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8"/>
  </p:notesMasterIdLst>
  <p:sldIdLst>
    <p:sldId id="330" r:id="rId2"/>
    <p:sldId id="257" r:id="rId3"/>
    <p:sldId id="327" r:id="rId4"/>
    <p:sldId id="328" r:id="rId5"/>
    <p:sldId id="329" r:id="rId6"/>
    <p:sldId id="256" r:id="rId7"/>
    <p:sldId id="260" r:id="rId8"/>
    <p:sldId id="261" r:id="rId9"/>
    <p:sldId id="258" r:id="rId10"/>
    <p:sldId id="262" r:id="rId11"/>
    <p:sldId id="263" r:id="rId12"/>
    <p:sldId id="311" r:id="rId13"/>
    <p:sldId id="333" r:id="rId14"/>
    <p:sldId id="267" r:id="rId15"/>
    <p:sldId id="314" r:id="rId16"/>
    <p:sldId id="315" r:id="rId17"/>
    <p:sldId id="317" r:id="rId18"/>
    <p:sldId id="270" r:id="rId19"/>
    <p:sldId id="313" r:id="rId20"/>
    <p:sldId id="319" r:id="rId21"/>
    <p:sldId id="336" r:id="rId22"/>
    <p:sldId id="320" r:id="rId23"/>
    <p:sldId id="337" r:id="rId24"/>
    <p:sldId id="322" r:id="rId25"/>
    <p:sldId id="338" r:id="rId26"/>
    <p:sldId id="323" r:id="rId27"/>
    <p:sldId id="339" r:id="rId28"/>
    <p:sldId id="324" r:id="rId29"/>
    <p:sldId id="340" r:id="rId30"/>
    <p:sldId id="321" r:id="rId31"/>
    <p:sldId id="335" r:id="rId32"/>
    <p:sldId id="272" r:id="rId33"/>
    <p:sldId id="325" r:id="rId34"/>
    <p:sldId id="271" r:id="rId35"/>
    <p:sldId id="334" r:id="rId36"/>
    <p:sldId id="290" r:id="rId37"/>
  </p:sldIdLst>
  <p:sldSz cx="9144000" cy="5143500" type="screen16x9"/>
  <p:notesSz cx="6858000" cy="9144000"/>
  <p:embeddedFontLst>
    <p:embeddedFont>
      <p:font typeface="Open Sans" panose="020B0604020202020204" charset="0"/>
      <p:regular r:id="rId39"/>
      <p:bold r:id="rId40"/>
      <p:italic r:id="rId41"/>
      <p:boldItalic r:id="rId42"/>
    </p:embeddedFont>
    <p:embeddedFont>
      <p:font typeface="Bahnschrift SemiBold" panose="020B0502040204020203" pitchFamily="34" charset="0"/>
      <p:bold r:id="rId43"/>
    </p:embeddedFont>
    <p:embeddedFont>
      <p:font typeface="Lato" panose="020B0604020202020204" charset="0"/>
      <p:regular r:id="rId44"/>
      <p:bold r:id="rId45"/>
      <p:italic r:id="rId46"/>
      <p:boldItalic r:id="rId47"/>
    </p:embeddedFont>
    <p:embeddedFont>
      <p:font typeface="Roboto" panose="020B0604020202020204" charset="0"/>
      <p:regular r:id="rId48"/>
      <p:bold r:id="rId49"/>
      <p:italic r:id="rId50"/>
      <p:boldItalic r:id="rId51"/>
    </p:embeddedFont>
    <p:embeddedFont>
      <p:font typeface="Algerian" panose="04020705040A02060702" pitchFamily="82" charset="0"/>
      <p:regular r:id="rId52"/>
    </p:embeddedFont>
    <p:embeddedFont>
      <p:font typeface="UTMAvoBold" panose="020B0604020202020204" charset="0"/>
      <p:regular r:id="rId53"/>
      <p:bold r:id="rId54"/>
      <p:italic r:id="rId55"/>
      <p:boldItalic r:id="rId56"/>
    </p:embeddedFont>
    <p:embeddedFont>
      <p:font typeface="Chelsea Market" panose="020B0604020202020204" charset="0"/>
      <p:regular r:id="rId57"/>
    </p:embeddedFont>
    <p:embeddedFont>
      <p:font typeface="Bahnschrift SemiBold SemiConden" panose="020B0502040204020203" pitchFamily="34" charset="0"/>
      <p:bold r:id="rId58"/>
    </p:embeddedFont>
    <p:embeddedFont>
      <p:font typeface="Aharoni" panose="020B0604020202020204" charset="-79"/>
      <p:bold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Anton" panose="020B0604020202020204" charset="0"/>
      <p:regular r:id="rId64"/>
    </p:embeddedFont>
    <p:embeddedFont>
      <p:font typeface="Century Gothic" panose="020B0502020202020204" pitchFamily="34" charset="0"/>
      <p:regular r:id="rId65"/>
      <p:bold r:id="rId66"/>
      <p:italic r:id="rId67"/>
      <p:boldItalic r:id="rId68"/>
    </p:embeddedFont>
    <p:embeddedFont>
      <p:font typeface="Tahoma" panose="020B0604030504040204" pitchFamily="34" charset="0"/>
      <p:regular r:id="rId69"/>
      <p:bold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EB6C41-3AC2-41B2-A76A-C4E82D03C02B}">
  <a:tblStyle styleId="{45EB6C41-3AC2-41B2-A76A-C4E82D03C0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6" autoAdjust="0"/>
    <p:restoredTop sz="94689"/>
  </p:normalViewPr>
  <p:slideViewPr>
    <p:cSldViewPr snapToGrid="0" snapToObjects="1">
      <p:cViewPr varScale="1">
        <p:scale>
          <a:sx n="114" d="100"/>
          <a:sy n="114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font" Target="fonts/font25.fntdata"/><Relationship Id="rId68" Type="http://schemas.openxmlformats.org/officeDocument/2006/relationships/font" Target="fonts/font30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font" Target="fonts/font28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61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font" Target="fonts/font27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font" Target="fonts/font26.fntdata"/><Relationship Id="rId69" Type="http://schemas.openxmlformats.org/officeDocument/2006/relationships/font" Target="fonts/font31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67" Type="http://schemas.openxmlformats.org/officeDocument/2006/relationships/font" Target="fonts/font29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70" Type="http://schemas.openxmlformats.org/officeDocument/2006/relationships/font" Target="fonts/font3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8328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8" name="Google Shape;21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96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5" name="Google Shape;3275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94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4" name="Google Shape;3844;ga1242414e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5" name="Google Shape;3845;ga1242414e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485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8" name="Google Shape;4318;ga1242414e1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9" name="Google Shape;4319;ga1242414e1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017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9" name="Google Shape;4449;ga1242414e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0" name="Google Shape;4450;ga1242414e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286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9" name="Google Shape;4449;ga1242414e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0" name="Google Shape;4450;ga1242414e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230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70630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42499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98046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4755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1756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5" name="Google Shape;2355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609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26880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0" name="Google Shape;4600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1" name="Google Shape;4601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671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2" name="Google Shape;5322;ga1242414e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3" name="Google Shape;5323;ga1242414e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920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7" name="Google Shape;4537;ga1242414e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8" name="Google Shape;4538;ga1242414e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508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7" name="Google Shape;4537;ga1242414e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8" name="Google Shape;4538;ga1242414e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506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Google Shape;7174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5" name="Google Shape;7175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42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8" name="Google Shape;21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630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8" name="Google Shape;2908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13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3" name="Google Shape;3143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71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5" name="Google Shape;3275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28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78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4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7697900" y="618645"/>
            <a:ext cx="1385897" cy="606254"/>
            <a:chOff x="7764200" y="438145"/>
            <a:chExt cx="1385897" cy="606254"/>
          </a:xfrm>
        </p:grpSpPr>
        <p:sp>
          <p:nvSpPr>
            <p:cNvPr id="11" name="Google Shape;11;p2"/>
            <p:cNvSpPr/>
            <p:nvPr/>
          </p:nvSpPr>
          <p:spPr>
            <a:xfrm rot="-5400000">
              <a:off x="8154021" y="48324"/>
              <a:ext cx="606254" cy="1385897"/>
            </a:xfrm>
            <a:custGeom>
              <a:avLst/>
              <a:gdLst/>
              <a:ahLst/>
              <a:cxnLst/>
              <a:rect l="l" t="t" r="r" b="b"/>
              <a:pathLst>
                <a:path w="3493" h="7985" extrusionOk="0">
                  <a:moveTo>
                    <a:pt x="2875" y="0"/>
                  </a:moveTo>
                  <a:lnTo>
                    <a:pt x="0" y="232"/>
                  </a:lnTo>
                  <a:lnTo>
                    <a:pt x="618" y="7985"/>
                  </a:lnTo>
                  <a:lnTo>
                    <a:pt x="1945" y="6459"/>
                  </a:lnTo>
                  <a:lnTo>
                    <a:pt x="3493" y="7764"/>
                  </a:lnTo>
                  <a:lnTo>
                    <a:pt x="2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7860673" y="480354"/>
              <a:ext cx="1192959" cy="521854"/>
              <a:chOff x="7860673" y="480354"/>
              <a:chExt cx="1192959" cy="521854"/>
            </a:xfrm>
          </p:grpSpPr>
          <p:sp>
            <p:nvSpPr>
              <p:cNvPr id="13" name="Google Shape;13;p2"/>
              <p:cNvSpPr/>
              <p:nvPr/>
            </p:nvSpPr>
            <p:spPr>
              <a:xfrm rot="-5400000">
                <a:off x="8196225" y="144801"/>
                <a:ext cx="521854" cy="1192959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7985" extrusionOk="0">
                    <a:moveTo>
                      <a:pt x="2875" y="0"/>
                    </a:moveTo>
                    <a:lnTo>
                      <a:pt x="0" y="232"/>
                    </a:lnTo>
                    <a:lnTo>
                      <a:pt x="618" y="7985"/>
                    </a:lnTo>
                    <a:lnTo>
                      <a:pt x="1945" y="6459"/>
                    </a:lnTo>
                    <a:lnTo>
                      <a:pt x="3493" y="7764"/>
                    </a:lnTo>
                    <a:lnTo>
                      <a:pt x="2875" y="0"/>
                    </a:lnTo>
                    <a:close/>
                  </a:path>
                </a:pathLst>
              </a:custGeom>
              <a:solidFill>
                <a:srgbClr val="B8E8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-5400000">
                <a:off x="8359669" y="16030"/>
                <a:ext cx="134012" cy="112871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7555" extrusionOk="0">
                    <a:moveTo>
                      <a:pt x="291" y="1"/>
                    </a:moveTo>
                    <a:lnTo>
                      <a:pt x="0" y="23"/>
                    </a:lnTo>
                    <a:lnTo>
                      <a:pt x="592" y="7300"/>
                    </a:lnTo>
                    <a:lnTo>
                      <a:pt x="897" y="7555"/>
                    </a:lnTo>
                    <a:lnTo>
                      <a:pt x="897" y="755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rgbClr val="F3B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-5400000">
                <a:off x="8390295" y="340516"/>
                <a:ext cx="128633" cy="113200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7577" extrusionOk="0">
                    <a:moveTo>
                      <a:pt x="279" y="1"/>
                    </a:moveTo>
                    <a:lnTo>
                      <a:pt x="0" y="23"/>
                    </a:lnTo>
                    <a:lnTo>
                      <a:pt x="606" y="7577"/>
                    </a:lnTo>
                    <a:lnTo>
                      <a:pt x="860" y="7275"/>
                    </a:lnTo>
                    <a:lnTo>
                      <a:pt x="279" y="1"/>
                    </a:lnTo>
                    <a:close/>
                  </a:path>
                </a:pathLst>
              </a:custGeom>
              <a:solidFill>
                <a:srgbClr val="F3B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" name="Google Shape;16;p2"/>
          <p:cNvGrpSpPr/>
          <p:nvPr/>
        </p:nvGrpSpPr>
        <p:grpSpPr>
          <a:xfrm>
            <a:off x="193700" y="403801"/>
            <a:ext cx="8474673" cy="4335916"/>
            <a:chOff x="193700" y="403801"/>
            <a:chExt cx="8474673" cy="4335916"/>
          </a:xfrm>
        </p:grpSpPr>
        <p:sp>
          <p:nvSpPr>
            <p:cNvPr id="17" name="Google Shape;17;p2"/>
            <p:cNvSpPr/>
            <p:nvPr/>
          </p:nvSpPr>
          <p:spPr>
            <a:xfrm>
              <a:off x="535771" y="403801"/>
              <a:ext cx="8132603" cy="4335916"/>
            </a:xfrm>
            <a:custGeom>
              <a:avLst/>
              <a:gdLst/>
              <a:ahLst/>
              <a:cxnLst/>
              <a:rect l="l" t="t" r="r" b="b"/>
              <a:pathLst>
                <a:path w="63359" h="33780" extrusionOk="0">
                  <a:moveTo>
                    <a:pt x="3889" y="2362"/>
                  </a:moveTo>
                  <a:cubicBezTo>
                    <a:pt x="4191" y="2362"/>
                    <a:pt x="4448" y="2560"/>
                    <a:pt x="4448" y="2795"/>
                  </a:cubicBezTo>
                  <a:lnTo>
                    <a:pt x="4448" y="3677"/>
                  </a:lnTo>
                  <a:cubicBezTo>
                    <a:pt x="4448" y="3912"/>
                    <a:pt x="4191" y="4108"/>
                    <a:pt x="3889" y="4108"/>
                  </a:cubicBezTo>
                  <a:lnTo>
                    <a:pt x="2912" y="4108"/>
                  </a:lnTo>
                  <a:cubicBezTo>
                    <a:pt x="2596" y="4108"/>
                    <a:pt x="2353" y="3912"/>
                    <a:pt x="2353" y="3677"/>
                  </a:cubicBezTo>
                  <a:lnTo>
                    <a:pt x="2353" y="2795"/>
                  </a:lnTo>
                  <a:cubicBezTo>
                    <a:pt x="2353" y="2560"/>
                    <a:pt x="2596" y="2362"/>
                    <a:pt x="2912" y="2362"/>
                  </a:cubicBezTo>
                  <a:close/>
                  <a:moveTo>
                    <a:pt x="3889" y="6915"/>
                  </a:moveTo>
                  <a:cubicBezTo>
                    <a:pt x="4191" y="6915"/>
                    <a:pt x="4448" y="7111"/>
                    <a:pt x="4448" y="7345"/>
                  </a:cubicBezTo>
                  <a:lnTo>
                    <a:pt x="4448" y="8228"/>
                  </a:lnTo>
                  <a:cubicBezTo>
                    <a:pt x="4448" y="8463"/>
                    <a:pt x="4191" y="8661"/>
                    <a:pt x="3889" y="8661"/>
                  </a:cubicBezTo>
                  <a:lnTo>
                    <a:pt x="2912" y="8661"/>
                  </a:lnTo>
                  <a:cubicBezTo>
                    <a:pt x="2596" y="8661"/>
                    <a:pt x="2353" y="8463"/>
                    <a:pt x="2353" y="8228"/>
                  </a:cubicBezTo>
                  <a:lnTo>
                    <a:pt x="2353" y="7345"/>
                  </a:lnTo>
                  <a:cubicBezTo>
                    <a:pt x="2353" y="7111"/>
                    <a:pt x="2596" y="6915"/>
                    <a:pt x="2912" y="6915"/>
                  </a:cubicBezTo>
                  <a:close/>
                  <a:moveTo>
                    <a:pt x="3889" y="11466"/>
                  </a:moveTo>
                  <a:cubicBezTo>
                    <a:pt x="4191" y="11466"/>
                    <a:pt x="4448" y="11664"/>
                    <a:pt x="4448" y="11896"/>
                  </a:cubicBezTo>
                  <a:lnTo>
                    <a:pt x="4448" y="12782"/>
                  </a:lnTo>
                  <a:cubicBezTo>
                    <a:pt x="4448" y="13014"/>
                    <a:pt x="4191" y="13212"/>
                    <a:pt x="3889" y="13212"/>
                  </a:cubicBezTo>
                  <a:lnTo>
                    <a:pt x="2912" y="13212"/>
                  </a:lnTo>
                  <a:cubicBezTo>
                    <a:pt x="2596" y="13212"/>
                    <a:pt x="2353" y="13014"/>
                    <a:pt x="2353" y="12782"/>
                  </a:cubicBezTo>
                  <a:lnTo>
                    <a:pt x="2353" y="11896"/>
                  </a:lnTo>
                  <a:cubicBezTo>
                    <a:pt x="2353" y="11664"/>
                    <a:pt x="2596" y="11466"/>
                    <a:pt x="2912" y="11466"/>
                  </a:cubicBezTo>
                  <a:close/>
                  <a:moveTo>
                    <a:pt x="3889" y="16017"/>
                  </a:moveTo>
                  <a:cubicBezTo>
                    <a:pt x="4191" y="16017"/>
                    <a:pt x="4448" y="16215"/>
                    <a:pt x="4448" y="16447"/>
                  </a:cubicBezTo>
                  <a:lnTo>
                    <a:pt x="4448" y="17333"/>
                  </a:lnTo>
                  <a:cubicBezTo>
                    <a:pt x="4448" y="17565"/>
                    <a:pt x="4191" y="17763"/>
                    <a:pt x="3889" y="17763"/>
                  </a:cubicBezTo>
                  <a:lnTo>
                    <a:pt x="2912" y="17763"/>
                  </a:lnTo>
                  <a:cubicBezTo>
                    <a:pt x="2596" y="17763"/>
                    <a:pt x="2353" y="17565"/>
                    <a:pt x="2353" y="17333"/>
                  </a:cubicBezTo>
                  <a:lnTo>
                    <a:pt x="2353" y="16447"/>
                  </a:lnTo>
                  <a:cubicBezTo>
                    <a:pt x="2353" y="16215"/>
                    <a:pt x="2596" y="16017"/>
                    <a:pt x="2912" y="16017"/>
                  </a:cubicBezTo>
                  <a:close/>
                  <a:moveTo>
                    <a:pt x="3889" y="20568"/>
                  </a:moveTo>
                  <a:cubicBezTo>
                    <a:pt x="4191" y="20568"/>
                    <a:pt x="4448" y="20766"/>
                    <a:pt x="4448" y="21009"/>
                  </a:cubicBezTo>
                  <a:lnTo>
                    <a:pt x="4448" y="21884"/>
                  </a:lnTo>
                  <a:cubicBezTo>
                    <a:pt x="4448" y="22116"/>
                    <a:pt x="4191" y="22314"/>
                    <a:pt x="3889" y="22314"/>
                  </a:cubicBezTo>
                  <a:lnTo>
                    <a:pt x="2912" y="22314"/>
                  </a:lnTo>
                  <a:cubicBezTo>
                    <a:pt x="2596" y="22314"/>
                    <a:pt x="2353" y="22116"/>
                    <a:pt x="2353" y="21884"/>
                  </a:cubicBezTo>
                  <a:lnTo>
                    <a:pt x="2353" y="21009"/>
                  </a:lnTo>
                  <a:cubicBezTo>
                    <a:pt x="2353" y="20766"/>
                    <a:pt x="2596" y="20568"/>
                    <a:pt x="2912" y="20568"/>
                  </a:cubicBezTo>
                  <a:close/>
                  <a:moveTo>
                    <a:pt x="3889" y="25130"/>
                  </a:moveTo>
                  <a:cubicBezTo>
                    <a:pt x="4191" y="25130"/>
                    <a:pt x="4448" y="25317"/>
                    <a:pt x="4448" y="25563"/>
                  </a:cubicBezTo>
                  <a:lnTo>
                    <a:pt x="4448" y="26435"/>
                  </a:lnTo>
                  <a:cubicBezTo>
                    <a:pt x="4448" y="26680"/>
                    <a:pt x="4191" y="26865"/>
                    <a:pt x="3889" y="26865"/>
                  </a:cubicBezTo>
                  <a:lnTo>
                    <a:pt x="2912" y="26865"/>
                  </a:lnTo>
                  <a:cubicBezTo>
                    <a:pt x="2596" y="26865"/>
                    <a:pt x="2353" y="26680"/>
                    <a:pt x="2353" y="26435"/>
                  </a:cubicBezTo>
                  <a:lnTo>
                    <a:pt x="2353" y="25563"/>
                  </a:lnTo>
                  <a:cubicBezTo>
                    <a:pt x="2353" y="25317"/>
                    <a:pt x="2596" y="25130"/>
                    <a:pt x="2912" y="25130"/>
                  </a:cubicBezTo>
                  <a:close/>
                  <a:moveTo>
                    <a:pt x="3889" y="29684"/>
                  </a:moveTo>
                  <a:cubicBezTo>
                    <a:pt x="4191" y="29684"/>
                    <a:pt x="4448" y="29868"/>
                    <a:pt x="4448" y="30114"/>
                  </a:cubicBezTo>
                  <a:lnTo>
                    <a:pt x="4448" y="30985"/>
                  </a:lnTo>
                  <a:cubicBezTo>
                    <a:pt x="4448" y="31231"/>
                    <a:pt x="4191" y="31416"/>
                    <a:pt x="3889" y="31416"/>
                  </a:cubicBezTo>
                  <a:lnTo>
                    <a:pt x="2912" y="31416"/>
                  </a:lnTo>
                  <a:cubicBezTo>
                    <a:pt x="2596" y="31416"/>
                    <a:pt x="2353" y="31231"/>
                    <a:pt x="2353" y="30985"/>
                  </a:cubicBezTo>
                  <a:lnTo>
                    <a:pt x="2353" y="30114"/>
                  </a:lnTo>
                  <a:cubicBezTo>
                    <a:pt x="2353" y="29868"/>
                    <a:pt x="2596" y="29684"/>
                    <a:pt x="2912" y="29684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93"/>
                    <a:pt x="1" y="1314"/>
                  </a:cubicBezTo>
                  <a:lnTo>
                    <a:pt x="1" y="32463"/>
                  </a:lnTo>
                  <a:cubicBezTo>
                    <a:pt x="1" y="33187"/>
                    <a:pt x="758" y="33779"/>
                    <a:pt x="1677" y="33779"/>
                  </a:cubicBezTo>
                  <a:lnTo>
                    <a:pt x="61671" y="33779"/>
                  </a:lnTo>
                  <a:cubicBezTo>
                    <a:pt x="62601" y="33779"/>
                    <a:pt x="63358" y="33187"/>
                    <a:pt x="63358" y="32463"/>
                  </a:cubicBezTo>
                  <a:lnTo>
                    <a:pt x="63358" y="1314"/>
                  </a:lnTo>
                  <a:cubicBezTo>
                    <a:pt x="63358" y="593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52329" y="434991"/>
              <a:ext cx="8077281" cy="4189589"/>
            </a:xfrm>
            <a:custGeom>
              <a:avLst/>
              <a:gdLst/>
              <a:ahLst/>
              <a:cxnLst/>
              <a:rect l="l" t="t" r="r" b="b"/>
              <a:pathLst>
                <a:path w="62928" h="32640" extrusionOk="0">
                  <a:moveTo>
                    <a:pt x="3526" y="1887"/>
                  </a:moveTo>
                  <a:cubicBezTo>
                    <a:pt x="3992" y="1887"/>
                    <a:pt x="4364" y="2166"/>
                    <a:pt x="4364" y="2526"/>
                  </a:cubicBezTo>
                  <a:lnTo>
                    <a:pt x="4364" y="3306"/>
                  </a:lnTo>
                  <a:cubicBezTo>
                    <a:pt x="4364" y="3669"/>
                    <a:pt x="3992" y="3948"/>
                    <a:pt x="3526" y="3948"/>
                  </a:cubicBezTo>
                  <a:lnTo>
                    <a:pt x="2632" y="3948"/>
                  </a:lnTo>
                  <a:cubicBezTo>
                    <a:pt x="2165" y="3948"/>
                    <a:pt x="1780" y="3669"/>
                    <a:pt x="1780" y="3306"/>
                  </a:cubicBezTo>
                  <a:lnTo>
                    <a:pt x="1780" y="2526"/>
                  </a:lnTo>
                  <a:cubicBezTo>
                    <a:pt x="1780" y="2166"/>
                    <a:pt x="2165" y="1887"/>
                    <a:pt x="2632" y="1887"/>
                  </a:cubicBezTo>
                  <a:close/>
                  <a:moveTo>
                    <a:pt x="3526" y="6357"/>
                  </a:moveTo>
                  <a:cubicBezTo>
                    <a:pt x="3992" y="6357"/>
                    <a:pt x="4364" y="6636"/>
                    <a:pt x="4364" y="6996"/>
                  </a:cubicBezTo>
                  <a:lnTo>
                    <a:pt x="4364" y="7776"/>
                  </a:lnTo>
                  <a:cubicBezTo>
                    <a:pt x="4364" y="8139"/>
                    <a:pt x="3992" y="8418"/>
                    <a:pt x="3526" y="8418"/>
                  </a:cubicBezTo>
                  <a:lnTo>
                    <a:pt x="2632" y="8418"/>
                  </a:lnTo>
                  <a:cubicBezTo>
                    <a:pt x="2165" y="8418"/>
                    <a:pt x="1780" y="8139"/>
                    <a:pt x="1780" y="7776"/>
                  </a:cubicBezTo>
                  <a:lnTo>
                    <a:pt x="1780" y="6996"/>
                  </a:lnTo>
                  <a:cubicBezTo>
                    <a:pt x="1780" y="6636"/>
                    <a:pt x="2165" y="6357"/>
                    <a:pt x="2632" y="6357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6"/>
                    <a:pt x="4364" y="11466"/>
                  </a:cubicBezTo>
                  <a:lnTo>
                    <a:pt x="4364" y="12246"/>
                  </a:lnTo>
                  <a:cubicBezTo>
                    <a:pt x="4364" y="12595"/>
                    <a:pt x="3992" y="12888"/>
                    <a:pt x="3526" y="12888"/>
                  </a:cubicBezTo>
                  <a:lnTo>
                    <a:pt x="2632" y="12888"/>
                  </a:lnTo>
                  <a:cubicBezTo>
                    <a:pt x="2165" y="12888"/>
                    <a:pt x="1780" y="12595"/>
                    <a:pt x="1780" y="12246"/>
                  </a:cubicBezTo>
                  <a:lnTo>
                    <a:pt x="1780" y="11466"/>
                  </a:lnTo>
                  <a:cubicBezTo>
                    <a:pt x="1780" y="11106"/>
                    <a:pt x="2165" y="10815"/>
                    <a:pt x="2632" y="10815"/>
                  </a:cubicBezTo>
                  <a:close/>
                  <a:moveTo>
                    <a:pt x="3526" y="15285"/>
                  </a:moveTo>
                  <a:cubicBezTo>
                    <a:pt x="3992" y="15285"/>
                    <a:pt x="4364" y="15576"/>
                    <a:pt x="4364" y="15936"/>
                  </a:cubicBezTo>
                  <a:lnTo>
                    <a:pt x="4364" y="16715"/>
                  </a:lnTo>
                  <a:cubicBezTo>
                    <a:pt x="4364" y="17065"/>
                    <a:pt x="3992" y="17358"/>
                    <a:pt x="3526" y="17358"/>
                  </a:cubicBezTo>
                  <a:lnTo>
                    <a:pt x="2632" y="17358"/>
                  </a:lnTo>
                  <a:cubicBezTo>
                    <a:pt x="2165" y="17358"/>
                    <a:pt x="1780" y="17065"/>
                    <a:pt x="1780" y="16715"/>
                  </a:cubicBezTo>
                  <a:lnTo>
                    <a:pt x="1780" y="15936"/>
                  </a:lnTo>
                  <a:cubicBezTo>
                    <a:pt x="1780" y="15576"/>
                    <a:pt x="2165" y="15285"/>
                    <a:pt x="2632" y="15285"/>
                  </a:cubicBezTo>
                  <a:close/>
                  <a:moveTo>
                    <a:pt x="3526" y="19755"/>
                  </a:moveTo>
                  <a:cubicBezTo>
                    <a:pt x="3992" y="19755"/>
                    <a:pt x="4364" y="20045"/>
                    <a:pt x="4364" y="20395"/>
                  </a:cubicBezTo>
                  <a:lnTo>
                    <a:pt x="4364" y="21185"/>
                  </a:lnTo>
                  <a:cubicBezTo>
                    <a:pt x="4364" y="21534"/>
                    <a:pt x="3992" y="21828"/>
                    <a:pt x="3526" y="21828"/>
                  </a:cubicBezTo>
                  <a:lnTo>
                    <a:pt x="2632" y="21828"/>
                  </a:lnTo>
                  <a:cubicBezTo>
                    <a:pt x="2165" y="21828"/>
                    <a:pt x="1780" y="21534"/>
                    <a:pt x="1780" y="21185"/>
                  </a:cubicBezTo>
                  <a:lnTo>
                    <a:pt x="1780" y="20395"/>
                  </a:lnTo>
                  <a:cubicBezTo>
                    <a:pt x="1780" y="20045"/>
                    <a:pt x="2165" y="19755"/>
                    <a:pt x="2632" y="19755"/>
                  </a:cubicBezTo>
                  <a:close/>
                  <a:moveTo>
                    <a:pt x="3526" y="24225"/>
                  </a:moveTo>
                  <a:cubicBezTo>
                    <a:pt x="3992" y="24225"/>
                    <a:pt x="4364" y="24515"/>
                    <a:pt x="4364" y="24865"/>
                  </a:cubicBezTo>
                  <a:lnTo>
                    <a:pt x="4364" y="25655"/>
                  </a:lnTo>
                  <a:cubicBezTo>
                    <a:pt x="4364" y="26004"/>
                    <a:pt x="3992" y="26298"/>
                    <a:pt x="3526" y="26298"/>
                  </a:cubicBezTo>
                  <a:lnTo>
                    <a:pt x="2632" y="26298"/>
                  </a:lnTo>
                  <a:cubicBezTo>
                    <a:pt x="2165" y="26298"/>
                    <a:pt x="1780" y="26004"/>
                    <a:pt x="1780" y="25655"/>
                  </a:cubicBezTo>
                  <a:lnTo>
                    <a:pt x="1780" y="24865"/>
                  </a:lnTo>
                  <a:cubicBezTo>
                    <a:pt x="1780" y="24515"/>
                    <a:pt x="2165" y="24225"/>
                    <a:pt x="2632" y="24225"/>
                  </a:cubicBezTo>
                  <a:close/>
                  <a:moveTo>
                    <a:pt x="3526" y="28695"/>
                  </a:moveTo>
                  <a:cubicBezTo>
                    <a:pt x="3992" y="28695"/>
                    <a:pt x="4364" y="28985"/>
                    <a:pt x="4364" y="29334"/>
                  </a:cubicBezTo>
                  <a:lnTo>
                    <a:pt x="4364" y="30125"/>
                  </a:lnTo>
                  <a:cubicBezTo>
                    <a:pt x="4364" y="30474"/>
                    <a:pt x="3992" y="30768"/>
                    <a:pt x="3526" y="30768"/>
                  </a:cubicBezTo>
                  <a:lnTo>
                    <a:pt x="2632" y="30768"/>
                  </a:lnTo>
                  <a:cubicBezTo>
                    <a:pt x="2165" y="30768"/>
                    <a:pt x="1780" y="30474"/>
                    <a:pt x="1780" y="30125"/>
                  </a:cubicBezTo>
                  <a:lnTo>
                    <a:pt x="1780" y="29334"/>
                  </a:lnTo>
                  <a:cubicBezTo>
                    <a:pt x="1780" y="28985"/>
                    <a:pt x="2165" y="28695"/>
                    <a:pt x="2632" y="28695"/>
                  </a:cubicBezTo>
                  <a:close/>
                  <a:moveTo>
                    <a:pt x="1361" y="1"/>
                  </a:moveTo>
                  <a:cubicBezTo>
                    <a:pt x="606" y="1"/>
                    <a:pt x="0" y="468"/>
                    <a:pt x="0" y="1037"/>
                  </a:cubicBezTo>
                  <a:lnTo>
                    <a:pt x="0" y="31617"/>
                  </a:lnTo>
                  <a:cubicBezTo>
                    <a:pt x="0" y="32187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87"/>
                    <a:pt x="62927" y="31617"/>
                  </a:cubicBezTo>
                  <a:lnTo>
                    <a:pt x="62927" y="1037"/>
                  </a:lnTo>
                  <a:cubicBezTo>
                    <a:pt x="62927" y="468"/>
                    <a:pt x="62321" y="1"/>
                    <a:pt x="61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88722" y="434991"/>
              <a:ext cx="20922" cy="4189589"/>
            </a:xfrm>
            <a:custGeom>
              <a:avLst/>
              <a:gdLst/>
              <a:ahLst/>
              <a:cxnLst/>
              <a:rect l="l" t="t" r="r" b="b"/>
              <a:pathLst>
                <a:path w="163" h="32640" extrusionOk="0">
                  <a:moveTo>
                    <a:pt x="1" y="1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35771" y="502507"/>
              <a:ext cx="8132603" cy="4211666"/>
            </a:xfrm>
            <a:custGeom>
              <a:avLst/>
              <a:gdLst/>
              <a:ahLst/>
              <a:cxnLst/>
              <a:rect l="l" t="t" r="r" b="b"/>
              <a:pathLst>
                <a:path w="63359" h="32812" extrusionOk="0">
                  <a:moveTo>
                    <a:pt x="3889" y="2291"/>
                  </a:moveTo>
                  <a:cubicBezTo>
                    <a:pt x="4191" y="2291"/>
                    <a:pt x="4448" y="2478"/>
                    <a:pt x="4448" y="2710"/>
                  </a:cubicBezTo>
                  <a:lnTo>
                    <a:pt x="4448" y="3562"/>
                  </a:lnTo>
                  <a:cubicBezTo>
                    <a:pt x="4448" y="3794"/>
                    <a:pt x="4191" y="3981"/>
                    <a:pt x="3889" y="3981"/>
                  </a:cubicBezTo>
                  <a:lnTo>
                    <a:pt x="2912" y="3981"/>
                  </a:lnTo>
                  <a:cubicBezTo>
                    <a:pt x="2596" y="3981"/>
                    <a:pt x="2353" y="3794"/>
                    <a:pt x="2353" y="3562"/>
                  </a:cubicBezTo>
                  <a:lnTo>
                    <a:pt x="2353" y="2710"/>
                  </a:lnTo>
                  <a:cubicBezTo>
                    <a:pt x="2353" y="2478"/>
                    <a:pt x="2596" y="2291"/>
                    <a:pt x="2912" y="2291"/>
                  </a:cubicBezTo>
                  <a:close/>
                  <a:moveTo>
                    <a:pt x="3889" y="6716"/>
                  </a:moveTo>
                  <a:cubicBezTo>
                    <a:pt x="4191" y="6716"/>
                    <a:pt x="4448" y="6901"/>
                    <a:pt x="4448" y="7135"/>
                  </a:cubicBezTo>
                  <a:lnTo>
                    <a:pt x="4448" y="7984"/>
                  </a:lnTo>
                  <a:cubicBezTo>
                    <a:pt x="4448" y="8216"/>
                    <a:pt x="4191" y="8403"/>
                    <a:pt x="3889" y="8403"/>
                  </a:cubicBezTo>
                  <a:lnTo>
                    <a:pt x="2912" y="8403"/>
                  </a:lnTo>
                  <a:cubicBezTo>
                    <a:pt x="2596" y="8403"/>
                    <a:pt x="2353" y="8216"/>
                    <a:pt x="2353" y="7984"/>
                  </a:cubicBezTo>
                  <a:lnTo>
                    <a:pt x="2353" y="7135"/>
                  </a:lnTo>
                  <a:cubicBezTo>
                    <a:pt x="2353" y="6901"/>
                    <a:pt x="2596" y="6716"/>
                    <a:pt x="2912" y="6716"/>
                  </a:cubicBezTo>
                  <a:close/>
                  <a:moveTo>
                    <a:pt x="3889" y="11138"/>
                  </a:moveTo>
                  <a:cubicBezTo>
                    <a:pt x="4191" y="11138"/>
                    <a:pt x="4448" y="11326"/>
                    <a:pt x="4448" y="11558"/>
                  </a:cubicBezTo>
                  <a:lnTo>
                    <a:pt x="4448" y="12407"/>
                  </a:lnTo>
                  <a:cubicBezTo>
                    <a:pt x="4448" y="12641"/>
                    <a:pt x="4191" y="12826"/>
                    <a:pt x="3889" y="12826"/>
                  </a:cubicBezTo>
                  <a:lnTo>
                    <a:pt x="2912" y="12826"/>
                  </a:lnTo>
                  <a:cubicBezTo>
                    <a:pt x="2596" y="12826"/>
                    <a:pt x="2353" y="12641"/>
                    <a:pt x="2353" y="12407"/>
                  </a:cubicBezTo>
                  <a:lnTo>
                    <a:pt x="2353" y="11558"/>
                  </a:lnTo>
                  <a:cubicBezTo>
                    <a:pt x="2353" y="11326"/>
                    <a:pt x="2596" y="11138"/>
                    <a:pt x="2912" y="11138"/>
                  </a:cubicBezTo>
                  <a:close/>
                  <a:moveTo>
                    <a:pt x="3889" y="15561"/>
                  </a:moveTo>
                  <a:cubicBezTo>
                    <a:pt x="4191" y="15561"/>
                    <a:pt x="4448" y="15748"/>
                    <a:pt x="4448" y="15980"/>
                  </a:cubicBezTo>
                  <a:lnTo>
                    <a:pt x="4448" y="16832"/>
                  </a:lnTo>
                  <a:cubicBezTo>
                    <a:pt x="4448" y="17064"/>
                    <a:pt x="4191" y="17251"/>
                    <a:pt x="3889" y="17251"/>
                  </a:cubicBezTo>
                  <a:lnTo>
                    <a:pt x="2912" y="17251"/>
                  </a:lnTo>
                  <a:cubicBezTo>
                    <a:pt x="2596" y="17251"/>
                    <a:pt x="2353" y="17064"/>
                    <a:pt x="2353" y="16832"/>
                  </a:cubicBezTo>
                  <a:lnTo>
                    <a:pt x="2353" y="15980"/>
                  </a:lnTo>
                  <a:cubicBezTo>
                    <a:pt x="2353" y="15748"/>
                    <a:pt x="2596" y="15561"/>
                    <a:pt x="2912" y="15561"/>
                  </a:cubicBezTo>
                  <a:close/>
                  <a:moveTo>
                    <a:pt x="3889" y="19986"/>
                  </a:moveTo>
                  <a:cubicBezTo>
                    <a:pt x="4191" y="19986"/>
                    <a:pt x="4448" y="20170"/>
                    <a:pt x="4448" y="20405"/>
                  </a:cubicBezTo>
                  <a:lnTo>
                    <a:pt x="4448" y="21254"/>
                  </a:lnTo>
                  <a:cubicBezTo>
                    <a:pt x="4448" y="21486"/>
                    <a:pt x="4191" y="21673"/>
                    <a:pt x="3889" y="21673"/>
                  </a:cubicBezTo>
                  <a:lnTo>
                    <a:pt x="2912" y="21673"/>
                  </a:lnTo>
                  <a:cubicBezTo>
                    <a:pt x="2596" y="21673"/>
                    <a:pt x="2353" y="21486"/>
                    <a:pt x="2353" y="21254"/>
                  </a:cubicBezTo>
                  <a:lnTo>
                    <a:pt x="2353" y="20405"/>
                  </a:lnTo>
                  <a:cubicBezTo>
                    <a:pt x="2353" y="20170"/>
                    <a:pt x="2596" y="19986"/>
                    <a:pt x="2912" y="19986"/>
                  </a:cubicBezTo>
                  <a:close/>
                  <a:moveTo>
                    <a:pt x="3889" y="24408"/>
                  </a:moveTo>
                  <a:cubicBezTo>
                    <a:pt x="4191" y="24408"/>
                    <a:pt x="4448" y="24596"/>
                    <a:pt x="4448" y="24827"/>
                  </a:cubicBezTo>
                  <a:lnTo>
                    <a:pt x="4448" y="25677"/>
                  </a:lnTo>
                  <a:cubicBezTo>
                    <a:pt x="4448" y="25911"/>
                    <a:pt x="4191" y="26096"/>
                    <a:pt x="3889" y="26096"/>
                  </a:cubicBezTo>
                  <a:lnTo>
                    <a:pt x="2912" y="26096"/>
                  </a:lnTo>
                  <a:cubicBezTo>
                    <a:pt x="2596" y="26096"/>
                    <a:pt x="2353" y="25911"/>
                    <a:pt x="2353" y="25677"/>
                  </a:cubicBezTo>
                  <a:lnTo>
                    <a:pt x="2353" y="24827"/>
                  </a:lnTo>
                  <a:cubicBezTo>
                    <a:pt x="2353" y="24596"/>
                    <a:pt x="2596" y="24408"/>
                    <a:pt x="2912" y="24408"/>
                  </a:cubicBezTo>
                  <a:close/>
                  <a:moveTo>
                    <a:pt x="3889" y="28831"/>
                  </a:moveTo>
                  <a:cubicBezTo>
                    <a:pt x="4191" y="28831"/>
                    <a:pt x="4448" y="29018"/>
                    <a:pt x="4448" y="29250"/>
                  </a:cubicBezTo>
                  <a:lnTo>
                    <a:pt x="4448" y="30102"/>
                  </a:lnTo>
                  <a:cubicBezTo>
                    <a:pt x="4448" y="30334"/>
                    <a:pt x="4191" y="30521"/>
                    <a:pt x="3889" y="30521"/>
                  </a:cubicBezTo>
                  <a:lnTo>
                    <a:pt x="2912" y="30521"/>
                  </a:lnTo>
                  <a:cubicBezTo>
                    <a:pt x="2596" y="30521"/>
                    <a:pt x="2353" y="30334"/>
                    <a:pt x="2353" y="30102"/>
                  </a:cubicBezTo>
                  <a:lnTo>
                    <a:pt x="2353" y="29250"/>
                  </a:lnTo>
                  <a:cubicBezTo>
                    <a:pt x="2353" y="29018"/>
                    <a:pt x="2596" y="28831"/>
                    <a:pt x="2912" y="28831"/>
                  </a:cubicBezTo>
                  <a:close/>
                  <a:moveTo>
                    <a:pt x="1677" y="0"/>
                  </a:moveTo>
                  <a:cubicBezTo>
                    <a:pt x="758" y="0"/>
                    <a:pt x="1" y="570"/>
                    <a:pt x="1" y="1268"/>
                  </a:cubicBezTo>
                  <a:lnTo>
                    <a:pt x="1" y="31543"/>
                  </a:lnTo>
                  <a:cubicBezTo>
                    <a:pt x="1" y="32242"/>
                    <a:pt x="758" y="32812"/>
                    <a:pt x="1677" y="32812"/>
                  </a:cubicBezTo>
                  <a:lnTo>
                    <a:pt x="61671" y="32812"/>
                  </a:lnTo>
                  <a:cubicBezTo>
                    <a:pt x="62601" y="32812"/>
                    <a:pt x="63358" y="32242"/>
                    <a:pt x="63358" y="31543"/>
                  </a:cubicBezTo>
                  <a:lnTo>
                    <a:pt x="63358" y="1268"/>
                  </a:lnTo>
                  <a:cubicBezTo>
                    <a:pt x="63358" y="570"/>
                    <a:pt x="62601" y="0"/>
                    <a:pt x="61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35746" y="495832"/>
              <a:ext cx="8132603" cy="4211666"/>
            </a:xfrm>
            <a:custGeom>
              <a:avLst/>
              <a:gdLst/>
              <a:ahLst/>
              <a:cxnLst/>
              <a:rect l="l" t="t" r="r" b="b"/>
              <a:pathLst>
                <a:path w="63359" h="32812" extrusionOk="0">
                  <a:moveTo>
                    <a:pt x="3889" y="2291"/>
                  </a:moveTo>
                  <a:cubicBezTo>
                    <a:pt x="4191" y="2291"/>
                    <a:pt x="4448" y="2478"/>
                    <a:pt x="4448" y="2710"/>
                  </a:cubicBezTo>
                  <a:lnTo>
                    <a:pt x="4448" y="3562"/>
                  </a:lnTo>
                  <a:cubicBezTo>
                    <a:pt x="4448" y="3794"/>
                    <a:pt x="4191" y="3981"/>
                    <a:pt x="3889" y="3981"/>
                  </a:cubicBezTo>
                  <a:lnTo>
                    <a:pt x="2912" y="3981"/>
                  </a:lnTo>
                  <a:cubicBezTo>
                    <a:pt x="2596" y="3981"/>
                    <a:pt x="2353" y="3794"/>
                    <a:pt x="2353" y="3562"/>
                  </a:cubicBezTo>
                  <a:lnTo>
                    <a:pt x="2353" y="2710"/>
                  </a:lnTo>
                  <a:cubicBezTo>
                    <a:pt x="2353" y="2478"/>
                    <a:pt x="2596" y="2291"/>
                    <a:pt x="2912" y="2291"/>
                  </a:cubicBezTo>
                  <a:close/>
                  <a:moveTo>
                    <a:pt x="3889" y="6716"/>
                  </a:moveTo>
                  <a:cubicBezTo>
                    <a:pt x="4191" y="6716"/>
                    <a:pt x="4448" y="6901"/>
                    <a:pt x="4448" y="7135"/>
                  </a:cubicBezTo>
                  <a:lnTo>
                    <a:pt x="4448" y="7984"/>
                  </a:lnTo>
                  <a:cubicBezTo>
                    <a:pt x="4448" y="8216"/>
                    <a:pt x="4191" y="8403"/>
                    <a:pt x="3889" y="8403"/>
                  </a:cubicBezTo>
                  <a:lnTo>
                    <a:pt x="2912" y="8403"/>
                  </a:lnTo>
                  <a:cubicBezTo>
                    <a:pt x="2596" y="8403"/>
                    <a:pt x="2353" y="8216"/>
                    <a:pt x="2353" y="7984"/>
                  </a:cubicBezTo>
                  <a:lnTo>
                    <a:pt x="2353" y="7135"/>
                  </a:lnTo>
                  <a:cubicBezTo>
                    <a:pt x="2353" y="6901"/>
                    <a:pt x="2596" y="6716"/>
                    <a:pt x="2912" y="6716"/>
                  </a:cubicBezTo>
                  <a:close/>
                  <a:moveTo>
                    <a:pt x="3889" y="11138"/>
                  </a:moveTo>
                  <a:cubicBezTo>
                    <a:pt x="4191" y="11138"/>
                    <a:pt x="4448" y="11326"/>
                    <a:pt x="4448" y="11558"/>
                  </a:cubicBezTo>
                  <a:lnTo>
                    <a:pt x="4448" y="12407"/>
                  </a:lnTo>
                  <a:cubicBezTo>
                    <a:pt x="4448" y="12641"/>
                    <a:pt x="4191" y="12826"/>
                    <a:pt x="3889" y="12826"/>
                  </a:cubicBezTo>
                  <a:lnTo>
                    <a:pt x="2912" y="12826"/>
                  </a:lnTo>
                  <a:cubicBezTo>
                    <a:pt x="2596" y="12826"/>
                    <a:pt x="2353" y="12641"/>
                    <a:pt x="2353" y="12407"/>
                  </a:cubicBezTo>
                  <a:lnTo>
                    <a:pt x="2353" y="11558"/>
                  </a:lnTo>
                  <a:cubicBezTo>
                    <a:pt x="2353" y="11326"/>
                    <a:pt x="2596" y="11138"/>
                    <a:pt x="2912" y="11138"/>
                  </a:cubicBezTo>
                  <a:close/>
                  <a:moveTo>
                    <a:pt x="3889" y="15561"/>
                  </a:moveTo>
                  <a:cubicBezTo>
                    <a:pt x="4191" y="15561"/>
                    <a:pt x="4448" y="15748"/>
                    <a:pt x="4448" y="15980"/>
                  </a:cubicBezTo>
                  <a:lnTo>
                    <a:pt x="4448" y="16832"/>
                  </a:lnTo>
                  <a:cubicBezTo>
                    <a:pt x="4448" y="17064"/>
                    <a:pt x="4191" y="17251"/>
                    <a:pt x="3889" y="17251"/>
                  </a:cubicBezTo>
                  <a:lnTo>
                    <a:pt x="2912" y="17251"/>
                  </a:lnTo>
                  <a:cubicBezTo>
                    <a:pt x="2596" y="17251"/>
                    <a:pt x="2353" y="17064"/>
                    <a:pt x="2353" y="16832"/>
                  </a:cubicBezTo>
                  <a:lnTo>
                    <a:pt x="2353" y="15980"/>
                  </a:lnTo>
                  <a:cubicBezTo>
                    <a:pt x="2353" y="15748"/>
                    <a:pt x="2596" y="15561"/>
                    <a:pt x="2912" y="15561"/>
                  </a:cubicBezTo>
                  <a:close/>
                  <a:moveTo>
                    <a:pt x="3889" y="19986"/>
                  </a:moveTo>
                  <a:cubicBezTo>
                    <a:pt x="4191" y="19986"/>
                    <a:pt x="4448" y="20170"/>
                    <a:pt x="4448" y="20405"/>
                  </a:cubicBezTo>
                  <a:lnTo>
                    <a:pt x="4448" y="21254"/>
                  </a:lnTo>
                  <a:cubicBezTo>
                    <a:pt x="4448" y="21486"/>
                    <a:pt x="4191" y="21673"/>
                    <a:pt x="3889" y="21673"/>
                  </a:cubicBezTo>
                  <a:lnTo>
                    <a:pt x="2912" y="21673"/>
                  </a:lnTo>
                  <a:cubicBezTo>
                    <a:pt x="2596" y="21673"/>
                    <a:pt x="2353" y="21486"/>
                    <a:pt x="2353" y="21254"/>
                  </a:cubicBezTo>
                  <a:lnTo>
                    <a:pt x="2353" y="20405"/>
                  </a:lnTo>
                  <a:cubicBezTo>
                    <a:pt x="2353" y="20170"/>
                    <a:pt x="2596" y="19986"/>
                    <a:pt x="2912" y="19986"/>
                  </a:cubicBezTo>
                  <a:close/>
                  <a:moveTo>
                    <a:pt x="3889" y="24408"/>
                  </a:moveTo>
                  <a:cubicBezTo>
                    <a:pt x="4191" y="24408"/>
                    <a:pt x="4448" y="24596"/>
                    <a:pt x="4448" y="24827"/>
                  </a:cubicBezTo>
                  <a:lnTo>
                    <a:pt x="4448" y="25677"/>
                  </a:lnTo>
                  <a:cubicBezTo>
                    <a:pt x="4448" y="25911"/>
                    <a:pt x="4191" y="26096"/>
                    <a:pt x="3889" y="26096"/>
                  </a:cubicBezTo>
                  <a:lnTo>
                    <a:pt x="2912" y="26096"/>
                  </a:lnTo>
                  <a:cubicBezTo>
                    <a:pt x="2596" y="26096"/>
                    <a:pt x="2353" y="25911"/>
                    <a:pt x="2353" y="25677"/>
                  </a:cubicBezTo>
                  <a:lnTo>
                    <a:pt x="2353" y="24827"/>
                  </a:lnTo>
                  <a:cubicBezTo>
                    <a:pt x="2353" y="24596"/>
                    <a:pt x="2596" y="24408"/>
                    <a:pt x="2912" y="24408"/>
                  </a:cubicBezTo>
                  <a:close/>
                  <a:moveTo>
                    <a:pt x="3889" y="28831"/>
                  </a:moveTo>
                  <a:cubicBezTo>
                    <a:pt x="4191" y="28831"/>
                    <a:pt x="4448" y="29018"/>
                    <a:pt x="4448" y="29250"/>
                  </a:cubicBezTo>
                  <a:lnTo>
                    <a:pt x="4448" y="30102"/>
                  </a:lnTo>
                  <a:cubicBezTo>
                    <a:pt x="4448" y="30334"/>
                    <a:pt x="4191" y="30521"/>
                    <a:pt x="3889" y="30521"/>
                  </a:cubicBezTo>
                  <a:lnTo>
                    <a:pt x="2912" y="30521"/>
                  </a:lnTo>
                  <a:cubicBezTo>
                    <a:pt x="2596" y="30521"/>
                    <a:pt x="2353" y="30334"/>
                    <a:pt x="2353" y="30102"/>
                  </a:cubicBezTo>
                  <a:lnTo>
                    <a:pt x="2353" y="29250"/>
                  </a:lnTo>
                  <a:cubicBezTo>
                    <a:pt x="2353" y="29018"/>
                    <a:pt x="2596" y="28831"/>
                    <a:pt x="2912" y="28831"/>
                  </a:cubicBezTo>
                  <a:close/>
                  <a:moveTo>
                    <a:pt x="1677" y="0"/>
                  </a:moveTo>
                  <a:cubicBezTo>
                    <a:pt x="758" y="0"/>
                    <a:pt x="1" y="570"/>
                    <a:pt x="1" y="1268"/>
                  </a:cubicBezTo>
                  <a:lnTo>
                    <a:pt x="1" y="31543"/>
                  </a:lnTo>
                  <a:cubicBezTo>
                    <a:pt x="1" y="32242"/>
                    <a:pt x="758" y="32812"/>
                    <a:pt x="1677" y="32812"/>
                  </a:cubicBezTo>
                  <a:lnTo>
                    <a:pt x="61671" y="32812"/>
                  </a:lnTo>
                  <a:cubicBezTo>
                    <a:pt x="62601" y="32812"/>
                    <a:pt x="63358" y="32242"/>
                    <a:pt x="63358" y="31543"/>
                  </a:cubicBezTo>
                  <a:lnTo>
                    <a:pt x="63358" y="1268"/>
                  </a:lnTo>
                  <a:cubicBezTo>
                    <a:pt x="63358" y="570"/>
                    <a:pt x="62601" y="0"/>
                    <a:pt x="61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93700" y="3190042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5"/>
                  </a:cubicBezTo>
                  <a:cubicBezTo>
                    <a:pt x="0" y="585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5"/>
                    <a:pt x="5577" y="375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5112" y="3190042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56"/>
                    <a:pt x="5228" y="666"/>
                  </a:cubicBezTo>
                  <a:cubicBezTo>
                    <a:pt x="5228" y="699"/>
                    <a:pt x="5228" y="724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5"/>
                    <a:pt x="5566" y="375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3F2D1B">
                <a:alpha val="3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20527" y="3237663"/>
              <a:ext cx="29907" cy="33758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1869" y="3250499"/>
              <a:ext cx="21564" cy="19767"/>
            </a:xfrm>
            <a:custGeom>
              <a:avLst/>
              <a:gdLst/>
              <a:ahLst/>
              <a:cxnLst/>
              <a:rect l="l" t="t" r="r" b="b"/>
              <a:pathLst>
                <a:path w="168" h="154" extrusionOk="0">
                  <a:moveTo>
                    <a:pt x="71" y="1"/>
                  </a:moveTo>
                  <a:cubicBezTo>
                    <a:pt x="35" y="1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8"/>
                    <a:pt x="112" y="32"/>
                  </a:cubicBezTo>
                  <a:lnTo>
                    <a:pt x="112" y="19"/>
                  </a:lnTo>
                  <a:cubicBezTo>
                    <a:pt x="100" y="6"/>
                    <a:pt x="8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3700" y="3066306"/>
              <a:ext cx="715850" cy="95498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5112" y="3066306"/>
              <a:ext cx="714438" cy="95498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2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3F2D1B">
                <a:alpha val="3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3479" y="3119960"/>
              <a:ext cx="25543" cy="26955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66864" y="3135234"/>
              <a:ext cx="10525" cy="9884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3" y="0"/>
                  </a:moveTo>
                  <a:cubicBezTo>
                    <a:pt x="30" y="0"/>
                    <a:pt x="16" y="7"/>
                    <a:pt x="11" y="23"/>
                  </a:cubicBezTo>
                  <a:cubicBezTo>
                    <a:pt x="0" y="34"/>
                    <a:pt x="0" y="45"/>
                    <a:pt x="11" y="56"/>
                  </a:cubicBezTo>
                  <a:cubicBezTo>
                    <a:pt x="16" y="70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93700" y="2622449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95112" y="2622449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3F2D1B">
                <a:alpha val="3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20527" y="2669941"/>
              <a:ext cx="29907" cy="33758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18"/>
                    <a:pt x="59" y="262"/>
                    <a:pt x="117" y="262"/>
                  </a:cubicBezTo>
                  <a:cubicBezTo>
                    <a:pt x="175" y="262"/>
                    <a:pt x="233" y="218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1869" y="2682776"/>
              <a:ext cx="21564" cy="1963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0"/>
                  </a:lnTo>
                  <a:cubicBezTo>
                    <a:pt x="16" y="138"/>
                    <a:pt x="37" y="152"/>
                    <a:pt x="60" y="152"/>
                  </a:cubicBezTo>
                  <a:cubicBezTo>
                    <a:pt x="110" y="152"/>
                    <a:pt x="167" y="85"/>
                    <a:pt x="112" y="30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3700" y="2498327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5"/>
                    <a:pt x="0" y="375"/>
                  </a:cubicBezTo>
                  <a:cubicBezTo>
                    <a:pt x="0" y="585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5"/>
                    <a:pt x="5577" y="375"/>
                  </a:cubicBezTo>
                  <a:cubicBezTo>
                    <a:pt x="5577" y="165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5112" y="2498327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88"/>
                    <a:pt x="5228" y="724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5"/>
                    <a:pt x="5566" y="375"/>
                  </a:cubicBezTo>
                  <a:cubicBezTo>
                    <a:pt x="5566" y="165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3F2D1B">
                <a:alpha val="3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23479" y="2552366"/>
              <a:ext cx="25543" cy="26955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6864" y="2566100"/>
              <a:ext cx="10525" cy="11295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lnTo>
                    <a:pt x="11" y="31"/>
                  </a:lnTo>
                  <a:cubicBezTo>
                    <a:pt x="0" y="43"/>
                    <a:pt x="0" y="57"/>
                    <a:pt x="11" y="68"/>
                  </a:cubicBezTo>
                  <a:cubicBezTo>
                    <a:pt x="16" y="81"/>
                    <a:pt x="27" y="87"/>
                    <a:pt x="40" y="87"/>
                  </a:cubicBezTo>
                  <a:cubicBezTo>
                    <a:pt x="59" y="87"/>
                    <a:pt x="81" y="72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3700" y="2057678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5112" y="2057678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3F2D1B">
                <a:alpha val="3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20527" y="2104144"/>
              <a:ext cx="29907" cy="34785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6"/>
                    <a:pt x="1" y="138"/>
                  </a:cubicBezTo>
                  <a:cubicBezTo>
                    <a:pt x="1" y="226"/>
                    <a:pt x="59" y="270"/>
                    <a:pt x="117" y="270"/>
                  </a:cubicBezTo>
                  <a:cubicBezTo>
                    <a:pt x="175" y="270"/>
                    <a:pt x="233" y="226"/>
                    <a:pt x="233" y="138"/>
                  </a:cubicBezTo>
                  <a:cubicBezTo>
                    <a:pt x="233" y="46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1998" y="2117621"/>
              <a:ext cx="21436" cy="19254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3700" y="1932145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95112" y="1932145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3F2D1B">
                <a:alpha val="3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3479" y="1986055"/>
              <a:ext cx="25543" cy="28110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66864" y="2001330"/>
              <a:ext cx="10525" cy="9884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5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3700" y="1483923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5112" y="1483923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88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3F2D1B">
                <a:alpha val="3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0527" y="1530389"/>
              <a:ext cx="29907" cy="34785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6"/>
                    <a:pt x="1" y="138"/>
                  </a:cubicBezTo>
                  <a:cubicBezTo>
                    <a:pt x="1" y="226"/>
                    <a:pt x="59" y="270"/>
                    <a:pt x="117" y="270"/>
                  </a:cubicBezTo>
                  <a:cubicBezTo>
                    <a:pt x="175" y="270"/>
                    <a:pt x="233" y="226"/>
                    <a:pt x="233" y="138"/>
                  </a:cubicBezTo>
                  <a:cubicBezTo>
                    <a:pt x="233" y="46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1869" y="1544123"/>
              <a:ext cx="21564" cy="18997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70" y="1"/>
                  </a:moveTo>
                  <a:cubicBezTo>
                    <a:pt x="34" y="1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7"/>
                    <a:pt x="8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93700" y="1358390"/>
              <a:ext cx="715850" cy="97295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95112" y="1358390"/>
              <a:ext cx="714438" cy="97295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6"/>
                  </a:cubicBezTo>
                  <a:cubicBezTo>
                    <a:pt x="5228" y="699"/>
                    <a:pt x="5228" y="721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3F2D1B">
                <a:alpha val="3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3479" y="1412429"/>
              <a:ext cx="25543" cy="27982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66864" y="1427575"/>
              <a:ext cx="10525" cy="10910"/>
            </a:xfrm>
            <a:custGeom>
              <a:avLst/>
              <a:gdLst/>
              <a:ahLst/>
              <a:cxnLst/>
              <a:rect l="l" t="t" r="r" b="b"/>
              <a:pathLst>
                <a:path w="82" h="85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lnTo>
                    <a:pt x="11" y="68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7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93700" y="917741"/>
              <a:ext cx="715850" cy="97295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5112" y="917741"/>
              <a:ext cx="714438" cy="97295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3F2D1B">
                <a:alpha val="3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20527" y="965233"/>
              <a:ext cx="29907" cy="34785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1869" y="978583"/>
              <a:ext cx="21564" cy="19125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4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3700" y="793620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95112" y="793620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3F2D1B">
                <a:alpha val="3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23479" y="847659"/>
              <a:ext cx="25543" cy="26955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6864" y="862805"/>
              <a:ext cx="10525" cy="9884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93700" y="3759433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95112" y="3759433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4"/>
                    <a:pt x="5228" y="663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3F2D1B">
                <a:alpha val="3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20527" y="3807054"/>
              <a:ext cx="29907" cy="33758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3"/>
                    <a:pt x="1" y="130"/>
                  </a:cubicBezTo>
                  <a:cubicBezTo>
                    <a:pt x="1" y="218"/>
                    <a:pt x="59" y="262"/>
                    <a:pt x="117" y="262"/>
                  </a:cubicBezTo>
                  <a:cubicBezTo>
                    <a:pt x="175" y="262"/>
                    <a:pt x="233" y="218"/>
                    <a:pt x="233" y="130"/>
                  </a:cubicBezTo>
                  <a:cubicBezTo>
                    <a:pt x="233" y="43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71869" y="3819761"/>
              <a:ext cx="21692" cy="19382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1"/>
                  </a:moveTo>
                  <a:cubicBezTo>
                    <a:pt x="35" y="1"/>
                    <a:pt x="1" y="39"/>
                    <a:pt x="9" y="90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7"/>
                    <a:pt x="8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3700" y="3634029"/>
              <a:ext cx="715850" cy="97295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5112" y="3634029"/>
              <a:ext cx="714438" cy="97295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3F2D1B">
                <a:alpha val="3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23479" y="3688067"/>
              <a:ext cx="25543" cy="28367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9"/>
                    <a:pt x="0" y="116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6"/>
                  </a:cubicBezTo>
                  <a:cubicBezTo>
                    <a:pt x="199" y="39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66864" y="3703085"/>
              <a:ext cx="10525" cy="11295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0" y="0"/>
                  </a:moveTo>
                  <a:cubicBezTo>
                    <a:pt x="27" y="0"/>
                    <a:pt x="16" y="7"/>
                    <a:pt x="11" y="21"/>
                  </a:cubicBezTo>
                  <a:lnTo>
                    <a:pt x="11" y="32"/>
                  </a:lnTo>
                  <a:cubicBezTo>
                    <a:pt x="0" y="32"/>
                    <a:pt x="0" y="43"/>
                    <a:pt x="11" y="54"/>
                  </a:cubicBezTo>
                  <a:lnTo>
                    <a:pt x="11" y="68"/>
                  </a:lnTo>
                  <a:cubicBezTo>
                    <a:pt x="16" y="81"/>
                    <a:pt x="27" y="88"/>
                    <a:pt x="40" y="88"/>
                  </a:cubicBezTo>
                  <a:cubicBezTo>
                    <a:pt x="59" y="88"/>
                    <a:pt x="81" y="72"/>
                    <a:pt x="81" y="43"/>
                  </a:cubicBezTo>
                  <a:cubicBezTo>
                    <a:pt x="81" y="16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93700" y="4327156"/>
              <a:ext cx="715850" cy="97295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86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86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95112" y="4327156"/>
              <a:ext cx="714438" cy="97295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86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3F2D1B">
                <a:alpha val="3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20527" y="4374648"/>
              <a:ext cx="29907" cy="33758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18"/>
                    <a:pt x="59" y="262"/>
                    <a:pt x="117" y="262"/>
                  </a:cubicBezTo>
                  <a:cubicBezTo>
                    <a:pt x="175" y="262"/>
                    <a:pt x="233" y="218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71869" y="4387612"/>
              <a:ext cx="21564" cy="19510"/>
            </a:xfrm>
            <a:custGeom>
              <a:avLst/>
              <a:gdLst/>
              <a:ahLst/>
              <a:cxnLst/>
              <a:rect l="l" t="t" r="r" b="b"/>
              <a:pathLst>
                <a:path w="168" h="152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99"/>
                  </a:lnTo>
                  <a:cubicBezTo>
                    <a:pt x="16" y="137"/>
                    <a:pt x="38" y="152"/>
                    <a:pt x="61" y="152"/>
                  </a:cubicBezTo>
                  <a:cubicBezTo>
                    <a:pt x="110" y="152"/>
                    <a:pt x="167" y="86"/>
                    <a:pt x="112" y="29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3700" y="4203035"/>
              <a:ext cx="715850" cy="95883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6"/>
                    <a:pt x="0" y="375"/>
                  </a:cubicBezTo>
                  <a:cubicBezTo>
                    <a:pt x="0" y="585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5"/>
                    <a:pt x="5577" y="375"/>
                  </a:cubicBezTo>
                  <a:cubicBezTo>
                    <a:pt x="5577" y="166"/>
                    <a:pt x="5426" y="1"/>
                    <a:pt x="5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5112" y="4203035"/>
              <a:ext cx="714438" cy="95883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56"/>
                    <a:pt x="5228" y="666"/>
                  </a:cubicBezTo>
                  <a:cubicBezTo>
                    <a:pt x="5228" y="688"/>
                    <a:pt x="5228" y="724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5"/>
                    <a:pt x="5566" y="375"/>
                  </a:cubicBezTo>
                  <a:cubicBezTo>
                    <a:pt x="5566" y="166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3F2D1B">
                <a:alpha val="3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23479" y="4257073"/>
              <a:ext cx="25543" cy="26955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66864" y="4272219"/>
              <a:ext cx="10525" cy="9884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2" y="0"/>
                  </a:moveTo>
                  <a:cubicBezTo>
                    <a:pt x="29" y="0"/>
                    <a:pt x="16" y="7"/>
                    <a:pt x="11" y="20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0"/>
                    <a:pt x="28" y="76"/>
                    <a:pt x="40" y="76"/>
                  </a:cubicBezTo>
                  <a:cubicBezTo>
                    <a:pt x="60" y="76"/>
                    <a:pt x="81" y="61"/>
                    <a:pt x="81" y="34"/>
                  </a:cubicBezTo>
                  <a:cubicBezTo>
                    <a:pt x="81" y="13"/>
                    <a:pt x="61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08005" y="4384146"/>
              <a:ext cx="10525" cy="1540"/>
            </a:xfrm>
            <a:custGeom>
              <a:avLst/>
              <a:gdLst/>
              <a:ahLst/>
              <a:cxnLst/>
              <a:rect l="l" t="t" r="r" b="b"/>
              <a:pathLst>
                <a:path w="82" h="12" extrusionOk="0">
                  <a:moveTo>
                    <a:pt x="0" y="1"/>
                  </a:moveTo>
                  <a:lnTo>
                    <a:pt x="0" y="12"/>
                  </a:lnTo>
                  <a:cubicBezTo>
                    <a:pt x="23" y="12"/>
                    <a:pt x="56" y="1"/>
                    <a:pt x="81" y="1"/>
                  </a:cubicBezTo>
                  <a:close/>
                </a:path>
              </a:pathLst>
            </a:custGeom>
            <a:solidFill>
              <a:srgbClr val="FFF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1270375" y="1655075"/>
            <a:ext cx="7054200" cy="15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2436450" y="3111625"/>
            <a:ext cx="4271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2_1_1_1_2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Google Shape;8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3" name="Google Shape;813;p16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814" name="Google Shape;814;p16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" name="Google Shape;874;p16"/>
          <p:cNvSpPr txBox="1">
            <a:spLocks noGrp="1"/>
          </p:cNvSpPr>
          <p:nvPr>
            <p:ph type="title"/>
          </p:nvPr>
        </p:nvSpPr>
        <p:spPr>
          <a:xfrm>
            <a:off x="3168000" y="2231631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5" name="Google Shape;875;p16"/>
          <p:cNvSpPr txBox="1">
            <a:spLocks noGrp="1"/>
          </p:cNvSpPr>
          <p:nvPr>
            <p:ph type="body" idx="1"/>
          </p:nvPr>
        </p:nvSpPr>
        <p:spPr>
          <a:xfrm>
            <a:off x="2547900" y="2706750"/>
            <a:ext cx="40482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6" name="Google Shape;876;p16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406013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9_1_1"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Google Shape;107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3" name="Google Shape;1073;p20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1074" name="Google Shape;1074;p20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0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0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0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0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0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4" name="Google Shape;1134;p20"/>
          <p:cNvSpPr txBox="1">
            <a:spLocks noGrp="1"/>
          </p:cNvSpPr>
          <p:nvPr>
            <p:ph type="title"/>
          </p:nvPr>
        </p:nvSpPr>
        <p:spPr>
          <a:xfrm>
            <a:off x="5056150" y="1912850"/>
            <a:ext cx="1697100" cy="9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5" name="Google Shape;1135;p20"/>
          <p:cNvSpPr txBox="1">
            <a:spLocks noGrp="1"/>
          </p:cNvSpPr>
          <p:nvPr>
            <p:ph type="subTitle" idx="1"/>
          </p:nvPr>
        </p:nvSpPr>
        <p:spPr>
          <a:xfrm>
            <a:off x="5056150" y="2842425"/>
            <a:ext cx="2631300" cy="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6_1_1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" name="Google Shape;127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1" name="Google Shape;1271;p23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1272" name="Google Shape;1272;p23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3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3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3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3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3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3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3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3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3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3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3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3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3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3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3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3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3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3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3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3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3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3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3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3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3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3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3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3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2" name="Google Shape;1332;p23"/>
          <p:cNvSpPr txBox="1">
            <a:spLocks noGrp="1"/>
          </p:cNvSpPr>
          <p:nvPr>
            <p:ph type="title"/>
          </p:nvPr>
        </p:nvSpPr>
        <p:spPr>
          <a:xfrm>
            <a:off x="720091" y="540000"/>
            <a:ext cx="7706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33" name="Google Shape;1333;p23"/>
          <p:cNvSpPr txBox="1">
            <a:spLocks noGrp="1"/>
          </p:cNvSpPr>
          <p:nvPr>
            <p:ph type="subTitle" idx="1"/>
          </p:nvPr>
        </p:nvSpPr>
        <p:spPr>
          <a:xfrm>
            <a:off x="1101212" y="1798800"/>
            <a:ext cx="33552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  <p:sp>
        <p:nvSpPr>
          <p:cNvPr id="1334" name="Google Shape;1334;p23"/>
          <p:cNvSpPr txBox="1">
            <a:spLocks noGrp="1"/>
          </p:cNvSpPr>
          <p:nvPr>
            <p:ph type="subTitle" idx="2"/>
          </p:nvPr>
        </p:nvSpPr>
        <p:spPr>
          <a:xfrm>
            <a:off x="4689875" y="1798800"/>
            <a:ext cx="33552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0_1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6" name="Google Shape;147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7" name="Google Shape;1477;p26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1478" name="Google Shape;1478;p26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8" name="Google Shape;1538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39" name="Google Shape;1539;p26"/>
          <p:cNvSpPr txBox="1">
            <a:spLocks noGrp="1"/>
          </p:cNvSpPr>
          <p:nvPr>
            <p:ph type="subTitle" idx="1"/>
          </p:nvPr>
        </p:nvSpPr>
        <p:spPr>
          <a:xfrm>
            <a:off x="2210208" y="2071385"/>
            <a:ext cx="2361900" cy="5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40" name="Google Shape;1540;p26"/>
          <p:cNvSpPr txBox="1">
            <a:spLocks noGrp="1"/>
          </p:cNvSpPr>
          <p:nvPr>
            <p:ph type="subTitle" idx="2"/>
          </p:nvPr>
        </p:nvSpPr>
        <p:spPr>
          <a:xfrm>
            <a:off x="4572330" y="2071385"/>
            <a:ext cx="2361600" cy="5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2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41" name="Google Shape;1541;p26"/>
          <p:cNvSpPr txBox="1">
            <a:spLocks noGrp="1"/>
          </p:cNvSpPr>
          <p:nvPr>
            <p:ph type="subTitle" idx="3"/>
          </p:nvPr>
        </p:nvSpPr>
        <p:spPr>
          <a:xfrm>
            <a:off x="2210106" y="3632824"/>
            <a:ext cx="2361900" cy="5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42" name="Google Shape;1542;p26"/>
          <p:cNvSpPr txBox="1">
            <a:spLocks noGrp="1"/>
          </p:cNvSpPr>
          <p:nvPr>
            <p:ph type="subTitle" idx="4"/>
          </p:nvPr>
        </p:nvSpPr>
        <p:spPr>
          <a:xfrm>
            <a:off x="4572188" y="3632824"/>
            <a:ext cx="2361600" cy="5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43" name="Google Shape;1543;p26"/>
          <p:cNvSpPr txBox="1">
            <a:spLocks noGrp="1"/>
          </p:cNvSpPr>
          <p:nvPr>
            <p:ph type="subTitle" idx="5"/>
          </p:nvPr>
        </p:nvSpPr>
        <p:spPr>
          <a:xfrm>
            <a:off x="2210050" y="1732925"/>
            <a:ext cx="23619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26"/>
          <p:cNvSpPr txBox="1">
            <a:spLocks noGrp="1"/>
          </p:cNvSpPr>
          <p:nvPr>
            <p:ph type="subTitle" idx="6"/>
          </p:nvPr>
        </p:nvSpPr>
        <p:spPr>
          <a:xfrm>
            <a:off x="4572100" y="1732925"/>
            <a:ext cx="23616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26"/>
          <p:cNvSpPr txBox="1">
            <a:spLocks noGrp="1"/>
          </p:cNvSpPr>
          <p:nvPr>
            <p:ph type="subTitle" idx="7"/>
          </p:nvPr>
        </p:nvSpPr>
        <p:spPr>
          <a:xfrm>
            <a:off x="2210050" y="3281313"/>
            <a:ext cx="23619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6" name="Google Shape;1546;p26"/>
          <p:cNvSpPr txBox="1">
            <a:spLocks noGrp="1"/>
          </p:cNvSpPr>
          <p:nvPr>
            <p:ph type="subTitle" idx="8"/>
          </p:nvPr>
        </p:nvSpPr>
        <p:spPr>
          <a:xfrm>
            <a:off x="4572100" y="3281313"/>
            <a:ext cx="23616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 1">
  <p:cSld name="CUSTOM_1_1_1"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8" name="Google Shape;154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9" name="Google Shape;1549;p27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1550" name="Google Shape;1550;p27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7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7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7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7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7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7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7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7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7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7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7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7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7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7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7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7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7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7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7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7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7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7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7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7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7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7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7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7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7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7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7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7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7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7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7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7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7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7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7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7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7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7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7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7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7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7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7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7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7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7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7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7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7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7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7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7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7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0" name="Google Shape;1610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11" name="Google Shape;1611;p27"/>
          <p:cNvSpPr txBox="1">
            <a:spLocks noGrp="1"/>
          </p:cNvSpPr>
          <p:nvPr>
            <p:ph type="subTitle" idx="1"/>
          </p:nvPr>
        </p:nvSpPr>
        <p:spPr>
          <a:xfrm>
            <a:off x="923082" y="2329750"/>
            <a:ext cx="2355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12" name="Google Shape;1612;p27"/>
          <p:cNvSpPr txBox="1">
            <a:spLocks noGrp="1"/>
          </p:cNvSpPr>
          <p:nvPr>
            <p:ph type="subTitle" idx="2"/>
          </p:nvPr>
        </p:nvSpPr>
        <p:spPr>
          <a:xfrm>
            <a:off x="3394206" y="2329750"/>
            <a:ext cx="2355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13" name="Google Shape;1613;p27"/>
          <p:cNvSpPr txBox="1">
            <a:spLocks noGrp="1"/>
          </p:cNvSpPr>
          <p:nvPr>
            <p:ph type="subTitle" idx="3"/>
          </p:nvPr>
        </p:nvSpPr>
        <p:spPr>
          <a:xfrm>
            <a:off x="5865307" y="2329750"/>
            <a:ext cx="2355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14" name="Google Shape;1614;p27"/>
          <p:cNvSpPr txBox="1">
            <a:spLocks noGrp="1"/>
          </p:cNvSpPr>
          <p:nvPr>
            <p:ph type="subTitle" idx="4"/>
          </p:nvPr>
        </p:nvSpPr>
        <p:spPr>
          <a:xfrm>
            <a:off x="923082" y="3786800"/>
            <a:ext cx="2355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15" name="Google Shape;1615;p27"/>
          <p:cNvSpPr txBox="1">
            <a:spLocks noGrp="1"/>
          </p:cNvSpPr>
          <p:nvPr>
            <p:ph type="subTitle" idx="5"/>
          </p:nvPr>
        </p:nvSpPr>
        <p:spPr>
          <a:xfrm>
            <a:off x="3394206" y="3786800"/>
            <a:ext cx="2355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16" name="Google Shape;1616;p27"/>
          <p:cNvSpPr txBox="1">
            <a:spLocks noGrp="1"/>
          </p:cNvSpPr>
          <p:nvPr>
            <p:ph type="subTitle" idx="6"/>
          </p:nvPr>
        </p:nvSpPr>
        <p:spPr>
          <a:xfrm>
            <a:off x="5865307" y="3786800"/>
            <a:ext cx="2355600" cy="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17" name="Google Shape;1617;p27"/>
          <p:cNvSpPr txBox="1">
            <a:spLocks noGrp="1"/>
          </p:cNvSpPr>
          <p:nvPr>
            <p:ph type="subTitle" idx="7"/>
          </p:nvPr>
        </p:nvSpPr>
        <p:spPr>
          <a:xfrm>
            <a:off x="923082" y="1991450"/>
            <a:ext cx="23556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7"/>
          <p:cNvSpPr txBox="1">
            <a:spLocks noGrp="1"/>
          </p:cNvSpPr>
          <p:nvPr>
            <p:ph type="subTitle" idx="8"/>
          </p:nvPr>
        </p:nvSpPr>
        <p:spPr>
          <a:xfrm>
            <a:off x="3394212" y="1991450"/>
            <a:ext cx="23556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9" name="Google Shape;1619;p27"/>
          <p:cNvSpPr txBox="1">
            <a:spLocks noGrp="1"/>
          </p:cNvSpPr>
          <p:nvPr>
            <p:ph type="subTitle" idx="9"/>
          </p:nvPr>
        </p:nvSpPr>
        <p:spPr>
          <a:xfrm>
            <a:off x="5865318" y="1991450"/>
            <a:ext cx="23556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0" name="Google Shape;1620;p27"/>
          <p:cNvSpPr txBox="1">
            <a:spLocks noGrp="1"/>
          </p:cNvSpPr>
          <p:nvPr>
            <p:ph type="subTitle" idx="13"/>
          </p:nvPr>
        </p:nvSpPr>
        <p:spPr>
          <a:xfrm>
            <a:off x="923082" y="3443847"/>
            <a:ext cx="23556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27"/>
          <p:cNvSpPr txBox="1">
            <a:spLocks noGrp="1"/>
          </p:cNvSpPr>
          <p:nvPr>
            <p:ph type="subTitle" idx="14"/>
          </p:nvPr>
        </p:nvSpPr>
        <p:spPr>
          <a:xfrm>
            <a:off x="3394212" y="3443847"/>
            <a:ext cx="23556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2" name="Google Shape;1622;p27"/>
          <p:cNvSpPr txBox="1">
            <a:spLocks noGrp="1"/>
          </p:cNvSpPr>
          <p:nvPr>
            <p:ph type="subTitle" idx="15"/>
          </p:nvPr>
        </p:nvSpPr>
        <p:spPr>
          <a:xfrm>
            <a:off x="5865318" y="3443847"/>
            <a:ext cx="23556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3" name="Google Shape;169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4" name="Google Shape;1694;p29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1695" name="Google Shape;1695;p29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9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9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9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9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9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9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9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9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9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9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9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9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9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9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9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9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9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9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9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9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9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9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9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9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9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9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9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9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9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9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9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9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9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9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9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9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9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9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9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9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9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9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9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9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9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9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9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9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9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5" name="Google Shape;1755;p29"/>
          <p:cNvSpPr txBox="1">
            <a:spLocks noGrp="1"/>
          </p:cNvSpPr>
          <p:nvPr>
            <p:ph type="subTitle" idx="1"/>
          </p:nvPr>
        </p:nvSpPr>
        <p:spPr>
          <a:xfrm>
            <a:off x="4568838" y="1722575"/>
            <a:ext cx="38520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56" name="Google Shape;1756;p29"/>
          <p:cNvSpPr txBox="1">
            <a:spLocks noGrp="1"/>
          </p:cNvSpPr>
          <p:nvPr>
            <p:ph type="ctrTitle"/>
          </p:nvPr>
        </p:nvSpPr>
        <p:spPr>
          <a:xfrm flipH="1">
            <a:off x="4575188" y="887075"/>
            <a:ext cx="38520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7" name="Google Shape;1757;p29"/>
          <p:cNvSpPr txBox="1"/>
          <p:nvPr/>
        </p:nvSpPr>
        <p:spPr>
          <a:xfrm>
            <a:off x="4802275" y="3233150"/>
            <a:ext cx="33915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includes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4"/>
        </a:solidFill>
        <a:effectLst/>
      </p:bgPr>
    </p:bg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9" name="Google Shape;175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0" name="Google Shape;1760;p30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1761" name="Google Shape;1761;p30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0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0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0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0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0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0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0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0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0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0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0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0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0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0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0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0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0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0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0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0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0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0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0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0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0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0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0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0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0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0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0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0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0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0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0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0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0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0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0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0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0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0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0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0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0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0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0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0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0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0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0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0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0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0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0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0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0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0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0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1" name="Google Shape;1821;p30"/>
          <p:cNvGrpSpPr/>
          <p:nvPr/>
        </p:nvGrpSpPr>
        <p:grpSpPr>
          <a:xfrm rot="-1522456">
            <a:off x="2524566" y="1769836"/>
            <a:ext cx="1199841" cy="904116"/>
            <a:chOff x="6364522" y="304174"/>
            <a:chExt cx="683279" cy="514898"/>
          </a:xfrm>
        </p:grpSpPr>
        <p:sp>
          <p:nvSpPr>
            <p:cNvPr id="1822" name="Google Shape;1822;p30"/>
            <p:cNvSpPr/>
            <p:nvPr/>
          </p:nvSpPr>
          <p:spPr>
            <a:xfrm>
              <a:off x="6364522" y="304174"/>
              <a:ext cx="683279" cy="514898"/>
            </a:xfrm>
            <a:custGeom>
              <a:avLst/>
              <a:gdLst/>
              <a:ahLst/>
              <a:cxnLst/>
              <a:rect l="l" t="t" r="r" b="b"/>
              <a:pathLst>
                <a:path w="9033" h="6807" extrusionOk="0">
                  <a:moveTo>
                    <a:pt x="4220" y="0"/>
                  </a:moveTo>
                  <a:cubicBezTo>
                    <a:pt x="3922" y="0"/>
                    <a:pt x="3648" y="139"/>
                    <a:pt x="3434" y="392"/>
                  </a:cubicBezTo>
                  <a:cubicBezTo>
                    <a:pt x="3165" y="476"/>
                    <a:pt x="2897" y="602"/>
                    <a:pt x="2584" y="800"/>
                  </a:cubicBezTo>
                  <a:cubicBezTo>
                    <a:pt x="2375" y="940"/>
                    <a:pt x="2213" y="1105"/>
                    <a:pt x="2084" y="1289"/>
                  </a:cubicBezTo>
                  <a:cubicBezTo>
                    <a:pt x="1654" y="1965"/>
                    <a:pt x="1408" y="2605"/>
                    <a:pt x="1338" y="3256"/>
                  </a:cubicBezTo>
                  <a:cubicBezTo>
                    <a:pt x="1327" y="3256"/>
                    <a:pt x="1316" y="3256"/>
                    <a:pt x="1316" y="3270"/>
                  </a:cubicBezTo>
                  <a:cubicBezTo>
                    <a:pt x="1165" y="3340"/>
                    <a:pt x="1012" y="3409"/>
                    <a:pt x="861" y="3502"/>
                  </a:cubicBezTo>
                  <a:cubicBezTo>
                    <a:pt x="662" y="3605"/>
                    <a:pt x="478" y="3770"/>
                    <a:pt x="313" y="3968"/>
                  </a:cubicBezTo>
                  <a:cubicBezTo>
                    <a:pt x="23" y="4340"/>
                    <a:pt x="0" y="4829"/>
                    <a:pt x="257" y="5211"/>
                  </a:cubicBezTo>
                  <a:cubicBezTo>
                    <a:pt x="419" y="5468"/>
                    <a:pt x="651" y="5678"/>
                    <a:pt x="956" y="5865"/>
                  </a:cubicBezTo>
                  <a:cubicBezTo>
                    <a:pt x="1629" y="6273"/>
                    <a:pt x="2364" y="6527"/>
                    <a:pt x="3154" y="6645"/>
                  </a:cubicBezTo>
                  <a:cubicBezTo>
                    <a:pt x="3213" y="6692"/>
                    <a:pt x="3272" y="6737"/>
                    <a:pt x="3341" y="6748"/>
                  </a:cubicBezTo>
                  <a:cubicBezTo>
                    <a:pt x="3445" y="6773"/>
                    <a:pt x="3540" y="6784"/>
                    <a:pt x="3632" y="6807"/>
                  </a:cubicBezTo>
                  <a:lnTo>
                    <a:pt x="3702" y="6807"/>
                  </a:lnTo>
                  <a:cubicBezTo>
                    <a:pt x="3783" y="6807"/>
                    <a:pt x="3875" y="6784"/>
                    <a:pt x="3970" y="6714"/>
                  </a:cubicBezTo>
                  <a:lnTo>
                    <a:pt x="4062" y="6714"/>
                  </a:lnTo>
                  <a:cubicBezTo>
                    <a:pt x="4124" y="6714"/>
                    <a:pt x="4186" y="6719"/>
                    <a:pt x="4249" y="6719"/>
                  </a:cubicBezTo>
                  <a:cubicBezTo>
                    <a:pt x="4280" y="6719"/>
                    <a:pt x="4311" y="6718"/>
                    <a:pt x="4342" y="6714"/>
                  </a:cubicBezTo>
                  <a:lnTo>
                    <a:pt x="4727" y="6714"/>
                  </a:lnTo>
                  <a:cubicBezTo>
                    <a:pt x="5006" y="6703"/>
                    <a:pt x="5297" y="6703"/>
                    <a:pt x="5588" y="6656"/>
                  </a:cubicBezTo>
                  <a:lnTo>
                    <a:pt x="5646" y="6656"/>
                  </a:lnTo>
                  <a:cubicBezTo>
                    <a:pt x="5970" y="6608"/>
                    <a:pt x="6308" y="6564"/>
                    <a:pt x="6646" y="6483"/>
                  </a:cubicBezTo>
                  <a:cubicBezTo>
                    <a:pt x="6834" y="6435"/>
                    <a:pt x="7032" y="6376"/>
                    <a:pt x="7216" y="6329"/>
                  </a:cubicBezTo>
                  <a:cubicBezTo>
                    <a:pt x="7322" y="6295"/>
                    <a:pt x="7426" y="6259"/>
                    <a:pt x="7543" y="6237"/>
                  </a:cubicBezTo>
                  <a:cubicBezTo>
                    <a:pt x="7775" y="6167"/>
                    <a:pt x="7985" y="6063"/>
                    <a:pt x="8135" y="5980"/>
                  </a:cubicBezTo>
                  <a:cubicBezTo>
                    <a:pt x="8345" y="5865"/>
                    <a:pt x="8532" y="5700"/>
                    <a:pt x="8719" y="5505"/>
                  </a:cubicBezTo>
                  <a:cubicBezTo>
                    <a:pt x="8929" y="5259"/>
                    <a:pt x="9032" y="4991"/>
                    <a:pt x="8999" y="4723"/>
                  </a:cubicBezTo>
                  <a:cubicBezTo>
                    <a:pt x="8987" y="4641"/>
                    <a:pt x="8974" y="4560"/>
                    <a:pt x="8962" y="4491"/>
                  </a:cubicBezTo>
                  <a:cubicBezTo>
                    <a:pt x="9010" y="4387"/>
                    <a:pt x="8999" y="4281"/>
                    <a:pt x="8951" y="4164"/>
                  </a:cubicBezTo>
                  <a:cubicBezTo>
                    <a:pt x="8940" y="4130"/>
                    <a:pt x="8929" y="4094"/>
                    <a:pt x="8904" y="4060"/>
                  </a:cubicBezTo>
                  <a:cubicBezTo>
                    <a:pt x="8904" y="4038"/>
                    <a:pt x="8892" y="4013"/>
                    <a:pt x="8881" y="3991"/>
                  </a:cubicBezTo>
                  <a:cubicBezTo>
                    <a:pt x="8811" y="3829"/>
                    <a:pt x="8683" y="3722"/>
                    <a:pt x="8510" y="3711"/>
                  </a:cubicBezTo>
                  <a:cubicBezTo>
                    <a:pt x="8485" y="3689"/>
                    <a:pt x="8462" y="3664"/>
                    <a:pt x="8440" y="3641"/>
                  </a:cubicBezTo>
                  <a:cubicBezTo>
                    <a:pt x="8370" y="3583"/>
                    <a:pt x="8300" y="3513"/>
                    <a:pt x="8230" y="3454"/>
                  </a:cubicBezTo>
                  <a:cubicBezTo>
                    <a:pt x="8021" y="3303"/>
                    <a:pt x="7786" y="3130"/>
                    <a:pt x="7507" y="3024"/>
                  </a:cubicBezTo>
                  <a:lnTo>
                    <a:pt x="7507" y="2965"/>
                  </a:lnTo>
                  <a:cubicBezTo>
                    <a:pt x="7462" y="2722"/>
                    <a:pt x="7403" y="2407"/>
                    <a:pt x="7275" y="2094"/>
                  </a:cubicBezTo>
                  <a:cubicBezTo>
                    <a:pt x="7088" y="1638"/>
                    <a:pt x="6797" y="1256"/>
                    <a:pt x="6415" y="965"/>
                  </a:cubicBezTo>
                  <a:cubicBezTo>
                    <a:pt x="6333" y="906"/>
                    <a:pt x="6264" y="859"/>
                    <a:pt x="6180" y="811"/>
                  </a:cubicBezTo>
                  <a:cubicBezTo>
                    <a:pt x="6157" y="789"/>
                    <a:pt x="6124" y="778"/>
                    <a:pt x="6099" y="756"/>
                  </a:cubicBezTo>
                  <a:cubicBezTo>
                    <a:pt x="5705" y="499"/>
                    <a:pt x="5319" y="359"/>
                    <a:pt x="4923" y="323"/>
                  </a:cubicBezTo>
                  <a:cubicBezTo>
                    <a:pt x="4783" y="149"/>
                    <a:pt x="4573" y="43"/>
                    <a:pt x="4353" y="10"/>
                  </a:cubicBezTo>
                  <a:cubicBezTo>
                    <a:pt x="4308" y="4"/>
                    <a:pt x="4263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0"/>
            <p:cNvSpPr/>
            <p:nvPr/>
          </p:nvSpPr>
          <p:spPr>
            <a:xfrm>
              <a:off x="6500143" y="358558"/>
              <a:ext cx="332903" cy="210286"/>
            </a:xfrm>
            <a:custGeom>
              <a:avLst/>
              <a:gdLst/>
              <a:ahLst/>
              <a:cxnLst/>
              <a:rect l="l" t="t" r="r" b="b"/>
              <a:pathLst>
                <a:path w="4401" h="2780" extrusionOk="0">
                  <a:moveTo>
                    <a:pt x="1537" y="537"/>
                  </a:moveTo>
                  <a:cubicBezTo>
                    <a:pt x="1537" y="595"/>
                    <a:pt x="1409" y="735"/>
                    <a:pt x="1339" y="746"/>
                  </a:cubicBezTo>
                  <a:cubicBezTo>
                    <a:pt x="1350" y="676"/>
                    <a:pt x="1467" y="548"/>
                    <a:pt x="1537" y="537"/>
                  </a:cubicBezTo>
                  <a:close/>
                  <a:moveTo>
                    <a:pt x="2858" y="778"/>
                  </a:moveTo>
                  <a:cubicBezTo>
                    <a:pt x="2903" y="778"/>
                    <a:pt x="3075" y="841"/>
                    <a:pt x="3096" y="875"/>
                  </a:cubicBezTo>
                  <a:cubicBezTo>
                    <a:pt x="3084" y="879"/>
                    <a:pt x="3066" y="882"/>
                    <a:pt x="3045" y="882"/>
                  </a:cubicBezTo>
                  <a:cubicBezTo>
                    <a:pt x="2970" y="882"/>
                    <a:pt x="2859" y="853"/>
                    <a:pt x="2839" y="827"/>
                  </a:cubicBezTo>
                  <a:cubicBezTo>
                    <a:pt x="2828" y="816"/>
                    <a:pt x="2839" y="791"/>
                    <a:pt x="2850" y="780"/>
                  </a:cubicBezTo>
                  <a:cubicBezTo>
                    <a:pt x="2852" y="779"/>
                    <a:pt x="2855" y="778"/>
                    <a:pt x="2858" y="778"/>
                  </a:cubicBezTo>
                  <a:close/>
                  <a:moveTo>
                    <a:pt x="3096" y="989"/>
                  </a:moveTo>
                  <a:lnTo>
                    <a:pt x="3096" y="989"/>
                  </a:lnTo>
                  <a:cubicBezTo>
                    <a:pt x="3166" y="1037"/>
                    <a:pt x="3188" y="1118"/>
                    <a:pt x="3236" y="1176"/>
                  </a:cubicBezTo>
                  <a:cubicBezTo>
                    <a:pt x="3230" y="1178"/>
                    <a:pt x="3224" y="1179"/>
                    <a:pt x="3218" y="1179"/>
                  </a:cubicBezTo>
                  <a:cubicBezTo>
                    <a:pt x="3153" y="1179"/>
                    <a:pt x="3086" y="1076"/>
                    <a:pt x="3096" y="989"/>
                  </a:cubicBezTo>
                  <a:close/>
                  <a:moveTo>
                    <a:pt x="523" y="1257"/>
                  </a:moveTo>
                  <a:cubicBezTo>
                    <a:pt x="593" y="1257"/>
                    <a:pt x="663" y="1327"/>
                    <a:pt x="663" y="1397"/>
                  </a:cubicBezTo>
                  <a:cubicBezTo>
                    <a:pt x="663" y="1467"/>
                    <a:pt x="604" y="1526"/>
                    <a:pt x="546" y="1526"/>
                  </a:cubicBezTo>
                  <a:cubicBezTo>
                    <a:pt x="465" y="1526"/>
                    <a:pt x="395" y="1467"/>
                    <a:pt x="395" y="1397"/>
                  </a:cubicBezTo>
                  <a:cubicBezTo>
                    <a:pt x="395" y="1327"/>
                    <a:pt x="465" y="1257"/>
                    <a:pt x="523" y="1257"/>
                  </a:cubicBezTo>
                  <a:close/>
                  <a:moveTo>
                    <a:pt x="1060" y="1397"/>
                  </a:moveTo>
                  <a:cubicBezTo>
                    <a:pt x="1129" y="1397"/>
                    <a:pt x="1199" y="1478"/>
                    <a:pt x="1199" y="1548"/>
                  </a:cubicBezTo>
                  <a:cubicBezTo>
                    <a:pt x="1199" y="1618"/>
                    <a:pt x="1129" y="1676"/>
                    <a:pt x="1048" y="1676"/>
                  </a:cubicBezTo>
                  <a:cubicBezTo>
                    <a:pt x="979" y="1676"/>
                    <a:pt x="931" y="1629"/>
                    <a:pt x="931" y="1548"/>
                  </a:cubicBezTo>
                  <a:cubicBezTo>
                    <a:pt x="931" y="1467"/>
                    <a:pt x="990" y="1397"/>
                    <a:pt x="1060" y="1397"/>
                  </a:cubicBezTo>
                  <a:close/>
                  <a:moveTo>
                    <a:pt x="1780" y="0"/>
                  </a:moveTo>
                  <a:lnTo>
                    <a:pt x="1780" y="0"/>
                  </a:lnTo>
                  <a:cubicBezTo>
                    <a:pt x="1501" y="81"/>
                    <a:pt x="1258" y="210"/>
                    <a:pt x="1012" y="361"/>
                  </a:cubicBezTo>
                  <a:cubicBezTo>
                    <a:pt x="839" y="478"/>
                    <a:pt x="699" y="618"/>
                    <a:pt x="582" y="791"/>
                  </a:cubicBezTo>
                  <a:cubicBezTo>
                    <a:pt x="372" y="1118"/>
                    <a:pt x="221" y="1467"/>
                    <a:pt x="71" y="1827"/>
                  </a:cubicBezTo>
                  <a:cubicBezTo>
                    <a:pt x="1" y="2014"/>
                    <a:pt x="12" y="2037"/>
                    <a:pt x="185" y="2143"/>
                  </a:cubicBezTo>
                  <a:cubicBezTo>
                    <a:pt x="395" y="2271"/>
                    <a:pt x="629" y="2375"/>
                    <a:pt x="861" y="2445"/>
                  </a:cubicBezTo>
                  <a:cubicBezTo>
                    <a:pt x="1398" y="2596"/>
                    <a:pt x="1942" y="2713"/>
                    <a:pt x="2501" y="2746"/>
                  </a:cubicBezTo>
                  <a:cubicBezTo>
                    <a:pt x="2740" y="2765"/>
                    <a:pt x="2979" y="2779"/>
                    <a:pt x="3218" y="2779"/>
                  </a:cubicBezTo>
                  <a:cubicBezTo>
                    <a:pt x="3457" y="2779"/>
                    <a:pt x="3695" y="2765"/>
                    <a:pt x="3934" y="2724"/>
                  </a:cubicBezTo>
                  <a:cubicBezTo>
                    <a:pt x="4026" y="2713"/>
                    <a:pt x="4107" y="2690"/>
                    <a:pt x="4202" y="2677"/>
                  </a:cubicBezTo>
                  <a:cubicBezTo>
                    <a:pt x="4272" y="2665"/>
                    <a:pt x="4331" y="2654"/>
                    <a:pt x="4401" y="2632"/>
                  </a:cubicBezTo>
                  <a:cubicBezTo>
                    <a:pt x="4353" y="2397"/>
                    <a:pt x="4295" y="2176"/>
                    <a:pt x="4261" y="1956"/>
                  </a:cubicBezTo>
                  <a:cubicBezTo>
                    <a:pt x="4144" y="1375"/>
                    <a:pt x="3842" y="897"/>
                    <a:pt x="3387" y="525"/>
                  </a:cubicBezTo>
                  <a:cubicBezTo>
                    <a:pt x="3225" y="386"/>
                    <a:pt x="3037" y="257"/>
                    <a:pt x="2850" y="129"/>
                  </a:cubicBezTo>
                  <a:cubicBezTo>
                    <a:pt x="2845" y="123"/>
                    <a:pt x="2834" y="120"/>
                    <a:pt x="2821" y="120"/>
                  </a:cubicBezTo>
                  <a:cubicBezTo>
                    <a:pt x="2808" y="120"/>
                    <a:pt x="2793" y="123"/>
                    <a:pt x="2780" y="129"/>
                  </a:cubicBezTo>
                  <a:cubicBezTo>
                    <a:pt x="2758" y="129"/>
                    <a:pt x="2736" y="140"/>
                    <a:pt x="2711" y="140"/>
                  </a:cubicBezTo>
                  <a:cubicBezTo>
                    <a:pt x="2692" y="145"/>
                    <a:pt x="2676" y="148"/>
                    <a:pt x="2664" y="148"/>
                  </a:cubicBezTo>
                  <a:cubicBezTo>
                    <a:pt x="2621" y="148"/>
                    <a:pt x="2602" y="118"/>
                    <a:pt x="2549" y="48"/>
                  </a:cubicBezTo>
                  <a:lnTo>
                    <a:pt x="2537" y="48"/>
                  </a:lnTo>
                  <a:cubicBezTo>
                    <a:pt x="2537" y="59"/>
                    <a:pt x="2526" y="70"/>
                    <a:pt x="2526" y="81"/>
                  </a:cubicBezTo>
                  <a:cubicBezTo>
                    <a:pt x="2537" y="151"/>
                    <a:pt x="2501" y="187"/>
                    <a:pt x="2420" y="187"/>
                  </a:cubicBezTo>
                  <a:cubicBezTo>
                    <a:pt x="2352" y="197"/>
                    <a:pt x="2282" y="203"/>
                    <a:pt x="2211" y="203"/>
                  </a:cubicBezTo>
                  <a:cubicBezTo>
                    <a:pt x="2123" y="203"/>
                    <a:pt x="2033" y="195"/>
                    <a:pt x="1942" y="176"/>
                  </a:cubicBezTo>
                  <a:cubicBezTo>
                    <a:pt x="1861" y="151"/>
                    <a:pt x="1769" y="118"/>
                    <a:pt x="178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0"/>
            <p:cNvSpPr/>
            <p:nvPr/>
          </p:nvSpPr>
          <p:spPr>
            <a:xfrm>
              <a:off x="6395383" y="554010"/>
              <a:ext cx="597046" cy="225869"/>
            </a:xfrm>
            <a:custGeom>
              <a:avLst/>
              <a:gdLst/>
              <a:ahLst/>
              <a:cxnLst/>
              <a:rect l="l" t="t" r="r" b="b"/>
              <a:pathLst>
                <a:path w="7893" h="2986" extrusionOk="0">
                  <a:moveTo>
                    <a:pt x="7215" y="360"/>
                  </a:moveTo>
                  <a:cubicBezTo>
                    <a:pt x="7278" y="360"/>
                    <a:pt x="7393" y="447"/>
                    <a:pt x="7415" y="537"/>
                  </a:cubicBezTo>
                  <a:cubicBezTo>
                    <a:pt x="7322" y="500"/>
                    <a:pt x="7252" y="442"/>
                    <a:pt x="7205" y="361"/>
                  </a:cubicBezTo>
                  <a:cubicBezTo>
                    <a:pt x="7208" y="360"/>
                    <a:pt x="7212" y="360"/>
                    <a:pt x="7215" y="360"/>
                  </a:cubicBezTo>
                  <a:close/>
                  <a:moveTo>
                    <a:pt x="986" y="453"/>
                  </a:moveTo>
                  <a:cubicBezTo>
                    <a:pt x="995" y="453"/>
                    <a:pt x="1004" y="454"/>
                    <a:pt x="1011" y="456"/>
                  </a:cubicBezTo>
                  <a:cubicBezTo>
                    <a:pt x="978" y="467"/>
                    <a:pt x="967" y="489"/>
                    <a:pt x="942" y="500"/>
                  </a:cubicBezTo>
                  <a:cubicBezTo>
                    <a:pt x="743" y="581"/>
                    <a:pt x="570" y="688"/>
                    <a:pt x="442" y="861"/>
                  </a:cubicBezTo>
                  <a:cubicBezTo>
                    <a:pt x="430" y="886"/>
                    <a:pt x="394" y="897"/>
                    <a:pt x="372" y="931"/>
                  </a:cubicBezTo>
                  <a:cubicBezTo>
                    <a:pt x="372" y="777"/>
                    <a:pt x="804" y="453"/>
                    <a:pt x="986" y="453"/>
                  </a:cubicBezTo>
                  <a:close/>
                  <a:moveTo>
                    <a:pt x="313" y="1037"/>
                  </a:moveTo>
                  <a:lnTo>
                    <a:pt x="324" y="1048"/>
                  </a:lnTo>
                  <a:cubicBezTo>
                    <a:pt x="313" y="1140"/>
                    <a:pt x="291" y="1235"/>
                    <a:pt x="268" y="1327"/>
                  </a:cubicBezTo>
                  <a:cubicBezTo>
                    <a:pt x="210" y="1305"/>
                    <a:pt x="221" y="1257"/>
                    <a:pt x="221" y="1224"/>
                  </a:cubicBezTo>
                  <a:cubicBezTo>
                    <a:pt x="232" y="1154"/>
                    <a:pt x="243" y="1084"/>
                    <a:pt x="313" y="1037"/>
                  </a:cubicBezTo>
                  <a:close/>
                  <a:moveTo>
                    <a:pt x="1442" y="1154"/>
                  </a:moveTo>
                  <a:cubicBezTo>
                    <a:pt x="1500" y="1199"/>
                    <a:pt x="1500" y="1316"/>
                    <a:pt x="1456" y="1364"/>
                  </a:cubicBezTo>
                  <a:lnTo>
                    <a:pt x="1430" y="1364"/>
                  </a:lnTo>
                  <a:cubicBezTo>
                    <a:pt x="1430" y="1294"/>
                    <a:pt x="1442" y="1224"/>
                    <a:pt x="1442" y="1154"/>
                  </a:cubicBezTo>
                  <a:close/>
                  <a:moveTo>
                    <a:pt x="2688" y="1956"/>
                  </a:moveTo>
                  <a:cubicBezTo>
                    <a:pt x="2735" y="1956"/>
                    <a:pt x="2875" y="2084"/>
                    <a:pt x="2897" y="2143"/>
                  </a:cubicBezTo>
                  <a:cubicBezTo>
                    <a:pt x="2894" y="2144"/>
                    <a:pt x="2891" y="2144"/>
                    <a:pt x="2888" y="2144"/>
                  </a:cubicBezTo>
                  <a:cubicBezTo>
                    <a:pt x="2826" y="2144"/>
                    <a:pt x="2712" y="2044"/>
                    <a:pt x="2688" y="1956"/>
                  </a:cubicBezTo>
                  <a:close/>
                  <a:moveTo>
                    <a:pt x="3118" y="2015"/>
                  </a:moveTo>
                  <a:cubicBezTo>
                    <a:pt x="3143" y="2037"/>
                    <a:pt x="3154" y="2062"/>
                    <a:pt x="3165" y="2084"/>
                  </a:cubicBezTo>
                  <a:cubicBezTo>
                    <a:pt x="3143" y="2118"/>
                    <a:pt x="3132" y="2132"/>
                    <a:pt x="3118" y="2154"/>
                  </a:cubicBezTo>
                  <a:cubicBezTo>
                    <a:pt x="3107" y="2132"/>
                    <a:pt x="3096" y="2107"/>
                    <a:pt x="3096" y="2084"/>
                  </a:cubicBezTo>
                  <a:cubicBezTo>
                    <a:pt x="3096" y="2062"/>
                    <a:pt x="3107" y="2037"/>
                    <a:pt x="3118" y="2015"/>
                  </a:cubicBezTo>
                  <a:close/>
                  <a:moveTo>
                    <a:pt x="6819" y="0"/>
                  </a:moveTo>
                  <a:lnTo>
                    <a:pt x="6819" y="0"/>
                  </a:lnTo>
                  <a:cubicBezTo>
                    <a:pt x="6833" y="118"/>
                    <a:pt x="6833" y="210"/>
                    <a:pt x="6845" y="316"/>
                  </a:cubicBezTo>
                  <a:cubicBezTo>
                    <a:pt x="6856" y="456"/>
                    <a:pt x="6833" y="595"/>
                    <a:pt x="6705" y="676"/>
                  </a:cubicBezTo>
                  <a:cubicBezTo>
                    <a:pt x="6576" y="780"/>
                    <a:pt x="6437" y="897"/>
                    <a:pt x="6286" y="978"/>
                  </a:cubicBezTo>
                  <a:cubicBezTo>
                    <a:pt x="6029" y="1095"/>
                    <a:pt x="5772" y="1188"/>
                    <a:pt x="5506" y="1294"/>
                  </a:cubicBezTo>
                  <a:cubicBezTo>
                    <a:pt x="5261" y="1375"/>
                    <a:pt x="5018" y="1408"/>
                    <a:pt x="4761" y="1408"/>
                  </a:cubicBezTo>
                  <a:cubicBezTo>
                    <a:pt x="4695" y="1410"/>
                    <a:pt x="4630" y="1410"/>
                    <a:pt x="4564" y="1410"/>
                  </a:cubicBezTo>
                  <a:cubicBezTo>
                    <a:pt x="4105" y="1410"/>
                    <a:pt x="3648" y="1376"/>
                    <a:pt x="3188" y="1305"/>
                  </a:cubicBezTo>
                  <a:cubicBezTo>
                    <a:pt x="2852" y="1235"/>
                    <a:pt x="2514" y="1176"/>
                    <a:pt x="2188" y="1070"/>
                  </a:cubicBezTo>
                  <a:cubicBezTo>
                    <a:pt x="2118" y="1048"/>
                    <a:pt x="2048" y="1026"/>
                    <a:pt x="1978" y="1000"/>
                  </a:cubicBezTo>
                  <a:cubicBezTo>
                    <a:pt x="1618" y="850"/>
                    <a:pt x="1349" y="595"/>
                    <a:pt x="1210" y="221"/>
                  </a:cubicBezTo>
                  <a:cubicBezTo>
                    <a:pt x="1187" y="221"/>
                    <a:pt x="1162" y="232"/>
                    <a:pt x="1140" y="246"/>
                  </a:cubicBezTo>
                  <a:cubicBezTo>
                    <a:pt x="989" y="316"/>
                    <a:pt x="838" y="386"/>
                    <a:pt x="699" y="467"/>
                  </a:cubicBezTo>
                  <a:cubicBezTo>
                    <a:pt x="464" y="595"/>
                    <a:pt x="268" y="769"/>
                    <a:pt x="129" y="1000"/>
                  </a:cubicBezTo>
                  <a:cubicBezTo>
                    <a:pt x="11" y="1210"/>
                    <a:pt x="0" y="1445"/>
                    <a:pt x="129" y="1665"/>
                  </a:cubicBezTo>
                  <a:cubicBezTo>
                    <a:pt x="232" y="1827"/>
                    <a:pt x="349" y="1967"/>
                    <a:pt x="500" y="2084"/>
                  </a:cubicBezTo>
                  <a:cubicBezTo>
                    <a:pt x="511" y="2096"/>
                    <a:pt x="523" y="2096"/>
                    <a:pt x="534" y="2107"/>
                  </a:cubicBezTo>
                  <a:cubicBezTo>
                    <a:pt x="570" y="2143"/>
                    <a:pt x="629" y="2177"/>
                    <a:pt x="673" y="2202"/>
                  </a:cubicBezTo>
                  <a:cubicBezTo>
                    <a:pt x="861" y="2316"/>
                    <a:pt x="1048" y="2422"/>
                    <a:pt x="1232" y="2503"/>
                  </a:cubicBezTo>
                  <a:cubicBezTo>
                    <a:pt x="1397" y="2584"/>
                    <a:pt x="1559" y="2654"/>
                    <a:pt x="1721" y="2713"/>
                  </a:cubicBezTo>
                  <a:cubicBezTo>
                    <a:pt x="2107" y="2841"/>
                    <a:pt x="2503" y="2934"/>
                    <a:pt x="2908" y="2981"/>
                  </a:cubicBezTo>
                  <a:cubicBezTo>
                    <a:pt x="2918" y="2984"/>
                    <a:pt x="2928" y="2985"/>
                    <a:pt x="2939" y="2985"/>
                  </a:cubicBezTo>
                  <a:cubicBezTo>
                    <a:pt x="2969" y="2985"/>
                    <a:pt x="3001" y="2975"/>
                    <a:pt x="3026" y="2956"/>
                  </a:cubicBezTo>
                  <a:lnTo>
                    <a:pt x="3118" y="2864"/>
                  </a:lnTo>
                  <a:cubicBezTo>
                    <a:pt x="3573" y="2481"/>
                    <a:pt x="4051" y="2132"/>
                    <a:pt x="4585" y="1875"/>
                  </a:cubicBezTo>
                  <a:cubicBezTo>
                    <a:pt x="4598" y="1864"/>
                    <a:pt x="4621" y="1853"/>
                    <a:pt x="4643" y="1839"/>
                  </a:cubicBezTo>
                  <a:cubicBezTo>
                    <a:pt x="4610" y="1794"/>
                    <a:pt x="4540" y="1746"/>
                    <a:pt x="4621" y="1699"/>
                  </a:cubicBezTo>
                  <a:cubicBezTo>
                    <a:pt x="4691" y="1654"/>
                    <a:pt x="4761" y="1618"/>
                    <a:pt x="4830" y="1584"/>
                  </a:cubicBezTo>
                  <a:cubicBezTo>
                    <a:pt x="4878" y="1559"/>
                    <a:pt x="4923" y="1537"/>
                    <a:pt x="4981" y="1514"/>
                  </a:cubicBezTo>
                  <a:cubicBezTo>
                    <a:pt x="4988" y="1511"/>
                    <a:pt x="4996" y="1510"/>
                    <a:pt x="5004" y="1510"/>
                  </a:cubicBezTo>
                  <a:cubicBezTo>
                    <a:pt x="5024" y="1510"/>
                    <a:pt x="5046" y="1518"/>
                    <a:pt x="5062" y="1526"/>
                  </a:cubicBezTo>
                  <a:cubicBezTo>
                    <a:pt x="5080" y="1537"/>
                    <a:pt x="5095" y="1542"/>
                    <a:pt x="5110" y="1542"/>
                  </a:cubicBezTo>
                  <a:cubicBezTo>
                    <a:pt x="5124" y="1542"/>
                    <a:pt x="5139" y="1537"/>
                    <a:pt x="5157" y="1526"/>
                  </a:cubicBezTo>
                  <a:cubicBezTo>
                    <a:pt x="5448" y="1397"/>
                    <a:pt x="5749" y="1246"/>
                    <a:pt x="6051" y="1129"/>
                  </a:cubicBezTo>
                  <a:cubicBezTo>
                    <a:pt x="6624" y="908"/>
                    <a:pt x="7216" y="757"/>
                    <a:pt x="7834" y="721"/>
                  </a:cubicBezTo>
                  <a:cubicBezTo>
                    <a:pt x="7845" y="721"/>
                    <a:pt x="7867" y="710"/>
                    <a:pt x="7892" y="710"/>
                  </a:cubicBezTo>
                  <a:cubicBezTo>
                    <a:pt x="7565" y="408"/>
                    <a:pt x="7252" y="140"/>
                    <a:pt x="681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0"/>
            <p:cNvSpPr/>
            <p:nvPr/>
          </p:nvSpPr>
          <p:spPr>
            <a:xfrm>
              <a:off x="6659514" y="636835"/>
              <a:ext cx="362706" cy="147200"/>
            </a:xfrm>
            <a:custGeom>
              <a:avLst/>
              <a:gdLst/>
              <a:ahLst/>
              <a:cxnLst/>
              <a:rect l="l" t="t" r="r" b="b"/>
              <a:pathLst>
                <a:path w="4795" h="1946" extrusionOk="0">
                  <a:moveTo>
                    <a:pt x="3900" y="325"/>
                  </a:moveTo>
                  <a:cubicBezTo>
                    <a:pt x="3900" y="350"/>
                    <a:pt x="3911" y="361"/>
                    <a:pt x="3923" y="372"/>
                  </a:cubicBezTo>
                  <a:cubicBezTo>
                    <a:pt x="3911" y="419"/>
                    <a:pt x="3900" y="453"/>
                    <a:pt x="3886" y="489"/>
                  </a:cubicBezTo>
                  <a:cubicBezTo>
                    <a:pt x="3886" y="501"/>
                    <a:pt x="3864" y="501"/>
                    <a:pt x="3853" y="512"/>
                  </a:cubicBezTo>
                  <a:cubicBezTo>
                    <a:pt x="3853" y="501"/>
                    <a:pt x="3841" y="478"/>
                    <a:pt x="3841" y="464"/>
                  </a:cubicBezTo>
                  <a:cubicBezTo>
                    <a:pt x="3841" y="431"/>
                    <a:pt x="3853" y="394"/>
                    <a:pt x="3864" y="361"/>
                  </a:cubicBezTo>
                  <a:cubicBezTo>
                    <a:pt x="3864" y="350"/>
                    <a:pt x="3886" y="338"/>
                    <a:pt x="3900" y="325"/>
                  </a:cubicBezTo>
                  <a:close/>
                  <a:moveTo>
                    <a:pt x="3734" y="474"/>
                  </a:moveTo>
                  <a:cubicBezTo>
                    <a:pt x="3749" y="474"/>
                    <a:pt x="3772" y="492"/>
                    <a:pt x="3772" y="501"/>
                  </a:cubicBezTo>
                  <a:cubicBezTo>
                    <a:pt x="3747" y="548"/>
                    <a:pt x="3735" y="604"/>
                    <a:pt x="3702" y="640"/>
                  </a:cubicBezTo>
                  <a:lnTo>
                    <a:pt x="3702" y="651"/>
                  </a:lnTo>
                  <a:cubicBezTo>
                    <a:pt x="3691" y="651"/>
                    <a:pt x="3691" y="651"/>
                    <a:pt x="3677" y="663"/>
                  </a:cubicBezTo>
                  <a:cubicBezTo>
                    <a:pt x="3665" y="618"/>
                    <a:pt x="3677" y="523"/>
                    <a:pt x="3713" y="489"/>
                  </a:cubicBezTo>
                  <a:cubicBezTo>
                    <a:pt x="3713" y="478"/>
                    <a:pt x="3724" y="478"/>
                    <a:pt x="3724" y="478"/>
                  </a:cubicBezTo>
                  <a:cubicBezTo>
                    <a:pt x="3726" y="475"/>
                    <a:pt x="3730" y="474"/>
                    <a:pt x="3734" y="474"/>
                  </a:cubicBezTo>
                  <a:close/>
                  <a:moveTo>
                    <a:pt x="4632" y="361"/>
                  </a:moveTo>
                  <a:lnTo>
                    <a:pt x="4632" y="361"/>
                  </a:lnTo>
                  <a:cubicBezTo>
                    <a:pt x="4680" y="512"/>
                    <a:pt x="4599" y="640"/>
                    <a:pt x="4529" y="758"/>
                  </a:cubicBezTo>
                  <a:cubicBezTo>
                    <a:pt x="4459" y="850"/>
                    <a:pt x="4400" y="953"/>
                    <a:pt x="4272" y="989"/>
                  </a:cubicBezTo>
                  <a:cubicBezTo>
                    <a:pt x="4272" y="978"/>
                    <a:pt x="4261" y="978"/>
                    <a:pt x="4261" y="967"/>
                  </a:cubicBezTo>
                  <a:cubicBezTo>
                    <a:pt x="4272" y="942"/>
                    <a:pt x="4283" y="920"/>
                    <a:pt x="4305" y="908"/>
                  </a:cubicBezTo>
                  <a:cubicBezTo>
                    <a:pt x="4423" y="813"/>
                    <a:pt x="4504" y="688"/>
                    <a:pt x="4562" y="559"/>
                  </a:cubicBezTo>
                  <a:cubicBezTo>
                    <a:pt x="4585" y="512"/>
                    <a:pt x="4585" y="464"/>
                    <a:pt x="4599" y="431"/>
                  </a:cubicBezTo>
                  <a:cubicBezTo>
                    <a:pt x="4610" y="408"/>
                    <a:pt x="4621" y="383"/>
                    <a:pt x="4632" y="361"/>
                  </a:cubicBezTo>
                  <a:close/>
                  <a:moveTo>
                    <a:pt x="4110" y="1082"/>
                  </a:moveTo>
                  <a:cubicBezTo>
                    <a:pt x="4110" y="1093"/>
                    <a:pt x="4121" y="1107"/>
                    <a:pt x="4121" y="1107"/>
                  </a:cubicBezTo>
                  <a:cubicBezTo>
                    <a:pt x="4110" y="1118"/>
                    <a:pt x="4096" y="1140"/>
                    <a:pt x="4073" y="1151"/>
                  </a:cubicBezTo>
                  <a:cubicBezTo>
                    <a:pt x="3665" y="1397"/>
                    <a:pt x="3224" y="1548"/>
                    <a:pt x="2746" y="1629"/>
                  </a:cubicBezTo>
                  <a:cubicBezTo>
                    <a:pt x="2420" y="1688"/>
                    <a:pt x="2084" y="1746"/>
                    <a:pt x="1757" y="1805"/>
                  </a:cubicBezTo>
                  <a:cubicBezTo>
                    <a:pt x="1710" y="1805"/>
                    <a:pt x="1676" y="1805"/>
                    <a:pt x="1629" y="1816"/>
                  </a:cubicBezTo>
                  <a:cubicBezTo>
                    <a:pt x="1629" y="1805"/>
                    <a:pt x="1629" y="1791"/>
                    <a:pt x="1618" y="1780"/>
                  </a:cubicBezTo>
                  <a:cubicBezTo>
                    <a:pt x="1651" y="1769"/>
                    <a:pt x="1676" y="1758"/>
                    <a:pt x="1699" y="1746"/>
                  </a:cubicBezTo>
                  <a:cubicBezTo>
                    <a:pt x="1897" y="1710"/>
                    <a:pt x="2107" y="1677"/>
                    <a:pt x="2305" y="1640"/>
                  </a:cubicBezTo>
                  <a:cubicBezTo>
                    <a:pt x="2746" y="1582"/>
                    <a:pt x="3177" y="1501"/>
                    <a:pt x="3596" y="1327"/>
                  </a:cubicBezTo>
                  <a:cubicBezTo>
                    <a:pt x="3735" y="1258"/>
                    <a:pt x="3886" y="1188"/>
                    <a:pt x="4040" y="1118"/>
                  </a:cubicBezTo>
                  <a:cubicBezTo>
                    <a:pt x="4062" y="1107"/>
                    <a:pt x="4085" y="1093"/>
                    <a:pt x="4110" y="1082"/>
                  </a:cubicBezTo>
                  <a:close/>
                  <a:moveTo>
                    <a:pt x="4643" y="0"/>
                  </a:moveTo>
                  <a:lnTo>
                    <a:pt x="4643" y="0"/>
                  </a:lnTo>
                  <a:cubicBezTo>
                    <a:pt x="4504" y="12"/>
                    <a:pt x="4353" y="12"/>
                    <a:pt x="4213" y="34"/>
                  </a:cubicBezTo>
                  <a:cubicBezTo>
                    <a:pt x="4004" y="70"/>
                    <a:pt x="3794" y="115"/>
                    <a:pt x="3596" y="174"/>
                  </a:cubicBezTo>
                  <a:cubicBezTo>
                    <a:pt x="3397" y="221"/>
                    <a:pt x="3202" y="291"/>
                    <a:pt x="3003" y="350"/>
                  </a:cubicBezTo>
                  <a:cubicBezTo>
                    <a:pt x="2643" y="478"/>
                    <a:pt x="2294" y="604"/>
                    <a:pt x="1956" y="780"/>
                  </a:cubicBezTo>
                  <a:cubicBezTo>
                    <a:pt x="1908" y="802"/>
                    <a:pt x="1886" y="813"/>
                    <a:pt x="1908" y="861"/>
                  </a:cubicBezTo>
                  <a:cubicBezTo>
                    <a:pt x="1931" y="920"/>
                    <a:pt x="1908" y="953"/>
                    <a:pt x="1861" y="978"/>
                  </a:cubicBezTo>
                  <a:cubicBezTo>
                    <a:pt x="1780" y="1037"/>
                    <a:pt x="1688" y="1093"/>
                    <a:pt x="1595" y="1151"/>
                  </a:cubicBezTo>
                  <a:cubicBezTo>
                    <a:pt x="1574" y="1167"/>
                    <a:pt x="1551" y="1176"/>
                    <a:pt x="1528" y="1176"/>
                  </a:cubicBezTo>
                  <a:cubicBezTo>
                    <a:pt x="1498" y="1176"/>
                    <a:pt x="1468" y="1162"/>
                    <a:pt x="1442" y="1129"/>
                  </a:cubicBezTo>
                  <a:cubicBezTo>
                    <a:pt x="1442" y="1118"/>
                    <a:pt x="1431" y="1107"/>
                    <a:pt x="1419" y="1093"/>
                  </a:cubicBezTo>
                  <a:cubicBezTo>
                    <a:pt x="978" y="1291"/>
                    <a:pt x="548" y="1501"/>
                    <a:pt x="162" y="1791"/>
                  </a:cubicBezTo>
                  <a:cubicBezTo>
                    <a:pt x="104" y="1839"/>
                    <a:pt x="59" y="1886"/>
                    <a:pt x="0" y="1931"/>
                  </a:cubicBezTo>
                  <a:cubicBezTo>
                    <a:pt x="45" y="1931"/>
                    <a:pt x="70" y="1945"/>
                    <a:pt x="92" y="1945"/>
                  </a:cubicBezTo>
                  <a:cubicBezTo>
                    <a:pt x="249" y="1945"/>
                    <a:pt x="406" y="1946"/>
                    <a:pt x="564" y="1946"/>
                  </a:cubicBezTo>
                  <a:cubicBezTo>
                    <a:pt x="900" y="1946"/>
                    <a:pt x="1238" y="1941"/>
                    <a:pt x="1570" y="1909"/>
                  </a:cubicBezTo>
                  <a:cubicBezTo>
                    <a:pt x="1931" y="1875"/>
                    <a:pt x="2280" y="1816"/>
                    <a:pt x="2618" y="1735"/>
                  </a:cubicBezTo>
                  <a:cubicBezTo>
                    <a:pt x="2934" y="1665"/>
                    <a:pt x="3235" y="1570"/>
                    <a:pt x="3537" y="1489"/>
                  </a:cubicBezTo>
                  <a:cubicBezTo>
                    <a:pt x="3934" y="1372"/>
                    <a:pt x="4283" y="1163"/>
                    <a:pt x="4551" y="850"/>
                  </a:cubicBezTo>
                  <a:cubicBezTo>
                    <a:pt x="4761" y="593"/>
                    <a:pt x="4794" y="350"/>
                    <a:pt x="464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0"/>
            <p:cNvSpPr/>
            <p:nvPr/>
          </p:nvSpPr>
          <p:spPr>
            <a:xfrm>
              <a:off x="6491293" y="529276"/>
              <a:ext cx="345989" cy="126852"/>
            </a:xfrm>
            <a:custGeom>
              <a:avLst/>
              <a:gdLst/>
              <a:ahLst/>
              <a:cxnLst/>
              <a:rect l="l" t="t" r="r" b="b"/>
              <a:pathLst>
                <a:path w="4574" h="1677" extrusionOk="0">
                  <a:moveTo>
                    <a:pt x="369" y="556"/>
                  </a:moveTo>
                  <a:cubicBezTo>
                    <a:pt x="374" y="556"/>
                    <a:pt x="379" y="557"/>
                    <a:pt x="383" y="559"/>
                  </a:cubicBezTo>
                  <a:cubicBezTo>
                    <a:pt x="419" y="573"/>
                    <a:pt x="431" y="618"/>
                    <a:pt x="442" y="643"/>
                  </a:cubicBezTo>
                  <a:cubicBezTo>
                    <a:pt x="431" y="699"/>
                    <a:pt x="431" y="746"/>
                    <a:pt x="408" y="794"/>
                  </a:cubicBezTo>
                  <a:cubicBezTo>
                    <a:pt x="397" y="805"/>
                    <a:pt x="372" y="827"/>
                    <a:pt x="350" y="827"/>
                  </a:cubicBezTo>
                  <a:cubicBezTo>
                    <a:pt x="327" y="827"/>
                    <a:pt x="291" y="805"/>
                    <a:pt x="291" y="783"/>
                  </a:cubicBezTo>
                  <a:cubicBezTo>
                    <a:pt x="280" y="724"/>
                    <a:pt x="291" y="654"/>
                    <a:pt x="302" y="584"/>
                  </a:cubicBezTo>
                  <a:cubicBezTo>
                    <a:pt x="302" y="575"/>
                    <a:pt x="342" y="556"/>
                    <a:pt x="369" y="556"/>
                  </a:cubicBezTo>
                  <a:close/>
                  <a:moveTo>
                    <a:pt x="872" y="769"/>
                  </a:moveTo>
                  <a:cubicBezTo>
                    <a:pt x="931" y="769"/>
                    <a:pt x="978" y="827"/>
                    <a:pt x="978" y="908"/>
                  </a:cubicBezTo>
                  <a:cubicBezTo>
                    <a:pt x="978" y="922"/>
                    <a:pt x="989" y="922"/>
                    <a:pt x="989" y="922"/>
                  </a:cubicBezTo>
                  <a:cubicBezTo>
                    <a:pt x="956" y="978"/>
                    <a:pt x="931" y="1048"/>
                    <a:pt x="897" y="1096"/>
                  </a:cubicBezTo>
                  <a:cubicBezTo>
                    <a:pt x="880" y="1113"/>
                    <a:pt x="858" y="1121"/>
                    <a:pt x="837" y="1121"/>
                  </a:cubicBezTo>
                  <a:cubicBezTo>
                    <a:pt x="800" y="1121"/>
                    <a:pt x="765" y="1098"/>
                    <a:pt x="758" y="1062"/>
                  </a:cubicBezTo>
                  <a:cubicBezTo>
                    <a:pt x="746" y="1003"/>
                    <a:pt x="746" y="945"/>
                    <a:pt x="746" y="886"/>
                  </a:cubicBezTo>
                  <a:cubicBezTo>
                    <a:pt x="758" y="805"/>
                    <a:pt x="802" y="769"/>
                    <a:pt x="872" y="769"/>
                  </a:cubicBezTo>
                  <a:close/>
                  <a:moveTo>
                    <a:pt x="1548" y="978"/>
                  </a:moveTo>
                  <a:cubicBezTo>
                    <a:pt x="1640" y="978"/>
                    <a:pt x="1677" y="1015"/>
                    <a:pt x="1677" y="1096"/>
                  </a:cubicBezTo>
                  <a:cubicBezTo>
                    <a:pt x="1677" y="1177"/>
                    <a:pt x="1665" y="1246"/>
                    <a:pt x="1607" y="1305"/>
                  </a:cubicBezTo>
                  <a:cubicBezTo>
                    <a:pt x="1580" y="1337"/>
                    <a:pt x="1547" y="1351"/>
                    <a:pt x="1516" y="1351"/>
                  </a:cubicBezTo>
                  <a:cubicBezTo>
                    <a:pt x="1467" y="1351"/>
                    <a:pt x="1422" y="1316"/>
                    <a:pt x="1408" y="1258"/>
                  </a:cubicBezTo>
                  <a:cubicBezTo>
                    <a:pt x="1397" y="1202"/>
                    <a:pt x="1397" y="1132"/>
                    <a:pt x="1408" y="1084"/>
                  </a:cubicBezTo>
                  <a:cubicBezTo>
                    <a:pt x="1420" y="1003"/>
                    <a:pt x="1478" y="978"/>
                    <a:pt x="1548" y="978"/>
                  </a:cubicBezTo>
                  <a:close/>
                  <a:moveTo>
                    <a:pt x="81" y="0"/>
                  </a:moveTo>
                  <a:cubicBezTo>
                    <a:pt x="59" y="140"/>
                    <a:pt x="48" y="269"/>
                    <a:pt x="23" y="397"/>
                  </a:cubicBezTo>
                  <a:cubicBezTo>
                    <a:pt x="0" y="537"/>
                    <a:pt x="23" y="643"/>
                    <a:pt x="104" y="746"/>
                  </a:cubicBezTo>
                  <a:cubicBezTo>
                    <a:pt x="243" y="934"/>
                    <a:pt x="397" y="1107"/>
                    <a:pt x="618" y="1202"/>
                  </a:cubicBezTo>
                  <a:cubicBezTo>
                    <a:pt x="780" y="1272"/>
                    <a:pt x="942" y="1353"/>
                    <a:pt x="1118" y="1386"/>
                  </a:cubicBezTo>
                  <a:cubicBezTo>
                    <a:pt x="1548" y="1503"/>
                    <a:pt x="1990" y="1584"/>
                    <a:pt x="2434" y="1632"/>
                  </a:cubicBezTo>
                  <a:cubicBezTo>
                    <a:pt x="2772" y="1665"/>
                    <a:pt x="3107" y="1677"/>
                    <a:pt x="3445" y="1677"/>
                  </a:cubicBezTo>
                  <a:cubicBezTo>
                    <a:pt x="3750" y="1665"/>
                    <a:pt x="4051" y="1621"/>
                    <a:pt x="4342" y="1515"/>
                  </a:cubicBezTo>
                  <a:cubicBezTo>
                    <a:pt x="4481" y="1467"/>
                    <a:pt x="4551" y="1411"/>
                    <a:pt x="4563" y="1258"/>
                  </a:cubicBezTo>
                  <a:cubicBezTo>
                    <a:pt x="4574" y="1048"/>
                    <a:pt x="4574" y="839"/>
                    <a:pt x="4540" y="629"/>
                  </a:cubicBezTo>
                  <a:cubicBezTo>
                    <a:pt x="4518" y="629"/>
                    <a:pt x="4493" y="643"/>
                    <a:pt x="4481" y="643"/>
                  </a:cubicBezTo>
                  <a:cubicBezTo>
                    <a:pt x="4434" y="654"/>
                    <a:pt x="4400" y="654"/>
                    <a:pt x="4353" y="665"/>
                  </a:cubicBezTo>
                  <a:cubicBezTo>
                    <a:pt x="4261" y="688"/>
                    <a:pt x="4169" y="699"/>
                    <a:pt x="4074" y="713"/>
                  </a:cubicBezTo>
                  <a:cubicBezTo>
                    <a:pt x="3880" y="734"/>
                    <a:pt x="3686" y="742"/>
                    <a:pt x="3493" y="742"/>
                  </a:cubicBezTo>
                  <a:cubicBezTo>
                    <a:pt x="3164" y="742"/>
                    <a:pt x="2837" y="718"/>
                    <a:pt x="2515" y="688"/>
                  </a:cubicBezTo>
                  <a:cubicBezTo>
                    <a:pt x="2258" y="677"/>
                    <a:pt x="2015" y="629"/>
                    <a:pt x="1769" y="584"/>
                  </a:cubicBezTo>
                  <a:cubicBezTo>
                    <a:pt x="1456" y="537"/>
                    <a:pt x="1140" y="467"/>
                    <a:pt x="839" y="386"/>
                  </a:cubicBezTo>
                  <a:cubicBezTo>
                    <a:pt x="559" y="316"/>
                    <a:pt x="302" y="199"/>
                    <a:pt x="8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0"/>
            <p:cNvSpPr/>
            <p:nvPr/>
          </p:nvSpPr>
          <p:spPr>
            <a:xfrm>
              <a:off x="6718437" y="353263"/>
              <a:ext cx="181391" cy="202495"/>
            </a:xfrm>
            <a:custGeom>
              <a:avLst/>
              <a:gdLst/>
              <a:ahLst/>
              <a:cxnLst/>
              <a:rect l="l" t="t" r="r" b="b"/>
              <a:pathLst>
                <a:path w="2398" h="2677" extrusionOk="0">
                  <a:moveTo>
                    <a:pt x="118" y="0"/>
                  </a:moveTo>
                  <a:lnTo>
                    <a:pt x="118" y="0"/>
                  </a:lnTo>
                  <a:cubicBezTo>
                    <a:pt x="188" y="129"/>
                    <a:pt x="104" y="151"/>
                    <a:pt x="1" y="162"/>
                  </a:cubicBezTo>
                  <a:cubicBezTo>
                    <a:pt x="151" y="269"/>
                    <a:pt x="280" y="350"/>
                    <a:pt x="409" y="442"/>
                  </a:cubicBezTo>
                  <a:cubicBezTo>
                    <a:pt x="920" y="805"/>
                    <a:pt x="1247" y="1280"/>
                    <a:pt x="1409" y="1886"/>
                  </a:cubicBezTo>
                  <a:cubicBezTo>
                    <a:pt x="1467" y="2143"/>
                    <a:pt x="1515" y="2397"/>
                    <a:pt x="1571" y="2677"/>
                  </a:cubicBezTo>
                  <a:cubicBezTo>
                    <a:pt x="1618" y="2666"/>
                    <a:pt x="1654" y="2654"/>
                    <a:pt x="1677" y="2632"/>
                  </a:cubicBezTo>
                  <a:cubicBezTo>
                    <a:pt x="1794" y="2573"/>
                    <a:pt x="1898" y="2515"/>
                    <a:pt x="2004" y="2456"/>
                  </a:cubicBezTo>
                  <a:cubicBezTo>
                    <a:pt x="2155" y="2364"/>
                    <a:pt x="2283" y="2272"/>
                    <a:pt x="2375" y="2118"/>
                  </a:cubicBezTo>
                  <a:cubicBezTo>
                    <a:pt x="2386" y="2084"/>
                    <a:pt x="2398" y="2037"/>
                    <a:pt x="2386" y="2003"/>
                  </a:cubicBezTo>
                  <a:cubicBezTo>
                    <a:pt x="2339" y="1853"/>
                    <a:pt x="2294" y="1713"/>
                    <a:pt x="2247" y="1559"/>
                  </a:cubicBezTo>
                  <a:cubicBezTo>
                    <a:pt x="2107" y="1199"/>
                    <a:pt x="1886" y="908"/>
                    <a:pt x="1596" y="676"/>
                  </a:cubicBezTo>
                  <a:cubicBezTo>
                    <a:pt x="1386" y="512"/>
                    <a:pt x="1152" y="372"/>
                    <a:pt x="909" y="232"/>
                  </a:cubicBezTo>
                  <a:cubicBezTo>
                    <a:pt x="780" y="162"/>
                    <a:pt x="629" y="118"/>
                    <a:pt x="478" y="70"/>
                  </a:cubicBezTo>
                  <a:cubicBezTo>
                    <a:pt x="361" y="37"/>
                    <a:pt x="244" y="23"/>
                    <a:pt x="11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0"/>
            <p:cNvSpPr/>
            <p:nvPr/>
          </p:nvSpPr>
          <p:spPr>
            <a:xfrm>
              <a:off x="6839914" y="540924"/>
              <a:ext cx="68759" cy="95158"/>
            </a:xfrm>
            <a:custGeom>
              <a:avLst/>
              <a:gdLst/>
              <a:ahLst/>
              <a:cxnLst/>
              <a:rect l="l" t="t" r="r" b="b"/>
              <a:pathLst>
                <a:path w="909" h="1258" extrusionOk="0">
                  <a:moveTo>
                    <a:pt x="861" y="0"/>
                  </a:moveTo>
                  <a:cubicBezTo>
                    <a:pt x="792" y="56"/>
                    <a:pt x="758" y="92"/>
                    <a:pt x="699" y="126"/>
                  </a:cubicBezTo>
                  <a:cubicBezTo>
                    <a:pt x="512" y="279"/>
                    <a:pt x="292" y="361"/>
                    <a:pt x="71" y="430"/>
                  </a:cubicBezTo>
                  <a:cubicBezTo>
                    <a:pt x="1" y="453"/>
                    <a:pt x="1" y="489"/>
                    <a:pt x="1" y="545"/>
                  </a:cubicBezTo>
                  <a:cubicBezTo>
                    <a:pt x="35" y="768"/>
                    <a:pt x="48" y="978"/>
                    <a:pt x="1" y="1199"/>
                  </a:cubicBezTo>
                  <a:lnTo>
                    <a:pt x="1" y="1257"/>
                  </a:lnTo>
                  <a:lnTo>
                    <a:pt x="23" y="1257"/>
                  </a:lnTo>
                  <a:cubicBezTo>
                    <a:pt x="60" y="1243"/>
                    <a:pt x="104" y="1221"/>
                    <a:pt x="141" y="1210"/>
                  </a:cubicBezTo>
                  <a:cubicBezTo>
                    <a:pt x="384" y="1104"/>
                    <a:pt x="618" y="978"/>
                    <a:pt x="817" y="780"/>
                  </a:cubicBezTo>
                  <a:cubicBezTo>
                    <a:pt x="873" y="721"/>
                    <a:pt x="909" y="662"/>
                    <a:pt x="898" y="581"/>
                  </a:cubicBezTo>
                  <a:cubicBezTo>
                    <a:pt x="887" y="475"/>
                    <a:pt x="887" y="383"/>
                    <a:pt x="873" y="279"/>
                  </a:cubicBezTo>
                  <a:cubicBezTo>
                    <a:pt x="873" y="196"/>
                    <a:pt x="861" y="103"/>
                    <a:pt x="86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0"/>
            <p:cNvSpPr/>
            <p:nvPr/>
          </p:nvSpPr>
          <p:spPr>
            <a:xfrm>
              <a:off x="6784395" y="621858"/>
              <a:ext cx="163842" cy="71255"/>
            </a:xfrm>
            <a:custGeom>
              <a:avLst/>
              <a:gdLst/>
              <a:ahLst/>
              <a:cxnLst/>
              <a:rect l="l" t="t" r="r" b="b"/>
              <a:pathLst>
                <a:path w="2166" h="942" extrusionOk="0">
                  <a:moveTo>
                    <a:pt x="1956" y="0"/>
                  </a:moveTo>
                  <a:cubicBezTo>
                    <a:pt x="1911" y="0"/>
                    <a:pt x="1864" y="11"/>
                    <a:pt x="1816" y="22"/>
                  </a:cubicBezTo>
                  <a:cubicBezTo>
                    <a:pt x="1202" y="162"/>
                    <a:pt x="629" y="383"/>
                    <a:pt x="70" y="662"/>
                  </a:cubicBezTo>
                  <a:cubicBezTo>
                    <a:pt x="59" y="676"/>
                    <a:pt x="48" y="676"/>
                    <a:pt x="37" y="687"/>
                  </a:cubicBezTo>
                  <a:cubicBezTo>
                    <a:pt x="25" y="687"/>
                    <a:pt x="14" y="699"/>
                    <a:pt x="0" y="710"/>
                  </a:cubicBezTo>
                  <a:cubicBezTo>
                    <a:pt x="84" y="791"/>
                    <a:pt x="154" y="861"/>
                    <a:pt x="224" y="942"/>
                  </a:cubicBezTo>
                  <a:cubicBezTo>
                    <a:pt x="537" y="780"/>
                    <a:pt x="864" y="651"/>
                    <a:pt x="1188" y="536"/>
                  </a:cubicBezTo>
                  <a:cubicBezTo>
                    <a:pt x="1514" y="430"/>
                    <a:pt x="1830" y="327"/>
                    <a:pt x="2165" y="232"/>
                  </a:cubicBezTo>
                  <a:cubicBezTo>
                    <a:pt x="2109" y="151"/>
                    <a:pt x="2051" y="81"/>
                    <a:pt x="2003" y="22"/>
                  </a:cubicBezTo>
                  <a:cubicBezTo>
                    <a:pt x="1992" y="11"/>
                    <a:pt x="1970" y="0"/>
                    <a:pt x="19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0"/>
            <p:cNvSpPr/>
            <p:nvPr/>
          </p:nvSpPr>
          <p:spPr>
            <a:xfrm>
              <a:off x="6622527" y="697498"/>
              <a:ext cx="142737" cy="93721"/>
            </a:xfrm>
            <a:custGeom>
              <a:avLst/>
              <a:gdLst/>
              <a:ahLst/>
              <a:cxnLst/>
              <a:rect l="l" t="t" r="r" b="b"/>
              <a:pathLst>
                <a:path w="1887" h="1239" extrusionOk="0">
                  <a:moveTo>
                    <a:pt x="1677" y="0"/>
                  </a:moveTo>
                  <a:cubicBezTo>
                    <a:pt x="1651" y="11"/>
                    <a:pt x="1629" y="25"/>
                    <a:pt x="1607" y="37"/>
                  </a:cubicBezTo>
                  <a:cubicBezTo>
                    <a:pt x="1302" y="176"/>
                    <a:pt x="1012" y="361"/>
                    <a:pt x="743" y="559"/>
                  </a:cubicBezTo>
                  <a:cubicBezTo>
                    <a:pt x="559" y="699"/>
                    <a:pt x="383" y="838"/>
                    <a:pt x="210" y="978"/>
                  </a:cubicBezTo>
                  <a:cubicBezTo>
                    <a:pt x="174" y="1014"/>
                    <a:pt x="129" y="1048"/>
                    <a:pt x="93" y="1073"/>
                  </a:cubicBezTo>
                  <a:cubicBezTo>
                    <a:pt x="59" y="1107"/>
                    <a:pt x="34" y="1154"/>
                    <a:pt x="0" y="1199"/>
                  </a:cubicBezTo>
                  <a:cubicBezTo>
                    <a:pt x="93" y="1213"/>
                    <a:pt x="185" y="1235"/>
                    <a:pt x="269" y="1235"/>
                  </a:cubicBezTo>
                  <a:cubicBezTo>
                    <a:pt x="273" y="1237"/>
                    <a:pt x="277" y="1238"/>
                    <a:pt x="281" y="1238"/>
                  </a:cubicBezTo>
                  <a:cubicBezTo>
                    <a:pt x="299" y="1238"/>
                    <a:pt x="318" y="1222"/>
                    <a:pt x="338" y="1213"/>
                  </a:cubicBezTo>
                  <a:cubicBezTo>
                    <a:pt x="408" y="1143"/>
                    <a:pt x="478" y="1059"/>
                    <a:pt x="559" y="989"/>
                  </a:cubicBezTo>
                  <a:cubicBezTo>
                    <a:pt x="593" y="956"/>
                    <a:pt x="629" y="933"/>
                    <a:pt x="662" y="897"/>
                  </a:cubicBezTo>
                  <a:cubicBezTo>
                    <a:pt x="953" y="687"/>
                    <a:pt x="1269" y="500"/>
                    <a:pt x="1595" y="361"/>
                  </a:cubicBezTo>
                  <a:cubicBezTo>
                    <a:pt x="1688" y="316"/>
                    <a:pt x="1780" y="268"/>
                    <a:pt x="1886" y="221"/>
                  </a:cubicBezTo>
                  <a:cubicBezTo>
                    <a:pt x="1805" y="140"/>
                    <a:pt x="1746" y="70"/>
                    <a:pt x="1677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0"/>
            <p:cNvSpPr/>
            <p:nvPr/>
          </p:nvSpPr>
          <p:spPr>
            <a:xfrm>
              <a:off x="6498252" y="516190"/>
              <a:ext cx="337366" cy="64220"/>
            </a:xfrm>
            <a:custGeom>
              <a:avLst/>
              <a:gdLst/>
              <a:ahLst/>
              <a:cxnLst/>
              <a:rect l="l" t="t" r="r" b="b"/>
              <a:pathLst>
                <a:path w="4460" h="849" extrusionOk="0">
                  <a:moveTo>
                    <a:pt x="26" y="0"/>
                  </a:moveTo>
                  <a:cubicBezTo>
                    <a:pt x="1" y="59"/>
                    <a:pt x="12" y="104"/>
                    <a:pt x="59" y="151"/>
                  </a:cubicBezTo>
                  <a:cubicBezTo>
                    <a:pt x="221" y="291"/>
                    <a:pt x="397" y="372"/>
                    <a:pt x="596" y="442"/>
                  </a:cubicBezTo>
                  <a:cubicBezTo>
                    <a:pt x="1118" y="629"/>
                    <a:pt x="1666" y="699"/>
                    <a:pt x="2213" y="769"/>
                  </a:cubicBezTo>
                  <a:cubicBezTo>
                    <a:pt x="2515" y="816"/>
                    <a:pt x="2831" y="816"/>
                    <a:pt x="3132" y="838"/>
                  </a:cubicBezTo>
                  <a:cubicBezTo>
                    <a:pt x="3239" y="845"/>
                    <a:pt x="3348" y="848"/>
                    <a:pt x="3456" y="848"/>
                  </a:cubicBezTo>
                  <a:cubicBezTo>
                    <a:pt x="3724" y="848"/>
                    <a:pt x="3993" y="826"/>
                    <a:pt x="4250" y="769"/>
                  </a:cubicBezTo>
                  <a:cubicBezTo>
                    <a:pt x="4286" y="769"/>
                    <a:pt x="4320" y="757"/>
                    <a:pt x="4356" y="757"/>
                  </a:cubicBezTo>
                  <a:cubicBezTo>
                    <a:pt x="4448" y="732"/>
                    <a:pt x="4459" y="710"/>
                    <a:pt x="4412" y="618"/>
                  </a:cubicBezTo>
                  <a:lnTo>
                    <a:pt x="4412" y="618"/>
                  </a:lnTo>
                  <a:cubicBezTo>
                    <a:pt x="4412" y="618"/>
                    <a:pt x="4401" y="618"/>
                    <a:pt x="4401" y="629"/>
                  </a:cubicBezTo>
                  <a:cubicBezTo>
                    <a:pt x="4342" y="640"/>
                    <a:pt x="4297" y="651"/>
                    <a:pt x="4239" y="662"/>
                  </a:cubicBezTo>
                  <a:cubicBezTo>
                    <a:pt x="3894" y="734"/>
                    <a:pt x="3547" y="766"/>
                    <a:pt x="3198" y="766"/>
                  </a:cubicBezTo>
                  <a:cubicBezTo>
                    <a:pt x="2920" y="766"/>
                    <a:pt x="2642" y="746"/>
                    <a:pt x="2364" y="710"/>
                  </a:cubicBezTo>
                  <a:cubicBezTo>
                    <a:pt x="1967" y="676"/>
                    <a:pt x="1596" y="593"/>
                    <a:pt x="1213" y="512"/>
                  </a:cubicBezTo>
                  <a:cubicBezTo>
                    <a:pt x="780" y="419"/>
                    <a:pt x="386" y="268"/>
                    <a:pt x="2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0"/>
            <p:cNvSpPr/>
            <p:nvPr/>
          </p:nvSpPr>
          <p:spPr>
            <a:xfrm>
              <a:off x="6638335" y="331933"/>
              <a:ext cx="84644" cy="37216"/>
            </a:xfrm>
            <a:custGeom>
              <a:avLst/>
              <a:gdLst/>
              <a:ahLst/>
              <a:cxnLst/>
              <a:rect l="l" t="t" r="r" b="b"/>
              <a:pathLst>
                <a:path w="1119" h="492" extrusionOk="0">
                  <a:moveTo>
                    <a:pt x="655" y="0"/>
                  </a:moveTo>
                  <a:cubicBezTo>
                    <a:pt x="643" y="0"/>
                    <a:pt x="631" y="1"/>
                    <a:pt x="618" y="3"/>
                  </a:cubicBezTo>
                  <a:cubicBezTo>
                    <a:pt x="560" y="3"/>
                    <a:pt x="501" y="14"/>
                    <a:pt x="442" y="25"/>
                  </a:cubicBezTo>
                  <a:cubicBezTo>
                    <a:pt x="291" y="73"/>
                    <a:pt x="163" y="165"/>
                    <a:pt x="60" y="319"/>
                  </a:cubicBezTo>
                  <a:cubicBezTo>
                    <a:pt x="1" y="411"/>
                    <a:pt x="1" y="433"/>
                    <a:pt x="115" y="458"/>
                  </a:cubicBezTo>
                  <a:cubicBezTo>
                    <a:pt x="244" y="481"/>
                    <a:pt x="372" y="492"/>
                    <a:pt x="512" y="492"/>
                  </a:cubicBezTo>
                  <a:cubicBezTo>
                    <a:pt x="641" y="492"/>
                    <a:pt x="641" y="481"/>
                    <a:pt x="663" y="363"/>
                  </a:cubicBezTo>
                  <a:cubicBezTo>
                    <a:pt x="663" y="352"/>
                    <a:pt x="663" y="352"/>
                    <a:pt x="674" y="352"/>
                  </a:cubicBezTo>
                  <a:cubicBezTo>
                    <a:pt x="688" y="330"/>
                    <a:pt x="688" y="305"/>
                    <a:pt x="710" y="305"/>
                  </a:cubicBezTo>
                  <a:cubicBezTo>
                    <a:pt x="722" y="305"/>
                    <a:pt x="744" y="319"/>
                    <a:pt x="758" y="330"/>
                  </a:cubicBezTo>
                  <a:cubicBezTo>
                    <a:pt x="780" y="363"/>
                    <a:pt x="791" y="389"/>
                    <a:pt x="814" y="422"/>
                  </a:cubicBezTo>
                  <a:cubicBezTo>
                    <a:pt x="828" y="433"/>
                    <a:pt x="850" y="444"/>
                    <a:pt x="861" y="444"/>
                  </a:cubicBezTo>
                  <a:cubicBezTo>
                    <a:pt x="872" y="444"/>
                    <a:pt x="884" y="433"/>
                    <a:pt x="898" y="433"/>
                  </a:cubicBezTo>
                  <a:cubicBezTo>
                    <a:pt x="967" y="411"/>
                    <a:pt x="1048" y="389"/>
                    <a:pt x="1118" y="363"/>
                  </a:cubicBezTo>
                  <a:cubicBezTo>
                    <a:pt x="1082" y="190"/>
                    <a:pt x="953" y="109"/>
                    <a:pt x="814" y="50"/>
                  </a:cubicBezTo>
                  <a:cubicBezTo>
                    <a:pt x="768" y="21"/>
                    <a:pt x="712" y="0"/>
                    <a:pt x="65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0"/>
            <p:cNvSpPr/>
            <p:nvPr/>
          </p:nvSpPr>
          <p:spPr>
            <a:xfrm>
              <a:off x="6949212" y="612706"/>
              <a:ext cx="66868" cy="23827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625" y="1"/>
                  </a:moveTo>
                  <a:cubicBezTo>
                    <a:pt x="413" y="1"/>
                    <a:pt x="202" y="23"/>
                    <a:pt x="0" y="62"/>
                  </a:cubicBezTo>
                  <a:cubicBezTo>
                    <a:pt x="45" y="132"/>
                    <a:pt x="93" y="202"/>
                    <a:pt x="126" y="272"/>
                  </a:cubicBezTo>
                  <a:cubicBezTo>
                    <a:pt x="143" y="304"/>
                    <a:pt x="159" y="314"/>
                    <a:pt x="182" y="314"/>
                  </a:cubicBezTo>
                  <a:cubicBezTo>
                    <a:pt x="193" y="314"/>
                    <a:pt x="206" y="312"/>
                    <a:pt x="221" y="308"/>
                  </a:cubicBezTo>
                  <a:cubicBezTo>
                    <a:pt x="336" y="294"/>
                    <a:pt x="464" y="272"/>
                    <a:pt x="581" y="261"/>
                  </a:cubicBezTo>
                  <a:cubicBezTo>
                    <a:pt x="674" y="250"/>
                    <a:pt x="780" y="238"/>
                    <a:pt x="883" y="224"/>
                  </a:cubicBezTo>
                  <a:cubicBezTo>
                    <a:pt x="861" y="169"/>
                    <a:pt x="838" y="99"/>
                    <a:pt x="813" y="51"/>
                  </a:cubicBezTo>
                  <a:cubicBezTo>
                    <a:pt x="802" y="29"/>
                    <a:pt x="769" y="4"/>
                    <a:pt x="755" y="4"/>
                  </a:cubicBezTo>
                  <a:cubicBezTo>
                    <a:pt x="711" y="2"/>
                    <a:pt x="668" y="1"/>
                    <a:pt x="625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0"/>
            <p:cNvSpPr/>
            <p:nvPr/>
          </p:nvSpPr>
          <p:spPr>
            <a:xfrm>
              <a:off x="6837191" y="518686"/>
              <a:ext cx="67095" cy="52118"/>
            </a:xfrm>
            <a:custGeom>
              <a:avLst/>
              <a:gdLst/>
              <a:ahLst/>
              <a:cxnLst/>
              <a:rect l="l" t="t" r="r" b="b"/>
              <a:pathLst>
                <a:path w="887" h="689" extrusionOk="0">
                  <a:moveTo>
                    <a:pt x="853" y="1"/>
                  </a:moveTo>
                  <a:cubicBezTo>
                    <a:pt x="747" y="96"/>
                    <a:pt x="654" y="188"/>
                    <a:pt x="548" y="269"/>
                  </a:cubicBezTo>
                  <a:cubicBezTo>
                    <a:pt x="409" y="364"/>
                    <a:pt x="247" y="445"/>
                    <a:pt x="96" y="526"/>
                  </a:cubicBezTo>
                  <a:cubicBezTo>
                    <a:pt x="15" y="573"/>
                    <a:pt x="1" y="573"/>
                    <a:pt x="26" y="688"/>
                  </a:cubicBezTo>
                  <a:cubicBezTo>
                    <a:pt x="118" y="655"/>
                    <a:pt x="199" y="618"/>
                    <a:pt x="280" y="596"/>
                  </a:cubicBezTo>
                  <a:cubicBezTo>
                    <a:pt x="504" y="515"/>
                    <a:pt x="688" y="409"/>
                    <a:pt x="839" y="247"/>
                  </a:cubicBezTo>
                  <a:cubicBezTo>
                    <a:pt x="864" y="224"/>
                    <a:pt x="886" y="199"/>
                    <a:pt x="886" y="188"/>
                  </a:cubicBezTo>
                  <a:cubicBezTo>
                    <a:pt x="875" y="118"/>
                    <a:pt x="864" y="59"/>
                    <a:pt x="85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0"/>
            <p:cNvSpPr/>
            <p:nvPr/>
          </p:nvSpPr>
          <p:spPr>
            <a:xfrm>
              <a:off x="6746575" y="672991"/>
              <a:ext cx="52874" cy="47352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17" y="57"/>
                  </a:moveTo>
                  <a:cubicBezTo>
                    <a:pt x="376" y="57"/>
                    <a:pt x="418" y="100"/>
                    <a:pt x="500" y="196"/>
                  </a:cubicBezTo>
                  <a:cubicBezTo>
                    <a:pt x="537" y="243"/>
                    <a:pt x="570" y="302"/>
                    <a:pt x="606" y="361"/>
                  </a:cubicBezTo>
                  <a:cubicBezTo>
                    <a:pt x="618" y="372"/>
                    <a:pt x="618" y="383"/>
                    <a:pt x="629" y="394"/>
                  </a:cubicBezTo>
                  <a:cubicBezTo>
                    <a:pt x="629" y="405"/>
                    <a:pt x="629" y="419"/>
                    <a:pt x="618" y="419"/>
                  </a:cubicBezTo>
                  <a:cubicBezTo>
                    <a:pt x="548" y="475"/>
                    <a:pt x="467" y="523"/>
                    <a:pt x="386" y="570"/>
                  </a:cubicBezTo>
                  <a:cubicBezTo>
                    <a:pt x="386" y="570"/>
                    <a:pt x="361" y="559"/>
                    <a:pt x="349" y="545"/>
                  </a:cubicBezTo>
                  <a:cubicBezTo>
                    <a:pt x="268" y="442"/>
                    <a:pt x="187" y="335"/>
                    <a:pt x="95" y="221"/>
                  </a:cubicBezTo>
                  <a:cubicBezTo>
                    <a:pt x="59" y="173"/>
                    <a:pt x="70" y="151"/>
                    <a:pt x="118" y="126"/>
                  </a:cubicBezTo>
                  <a:cubicBezTo>
                    <a:pt x="129" y="126"/>
                    <a:pt x="140" y="126"/>
                    <a:pt x="151" y="115"/>
                  </a:cubicBezTo>
                  <a:cubicBezTo>
                    <a:pt x="227" y="77"/>
                    <a:pt x="276" y="57"/>
                    <a:pt x="317" y="57"/>
                  </a:cubicBezTo>
                  <a:close/>
                  <a:moveTo>
                    <a:pt x="327" y="0"/>
                  </a:moveTo>
                  <a:cubicBezTo>
                    <a:pt x="235" y="45"/>
                    <a:pt x="140" y="92"/>
                    <a:pt x="59" y="140"/>
                  </a:cubicBezTo>
                  <a:cubicBezTo>
                    <a:pt x="0" y="162"/>
                    <a:pt x="0" y="196"/>
                    <a:pt x="37" y="232"/>
                  </a:cubicBezTo>
                  <a:cubicBezTo>
                    <a:pt x="129" y="349"/>
                    <a:pt x="210" y="464"/>
                    <a:pt x="305" y="570"/>
                  </a:cubicBezTo>
                  <a:cubicBezTo>
                    <a:pt x="329" y="608"/>
                    <a:pt x="351" y="626"/>
                    <a:pt x="376" y="626"/>
                  </a:cubicBezTo>
                  <a:cubicBezTo>
                    <a:pt x="396" y="626"/>
                    <a:pt x="418" y="614"/>
                    <a:pt x="444" y="592"/>
                  </a:cubicBezTo>
                  <a:cubicBezTo>
                    <a:pt x="514" y="545"/>
                    <a:pt x="584" y="511"/>
                    <a:pt x="654" y="464"/>
                  </a:cubicBezTo>
                  <a:cubicBezTo>
                    <a:pt x="676" y="453"/>
                    <a:pt x="687" y="430"/>
                    <a:pt x="699" y="419"/>
                  </a:cubicBezTo>
                  <a:cubicBezTo>
                    <a:pt x="687" y="394"/>
                    <a:pt x="687" y="383"/>
                    <a:pt x="676" y="361"/>
                  </a:cubicBezTo>
                  <a:cubicBezTo>
                    <a:pt x="618" y="210"/>
                    <a:pt x="489" y="126"/>
                    <a:pt x="386" y="11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0"/>
            <p:cNvSpPr/>
            <p:nvPr/>
          </p:nvSpPr>
          <p:spPr>
            <a:xfrm>
              <a:off x="6938623" y="620043"/>
              <a:ext cx="16793" cy="18532"/>
            </a:xfrm>
            <a:custGeom>
              <a:avLst/>
              <a:gdLst/>
              <a:ahLst/>
              <a:cxnLst/>
              <a:rect l="l" t="t" r="r" b="b"/>
              <a:pathLst>
                <a:path w="222" h="245" extrusionOk="0">
                  <a:moveTo>
                    <a:pt x="13" y="1"/>
                  </a:moveTo>
                  <a:cubicBezTo>
                    <a:pt x="9" y="1"/>
                    <a:pt x="5" y="1"/>
                    <a:pt x="1" y="2"/>
                  </a:cubicBezTo>
                  <a:cubicBezTo>
                    <a:pt x="34" y="35"/>
                    <a:pt x="70" y="72"/>
                    <a:pt x="93" y="105"/>
                  </a:cubicBezTo>
                  <a:cubicBezTo>
                    <a:pt x="126" y="153"/>
                    <a:pt x="140" y="186"/>
                    <a:pt x="174" y="234"/>
                  </a:cubicBezTo>
                  <a:cubicBezTo>
                    <a:pt x="174" y="245"/>
                    <a:pt x="196" y="245"/>
                    <a:pt x="221" y="245"/>
                  </a:cubicBezTo>
                  <a:cubicBezTo>
                    <a:pt x="187" y="123"/>
                    <a:pt x="92" y="1"/>
                    <a:pt x="13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0"/>
            <p:cNvSpPr/>
            <p:nvPr/>
          </p:nvSpPr>
          <p:spPr>
            <a:xfrm>
              <a:off x="6574118" y="470202"/>
              <a:ext cx="12254" cy="10060"/>
            </a:xfrm>
            <a:custGeom>
              <a:avLst/>
              <a:gdLst/>
              <a:ahLst/>
              <a:cxnLst/>
              <a:rect l="l" t="t" r="r" b="b"/>
              <a:pathLst>
                <a:path w="162" h="133" extrusionOk="0">
                  <a:moveTo>
                    <a:pt x="95" y="0"/>
                  </a:moveTo>
                  <a:cubicBezTo>
                    <a:pt x="90" y="0"/>
                    <a:pt x="86" y="1"/>
                    <a:pt x="82" y="2"/>
                  </a:cubicBezTo>
                  <a:cubicBezTo>
                    <a:pt x="56" y="2"/>
                    <a:pt x="34" y="38"/>
                    <a:pt x="1" y="61"/>
                  </a:cubicBezTo>
                  <a:cubicBezTo>
                    <a:pt x="31" y="93"/>
                    <a:pt x="52" y="132"/>
                    <a:pt x="66" y="132"/>
                  </a:cubicBezTo>
                  <a:cubicBezTo>
                    <a:pt x="67" y="132"/>
                    <a:pt x="69" y="132"/>
                    <a:pt x="70" y="131"/>
                  </a:cubicBezTo>
                  <a:cubicBezTo>
                    <a:pt x="104" y="119"/>
                    <a:pt x="140" y="97"/>
                    <a:pt x="151" y="72"/>
                  </a:cubicBezTo>
                  <a:cubicBezTo>
                    <a:pt x="161" y="33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0"/>
            <p:cNvSpPr/>
            <p:nvPr/>
          </p:nvSpPr>
          <p:spPr>
            <a:xfrm>
              <a:off x="6535239" y="458931"/>
              <a:ext cx="12557" cy="9909"/>
            </a:xfrm>
            <a:custGeom>
              <a:avLst/>
              <a:gdLst/>
              <a:ahLst/>
              <a:cxnLst/>
              <a:rect l="l" t="t" r="r" b="b"/>
              <a:pathLst>
                <a:path w="166" h="131" extrusionOk="0">
                  <a:moveTo>
                    <a:pt x="59" y="0"/>
                  </a:moveTo>
                  <a:cubicBezTo>
                    <a:pt x="37" y="0"/>
                    <a:pt x="26" y="48"/>
                    <a:pt x="1" y="70"/>
                  </a:cubicBezTo>
                  <a:cubicBezTo>
                    <a:pt x="26" y="92"/>
                    <a:pt x="48" y="129"/>
                    <a:pt x="70" y="129"/>
                  </a:cubicBezTo>
                  <a:cubicBezTo>
                    <a:pt x="74" y="130"/>
                    <a:pt x="77" y="131"/>
                    <a:pt x="80" y="131"/>
                  </a:cubicBezTo>
                  <a:cubicBezTo>
                    <a:pt x="102" y="131"/>
                    <a:pt x="124" y="102"/>
                    <a:pt x="165" y="70"/>
                  </a:cubicBezTo>
                  <a:cubicBezTo>
                    <a:pt x="118" y="37"/>
                    <a:pt x="96" y="0"/>
                    <a:pt x="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0"/>
            <p:cNvSpPr/>
            <p:nvPr/>
          </p:nvSpPr>
          <p:spPr>
            <a:xfrm>
              <a:off x="6601348" y="607638"/>
              <a:ext cx="11498" cy="19516"/>
            </a:xfrm>
            <a:custGeom>
              <a:avLst/>
              <a:gdLst/>
              <a:ahLst/>
              <a:cxnLst/>
              <a:rect l="l" t="t" r="r" b="b"/>
              <a:pathLst>
                <a:path w="152" h="258" extrusionOk="0">
                  <a:moveTo>
                    <a:pt x="104" y="1"/>
                  </a:moveTo>
                  <a:cubicBezTo>
                    <a:pt x="82" y="1"/>
                    <a:pt x="46" y="12"/>
                    <a:pt x="34" y="26"/>
                  </a:cubicBezTo>
                  <a:cubicBezTo>
                    <a:pt x="12" y="48"/>
                    <a:pt x="1" y="96"/>
                    <a:pt x="1" y="107"/>
                  </a:cubicBezTo>
                  <a:lnTo>
                    <a:pt x="1" y="177"/>
                  </a:lnTo>
                  <a:cubicBezTo>
                    <a:pt x="23" y="199"/>
                    <a:pt x="34" y="222"/>
                    <a:pt x="46" y="258"/>
                  </a:cubicBezTo>
                  <a:cubicBezTo>
                    <a:pt x="82" y="236"/>
                    <a:pt x="115" y="222"/>
                    <a:pt x="129" y="188"/>
                  </a:cubicBezTo>
                  <a:cubicBezTo>
                    <a:pt x="152" y="152"/>
                    <a:pt x="152" y="107"/>
                    <a:pt x="152" y="60"/>
                  </a:cubicBezTo>
                  <a:cubicBezTo>
                    <a:pt x="152" y="48"/>
                    <a:pt x="129" y="12"/>
                    <a:pt x="10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0"/>
            <p:cNvSpPr/>
            <p:nvPr/>
          </p:nvSpPr>
          <p:spPr>
            <a:xfrm>
              <a:off x="6551956" y="592662"/>
              <a:ext cx="9758" cy="17852"/>
            </a:xfrm>
            <a:custGeom>
              <a:avLst/>
              <a:gdLst/>
              <a:ahLst/>
              <a:cxnLst/>
              <a:rect l="l" t="t" r="r" b="b"/>
              <a:pathLst>
                <a:path w="129" h="236" extrusionOk="0">
                  <a:moveTo>
                    <a:pt x="48" y="1"/>
                  </a:moveTo>
                  <a:cubicBezTo>
                    <a:pt x="37" y="1"/>
                    <a:pt x="14" y="26"/>
                    <a:pt x="14" y="48"/>
                  </a:cubicBezTo>
                  <a:cubicBezTo>
                    <a:pt x="0" y="107"/>
                    <a:pt x="0" y="165"/>
                    <a:pt x="0" y="235"/>
                  </a:cubicBezTo>
                  <a:cubicBezTo>
                    <a:pt x="95" y="188"/>
                    <a:pt x="129" y="96"/>
                    <a:pt x="106" y="48"/>
                  </a:cubicBezTo>
                  <a:cubicBezTo>
                    <a:pt x="95" y="26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0"/>
            <p:cNvSpPr/>
            <p:nvPr/>
          </p:nvSpPr>
          <p:spPr>
            <a:xfrm>
              <a:off x="6516027" y="574281"/>
              <a:ext cx="5371" cy="13162"/>
            </a:xfrm>
            <a:custGeom>
              <a:avLst/>
              <a:gdLst/>
              <a:ahLst/>
              <a:cxnLst/>
              <a:rect l="l" t="t" r="r" b="b"/>
              <a:pathLst>
                <a:path w="71" h="174" extrusionOk="0">
                  <a:moveTo>
                    <a:pt x="11" y="1"/>
                  </a:moveTo>
                  <a:cubicBezTo>
                    <a:pt x="11" y="70"/>
                    <a:pt x="0" y="129"/>
                    <a:pt x="0" y="174"/>
                  </a:cubicBezTo>
                  <a:cubicBezTo>
                    <a:pt x="56" y="118"/>
                    <a:pt x="70" y="59"/>
                    <a:pt x="1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0"/>
            <p:cNvSpPr/>
            <p:nvPr/>
          </p:nvSpPr>
          <p:spPr>
            <a:xfrm>
              <a:off x="6757997" y="682143"/>
              <a:ext cx="31770" cy="28063"/>
            </a:xfrm>
            <a:custGeom>
              <a:avLst/>
              <a:gdLst/>
              <a:ahLst/>
              <a:cxnLst/>
              <a:rect l="l" t="t" r="r" b="b"/>
              <a:pathLst>
                <a:path w="420" h="371" extrusionOk="0">
                  <a:moveTo>
                    <a:pt x="156" y="0"/>
                  </a:moveTo>
                  <a:cubicBezTo>
                    <a:pt x="149" y="0"/>
                    <a:pt x="144" y="2"/>
                    <a:pt x="140" y="5"/>
                  </a:cubicBezTo>
                  <a:cubicBezTo>
                    <a:pt x="84" y="19"/>
                    <a:pt x="36" y="41"/>
                    <a:pt x="0" y="64"/>
                  </a:cubicBezTo>
                  <a:cubicBezTo>
                    <a:pt x="70" y="159"/>
                    <a:pt x="129" y="251"/>
                    <a:pt x="198" y="332"/>
                  </a:cubicBezTo>
                  <a:cubicBezTo>
                    <a:pt x="208" y="350"/>
                    <a:pt x="234" y="371"/>
                    <a:pt x="249" y="371"/>
                  </a:cubicBezTo>
                  <a:cubicBezTo>
                    <a:pt x="253" y="371"/>
                    <a:pt x="255" y="370"/>
                    <a:pt x="257" y="368"/>
                  </a:cubicBezTo>
                  <a:cubicBezTo>
                    <a:pt x="316" y="343"/>
                    <a:pt x="363" y="309"/>
                    <a:pt x="419" y="273"/>
                  </a:cubicBezTo>
                  <a:cubicBezTo>
                    <a:pt x="349" y="181"/>
                    <a:pt x="279" y="100"/>
                    <a:pt x="210" y="19"/>
                  </a:cubicBezTo>
                  <a:cubicBezTo>
                    <a:pt x="194" y="9"/>
                    <a:pt x="172" y="0"/>
                    <a:pt x="1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0"/>
            <p:cNvSpPr/>
            <p:nvPr/>
          </p:nvSpPr>
          <p:spPr>
            <a:xfrm>
              <a:off x="6387289" y="327244"/>
              <a:ext cx="637666" cy="469891"/>
            </a:xfrm>
            <a:custGeom>
              <a:avLst/>
              <a:gdLst/>
              <a:ahLst/>
              <a:cxnLst/>
              <a:rect l="l" t="t" r="r" b="b"/>
              <a:pathLst>
                <a:path w="8430" h="6212" extrusionOk="0">
                  <a:moveTo>
                    <a:pt x="3974" y="62"/>
                  </a:moveTo>
                  <a:cubicBezTo>
                    <a:pt x="4031" y="62"/>
                    <a:pt x="4087" y="83"/>
                    <a:pt x="4133" y="112"/>
                  </a:cubicBezTo>
                  <a:cubicBezTo>
                    <a:pt x="4272" y="171"/>
                    <a:pt x="4401" y="252"/>
                    <a:pt x="4437" y="425"/>
                  </a:cubicBezTo>
                  <a:cubicBezTo>
                    <a:pt x="4356" y="451"/>
                    <a:pt x="4261" y="484"/>
                    <a:pt x="4180" y="506"/>
                  </a:cubicBezTo>
                  <a:cubicBezTo>
                    <a:pt x="4169" y="506"/>
                    <a:pt x="4147" y="495"/>
                    <a:pt x="4133" y="484"/>
                  </a:cubicBezTo>
                  <a:cubicBezTo>
                    <a:pt x="4110" y="451"/>
                    <a:pt x="4099" y="425"/>
                    <a:pt x="4077" y="392"/>
                  </a:cubicBezTo>
                  <a:cubicBezTo>
                    <a:pt x="4063" y="381"/>
                    <a:pt x="4041" y="367"/>
                    <a:pt x="4029" y="367"/>
                  </a:cubicBezTo>
                  <a:cubicBezTo>
                    <a:pt x="4007" y="367"/>
                    <a:pt x="4007" y="392"/>
                    <a:pt x="3993" y="414"/>
                  </a:cubicBezTo>
                  <a:cubicBezTo>
                    <a:pt x="3982" y="414"/>
                    <a:pt x="3982" y="414"/>
                    <a:pt x="3982" y="425"/>
                  </a:cubicBezTo>
                  <a:cubicBezTo>
                    <a:pt x="3960" y="543"/>
                    <a:pt x="3960" y="554"/>
                    <a:pt x="3831" y="554"/>
                  </a:cubicBezTo>
                  <a:cubicBezTo>
                    <a:pt x="3691" y="554"/>
                    <a:pt x="3563" y="543"/>
                    <a:pt x="3434" y="520"/>
                  </a:cubicBezTo>
                  <a:cubicBezTo>
                    <a:pt x="3320" y="495"/>
                    <a:pt x="3320" y="473"/>
                    <a:pt x="3379" y="381"/>
                  </a:cubicBezTo>
                  <a:cubicBezTo>
                    <a:pt x="3518" y="171"/>
                    <a:pt x="3703" y="65"/>
                    <a:pt x="3937" y="65"/>
                  </a:cubicBezTo>
                  <a:cubicBezTo>
                    <a:pt x="3950" y="63"/>
                    <a:pt x="3962" y="62"/>
                    <a:pt x="3974" y="62"/>
                  </a:cubicBezTo>
                  <a:close/>
                  <a:moveTo>
                    <a:pt x="4496" y="344"/>
                  </a:moveTo>
                  <a:lnTo>
                    <a:pt x="4496" y="344"/>
                  </a:lnTo>
                  <a:cubicBezTo>
                    <a:pt x="4622" y="367"/>
                    <a:pt x="4739" y="381"/>
                    <a:pt x="4856" y="414"/>
                  </a:cubicBezTo>
                  <a:cubicBezTo>
                    <a:pt x="5007" y="462"/>
                    <a:pt x="5158" y="506"/>
                    <a:pt x="5287" y="576"/>
                  </a:cubicBezTo>
                  <a:cubicBezTo>
                    <a:pt x="5530" y="716"/>
                    <a:pt x="5764" y="856"/>
                    <a:pt x="5974" y="1020"/>
                  </a:cubicBezTo>
                  <a:cubicBezTo>
                    <a:pt x="6264" y="1252"/>
                    <a:pt x="6485" y="1543"/>
                    <a:pt x="6625" y="1903"/>
                  </a:cubicBezTo>
                  <a:cubicBezTo>
                    <a:pt x="6672" y="2057"/>
                    <a:pt x="6717" y="2197"/>
                    <a:pt x="6764" y="2347"/>
                  </a:cubicBezTo>
                  <a:cubicBezTo>
                    <a:pt x="6776" y="2381"/>
                    <a:pt x="6764" y="2428"/>
                    <a:pt x="6753" y="2462"/>
                  </a:cubicBezTo>
                  <a:cubicBezTo>
                    <a:pt x="6661" y="2616"/>
                    <a:pt x="6533" y="2708"/>
                    <a:pt x="6382" y="2800"/>
                  </a:cubicBezTo>
                  <a:cubicBezTo>
                    <a:pt x="6276" y="2859"/>
                    <a:pt x="6172" y="2917"/>
                    <a:pt x="6055" y="2976"/>
                  </a:cubicBezTo>
                  <a:cubicBezTo>
                    <a:pt x="6032" y="2998"/>
                    <a:pt x="5996" y="3010"/>
                    <a:pt x="5949" y="3021"/>
                  </a:cubicBezTo>
                  <a:cubicBezTo>
                    <a:pt x="5893" y="2741"/>
                    <a:pt x="5845" y="2487"/>
                    <a:pt x="5787" y="2230"/>
                  </a:cubicBezTo>
                  <a:cubicBezTo>
                    <a:pt x="5625" y="1624"/>
                    <a:pt x="5298" y="1149"/>
                    <a:pt x="4787" y="786"/>
                  </a:cubicBezTo>
                  <a:cubicBezTo>
                    <a:pt x="4658" y="694"/>
                    <a:pt x="4529" y="613"/>
                    <a:pt x="4379" y="506"/>
                  </a:cubicBezTo>
                  <a:cubicBezTo>
                    <a:pt x="4482" y="495"/>
                    <a:pt x="4566" y="473"/>
                    <a:pt x="4496" y="344"/>
                  </a:cubicBezTo>
                  <a:close/>
                  <a:moveTo>
                    <a:pt x="3272" y="414"/>
                  </a:moveTo>
                  <a:lnTo>
                    <a:pt x="3272" y="414"/>
                  </a:lnTo>
                  <a:cubicBezTo>
                    <a:pt x="3261" y="532"/>
                    <a:pt x="3353" y="565"/>
                    <a:pt x="3434" y="590"/>
                  </a:cubicBezTo>
                  <a:cubicBezTo>
                    <a:pt x="3525" y="609"/>
                    <a:pt x="3615" y="617"/>
                    <a:pt x="3703" y="617"/>
                  </a:cubicBezTo>
                  <a:cubicBezTo>
                    <a:pt x="3774" y="617"/>
                    <a:pt x="3844" y="611"/>
                    <a:pt x="3912" y="601"/>
                  </a:cubicBezTo>
                  <a:cubicBezTo>
                    <a:pt x="3993" y="601"/>
                    <a:pt x="4029" y="565"/>
                    <a:pt x="4018" y="495"/>
                  </a:cubicBezTo>
                  <a:cubicBezTo>
                    <a:pt x="4018" y="484"/>
                    <a:pt x="4029" y="473"/>
                    <a:pt x="4029" y="462"/>
                  </a:cubicBezTo>
                  <a:lnTo>
                    <a:pt x="4041" y="462"/>
                  </a:lnTo>
                  <a:cubicBezTo>
                    <a:pt x="4093" y="536"/>
                    <a:pt x="4112" y="562"/>
                    <a:pt x="4159" y="562"/>
                  </a:cubicBezTo>
                  <a:cubicBezTo>
                    <a:pt x="4185" y="562"/>
                    <a:pt x="4220" y="554"/>
                    <a:pt x="4272" y="543"/>
                  </a:cubicBezTo>
                  <a:cubicBezTo>
                    <a:pt x="4285" y="537"/>
                    <a:pt x="4300" y="534"/>
                    <a:pt x="4313" y="534"/>
                  </a:cubicBezTo>
                  <a:cubicBezTo>
                    <a:pt x="4326" y="534"/>
                    <a:pt x="4337" y="537"/>
                    <a:pt x="4342" y="543"/>
                  </a:cubicBezTo>
                  <a:cubicBezTo>
                    <a:pt x="4529" y="671"/>
                    <a:pt x="4717" y="800"/>
                    <a:pt x="4879" y="939"/>
                  </a:cubicBezTo>
                  <a:cubicBezTo>
                    <a:pt x="5334" y="1311"/>
                    <a:pt x="5636" y="1789"/>
                    <a:pt x="5753" y="2370"/>
                  </a:cubicBezTo>
                  <a:cubicBezTo>
                    <a:pt x="5787" y="2590"/>
                    <a:pt x="5845" y="2811"/>
                    <a:pt x="5893" y="3046"/>
                  </a:cubicBezTo>
                  <a:cubicBezTo>
                    <a:pt x="5728" y="3079"/>
                    <a:pt x="5577" y="3116"/>
                    <a:pt x="5426" y="3138"/>
                  </a:cubicBezTo>
                  <a:cubicBezTo>
                    <a:pt x="5187" y="3179"/>
                    <a:pt x="4949" y="3193"/>
                    <a:pt x="4710" y="3193"/>
                  </a:cubicBezTo>
                  <a:cubicBezTo>
                    <a:pt x="4471" y="3193"/>
                    <a:pt x="4232" y="3179"/>
                    <a:pt x="3993" y="3160"/>
                  </a:cubicBezTo>
                  <a:cubicBezTo>
                    <a:pt x="3434" y="3127"/>
                    <a:pt x="2890" y="3010"/>
                    <a:pt x="2353" y="2859"/>
                  </a:cubicBezTo>
                  <a:cubicBezTo>
                    <a:pt x="2121" y="2789"/>
                    <a:pt x="1887" y="2685"/>
                    <a:pt x="1677" y="2557"/>
                  </a:cubicBezTo>
                  <a:cubicBezTo>
                    <a:pt x="1504" y="2451"/>
                    <a:pt x="1493" y="2428"/>
                    <a:pt x="1563" y="2241"/>
                  </a:cubicBezTo>
                  <a:cubicBezTo>
                    <a:pt x="1713" y="1881"/>
                    <a:pt x="1864" y="1532"/>
                    <a:pt x="2074" y="1205"/>
                  </a:cubicBezTo>
                  <a:cubicBezTo>
                    <a:pt x="2191" y="1032"/>
                    <a:pt x="2331" y="892"/>
                    <a:pt x="2504" y="775"/>
                  </a:cubicBezTo>
                  <a:cubicBezTo>
                    <a:pt x="2750" y="624"/>
                    <a:pt x="2993" y="495"/>
                    <a:pt x="3272" y="414"/>
                  </a:cubicBezTo>
                  <a:close/>
                  <a:moveTo>
                    <a:pt x="6801" y="2532"/>
                  </a:moveTo>
                  <a:cubicBezTo>
                    <a:pt x="6812" y="2590"/>
                    <a:pt x="6823" y="2649"/>
                    <a:pt x="6834" y="2719"/>
                  </a:cubicBezTo>
                  <a:cubicBezTo>
                    <a:pt x="6834" y="2730"/>
                    <a:pt x="6812" y="2755"/>
                    <a:pt x="6787" y="2778"/>
                  </a:cubicBezTo>
                  <a:cubicBezTo>
                    <a:pt x="6636" y="2940"/>
                    <a:pt x="6452" y="3046"/>
                    <a:pt x="6228" y="3127"/>
                  </a:cubicBezTo>
                  <a:cubicBezTo>
                    <a:pt x="6147" y="3149"/>
                    <a:pt x="6066" y="3186"/>
                    <a:pt x="5974" y="3219"/>
                  </a:cubicBezTo>
                  <a:cubicBezTo>
                    <a:pt x="5949" y="3104"/>
                    <a:pt x="5963" y="3104"/>
                    <a:pt x="6044" y="3057"/>
                  </a:cubicBezTo>
                  <a:cubicBezTo>
                    <a:pt x="6195" y="2976"/>
                    <a:pt x="6357" y="2895"/>
                    <a:pt x="6496" y="2800"/>
                  </a:cubicBezTo>
                  <a:cubicBezTo>
                    <a:pt x="6602" y="2719"/>
                    <a:pt x="6695" y="2627"/>
                    <a:pt x="6801" y="2532"/>
                  </a:cubicBezTo>
                  <a:close/>
                  <a:moveTo>
                    <a:pt x="1493" y="2498"/>
                  </a:moveTo>
                  <a:lnTo>
                    <a:pt x="1493" y="2498"/>
                  </a:lnTo>
                  <a:cubicBezTo>
                    <a:pt x="1853" y="2766"/>
                    <a:pt x="2247" y="2917"/>
                    <a:pt x="2680" y="3010"/>
                  </a:cubicBezTo>
                  <a:cubicBezTo>
                    <a:pt x="3063" y="3091"/>
                    <a:pt x="3434" y="3174"/>
                    <a:pt x="3831" y="3208"/>
                  </a:cubicBezTo>
                  <a:cubicBezTo>
                    <a:pt x="4111" y="3241"/>
                    <a:pt x="4393" y="3261"/>
                    <a:pt x="4675" y="3261"/>
                  </a:cubicBezTo>
                  <a:cubicBezTo>
                    <a:pt x="5074" y="3261"/>
                    <a:pt x="5473" y="3222"/>
                    <a:pt x="5868" y="3127"/>
                  </a:cubicBezTo>
                  <a:cubicBezTo>
                    <a:pt x="5868" y="3116"/>
                    <a:pt x="5879" y="3116"/>
                    <a:pt x="5879" y="3116"/>
                  </a:cubicBezTo>
                  <a:lnTo>
                    <a:pt x="5879" y="3116"/>
                  </a:lnTo>
                  <a:cubicBezTo>
                    <a:pt x="5926" y="3208"/>
                    <a:pt x="5915" y="3230"/>
                    <a:pt x="5823" y="3255"/>
                  </a:cubicBezTo>
                  <a:cubicBezTo>
                    <a:pt x="5513" y="3317"/>
                    <a:pt x="5204" y="3345"/>
                    <a:pt x="4894" y="3345"/>
                  </a:cubicBezTo>
                  <a:cubicBezTo>
                    <a:pt x="4796" y="3345"/>
                    <a:pt x="4698" y="3342"/>
                    <a:pt x="4599" y="3336"/>
                  </a:cubicBezTo>
                  <a:cubicBezTo>
                    <a:pt x="4298" y="3314"/>
                    <a:pt x="3982" y="3314"/>
                    <a:pt x="3680" y="3267"/>
                  </a:cubicBezTo>
                  <a:cubicBezTo>
                    <a:pt x="3133" y="3197"/>
                    <a:pt x="2585" y="3127"/>
                    <a:pt x="2063" y="2940"/>
                  </a:cubicBezTo>
                  <a:cubicBezTo>
                    <a:pt x="1864" y="2870"/>
                    <a:pt x="1688" y="2789"/>
                    <a:pt x="1526" y="2649"/>
                  </a:cubicBezTo>
                  <a:cubicBezTo>
                    <a:pt x="1479" y="2602"/>
                    <a:pt x="1468" y="2557"/>
                    <a:pt x="1493" y="2498"/>
                  </a:cubicBezTo>
                  <a:close/>
                  <a:moveTo>
                    <a:pt x="6845" y="2825"/>
                  </a:moveTo>
                  <a:cubicBezTo>
                    <a:pt x="6845" y="2928"/>
                    <a:pt x="6857" y="3021"/>
                    <a:pt x="6857" y="3104"/>
                  </a:cubicBezTo>
                  <a:cubicBezTo>
                    <a:pt x="6871" y="3208"/>
                    <a:pt x="6871" y="3300"/>
                    <a:pt x="6882" y="3406"/>
                  </a:cubicBezTo>
                  <a:cubicBezTo>
                    <a:pt x="6893" y="3487"/>
                    <a:pt x="6857" y="3557"/>
                    <a:pt x="6801" y="3605"/>
                  </a:cubicBezTo>
                  <a:cubicBezTo>
                    <a:pt x="6602" y="3803"/>
                    <a:pt x="6368" y="3929"/>
                    <a:pt x="6125" y="4035"/>
                  </a:cubicBezTo>
                  <a:cubicBezTo>
                    <a:pt x="6088" y="4046"/>
                    <a:pt x="6044" y="4068"/>
                    <a:pt x="6007" y="4082"/>
                  </a:cubicBezTo>
                  <a:lnTo>
                    <a:pt x="5974" y="4082"/>
                  </a:lnTo>
                  <a:cubicBezTo>
                    <a:pt x="5985" y="4057"/>
                    <a:pt x="5985" y="4035"/>
                    <a:pt x="5985" y="4024"/>
                  </a:cubicBezTo>
                  <a:cubicBezTo>
                    <a:pt x="6032" y="3803"/>
                    <a:pt x="6019" y="3593"/>
                    <a:pt x="5985" y="3370"/>
                  </a:cubicBezTo>
                  <a:cubicBezTo>
                    <a:pt x="5985" y="3314"/>
                    <a:pt x="5985" y="3278"/>
                    <a:pt x="6055" y="3255"/>
                  </a:cubicBezTo>
                  <a:cubicBezTo>
                    <a:pt x="6276" y="3186"/>
                    <a:pt x="6496" y="3104"/>
                    <a:pt x="6683" y="2951"/>
                  </a:cubicBezTo>
                  <a:cubicBezTo>
                    <a:pt x="6731" y="2917"/>
                    <a:pt x="6776" y="2881"/>
                    <a:pt x="6845" y="2825"/>
                  </a:cubicBezTo>
                  <a:close/>
                  <a:moveTo>
                    <a:pt x="8054" y="3775"/>
                  </a:moveTo>
                  <a:cubicBezTo>
                    <a:pt x="8097" y="3775"/>
                    <a:pt x="8140" y="3776"/>
                    <a:pt x="8184" y="3778"/>
                  </a:cubicBezTo>
                  <a:cubicBezTo>
                    <a:pt x="8198" y="3778"/>
                    <a:pt x="8231" y="3803"/>
                    <a:pt x="8242" y="3825"/>
                  </a:cubicBezTo>
                  <a:cubicBezTo>
                    <a:pt x="8267" y="3873"/>
                    <a:pt x="8290" y="3943"/>
                    <a:pt x="8312" y="3998"/>
                  </a:cubicBezTo>
                  <a:cubicBezTo>
                    <a:pt x="8209" y="4012"/>
                    <a:pt x="8103" y="4024"/>
                    <a:pt x="8010" y="4035"/>
                  </a:cubicBezTo>
                  <a:cubicBezTo>
                    <a:pt x="7893" y="4046"/>
                    <a:pt x="7765" y="4068"/>
                    <a:pt x="7650" y="4082"/>
                  </a:cubicBezTo>
                  <a:cubicBezTo>
                    <a:pt x="7635" y="4086"/>
                    <a:pt x="7622" y="4088"/>
                    <a:pt x="7611" y="4088"/>
                  </a:cubicBezTo>
                  <a:cubicBezTo>
                    <a:pt x="7588" y="4088"/>
                    <a:pt x="7572" y="4078"/>
                    <a:pt x="7555" y="4046"/>
                  </a:cubicBezTo>
                  <a:cubicBezTo>
                    <a:pt x="7522" y="3976"/>
                    <a:pt x="7474" y="3906"/>
                    <a:pt x="7429" y="3836"/>
                  </a:cubicBezTo>
                  <a:cubicBezTo>
                    <a:pt x="7631" y="3797"/>
                    <a:pt x="7842" y="3775"/>
                    <a:pt x="8054" y="3775"/>
                  </a:cubicBezTo>
                  <a:close/>
                  <a:moveTo>
                    <a:pt x="7302" y="3872"/>
                  </a:moveTo>
                  <a:cubicBezTo>
                    <a:pt x="7381" y="3872"/>
                    <a:pt x="7476" y="3994"/>
                    <a:pt x="7510" y="4116"/>
                  </a:cubicBezTo>
                  <a:cubicBezTo>
                    <a:pt x="7485" y="4116"/>
                    <a:pt x="7463" y="4116"/>
                    <a:pt x="7463" y="4105"/>
                  </a:cubicBezTo>
                  <a:cubicBezTo>
                    <a:pt x="7429" y="4057"/>
                    <a:pt x="7415" y="4024"/>
                    <a:pt x="7382" y="3976"/>
                  </a:cubicBezTo>
                  <a:cubicBezTo>
                    <a:pt x="7359" y="3943"/>
                    <a:pt x="7323" y="3906"/>
                    <a:pt x="7290" y="3873"/>
                  </a:cubicBezTo>
                  <a:cubicBezTo>
                    <a:pt x="7294" y="3872"/>
                    <a:pt x="7298" y="3872"/>
                    <a:pt x="7302" y="3872"/>
                  </a:cubicBezTo>
                  <a:close/>
                  <a:moveTo>
                    <a:pt x="1456" y="2671"/>
                  </a:moveTo>
                  <a:cubicBezTo>
                    <a:pt x="1677" y="2870"/>
                    <a:pt x="1934" y="2987"/>
                    <a:pt x="2214" y="3057"/>
                  </a:cubicBezTo>
                  <a:cubicBezTo>
                    <a:pt x="2515" y="3138"/>
                    <a:pt x="2831" y="3208"/>
                    <a:pt x="3144" y="3255"/>
                  </a:cubicBezTo>
                  <a:cubicBezTo>
                    <a:pt x="3390" y="3300"/>
                    <a:pt x="3633" y="3348"/>
                    <a:pt x="3890" y="3359"/>
                  </a:cubicBezTo>
                  <a:cubicBezTo>
                    <a:pt x="4212" y="3389"/>
                    <a:pt x="4539" y="3413"/>
                    <a:pt x="4868" y="3413"/>
                  </a:cubicBezTo>
                  <a:cubicBezTo>
                    <a:pt x="5061" y="3413"/>
                    <a:pt x="5255" y="3405"/>
                    <a:pt x="5449" y="3384"/>
                  </a:cubicBezTo>
                  <a:cubicBezTo>
                    <a:pt x="5577" y="3370"/>
                    <a:pt x="5717" y="3336"/>
                    <a:pt x="5856" y="3314"/>
                  </a:cubicBezTo>
                  <a:cubicBezTo>
                    <a:pt x="5868" y="3314"/>
                    <a:pt x="5893" y="3300"/>
                    <a:pt x="5915" y="3300"/>
                  </a:cubicBezTo>
                  <a:cubicBezTo>
                    <a:pt x="5949" y="3510"/>
                    <a:pt x="5949" y="3719"/>
                    <a:pt x="5938" y="3929"/>
                  </a:cubicBezTo>
                  <a:cubicBezTo>
                    <a:pt x="5926" y="4082"/>
                    <a:pt x="5856" y="4138"/>
                    <a:pt x="5717" y="4186"/>
                  </a:cubicBezTo>
                  <a:cubicBezTo>
                    <a:pt x="5426" y="4292"/>
                    <a:pt x="5125" y="4336"/>
                    <a:pt x="4820" y="4348"/>
                  </a:cubicBezTo>
                  <a:cubicBezTo>
                    <a:pt x="4774" y="4348"/>
                    <a:pt x="4728" y="4349"/>
                    <a:pt x="4681" y="4349"/>
                  </a:cubicBezTo>
                  <a:cubicBezTo>
                    <a:pt x="3939" y="4349"/>
                    <a:pt x="3216" y="4244"/>
                    <a:pt x="2493" y="4057"/>
                  </a:cubicBezTo>
                  <a:cubicBezTo>
                    <a:pt x="2317" y="4024"/>
                    <a:pt x="2155" y="3943"/>
                    <a:pt x="1993" y="3873"/>
                  </a:cubicBezTo>
                  <a:cubicBezTo>
                    <a:pt x="1772" y="3778"/>
                    <a:pt x="1618" y="3605"/>
                    <a:pt x="1479" y="3417"/>
                  </a:cubicBezTo>
                  <a:cubicBezTo>
                    <a:pt x="1398" y="3314"/>
                    <a:pt x="1375" y="3208"/>
                    <a:pt x="1398" y="3068"/>
                  </a:cubicBezTo>
                  <a:cubicBezTo>
                    <a:pt x="1423" y="2940"/>
                    <a:pt x="1434" y="2811"/>
                    <a:pt x="1456" y="2671"/>
                  </a:cubicBezTo>
                  <a:close/>
                  <a:moveTo>
                    <a:pt x="7206" y="3895"/>
                  </a:moveTo>
                  <a:cubicBezTo>
                    <a:pt x="7220" y="3895"/>
                    <a:pt x="7242" y="3906"/>
                    <a:pt x="7253" y="3917"/>
                  </a:cubicBezTo>
                  <a:cubicBezTo>
                    <a:pt x="7301" y="3976"/>
                    <a:pt x="7359" y="4046"/>
                    <a:pt x="7415" y="4127"/>
                  </a:cubicBezTo>
                  <a:cubicBezTo>
                    <a:pt x="6742" y="4325"/>
                    <a:pt x="6088" y="4524"/>
                    <a:pt x="5474" y="4837"/>
                  </a:cubicBezTo>
                  <a:cubicBezTo>
                    <a:pt x="5404" y="4756"/>
                    <a:pt x="5334" y="4686"/>
                    <a:pt x="5250" y="4605"/>
                  </a:cubicBezTo>
                  <a:cubicBezTo>
                    <a:pt x="5264" y="4594"/>
                    <a:pt x="5275" y="4582"/>
                    <a:pt x="5287" y="4582"/>
                  </a:cubicBezTo>
                  <a:cubicBezTo>
                    <a:pt x="5856" y="4292"/>
                    <a:pt x="6438" y="4057"/>
                    <a:pt x="7066" y="3917"/>
                  </a:cubicBezTo>
                  <a:cubicBezTo>
                    <a:pt x="7114" y="3906"/>
                    <a:pt x="7161" y="3895"/>
                    <a:pt x="7206" y="3895"/>
                  </a:cubicBezTo>
                  <a:close/>
                  <a:moveTo>
                    <a:pt x="5077" y="4571"/>
                  </a:moveTo>
                  <a:cubicBezTo>
                    <a:pt x="5088" y="4571"/>
                    <a:pt x="5125" y="4571"/>
                    <a:pt x="5136" y="4582"/>
                  </a:cubicBezTo>
                  <a:cubicBezTo>
                    <a:pt x="5239" y="4697"/>
                    <a:pt x="5368" y="4781"/>
                    <a:pt x="5426" y="4932"/>
                  </a:cubicBezTo>
                  <a:cubicBezTo>
                    <a:pt x="5437" y="4954"/>
                    <a:pt x="5437" y="4965"/>
                    <a:pt x="5449" y="4990"/>
                  </a:cubicBezTo>
                  <a:cubicBezTo>
                    <a:pt x="5437" y="5001"/>
                    <a:pt x="5426" y="5024"/>
                    <a:pt x="5404" y="5035"/>
                  </a:cubicBezTo>
                  <a:cubicBezTo>
                    <a:pt x="5334" y="5082"/>
                    <a:pt x="5264" y="5116"/>
                    <a:pt x="5194" y="5163"/>
                  </a:cubicBezTo>
                  <a:cubicBezTo>
                    <a:pt x="5168" y="5185"/>
                    <a:pt x="5146" y="5197"/>
                    <a:pt x="5126" y="5197"/>
                  </a:cubicBezTo>
                  <a:cubicBezTo>
                    <a:pt x="5101" y="5197"/>
                    <a:pt x="5079" y="5179"/>
                    <a:pt x="5055" y="5141"/>
                  </a:cubicBezTo>
                  <a:cubicBezTo>
                    <a:pt x="4960" y="5035"/>
                    <a:pt x="4879" y="4920"/>
                    <a:pt x="4787" y="4803"/>
                  </a:cubicBezTo>
                  <a:cubicBezTo>
                    <a:pt x="4750" y="4767"/>
                    <a:pt x="4750" y="4733"/>
                    <a:pt x="4809" y="4711"/>
                  </a:cubicBezTo>
                  <a:cubicBezTo>
                    <a:pt x="4890" y="4663"/>
                    <a:pt x="4985" y="4616"/>
                    <a:pt x="5077" y="4571"/>
                  </a:cubicBezTo>
                  <a:close/>
                  <a:moveTo>
                    <a:pt x="6926" y="2998"/>
                  </a:moveTo>
                  <a:lnTo>
                    <a:pt x="6926" y="2998"/>
                  </a:lnTo>
                  <a:cubicBezTo>
                    <a:pt x="7359" y="3138"/>
                    <a:pt x="7672" y="3406"/>
                    <a:pt x="7999" y="3708"/>
                  </a:cubicBezTo>
                  <a:cubicBezTo>
                    <a:pt x="7974" y="3708"/>
                    <a:pt x="7952" y="3719"/>
                    <a:pt x="7941" y="3719"/>
                  </a:cubicBezTo>
                  <a:cubicBezTo>
                    <a:pt x="7323" y="3755"/>
                    <a:pt x="6731" y="3906"/>
                    <a:pt x="6158" y="4127"/>
                  </a:cubicBezTo>
                  <a:cubicBezTo>
                    <a:pt x="5856" y="4244"/>
                    <a:pt x="5555" y="4395"/>
                    <a:pt x="5264" y="4524"/>
                  </a:cubicBezTo>
                  <a:cubicBezTo>
                    <a:pt x="5246" y="4535"/>
                    <a:pt x="5231" y="4540"/>
                    <a:pt x="5217" y="4540"/>
                  </a:cubicBezTo>
                  <a:cubicBezTo>
                    <a:pt x="5202" y="4540"/>
                    <a:pt x="5187" y="4535"/>
                    <a:pt x="5169" y="4524"/>
                  </a:cubicBezTo>
                  <a:cubicBezTo>
                    <a:pt x="5153" y="4516"/>
                    <a:pt x="5131" y="4508"/>
                    <a:pt x="5111" y="4508"/>
                  </a:cubicBezTo>
                  <a:cubicBezTo>
                    <a:pt x="5103" y="4508"/>
                    <a:pt x="5095" y="4509"/>
                    <a:pt x="5088" y="4512"/>
                  </a:cubicBezTo>
                  <a:cubicBezTo>
                    <a:pt x="4960" y="4571"/>
                    <a:pt x="4845" y="4627"/>
                    <a:pt x="4728" y="4697"/>
                  </a:cubicBezTo>
                  <a:cubicBezTo>
                    <a:pt x="4647" y="4744"/>
                    <a:pt x="4717" y="4792"/>
                    <a:pt x="4750" y="4837"/>
                  </a:cubicBezTo>
                  <a:cubicBezTo>
                    <a:pt x="4728" y="4851"/>
                    <a:pt x="4705" y="4862"/>
                    <a:pt x="4692" y="4873"/>
                  </a:cubicBezTo>
                  <a:cubicBezTo>
                    <a:pt x="4110" y="5152"/>
                    <a:pt x="3599" y="5535"/>
                    <a:pt x="3133" y="5954"/>
                  </a:cubicBezTo>
                  <a:cubicBezTo>
                    <a:pt x="3108" y="5973"/>
                    <a:pt x="3076" y="5983"/>
                    <a:pt x="3046" y="5983"/>
                  </a:cubicBezTo>
                  <a:cubicBezTo>
                    <a:pt x="3035" y="5983"/>
                    <a:pt x="3025" y="5982"/>
                    <a:pt x="3015" y="5979"/>
                  </a:cubicBezTo>
                  <a:cubicBezTo>
                    <a:pt x="2610" y="5932"/>
                    <a:pt x="2214" y="5839"/>
                    <a:pt x="1828" y="5711"/>
                  </a:cubicBezTo>
                  <a:cubicBezTo>
                    <a:pt x="1456" y="5582"/>
                    <a:pt x="1107" y="5409"/>
                    <a:pt x="780" y="5200"/>
                  </a:cubicBezTo>
                  <a:cubicBezTo>
                    <a:pt x="549" y="5071"/>
                    <a:pt x="375" y="4884"/>
                    <a:pt x="236" y="4663"/>
                  </a:cubicBezTo>
                  <a:cubicBezTo>
                    <a:pt x="107" y="4443"/>
                    <a:pt x="118" y="4208"/>
                    <a:pt x="236" y="3998"/>
                  </a:cubicBezTo>
                  <a:cubicBezTo>
                    <a:pt x="375" y="3767"/>
                    <a:pt x="571" y="3593"/>
                    <a:pt x="806" y="3465"/>
                  </a:cubicBezTo>
                  <a:cubicBezTo>
                    <a:pt x="945" y="3384"/>
                    <a:pt x="1096" y="3314"/>
                    <a:pt x="1247" y="3244"/>
                  </a:cubicBezTo>
                  <a:cubicBezTo>
                    <a:pt x="1269" y="3230"/>
                    <a:pt x="1294" y="3219"/>
                    <a:pt x="1317" y="3219"/>
                  </a:cubicBezTo>
                  <a:cubicBezTo>
                    <a:pt x="1456" y="3593"/>
                    <a:pt x="1725" y="3848"/>
                    <a:pt x="2085" y="3998"/>
                  </a:cubicBezTo>
                  <a:cubicBezTo>
                    <a:pt x="2482" y="4152"/>
                    <a:pt x="2890" y="4222"/>
                    <a:pt x="3295" y="4303"/>
                  </a:cubicBezTo>
                  <a:cubicBezTo>
                    <a:pt x="3755" y="4374"/>
                    <a:pt x="4212" y="4408"/>
                    <a:pt x="4671" y="4408"/>
                  </a:cubicBezTo>
                  <a:cubicBezTo>
                    <a:pt x="4737" y="4408"/>
                    <a:pt x="4802" y="4408"/>
                    <a:pt x="4868" y="4406"/>
                  </a:cubicBezTo>
                  <a:cubicBezTo>
                    <a:pt x="5125" y="4406"/>
                    <a:pt x="5368" y="4373"/>
                    <a:pt x="5613" y="4292"/>
                  </a:cubicBezTo>
                  <a:cubicBezTo>
                    <a:pt x="5879" y="4186"/>
                    <a:pt x="6136" y="4093"/>
                    <a:pt x="6393" y="3976"/>
                  </a:cubicBezTo>
                  <a:cubicBezTo>
                    <a:pt x="6544" y="3895"/>
                    <a:pt x="6683" y="3778"/>
                    <a:pt x="6812" y="3674"/>
                  </a:cubicBezTo>
                  <a:cubicBezTo>
                    <a:pt x="6940" y="3593"/>
                    <a:pt x="6963" y="3454"/>
                    <a:pt x="6952" y="3314"/>
                  </a:cubicBezTo>
                  <a:cubicBezTo>
                    <a:pt x="6940" y="3208"/>
                    <a:pt x="6940" y="3116"/>
                    <a:pt x="6926" y="2998"/>
                  </a:cubicBezTo>
                  <a:close/>
                  <a:moveTo>
                    <a:pt x="8242" y="4093"/>
                  </a:moveTo>
                  <a:lnTo>
                    <a:pt x="8242" y="4093"/>
                  </a:lnTo>
                  <a:cubicBezTo>
                    <a:pt x="8393" y="4443"/>
                    <a:pt x="8360" y="4686"/>
                    <a:pt x="8150" y="4943"/>
                  </a:cubicBezTo>
                  <a:cubicBezTo>
                    <a:pt x="7882" y="5256"/>
                    <a:pt x="7533" y="5465"/>
                    <a:pt x="7136" y="5582"/>
                  </a:cubicBezTo>
                  <a:cubicBezTo>
                    <a:pt x="6834" y="5663"/>
                    <a:pt x="6533" y="5758"/>
                    <a:pt x="6217" y="5828"/>
                  </a:cubicBezTo>
                  <a:cubicBezTo>
                    <a:pt x="5879" y="5909"/>
                    <a:pt x="5530" y="5968"/>
                    <a:pt x="5169" y="6002"/>
                  </a:cubicBezTo>
                  <a:cubicBezTo>
                    <a:pt x="4837" y="6034"/>
                    <a:pt x="4499" y="6039"/>
                    <a:pt x="4163" y="6039"/>
                  </a:cubicBezTo>
                  <a:cubicBezTo>
                    <a:pt x="4005" y="6039"/>
                    <a:pt x="3848" y="6038"/>
                    <a:pt x="3691" y="6038"/>
                  </a:cubicBezTo>
                  <a:cubicBezTo>
                    <a:pt x="3669" y="6038"/>
                    <a:pt x="3644" y="6024"/>
                    <a:pt x="3599" y="6024"/>
                  </a:cubicBezTo>
                  <a:cubicBezTo>
                    <a:pt x="4029" y="5652"/>
                    <a:pt x="4518" y="5409"/>
                    <a:pt x="5018" y="5186"/>
                  </a:cubicBezTo>
                  <a:cubicBezTo>
                    <a:pt x="5030" y="5200"/>
                    <a:pt x="5041" y="5211"/>
                    <a:pt x="5041" y="5222"/>
                  </a:cubicBezTo>
                  <a:cubicBezTo>
                    <a:pt x="5067" y="5255"/>
                    <a:pt x="5097" y="5269"/>
                    <a:pt x="5127" y="5269"/>
                  </a:cubicBezTo>
                  <a:cubicBezTo>
                    <a:pt x="5150" y="5269"/>
                    <a:pt x="5173" y="5260"/>
                    <a:pt x="5194" y="5244"/>
                  </a:cubicBezTo>
                  <a:cubicBezTo>
                    <a:pt x="5287" y="5186"/>
                    <a:pt x="5379" y="5130"/>
                    <a:pt x="5460" y="5071"/>
                  </a:cubicBezTo>
                  <a:cubicBezTo>
                    <a:pt x="5507" y="5046"/>
                    <a:pt x="5530" y="5013"/>
                    <a:pt x="5507" y="4954"/>
                  </a:cubicBezTo>
                  <a:cubicBezTo>
                    <a:pt x="5485" y="4906"/>
                    <a:pt x="5507" y="4895"/>
                    <a:pt x="5555" y="4873"/>
                  </a:cubicBezTo>
                  <a:cubicBezTo>
                    <a:pt x="5893" y="4697"/>
                    <a:pt x="6242" y="4571"/>
                    <a:pt x="6602" y="4443"/>
                  </a:cubicBezTo>
                  <a:cubicBezTo>
                    <a:pt x="6996" y="4314"/>
                    <a:pt x="7393" y="4186"/>
                    <a:pt x="7812" y="4127"/>
                  </a:cubicBezTo>
                  <a:cubicBezTo>
                    <a:pt x="7952" y="4105"/>
                    <a:pt x="8103" y="4105"/>
                    <a:pt x="8242" y="4093"/>
                  </a:cubicBezTo>
                  <a:close/>
                  <a:moveTo>
                    <a:pt x="4787" y="4895"/>
                  </a:moveTo>
                  <a:cubicBezTo>
                    <a:pt x="4856" y="4965"/>
                    <a:pt x="4915" y="5035"/>
                    <a:pt x="4996" y="5116"/>
                  </a:cubicBezTo>
                  <a:cubicBezTo>
                    <a:pt x="4890" y="5163"/>
                    <a:pt x="4798" y="5211"/>
                    <a:pt x="4705" y="5256"/>
                  </a:cubicBezTo>
                  <a:cubicBezTo>
                    <a:pt x="4379" y="5395"/>
                    <a:pt x="4063" y="5582"/>
                    <a:pt x="3772" y="5792"/>
                  </a:cubicBezTo>
                  <a:cubicBezTo>
                    <a:pt x="3658" y="5884"/>
                    <a:pt x="3552" y="6002"/>
                    <a:pt x="3448" y="6108"/>
                  </a:cubicBezTo>
                  <a:cubicBezTo>
                    <a:pt x="3428" y="6117"/>
                    <a:pt x="3409" y="6133"/>
                    <a:pt x="3391" y="6133"/>
                  </a:cubicBezTo>
                  <a:cubicBezTo>
                    <a:pt x="3387" y="6133"/>
                    <a:pt x="3383" y="6132"/>
                    <a:pt x="3379" y="6130"/>
                  </a:cubicBezTo>
                  <a:cubicBezTo>
                    <a:pt x="3295" y="6130"/>
                    <a:pt x="3203" y="6108"/>
                    <a:pt x="3110" y="6094"/>
                  </a:cubicBezTo>
                  <a:cubicBezTo>
                    <a:pt x="3144" y="6049"/>
                    <a:pt x="3169" y="6002"/>
                    <a:pt x="3203" y="5968"/>
                  </a:cubicBezTo>
                  <a:cubicBezTo>
                    <a:pt x="3412" y="5792"/>
                    <a:pt x="3633" y="5619"/>
                    <a:pt x="3853" y="5454"/>
                  </a:cubicBezTo>
                  <a:cubicBezTo>
                    <a:pt x="4122" y="5256"/>
                    <a:pt x="4412" y="5071"/>
                    <a:pt x="4717" y="4932"/>
                  </a:cubicBezTo>
                  <a:cubicBezTo>
                    <a:pt x="4739" y="4920"/>
                    <a:pt x="4761" y="4906"/>
                    <a:pt x="4787" y="4895"/>
                  </a:cubicBezTo>
                  <a:close/>
                  <a:moveTo>
                    <a:pt x="3917" y="0"/>
                  </a:moveTo>
                  <a:cubicBezTo>
                    <a:pt x="3685" y="0"/>
                    <a:pt x="3498" y="103"/>
                    <a:pt x="3353" y="297"/>
                  </a:cubicBezTo>
                  <a:cubicBezTo>
                    <a:pt x="3331" y="322"/>
                    <a:pt x="3309" y="356"/>
                    <a:pt x="3272" y="367"/>
                  </a:cubicBezTo>
                  <a:cubicBezTo>
                    <a:pt x="2971" y="437"/>
                    <a:pt x="2702" y="590"/>
                    <a:pt x="2445" y="752"/>
                  </a:cubicBezTo>
                  <a:cubicBezTo>
                    <a:pt x="2283" y="856"/>
                    <a:pt x="2144" y="984"/>
                    <a:pt x="2026" y="1149"/>
                  </a:cubicBezTo>
                  <a:cubicBezTo>
                    <a:pt x="1644" y="1741"/>
                    <a:pt x="1375" y="2381"/>
                    <a:pt x="1317" y="3104"/>
                  </a:cubicBezTo>
                  <a:cubicBezTo>
                    <a:pt x="1317" y="3138"/>
                    <a:pt x="1294" y="3149"/>
                    <a:pt x="1258" y="3160"/>
                  </a:cubicBezTo>
                  <a:cubicBezTo>
                    <a:pt x="1074" y="3255"/>
                    <a:pt x="887" y="3348"/>
                    <a:pt x="699" y="3454"/>
                  </a:cubicBezTo>
                  <a:cubicBezTo>
                    <a:pt x="526" y="3546"/>
                    <a:pt x="375" y="3686"/>
                    <a:pt x="247" y="3848"/>
                  </a:cubicBezTo>
                  <a:cubicBezTo>
                    <a:pt x="60" y="4093"/>
                    <a:pt x="1" y="4443"/>
                    <a:pt x="199" y="4744"/>
                  </a:cubicBezTo>
                  <a:cubicBezTo>
                    <a:pt x="361" y="4976"/>
                    <a:pt x="560" y="5163"/>
                    <a:pt x="806" y="5303"/>
                  </a:cubicBezTo>
                  <a:cubicBezTo>
                    <a:pt x="1479" y="5711"/>
                    <a:pt x="2214" y="5954"/>
                    <a:pt x="2993" y="6060"/>
                  </a:cubicBezTo>
                  <a:cubicBezTo>
                    <a:pt x="3015" y="6060"/>
                    <a:pt x="3052" y="6060"/>
                    <a:pt x="3052" y="6108"/>
                  </a:cubicBezTo>
                  <a:cubicBezTo>
                    <a:pt x="3052" y="6130"/>
                    <a:pt x="3085" y="6152"/>
                    <a:pt x="3110" y="6152"/>
                  </a:cubicBezTo>
                  <a:cubicBezTo>
                    <a:pt x="3203" y="6178"/>
                    <a:pt x="3295" y="6189"/>
                    <a:pt x="3390" y="6211"/>
                  </a:cubicBezTo>
                  <a:cubicBezTo>
                    <a:pt x="3434" y="6211"/>
                    <a:pt x="3471" y="6189"/>
                    <a:pt x="3504" y="6152"/>
                  </a:cubicBezTo>
                  <a:cubicBezTo>
                    <a:pt x="3518" y="6130"/>
                    <a:pt x="3563" y="6108"/>
                    <a:pt x="3588" y="6108"/>
                  </a:cubicBezTo>
                  <a:cubicBezTo>
                    <a:pt x="3709" y="6108"/>
                    <a:pt x="3829" y="6122"/>
                    <a:pt x="3944" y="6122"/>
                  </a:cubicBezTo>
                  <a:cubicBezTo>
                    <a:pt x="3973" y="6122"/>
                    <a:pt x="4001" y="6121"/>
                    <a:pt x="4029" y="6119"/>
                  </a:cubicBezTo>
                  <a:cubicBezTo>
                    <a:pt x="4437" y="6094"/>
                    <a:pt x="4845" y="6119"/>
                    <a:pt x="5250" y="6060"/>
                  </a:cubicBezTo>
                  <a:cubicBezTo>
                    <a:pt x="5588" y="6013"/>
                    <a:pt x="5938" y="5968"/>
                    <a:pt x="6276" y="5884"/>
                  </a:cubicBezTo>
                  <a:cubicBezTo>
                    <a:pt x="6577" y="5814"/>
                    <a:pt x="6871" y="5722"/>
                    <a:pt x="7161" y="5641"/>
                  </a:cubicBezTo>
                  <a:cubicBezTo>
                    <a:pt x="7346" y="5594"/>
                    <a:pt x="7522" y="5501"/>
                    <a:pt x="7695" y="5409"/>
                  </a:cubicBezTo>
                  <a:cubicBezTo>
                    <a:pt x="7893" y="5303"/>
                    <a:pt x="8058" y="5163"/>
                    <a:pt x="8198" y="5001"/>
                  </a:cubicBezTo>
                  <a:cubicBezTo>
                    <a:pt x="8337" y="4837"/>
                    <a:pt x="8429" y="4663"/>
                    <a:pt x="8407" y="4454"/>
                  </a:cubicBezTo>
                  <a:cubicBezTo>
                    <a:pt x="8393" y="4336"/>
                    <a:pt x="8371" y="4222"/>
                    <a:pt x="8348" y="4093"/>
                  </a:cubicBezTo>
                  <a:cubicBezTo>
                    <a:pt x="8407" y="4082"/>
                    <a:pt x="8407" y="4035"/>
                    <a:pt x="8382" y="3976"/>
                  </a:cubicBezTo>
                  <a:cubicBezTo>
                    <a:pt x="8348" y="3917"/>
                    <a:pt x="8337" y="3859"/>
                    <a:pt x="8312" y="3803"/>
                  </a:cubicBezTo>
                  <a:cubicBezTo>
                    <a:pt x="8279" y="3733"/>
                    <a:pt x="8231" y="3697"/>
                    <a:pt x="8150" y="3697"/>
                  </a:cubicBezTo>
                  <a:cubicBezTo>
                    <a:pt x="8146" y="3699"/>
                    <a:pt x="8141" y="3700"/>
                    <a:pt x="8135" y="3700"/>
                  </a:cubicBezTo>
                  <a:cubicBezTo>
                    <a:pt x="8111" y="3700"/>
                    <a:pt x="8076" y="3683"/>
                    <a:pt x="8058" y="3674"/>
                  </a:cubicBezTo>
                  <a:cubicBezTo>
                    <a:pt x="7952" y="3579"/>
                    <a:pt x="7860" y="3476"/>
                    <a:pt x="7742" y="3384"/>
                  </a:cubicBezTo>
                  <a:cubicBezTo>
                    <a:pt x="7499" y="3197"/>
                    <a:pt x="7253" y="3035"/>
                    <a:pt x="6963" y="2940"/>
                  </a:cubicBezTo>
                  <a:cubicBezTo>
                    <a:pt x="6940" y="2940"/>
                    <a:pt x="6926" y="2917"/>
                    <a:pt x="6926" y="2895"/>
                  </a:cubicBezTo>
                  <a:cubicBezTo>
                    <a:pt x="6915" y="2836"/>
                    <a:pt x="6915" y="2778"/>
                    <a:pt x="6904" y="2708"/>
                  </a:cubicBezTo>
                  <a:cubicBezTo>
                    <a:pt x="6857" y="2440"/>
                    <a:pt x="6801" y="2160"/>
                    <a:pt x="6695" y="1903"/>
                  </a:cubicBezTo>
                  <a:cubicBezTo>
                    <a:pt x="6533" y="1498"/>
                    <a:pt x="6276" y="1160"/>
                    <a:pt x="5926" y="892"/>
                  </a:cubicBezTo>
                  <a:cubicBezTo>
                    <a:pt x="5834" y="822"/>
                    <a:pt x="5728" y="763"/>
                    <a:pt x="5636" y="694"/>
                  </a:cubicBezTo>
                  <a:cubicBezTo>
                    <a:pt x="5287" y="473"/>
                    <a:pt x="4926" y="322"/>
                    <a:pt x="4507" y="297"/>
                  </a:cubicBezTo>
                  <a:cubicBezTo>
                    <a:pt x="4482" y="297"/>
                    <a:pt x="4460" y="286"/>
                    <a:pt x="4460" y="275"/>
                  </a:cubicBezTo>
                  <a:cubicBezTo>
                    <a:pt x="4342" y="124"/>
                    <a:pt x="4191" y="31"/>
                    <a:pt x="4018" y="6"/>
                  </a:cubicBezTo>
                  <a:cubicBezTo>
                    <a:pt x="3984" y="2"/>
                    <a:pt x="3950" y="0"/>
                    <a:pt x="391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0"/>
            <p:cNvSpPr/>
            <p:nvPr/>
          </p:nvSpPr>
          <p:spPr>
            <a:xfrm>
              <a:off x="6570563" y="464226"/>
              <a:ext cx="20348" cy="21180"/>
            </a:xfrm>
            <a:custGeom>
              <a:avLst/>
              <a:gdLst/>
              <a:ahLst/>
              <a:cxnLst/>
              <a:rect l="l" t="t" r="r" b="b"/>
              <a:pathLst>
                <a:path w="269" h="280" extrusionOk="0">
                  <a:moveTo>
                    <a:pt x="142" y="79"/>
                  </a:moveTo>
                  <a:cubicBezTo>
                    <a:pt x="173" y="79"/>
                    <a:pt x="208" y="112"/>
                    <a:pt x="198" y="151"/>
                  </a:cubicBezTo>
                  <a:cubicBezTo>
                    <a:pt x="187" y="176"/>
                    <a:pt x="151" y="198"/>
                    <a:pt x="117" y="210"/>
                  </a:cubicBezTo>
                  <a:cubicBezTo>
                    <a:pt x="116" y="211"/>
                    <a:pt x="114" y="211"/>
                    <a:pt x="113" y="211"/>
                  </a:cubicBezTo>
                  <a:cubicBezTo>
                    <a:pt x="99" y="211"/>
                    <a:pt x="78" y="172"/>
                    <a:pt x="48" y="140"/>
                  </a:cubicBezTo>
                  <a:cubicBezTo>
                    <a:pt x="81" y="117"/>
                    <a:pt x="103" y="81"/>
                    <a:pt x="129" y="81"/>
                  </a:cubicBezTo>
                  <a:cubicBezTo>
                    <a:pt x="133" y="80"/>
                    <a:pt x="137" y="79"/>
                    <a:pt x="142" y="79"/>
                  </a:cubicBezTo>
                  <a:close/>
                  <a:moveTo>
                    <a:pt x="129" y="0"/>
                  </a:moveTo>
                  <a:cubicBezTo>
                    <a:pt x="59" y="0"/>
                    <a:pt x="0" y="70"/>
                    <a:pt x="0" y="151"/>
                  </a:cubicBezTo>
                  <a:cubicBezTo>
                    <a:pt x="0" y="232"/>
                    <a:pt x="48" y="279"/>
                    <a:pt x="117" y="279"/>
                  </a:cubicBezTo>
                  <a:cubicBezTo>
                    <a:pt x="198" y="279"/>
                    <a:pt x="268" y="221"/>
                    <a:pt x="268" y="151"/>
                  </a:cubicBezTo>
                  <a:cubicBezTo>
                    <a:pt x="268" y="81"/>
                    <a:pt x="198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0"/>
            <p:cNvSpPr/>
            <p:nvPr/>
          </p:nvSpPr>
          <p:spPr>
            <a:xfrm>
              <a:off x="6529945" y="453637"/>
              <a:ext cx="20348" cy="20348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70"/>
                  </a:moveTo>
                  <a:cubicBezTo>
                    <a:pt x="166" y="70"/>
                    <a:pt x="188" y="107"/>
                    <a:pt x="235" y="140"/>
                  </a:cubicBezTo>
                  <a:cubicBezTo>
                    <a:pt x="194" y="172"/>
                    <a:pt x="172" y="201"/>
                    <a:pt x="150" y="201"/>
                  </a:cubicBezTo>
                  <a:cubicBezTo>
                    <a:pt x="147" y="201"/>
                    <a:pt x="144" y="200"/>
                    <a:pt x="140" y="199"/>
                  </a:cubicBezTo>
                  <a:cubicBezTo>
                    <a:pt x="118" y="199"/>
                    <a:pt x="96" y="162"/>
                    <a:pt x="71" y="140"/>
                  </a:cubicBezTo>
                  <a:cubicBezTo>
                    <a:pt x="96" y="118"/>
                    <a:pt x="107" y="70"/>
                    <a:pt x="129" y="70"/>
                  </a:cubicBezTo>
                  <a:close/>
                  <a:moveTo>
                    <a:pt x="129" y="0"/>
                  </a:moveTo>
                  <a:cubicBezTo>
                    <a:pt x="71" y="0"/>
                    <a:pt x="1" y="70"/>
                    <a:pt x="1" y="140"/>
                  </a:cubicBezTo>
                  <a:cubicBezTo>
                    <a:pt x="1" y="210"/>
                    <a:pt x="71" y="269"/>
                    <a:pt x="152" y="269"/>
                  </a:cubicBezTo>
                  <a:cubicBezTo>
                    <a:pt x="210" y="269"/>
                    <a:pt x="269" y="210"/>
                    <a:pt x="269" y="140"/>
                  </a:cubicBezTo>
                  <a:cubicBezTo>
                    <a:pt x="269" y="70"/>
                    <a:pt x="199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0"/>
            <p:cNvSpPr/>
            <p:nvPr/>
          </p:nvSpPr>
          <p:spPr>
            <a:xfrm>
              <a:off x="6713975" y="417405"/>
              <a:ext cx="20423" cy="7867"/>
            </a:xfrm>
            <a:custGeom>
              <a:avLst/>
              <a:gdLst/>
              <a:ahLst/>
              <a:cxnLst/>
              <a:rect l="l" t="t" r="r" b="b"/>
              <a:pathLst>
                <a:path w="270" h="104" extrusionOk="0">
                  <a:moveTo>
                    <a:pt x="31" y="0"/>
                  </a:moveTo>
                  <a:cubicBezTo>
                    <a:pt x="28" y="0"/>
                    <a:pt x="25" y="1"/>
                    <a:pt x="23" y="2"/>
                  </a:cubicBezTo>
                  <a:cubicBezTo>
                    <a:pt x="12" y="13"/>
                    <a:pt x="1" y="38"/>
                    <a:pt x="12" y="49"/>
                  </a:cubicBezTo>
                  <a:cubicBezTo>
                    <a:pt x="32" y="75"/>
                    <a:pt x="143" y="104"/>
                    <a:pt x="218" y="104"/>
                  </a:cubicBezTo>
                  <a:cubicBezTo>
                    <a:pt x="239" y="104"/>
                    <a:pt x="257" y="101"/>
                    <a:pt x="269" y="97"/>
                  </a:cubicBezTo>
                  <a:cubicBezTo>
                    <a:pt x="248" y="63"/>
                    <a:pt x="76" y="0"/>
                    <a:pt x="3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0"/>
            <p:cNvSpPr/>
            <p:nvPr/>
          </p:nvSpPr>
          <p:spPr>
            <a:xfrm>
              <a:off x="6601348" y="399101"/>
              <a:ext cx="15129" cy="15961"/>
            </a:xfrm>
            <a:custGeom>
              <a:avLst/>
              <a:gdLst/>
              <a:ahLst/>
              <a:cxnLst/>
              <a:rect l="l" t="t" r="r" b="b"/>
              <a:pathLst>
                <a:path w="200" h="211" extrusionOk="0">
                  <a:moveTo>
                    <a:pt x="199" y="1"/>
                  </a:moveTo>
                  <a:cubicBezTo>
                    <a:pt x="129" y="12"/>
                    <a:pt x="12" y="140"/>
                    <a:pt x="1" y="210"/>
                  </a:cubicBezTo>
                  <a:cubicBezTo>
                    <a:pt x="71" y="199"/>
                    <a:pt x="199" y="59"/>
                    <a:pt x="1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0"/>
            <p:cNvSpPr/>
            <p:nvPr/>
          </p:nvSpPr>
          <p:spPr>
            <a:xfrm>
              <a:off x="6733489" y="433365"/>
              <a:ext cx="11422" cy="14448"/>
            </a:xfrm>
            <a:custGeom>
              <a:avLst/>
              <a:gdLst/>
              <a:ahLst/>
              <a:cxnLst/>
              <a:rect l="l" t="t" r="r" b="b"/>
              <a:pathLst>
                <a:path w="151" h="191" extrusionOk="0">
                  <a:moveTo>
                    <a:pt x="11" y="0"/>
                  </a:moveTo>
                  <a:lnTo>
                    <a:pt x="11" y="0"/>
                  </a:lnTo>
                  <a:cubicBezTo>
                    <a:pt x="1" y="87"/>
                    <a:pt x="68" y="190"/>
                    <a:pt x="133" y="190"/>
                  </a:cubicBezTo>
                  <a:cubicBezTo>
                    <a:pt x="139" y="190"/>
                    <a:pt x="145" y="189"/>
                    <a:pt x="151" y="187"/>
                  </a:cubicBezTo>
                  <a:cubicBezTo>
                    <a:pt x="103" y="129"/>
                    <a:pt x="81" y="48"/>
                    <a:pt x="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0"/>
            <p:cNvSpPr/>
            <p:nvPr/>
          </p:nvSpPr>
          <p:spPr>
            <a:xfrm>
              <a:off x="6423445" y="588275"/>
              <a:ext cx="48487" cy="36157"/>
            </a:xfrm>
            <a:custGeom>
              <a:avLst/>
              <a:gdLst/>
              <a:ahLst/>
              <a:cxnLst/>
              <a:rect l="l" t="t" r="r" b="b"/>
              <a:pathLst>
                <a:path w="641" h="478" extrusionOk="0">
                  <a:moveTo>
                    <a:pt x="615" y="0"/>
                  </a:moveTo>
                  <a:cubicBezTo>
                    <a:pt x="433" y="0"/>
                    <a:pt x="1" y="324"/>
                    <a:pt x="1" y="478"/>
                  </a:cubicBezTo>
                  <a:cubicBezTo>
                    <a:pt x="23" y="444"/>
                    <a:pt x="59" y="433"/>
                    <a:pt x="71" y="408"/>
                  </a:cubicBezTo>
                  <a:cubicBezTo>
                    <a:pt x="199" y="235"/>
                    <a:pt x="372" y="128"/>
                    <a:pt x="571" y="47"/>
                  </a:cubicBezTo>
                  <a:cubicBezTo>
                    <a:pt x="596" y="36"/>
                    <a:pt x="607" y="14"/>
                    <a:pt x="640" y="3"/>
                  </a:cubicBezTo>
                  <a:cubicBezTo>
                    <a:pt x="633" y="1"/>
                    <a:pt x="624" y="0"/>
                    <a:pt x="6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0"/>
            <p:cNvSpPr/>
            <p:nvPr/>
          </p:nvSpPr>
          <p:spPr>
            <a:xfrm>
              <a:off x="6411191" y="632372"/>
              <a:ext cx="8775" cy="22088"/>
            </a:xfrm>
            <a:custGeom>
              <a:avLst/>
              <a:gdLst/>
              <a:ahLst/>
              <a:cxnLst/>
              <a:rect l="l" t="t" r="r" b="b"/>
              <a:pathLst>
                <a:path w="116" h="292" extrusionOk="0">
                  <a:moveTo>
                    <a:pt x="104" y="1"/>
                  </a:moveTo>
                  <a:cubicBezTo>
                    <a:pt x="34" y="48"/>
                    <a:pt x="23" y="118"/>
                    <a:pt x="12" y="188"/>
                  </a:cubicBezTo>
                  <a:cubicBezTo>
                    <a:pt x="12" y="221"/>
                    <a:pt x="1" y="269"/>
                    <a:pt x="59" y="291"/>
                  </a:cubicBezTo>
                  <a:cubicBezTo>
                    <a:pt x="82" y="199"/>
                    <a:pt x="104" y="104"/>
                    <a:pt x="115" y="12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0"/>
            <p:cNvSpPr/>
            <p:nvPr/>
          </p:nvSpPr>
          <p:spPr>
            <a:xfrm>
              <a:off x="6940287" y="581164"/>
              <a:ext cx="15961" cy="13464"/>
            </a:xfrm>
            <a:custGeom>
              <a:avLst/>
              <a:gdLst/>
              <a:ahLst/>
              <a:cxnLst/>
              <a:rect l="l" t="t" r="r" b="b"/>
              <a:pathLst>
                <a:path w="211" h="178" extrusionOk="0">
                  <a:moveTo>
                    <a:pt x="11" y="1"/>
                  </a:moveTo>
                  <a:cubicBezTo>
                    <a:pt x="8" y="1"/>
                    <a:pt x="4" y="1"/>
                    <a:pt x="1" y="2"/>
                  </a:cubicBezTo>
                  <a:cubicBezTo>
                    <a:pt x="48" y="83"/>
                    <a:pt x="118" y="141"/>
                    <a:pt x="211" y="178"/>
                  </a:cubicBezTo>
                  <a:cubicBezTo>
                    <a:pt x="189" y="88"/>
                    <a:pt x="74" y="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0"/>
            <p:cNvSpPr/>
            <p:nvPr/>
          </p:nvSpPr>
          <p:spPr>
            <a:xfrm>
              <a:off x="6598625" y="701885"/>
              <a:ext cx="15961" cy="14296"/>
            </a:xfrm>
            <a:custGeom>
              <a:avLst/>
              <a:gdLst/>
              <a:ahLst/>
              <a:cxnLst/>
              <a:rect l="l" t="t" r="r" b="b"/>
              <a:pathLst>
                <a:path w="211" h="189" extrusionOk="0">
                  <a:moveTo>
                    <a:pt x="1" y="1"/>
                  </a:moveTo>
                  <a:cubicBezTo>
                    <a:pt x="25" y="89"/>
                    <a:pt x="139" y="189"/>
                    <a:pt x="201" y="189"/>
                  </a:cubicBezTo>
                  <a:cubicBezTo>
                    <a:pt x="204" y="189"/>
                    <a:pt x="207" y="189"/>
                    <a:pt x="210" y="188"/>
                  </a:cubicBezTo>
                  <a:cubicBezTo>
                    <a:pt x="188" y="129"/>
                    <a:pt x="48" y="1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0"/>
            <p:cNvSpPr/>
            <p:nvPr/>
          </p:nvSpPr>
          <p:spPr>
            <a:xfrm>
              <a:off x="6503547" y="641298"/>
              <a:ext cx="5371" cy="15885"/>
            </a:xfrm>
            <a:custGeom>
              <a:avLst/>
              <a:gdLst/>
              <a:ahLst/>
              <a:cxnLst/>
              <a:rect l="l" t="t" r="r" b="b"/>
              <a:pathLst>
                <a:path w="71" h="210" extrusionOk="0">
                  <a:moveTo>
                    <a:pt x="12" y="0"/>
                  </a:moveTo>
                  <a:cubicBezTo>
                    <a:pt x="12" y="70"/>
                    <a:pt x="0" y="140"/>
                    <a:pt x="0" y="210"/>
                  </a:cubicBezTo>
                  <a:lnTo>
                    <a:pt x="26" y="210"/>
                  </a:lnTo>
                  <a:cubicBezTo>
                    <a:pt x="59" y="162"/>
                    <a:pt x="70" y="45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0"/>
            <p:cNvSpPr/>
            <p:nvPr/>
          </p:nvSpPr>
          <p:spPr>
            <a:xfrm>
              <a:off x="6629486" y="706347"/>
              <a:ext cx="5371" cy="10666"/>
            </a:xfrm>
            <a:custGeom>
              <a:avLst/>
              <a:gdLst/>
              <a:ahLst/>
              <a:cxnLst/>
              <a:rect l="l" t="t" r="r" b="b"/>
              <a:pathLst>
                <a:path w="71" h="141" extrusionOk="0">
                  <a:moveTo>
                    <a:pt x="23" y="1"/>
                  </a:moveTo>
                  <a:cubicBezTo>
                    <a:pt x="12" y="23"/>
                    <a:pt x="1" y="48"/>
                    <a:pt x="1" y="70"/>
                  </a:cubicBezTo>
                  <a:cubicBezTo>
                    <a:pt x="1" y="93"/>
                    <a:pt x="12" y="118"/>
                    <a:pt x="23" y="140"/>
                  </a:cubicBezTo>
                  <a:cubicBezTo>
                    <a:pt x="37" y="118"/>
                    <a:pt x="48" y="104"/>
                    <a:pt x="70" y="70"/>
                  </a:cubicBezTo>
                  <a:cubicBezTo>
                    <a:pt x="59" y="48"/>
                    <a:pt x="48" y="23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0"/>
            <p:cNvSpPr/>
            <p:nvPr/>
          </p:nvSpPr>
          <p:spPr>
            <a:xfrm>
              <a:off x="6781823" y="718601"/>
              <a:ext cx="189409" cy="55673"/>
            </a:xfrm>
            <a:custGeom>
              <a:avLst/>
              <a:gdLst/>
              <a:ahLst/>
              <a:cxnLst/>
              <a:rect l="l" t="t" r="r" b="b"/>
              <a:pathLst>
                <a:path w="2504" h="736" extrusionOk="0">
                  <a:moveTo>
                    <a:pt x="2493" y="1"/>
                  </a:moveTo>
                  <a:cubicBezTo>
                    <a:pt x="2468" y="12"/>
                    <a:pt x="2445" y="26"/>
                    <a:pt x="2423" y="37"/>
                  </a:cubicBezTo>
                  <a:cubicBezTo>
                    <a:pt x="2269" y="107"/>
                    <a:pt x="2118" y="177"/>
                    <a:pt x="1979" y="246"/>
                  </a:cubicBezTo>
                  <a:cubicBezTo>
                    <a:pt x="1560" y="420"/>
                    <a:pt x="1129" y="501"/>
                    <a:pt x="688" y="559"/>
                  </a:cubicBezTo>
                  <a:cubicBezTo>
                    <a:pt x="490" y="596"/>
                    <a:pt x="280" y="629"/>
                    <a:pt x="82" y="665"/>
                  </a:cubicBezTo>
                  <a:cubicBezTo>
                    <a:pt x="59" y="677"/>
                    <a:pt x="34" y="688"/>
                    <a:pt x="1" y="699"/>
                  </a:cubicBezTo>
                  <a:cubicBezTo>
                    <a:pt x="12" y="710"/>
                    <a:pt x="12" y="724"/>
                    <a:pt x="12" y="735"/>
                  </a:cubicBezTo>
                  <a:cubicBezTo>
                    <a:pt x="59" y="724"/>
                    <a:pt x="93" y="724"/>
                    <a:pt x="140" y="724"/>
                  </a:cubicBezTo>
                  <a:cubicBezTo>
                    <a:pt x="467" y="665"/>
                    <a:pt x="803" y="607"/>
                    <a:pt x="1129" y="548"/>
                  </a:cubicBezTo>
                  <a:cubicBezTo>
                    <a:pt x="1607" y="467"/>
                    <a:pt x="2048" y="316"/>
                    <a:pt x="2456" y="70"/>
                  </a:cubicBezTo>
                  <a:cubicBezTo>
                    <a:pt x="2479" y="59"/>
                    <a:pt x="2493" y="37"/>
                    <a:pt x="2504" y="26"/>
                  </a:cubicBezTo>
                  <a:cubicBezTo>
                    <a:pt x="2504" y="26"/>
                    <a:pt x="2493" y="12"/>
                    <a:pt x="249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0"/>
            <p:cNvSpPr/>
            <p:nvPr/>
          </p:nvSpPr>
          <p:spPr>
            <a:xfrm>
              <a:off x="6981737" y="664065"/>
              <a:ext cx="31770" cy="47655"/>
            </a:xfrm>
            <a:custGeom>
              <a:avLst/>
              <a:gdLst/>
              <a:ahLst/>
              <a:cxnLst/>
              <a:rect l="l" t="t" r="r" b="b"/>
              <a:pathLst>
                <a:path w="420" h="630" extrusionOk="0">
                  <a:moveTo>
                    <a:pt x="372" y="1"/>
                  </a:moveTo>
                  <a:lnTo>
                    <a:pt x="372" y="1"/>
                  </a:lnTo>
                  <a:cubicBezTo>
                    <a:pt x="361" y="23"/>
                    <a:pt x="350" y="48"/>
                    <a:pt x="339" y="71"/>
                  </a:cubicBezTo>
                  <a:cubicBezTo>
                    <a:pt x="325" y="104"/>
                    <a:pt x="325" y="152"/>
                    <a:pt x="302" y="199"/>
                  </a:cubicBezTo>
                  <a:cubicBezTo>
                    <a:pt x="244" y="328"/>
                    <a:pt x="163" y="453"/>
                    <a:pt x="45" y="548"/>
                  </a:cubicBezTo>
                  <a:cubicBezTo>
                    <a:pt x="23" y="571"/>
                    <a:pt x="12" y="582"/>
                    <a:pt x="1" y="607"/>
                  </a:cubicBezTo>
                  <a:cubicBezTo>
                    <a:pt x="1" y="618"/>
                    <a:pt x="12" y="618"/>
                    <a:pt x="12" y="629"/>
                  </a:cubicBezTo>
                  <a:cubicBezTo>
                    <a:pt x="140" y="593"/>
                    <a:pt x="199" y="490"/>
                    <a:pt x="269" y="398"/>
                  </a:cubicBezTo>
                  <a:cubicBezTo>
                    <a:pt x="339" y="280"/>
                    <a:pt x="420" y="152"/>
                    <a:pt x="37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0"/>
            <p:cNvSpPr/>
            <p:nvPr/>
          </p:nvSpPr>
          <p:spPr>
            <a:xfrm>
              <a:off x="6935900" y="672688"/>
              <a:ext cx="8926" cy="14296"/>
            </a:xfrm>
            <a:custGeom>
              <a:avLst/>
              <a:gdLst/>
              <a:ahLst/>
              <a:cxnLst/>
              <a:rect l="l" t="t" r="r" b="b"/>
              <a:pathLst>
                <a:path w="118" h="189" extrusionOk="0">
                  <a:moveTo>
                    <a:pt x="80" y="0"/>
                  </a:moveTo>
                  <a:cubicBezTo>
                    <a:pt x="76" y="0"/>
                    <a:pt x="72" y="1"/>
                    <a:pt x="70" y="4"/>
                  </a:cubicBezTo>
                  <a:cubicBezTo>
                    <a:pt x="37" y="15"/>
                    <a:pt x="0" y="144"/>
                    <a:pt x="23" y="189"/>
                  </a:cubicBezTo>
                  <a:cubicBezTo>
                    <a:pt x="81" y="144"/>
                    <a:pt x="93" y="85"/>
                    <a:pt x="118" y="27"/>
                  </a:cubicBezTo>
                  <a:cubicBezTo>
                    <a:pt x="118" y="18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0"/>
            <p:cNvSpPr/>
            <p:nvPr/>
          </p:nvSpPr>
          <p:spPr>
            <a:xfrm>
              <a:off x="6950044" y="661342"/>
              <a:ext cx="6203" cy="14221"/>
            </a:xfrm>
            <a:custGeom>
              <a:avLst/>
              <a:gdLst/>
              <a:ahLst/>
              <a:cxnLst/>
              <a:rect l="l" t="t" r="r" b="b"/>
              <a:pathLst>
                <a:path w="82" h="188" extrusionOk="0">
                  <a:moveTo>
                    <a:pt x="59" y="1"/>
                  </a:moveTo>
                  <a:cubicBezTo>
                    <a:pt x="45" y="14"/>
                    <a:pt x="23" y="26"/>
                    <a:pt x="23" y="37"/>
                  </a:cubicBezTo>
                  <a:cubicBezTo>
                    <a:pt x="12" y="70"/>
                    <a:pt x="0" y="107"/>
                    <a:pt x="0" y="140"/>
                  </a:cubicBezTo>
                  <a:cubicBezTo>
                    <a:pt x="0" y="154"/>
                    <a:pt x="12" y="177"/>
                    <a:pt x="12" y="188"/>
                  </a:cubicBezTo>
                  <a:cubicBezTo>
                    <a:pt x="23" y="177"/>
                    <a:pt x="45" y="177"/>
                    <a:pt x="45" y="165"/>
                  </a:cubicBezTo>
                  <a:cubicBezTo>
                    <a:pt x="59" y="129"/>
                    <a:pt x="70" y="95"/>
                    <a:pt x="82" y="48"/>
                  </a:cubicBezTo>
                  <a:cubicBezTo>
                    <a:pt x="70" y="37"/>
                    <a:pt x="59" y="26"/>
                    <a:pt x="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0"/>
            <p:cNvSpPr/>
            <p:nvPr/>
          </p:nvSpPr>
          <p:spPr>
            <a:xfrm>
              <a:off x="6596961" y="603251"/>
              <a:ext cx="21180" cy="28215"/>
            </a:xfrm>
            <a:custGeom>
              <a:avLst/>
              <a:gdLst/>
              <a:ahLst/>
              <a:cxnLst/>
              <a:rect l="l" t="t" r="r" b="b"/>
              <a:pathLst>
                <a:path w="280" h="373" extrusionOk="0">
                  <a:moveTo>
                    <a:pt x="162" y="59"/>
                  </a:moveTo>
                  <a:cubicBezTo>
                    <a:pt x="187" y="70"/>
                    <a:pt x="210" y="106"/>
                    <a:pt x="210" y="118"/>
                  </a:cubicBezTo>
                  <a:cubicBezTo>
                    <a:pt x="210" y="165"/>
                    <a:pt x="210" y="210"/>
                    <a:pt x="187" y="246"/>
                  </a:cubicBezTo>
                  <a:cubicBezTo>
                    <a:pt x="173" y="280"/>
                    <a:pt x="140" y="294"/>
                    <a:pt x="104" y="316"/>
                  </a:cubicBezTo>
                  <a:cubicBezTo>
                    <a:pt x="92" y="280"/>
                    <a:pt x="81" y="257"/>
                    <a:pt x="59" y="235"/>
                  </a:cubicBezTo>
                  <a:lnTo>
                    <a:pt x="59" y="165"/>
                  </a:lnTo>
                  <a:cubicBezTo>
                    <a:pt x="59" y="154"/>
                    <a:pt x="70" y="106"/>
                    <a:pt x="92" y="84"/>
                  </a:cubicBezTo>
                  <a:cubicBezTo>
                    <a:pt x="104" y="70"/>
                    <a:pt x="140" y="59"/>
                    <a:pt x="162" y="59"/>
                  </a:cubicBezTo>
                  <a:close/>
                  <a:moveTo>
                    <a:pt x="151" y="0"/>
                  </a:moveTo>
                  <a:cubicBezTo>
                    <a:pt x="81" y="0"/>
                    <a:pt x="23" y="25"/>
                    <a:pt x="11" y="106"/>
                  </a:cubicBezTo>
                  <a:cubicBezTo>
                    <a:pt x="0" y="154"/>
                    <a:pt x="0" y="224"/>
                    <a:pt x="11" y="280"/>
                  </a:cubicBezTo>
                  <a:cubicBezTo>
                    <a:pt x="25" y="338"/>
                    <a:pt x="70" y="373"/>
                    <a:pt x="119" y="373"/>
                  </a:cubicBezTo>
                  <a:cubicBezTo>
                    <a:pt x="150" y="373"/>
                    <a:pt x="183" y="359"/>
                    <a:pt x="210" y="327"/>
                  </a:cubicBezTo>
                  <a:cubicBezTo>
                    <a:pt x="268" y="268"/>
                    <a:pt x="280" y="199"/>
                    <a:pt x="280" y="118"/>
                  </a:cubicBezTo>
                  <a:cubicBezTo>
                    <a:pt x="280" y="37"/>
                    <a:pt x="243" y="0"/>
                    <a:pt x="15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0"/>
            <p:cNvSpPr/>
            <p:nvPr/>
          </p:nvSpPr>
          <p:spPr>
            <a:xfrm>
              <a:off x="6547720" y="587367"/>
              <a:ext cx="18457" cy="26702"/>
            </a:xfrm>
            <a:custGeom>
              <a:avLst/>
              <a:gdLst/>
              <a:ahLst/>
              <a:cxnLst/>
              <a:rect l="l" t="t" r="r" b="b"/>
              <a:pathLst>
                <a:path w="244" h="353" extrusionOk="0">
                  <a:moveTo>
                    <a:pt x="104" y="71"/>
                  </a:moveTo>
                  <a:cubicBezTo>
                    <a:pt x="126" y="71"/>
                    <a:pt x="151" y="96"/>
                    <a:pt x="162" y="118"/>
                  </a:cubicBezTo>
                  <a:cubicBezTo>
                    <a:pt x="185" y="166"/>
                    <a:pt x="151" y="258"/>
                    <a:pt x="56" y="305"/>
                  </a:cubicBezTo>
                  <a:cubicBezTo>
                    <a:pt x="56" y="235"/>
                    <a:pt x="56" y="177"/>
                    <a:pt x="70" y="118"/>
                  </a:cubicBezTo>
                  <a:cubicBezTo>
                    <a:pt x="70" y="96"/>
                    <a:pt x="93" y="71"/>
                    <a:pt x="104" y="71"/>
                  </a:cubicBezTo>
                  <a:close/>
                  <a:moveTo>
                    <a:pt x="126" y="1"/>
                  </a:moveTo>
                  <a:cubicBezTo>
                    <a:pt x="56" y="1"/>
                    <a:pt x="12" y="37"/>
                    <a:pt x="0" y="118"/>
                  </a:cubicBezTo>
                  <a:cubicBezTo>
                    <a:pt x="0" y="177"/>
                    <a:pt x="0" y="235"/>
                    <a:pt x="12" y="294"/>
                  </a:cubicBezTo>
                  <a:cubicBezTo>
                    <a:pt x="19" y="330"/>
                    <a:pt x="54" y="353"/>
                    <a:pt x="91" y="353"/>
                  </a:cubicBezTo>
                  <a:cubicBezTo>
                    <a:pt x="112" y="353"/>
                    <a:pt x="134" y="345"/>
                    <a:pt x="151" y="328"/>
                  </a:cubicBezTo>
                  <a:cubicBezTo>
                    <a:pt x="185" y="280"/>
                    <a:pt x="210" y="210"/>
                    <a:pt x="243" y="154"/>
                  </a:cubicBezTo>
                  <a:cubicBezTo>
                    <a:pt x="243" y="154"/>
                    <a:pt x="232" y="154"/>
                    <a:pt x="232" y="140"/>
                  </a:cubicBezTo>
                  <a:cubicBezTo>
                    <a:pt x="232" y="59"/>
                    <a:pt x="185" y="15"/>
                    <a:pt x="1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0"/>
            <p:cNvSpPr/>
            <p:nvPr/>
          </p:nvSpPr>
          <p:spPr>
            <a:xfrm>
              <a:off x="6512396" y="571331"/>
              <a:ext cx="12330" cy="20575"/>
            </a:xfrm>
            <a:custGeom>
              <a:avLst/>
              <a:gdLst/>
              <a:ahLst/>
              <a:cxnLst/>
              <a:rect l="l" t="t" r="r" b="b"/>
              <a:pathLst>
                <a:path w="163" h="272" extrusionOk="0">
                  <a:moveTo>
                    <a:pt x="59" y="40"/>
                  </a:moveTo>
                  <a:lnTo>
                    <a:pt x="59" y="40"/>
                  </a:lnTo>
                  <a:cubicBezTo>
                    <a:pt x="118" y="98"/>
                    <a:pt x="104" y="157"/>
                    <a:pt x="48" y="213"/>
                  </a:cubicBezTo>
                  <a:cubicBezTo>
                    <a:pt x="48" y="168"/>
                    <a:pt x="59" y="109"/>
                    <a:pt x="59" y="40"/>
                  </a:cubicBezTo>
                  <a:close/>
                  <a:moveTo>
                    <a:pt x="90" y="0"/>
                  </a:moveTo>
                  <a:cubicBezTo>
                    <a:pt x="63" y="0"/>
                    <a:pt x="23" y="19"/>
                    <a:pt x="23" y="28"/>
                  </a:cubicBezTo>
                  <a:cubicBezTo>
                    <a:pt x="12" y="98"/>
                    <a:pt x="1" y="168"/>
                    <a:pt x="12" y="227"/>
                  </a:cubicBezTo>
                  <a:cubicBezTo>
                    <a:pt x="12" y="249"/>
                    <a:pt x="48" y="271"/>
                    <a:pt x="71" y="271"/>
                  </a:cubicBezTo>
                  <a:cubicBezTo>
                    <a:pt x="93" y="271"/>
                    <a:pt x="118" y="249"/>
                    <a:pt x="129" y="238"/>
                  </a:cubicBezTo>
                  <a:cubicBezTo>
                    <a:pt x="152" y="190"/>
                    <a:pt x="152" y="143"/>
                    <a:pt x="163" y="87"/>
                  </a:cubicBezTo>
                  <a:cubicBezTo>
                    <a:pt x="152" y="62"/>
                    <a:pt x="140" y="17"/>
                    <a:pt x="104" y="3"/>
                  </a:cubicBezTo>
                  <a:cubicBezTo>
                    <a:pt x="100" y="1"/>
                    <a:pt x="95" y="0"/>
                    <a:pt x="9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0"/>
            <p:cNvSpPr/>
            <p:nvPr/>
          </p:nvSpPr>
          <p:spPr>
            <a:xfrm>
              <a:off x="6750962" y="677226"/>
              <a:ext cx="43192" cy="38956"/>
            </a:xfrm>
            <a:custGeom>
              <a:avLst/>
              <a:gdLst/>
              <a:ahLst/>
              <a:cxnLst/>
              <a:rect l="l" t="t" r="r" b="b"/>
              <a:pathLst>
                <a:path w="571" h="515" extrusionOk="0">
                  <a:moveTo>
                    <a:pt x="249" y="65"/>
                  </a:moveTo>
                  <a:cubicBezTo>
                    <a:pt x="265" y="65"/>
                    <a:pt x="287" y="74"/>
                    <a:pt x="303" y="84"/>
                  </a:cubicBezTo>
                  <a:cubicBezTo>
                    <a:pt x="372" y="165"/>
                    <a:pt x="442" y="246"/>
                    <a:pt x="512" y="338"/>
                  </a:cubicBezTo>
                  <a:cubicBezTo>
                    <a:pt x="456" y="374"/>
                    <a:pt x="409" y="408"/>
                    <a:pt x="350" y="433"/>
                  </a:cubicBezTo>
                  <a:cubicBezTo>
                    <a:pt x="348" y="435"/>
                    <a:pt x="346" y="436"/>
                    <a:pt x="342" y="436"/>
                  </a:cubicBezTo>
                  <a:cubicBezTo>
                    <a:pt x="327" y="436"/>
                    <a:pt x="301" y="415"/>
                    <a:pt x="291" y="397"/>
                  </a:cubicBezTo>
                  <a:cubicBezTo>
                    <a:pt x="222" y="316"/>
                    <a:pt x="163" y="224"/>
                    <a:pt x="93" y="129"/>
                  </a:cubicBezTo>
                  <a:cubicBezTo>
                    <a:pt x="129" y="106"/>
                    <a:pt x="177" y="84"/>
                    <a:pt x="233" y="70"/>
                  </a:cubicBezTo>
                  <a:cubicBezTo>
                    <a:pt x="237" y="67"/>
                    <a:pt x="242" y="65"/>
                    <a:pt x="249" y="65"/>
                  </a:cubicBezTo>
                  <a:close/>
                  <a:moveTo>
                    <a:pt x="259" y="1"/>
                  </a:moveTo>
                  <a:cubicBezTo>
                    <a:pt x="218" y="1"/>
                    <a:pt x="169" y="21"/>
                    <a:pt x="93" y="59"/>
                  </a:cubicBezTo>
                  <a:cubicBezTo>
                    <a:pt x="82" y="70"/>
                    <a:pt x="71" y="70"/>
                    <a:pt x="60" y="70"/>
                  </a:cubicBezTo>
                  <a:cubicBezTo>
                    <a:pt x="12" y="95"/>
                    <a:pt x="1" y="117"/>
                    <a:pt x="37" y="165"/>
                  </a:cubicBezTo>
                  <a:cubicBezTo>
                    <a:pt x="129" y="279"/>
                    <a:pt x="210" y="386"/>
                    <a:pt x="291" y="489"/>
                  </a:cubicBezTo>
                  <a:cubicBezTo>
                    <a:pt x="303" y="503"/>
                    <a:pt x="328" y="514"/>
                    <a:pt x="328" y="514"/>
                  </a:cubicBezTo>
                  <a:cubicBezTo>
                    <a:pt x="409" y="467"/>
                    <a:pt x="490" y="419"/>
                    <a:pt x="560" y="363"/>
                  </a:cubicBezTo>
                  <a:cubicBezTo>
                    <a:pt x="571" y="363"/>
                    <a:pt x="571" y="349"/>
                    <a:pt x="571" y="338"/>
                  </a:cubicBezTo>
                  <a:cubicBezTo>
                    <a:pt x="560" y="327"/>
                    <a:pt x="560" y="316"/>
                    <a:pt x="548" y="305"/>
                  </a:cubicBezTo>
                  <a:cubicBezTo>
                    <a:pt x="512" y="246"/>
                    <a:pt x="479" y="187"/>
                    <a:pt x="442" y="140"/>
                  </a:cubicBezTo>
                  <a:cubicBezTo>
                    <a:pt x="360" y="44"/>
                    <a:pt x="318" y="1"/>
                    <a:pt x="2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3" name="Google Shape;1863;p30"/>
          <p:cNvGrpSpPr/>
          <p:nvPr/>
        </p:nvGrpSpPr>
        <p:grpSpPr>
          <a:xfrm>
            <a:off x="1460276" y="2740320"/>
            <a:ext cx="1305964" cy="1297311"/>
            <a:chOff x="4998985" y="3942801"/>
            <a:chExt cx="385809" cy="383242"/>
          </a:xfrm>
        </p:grpSpPr>
        <p:sp>
          <p:nvSpPr>
            <p:cNvPr id="1864" name="Google Shape;1864;p30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0"/>
            <p:cNvSpPr/>
            <p:nvPr/>
          </p:nvSpPr>
          <p:spPr>
            <a:xfrm>
              <a:off x="5025445" y="3974762"/>
              <a:ext cx="52399" cy="34759"/>
            </a:xfrm>
            <a:custGeom>
              <a:avLst/>
              <a:gdLst/>
              <a:ahLst/>
              <a:cxnLst/>
              <a:rect l="l" t="t" r="r" b="b"/>
              <a:pathLst>
                <a:path w="1105" h="733" extrusionOk="0">
                  <a:moveTo>
                    <a:pt x="1071" y="0"/>
                  </a:moveTo>
                  <a:cubicBezTo>
                    <a:pt x="814" y="92"/>
                    <a:pt x="571" y="173"/>
                    <a:pt x="325" y="280"/>
                  </a:cubicBezTo>
                  <a:cubicBezTo>
                    <a:pt x="127" y="361"/>
                    <a:pt x="71" y="545"/>
                    <a:pt x="1" y="732"/>
                  </a:cubicBezTo>
                  <a:cubicBezTo>
                    <a:pt x="61" y="691"/>
                    <a:pt x="95" y="608"/>
                    <a:pt x="162" y="608"/>
                  </a:cubicBezTo>
                  <a:cubicBezTo>
                    <a:pt x="173" y="608"/>
                    <a:pt x="184" y="610"/>
                    <a:pt x="196" y="615"/>
                  </a:cubicBezTo>
                  <a:cubicBezTo>
                    <a:pt x="266" y="640"/>
                    <a:pt x="325" y="685"/>
                    <a:pt x="395" y="732"/>
                  </a:cubicBezTo>
                  <a:cubicBezTo>
                    <a:pt x="406" y="710"/>
                    <a:pt x="420" y="685"/>
                    <a:pt x="431" y="662"/>
                  </a:cubicBezTo>
                  <a:cubicBezTo>
                    <a:pt x="454" y="604"/>
                    <a:pt x="465" y="523"/>
                    <a:pt x="512" y="475"/>
                  </a:cubicBezTo>
                  <a:cubicBezTo>
                    <a:pt x="593" y="383"/>
                    <a:pt x="699" y="313"/>
                    <a:pt x="792" y="232"/>
                  </a:cubicBezTo>
                  <a:cubicBezTo>
                    <a:pt x="884" y="151"/>
                    <a:pt x="990" y="81"/>
                    <a:pt x="1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0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0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0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0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0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0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0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0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0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0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0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0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0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0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0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0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0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0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0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0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0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0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0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0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0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0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0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0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0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0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0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0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0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30"/>
          <p:cNvGrpSpPr/>
          <p:nvPr/>
        </p:nvGrpSpPr>
        <p:grpSpPr>
          <a:xfrm rot="731213">
            <a:off x="1804753" y="653771"/>
            <a:ext cx="1178626" cy="944483"/>
            <a:chOff x="4289211" y="2307403"/>
            <a:chExt cx="777529" cy="623067"/>
          </a:xfrm>
        </p:grpSpPr>
        <p:sp>
          <p:nvSpPr>
            <p:cNvPr id="1900" name="Google Shape;1900;p30"/>
            <p:cNvSpPr/>
            <p:nvPr/>
          </p:nvSpPr>
          <p:spPr>
            <a:xfrm>
              <a:off x="4289211" y="2307403"/>
              <a:ext cx="777529" cy="623067"/>
            </a:xfrm>
            <a:custGeom>
              <a:avLst/>
              <a:gdLst/>
              <a:ahLst/>
              <a:cxnLst/>
              <a:rect l="l" t="t" r="r" b="b"/>
              <a:pathLst>
                <a:path w="10279" h="8237" extrusionOk="0">
                  <a:moveTo>
                    <a:pt x="2703" y="0"/>
                  </a:moveTo>
                  <a:cubicBezTo>
                    <a:pt x="2514" y="0"/>
                    <a:pt x="2351" y="96"/>
                    <a:pt x="2236" y="264"/>
                  </a:cubicBezTo>
                  <a:cubicBezTo>
                    <a:pt x="2215" y="262"/>
                    <a:pt x="2194" y="261"/>
                    <a:pt x="2174" y="261"/>
                  </a:cubicBezTo>
                  <a:cubicBezTo>
                    <a:pt x="2066" y="261"/>
                    <a:pt x="1962" y="286"/>
                    <a:pt x="1875" y="345"/>
                  </a:cubicBezTo>
                  <a:cubicBezTo>
                    <a:pt x="1769" y="415"/>
                    <a:pt x="1699" y="518"/>
                    <a:pt x="1688" y="635"/>
                  </a:cubicBezTo>
                  <a:lnTo>
                    <a:pt x="1688" y="658"/>
                  </a:lnTo>
                  <a:cubicBezTo>
                    <a:pt x="1479" y="764"/>
                    <a:pt x="1316" y="903"/>
                    <a:pt x="1188" y="1065"/>
                  </a:cubicBezTo>
                  <a:cubicBezTo>
                    <a:pt x="1166" y="1102"/>
                    <a:pt x="1140" y="1135"/>
                    <a:pt x="1118" y="1172"/>
                  </a:cubicBezTo>
                  <a:cubicBezTo>
                    <a:pt x="1085" y="1205"/>
                    <a:pt x="1059" y="1241"/>
                    <a:pt x="1037" y="1275"/>
                  </a:cubicBezTo>
                  <a:cubicBezTo>
                    <a:pt x="861" y="1496"/>
                    <a:pt x="652" y="1635"/>
                    <a:pt x="397" y="1719"/>
                  </a:cubicBezTo>
                  <a:cubicBezTo>
                    <a:pt x="350" y="1742"/>
                    <a:pt x="316" y="1753"/>
                    <a:pt x="280" y="1764"/>
                  </a:cubicBezTo>
                  <a:lnTo>
                    <a:pt x="269" y="1764"/>
                  </a:lnTo>
                  <a:cubicBezTo>
                    <a:pt x="107" y="1834"/>
                    <a:pt x="1" y="1973"/>
                    <a:pt x="1" y="2149"/>
                  </a:cubicBezTo>
                  <a:cubicBezTo>
                    <a:pt x="1" y="2230"/>
                    <a:pt x="23" y="2429"/>
                    <a:pt x="258" y="2532"/>
                  </a:cubicBezTo>
                  <a:cubicBezTo>
                    <a:pt x="280" y="2543"/>
                    <a:pt x="339" y="2580"/>
                    <a:pt x="420" y="2580"/>
                  </a:cubicBezTo>
                  <a:lnTo>
                    <a:pt x="478" y="2580"/>
                  </a:lnTo>
                  <a:cubicBezTo>
                    <a:pt x="508" y="2585"/>
                    <a:pt x="545" y="2588"/>
                    <a:pt x="587" y="2588"/>
                  </a:cubicBezTo>
                  <a:cubicBezTo>
                    <a:pt x="629" y="2588"/>
                    <a:pt x="675" y="2585"/>
                    <a:pt x="721" y="2580"/>
                  </a:cubicBezTo>
                  <a:cubicBezTo>
                    <a:pt x="850" y="2557"/>
                    <a:pt x="967" y="2521"/>
                    <a:pt x="1071" y="2487"/>
                  </a:cubicBezTo>
                  <a:cubicBezTo>
                    <a:pt x="1247" y="2429"/>
                    <a:pt x="1467" y="2348"/>
                    <a:pt x="1713" y="2311"/>
                  </a:cubicBezTo>
                  <a:cubicBezTo>
                    <a:pt x="1724" y="2323"/>
                    <a:pt x="1747" y="2323"/>
                    <a:pt x="1758" y="2323"/>
                  </a:cubicBezTo>
                  <a:cubicBezTo>
                    <a:pt x="1817" y="2334"/>
                    <a:pt x="1875" y="2348"/>
                    <a:pt x="1923" y="2370"/>
                  </a:cubicBezTo>
                  <a:cubicBezTo>
                    <a:pt x="2085" y="2429"/>
                    <a:pt x="2132" y="2487"/>
                    <a:pt x="2143" y="2580"/>
                  </a:cubicBezTo>
                  <a:cubicBezTo>
                    <a:pt x="2177" y="2683"/>
                    <a:pt x="2177" y="2800"/>
                    <a:pt x="2177" y="2940"/>
                  </a:cubicBezTo>
                  <a:cubicBezTo>
                    <a:pt x="2062" y="2976"/>
                    <a:pt x="1979" y="3032"/>
                    <a:pt x="1923" y="3091"/>
                  </a:cubicBezTo>
                  <a:cubicBezTo>
                    <a:pt x="1817" y="3116"/>
                    <a:pt x="1736" y="3150"/>
                    <a:pt x="1666" y="3197"/>
                  </a:cubicBezTo>
                  <a:cubicBezTo>
                    <a:pt x="1456" y="3337"/>
                    <a:pt x="1386" y="3557"/>
                    <a:pt x="1339" y="3731"/>
                  </a:cubicBezTo>
                  <a:cubicBezTo>
                    <a:pt x="1269" y="4094"/>
                    <a:pt x="1420" y="4429"/>
                    <a:pt x="1736" y="4594"/>
                  </a:cubicBezTo>
                  <a:cubicBezTo>
                    <a:pt x="1736" y="4616"/>
                    <a:pt x="1736" y="4639"/>
                    <a:pt x="1724" y="4664"/>
                  </a:cubicBezTo>
                  <a:cubicBezTo>
                    <a:pt x="1655" y="5035"/>
                    <a:pt x="1677" y="5407"/>
                    <a:pt x="1794" y="5756"/>
                  </a:cubicBezTo>
                  <a:cubicBezTo>
                    <a:pt x="1805" y="5770"/>
                    <a:pt x="1805" y="5781"/>
                    <a:pt x="1805" y="5781"/>
                  </a:cubicBezTo>
                  <a:cubicBezTo>
                    <a:pt x="1794" y="5921"/>
                    <a:pt x="1783" y="6061"/>
                    <a:pt x="1769" y="6189"/>
                  </a:cubicBezTo>
                  <a:cubicBezTo>
                    <a:pt x="1758" y="6259"/>
                    <a:pt x="1758" y="6315"/>
                    <a:pt x="1747" y="6385"/>
                  </a:cubicBezTo>
                  <a:lnTo>
                    <a:pt x="1747" y="6491"/>
                  </a:lnTo>
                  <a:lnTo>
                    <a:pt x="1747" y="6524"/>
                  </a:lnTo>
                  <a:cubicBezTo>
                    <a:pt x="1747" y="6700"/>
                    <a:pt x="1828" y="6804"/>
                    <a:pt x="1898" y="6862"/>
                  </a:cubicBezTo>
                  <a:cubicBezTo>
                    <a:pt x="1947" y="6904"/>
                    <a:pt x="2021" y="6940"/>
                    <a:pt x="2123" y="6940"/>
                  </a:cubicBezTo>
                  <a:cubicBezTo>
                    <a:pt x="2163" y="6940"/>
                    <a:pt x="2208" y="6935"/>
                    <a:pt x="2258" y="6921"/>
                  </a:cubicBezTo>
                  <a:cubicBezTo>
                    <a:pt x="2283" y="6910"/>
                    <a:pt x="2317" y="6899"/>
                    <a:pt x="2353" y="6887"/>
                  </a:cubicBezTo>
                  <a:cubicBezTo>
                    <a:pt x="2386" y="6873"/>
                    <a:pt x="2434" y="6851"/>
                    <a:pt x="2467" y="6840"/>
                  </a:cubicBezTo>
                  <a:cubicBezTo>
                    <a:pt x="2504" y="6818"/>
                    <a:pt x="2537" y="6804"/>
                    <a:pt x="2574" y="6792"/>
                  </a:cubicBezTo>
                  <a:cubicBezTo>
                    <a:pt x="2875" y="7038"/>
                    <a:pt x="3236" y="7223"/>
                    <a:pt x="3669" y="7362"/>
                  </a:cubicBezTo>
                  <a:cubicBezTo>
                    <a:pt x="3713" y="7376"/>
                    <a:pt x="3761" y="7388"/>
                    <a:pt x="3808" y="7399"/>
                  </a:cubicBezTo>
                  <a:cubicBezTo>
                    <a:pt x="3831" y="7399"/>
                    <a:pt x="3853" y="7410"/>
                    <a:pt x="3878" y="7410"/>
                  </a:cubicBezTo>
                  <a:cubicBezTo>
                    <a:pt x="3820" y="7527"/>
                    <a:pt x="3853" y="7667"/>
                    <a:pt x="3948" y="7748"/>
                  </a:cubicBezTo>
                  <a:cubicBezTo>
                    <a:pt x="3970" y="7770"/>
                    <a:pt x="4018" y="7829"/>
                    <a:pt x="4121" y="7851"/>
                  </a:cubicBezTo>
                  <a:cubicBezTo>
                    <a:pt x="4250" y="7888"/>
                    <a:pt x="4353" y="7910"/>
                    <a:pt x="4448" y="7935"/>
                  </a:cubicBezTo>
                  <a:cubicBezTo>
                    <a:pt x="4505" y="8028"/>
                    <a:pt x="4600" y="8084"/>
                    <a:pt x="4709" y="8084"/>
                  </a:cubicBezTo>
                  <a:cubicBezTo>
                    <a:pt x="4734" y="8084"/>
                    <a:pt x="4760" y="8081"/>
                    <a:pt x="4786" y="8075"/>
                  </a:cubicBezTo>
                  <a:lnTo>
                    <a:pt x="4809" y="8075"/>
                  </a:lnTo>
                  <a:cubicBezTo>
                    <a:pt x="4831" y="8061"/>
                    <a:pt x="4842" y="8061"/>
                    <a:pt x="4867" y="8061"/>
                  </a:cubicBezTo>
                  <a:cubicBezTo>
                    <a:pt x="4890" y="8050"/>
                    <a:pt x="4912" y="8050"/>
                    <a:pt x="4926" y="8050"/>
                  </a:cubicBezTo>
                  <a:cubicBezTo>
                    <a:pt x="4935" y="8048"/>
                    <a:pt x="4944" y="8048"/>
                    <a:pt x="4953" y="8048"/>
                  </a:cubicBezTo>
                  <a:cubicBezTo>
                    <a:pt x="5019" y="8048"/>
                    <a:pt x="5100" y="8079"/>
                    <a:pt x="5180" y="8108"/>
                  </a:cubicBezTo>
                  <a:lnTo>
                    <a:pt x="5228" y="8119"/>
                  </a:lnTo>
                  <a:cubicBezTo>
                    <a:pt x="5437" y="8200"/>
                    <a:pt x="5647" y="8237"/>
                    <a:pt x="5845" y="8237"/>
                  </a:cubicBezTo>
                  <a:cubicBezTo>
                    <a:pt x="6088" y="8237"/>
                    <a:pt x="6323" y="8189"/>
                    <a:pt x="6532" y="8075"/>
                  </a:cubicBezTo>
                  <a:cubicBezTo>
                    <a:pt x="6603" y="8038"/>
                    <a:pt x="6667" y="8023"/>
                    <a:pt x="6735" y="8023"/>
                  </a:cubicBezTo>
                  <a:cubicBezTo>
                    <a:pt x="6755" y="8023"/>
                    <a:pt x="6776" y="8025"/>
                    <a:pt x="6798" y="8027"/>
                  </a:cubicBezTo>
                  <a:cubicBezTo>
                    <a:pt x="6904" y="8050"/>
                    <a:pt x="6996" y="8075"/>
                    <a:pt x="7077" y="8097"/>
                  </a:cubicBezTo>
                  <a:cubicBezTo>
                    <a:pt x="7202" y="8146"/>
                    <a:pt x="7330" y="8169"/>
                    <a:pt x="7458" y="8169"/>
                  </a:cubicBezTo>
                  <a:cubicBezTo>
                    <a:pt x="7569" y="8169"/>
                    <a:pt x="7680" y="8152"/>
                    <a:pt x="7789" y="8119"/>
                  </a:cubicBezTo>
                  <a:cubicBezTo>
                    <a:pt x="7816" y="8111"/>
                    <a:pt x="7841" y="8107"/>
                    <a:pt x="7864" y="8107"/>
                  </a:cubicBezTo>
                  <a:cubicBezTo>
                    <a:pt x="7902" y="8107"/>
                    <a:pt x="7938" y="8117"/>
                    <a:pt x="7974" y="8131"/>
                  </a:cubicBezTo>
                  <a:cubicBezTo>
                    <a:pt x="8032" y="8156"/>
                    <a:pt x="8091" y="8167"/>
                    <a:pt x="8150" y="8178"/>
                  </a:cubicBezTo>
                  <a:cubicBezTo>
                    <a:pt x="8169" y="8178"/>
                    <a:pt x="8199" y="8182"/>
                    <a:pt x="8237" y="8182"/>
                  </a:cubicBezTo>
                  <a:cubicBezTo>
                    <a:pt x="8317" y="8182"/>
                    <a:pt x="8430" y="8165"/>
                    <a:pt x="8533" y="8061"/>
                  </a:cubicBezTo>
                  <a:cubicBezTo>
                    <a:pt x="8569" y="8027"/>
                    <a:pt x="8591" y="7991"/>
                    <a:pt x="8614" y="7946"/>
                  </a:cubicBezTo>
                  <a:cubicBezTo>
                    <a:pt x="8626" y="7950"/>
                    <a:pt x="8637" y="7951"/>
                    <a:pt x="8649" y="7951"/>
                  </a:cubicBezTo>
                  <a:cubicBezTo>
                    <a:pt x="8671" y="7951"/>
                    <a:pt x="8692" y="7946"/>
                    <a:pt x="8709" y="7946"/>
                  </a:cubicBezTo>
                  <a:cubicBezTo>
                    <a:pt x="8812" y="7935"/>
                    <a:pt x="8893" y="7865"/>
                    <a:pt x="8940" y="7781"/>
                  </a:cubicBezTo>
                  <a:cubicBezTo>
                    <a:pt x="8977" y="7700"/>
                    <a:pt x="8977" y="7608"/>
                    <a:pt x="8952" y="7527"/>
                  </a:cubicBezTo>
                  <a:cubicBezTo>
                    <a:pt x="9058" y="7457"/>
                    <a:pt x="9172" y="7376"/>
                    <a:pt x="9278" y="7293"/>
                  </a:cubicBezTo>
                  <a:cubicBezTo>
                    <a:pt x="9312" y="7270"/>
                    <a:pt x="9371" y="7212"/>
                    <a:pt x="9407" y="7142"/>
                  </a:cubicBezTo>
                  <a:cubicBezTo>
                    <a:pt x="9569" y="7013"/>
                    <a:pt x="9697" y="6899"/>
                    <a:pt x="9790" y="6770"/>
                  </a:cubicBezTo>
                  <a:cubicBezTo>
                    <a:pt x="9907" y="6630"/>
                    <a:pt x="9999" y="6513"/>
                    <a:pt x="10105" y="6421"/>
                  </a:cubicBezTo>
                  <a:cubicBezTo>
                    <a:pt x="10220" y="6329"/>
                    <a:pt x="10279" y="6200"/>
                    <a:pt x="10256" y="6061"/>
                  </a:cubicBezTo>
                  <a:cubicBezTo>
                    <a:pt x="10234" y="5932"/>
                    <a:pt x="10150" y="5815"/>
                    <a:pt x="10010" y="5756"/>
                  </a:cubicBezTo>
                  <a:cubicBezTo>
                    <a:pt x="9907" y="5711"/>
                    <a:pt x="9790" y="5686"/>
                    <a:pt x="9697" y="5675"/>
                  </a:cubicBezTo>
                  <a:cubicBezTo>
                    <a:pt x="9616" y="5664"/>
                    <a:pt x="9558" y="5641"/>
                    <a:pt x="9510" y="5594"/>
                  </a:cubicBezTo>
                  <a:cubicBezTo>
                    <a:pt x="9359" y="5477"/>
                    <a:pt x="9209" y="5384"/>
                    <a:pt x="9058" y="5315"/>
                  </a:cubicBezTo>
                  <a:cubicBezTo>
                    <a:pt x="9010" y="5234"/>
                    <a:pt x="8963" y="5164"/>
                    <a:pt x="8907" y="5116"/>
                  </a:cubicBezTo>
                  <a:cubicBezTo>
                    <a:pt x="8661" y="4873"/>
                    <a:pt x="8334" y="4569"/>
                    <a:pt x="7963" y="4315"/>
                  </a:cubicBezTo>
                  <a:cubicBezTo>
                    <a:pt x="7963" y="4278"/>
                    <a:pt x="7974" y="4245"/>
                    <a:pt x="7974" y="4208"/>
                  </a:cubicBezTo>
                  <a:cubicBezTo>
                    <a:pt x="7985" y="4116"/>
                    <a:pt x="8010" y="4010"/>
                    <a:pt x="8021" y="3907"/>
                  </a:cubicBezTo>
                  <a:lnTo>
                    <a:pt x="8021" y="3895"/>
                  </a:lnTo>
                  <a:cubicBezTo>
                    <a:pt x="8032" y="3826"/>
                    <a:pt x="8069" y="3661"/>
                    <a:pt x="7940" y="3535"/>
                  </a:cubicBezTo>
                  <a:cubicBezTo>
                    <a:pt x="7864" y="3471"/>
                    <a:pt x="7780" y="3452"/>
                    <a:pt x="7706" y="3452"/>
                  </a:cubicBezTo>
                  <a:cubicBezTo>
                    <a:pt x="7645" y="3452"/>
                    <a:pt x="7591" y="3465"/>
                    <a:pt x="7555" y="3476"/>
                  </a:cubicBezTo>
                  <a:cubicBezTo>
                    <a:pt x="7393" y="3510"/>
                    <a:pt x="7231" y="3557"/>
                    <a:pt x="7066" y="3605"/>
                  </a:cubicBezTo>
                  <a:cubicBezTo>
                    <a:pt x="7007" y="3616"/>
                    <a:pt x="6937" y="3638"/>
                    <a:pt x="6881" y="3650"/>
                  </a:cubicBezTo>
                  <a:cubicBezTo>
                    <a:pt x="6856" y="3616"/>
                    <a:pt x="6823" y="3569"/>
                    <a:pt x="6764" y="3535"/>
                  </a:cubicBezTo>
                  <a:lnTo>
                    <a:pt x="6742" y="3510"/>
                  </a:lnTo>
                  <a:cubicBezTo>
                    <a:pt x="6683" y="3476"/>
                    <a:pt x="6624" y="3429"/>
                    <a:pt x="6555" y="3381"/>
                  </a:cubicBezTo>
                  <a:cubicBezTo>
                    <a:pt x="6462" y="3337"/>
                    <a:pt x="6379" y="3278"/>
                    <a:pt x="6286" y="3231"/>
                  </a:cubicBezTo>
                  <a:cubicBezTo>
                    <a:pt x="6205" y="3186"/>
                    <a:pt x="6113" y="3138"/>
                    <a:pt x="6018" y="3080"/>
                  </a:cubicBezTo>
                  <a:lnTo>
                    <a:pt x="6007" y="3080"/>
                  </a:lnTo>
                  <a:cubicBezTo>
                    <a:pt x="5966" y="3047"/>
                    <a:pt x="5887" y="2998"/>
                    <a:pt x="5788" y="2998"/>
                  </a:cubicBezTo>
                  <a:cubicBezTo>
                    <a:pt x="5744" y="2998"/>
                    <a:pt x="5696" y="3007"/>
                    <a:pt x="5647" y="3032"/>
                  </a:cubicBezTo>
                  <a:cubicBezTo>
                    <a:pt x="5485" y="3102"/>
                    <a:pt x="5459" y="3278"/>
                    <a:pt x="5448" y="3359"/>
                  </a:cubicBezTo>
                  <a:cubicBezTo>
                    <a:pt x="5448" y="3381"/>
                    <a:pt x="5437" y="3407"/>
                    <a:pt x="5437" y="3429"/>
                  </a:cubicBezTo>
                  <a:cubicBezTo>
                    <a:pt x="5400" y="3426"/>
                    <a:pt x="5361" y="3424"/>
                    <a:pt x="5322" y="3424"/>
                  </a:cubicBezTo>
                  <a:cubicBezTo>
                    <a:pt x="5227" y="3424"/>
                    <a:pt x="5128" y="3432"/>
                    <a:pt x="5029" y="3440"/>
                  </a:cubicBezTo>
                  <a:cubicBezTo>
                    <a:pt x="4982" y="3451"/>
                    <a:pt x="4948" y="3465"/>
                    <a:pt x="4912" y="3465"/>
                  </a:cubicBezTo>
                  <a:cubicBezTo>
                    <a:pt x="4842" y="3476"/>
                    <a:pt x="4786" y="3488"/>
                    <a:pt x="4750" y="3488"/>
                  </a:cubicBezTo>
                  <a:cubicBezTo>
                    <a:pt x="4716" y="3488"/>
                    <a:pt x="4680" y="3476"/>
                    <a:pt x="4647" y="3476"/>
                  </a:cubicBezTo>
                  <a:cubicBezTo>
                    <a:pt x="4647" y="3451"/>
                    <a:pt x="4647" y="3429"/>
                    <a:pt x="4633" y="3418"/>
                  </a:cubicBezTo>
                  <a:cubicBezTo>
                    <a:pt x="4669" y="3278"/>
                    <a:pt x="4669" y="3138"/>
                    <a:pt x="4610" y="3021"/>
                  </a:cubicBezTo>
                  <a:cubicBezTo>
                    <a:pt x="4577" y="2951"/>
                    <a:pt x="4540" y="2893"/>
                    <a:pt x="4482" y="2848"/>
                  </a:cubicBezTo>
                  <a:lnTo>
                    <a:pt x="4482" y="2848"/>
                  </a:lnTo>
                  <a:cubicBezTo>
                    <a:pt x="4540" y="2881"/>
                    <a:pt x="4599" y="2918"/>
                    <a:pt x="4658" y="2951"/>
                  </a:cubicBezTo>
                  <a:cubicBezTo>
                    <a:pt x="4750" y="2999"/>
                    <a:pt x="4867" y="3046"/>
                    <a:pt x="4996" y="3091"/>
                  </a:cubicBezTo>
                  <a:cubicBezTo>
                    <a:pt x="5052" y="3116"/>
                    <a:pt x="5099" y="3127"/>
                    <a:pt x="5147" y="3127"/>
                  </a:cubicBezTo>
                  <a:cubicBezTo>
                    <a:pt x="5239" y="3127"/>
                    <a:pt x="5309" y="3091"/>
                    <a:pt x="5345" y="3057"/>
                  </a:cubicBezTo>
                  <a:cubicBezTo>
                    <a:pt x="5401" y="3021"/>
                    <a:pt x="5507" y="2929"/>
                    <a:pt x="5507" y="2730"/>
                  </a:cubicBezTo>
                  <a:lnTo>
                    <a:pt x="5518" y="2697"/>
                  </a:lnTo>
                  <a:cubicBezTo>
                    <a:pt x="5518" y="2627"/>
                    <a:pt x="5518" y="2557"/>
                    <a:pt x="5507" y="2473"/>
                  </a:cubicBezTo>
                  <a:cubicBezTo>
                    <a:pt x="5507" y="2370"/>
                    <a:pt x="5496" y="2264"/>
                    <a:pt x="5485" y="2172"/>
                  </a:cubicBezTo>
                  <a:cubicBezTo>
                    <a:pt x="5471" y="2068"/>
                    <a:pt x="5459" y="1962"/>
                    <a:pt x="5448" y="1870"/>
                  </a:cubicBezTo>
                  <a:lnTo>
                    <a:pt x="5448" y="1845"/>
                  </a:lnTo>
                  <a:cubicBezTo>
                    <a:pt x="5437" y="1775"/>
                    <a:pt x="5426" y="1613"/>
                    <a:pt x="5275" y="1532"/>
                  </a:cubicBezTo>
                  <a:cubicBezTo>
                    <a:pt x="5219" y="1501"/>
                    <a:pt x="5165" y="1489"/>
                    <a:pt x="5115" y="1489"/>
                  </a:cubicBezTo>
                  <a:cubicBezTo>
                    <a:pt x="5017" y="1489"/>
                    <a:pt x="4936" y="1532"/>
                    <a:pt x="4890" y="1554"/>
                  </a:cubicBezTo>
                  <a:cubicBezTo>
                    <a:pt x="4739" y="1635"/>
                    <a:pt x="4599" y="1719"/>
                    <a:pt x="4448" y="1800"/>
                  </a:cubicBezTo>
                  <a:cubicBezTo>
                    <a:pt x="4390" y="1834"/>
                    <a:pt x="4331" y="1870"/>
                    <a:pt x="4272" y="1904"/>
                  </a:cubicBezTo>
                  <a:cubicBezTo>
                    <a:pt x="4239" y="1915"/>
                    <a:pt x="4214" y="1940"/>
                    <a:pt x="4191" y="1973"/>
                  </a:cubicBezTo>
                  <a:cubicBezTo>
                    <a:pt x="4180" y="1973"/>
                    <a:pt x="4180" y="1985"/>
                    <a:pt x="4169" y="1985"/>
                  </a:cubicBezTo>
                  <a:cubicBezTo>
                    <a:pt x="4040" y="2080"/>
                    <a:pt x="3993" y="2172"/>
                    <a:pt x="3970" y="2264"/>
                  </a:cubicBezTo>
                  <a:cubicBezTo>
                    <a:pt x="3934" y="1999"/>
                    <a:pt x="3878" y="1719"/>
                    <a:pt x="3761" y="1451"/>
                  </a:cubicBezTo>
                  <a:cubicBezTo>
                    <a:pt x="3772" y="1404"/>
                    <a:pt x="3794" y="1345"/>
                    <a:pt x="3794" y="1286"/>
                  </a:cubicBezTo>
                  <a:cubicBezTo>
                    <a:pt x="3820" y="1253"/>
                    <a:pt x="3831" y="1216"/>
                    <a:pt x="3853" y="1172"/>
                  </a:cubicBezTo>
                  <a:cubicBezTo>
                    <a:pt x="3923" y="996"/>
                    <a:pt x="3912" y="786"/>
                    <a:pt x="3842" y="613"/>
                  </a:cubicBezTo>
                  <a:cubicBezTo>
                    <a:pt x="3808" y="532"/>
                    <a:pt x="3761" y="462"/>
                    <a:pt x="3702" y="403"/>
                  </a:cubicBezTo>
                  <a:cubicBezTo>
                    <a:pt x="3632" y="322"/>
                    <a:pt x="3551" y="275"/>
                    <a:pt x="3470" y="227"/>
                  </a:cubicBezTo>
                  <a:cubicBezTo>
                    <a:pt x="3294" y="158"/>
                    <a:pt x="3121" y="99"/>
                    <a:pt x="2887" y="29"/>
                  </a:cubicBezTo>
                  <a:cubicBezTo>
                    <a:pt x="2823" y="10"/>
                    <a:pt x="2762" y="0"/>
                    <a:pt x="2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0"/>
            <p:cNvSpPr/>
            <p:nvPr/>
          </p:nvSpPr>
          <p:spPr>
            <a:xfrm>
              <a:off x="4441548" y="2592639"/>
              <a:ext cx="597954" cy="293493"/>
            </a:xfrm>
            <a:custGeom>
              <a:avLst/>
              <a:gdLst/>
              <a:ahLst/>
              <a:cxnLst/>
              <a:rect l="l" t="t" r="r" b="b"/>
              <a:pathLst>
                <a:path w="7905" h="3880" extrusionOk="0">
                  <a:moveTo>
                    <a:pt x="2736" y="798"/>
                  </a:moveTo>
                  <a:lnTo>
                    <a:pt x="2736" y="798"/>
                  </a:lnTo>
                  <a:cubicBezTo>
                    <a:pt x="2747" y="812"/>
                    <a:pt x="2758" y="823"/>
                    <a:pt x="2758" y="834"/>
                  </a:cubicBezTo>
                  <a:cubicBezTo>
                    <a:pt x="2806" y="985"/>
                    <a:pt x="2887" y="1125"/>
                    <a:pt x="3004" y="1242"/>
                  </a:cubicBezTo>
                  <a:cubicBezTo>
                    <a:pt x="3026" y="1253"/>
                    <a:pt x="3026" y="1275"/>
                    <a:pt x="3052" y="1287"/>
                  </a:cubicBezTo>
                  <a:cubicBezTo>
                    <a:pt x="3038" y="1301"/>
                    <a:pt x="3038" y="1301"/>
                    <a:pt x="3026" y="1301"/>
                  </a:cubicBezTo>
                  <a:cubicBezTo>
                    <a:pt x="2912" y="1264"/>
                    <a:pt x="2702" y="904"/>
                    <a:pt x="2736" y="798"/>
                  </a:cubicBezTo>
                  <a:close/>
                  <a:moveTo>
                    <a:pt x="3133" y="1382"/>
                  </a:moveTo>
                  <a:lnTo>
                    <a:pt x="3133" y="1382"/>
                  </a:lnTo>
                  <a:cubicBezTo>
                    <a:pt x="3295" y="1521"/>
                    <a:pt x="3482" y="1613"/>
                    <a:pt x="3680" y="1672"/>
                  </a:cubicBezTo>
                  <a:cubicBezTo>
                    <a:pt x="3668" y="1679"/>
                    <a:pt x="3652" y="1682"/>
                    <a:pt x="3633" y="1682"/>
                  </a:cubicBezTo>
                  <a:cubicBezTo>
                    <a:pt x="3482" y="1682"/>
                    <a:pt x="3143" y="1496"/>
                    <a:pt x="3133" y="1382"/>
                  </a:cubicBezTo>
                  <a:close/>
                  <a:moveTo>
                    <a:pt x="7647" y="2382"/>
                  </a:moveTo>
                  <a:cubicBezTo>
                    <a:pt x="7672" y="2382"/>
                    <a:pt x="7683" y="2393"/>
                    <a:pt x="7717" y="2404"/>
                  </a:cubicBezTo>
                  <a:lnTo>
                    <a:pt x="7695" y="2418"/>
                  </a:lnTo>
                  <a:cubicBezTo>
                    <a:pt x="7533" y="2440"/>
                    <a:pt x="7382" y="2463"/>
                    <a:pt x="7228" y="2488"/>
                  </a:cubicBezTo>
                  <a:cubicBezTo>
                    <a:pt x="7183" y="2488"/>
                    <a:pt x="7125" y="2488"/>
                    <a:pt x="7066" y="2474"/>
                  </a:cubicBezTo>
                  <a:cubicBezTo>
                    <a:pt x="7044" y="2474"/>
                    <a:pt x="7033" y="2463"/>
                    <a:pt x="7007" y="2463"/>
                  </a:cubicBezTo>
                  <a:cubicBezTo>
                    <a:pt x="7019" y="2452"/>
                    <a:pt x="7019" y="2440"/>
                    <a:pt x="7019" y="2440"/>
                  </a:cubicBezTo>
                  <a:lnTo>
                    <a:pt x="7077" y="2440"/>
                  </a:lnTo>
                  <a:cubicBezTo>
                    <a:pt x="7124" y="2444"/>
                    <a:pt x="7171" y="2447"/>
                    <a:pt x="7218" y="2447"/>
                  </a:cubicBezTo>
                  <a:cubicBezTo>
                    <a:pt x="7300" y="2447"/>
                    <a:pt x="7381" y="2439"/>
                    <a:pt x="7463" y="2418"/>
                  </a:cubicBezTo>
                  <a:cubicBezTo>
                    <a:pt x="7521" y="2404"/>
                    <a:pt x="7591" y="2393"/>
                    <a:pt x="7647" y="2382"/>
                  </a:cubicBezTo>
                  <a:close/>
                  <a:moveTo>
                    <a:pt x="7577" y="2544"/>
                  </a:moveTo>
                  <a:lnTo>
                    <a:pt x="7577" y="2544"/>
                  </a:lnTo>
                  <a:cubicBezTo>
                    <a:pt x="7558" y="2592"/>
                    <a:pt x="7443" y="2619"/>
                    <a:pt x="7338" y="2619"/>
                  </a:cubicBezTo>
                  <a:cubicBezTo>
                    <a:pt x="7258" y="2619"/>
                    <a:pt x="7183" y="2604"/>
                    <a:pt x="7158" y="2569"/>
                  </a:cubicBezTo>
                  <a:cubicBezTo>
                    <a:pt x="7298" y="2569"/>
                    <a:pt x="7438" y="2558"/>
                    <a:pt x="7577" y="2544"/>
                  </a:cubicBezTo>
                  <a:close/>
                  <a:moveTo>
                    <a:pt x="1624" y="2943"/>
                  </a:moveTo>
                  <a:cubicBezTo>
                    <a:pt x="1630" y="2943"/>
                    <a:pt x="1635" y="2946"/>
                    <a:pt x="1641" y="2952"/>
                  </a:cubicBezTo>
                  <a:cubicBezTo>
                    <a:pt x="1677" y="2999"/>
                    <a:pt x="1725" y="3058"/>
                    <a:pt x="1769" y="3102"/>
                  </a:cubicBezTo>
                  <a:cubicBezTo>
                    <a:pt x="1762" y="3102"/>
                    <a:pt x="1754" y="3109"/>
                    <a:pt x="1750" y="3109"/>
                  </a:cubicBezTo>
                  <a:cubicBezTo>
                    <a:pt x="1748" y="3109"/>
                    <a:pt x="1747" y="3107"/>
                    <a:pt x="1747" y="3102"/>
                  </a:cubicBezTo>
                  <a:cubicBezTo>
                    <a:pt x="1699" y="3069"/>
                    <a:pt x="1655" y="3021"/>
                    <a:pt x="1607" y="2977"/>
                  </a:cubicBezTo>
                  <a:lnTo>
                    <a:pt x="1607" y="2952"/>
                  </a:lnTo>
                  <a:cubicBezTo>
                    <a:pt x="1613" y="2946"/>
                    <a:pt x="1618" y="2943"/>
                    <a:pt x="1624" y="2943"/>
                  </a:cubicBezTo>
                  <a:close/>
                  <a:moveTo>
                    <a:pt x="1211" y="2452"/>
                  </a:moveTo>
                  <a:cubicBezTo>
                    <a:pt x="1222" y="2474"/>
                    <a:pt x="1247" y="2499"/>
                    <a:pt x="1258" y="2521"/>
                  </a:cubicBezTo>
                  <a:cubicBezTo>
                    <a:pt x="1317" y="2639"/>
                    <a:pt x="1375" y="2767"/>
                    <a:pt x="1445" y="2893"/>
                  </a:cubicBezTo>
                  <a:cubicBezTo>
                    <a:pt x="1490" y="2977"/>
                    <a:pt x="1549" y="3058"/>
                    <a:pt x="1630" y="3102"/>
                  </a:cubicBezTo>
                  <a:cubicBezTo>
                    <a:pt x="1641" y="3116"/>
                    <a:pt x="1641" y="3128"/>
                    <a:pt x="1655" y="3139"/>
                  </a:cubicBezTo>
                  <a:cubicBezTo>
                    <a:pt x="1645" y="3139"/>
                    <a:pt x="1632" y="3144"/>
                    <a:pt x="1621" y="3144"/>
                  </a:cubicBezTo>
                  <a:cubicBezTo>
                    <a:pt x="1616" y="3144"/>
                    <a:pt x="1611" y="3143"/>
                    <a:pt x="1607" y="3139"/>
                  </a:cubicBezTo>
                  <a:cubicBezTo>
                    <a:pt x="1571" y="3116"/>
                    <a:pt x="1537" y="3080"/>
                    <a:pt x="1501" y="3058"/>
                  </a:cubicBezTo>
                  <a:cubicBezTo>
                    <a:pt x="1375" y="2882"/>
                    <a:pt x="1280" y="2672"/>
                    <a:pt x="1199" y="2474"/>
                  </a:cubicBezTo>
                  <a:cubicBezTo>
                    <a:pt x="1199" y="2474"/>
                    <a:pt x="1199" y="2463"/>
                    <a:pt x="1211" y="2452"/>
                  </a:cubicBezTo>
                  <a:close/>
                  <a:moveTo>
                    <a:pt x="5471" y="3267"/>
                  </a:moveTo>
                  <a:cubicBezTo>
                    <a:pt x="5518" y="3290"/>
                    <a:pt x="5552" y="3312"/>
                    <a:pt x="5588" y="3337"/>
                  </a:cubicBezTo>
                  <a:cubicBezTo>
                    <a:pt x="5588" y="3337"/>
                    <a:pt x="5577" y="3360"/>
                    <a:pt x="5566" y="3371"/>
                  </a:cubicBezTo>
                  <a:cubicBezTo>
                    <a:pt x="5530" y="3348"/>
                    <a:pt x="5496" y="3326"/>
                    <a:pt x="5460" y="3301"/>
                  </a:cubicBezTo>
                  <a:cubicBezTo>
                    <a:pt x="5460" y="3301"/>
                    <a:pt x="5471" y="3278"/>
                    <a:pt x="5471" y="3267"/>
                  </a:cubicBezTo>
                  <a:close/>
                  <a:moveTo>
                    <a:pt x="5845" y="3396"/>
                  </a:moveTo>
                  <a:cubicBezTo>
                    <a:pt x="5814" y="3426"/>
                    <a:pt x="5767" y="3447"/>
                    <a:pt x="5729" y="3447"/>
                  </a:cubicBezTo>
                  <a:cubicBezTo>
                    <a:pt x="5710" y="3447"/>
                    <a:pt x="5693" y="3441"/>
                    <a:pt x="5680" y="3429"/>
                  </a:cubicBezTo>
                  <a:lnTo>
                    <a:pt x="5680" y="3396"/>
                  </a:lnTo>
                  <a:close/>
                  <a:moveTo>
                    <a:pt x="5299" y="3336"/>
                  </a:moveTo>
                  <a:cubicBezTo>
                    <a:pt x="5395" y="3336"/>
                    <a:pt x="5577" y="3455"/>
                    <a:pt x="5577" y="3522"/>
                  </a:cubicBezTo>
                  <a:cubicBezTo>
                    <a:pt x="5588" y="3547"/>
                    <a:pt x="5566" y="3580"/>
                    <a:pt x="5552" y="3605"/>
                  </a:cubicBezTo>
                  <a:cubicBezTo>
                    <a:pt x="5510" y="3630"/>
                    <a:pt x="5460" y="3643"/>
                    <a:pt x="5409" y="3643"/>
                  </a:cubicBezTo>
                  <a:cubicBezTo>
                    <a:pt x="5391" y="3643"/>
                    <a:pt x="5374" y="3642"/>
                    <a:pt x="5356" y="3639"/>
                  </a:cubicBezTo>
                  <a:cubicBezTo>
                    <a:pt x="5342" y="3639"/>
                    <a:pt x="5331" y="3628"/>
                    <a:pt x="5320" y="3605"/>
                  </a:cubicBezTo>
                  <a:cubicBezTo>
                    <a:pt x="5356" y="3605"/>
                    <a:pt x="5390" y="3591"/>
                    <a:pt x="5412" y="3591"/>
                  </a:cubicBezTo>
                  <a:lnTo>
                    <a:pt x="5460" y="3591"/>
                  </a:lnTo>
                  <a:cubicBezTo>
                    <a:pt x="5496" y="3569"/>
                    <a:pt x="5518" y="3558"/>
                    <a:pt x="5541" y="3547"/>
                  </a:cubicBezTo>
                  <a:cubicBezTo>
                    <a:pt x="5530" y="3522"/>
                    <a:pt x="5518" y="3488"/>
                    <a:pt x="5496" y="3477"/>
                  </a:cubicBezTo>
                  <a:cubicBezTo>
                    <a:pt x="5437" y="3441"/>
                    <a:pt x="5379" y="3407"/>
                    <a:pt x="5331" y="3371"/>
                  </a:cubicBezTo>
                  <a:cubicBezTo>
                    <a:pt x="5320" y="3360"/>
                    <a:pt x="5309" y="3360"/>
                    <a:pt x="5287" y="3337"/>
                  </a:cubicBezTo>
                  <a:cubicBezTo>
                    <a:pt x="5290" y="3337"/>
                    <a:pt x="5294" y="3336"/>
                    <a:pt x="5299" y="3336"/>
                  </a:cubicBezTo>
                  <a:close/>
                  <a:moveTo>
                    <a:pt x="3296" y="0"/>
                  </a:moveTo>
                  <a:cubicBezTo>
                    <a:pt x="3177" y="0"/>
                    <a:pt x="3060" y="11"/>
                    <a:pt x="2945" y="43"/>
                  </a:cubicBezTo>
                  <a:cubicBezTo>
                    <a:pt x="2864" y="55"/>
                    <a:pt x="2783" y="55"/>
                    <a:pt x="2714" y="55"/>
                  </a:cubicBezTo>
                  <a:lnTo>
                    <a:pt x="2200" y="55"/>
                  </a:lnTo>
                  <a:cubicBezTo>
                    <a:pt x="2177" y="55"/>
                    <a:pt x="2144" y="77"/>
                    <a:pt x="2130" y="88"/>
                  </a:cubicBezTo>
                  <a:cubicBezTo>
                    <a:pt x="2096" y="136"/>
                    <a:pt x="2037" y="194"/>
                    <a:pt x="1979" y="194"/>
                  </a:cubicBezTo>
                  <a:cubicBezTo>
                    <a:pt x="1887" y="205"/>
                    <a:pt x="1806" y="239"/>
                    <a:pt x="1711" y="275"/>
                  </a:cubicBezTo>
                  <a:cubicBezTo>
                    <a:pt x="1655" y="309"/>
                    <a:pt x="1571" y="298"/>
                    <a:pt x="1490" y="309"/>
                  </a:cubicBezTo>
                  <a:cubicBezTo>
                    <a:pt x="1456" y="309"/>
                    <a:pt x="1420" y="323"/>
                    <a:pt x="1398" y="345"/>
                  </a:cubicBezTo>
                  <a:cubicBezTo>
                    <a:pt x="1350" y="404"/>
                    <a:pt x="1292" y="437"/>
                    <a:pt x="1211" y="449"/>
                  </a:cubicBezTo>
                  <a:cubicBezTo>
                    <a:pt x="1155" y="464"/>
                    <a:pt x="1100" y="470"/>
                    <a:pt x="1044" y="470"/>
                  </a:cubicBezTo>
                  <a:cubicBezTo>
                    <a:pt x="1007" y="470"/>
                    <a:pt x="969" y="467"/>
                    <a:pt x="931" y="462"/>
                  </a:cubicBezTo>
                  <a:cubicBezTo>
                    <a:pt x="909" y="462"/>
                    <a:pt x="861" y="462"/>
                    <a:pt x="839" y="485"/>
                  </a:cubicBezTo>
                  <a:cubicBezTo>
                    <a:pt x="769" y="538"/>
                    <a:pt x="690" y="566"/>
                    <a:pt x="611" y="566"/>
                  </a:cubicBezTo>
                  <a:cubicBezTo>
                    <a:pt x="571" y="566"/>
                    <a:pt x="530" y="559"/>
                    <a:pt x="490" y="544"/>
                  </a:cubicBezTo>
                  <a:cubicBezTo>
                    <a:pt x="445" y="523"/>
                    <a:pt x="405" y="514"/>
                    <a:pt x="366" y="514"/>
                  </a:cubicBezTo>
                  <a:cubicBezTo>
                    <a:pt x="313" y="514"/>
                    <a:pt x="264" y="532"/>
                    <a:pt x="210" y="566"/>
                  </a:cubicBezTo>
                  <a:cubicBezTo>
                    <a:pt x="174" y="577"/>
                    <a:pt x="152" y="602"/>
                    <a:pt x="141" y="636"/>
                  </a:cubicBezTo>
                  <a:cubicBezTo>
                    <a:pt x="48" y="915"/>
                    <a:pt x="1" y="1194"/>
                    <a:pt x="34" y="1496"/>
                  </a:cubicBezTo>
                  <a:cubicBezTo>
                    <a:pt x="60" y="1706"/>
                    <a:pt x="118" y="1915"/>
                    <a:pt x="233" y="2102"/>
                  </a:cubicBezTo>
                  <a:cubicBezTo>
                    <a:pt x="420" y="2404"/>
                    <a:pt x="652" y="2661"/>
                    <a:pt x="942" y="2859"/>
                  </a:cubicBezTo>
                  <a:cubicBezTo>
                    <a:pt x="1199" y="3047"/>
                    <a:pt x="1490" y="3161"/>
                    <a:pt x="1794" y="3256"/>
                  </a:cubicBezTo>
                  <a:cubicBezTo>
                    <a:pt x="2026" y="3326"/>
                    <a:pt x="2236" y="3396"/>
                    <a:pt x="2445" y="3510"/>
                  </a:cubicBezTo>
                  <a:cubicBezTo>
                    <a:pt x="2619" y="3605"/>
                    <a:pt x="2806" y="3698"/>
                    <a:pt x="3015" y="3756"/>
                  </a:cubicBezTo>
                  <a:cubicBezTo>
                    <a:pt x="3121" y="3779"/>
                    <a:pt x="3236" y="3815"/>
                    <a:pt x="3353" y="3837"/>
                  </a:cubicBezTo>
                  <a:cubicBezTo>
                    <a:pt x="3459" y="3854"/>
                    <a:pt x="3572" y="3879"/>
                    <a:pt x="3686" y="3879"/>
                  </a:cubicBezTo>
                  <a:cubicBezTo>
                    <a:pt x="3722" y="3879"/>
                    <a:pt x="3759" y="3877"/>
                    <a:pt x="3795" y="3871"/>
                  </a:cubicBezTo>
                  <a:cubicBezTo>
                    <a:pt x="3912" y="3848"/>
                    <a:pt x="4015" y="3815"/>
                    <a:pt x="4133" y="3779"/>
                  </a:cubicBezTo>
                  <a:cubicBezTo>
                    <a:pt x="4291" y="3734"/>
                    <a:pt x="4449" y="3704"/>
                    <a:pt x="4610" y="3704"/>
                  </a:cubicBezTo>
                  <a:cubicBezTo>
                    <a:pt x="4744" y="3704"/>
                    <a:pt x="4880" y="3725"/>
                    <a:pt x="5018" y="3779"/>
                  </a:cubicBezTo>
                  <a:cubicBezTo>
                    <a:pt x="5111" y="3815"/>
                    <a:pt x="5217" y="3837"/>
                    <a:pt x="5309" y="3848"/>
                  </a:cubicBezTo>
                  <a:cubicBezTo>
                    <a:pt x="5331" y="3850"/>
                    <a:pt x="5354" y="3851"/>
                    <a:pt x="5377" y="3851"/>
                  </a:cubicBezTo>
                  <a:cubicBezTo>
                    <a:pt x="5482" y="3851"/>
                    <a:pt x="5586" y="3831"/>
                    <a:pt x="5680" y="3801"/>
                  </a:cubicBezTo>
                  <a:cubicBezTo>
                    <a:pt x="5757" y="3777"/>
                    <a:pt x="5832" y="3758"/>
                    <a:pt x="5912" y="3758"/>
                  </a:cubicBezTo>
                  <a:cubicBezTo>
                    <a:pt x="5943" y="3758"/>
                    <a:pt x="5975" y="3761"/>
                    <a:pt x="6007" y="3767"/>
                  </a:cubicBezTo>
                  <a:cubicBezTo>
                    <a:pt x="6018" y="3767"/>
                    <a:pt x="6041" y="3756"/>
                    <a:pt x="6055" y="3756"/>
                  </a:cubicBezTo>
                  <a:cubicBezTo>
                    <a:pt x="6415" y="3650"/>
                    <a:pt x="6753" y="3488"/>
                    <a:pt x="7044" y="3256"/>
                  </a:cubicBezTo>
                  <a:cubicBezTo>
                    <a:pt x="7055" y="3242"/>
                    <a:pt x="7066" y="3231"/>
                    <a:pt x="7066" y="3220"/>
                  </a:cubicBezTo>
                  <a:cubicBezTo>
                    <a:pt x="7055" y="3161"/>
                    <a:pt x="7102" y="3139"/>
                    <a:pt x="7136" y="3116"/>
                  </a:cubicBezTo>
                  <a:cubicBezTo>
                    <a:pt x="7287" y="2999"/>
                    <a:pt x="7426" y="2882"/>
                    <a:pt x="7544" y="2731"/>
                  </a:cubicBezTo>
                  <a:cubicBezTo>
                    <a:pt x="7614" y="2628"/>
                    <a:pt x="7706" y="2533"/>
                    <a:pt x="7801" y="2440"/>
                  </a:cubicBezTo>
                  <a:cubicBezTo>
                    <a:pt x="7812" y="2418"/>
                    <a:pt x="7846" y="2404"/>
                    <a:pt x="7871" y="2382"/>
                  </a:cubicBezTo>
                  <a:cubicBezTo>
                    <a:pt x="7904" y="2348"/>
                    <a:pt x="7904" y="2323"/>
                    <a:pt x="7857" y="2312"/>
                  </a:cubicBezTo>
                  <a:cubicBezTo>
                    <a:pt x="7801" y="2290"/>
                    <a:pt x="7742" y="2253"/>
                    <a:pt x="7683" y="2253"/>
                  </a:cubicBezTo>
                  <a:cubicBezTo>
                    <a:pt x="7507" y="2242"/>
                    <a:pt x="7368" y="2172"/>
                    <a:pt x="7242" y="2069"/>
                  </a:cubicBezTo>
                  <a:cubicBezTo>
                    <a:pt x="7114" y="1963"/>
                    <a:pt x="6985" y="1893"/>
                    <a:pt x="6834" y="1834"/>
                  </a:cubicBezTo>
                  <a:cubicBezTo>
                    <a:pt x="6824" y="1830"/>
                    <a:pt x="6814" y="1827"/>
                    <a:pt x="6804" y="1827"/>
                  </a:cubicBezTo>
                  <a:cubicBezTo>
                    <a:pt x="6791" y="1827"/>
                    <a:pt x="6777" y="1832"/>
                    <a:pt x="6764" y="1845"/>
                  </a:cubicBezTo>
                  <a:cubicBezTo>
                    <a:pt x="6739" y="1870"/>
                    <a:pt x="6706" y="1893"/>
                    <a:pt x="6669" y="1904"/>
                  </a:cubicBezTo>
                  <a:cubicBezTo>
                    <a:pt x="6566" y="1952"/>
                    <a:pt x="6474" y="1985"/>
                    <a:pt x="6368" y="2033"/>
                  </a:cubicBezTo>
                  <a:cubicBezTo>
                    <a:pt x="6250" y="2080"/>
                    <a:pt x="6136" y="2125"/>
                    <a:pt x="6018" y="2161"/>
                  </a:cubicBezTo>
                  <a:cubicBezTo>
                    <a:pt x="5868" y="2209"/>
                    <a:pt x="5728" y="2264"/>
                    <a:pt x="5588" y="2312"/>
                  </a:cubicBezTo>
                  <a:cubicBezTo>
                    <a:pt x="5412" y="2382"/>
                    <a:pt x="5239" y="2429"/>
                    <a:pt x="5018" y="2429"/>
                  </a:cubicBezTo>
                  <a:cubicBezTo>
                    <a:pt x="4993" y="2429"/>
                    <a:pt x="4937" y="2418"/>
                    <a:pt x="4890" y="2418"/>
                  </a:cubicBezTo>
                  <a:cubicBezTo>
                    <a:pt x="4644" y="2382"/>
                    <a:pt x="4401" y="2348"/>
                    <a:pt x="4169" y="2278"/>
                  </a:cubicBezTo>
                  <a:cubicBezTo>
                    <a:pt x="3842" y="2161"/>
                    <a:pt x="3552" y="2010"/>
                    <a:pt x="3261" y="1823"/>
                  </a:cubicBezTo>
                  <a:cubicBezTo>
                    <a:pt x="3015" y="1672"/>
                    <a:pt x="2817" y="1474"/>
                    <a:pt x="2702" y="1217"/>
                  </a:cubicBezTo>
                  <a:cubicBezTo>
                    <a:pt x="2607" y="1021"/>
                    <a:pt x="2549" y="834"/>
                    <a:pt x="2619" y="625"/>
                  </a:cubicBezTo>
                  <a:cubicBezTo>
                    <a:pt x="2633" y="602"/>
                    <a:pt x="2644" y="588"/>
                    <a:pt x="2666" y="566"/>
                  </a:cubicBezTo>
                  <a:cubicBezTo>
                    <a:pt x="2666" y="588"/>
                    <a:pt x="2677" y="613"/>
                    <a:pt x="2666" y="636"/>
                  </a:cubicBezTo>
                  <a:cubicBezTo>
                    <a:pt x="2596" y="834"/>
                    <a:pt x="2633" y="1007"/>
                    <a:pt x="2736" y="1183"/>
                  </a:cubicBezTo>
                  <a:cubicBezTo>
                    <a:pt x="2747" y="1206"/>
                    <a:pt x="2772" y="1242"/>
                    <a:pt x="2783" y="1275"/>
                  </a:cubicBezTo>
                  <a:cubicBezTo>
                    <a:pt x="2887" y="1474"/>
                    <a:pt x="3038" y="1625"/>
                    <a:pt x="3225" y="1742"/>
                  </a:cubicBezTo>
                  <a:cubicBezTo>
                    <a:pt x="3317" y="1801"/>
                    <a:pt x="3412" y="1859"/>
                    <a:pt x="3515" y="1915"/>
                  </a:cubicBezTo>
                  <a:cubicBezTo>
                    <a:pt x="3540" y="1929"/>
                    <a:pt x="3574" y="1940"/>
                    <a:pt x="3596" y="1940"/>
                  </a:cubicBezTo>
                  <a:cubicBezTo>
                    <a:pt x="3714" y="1915"/>
                    <a:pt x="3842" y="1904"/>
                    <a:pt x="3960" y="1870"/>
                  </a:cubicBezTo>
                  <a:cubicBezTo>
                    <a:pt x="4239" y="1764"/>
                    <a:pt x="4529" y="1650"/>
                    <a:pt x="4809" y="1521"/>
                  </a:cubicBezTo>
                  <a:cubicBezTo>
                    <a:pt x="4923" y="1474"/>
                    <a:pt x="5029" y="1404"/>
                    <a:pt x="5147" y="1345"/>
                  </a:cubicBezTo>
                  <a:cubicBezTo>
                    <a:pt x="5180" y="1323"/>
                    <a:pt x="5217" y="1287"/>
                    <a:pt x="5228" y="1253"/>
                  </a:cubicBezTo>
                  <a:cubicBezTo>
                    <a:pt x="5250" y="1206"/>
                    <a:pt x="5273" y="1183"/>
                    <a:pt x="5320" y="1183"/>
                  </a:cubicBezTo>
                  <a:cubicBezTo>
                    <a:pt x="5356" y="1172"/>
                    <a:pt x="5379" y="1161"/>
                    <a:pt x="5412" y="1161"/>
                  </a:cubicBezTo>
                  <a:cubicBezTo>
                    <a:pt x="5552" y="1125"/>
                    <a:pt x="5669" y="1066"/>
                    <a:pt x="5775" y="985"/>
                  </a:cubicBezTo>
                  <a:cubicBezTo>
                    <a:pt x="5845" y="926"/>
                    <a:pt x="5831" y="904"/>
                    <a:pt x="5775" y="856"/>
                  </a:cubicBezTo>
                  <a:cubicBezTo>
                    <a:pt x="5426" y="602"/>
                    <a:pt x="5052" y="415"/>
                    <a:pt x="4658" y="264"/>
                  </a:cubicBezTo>
                  <a:cubicBezTo>
                    <a:pt x="4309" y="136"/>
                    <a:pt x="3960" y="55"/>
                    <a:pt x="3596" y="18"/>
                  </a:cubicBezTo>
                  <a:cubicBezTo>
                    <a:pt x="3496" y="8"/>
                    <a:pt x="3395" y="0"/>
                    <a:pt x="3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0"/>
            <p:cNvSpPr/>
            <p:nvPr/>
          </p:nvSpPr>
          <p:spPr>
            <a:xfrm>
              <a:off x="4397602" y="2371772"/>
              <a:ext cx="170876" cy="182904"/>
            </a:xfrm>
            <a:custGeom>
              <a:avLst/>
              <a:gdLst/>
              <a:ahLst/>
              <a:cxnLst/>
              <a:rect l="l" t="t" r="r" b="b"/>
              <a:pathLst>
                <a:path w="2259" h="2418" extrusionOk="0">
                  <a:moveTo>
                    <a:pt x="699" y="226"/>
                  </a:moveTo>
                  <a:cubicBezTo>
                    <a:pt x="769" y="240"/>
                    <a:pt x="839" y="226"/>
                    <a:pt x="861" y="284"/>
                  </a:cubicBezTo>
                  <a:cubicBezTo>
                    <a:pt x="872" y="354"/>
                    <a:pt x="825" y="390"/>
                    <a:pt x="780" y="424"/>
                  </a:cubicBezTo>
                  <a:cubicBezTo>
                    <a:pt x="733" y="449"/>
                    <a:pt x="685" y="460"/>
                    <a:pt x="641" y="460"/>
                  </a:cubicBezTo>
                  <a:cubicBezTo>
                    <a:pt x="593" y="460"/>
                    <a:pt x="560" y="435"/>
                    <a:pt x="534" y="390"/>
                  </a:cubicBezTo>
                  <a:cubicBezTo>
                    <a:pt x="523" y="343"/>
                    <a:pt x="546" y="309"/>
                    <a:pt x="571" y="284"/>
                  </a:cubicBezTo>
                  <a:cubicBezTo>
                    <a:pt x="615" y="262"/>
                    <a:pt x="663" y="240"/>
                    <a:pt x="699" y="226"/>
                  </a:cubicBezTo>
                  <a:close/>
                  <a:moveTo>
                    <a:pt x="1711" y="1810"/>
                  </a:moveTo>
                  <a:lnTo>
                    <a:pt x="1711" y="1810"/>
                  </a:lnTo>
                  <a:cubicBezTo>
                    <a:pt x="1769" y="1846"/>
                    <a:pt x="1792" y="2055"/>
                    <a:pt x="1769" y="2125"/>
                  </a:cubicBezTo>
                  <a:lnTo>
                    <a:pt x="1747" y="2125"/>
                  </a:lnTo>
                  <a:cubicBezTo>
                    <a:pt x="1733" y="2019"/>
                    <a:pt x="1722" y="1916"/>
                    <a:pt x="1711" y="1810"/>
                  </a:cubicBezTo>
                  <a:close/>
                  <a:moveTo>
                    <a:pt x="1398" y="1622"/>
                  </a:moveTo>
                  <a:cubicBezTo>
                    <a:pt x="1467" y="1681"/>
                    <a:pt x="1560" y="2195"/>
                    <a:pt x="1512" y="2251"/>
                  </a:cubicBezTo>
                  <a:cubicBezTo>
                    <a:pt x="1512" y="2229"/>
                    <a:pt x="1501" y="2218"/>
                    <a:pt x="1501" y="2195"/>
                  </a:cubicBezTo>
                  <a:cubicBezTo>
                    <a:pt x="1479" y="2030"/>
                    <a:pt x="1467" y="1868"/>
                    <a:pt x="1409" y="1706"/>
                  </a:cubicBezTo>
                  <a:cubicBezTo>
                    <a:pt x="1398" y="1681"/>
                    <a:pt x="1398" y="1659"/>
                    <a:pt x="1398" y="1622"/>
                  </a:cubicBezTo>
                  <a:close/>
                  <a:moveTo>
                    <a:pt x="1118" y="1391"/>
                  </a:moveTo>
                  <a:cubicBezTo>
                    <a:pt x="1129" y="1413"/>
                    <a:pt x="1152" y="1438"/>
                    <a:pt x="1163" y="1460"/>
                  </a:cubicBezTo>
                  <a:cubicBezTo>
                    <a:pt x="1244" y="1622"/>
                    <a:pt x="1280" y="1787"/>
                    <a:pt x="1291" y="1972"/>
                  </a:cubicBezTo>
                  <a:lnTo>
                    <a:pt x="1291" y="2240"/>
                  </a:lnTo>
                  <a:cubicBezTo>
                    <a:pt x="1291" y="2251"/>
                    <a:pt x="1269" y="2276"/>
                    <a:pt x="1269" y="2299"/>
                  </a:cubicBezTo>
                  <a:cubicBezTo>
                    <a:pt x="1258" y="2276"/>
                    <a:pt x="1244" y="2251"/>
                    <a:pt x="1244" y="2229"/>
                  </a:cubicBezTo>
                  <a:cubicBezTo>
                    <a:pt x="1233" y="2089"/>
                    <a:pt x="1233" y="1938"/>
                    <a:pt x="1222" y="1787"/>
                  </a:cubicBezTo>
                  <a:cubicBezTo>
                    <a:pt x="1222" y="1659"/>
                    <a:pt x="1174" y="1553"/>
                    <a:pt x="1118" y="1449"/>
                  </a:cubicBezTo>
                  <a:cubicBezTo>
                    <a:pt x="1104" y="1438"/>
                    <a:pt x="1104" y="1413"/>
                    <a:pt x="1093" y="1402"/>
                  </a:cubicBezTo>
                  <a:cubicBezTo>
                    <a:pt x="1104" y="1402"/>
                    <a:pt x="1104" y="1402"/>
                    <a:pt x="1118" y="1391"/>
                  </a:cubicBezTo>
                  <a:close/>
                  <a:moveTo>
                    <a:pt x="925" y="1"/>
                  </a:moveTo>
                  <a:cubicBezTo>
                    <a:pt x="652" y="1"/>
                    <a:pt x="391" y="78"/>
                    <a:pt x="174" y="273"/>
                  </a:cubicBezTo>
                  <a:cubicBezTo>
                    <a:pt x="115" y="321"/>
                    <a:pt x="71" y="379"/>
                    <a:pt x="1" y="449"/>
                  </a:cubicBezTo>
                  <a:cubicBezTo>
                    <a:pt x="115" y="460"/>
                    <a:pt x="152" y="483"/>
                    <a:pt x="174" y="541"/>
                  </a:cubicBezTo>
                  <a:cubicBezTo>
                    <a:pt x="185" y="575"/>
                    <a:pt x="185" y="611"/>
                    <a:pt x="174" y="645"/>
                  </a:cubicBezTo>
                  <a:cubicBezTo>
                    <a:pt x="174" y="762"/>
                    <a:pt x="196" y="868"/>
                    <a:pt x="266" y="960"/>
                  </a:cubicBezTo>
                  <a:cubicBezTo>
                    <a:pt x="280" y="994"/>
                    <a:pt x="291" y="1030"/>
                    <a:pt x="303" y="1064"/>
                  </a:cubicBezTo>
                  <a:cubicBezTo>
                    <a:pt x="303" y="1089"/>
                    <a:pt x="314" y="1100"/>
                    <a:pt x="350" y="1111"/>
                  </a:cubicBezTo>
                  <a:cubicBezTo>
                    <a:pt x="431" y="1134"/>
                    <a:pt x="523" y="1148"/>
                    <a:pt x="615" y="1181"/>
                  </a:cubicBezTo>
                  <a:cubicBezTo>
                    <a:pt x="791" y="1251"/>
                    <a:pt x="942" y="1357"/>
                    <a:pt x="1023" y="1541"/>
                  </a:cubicBezTo>
                  <a:cubicBezTo>
                    <a:pt x="1093" y="1729"/>
                    <a:pt x="1104" y="1916"/>
                    <a:pt x="1093" y="2111"/>
                  </a:cubicBezTo>
                  <a:cubicBezTo>
                    <a:pt x="1093" y="2206"/>
                    <a:pt x="1071" y="2299"/>
                    <a:pt x="1071" y="2391"/>
                  </a:cubicBezTo>
                  <a:cubicBezTo>
                    <a:pt x="1096" y="2406"/>
                    <a:pt x="1123" y="2413"/>
                    <a:pt x="1150" y="2413"/>
                  </a:cubicBezTo>
                  <a:cubicBezTo>
                    <a:pt x="1187" y="2413"/>
                    <a:pt x="1224" y="2400"/>
                    <a:pt x="1258" y="2380"/>
                  </a:cubicBezTo>
                  <a:cubicBezTo>
                    <a:pt x="1278" y="2370"/>
                    <a:pt x="1294" y="2364"/>
                    <a:pt x="1310" y="2364"/>
                  </a:cubicBezTo>
                  <a:cubicBezTo>
                    <a:pt x="1329" y="2364"/>
                    <a:pt x="1348" y="2372"/>
                    <a:pt x="1373" y="2391"/>
                  </a:cubicBezTo>
                  <a:cubicBezTo>
                    <a:pt x="1391" y="2409"/>
                    <a:pt x="1408" y="2418"/>
                    <a:pt x="1427" y="2418"/>
                  </a:cubicBezTo>
                  <a:cubicBezTo>
                    <a:pt x="1446" y="2418"/>
                    <a:pt x="1466" y="2409"/>
                    <a:pt x="1490" y="2391"/>
                  </a:cubicBezTo>
                  <a:cubicBezTo>
                    <a:pt x="1511" y="2369"/>
                    <a:pt x="1529" y="2362"/>
                    <a:pt x="1551" y="2362"/>
                  </a:cubicBezTo>
                  <a:cubicBezTo>
                    <a:pt x="1563" y="2362"/>
                    <a:pt x="1577" y="2364"/>
                    <a:pt x="1593" y="2368"/>
                  </a:cubicBezTo>
                  <a:cubicBezTo>
                    <a:pt x="1610" y="2375"/>
                    <a:pt x="1628" y="2378"/>
                    <a:pt x="1644" y="2378"/>
                  </a:cubicBezTo>
                  <a:cubicBezTo>
                    <a:pt x="1685" y="2378"/>
                    <a:pt x="1724" y="2362"/>
                    <a:pt x="1758" y="2346"/>
                  </a:cubicBezTo>
                  <a:cubicBezTo>
                    <a:pt x="1792" y="2335"/>
                    <a:pt x="1828" y="2321"/>
                    <a:pt x="1861" y="2321"/>
                  </a:cubicBezTo>
                  <a:cubicBezTo>
                    <a:pt x="1882" y="2326"/>
                    <a:pt x="1904" y="2329"/>
                    <a:pt x="1926" y="2329"/>
                  </a:cubicBezTo>
                  <a:cubicBezTo>
                    <a:pt x="1966" y="2329"/>
                    <a:pt x="2007" y="2318"/>
                    <a:pt x="2037" y="2287"/>
                  </a:cubicBezTo>
                  <a:cubicBezTo>
                    <a:pt x="2065" y="2265"/>
                    <a:pt x="2089" y="2256"/>
                    <a:pt x="2115" y="2256"/>
                  </a:cubicBezTo>
                  <a:cubicBezTo>
                    <a:pt x="2131" y="2256"/>
                    <a:pt x="2148" y="2260"/>
                    <a:pt x="2166" y="2265"/>
                  </a:cubicBezTo>
                  <a:cubicBezTo>
                    <a:pt x="2199" y="2276"/>
                    <a:pt x="2222" y="2276"/>
                    <a:pt x="2258" y="2276"/>
                  </a:cubicBezTo>
                  <a:cubicBezTo>
                    <a:pt x="2258" y="2181"/>
                    <a:pt x="2247" y="2100"/>
                    <a:pt x="2247" y="2019"/>
                  </a:cubicBezTo>
                  <a:cubicBezTo>
                    <a:pt x="2236" y="1706"/>
                    <a:pt x="2199" y="1379"/>
                    <a:pt x="2118" y="1078"/>
                  </a:cubicBezTo>
                  <a:cubicBezTo>
                    <a:pt x="2082" y="924"/>
                    <a:pt x="2026" y="784"/>
                    <a:pt x="1956" y="659"/>
                  </a:cubicBezTo>
                  <a:cubicBezTo>
                    <a:pt x="1828" y="751"/>
                    <a:pt x="1803" y="762"/>
                    <a:pt x="1699" y="773"/>
                  </a:cubicBezTo>
                  <a:cubicBezTo>
                    <a:pt x="1667" y="780"/>
                    <a:pt x="1635" y="783"/>
                    <a:pt x="1605" y="783"/>
                  </a:cubicBezTo>
                  <a:cubicBezTo>
                    <a:pt x="1415" y="783"/>
                    <a:pt x="1261" y="661"/>
                    <a:pt x="1210" y="471"/>
                  </a:cubicBezTo>
                  <a:cubicBezTo>
                    <a:pt x="1188" y="402"/>
                    <a:pt x="1174" y="332"/>
                    <a:pt x="1152" y="251"/>
                  </a:cubicBezTo>
                  <a:cubicBezTo>
                    <a:pt x="1129" y="181"/>
                    <a:pt x="1118" y="111"/>
                    <a:pt x="1093" y="41"/>
                  </a:cubicBezTo>
                  <a:cubicBezTo>
                    <a:pt x="1082" y="30"/>
                    <a:pt x="1060" y="5"/>
                    <a:pt x="1034" y="5"/>
                  </a:cubicBezTo>
                  <a:cubicBezTo>
                    <a:pt x="998" y="2"/>
                    <a:pt x="961" y="1"/>
                    <a:pt x="925" y="1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0"/>
            <p:cNvSpPr/>
            <p:nvPr/>
          </p:nvSpPr>
          <p:spPr>
            <a:xfrm>
              <a:off x="4397602" y="2371772"/>
              <a:ext cx="170876" cy="182904"/>
            </a:xfrm>
            <a:custGeom>
              <a:avLst/>
              <a:gdLst/>
              <a:ahLst/>
              <a:cxnLst/>
              <a:rect l="l" t="t" r="r" b="b"/>
              <a:pathLst>
                <a:path w="2259" h="2418" extrusionOk="0">
                  <a:moveTo>
                    <a:pt x="699" y="226"/>
                  </a:moveTo>
                  <a:cubicBezTo>
                    <a:pt x="769" y="240"/>
                    <a:pt x="839" y="226"/>
                    <a:pt x="861" y="284"/>
                  </a:cubicBezTo>
                  <a:cubicBezTo>
                    <a:pt x="872" y="354"/>
                    <a:pt x="825" y="390"/>
                    <a:pt x="780" y="424"/>
                  </a:cubicBezTo>
                  <a:cubicBezTo>
                    <a:pt x="733" y="449"/>
                    <a:pt x="685" y="460"/>
                    <a:pt x="641" y="460"/>
                  </a:cubicBezTo>
                  <a:cubicBezTo>
                    <a:pt x="593" y="460"/>
                    <a:pt x="560" y="435"/>
                    <a:pt x="534" y="390"/>
                  </a:cubicBezTo>
                  <a:cubicBezTo>
                    <a:pt x="523" y="343"/>
                    <a:pt x="546" y="309"/>
                    <a:pt x="571" y="284"/>
                  </a:cubicBezTo>
                  <a:cubicBezTo>
                    <a:pt x="615" y="262"/>
                    <a:pt x="663" y="240"/>
                    <a:pt x="699" y="226"/>
                  </a:cubicBezTo>
                  <a:close/>
                  <a:moveTo>
                    <a:pt x="1711" y="1810"/>
                  </a:moveTo>
                  <a:lnTo>
                    <a:pt x="1711" y="1810"/>
                  </a:lnTo>
                  <a:cubicBezTo>
                    <a:pt x="1769" y="1846"/>
                    <a:pt x="1792" y="2055"/>
                    <a:pt x="1769" y="2125"/>
                  </a:cubicBezTo>
                  <a:lnTo>
                    <a:pt x="1747" y="2125"/>
                  </a:lnTo>
                  <a:cubicBezTo>
                    <a:pt x="1733" y="2019"/>
                    <a:pt x="1722" y="1916"/>
                    <a:pt x="1711" y="1810"/>
                  </a:cubicBezTo>
                  <a:close/>
                  <a:moveTo>
                    <a:pt x="1398" y="1622"/>
                  </a:moveTo>
                  <a:cubicBezTo>
                    <a:pt x="1467" y="1681"/>
                    <a:pt x="1560" y="2195"/>
                    <a:pt x="1512" y="2251"/>
                  </a:cubicBezTo>
                  <a:cubicBezTo>
                    <a:pt x="1512" y="2229"/>
                    <a:pt x="1501" y="2218"/>
                    <a:pt x="1501" y="2195"/>
                  </a:cubicBezTo>
                  <a:cubicBezTo>
                    <a:pt x="1479" y="2030"/>
                    <a:pt x="1467" y="1868"/>
                    <a:pt x="1409" y="1706"/>
                  </a:cubicBezTo>
                  <a:cubicBezTo>
                    <a:pt x="1398" y="1681"/>
                    <a:pt x="1398" y="1659"/>
                    <a:pt x="1398" y="1622"/>
                  </a:cubicBezTo>
                  <a:close/>
                  <a:moveTo>
                    <a:pt x="1118" y="1391"/>
                  </a:moveTo>
                  <a:cubicBezTo>
                    <a:pt x="1129" y="1413"/>
                    <a:pt x="1152" y="1438"/>
                    <a:pt x="1163" y="1460"/>
                  </a:cubicBezTo>
                  <a:cubicBezTo>
                    <a:pt x="1244" y="1622"/>
                    <a:pt x="1280" y="1787"/>
                    <a:pt x="1291" y="1972"/>
                  </a:cubicBezTo>
                  <a:lnTo>
                    <a:pt x="1291" y="2240"/>
                  </a:lnTo>
                  <a:cubicBezTo>
                    <a:pt x="1291" y="2251"/>
                    <a:pt x="1269" y="2276"/>
                    <a:pt x="1269" y="2299"/>
                  </a:cubicBezTo>
                  <a:cubicBezTo>
                    <a:pt x="1258" y="2276"/>
                    <a:pt x="1244" y="2251"/>
                    <a:pt x="1244" y="2229"/>
                  </a:cubicBezTo>
                  <a:cubicBezTo>
                    <a:pt x="1233" y="2089"/>
                    <a:pt x="1233" y="1938"/>
                    <a:pt x="1222" y="1787"/>
                  </a:cubicBezTo>
                  <a:cubicBezTo>
                    <a:pt x="1222" y="1659"/>
                    <a:pt x="1174" y="1553"/>
                    <a:pt x="1118" y="1449"/>
                  </a:cubicBezTo>
                  <a:cubicBezTo>
                    <a:pt x="1104" y="1438"/>
                    <a:pt x="1104" y="1413"/>
                    <a:pt x="1093" y="1402"/>
                  </a:cubicBezTo>
                  <a:cubicBezTo>
                    <a:pt x="1104" y="1402"/>
                    <a:pt x="1104" y="1402"/>
                    <a:pt x="1118" y="1391"/>
                  </a:cubicBezTo>
                  <a:close/>
                  <a:moveTo>
                    <a:pt x="925" y="1"/>
                  </a:moveTo>
                  <a:cubicBezTo>
                    <a:pt x="652" y="1"/>
                    <a:pt x="391" y="78"/>
                    <a:pt x="174" y="273"/>
                  </a:cubicBezTo>
                  <a:cubicBezTo>
                    <a:pt x="115" y="321"/>
                    <a:pt x="71" y="379"/>
                    <a:pt x="1" y="449"/>
                  </a:cubicBezTo>
                  <a:cubicBezTo>
                    <a:pt x="115" y="460"/>
                    <a:pt x="152" y="483"/>
                    <a:pt x="174" y="541"/>
                  </a:cubicBezTo>
                  <a:cubicBezTo>
                    <a:pt x="185" y="575"/>
                    <a:pt x="185" y="611"/>
                    <a:pt x="174" y="645"/>
                  </a:cubicBezTo>
                  <a:cubicBezTo>
                    <a:pt x="174" y="762"/>
                    <a:pt x="196" y="868"/>
                    <a:pt x="266" y="960"/>
                  </a:cubicBezTo>
                  <a:cubicBezTo>
                    <a:pt x="280" y="994"/>
                    <a:pt x="291" y="1030"/>
                    <a:pt x="303" y="1064"/>
                  </a:cubicBezTo>
                  <a:cubicBezTo>
                    <a:pt x="303" y="1089"/>
                    <a:pt x="314" y="1100"/>
                    <a:pt x="350" y="1111"/>
                  </a:cubicBezTo>
                  <a:cubicBezTo>
                    <a:pt x="431" y="1134"/>
                    <a:pt x="523" y="1148"/>
                    <a:pt x="615" y="1181"/>
                  </a:cubicBezTo>
                  <a:cubicBezTo>
                    <a:pt x="791" y="1251"/>
                    <a:pt x="942" y="1357"/>
                    <a:pt x="1023" y="1541"/>
                  </a:cubicBezTo>
                  <a:cubicBezTo>
                    <a:pt x="1093" y="1729"/>
                    <a:pt x="1104" y="1916"/>
                    <a:pt x="1093" y="2111"/>
                  </a:cubicBezTo>
                  <a:cubicBezTo>
                    <a:pt x="1093" y="2206"/>
                    <a:pt x="1071" y="2299"/>
                    <a:pt x="1071" y="2391"/>
                  </a:cubicBezTo>
                  <a:cubicBezTo>
                    <a:pt x="1096" y="2406"/>
                    <a:pt x="1123" y="2413"/>
                    <a:pt x="1150" y="2413"/>
                  </a:cubicBezTo>
                  <a:cubicBezTo>
                    <a:pt x="1187" y="2413"/>
                    <a:pt x="1224" y="2400"/>
                    <a:pt x="1258" y="2380"/>
                  </a:cubicBezTo>
                  <a:cubicBezTo>
                    <a:pt x="1278" y="2370"/>
                    <a:pt x="1294" y="2364"/>
                    <a:pt x="1310" y="2364"/>
                  </a:cubicBezTo>
                  <a:cubicBezTo>
                    <a:pt x="1329" y="2364"/>
                    <a:pt x="1348" y="2372"/>
                    <a:pt x="1373" y="2391"/>
                  </a:cubicBezTo>
                  <a:cubicBezTo>
                    <a:pt x="1391" y="2409"/>
                    <a:pt x="1408" y="2418"/>
                    <a:pt x="1427" y="2418"/>
                  </a:cubicBezTo>
                  <a:cubicBezTo>
                    <a:pt x="1446" y="2418"/>
                    <a:pt x="1466" y="2409"/>
                    <a:pt x="1490" y="2391"/>
                  </a:cubicBezTo>
                  <a:cubicBezTo>
                    <a:pt x="1511" y="2369"/>
                    <a:pt x="1529" y="2362"/>
                    <a:pt x="1551" y="2362"/>
                  </a:cubicBezTo>
                  <a:cubicBezTo>
                    <a:pt x="1563" y="2362"/>
                    <a:pt x="1577" y="2364"/>
                    <a:pt x="1593" y="2368"/>
                  </a:cubicBezTo>
                  <a:cubicBezTo>
                    <a:pt x="1610" y="2375"/>
                    <a:pt x="1628" y="2378"/>
                    <a:pt x="1644" y="2378"/>
                  </a:cubicBezTo>
                  <a:cubicBezTo>
                    <a:pt x="1685" y="2378"/>
                    <a:pt x="1724" y="2362"/>
                    <a:pt x="1758" y="2346"/>
                  </a:cubicBezTo>
                  <a:cubicBezTo>
                    <a:pt x="1792" y="2335"/>
                    <a:pt x="1828" y="2321"/>
                    <a:pt x="1861" y="2321"/>
                  </a:cubicBezTo>
                  <a:cubicBezTo>
                    <a:pt x="1882" y="2326"/>
                    <a:pt x="1904" y="2329"/>
                    <a:pt x="1926" y="2329"/>
                  </a:cubicBezTo>
                  <a:cubicBezTo>
                    <a:pt x="1966" y="2329"/>
                    <a:pt x="2007" y="2318"/>
                    <a:pt x="2037" y="2287"/>
                  </a:cubicBezTo>
                  <a:cubicBezTo>
                    <a:pt x="2065" y="2265"/>
                    <a:pt x="2089" y="2256"/>
                    <a:pt x="2115" y="2256"/>
                  </a:cubicBezTo>
                  <a:cubicBezTo>
                    <a:pt x="2131" y="2256"/>
                    <a:pt x="2148" y="2260"/>
                    <a:pt x="2166" y="2265"/>
                  </a:cubicBezTo>
                  <a:cubicBezTo>
                    <a:pt x="2199" y="2276"/>
                    <a:pt x="2222" y="2276"/>
                    <a:pt x="2258" y="2276"/>
                  </a:cubicBezTo>
                  <a:cubicBezTo>
                    <a:pt x="2258" y="2181"/>
                    <a:pt x="2247" y="2100"/>
                    <a:pt x="2247" y="2019"/>
                  </a:cubicBezTo>
                  <a:cubicBezTo>
                    <a:pt x="2236" y="1706"/>
                    <a:pt x="2199" y="1379"/>
                    <a:pt x="2118" y="1078"/>
                  </a:cubicBezTo>
                  <a:cubicBezTo>
                    <a:pt x="2082" y="924"/>
                    <a:pt x="2026" y="784"/>
                    <a:pt x="1956" y="659"/>
                  </a:cubicBezTo>
                  <a:cubicBezTo>
                    <a:pt x="1828" y="751"/>
                    <a:pt x="1803" y="762"/>
                    <a:pt x="1699" y="773"/>
                  </a:cubicBezTo>
                  <a:cubicBezTo>
                    <a:pt x="1667" y="780"/>
                    <a:pt x="1635" y="783"/>
                    <a:pt x="1605" y="783"/>
                  </a:cubicBezTo>
                  <a:cubicBezTo>
                    <a:pt x="1415" y="783"/>
                    <a:pt x="1261" y="661"/>
                    <a:pt x="1210" y="471"/>
                  </a:cubicBezTo>
                  <a:cubicBezTo>
                    <a:pt x="1188" y="402"/>
                    <a:pt x="1174" y="332"/>
                    <a:pt x="1152" y="251"/>
                  </a:cubicBezTo>
                  <a:cubicBezTo>
                    <a:pt x="1129" y="181"/>
                    <a:pt x="1118" y="111"/>
                    <a:pt x="1093" y="41"/>
                  </a:cubicBezTo>
                  <a:cubicBezTo>
                    <a:pt x="1082" y="30"/>
                    <a:pt x="1060" y="5"/>
                    <a:pt x="1034" y="5"/>
                  </a:cubicBezTo>
                  <a:cubicBezTo>
                    <a:pt x="998" y="2"/>
                    <a:pt x="961" y="1"/>
                    <a:pt x="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0"/>
            <p:cNvSpPr/>
            <p:nvPr/>
          </p:nvSpPr>
          <p:spPr>
            <a:xfrm>
              <a:off x="4414318" y="2526606"/>
              <a:ext cx="204235" cy="107942"/>
            </a:xfrm>
            <a:custGeom>
              <a:avLst/>
              <a:gdLst/>
              <a:ahLst/>
              <a:cxnLst/>
              <a:rect l="l" t="t" r="r" b="b"/>
              <a:pathLst>
                <a:path w="2700" h="1427" extrusionOk="0">
                  <a:moveTo>
                    <a:pt x="2230" y="0"/>
                  </a:moveTo>
                  <a:cubicBezTo>
                    <a:pt x="2188" y="0"/>
                    <a:pt x="2144" y="14"/>
                    <a:pt x="2107" y="42"/>
                  </a:cubicBezTo>
                  <a:cubicBezTo>
                    <a:pt x="2096" y="53"/>
                    <a:pt x="2085" y="64"/>
                    <a:pt x="2085" y="78"/>
                  </a:cubicBezTo>
                  <a:cubicBezTo>
                    <a:pt x="2096" y="148"/>
                    <a:pt x="2096" y="229"/>
                    <a:pt x="2107" y="299"/>
                  </a:cubicBezTo>
                  <a:lnTo>
                    <a:pt x="2235" y="299"/>
                  </a:lnTo>
                  <a:cubicBezTo>
                    <a:pt x="2247" y="299"/>
                    <a:pt x="2258" y="310"/>
                    <a:pt x="2269" y="321"/>
                  </a:cubicBezTo>
                  <a:cubicBezTo>
                    <a:pt x="2258" y="333"/>
                    <a:pt x="2247" y="344"/>
                    <a:pt x="2235" y="344"/>
                  </a:cubicBezTo>
                  <a:lnTo>
                    <a:pt x="2199" y="344"/>
                  </a:lnTo>
                  <a:cubicBezTo>
                    <a:pt x="2140" y="344"/>
                    <a:pt x="2085" y="369"/>
                    <a:pt x="2037" y="402"/>
                  </a:cubicBezTo>
                  <a:cubicBezTo>
                    <a:pt x="2015" y="428"/>
                    <a:pt x="1967" y="439"/>
                    <a:pt x="1931" y="439"/>
                  </a:cubicBezTo>
                  <a:cubicBezTo>
                    <a:pt x="1913" y="436"/>
                    <a:pt x="1895" y="435"/>
                    <a:pt x="1877" y="435"/>
                  </a:cubicBezTo>
                  <a:cubicBezTo>
                    <a:pt x="1815" y="435"/>
                    <a:pt x="1756" y="452"/>
                    <a:pt x="1710" y="497"/>
                  </a:cubicBezTo>
                  <a:cubicBezTo>
                    <a:pt x="1678" y="536"/>
                    <a:pt x="1649" y="549"/>
                    <a:pt x="1619" y="549"/>
                  </a:cubicBezTo>
                  <a:cubicBezTo>
                    <a:pt x="1594" y="549"/>
                    <a:pt x="1568" y="541"/>
                    <a:pt x="1537" y="531"/>
                  </a:cubicBezTo>
                  <a:cubicBezTo>
                    <a:pt x="1493" y="511"/>
                    <a:pt x="1448" y="502"/>
                    <a:pt x="1403" y="502"/>
                  </a:cubicBezTo>
                  <a:cubicBezTo>
                    <a:pt x="1339" y="502"/>
                    <a:pt x="1277" y="520"/>
                    <a:pt x="1221" y="553"/>
                  </a:cubicBezTo>
                  <a:cubicBezTo>
                    <a:pt x="1180" y="575"/>
                    <a:pt x="1148" y="587"/>
                    <a:pt x="1114" y="587"/>
                  </a:cubicBezTo>
                  <a:cubicBezTo>
                    <a:pt x="1090" y="587"/>
                    <a:pt x="1066" y="581"/>
                    <a:pt x="1037" y="567"/>
                  </a:cubicBezTo>
                  <a:cubicBezTo>
                    <a:pt x="1010" y="554"/>
                    <a:pt x="983" y="548"/>
                    <a:pt x="957" y="548"/>
                  </a:cubicBezTo>
                  <a:cubicBezTo>
                    <a:pt x="889" y="548"/>
                    <a:pt x="828" y="587"/>
                    <a:pt x="802" y="637"/>
                  </a:cubicBezTo>
                  <a:cubicBezTo>
                    <a:pt x="776" y="686"/>
                    <a:pt x="765" y="705"/>
                    <a:pt x="742" y="705"/>
                  </a:cubicBezTo>
                  <a:cubicBezTo>
                    <a:pt x="728" y="705"/>
                    <a:pt x="707" y="696"/>
                    <a:pt x="674" y="682"/>
                  </a:cubicBezTo>
                  <a:cubicBezTo>
                    <a:pt x="643" y="671"/>
                    <a:pt x="613" y="665"/>
                    <a:pt x="584" y="665"/>
                  </a:cubicBezTo>
                  <a:cubicBezTo>
                    <a:pt x="460" y="665"/>
                    <a:pt x="359" y="760"/>
                    <a:pt x="350" y="891"/>
                  </a:cubicBezTo>
                  <a:cubicBezTo>
                    <a:pt x="350" y="902"/>
                    <a:pt x="339" y="902"/>
                    <a:pt x="339" y="916"/>
                  </a:cubicBezTo>
                  <a:cubicBezTo>
                    <a:pt x="291" y="891"/>
                    <a:pt x="291" y="858"/>
                    <a:pt x="302" y="821"/>
                  </a:cubicBezTo>
                  <a:cubicBezTo>
                    <a:pt x="339" y="718"/>
                    <a:pt x="453" y="623"/>
                    <a:pt x="559" y="623"/>
                  </a:cubicBezTo>
                  <a:cubicBezTo>
                    <a:pt x="604" y="623"/>
                    <a:pt x="651" y="637"/>
                    <a:pt x="699" y="637"/>
                  </a:cubicBezTo>
                  <a:cubicBezTo>
                    <a:pt x="721" y="553"/>
                    <a:pt x="744" y="472"/>
                    <a:pt x="769" y="380"/>
                  </a:cubicBezTo>
                  <a:cubicBezTo>
                    <a:pt x="738" y="374"/>
                    <a:pt x="710" y="370"/>
                    <a:pt x="683" y="370"/>
                  </a:cubicBezTo>
                  <a:cubicBezTo>
                    <a:pt x="617" y="370"/>
                    <a:pt x="561" y="392"/>
                    <a:pt x="512" y="450"/>
                  </a:cubicBezTo>
                  <a:cubicBezTo>
                    <a:pt x="464" y="497"/>
                    <a:pt x="420" y="520"/>
                    <a:pt x="361" y="531"/>
                  </a:cubicBezTo>
                  <a:cubicBezTo>
                    <a:pt x="302" y="542"/>
                    <a:pt x="255" y="567"/>
                    <a:pt x="210" y="590"/>
                  </a:cubicBezTo>
                  <a:cubicBezTo>
                    <a:pt x="93" y="671"/>
                    <a:pt x="59" y="799"/>
                    <a:pt x="34" y="928"/>
                  </a:cubicBezTo>
                  <a:cubicBezTo>
                    <a:pt x="1" y="1126"/>
                    <a:pt x="82" y="1299"/>
                    <a:pt x="269" y="1391"/>
                  </a:cubicBezTo>
                  <a:cubicBezTo>
                    <a:pt x="310" y="1417"/>
                    <a:pt x="352" y="1427"/>
                    <a:pt x="394" y="1427"/>
                  </a:cubicBezTo>
                  <a:cubicBezTo>
                    <a:pt x="468" y="1427"/>
                    <a:pt x="543" y="1395"/>
                    <a:pt x="618" y="1358"/>
                  </a:cubicBezTo>
                  <a:cubicBezTo>
                    <a:pt x="648" y="1332"/>
                    <a:pt x="678" y="1321"/>
                    <a:pt x="713" y="1321"/>
                  </a:cubicBezTo>
                  <a:cubicBezTo>
                    <a:pt x="743" y="1321"/>
                    <a:pt x="776" y="1330"/>
                    <a:pt x="813" y="1347"/>
                  </a:cubicBezTo>
                  <a:cubicBezTo>
                    <a:pt x="869" y="1370"/>
                    <a:pt x="929" y="1388"/>
                    <a:pt x="987" y="1388"/>
                  </a:cubicBezTo>
                  <a:cubicBezTo>
                    <a:pt x="1039" y="1388"/>
                    <a:pt x="1091" y="1374"/>
                    <a:pt x="1140" y="1335"/>
                  </a:cubicBezTo>
                  <a:cubicBezTo>
                    <a:pt x="1189" y="1295"/>
                    <a:pt x="1232" y="1282"/>
                    <a:pt x="1281" y="1282"/>
                  </a:cubicBezTo>
                  <a:cubicBezTo>
                    <a:pt x="1303" y="1282"/>
                    <a:pt x="1325" y="1285"/>
                    <a:pt x="1350" y="1288"/>
                  </a:cubicBezTo>
                  <a:cubicBezTo>
                    <a:pt x="1383" y="1293"/>
                    <a:pt x="1416" y="1296"/>
                    <a:pt x="1447" y="1296"/>
                  </a:cubicBezTo>
                  <a:cubicBezTo>
                    <a:pt x="1557" y="1296"/>
                    <a:pt x="1653" y="1262"/>
                    <a:pt x="1735" y="1171"/>
                  </a:cubicBezTo>
                  <a:cubicBezTo>
                    <a:pt x="1758" y="1148"/>
                    <a:pt x="1805" y="1137"/>
                    <a:pt x="1839" y="1126"/>
                  </a:cubicBezTo>
                  <a:cubicBezTo>
                    <a:pt x="1863" y="1126"/>
                    <a:pt x="1886" y="1131"/>
                    <a:pt x="1909" y="1131"/>
                  </a:cubicBezTo>
                  <a:cubicBezTo>
                    <a:pt x="1921" y="1131"/>
                    <a:pt x="1933" y="1130"/>
                    <a:pt x="1945" y="1126"/>
                  </a:cubicBezTo>
                  <a:cubicBezTo>
                    <a:pt x="2001" y="1112"/>
                    <a:pt x="2059" y="1101"/>
                    <a:pt x="2107" y="1067"/>
                  </a:cubicBezTo>
                  <a:cubicBezTo>
                    <a:pt x="2166" y="1042"/>
                    <a:pt x="2210" y="1020"/>
                    <a:pt x="2269" y="1020"/>
                  </a:cubicBezTo>
                  <a:cubicBezTo>
                    <a:pt x="2278" y="1021"/>
                    <a:pt x="2287" y="1022"/>
                    <a:pt x="2295" y="1022"/>
                  </a:cubicBezTo>
                  <a:cubicBezTo>
                    <a:pt x="2354" y="1022"/>
                    <a:pt x="2402" y="990"/>
                    <a:pt x="2434" y="939"/>
                  </a:cubicBezTo>
                  <a:cubicBezTo>
                    <a:pt x="2467" y="902"/>
                    <a:pt x="2515" y="869"/>
                    <a:pt x="2537" y="821"/>
                  </a:cubicBezTo>
                  <a:cubicBezTo>
                    <a:pt x="2573" y="788"/>
                    <a:pt x="2585" y="740"/>
                    <a:pt x="2607" y="707"/>
                  </a:cubicBezTo>
                  <a:cubicBezTo>
                    <a:pt x="2655" y="648"/>
                    <a:pt x="2655" y="601"/>
                    <a:pt x="2618" y="531"/>
                  </a:cubicBezTo>
                  <a:cubicBezTo>
                    <a:pt x="2607" y="520"/>
                    <a:pt x="2607" y="497"/>
                    <a:pt x="2618" y="483"/>
                  </a:cubicBezTo>
                  <a:cubicBezTo>
                    <a:pt x="2699" y="344"/>
                    <a:pt x="2643" y="193"/>
                    <a:pt x="2490" y="148"/>
                  </a:cubicBezTo>
                  <a:cubicBezTo>
                    <a:pt x="2445" y="134"/>
                    <a:pt x="2409" y="112"/>
                    <a:pt x="2386" y="78"/>
                  </a:cubicBezTo>
                  <a:cubicBezTo>
                    <a:pt x="2351" y="29"/>
                    <a:pt x="2292" y="0"/>
                    <a:pt x="223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0"/>
            <p:cNvSpPr/>
            <p:nvPr/>
          </p:nvSpPr>
          <p:spPr>
            <a:xfrm>
              <a:off x="4442456" y="2353997"/>
              <a:ext cx="110135" cy="74584"/>
            </a:xfrm>
            <a:custGeom>
              <a:avLst/>
              <a:gdLst/>
              <a:ahLst/>
              <a:cxnLst/>
              <a:rect l="l" t="t" r="r" b="b"/>
              <a:pathLst>
                <a:path w="1456" h="986" extrusionOk="0">
                  <a:moveTo>
                    <a:pt x="147" y="1"/>
                  </a:moveTo>
                  <a:cubicBezTo>
                    <a:pt x="117" y="1"/>
                    <a:pt x="87" y="6"/>
                    <a:pt x="59" y="19"/>
                  </a:cubicBezTo>
                  <a:cubicBezTo>
                    <a:pt x="0" y="30"/>
                    <a:pt x="0" y="78"/>
                    <a:pt x="36" y="125"/>
                  </a:cubicBezTo>
                  <a:cubicBezTo>
                    <a:pt x="81" y="170"/>
                    <a:pt x="140" y="195"/>
                    <a:pt x="198" y="195"/>
                  </a:cubicBezTo>
                  <a:lnTo>
                    <a:pt x="419" y="195"/>
                  </a:lnTo>
                  <a:cubicBezTo>
                    <a:pt x="467" y="195"/>
                    <a:pt x="500" y="206"/>
                    <a:pt x="525" y="251"/>
                  </a:cubicBezTo>
                  <a:cubicBezTo>
                    <a:pt x="548" y="299"/>
                    <a:pt x="570" y="357"/>
                    <a:pt x="581" y="405"/>
                  </a:cubicBezTo>
                  <a:cubicBezTo>
                    <a:pt x="617" y="519"/>
                    <a:pt x="640" y="648"/>
                    <a:pt x="676" y="765"/>
                  </a:cubicBezTo>
                  <a:cubicBezTo>
                    <a:pt x="698" y="824"/>
                    <a:pt x="746" y="880"/>
                    <a:pt x="805" y="905"/>
                  </a:cubicBezTo>
                  <a:cubicBezTo>
                    <a:pt x="886" y="938"/>
                    <a:pt x="956" y="950"/>
                    <a:pt x="1037" y="986"/>
                  </a:cubicBezTo>
                  <a:lnTo>
                    <a:pt x="1037" y="964"/>
                  </a:lnTo>
                  <a:cubicBezTo>
                    <a:pt x="1187" y="964"/>
                    <a:pt x="1280" y="916"/>
                    <a:pt x="1363" y="799"/>
                  </a:cubicBezTo>
                  <a:cubicBezTo>
                    <a:pt x="1408" y="729"/>
                    <a:pt x="1408" y="648"/>
                    <a:pt x="1433" y="567"/>
                  </a:cubicBezTo>
                  <a:cubicBezTo>
                    <a:pt x="1456" y="475"/>
                    <a:pt x="1419" y="405"/>
                    <a:pt x="1363" y="335"/>
                  </a:cubicBezTo>
                  <a:cubicBezTo>
                    <a:pt x="1280" y="251"/>
                    <a:pt x="1187" y="206"/>
                    <a:pt x="1070" y="181"/>
                  </a:cubicBezTo>
                  <a:cubicBezTo>
                    <a:pt x="780" y="125"/>
                    <a:pt x="500" y="56"/>
                    <a:pt x="210" y="8"/>
                  </a:cubicBezTo>
                  <a:cubicBezTo>
                    <a:pt x="190" y="3"/>
                    <a:pt x="169" y="1"/>
                    <a:pt x="14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0"/>
            <p:cNvSpPr/>
            <p:nvPr/>
          </p:nvSpPr>
          <p:spPr>
            <a:xfrm>
              <a:off x="4837822" y="2662681"/>
              <a:ext cx="115430" cy="72541"/>
            </a:xfrm>
            <a:custGeom>
              <a:avLst/>
              <a:gdLst/>
              <a:ahLst/>
              <a:cxnLst/>
              <a:rect l="l" t="t" r="r" b="b"/>
              <a:pathLst>
                <a:path w="1526" h="959" extrusionOk="0">
                  <a:moveTo>
                    <a:pt x="640" y="0"/>
                  </a:moveTo>
                  <a:cubicBezTo>
                    <a:pt x="592" y="48"/>
                    <a:pt x="559" y="81"/>
                    <a:pt x="511" y="118"/>
                  </a:cubicBezTo>
                  <a:cubicBezTo>
                    <a:pt x="408" y="199"/>
                    <a:pt x="279" y="257"/>
                    <a:pt x="140" y="280"/>
                  </a:cubicBezTo>
                  <a:cubicBezTo>
                    <a:pt x="70" y="305"/>
                    <a:pt x="22" y="327"/>
                    <a:pt x="0" y="408"/>
                  </a:cubicBezTo>
                  <a:cubicBezTo>
                    <a:pt x="11" y="408"/>
                    <a:pt x="34" y="419"/>
                    <a:pt x="48" y="430"/>
                  </a:cubicBezTo>
                  <a:cubicBezTo>
                    <a:pt x="313" y="537"/>
                    <a:pt x="581" y="629"/>
                    <a:pt x="849" y="746"/>
                  </a:cubicBezTo>
                  <a:cubicBezTo>
                    <a:pt x="1000" y="805"/>
                    <a:pt x="1140" y="875"/>
                    <a:pt x="1291" y="944"/>
                  </a:cubicBezTo>
                  <a:cubicBezTo>
                    <a:pt x="1314" y="954"/>
                    <a:pt x="1335" y="958"/>
                    <a:pt x="1353" y="958"/>
                  </a:cubicBezTo>
                  <a:cubicBezTo>
                    <a:pt x="1401" y="958"/>
                    <a:pt x="1436" y="931"/>
                    <a:pt x="1478" y="897"/>
                  </a:cubicBezTo>
                  <a:cubicBezTo>
                    <a:pt x="1514" y="875"/>
                    <a:pt x="1525" y="838"/>
                    <a:pt x="1500" y="805"/>
                  </a:cubicBezTo>
                  <a:cubicBezTo>
                    <a:pt x="1467" y="757"/>
                    <a:pt x="1444" y="699"/>
                    <a:pt x="1397" y="665"/>
                  </a:cubicBezTo>
                  <a:cubicBezTo>
                    <a:pt x="1176" y="444"/>
                    <a:pt x="930" y="221"/>
                    <a:pt x="676" y="25"/>
                  </a:cubicBezTo>
                  <a:cubicBezTo>
                    <a:pt x="662" y="11"/>
                    <a:pt x="640" y="0"/>
                    <a:pt x="640" y="0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0"/>
            <p:cNvSpPr/>
            <p:nvPr/>
          </p:nvSpPr>
          <p:spPr>
            <a:xfrm>
              <a:off x="4792741" y="2696492"/>
              <a:ext cx="141905" cy="53857"/>
            </a:xfrm>
            <a:custGeom>
              <a:avLst/>
              <a:gdLst/>
              <a:ahLst/>
              <a:cxnLst/>
              <a:rect l="l" t="t" r="r" b="b"/>
              <a:pathLst>
                <a:path w="1876" h="712" extrusionOk="0">
                  <a:moveTo>
                    <a:pt x="549" y="0"/>
                  </a:moveTo>
                  <a:cubicBezTo>
                    <a:pt x="540" y="0"/>
                    <a:pt x="532" y="3"/>
                    <a:pt x="526" y="9"/>
                  </a:cubicBezTo>
                  <a:cubicBezTo>
                    <a:pt x="386" y="78"/>
                    <a:pt x="258" y="148"/>
                    <a:pt x="118" y="218"/>
                  </a:cubicBezTo>
                  <a:cubicBezTo>
                    <a:pt x="85" y="240"/>
                    <a:pt x="48" y="252"/>
                    <a:pt x="1" y="277"/>
                  </a:cubicBezTo>
                  <a:cubicBezTo>
                    <a:pt x="15" y="288"/>
                    <a:pt x="26" y="288"/>
                    <a:pt x="26" y="288"/>
                  </a:cubicBezTo>
                  <a:cubicBezTo>
                    <a:pt x="490" y="428"/>
                    <a:pt x="956" y="567"/>
                    <a:pt x="1423" y="707"/>
                  </a:cubicBezTo>
                  <a:cubicBezTo>
                    <a:pt x="1430" y="707"/>
                    <a:pt x="1438" y="712"/>
                    <a:pt x="1445" y="712"/>
                  </a:cubicBezTo>
                  <a:cubicBezTo>
                    <a:pt x="1449" y="712"/>
                    <a:pt x="1453" y="711"/>
                    <a:pt x="1456" y="707"/>
                  </a:cubicBezTo>
                  <a:cubicBezTo>
                    <a:pt x="1596" y="660"/>
                    <a:pt x="1725" y="601"/>
                    <a:pt x="1876" y="542"/>
                  </a:cubicBezTo>
                  <a:cubicBezTo>
                    <a:pt x="1747" y="486"/>
                    <a:pt x="1632" y="428"/>
                    <a:pt x="1515" y="380"/>
                  </a:cubicBezTo>
                  <a:cubicBezTo>
                    <a:pt x="1202" y="252"/>
                    <a:pt x="887" y="123"/>
                    <a:pt x="574" y="9"/>
                  </a:cubicBezTo>
                  <a:cubicBezTo>
                    <a:pt x="567" y="3"/>
                    <a:pt x="558" y="0"/>
                    <a:pt x="549" y="0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0"/>
            <p:cNvSpPr/>
            <p:nvPr/>
          </p:nvSpPr>
          <p:spPr>
            <a:xfrm>
              <a:off x="4747131" y="2720167"/>
              <a:ext cx="148864" cy="44553"/>
            </a:xfrm>
            <a:custGeom>
              <a:avLst/>
              <a:gdLst/>
              <a:ahLst/>
              <a:cxnLst/>
              <a:rect l="l" t="t" r="r" b="b"/>
              <a:pathLst>
                <a:path w="1968" h="589" extrusionOk="0">
                  <a:moveTo>
                    <a:pt x="547" y="0"/>
                  </a:moveTo>
                  <a:cubicBezTo>
                    <a:pt x="535" y="0"/>
                    <a:pt x="523" y="3"/>
                    <a:pt x="512" y="8"/>
                  </a:cubicBezTo>
                  <a:cubicBezTo>
                    <a:pt x="339" y="67"/>
                    <a:pt x="174" y="137"/>
                    <a:pt x="12" y="207"/>
                  </a:cubicBezTo>
                  <a:cubicBezTo>
                    <a:pt x="1" y="207"/>
                    <a:pt x="1" y="218"/>
                    <a:pt x="1" y="218"/>
                  </a:cubicBezTo>
                  <a:cubicBezTo>
                    <a:pt x="104" y="254"/>
                    <a:pt x="210" y="299"/>
                    <a:pt x="325" y="324"/>
                  </a:cubicBezTo>
                  <a:cubicBezTo>
                    <a:pt x="710" y="405"/>
                    <a:pt x="1082" y="497"/>
                    <a:pt x="1467" y="578"/>
                  </a:cubicBezTo>
                  <a:cubicBezTo>
                    <a:pt x="1478" y="585"/>
                    <a:pt x="1493" y="589"/>
                    <a:pt x="1508" y="589"/>
                  </a:cubicBezTo>
                  <a:cubicBezTo>
                    <a:pt x="1522" y="589"/>
                    <a:pt x="1537" y="585"/>
                    <a:pt x="1548" y="578"/>
                  </a:cubicBezTo>
                  <a:cubicBezTo>
                    <a:pt x="1677" y="534"/>
                    <a:pt x="1816" y="486"/>
                    <a:pt x="1967" y="428"/>
                  </a:cubicBezTo>
                  <a:cubicBezTo>
                    <a:pt x="1931" y="416"/>
                    <a:pt x="1920" y="416"/>
                    <a:pt x="1897" y="405"/>
                  </a:cubicBezTo>
                  <a:cubicBezTo>
                    <a:pt x="1677" y="335"/>
                    <a:pt x="1456" y="277"/>
                    <a:pt x="1233" y="207"/>
                  </a:cubicBezTo>
                  <a:cubicBezTo>
                    <a:pt x="1012" y="137"/>
                    <a:pt x="802" y="78"/>
                    <a:pt x="582" y="8"/>
                  </a:cubicBezTo>
                  <a:cubicBezTo>
                    <a:pt x="570" y="3"/>
                    <a:pt x="559" y="0"/>
                    <a:pt x="547" y="0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0"/>
            <p:cNvSpPr/>
            <p:nvPr/>
          </p:nvSpPr>
          <p:spPr>
            <a:xfrm>
              <a:off x="4314777" y="2409592"/>
              <a:ext cx="102193" cy="67397"/>
            </a:xfrm>
            <a:custGeom>
              <a:avLst/>
              <a:gdLst/>
              <a:ahLst/>
              <a:cxnLst/>
              <a:rect l="l" t="t" r="r" b="b"/>
              <a:pathLst>
                <a:path w="1351" h="891" extrusionOk="0">
                  <a:moveTo>
                    <a:pt x="990" y="262"/>
                  </a:moveTo>
                  <a:cubicBezTo>
                    <a:pt x="990" y="273"/>
                    <a:pt x="1001" y="273"/>
                    <a:pt x="1001" y="273"/>
                  </a:cubicBezTo>
                  <a:cubicBezTo>
                    <a:pt x="1001" y="298"/>
                    <a:pt x="1001" y="310"/>
                    <a:pt x="990" y="321"/>
                  </a:cubicBezTo>
                  <a:cubicBezTo>
                    <a:pt x="942" y="368"/>
                    <a:pt x="897" y="413"/>
                    <a:pt x="850" y="460"/>
                  </a:cubicBezTo>
                  <a:lnTo>
                    <a:pt x="816" y="460"/>
                  </a:lnTo>
                  <a:cubicBezTo>
                    <a:pt x="816" y="449"/>
                    <a:pt x="802" y="438"/>
                    <a:pt x="816" y="424"/>
                  </a:cubicBezTo>
                  <a:cubicBezTo>
                    <a:pt x="816" y="413"/>
                    <a:pt x="816" y="402"/>
                    <a:pt x="828" y="402"/>
                  </a:cubicBezTo>
                  <a:cubicBezTo>
                    <a:pt x="886" y="354"/>
                    <a:pt x="931" y="310"/>
                    <a:pt x="990" y="262"/>
                  </a:cubicBezTo>
                  <a:close/>
                  <a:moveTo>
                    <a:pt x="1133" y="1"/>
                  </a:moveTo>
                  <a:cubicBezTo>
                    <a:pt x="1101" y="1"/>
                    <a:pt x="1076" y="14"/>
                    <a:pt x="1060" y="41"/>
                  </a:cubicBezTo>
                  <a:cubicBezTo>
                    <a:pt x="1026" y="75"/>
                    <a:pt x="1001" y="111"/>
                    <a:pt x="978" y="134"/>
                  </a:cubicBezTo>
                  <a:cubicBezTo>
                    <a:pt x="758" y="413"/>
                    <a:pt x="478" y="611"/>
                    <a:pt x="140" y="717"/>
                  </a:cubicBezTo>
                  <a:cubicBezTo>
                    <a:pt x="104" y="729"/>
                    <a:pt x="82" y="740"/>
                    <a:pt x="59" y="751"/>
                  </a:cubicBezTo>
                  <a:cubicBezTo>
                    <a:pt x="1" y="787"/>
                    <a:pt x="1" y="832"/>
                    <a:pt x="59" y="857"/>
                  </a:cubicBezTo>
                  <a:cubicBezTo>
                    <a:pt x="104" y="879"/>
                    <a:pt x="163" y="879"/>
                    <a:pt x="221" y="891"/>
                  </a:cubicBezTo>
                  <a:cubicBezTo>
                    <a:pt x="258" y="891"/>
                    <a:pt x="291" y="891"/>
                    <a:pt x="314" y="879"/>
                  </a:cubicBezTo>
                  <a:cubicBezTo>
                    <a:pt x="442" y="843"/>
                    <a:pt x="582" y="810"/>
                    <a:pt x="710" y="762"/>
                  </a:cubicBezTo>
                  <a:cubicBezTo>
                    <a:pt x="909" y="703"/>
                    <a:pt x="1096" y="634"/>
                    <a:pt x="1305" y="622"/>
                  </a:cubicBezTo>
                  <a:cubicBezTo>
                    <a:pt x="1339" y="622"/>
                    <a:pt x="1350" y="611"/>
                    <a:pt x="1350" y="578"/>
                  </a:cubicBezTo>
                  <a:cubicBezTo>
                    <a:pt x="1350" y="553"/>
                    <a:pt x="1339" y="530"/>
                    <a:pt x="1328" y="508"/>
                  </a:cubicBezTo>
                  <a:cubicBezTo>
                    <a:pt x="1258" y="379"/>
                    <a:pt x="1236" y="240"/>
                    <a:pt x="1222" y="100"/>
                  </a:cubicBezTo>
                  <a:cubicBezTo>
                    <a:pt x="1222" y="53"/>
                    <a:pt x="1199" y="19"/>
                    <a:pt x="1166" y="5"/>
                  </a:cubicBezTo>
                  <a:cubicBezTo>
                    <a:pt x="1154" y="2"/>
                    <a:pt x="1143" y="1"/>
                    <a:pt x="1133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0"/>
            <p:cNvSpPr/>
            <p:nvPr/>
          </p:nvSpPr>
          <p:spPr>
            <a:xfrm>
              <a:off x="4718009" y="2739001"/>
              <a:ext cx="136535" cy="32980"/>
            </a:xfrm>
            <a:custGeom>
              <a:avLst/>
              <a:gdLst/>
              <a:ahLst/>
              <a:cxnLst/>
              <a:rect l="l" t="t" r="r" b="b"/>
              <a:pathLst>
                <a:path w="1805" h="436" extrusionOk="0">
                  <a:moveTo>
                    <a:pt x="292" y="1"/>
                  </a:moveTo>
                  <a:cubicBezTo>
                    <a:pt x="258" y="1"/>
                    <a:pt x="224" y="6"/>
                    <a:pt x="187" y="17"/>
                  </a:cubicBezTo>
                  <a:cubicBezTo>
                    <a:pt x="129" y="39"/>
                    <a:pt x="59" y="39"/>
                    <a:pt x="0" y="50"/>
                  </a:cubicBezTo>
                  <a:lnTo>
                    <a:pt x="0" y="75"/>
                  </a:lnTo>
                  <a:cubicBezTo>
                    <a:pt x="106" y="109"/>
                    <a:pt x="210" y="156"/>
                    <a:pt x="305" y="204"/>
                  </a:cubicBezTo>
                  <a:cubicBezTo>
                    <a:pt x="676" y="355"/>
                    <a:pt x="1059" y="436"/>
                    <a:pt x="1444" y="436"/>
                  </a:cubicBezTo>
                  <a:cubicBezTo>
                    <a:pt x="1573" y="436"/>
                    <a:pt x="1687" y="399"/>
                    <a:pt x="1805" y="388"/>
                  </a:cubicBezTo>
                  <a:lnTo>
                    <a:pt x="1805" y="366"/>
                  </a:lnTo>
                  <a:cubicBezTo>
                    <a:pt x="1701" y="343"/>
                    <a:pt x="1584" y="307"/>
                    <a:pt x="1478" y="285"/>
                  </a:cubicBezTo>
                  <a:cubicBezTo>
                    <a:pt x="1117" y="204"/>
                    <a:pt x="757" y="145"/>
                    <a:pt x="419" y="28"/>
                  </a:cubicBezTo>
                  <a:cubicBezTo>
                    <a:pt x="374" y="9"/>
                    <a:pt x="333" y="1"/>
                    <a:pt x="292" y="1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0"/>
            <p:cNvSpPr/>
            <p:nvPr/>
          </p:nvSpPr>
          <p:spPr>
            <a:xfrm>
              <a:off x="4837822" y="2662681"/>
              <a:ext cx="115430" cy="72541"/>
            </a:xfrm>
            <a:custGeom>
              <a:avLst/>
              <a:gdLst/>
              <a:ahLst/>
              <a:cxnLst/>
              <a:rect l="l" t="t" r="r" b="b"/>
              <a:pathLst>
                <a:path w="1526" h="959" extrusionOk="0">
                  <a:moveTo>
                    <a:pt x="640" y="0"/>
                  </a:moveTo>
                  <a:cubicBezTo>
                    <a:pt x="592" y="48"/>
                    <a:pt x="559" y="81"/>
                    <a:pt x="511" y="118"/>
                  </a:cubicBezTo>
                  <a:cubicBezTo>
                    <a:pt x="408" y="199"/>
                    <a:pt x="279" y="257"/>
                    <a:pt x="140" y="280"/>
                  </a:cubicBezTo>
                  <a:cubicBezTo>
                    <a:pt x="70" y="305"/>
                    <a:pt x="22" y="327"/>
                    <a:pt x="0" y="408"/>
                  </a:cubicBezTo>
                  <a:cubicBezTo>
                    <a:pt x="11" y="408"/>
                    <a:pt x="34" y="419"/>
                    <a:pt x="48" y="430"/>
                  </a:cubicBezTo>
                  <a:cubicBezTo>
                    <a:pt x="313" y="537"/>
                    <a:pt x="581" y="629"/>
                    <a:pt x="849" y="746"/>
                  </a:cubicBezTo>
                  <a:cubicBezTo>
                    <a:pt x="1000" y="805"/>
                    <a:pt x="1140" y="875"/>
                    <a:pt x="1291" y="944"/>
                  </a:cubicBezTo>
                  <a:cubicBezTo>
                    <a:pt x="1314" y="954"/>
                    <a:pt x="1335" y="958"/>
                    <a:pt x="1353" y="958"/>
                  </a:cubicBezTo>
                  <a:cubicBezTo>
                    <a:pt x="1401" y="958"/>
                    <a:pt x="1436" y="931"/>
                    <a:pt x="1478" y="897"/>
                  </a:cubicBezTo>
                  <a:cubicBezTo>
                    <a:pt x="1514" y="875"/>
                    <a:pt x="1525" y="838"/>
                    <a:pt x="1500" y="805"/>
                  </a:cubicBezTo>
                  <a:cubicBezTo>
                    <a:pt x="1467" y="757"/>
                    <a:pt x="1444" y="699"/>
                    <a:pt x="1397" y="665"/>
                  </a:cubicBezTo>
                  <a:cubicBezTo>
                    <a:pt x="1176" y="444"/>
                    <a:pt x="930" y="221"/>
                    <a:pt x="676" y="25"/>
                  </a:cubicBezTo>
                  <a:cubicBezTo>
                    <a:pt x="662" y="11"/>
                    <a:pt x="640" y="0"/>
                    <a:pt x="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0"/>
            <p:cNvSpPr/>
            <p:nvPr/>
          </p:nvSpPr>
          <p:spPr>
            <a:xfrm>
              <a:off x="4792741" y="2696492"/>
              <a:ext cx="141905" cy="53857"/>
            </a:xfrm>
            <a:custGeom>
              <a:avLst/>
              <a:gdLst/>
              <a:ahLst/>
              <a:cxnLst/>
              <a:rect l="l" t="t" r="r" b="b"/>
              <a:pathLst>
                <a:path w="1876" h="712" extrusionOk="0">
                  <a:moveTo>
                    <a:pt x="549" y="0"/>
                  </a:moveTo>
                  <a:cubicBezTo>
                    <a:pt x="540" y="0"/>
                    <a:pt x="532" y="3"/>
                    <a:pt x="526" y="9"/>
                  </a:cubicBezTo>
                  <a:cubicBezTo>
                    <a:pt x="386" y="78"/>
                    <a:pt x="258" y="148"/>
                    <a:pt x="118" y="218"/>
                  </a:cubicBezTo>
                  <a:cubicBezTo>
                    <a:pt x="85" y="240"/>
                    <a:pt x="48" y="252"/>
                    <a:pt x="1" y="277"/>
                  </a:cubicBezTo>
                  <a:cubicBezTo>
                    <a:pt x="15" y="288"/>
                    <a:pt x="26" y="288"/>
                    <a:pt x="26" y="288"/>
                  </a:cubicBezTo>
                  <a:cubicBezTo>
                    <a:pt x="490" y="428"/>
                    <a:pt x="956" y="567"/>
                    <a:pt x="1423" y="707"/>
                  </a:cubicBezTo>
                  <a:cubicBezTo>
                    <a:pt x="1430" y="707"/>
                    <a:pt x="1438" y="712"/>
                    <a:pt x="1445" y="712"/>
                  </a:cubicBezTo>
                  <a:cubicBezTo>
                    <a:pt x="1449" y="712"/>
                    <a:pt x="1453" y="711"/>
                    <a:pt x="1456" y="707"/>
                  </a:cubicBezTo>
                  <a:cubicBezTo>
                    <a:pt x="1596" y="660"/>
                    <a:pt x="1725" y="601"/>
                    <a:pt x="1876" y="542"/>
                  </a:cubicBezTo>
                  <a:cubicBezTo>
                    <a:pt x="1747" y="486"/>
                    <a:pt x="1632" y="428"/>
                    <a:pt x="1515" y="380"/>
                  </a:cubicBezTo>
                  <a:cubicBezTo>
                    <a:pt x="1202" y="252"/>
                    <a:pt x="887" y="123"/>
                    <a:pt x="574" y="9"/>
                  </a:cubicBezTo>
                  <a:cubicBezTo>
                    <a:pt x="567" y="3"/>
                    <a:pt x="558" y="0"/>
                    <a:pt x="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0"/>
            <p:cNvSpPr/>
            <p:nvPr/>
          </p:nvSpPr>
          <p:spPr>
            <a:xfrm>
              <a:off x="4747131" y="2720167"/>
              <a:ext cx="148864" cy="44553"/>
            </a:xfrm>
            <a:custGeom>
              <a:avLst/>
              <a:gdLst/>
              <a:ahLst/>
              <a:cxnLst/>
              <a:rect l="l" t="t" r="r" b="b"/>
              <a:pathLst>
                <a:path w="1968" h="589" extrusionOk="0">
                  <a:moveTo>
                    <a:pt x="547" y="0"/>
                  </a:moveTo>
                  <a:cubicBezTo>
                    <a:pt x="535" y="0"/>
                    <a:pt x="523" y="3"/>
                    <a:pt x="512" y="8"/>
                  </a:cubicBezTo>
                  <a:cubicBezTo>
                    <a:pt x="339" y="67"/>
                    <a:pt x="174" y="137"/>
                    <a:pt x="12" y="207"/>
                  </a:cubicBezTo>
                  <a:cubicBezTo>
                    <a:pt x="1" y="207"/>
                    <a:pt x="1" y="218"/>
                    <a:pt x="1" y="218"/>
                  </a:cubicBezTo>
                  <a:cubicBezTo>
                    <a:pt x="104" y="254"/>
                    <a:pt x="210" y="299"/>
                    <a:pt x="325" y="324"/>
                  </a:cubicBezTo>
                  <a:cubicBezTo>
                    <a:pt x="710" y="405"/>
                    <a:pt x="1082" y="497"/>
                    <a:pt x="1467" y="578"/>
                  </a:cubicBezTo>
                  <a:cubicBezTo>
                    <a:pt x="1478" y="585"/>
                    <a:pt x="1493" y="589"/>
                    <a:pt x="1508" y="589"/>
                  </a:cubicBezTo>
                  <a:cubicBezTo>
                    <a:pt x="1522" y="589"/>
                    <a:pt x="1537" y="585"/>
                    <a:pt x="1548" y="578"/>
                  </a:cubicBezTo>
                  <a:cubicBezTo>
                    <a:pt x="1677" y="534"/>
                    <a:pt x="1816" y="486"/>
                    <a:pt x="1967" y="428"/>
                  </a:cubicBezTo>
                  <a:cubicBezTo>
                    <a:pt x="1931" y="416"/>
                    <a:pt x="1920" y="416"/>
                    <a:pt x="1897" y="405"/>
                  </a:cubicBezTo>
                  <a:cubicBezTo>
                    <a:pt x="1677" y="335"/>
                    <a:pt x="1456" y="277"/>
                    <a:pt x="1233" y="207"/>
                  </a:cubicBezTo>
                  <a:cubicBezTo>
                    <a:pt x="1012" y="137"/>
                    <a:pt x="802" y="78"/>
                    <a:pt x="582" y="8"/>
                  </a:cubicBezTo>
                  <a:cubicBezTo>
                    <a:pt x="570" y="3"/>
                    <a:pt x="559" y="0"/>
                    <a:pt x="5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0"/>
            <p:cNvSpPr/>
            <p:nvPr/>
          </p:nvSpPr>
          <p:spPr>
            <a:xfrm>
              <a:off x="4718009" y="2739001"/>
              <a:ext cx="136535" cy="32980"/>
            </a:xfrm>
            <a:custGeom>
              <a:avLst/>
              <a:gdLst/>
              <a:ahLst/>
              <a:cxnLst/>
              <a:rect l="l" t="t" r="r" b="b"/>
              <a:pathLst>
                <a:path w="1805" h="436" extrusionOk="0">
                  <a:moveTo>
                    <a:pt x="292" y="1"/>
                  </a:moveTo>
                  <a:cubicBezTo>
                    <a:pt x="258" y="1"/>
                    <a:pt x="224" y="6"/>
                    <a:pt x="187" y="17"/>
                  </a:cubicBezTo>
                  <a:cubicBezTo>
                    <a:pt x="129" y="39"/>
                    <a:pt x="59" y="39"/>
                    <a:pt x="0" y="50"/>
                  </a:cubicBezTo>
                  <a:lnTo>
                    <a:pt x="0" y="75"/>
                  </a:lnTo>
                  <a:cubicBezTo>
                    <a:pt x="106" y="109"/>
                    <a:pt x="210" y="156"/>
                    <a:pt x="305" y="204"/>
                  </a:cubicBezTo>
                  <a:cubicBezTo>
                    <a:pt x="676" y="355"/>
                    <a:pt x="1059" y="436"/>
                    <a:pt x="1444" y="436"/>
                  </a:cubicBezTo>
                  <a:cubicBezTo>
                    <a:pt x="1573" y="436"/>
                    <a:pt x="1687" y="399"/>
                    <a:pt x="1805" y="388"/>
                  </a:cubicBezTo>
                  <a:lnTo>
                    <a:pt x="1805" y="366"/>
                  </a:lnTo>
                  <a:cubicBezTo>
                    <a:pt x="1701" y="343"/>
                    <a:pt x="1584" y="307"/>
                    <a:pt x="1478" y="285"/>
                  </a:cubicBezTo>
                  <a:cubicBezTo>
                    <a:pt x="1117" y="204"/>
                    <a:pt x="757" y="145"/>
                    <a:pt x="419" y="28"/>
                  </a:cubicBezTo>
                  <a:cubicBezTo>
                    <a:pt x="374" y="9"/>
                    <a:pt x="333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0"/>
            <p:cNvSpPr/>
            <p:nvPr/>
          </p:nvSpPr>
          <p:spPr>
            <a:xfrm>
              <a:off x="4474149" y="2546121"/>
              <a:ext cx="95083" cy="23449"/>
            </a:xfrm>
            <a:custGeom>
              <a:avLst/>
              <a:gdLst/>
              <a:ahLst/>
              <a:cxnLst/>
              <a:rect l="l" t="t" r="r" b="b"/>
              <a:pathLst>
                <a:path w="1257" h="310" extrusionOk="0">
                  <a:moveTo>
                    <a:pt x="1128" y="0"/>
                  </a:moveTo>
                  <a:cubicBezTo>
                    <a:pt x="1093" y="0"/>
                    <a:pt x="1058" y="11"/>
                    <a:pt x="1025" y="30"/>
                  </a:cubicBezTo>
                  <a:cubicBezTo>
                    <a:pt x="986" y="60"/>
                    <a:pt x="947" y="70"/>
                    <a:pt x="905" y="70"/>
                  </a:cubicBezTo>
                  <a:cubicBezTo>
                    <a:pt x="884" y="70"/>
                    <a:pt x="862" y="67"/>
                    <a:pt x="838" y="63"/>
                  </a:cubicBezTo>
                  <a:cubicBezTo>
                    <a:pt x="816" y="63"/>
                    <a:pt x="791" y="63"/>
                    <a:pt x="780" y="75"/>
                  </a:cubicBezTo>
                  <a:cubicBezTo>
                    <a:pt x="729" y="101"/>
                    <a:pt x="678" y="120"/>
                    <a:pt x="624" y="120"/>
                  </a:cubicBezTo>
                  <a:cubicBezTo>
                    <a:pt x="603" y="120"/>
                    <a:pt x="581" y="117"/>
                    <a:pt x="559" y="111"/>
                  </a:cubicBezTo>
                  <a:cubicBezTo>
                    <a:pt x="548" y="111"/>
                    <a:pt x="525" y="111"/>
                    <a:pt x="511" y="122"/>
                  </a:cubicBezTo>
                  <a:cubicBezTo>
                    <a:pt x="476" y="146"/>
                    <a:pt x="451" y="158"/>
                    <a:pt x="423" y="158"/>
                  </a:cubicBezTo>
                  <a:cubicBezTo>
                    <a:pt x="396" y="158"/>
                    <a:pt x="367" y="146"/>
                    <a:pt x="327" y="122"/>
                  </a:cubicBezTo>
                  <a:cubicBezTo>
                    <a:pt x="316" y="111"/>
                    <a:pt x="291" y="111"/>
                    <a:pt x="279" y="111"/>
                  </a:cubicBezTo>
                  <a:cubicBezTo>
                    <a:pt x="227" y="133"/>
                    <a:pt x="180" y="145"/>
                    <a:pt x="127" y="145"/>
                  </a:cubicBezTo>
                  <a:cubicBezTo>
                    <a:pt x="99" y="145"/>
                    <a:pt x="69" y="141"/>
                    <a:pt x="36" y="133"/>
                  </a:cubicBezTo>
                  <a:cubicBezTo>
                    <a:pt x="22" y="192"/>
                    <a:pt x="11" y="251"/>
                    <a:pt x="0" y="309"/>
                  </a:cubicBezTo>
                  <a:cubicBezTo>
                    <a:pt x="83" y="264"/>
                    <a:pt x="128" y="247"/>
                    <a:pt x="177" y="247"/>
                  </a:cubicBezTo>
                  <a:cubicBezTo>
                    <a:pt x="191" y="247"/>
                    <a:pt x="205" y="248"/>
                    <a:pt x="221" y="251"/>
                  </a:cubicBezTo>
                  <a:cubicBezTo>
                    <a:pt x="269" y="260"/>
                    <a:pt x="297" y="265"/>
                    <a:pt x="321" y="265"/>
                  </a:cubicBezTo>
                  <a:cubicBezTo>
                    <a:pt x="355" y="265"/>
                    <a:pt x="380" y="254"/>
                    <a:pt x="442" y="225"/>
                  </a:cubicBezTo>
                  <a:cubicBezTo>
                    <a:pt x="500" y="209"/>
                    <a:pt x="559" y="200"/>
                    <a:pt x="617" y="200"/>
                  </a:cubicBezTo>
                  <a:cubicBezTo>
                    <a:pt x="675" y="200"/>
                    <a:pt x="733" y="209"/>
                    <a:pt x="791" y="225"/>
                  </a:cubicBezTo>
                  <a:cubicBezTo>
                    <a:pt x="798" y="232"/>
                    <a:pt x="810" y="236"/>
                    <a:pt x="821" y="236"/>
                  </a:cubicBezTo>
                  <a:cubicBezTo>
                    <a:pt x="833" y="236"/>
                    <a:pt x="844" y="232"/>
                    <a:pt x="849" y="225"/>
                  </a:cubicBezTo>
                  <a:cubicBezTo>
                    <a:pt x="933" y="154"/>
                    <a:pt x="1014" y="120"/>
                    <a:pt x="1119" y="120"/>
                  </a:cubicBezTo>
                  <a:cubicBezTo>
                    <a:pt x="1134" y="120"/>
                    <a:pt x="1149" y="121"/>
                    <a:pt x="1165" y="122"/>
                  </a:cubicBezTo>
                  <a:cubicBezTo>
                    <a:pt x="1169" y="123"/>
                    <a:pt x="1173" y="123"/>
                    <a:pt x="1176" y="123"/>
                  </a:cubicBezTo>
                  <a:cubicBezTo>
                    <a:pt x="1217" y="123"/>
                    <a:pt x="1256" y="70"/>
                    <a:pt x="1246" y="16"/>
                  </a:cubicBezTo>
                  <a:cubicBezTo>
                    <a:pt x="1224" y="16"/>
                    <a:pt x="1187" y="16"/>
                    <a:pt x="1165" y="5"/>
                  </a:cubicBezTo>
                  <a:cubicBezTo>
                    <a:pt x="1153" y="2"/>
                    <a:pt x="1140" y="0"/>
                    <a:pt x="112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0"/>
            <p:cNvSpPr/>
            <p:nvPr/>
          </p:nvSpPr>
          <p:spPr>
            <a:xfrm>
              <a:off x="4504102" y="2342046"/>
              <a:ext cx="40469" cy="29274"/>
            </a:xfrm>
            <a:custGeom>
              <a:avLst/>
              <a:gdLst/>
              <a:ahLst/>
              <a:cxnLst/>
              <a:rect l="l" t="t" r="r" b="b"/>
              <a:pathLst>
                <a:path w="535" h="387" extrusionOk="0">
                  <a:moveTo>
                    <a:pt x="206" y="1"/>
                  </a:moveTo>
                  <a:cubicBezTo>
                    <a:pt x="155" y="1"/>
                    <a:pt x="116" y="31"/>
                    <a:pt x="82" y="74"/>
                  </a:cubicBezTo>
                  <a:cubicBezTo>
                    <a:pt x="46" y="119"/>
                    <a:pt x="23" y="177"/>
                    <a:pt x="1" y="236"/>
                  </a:cubicBezTo>
                  <a:cubicBezTo>
                    <a:pt x="174" y="283"/>
                    <a:pt x="350" y="295"/>
                    <a:pt x="501" y="387"/>
                  </a:cubicBezTo>
                  <a:cubicBezTo>
                    <a:pt x="512" y="328"/>
                    <a:pt x="523" y="283"/>
                    <a:pt x="534" y="236"/>
                  </a:cubicBezTo>
                  <a:cubicBezTo>
                    <a:pt x="534" y="144"/>
                    <a:pt x="512" y="96"/>
                    <a:pt x="420" y="60"/>
                  </a:cubicBezTo>
                  <a:cubicBezTo>
                    <a:pt x="372" y="38"/>
                    <a:pt x="314" y="26"/>
                    <a:pt x="269" y="15"/>
                  </a:cubicBezTo>
                  <a:cubicBezTo>
                    <a:pt x="246" y="5"/>
                    <a:pt x="225" y="1"/>
                    <a:pt x="20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0"/>
            <p:cNvSpPr/>
            <p:nvPr/>
          </p:nvSpPr>
          <p:spPr>
            <a:xfrm>
              <a:off x="4474149" y="2333726"/>
              <a:ext cx="40620" cy="26172"/>
            </a:xfrm>
            <a:custGeom>
              <a:avLst/>
              <a:gdLst/>
              <a:ahLst/>
              <a:cxnLst/>
              <a:rect l="l" t="t" r="r" b="b"/>
              <a:pathLst>
                <a:path w="537" h="346" extrusionOk="0">
                  <a:moveTo>
                    <a:pt x="251" y="0"/>
                  </a:moveTo>
                  <a:cubicBezTo>
                    <a:pt x="177" y="0"/>
                    <a:pt x="123" y="41"/>
                    <a:pt x="81" y="125"/>
                  </a:cubicBezTo>
                  <a:cubicBezTo>
                    <a:pt x="48" y="170"/>
                    <a:pt x="22" y="217"/>
                    <a:pt x="0" y="276"/>
                  </a:cubicBezTo>
                  <a:cubicBezTo>
                    <a:pt x="129" y="298"/>
                    <a:pt x="246" y="324"/>
                    <a:pt x="349" y="346"/>
                  </a:cubicBezTo>
                  <a:cubicBezTo>
                    <a:pt x="372" y="287"/>
                    <a:pt x="397" y="240"/>
                    <a:pt x="419" y="195"/>
                  </a:cubicBezTo>
                  <a:cubicBezTo>
                    <a:pt x="455" y="148"/>
                    <a:pt x="500" y="125"/>
                    <a:pt x="537" y="78"/>
                  </a:cubicBezTo>
                  <a:cubicBezTo>
                    <a:pt x="478" y="55"/>
                    <a:pt x="419" y="30"/>
                    <a:pt x="349" y="19"/>
                  </a:cubicBezTo>
                  <a:cubicBezTo>
                    <a:pt x="313" y="6"/>
                    <a:pt x="280" y="0"/>
                    <a:pt x="25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0"/>
            <p:cNvSpPr/>
            <p:nvPr/>
          </p:nvSpPr>
          <p:spPr>
            <a:xfrm>
              <a:off x="4544493" y="2351804"/>
              <a:ext cx="16944" cy="34569"/>
            </a:xfrm>
            <a:custGeom>
              <a:avLst/>
              <a:gdLst/>
              <a:ahLst/>
              <a:cxnLst/>
              <a:rect l="l" t="t" r="r" b="b"/>
              <a:pathLst>
                <a:path w="224" h="457" extrusionOk="0">
                  <a:moveTo>
                    <a:pt x="26" y="1"/>
                  </a:moveTo>
                  <a:cubicBezTo>
                    <a:pt x="26" y="96"/>
                    <a:pt x="14" y="177"/>
                    <a:pt x="0" y="269"/>
                  </a:cubicBezTo>
                  <a:cubicBezTo>
                    <a:pt x="0" y="280"/>
                    <a:pt x="0" y="294"/>
                    <a:pt x="14" y="294"/>
                  </a:cubicBezTo>
                  <a:cubicBezTo>
                    <a:pt x="59" y="350"/>
                    <a:pt x="107" y="409"/>
                    <a:pt x="140" y="456"/>
                  </a:cubicBezTo>
                  <a:cubicBezTo>
                    <a:pt x="224" y="339"/>
                    <a:pt x="140" y="59"/>
                    <a:pt x="2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0"/>
            <p:cNvSpPr/>
            <p:nvPr/>
          </p:nvSpPr>
          <p:spPr>
            <a:xfrm>
              <a:off x="4312054" y="2330398"/>
              <a:ext cx="731841" cy="559679"/>
            </a:xfrm>
            <a:custGeom>
              <a:avLst/>
              <a:gdLst/>
              <a:ahLst/>
              <a:cxnLst/>
              <a:rect l="l" t="t" r="r" b="b"/>
              <a:pathLst>
                <a:path w="9675" h="7399" extrusionOk="0">
                  <a:moveTo>
                    <a:pt x="2394" y="44"/>
                  </a:moveTo>
                  <a:cubicBezTo>
                    <a:pt x="2423" y="44"/>
                    <a:pt x="2456" y="50"/>
                    <a:pt x="2492" y="63"/>
                  </a:cubicBezTo>
                  <a:cubicBezTo>
                    <a:pt x="2562" y="74"/>
                    <a:pt x="2621" y="99"/>
                    <a:pt x="2680" y="122"/>
                  </a:cubicBezTo>
                  <a:cubicBezTo>
                    <a:pt x="2643" y="169"/>
                    <a:pt x="2598" y="192"/>
                    <a:pt x="2562" y="239"/>
                  </a:cubicBezTo>
                  <a:cubicBezTo>
                    <a:pt x="2540" y="284"/>
                    <a:pt x="2515" y="331"/>
                    <a:pt x="2492" y="390"/>
                  </a:cubicBezTo>
                  <a:cubicBezTo>
                    <a:pt x="2389" y="368"/>
                    <a:pt x="2272" y="342"/>
                    <a:pt x="2143" y="320"/>
                  </a:cubicBezTo>
                  <a:cubicBezTo>
                    <a:pt x="2165" y="261"/>
                    <a:pt x="2191" y="214"/>
                    <a:pt x="2224" y="169"/>
                  </a:cubicBezTo>
                  <a:cubicBezTo>
                    <a:pt x="2266" y="85"/>
                    <a:pt x="2320" y="44"/>
                    <a:pt x="2394" y="44"/>
                  </a:cubicBezTo>
                  <a:close/>
                  <a:moveTo>
                    <a:pt x="2745" y="155"/>
                  </a:moveTo>
                  <a:cubicBezTo>
                    <a:pt x="2764" y="155"/>
                    <a:pt x="2785" y="159"/>
                    <a:pt x="2808" y="169"/>
                  </a:cubicBezTo>
                  <a:cubicBezTo>
                    <a:pt x="2853" y="180"/>
                    <a:pt x="2911" y="192"/>
                    <a:pt x="2959" y="214"/>
                  </a:cubicBezTo>
                  <a:cubicBezTo>
                    <a:pt x="3051" y="250"/>
                    <a:pt x="3073" y="298"/>
                    <a:pt x="3073" y="390"/>
                  </a:cubicBezTo>
                  <a:cubicBezTo>
                    <a:pt x="3062" y="437"/>
                    <a:pt x="3051" y="482"/>
                    <a:pt x="3040" y="541"/>
                  </a:cubicBezTo>
                  <a:cubicBezTo>
                    <a:pt x="2889" y="449"/>
                    <a:pt x="2713" y="437"/>
                    <a:pt x="2540" y="390"/>
                  </a:cubicBezTo>
                  <a:cubicBezTo>
                    <a:pt x="2562" y="331"/>
                    <a:pt x="2585" y="273"/>
                    <a:pt x="2621" y="228"/>
                  </a:cubicBezTo>
                  <a:cubicBezTo>
                    <a:pt x="2655" y="185"/>
                    <a:pt x="2694" y="155"/>
                    <a:pt x="2745" y="155"/>
                  </a:cubicBezTo>
                  <a:close/>
                  <a:moveTo>
                    <a:pt x="3099" y="284"/>
                  </a:moveTo>
                  <a:cubicBezTo>
                    <a:pt x="3213" y="342"/>
                    <a:pt x="3297" y="622"/>
                    <a:pt x="3213" y="739"/>
                  </a:cubicBezTo>
                  <a:cubicBezTo>
                    <a:pt x="3180" y="692"/>
                    <a:pt x="3132" y="633"/>
                    <a:pt x="3087" y="577"/>
                  </a:cubicBezTo>
                  <a:cubicBezTo>
                    <a:pt x="3073" y="577"/>
                    <a:pt x="3073" y="563"/>
                    <a:pt x="3073" y="552"/>
                  </a:cubicBezTo>
                  <a:cubicBezTo>
                    <a:pt x="3087" y="460"/>
                    <a:pt x="3099" y="379"/>
                    <a:pt x="3099" y="284"/>
                  </a:cubicBezTo>
                  <a:close/>
                  <a:moveTo>
                    <a:pt x="1871" y="313"/>
                  </a:moveTo>
                  <a:cubicBezTo>
                    <a:pt x="1893" y="313"/>
                    <a:pt x="1914" y="315"/>
                    <a:pt x="1934" y="320"/>
                  </a:cubicBezTo>
                  <a:cubicBezTo>
                    <a:pt x="2224" y="368"/>
                    <a:pt x="2504" y="437"/>
                    <a:pt x="2794" y="493"/>
                  </a:cubicBezTo>
                  <a:cubicBezTo>
                    <a:pt x="2911" y="518"/>
                    <a:pt x="3004" y="563"/>
                    <a:pt x="3087" y="647"/>
                  </a:cubicBezTo>
                  <a:cubicBezTo>
                    <a:pt x="3143" y="717"/>
                    <a:pt x="3180" y="787"/>
                    <a:pt x="3157" y="879"/>
                  </a:cubicBezTo>
                  <a:cubicBezTo>
                    <a:pt x="3132" y="960"/>
                    <a:pt x="3132" y="1041"/>
                    <a:pt x="3087" y="1111"/>
                  </a:cubicBezTo>
                  <a:cubicBezTo>
                    <a:pt x="3004" y="1228"/>
                    <a:pt x="2911" y="1276"/>
                    <a:pt x="2761" y="1276"/>
                  </a:cubicBezTo>
                  <a:lnTo>
                    <a:pt x="2761" y="1298"/>
                  </a:lnTo>
                  <a:cubicBezTo>
                    <a:pt x="2680" y="1262"/>
                    <a:pt x="2610" y="1250"/>
                    <a:pt x="2529" y="1217"/>
                  </a:cubicBezTo>
                  <a:cubicBezTo>
                    <a:pt x="2470" y="1192"/>
                    <a:pt x="2422" y="1136"/>
                    <a:pt x="2400" y="1077"/>
                  </a:cubicBezTo>
                  <a:cubicBezTo>
                    <a:pt x="2364" y="960"/>
                    <a:pt x="2341" y="831"/>
                    <a:pt x="2305" y="717"/>
                  </a:cubicBezTo>
                  <a:cubicBezTo>
                    <a:pt x="2294" y="669"/>
                    <a:pt x="2272" y="611"/>
                    <a:pt x="2249" y="563"/>
                  </a:cubicBezTo>
                  <a:cubicBezTo>
                    <a:pt x="2224" y="518"/>
                    <a:pt x="2191" y="507"/>
                    <a:pt x="2143" y="507"/>
                  </a:cubicBezTo>
                  <a:lnTo>
                    <a:pt x="1922" y="507"/>
                  </a:lnTo>
                  <a:cubicBezTo>
                    <a:pt x="1864" y="507"/>
                    <a:pt x="1805" y="482"/>
                    <a:pt x="1760" y="437"/>
                  </a:cubicBezTo>
                  <a:cubicBezTo>
                    <a:pt x="1724" y="390"/>
                    <a:pt x="1724" y="342"/>
                    <a:pt x="1783" y="331"/>
                  </a:cubicBezTo>
                  <a:cubicBezTo>
                    <a:pt x="1811" y="318"/>
                    <a:pt x="1841" y="313"/>
                    <a:pt x="1871" y="313"/>
                  </a:cubicBezTo>
                  <a:close/>
                  <a:moveTo>
                    <a:pt x="1169" y="1048"/>
                  </a:moveTo>
                  <a:cubicBezTo>
                    <a:pt x="1179" y="1048"/>
                    <a:pt x="1190" y="1049"/>
                    <a:pt x="1202" y="1052"/>
                  </a:cubicBezTo>
                  <a:cubicBezTo>
                    <a:pt x="1235" y="1066"/>
                    <a:pt x="1258" y="1100"/>
                    <a:pt x="1258" y="1147"/>
                  </a:cubicBezTo>
                  <a:cubicBezTo>
                    <a:pt x="1272" y="1287"/>
                    <a:pt x="1294" y="1426"/>
                    <a:pt x="1364" y="1555"/>
                  </a:cubicBezTo>
                  <a:cubicBezTo>
                    <a:pt x="1375" y="1577"/>
                    <a:pt x="1386" y="1600"/>
                    <a:pt x="1386" y="1625"/>
                  </a:cubicBezTo>
                  <a:cubicBezTo>
                    <a:pt x="1386" y="1658"/>
                    <a:pt x="1375" y="1669"/>
                    <a:pt x="1341" y="1669"/>
                  </a:cubicBezTo>
                  <a:cubicBezTo>
                    <a:pt x="1132" y="1681"/>
                    <a:pt x="945" y="1750"/>
                    <a:pt x="746" y="1809"/>
                  </a:cubicBezTo>
                  <a:cubicBezTo>
                    <a:pt x="618" y="1857"/>
                    <a:pt x="478" y="1890"/>
                    <a:pt x="350" y="1926"/>
                  </a:cubicBezTo>
                  <a:cubicBezTo>
                    <a:pt x="327" y="1938"/>
                    <a:pt x="294" y="1938"/>
                    <a:pt x="257" y="1938"/>
                  </a:cubicBezTo>
                  <a:cubicBezTo>
                    <a:pt x="199" y="1926"/>
                    <a:pt x="140" y="1926"/>
                    <a:pt x="95" y="1904"/>
                  </a:cubicBezTo>
                  <a:cubicBezTo>
                    <a:pt x="37" y="1879"/>
                    <a:pt x="37" y="1834"/>
                    <a:pt x="95" y="1798"/>
                  </a:cubicBezTo>
                  <a:cubicBezTo>
                    <a:pt x="118" y="1787"/>
                    <a:pt x="140" y="1776"/>
                    <a:pt x="176" y="1764"/>
                  </a:cubicBezTo>
                  <a:cubicBezTo>
                    <a:pt x="514" y="1658"/>
                    <a:pt x="794" y="1460"/>
                    <a:pt x="1014" y="1181"/>
                  </a:cubicBezTo>
                  <a:cubicBezTo>
                    <a:pt x="1037" y="1158"/>
                    <a:pt x="1062" y="1122"/>
                    <a:pt x="1096" y="1088"/>
                  </a:cubicBezTo>
                  <a:cubicBezTo>
                    <a:pt x="1112" y="1061"/>
                    <a:pt x="1137" y="1048"/>
                    <a:pt x="1169" y="1048"/>
                  </a:cubicBezTo>
                  <a:close/>
                  <a:moveTo>
                    <a:pt x="2056" y="548"/>
                  </a:moveTo>
                  <a:cubicBezTo>
                    <a:pt x="2092" y="548"/>
                    <a:pt x="2129" y="549"/>
                    <a:pt x="2165" y="552"/>
                  </a:cubicBezTo>
                  <a:cubicBezTo>
                    <a:pt x="2191" y="552"/>
                    <a:pt x="2213" y="577"/>
                    <a:pt x="2224" y="588"/>
                  </a:cubicBezTo>
                  <a:cubicBezTo>
                    <a:pt x="2249" y="658"/>
                    <a:pt x="2260" y="728"/>
                    <a:pt x="2283" y="798"/>
                  </a:cubicBezTo>
                  <a:cubicBezTo>
                    <a:pt x="2305" y="879"/>
                    <a:pt x="2319" y="949"/>
                    <a:pt x="2341" y="1018"/>
                  </a:cubicBezTo>
                  <a:cubicBezTo>
                    <a:pt x="2392" y="1208"/>
                    <a:pt x="2546" y="1330"/>
                    <a:pt x="2736" y="1330"/>
                  </a:cubicBezTo>
                  <a:cubicBezTo>
                    <a:pt x="2766" y="1330"/>
                    <a:pt x="2798" y="1327"/>
                    <a:pt x="2830" y="1320"/>
                  </a:cubicBezTo>
                  <a:cubicBezTo>
                    <a:pt x="2934" y="1309"/>
                    <a:pt x="2959" y="1298"/>
                    <a:pt x="3087" y="1206"/>
                  </a:cubicBezTo>
                  <a:cubicBezTo>
                    <a:pt x="3157" y="1331"/>
                    <a:pt x="3213" y="1471"/>
                    <a:pt x="3249" y="1625"/>
                  </a:cubicBezTo>
                  <a:cubicBezTo>
                    <a:pt x="3330" y="1926"/>
                    <a:pt x="3367" y="2253"/>
                    <a:pt x="3378" y="2566"/>
                  </a:cubicBezTo>
                  <a:cubicBezTo>
                    <a:pt x="3378" y="2647"/>
                    <a:pt x="3389" y="2728"/>
                    <a:pt x="3389" y="2823"/>
                  </a:cubicBezTo>
                  <a:cubicBezTo>
                    <a:pt x="3353" y="2823"/>
                    <a:pt x="3330" y="2823"/>
                    <a:pt x="3297" y="2812"/>
                  </a:cubicBezTo>
                  <a:cubicBezTo>
                    <a:pt x="3279" y="2807"/>
                    <a:pt x="3262" y="2803"/>
                    <a:pt x="3246" y="2803"/>
                  </a:cubicBezTo>
                  <a:cubicBezTo>
                    <a:pt x="3220" y="2803"/>
                    <a:pt x="3196" y="2812"/>
                    <a:pt x="3168" y="2834"/>
                  </a:cubicBezTo>
                  <a:cubicBezTo>
                    <a:pt x="3138" y="2865"/>
                    <a:pt x="3097" y="2876"/>
                    <a:pt x="3057" y="2876"/>
                  </a:cubicBezTo>
                  <a:cubicBezTo>
                    <a:pt x="3035" y="2876"/>
                    <a:pt x="3013" y="2873"/>
                    <a:pt x="2992" y="2868"/>
                  </a:cubicBezTo>
                  <a:cubicBezTo>
                    <a:pt x="2959" y="2868"/>
                    <a:pt x="2923" y="2882"/>
                    <a:pt x="2889" y="2893"/>
                  </a:cubicBezTo>
                  <a:cubicBezTo>
                    <a:pt x="2855" y="2909"/>
                    <a:pt x="2816" y="2925"/>
                    <a:pt x="2775" y="2925"/>
                  </a:cubicBezTo>
                  <a:cubicBezTo>
                    <a:pt x="2759" y="2925"/>
                    <a:pt x="2741" y="2922"/>
                    <a:pt x="2724" y="2915"/>
                  </a:cubicBezTo>
                  <a:cubicBezTo>
                    <a:pt x="2708" y="2911"/>
                    <a:pt x="2694" y="2909"/>
                    <a:pt x="2682" y="2909"/>
                  </a:cubicBezTo>
                  <a:cubicBezTo>
                    <a:pt x="2660" y="2909"/>
                    <a:pt x="2642" y="2916"/>
                    <a:pt x="2621" y="2938"/>
                  </a:cubicBezTo>
                  <a:cubicBezTo>
                    <a:pt x="2597" y="2956"/>
                    <a:pt x="2577" y="2965"/>
                    <a:pt x="2558" y="2965"/>
                  </a:cubicBezTo>
                  <a:cubicBezTo>
                    <a:pt x="2539" y="2965"/>
                    <a:pt x="2522" y="2956"/>
                    <a:pt x="2504" y="2938"/>
                  </a:cubicBezTo>
                  <a:cubicBezTo>
                    <a:pt x="2479" y="2919"/>
                    <a:pt x="2460" y="2911"/>
                    <a:pt x="2441" y="2911"/>
                  </a:cubicBezTo>
                  <a:cubicBezTo>
                    <a:pt x="2425" y="2911"/>
                    <a:pt x="2409" y="2917"/>
                    <a:pt x="2389" y="2927"/>
                  </a:cubicBezTo>
                  <a:cubicBezTo>
                    <a:pt x="2355" y="2947"/>
                    <a:pt x="2318" y="2960"/>
                    <a:pt x="2281" y="2960"/>
                  </a:cubicBezTo>
                  <a:cubicBezTo>
                    <a:pt x="2254" y="2960"/>
                    <a:pt x="2227" y="2953"/>
                    <a:pt x="2202" y="2938"/>
                  </a:cubicBezTo>
                  <a:cubicBezTo>
                    <a:pt x="2202" y="2846"/>
                    <a:pt x="2224" y="2753"/>
                    <a:pt x="2224" y="2658"/>
                  </a:cubicBezTo>
                  <a:cubicBezTo>
                    <a:pt x="2235" y="2463"/>
                    <a:pt x="2224" y="2276"/>
                    <a:pt x="2154" y="2088"/>
                  </a:cubicBezTo>
                  <a:cubicBezTo>
                    <a:pt x="2073" y="1904"/>
                    <a:pt x="1922" y="1798"/>
                    <a:pt x="1746" y="1728"/>
                  </a:cubicBezTo>
                  <a:cubicBezTo>
                    <a:pt x="1654" y="1695"/>
                    <a:pt x="1562" y="1681"/>
                    <a:pt x="1481" y="1658"/>
                  </a:cubicBezTo>
                  <a:cubicBezTo>
                    <a:pt x="1445" y="1647"/>
                    <a:pt x="1434" y="1636"/>
                    <a:pt x="1434" y="1611"/>
                  </a:cubicBezTo>
                  <a:cubicBezTo>
                    <a:pt x="1422" y="1577"/>
                    <a:pt x="1411" y="1541"/>
                    <a:pt x="1397" y="1507"/>
                  </a:cubicBezTo>
                  <a:cubicBezTo>
                    <a:pt x="1327" y="1415"/>
                    <a:pt x="1305" y="1309"/>
                    <a:pt x="1305" y="1192"/>
                  </a:cubicBezTo>
                  <a:cubicBezTo>
                    <a:pt x="1316" y="1158"/>
                    <a:pt x="1316" y="1122"/>
                    <a:pt x="1305" y="1088"/>
                  </a:cubicBezTo>
                  <a:cubicBezTo>
                    <a:pt x="1283" y="1030"/>
                    <a:pt x="1246" y="1007"/>
                    <a:pt x="1132" y="996"/>
                  </a:cubicBezTo>
                  <a:cubicBezTo>
                    <a:pt x="1202" y="926"/>
                    <a:pt x="1246" y="868"/>
                    <a:pt x="1305" y="820"/>
                  </a:cubicBezTo>
                  <a:cubicBezTo>
                    <a:pt x="1522" y="625"/>
                    <a:pt x="1783" y="548"/>
                    <a:pt x="2056" y="548"/>
                  </a:cubicBezTo>
                  <a:close/>
                  <a:moveTo>
                    <a:pt x="3271" y="2852"/>
                  </a:moveTo>
                  <a:cubicBezTo>
                    <a:pt x="3283" y="2852"/>
                    <a:pt x="3296" y="2854"/>
                    <a:pt x="3308" y="2857"/>
                  </a:cubicBezTo>
                  <a:cubicBezTo>
                    <a:pt x="3330" y="2868"/>
                    <a:pt x="3367" y="2868"/>
                    <a:pt x="3389" y="2868"/>
                  </a:cubicBezTo>
                  <a:cubicBezTo>
                    <a:pt x="3399" y="2922"/>
                    <a:pt x="3360" y="2975"/>
                    <a:pt x="3319" y="2975"/>
                  </a:cubicBezTo>
                  <a:cubicBezTo>
                    <a:pt x="3316" y="2975"/>
                    <a:pt x="3312" y="2975"/>
                    <a:pt x="3308" y="2974"/>
                  </a:cubicBezTo>
                  <a:cubicBezTo>
                    <a:pt x="3292" y="2973"/>
                    <a:pt x="3277" y="2972"/>
                    <a:pt x="3262" y="2972"/>
                  </a:cubicBezTo>
                  <a:cubicBezTo>
                    <a:pt x="3157" y="2972"/>
                    <a:pt x="3076" y="3006"/>
                    <a:pt x="2992" y="3077"/>
                  </a:cubicBezTo>
                  <a:cubicBezTo>
                    <a:pt x="2987" y="3084"/>
                    <a:pt x="2976" y="3088"/>
                    <a:pt x="2964" y="3088"/>
                  </a:cubicBezTo>
                  <a:cubicBezTo>
                    <a:pt x="2953" y="3088"/>
                    <a:pt x="2941" y="3084"/>
                    <a:pt x="2934" y="3077"/>
                  </a:cubicBezTo>
                  <a:cubicBezTo>
                    <a:pt x="2876" y="3061"/>
                    <a:pt x="2818" y="3052"/>
                    <a:pt x="2760" y="3052"/>
                  </a:cubicBezTo>
                  <a:cubicBezTo>
                    <a:pt x="2702" y="3052"/>
                    <a:pt x="2643" y="3061"/>
                    <a:pt x="2585" y="3077"/>
                  </a:cubicBezTo>
                  <a:cubicBezTo>
                    <a:pt x="2523" y="3106"/>
                    <a:pt x="2498" y="3117"/>
                    <a:pt x="2464" y="3117"/>
                  </a:cubicBezTo>
                  <a:cubicBezTo>
                    <a:pt x="2440" y="3117"/>
                    <a:pt x="2412" y="3112"/>
                    <a:pt x="2364" y="3103"/>
                  </a:cubicBezTo>
                  <a:cubicBezTo>
                    <a:pt x="2348" y="3100"/>
                    <a:pt x="2334" y="3099"/>
                    <a:pt x="2320" y="3099"/>
                  </a:cubicBezTo>
                  <a:cubicBezTo>
                    <a:pt x="2271" y="3099"/>
                    <a:pt x="2226" y="3116"/>
                    <a:pt x="2143" y="3161"/>
                  </a:cubicBezTo>
                  <a:cubicBezTo>
                    <a:pt x="2154" y="3103"/>
                    <a:pt x="2165" y="3044"/>
                    <a:pt x="2179" y="2985"/>
                  </a:cubicBezTo>
                  <a:cubicBezTo>
                    <a:pt x="2212" y="2993"/>
                    <a:pt x="2242" y="2997"/>
                    <a:pt x="2270" y="2997"/>
                  </a:cubicBezTo>
                  <a:cubicBezTo>
                    <a:pt x="2323" y="2997"/>
                    <a:pt x="2370" y="2985"/>
                    <a:pt x="2422" y="2963"/>
                  </a:cubicBezTo>
                  <a:cubicBezTo>
                    <a:pt x="2434" y="2963"/>
                    <a:pt x="2459" y="2963"/>
                    <a:pt x="2470" y="2974"/>
                  </a:cubicBezTo>
                  <a:cubicBezTo>
                    <a:pt x="2510" y="2998"/>
                    <a:pt x="2539" y="3010"/>
                    <a:pt x="2566" y="3010"/>
                  </a:cubicBezTo>
                  <a:cubicBezTo>
                    <a:pt x="2594" y="3010"/>
                    <a:pt x="2619" y="2998"/>
                    <a:pt x="2654" y="2974"/>
                  </a:cubicBezTo>
                  <a:cubicBezTo>
                    <a:pt x="2668" y="2963"/>
                    <a:pt x="2691" y="2963"/>
                    <a:pt x="2702" y="2963"/>
                  </a:cubicBezTo>
                  <a:cubicBezTo>
                    <a:pt x="2724" y="2969"/>
                    <a:pt x="2746" y="2972"/>
                    <a:pt x="2767" y="2972"/>
                  </a:cubicBezTo>
                  <a:cubicBezTo>
                    <a:pt x="2821" y="2972"/>
                    <a:pt x="2872" y="2953"/>
                    <a:pt x="2923" y="2927"/>
                  </a:cubicBezTo>
                  <a:cubicBezTo>
                    <a:pt x="2934" y="2915"/>
                    <a:pt x="2959" y="2915"/>
                    <a:pt x="2981" y="2915"/>
                  </a:cubicBezTo>
                  <a:cubicBezTo>
                    <a:pt x="3005" y="2919"/>
                    <a:pt x="3027" y="2922"/>
                    <a:pt x="3048" y="2922"/>
                  </a:cubicBezTo>
                  <a:cubicBezTo>
                    <a:pt x="3090" y="2922"/>
                    <a:pt x="3129" y="2912"/>
                    <a:pt x="3168" y="2882"/>
                  </a:cubicBezTo>
                  <a:cubicBezTo>
                    <a:pt x="3201" y="2863"/>
                    <a:pt x="3236" y="2852"/>
                    <a:pt x="3271" y="2852"/>
                  </a:cubicBezTo>
                  <a:close/>
                  <a:moveTo>
                    <a:pt x="3582" y="2594"/>
                  </a:moveTo>
                  <a:cubicBezTo>
                    <a:pt x="3644" y="2594"/>
                    <a:pt x="3703" y="2623"/>
                    <a:pt x="3738" y="2672"/>
                  </a:cubicBezTo>
                  <a:cubicBezTo>
                    <a:pt x="3761" y="2706"/>
                    <a:pt x="3797" y="2728"/>
                    <a:pt x="3842" y="2742"/>
                  </a:cubicBezTo>
                  <a:cubicBezTo>
                    <a:pt x="3995" y="2787"/>
                    <a:pt x="4051" y="2938"/>
                    <a:pt x="3970" y="3077"/>
                  </a:cubicBezTo>
                  <a:cubicBezTo>
                    <a:pt x="3959" y="3091"/>
                    <a:pt x="3959" y="3114"/>
                    <a:pt x="3970" y="3125"/>
                  </a:cubicBezTo>
                  <a:cubicBezTo>
                    <a:pt x="4007" y="3195"/>
                    <a:pt x="4007" y="3242"/>
                    <a:pt x="3959" y="3301"/>
                  </a:cubicBezTo>
                  <a:cubicBezTo>
                    <a:pt x="3937" y="3334"/>
                    <a:pt x="3925" y="3382"/>
                    <a:pt x="3889" y="3415"/>
                  </a:cubicBezTo>
                  <a:cubicBezTo>
                    <a:pt x="3867" y="3463"/>
                    <a:pt x="3819" y="3496"/>
                    <a:pt x="3786" y="3533"/>
                  </a:cubicBezTo>
                  <a:cubicBezTo>
                    <a:pt x="3754" y="3584"/>
                    <a:pt x="3706" y="3616"/>
                    <a:pt x="3647" y="3616"/>
                  </a:cubicBezTo>
                  <a:cubicBezTo>
                    <a:pt x="3639" y="3616"/>
                    <a:pt x="3630" y="3615"/>
                    <a:pt x="3621" y="3614"/>
                  </a:cubicBezTo>
                  <a:cubicBezTo>
                    <a:pt x="3562" y="3614"/>
                    <a:pt x="3518" y="3636"/>
                    <a:pt x="3459" y="3661"/>
                  </a:cubicBezTo>
                  <a:cubicBezTo>
                    <a:pt x="3411" y="3695"/>
                    <a:pt x="3353" y="3706"/>
                    <a:pt x="3297" y="3720"/>
                  </a:cubicBezTo>
                  <a:cubicBezTo>
                    <a:pt x="3285" y="3724"/>
                    <a:pt x="3273" y="3725"/>
                    <a:pt x="3261" y="3725"/>
                  </a:cubicBezTo>
                  <a:cubicBezTo>
                    <a:pt x="3238" y="3725"/>
                    <a:pt x="3215" y="3720"/>
                    <a:pt x="3191" y="3720"/>
                  </a:cubicBezTo>
                  <a:cubicBezTo>
                    <a:pt x="3157" y="3731"/>
                    <a:pt x="3110" y="3742"/>
                    <a:pt x="3087" y="3765"/>
                  </a:cubicBezTo>
                  <a:cubicBezTo>
                    <a:pt x="3005" y="3856"/>
                    <a:pt x="2909" y="3890"/>
                    <a:pt x="2799" y="3890"/>
                  </a:cubicBezTo>
                  <a:cubicBezTo>
                    <a:pt x="2768" y="3890"/>
                    <a:pt x="2735" y="3887"/>
                    <a:pt x="2702" y="3882"/>
                  </a:cubicBezTo>
                  <a:cubicBezTo>
                    <a:pt x="2677" y="3879"/>
                    <a:pt x="2655" y="3876"/>
                    <a:pt x="2633" y="3876"/>
                  </a:cubicBezTo>
                  <a:cubicBezTo>
                    <a:pt x="2584" y="3876"/>
                    <a:pt x="2541" y="3889"/>
                    <a:pt x="2492" y="3929"/>
                  </a:cubicBezTo>
                  <a:cubicBezTo>
                    <a:pt x="2443" y="3968"/>
                    <a:pt x="2391" y="3982"/>
                    <a:pt x="2339" y="3982"/>
                  </a:cubicBezTo>
                  <a:cubicBezTo>
                    <a:pt x="2281" y="3982"/>
                    <a:pt x="2221" y="3964"/>
                    <a:pt x="2165" y="3941"/>
                  </a:cubicBezTo>
                  <a:cubicBezTo>
                    <a:pt x="2128" y="3924"/>
                    <a:pt x="2095" y="3915"/>
                    <a:pt x="2065" y="3915"/>
                  </a:cubicBezTo>
                  <a:cubicBezTo>
                    <a:pt x="2030" y="3915"/>
                    <a:pt x="2000" y="3926"/>
                    <a:pt x="1970" y="3952"/>
                  </a:cubicBezTo>
                  <a:cubicBezTo>
                    <a:pt x="1895" y="3989"/>
                    <a:pt x="1820" y="4021"/>
                    <a:pt x="1746" y="4021"/>
                  </a:cubicBezTo>
                  <a:cubicBezTo>
                    <a:pt x="1704" y="4021"/>
                    <a:pt x="1662" y="4011"/>
                    <a:pt x="1621" y="3985"/>
                  </a:cubicBezTo>
                  <a:cubicBezTo>
                    <a:pt x="1434" y="3893"/>
                    <a:pt x="1353" y="3720"/>
                    <a:pt x="1386" y="3522"/>
                  </a:cubicBezTo>
                  <a:cubicBezTo>
                    <a:pt x="1411" y="3393"/>
                    <a:pt x="1445" y="3265"/>
                    <a:pt x="1562" y="3184"/>
                  </a:cubicBezTo>
                  <a:cubicBezTo>
                    <a:pt x="1607" y="3161"/>
                    <a:pt x="1654" y="3136"/>
                    <a:pt x="1713" y="3125"/>
                  </a:cubicBezTo>
                  <a:cubicBezTo>
                    <a:pt x="1772" y="3114"/>
                    <a:pt x="1816" y="3091"/>
                    <a:pt x="1864" y="3044"/>
                  </a:cubicBezTo>
                  <a:cubicBezTo>
                    <a:pt x="1913" y="2986"/>
                    <a:pt x="1969" y="2964"/>
                    <a:pt x="2035" y="2964"/>
                  </a:cubicBezTo>
                  <a:cubicBezTo>
                    <a:pt x="2062" y="2964"/>
                    <a:pt x="2090" y="2968"/>
                    <a:pt x="2121" y="2974"/>
                  </a:cubicBezTo>
                  <a:cubicBezTo>
                    <a:pt x="2096" y="3066"/>
                    <a:pt x="2073" y="3147"/>
                    <a:pt x="2051" y="3231"/>
                  </a:cubicBezTo>
                  <a:cubicBezTo>
                    <a:pt x="2003" y="3231"/>
                    <a:pt x="1956" y="3217"/>
                    <a:pt x="1911" y="3217"/>
                  </a:cubicBezTo>
                  <a:cubicBezTo>
                    <a:pt x="1805" y="3217"/>
                    <a:pt x="1691" y="3312"/>
                    <a:pt x="1654" y="3415"/>
                  </a:cubicBezTo>
                  <a:cubicBezTo>
                    <a:pt x="1643" y="3452"/>
                    <a:pt x="1643" y="3485"/>
                    <a:pt x="1691" y="3510"/>
                  </a:cubicBezTo>
                  <a:cubicBezTo>
                    <a:pt x="1691" y="3496"/>
                    <a:pt x="1702" y="3496"/>
                    <a:pt x="1702" y="3485"/>
                  </a:cubicBezTo>
                  <a:cubicBezTo>
                    <a:pt x="1711" y="3354"/>
                    <a:pt x="1812" y="3259"/>
                    <a:pt x="1936" y="3259"/>
                  </a:cubicBezTo>
                  <a:cubicBezTo>
                    <a:pt x="1965" y="3259"/>
                    <a:pt x="1995" y="3265"/>
                    <a:pt x="2026" y="3276"/>
                  </a:cubicBezTo>
                  <a:cubicBezTo>
                    <a:pt x="2059" y="3290"/>
                    <a:pt x="2080" y="3299"/>
                    <a:pt x="2094" y="3299"/>
                  </a:cubicBezTo>
                  <a:cubicBezTo>
                    <a:pt x="2117" y="3299"/>
                    <a:pt x="2128" y="3280"/>
                    <a:pt x="2154" y="3231"/>
                  </a:cubicBezTo>
                  <a:cubicBezTo>
                    <a:pt x="2180" y="3181"/>
                    <a:pt x="2241" y="3142"/>
                    <a:pt x="2309" y="3142"/>
                  </a:cubicBezTo>
                  <a:cubicBezTo>
                    <a:pt x="2335" y="3142"/>
                    <a:pt x="2362" y="3148"/>
                    <a:pt x="2389" y="3161"/>
                  </a:cubicBezTo>
                  <a:cubicBezTo>
                    <a:pt x="2418" y="3175"/>
                    <a:pt x="2442" y="3181"/>
                    <a:pt x="2466" y="3181"/>
                  </a:cubicBezTo>
                  <a:cubicBezTo>
                    <a:pt x="2500" y="3181"/>
                    <a:pt x="2532" y="3169"/>
                    <a:pt x="2573" y="3147"/>
                  </a:cubicBezTo>
                  <a:cubicBezTo>
                    <a:pt x="2629" y="3114"/>
                    <a:pt x="2691" y="3096"/>
                    <a:pt x="2755" y="3096"/>
                  </a:cubicBezTo>
                  <a:cubicBezTo>
                    <a:pt x="2800" y="3096"/>
                    <a:pt x="2845" y="3105"/>
                    <a:pt x="2889" y="3125"/>
                  </a:cubicBezTo>
                  <a:cubicBezTo>
                    <a:pt x="2920" y="3135"/>
                    <a:pt x="2946" y="3143"/>
                    <a:pt x="2971" y="3143"/>
                  </a:cubicBezTo>
                  <a:cubicBezTo>
                    <a:pt x="3001" y="3143"/>
                    <a:pt x="3030" y="3130"/>
                    <a:pt x="3062" y="3091"/>
                  </a:cubicBezTo>
                  <a:cubicBezTo>
                    <a:pt x="3108" y="3046"/>
                    <a:pt x="3167" y="3029"/>
                    <a:pt x="3229" y="3029"/>
                  </a:cubicBezTo>
                  <a:cubicBezTo>
                    <a:pt x="3247" y="3029"/>
                    <a:pt x="3265" y="3030"/>
                    <a:pt x="3283" y="3033"/>
                  </a:cubicBezTo>
                  <a:cubicBezTo>
                    <a:pt x="3319" y="3033"/>
                    <a:pt x="3367" y="3022"/>
                    <a:pt x="3389" y="2996"/>
                  </a:cubicBezTo>
                  <a:cubicBezTo>
                    <a:pt x="3437" y="2963"/>
                    <a:pt x="3492" y="2938"/>
                    <a:pt x="3551" y="2938"/>
                  </a:cubicBezTo>
                  <a:lnTo>
                    <a:pt x="3587" y="2938"/>
                  </a:lnTo>
                  <a:cubicBezTo>
                    <a:pt x="3599" y="2938"/>
                    <a:pt x="3610" y="2927"/>
                    <a:pt x="3621" y="2915"/>
                  </a:cubicBezTo>
                  <a:cubicBezTo>
                    <a:pt x="3610" y="2904"/>
                    <a:pt x="3599" y="2893"/>
                    <a:pt x="3587" y="2893"/>
                  </a:cubicBezTo>
                  <a:lnTo>
                    <a:pt x="3459" y="2893"/>
                  </a:lnTo>
                  <a:cubicBezTo>
                    <a:pt x="3448" y="2823"/>
                    <a:pt x="3448" y="2742"/>
                    <a:pt x="3437" y="2672"/>
                  </a:cubicBezTo>
                  <a:cubicBezTo>
                    <a:pt x="3437" y="2658"/>
                    <a:pt x="3448" y="2647"/>
                    <a:pt x="3459" y="2636"/>
                  </a:cubicBezTo>
                  <a:cubicBezTo>
                    <a:pt x="3496" y="2608"/>
                    <a:pt x="3540" y="2594"/>
                    <a:pt x="3582" y="2594"/>
                  </a:cubicBezTo>
                  <a:close/>
                  <a:moveTo>
                    <a:pt x="7591" y="4393"/>
                  </a:moveTo>
                  <a:cubicBezTo>
                    <a:pt x="7591" y="4393"/>
                    <a:pt x="7613" y="4404"/>
                    <a:pt x="7627" y="4418"/>
                  </a:cubicBezTo>
                  <a:cubicBezTo>
                    <a:pt x="7881" y="4614"/>
                    <a:pt x="8127" y="4837"/>
                    <a:pt x="8348" y="5058"/>
                  </a:cubicBezTo>
                  <a:cubicBezTo>
                    <a:pt x="8395" y="5092"/>
                    <a:pt x="8418" y="5150"/>
                    <a:pt x="8451" y="5198"/>
                  </a:cubicBezTo>
                  <a:cubicBezTo>
                    <a:pt x="8476" y="5231"/>
                    <a:pt x="8465" y="5268"/>
                    <a:pt x="8429" y="5290"/>
                  </a:cubicBezTo>
                  <a:cubicBezTo>
                    <a:pt x="8387" y="5324"/>
                    <a:pt x="8352" y="5351"/>
                    <a:pt x="8304" y="5351"/>
                  </a:cubicBezTo>
                  <a:cubicBezTo>
                    <a:pt x="8286" y="5351"/>
                    <a:pt x="8265" y="5347"/>
                    <a:pt x="8242" y="5337"/>
                  </a:cubicBezTo>
                  <a:cubicBezTo>
                    <a:pt x="8091" y="5268"/>
                    <a:pt x="7951" y="5198"/>
                    <a:pt x="7800" y="5139"/>
                  </a:cubicBezTo>
                  <a:cubicBezTo>
                    <a:pt x="7532" y="5022"/>
                    <a:pt x="7264" y="4930"/>
                    <a:pt x="6999" y="4823"/>
                  </a:cubicBezTo>
                  <a:cubicBezTo>
                    <a:pt x="6985" y="4812"/>
                    <a:pt x="6962" y="4801"/>
                    <a:pt x="6951" y="4801"/>
                  </a:cubicBezTo>
                  <a:cubicBezTo>
                    <a:pt x="6973" y="4720"/>
                    <a:pt x="7021" y="4698"/>
                    <a:pt x="7091" y="4673"/>
                  </a:cubicBezTo>
                  <a:cubicBezTo>
                    <a:pt x="7230" y="4650"/>
                    <a:pt x="7359" y="4592"/>
                    <a:pt x="7462" y="4511"/>
                  </a:cubicBezTo>
                  <a:cubicBezTo>
                    <a:pt x="7510" y="4474"/>
                    <a:pt x="7543" y="4441"/>
                    <a:pt x="7591" y="4393"/>
                  </a:cubicBezTo>
                  <a:close/>
                  <a:moveTo>
                    <a:pt x="6904" y="4840"/>
                  </a:moveTo>
                  <a:cubicBezTo>
                    <a:pt x="6913" y="4840"/>
                    <a:pt x="6922" y="4843"/>
                    <a:pt x="6929" y="4849"/>
                  </a:cubicBezTo>
                  <a:cubicBezTo>
                    <a:pt x="7242" y="4963"/>
                    <a:pt x="7557" y="5092"/>
                    <a:pt x="7870" y="5220"/>
                  </a:cubicBezTo>
                  <a:cubicBezTo>
                    <a:pt x="7987" y="5268"/>
                    <a:pt x="8102" y="5326"/>
                    <a:pt x="8231" y="5382"/>
                  </a:cubicBezTo>
                  <a:cubicBezTo>
                    <a:pt x="8080" y="5441"/>
                    <a:pt x="7951" y="5500"/>
                    <a:pt x="7811" y="5547"/>
                  </a:cubicBezTo>
                  <a:cubicBezTo>
                    <a:pt x="7808" y="5551"/>
                    <a:pt x="7804" y="5552"/>
                    <a:pt x="7800" y="5552"/>
                  </a:cubicBezTo>
                  <a:cubicBezTo>
                    <a:pt x="7793" y="5552"/>
                    <a:pt x="7785" y="5547"/>
                    <a:pt x="7778" y="5547"/>
                  </a:cubicBezTo>
                  <a:cubicBezTo>
                    <a:pt x="7311" y="5407"/>
                    <a:pt x="6845" y="5268"/>
                    <a:pt x="6381" y="5128"/>
                  </a:cubicBezTo>
                  <a:cubicBezTo>
                    <a:pt x="6381" y="5128"/>
                    <a:pt x="6370" y="5128"/>
                    <a:pt x="6356" y="5117"/>
                  </a:cubicBezTo>
                  <a:cubicBezTo>
                    <a:pt x="6403" y="5092"/>
                    <a:pt x="6440" y="5080"/>
                    <a:pt x="6473" y="5058"/>
                  </a:cubicBezTo>
                  <a:cubicBezTo>
                    <a:pt x="6613" y="4988"/>
                    <a:pt x="6741" y="4918"/>
                    <a:pt x="6881" y="4849"/>
                  </a:cubicBezTo>
                  <a:cubicBezTo>
                    <a:pt x="6887" y="4843"/>
                    <a:pt x="6895" y="4840"/>
                    <a:pt x="6904" y="4840"/>
                  </a:cubicBezTo>
                  <a:close/>
                  <a:moveTo>
                    <a:pt x="6299" y="5153"/>
                  </a:moveTo>
                  <a:cubicBezTo>
                    <a:pt x="6311" y="5153"/>
                    <a:pt x="6322" y="5156"/>
                    <a:pt x="6334" y="5161"/>
                  </a:cubicBezTo>
                  <a:cubicBezTo>
                    <a:pt x="6554" y="5231"/>
                    <a:pt x="6764" y="5290"/>
                    <a:pt x="6985" y="5360"/>
                  </a:cubicBezTo>
                  <a:cubicBezTo>
                    <a:pt x="7208" y="5430"/>
                    <a:pt x="7429" y="5488"/>
                    <a:pt x="7649" y="5558"/>
                  </a:cubicBezTo>
                  <a:cubicBezTo>
                    <a:pt x="7672" y="5569"/>
                    <a:pt x="7683" y="5569"/>
                    <a:pt x="7719" y="5581"/>
                  </a:cubicBezTo>
                  <a:cubicBezTo>
                    <a:pt x="7568" y="5639"/>
                    <a:pt x="7429" y="5687"/>
                    <a:pt x="7300" y="5731"/>
                  </a:cubicBezTo>
                  <a:cubicBezTo>
                    <a:pt x="7289" y="5738"/>
                    <a:pt x="7274" y="5742"/>
                    <a:pt x="7260" y="5742"/>
                  </a:cubicBezTo>
                  <a:cubicBezTo>
                    <a:pt x="7245" y="5742"/>
                    <a:pt x="7230" y="5738"/>
                    <a:pt x="7219" y="5731"/>
                  </a:cubicBezTo>
                  <a:cubicBezTo>
                    <a:pt x="6834" y="5650"/>
                    <a:pt x="6462" y="5558"/>
                    <a:pt x="6077" y="5477"/>
                  </a:cubicBezTo>
                  <a:cubicBezTo>
                    <a:pt x="5962" y="5452"/>
                    <a:pt x="5856" y="5407"/>
                    <a:pt x="5753" y="5371"/>
                  </a:cubicBezTo>
                  <a:cubicBezTo>
                    <a:pt x="5753" y="5371"/>
                    <a:pt x="5753" y="5360"/>
                    <a:pt x="5764" y="5360"/>
                  </a:cubicBezTo>
                  <a:cubicBezTo>
                    <a:pt x="5926" y="5290"/>
                    <a:pt x="6091" y="5220"/>
                    <a:pt x="6264" y="5161"/>
                  </a:cubicBezTo>
                  <a:cubicBezTo>
                    <a:pt x="6275" y="5156"/>
                    <a:pt x="6287" y="5153"/>
                    <a:pt x="6299" y="5153"/>
                  </a:cubicBezTo>
                  <a:close/>
                  <a:moveTo>
                    <a:pt x="5659" y="5403"/>
                  </a:moveTo>
                  <a:cubicBezTo>
                    <a:pt x="5700" y="5403"/>
                    <a:pt x="5741" y="5411"/>
                    <a:pt x="5786" y="5430"/>
                  </a:cubicBezTo>
                  <a:cubicBezTo>
                    <a:pt x="6124" y="5547"/>
                    <a:pt x="6484" y="5606"/>
                    <a:pt x="6845" y="5687"/>
                  </a:cubicBezTo>
                  <a:cubicBezTo>
                    <a:pt x="6951" y="5709"/>
                    <a:pt x="7068" y="5745"/>
                    <a:pt x="7172" y="5768"/>
                  </a:cubicBezTo>
                  <a:lnTo>
                    <a:pt x="7172" y="5790"/>
                  </a:lnTo>
                  <a:cubicBezTo>
                    <a:pt x="7054" y="5801"/>
                    <a:pt x="6940" y="5838"/>
                    <a:pt x="6811" y="5838"/>
                  </a:cubicBezTo>
                  <a:cubicBezTo>
                    <a:pt x="6426" y="5838"/>
                    <a:pt x="6043" y="5757"/>
                    <a:pt x="5672" y="5606"/>
                  </a:cubicBezTo>
                  <a:cubicBezTo>
                    <a:pt x="5577" y="5558"/>
                    <a:pt x="5473" y="5511"/>
                    <a:pt x="5367" y="5477"/>
                  </a:cubicBezTo>
                  <a:lnTo>
                    <a:pt x="5367" y="5452"/>
                  </a:lnTo>
                  <a:cubicBezTo>
                    <a:pt x="5426" y="5441"/>
                    <a:pt x="5496" y="5441"/>
                    <a:pt x="5554" y="5419"/>
                  </a:cubicBezTo>
                  <a:cubicBezTo>
                    <a:pt x="5591" y="5408"/>
                    <a:pt x="5625" y="5403"/>
                    <a:pt x="5659" y="5403"/>
                  </a:cubicBezTo>
                  <a:close/>
                  <a:moveTo>
                    <a:pt x="5008" y="3467"/>
                  </a:moveTo>
                  <a:cubicBezTo>
                    <a:pt x="5107" y="3467"/>
                    <a:pt x="5208" y="3475"/>
                    <a:pt x="5308" y="3485"/>
                  </a:cubicBezTo>
                  <a:cubicBezTo>
                    <a:pt x="5672" y="3522"/>
                    <a:pt x="6021" y="3603"/>
                    <a:pt x="6370" y="3731"/>
                  </a:cubicBezTo>
                  <a:cubicBezTo>
                    <a:pt x="6764" y="3882"/>
                    <a:pt x="7138" y="4069"/>
                    <a:pt x="7487" y="4323"/>
                  </a:cubicBezTo>
                  <a:cubicBezTo>
                    <a:pt x="7543" y="4371"/>
                    <a:pt x="7557" y="4393"/>
                    <a:pt x="7487" y="4452"/>
                  </a:cubicBezTo>
                  <a:cubicBezTo>
                    <a:pt x="7381" y="4533"/>
                    <a:pt x="7264" y="4592"/>
                    <a:pt x="7124" y="4628"/>
                  </a:cubicBezTo>
                  <a:cubicBezTo>
                    <a:pt x="7091" y="4628"/>
                    <a:pt x="7068" y="4639"/>
                    <a:pt x="7032" y="4650"/>
                  </a:cubicBezTo>
                  <a:cubicBezTo>
                    <a:pt x="6985" y="4650"/>
                    <a:pt x="6962" y="4673"/>
                    <a:pt x="6940" y="4720"/>
                  </a:cubicBezTo>
                  <a:cubicBezTo>
                    <a:pt x="6929" y="4754"/>
                    <a:pt x="6892" y="4790"/>
                    <a:pt x="6859" y="4812"/>
                  </a:cubicBezTo>
                  <a:cubicBezTo>
                    <a:pt x="6741" y="4871"/>
                    <a:pt x="6635" y="4941"/>
                    <a:pt x="6521" y="4988"/>
                  </a:cubicBezTo>
                  <a:cubicBezTo>
                    <a:pt x="6241" y="5117"/>
                    <a:pt x="5951" y="5231"/>
                    <a:pt x="5672" y="5337"/>
                  </a:cubicBezTo>
                  <a:cubicBezTo>
                    <a:pt x="5554" y="5371"/>
                    <a:pt x="5426" y="5382"/>
                    <a:pt x="5308" y="5407"/>
                  </a:cubicBezTo>
                  <a:cubicBezTo>
                    <a:pt x="5286" y="5407"/>
                    <a:pt x="5252" y="5396"/>
                    <a:pt x="5227" y="5382"/>
                  </a:cubicBezTo>
                  <a:cubicBezTo>
                    <a:pt x="5124" y="5326"/>
                    <a:pt x="5029" y="5268"/>
                    <a:pt x="4937" y="5209"/>
                  </a:cubicBezTo>
                  <a:cubicBezTo>
                    <a:pt x="4750" y="5092"/>
                    <a:pt x="4599" y="4941"/>
                    <a:pt x="4495" y="4742"/>
                  </a:cubicBezTo>
                  <a:cubicBezTo>
                    <a:pt x="4484" y="4709"/>
                    <a:pt x="4459" y="4673"/>
                    <a:pt x="4448" y="4650"/>
                  </a:cubicBezTo>
                  <a:cubicBezTo>
                    <a:pt x="4345" y="4474"/>
                    <a:pt x="4308" y="4301"/>
                    <a:pt x="4378" y="4103"/>
                  </a:cubicBezTo>
                  <a:cubicBezTo>
                    <a:pt x="4389" y="4080"/>
                    <a:pt x="4378" y="4055"/>
                    <a:pt x="4378" y="4033"/>
                  </a:cubicBezTo>
                  <a:cubicBezTo>
                    <a:pt x="4356" y="4055"/>
                    <a:pt x="4345" y="4069"/>
                    <a:pt x="4331" y="4092"/>
                  </a:cubicBezTo>
                  <a:cubicBezTo>
                    <a:pt x="4261" y="4301"/>
                    <a:pt x="4319" y="4488"/>
                    <a:pt x="4414" y="4684"/>
                  </a:cubicBezTo>
                  <a:cubicBezTo>
                    <a:pt x="4529" y="4941"/>
                    <a:pt x="4727" y="5139"/>
                    <a:pt x="4973" y="5290"/>
                  </a:cubicBezTo>
                  <a:cubicBezTo>
                    <a:pt x="5264" y="5477"/>
                    <a:pt x="5554" y="5628"/>
                    <a:pt x="5881" y="5745"/>
                  </a:cubicBezTo>
                  <a:cubicBezTo>
                    <a:pt x="6113" y="5815"/>
                    <a:pt x="6356" y="5849"/>
                    <a:pt x="6602" y="5885"/>
                  </a:cubicBezTo>
                  <a:cubicBezTo>
                    <a:pt x="6649" y="5885"/>
                    <a:pt x="6705" y="5896"/>
                    <a:pt x="6730" y="5896"/>
                  </a:cubicBezTo>
                  <a:cubicBezTo>
                    <a:pt x="6951" y="5896"/>
                    <a:pt x="7124" y="5849"/>
                    <a:pt x="7300" y="5779"/>
                  </a:cubicBezTo>
                  <a:cubicBezTo>
                    <a:pt x="7440" y="5731"/>
                    <a:pt x="7580" y="5676"/>
                    <a:pt x="7730" y="5628"/>
                  </a:cubicBezTo>
                  <a:cubicBezTo>
                    <a:pt x="7848" y="5592"/>
                    <a:pt x="7962" y="5547"/>
                    <a:pt x="8080" y="5500"/>
                  </a:cubicBezTo>
                  <a:cubicBezTo>
                    <a:pt x="8186" y="5452"/>
                    <a:pt x="8278" y="5419"/>
                    <a:pt x="8381" y="5371"/>
                  </a:cubicBezTo>
                  <a:cubicBezTo>
                    <a:pt x="8418" y="5360"/>
                    <a:pt x="8451" y="5337"/>
                    <a:pt x="8476" y="5312"/>
                  </a:cubicBezTo>
                  <a:cubicBezTo>
                    <a:pt x="8489" y="5299"/>
                    <a:pt x="8503" y="5294"/>
                    <a:pt x="8516" y="5294"/>
                  </a:cubicBezTo>
                  <a:cubicBezTo>
                    <a:pt x="8526" y="5294"/>
                    <a:pt x="8536" y="5297"/>
                    <a:pt x="8546" y="5301"/>
                  </a:cubicBezTo>
                  <a:cubicBezTo>
                    <a:pt x="8697" y="5360"/>
                    <a:pt x="8826" y="5430"/>
                    <a:pt x="8954" y="5536"/>
                  </a:cubicBezTo>
                  <a:cubicBezTo>
                    <a:pt x="9080" y="5639"/>
                    <a:pt x="9219" y="5709"/>
                    <a:pt x="9395" y="5720"/>
                  </a:cubicBezTo>
                  <a:cubicBezTo>
                    <a:pt x="9454" y="5720"/>
                    <a:pt x="9513" y="5757"/>
                    <a:pt x="9569" y="5779"/>
                  </a:cubicBezTo>
                  <a:cubicBezTo>
                    <a:pt x="9616" y="5790"/>
                    <a:pt x="9616" y="5815"/>
                    <a:pt x="9583" y="5849"/>
                  </a:cubicBezTo>
                  <a:cubicBezTo>
                    <a:pt x="9558" y="5871"/>
                    <a:pt x="9524" y="5885"/>
                    <a:pt x="9513" y="5907"/>
                  </a:cubicBezTo>
                  <a:cubicBezTo>
                    <a:pt x="9418" y="6000"/>
                    <a:pt x="9326" y="6095"/>
                    <a:pt x="9256" y="6198"/>
                  </a:cubicBezTo>
                  <a:cubicBezTo>
                    <a:pt x="9138" y="6349"/>
                    <a:pt x="8999" y="6466"/>
                    <a:pt x="8848" y="6583"/>
                  </a:cubicBezTo>
                  <a:cubicBezTo>
                    <a:pt x="8814" y="6606"/>
                    <a:pt x="8767" y="6628"/>
                    <a:pt x="8778" y="6687"/>
                  </a:cubicBezTo>
                  <a:cubicBezTo>
                    <a:pt x="8778" y="6698"/>
                    <a:pt x="8767" y="6709"/>
                    <a:pt x="8756" y="6723"/>
                  </a:cubicBezTo>
                  <a:cubicBezTo>
                    <a:pt x="8465" y="6955"/>
                    <a:pt x="8127" y="7117"/>
                    <a:pt x="7767" y="7223"/>
                  </a:cubicBezTo>
                  <a:cubicBezTo>
                    <a:pt x="7753" y="7223"/>
                    <a:pt x="7730" y="7234"/>
                    <a:pt x="7719" y="7234"/>
                  </a:cubicBezTo>
                  <a:cubicBezTo>
                    <a:pt x="7687" y="7228"/>
                    <a:pt x="7655" y="7225"/>
                    <a:pt x="7624" y="7225"/>
                  </a:cubicBezTo>
                  <a:cubicBezTo>
                    <a:pt x="7544" y="7225"/>
                    <a:pt x="7469" y="7244"/>
                    <a:pt x="7392" y="7268"/>
                  </a:cubicBezTo>
                  <a:cubicBezTo>
                    <a:pt x="7298" y="7298"/>
                    <a:pt x="7194" y="7318"/>
                    <a:pt x="7089" y="7318"/>
                  </a:cubicBezTo>
                  <a:cubicBezTo>
                    <a:pt x="7066" y="7318"/>
                    <a:pt x="7043" y="7317"/>
                    <a:pt x="7021" y="7315"/>
                  </a:cubicBezTo>
                  <a:cubicBezTo>
                    <a:pt x="6929" y="7304"/>
                    <a:pt x="6823" y="7282"/>
                    <a:pt x="6730" y="7246"/>
                  </a:cubicBezTo>
                  <a:cubicBezTo>
                    <a:pt x="6592" y="7192"/>
                    <a:pt x="6456" y="7171"/>
                    <a:pt x="6322" y="7171"/>
                  </a:cubicBezTo>
                  <a:cubicBezTo>
                    <a:pt x="6161" y="7171"/>
                    <a:pt x="6003" y="7201"/>
                    <a:pt x="5845" y="7246"/>
                  </a:cubicBezTo>
                  <a:cubicBezTo>
                    <a:pt x="5727" y="7282"/>
                    <a:pt x="5624" y="7315"/>
                    <a:pt x="5507" y="7338"/>
                  </a:cubicBezTo>
                  <a:cubicBezTo>
                    <a:pt x="5471" y="7344"/>
                    <a:pt x="5434" y="7346"/>
                    <a:pt x="5398" y="7346"/>
                  </a:cubicBezTo>
                  <a:cubicBezTo>
                    <a:pt x="5284" y="7346"/>
                    <a:pt x="5171" y="7321"/>
                    <a:pt x="5065" y="7304"/>
                  </a:cubicBezTo>
                  <a:cubicBezTo>
                    <a:pt x="4948" y="7282"/>
                    <a:pt x="4833" y="7246"/>
                    <a:pt x="4727" y="7223"/>
                  </a:cubicBezTo>
                  <a:cubicBezTo>
                    <a:pt x="4518" y="7165"/>
                    <a:pt x="4331" y="7072"/>
                    <a:pt x="4157" y="6977"/>
                  </a:cubicBezTo>
                  <a:cubicBezTo>
                    <a:pt x="3948" y="6863"/>
                    <a:pt x="3738" y="6793"/>
                    <a:pt x="3506" y="6723"/>
                  </a:cubicBezTo>
                  <a:cubicBezTo>
                    <a:pt x="3202" y="6628"/>
                    <a:pt x="2911" y="6514"/>
                    <a:pt x="2654" y="6326"/>
                  </a:cubicBezTo>
                  <a:cubicBezTo>
                    <a:pt x="2364" y="6128"/>
                    <a:pt x="2132" y="5871"/>
                    <a:pt x="1945" y="5569"/>
                  </a:cubicBezTo>
                  <a:cubicBezTo>
                    <a:pt x="1830" y="5382"/>
                    <a:pt x="1772" y="5173"/>
                    <a:pt x="1746" y="4963"/>
                  </a:cubicBezTo>
                  <a:cubicBezTo>
                    <a:pt x="1713" y="4661"/>
                    <a:pt x="1760" y="4382"/>
                    <a:pt x="1853" y="4103"/>
                  </a:cubicBezTo>
                  <a:cubicBezTo>
                    <a:pt x="1864" y="4069"/>
                    <a:pt x="1886" y="4044"/>
                    <a:pt x="1922" y="4033"/>
                  </a:cubicBezTo>
                  <a:cubicBezTo>
                    <a:pt x="1976" y="3999"/>
                    <a:pt x="2025" y="3981"/>
                    <a:pt x="2078" y="3981"/>
                  </a:cubicBezTo>
                  <a:cubicBezTo>
                    <a:pt x="2117" y="3981"/>
                    <a:pt x="2157" y="3990"/>
                    <a:pt x="2202" y="4011"/>
                  </a:cubicBezTo>
                  <a:cubicBezTo>
                    <a:pt x="2242" y="4026"/>
                    <a:pt x="2283" y="4033"/>
                    <a:pt x="2323" y="4033"/>
                  </a:cubicBezTo>
                  <a:cubicBezTo>
                    <a:pt x="2402" y="4033"/>
                    <a:pt x="2481" y="4005"/>
                    <a:pt x="2551" y="3952"/>
                  </a:cubicBezTo>
                  <a:cubicBezTo>
                    <a:pt x="2573" y="3929"/>
                    <a:pt x="2621" y="3929"/>
                    <a:pt x="2643" y="3929"/>
                  </a:cubicBezTo>
                  <a:cubicBezTo>
                    <a:pt x="2681" y="3934"/>
                    <a:pt x="2719" y="3937"/>
                    <a:pt x="2756" y="3937"/>
                  </a:cubicBezTo>
                  <a:cubicBezTo>
                    <a:pt x="2812" y="3937"/>
                    <a:pt x="2867" y="3931"/>
                    <a:pt x="2923" y="3916"/>
                  </a:cubicBezTo>
                  <a:cubicBezTo>
                    <a:pt x="3004" y="3904"/>
                    <a:pt x="3062" y="3871"/>
                    <a:pt x="3110" y="3812"/>
                  </a:cubicBezTo>
                  <a:cubicBezTo>
                    <a:pt x="3132" y="3790"/>
                    <a:pt x="3168" y="3776"/>
                    <a:pt x="3202" y="3776"/>
                  </a:cubicBezTo>
                  <a:cubicBezTo>
                    <a:pt x="3283" y="3765"/>
                    <a:pt x="3367" y="3776"/>
                    <a:pt x="3423" y="3742"/>
                  </a:cubicBezTo>
                  <a:cubicBezTo>
                    <a:pt x="3518" y="3706"/>
                    <a:pt x="3599" y="3672"/>
                    <a:pt x="3691" y="3661"/>
                  </a:cubicBezTo>
                  <a:cubicBezTo>
                    <a:pt x="3749" y="3661"/>
                    <a:pt x="3808" y="3603"/>
                    <a:pt x="3842" y="3555"/>
                  </a:cubicBezTo>
                  <a:cubicBezTo>
                    <a:pt x="3856" y="3544"/>
                    <a:pt x="3889" y="3522"/>
                    <a:pt x="3912" y="3522"/>
                  </a:cubicBezTo>
                  <a:lnTo>
                    <a:pt x="4426" y="3522"/>
                  </a:lnTo>
                  <a:cubicBezTo>
                    <a:pt x="4495" y="3522"/>
                    <a:pt x="4576" y="3522"/>
                    <a:pt x="4657" y="3510"/>
                  </a:cubicBezTo>
                  <a:cubicBezTo>
                    <a:pt x="4772" y="3478"/>
                    <a:pt x="4889" y="3467"/>
                    <a:pt x="5008" y="3467"/>
                  </a:cubicBezTo>
                  <a:close/>
                  <a:moveTo>
                    <a:pt x="2394" y="1"/>
                  </a:moveTo>
                  <a:cubicBezTo>
                    <a:pt x="2303" y="1"/>
                    <a:pt x="2232" y="53"/>
                    <a:pt x="2179" y="158"/>
                  </a:cubicBezTo>
                  <a:cubicBezTo>
                    <a:pt x="2154" y="192"/>
                    <a:pt x="2132" y="239"/>
                    <a:pt x="2121" y="273"/>
                  </a:cubicBezTo>
                  <a:cubicBezTo>
                    <a:pt x="2113" y="291"/>
                    <a:pt x="2097" y="302"/>
                    <a:pt x="2080" y="302"/>
                  </a:cubicBezTo>
                  <a:cubicBezTo>
                    <a:pt x="2074" y="302"/>
                    <a:pt x="2068" y="301"/>
                    <a:pt x="2062" y="298"/>
                  </a:cubicBezTo>
                  <a:cubicBezTo>
                    <a:pt x="2015" y="284"/>
                    <a:pt x="1970" y="273"/>
                    <a:pt x="1911" y="261"/>
                  </a:cubicBezTo>
                  <a:cubicBezTo>
                    <a:pt x="1897" y="259"/>
                    <a:pt x="1882" y="257"/>
                    <a:pt x="1868" y="257"/>
                  </a:cubicBezTo>
                  <a:cubicBezTo>
                    <a:pt x="1824" y="257"/>
                    <a:pt x="1779" y="270"/>
                    <a:pt x="1735" y="298"/>
                  </a:cubicBezTo>
                  <a:cubicBezTo>
                    <a:pt x="1677" y="342"/>
                    <a:pt x="1665" y="401"/>
                    <a:pt x="1724" y="460"/>
                  </a:cubicBezTo>
                  <a:cubicBezTo>
                    <a:pt x="1735" y="482"/>
                    <a:pt x="1772" y="507"/>
                    <a:pt x="1783" y="518"/>
                  </a:cubicBezTo>
                  <a:cubicBezTo>
                    <a:pt x="1713" y="541"/>
                    <a:pt x="1643" y="563"/>
                    <a:pt x="1584" y="599"/>
                  </a:cubicBezTo>
                  <a:cubicBezTo>
                    <a:pt x="1411" y="680"/>
                    <a:pt x="1246" y="787"/>
                    <a:pt x="1132" y="949"/>
                  </a:cubicBezTo>
                  <a:cubicBezTo>
                    <a:pt x="1073" y="1018"/>
                    <a:pt x="1026" y="1088"/>
                    <a:pt x="967" y="1158"/>
                  </a:cubicBezTo>
                  <a:cubicBezTo>
                    <a:pt x="757" y="1415"/>
                    <a:pt x="503" y="1600"/>
                    <a:pt x="188" y="1706"/>
                  </a:cubicBezTo>
                  <a:cubicBezTo>
                    <a:pt x="154" y="1717"/>
                    <a:pt x="118" y="1728"/>
                    <a:pt x="84" y="1739"/>
                  </a:cubicBezTo>
                  <a:cubicBezTo>
                    <a:pt x="37" y="1764"/>
                    <a:pt x="0" y="1798"/>
                    <a:pt x="0" y="1857"/>
                  </a:cubicBezTo>
                  <a:cubicBezTo>
                    <a:pt x="0" y="1904"/>
                    <a:pt x="37" y="1938"/>
                    <a:pt x="84" y="1960"/>
                  </a:cubicBezTo>
                  <a:cubicBezTo>
                    <a:pt x="95" y="1960"/>
                    <a:pt x="107" y="1974"/>
                    <a:pt x="118" y="1974"/>
                  </a:cubicBezTo>
                  <a:cubicBezTo>
                    <a:pt x="179" y="1974"/>
                    <a:pt x="237" y="1979"/>
                    <a:pt x="293" y="1979"/>
                  </a:cubicBezTo>
                  <a:cubicBezTo>
                    <a:pt x="320" y="1979"/>
                    <a:pt x="348" y="1978"/>
                    <a:pt x="375" y="1974"/>
                  </a:cubicBezTo>
                  <a:cubicBezTo>
                    <a:pt x="467" y="1960"/>
                    <a:pt x="573" y="1926"/>
                    <a:pt x="665" y="1890"/>
                  </a:cubicBezTo>
                  <a:cubicBezTo>
                    <a:pt x="908" y="1809"/>
                    <a:pt x="1154" y="1739"/>
                    <a:pt x="1422" y="1706"/>
                  </a:cubicBezTo>
                  <a:lnTo>
                    <a:pt x="1445" y="1706"/>
                  </a:lnTo>
                  <a:cubicBezTo>
                    <a:pt x="1537" y="1728"/>
                    <a:pt x="1632" y="1750"/>
                    <a:pt x="1713" y="1776"/>
                  </a:cubicBezTo>
                  <a:cubicBezTo>
                    <a:pt x="1922" y="1857"/>
                    <a:pt x="2084" y="1974"/>
                    <a:pt x="2132" y="2206"/>
                  </a:cubicBezTo>
                  <a:cubicBezTo>
                    <a:pt x="2179" y="2368"/>
                    <a:pt x="2179" y="2533"/>
                    <a:pt x="2165" y="2706"/>
                  </a:cubicBezTo>
                  <a:cubicBezTo>
                    <a:pt x="2165" y="2776"/>
                    <a:pt x="2143" y="2857"/>
                    <a:pt x="2132" y="2927"/>
                  </a:cubicBezTo>
                  <a:cubicBezTo>
                    <a:pt x="2099" y="2920"/>
                    <a:pt x="2068" y="2917"/>
                    <a:pt x="2037" y="2917"/>
                  </a:cubicBezTo>
                  <a:cubicBezTo>
                    <a:pt x="1959" y="2917"/>
                    <a:pt x="1889" y="2941"/>
                    <a:pt x="1830" y="3008"/>
                  </a:cubicBezTo>
                  <a:cubicBezTo>
                    <a:pt x="1794" y="3055"/>
                    <a:pt x="1746" y="3066"/>
                    <a:pt x="1702" y="3077"/>
                  </a:cubicBezTo>
                  <a:cubicBezTo>
                    <a:pt x="1643" y="3091"/>
                    <a:pt x="1584" y="3114"/>
                    <a:pt x="1537" y="3147"/>
                  </a:cubicBezTo>
                  <a:cubicBezTo>
                    <a:pt x="1411" y="3231"/>
                    <a:pt x="1364" y="3357"/>
                    <a:pt x="1341" y="3496"/>
                  </a:cubicBezTo>
                  <a:cubicBezTo>
                    <a:pt x="1294" y="3720"/>
                    <a:pt x="1386" y="3929"/>
                    <a:pt x="1584" y="4033"/>
                  </a:cubicBezTo>
                  <a:cubicBezTo>
                    <a:pt x="1654" y="4069"/>
                    <a:pt x="1735" y="4069"/>
                    <a:pt x="1794" y="4092"/>
                  </a:cubicBezTo>
                  <a:cubicBezTo>
                    <a:pt x="1772" y="4184"/>
                    <a:pt x="1746" y="4301"/>
                    <a:pt x="1724" y="4418"/>
                  </a:cubicBezTo>
                  <a:cubicBezTo>
                    <a:pt x="1654" y="4731"/>
                    <a:pt x="1677" y="5047"/>
                    <a:pt x="1783" y="5349"/>
                  </a:cubicBezTo>
                  <a:cubicBezTo>
                    <a:pt x="1864" y="5592"/>
                    <a:pt x="2015" y="5790"/>
                    <a:pt x="2179" y="5977"/>
                  </a:cubicBezTo>
                  <a:cubicBezTo>
                    <a:pt x="2529" y="6374"/>
                    <a:pt x="2959" y="6617"/>
                    <a:pt x="3448" y="6768"/>
                  </a:cubicBezTo>
                  <a:cubicBezTo>
                    <a:pt x="3587" y="6804"/>
                    <a:pt x="3738" y="6838"/>
                    <a:pt x="3867" y="6896"/>
                  </a:cubicBezTo>
                  <a:cubicBezTo>
                    <a:pt x="4099" y="7003"/>
                    <a:pt x="4319" y="7117"/>
                    <a:pt x="4554" y="7234"/>
                  </a:cubicBezTo>
                  <a:cubicBezTo>
                    <a:pt x="4495" y="7246"/>
                    <a:pt x="4437" y="7257"/>
                    <a:pt x="4367" y="7282"/>
                  </a:cubicBezTo>
                  <a:cubicBezTo>
                    <a:pt x="4389" y="7293"/>
                    <a:pt x="4400" y="7304"/>
                    <a:pt x="4400" y="7304"/>
                  </a:cubicBezTo>
                  <a:cubicBezTo>
                    <a:pt x="4448" y="7304"/>
                    <a:pt x="4495" y="7304"/>
                    <a:pt x="4529" y="7293"/>
                  </a:cubicBezTo>
                  <a:cubicBezTo>
                    <a:pt x="4580" y="7275"/>
                    <a:pt x="4626" y="7264"/>
                    <a:pt x="4674" y="7264"/>
                  </a:cubicBezTo>
                  <a:cubicBezTo>
                    <a:pt x="4691" y="7264"/>
                    <a:pt x="4709" y="7265"/>
                    <a:pt x="4727" y="7268"/>
                  </a:cubicBezTo>
                  <a:cubicBezTo>
                    <a:pt x="4808" y="7293"/>
                    <a:pt x="4903" y="7327"/>
                    <a:pt x="4995" y="7338"/>
                  </a:cubicBezTo>
                  <a:cubicBezTo>
                    <a:pt x="5125" y="7365"/>
                    <a:pt x="5256" y="7398"/>
                    <a:pt x="5381" y="7398"/>
                  </a:cubicBezTo>
                  <a:cubicBezTo>
                    <a:pt x="5424" y="7398"/>
                    <a:pt x="5466" y="7394"/>
                    <a:pt x="5507" y="7385"/>
                  </a:cubicBezTo>
                  <a:cubicBezTo>
                    <a:pt x="5635" y="7363"/>
                    <a:pt x="5753" y="7327"/>
                    <a:pt x="5881" y="7293"/>
                  </a:cubicBezTo>
                  <a:cubicBezTo>
                    <a:pt x="6028" y="7257"/>
                    <a:pt x="6171" y="7222"/>
                    <a:pt x="6322" y="7222"/>
                  </a:cubicBezTo>
                  <a:cubicBezTo>
                    <a:pt x="6371" y="7222"/>
                    <a:pt x="6422" y="7225"/>
                    <a:pt x="6473" y="7234"/>
                  </a:cubicBezTo>
                  <a:cubicBezTo>
                    <a:pt x="6579" y="7257"/>
                    <a:pt x="6683" y="7293"/>
                    <a:pt x="6789" y="7327"/>
                  </a:cubicBezTo>
                  <a:cubicBezTo>
                    <a:pt x="6883" y="7355"/>
                    <a:pt x="6979" y="7369"/>
                    <a:pt x="7078" y="7369"/>
                  </a:cubicBezTo>
                  <a:cubicBezTo>
                    <a:pt x="7185" y="7369"/>
                    <a:pt x="7294" y="7352"/>
                    <a:pt x="7404" y="7315"/>
                  </a:cubicBezTo>
                  <a:cubicBezTo>
                    <a:pt x="7477" y="7290"/>
                    <a:pt x="7551" y="7275"/>
                    <a:pt x="7624" y="7275"/>
                  </a:cubicBezTo>
                  <a:cubicBezTo>
                    <a:pt x="7690" y="7275"/>
                    <a:pt x="7756" y="7288"/>
                    <a:pt x="7823" y="7315"/>
                  </a:cubicBezTo>
                  <a:cubicBezTo>
                    <a:pt x="7861" y="7335"/>
                    <a:pt x="7899" y="7344"/>
                    <a:pt x="7937" y="7344"/>
                  </a:cubicBezTo>
                  <a:cubicBezTo>
                    <a:pt x="7969" y="7344"/>
                    <a:pt x="8000" y="7338"/>
                    <a:pt x="8032" y="7327"/>
                  </a:cubicBezTo>
                  <a:cubicBezTo>
                    <a:pt x="8076" y="7311"/>
                    <a:pt x="8120" y="7303"/>
                    <a:pt x="8163" y="7303"/>
                  </a:cubicBezTo>
                  <a:cubicBezTo>
                    <a:pt x="8213" y="7303"/>
                    <a:pt x="8262" y="7314"/>
                    <a:pt x="8312" y="7338"/>
                  </a:cubicBezTo>
                  <a:cubicBezTo>
                    <a:pt x="8316" y="7342"/>
                    <a:pt x="8322" y="7344"/>
                    <a:pt x="8328" y="7344"/>
                  </a:cubicBezTo>
                  <a:cubicBezTo>
                    <a:pt x="8340" y="7344"/>
                    <a:pt x="8355" y="7338"/>
                    <a:pt x="8370" y="7338"/>
                  </a:cubicBezTo>
                  <a:cubicBezTo>
                    <a:pt x="8359" y="7327"/>
                    <a:pt x="8348" y="7304"/>
                    <a:pt x="8337" y="7293"/>
                  </a:cubicBezTo>
                  <a:cubicBezTo>
                    <a:pt x="8337" y="7293"/>
                    <a:pt x="8326" y="7282"/>
                    <a:pt x="8312" y="7282"/>
                  </a:cubicBezTo>
                  <a:cubicBezTo>
                    <a:pt x="8270" y="7258"/>
                    <a:pt x="8226" y="7249"/>
                    <a:pt x="8180" y="7249"/>
                  </a:cubicBezTo>
                  <a:cubicBezTo>
                    <a:pt x="8136" y="7249"/>
                    <a:pt x="8091" y="7257"/>
                    <a:pt x="8046" y="7268"/>
                  </a:cubicBezTo>
                  <a:cubicBezTo>
                    <a:pt x="8014" y="7279"/>
                    <a:pt x="7985" y="7286"/>
                    <a:pt x="7956" y="7286"/>
                  </a:cubicBezTo>
                  <a:cubicBezTo>
                    <a:pt x="7921" y="7286"/>
                    <a:pt x="7886" y="7277"/>
                    <a:pt x="7848" y="7257"/>
                  </a:cubicBezTo>
                  <a:cubicBezTo>
                    <a:pt x="7859" y="7257"/>
                    <a:pt x="7870" y="7246"/>
                    <a:pt x="7881" y="7246"/>
                  </a:cubicBezTo>
                  <a:cubicBezTo>
                    <a:pt x="8219" y="7142"/>
                    <a:pt x="8521" y="6966"/>
                    <a:pt x="8789" y="6745"/>
                  </a:cubicBezTo>
                  <a:cubicBezTo>
                    <a:pt x="8814" y="6734"/>
                    <a:pt x="8837" y="6709"/>
                    <a:pt x="8837" y="6687"/>
                  </a:cubicBezTo>
                  <a:cubicBezTo>
                    <a:pt x="8837" y="6653"/>
                    <a:pt x="8848" y="6639"/>
                    <a:pt x="8870" y="6628"/>
                  </a:cubicBezTo>
                  <a:cubicBezTo>
                    <a:pt x="9010" y="6536"/>
                    <a:pt x="9150" y="6419"/>
                    <a:pt x="9256" y="6279"/>
                  </a:cubicBezTo>
                  <a:cubicBezTo>
                    <a:pt x="9359" y="6139"/>
                    <a:pt x="9476" y="6000"/>
                    <a:pt x="9616" y="5885"/>
                  </a:cubicBezTo>
                  <a:cubicBezTo>
                    <a:pt x="9675" y="5826"/>
                    <a:pt x="9675" y="5768"/>
                    <a:pt x="9594" y="5731"/>
                  </a:cubicBezTo>
                  <a:cubicBezTo>
                    <a:pt x="9513" y="5698"/>
                    <a:pt x="9429" y="5676"/>
                    <a:pt x="9359" y="5662"/>
                  </a:cubicBezTo>
                  <a:cubicBezTo>
                    <a:pt x="9233" y="5650"/>
                    <a:pt x="9116" y="5617"/>
                    <a:pt x="9010" y="5522"/>
                  </a:cubicBezTo>
                  <a:cubicBezTo>
                    <a:pt x="8870" y="5407"/>
                    <a:pt x="8719" y="5312"/>
                    <a:pt x="8546" y="5243"/>
                  </a:cubicBezTo>
                  <a:cubicBezTo>
                    <a:pt x="8535" y="5243"/>
                    <a:pt x="8521" y="5231"/>
                    <a:pt x="8510" y="5220"/>
                  </a:cubicBezTo>
                  <a:cubicBezTo>
                    <a:pt x="8499" y="5139"/>
                    <a:pt x="8451" y="5080"/>
                    <a:pt x="8395" y="5022"/>
                  </a:cubicBezTo>
                  <a:cubicBezTo>
                    <a:pt x="8102" y="4742"/>
                    <a:pt x="7811" y="4474"/>
                    <a:pt x="7473" y="4254"/>
                  </a:cubicBezTo>
                  <a:cubicBezTo>
                    <a:pt x="7172" y="4044"/>
                    <a:pt x="6834" y="3871"/>
                    <a:pt x="6484" y="3731"/>
                  </a:cubicBezTo>
                  <a:cubicBezTo>
                    <a:pt x="6113" y="3580"/>
                    <a:pt x="5716" y="3485"/>
                    <a:pt x="5308" y="3441"/>
                  </a:cubicBezTo>
                  <a:cubicBezTo>
                    <a:pt x="5210" y="3433"/>
                    <a:pt x="5107" y="3426"/>
                    <a:pt x="5005" y="3426"/>
                  </a:cubicBezTo>
                  <a:cubicBezTo>
                    <a:pt x="4927" y="3426"/>
                    <a:pt x="4850" y="3430"/>
                    <a:pt x="4775" y="3441"/>
                  </a:cubicBezTo>
                  <a:cubicBezTo>
                    <a:pt x="4664" y="3460"/>
                    <a:pt x="4561" y="3488"/>
                    <a:pt x="4453" y="3488"/>
                  </a:cubicBezTo>
                  <a:cubicBezTo>
                    <a:pt x="4435" y="3488"/>
                    <a:pt x="4418" y="3487"/>
                    <a:pt x="4400" y="3485"/>
                  </a:cubicBezTo>
                  <a:cubicBezTo>
                    <a:pt x="4356" y="3474"/>
                    <a:pt x="4297" y="3474"/>
                    <a:pt x="4238" y="3474"/>
                  </a:cubicBezTo>
                  <a:lnTo>
                    <a:pt x="3925" y="3474"/>
                  </a:lnTo>
                  <a:cubicBezTo>
                    <a:pt x="3948" y="3415"/>
                    <a:pt x="3970" y="3371"/>
                    <a:pt x="3995" y="3334"/>
                  </a:cubicBezTo>
                  <a:cubicBezTo>
                    <a:pt x="4051" y="3265"/>
                    <a:pt x="4051" y="3195"/>
                    <a:pt x="4029" y="3125"/>
                  </a:cubicBezTo>
                  <a:cubicBezTo>
                    <a:pt x="4018" y="3114"/>
                    <a:pt x="4018" y="3091"/>
                    <a:pt x="4029" y="3077"/>
                  </a:cubicBezTo>
                  <a:cubicBezTo>
                    <a:pt x="4099" y="2915"/>
                    <a:pt x="4029" y="2742"/>
                    <a:pt x="3842" y="2695"/>
                  </a:cubicBezTo>
                  <a:cubicBezTo>
                    <a:pt x="3819" y="2684"/>
                    <a:pt x="3797" y="2672"/>
                    <a:pt x="3786" y="2647"/>
                  </a:cubicBezTo>
                  <a:cubicBezTo>
                    <a:pt x="3724" y="2579"/>
                    <a:pt x="3657" y="2541"/>
                    <a:pt x="3584" y="2541"/>
                  </a:cubicBezTo>
                  <a:cubicBezTo>
                    <a:pt x="3559" y="2541"/>
                    <a:pt x="3533" y="2546"/>
                    <a:pt x="3506" y="2555"/>
                  </a:cubicBezTo>
                  <a:cubicBezTo>
                    <a:pt x="3481" y="2566"/>
                    <a:pt x="3459" y="2577"/>
                    <a:pt x="3437" y="2589"/>
                  </a:cubicBezTo>
                  <a:lnTo>
                    <a:pt x="3437" y="2555"/>
                  </a:lnTo>
                  <a:cubicBezTo>
                    <a:pt x="3411" y="2393"/>
                    <a:pt x="3411" y="2228"/>
                    <a:pt x="3389" y="2066"/>
                  </a:cubicBezTo>
                  <a:cubicBezTo>
                    <a:pt x="3342" y="1764"/>
                    <a:pt x="3283" y="1460"/>
                    <a:pt x="3132" y="1181"/>
                  </a:cubicBezTo>
                  <a:cubicBezTo>
                    <a:pt x="3121" y="1169"/>
                    <a:pt x="3132" y="1136"/>
                    <a:pt x="3132" y="1122"/>
                  </a:cubicBezTo>
                  <a:cubicBezTo>
                    <a:pt x="3168" y="1052"/>
                    <a:pt x="3202" y="996"/>
                    <a:pt x="3191" y="926"/>
                  </a:cubicBezTo>
                  <a:cubicBezTo>
                    <a:pt x="3191" y="912"/>
                    <a:pt x="3202" y="901"/>
                    <a:pt x="3202" y="890"/>
                  </a:cubicBezTo>
                  <a:cubicBezTo>
                    <a:pt x="3227" y="842"/>
                    <a:pt x="3249" y="798"/>
                    <a:pt x="3272" y="750"/>
                  </a:cubicBezTo>
                  <a:cubicBezTo>
                    <a:pt x="3353" y="541"/>
                    <a:pt x="3249" y="284"/>
                    <a:pt x="3051" y="203"/>
                  </a:cubicBezTo>
                  <a:cubicBezTo>
                    <a:pt x="2864" y="133"/>
                    <a:pt x="2680" y="63"/>
                    <a:pt x="2492" y="18"/>
                  </a:cubicBezTo>
                  <a:cubicBezTo>
                    <a:pt x="2457" y="6"/>
                    <a:pt x="2425" y="1"/>
                    <a:pt x="239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0"/>
            <p:cNvSpPr/>
            <p:nvPr/>
          </p:nvSpPr>
          <p:spPr>
            <a:xfrm>
              <a:off x="4644866" y="2888388"/>
              <a:ext cx="274809" cy="19970"/>
            </a:xfrm>
            <a:custGeom>
              <a:avLst/>
              <a:gdLst/>
              <a:ahLst/>
              <a:cxnLst/>
              <a:rect l="l" t="t" r="r" b="b"/>
              <a:pathLst>
                <a:path w="3633" h="264" extrusionOk="0">
                  <a:moveTo>
                    <a:pt x="2049" y="1"/>
                  </a:moveTo>
                  <a:cubicBezTo>
                    <a:pt x="1899" y="1"/>
                    <a:pt x="1753" y="35"/>
                    <a:pt x="1607" y="114"/>
                  </a:cubicBezTo>
                  <a:cubicBezTo>
                    <a:pt x="1551" y="148"/>
                    <a:pt x="1492" y="159"/>
                    <a:pt x="1434" y="184"/>
                  </a:cubicBezTo>
                  <a:cubicBezTo>
                    <a:pt x="1340" y="201"/>
                    <a:pt x="1246" y="210"/>
                    <a:pt x="1153" y="210"/>
                  </a:cubicBezTo>
                  <a:cubicBezTo>
                    <a:pt x="1002" y="210"/>
                    <a:pt x="851" y="187"/>
                    <a:pt x="699" y="137"/>
                  </a:cubicBezTo>
                  <a:cubicBezTo>
                    <a:pt x="595" y="100"/>
                    <a:pt x="489" y="67"/>
                    <a:pt x="386" y="45"/>
                  </a:cubicBezTo>
                  <a:cubicBezTo>
                    <a:pt x="338" y="28"/>
                    <a:pt x="290" y="21"/>
                    <a:pt x="242" y="21"/>
                  </a:cubicBezTo>
                  <a:cubicBezTo>
                    <a:pt x="185" y="21"/>
                    <a:pt x="128" y="31"/>
                    <a:pt x="70" y="45"/>
                  </a:cubicBezTo>
                  <a:cubicBezTo>
                    <a:pt x="48" y="56"/>
                    <a:pt x="26" y="67"/>
                    <a:pt x="0" y="89"/>
                  </a:cubicBezTo>
                  <a:lnTo>
                    <a:pt x="14" y="100"/>
                  </a:lnTo>
                  <a:cubicBezTo>
                    <a:pt x="26" y="100"/>
                    <a:pt x="37" y="100"/>
                    <a:pt x="48" y="89"/>
                  </a:cubicBezTo>
                  <a:cubicBezTo>
                    <a:pt x="95" y="89"/>
                    <a:pt x="140" y="67"/>
                    <a:pt x="188" y="67"/>
                  </a:cubicBezTo>
                  <a:cubicBezTo>
                    <a:pt x="213" y="63"/>
                    <a:pt x="237" y="62"/>
                    <a:pt x="261" y="62"/>
                  </a:cubicBezTo>
                  <a:cubicBezTo>
                    <a:pt x="393" y="62"/>
                    <a:pt x="511" y="109"/>
                    <a:pt x="629" y="159"/>
                  </a:cubicBezTo>
                  <a:cubicBezTo>
                    <a:pt x="804" y="227"/>
                    <a:pt x="976" y="264"/>
                    <a:pt x="1148" y="264"/>
                  </a:cubicBezTo>
                  <a:cubicBezTo>
                    <a:pt x="1332" y="264"/>
                    <a:pt x="1515" y="221"/>
                    <a:pt x="1702" y="126"/>
                  </a:cubicBezTo>
                  <a:cubicBezTo>
                    <a:pt x="1804" y="75"/>
                    <a:pt x="1912" y="41"/>
                    <a:pt x="2026" y="41"/>
                  </a:cubicBezTo>
                  <a:cubicBezTo>
                    <a:pt x="2068" y="41"/>
                    <a:pt x="2111" y="46"/>
                    <a:pt x="2154" y="56"/>
                  </a:cubicBezTo>
                  <a:cubicBezTo>
                    <a:pt x="2260" y="78"/>
                    <a:pt x="2375" y="100"/>
                    <a:pt x="2481" y="137"/>
                  </a:cubicBezTo>
                  <a:cubicBezTo>
                    <a:pt x="2572" y="173"/>
                    <a:pt x="2663" y="191"/>
                    <a:pt x="2754" y="191"/>
                  </a:cubicBezTo>
                  <a:cubicBezTo>
                    <a:pt x="2837" y="191"/>
                    <a:pt x="2921" y="176"/>
                    <a:pt x="3004" y="148"/>
                  </a:cubicBezTo>
                  <a:cubicBezTo>
                    <a:pt x="3060" y="133"/>
                    <a:pt x="3116" y="125"/>
                    <a:pt x="3172" y="125"/>
                  </a:cubicBezTo>
                  <a:cubicBezTo>
                    <a:pt x="3244" y="125"/>
                    <a:pt x="3317" y="139"/>
                    <a:pt x="3389" y="170"/>
                  </a:cubicBezTo>
                  <a:cubicBezTo>
                    <a:pt x="3423" y="184"/>
                    <a:pt x="3448" y="195"/>
                    <a:pt x="3481" y="195"/>
                  </a:cubicBezTo>
                  <a:cubicBezTo>
                    <a:pt x="3497" y="199"/>
                    <a:pt x="3514" y="202"/>
                    <a:pt x="3531" y="202"/>
                  </a:cubicBezTo>
                  <a:cubicBezTo>
                    <a:pt x="3566" y="202"/>
                    <a:pt x="3602" y="191"/>
                    <a:pt x="3632" y="159"/>
                  </a:cubicBezTo>
                  <a:cubicBezTo>
                    <a:pt x="3599" y="159"/>
                    <a:pt x="3587" y="148"/>
                    <a:pt x="3562" y="148"/>
                  </a:cubicBezTo>
                  <a:cubicBezTo>
                    <a:pt x="3518" y="148"/>
                    <a:pt x="3459" y="148"/>
                    <a:pt x="3411" y="126"/>
                  </a:cubicBezTo>
                  <a:cubicBezTo>
                    <a:pt x="3338" y="105"/>
                    <a:pt x="3268" y="92"/>
                    <a:pt x="3198" y="92"/>
                  </a:cubicBezTo>
                  <a:cubicBezTo>
                    <a:pt x="3147" y="92"/>
                    <a:pt x="3095" y="99"/>
                    <a:pt x="3040" y="114"/>
                  </a:cubicBezTo>
                  <a:cubicBezTo>
                    <a:pt x="2965" y="141"/>
                    <a:pt x="2889" y="151"/>
                    <a:pt x="2814" y="151"/>
                  </a:cubicBezTo>
                  <a:cubicBezTo>
                    <a:pt x="2761" y="151"/>
                    <a:pt x="2708" y="146"/>
                    <a:pt x="2654" y="137"/>
                  </a:cubicBezTo>
                  <a:cubicBezTo>
                    <a:pt x="2562" y="114"/>
                    <a:pt x="2481" y="89"/>
                    <a:pt x="2400" y="56"/>
                  </a:cubicBezTo>
                  <a:cubicBezTo>
                    <a:pt x="2279" y="21"/>
                    <a:pt x="2163" y="1"/>
                    <a:pt x="204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0"/>
            <p:cNvSpPr/>
            <p:nvPr/>
          </p:nvSpPr>
          <p:spPr>
            <a:xfrm>
              <a:off x="4602584" y="2876740"/>
              <a:ext cx="33661" cy="8699"/>
            </a:xfrm>
            <a:custGeom>
              <a:avLst/>
              <a:gdLst/>
              <a:ahLst/>
              <a:cxnLst/>
              <a:rect l="l" t="t" r="r" b="b"/>
              <a:pathLst>
                <a:path w="445" h="115" extrusionOk="0">
                  <a:moveTo>
                    <a:pt x="1" y="0"/>
                  </a:moveTo>
                  <a:cubicBezTo>
                    <a:pt x="15" y="11"/>
                    <a:pt x="26" y="34"/>
                    <a:pt x="48" y="34"/>
                  </a:cubicBezTo>
                  <a:cubicBezTo>
                    <a:pt x="154" y="59"/>
                    <a:pt x="269" y="92"/>
                    <a:pt x="375" y="115"/>
                  </a:cubicBezTo>
                  <a:cubicBezTo>
                    <a:pt x="397" y="115"/>
                    <a:pt x="420" y="104"/>
                    <a:pt x="445" y="92"/>
                  </a:cubicBezTo>
                  <a:lnTo>
                    <a:pt x="434" y="81"/>
                  </a:lnTo>
                  <a:cubicBezTo>
                    <a:pt x="294" y="59"/>
                    <a:pt x="154" y="23"/>
                    <a:pt x="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0"/>
            <p:cNvSpPr/>
            <p:nvPr/>
          </p:nvSpPr>
          <p:spPr>
            <a:xfrm>
              <a:off x="4532240" y="2778031"/>
              <a:ext cx="34493" cy="52420"/>
            </a:xfrm>
            <a:custGeom>
              <a:avLst/>
              <a:gdLst/>
              <a:ahLst/>
              <a:cxnLst/>
              <a:rect l="l" t="t" r="r" b="b"/>
              <a:pathLst>
                <a:path w="456" h="693" extrusionOk="0">
                  <a:moveTo>
                    <a:pt x="12" y="1"/>
                  </a:moveTo>
                  <a:cubicBezTo>
                    <a:pt x="0" y="12"/>
                    <a:pt x="0" y="23"/>
                    <a:pt x="0" y="23"/>
                  </a:cubicBezTo>
                  <a:cubicBezTo>
                    <a:pt x="81" y="221"/>
                    <a:pt x="176" y="431"/>
                    <a:pt x="302" y="607"/>
                  </a:cubicBezTo>
                  <a:cubicBezTo>
                    <a:pt x="338" y="629"/>
                    <a:pt x="372" y="665"/>
                    <a:pt x="408" y="688"/>
                  </a:cubicBezTo>
                  <a:cubicBezTo>
                    <a:pt x="412" y="692"/>
                    <a:pt x="417" y="693"/>
                    <a:pt x="422" y="693"/>
                  </a:cubicBezTo>
                  <a:cubicBezTo>
                    <a:pt x="433" y="693"/>
                    <a:pt x="446" y="688"/>
                    <a:pt x="456" y="688"/>
                  </a:cubicBezTo>
                  <a:cubicBezTo>
                    <a:pt x="442" y="677"/>
                    <a:pt x="442" y="665"/>
                    <a:pt x="431" y="651"/>
                  </a:cubicBezTo>
                  <a:cubicBezTo>
                    <a:pt x="350" y="607"/>
                    <a:pt x="291" y="526"/>
                    <a:pt x="246" y="442"/>
                  </a:cubicBezTo>
                  <a:cubicBezTo>
                    <a:pt x="176" y="316"/>
                    <a:pt x="118" y="188"/>
                    <a:pt x="59" y="70"/>
                  </a:cubicBezTo>
                  <a:cubicBezTo>
                    <a:pt x="48" y="48"/>
                    <a:pt x="23" y="23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0"/>
            <p:cNvSpPr/>
            <p:nvPr/>
          </p:nvSpPr>
          <p:spPr>
            <a:xfrm>
              <a:off x="4971552" y="2772736"/>
              <a:ext cx="53706" cy="8094"/>
            </a:xfrm>
            <a:custGeom>
              <a:avLst/>
              <a:gdLst/>
              <a:ahLst/>
              <a:cxnLst/>
              <a:rect l="l" t="t" r="r" b="b"/>
              <a:pathLst>
                <a:path w="710" h="107" extrusionOk="0">
                  <a:moveTo>
                    <a:pt x="640" y="1"/>
                  </a:moveTo>
                  <a:cubicBezTo>
                    <a:pt x="584" y="12"/>
                    <a:pt x="514" y="23"/>
                    <a:pt x="456" y="37"/>
                  </a:cubicBezTo>
                  <a:cubicBezTo>
                    <a:pt x="374" y="58"/>
                    <a:pt x="293" y="66"/>
                    <a:pt x="211" y="66"/>
                  </a:cubicBezTo>
                  <a:cubicBezTo>
                    <a:pt x="164" y="66"/>
                    <a:pt x="117" y="63"/>
                    <a:pt x="70" y="59"/>
                  </a:cubicBezTo>
                  <a:lnTo>
                    <a:pt x="12" y="59"/>
                  </a:lnTo>
                  <a:cubicBezTo>
                    <a:pt x="12" y="59"/>
                    <a:pt x="12" y="71"/>
                    <a:pt x="0" y="82"/>
                  </a:cubicBezTo>
                  <a:cubicBezTo>
                    <a:pt x="26" y="82"/>
                    <a:pt x="37" y="93"/>
                    <a:pt x="59" y="93"/>
                  </a:cubicBezTo>
                  <a:cubicBezTo>
                    <a:pt x="118" y="107"/>
                    <a:pt x="176" y="107"/>
                    <a:pt x="221" y="107"/>
                  </a:cubicBezTo>
                  <a:cubicBezTo>
                    <a:pt x="375" y="82"/>
                    <a:pt x="526" y="59"/>
                    <a:pt x="688" y="37"/>
                  </a:cubicBezTo>
                  <a:lnTo>
                    <a:pt x="710" y="23"/>
                  </a:lnTo>
                  <a:cubicBezTo>
                    <a:pt x="676" y="12"/>
                    <a:pt x="665" y="1"/>
                    <a:pt x="64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0"/>
            <p:cNvSpPr/>
            <p:nvPr/>
          </p:nvSpPr>
          <p:spPr>
            <a:xfrm>
              <a:off x="4678450" y="2697097"/>
              <a:ext cx="41528" cy="22768"/>
            </a:xfrm>
            <a:custGeom>
              <a:avLst/>
              <a:gdLst/>
              <a:ahLst/>
              <a:cxnLst/>
              <a:rect l="l" t="t" r="r" b="b"/>
              <a:pathLst>
                <a:path w="549" h="301" extrusionOk="0">
                  <a:moveTo>
                    <a:pt x="1" y="1"/>
                  </a:moveTo>
                  <a:cubicBezTo>
                    <a:pt x="11" y="115"/>
                    <a:pt x="350" y="301"/>
                    <a:pt x="501" y="301"/>
                  </a:cubicBezTo>
                  <a:cubicBezTo>
                    <a:pt x="520" y="301"/>
                    <a:pt x="536" y="298"/>
                    <a:pt x="548" y="291"/>
                  </a:cubicBezTo>
                  <a:cubicBezTo>
                    <a:pt x="350" y="232"/>
                    <a:pt x="163" y="140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0"/>
            <p:cNvSpPr/>
            <p:nvPr/>
          </p:nvSpPr>
          <p:spPr>
            <a:xfrm>
              <a:off x="4841377" y="2844972"/>
              <a:ext cx="22920" cy="23298"/>
            </a:xfrm>
            <a:custGeom>
              <a:avLst/>
              <a:gdLst/>
              <a:ahLst/>
              <a:cxnLst/>
              <a:rect l="l" t="t" r="r" b="b"/>
              <a:pathLst>
                <a:path w="303" h="308" extrusionOk="0">
                  <a:moveTo>
                    <a:pt x="13" y="0"/>
                  </a:moveTo>
                  <a:cubicBezTo>
                    <a:pt x="8" y="0"/>
                    <a:pt x="4" y="1"/>
                    <a:pt x="1" y="1"/>
                  </a:cubicBezTo>
                  <a:cubicBezTo>
                    <a:pt x="23" y="24"/>
                    <a:pt x="34" y="24"/>
                    <a:pt x="45" y="35"/>
                  </a:cubicBezTo>
                  <a:cubicBezTo>
                    <a:pt x="93" y="71"/>
                    <a:pt x="151" y="105"/>
                    <a:pt x="210" y="141"/>
                  </a:cubicBezTo>
                  <a:cubicBezTo>
                    <a:pt x="232" y="152"/>
                    <a:pt x="244" y="186"/>
                    <a:pt x="255" y="211"/>
                  </a:cubicBezTo>
                  <a:cubicBezTo>
                    <a:pt x="232" y="222"/>
                    <a:pt x="210" y="233"/>
                    <a:pt x="174" y="255"/>
                  </a:cubicBezTo>
                  <a:lnTo>
                    <a:pt x="126" y="255"/>
                  </a:lnTo>
                  <a:cubicBezTo>
                    <a:pt x="104" y="255"/>
                    <a:pt x="70" y="269"/>
                    <a:pt x="34" y="269"/>
                  </a:cubicBezTo>
                  <a:cubicBezTo>
                    <a:pt x="45" y="292"/>
                    <a:pt x="56" y="303"/>
                    <a:pt x="70" y="303"/>
                  </a:cubicBezTo>
                  <a:cubicBezTo>
                    <a:pt x="88" y="306"/>
                    <a:pt x="105" y="307"/>
                    <a:pt x="123" y="307"/>
                  </a:cubicBezTo>
                  <a:cubicBezTo>
                    <a:pt x="174" y="307"/>
                    <a:pt x="224" y="294"/>
                    <a:pt x="266" y="269"/>
                  </a:cubicBezTo>
                  <a:cubicBezTo>
                    <a:pt x="280" y="244"/>
                    <a:pt x="302" y="211"/>
                    <a:pt x="291" y="186"/>
                  </a:cubicBezTo>
                  <a:cubicBezTo>
                    <a:pt x="291" y="119"/>
                    <a:pt x="109" y="0"/>
                    <a:pt x="1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0"/>
            <p:cNvSpPr/>
            <p:nvPr/>
          </p:nvSpPr>
          <p:spPr>
            <a:xfrm>
              <a:off x="4645925" y="2652924"/>
              <a:ext cx="26475" cy="38124"/>
            </a:xfrm>
            <a:custGeom>
              <a:avLst/>
              <a:gdLst/>
              <a:ahLst/>
              <a:cxnLst/>
              <a:rect l="l" t="t" r="r" b="b"/>
              <a:pathLst>
                <a:path w="350" h="504" extrusionOk="0">
                  <a:moveTo>
                    <a:pt x="34" y="1"/>
                  </a:moveTo>
                  <a:cubicBezTo>
                    <a:pt x="0" y="107"/>
                    <a:pt x="210" y="467"/>
                    <a:pt x="324" y="504"/>
                  </a:cubicBezTo>
                  <a:cubicBezTo>
                    <a:pt x="336" y="504"/>
                    <a:pt x="336" y="504"/>
                    <a:pt x="350" y="490"/>
                  </a:cubicBezTo>
                  <a:cubicBezTo>
                    <a:pt x="324" y="478"/>
                    <a:pt x="324" y="456"/>
                    <a:pt x="302" y="445"/>
                  </a:cubicBezTo>
                  <a:cubicBezTo>
                    <a:pt x="185" y="328"/>
                    <a:pt x="104" y="188"/>
                    <a:pt x="56" y="37"/>
                  </a:cubicBezTo>
                  <a:cubicBezTo>
                    <a:pt x="56" y="26"/>
                    <a:pt x="45" y="15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0"/>
            <p:cNvSpPr/>
            <p:nvPr/>
          </p:nvSpPr>
          <p:spPr>
            <a:xfrm>
              <a:off x="4982973" y="2784990"/>
              <a:ext cx="31770" cy="5824"/>
            </a:xfrm>
            <a:custGeom>
              <a:avLst/>
              <a:gdLst/>
              <a:ahLst/>
              <a:cxnLst/>
              <a:rect l="l" t="t" r="r" b="b"/>
              <a:pathLst>
                <a:path w="420" h="77" extrusionOk="0">
                  <a:moveTo>
                    <a:pt x="419" y="1"/>
                  </a:moveTo>
                  <a:cubicBezTo>
                    <a:pt x="280" y="15"/>
                    <a:pt x="140" y="26"/>
                    <a:pt x="0" y="26"/>
                  </a:cubicBezTo>
                  <a:cubicBezTo>
                    <a:pt x="25" y="61"/>
                    <a:pt x="100" y="76"/>
                    <a:pt x="180" y="76"/>
                  </a:cubicBezTo>
                  <a:cubicBezTo>
                    <a:pt x="285" y="76"/>
                    <a:pt x="400" y="49"/>
                    <a:pt x="41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0"/>
            <p:cNvSpPr/>
            <p:nvPr/>
          </p:nvSpPr>
          <p:spPr>
            <a:xfrm>
              <a:off x="4563101" y="2815245"/>
              <a:ext cx="12330" cy="12557"/>
            </a:xfrm>
            <a:custGeom>
              <a:avLst/>
              <a:gdLst/>
              <a:ahLst/>
              <a:cxnLst/>
              <a:rect l="l" t="t" r="r" b="b"/>
              <a:pathLst>
                <a:path w="163" h="166" extrusionOk="0">
                  <a:moveTo>
                    <a:pt x="17" y="0"/>
                  </a:moveTo>
                  <a:cubicBezTo>
                    <a:pt x="11" y="0"/>
                    <a:pt x="6" y="3"/>
                    <a:pt x="0" y="9"/>
                  </a:cubicBezTo>
                  <a:lnTo>
                    <a:pt x="0" y="34"/>
                  </a:lnTo>
                  <a:cubicBezTo>
                    <a:pt x="48" y="78"/>
                    <a:pt x="92" y="126"/>
                    <a:pt x="140" y="159"/>
                  </a:cubicBezTo>
                  <a:cubicBezTo>
                    <a:pt x="140" y="164"/>
                    <a:pt x="141" y="166"/>
                    <a:pt x="143" y="166"/>
                  </a:cubicBezTo>
                  <a:cubicBezTo>
                    <a:pt x="147" y="166"/>
                    <a:pt x="155" y="159"/>
                    <a:pt x="162" y="159"/>
                  </a:cubicBezTo>
                  <a:cubicBezTo>
                    <a:pt x="118" y="115"/>
                    <a:pt x="70" y="56"/>
                    <a:pt x="34" y="9"/>
                  </a:cubicBezTo>
                  <a:cubicBezTo>
                    <a:pt x="28" y="3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0"/>
            <p:cNvSpPr/>
            <p:nvPr/>
          </p:nvSpPr>
          <p:spPr>
            <a:xfrm>
              <a:off x="4854462" y="2839752"/>
              <a:ext cx="9834" cy="7867"/>
            </a:xfrm>
            <a:custGeom>
              <a:avLst/>
              <a:gdLst/>
              <a:ahLst/>
              <a:cxnLst/>
              <a:rect l="l" t="t" r="r" b="b"/>
              <a:pathLst>
                <a:path w="130" h="104" extrusionOk="0">
                  <a:moveTo>
                    <a:pt x="12" y="0"/>
                  </a:moveTo>
                  <a:cubicBezTo>
                    <a:pt x="12" y="11"/>
                    <a:pt x="1" y="34"/>
                    <a:pt x="1" y="34"/>
                  </a:cubicBezTo>
                  <a:cubicBezTo>
                    <a:pt x="37" y="59"/>
                    <a:pt x="71" y="81"/>
                    <a:pt x="107" y="104"/>
                  </a:cubicBezTo>
                  <a:cubicBezTo>
                    <a:pt x="118" y="93"/>
                    <a:pt x="129" y="70"/>
                    <a:pt x="129" y="70"/>
                  </a:cubicBezTo>
                  <a:cubicBezTo>
                    <a:pt x="93" y="45"/>
                    <a:pt x="59" y="23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0"/>
            <p:cNvSpPr/>
            <p:nvPr/>
          </p:nvSpPr>
          <p:spPr>
            <a:xfrm>
              <a:off x="4871179" y="2849434"/>
              <a:ext cx="12557" cy="3933"/>
            </a:xfrm>
            <a:custGeom>
              <a:avLst/>
              <a:gdLst/>
              <a:ahLst/>
              <a:cxnLst/>
              <a:rect l="l" t="t" r="r" b="b"/>
              <a:pathLst>
                <a:path w="166" h="52" extrusionOk="0">
                  <a:moveTo>
                    <a:pt x="0" y="1"/>
                  </a:moveTo>
                  <a:lnTo>
                    <a:pt x="0" y="34"/>
                  </a:lnTo>
                  <a:cubicBezTo>
                    <a:pt x="13" y="46"/>
                    <a:pt x="30" y="52"/>
                    <a:pt x="49" y="52"/>
                  </a:cubicBezTo>
                  <a:cubicBezTo>
                    <a:pt x="87" y="52"/>
                    <a:pt x="134" y="31"/>
                    <a:pt x="16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0"/>
            <p:cNvSpPr/>
            <p:nvPr/>
          </p:nvSpPr>
          <p:spPr>
            <a:xfrm>
              <a:off x="4480276" y="2476911"/>
              <a:ext cx="15053" cy="68759"/>
            </a:xfrm>
            <a:custGeom>
              <a:avLst/>
              <a:gdLst/>
              <a:ahLst/>
              <a:cxnLst/>
              <a:rect l="l" t="t" r="r" b="b"/>
              <a:pathLst>
                <a:path w="199" h="909" extrusionOk="0">
                  <a:moveTo>
                    <a:pt x="25" y="1"/>
                  </a:moveTo>
                  <a:cubicBezTo>
                    <a:pt x="11" y="12"/>
                    <a:pt x="11" y="12"/>
                    <a:pt x="0" y="12"/>
                  </a:cubicBezTo>
                  <a:cubicBezTo>
                    <a:pt x="11" y="23"/>
                    <a:pt x="11" y="48"/>
                    <a:pt x="25" y="59"/>
                  </a:cubicBezTo>
                  <a:cubicBezTo>
                    <a:pt x="81" y="163"/>
                    <a:pt x="129" y="269"/>
                    <a:pt x="129" y="397"/>
                  </a:cubicBezTo>
                  <a:cubicBezTo>
                    <a:pt x="140" y="548"/>
                    <a:pt x="140" y="699"/>
                    <a:pt x="151" y="839"/>
                  </a:cubicBezTo>
                  <a:cubicBezTo>
                    <a:pt x="151" y="861"/>
                    <a:pt x="165" y="886"/>
                    <a:pt x="176" y="909"/>
                  </a:cubicBezTo>
                  <a:cubicBezTo>
                    <a:pt x="176" y="886"/>
                    <a:pt x="198" y="861"/>
                    <a:pt x="198" y="850"/>
                  </a:cubicBezTo>
                  <a:lnTo>
                    <a:pt x="198" y="582"/>
                  </a:lnTo>
                  <a:cubicBezTo>
                    <a:pt x="187" y="397"/>
                    <a:pt x="151" y="232"/>
                    <a:pt x="70" y="70"/>
                  </a:cubicBezTo>
                  <a:cubicBezTo>
                    <a:pt x="59" y="48"/>
                    <a:pt x="36" y="23"/>
                    <a:pt x="2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0"/>
            <p:cNvSpPr/>
            <p:nvPr/>
          </p:nvSpPr>
          <p:spPr>
            <a:xfrm>
              <a:off x="4437161" y="2388791"/>
              <a:ext cx="26475" cy="17852"/>
            </a:xfrm>
            <a:custGeom>
              <a:avLst/>
              <a:gdLst/>
              <a:ahLst/>
              <a:cxnLst/>
              <a:rect l="l" t="t" r="r" b="b"/>
              <a:pathLst>
                <a:path w="350" h="236" extrusionOk="0">
                  <a:moveTo>
                    <a:pt x="221" y="37"/>
                  </a:moveTo>
                  <a:cubicBezTo>
                    <a:pt x="232" y="48"/>
                    <a:pt x="257" y="59"/>
                    <a:pt x="291" y="84"/>
                  </a:cubicBezTo>
                  <a:cubicBezTo>
                    <a:pt x="268" y="107"/>
                    <a:pt x="257" y="140"/>
                    <a:pt x="232" y="154"/>
                  </a:cubicBezTo>
                  <a:cubicBezTo>
                    <a:pt x="202" y="172"/>
                    <a:pt x="172" y="184"/>
                    <a:pt x="142" y="184"/>
                  </a:cubicBezTo>
                  <a:cubicBezTo>
                    <a:pt x="117" y="184"/>
                    <a:pt x="92" y="175"/>
                    <a:pt x="70" y="154"/>
                  </a:cubicBezTo>
                  <a:cubicBezTo>
                    <a:pt x="59" y="154"/>
                    <a:pt x="59" y="118"/>
                    <a:pt x="59" y="107"/>
                  </a:cubicBezTo>
                  <a:cubicBezTo>
                    <a:pt x="92" y="59"/>
                    <a:pt x="140" y="48"/>
                    <a:pt x="221" y="37"/>
                  </a:cubicBezTo>
                  <a:close/>
                  <a:moveTo>
                    <a:pt x="176" y="1"/>
                  </a:moveTo>
                  <a:cubicBezTo>
                    <a:pt x="140" y="15"/>
                    <a:pt x="92" y="37"/>
                    <a:pt x="48" y="59"/>
                  </a:cubicBezTo>
                  <a:cubicBezTo>
                    <a:pt x="23" y="84"/>
                    <a:pt x="0" y="118"/>
                    <a:pt x="11" y="165"/>
                  </a:cubicBezTo>
                  <a:cubicBezTo>
                    <a:pt x="37" y="210"/>
                    <a:pt x="70" y="235"/>
                    <a:pt x="118" y="235"/>
                  </a:cubicBezTo>
                  <a:cubicBezTo>
                    <a:pt x="162" y="235"/>
                    <a:pt x="210" y="224"/>
                    <a:pt x="257" y="199"/>
                  </a:cubicBezTo>
                  <a:cubicBezTo>
                    <a:pt x="302" y="165"/>
                    <a:pt x="349" y="129"/>
                    <a:pt x="338" y="59"/>
                  </a:cubicBezTo>
                  <a:cubicBezTo>
                    <a:pt x="316" y="1"/>
                    <a:pt x="246" y="15"/>
                    <a:pt x="17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0"/>
            <p:cNvSpPr/>
            <p:nvPr/>
          </p:nvSpPr>
          <p:spPr>
            <a:xfrm>
              <a:off x="4503270" y="2494459"/>
              <a:ext cx="12330" cy="47655"/>
            </a:xfrm>
            <a:custGeom>
              <a:avLst/>
              <a:gdLst/>
              <a:ahLst/>
              <a:cxnLst/>
              <a:rect l="l" t="t" r="r" b="b"/>
              <a:pathLst>
                <a:path w="163" h="630" extrusionOk="0">
                  <a:moveTo>
                    <a:pt x="1" y="0"/>
                  </a:moveTo>
                  <a:cubicBezTo>
                    <a:pt x="1" y="37"/>
                    <a:pt x="1" y="59"/>
                    <a:pt x="12" y="84"/>
                  </a:cubicBezTo>
                  <a:cubicBezTo>
                    <a:pt x="70" y="246"/>
                    <a:pt x="82" y="408"/>
                    <a:pt x="104" y="573"/>
                  </a:cubicBezTo>
                  <a:cubicBezTo>
                    <a:pt x="104" y="596"/>
                    <a:pt x="115" y="607"/>
                    <a:pt x="115" y="629"/>
                  </a:cubicBezTo>
                  <a:cubicBezTo>
                    <a:pt x="163" y="573"/>
                    <a:pt x="70" y="59"/>
                    <a:pt x="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0"/>
            <p:cNvSpPr/>
            <p:nvPr/>
          </p:nvSpPr>
          <p:spPr>
            <a:xfrm>
              <a:off x="4526945" y="2508604"/>
              <a:ext cx="6203" cy="23979"/>
            </a:xfrm>
            <a:custGeom>
              <a:avLst/>
              <a:gdLst/>
              <a:ahLst/>
              <a:cxnLst/>
              <a:rect l="l" t="t" r="r" b="b"/>
              <a:pathLst>
                <a:path w="82" h="317" extrusionOk="0">
                  <a:moveTo>
                    <a:pt x="1" y="1"/>
                  </a:moveTo>
                  <a:cubicBezTo>
                    <a:pt x="12" y="107"/>
                    <a:pt x="23" y="210"/>
                    <a:pt x="37" y="316"/>
                  </a:cubicBezTo>
                  <a:lnTo>
                    <a:pt x="59" y="316"/>
                  </a:lnTo>
                  <a:cubicBezTo>
                    <a:pt x="82" y="246"/>
                    <a:pt x="59" y="37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0"/>
            <p:cNvSpPr/>
            <p:nvPr/>
          </p:nvSpPr>
          <p:spPr>
            <a:xfrm>
              <a:off x="4375440" y="2429410"/>
              <a:ext cx="15053" cy="15053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88" y="0"/>
                  </a:moveTo>
                  <a:cubicBezTo>
                    <a:pt x="129" y="48"/>
                    <a:pt x="84" y="92"/>
                    <a:pt x="26" y="140"/>
                  </a:cubicBezTo>
                  <a:cubicBezTo>
                    <a:pt x="14" y="140"/>
                    <a:pt x="14" y="151"/>
                    <a:pt x="14" y="162"/>
                  </a:cubicBezTo>
                  <a:cubicBezTo>
                    <a:pt x="0" y="176"/>
                    <a:pt x="14" y="187"/>
                    <a:pt x="14" y="198"/>
                  </a:cubicBezTo>
                  <a:lnTo>
                    <a:pt x="48" y="198"/>
                  </a:lnTo>
                  <a:cubicBezTo>
                    <a:pt x="95" y="151"/>
                    <a:pt x="140" y="106"/>
                    <a:pt x="188" y="59"/>
                  </a:cubicBezTo>
                  <a:cubicBezTo>
                    <a:pt x="199" y="48"/>
                    <a:pt x="199" y="36"/>
                    <a:pt x="199" y="11"/>
                  </a:cubicBezTo>
                  <a:cubicBezTo>
                    <a:pt x="199" y="11"/>
                    <a:pt x="188" y="11"/>
                    <a:pt x="18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0"/>
            <p:cNvSpPr/>
            <p:nvPr/>
          </p:nvSpPr>
          <p:spPr>
            <a:xfrm>
              <a:off x="4441548" y="2391514"/>
              <a:ext cx="17625" cy="11195"/>
            </a:xfrm>
            <a:custGeom>
              <a:avLst/>
              <a:gdLst/>
              <a:ahLst/>
              <a:cxnLst/>
              <a:rect l="l" t="t" r="r" b="b"/>
              <a:pathLst>
                <a:path w="233" h="148" extrusionOk="0">
                  <a:moveTo>
                    <a:pt x="163" y="1"/>
                  </a:moveTo>
                  <a:cubicBezTo>
                    <a:pt x="82" y="12"/>
                    <a:pt x="34" y="23"/>
                    <a:pt x="1" y="71"/>
                  </a:cubicBezTo>
                  <a:cubicBezTo>
                    <a:pt x="1" y="82"/>
                    <a:pt x="1" y="118"/>
                    <a:pt x="12" y="118"/>
                  </a:cubicBezTo>
                  <a:cubicBezTo>
                    <a:pt x="34" y="139"/>
                    <a:pt x="59" y="148"/>
                    <a:pt x="84" y="148"/>
                  </a:cubicBezTo>
                  <a:cubicBezTo>
                    <a:pt x="114" y="148"/>
                    <a:pt x="144" y="136"/>
                    <a:pt x="174" y="118"/>
                  </a:cubicBezTo>
                  <a:cubicBezTo>
                    <a:pt x="199" y="104"/>
                    <a:pt x="210" y="71"/>
                    <a:pt x="233" y="48"/>
                  </a:cubicBezTo>
                  <a:cubicBezTo>
                    <a:pt x="199" y="23"/>
                    <a:pt x="174" y="12"/>
                    <a:pt x="16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0"/>
            <p:cNvSpPr/>
            <p:nvPr/>
          </p:nvSpPr>
          <p:spPr>
            <a:xfrm>
              <a:off x="4718009" y="2556937"/>
              <a:ext cx="74810" cy="76626"/>
            </a:xfrm>
            <a:custGeom>
              <a:avLst/>
              <a:gdLst/>
              <a:ahLst/>
              <a:cxnLst/>
              <a:rect l="l" t="t" r="r" b="b"/>
              <a:pathLst>
                <a:path w="989" h="1013" extrusionOk="0">
                  <a:moveTo>
                    <a:pt x="140" y="71"/>
                  </a:moveTo>
                  <a:cubicBezTo>
                    <a:pt x="386" y="211"/>
                    <a:pt x="640" y="328"/>
                    <a:pt x="863" y="501"/>
                  </a:cubicBezTo>
                  <a:cubicBezTo>
                    <a:pt x="919" y="549"/>
                    <a:pt x="919" y="549"/>
                    <a:pt x="863" y="596"/>
                  </a:cubicBezTo>
                  <a:cubicBezTo>
                    <a:pt x="838" y="619"/>
                    <a:pt x="816" y="641"/>
                    <a:pt x="779" y="655"/>
                  </a:cubicBezTo>
                  <a:cubicBezTo>
                    <a:pt x="570" y="747"/>
                    <a:pt x="349" y="851"/>
                    <a:pt x="140" y="946"/>
                  </a:cubicBezTo>
                  <a:cubicBezTo>
                    <a:pt x="119" y="952"/>
                    <a:pt x="103" y="956"/>
                    <a:pt x="92" y="956"/>
                  </a:cubicBezTo>
                  <a:cubicBezTo>
                    <a:pt x="65" y="956"/>
                    <a:pt x="62" y="936"/>
                    <a:pt x="70" y="887"/>
                  </a:cubicBezTo>
                  <a:cubicBezTo>
                    <a:pt x="81" y="630"/>
                    <a:pt x="106" y="387"/>
                    <a:pt x="129" y="130"/>
                  </a:cubicBezTo>
                  <a:cubicBezTo>
                    <a:pt x="129" y="119"/>
                    <a:pt x="129" y="96"/>
                    <a:pt x="140" y="71"/>
                  </a:cubicBezTo>
                  <a:close/>
                  <a:moveTo>
                    <a:pt x="116" y="0"/>
                  </a:moveTo>
                  <a:cubicBezTo>
                    <a:pt x="96" y="0"/>
                    <a:pt x="89" y="25"/>
                    <a:pt x="81" y="96"/>
                  </a:cubicBezTo>
                  <a:cubicBezTo>
                    <a:pt x="48" y="328"/>
                    <a:pt x="25" y="560"/>
                    <a:pt x="0" y="795"/>
                  </a:cubicBezTo>
                  <a:lnTo>
                    <a:pt x="11" y="795"/>
                  </a:lnTo>
                  <a:lnTo>
                    <a:pt x="11" y="909"/>
                  </a:lnTo>
                  <a:cubicBezTo>
                    <a:pt x="3" y="982"/>
                    <a:pt x="29" y="1012"/>
                    <a:pt x="78" y="1012"/>
                  </a:cubicBezTo>
                  <a:cubicBezTo>
                    <a:pt x="93" y="1012"/>
                    <a:pt x="110" y="1010"/>
                    <a:pt x="129" y="1004"/>
                  </a:cubicBezTo>
                  <a:cubicBezTo>
                    <a:pt x="151" y="1004"/>
                    <a:pt x="176" y="990"/>
                    <a:pt x="187" y="990"/>
                  </a:cubicBezTo>
                  <a:cubicBezTo>
                    <a:pt x="338" y="921"/>
                    <a:pt x="489" y="865"/>
                    <a:pt x="640" y="781"/>
                  </a:cubicBezTo>
                  <a:cubicBezTo>
                    <a:pt x="735" y="736"/>
                    <a:pt x="827" y="677"/>
                    <a:pt x="919" y="619"/>
                  </a:cubicBezTo>
                  <a:cubicBezTo>
                    <a:pt x="989" y="571"/>
                    <a:pt x="978" y="527"/>
                    <a:pt x="919" y="479"/>
                  </a:cubicBezTo>
                  <a:cubicBezTo>
                    <a:pt x="849" y="432"/>
                    <a:pt x="793" y="387"/>
                    <a:pt x="735" y="339"/>
                  </a:cubicBezTo>
                  <a:cubicBezTo>
                    <a:pt x="559" y="247"/>
                    <a:pt x="374" y="141"/>
                    <a:pt x="198" y="38"/>
                  </a:cubicBezTo>
                  <a:cubicBezTo>
                    <a:pt x="157" y="17"/>
                    <a:pt x="132" y="0"/>
                    <a:pt x="11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0"/>
            <p:cNvSpPr/>
            <p:nvPr/>
          </p:nvSpPr>
          <p:spPr>
            <a:xfrm>
              <a:off x="4722699" y="2562308"/>
              <a:ext cx="64901" cy="67019"/>
            </a:xfrm>
            <a:custGeom>
              <a:avLst/>
              <a:gdLst/>
              <a:ahLst/>
              <a:cxnLst/>
              <a:rect l="l" t="t" r="r" b="b"/>
              <a:pathLst>
                <a:path w="858" h="886" extrusionOk="0">
                  <a:moveTo>
                    <a:pt x="78" y="0"/>
                  </a:moveTo>
                  <a:cubicBezTo>
                    <a:pt x="67" y="25"/>
                    <a:pt x="67" y="48"/>
                    <a:pt x="67" y="59"/>
                  </a:cubicBezTo>
                  <a:cubicBezTo>
                    <a:pt x="44" y="316"/>
                    <a:pt x="19" y="559"/>
                    <a:pt x="8" y="816"/>
                  </a:cubicBezTo>
                  <a:cubicBezTo>
                    <a:pt x="0" y="865"/>
                    <a:pt x="3" y="885"/>
                    <a:pt x="30" y="885"/>
                  </a:cubicBezTo>
                  <a:cubicBezTo>
                    <a:pt x="41" y="885"/>
                    <a:pt x="57" y="881"/>
                    <a:pt x="78" y="875"/>
                  </a:cubicBezTo>
                  <a:cubicBezTo>
                    <a:pt x="287" y="780"/>
                    <a:pt x="508" y="676"/>
                    <a:pt x="717" y="584"/>
                  </a:cubicBezTo>
                  <a:cubicBezTo>
                    <a:pt x="754" y="570"/>
                    <a:pt x="776" y="548"/>
                    <a:pt x="801" y="525"/>
                  </a:cubicBezTo>
                  <a:cubicBezTo>
                    <a:pt x="857" y="478"/>
                    <a:pt x="857" y="478"/>
                    <a:pt x="801" y="430"/>
                  </a:cubicBezTo>
                  <a:cubicBezTo>
                    <a:pt x="578" y="257"/>
                    <a:pt x="324" y="140"/>
                    <a:pt x="7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0"/>
            <p:cNvSpPr/>
            <p:nvPr/>
          </p:nvSpPr>
          <p:spPr>
            <a:xfrm>
              <a:off x="4610602" y="2442873"/>
              <a:ext cx="73222" cy="77912"/>
            </a:xfrm>
            <a:custGeom>
              <a:avLst/>
              <a:gdLst/>
              <a:ahLst/>
              <a:cxnLst/>
              <a:rect l="l" t="t" r="r" b="b"/>
              <a:pathLst>
                <a:path w="968" h="1030" extrusionOk="0">
                  <a:moveTo>
                    <a:pt x="839" y="68"/>
                  </a:moveTo>
                  <a:cubicBezTo>
                    <a:pt x="872" y="358"/>
                    <a:pt x="920" y="627"/>
                    <a:pt x="909" y="906"/>
                  </a:cubicBezTo>
                  <a:cubicBezTo>
                    <a:pt x="909" y="958"/>
                    <a:pt x="909" y="977"/>
                    <a:pt x="890" y="977"/>
                  </a:cubicBezTo>
                  <a:cubicBezTo>
                    <a:pt x="880" y="977"/>
                    <a:pt x="864" y="971"/>
                    <a:pt x="839" y="962"/>
                  </a:cubicBezTo>
                  <a:cubicBezTo>
                    <a:pt x="803" y="962"/>
                    <a:pt x="769" y="951"/>
                    <a:pt x="747" y="928"/>
                  </a:cubicBezTo>
                  <a:cubicBezTo>
                    <a:pt x="537" y="811"/>
                    <a:pt x="339" y="696"/>
                    <a:pt x="129" y="579"/>
                  </a:cubicBezTo>
                  <a:cubicBezTo>
                    <a:pt x="71" y="532"/>
                    <a:pt x="71" y="520"/>
                    <a:pt x="129" y="487"/>
                  </a:cubicBezTo>
                  <a:cubicBezTo>
                    <a:pt x="350" y="358"/>
                    <a:pt x="571" y="219"/>
                    <a:pt x="780" y="90"/>
                  </a:cubicBezTo>
                  <a:cubicBezTo>
                    <a:pt x="803" y="79"/>
                    <a:pt x="817" y="79"/>
                    <a:pt x="839" y="68"/>
                  </a:cubicBezTo>
                  <a:close/>
                  <a:moveTo>
                    <a:pt x="863" y="1"/>
                  </a:moveTo>
                  <a:cubicBezTo>
                    <a:pt x="847" y="1"/>
                    <a:pt x="822" y="11"/>
                    <a:pt x="780" y="32"/>
                  </a:cubicBezTo>
                  <a:cubicBezTo>
                    <a:pt x="571" y="138"/>
                    <a:pt x="372" y="263"/>
                    <a:pt x="174" y="381"/>
                  </a:cubicBezTo>
                  <a:cubicBezTo>
                    <a:pt x="152" y="403"/>
                    <a:pt x="118" y="428"/>
                    <a:pt x="82" y="451"/>
                  </a:cubicBezTo>
                  <a:cubicBezTo>
                    <a:pt x="1" y="498"/>
                    <a:pt x="1" y="543"/>
                    <a:pt x="82" y="601"/>
                  </a:cubicBezTo>
                  <a:cubicBezTo>
                    <a:pt x="93" y="613"/>
                    <a:pt x="104" y="627"/>
                    <a:pt x="129" y="638"/>
                  </a:cubicBezTo>
                  <a:cubicBezTo>
                    <a:pt x="269" y="719"/>
                    <a:pt x="409" y="811"/>
                    <a:pt x="548" y="892"/>
                  </a:cubicBezTo>
                  <a:cubicBezTo>
                    <a:pt x="641" y="939"/>
                    <a:pt x="747" y="987"/>
                    <a:pt x="850" y="1021"/>
                  </a:cubicBezTo>
                  <a:cubicBezTo>
                    <a:pt x="867" y="1027"/>
                    <a:pt x="883" y="1030"/>
                    <a:pt x="896" y="1030"/>
                  </a:cubicBezTo>
                  <a:cubicBezTo>
                    <a:pt x="936" y="1030"/>
                    <a:pt x="959" y="1001"/>
                    <a:pt x="967" y="939"/>
                  </a:cubicBezTo>
                  <a:lnTo>
                    <a:pt x="967" y="708"/>
                  </a:lnTo>
                  <a:cubicBezTo>
                    <a:pt x="942" y="509"/>
                    <a:pt x="920" y="300"/>
                    <a:pt x="898" y="101"/>
                  </a:cubicBezTo>
                  <a:cubicBezTo>
                    <a:pt x="890" y="35"/>
                    <a:pt x="892" y="1"/>
                    <a:pt x="86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0"/>
            <p:cNvSpPr/>
            <p:nvPr/>
          </p:nvSpPr>
          <p:spPr>
            <a:xfrm>
              <a:off x="4615897" y="2447941"/>
              <a:ext cx="64296" cy="68835"/>
            </a:xfrm>
            <a:custGeom>
              <a:avLst/>
              <a:gdLst/>
              <a:ahLst/>
              <a:cxnLst/>
              <a:rect l="l" t="t" r="r" b="b"/>
              <a:pathLst>
                <a:path w="850" h="910" extrusionOk="0">
                  <a:moveTo>
                    <a:pt x="769" y="1"/>
                  </a:moveTo>
                  <a:cubicBezTo>
                    <a:pt x="747" y="12"/>
                    <a:pt x="733" y="12"/>
                    <a:pt x="710" y="23"/>
                  </a:cubicBezTo>
                  <a:cubicBezTo>
                    <a:pt x="501" y="152"/>
                    <a:pt x="280" y="291"/>
                    <a:pt x="59" y="420"/>
                  </a:cubicBezTo>
                  <a:cubicBezTo>
                    <a:pt x="1" y="453"/>
                    <a:pt x="1" y="465"/>
                    <a:pt x="59" y="512"/>
                  </a:cubicBezTo>
                  <a:cubicBezTo>
                    <a:pt x="269" y="629"/>
                    <a:pt x="467" y="744"/>
                    <a:pt x="677" y="861"/>
                  </a:cubicBezTo>
                  <a:cubicBezTo>
                    <a:pt x="699" y="884"/>
                    <a:pt x="733" y="895"/>
                    <a:pt x="769" y="895"/>
                  </a:cubicBezTo>
                  <a:cubicBezTo>
                    <a:pt x="794" y="904"/>
                    <a:pt x="810" y="910"/>
                    <a:pt x="820" y="910"/>
                  </a:cubicBezTo>
                  <a:cubicBezTo>
                    <a:pt x="839" y="910"/>
                    <a:pt x="839" y="891"/>
                    <a:pt x="839" y="839"/>
                  </a:cubicBezTo>
                  <a:cubicBezTo>
                    <a:pt x="850" y="560"/>
                    <a:pt x="802" y="291"/>
                    <a:pt x="769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0"/>
            <p:cNvSpPr/>
            <p:nvPr/>
          </p:nvSpPr>
          <p:spPr>
            <a:xfrm>
              <a:off x="4444120" y="2732572"/>
              <a:ext cx="74054" cy="76928"/>
            </a:xfrm>
            <a:custGeom>
              <a:avLst/>
              <a:gdLst/>
              <a:ahLst/>
              <a:cxnLst/>
              <a:rect l="l" t="t" r="r" b="b"/>
              <a:pathLst>
                <a:path w="979" h="1017" extrusionOk="0">
                  <a:moveTo>
                    <a:pt x="129" y="79"/>
                  </a:moveTo>
                  <a:cubicBezTo>
                    <a:pt x="386" y="219"/>
                    <a:pt x="643" y="333"/>
                    <a:pt x="852" y="509"/>
                  </a:cubicBezTo>
                  <a:cubicBezTo>
                    <a:pt x="908" y="554"/>
                    <a:pt x="922" y="554"/>
                    <a:pt x="864" y="602"/>
                  </a:cubicBezTo>
                  <a:cubicBezTo>
                    <a:pt x="839" y="624"/>
                    <a:pt x="816" y="649"/>
                    <a:pt x="783" y="660"/>
                  </a:cubicBezTo>
                  <a:cubicBezTo>
                    <a:pt x="573" y="752"/>
                    <a:pt x="350" y="847"/>
                    <a:pt x="129" y="951"/>
                  </a:cubicBezTo>
                  <a:cubicBezTo>
                    <a:pt x="111" y="957"/>
                    <a:pt x="98" y="961"/>
                    <a:pt x="88" y="961"/>
                  </a:cubicBezTo>
                  <a:cubicBezTo>
                    <a:pt x="65" y="961"/>
                    <a:pt x="59" y="941"/>
                    <a:pt x="59" y="892"/>
                  </a:cubicBezTo>
                  <a:cubicBezTo>
                    <a:pt x="84" y="638"/>
                    <a:pt x="107" y="381"/>
                    <a:pt x="118" y="135"/>
                  </a:cubicBezTo>
                  <a:cubicBezTo>
                    <a:pt x="129" y="113"/>
                    <a:pt x="129" y="102"/>
                    <a:pt x="129" y="79"/>
                  </a:cubicBezTo>
                  <a:close/>
                  <a:moveTo>
                    <a:pt x="117" y="1"/>
                  </a:moveTo>
                  <a:cubicBezTo>
                    <a:pt x="94" y="1"/>
                    <a:pt x="84" y="29"/>
                    <a:pt x="70" y="102"/>
                  </a:cubicBezTo>
                  <a:cubicBezTo>
                    <a:pt x="37" y="333"/>
                    <a:pt x="26" y="568"/>
                    <a:pt x="0" y="800"/>
                  </a:cubicBezTo>
                  <a:lnTo>
                    <a:pt x="14" y="800"/>
                  </a:lnTo>
                  <a:cubicBezTo>
                    <a:pt x="14" y="833"/>
                    <a:pt x="0" y="870"/>
                    <a:pt x="0" y="917"/>
                  </a:cubicBezTo>
                  <a:cubicBezTo>
                    <a:pt x="0" y="982"/>
                    <a:pt x="23" y="1016"/>
                    <a:pt x="80" y="1016"/>
                  </a:cubicBezTo>
                  <a:cubicBezTo>
                    <a:pt x="94" y="1016"/>
                    <a:pt x="110" y="1014"/>
                    <a:pt x="129" y="1009"/>
                  </a:cubicBezTo>
                  <a:cubicBezTo>
                    <a:pt x="154" y="998"/>
                    <a:pt x="165" y="998"/>
                    <a:pt x="188" y="987"/>
                  </a:cubicBezTo>
                  <a:cubicBezTo>
                    <a:pt x="338" y="928"/>
                    <a:pt x="489" y="859"/>
                    <a:pt x="629" y="789"/>
                  </a:cubicBezTo>
                  <a:cubicBezTo>
                    <a:pt x="735" y="741"/>
                    <a:pt x="827" y="683"/>
                    <a:pt x="922" y="624"/>
                  </a:cubicBezTo>
                  <a:cubicBezTo>
                    <a:pt x="978" y="579"/>
                    <a:pt x="978" y="532"/>
                    <a:pt x="908" y="484"/>
                  </a:cubicBezTo>
                  <a:cubicBezTo>
                    <a:pt x="852" y="440"/>
                    <a:pt x="794" y="381"/>
                    <a:pt x="724" y="345"/>
                  </a:cubicBezTo>
                  <a:cubicBezTo>
                    <a:pt x="548" y="241"/>
                    <a:pt x="375" y="149"/>
                    <a:pt x="199" y="43"/>
                  </a:cubicBezTo>
                  <a:cubicBezTo>
                    <a:pt x="159" y="17"/>
                    <a:pt x="134" y="1"/>
                    <a:pt x="11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0"/>
            <p:cNvSpPr/>
            <p:nvPr/>
          </p:nvSpPr>
          <p:spPr>
            <a:xfrm>
              <a:off x="4448583" y="2738547"/>
              <a:ext cx="65355" cy="66792"/>
            </a:xfrm>
            <a:custGeom>
              <a:avLst/>
              <a:gdLst/>
              <a:ahLst/>
              <a:cxnLst/>
              <a:rect l="l" t="t" r="r" b="b"/>
              <a:pathLst>
                <a:path w="864" h="883" extrusionOk="0">
                  <a:moveTo>
                    <a:pt x="70" y="0"/>
                  </a:moveTo>
                  <a:cubicBezTo>
                    <a:pt x="70" y="23"/>
                    <a:pt x="70" y="34"/>
                    <a:pt x="59" y="56"/>
                  </a:cubicBezTo>
                  <a:cubicBezTo>
                    <a:pt x="48" y="302"/>
                    <a:pt x="25" y="559"/>
                    <a:pt x="0" y="813"/>
                  </a:cubicBezTo>
                  <a:cubicBezTo>
                    <a:pt x="0" y="862"/>
                    <a:pt x="6" y="882"/>
                    <a:pt x="29" y="882"/>
                  </a:cubicBezTo>
                  <a:cubicBezTo>
                    <a:pt x="39" y="882"/>
                    <a:pt x="52" y="878"/>
                    <a:pt x="70" y="872"/>
                  </a:cubicBezTo>
                  <a:cubicBezTo>
                    <a:pt x="291" y="768"/>
                    <a:pt x="514" y="673"/>
                    <a:pt x="724" y="581"/>
                  </a:cubicBezTo>
                  <a:cubicBezTo>
                    <a:pt x="757" y="570"/>
                    <a:pt x="780" y="545"/>
                    <a:pt x="805" y="523"/>
                  </a:cubicBezTo>
                  <a:cubicBezTo>
                    <a:pt x="863" y="475"/>
                    <a:pt x="849" y="475"/>
                    <a:pt x="793" y="430"/>
                  </a:cubicBezTo>
                  <a:cubicBezTo>
                    <a:pt x="584" y="254"/>
                    <a:pt x="327" y="140"/>
                    <a:pt x="7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0"/>
            <p:cNvSpPr/>
            <p:nvPr/>
          </p:nvSpPr>
          <p:spPr>
            <a:xfrm>
              <a:off x="4799095" y="2591126"/>
              <a:ext cx="76096" cy="76550"/>
            </a:xfrm>
            <a:custGeom>
              <a:avLst/>
              <a:gdLst/>
              <a:ahLst/>
              <a:cxnLst/>
              <a:rect l="l" t="t" r="r" b="b"/>
              <a:pathLst>
                <a:path w="1006" h="1012" extrusionOk="0">
                  <a:moveTo>
                    <a:pt x="931" y="63"/>
                  </a:moveTo>
                  <a:cubicBezTo>
                    <a:pt x="895" y="343"/>
                    <a:pt x="872" y="622"/>
                    <a:pt x="791" y="888"/>
                  </a:cubicBezTo>
                  <a:cubicBezTo>
                    <a:pt x="778" y="929"/>
                    <a:pt x="773" y="946"/>
                    <a:pt x="758" y="946"/>
                  </a:cubicBezTo>
                  <a:cubicBezTo>
                    <a:pt x="749" y="946"/>
                    <a:pt x="734" y="938"/>
                    <a:pt x="710" y="924"/>
                  </a:cubicBezTo>
                  <a:cubicBezTo>
                    <a:pt x="674" y="913"/>
                    <a:pt x="652" y="902"/>
                    <a:pt x="629" y="876"/>
                  </a:cubicBezTo>
                  <a:cubicBezTo>
                    <a:pt x="453" y="714"/>
                    <a:pt x="291" y="538"/>
                    <a:pt x="115" y="376"/>
                  </a:cubicBezTo>
                  <a:cubicBezTo>
                    <a:pt x="71" y="318"/>
                    <a:pt x="82" y="306"/>
                    <a:pt x="140" y="284"/>
                  </a:cubicBezTo>
                  <a:lnTo>
                    <a:pt x="872" y="75"/>
                  </a:lnTo>
                  <a:cubicBezTo>
                    <a:pt x="895" y="63"/>
                    <a:pt x="909" y="63"/>
                    <a:pt x="931" y="63"/>
                  </a:cubicBezTo>
                  <a:close/>
                  <a:moveTo>
                    <a:pt x="963" y="0"/>
                  </a:moveTo>
                  <a:cubicBezTo>
                    <a:pt x="945" y="0"/>
                    <a:pt x="920" y="6"/>
                    <a:pt x="884" y="16"/>
                  </a:cubicBezTo>
                  <a:cubicBezTo>
                    <a:pt x="663" y="63"/>
                    <a:pt x="442" y="133"/>
                    <a:pt x="210" y="189"/>
                  </a:cubicBezTo>
                  <a:lnTo>
                    <a:pt x="210" y="203"/>
                  </a:lnTo>
                  <a:cubicBezTo>
                    <a:pt x="174" y="214"/>
                    <a:pt x="140" y="225"/>
                    <a:pt x="104" y="237"/>
                  </a:cubicBezTo>
                  <a:cubicBezTo>
                    <a:pt x="23" y="273"/>
                    <a:pt x="1" y="318"/>
                    <a:pt x="57" y="388"/>
                  </a:cubicBezTo>
                  <a:cubicBezTo>
                    <a:pt x="71" y="413"/>
                    <a:pt x="82" y="424"/>
                    <a:pt x="93" y="435"/>
                  </a:cubicBezTo>
                  <a:lnTo>
                    <a:pt x="442" y="784"/>
                  </a:lnTo>
                  <a:cubicBezTo>
                    <a:pt x="523" y="854"/>
                    <a:pt x="615" y="924"/>
                    <a:pt x="710" y="994"/>
                  </a:cubicBezTo>
                  <a:cubicBezTo>
                    <a:pt x="730" y="1005"/>
                    <a:pt x="749" y="1011"/>
                    <a:pt x="765" y="1011"/>
                  </a:cubicBezTo>
                  <a:cubicBezTo>
                    <a:pt x="797" y="1011"/>
                    <a:pt x="822" y="988"/>
                    <a:pt x="839" y="935"/>
                  </a:cubicBezTo>
                  <a:cubicBezTo>
                    <a:pt x="861" y="865"/>
                    <a:pt x="884" y="784"/>
                    <a:pt x="895" y="714"/>
                  </a:cubicBezTo>
                  <a:cubicBezTo>
                    <a:pt x="931" y="516"/>
                    <a:pt x="953" y="306"/>
                    <a:pt x="990" y="108"/>
                  </a:cubicBezTo>
                  <a:cubicBezTo>
                    <a:pt x="998" y="34"/>
                    <a:pt x="1006" y="0"/>
                    <a:pt x="96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0"/>
            <p:cNvSpPr/>
            <p:nvPr/>
          </p:nvSpPr>
          <p:spPr>
            <a:xfrm>
              <a:off x="4804389" y="2595892"/>
              <a:ext cx="65204" cy="66792"/>
            </a:xfrm>
            <a:custGeom>
              <a:avLst/>
              <a:gdLst/>
              <a:ahLst/>
              <a:cxnLst/>
              <a:rect l="l" t="t" r="r" b="b"/>
              <a:pathLst>
                <a:path w="862" h="883" extrusionOk="0">
                  <a:moveTo>
                    <a:pt x="861" y="0"/>
                  </a:moveTo>
                  <a:cubicBezTo>
                    <a:pt x="839" y="0"/>
                    <a:pt x="825" y="0"/>
                    <a:pt x="802" y="12"/>
                  </a:cubicBezTo>
                  <a:lnTo>
                    <a:pt x="70" y="221"/>
                  </a:lnTo>
                  <a:cubicBezTo>
                    <a:pt x="12" y="243"/>
                    <a:pt x="1" y="255"/>
                    <a:pt x="45" y="313"/>
                  </a:cubicBezTo>
                  <a:cubicBezTo>
                    <a:pt x="221" y="475"/>
                    <a:pt x="383" y="651"/>
                    <a:pt x="559" y="813"/>
                  </a:cubicBezTo>
                  <a:cubicBezTo>
                    <a:pt x="582" y="839"/>
                    <a:pt x="604" y="850"/>
                    <a:pt x="640" y="861"/>
                  </a:cubicBezTo>
                  <a:cubicBezTo>
                    <a:pt x="664" y="875"/>
                    <a:pt x="679" y="883"/>
                    <a:pt x="688" y="883"/>
                  </a:cubicBezTo>
                  <a:cubicBezTo>
                    <a:pt x="703" y="883"/>
                    <a:pt x="708" y="866"/>
                    <a:pt x="721" y="825"/>
                  </a:cubicBezTo>
                  <a:cubicBezTo>
                    <a:pt x="802" y="559"/>
                    <a:pt x="825" y="280"/>
                    <a:pt x="86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5" name="Google Shape;1945;p30"/>
          <p:cNvGrpSpPr/>
          <p:nvPr/>
        </p:nvGrpSpPr>
        <p:grpSpPr>
          <a:xfrm rot="-789736">
            <a:off x="1142903" y="1702379"/>
            <a:ext cx="1029712" cy="847422"/>
            <a:chOff x="5524111" y="1417995"/>
            <a:chExt cx="686002" cy="564596"/>
          </a:xfrm>
        </p:grpSpPr>
        <p:sp>
          <p:nvSpPr>
            <p:cNvPr id="1946" name="Google Shape;1946;p30"/>
            <p:cNvSpPr/>
            <p:nvPr/>
          </p:nvSpPr>
          <p:spPr>
            <a:xfrm>
              <a:off x="5524111" y="1417995"/>
              <a:ext cx="686002" cy="564596"/>
            </a:xfrm>
            <a:custGeom>
              <a:avLst/>
              <a:gdLst/>
              <a:ahLst/>
              <a:cxnLst/>
              <a:rect l="l" t="t" r="r" b="b"/>
              <a:pathLst>
                <a:path w="9069" h="7464" extrusionOk="0">
                  <a:moveTo>
                    <a:pt x="540" y="0"/>
                  </a:moveTo>
                  <a:cubicBezTo>
                    <a:pt x="532" y="0"/>
                    <a:pt x="523" y="1"/>
                    <a:pt x="514" y="1"/>
                  </a:cubicBezTo>
                  <a:cubicBezTo>
                    <a:pt x="327" y="12"/>
                    <a:pt x="187" y="141"/>
                    <a:pt x="140" y="328"/>
                  </a:cubicBezTo>
                  <a:cubicBezTo>
                    <a:pt x="95" y="501"/>
                    <a:pt x="47" y="770"/>
                    <a:pt x="140" y="1038"/>
                  </a:cubicBezTo>
                  <a:cubicBezTo>
                    <a:pt x="140" y="1049"/>
                    <a:pt x="154" y="1049"/>
                    <a:pt x="154" y="1060"/>
                  </a:cubicBezTo>
                  <a:cubicBezTo>
                    <a:pt x="95" y="1119"/>
                    <a:pt x="36" y="1225"/>
                    <a:pt x="25" y="1376"/>
                  </a:cubicBezTo>
                  <a:cubicBezTo>
                    <a:pt x="0" y="1574"/>
                    <a:pt x="70" y="1758"/>
                    <a:pt x="210" y="1923"/>
                  </a:cubicBezTo>
                  <a:cubicBezTo>
                    <a:pt x="223" y="1934"/>
                    <a:pt x="235" y="1946"/>
                    <a:pt x="246" y="1968"/>
                  </a:cubicBezTo>
                  <a:cubicBezTo>
                    <a:pt x="246" y="1982"/>
                    <a:pt x="246" y="2004"/>
                    <a:pt x="235" y="2027"/>
                  </a:cubicBezTo>
                  <a:cubicBezTo>
                    <a:pt x="223" y="2178"/>
                    <a:pt x="279" y="2317"/>
                    <a:pt x="408" y="2435"/>
                  </a:cubicBezTo>
                  <a:cubicBezTo>
                    <a:pt x="514" y="2527"/>
                    <a:pt x="629" y="2574"/>
                    <a:pt x="735" y="2611"/>
                  </a:cubicBezTo>
                  <a:cubicBezTo>
                    <a:pt x="735" y="2611"/>
                    <a:pt x="735" y="2622"/>
                    <a:pt x="746" y="2633"/>
                  </a:cubicBezTo>
                  <a:cubicBezTo>
                    <a:pt x="793" y="2736"/>
                    <a:pt x="886" y="2820"/>
                    <a:pt x="1025" y="2865"/>
                  </a:cubicBezTo>
                  <a:cubicBezTo>
                    <a:pt x="1107" y="2901"/>
                    <a:pt x="1193" y="2916"/>
                    <a:pt x="1277" y="2916"/>
                  </a:cubicBezTo>
                  <a:cubicBezTo>
                    <a:pt x="1302" y="2916"/>
                    <a:pt x="1327" y="2915"/>
                    <a:pt x="1352" y="2912"/>
                  </a:cubicBezTo>
                  <a:lnTo>
                    <a:pt x="1352" y="2912"/>
                  </a:lnTo>
                  <a:lnTo>
                    <a:pt x="1341" y="2982"/>
                  </a:lnTo>
                  <a:cubicBezTo>
                    <a:pt x="1271" y="3295"/>
                    <a:pt x="1201" y="3703"/>
                    <a:pt x="1235" y="4133"/>
                  </a:cubicBezTo>
                  <a:cubicBezTo>
                    <a:pt x="1282" y="4692"/>
                    <a:pt x="1363" y="5158"/>
                    <a:pt x="1503" y="5589"/>
                  </a:cubicBezTo>
                  <a:cubicBezTo>
                    <a:pt x="1562" y="5739"/>
                    <a:pt x="1595" y="5904"/>
                    <a:pt x="1643" y="6066"/>
                  </a:cubicBezTo>
                  <a:cubicBezTo>
                    <a:pt x="1676" y="6184"/>
                    <a:pt x="1701" y="6298"/>
                    <a:pt x="1735" y="6415"/>
                  </a:cubicBezTo>
                  <a:cubicBezTo>
                    <a:pt x="1760" y="6474"/>
                    <a:pt x="1746" y="6544"/>
                    <a:pt x="1735" y="6636"/>
                  </a:cubicBezTo>
                  <a:lnTo>
                    <a:pt x="1724" y="6647"/>
                  </a:lnTo>
                  <a:cubicBezTo>
                    <a:pt x="1701" y="6846"/>
                    <a:pt x="1782" y="7022"/>
                    <a:pt x="1933" y="7103"/>
                  </a:cubicBezTo>
                  <a:cubicBezTo>
                    <a:pt x="2003" y="7150"/>
                    <a:pt x="2109" y="7195"/>
                    <a:pt x="2224" y="7195"/>
                  </a:cubicBezTo>
                  <a:cubicBezTo>
                    <a:pt x="2632" y="7231"/>
                    <a:pt x="3051" y="7254"/>
                    <a:pt x="3447" y="7276"/>
                  </a:cubicBezTo>
                  <a:lnTo>
                    <a:pt x="3866" y="7301"/>
                  </a:lnTo>
                  <a:cubicBezTo>
                    <a:pt x="3959" y="7312"/>
                    <a:pt x="4051" y="7312"/>
                    <a:pt x="4157" y="7323"/>
                  </a:cubicBezTo>
                  <a:cubicBezTo>
                    <a:pt x="4297" y="7335"/>
                    <a:pt x="4448" y="7335"/>
                    <a:pt x="4587" y="7346"/>
                  </a:cubicBezTo>
                  <a:cubicBezTo>
                    <a:pt x="4727" y="7360"/>
                    <a:pt x="4878" y="7371"/>
                    <a:pt x="5017" y="7371"/>
                  </a:cubicBezTo>
                  <a:cubicBezTo>
                    <a:pt x="5182" y="7382"/>
                    <a:pt x="5344" y="7393"/>
                    <a:pt x="5506" y="7404"/>
                  </a:cubicBezTo>
                  <a:cubicBezTo>
                    <a:pt x="5705" y="7416"/>
                    <a:pt x="5892" y="7430"/>
                    <a:pt x="6090" y="7441"/>
                  </a:cubicBezTo>
                  <a:lnTo>
                    <a:pt x="6230" y="7452"/>
                  </a:lnTo>
                  <a:cubicBezTo>
                    <a:pt x="6252" y="7452"/>
                    <a:pt x="6275" y="7452"/>
                    <a:pt x="6300" y="7463"/>
                  </a:cubicBezTo>
                  <a:lnTo>
                    <a:pt x="6414" y="7463"/>
                  </a:lnTo>
                  <a:cubicBezTo>
                    <a:pt x="6425" y="7463"/>
                    <a:pt x="6425" y="7452"/>
                    <a:pt x="6439" y="7452"/>
                  </a:cubicBezTo>
                  <a:lnTo>
                    <a:pt x="6705" y="7452"/>
                  </a:lnTo>
                  <a:cubicBezTo>
                    <a:pt x="6822" y="7452"/>
                    <a:pt x="6944" y="7457"/>
                    <a:pt x="7064" y="7457"/>
                  </a:cubicBezTo>
                  <a:cubicBezTo>
                    <a:pt x="7124" y="7457"/>
                    <a:pt x="7183" y="7456"/>
                    <a:pt x="7241" y="7452"/>
                  </a:cubicBezTo>
                  <a:lnTo>
                    <a:pt x="7987" y="7452"/>
                  </a:lnTo>
                  <a:cubicBezTo>
                    <a:pt x="8149" y="7441"/>
                    <a:pt x="8278" y="7441"/>
                    <a:pt x="8395" y="7416"/>
                  </a:cubicBezTo>
                  <a:cubicBezTo>
                    <a:pt x="8487" y="7404"/>
                    <a:pt x="8557" y="7382"/>
                    <a:pt x="8616" y="7371"/>
                  </a:cubicBezTo>
                  <a:cubicBezTo>
                    <a:pt x="8638" y="7360"/>
                    <a:pt x="8649" y="7360"/>
                    <a:pt x="8660" y="7346"/>
                  </a:cubicBezTo>
                  <a:cubicBezTo>
                    <a:pt x="8800" y="7312"/>
                    <a:pt x="8870" y="7195"/>
                    <a:pt x="8895" y="7103"/>
                  </a:cubicBezTo>
                  <a:cubicBezTo>
                    <a:pt x="8929" y="6963"/>
                    <a:pt x="8906" y="6823"/>
                    <a:pt x="8848" y="6706"/>
                  </a:cubicBezTo>
                  <a:lnTo>
                    <a:pt x="8848" y="6603"/>
                  </a:lnTo>
                  <a:cubicBezTo>
                    <a:pt x="8859" y="6497"/>
                    <a:pt x="8859" y="6393"/>
                    <a:pt x="8859" y="6287"/>
                  </a:cubicBezTo>
                  <a:lnTo>
                    <a:pt x="8859" y="6195"/>
                  </a:lnTo>
                  <a:lnTo>
                    <a:pt x="8870" y="6195"/>
                  </a:lnTo>
                  <a:cubicBezTo>
                    <a:pt x="8976" y="6136"/>
                    <a:pt x="9035" y="6044"/>
                    <a:pt x="9057" y="5915"/>
                  </a:cubicBezTo>
                  <a:cubicBezTo>
                    <a:pt x="9057" y="5846"/>
                    <a:pt x="9068" y="5776"/>
                    <a:pt x="9068" y="5706"/>
                  </a:cubicBezTo>
                  <a:cubicBezTo>
                    <a:pt x="9057" y="5519"/>
                    <a:pt x="9057" y="5320"/>
                    <a:pt x="9057" y="5088"/>
                  </a:cubicBezTo>
                  <a:cubicBezTo>
                    <a:pt x="9035" y="4041"/>
                    <a:pt x="8870" y="3144"/>
                    <a:pt x="8557" y="2354"/>
                  </a:cubicBezTo>
                  <a:cubicBezTo>
                    <a:pt x="8476" y="2122"/>
                    <a:pt x="8370" y="1912"/>
                    <a:pt x="8289" y="1725"/>
                  </a:cubicBezTo>
                  <a:lnTo>
                    <a:pt x="8289" y="1714"/>
                  </a:lnTo>
                  <a:cubicBezTo>
                    <a:pt x="8266" y="1666"/>
                    <a:pt x="8230" y="1608"/>
                    <a:pt x="8185" y="1538"/>
                  </a:cubicBezTo>
                  <a:cubicBezTo>
                    <a:pt x="8208" y="1468"/>
                    <a:pt x="8208" y="1387"/>
                    <a:pt x="8197" y="1295"/>
                  </a:cubicBezTo>
                  <a:cubicBezTo>
                    <a:pt x="8171" y="1214"/>
                    <a:pt x="8138" y="1130"/>
                    <a:pt x="8090" y="1074"/>
                  </a:cubicBezTo>
                  <a:lnTo>
                    <a:pt x="8090" y="979"/>
                  </a:lnTo>
                  <a:cubicBezTo>
                    <a:pt x="8079" y="864"/>
                    <a:pt x="8068" y="758"/>
                    <a:pt x="8046" y="655"/>
                  </a:cubicBezTo>
                  <a:cubicBezTo>
                    <a:pt x="8021" y="571"/>
                    <a:pt x="7976" y="479"/>
                    <a:pt x="7917" y="398"/>
                  </a:cubicBezTo>
                  <a:cubicBezTo>
                    <a:pt x="7841" y="313"/>
                    <a:pt x="7721" y="260"/>
                    <a:pt x="7610" y="260"/>
                  </a:cubicBezTo>
                  <a:cubicBezTo>
                    <a:pt x="7583" y="260"/>
                    <a:pt x="7557" y="263"/>
                    <a:pt x="7532" y="269"/>
                  </a:cubicBezTo>
                  <a:cubicBezTo>
                    <a:pt x="7359" y="306"/>
                    <a:pt x="7264" y="468"/>
                    <a:pt x="7241" y="607"/>
                  </a:cubicBezTo>
                  <a:cubicBezTo>
                    <a:pt x="7241" y="666"/>
                    <a:pt x="7230" y="736"/>
                    <a:pt x="7219" y="806"/>
                  </a:cubicBezTo>
                  <a:cubicBezTo>
                    <a:pt x="6822" y="515"/>
                    <a:pt x="6344" y="317"/>
                    <a:pt x="5822" y="211"/>
                  </a:cubicBezTo>
                  <a:cubicBezTo>
                    <a:pt x="5591" y="164"/>
                    <a:pt x="5356" y="141"/>
                    <a:pt x="5116" y="141"/>
                  </a:cubicBezTo>
                  <a:cubicBezTo>
                    <a:pt x="4642" y="141"/>
                    <a:pt x="4147" y="231"/>
                    <a:pt x="3621" y="409"/>
                  </a:cubicBezTo>
                  <a:cubicBezTo>
                    <a:pt x="3319" y="515"/>
                    <a:pt x="3028" y="677"/>
                    <a:pt x="2738" y="887"/>
                  </a:cubicBezTo>
                  <a:cubicBezTo>
                    <a:pt x="2539" y="1038"/>
                    <a:pt x="2294" y="1236"/>
                    <a:pt x="2062" y="1479"/>
                  </a:cubicBezTo>
                  <a:cubicBezTo>
                    <a:pt x="1573" y="1284"/>
                    <a:pt x="1224" y="957"/>
                    <a:pt x="1003" y="468"/>
                  </a:cubicBezTo>
                  <a:cubicBezTo>
                    <a:pt x="992" y="420"/>
                    <a:pt x="967" y="387"/>
                    <a:pt x="955" y="339"/>
                  </a:cubicBezTo>
                  <a:cubicBezTo>
                    <a:pt x="944" y="317"/>
                    <a:pt x="933" y="292"/>
                    <a:pt x="922" y="269"/>
                  </a:cubicBezTo>
                  <a:cubicBezTo>
                    <a:pt x="855" y="105"/>
                    <a:pt x="713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0"/>
            <p:cNvSpPr/>
            <p:nvPr/>
          </p:nvSpPr>
          <p:spPr>
            <a:xfrm>
              <a:off x="5643016" y="1507703"/>
              <a:ext cx="524808" cy="426472"/>
            </a:xfrm>
            <a:custGeom>
              <a:avLst/>
              <a:gdLst/>
              <a:ahLst/>
              <a:cxnLst/>
              <a:rect l="l" t="t" r="r" b="b"/>
              <a:pathLst>
                <a:path w="6938" h="5638" extrusionOk="0">
                  <a:moveTo>
                    <a:pt x="269" y="3182"/>
                  </a:moveTo>
                  <a:cubicBezTo>
                    <a:pt x="339" y="3193"/>
                    <a:pt x="384" y="3240"/>
                    <a:pt x="398" y="3310"/>
                  </a:cubicBezTo>
                  <a:cubicBezTo>
                    <a:pt x="409" y="3344"/>
                    <a:pt x="409" y="3380"/>
                    <a:pt x="409" y="3414"/>
                  </a:cubicBezTo>
                  <a:cubicBezTo>
                    <a:pt x="409" y="3518"/>
                    <a:pt x="481" y="3593"/>
                    <a:pt x="588" y="3593"/>
                  </a:cubicBezTo>
                  <a:cubicBezTo>
                    <a:pt x="601" y="3593"/>
                    <a:pt x="615" y="3592"/>
                    <a:pt x="629" y="3590"/>
                  </a:cubicBezTo>
                  <a:cubicBezTo>
                    <a:pt x="607" y="3576"/>
                    <a:pt x="593" y="3564"/>
                    <a:pt x="582" y="3553"/>
                  </a:cubicBezTo>
                  <a:cubicBezTo>
                    <a:pt x="523" y="3520"/>
                    <a:pt x="479" y="3461"/>
                    <a:pt x="490" y="3380"/>
                  </a:cubicBezTo>
                  <a:cubicBezTo>
                    <a:pt x="490" y="3366"/>
                    <a:pt x="479" y="3344"/>
                    <a:pt x="479" y="3333"/>
                  </a:cubicBezTo>
                  <a:cubicBezTo>
                    <a:pt x="479" y="3310"/>
                    <a:pt x="467" y="3285"/>
                    <a:pt x="479" y="3274"/>
                  </a:cubicBezTo>
                  <a:cubicBezTo>
                    <a:pt x="486" y="3274"/>
                    <a:pt x="498" y="3269"/>
                    <a:pt x="513" y="3269"/>
                  </a:cubicBezTo>
                  <a:cubicBezTo>
                    <a:pt x="521" y="3269"/>
                    <a:pt x="529" y="3270"/>
                    <a:pt x="537" y="3274"/>
                  </a:cubicBezTo>
                  <a:cubicBezTo>
                    <a:pt x="593" y="3285"/>
                    <a:pt x="641" y="3321"/>
                    <a:pt x="677" y="3391"/>
                  </a:cubicBezTo>
                  <a:cubicBezTo>
                    <a:pt x="704" y="3465"/>
                    <a:pt x="732" y="3487"/>
                    <a:pt x="796" y="3487"/>
                  </a:cubicBezTo>
                  <a:cubicBezTo>
                    <a:pt x="812" y="3487"/>
                    <a:pt x="830" y="3486"/>
                    <a:pt x="850" y="3483"/>
                  </a:cubicBezTo>
                  <a:cubicBezTo>
                    <a:pt x="886" y="3483"/>
                    <a:pt x="931" y="3483"/>
                    <a:pt x="956" y="3506"/>
                  </a:cubicBezTo>
                  <a:cubicBezTo>
                    <a:pt x="1037" y="3564"/>
                    <a:pt x="1107" y="3623"/>
                    <a:pt x="1152" y="3715"/>
                  </a:cubicBezTo>
                  <a:cubicBezTo>
                    <a:pt x="1222" y="3869"/>
                    <a:pt x="1188" y="4065"/>
                    <a:pt x="1082" y="4171"/>
                  </a:cubicBezTo>
                  <a:cubicBezTo>
                    <a:pt x="1003" y="4245"/>
                    <a:pt x="909" y="4280"/>
                    <a:pt x="816" y="4280"/>
                  </a:cubicBezTo>
                  <a:cubicBezTo>
                    <a:pt x="648" y="4280"/>
                    <a:pt x="487" y="4167"/>
                    <a:pt x="442" y="3972"/>
                  </a:cubicBezTo>
                  <a:cubicBezTo>
                    <a:pt x="431" y="3925"/>
                    <a:pt x="420" y="3902"/>
                    <a:pt x="372" y="3880"/>
                  </a:cubicBezTo>
                  <a:cubicBezTo>
                    <a:pt x="244" y="3821"/>
                    <a:pt x="188" y="3682"/>
                    <a:pt x="199" y="3542"/>
                  </a:cubicBezTo>
                  <a:cubicBezTo>
                    <a:pt x="222" y="3436"/>
                    <a:pt x="258" y="3333"/>
                    <a:pt x="222" y="3215"/>
                  </a:cubicBezTo>
                  <a:cubicBezTo>
                    <a:pt x="222" y="3193"/>
                    <a:pt x="244" y="3182"/>
                    <a:pt x="269" y="3182"/>
                  </a:cubicBezTo>
                  <a:close/>
                  <a:moveTo>
                    <a:pt x="431" y="4472"/>
                  </a:moveTo>
                  <a:lnTo>
                    <a:pt x="431" y="4472"/>
                  </a:lnTo>
                  <a:cubicBezTo>
                    <a:pt x="479" y="4484"/>
                    <a:pt x="548" y="4579"/>
                    <a:pt x="560" y="4637"/>
                  </a:cubicBezTo>
                  <a:cubicBezTo>
                    <a:pt x="490" y="4612"/>
                    <a:pt x="420" y="4520"/>
                    <a:pt x="431" y="4472"/>
                  </a:cubicBezTo>
                  <a:close/>
                  <a:moveTo>
                    <a:pt x="710" y="4579"/>
                  </a:moveTo>
                  <a:cubicBezTo>
                    <a:pt x="758" y="4612"/>
                    <a:pt x="722" y="4869"/>
                    <a:pt x="677" y="4917"/>
                  </a:cubicBezTo>
                  <a:lnTo>
                    <a:pt x="652" y="4917"/>
                  </a:lnTo>
                  <a:cubicBezTo>
                    <a:pt x="677" y="4799"/>
                    <a:pt x="688" y="4682"/>
                    <a:pt x="710" y="4579"/>
                  </a:cubicBezTo>
                  <a:close/>
                  <a:moveTo>
                    <a:pt x="4557" y="5262"/>
                  </a:moveTo>
                  <a:cubicBezTo>
                    <a:pt x="4594" y="5262"/>
                    <a:pt x="4633" y="5274"/>
                    <a:pt x="4658" y="5299"/>
                  </a:cubicBezTo>
                  <a:cubicBezTo>
                    <a:pt x="4588" y="5299"/>
                    <a:pt x="4529" y="5299"/>
                    <a:pt x="4471" y="5288"/>
                  </a:cubicBezTo>
                  <a:cubicBezTo>
                    <a:pt x="4493" y="5271"/>
                    <a:pt x="4525" y="5262"/>
                    <a:pt x="4557" y="5262"/>
                  </a:cubicBezTo>
                  <a:close/>
                  <a:moveTo>
                    <a:pt x="5949" y="4822"/>
                  </a:moveTo>
                  <a:cubicBezTo>
                    <a:pt x="6180" y="4822"/>
                    <a:pt x="6404" y="4833"/>
                    <a:pt x="6636" y="4847"/>
                  </a:cubicBezTo>
                  <a:cubicBezTo>
                    <a:pt x="6739" y="4858"/>
                    <a:pt x="6753" y="4880"/>
                    <a:pt x="6775" y="4986"/>
                  </a:cubicBezTo>
                  <a:cubicBezTo>
                    <a:pt x="6775" y="5031"/>
                    <a:pt x="6787" y="5079"/>
                    <a:pt x="6787" y="5126"/>
                  </a:cubicBezTo>
                  <a:cubicBezTo>
                    <a:pt x="6787" y="5277"/>
                    <a:pt x="6775" y="5311"/>
                    <a:pt x="6613" y="5322"/>
                  </a:cubicBezTo>
                  <a:cubicBezTo>
                    <a:pt x="6426" y="5336"/>
                    <a:pt x="6239" y="5336"/>
                    <a:pt x="6007" y="5336"/>
                  </a:cubicBezTo>
                  <a:cubicBezTo>
                    <a:pt x="5890" y="5322"/>
                    <a:pt x="5728" y="5311"/>
                    <a:pt x="5566" y="5299"/>
                  </a:cubicBezTo>
                  <a:cubicBezTo>
                    <a:pt x="5482" y="5288"/>
                    <a:pt x="5460" y="5241"/>
                    <a:pt x="5471" y="5171"/>
                  </a:cubicBezTo>
                  <a:cubicBezTo>
                    <a:pt x="5471" y="5090"/>
                    <a:pt x="5496" y="5020"/>
                    <a:pt x="5507" y="4961"/>
                  </a:cubicBezTo>
                  <a:cubicBezTo>
                    <a:pt x="5530" y="4869"/>
                    <a:pt x="5566" y="4833"/>
                    <a:pt x="5658" y="4833"/>
                  </a:cubicBezTo>
                  <a:cubicBezTo>
                    <a:pt x="5761" y="4833"/>
                    <a:pt x="5856" y="4822"/>
                    <a:pt x="5949" y="4822"/>
                  </a:cubicBezTo>
                  <a:close/>
                  <a:moveTo>
                    <a:pt x="839" y="5112"/>
                  </a:moveTo>
                  <a:cubicBezTo>
                    <a:pt x="898" y="5126"/>
                    <a:pt x="942" y="5171"/>
                    <a:pt x="942" y="5252"/>
                  </a:cubicBezTo>
                  <a:cubicBezTo>
                    <a:pt x="942" y="5311"/>
                    <a:pt x="898" y="5347"/>
                    <a:pt x="817" y="5347"/>
                  </a:cubicBezTo>
                  <a:cubicBezTo>
                    <a:pt x="758" y="5347"/>
                    <a:pt x="710" y="5288"/>
                    <a:pt x="710" y="5218"/>
                  </a:cubicBezTo>
                  <a:cubicBezTo>
                    <a:pt x="710" y="5160"/>
                    <a:pt x="758" y="5112"/>
                    <a:pt x="839" y="5112"/>
                  </a:cubicBezTo>
                  <a:close/>
                  <a:moveTo>
                    <a:pt x="1247" y="5160"/>
                  </a:moveTo>
                  <a:cubicBezTo>
                    <a:pt x="1305" y="5160"/>
                    <a:pt x="1361" y="5229"/>
                    <a:pt x="1361" y="5288"/>
                  </a:cubicBezTo>
                  <a:cubicBezTo>
                    <a:pt x="1350" y="5358"/>
                    <a:pt x="1292" y="5405"/>
                    <a:pt x="1236" y="5405"/>
                  </a:cubicBezTo>
                  <a:cubicBezTo>
                    <a:pt x="1166" y="5405"/>
                    <a:pt x="1118" y="5347"/>
                    <a:pt x="1118" y="5277"/>
                  </a:cubicBezTo>
                  <a:cubicBezTo>
                    <a:pt x="1118" y="5196"/>
                    <a:pt x="1166" y="5160"/>
                    <a:pt x="1247" y="5160"/>
                  </a:cubicBezTo>
                  <a:close/>
                  <a:moveTo>
                    <a:pt x="4728" y="5419"/>
                  </a:moveTo>
                  <a:cubicBezTo>
                    <a:pt x="4741" y="5419"/>
                    <a:pt x="4752" y="5422"/>
                    <a:pt x="4761" y="5428"/>
                  </a:cubicBezTo>
                  <a:cubicBezTo>
                    <a:pt x="4728" y="5439"/>
                    <a:pt x="4680" y="5461"/>
                    <a:pt x="4644" y="5475"/>
                  </a:cubicBezTo>
                  <a:lnTo>
                    <a:pt x="4633" y="5461"/>
                  </a:lnTo>
                  <a:cubicBezTo>
                    <a:pt x="4659" y="5437"/>
                    <a:pt x="4697" y="5419"/>
                    <a:pt x="4728" y="5419"/>
                  </a:cubicBezTo>
                  <a:close/>
                  <a:moveTo>
                    <a:pt x="1588" y="1"/>
                  </a:moveTo>
                  <a:cubicBezTo>
                    <a:pt x="1522" y="1"/>
                    <a:pt x="1457" y="7"/>
                    <a:pt x="1398" y="14"/>
                  </a:cubicBezTo>
                  <a:cubicBezTo>
                    <a:pt x="1361" y="14"/>
                    <a:pt x="1328" y="28"/>
                    <a:pt x="1305" y="39"/>
                  </a:cubicBezTo>
                  <a:cubicBezTo>
                    <a:pt x="1082" y="212"/>
                    <a:pt x="861" y="388"/>
                    <a:pt x="688" y="598"/>
                  </a:cubicBezTo>
                  <a:cubicBezTo>
                    <a:pt x="677" y="620"/>
                    <a:pt x="663" y="631"/>
                    <a:pt x="641" y="656"/>
                  </a:cubicBezTo>
                  <a:cubicBezTo>
                    <a:pt x="731" y="672"/>
                    <a:pt x="822" y="688"/>
                    <a:pt x="908" y="688"/>
                  </a:cubicBezTo>
                  <a:cubicBezTo>
                    <a:pt x="944" y="688"/>
                    <a:pt x="979" y="685"/>
                    <a:pt x="1012" y="679"/>
                  </a:cubicBezTo>
                  <a:cubicBezTo>
                    <a:pt x="1022" y="677"/>
                    <a:pt x="1031" y="677"/>
                    <a:pt x="1040" y="677"/>
                  </a:cubicBezTo>
                  <a:cubicBezTo>
                    <a:pt x="1118" y="677"/>
                    <a:pt x="1166" y="721"/>
                    <a:pt x="1166" y="796"/>
                  </a:cubicBezTo>
                  <a:cubicBezTo>
                    <a:pt x="1177" y="899"/>
                    <a:pt x="1141" y="992"/>
                    <a:pt x="1082" y="1061"/>
                  </a:cubicBezTo>
                  <a:cubicBezTo>
                    <a:pt x="861" y="1341"/>
                    <a:pt x="582" y="1517"/>
                    <a:pt x="222" y="1528"/>
                  </a:cubicBezTo>
                  <a:cubicBezTo>
                    <a:pt x="188" y="1528"/>
                    <a:pt x="163" y="1539"/>
                    <a:pt x="163" y="1575"/>
                  </a:cubicBezTo>
                  <a:cubicBezTo>
                    <a:pt x="141" y="1704"/>
                    <a:pt x="118" y="1818"/>
                    <a:pt x="93" y="1947"/>
                  </a:cubicBezTo>
                  <a:cubicBezTo>
                    <a:pt x="71" y="2064"/>
                    <a:pt x="48" y="2193"/>
                    <a:pt x="23" y="2307"/>
                  </a:cubicBezTo>
                  <a:cubicBezTo>
                    <a:pt x="1" y="2528"/>
                    <a:pt x="1" y="2763"/>
                    <a:pt x="23" y="2983"/>
                  </a:cubicBezTo>
                  <a:cubicBezTo>
                    <a:pt x="48" y="3252"/>
                    <a:pt x="71" y="3506"/>
                    <a:pt x="129" y="3774"/>
                  </a:cubicBezTo>
                  <a:cubicBezTo>
                    <a:pt x="163" y="3972"/>
                    <a:pt x="244" y="4160"/>
                    <a:pt x="291" y="4358"/>
                  </a:cubicBezTo>
                  <a:cubicBezTo>
                    <a:pt x="372" y="4648"/>
                    <a:pt x="453" y="4950"/>
                    <a:pt x="523" y="5241"/>
                  </a:cubicBezTo>
                  <a:cubicBezTo>
                    <a:pt x="537" y="5266"/>
                    <a:pt x="537" y="5288"/>
                    <a:pt x="537" y="5322"/>
                  </a:cubicBezTo>
                  <a:cubicBezTo>
                    <a:pt x="523" y="5369"/>
                    <a:pt x="548" y="5380"/>
                    <a:pt x="582" y="5392"/>
                  </a:cubicBezTo>
                  <a:cubicBezTo>
                    <a:pt x="803" y="5428"/>
                    <a:pt x="1012" y="5475"/>
                    <a:pt x="1222" y="5498"/>
                  </a:cubicBezTo>
                  <a:cubicBezTo>
                    <a:pt x="1817" y="5568"/>
                    <a:pt x="2409" y="5590"/>
                    <a:pt x="2993" y="5601"/>
                  </a:cubicBezTo>
                  <a:cubicBezTo>
                    <a:pt x="3515" y="5615"/>
                    <a:pt x="4040" y="5615"/>
                    <a:pt x="4563" y="5615"/>
                  </a:cubicBezTo>
                  <a:cubicBezTo>
                    <a:pt x="4842" y="5626"/>
                    <a:pt x="5122" y="5637"/>
                    <a:pt x="5390" y="5637"/>
                  </a:cubicBezTo>
                  <a:cubicBezTo>
                    <a:pt x="5787" y="5637"/>
                    <a:pt x="6180" y="5626"/>
                    <a:pt x="6566" y="5615"/>
                  </a:cubicBezTo>
                  <a:cubicBezTo>
                    <a:pt x="6669" y="5601"/>
                    <a:pt x="6775" y="5590"/>
                    <a:pt x="6868" y="5579"/>
                  </a:cubicBezTo>
                  <a:cubicBezTo>
                    <a:pt x="6904" y="5579"/>
                    <a:pt x="6926" y="5556"/>
                    <a:pt x="6926" y="5531"/>
                  </a:cubicBezTo>
                  <a:cubicBezTo>
                    <a:pt x="6926" y="5450"/>
                    <a:pt x="6938" y="5369"/>
                    <a:pt x="6938" y="5288"/>
                  </a:cubicBezTo>
                  <a:cubicBezTo>
                    <a:pt x="6938" y="5112"/>
                    <a:pt x="6938" y="4928"/>
                    <a:pt x="6926" y="4752"/>
                  </a:cubicBezTo>
                  <a:cubicBezTo>
                    <a:pt x="6926" y="4693"/>
                    <a:pt x="6915" y="4660"/>
                    <a:pt x="6856" y="4648"/>
                  </a:cubicBezTo>
                  <a:cubicBezTo>
                    <a:pt x="6625" y="4623"/>
                    <a:pt x="6404" y="4590"/>
                    <a:pt x="6169" y="4579"/>
                  </a:cubicBezTo>
                  <a:cubicBezTo>
                    <a:pt x="5588" y="4567"/>
                    <a:pt x="4993" y="4553"/>
                    <a:pt x="4401" y="4542"/>
                  </a:cubicBezTo>
                  <a:cubicBezTo>
                    <a:pt x="4155" y="4542"/>
                    <a:pt x="3912" y="4567"/>
                    <a:pt x="3666" y="4567"/>
                  </a:cubicBezTo>
                  <a:cubicBezTo>
                    <a:pt x="3540" y="4567"/>
                    <a:pt x="3401" y="4567"/>
                    <a:pt x="3261" y="4553"/>
                  </a:cubicBezTo>
                  <a:cubicBezTo>
                    <a:pt x="3015" y="4520"/>
                    <a:pt x="2842" y="4380"/>
                    <a:pt x="2677" y="4204"/>
                  </a:cubicBezTo>
                  <a:cubicBezTo>
                    <a:pt x="2526" y="4042"/>
                    <a:pt x="2409" y="3869"/>
                    <a:pt x="2283" y="3682"/>
                  </a:cubicBezTo>
                  <a:cubicBezTo>
                    <a:pt x="2118" y="3414"/>
                    <a:pt x="1945" y="3157"/>
                    <a:pt x="1817" y="2877"/>
                  </a:cubicBezTo>
                  <a:cubicBezTo>
                    <a:pt x="1794" y="2821"/>
                    <a:pt x="1769" y="2774"/>
                    <a:pt x="1747" y="2715"/>
                  </a:cubicBezTo>
                  <a:cubicBezTo>
                    <a:pt x="1725" y="2668"/>
                    <a:pt x="1688" y="2612"/>
                    <a:pt x="1655" y="2564"/>
                  </a:cubicBezTo>
                  <a:cubicBezTo>
                    <a:pt x="1617" y="2518"/>
                    <a:pt x="1573" y="2488"/>
                    <a:pt x="1516" y="2488"/>
                  </a:cubicBezTo>
                  <a:cubicBezTo>
                    <a:pt x="1501" y="2488"/>
                    <a:pt x="1485" y="2490"/>
                    <a:pt x="1468" y="2494"/>
                  </a:cubicBezTo>
                  <a:cubicBezTo>
                    <a:pt x="1420" y="2506"/>
                    <a:pt x="1361" y="2506"/>
                    <a:pt x="1305" y="2506"/>
                  </a:cubicBezTo>
                  <a:cubicBezTo>
                    <a:pt x="1269" y="2506"/>
                    <a:pt x="1222" y="2506"/>
                    <a:pt x="1177" y="2494"/>
                  </a:cubicBezTo>
                  <a:cubicBezTo>
                    <a:pt x="1060" y="2436"/>
                    <a:pt x="942" y="2355"/>
                    <a:pt x="861" y="2237"/>
                  </a:cubicBezTo>
                  <a:cubicBezTo>
                    <a:pt x="803" y="2145"/>
                    <a:pt x="780" y="2039"/>
                    <a:pt x="791" y="1936"/>
                  </a:cubicBezTo>
                  <a:cubicBezTo>
                    <a:pt x="791" y="1818"/>
                    <a:pt x="803" y="1715"/>
                    <a:pt x="817" y="1598"/>
                  </a:cubicBezTo>
                  <a:cubicBezTo>
                    <a:pt x="839" y="1411"/>
                    <a:pt x="942" y="1271"/>
                    <a:pt x="1107" y="1179"/>
                  </a:cubicBezTo>
                  <a:cubicBezTo>
                    <a:pt x="1280" y="1075"/>
                    <a:pt x="1468" y="969"/>
                    <a:pt x="1655" y="877"/>
                  </a:cubicBezTo>
                  <a:cubicBezTo>
                    <a:pt x="1875" y="771"/>
                    <a:pt x="2107" y="667"/>
                    <a:pt x="2328" y="561"/>
                  </a:cubicBezTo>
                  <a:cubicBezTo>
                    <a:pt x="2353" y="561"/>
                    <a:pt x="2364" y="550"/>
                    <a:pt x="2398" y="539"/>
                  </a:cubicBezTo>
                  <a:cubicBezTo>
                    <a:pt x="2247" y="271"/>
                    <a:pt x="2049" y="50"/>
                    <a:pt x="1736" y="14"/>
                  </a:cubicBezTo>
                  <a:cubicBezTo>
                    <a:pt x="1686" y="4"/>
                    <a:pt x="1637" y="1"/>
                    <a:pt x="1588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5842930" y="1545674"/>
              <a:ext cx="339862" cy="289786"/>
            </a:xfrm>
            <a:custGeom>
              <a:avLst/>
              <a:gdLst/>
              <a:ahLst/>
              <a:cxnLst/>
              <a:rect l="l" t="t" r="r" b="b"/>
              <a:pathLst>
                <a:path w="4493" h="3831" extrusionOk="0">
                  <a:moveTo>
                    <a:pt x="1467" y="1"/>
                  </a:moveTo>
                  <a:lnTo>
                    <a:pt x="1467" y="1"/>
                  </a:lnTo>
                  <a:cubicBezTo>
                    <a:pt x="920" y="84"/>
                    <a:pt x="395" y="188"/>
                    <a:pt x="1" y="629"/>
                  </a:cubicBezTo>
                  <a:cubicBezTo>
                    <a:pt x="34" y="666"/>
                    <a:pt x="59" y="699"/>
                    <a:pt x="82" y="724"/>
                  </a:cubicBezTo>
                  <a:cubicBezTo>
                    <a:pt x="395" y="1085"/>
                    <a:pt x="744" y="1397"/>
                    <a:pt x="1118" y="1691"/>
                  </a:cubicBezTo>
                  <a:cubicBezTo>
                    <a:pt x="1828" y="2261"/>
                    <a:pt x="2490" y="2900"/>
                    <a:pt x="3144" y="3540"/>
                  </a:cubicBezTo>
                  <a:cubicBezTo>
                    <a:pt x="3188" y="3588"/>
                    <a:pt x="3236" y="3599"/>
                    <a:pt x="3294" y="3610"/>
                  </a:cubicBezTo>
                  <a:cubicBezTo>
                    <a:pt x="3644" y="3621"/>
                    <a:pt x="3993" y="3669"/>
                    <a:pt x="4320" y="3772"/>
                  </a:cubicBezTo>
                  <a:cubicBezTo>
                    <a:pt x="4376" y="3786"/>
                    <a:pt x="4434" y="3808"/>
                    <a:pt x="4493" y="3831"/>
                  </a:cubicBezTo>
                  <a:cubicBezTo>
                    <a:pt x="4493" y="3716"/>
                    <a:pt x="4493" y="3610"/>
                    <a:pt x="4482" y="3507"/>
                  </a:cubicBezTo>
                  <a:cubicBezTo>
                    <a:pt x="4471" y="3250"/>
                    <a:pt x="4459" y="3004"/>
                    <a:pt x="4445" y="2761"/>
                  </a:cubicBezTo>
                  <a:cubicBezTo>
                    <a:pt x="4445" y="2669"/>
                    <a:pt x="4434" y="2574"/>
                    <a:pt x="4423" y="2470"/>
                  </a:cubicBezTo>
                  <a:cubicBezTo>
                    <a:pt x="4423" y="2434"/>
                    <a:pt x="4401" y="2412"/>
                    <a:pt x="4364" y="2412"/>
                  </a:cubicBezTo>
                  <a:cubicBezTo>
                    <a:pt x="4250" y="2400"/>
                    <a:pt x="4155" y="2342"/>
                    <a:pt x="4074" y="2283"/>
                  </a:cubicBezTo>
                  <a:cubicBezTo>
                    <a:pt x="3353" y="1747"/>
                    <a:pt x="2655" y="1166"/>
                    <a:pt x="1990" y="573"/>
                  </a:cubicBezTo>
                  <a:cubicBezTo>
                    <a:pt x="1839" y="434"/>
                    <a:pt x="1699" y="305"/>
                    <a:pt x="1548" y="165"/>
                  </a:cubicBezTo>
                  <a:cubicBezTo>
                    <a:pt x="1501" y="118"/>
                    <a:pt x="1456" y="84"/>
                    <a:pt x="1467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5706401" y="1518671"/>
              <a:ext cx="476396" cy="342358"/>
            </a:xfrm>
            <a:custGeom>
              <a:avLst/>
              <a:gdLst/>
              <a:ahLst/>
              <a:cxnLst/>
              <a:rect l="l" t="t" r="r" b="b"/>
              <a:pathLst>
                <a:path w="6298" h="4526" extrusionOk="0">
                  <a:moveTo>
                    <a:pt x="314" y="1196"/>
                  </a:moveTo>
                  <a:cubicBezTo>
                    <a:pt x="431" y="1210"/>
                    <a:pt x="537" y="1243"/>
                    <a:pt x="582" y="1372"/>
                  </a:cubicBezTo>
                  <a:cubicBezTo>
                    <a:pt x="607" y="1442"/>
                    <a:pt x="618" y="1523"/>
                    <a:pt x="630" y="1592"/>
                  </a:cubicBezTo>
                  <a:cubicBezTo>
                    <a:pt x="652" y="1721"/>
                    <a:pt x="641" y="1838"/>
                    <a:pt x="593" y="1953"/>
                  </a:cubicBezTo>
                  <a:cubicBezTo>
                    <a:pt x="548" y="2048"/>
                    <a:pt x="479" y="2104"/>
                    <a:pt x="372" y="2104"/>
                  </a:cubicBezTo>
                  <a:cubicBezTo>
                    <a:pt x="258" y="2104"/>
                    <a:pt x="188" y="2034"/>
                    <a:pt x="152" y="1942"/>
                  </a:cubicBezTo>
                  <a:cubicBezTo>
                    <a:pt x="141" y="1930"/>
                    <a:pt x="129" y="1919"/>
                    <a:pt x="129" y="1894"/>
                  </a:cubicBezTo>
                  <a:cubicBezTo>
                    <a:pt x="118" y="1791"/>
                    <a:pt x="93" y="1685"/>
                    <a:pt x="82" y="1581"/>
                  </a:cubicBezTo>
                  <a:cubicBezTo>
                    <a:pt x="104" y="1489"/>
                    <a:pt x="118" y="1394"/>
                    <a:pt x="152" y="1302"/>
                  </a:cubicBezTo>
                  <a:cubicBezTo>
                    <a:pt x="174" y="1232"/>
                    <a:pt x="244" y="1196"/>
                    <a:pt x="314" y="1196"/>
                  </a:cubicBezTo>
                  <a:close/>
                  <a:moveTo>
                    <a:pt x="1618" y="3445"/>
                  </a:moveTo>
                  <a:cubicBezTo>
                    <a:pt x="1641" y="3478"/>
                    <a:pt x="1655" y="3514"/>
                    <a:pt x="1677" y="3537"/>
                  </a:cubicBezTo>
                  <a:cubicBezTo>
                    <a:pt x="1677" y="3548"/>
                    <a:pt x="1666" y="3559"/>
                    <a:pt x="1666" y="3570"/>
                  </a:cubicBezTo>
                  <a:cubicBezTo>
                    <a:pt x="1666" y="3570"/>
                    <a:pt x="1641" y="3570"/>
                    <a:pt x="1641" y="3559"/>
                  </a:cubicBezTo>
                  <a:cubicBezTo>
                    <a:pt x="1618" y="3537"/>
                    <a:pt x="1596" y="3500"/>
                    <a:pt x="1571" y="3467"/>
                  </a:cubicBezTo>
                  <a:cubicBezTo>
                    <a:pt x="1585" y="3456"/>
                    <a:pt x="1585" y="3445"/>
                    <a:pt x="1596" y="3445"/>
                  </a:cubicBezTo>
                  <a:close/>
                  <a:moveTo>
                    <a:pt x="1817" y="3724"/>
                  </a:moveTo>
                  <a:lnTo>
                    <a:pt x="1817" y="3724"/>
                  </a:lnTo>
                  <a:cubicBezTo>
                    <a:pt x="1968" y="3864"/>
                    <a:pt x="2074" y="4026"/>
                    <a:pt x="2247" y="4143"/>
                  </a:cubicBezTo>
                  <a:cubicBezTo>
                    <a:pt x="2244" y="4144"/>
                    <a:pt x="2241" y="4144"/>
                    <a:pt x="2237" y="4144"/>
                  </a:cubicBezTo>
                  <a:cubicBezTo>
                    <a:pt x="2134" y="4144"/>
                    <a:pt x="1828" y="3835"/>
                    <a:pt x="1817" y="3724"/>
                  </a:cubicBezTo>
                  <a:close/>
                  <a:moveTo>
                    <a:pt x="5636" y="4199"/>
                  </a:moveTo>
                  <a:cubicBezTo>
                    <a:pt x="5647" y="4213"/>
                    <a:pt x="5647" y="4224"/>
                    <a:pt x="5647" y="4235"/>
                  </a:cubicBezTo>
                  <a:cubicBezTo>
                    <a:pt x="5577" y="4246"/>
                    <a:pt x="5507" y="4258"/>
                    <a:pt x="5437" y="4269"/>
                  </a:cubicBezTo>
                  <a:lnTo>
                    <a:pt x="5437" y="4246"/>
                  </a:lnTo>
                  <a:cubicBezTo>
                    <a:pt x="5496" y="4224"/>
                    <a:pt x="5566" y="4199"/>
                    <a:pt x="5636" y="4199"/>
                  </a:cubicBezTo>
                  <a:close/>
                  <a:moveTo>
                    <a:pt x="5820" y="4283"/>
                  </a:moveTo>
                  <a:lnTo>
                    <a:pt x="5820" y="4283"/>
                  </a:lnTo>
                  <a:cubicBezTo>
                    <a:pt x="5813" y="4324"/>
                    <a:pt x="5786" y="4345"/>
                    <a:pt x="5755" y="4345"/>
                  </a:cubicBezTo>
                  <a:cubicBezTo>
                    <a:pt x="5734" y="4345"/>
                    <a:pt x="5711" y="4335"/>
                    <a:pt x="5692" y="4316"/>
                  </a:cubicBezTo>
                  <a:cubicBezTo>
                    <a:pt x="5739" y="4305"/>
                    <a:pt x="5775" y="4294"/>
                    <a:pt x="5820" y="4283"/>
                  </a:cubicBezTo>
                  <a:close/>
                  <a:moveTo>
                    <a:pt x="3865" y="0"/>
                  </a:moveTo>
                  <a:cubicBezTo>
                    <a:pt x="3798" y="0"/>
                    <a:pt x="3730" y="3"/>
                    <a:pt x="3666" y="8"/>
                  </a:cubicBezTo>
                  <a:cubicBezTo>
                    <a:pt x="3365" y="34"/>
                    <a:pt x="3074" y="67"/>
                    <a:pt x="2772" y="103"/>
                  </a:cubicBezTo>
                  <a:cubicBezTo>
                    <a:pt x="2607" y="126"/>
                    <a:pt x="2445" y="162"/>
                    <a:pt x="2295" y="207"/>
                  </a:cubicBezTo>
                  <a:cubicBezTo>
                    <a:pt x="1688" y="383"/>
                    <a:pt x="1096" y="603"/>
                    <a:pt x="548" y="916"/>
                  </a:cubicBezTo>
                  <a:cubicBezTo>
                    <a:pt x="442" y="986"/>
                    <a:pt x="339" y="1045"/>
                    <a:pt x="244" y="1104"/>
                  </a:cubicBezTo>
                  <a:cubicBezTo>
                    <a:pt x="71" y="1221"/>
                    <a:pt x="23" y="1405"/>
                    <a:pt x="12" y="1592"/>
                  </a:cubicBezTo>
                  <a:cubicBezTo>
                    <a:pt x="1" y="1673"/>
                    <a:pt x="1" y="1754"/>
                    <a:pt x="1" y="1838"/>
                  </a:cubicBezTo>
                  <a:cubicBezTo>
                    <a:pt x="12" y="2059"/>
                    <a:pt x="152" y="2210"/>
                    <a:pt x="350" y="2291"/>
                  </a:cubicBezTo>
                  <a:cubicBezTo>
                    <a:pt x="374" y="2302"/>
                    <a:pt x="403" y="2305"/>
                    <a:pt x="434" y="2305"/>
                  </a:cubicBezTo>
                  <a:cubicBezTo>
                    <a:pt x="464" y="2305"/>
                    <a:pt x="495" y="2302"/>
                    <a:pt x="523" y="2302"/>
                  </a:cubicBezTo>
                  <a:cubicBezTo>
                    <a:pt x="566" y="2302"/>
                    <a:pt x="615" y="2285"/>
                    <a:pt x="664" y="2285"/>
                  </a:cubicBezTo>
                  <a:cubicBezTo>
                    <a:pt x="695" y="2285"/>
                    <a:pt x="727" y="2292"/>
                    <a:pt x="758" y="2313"/>
                  </a:cubicBezTo>
                  <a:cubicBezTo>
                    <a:pt x="850" y="2372"/>
                    <a:pt x="909" y="2453"/>
                    <a:pt x="956" y="2548"/>
                  </a:cubicBezTo>
                  <a:cubicBezTo>
                    <a:pt x="1049" y="2757"/>
                    <a:pt x="1141" y="2956"/>
                    <a:pt x="1258" y="3151"/>
                  </a:cubicBezTo>
                  <a:cubicBezTo>
                    <a:pt x="1420" y="3419"/>
                    <a:pt x="1585" y="3699"/>
                    <a:pt x="1794" y="3945"/>
                  </a:cubicBezTo>
                  <a:cubicBezTo>
                    <a:pt x="1887" y="4037"/>
                    <a:pt x="1990" y="4129"/>
                    <a:pt x="2096" y="4224"/>
                  </a:cubicBezTo>
                  <a:cubicBezTo>
                    <a:pt x="2119" y="4246"/>
                    <a:pt x="2155" y="4269"/>
                    <a:pt x="2188" y="4283"/>
                  </a:cubicBezTo>
                  <a:cubicBezTo>
                    <a:pt x="2364" y="4353"/>
                    <a:pt x="2538" y="4375"/>
                    <a:pt x="2725" y="4375"/>
                  </a:cubicBezTo>
                  <a:cubicBezTo>
                    <a:pt x="3155" y="4364"/>
                    <a:pt x="3574" y="4353"/>
                    <a:pt x="4004" y="4353"/>
                  </a:cubicBezTo>
                  <a:cubicBezTo>
                    <a:pt x="4390" y="4353"/>
                    <a:pt x="4761" y="4364"/>
                    <a:pt x="5133" y="4375"/>
                  </a:cubicBezTo>
                  <a:cubicBezTo>
                    <a:pt x="5401" y="4386"/>
                    <a:pt x="5669" y="4408"/>
                    <a:pt x="5926" y="4445"/>
                  </a:cubicBezTo>
                  <a:cubicBezTo>
                    <a:pt x="6041" y="4456"/>
                    <a:pt x="6158" y="4503"/>
                    <a:pt x="6298" y="4526"/>
                  </a:cubicBezTo>
                  <a:lnTo>
                    <a:pt x="6298" y="4364"/>
                  </a:lnTo>
                  <a:cubicBezTo>
                    <a:pt x="6298" y="4258"/>
                    <a:pt x="6298" y="4258"/>
                    <a:pt x="6206" y="4213"/>
                  </a:cubicBezTo>
                  <a:cubicBezTo>
                    <a:pt x="6007" y="4129"/>
                    <a:pt x="5809" y="4096"/>
                    <a:pt x="5599" y="4073"/>
                  </a:cubicBezTo>
                  <a:cubicBezTo>
                    <a:pt x="5287" y="4026"/>
                    <a:pt x="4971" y="4003"/>
                    <a:pt x="4658" y="3978"/>
                  </a:cubicBezTo>
                  <a:cubicBezTo>
                    <a:pt x="3993" y="3945"/>
                    <a:pt x="3342" y="3827"/>
                    <a:pt x="2702" y="3654"/>
                  </a:cubicBezTo>
                  <a:cubicBezTo>
                    <a:pt x="2468" y="3584"/>
                    <a:pt x="2236" y="3500"/>
                    <a:pt x="2015" y="3386"/>
                  </a:cubicBezTo>
                  <a:cubicBezTo>
                    <a:pt x="1828" y="3291"/>
                    <a:pt x="1688" y="3140"/>
                    <a:pt x="1596" y="2956"/>
                  </a:cubicBezTo>
                  <a:cubicBezTo>
                    <a:pt x="1468" y="2721"/>
                    <a:pt x="1375" y="2467"/>
                    <a:pt x="1328" y="2210"/>
                  </a:cubicBezTo>
                  <a:cubicBezTo>
                    <a:pt x="1306" y="2059"/>
                    <a:pt x="1317" y="1908"/>
                    <a:pt x="1339" y="1754"/>
                  </a:cubicBezTo>
                  <a:cubicBezTo>
                    <a:pt x="1375" y="1511"/>
                    <a:pt x="1501" y="1302"/>
                    <a:pt x="1641" y="1115"/>
                  </a:cubicBezTo>
                  <a:cubicBezTo>
                    <a:pt x="1769" y="953"/>
                    <a:pt x="1898" y="791"/>
                    <a:pt x="2074" y="684"/>
                  </a:cubicBezTo>
                  <a:cubicBezTo>
                    <a:pt x="2339" y="511"/>
                    <a:pt x="2633" y="416"/>
                    <a:pt x="2945" y="358"/>
                  </a:cubicBezTo>
                  <a:cubicBezTo>
                    <a:pt x="3252" y="310"/>
                    <a:pt x="3558" y="261"/>
                    <a:pt x="3874" y="261"/>
                  </a:cubicBezTo>
                  <a:cubicBezTo>
                    <a:pt x="3929" y="261"/>
                    <a:pt x="3985" y="262"/>
                    <a:pt x="4041" y="265"/>
                  </a:cubicBezTo>
                  <a:cubicBezTo>
                    <a:pt x="4563" y="288"/>
                    <a:pt x="5088" y="372"/>
                    <a:pt x="5566" y="615"/>
                  </a:cubicBezTo>
                  <a:cubicBezTo>
                    <a:pt x="5577" y="615"/>
                    <a:pt x="5588" y="615"/>
                    <a:pt x="5611" y="626"/>
                  </a:cubicBezTo>
                  <a:cubicBezTo>
                    <a:pt x="5541" y="475"/>
                    <a:pt x="5460" y="346"/>
                    <a:pt x="5309" y="277"/>
                  </a:cubicBezTo>
                  <a:cubicBezTo>
                    <a:pt x="5099" y="173"/>
                    <a:pt x="4890" y="115"/>
                    <a:pt x="4658" y="78"/>
                  </a:cubicBezTo>
                  <a:cubicBezTo>
                    <a:pt x="4460" y="56"/>
                    <a:pt x="4261" y="22"/>
                    <a:pt x="4063" y="8"/>
                  </a:cubicBezTo>
                  <a:cubicBezTo>
                    <a:pt x="3999" y="3"/>
                    <a:pt x="3932" y="0"/>
                    <a:pt x="386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5809346" y="1595974"/>
              <a:ext cx="269514" cy="221103"/>
            </a:xfrm>
            <a:custGeom>
              <a:avLst/>
              <a:gdLst/>
              <a:ahLst/>
              <a:cxnLst/>
              <a:rect l="l" t="t" r="r" b="b"/>
              <a:pathLst>
                <a:path w="3563" h="2923" extrusionOk="0">
                  <a:moveTo>
                    <a:pt x="420" y="1"/>
                  </a:moveTo>
                  <a:cubicBezTo>
                    <a:pt x="397" y="34"/>
                    <a:pt x="364" y="70"/>
                    <a:pt x="338" y="104"/>
                  </a:cubicBezTo>
                  <a:cubicBezTo>
                    <a:pt x="224" y="269"/>
                    <a:pt x="107" y="442"/>
                    <a:pt x="48" y="640"/>
                  </a:cubicBezTo>
                  <a:cubicBezTo>
                    <a:pt x="14" y="791"/>
                    <a:pt x="0" y="942"/>
                    <a:pt x="14" y="1107"/>
                  </a:cubicBezTo>
                  <a:cubicBezTo>
                    <a:pt x="37" y="1409"/>
                    <a:pt x="154" y="1688"/>
                    <a:pt x="305" y="1956"/>
                  </a:cubicBezTo>
                  <a:cubicBezTo>
                    <a:pt x="386" y="2118"/>
                    <a:pt x="514" y="2224"/>
                    <a:pt x="677" y="2316"/>
                  </a:cubicBezTo>
                  <a:cubicBezTo>
                    <a:pt x="945" y="2467"/>
                    <a:pt x="1235" y="2548"/>
                    <a:pt x="1537" y="2618"/>
                  </a:cubicBezTo>
                  <a:cubicBezTo>
                    <a:pt x="1830" y="2688"/>
                    <a:pt x="2110" y="2758"/>
                    <a:pt x="2400" y="2805"/>
                  </a:cubicBezTo>
                  <a:cubicBezTo>
                    <a:pt x="2573" y="2842"/>
                    <a:pt x="2761" y="2864"/>
                    <a:pt x="2934" y="2875"/>
                  </a:cubicBezTo>
                  <a:cubicBezTo>
                    <a:pt x="3121" y="2898"/>
                    <a:pt x="3308" y="2911"/>
                    <a:pt x="3493" y="2923"/>
                  </a:cubicBezTo>
                  <a:lnTo>
                    <a:pt x="3551" y="2923"/>
                  </a:lnTo>
                  <a:cubicBezTo>
                    <a:pt x="3551" y="2923"/>
                    <a:pt x="3551" y="2911"/>
                    <a:pt x="3562" y="2911"/>
                  </a:cubicBezTo>
                  <a:cubicBezTo>
                    <a:pt x="3400" y="2758"/>
                    <a:pt x="3238" y="2596"/>
                    <a:pt x="3073" y="2445"/>
                  </a:cubicBezTo>
                  <a:cubicBezTo>
                    <a:pt x="2738" y="2129"/>
                    <a:pt x="2411" y="1816"/>
                    <a:pt x="2073" y="1515"/>
                  </a:cubicBezTo>
                  <a:cubicBezTo>
                    <a:pt x="1783" y="1246"/>
                    <a:pt x="1456" y="1001"/>
                    <a:pt x="1154" y="732"/>
                  </a:cubicBezTo>
                  <a:cubicBezTo>
                    <a:pt x="967" y="570"/>
                    <a:pt x="794" y="383"/>
                    <a:pt x="607" y="199"/>
                  </a:cubicBezTo>
                  <a:cubicBezTo>
                    <a:pt x="548" y="140"/>
                    <a:pt x="489" y="70"/>
                    <a:pt x="42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5956389" y="1542119"/>
              <a:ext cx="220271" cy="182450"/>
            </a:xfrm>
            <a:custGeom>
              <a:avLst/>
              <a:gdLst/>
              <a:ahLst/>
              <a:cxnLst/>
              <a:rect l="l" t="t" r="r" b="b"/>
              <a:pathLst>
                <a:path w="2912" h="2412" extrusionOk="0">
                  <a:moveTo>
                    <a:pt x="658" y="0"/>
                  </a:moveTo>
                  <a:cubicBezTo>
                    <a:pt x="442" y="0"/>
                    <a:pt x="227" y="18"/>
                    <a:pt x="12" y="48"/>
                  </a:cubicBezTo>
                  <a:cubicBezTo>
                    <a:pt x="1" y="84"/>
                    <a:pt x="12" y="117"/>
                    <a:pt x="37" y="154"/>
                  </a:cubicBezTo>
                  <a:cubicBezTo>
                    <a:pt x="166" y="271"/>
                    <a:pt x="280" y="386"/>
                    <a:pt x="409" y="492"/>
                  </a:cubicBezTo>
                  <a:cubicBezTo>
                    <a:pt x="629" y="701"/>
                    <a:pt x="850" y="900"/>
                    <a:pt x="1096" y="1084"/>
                  </a:cubicBezTo>
                  <a:cubicBezTo>
                    <a:pt x="1526" y="1444"/>
                    <a:pt x="1968" y="1794"/>
                    <a:pt x="2401" y="2143"/>
                  </a:cubicBezTo>
                  <a:cubicBezTo>
                    <a:pt x="2493" y="2213"/>
                    <a:pt x="2574" y="2271"/>
                    <a:pt x="2666" y="2341"/>
                  </a:cubicBezTo>
                  <a:cubicBezTo>
                    <a:pt x="2736" y="2389"/>
                    <a:pt x="2820" y="2411"/>
                    <a:pt x="2912" y="2411"/>
                  </a:cubicBezTo>
                  <a:cubicBezTo>
                    <a:pt x="2901" y="2319"/>
                    <a:pt x="2889" y="2238"/>
                    <a:pt x="2864" y="2157"/>
                  </a:cubicBezTo>
                  <a:cubicBezTo>
                    <a:pt x="2783" y="1562"/>
                    <a:pt x="2621" y="992"/>
                    <a:pt x="2375" y="455"/>
                  </a:cubicBezTo>
                  <a:cubicBezTo>
                    <a:pt x="2353" y="422"/>
                    <a:pt x="2331" y="397"/>
                    <a:pt x="2294" y="374"/>
                  </a:cubicBezTo>
                  <a:cubicBezTo>
                    <a:pt x="1968" y="187"/>
                    <a:pt x="1607" y="106"/>
                    <a:pt x="1236" y="48"/>
                  </a:cubicBezTo>
                  <a:cubicBezTo>
                    <a:pt x="1043" y="15"/>
                    <a:pt x="850" y="0"/>
                    <a:pt x="65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5750423" y="1454983"/>
              <a:ext cx="284491" cy="91754"/>
            </a:xfrm>
            <a:custGeom>
              <a:avLst/>
              <a:gdLst/>
              <a:ahLst/>
              <a:cxnLst/>
              <a:rect l="l" t="t" r="r" b="b"/>
              <a:pathLst>
                <a:path w="3761" h="1213" extrusionOk="0">
                  <a:moveTo>
                    <a:pt x="746" y="431"/>
                  </a:moveTo>
                  <a:lnTo>
                    <a:pt x="746" y="431"/>
                  </a:lnTo>
                  <a:cubicBezTo>
                    <a:pt x="793" y="445"/>
                    <a:pt x="849" y="515"/>
                    <a:pt x="849" y="585"/>
                  </a:cubicBezTo>
                  <a:cubicBezTo>
                    <a:pt x="793" y="560"/>
                    <a:pt x="735" y="468"/>
                    <a:pt x="746" y="431"/>
                  </a:cubicBezTo>
                  <a:close/>
                  <a:moveTo>
                    <a:pt x="2841" y="409"/>
                  </a:moveTo>
                  <a:cubicBezTo>
                    <a:pt x="2794" y="501"/>
                    <a:pt x="2701" y="549"/>
                    <a:pt x="2620" y="619"/>
                  </a:cubicBezTo>
                  <a:cubicBezTo>
                    <a:pt x="2620" y="560"/>
                    <a:pt x="2783" y="420"/>
                    <a:pt x="2841" y="409"/>
                  </a:cubicBezTo>
                  <a:close/>
                  <a:moveTo>
                    <a:pt x="605" y="594"/>
                  </a:moveTo>
                  <a:cubicBezTo>
                    <a:pt x="706" y="594"/>
                    <a:pt x="899" y="742"/>
                    <a:pt x="933" y="817"/>
                  </a:cubicBezTo>
                  <a:cubicBezTo>
                    <a:pt x="933" y="828"/>
                    <a:pt x="919" y="828"/>
                    <a:pt x="919" y="828"/>
                  </a:cubicBezTo>
                  <a:cubicBezTo>
                    <a:pt x="863" y="795"/>
                    <a:pt x="816" y="747"/>
                    <a:pt x="757" y="700"/>
                  </a:cubicBezTo>
                  <a:cubicBezTo>
                    <a:pt x="698" y="666"/>
                    <a:pt x="640" y="630"/>
                    <a:pt x="584" y="596"/>
                  </a:cubicBezTo>
                  <a:cubicBezTo>
                    <a:pt x="590" y="594"/>
                    <a:pt x="597" y="594"/>
                    <a:pt x="605" y="594"/>
                  </a:cubicBezTo>
                  <a:close/>
                  <a:moveTo>
                    <a:pt x="2193" y="0"/>
                  </a:moveTo>
                  <a:cubicBezTo>
                    <a:pt x="1735" y="0"/>
                    <a:pt x="1287" y="80"/>
                    <a:pt x="849" y="222"/>
                  </a:cubicBezTo>
                  <a:cubicBezTo>
                    <a:pt x="746" y="258"/>
                    <a:pt x="629" y="292"/>
                    <a:pt x="536" y="339"/>
                  </a:cubicBezTo>
                  <a:cubicBezTo>
                    <a:pt x="360" y="431"/>
                    <a:pt x="198" y="526"/>
                    <a:pt x="36" y="630"/>
                  </a:cubicBezTo>
                  <a:cubicBezTo>
                    <a:pt x="25" y="630"/>
                    <a:pt x="11" y="641"/>
                    <a:pt x="0" y="655"/>
                  </a:cubicBezTo>
                  <a:cubicBezTo>
                    <a:pt x="36" y="655"/>
                    <a:pt x="70" y="666"/>
                    <a:pt x="95" y="666"/>
                  </a:cubicBezTo>
                  <a:cubicBezTo>
                    <a:pt x="108" y="666"/>
                    <a:pt x="121" y="665"/>
                    <a:pt x="134" y="665"/>
                  </a:cubicBezTo>
                  <a:cubicBezTo>
                    <a:pt x="519" y="665"/>
                    <a:pt x="800" y="828"/>
                    <a:pt x="989" y="1166"/>
                  </a:cubicBezTo>
                  <a:cubicBezTo>
                    <a:pt x="1005" y="1197"/>
                    <a:pt x="1021" y="1213"/>
                    <a:pt x="1043" y="1213"/>
                  </a:cubicBezTo>
                  <a:cubicBezTo>
                    <a:pt x="1054" y="1213"/>
                    <a:pt x="1068" y="1208"/>
                    <a:pt x="1084" y="1200"/>
                  </a:cubicBezTo>
                  <a:cubicBezTo>
                    <a:pt x="1363" y="1119"/>
                    <a:pt x="1654" y="1015"/>
                    <a:pt x="1956" y="945"/>
                  </a:cubicBezTo>
                  <a:cubicBezTo>
                    <a:pt x="2316" y="850"/>
                    <a:pt x="2690" y="828"/>
                    <a:pt x="3073" y="806"/>
                  </a:cubicBezTo>
                  <a:cubicBezTo>
                    <a:pt x="3155" y="801"/>
                    <a:pt x="3239" y="798"/>
                    <a:pt x="3324" y="798"/>
                  </a:cubicBezTo>
                  <a:cubicBezTo>
                    <a:pt x="3443" y="798"/>
                    <a:pt x="3563" y="804"/>
                    <a:pt x="3679" y="817"/>
                  </a:cubicBezTo>
                  <a:lnTo>
                    <a:pt x="3760" y="817"/>
                  </a:lnTo>
                  <a:cubicBezTo>
                    <a:pt x="3727" y="781"/>
                    <a:pt x="3713" y="747"/>
                    <a:pt x="3690" y="711"/>
                  </a:cubicBezTo>
                  <a:cubicBezTo>
                    <a:pt x="3470" y="468"/>
                    <a:pt x="3224" y="269"/>
                    <a:pt x="2933" y="130"/>
                  </a:cubicBezTo>
                  <a:cubicBezTo>
                    <a:pt x="2724" y="37"/>
                    <a:pt x="2503" y="12"/>
                    <a:pt x="2282" y="1"/>
                  </a:cubicBezTo>
                  <a:cubicBezTo>
                    <a:pt x="2253" y="0"/>
                    <a:pt x="2223" y="0"/>
                    <a:pt x="2193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5551795" y="1447192"/>
              <a:ext cx="175037" cy="172314"/>
            </a:xfrm>
            <a:custGeom>
              <a:avLst/>
              <a:gdLst/>
              <a:ahLst/>
              <a:cxnLst/>
              <a:rect l="l" t="t" r="r" b="b"/>
              <a:pathLst>
                <a:path w="2314" h="2278" extrusionOk="0">
                  <a:moveTo>
                    <a:pt x="1729" y="1805"/>
                  </a:moveTo>
                  <a:lnTo>
                    <a:pt x="1743" y="1817"/>
                  </a:lnTo>
                  <a:lnTo>
                    <a:pt x="1743" y="1828"/>
                  </a:lnTo>
                  <a:cubicBezTo>
                    <a:pt x="1743" y="1839"/>
                    <a:pt x="1743" y="1839"/>
                    <a:pt x="1729" y="1839"/>
                  </a:cubicBezTo>
                  <a:cubicBezTo>
                    <a:pt x="1709" y="1846"/>
                    <a:pt x="1683" y="1858"/>
                    <a:pt x="1656" y="1858"/>
                  </a:cubicBezTo>
                  <a:cubicBezTo>
                    <a:pt x="1639" y="1858"/>
                    <a:pt x="1621" y="1853"/>
                    <a:pt x="1604" y="1839"/>
                  </a:cubicBezTo>
                  <a:cubicBezTo>
                    <a:pt x="1626" y="1828"/>
                    <a:pt x="1659" y="1828"/>
                    <a:pt x="1685" y="1817"/>
                  </a:cubicBezTo>
                  <a:cubicBezTo>
                    <a:pt x="1696" y="1817"/>
                    <a:pt x="1707" y="1805"/>
                    <a:pt x="1729" y="1805"/>
                  </a:cubicBezTo>
                  <a:close/>
                  <a:moveTo>
                    <a:pt x="1928" y="1850"/>
                  </a:moveTo>
                  <a:lnTo>
                    <a:pt x="1916" y="1861"/>
                  </a:lnTo>
                  <a:cubicBezTo>
                    <a:pt x="1883" y="1898"/>
                    <a:pt x="1858" y="1920"/>
                    <a:pt x="1824" y="1956"/>
                  </a:cubicBezTo>
                  <a:cubicBezTo>
                    <a:pt x="1824" y="1945"/>
                    <a:pt x="1824" y="1945"/>
                    <a:pt x="1813" y="1945"/>
                  </a:cubicBezTo>
                  <a:cubicBezTo>
                    <a:pt x="1824" y="1898"/>
                    <a:pt x="1847" y="1875"/>
                    <a:pt x="1883" y="1850"/>
                  </a:cubicBezTo>
                  <a:close/>
                  <a:moveTo>
                    <a:pt x="137" y="1"/>
                  </a:moveTo>
                  <a:cubicBezTo>
                    <a:pt x="123" y="23"/>
                    <a:pt x="112" y="34"/>
                    <a:pt x="101" y="45"/>
                  </a:cubicBezTo>
                  <a:lnTo>
                    <a:pt x="101" y="59"/>
                  </a:lnTo>
                  <a:cubicBezTo>
                    <a:pt x="67" y="233"/>
                    <a:pt x="53" y="420"/>
                    <a:pt x="123" y="582"/>
                  </a:cubicBezTo>
                  <a:cubicBezTo>
                    <a:pt x="170" y="674"/>
                    <a:pt x="207" y="769"/>
                    <a:pt x="251" y="872"/>
                  </a:cubicBezTo>
                  <a:lnTo>
                    <a:pt x="251" y="931"/>
                  </a:lnTo>
                  <a:lnTo>
                    <a:pt x="182" y="931"/>
                  </a:lnTo>
                  <a:cubicBezTo>
                    <a:pt x="145" y="915"/>
                    <a:pt x="115" y="906"/>
                    <a:pt x="90" y="906"/>
                  </a:cubicBezTo>
                  <a:cubicBezTo>
                    <a:pt x="27" y="906"/>
                    <a:pt x="0" y="959"/>
                    <a:pt x="8" y="1060"/>
                  </a:cubicBezTo>
                  <a:cubicBezTo>
                    <a:pt x="20" y="1163"/>
                    <a:pt x="53" y="1247"/>
                    <a:pt x="123" y="1317"/>
                  </a:cubicBezTo>
                  <a:cubicBezTo>
                    <a:pt x="193" y="1386"/>
                    <a:pt x="263" y="1431"/>
                    <a:pt x="332" y="1490"/>
                  </a:cubicBezTo>
                  <a:cubicBezTo>
                    <a:pt x="391" y="1526"/>
                    <a:pt x="391" y="1560"/>
                    <a:pt x="332" y="1582"/>
                  </a:cubicBezTo>
                  <a:cubicBezTo>
                    <a:pt x="310" y="1596"/>
                    <a:pt x="299" y="1596"/>
                    <a:pt x="288" y="1607"/>
                  </a:cubicBezTo>
                  <a:cubicBezTo>
                    <a:pt x="218" y="1641"/>
                    <a:pt x="207" y="1710"/>
                    <a:pt x="251" y="1769"/>
                  </a:cubicBezTo>
                  <a:cubicBezTo>
                    <a:pt x="321" y="1850"/>
                    <a:pt x="427" y="1875"/>
                    <a:pt x="531" y="1898"/>
                  </a:cubicBezTo>
                  <a:cubicBezTo>
                    <a:pt x="578" y="1909"/>
                    <a:pt x="626" y="1909"/>
                    <a:pt x="670" y="1909"/>
                  </a:cubicBezTo>
                  <a:cubicBezTo>
                    <a:pt x="729" y="1920"/>
                    <a:pt x="751" y="1945"/>
                    <a:pt x="718" y="2001"/>
                  </a:cubicBezTo>
                  <a:cubicBezTo>
                    <a:pt x="670" y="2085"/>
                    <a:pt x="696" y="2118"/>
                    <a:pt x="777" y="2141"/>
                  </a:cubicBezTo>
                  <a:cubicBezTo>
                    <a:pt x="816" y="2161"/>
                    <a:pt x="858" y="2170"/>
                    <a:pt x="901" y="2170"/>
                  </a:cubicBezTo>
                  <a:cubicBezTo>
                    <a:pt x="934" y="2170"/>
                    <a:pt x="967" y="2165"/>
                    <a:pt x="997" y="2155"/>
                  </a:cubicBezTo>
                  <a:cubicBezTo>
                    <a:pt x="1056" y="2141"/>
                    <a:pt x="1101" y="2118"/>
                    <a:pt x="1159" y="2107"/>
                  </a:cubicBezTo>
                  <a:cubicBezTo>
                    <a:pt x="1167" y="2105"/>
                    <a:pt x="1175" y="2104"/>
                    <a:pt x="1181" y="2104"/>
                  </a:cubicBezTo>
                  <a:cubicBezTo>
                    <a:pt x="1214" y="2104"/>
                    <a:pt x="1229" y="2126"/>
                    <a:pt x="1229" y="2166"/>
                  </a:cubicBezTo>
                  <a:cubicBezTo>
                    <a:pt x="1229" y="2236"/>
                    <a:pt x="1254" y="2258"/>
                    <a:pt x="1324" y="2269"/>
                  </a:cubicBezTo>
                  <a:cubicBezTo>
                    <a:pt x="1355" y="2275"/>
                    <a:pt x="1386" y="2277"/>
                    <a:pt x="1418" y="2277"/>
                  </a:cubicBezTo>
                  <a:cubicBezTo>
                    <a:pt x="1530" y="2277"/>
                    <a:pt x="1645" y="2245"/>
                    <a:pt x="1754" y="2199"/>
                  </a:cubicBezTo>
                  <a:cubicBezTo>
                    <a:pt x="1928" y="2130"/>
                    <a:pt x="2078" y="2015"/>
                    <a:pt x="2207" y="1861"/>
                  </a:cubicBezTo>
                  <a:cubicBezTo>
                    <a:pt x="2254" y="1817"/>
                    <a:pt x="2277" y="1747"/>
                    <a:pt x="2313" y="1677"/>
                  </a:cubicBezTo>
                  <a:lnTo>
                    <a:pt x="2313" y="1677"/>
                  </a:lnTo>
                  <a:cubicBezTo>
                    <a:pt x="2242" y="1694"/>
                    <a:pt x="2174" y="1701"/>
                    <a:pt x="2107" y="1701"/>
                  </a:cubicBezTo>
                  <a:cubicBezTo>
                    <a:pt x="1996" y="1701"/>
                    <a:pt x="1890" y="1681"/>
                    <a:pt x="1788" y="1652"/>
                  </a:cubicBezTo>
                  <a:cubicBezTo>
                    <a:pt x="1159" y="1526"/>
                    <a:pt x="696" y="1177"/>
                    <a:pt x="332" y="652"/>
                  </a:cubicBezTo>
                  <a:cubicBezTo>
                    <a:pt x="229" y="501"/>
                    <a:pt x="170" y="325"/>
                    <a:pt x="137" y="140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5680835" y="1918197"/>
              <a:ext cx="492281" cy="37897"/>
            </a:xfrm>
            <a:custGeom>
              <a:avLst/>
              <a:gdLst/>
              <a:ahLst/>
              <a:cxnLst/>
              <a:rect l="l" t="t" r="r" b="b"/>
              <a:pathLst>
                <a:path w="6508" h="501" extrusionOk="0">
                  <a:moveTo>
                    <a:pt x="23" y="1"/>
                  </a:moveTo>
                  <a:cubicBezTo>
                    <a:pt x="12" y="48"/>
                    <a:pt x="1" y="93"/>
                    <a:pt x="12" y="141"/>
                  </a:cubicBezTo>
                  <a:cubicBezTo>
                    <a:pt x="23" y="174"/>
                    <a:pt x="60" y="199"/>
                    <a:pt x="93" y="210"/>
                  </a:cubicBezTo>
                  <a:cubicBezTo>
                    <a:pt x="152" y="233"/>
                    <a:pt x="210" y="244"/>
                    <a:pt x="269" y="244"/>
                  </a:cubicBezTo>
                  <a:cubicBezTo>
                    <a:pt x="688" y="280"/>
                    <a:pt x="1118" y="314"/>
                    <a:pt x="1537" y="328"/>
                  </a:cubicBezTo>
                  <a:cubicBezTo>
                    <a:pt x="1968" y="350"/>
                    <a:pt x="2387" y="384"/>
                    <a:pt x="2817" y="420"/>
                  </a:cubicBezTo>
                  <a:cubicBezTo>
                    <a:pt x="3052" y="431"/>
                    <a:pt x="3295" y="431"/>
                    <a:pt x="3529" y="442"/>
                  </a:cubicBezTo>
                  <a:cubicBezTo>
                    <a:pt x="3890" y="467"/>
                    <a:pt x="4239" y="490"/>
                    <a:pt x="4599" y="501"/>
                  </a:cubicBezTo>
                  <a:lnTo>
                    <a:pt x="5890" y="501"/>
                  </a:lnTo>
                  <a:cubicBezTo>
                    <a:pt x="6044" y="490"/>
                    <a:pt x="6194" y="467"/>
                    <a:pt x="6345" y="453"/>
                  </a:cubicBezTo>
                  <a:cubicBezTo>
                    <a:pt x="6356" y="453"/>
                    <a:pt x="6368" y="442"/>
                    <a:pt x="6393" y="442"/>
                  </a:cubicBezTo>
                  <a:cubicBezTo>
                    <a:pt x="6507" y="420"/>
                    <a:pt x="6507" y="350"/>
                    <a:pt x="6449" y="244"/>
                  </a:cubicBezTo>
                  <a:cubicBezTo>
                    <a:pt x="6438" y="210"/>
                    <a:pt x="6404" y="199"/>
                    <a:pt x="6356" y="199"/>
                  </a:cubicBezTo>
                  <a:cubicBezTo>
                    <a:pt x="6055" y="244"/>
                    <a:pt x="5750" y="244"/>
                    <a:pt x="5437" y="258"/>
                  </a:cubicBezTo>
                  <a:cubicBezTo>
                    <a:pt x="5303" y="262"/>
                    <a:pt x="5168" y="264"/>
                    <a:pt x="5033" y="264"/>
                  </a:cubicBezTo>
                  <a:cubicBezTo>
                    <a:pt x="4443" y="264"/>
                    <a:pt x="3848" y="231"/>
                    <a:pt x="3261" y="222"/>
                  </a:cubicBezTo>
                  <a:cubicBezTo>
                    <a:pt x="2772" y="222"/>
                    <a:pt x="2283" y="222"/>
                    <a:pt x="1794" y="210"/>
                  </a:cubicBezTo>
                  <a:cubicBezTo>
                    <a:pt x="1398" y="188"/>
                    <a:pt x="1015" y="152"/>
                    <a:pt x="618" y="118"/>
                  </a:cubicBezTo>
                  <a:cubicBezTo>
                    <a:pt x="431" y="93"/>
                    <a:pt x="247" y="48"/>
                    <a:pt x="71" y="12"/>
                  </a:cubicBezTo>
                  <a:cubicBezTo>
                    <a:pt x="48" y="12"/>
                    <a:pt x="37" y="12"/>
                    <a:pt x="2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5565486" y="1446360"/>
              <a:ext cx="161345" cy="124961"/>
            </a:xfrm>
            <a:custGeom>
              <a:avLst/>
              <a:gdLst/>
              <a:ahLst/>
              <a:cxnLst/>
              <a:rect l="l" t="t" r="r" b="b"/>
              <a:pathLst>
                <a:path w="2133" h="1652" extrusionOk="0">
                  <a:moveTo>
                    <a:pt x="12" y="1"/>
                  </a:moveTo>
                  <a:cubicBezTo>
                    <a:pt x="12" y="12"/>
                    <a:pt x="1" y="23"/>
                    <a:pt x="1" y="34"/>
                  </a:cubicBezTo>
                  <a:cubicBezTo>
                    <a:pt x="1" y="93"/>
                    <a:pt x="1" y="163"/>
                    <a:pt x="26" y="232"/>
                  </a:cubicBezTo>
                  <a:cubicBezTo>
                    <a:pt x="82" y="464"/>
                    <a:pt x="188" y="674"/>
                    <a:pt x="350" y="861"/>
                  </a:cubicBezTo>
                  <a:cubicBezTo>
                    <a:pt x="570" y="1093"/>
                    <a:pt x="805" y="1302"/>
                    <a:pt x="1096" y="1442"/>
                  </a:cubicBezTo>
                  <a:cubicBezTo>
                    <a:pt x="1375" y="1571"/>
                    <a:pt x="1666" y="1652"/>
                    <a:pt x="1967" y="1652"/>
                  </a:cubicBezTo>
                  <a:cubicBezTo>
                    <a:pt x="2026" y="1652"/>
                    <a:pt x="2085" y="1629"/>
                    <a:pt x="2132" y="1618"/>
                  </a:cubicBezTo>
                  <a:cubicBezTo>
                    <a:pt x="2123" y="1569"/>
                    <a:pt x="2104" y="1546"/>
                    <a:pt x="2072" y="1546"/>
                  </a:cubicBezTo>
                  <a:cubicBezTo>
                    <a:pt x="2065" y="1546"/>
                    <a:pt x="2059" y="1546"/>
                    <a:pt x="2051" y="1548"/>
                  </a:cubicBezTo>
                  <a:cubicBezTo>
                    <a:pt x="2018" y="1551"/>
                    <a:pt x="1986" y="1552"/>
                    <a:pt x="1954" y="1552"/>
                  </a:cubicBezTo>
                  <a:cubicBezTo>
                    <a:pt x="1666" y="1552"/>
                    <a:pt x="1406" y="1463"/>
                    <a:pt x="1154" y="1328"/>
                  </a:cubicBezTo>
                  <a:cubicBezTo>
                    <a:pt x="654" y="1048"/>
                    <a:pt x="291" y="652"/>
                    <a:pt x="82" y="115"/>
                  </a:cubicBezTo>
                  <a:cubicBezTo>
                    <a:pt x="70" y="82"/>
                    <a:pt x="59" y="45"/>
                    <a:pt x="48" y="23"/>
                  </a:cubicBezTo>
                  <a:cubicBezTo>
                    <a:pt x="37" y="12"/>
                    <a:pt x="26" y="12"/>
                    <a:pt x="1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5979459" y="1463908"/>
              <a:ext cx="103857" cy="61800"/>
            </a:xfrm>
            <a:custGeom>
              <a:avLst/>
              <a:gdLst/>
              <a:ahLst/>
              <a:cxnLst/>
              <a:rect l="l" t="t" r="r" b="b"/>
              <a:pathLst>
                <a:path w="1373" h="817" extrusionOk="0">
                  <a:moveTo>
                    <a:pt x="0" y="0"/>
                  </a:moveTo>
                  <a:lnTo>
                    <a:pt x="0" y="0"/>
                  </a:lnTo>
                  <a:cubicBezTo>
                    <a:pt x="151" y="104"/>
                    <a:pt x="302" y="199"/>
                    <a:pt x="442" y="313"/>
                  </a:cubicBezTo>
                  <a:cubicBezTo>
                    <a:pt x="581" y="420"/>
                    <a:pt x="710" y="537"/>
                    <a:pt x="780" y="710"/>
                  </a:cubicBezTo>
                  <a:cubicBezTo>
                    <a:pt x="978" y="746"/>
                    <a:pt x="1163" y="780"/>
                    <a:pt x="1372" y="816"/>
                  </a:cubicBezTo>
                  <a:cubicBezTo>
                    <a:pt x="989" y="397"/>
                    <a:pt x="523" y="163"/>
                    <a:pt x="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6084068" y="1463908"/>
              <a:ext cx="35325" cy="74054"/>
            </a:xfrm>
            <a:custGeom>
              <a:avLst/>
              <a:gdLst/>
              <a:ahLst/>
              <a:cxnLst/>
              <a:rect l="l" t="t" r="r" b="b"/>
              <a:pathLst>
                <a:path w="467" h="979" extrusionOk="0">
                  <a:moveTo>
                    <a:pt x="210" y="0"/>
                  </a:moveTo>
                  <a:cubicBezTo>
                    <a:pt x="199" y="23"/>
                    <a:pt x="187" y="48"/>
                    <a:pt x="187" y="59"/>
                  </a:cubicBezTo>
                  <a:cubicBezTo>
                    <a:pt x="187" y="232"/>
                    <a:pt x="140" y="408"/>
                    <a:pt x="95" y="570"/>
                  </a:cubicBezTo>
                  <a:cubicBezTo>
                    <a:pt x="70" y="607"/>
                    <a:pt x="48" y="651"/>
                    <a:pt x="37" y="699"/>
                  </a:cubicBezTo>
                  <a:cubicBezTo>
                    <a:pt x="25" y="721"/>
                    <a:pt x="0" y="746"/>
                    <a:pt x="0" y="758"/>
                  </a:cubicBezTo>
                  <a:cubicBezTo>
                    <a:pt x="25" y="791"/>
                    <a:pt x="48" y="827"/>
                    <a:pt x="84" y="850"/>
                  </a:cubicBezTo>
                  <a:cubicBezTo>
                    <a:pt x="176" y="897"/>
                    <a:pt x="280" y="931"/>
                    <a:pt x="386" y="978"/>
                  </a:cubicBezTo>
                  <a:cubicBezTo>
                    <a:pt x="433" y="908"/>
                    <a:pt x="467" y="827"/>
                    <a:pt x="444" y="746"/>
                  </a:cubicBezTo>
                  <a:cubicBezTo>
                    <a:pt x="428" y="715"/>
                    <a:pt x="417" y="699"/>
                    <a:pt x="398" y="699"/>
                  </a:cubicBezTo>
                  <a:cubicBezTo>
                    <a:pt x="389" y="699"/>
                    <a:pt x="378" y="703"/>
                    <a:pt x="363" y="710"/>
                  </a:cubicBezTo>
                  <a:cubicBezTo>
                    <a:pt x="349" y="721"/>
                    <a:pt x="327" y="721"/>
                    <a:pt x="316" y="721"/>
                  </a:cubicBezTo>
                  <a:cubicBezTo>
                    <a:pt x="316" y="710"/>
                    <a:pt x="305" y="688"/>
                    <a:pt x="305" y="663"/>
                  </a:cubicBezTo>
                  <a:cubicBezTo>
                    <a:pt x="327" y="501"/>
                    <a:pt x="349" y="339"/>
                    <a:pt x="316" y="174"/>
                  </a:cubicBezTo>
                  <a:cubicBezTo>
                    <a:pt x="305" y="129"/>
                    <a:pt x="280" y="81"/>
                    <a:pt x="257" y="48"/>
                  </a:cubicBezTo>
                  <a:cubicBezTo>
                    <a:pt x="257" y="23"/>
                    <a:pt x="224" y="12"/>
                    <a:pt x="21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5659732" y="1752774"/>
              <a:ext cx="70423" cy="74735"/>
            </a:xfrm>
            <a:custGeom>
              <a:avLst/>
              <a:gdLst/>
              <a:ahLst/>
              <a:cxnLst/>
              <a:rect l="l" t="t" r="r" b="b"/>
              <a:pathLst>
                <a:path w="931" h="988" extrusionOk="0">
                  <a:moveTo>
                    <a:pt x="70" y="0"/>
                  </a:moveTo>
                  <a:cubicBezTo>
                    <a:pt x="59" y="93"/>
                    <a:pt x="48" y="185"/>
                    <a:pt x="23" y="280"/>
                  </a:cubicBezTo>
                  <a:cubicBezTo>
                    <a:pt x="1" y="419"/>
                    <a:pt x="59" y="534"/>
                    <a:pt x="177" y="593"/>
                  </a:cubicBezTo>
                  <a:cubicBezTo>
                    <a:pt x="232" y="615"/>
                    <a:pt x="269" y="651"/>
                    <a:pt x="280" y="710"/>
                  </a:cubicBezTo>
                  <a:cubicBezTo>
                    <a:pt x="321" y="888"/>
                    <a:pt x="452" y="988"/>
                    <a:pt x="595" y="988"/>
                  </a:cubicBezTo>
                  <a:cubicBezTo>
                    <a:pt x="657" y="988"/>
                    <a:pt x="720" y="969"/>
                    <a:pt x="780" y="931"/>
                  </a:cubicBezTo>
                  <a:cubicBezTo>
                    <a:pt x="861" y="872"/>
                    <a:pt x="920" y="802"/>
                    <a:pt x="920" y="699"/>
                  </a:cubicBezTo>
                  <a:cubicBezTo>
                    <a:pt x="931" y="545"/>
                    <a:pt x="875" y="431"/>
                    <a:pt x="758" y="336"/>
                  </a:cubicBezTo>
                  <a:cubicBezTo>
                    <a:pt x="710" y="302"/>
                    <a:pt x="665" y="291"/>
                    <a:pt x="607" y="291"/>
                  </a:cubicBezTo>
                  <a:cubicBezTo>
                    <a:pt x="594" y="292"/>
                    <a:pt x="583" y="293"/>
                    <a:pt x="572" y="293"/>
                  </a:cubicBezTo>
                  <a:cubicBezTo>
                    <a:pt x="490" y="293"/>
                    <a:pt x="450" y="255"/>
                    <a:pt x="408" y="174"/>
                  </a:cubicBezTo>
                  <a:cubicBezTo>
                    <a:pt x="397" y="126"/>
                    <a:pt x="372" y="93"/>
                    <a:pt x="327" y="81"/>
                  </a:cubicBezTo>
                  <a:lnTo>
                    <a:pt x="327" y="81"/>
                  </a:lnTo>
                  <a:cubicBezTo>
                    <a:pt x="302" y="196"/>
                    <a:pt x="291" y="221"/>
                    <a:pt x="397" y="291"/>
                  </a:cubicBezTo>
                  <a:cubicBezTo>
                    <a:pt x="420" y="302"/>
                    <a:pt x="420" y="350"/>
                    <a:pt x="431" y="372"/>
                  </a:cubicBezTo>
                  <a:cubicBezTo>
                    <a:pt x="420" y="383"/>
                    <a:pt x="397" y="394"/>
                    <a:pt x="372" y="394"/>
                  </a:cubicBezTo>
                  <a:cubicBezTo>
                    <a:pt x="221" y="394"/>
                    <a:pt x="129" y="302"/>
                    <a:pt x="140" y="151"/>
                  </a:cubicBezTo>
                  <a:cubicBezTo>
                    <a:pt x="140" y="81"/>
                    <a:pt x="140" y="23"/>
                    <a:pt x="7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6060393" y="1875991"/>
              <a:ext cx="92435" cy="31770"/>
            </a:xfrm>
            <a:custGeom>
              <a:avLst/>
              <a:gdLst/>
              <a:ahLst/>
              <a:cxnLst/>
              <a:rect l="l" t="t" r="r" b="b"/>
              <a:pathLst>
                <a:path w="1222" h="420" extrusionOk="0">
                  <a:moveTo>
                    <a:pt x="408" y="0"/>
                  </a:moveTo>
                  <a:cubicBezTo>
                    <a:pt x="313" y="0"/>
                    <a:pt x="221" y="11"/>
                    <a:pt x="129" y="22"/>
                  </a:cubicBezTo>
                  <a:cubicBezTo>
                    <a:pt x="81" y="22"/>
                    <a:pt x="59" y="48"/>
                    <a:pt x="48" y="92"/>
                  </a:cubicBezTo>
                  <a:cubicBezTo>
                    <a:pt x="23" y="173"/>
                    <a:pt x="12" y="243"/>
                    <a:pt x="0" y="327"/>
                  </a:cubicBezTo>
                  <a:cubicBezTo>
                    <a:pt x="0" y="360"/>
                    <a:pt x="23" y="383"/>
                    <a:pt x="59" y="383"/>
                  </a:cubicBezTo>
                  <a:cubicBezTo>
                    <a:pt x="188" y="383"/>
                    <a:pt x="302" y="397"/>
                    <a:pt x="431" y="408"/>
                  </a:cubicBezTo>
                  <a:lnTo>
                    <a:pt x="559" y="408"/>
                  </a:lnTo>
                  <a:lnTo>
                    <a:pt x="559" y="419"/>
                  </a:lnTo>
                  <a:cubicBezTo>
                    <a:pt x="721" y="408"/>
                    <a:pt x="886" y="408"/>
                    <a:pt x="1048" y="408"/>
                  </a:cubicBezTo>
                  <a:cubicBezTo>
                    <a:pt x="1210" y="397"/>
                    <a:pt x="1221" y="372"/>
                    <a:pt x="1210" y="221"/>
                  </a:cubicBezTo>
                  <a:cubicBezTo>
                    <a:pt x="1210" y="187"/>
                    <a:pt x="1199" y="151"/>
                    <a:pt x="1199" y="117"/>
                  </a:cubicBezTo>
                  <a:cubicBezTo>
                    <a:pt x="1199" y="59"/>
                    <a:pt x="1165" y="34"/>
                    <a:pt x="1118" y="34"/>
                  </a:cubicBezTo>
                  <a:cubicBezTo>
                    <a:pt x="886" y="22"/>
                    <a:pt x="640" y="11"/>
                    <a:pt x="40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5731135" y="1902389"/>
              <a:ext cx="10666" cy="10590"/>
            </a:xfrm>
            <a:custGeom>
              <a:avLst/>
              <a:gdLst/>
              <a:ahLst/>
              <a:cxnLst/>
              <a:rect l="l" t="t" r="r" b="b"/>
              <a:pathLst>
                <a:path w="141" h="140" extrusionOk="0">
                  <a:moveTo>
                    <a:pt x="71" y="0"/>
                  </a:moveTo>
                  <a:cubicBezTo>
                    <a:pt x="34" y="0"/>
                    <a:pt x="1" y="11"/>
                    <a:pt x="1" y="59"/>
                  </a:cubicBezTo>
                  <a:cubicBezTo>
                    <a:pt x="1" y="93"/>
                    <a:pt x="34" y="140"/>
                    <a:pt x="71" y="140"/>
                  </a:cubicBezTo>
                  <a:cubicBezTo>
                    <a:pt x="104" y="140"/>
                    <a:pt x="140" y="104"/>
                    <a:pt x="140" y="70"/>
                  </a:cubicBezTo>
                  <a:cubicBezTo>
                    <a:pt x="140" y="34"/>
                    <a:pt x="104" y="0"/>
                    <a:pt x="7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5700275" y="1898758"/>
              <a:ext cx="10666" cy="9834"/>
            </a:xfrm>
            <a:custGeom>
              <a:avLst/>
              <a:gdLst/>
              <a:ahLst/>
              <a:cxnLst/>
              <a:rect l="l" t="t" r="r" b="b"/>
              <a:pathLst>
                <a:path w="141" h="130" extrusionOk="0">
                  <a:moveTo>
                    <a:pt x="60" y="1"/>
                  </a:moveTo>
                  <a:cubicBezTo>
                    <a:pt x="23" y="1"/>
                    <a:pt x="1" y="26"/>
                    <a:pt x="1" y="59"/>
                  </a:cubicBezTo>
                  <a:cubicBezTo>
                    <a:pt x="1" y="96"/>
                    <a:pt x="23" y="129"/>
                    <a:pt x="71" y="129"/>
                  </a:cubicBezTo>
                  <a:cubicBezTo>
                    <a:pt x="104" y="129"/>
                    <a:pt x="141" y="118"/>
                    <a:pt x="141" y="71"/>
                  </a:cubicBezTo>
                  <a:cubicBezTo>
                    <a:pt x="141" y="37"/>
                    <a:pt x="104" y="1"/>
                    <a:pt x="6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5716159" y="1614355"/>
              <a:ext cx="23752" cy="60060"/>
            </a:xfrm>
            <a:custGeom>
              <a:avLst/>
              <a:gdLst/>
              <a:ahLst/>
              <a:cxnLst/>
              <a:rect l="l" t="t" r="r" b="b"/>
              <a:pathLst>
                <a:path w="314" h="794" extrusionOk="0">
                  <a:moveTo>
                    <a:pt x="143" y="1"/>
                  </a:moveTo>
                  <a:cubicBezTo>
                    <a:pt x="122" y="1"/>
                    <a:pt x="105" y="15"/>
                    <a:pt x="93" y="48"/>
                  </a:cubicBezTo>
                  <a:cubicBezTo>
                    <a:pt x="70" y="70"/>
                    <a:pt x="59" y="107"/>
                    <a:pt x="45" y="140"/>
                  </a:cubicBezTo>
                  <a:cubicBezTo>
                    <a:pt x="0" y="305"/>
                    <a:pt x="12" y="467"/>
                    <a:pt x="59" y="629"/>
                  </a:cubicBezTo>
                  <a:cubicBezTo>
                    <a:pt x="70" y="677"/>
                    <a:pt x="115" y="735"/>
                    <a:pt x="162" y="769"/>
                  </a:cubicBezTo>
                  <a:cubicBezTo>
                    <a:pt x="184" y="786"/>
                    <a:pt x="203" y="794"/>
                    <a:pt x="220" y="794"/>
                  </a:cubicBezTo>
                  <a:cubicBezTo>
                    <a:pt x="251" y="794"/>
                    <a:pt x="273" y="769"/>
                    <a:pt x="280" y="724"/>
                  </a:cubicBezTo>
                  <a:cubicBezTo>
                    <a:pt x="291" y="629"/>
                    <a:pt x="302" y="537"/>
                    <a:pt x="313" y="434"/>
                  </a:cubicBezTo>
                  <a:cubicBezTo>
                    <a:pt x="302" y="364"/>
                    <a:pt x="302" y="269"/>
                    <a:pt x="291" y="188"/>
                  </a:cubicBezTo>
                  <a:cubicBezTo>
                    <a:pt x="280" y="129"/>
                    <a:pt x="255" y="70"/>
                    <a:pt x="199" y="26"/>
                  </a:cubicBezTo>
                  <a:cubicBezTo>
                    <a:pt x="178" y="10"/>
                    <a:pt x="159" y="1"/>
                    <a:pt x="143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5737262" y="1616170"/>
              <a:ext cx="14070" cy="55522"/>
            </a:xfrm>
            <a:custGeom>
              <a:avLst/>
              <a:gdLst/>
              <a:ahLst/>
              <a:cxnLst/>
              <a:rect l="l" t="t" r="r" b="b"/>
              <a:pathLst>
                <a:path w="186" h="734" extrusionOk="0">
                  <a:moveTo>
                    <a:pt x="18" y="0"/>
                  </a:moveTo>
                  <a:cubicBezTo>
                    <a:pt x="13" y="0"/>
                    <a:pt x="7" y="1"/>
                    <a:pt x="1" y="2"/>
                  </a:cubicBezTo>
                  <a:cubicBezTo>
                    <a:pt x="115" y="234"/>
                    <a:pt x="71" y="479"/>
                    <a:pt x="59" y="734"/>
                  </a:cubicBezTo>
                  <a:cubicBezTo>
                    <a:pt x="129" y="689"/>
                    <a:pt x="140" y="619"/>
                    <a:pt x="163" y="549"/>
                  </a:cubicBezTo>
                  <a:cubicBezTo>
                    <a:pt x="185" y="396"/>
                    <a:pt x="174" y="234"/>
                    <a:pt x="115" y="94"/>
                  </a:cubicBezTo>
                  <a:cubicBezTo>
                    <a:pt x="95" y="51"/>
                    <a:pt x="75" y="0"/>
                    <a:pt x="1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5547937" y="1441065"/>
              <a:ext cx="639330" cy="518681"/>
            </a:xfrm>
            <a:custGeom>
              <a:avLst/>
              <a:gdLst/>
              <a:ahLst/>
              <a:cxnLst/>
              <a:rect l="l" t="t" r="r" b="b"/>
              <a:pathLst>
                <a:path w="8452" h="6857" extrusionOk="0">
                  <a:moveTo>
                    <a:pt x="5705" y="302"/>
                  </a:moveTo>
                  <a:lnTo>
                    <a:pt x="5705" y="302"/>
                  </a:lnTo>
                  <a:cubicBezTo>
                    <a:pt x="6228" y="465"/>
                    <a:pt x="6694" y="699"/>
                    <a:pt x="7077" y="1118"/>
                  </a:cubicBezTo>
                  <a:cubicBezTo>
                    <a:pt x="6868" y="1082"/>
                    <a:pt x="6683" y="1048"/>
                    <a:pt x="6485" y="1012"/>
                  </a:cubicBezTo>
                  <a:cubicBezTo>
                    <a:pt x="6415" y="839"/>
                    <a:pt x="6286" y="722"/>
                    <a:pt x="6147" y="615"/>
                  </a:cubicBezTo>
                  <a:cubicBezTo>
                    <a:pt x="6007" y="501"/>
                    <a:pt x="5856" y="406"/>
                    <a:pt x="5705" y="302"/>
                  </a:cubicBezTo>
                  <a:close/>
                  <a:moveTo>
                    <a:pt x="7298" y="302"/>
                  </a:moveTo>
                  <a:cubicBezTo>
                    <a:pt x="7312" y="314"/>
                    <a:pt x="7345" y="325"/>
                    <a:pt x="7345" y="350"/>
                  </a:cubicBezTo>
                  <a:cubicBezTo>
                    <a:pt x="7368" y="383"/>
                    <a:pt x="7393" y="431"/>
                    <a:pt x="7404" y="476"/>
                  </a:cubicBezTo>
                  <a:cubicBezTo>
                    <a:pt x="7437" y="641"/>
                    <a:pt x="7415" y="803"/>
                    <a:pt x="7393" y="965"/>
                  </a:cubicBezTo>
                  <a:cubicBezTo>
                    <a:pt x="7393" y="990"/>
                    <a:pt x="7404" y="1012"/>
                    <a:pt x="7404" y="1023"/>
                  </a:cubicBezTo>
                  <a:cubicBezTo>
                    <a:pt x="7415" y="1023"/>
                    <a:pt x="7437" y="1023"/>
                    <a:pt x="7451" y="1012"/>
                  </a:cubicBezTo>
                  <a:cubicBezTo>
                    <a:pt x="7466" y="1005"/>
                    <a:pt x="7477" y="1001"/>
                    <a:pt x="7486" y="1001"/>
                  </a:cubicBezTo>
                  <a:cubicBezTo>
                    <a:pt x="7505" y="1001"/>
                    <a:pt x="7516" y="1017"/>
                    <a:pt x="7532" y="1048"/>
                  </a:cubicBezTo>
                  <a:cubicBezTo>
                    <a:pt x="7555" y="1129"/>
                    <a:pt x="7521" y="1210"/>
                    <a:pt x="7474" y="1280"/>
                  </a:cubicBezTo>
                  <a:cubicBezTo>
                    <a:pt x="7368" y="1233"/>
                    <a:pt x="7264" y="1199"/>
                    <a:pt x="7172" y="1152"/>
                  </a:cubicBezTo>
                  <a:cubicBezTo>
                    <a:pt x="7136" y="1129"/>
                    <a:pt x="7113" y="1093"/>
                    <a:pt x="7088" y="1060"/>
                  </a:cubicBezTo>
                  <a:cubicBezTo>
                    <a:pt x="7088" y="1048"/>
                    <a:pt x="7113" y="1023"/>
                    <a:pt x="7125" y="1001"/>
                  </a:cubicBezTo>
                  <a:cubicBezTo>
                    <a:pt x="7136" y="953"/>
                    <a:pt x="7158" y="909"/>
                    <a:pt x="7183" y="872"/>
                  </a:cubicBezTo>
                  <a:cubicBezTo>
                    <a:pt x="7228" y="710"/>
                    <a:pt x="7275" y="534"/>
                    <a:pt x="7275" y="361"/>
                  </a:cubicBezTo>
                  <a:cubicBezTo>
                    <a:pt x="7275" y="350"/>
                    <a:pt x="7287" y="325"/>
                    <a:pt x="7298" y="302"/>
                  </a:cubicBezTo>
                  <a:close/>
                  <a:moveTo>
                    <a:pt x="4870" y="184"/>
                  </a:moveTo>
                  <a:cubicBezTo>
                    <a:pt x="4900" y="184"/>
                    <a:pt x="4930" y="184"/>
                    <a:pt x="4959" y="185"/>
                  </a:cubicBezTo>
                  <a:cubicBezTo>
                    <a:pt x="5180" y="196"/>
                    <a:pt x="5401" y="221"/>
                    <a:pt x="5610" y="314"/>
                  </a:cubicBezTo>
                  <a:cubicBezTo>
                    <a:pt x="5901" y="453"/>
                    <a:pt x="6147" y="652"/>
                    <a:pt x="6367" y="895"/>
                  </a:cubicBezTo>
                  <a:cubicBezTo>
                    <a:pt x="6390" y="931"/>
                    <a:pt x="6404" y="965"/>
                    <a:pt x="6437" y="1001"/>
                  </a:cubicBezTo>
                  <a:lnTo>
                    <a:pt x="6356" y="1001"/>
                  </a:lnTo>
                  <a:cubicBezTo>
                    <a:pt x="6240" y="988"/>
                    <a:pt x="6120" y="982"/>
                    <a:pt x="6001" y="982"/>
                  </a:cubicBezTo>
                  <a:cubicBezTo>
                    <a:pt x="5916" y="982"/>
                    <a:pt x="5832" y="985"/>
                    <a:pt x="5750" y="990"/>
                  </a:cubicBezTo>
                  <a:cubicBezTo>
                    <a:pt x="5367" y="1012"/>
                    <a:pt x="4993" y="1034"/>
                    <a:pt x="4633" y="1129"/>
                  </a:cubicBezTo>
                  <a:cubicBezTo>
                    <a:pt x="4331" y="1199"/>
                    <a:pt x="4040" y="1303"/>
                    <a:pt x="3761" y="1384"/>
                  </a:cubicBezTo>
                  <a:cubicBezTo>
                    <a:pt x="3745" y="1392"/>
                    <a:pt x="3731" y="1397"/>
                    <a:pt x="3720" y="1397"/>
                  </a:cubicBezTo>
                  <a:cubicBezTo>
                    <a:pt x="3698" y="1397"/>
                    <a:pt x="3682" y="1381"/>
                    <a:pt x="3666" y="1350"/>
                  </a:cubicBezTo>
                  <a:cubicBezTo>
                    <a:pt x="3477" y="1012"/>
                    <a:pt x="3196" y="849"/>
                    <a:pt x="2811" y="849"/>
                  </a:cubicBezTo>
                  <a:cubicBezTo>
                    <a:pt x="2798" y="849"/>
                    <a:pt x="2785" y="850"/>
                    <a:pt x="2772" y="850"/>
                  </a:cubicBezTo>
                  <a:cubicBezTo>
                    <a:pt x="2747" y="850"/>
                    <a:pt x="2713" y="839"/>
                    <a:pt x="2677" y="839"/>
                  </a:cubicBezTo>
                  <a:cubicBezTo>
                    <a:pt x="2688" y="825"/>
                    <a:pt x="2702" y="814"/>
                    <a:pt x="2713" y="814"/>
                  </a:cubicBezTo>
                  <a:cubicBezTo>
                    <a:pt x="2875" y="710"/>
                    <a:pt x="3037" y="615"/>
                    <a:pt x="3213" y="523"/>
                  </a:cubicBezTo>
                  <a:cubicBezTo>
                    <a:pt x="3306" y="476"/>
                    <a:pt x="3423" y="442"/>
                    <a:pt x="3526" y="406"/>
                  </a:cubicBezTo>
                  <a:cubicBezTo>
                    <a:pt x="3964" y="264"/>
                    <a:pt x="4412" y="184"/>
                    <a:pt x="4870" y="184"/>
                  </a:cubicBezTo>
                  <a:close/>
                  <a:moveTo>
                    <a:pt x="244" y="71"/>
                  </a:moveTo>
                  <a:cubicBezTo>
                    <a:pt x="258" y="82"/>
                    <a:pt x="269" y="82"/>
                    <a:pt x="280" y="93"/>
                  </a:cubicBezTo>
                  <a:cubicBezTo>
                    <a:pt x="291" y="115"/>
                    <a:pt x="302" y="152"/>
                    <a:pt x="314" y="185"/>
                  </a:cubicBezTo>
                  <a:cubicBezTo>
                    <a:pt x="523" y="722"/>
                    <a:pt x="886" y="1118"/>
                    <a:pt x="1386" y="1398"/>
                  </a:cubicBezTo>
                  <a:cubicBezTo>
                    <a:pt x="1638" y="1533"/>
                    <a:pt x="1898" y="1622"/>
                    <a:pt x="2186" y="1622"/>
                  </a:cubicBezTo>
                  <a:cubicBezTo>
                    <a:pt x="2218" y="1622"/>
                    <a:pt x="2250" y="1621"/>
                    <a:pt x="2283" y="1618"/>
                  </a:cubicBezTo>
                  <a:cubicBezTo>
                    <a:pt x="2291" y="1616"/>
                    <a:pt x="2297" y="1616"/>
                    <a:pt x="2304" y="1616"/>
                  </a:cubicBezTo>
                  <a:cubicBezTo>
                    <a:pt x="2336" y="1616"/>
                    <a:pt x="2355" y="1639"/>
                    <a:pt x="2364" y="1688"/>
                  </a:cubicBezTo>
                  <a:cubicBezTo>
                    <a:pt x="2317" y="1699"/>
                    <a:pt x="2258" y="1722"/>
                    <a:pt x="2199" y="1722"/>
                  </a:cubicBezTo>
                  <a:cubicBezTo>
                    <a:pt x="1898" y="1722"/>
                    <a:pt x="1607" y="1641"/>
                    <a:pt x="1328" y="1512"/>
                  </a:cubicBezTo>
                  <a:cubicBezTo>
                    <a:pt x="1037" y="1372"/>
                    <a:pt x="802" y="1163"/>
                    <a:pt x="582" y="931"/>
                  </a:cubicBezTo>
                  <a:cubicBezTo>
                    <a:pt x="420" y="744"/>
                    <a:pt x="314" y="534"/>
                    <a:pt x="258" y="302"/>
                  </a:cubicBezTo>
                  <a:cubicBezTo>
                    <a:pt x="233" y="233"/>
                    <a:pt x="233" y="163"/>
                    <a:pt x="233" y="104"/>
                  </a:cubicBezTo>
                  <a:cubicBezTo>
                    <a:pt x="233" y="93"/>
                    <a:pt x="244" y="82"/>
                    <a:pt x="244" y="71"/>
                  </a:cubicBezTo>
                  <a:close/>
                  <a:moveTo>
                    <a:pt x="188" y="82"/>
                  </a:moveTo>
                  <a:lnTo>
                    <a:pt x="188" y="221"/>
                  </a:lnTo>
                  <a:cubicBezTo>
                    <a:pt x="221" y="406"/>
                    <a:pt x="280" y="582"/>
                    <a:pt x="383" y="733"/>
                  </a:cubicBezTo>
                  <a:cubicBezTo>
                    <a:pt x="747" y="1258"/>
                    <a:pt x="1210" y="1607"/>
                    <a:pt x="1839" y="1733"/>
                  </a:cubicBezTo>
                  <a:cubicBezTo>
                    <a:pt x="1947" y="1757"/>
                    <a:pt x="2059" y="1779"/>
                    <a:pt x="2177" y="1779"/>
                  </a:cubicBezTo>
                  <a:cubicBezTo>
                    <a:pt x="2238" y="1779"/>
                    <a:pt x="2300" y="1773"/>
                    <a:pt x="2364" y="1758"/>
                  </a:cubicBezTo>
                  <a:lnTo>
                    <a:pt x="2364" y="1758"/>
                  </a:lnTo>
                  <a:cubicBezTo>
                    <a:pt x="2328" y="1828"/>
                    <a:pt x="2305" y="1898"/>
                    <a:pt x="2258" y="1942"/>
                  </a:cubicBezTo>
                  <a:cubicBezTo>
                    <a:pt x="2129" y="2096"/>
                    <a:pt x="1979" y="2211"/>
                    <a:pt x="1805" y="2280"/>
                  </a:cubicBezTo>
                  <a:cubicBezTo>
                    <a:pt x="1696" y="2326"/>
                    <a:pt x="1581" y="2358"/>
                    <a:pt x="1469" y="2358"/>
                  </a:cubicBezTo>
                  <a:cubicBezTo>
                    <a:pt x="1437" y="2358"/>
                    <a:pt x="1406" y="2356"/>
                    <a:pt x="1375" y="2350"/>
                  </a:cubicBezTo>
                  <a:cubicBezTo>
                    <a:pt x="1305" y="2339"/>
                    <a:pt x="1280" y="2317"/>
                    <a:pt x="1280" y="2247"/>
                  </a:cubicBezTo>
                  <a:cubicBezTo>
                    <a:pt x="1280" y="2207"/>
                    <a:pt x="1265" y="2185"/>
                    <a:pt x="1232" y="2185"/>
                  </a:cubicBezTo>
                  <a:cubicBezTo>
                    <a:pt x="1226" y="2185"/>
                    <a:pt x="1218" y="2186"/>
                    <a:pt x="1210" y="2188"/>
                  </a:cubicBezTo>
                  <a:cubicBezTo>
                    <a:pt x="1152" y="2199"/>
                    <a:pt x="1107" y="2222"/>
                    <a:pt x="1048" y="2236"/>
                  </a:cubicBezTo>
                  <a:cubicBezTo>
                    <a:pt x="1018" y="2246"/>
                    <a:pt x="985" y="2251"/>
                    <a:pt x="952" y="2251"/>
                  </a:cubicBezTo>
                  <a:cubicBezTo>
                    <a:pt x="909" y="2251"/>
                    <a:pt x="867" y="2242"/>
                    <a:pt x="828" y="2222"/>
                  </a:cubicBezTo>
                  <a:cubicBezTo>
                    <a:pt x="747" y="2199"/>
                    <a:pt x="721" y="2166"/>
                    <a:pt x="769" y="2082"/>
                  </a:cubicBezTo>
                  <a:cubicBezTo>
                    <a:pt x="802" y="2026"/>
                    <a:pt x="780" y="2001"/>
                    <a:pt x="721" y="1990"/>
                  </a:cubicBezTo>
                  <a:cubicBezTo>
                    <a:pt x="677" y="1990"/>
                    <a:pt x="629" y="1990"/>
                    <a:pt x="582" y="1979"/>
                  </a:cubicBezTo>
                  <a:cubicBezTo>
                    <a:pt x="478" y="1956"/>
                    <a:pt x="372" y="1931"/>
                    <a:pt x="302" y="1850"/>
                  </a:cubicBezTo>
                  <a:cubicBezTo>
                    <a:pt x="258" y="1791"/>
                    <a:pt x="269" y="1722"/>
                    <a:pt x="339" y="1688"/>
                  </a:cubicBezTo>
                  <a:cubicBezTo>
                    <a:pt x="350" y="1677"/>
                    <a:pt x="361" y="1677"/>
                    <a:pt x="383" y="1663"/>
                  </a:cubicBezTo>
                  <a:cubicBezTo>
                    <a:pt x="442" y="1641"/>
                    <a:pt x="442" y="1607"/>
                    <a:pt x="383" y="1571"/>
                  </a:cubicBezTo>
                  <a:cubicBezTo>
                    <a:pt x="314" y="1512"/>
                    <a:pt x="244" y="1467"/>
                    <a:pt x="174" y="1398"/>
                  </a:cubicBezTo>
                  <a:cubicBezTo>
                    <a:pt x="104" y="1328"/>
                    <a:pt x="71" y="1244"/>
                    <a:pt x="59" y="1141"/>
                  </a:cubicBezTo>
                  <a:cubicBezTo>
                    <a:pt x="51" y="1040"/>
                    <a:pt x="78" y="987"/>
                    <a:pt x="141" y="987"/>
                  </a:cubicBezTo>
                  <a:cubicBezTo>
                    <a:pt x="166" y="987"/>
                    <a:pt x="196" y="996"/>
                    <a:pt x="233" y="1012"/>
                  </a:cubicBezTo>
                  <a:lnTo>
                    <a:pt x="302" y="1012"/>
                  </a:lnTo>
                  <a:lnTo>
                    <a:pt x="302" y="953"/>
                  </a:lnTo>
                  <a:cubicBezTo>
                    <a:pt x="258" y="850"/>
                    <a:pt x="221" y="755"/>
                    <a:pt x="174" y="663"/>
                  </a:cubicBezTo>
                  <a:cubicBezTo>
                    <a:pt x="104" y="490"/>
                    <a:pt x="118" y="314"/>
                    <a:pt x="152" y="126"/>
                  </a:cubicBezTo>
                  <a:cubicBezTo>
                    <a:pt x="163" y="115"/>
                    <a:pt x="174" y="104"/>
                    <a:pt x="188" y="82"/>
                  </a:cubicBezTo>
                  <a:close/>
                  <a:moveTo>
                    <a:pt x="6058" y="1336"/>
                  </a:moveTo>
                  <a:cubicBezTo>
                    <a:pt x="6250" y="1336"/>
                    <a:pt x="6443" y="1351"/>
                    <a:pt x="6636" y="1384"/>
                  </a:cubicBezTo>
                  <a:cubicBezTo>
                    <a:pt x="7007" y="1442"/>
                    <a:pt x="7368" y="1523"/>
                    <a:pt x="7694" y="1710"/>
                  </a:cubicBezTo>
                  <a:cubicBezTo>
                    <a:pt x="7731" y="1733"/>
                    <a:pt x="7753" y="1758"/>
                    <a:pt x="7775" y="1791"/>
                  </a:cubicBezTo>
                  <a:cubicBezTo>
                    <a:pt x="8021" y="2328"/>
                    <a:pt x="8183" y="2898"/>
                    <a:pt x="8264" y="3493"/>
                  </a:cubicBezTo>
                  <a:cubicBezTo>
                    <a:pt x="8289" y="3574"/>
                    <a:pt x="8301" y="3655"/>
                    <a:pt x="8312" y="3747"/>
                  </a:cubicBezTo>
                  <a:cubicBezTo>
                    <a:pt x="8220" y="3747"/>
                    <a:pt x="8136" y="3725"/>
                    <a:pt x="8066" y="3677"/>
                  </a:cubicBezTo>
                  <a:cubicBezTo>
                    <a:pt x="7974" y="3607"/>
                    <a:pt x="7893" y="3549"/>
                    <a:pt x="7801" y="3479"/>
                  </a:cubicBezTo>
                  <a:cubicBezTo>
                    <a:pt x="7368" y="3130"/>
                    <a:pt x="6926" y="2780"/>
                    <a:pt x="6496" y="2420"/>
                  </a:cubicBezTo>
                  <a:cubicBezTo>
                    <a:pt x="6250" y="2236"/>
                    <a:pt x="6029" y="2037"/>
                    <a:pt x="5809" y="1828"/>
                  </a:cubicBezTo>
                  <a:cubicBezTo>
                    <a:pt x="5680" y="1722"/>
                    <a:pt x="5566" y="1607"/>
                    <a:pt x="5437" y="1490"/>
                  </a:cubicBezTo>
                  <a:cubicBezTo>
                    <a:pt x="5412" y="1453"/>
                    <a:pt x="5401" y="1420"/>
                    <a:pt x="5412" y="1384"/>
                  </a:cubicBezTo>
                  <a:cubicBezTo>
                    <a:pt x="5627" y="1354"/>
                    <a:pt x="5842" y="1336"/>
                    <a:pt x="6058" y="1336"/>
                  </a:cubicBezTo>
                  <a:close/>
                  <a:moveTo>
                    <a:pt x="3876" y="2049"/>
                  </a:moveTo>
                  <a:cubicBezTo>
                    <a:pt x="3945" y="2118"/>
                    <a:pt x="4004" y="2188"/>
                    <a:pt x="4063" y="2247"/>
                  </a:cubicBezTo>
                  <a:cubicBezTo>
                    <a:pt x="4250" y="2431"/>
                    <a:pt x="4423" y="2618"/>
                    <a:pt x="4610" y="2780"/>
                  </a:cubicBezTo>
                  <a:cubicBezTo>
                    <a:pt x="4912" y="3049"/>
                    <a:pt x="5239" y="3294"/>
                    <a:pt x="5529" y="3563"/>
                  </a:cubicBezTo>
                  <a:cubicBezTo>
                    <a:pt x="5867" y="3864"/>
                    <a:pt x="6194" y="4177"/>
                    <a:pt x="6529" y="4493"/>
                  </a:cubicBezTo>
                  <a:cubicBezTo>
                    <a:pt x="6694" y="4644"/>
                    <a:pt x="6856" y="4806"/>
                    <a:pt x="7018" y="4959"/>
                  </a:cubicBezTo>
                  <a:cubicBezTo>
                    <a:pt x="7007" y="4959"/>
                    <a:pt x="7007" y="4971"/>
                    <a:pt x="7007" y="4971"/>
                  </a:cubicBezTo>
                  <a:lnTo>
                    <a:pt x="6949" y="4971"/>
                  </a:lnTo>
                  <a:cubicBezTo>
                    <a:pt x="6764" y="4959"/>
                    <a:pt x="6577" y="4946"/>
                    <a:pt x="6390" y="4923"/>
                  </a:cubicBezTo>
                  <a:cubicBezTo>
                    <a:pt x="6217" y="4912"/>
                    <a:pt x="6029" y="4890"/>
                    <a:pt x="5856" y="4853"/>
                  </a:cubicBezTo>
                  <a:cubicBezTo>
                    <a:pt x="5566" y="4806"/>
                    <a:pt x="5286" y="4736"/>
                    <a:pt x="4993" y="4666"/>
                  </a:cubicBezTo>
                  <a:cubicBezTo>
                    <a:pt x="4691" y="4596"/>
                    <a:pt x="4401" y="4515"/>
                    <a:pt x="4133" y="4364"/>
                  </a:cubicBezTo>
                  <a:cubicBezTo>
                    <a:pt x="3970" y="4272"/>
                    <a:pt x="3842" y="4166"/>
                    <a:pt x="3761" y="4004"/>
                  </a:cubicBezTo>
                  <a:cubicBezTo>
                    <a:pt x="3610" y="3736"/>
                    <a:pt x="3493" y="3457"/>
                    <a:pt x="3470" y="3155"/>
                  </a:cubicBezTo>
                  <a:cubicBezTo>
                    <a:pt x="3456" y="2990"/>
                    <a:pt x="3470" y="2839"/>
                    <a:pt x="3504" y="2688"/>
                  </a:cubicBezTo>
                  <a:cubicBezTo>
                    <a:pt x="3563" y="2490"/>
                    <a:pt x="3680" y="2317"/>
                    <a:pt x="3794" y="2152"/>
                  </a:cubicBezTo>
                  <a:cubicBezTo>
                    <a:pt x="3820" y="2118"/>
                    <a:pt x="3853" y="2082"/>
                    <a:pt x="3876" y="2049"/>
                  </a:cubicBezTo>
                  <a:close/>
                  <a:moveTo>
                    <a:pt x="5367" y="1384"/>
                  </a:moveTo>
                  <a:cubicBezTo>
                    <a:pt x="5356" y="1467"/>
                    <a:pt x="5401" y="1501"/>
                    <a:pt x="5448" y="1548"/>
                  </a:cubicBezTo>
                  <a:cubicBezTo>
                    <a:pt x="5599" y="1688"/>
                    <a:pt x="5739" y="1817"/>
                    <a:pt x="5890" y="1956"/>
                  </a:cubicBezTo>
                  <a:cubicBezTo>
                    <a:pt x="6555" y="2549"/>
                    <a:pt x="7253" y="3130"/>
                    <a:pt x="7974" y="3666"/>
                  </a:cubicBezTo>
                  <a:cubicBezTo>
                    <a:pt x="8055" y="3725"/>
                    <a:pt x="8150" y="3783"/>
                    <a:pt x="8264" y="3795"/>
                  </a:cubicBezTo>
                  <a:cubicBezTo>
                    <a:pt x="8301" y="3795"/>
                    <a:pt x="8323" y="3817"/>
                    <a:pt x="8323" y="3853"/>
                  </a:cubicBezTo>
                  <a:cubicBezTo>
                    <a:pt x="8334" y="3957"/>
                    <a:pt x="8345" y="4052"/>
                    <a:pt x="8345" y="4144"/>
                  </a:cubicBezTo>
                  <a:cubicBezTo>
                    <a:pt x="8359" y="4387"/>
                    <a:pt x="8371" y="4633"/>
                    <a:pt x="8382" y="4890"/>
                  </a:cubicBezTo>
                  <a:cubicBezTo>
                    <a:pt x="8393" y="4993"/>
                    <a:pt x="8393" y="5099"/>
                    <a:pt x="8393" y="5214"/>
                  </a:cubicBezTo>
                  <a:cubicBezTo>
                    <a:pt x="8334" y="5191"/>
                    <a:pt x="8276" y="5169"/>
                    <a:pt x="8220" y="5155"/>
                  </a:cubicBezTo>
                  <a:cubicBezTo>
                    <a:pt x="7893" y="5052"/>
                    <a:pt x="7544" y="5004"/>
                    <a:pt x="7194" y="4993"/>
                  </a:cubicBezTo>
                  <a:cubicBezTo>
                    <a:pt x="7136" y="4982"/>
                    <a:pt x="7088" y="4971"/>
                    <a:pt x="7044" y="4923"/>
                  </a:cubicBezTo>
                  <a:cubicBezTo>
                    <a:pt x="6390" y="4283"/>
                    <a:pt x="5728" y="3644"/>
                    <a:pt x="5018" y="3074"/>
                  </a:cubicBezTo>
                  <a:cubicBezTo>
                    <a:pt x="4644" y="2780"/>
                    <a:pt x="4295" y="2468"/>
                    <a:pt x="3982" y="2107"/>
                  </a:cubicBezTo>
                  <a:cubicBezTo>
                    <a:pt x="3959" y="2082"/>
                    <a:pt x="3934" y="2049"/>
                    <a:pt x="3901" y="2012"/>
                  </a:cubicBezTo>
                  <a:cubicBezTo>
                    <a:pt x="4295" y="1571"/>
                    <a:pt x="4820" y="1467"/>
                    <a:pt x="5367" y="1384"/>
                  </a:cubicBezTo>
                  <a:close/>
                  <a:moveTo>
                    <a:pt x="5960" y="1026"/>
                  </a:moveTo>
                  <a:cubicBezTo>
                    <a:pt x="6027" y="1026"/>
                    <a:pt x="6094" y="1029"/>
                    <a:pt x="6158" y="1034"/>
                  </a:cubicBezTo>
                  <a:cubicBezTo>
                    <a:pt x="6356" y="1048"/>
                    <a:pt x="6555" y="1082"/>
                    <a:pt x="6753" y="1104"/>
                  </a:cubicBezTo>
                  <a:cubicBezTo>
                    <a:pt x="6985" y="1141"/>
                    <a:pt x="7194" y="1199"/>
                    <a:pt x="7404" y="1303"/>
                  </a:cubicBezTo>
                  <a:cubicBezTo>
                    <a:pt x="7555" y="1372"/>
                    <a:pt x="7636" y="1501"/>
                    <a:pt x="7706" y="1652"/>
                  </a:cubicBezTo>
                  <a:cubicBezTo>
                    <a:pt x="7683" y="1641"/>
                    <a:pt x="7672" y="1641"/>
                    <a:pt x="7661" y="1641"/>
                  </a:cubicBezTo>
                  <a:cubicBezTo>
                    <a:pt x="7183" y="1398"/>
                    <a:pt x="6658" y="1314"/>
                    <a:pt x="6136" y="1291"/>
                  </a:cubicBezTo>
                  <a:cubicBezTo>
                    <a:pt x="6080" y="1288"/>
                    <a:pt x="6024" y="1287"/>
                    <a:pt x="5969" y="1287"/>
                  </a:cubicBezTo>
                  <a:cubicBezTo>
                    <a:pt x="5653" y="1287"/>
                    <a:pt x="5347" y="1336"/>
                    <a:pt x="5040" y="1384"/>
                  </a:cubicBezTo>
                  <a:cubicBezTo>
                    <a:pt x="4728" y="1442"/>
                    <a:pt x="4434" y="1537"/>
                    <a:pt x="4169" y="1710"/>
                  </a:cubicBezTo>
                  <a:cubicBezTo>
                    <a:pt x="3993" y="1817"/>
                    <a:pt x="3864" y="1979"/>
                    <a:pt x="3736" y="2141"/>
                  </a:cubicBezTo>
                  <a:cubicBezTo>
                    <a:pt x="3596" y="2328"/>
                    <a:pt x="3470" y="2537"/>
                    <a:pt x="3434" y="2780"/>
                  </a:cubicBezTo>
                  <a:cubicBezTo>
                    <a:pt x="3412" y="2934"/>
                    <a:pt x="3401" y="3085"/>
                    <a:pt x="3423" y="3236"/>
                  </a:cubicBezTo>
                  <a:cubicBezTo>
                    <a:pt x="3470" y="3493"/>
                    <a:pt x="3563" y="3747"/>
                    <a:pt x="3691" y="3982"/>
                  </a:cubicBezTo>
                  <a:cubicBezTo>
                    <a:pt x="3783" y="4166"/>
                    <a:pt x="3923" y="4317"/>
                    <a:pt x="4110" y="4412"/>
                  </a:cubicBezTo>
                  <a:cubicBezTo>
                    <a:pt x="4331" y="4526"/>
                    <a:pt x="4563" y="4610"/>
                    <a:pt x="4797" y="4680"/>
                  </a:cubicBezTo>
                  <a:cubicBezTo>
                    <a:pt x="5437" y="4853"/>
                    <a:pt x="6088" y="4971"/>
                    <a:pt x="6753" y="5004"/>
                  </a:cubicBezTo>
                  <a:cubicBezTo>
                    <a:pt x="7066" y="5029"/>
                    <a:pt x="7382" y="5052"/>
                    <a:pt x="7694" y="5099"/>
                  </a:cubicBezTo>
                  <a:cubicBezTo>
                    <a:pt x="7904" y="5122"/>
                    <a:pt x="8102" y="5155"/>
                    <a:pt x="8301" y="5239"/>
                  </a:cubicBezTo>
                  <a:cubicBezTo>
                    <a:pt x="8393" y="5284"/>
                    <a:pt x="8393" y="5284"/>
                    <a:pt x="8393" y="5390"/>
                  </a:cubicBezTo>
                  <a:lnTo>
                    <a:pt x="8393" y="5552"/>
                  </a:lnTo>
                  <a:cubicBezTo>
                    <a:pt x="8253" y="5529"/>
                    <a:pt x="8136" y="5482"/>
                    <a:pt x="8021" y="5471"/>
                  </a:cubicBezTo>
                  <a:cubicBezTo>
                    <a:pt x="7764" y="5434"/>
                    <a:pt x="7496" y="5412"/>
                    <a:pt x="7228" y="5401"/>
                  </a:cubicBezTo>
                  <a:cubicBezTo>
                    <a:pt x="6856" y="5390"/>
                    <a:pt x="6485" y="5379"/>
                    <a:pt x="6099" y="5379"/>
                  </a:cubicBezTo>
                  <a:cubicBezTo>
                    <a:pt x="5669" y="5379"/>
                    <a:pt x="5250" y="5390"/>
                    <a:pt x="4820" y="5401"/>
                  </a:cubicBezTo>
                  <a:cubicBezTo>
                    <a:pt x="4633" y="5401"/>
                    <a:pt x="4459" y="5379"/>
                    <a:pt x="4283" y="5309"/>
                  </a:cubicBezTo>
                  <a:cubicBezTo>
                    <a:pt x="4250" y="5295"/>
                    <a:pt x="4214" y="5272"/>
                    <a:pt x="4191" y="5250"/>
                  </a:cubicBezTo>
                  <a:cubicBezTo>
                    <a:pt x="4085" y="5155"/>
                    <a:pt x="3982" y="5063"/>
                    <a:pt x="3889" y="4971"/>
                  </a:cubicBezTo>
                  <a:cubicBezTo>
                    <a:pt x="3680" y="4725"/>
                    <a:pt x="3515" y="4445"/>
                    <a:pt x="3353" y="4177"/>
                  </a:cubicBezTo>
                  <a:cubicBezTo>
                    <a:pt x="3236" y="3982"/>
                    <a:pt x="3144" y="3783"/>
                    <a:pt x="3051" y="3574"/>
                  </a:cubicBezTo>
                  <a:cubicBezTo>
                    <a:pt x="3004" y="3479"/>
                    <a:pt x="2945" y="3398"/>
                    <a:pt x="2853" y="3339"/>
                  </a:cubicBezTo>
                  <a:cubicBezTo>
                    <a:pt x="2822" y="3318"/>
                    <a:pt x="2790" y="3311"/>
                    <a:pt x="2759" y="3311"/>
                  </a:cubicBezTo>
                  <a:cubicBezTo>
                    <a:pt x="2710" y="3311"/>
                    <a:pt x="2661" y="3328"/>
                    <a:pt x="2618" y="3328"/>
                  </a:cubicBezTo>
                  <a:cubicBezTo>
                    <a:pt x="2590" y="3328"/>
                    <a:pt x="2559" y="3331"/>
                    <a:pt x="2529" y="3331"/>
                  </a:cubicBezTo>
                  <a:cubicBezTo>
                    <a:pt x="2498" y="3331"/>
                    <a:pt x="2469" y="3328"/>
                    <a:pt x="2445" y="3317"/>
                  </a:cubicBezTo>
                  <a:cubicBezTo>
                    <a:pt x="2247" y="3236"/>
                    <a:pt x="2107" y="3085"/>
                    <a:pt x="2096" y="2864"/>
                  </a:cubicBezTo>
                  <a:cubicBezTo>
                    <a:pt x="2096" y="2780"/>
                    <a:pt x="2096" y="2699"/>
                    <a:pt x="2107" y="2618"/>
                  </a:cubicBezTo>
                  <a:cubicBezTo>
                    <a:pt x="2118" y="2431"/>
                    <a:pt x="2166" y="2247"/>
                    <a:pt x="2339" y="2130"/>
                  </a:cubicBezTo>
                  <a:cubicBezTo>
                    <a:pt x="2434" y="2071"/>
                    <a:pt x="2537" y="2012"/>
                    <a:pt x="2643" y="1942"/>
                  </a:cubicBezTo>
                  <a:cubicBezTo>
                    <a:pt x="3191" y="1629"/>
                    <a:pt x="3783" y="1409"/>
                    <a:pt x="4390" y="1233"/>
                  </a:cubicBezTo>
                  <a:cubicBezTo>
                    <a:pt x="4540" y="1188"/>
                    <a:pt x="4702" y="1152"/>
                    <a:pt x="4867" y="1129"/>
                  </a:cubicBezTo>
                  <a:cubicBezTo>
                    <a:pt x="5169" y="1093"/>
                    <a:pt x="5460" y="1060"/>
                    <a:pt x="5761" y="1034"/>
                  </a:cubicBezTo>
                  <a:cubicBezTo>
                    <a:pt x="5825" y="1029"/>
                    <a:pt x="5893" y="1026"/>
                    <a:pt x="5960" y="1026"/>
                  </a:cubicBezTo>
                  <a:close/>
                  <a:moveTo>
                    <a:pt x="2845" y="882"/>
                  </a:moveTo>
                  <a:cubicBezTo>
                    <a:pt x="2894" y="882"/>
                    <a:pt x="2943" y="885"/>
                    <a:pt x="2993" y="895"/>
                  </a:cubicBezTo>
                  <a:cubicBezTo>
                    <a:pt x="3306" y="931"/>
                    <a:pt x="3504" y="1152"/>
                    <a:pt x="3655" y="1420"/>
                  </a:cubicBezTo>
                  <a:cubicBezTo>
                    <a:pt x="3621" y="1431"/>
                    <a:pt x="3610" y="1442"/>
                    <a:pt x="3585" y="1442"/>
                  </a:cubicBezTo>
                  <a:cubicBezTo>
                    <a:pt x="3364" y="1548"/>
                    <a:pt x="3132" y="1652"/>
                    <a:pt x="2912" y="1758"/>
                  </a:cubicBezTo>
                  <a:cubicBezTo>
                    <a:pt x="2725" y="1850"/>
                    <a:pt x="2537" y="1956"/>
                    <a:pt x="2364" y="2060"/>
                  </a:cubicBezTo>
                  <a:cubicBezTo>
                    <a:pt x="2199" y="2152"/>
                    <a:pt x="2096" y="2292"/>
                    <a:pt x="2074" y="2479"/>
                  </a:cubicBezTo>
                  <a:cubicBezTo>
                    <a:pt x="2060" y="2596"/>
                    <a:pt x="2048" y="2699"/>
                    <a:pt x="2048" y="2817"/>
                  </a:cubicBezTo>
                  <a:cubicBezTo>
                    <a:pt x="2037" y="2920"/>
                    <a:pt x="2060" y="3026"/>
                    <a:pt x="2118" y="3118"/>
                  </a:cubicBezTo>
                  <a:cubicBezTo>
                    <a:pt x="2199" y="3236"/>
                    <a:pt x="2317" y="3317"/>
                    <a:pt x="2434" y="3375"/>
                  </a:cubicBezTo>
                  <a:cubicBezTo>
                    <a:pt x="2479" y="3387"/>
                    <a:pt x="2526" y="3387"/>
                    <a:pt x="2562" y="3387"/>
                  </a:cubicBezTo>
                  <a:cubicBezTo>
                    <a:pt x="2618" y="3387"/>
                    <a:pt x="2677" y="3387"/>
                    <a:pt x="2725" y="3375"/>
                  </a:cubicBezTo>
                  <a:cubicBezTo>
                    <a:pt x="2742" y="3371"/>
                    <a:pt x="2758" y="3369"/>
                    <a:pt x="2773" y="3369"/>
                  </a:cubicBezTo>
                  <a:cubicBezTo>
                    <a:pt x="2830" y="3369"/>
                    <a:pt x="2874" y="3399"/>
                    <a:pt x="2912" y="3445"/>
                  </a:cubicBezTo>
                  <a:cubicBezTo>
                    <a:pt x="2945" y="3493"/>
                    <a:pt x="2982" y="3549"/>
                    <a:pt x="3004" y="3596"/>
                  </a:cubicBezTo>
                  <a:cubicBezTo>
                    <a:pt x="3026" y="3655"/>
                    <a:pt x="3051" y="3702"/>
                    <a:pt x="3074" y="3758"/>
                  </a:cubicBezTo>
                  <a:cubicBezTo>
                    <a:pt x="3202" y="4038"/>
                    <a:pt x="3375" y="4295"/>
                    <a:pt x="3540" y="4563"/>
                  </a:cubicBezTo>
                  <a:cubicBezTo>
                    <a:pt x="3666" y="4750"/>
                    <a:pt x="3783" y="4923"/>
                    <a:pt x="3934" y="5085"/>
                  </a:cubicBezTo>
                  <a:cubicBezTo>
                    <a:pt x="4099" y="5261"/>
                    <a:pt x="4272" y="5401"/>
                    <a:pt x="4518" y="5434"/>
                  </a:cubicBezTo>
                  <a:cubicBezTo>
                    <a:pt x="4658" y="5448"/>
                    <a:pt x="4797" y="5448"/>
                    <a:pt x="4923" y="5448"/>
                  </a:cubicBezTo>
                  <a:cubicBezTo>
                    <a:pt x="5169" y="5448"/>
                    <a:pt x="5412" y="5423"/>
                    <a:pt x="5658" y="5423"/>
                  </a:cubicBezTo>
                  <a:cubicBezTo>
                    <a:pt x="6250" y="5434"/>
                    <a:pt x="6845" y="5448"/>
                    <a:pt x="7426" y="5460"/>
                  </a:cubicBezTo>
                  <a:cubicBezTo>
                    <a:pt x="7661" y="5471"/>
                    <a:pt x="7882" y="5504"/>
                    <a:pt x="8113" y="5529"/>
                  </a:cubicBezTo>
                  <a:cubicBezTo>
                    <a:pt x="8172" y="5541"/>
                    <a:pt x="8183" y="5574"/>
                    <a:pt x="8183" y="5633"/>
                  </a:cubicBezTo>
                  <a:cubicBezTo>
                    <a:pt x="8195" y="5809"/>
                    <a:pt x="8195" y="5993"/>
                    <a:pt x="8195" y="6169"/>
                  </a:cubicBezTo>
                  <a:cubicBezTo>
                    <a:pt x="8195" y="6250"/>
                    <a:pt x="8183" y="6331"/>
                    <a:pt x="8183" y="6412"/>
                  </a:cubicBezTo>
                  <a:cubicBezTo>
                    <a:pt x="8183" y="6437"/>
                    <a:pt x="8161" y="6460"/>
                    <a:pt x="8125" y="6460"/>
                  </a:cubicBezTo>
                  <a:cubicBezTo>
                    <a:pt x="8032" y="6471"/>
                    <a:pt x="7926" y="6482"/>
                    <a:pt x="7823" y="6496"/>
                  </a:cubicBezTo>
                  <a:cubicBezTo>
                    <a:pt x="7437" y="6507"/>
                    <a:pt x="7044" y="6518"/>
                    <a:pt x="6647" y="6518"/>
                  </a:cubicBezTo>
                  <a:cubicBezTo>
                    <a:pt x="6379" y="6518"/>
                    <a:pt x="6099" y="6507"/>
                    <a:pt x="5820" y="6496"/>
                  </a:cubicBezTo>
                  <a:cubicBezTo>
                    <a:pt x="5297" y="6496"/>
                    <a:pt x="4772" y="6496"/>
                    <a:pt x="4250" y="6482"/>
                  </a:cubicBezTo>
                  <a:cubicBezTo>
                    <a:pt x="3666" y="6471"/>
                    <a:pt x="3074" y="6449"/>
                    <a:pt x="2479" y="6379"/>
                  </a:cubicBezTo>
                  <a:cubicBezTo>
                    <a:pt x="2269" y="6356"/>
                    <a:pt x="2060" y="6309"/>
                    <a:pt x="1839" y="6273"/>
                  </a:cubicBezTo>
                  <a:cubicBezTo>
                    <a:pt x="1805" y="6261"/>
                    <a:pt x="1780" y="6250"/>
                    <a:pt x="1794" y="6203"/>
                  </a:cubicBezTo>
                  <a:cubicBezTo>
                    <a:pt x="1794" y="6169"/>
                    <a:pt x="1794" y="6147"/>
                    <a:pt x="1780" y="6122"/>
                  </a:cubicBezTo>
                  <a:cubicBezTo>
                    <a:pt x="1710" y="5831"/>
                    <a:pt x="1629" y="5529"/>
                    <a:pt x="1548" y="5239"/>
                  </a:cubicBezTo>
                  <a:cubicBezTo>
                    <a:pt x="1501" y="5041"/>
                    <a:pt x="1420" y="4853"/>
                    <a:pt x="1386" y="4655"/>
                  </a:cubicBezTo>
                  <a:cubicBezTo>
                    <a:pt x="1328" y="4387"/>
                    <a:pt x="1305" y="4133"/>
                    <a:pt x="1280" y="3864"/>
                  </a:cubicBezTo>
                  <a:cubicBezTo>
                    <a:pt x="1258" y="3644"/>
                    <a:pt x="1258" y="3409"/>
                    <a:pt x="1280" y="3188"/>
                  </a:cubicBezTo>
                  <a:cubicBezTo>
                    <a:pt x="1305" y="3074"/>
                    <a:pt x="1328" y="2945"/>
                    <a:pt x="1350" y="2828"/>
                  </a:cubicBezTo>
                  <a:cubicBezTo>
                    <a:pt x="1375" y="2699"/>
                    <a:pt x="1398" y="2585"/>
                    <a:pt x="1420" y="2456"/>
                  </a:cubicBezTo>
                  <a:cubicBezTo>
                    <a:pt x="1420" y="2420"/>
                    <a:pt x="1445" y="2409"/>
                    <a:pt x="1479" y="2409"/>
                  </a:cubicBezTo>
                  <a:cubicBezTo>
                    <a:pt x="1839" y="2398"/>
                    <a:pt x="2118" y="2222"/>
                    <a:pt x="2339" y="1942"/>
                  </a:cubicBezTo>
                  <a:cubicBezTo>
                    <a:pt x="2398" y="1873"/>
                    <a:pt x="2434" y="1780"/>
                    <a:pt x="2423" y="1677"/>
                  </a:cubicBezTo>
                  <a:cubicBezTo>
                    <a:pt x="2423" y="1602"/>
                    <a:pt x="2375" y="1558"/>
                    <a:pt x="2297" y="1558"/>
                  </a:cubicBezTo>
                  <a:cubicBezTo>
                    <a:pt x="2288" y="1558"/>
                    <a:pt x="2279" y="1558"/>
                    <a:pt x="2269" y="1560"/>
                  </a:cubicBezTo>
                  <a:cubicBezTo>
                    <a:pt x="2236" y="1566"/>
                    <a:pt x="2201" y="1569"/>
                    <a:pt x="2165" y="1569"/>
                  </a:cubicBezTo>
                  <a:cubicBezTo>
                    <a:pt x="2079" y="1569"/>
                    <a:pt x="1988" y="1553"/>
                    <a:pt x="1898" y="1537"/>
                  </a:cubicBezTo>
                  <a:cubicBezTo>
                    <a:pt x="1920" y="1512"/>
                    <a:pt x="1934" y="1501"/>
                    <a:pt x="1945" y="1479"/>
                  </a:cubicBezTo>
                  <a:cubicBezTo>
                    <a:pt x="2118" y="1269"/>
                    <a:pt x="2339" y="1093"/>
                    <a:pt x="2562" y="920"/>
                  </a:cubicBezTo>
                  <a:cubicBezTo>
                    <a:pt x="2585" y="909"/>
                    <a:pt x="2618" y="895"/>
                    <a:pt x="2655" y="895"/>
                  </a:cubicBezTo>
                  <a:cubicBezTo>
                    <a:pt x="2714" y="888"/>
                    <a:pt x="2779" y="882"/>
                    <a:pt x="2845" y="882"/>
                  </a:cubicBezTo>
                  <a:close/>
                  <a:moveTo>
                    <a:pt x="1780" y="6309"/>
                  </a:moveTo>
                  <a:cubicBezTo>
                    <a:pt x="1794" y="6320"/>
                    <a:pt x="1805" y="6320"/>
                    <a:pt x="1828" y="6320"/>
                  </a:cubicBezTo>
                  <a:cubicBezTo>
                    <a:pt x="2004" y="6356"/>
                    <a:pt x="2188" y="6401"/>
                    <a:pt x="2375" y="6426"/>
                  </a:cubicBezTo>
                  <a:cubicBezTo>
                    <a:pt x="2772" y="6460"/>
                    <a:pt x="3155" y="6496"/>
                    <a:pt x="3551" y="6518"/>
                  </a:cubicBezTo>
                  <a:cubicBezTo>
                    <a:pt x="4040" y="6530"/>
                    <a:pt x="4529" y="6530"/>
                    <a:pt x="5018" y="6530"/>
                  </a:cubicBezTo>
                  <a:cubicBezTo>
                    <a:pt x="5605" y="6539"/>
                    <a:pt x="6200" y="6572"/>
                    <a:pt x="6790" y="6572"/>
                  </a:cubicBezTo>
                  <a:cubicBezTo>
                    <a:pt x="6925" y="6572"/>
                    <a:pt x="7060" y="6570"/>
                    <a:pt x="7194" y="6566"/>
                  </a:cubicBezTo>
                  <a:cubicBezTo>
                    <a:pt x="7507" y="6552"/>
                    <a:pt x="7812" y="6552"/>
                    <a:pt x="8113" y="6507"/>
                  </a:cubicBezTo>
                  <a:cubicBezTo>
                    <a:pt x="8161" y="6507"/>
                    <a:pt x="8195" y="6518"/>
                    <a:pt x="8206" y="6552"/>
                  </a:cubicBezTo>
                  <a:cubicBezTo>
                    <a:pt x="8264" y="6658"/>
                    <a:pt x="8264" y="6728"/>
                    <a:pt x="8150" y="6750"/>
                  </a:cubicBezTo>
                  <a:cubicBezTo>
                    <a:pt x="8125" y="6750"/>
                    <a:pt x="8113" y="6761"/>
                    <a:pt x="8102" y="6761"/>
                  </a:cubicBezTo>
                  <a:cubicBezTo>
                    <a:pt x="7951" y="6775"/>
                    <a:pt x="7801" y="6798"/>
                    <a:pt x="7647" y="6809"/>
                  </a:cubicBezTo>
                  <a:lnTo>
                    <a:pt x="6356" y="6809"/>
                  </a:lnTo>
                  <a:cubicBezTo>
                    <a:pt x="5996" y="6798"/>
                    <a:pt x="5647" y="6775"/>
                    <a:pt x="5286" y="6750"/>
                  </a:cubicBezTo>
                  <a:cubicBezTo>
                    <a:pt x="5052" y="6739"/>
                    <a:pt x="4809" y="6739"/>
                    <a:pt x="4574" y="6728"/>
                  </a:cubicBezTo>
                  <a:cubicBezTo>
                    <a:pt x="4144" y="6692"/>
                    <a:pt x="3725" y="6658"/>
                    <a:pt x="3294" y="6636"/>
                  </a:cubicBezTo>
                  <a:cubicBezTo>
                    <a:pt x="2875" y="6622"/>
                    <a:pt x="2445" y="6588"/>
                    <a:pt x="2026" y="6552"/>
                  </a:cubicBezTo>
                  <a:cubicBezTo>
                    <a:pt x="1967" y="6552"/>
                    <a:pt x="1909" y="6541"/>
                    <a:pt x="1850" y="6518"/>
                  </a:cubicBezTo>
                  <a:cubicBezTo>
                    <a:pt x="1817" y="6507"/>
                    <a:pt x="1780" y="6482"/>
                    <a:pt x="1769" y="6449"/>
                  </a:cubicBezTo>
                  <a:cubicBezTo>
                    <a:pt x="1758" y="6401"/>
                    <a:pt x="1769" y="6356"/>
                    <a:pt x="1780" y="6309"/>
                  </a:cubicBezTo>
                  <a:close/>
                  <a:moveTo>
                    <a:pt x="221" y="1"/>
                  </a:moveTo>
                  <a:cubicBezTo>
                    <a:pt x="163" y="1"/>
                    <a:pt x="129" y="45"/>
                    <a:pt x="118" y="93"/>
                  </a:cubicBezTo>
                  <a:cubicBezTo>
                    <a:pt x="71" y="280"/>
                    <a:pt x="48" y="453"/>
                    <a:pt x="118" y="641"/>
                  </a:cubicBezTo>
                  <a:cubicBezTo>
                    <a:pt x="140" y="722"/>
                    <a:pt x="174" y="803"/>
                    <a:pt x="210" y="884"/>
                  </a:cubicBezTo>
                  <a:cubicBezTo>
                    <a:pt x="221" y="909"/>
                    <a:pt x="233" y="920"/>
                    <a:pt x="233" y="942"/>
                  </a:cubicBezTo>
                  <a:lnTo>
                    <a:pt x="210" y="942"/>
                  </a:lnTo>
                  <a:cubicBezTo>
                    <a:pt x="183" y="935"/>
                    <a:pt x="159" y="932"/>
                    <a:pt x="137" y="932"/>
                  </a:cubicBezTo>
                  <a:cubicBezTo>
                    <a:pt x="55" y="932"/>
                    <a:pt x="10" y="983"/>
                    <a:pt x="1" y="1093"/>
                  </a:cubicBezTo>
                  <a:cubicBezTo>
                    <a:pt x="1" y="1222"/>
                    <a:pt x="48" y="1328"/>
                    <a:pt x="129" y="1420"/>
                  </a:cubicBezTo>
                  <a:cubicBezTo>
                    <a:pt x="188" y="1490"/>
                    <a:pt x="269" y="1560"/>
                    <a:pt x="339" y="1618"/>
                  </a:cubicBezTo>
                  <a:lnTo>
                    <a:pt x="328" y="1629"/>
                  </a:lnTo>
                  <a:cubicBezTo>
                    <a:pt x="199" y="1699"/>
                    <a:pt x="188" y="1817"/>
                    <a:pt x="291" y="1909"/>
                  </a:cubicBezTo>
                  <a:cubicBezTo>
                    <a:pt x="372" y="1990"/>
                    <a:pt x="490" y="2012"/>
                    <a:pt x="593" y="2037"/>
                  </a:cubicBezTo>
                  <a:cubicBezTo>
                    <a:pt x="629" y="2037"/>
                    <a:pt x="677" y="2049"/>
                    <a:pt x="710" y="2049"/>
                  </a:cubicBezTo>
                  <a:lnTo>
                    <a:pt x="710" y="2060"/>
                  </a:lnTo>
                  <a:cubicBezTo>
                    <a:pt x="663" y="2177"/>
                    <a:pt x="699" y="2247"/>
                    <a:pt x="816" y="2280"/>
                  </a:cubicBezTo>
                  <a:cubicBezTo>
                    <a:pt x="861" y="2300"/>
                    <a:pt x="908" y="2309"/>
                    <a:pt x="955" y="2309"/>
                  </a:cubicBezTo>
                  <a:cubicBezTo>
                    <a:pt x="995" y="2309"/>
                    <a:pt x="1034" y="2303"/>
                    <a:pt x="1071" y="2292"/>
                  </a:cubicBezTo>
                  <a:cubicBezTo>
                    <a:pt x="1118" y="2280"/>
                    <a:pt x="1177" y="2269"/>
                    <a:pt x="1222" y="2258"/>
                  </a:cubicBezTo>
                  <a:cubicBezTo>
                    <a:pt x="1235" y="2361"/>
                    <a:pt x="1247" y="2375"/>
                    <a:pt x="1375" y="2409"/>
                  </a:cubicBezTo>
                  <a:cubicBezTo>
                    <a:pt x="1361" y="2526"/>
                    <a:pt x="1339" y="2630"/>
                    <a:pt x="1317" y="2736"/>
                  </a:cubicBezTo>
                  <a:cubicBezTo>
                    <a:pt x="1247" y="3085"/>
                    <a:pt x="1199" y="3445"/>
                    <a:pt x="1222" y="3806"/>
                  </a:cubicBezTo>
                  <a:cubicBezTo>
                    <a:pt x="1258" y="4272"/>
                    <a:pt x="1328" y="4736"/>
                    <a:pt x="1479" y="5191"/>
                  </a:cubicBezTo>
                  <a:cubicBezTo>
                    <a:pt x="1560" y="5460"/>
                    <a:pt x="1629" y="5750"/>
                    <a:pt x="1710" y="6018"/>
                  </a:cubicBezTo>
                  <a:cubicBezTo>
                    <a:pt x="1747" y="6147"/>
                    <a:pt x="1736" y="6261"/>
                    <a:pt x="1710" y="6390"/>
                  </a:cubicBezTo>
                  <a:cubicBezTo>
                    <a:pt x="1699" y="6460"/>
                    <a:pt x="1724" y="6507"/>
                    <a:pt x="1769" y="6541"/>
                  </a:cubicBezTo>
                  <a:cubicBezTo>
                    <a:pt x="1817" y="6566"/>
                    <a:pt x="1875" y="6588"/>
                    <a:pt x="1920" y="6588"/>
                  </a:cubicBezTo>
                  <a:cubicBezTo>
                    <a:pt x="2467" y="6636"/>
                    <a:pt x="3015" y="6658"/>
                    <a:pt x="3563" y="6692"/>
                  </a:cubicBezTo>
                  <a:cubicBezTo>
                    <a:pt x="3806" y="6717"/>
                    <a:pt x="4052" y="6728"/>
                    <a:pt x="4283" y="6739"/>
                  </a:cubicBezTo>
                  <a:cubicBezTo>
                    <a:pt x="4599" y="6761"/>
                    <a:pt x="4912" y="6775"/>
                    <a:pt x="5216" y="6798"/>
                  </a:cubicBezTo>
                  <a:cubicBezTo>
                    <a:pt x="5471" y="6809"/>
                    <a:pt x="5717" y="6831"/>
                    <a:pt x="5971" y="6845"/>
                  </a:cubicBezTo>
                  <a:cubicBezTo>
                    <a:pt x="5971" y="6845"/>
                    <a:pt x="5985" y="6845"/>
                    <a:pt x="5996" y="6856"/>
                  </a:cubicBezTo>
                  <a:lnTo>
                    <a:pt x="6926" y="6856"/>
                  </a:lnTo>
                  <a:cubicBezTo>
                    <a:pt x="7172" y="6856"/>
                    <a:pt x="7415" y="6845"/>
                    <a:pt x="7672" y="6845"/>
                  </a:cubicBezTo>
                  <a:cubicBezTo>
                    <a:pt x="7787" y="6845"/>
                    <a:pt x="7915" y="6831"/>
                    <a:pt x="8044" y="6820"/>
                  </a:cubicBezTo>
                  <a:cubicBezTo>
                    <a:pt x="8113" y="6809"/>
                    <a:pt x="8195" y="6775"/>
                    <a:pt x="8264" y="6761"/>
                  </a:cubicBezTo>
                  <a:cubicBezTo>
                    <a:pt x="8276" y="6750"/>
                    <a:pt x="8289" y="6739"/>
                    <a:pt x="8289" y="6728"/>
                  </a:cubicBezTo>
                  <a:cubicBezTo>
                    <a:pt x="8312" y="6647"/>
                    <a:pt x="8289" y="6577"/>
                    <a:pt x="8242" y="6507"/>
                  </a:cubicBezTo>
                  <a:cubicBezTo>
                    <a:pt x="8231" y="6496"/>
                    <a:pt x="8231" y="6471"/>
                    <a:pt x="8231" y="6460"/>
                  </a:cubicBezTo>
                  <a:cubicBezTo>
                    <a:pt x="8231" y="6298"/>
                    <a:pt x="8242" y="6147"/>
                    <a:pt x="8242" y="5982"/>
                  </a:cubicBezTo>
                  <a:cubicBezTo>
                    <a:pt x="8253" y="5842"/>
                    <a:pt x="8242" y="5714"/>
                    <a:pt x="8242" y="5563"/>
                  </a:cubicBezTo>
                  <a:lnTo>
                    <a:pt x="8242" y="5563"/>
                  </a:lnTo>
                  <a:cubicBezTo>
                    <a:pt x="8289" y="5588"/>
                    <a:pt x="8323" y="5588"/>
                    <a:pt x="8359" y="5610"/>
                  </a:cubicBezTo>
                  <a:cubicBezTo>
                    <a:pt x="8378" y="5618"/>
                    <a:pt x="8392" y="5621"/>
                    <a:pt x="8402" y="5621"/>
                  </a:cubicBezTo>
                  <a:cubicBezTo>
                    <a:pt x="8424" y="5621"/>
                    <a:pt x="8433" y="5606"/>
                    <a:pt x="8440" y="5574"/>
                  </a:cubicBezTo>
                  <a:cubicBezTo>
                    <a:pt x="8452" y="5518"/>
                    <a:pt x="8452" y="5460"/>
                    <a:pt x="8452" y="5401"/>
                  </a:cubicBezTo>
                  <a:cubicBezTo>
                    <a:pt x="8452" y="5191"/>
                    <a:pt x="8440" y="4993"/>
                    <a:pt x="8440" y="4783"/>
                  </a:cubicBezTo>
                  <a:cubicBezTo>
                    <a:pt x="8415" y="3887"/>
                    <a:pt x="8289" y="3004"/>
                    <a:pt x="7963" y="2152"/>
                  </a:cubicBezTo>
                  <a:cubicBezTo>
                    <a:pt x="7893" y="1942"/>
                    <a:pt x="7801" y="1747"/>
                    <a:pt x="7706" y="1548"/>
                  </a:cubicBezTo>
                  <a:cubicBezTo>
                    <a:pt x="7661" y="1453"/>
                    <a:pt x="7613" y="1361"/>
                    <a:pt x="7507" y="1314"/>
                  </a:cubicBezTo>
                  <a:cubicBezTo>
                    <a:pt x="7566" y="1233"/>
                    <a:pt x="7602" y="1152"/>
                    <a:pt x="7577" y="1048"/>
                  </a:cubicBezTo>
                  <a:cubicBezTo>
                    <a:pt x="7566" y="979"/>
                    <a:pt x="7544" y="942"/>
                    <a:pt x="7463" y="942"/>
                  </a:cubicBezTo>
                  <a:cubicBezTo>
                    <a:pt x="7463" y="861"/>
                    <a:pt x="7474" y="769"/>
                    <a:pt x="7474" y="685"/>
                  </a:cubicBezTo>
                  <a:cubicBezTo>
                    <a:pt x="7463" y="593"/>
                    <a:pt x="7451" y="501"/>
                    <a:pt x="7437" y="420"/>
                  </a:cubicBezTo>
                  <a:cubicBezTo>
                    <a:pt x="7426" y="372"/>
                    <a:pt x="7404" y="325"/>
                    <a:pt x="7368" y="291"/>
                  </a:cubicBezTo>
                  <a:cubicBezTo>
                    <a:pt x="7345" y="266"/>
                    <a:pt x="7312" y="255"/>
                    <a:pt x="7275" y="255"/>
                  </a:cubicBezTo>
                  <a:cubicBezTo>
                    <a:pt x="7264" y="266"/>
                    <a:pt x="7228" y="302"/>
                    <a:pt x="7228" y="336"/>
                  </a:cubicBezTo>
                  <a:cubicBezTo>
                    <a:pt x="7217" y="501"/>
                    <a:pt x="7194" y="663"/>
                    <a:pt x="7136" y="814"/>
                  </a:cubicBezTo>
                  <a:cubicBezTo>
                    <a:pt x="7113" y="884"/>
                    <a:pt x="7077" y="942"/>
                    <a:pt x="7055" y="1012"/>
                  </a:cubicBezTo>
                  <a:cubicBezTo>
                    <a:pt x="7032" y="990"/>
                    <a:pt x="7018" y="979"/>
                    <a:pt x="7007" y="965"/>
                  </a:cubicBezTo>
                  <a:cubicBezTo>
                    <a:pt x="6566" y="559"/>
                    <a:pt x="6041" y="314"/>
                    <a:pt x="5448" y="196"/>
                  </a:cubicBezTo>
                  <a:cubicBezTo>
                    <a:pt x="5235" y="158"/>
                    <a:pt x="5024" y="140"/>
                    <a:pt x="4815" y="140"/>
                  </a:cubicBezTo>
                  <a:cubicBezTo>
                    <a:pt x="4339" y="140"/>
                    <a:pt x="3872" y="234"/>
                    <a:pt x="3412" y="395"/>
                  </a:cubicBezTo>
                  <a:cubicBezTo>
                    <a:pt x="3121" y="490"/>
                    <a:pt x="2853" y="641"/>
                    <a:pt x="2607" y="825"/>
                  </a:cubicBezTo>
                  <a:cubicBezTo>
                    <a:pt x="2364" y="1012"/>
                    <a:pt x="2118" y="1210"/>
                    <a:pt x="1909" y="1442"/>
                  </a:cubicBezTo>
                  <a:cubicBezTo>
                    <a:pt x="1866" y="1492"/>
                    <a:pt x="1850" y="1511"/>
                    <a:pt x="1822" y="1511"/>
                  </a:cubicBezTo>
                  <a:cubicBezTo>
                    <a:pt x="1805" y="1511"/>
                    <a:pt x="1783" y="1503"/>
                    <a:pt x="1747" y="1490"/>
                  </a:cubicBezTo>
                  <a:cubicBezTo>
                    <a:pt x="1129" y="1280"/>
                    <a:pt x="688" y="872"/>
                    <a:pt x="420" y="280"/>
                  </a:cubicBezTo>
                  <a:cubicBezTo>
                    <a:pt x="383" y="221"/>
                    <a:pt x="361" y="152"/>
                    <a:pt x="339" y="82"/>
                  </a:cubicBezTo>
                  <a:cubicBezTo>
                    <a:pt x="314" y="34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5657236" y="1748312"/>
              <a:ext cx="78214" cy="83131"/>
            </a:xfrm>
            <a:custGeom>
              <a:avLst/>
              <a:gdLst/>
              <a:ahLst/>
              <a:cxnLst/>
              <a:rect l="l" t="t" r="r" b="b"/>
              <a:pathLst>
                <a:path w="1034" h="1099" extrusionOk="0">
                  <a:moveTo>
                    <a:pt x="103" y="59"/>
                  </a:moveTo>
                  <a:cubicBezTo>
                    <a:pt x="173" y="82"/>
                    <a:pt x="173" y="140"/>
                    <a:pt x="173" y="210"/>
                  </a:cubicBezTo>
                  <a:cubicBezTo>
                    <a:pt x="162" y="361"/>
                    <a:pt x="254" y="453"/>
                    <a:pt x="405" y="453"/>
                  </a:cubicBezTo>
                  <a:cubicBezTo>
                    <a:pt x="430" y="453"/>
                    <a:pt x="453" y="442"/>
                    <a:pt x="464" y="431"/>
                  </a:cubicBezTo>
                  <a:cubicBezTo>
                    <a:pt x="453" y="409"/>
                    <a:pt x="453" y="361"/>
                    <a:pt x="430" y="350"/>
                  </a:cubicBezTo>
                  <a:cubicBezTo>
                    <a:pt x="324" y="280"/>
                    <a:pt x="335" y="255"/>
                    <a:pt x="360" y="140"/>
                  </a:cubicBezTo>
                  <a:lnTo>
                    <a:pt x="360" y="140"/>
                  </a:lnTo>
                  <a:cubicBezTo>
                    <a:pt x="405" y="152"/>
                    <a:pt x="430" y="185"/>
                    <a:pt x="441" y="233"/>
                  </a:cubicBezTo>
                  <a:cubicBezTo>
                    <a:pt x="483" y="314"/>
                    <a:pt x="523" y="352"/>
                    <a:pt x="605" y="352"/>
                  </a:cubicBezTo>
                  <a:cubicBezTo>
                    <a:pt x="616" y="352"/>
                    <a:pt x="627" y="351"/>
                    <a:pt x="640" y="350"/>
                  </a:cubicBezTo>
                  <a:cubicBezTo>
                    <a:pt x="698" y="350"/>
                    <a:pt x="743" y="361"/>
                    <a:pt x="791" y="395"/>
                  </a:cubicBezTo>
                  <a:cubicBezTo>
                    <a:pt x="908" y="490"/>
                    <a:pt x="964" y="604"/>
                    <a:pt x="953" y="758"/>
                  </a:cubicBezTo>
                  <a:cubicBezTo>
                    <a:pt x="953" y="861"/>
                    <a:pt x="894" y="931"/>
                    <a:pt x="813" y="990"/>
                  </a:cubicBezTo>
                  <a:cubicBezTo>
                    <a:pt x="753" y="1028"/>
                    <a:pt x="690" y="1047"/>
                    <a:pt x="628" y="1047"/>
                  </a:cubicBezTo>
                  <a:cubicBezTo>
                    <a:pt x="485" y="1047"/>
                    <a:pt x="354" y="947"/>
                    <a:pt x="313" y="769"/>
                  </a:cubicBezTo>
                  <a:cubicBezTo>
                    <a:pt x="302" y="710"/>
                    <a:pt x="265" y="674"/>
                    <a:pt x="210" y="652"/>
                  </a:cubicBezTo>
                  <a:cubicBezTo>
                    <a:pt x="92" y="593"/>
                    <a:pt x="34" y="478"/>
                    <a:pt x="56" y="339"/>
                  </a:cubicBezTo>
                  <a:cubicBezTo>
                    <a:pt x="81" y="244"/>
                    <a:pt x="92" y="152"/>
                    <a:pt x="103" y="59"/>
                  </a:cubicBezTo>
                  <a:close/>
                  <a:moveTo>
                    <a:pt x="81" y="1"/>
                  </a:moveTo>
                  <a:cubicBezTo>
                    <a:pt x="56" y="1"/>
                    <a:pt x="34" y="12"/>
                    <a:pt x="34" y="34"/>
                  </a:cubicBezTo>
                  <a:cubicBezTo>
                    <a:pt x="70" y="152"/>
                    <a:pt x="34" y="255"/>
                    <a:pt x="11" y="361"/>
                  </a:cubicBezTo>
                  <a:cubicBezTo>
                    <a:pt x="0" y="501"/>
                    <a:pt x="56" y="640"/>
                    <a:pt x="184" y="699"/>
                  </a:cubicBezTo>
                  <a:cubicBezTo>
                    <a:pt x="232" y="721"/>
                    <a:pt x="243" y="744"/>
                    <a:pt x="254" y="791"/>
                  </a:cubicBezTo>
                  <a:cubicBezTo>
                    <a:pt x="299" y="986"/>
                    <a:pt x="460" y="1099"/>
                    <a:pt x="628" y="1099"/>
                  </a:cubicBezTo>
                  <a:cubicBezTo>
                    <a:pt x="721" y="1099"/>
                    <a:pt x="815" y="1064"/>
                    <a:pt x="894" y="990"/>
                  </a:cubicBezTo>
                  <a:cubicBezTo>
                    <a:pt x="1000" y="884"/>
                    <a:pt x="1034" y="688"/>
                    <a:pt x="964" y="534"/>
                  </a:cubicBezTo>
                  <a:cubicBezTo>
                    <a:pt x="919" y="442"/>
                    <a:pt x="849" y="383"/>
                    <a:pt x="768" y="325"/>
                  </a:cubicBezTo>
                  <a:cubicBezTo>
                    <a:pt x="743" y="302"/>
                    <a:pt x="698" y="302"/>
                    <a:pt x="662" y="302"/>
                  </a:cubicBezTo>
                  <a:cubicBezTo>
                    <a:pt x="642" y="305"/>
                    <a:pt x="624" y="306"/>
                    <a:pt x="608" y="306"/>
                  </a:cubicBezTo>
                  <a:cubicBezTo>
                    <a:pt x="544" y="306"/>
                    <a:pt x="516" y="284"/>
                    <a:pt x="489" y="210"/>
                  </a:cubicBezTo>
                  <a:cubicBezTo>
                    <a:pt x="453" y="140"/>
                    <a:pt x="405" y="104"/>
                    <a:pt x="349" y="93"/>
                  </a:cubicBezTo>
                  <a:cubicBezTo>
                    <a:pt x="341" y="89"/>
                    <a:pt x="333" y="88"/>
                    <a:pt x="325" y="88"/>
                  </a:cubicBezTo>
                  <a:cubicBezTo>
                    <a:pt x="310" y="88"/>
                    <a:pt x="298" y="93"/>
                    <a:pt x="291" y="93"/>
                  </a:cubicBezTo>
                  <a:cubicBezTo>
                    <a:pt x="279" y="104"/>
                    <a:pt x="291" y="129"/>
                    <a:pt x="291" y="152"/>
                  </a:cubicBezTo>
                  <a:cubicBezTo>
                    <a:pt x="291" y="163"/>
                    <a:pt x="302" y="185"/>
                    <a:pt x="302" y="199"/>
                  </a:cubicBezTo>
                  <a:cubicBezTo>
                    <a:pt x="291" y="280"/>
                    <a:pt x="335" y="339"/>
                    <a:pt x="394" y="372"/>
                  </a:cubicBezTo>
                  <a:cubicBezTo>
                    <a:pt x="405" y="383"/>
                    <a:pt x="419" y="395"/>
                    <a:pt x="441" y="409"/>
                  </a:cubicBezTo>
                  <a:cubicBezTo>
                    <a:pt x="427" y="411"/>
                    <a:pt x="413" y="412"/>
                    <a:pt x="400" y="412"/>
                  </a:cubicBezTo>
                  <a:cubicBezTo>
                    <a:pt x="293" y="412"/>
                    <a:pt x="221" y="337"/>
                    <a:pt x="221" y="233"/>
                  </a:cubicBezTo>
                  <a:cubicBezTo>
                    <a:pt x="221" y="199"/>
                    <a:pt x="221" y="163"/>
                    <a:pt x="210" y="129"/>
                  </a:cubicBezTo>
                  <a:cubicBezTo>
                    <a:pt x="196" y="59"/>
                    <a:pt x="151" y="12"/>
                    <a:pt x="8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6055930" y="1872360"/>
              <a:ext cx="100453" cy="38956"/>
            </a:xfrm>
            <a:custGeom>
              <a:avLst/>
              <a:gdLst/>
              <a:ahLst/>
              <a:cxnLst/>
              <a:rect l="l" t="t" r="r" b="b"/>
              <a:pathLst>
                <a:path w="1328" h="515" extrusionOk="0">
                  <a:moveTo>
                    <a:pt x="467" y="48"/>
                  </a:moveTo>
                  <a:cubicBezTo>
                    <a:pt x="699" y="59"/>
                    <a:pt x="945" y="70"/>
                    <a:pt x="1177" y="82"/>
                  </a:cubicBezTo>
                  <a:cubicBezTo>
                    <a:pt x="1224" y="82"/>
                    <a:pt x="1258" y="107"/>
                    <a:pt x="1258" y="165"/>
                  </a:cubicBezTo>
                  <a:cubicBezTo>
                    <a:pt x="1258" y="199"/>
                    <a:pt x="1269" y="235"/>
                    <a:pt x="1269" y="269"/>
                  </a:cubicBezTo>
                  <a:cubicBezTo>
                    <a:pt x="1280" y="420"/>
                    <a:pt x="1269" y="445"/>
                    <a:pt x="1107" y="456"/>
                  </a:cubicBezTo>
                  <a:cubicBezTo>
                    <a:pt x="945" y="456"/>
                    <a:pt x="780" y="456"/>
                    <a:pt x="618" y="467"/>
                  </a:cubicBezTo>
                  <a:lnTo>
                    <a:pt x="618" y="456"/>
                  </a:lnTo>
                  <a:lnTo>
                    <a:pt x="490" y="456"/>
                  </a:lnTo>
                  <a:cubicBezTo>
                    <a:pt x="361" y="445"/>
                    <a:pt x="247" y="431"/>
                    <a:pt x="118" y="431"/>
                  </a:cubicBezTo>
                  <a:cubicBezTo>
                    <a:pt x="82" y="431"/>
                    <a:pt x="59" y="408"/>
                    <a:pt x="59" y="375"/>
                  </a:cubicBezTo>
                  <a:cubicBezTo>
                    <a:pt x="71" y="291"/>
                    <a:pt x="82" y="221"/>
                    <a:pt x="107" y="140"/>
                  </a:cubicBezTo>
                  <a:cubicBezTo>
                    <a:pt x="118" y="96"/>
                    <a:pt x="140" y="70"/>
                    <a:pt x="188" y="70"/>
                  </a:cubicBezTo>
                  <a:cubicBezTo>
                    <a:pt x="280" y="59"/>
                    <a:pt x="372" y="48"/>
                    <a:pt x="467" y="48"/>
                  </a:cubicBezTo>
                  <a:close/>
                  <a:moveTo>
                    <a:pt x="490" y="1"/>
                  </a:moveTo>
                  <a:cubicBezTo>
                    <a:pt x="397" y="1"/>
                    <a:pt x="302" y="12"/>
                    <a:pt x="199" y="12"/>
                  </a:cubicBezTo>
                  <a:cubicBezTo>
                    <a:pt x="107" y="12"/>
                    <a:pt x="71" y="48"/>
                    <a:pt x="48" y="140"/>
                  </a:cubicBezTo>
                  <a:cubicBezTo>
                    <a:pt x="37" y="199"/>
                    <a:pt x="12" y="269"/>
                    <a:pt x="12" y="350"/>
                  </a:cubicBezTo>
                  <a:cubicBezTo>
                    <a:pt x="1" y="420"/>
                    <a:pt x="23" y="467"/>
                    <a:pt x="107" y="478"/>
                  </a:cubicBezTo>
                  <a:cubicBezTo>
                    <a:pt x="269" y="490"/>
                    <a:pt x="431" y="501"/>
                    <a:pt x="548" y="515"/>
                  </a:cubicBezTo>
                  <a:cubicBezTo>
                    <a:pt x="780" y="515"/>
                    <a:pt x="967" y="515"/>
                    <a:pt x="1154" y="501"/>
                  </a:cubicBezTo>
                  <a:cubicBezTo>
                    <a:pt x="1316" y="490"/>
                    <a:pt x="1328" y="456"/>
                    <a:pt x="1328" y="305"/>
                  </a:cubicBezTo>
                  <a:cubicBezTo>
                    <a:pt x="1328" y="258"/>
                    <a:pt x="1316" y="210"/>
                    <a:pt x="1316" y="165"/>
                  </a:cubicBezTo>
                  <a:cubicBezTo>
                    <a:pt x="1294" y="59"/>
                    <a:pt x="1280" y="37"/>
                    <a:pt x="1177" y="26"/>
                  </a:cubicBezTo>
                  <a:cubicBezTo>
                    <a:pt x="945" y="12"/>
                    <a:pt x="721" y="1"/>
                    <a:pt x="4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5727580" y="1897926"/>
              <a:ext cx="18457" cy="18684"/>
            </a:xfrm>
            <a:custGeom>
              <a:avLst/>
              <a:gdLst/>
              <a:ahLst/>
              <a:cxnLst/>
              <a:rect l="l" t="t" r="r" b="b"/>
              <a:pathLst>
                <a:path w="244" h="247" extrusionOk="0">
                  <a:moveTo>
                    <a:pt x="118" y="59"/>
                  </a:moveTo>
                  <a:cubicBezTo>
                    <a:pt x="151" y="59"/>
                    <a:pt x="187" y="93"/>
                    <a:pt x="187" y="129"/>
                  </a:cubicBezTo>
                  <a:cubicBezTo>
                    <a:pt x="187" y="163"/>
                    <a:pt x="151" y="199"/>
                    <a:pt x="118" y="199"/>
                  </a:cubicBezTo>
                  <a:cubicBezTo>
                    <a:pt x="81" y="199"/>
                    <a:pt x="48" y="152"/>
                    <a:pt x="48" y="118"/>
                  </a:cubicBezTo>
                  <a:cubicBezTo>
                    <a:pt x="48" y="70"/>
                    <a:pt x="81" y="59"/>
                    <a:pt x="118" y="59"/>
                  </a:cubicBezTo>
                  <a:close/>
                  <a:moveTo>
                    <a:pt x="129" y="1"/>
                  </a:moveTo>
                  <a:cubicBezTo>
                    <a:pt x="48" y="1"/>
                    <a:pt x="0" y="37"/>
                    <a:pt x="0" y="118"/>
                  </a:cubicBezTo>
                  <a:cubicBezTo>
                    <a:pt x="0" y="188"/>
                    <a:pt x="48" y="246"/>
                    <a:pt x="118" y="246"/>
                  </a:cubicBezTo>
                  <a:cubicBezTo>
                    <a:pt x="174" y="246"/>
                    <a:pt x="232" y="199"/>
                    <a:pt x="243" y="129"/>
                  </a:cubicBezTo>
                  <a:cubicBezTo>
                    <a:pt x="243" y="70"/>
                    <a:pt x="187" y="1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5696720" y="1894371"/>
              <a:ext cx="17625" cy="17776"/>
            </a:xfrm>
            <a:custGeom>
              <a:avLst/>
              <a:gdLst/>
              <a:ahLst/>
              <a:cxnLst/>
              <a:rect l="l" t="t" r="r" b="b"/>
              <a:pathLst>
                <a:path w="233" h="235" extrusionOk="0">
                  <a:moveTo>
                    <a:pt x="107" y="59"/>
                  </a:moveTo>
                  <a:cubicBezTo>
                    <a:pt x="151" y="59"/>
                    <a:pt x="188" y="95"/>
                    <a:pt x="188" y="129"/>
                  </a:cubicBezTo>
                  <a:cubicBezTo>
                    <a:pt x="188" y="176"/>
                    <a:pt x="151" y="187"/>
                    <a:pt x="118" y="187"/>
                  </a:cubicBezTo>
                  <a:cubicBezTo>
                    <a:pt x="70" y="187"/>
                    <a:pt x="48" y="154"/>
                    <a:pt x="48" y="117"/>
                  </a:cubicBezTo>
                  <a:cubicBezTo>
                    <a:pt x="48" y="84"/>
                    <a:pt x="70" y="59"/>
                    <a:pt x="107" y="59"/>
                  </a:cubicBezTo>
                  <a:close/>
                  <a:moveTo>
                    <a:pt x="129" y="0"/>
                  </a:moveTo>
                  <a:cubicBezTo>
                    <a:pt x="48" y="0"/>
                    <a:pt x="0" y="48"/>
                    <a:pt x="0" y="106"/>
                  </a:cubicBezTo>
                  <a:cubicBezTo>
                    <a:pt x="0" y="176"/>
                    <a:pt x="48" y="235"/>
                    <a:pt x="107" y="235"/>
                  </a:cubicBezTo>
                  <a:cubicBezTo>
                    <a:pt x="188" y="235"/>
                    <a:pt x="232" y="199"/>
                    <a:pt x="232" y="140"/>
                  </a:cubicBezTo>
                  <a:cubicBezTo>
                    <a:pt x="232" y="59"/>
                    <a:pt x="188" y="14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5692257" y="1853980"/>
              <a:ext cx="8094" cy="25643"/>
            </a:xfrm>
            <a:custGeom>
              <a:avLst/>
              <a:gdLst/>
              <a:ahLst/>
              <a:cxnLst/>
              <a:rect l="l" t="t" r="r" b="b"/>
              <a:pathLst>
                <a:path w="107" h="339" extrusionOk="0">
                  <a:moveTo>
                    <a:pt x="59" y="1"/>
                  </a:moveTo>
                  <a:cubicBezTo>
                    <a:pt x="37" y="104"/>
                    <a:pt x="26" y="221"/>
                    <a:pt x="1" y="339"/>
                  </a:cubicBezTo>
                  <a:lnTo>
                    <a:pt x="26" y="339"/>
                  </a:lnTo>
                  <a:cubicBezTo>
                    <a:pt x="71" y="291"/>
                    <a:pt x="107" y="34"/>
                    <a:pt x="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5674709" y="1845962"/>
              <a:ext cx="10666" cy="12557"/>
            </a:xfrm>
            <a:custGeom>
              <a:avLst/>
              <a:gdLst/>
              <a:ahLst/>
              <a:cxnLst/>
              <a:rect l="l" t="t" r="r" b="b"/>
              <a:pathLst>
                <a:path w="141" h="166" extrusionOk="0">
                  <a:moveTo>
                    <a:pt x="12" y="0"/>
                  </a:moveTo>
                  <a:cubicBezTo>
                    <a:pt x="1" y="48"/>
                    <a:pt x="71" y="140"/>
                    <a:pt x="141" y="165"/>
                  </a:cubicBezTo>
                  <a:cubicBezTo>
                    <a:pt x="129" y="107"/>
                    <a:pt x="60" y="12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5981123" y="1905717"/>
              <a:ext cx="14221" cy="2874"/>
            </a:xfrm>
            <a:custGeom>
              <a:avLst/>
              <a:gdLst/>
              <a:ahLst/>
              <a:cxnLst/>
              <a:rect l="l" t="t" r="r" b="b"/>
              <a:pathLst>
                <a:path w="188" h="38" extrusionOk="0">
                  <a:moveTo>
                    <a:pt x="87" y="0"/>
                  </a:moveTo>
                  <a:cubicBezTo>
                    <a:pt x="55" y="0"/>
                    <a:pt x="23" y="9"/>
                    <a:pt x="1" y="26"/>
                  </a:cubicBezTo>
                  <a:cubicBezTo>
                    <a:pt x="59" y="37"/>
                    <a:pt x="118" y="37"/>
                    <a:pt x="188" y="37"/>
                  </a:cubicBezTo>
                  <a:cubicBezTo>
                    <a:pt x="163" y="12"/>
                    <a:pt x="124" y="0"/>
                    <a:pt x="8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5993376" y="1917517"/>
              <a:ext cx="9834" cy="4387"/>
            </a:xfrm>
            <a:custGeom>
              <a:avLst/>
              <a:gdLst/>
              <a:ahLst/>
              <a:cxnLst/>
              <a:rect l="l" t="t" r="r" b="b"/>
              <a:pathLst>
                <a:path w="130" h="58" extrusionOk="0">
                  <a:moveTo>
                    <a:pt x="96" y="1"/>
                  </a:moveTo>
                  <a:cubicBezTo>
                    <a:pt x="65" y="1"/>
                    <a:pt x="27" y="19"/>
                    <a:pt x="1" y="43"/>
                  </a:cubicBezTo>
                  <a:lnTo>
                    <a:pt x="12" y="57"/>
                  </a:lnTo>
                  <a:cubicBezTo>
                    <a:pt x="48" y="43"/>
                    <a:pt x="96" y="21"/>
                    <a:pt x="129" y="10"/>
                  </a:cubicBezTo>
                  <a:cubicBezTo>
                    <a:pt x="120" y="4"/>
                    <a:pt x="109" y="1"/>
                    <a:pt x="9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5712528" y="1609060"/>
              <a:ext cx="43192" cy="68759"/>
            </a:xfrm>
            <a:custGeom>
              <a:avLst/>
              <a:gdLst/>
              <a:ahLst/>
              <a:cxnLst/>
              <a:rect l="l" t="t" r="r" b="b"/>
              <a:pathLst>
                <a:path w="571" h="909" extrusionOk="0">
                  <a:moveTo>
                    <a:pt x="345" y="94"/>
                  </a:moveTo>
                  <a:cubicBezTo>
                    <a:pt x="402" y="94"/>
                    <a:pt x="422" y="145"/>
                    <a:pt x="442" y="188"/>
                  </a:cubicBezTo>
                  <a:cubicBezTo>
                    <a:pt x="501" y="328"/>
                    <a:pt x="512" y="490"/>
                    <a:pt x="490" y="643"/>
                  </a:cubicBezTo>
                  <a:cubicBezTo>
                    <a:pt x="467" y="713"/>
                    <a:pt x="456" y="783"/>
                    <a:pt x="386" y="828"/>
                  </a:cubicBezTo>
                  <a:cubicBezTo>
                    <a:pt x="398" y="573"/>
                    <a:pt x="442" y="328"/>
                    <a:pt x="328" y="96"/>
                  </a:cubicBezTo>
                  <a:cubicBezTo>
                    <a:pt x="334" y="95"/>
                    <a:pt x="340" y="94"/>
                    <a:pt x="345" y="94"/>
                  </a:cubicBezTo>
                  <a:close/>
                  <a:moveTo>
                    <a:pt x="191" y="71"/>
                  </a:moveTo>
                  <a:cubicBezTo>
                    <a:pt x="207" y="71"/>
                    <a:pt x="226" y="80"/>
                    <a:pt x="247" y="96"/>
                  </a:cubicBezTo>
                  <a:cubicBezTo>
                    <a:pt x="303" y="140"/>
                    <a:pt x="328" y="199"/>
                    <a:pt x="339" y="258"/>
                  </a:cubicBezTo>
                  <a:cubicBezTo>
                    <a:pt x="350" y="339"/>
                    <a:pt x="350" y="434"/>
                    <a:pt x="361" y="504"/>
                  </a:cubicBezTo>
                  <a:cubicBezTo>
                    <a:pt x="350" y="607"/>
                    <a:pt x="339" y="699"/>
                    <a:pt x="328" y="794"/>
                  </a:cubicBezTo>
                  <a:cubicBezTo>
                    <a:pt x="321" y="839"/>
                    <a:pt x="299" y="864"/>
                    <a:pt x="268" y="864"/>
                  </a:cubicBezTo>
                  <a:cubicBezTo>
                    <a:pt x="251" y="864"/>
                    <a:pt x="232" y="856"/>
                    <a:pt x="210" y="839"/>
                  </a:cubicBezTo>
                  <a:cubicBezTo>
                    <a:pt x="163" y="805"/>
                    <a:pt x="118" y="747"/>
                    <a:pt x="107" y="699"/>
                  </a:cubicBezTo>
                  <a:cubicBezTo>
                    <a:pt x="60" y="537"/>
                    <a:pt x="48" y="375"/>
                    <a:pt x="93" y="210"/>
                  </a:cubicBezTo>
                  <a:cubicBezTo>
                    <a:pt x="107" y="177"/>
                    <a:pt x="118" y="140"/>
                    <a:pt x="141" y="118"/>
                  </a:cubicBezTo>
                  <a:cubicBezTo>
                    <a:pt x="153" y="85"/>
                    <a:pt x="170" y="71"/>
                    <a:pt x="191" y="71"/>
                  </a:cubicBezTo>
                  <a:close/>
                  <a:moveTo>
                    <a:pt x="233" y="1"/>
                  </a:moveTo>
                  <a:cubicBezTo>
                    <a:pt x="163" y="1"/>
                    <a:pt x="93" y="37"/>
                    <a:pt x="71" y="107"/>
                  </a:cubicBezTo>
                  <a:cubicBezTo>
                    <a:pt x="37" y="199"/>
                    <a:pt x="23" y="294"/>
                    <a:pt x="1" y="386"/>
                  </a:cubicBezTo>
                  <a:cubicBezTo>
                    <a:pt x="12" y="490"/>
                    <a:pt x="37" y="596"/>
                    <a:pt x="48" y="699"/>
                  </a:cubicBezTo>
                  <a:cubicBezTo>
                    <a:pt x="48" y="724"/>
                    <a:pt x="60" y="735"/>
                    <a:pt x="71" y="747"/>
                  </a:cubicBezTo>
                  <a:cubicBezTo>
                    <a:pt x="107" y="839"/>
                    <a:pt x="177" y="909"/>
                    <a:pt x="291" y="909"/>
                  </a:cubicBezTo>
                  <a:cubicBezTo>
                    <a:pt x="398" y="909"/>
                    <a:pt x="467" y="853"/>
                    <a:pt x="512" y="758"/>
                  </a:cubicBezTo>
                  <a:cubicBezTo>
                    <a:pt x="560" y="643"/>
                    <a:pt x="571" y="526"/>
                    <a:pt x="549" y="397"/>
                  </a:cubicBezTo>
                  <a:cubicBezTo>
                    <a:pt x="537" y="328"/>
                    <a:pt x="526" y="247"/>
                    <a:pt x="501" y="177"/>
                  </a:cubicBezTo>
                  <a:cubicBezTo>
                    <a:pt x="456" y="48"/>
                    <a:pt x="350" y="15"/>
                    <a:pt x="23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5843762" y="1800276"/>
              <a:ext cx="32678" cy="31921"/>
            </a:xfrm>
            <a:custGeom>
              <a:avLst/>
              <a:gdLst/>
              <a:ahLst/>
              <a:cxnLst/>
              <a:rect l="l" t="t" r="r" b="b"/>
              <a:pathLst>
                <a:path w="432" h="422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12"/>
                    <a:pt x="318" y="421"/>
                    <a:pt x="421" y="421"/>
                  </a:cubicBezTo>
                  <a:cubicBezTo>
                    <a:pt x="425" y="421"/>
                    <a:pt x="428" y="421"/>
                    <a:pt x="431" y="420"/>
                  </a:cubicBezTo>
                  <a:cubicBezTo>
                    <a:pt x="258" y="303"/>
                    <a:pt x="152" y="141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6117651" y="1836204"/>
              <a:ext cx="15885" cy="5371"/>
            </a:xfrm>
            <a:custGeom>
              <a:avLst/>
              <a:gdLst/>
              <a:ahLst/>
              <a:cxnLst/>
              <a:rect l="l" t="t" r="r" b="b"/>
              <a:pathLst>
                <a:path w="210" h="71" extrusionOk="0">
                  <a:moveTo>
                    <a:pt x="199" y="1"/>
                  </a:moveTo>
                  <a:cubicBezTo>
                    <a:pt x="129" y="1"/>
                    <a:pt x="59" y="26"/>
                    <a:pt x="0" y="48"/>
                  </a:cubicBezTo>
                  <a:lnTo>
                    <a:pt x="0" y="71"/>
                  </a:lnTo>
                  <a:cubicBezTo>
                    <a:pt x="70" y="60"/>
                    <a:pt x="140" y="48"/>
                    <a:pt x="210" y="37"/>
                  </a:cubicBezTo>
                  <a:cubicBezTo>
                    <a:pt x="210" y="26"/>
                    <a:pt x="210" y="15"/>
                    <a:pt x="1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5825155" y="1779172"/>
              <a:ext cx="8169" cy="9607"/>
            </a:xfrm>
            <a:custGeom>
              <a:avLst/>
              <a:gdLst/>
              <a:ahLst/>
              <a:cxnLst/>
              <a:rect l="l" t="t" r="r" b="b"/>
              <a:pathLst>
                <a:path w="108" h="127" extrusionOk="0">
                  <a:moveTo>
                    <a:pt x="26" y="1"/>
                  </a:moveTo>
                  <a:cubicBezTo>
                    <a:pt x="15" y="1"/>
                    <a:pt x="15" y="12"/>
                    <a:pt x="1" y="23"/>
                  </a:cubicBezTo>
                  <a:cubicBezTo>
                    <a:pt x="26" y="56"/>
                    <a:pt x="48" y="93"/>
                    <a:pt x="71" y="115"/>
                  </a:cubicBezTo>
                  <a:cubicBezTo>
                    <a:pt x="71" y="126"/>
                    <a:pt x="96" y="126"/>
                    <a:pt x="96" y="126"/>
                  </a:cubicBezTo>
                  <a:cubicBezTo>
                    <a:pt x="96" y="115"/>
                    <a:pt x="107" y="104"/>
                    <a:pt x="107" y="93"/>
                  </a:cubicBezTo>
                  <a:cubicBezTo>
                    <a:pt x="85" y="70"/>
                    <a:pt x="71" y="34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6136864" y="1842558"/>
              <a:ext cx="9834" cy="4841"/>
            </a:xfrm>
            <a:custGeom>
              <a:avLst/>
              <a:gdLst/>
              <a:ahLst/>
              <a:cxnLst/>
              <a:rect l="l" t="t" r="r" b="b"/>
              <a:pathLst>
                <a:path w="130" h="64" extrusionOk="0">
                  <a:moveTo>
                    <a:pt x="129" y="1"/>
                  </a:moveTo>
                  <a:cubicBezTo>
                    <a:pt x="84" y="12"/>
                    <a:pt x="48" y="23"/>
                    <a:pt x="1" y="34"/>
                  </a:cubicBezTo>
                  <a:cubicBezTo>
                    <a:pt x="20" y="53"/>
                    <a:pt x="43" y="63"/>
                    <a:pt x="64" y="63"/>
                  </a:cubicBezTo>
                  <a:cubicBezTo>
                    <a:pt x="95" y="63"/>
                    <a:pt x="122" y="42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5794521" y="1499837"/>
              <a:ext cx="26551" cy="17852"/>
            </a:xfrm>
            <a:custGeom>
              <a:avLst/>
              <a:gdLst/>
              <a:ahLst/>
              <a:cxnLst/>
              <a:rect l="l" t="t" r="r" b="b"/>
              <a:pathLst>
                <a:path w="351" h="236" extrusionOk="0">
                  <a:moveTo>
                    <a:pt x="22" y="1"/>
                  </a:moveTo>
                  <a:cubicBezTo>
                    <a:pt x="14" y="1"/>
                    <a:pt x="7" y="1"/>
                    <a:pt x="1" y="3"/>
                  </a:cubicBezTo>
                  <a:cubicBezTo>
                    <a:pt x="57" y="37"/>
                    <a:pt x="115" y="73"/>
                    <a:pt x="174" y="107"/>
                  </a:cubicBezTo>
                  <a:cubicBezTo>
                    <a:pt x="233" y="154"/>
                    <a:pt x="280" y="202"/>
                    <a:pt x="336" y="235"/>
                  </a:cubicBezTo>
                  <a:cubicBezTo>
                    <a:pt x="336" y="235"/>
                    <a:pt x="350" y="235"/>
                    <a:pt x="350" y="224"/>
                  </a:cubicBezTo>
                  <a:cubicBezTo>
                    <a:pt x="316" y="149"/>
                    <a:pt x="123" y="1"/>
                    <a:pt x="2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5948598" y="1485919"/>
              <a:ext cx="16793" cy="15885"/>
            </a:xfrm>
            <a:custGeom>
              <a:avLst/>
              <a:gdLst/>
              <a:ahLst/>
              <a:cxnLst/>
              <a:rect l="l" t="t" r="r" b="b"/>
              <a:pathLst>
                <a:path w="222" h="210" extrusionOk="0">
                  <a:moveTo>
                    <a:pt x="221" y="0"/>
                  </a:moveTo>
                  <a:lnTo>
                    <a:pt x="221" y="0"/>
                  </a:lnTo>
                  <a:cubicBezTo>
                    <a:pt x="163" y="11"/>
                    <a:pt x="0" y="151"/>
                    <a:pt x="0" y="210"/>
                  </a:cubicBezTo>
                  <a:cubicBezTo>
                    <a:pt x="81" y="140"/>
                    <a:pt x="174" y="92"/>
                    <a:pt x="22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5805943" y="1487583"/>
              <a:ext cx="8775" cy="11725"/>
            </a:xfrm>
            <a:custGeom>
              <a:avLst/>
              <a:gdLst/>
              <a:ahLst/>
              <a:cxnLst/>
              <a:rect l="l" t="t" r="r" b="b"/>
              <a:pathLst>
                <a:path w="116" h="155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37"/>
                    <a:pt x="59" y="129"/>
                    <a:pt x="115" y="154"/>
                  </a:cubicBezTo>
                  <a:cubicBezTo>
                    <a:pt x="115" y="84"/>
                    <a:pt x="59" y="14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5673045" y="1583721"/>
              <a:ext cx="10666" cy="4312"/>
            </a:xfrm>
            <a:custGeom>
              <a:avLst/>
              <a:gdLst/>
              <a:ahLst/>
              <a:cxnLst/>
              <a:rect l="l" t="t" r="r" b="b"/>
              <a:pathLst>
                <a:path w="141" h="57" extrusionOk="0">
                  <a:moveTo>
                    <a:pt x="126" y="0"/>
                  </a:moveTo>
                  <a:cubicBezTo>
                    <a:pt x="82" y="12"/>
                    <a:pt x="45" y="23"/>
                    <a:pt x="1" y="34"/>
                  </a:cubicBezTo>
                  <a:cubicBezTo>
                    <a:pt x="20" y="50"/>
                    <a:pt x="41" y="56"/>
                    <a:pt x="60" y="56"/>
                  </a:cubicBezTo>
                  <a:cubicBezTo>
                    <a:pt x="85" y="56"/>
                    <a:pt x="108" y="46"/>
                    <a:pt x="126" y="34"/>
                  </a:cubicBezTo>
                  <a:cubicBezTo>
                    <a:pt x="140" y="34"/>
                    <a:pt x="140" y="23"/>
                    <a:pt x="140" y="12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5688929" y="1586973"/>
              <a:ext cx="8699" cy="8245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101" y="1"/>
                  </a:moveTo>
                  <a:cubicBezTo>
                    <a:pt x="59" y="1"/>
                    <a:pt x="10" y="44"/>
                    <a:pt x="0" y="97"/>
                  </a:cubicBezTo>
                  <a:cubicBezTo>
                    <a:pt x="11" y="97"/>
                    <a:pt x="11" y="97"/>
                    <a:pt x="11" y="108"/>
                  </a:cubicBezTo>
                  <a:lnTo>
                    <a:pt x="115" y="2"/>
                  </a:lnTo>
                  <a:cubicBezTo>
                    <a:pt x="110" y="1"/>
                    <a:pt x="106" y="1"/>
                    <a:pt x="10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0"/>
          <p:cNvGrpSpPr/>
          <p:nvPr/>
        </p:nvGrpSpPr>
        <p:grpSpPr>
          <a:xfrm rot="593642">
            <a:off x="2463796" y="3568419"/>
            <a:ext cx="971223" cy="958642"/>
            <a:chOff x="6966211" y="4045890"/>
            <a:chExt cx="211967" cy="209217"/>
          </a:xfrm>
        </p:grpSpPr>
        <p:sp>
          <p:nvSpPr>
            <p:cNvPr id="1984" name="Google Shape;1984;p30"/>
            <p:cNvSpPr/>
            <p:nvPr/>
          </p:nvSpPr>
          <p:spPr>
            <a:xfrm>
              <a:off x="6966211" y="4045890"/>
              <a:ext cx="211967" cy="209217"/>
            </a:xfrm>
            <a:custGeom>
              <a:avLst/>
              <a:gdLst/>
              <a:ahLst/>
              <a:cxnLst/>
              <a:rect l="l" t="t" r="r" b="b"/>
              <a:pathLst>
                <a:path w="4470" h="4412" extrusionOk="0">
                  <a:moveTo>
                    <a:pt x="2735" y="0"/>
                  </a:moveTo>
                  <a:cubicBezTo>
                    <a:pt x="2676" y="12"/>
                    <a:pt x="2618" y="37"/>
                    <a:pt x="2570" y="93"/>
                  </a:cubicBezTo>
                  <a:cubicBezTo>
                    <a:pt x="2537" y="129"/>
                    <a:pt x="2526" y="176"/>
                    <a:pt x="2526" y="188"/>
                  </a:cubicBezTo>
                  <a:lnTo>
                    <a:pt x="2514" y="199"/>
                  </a:lnTo>
                  <a:cubicBezTo>
                    <a:pt x="2478" y="316"/>
                    <a:pt x="2419" y="467"/>
                    <a:pt x="2397" y="640"/>
                  </a:cubicBezTo>
                  <a:cubicBezTo>
                    <a:pt x="2386" y="629"/>
                    <a:pt x="2375" y="629"/>
                    <a:pt x="2375" y="629"/>
                  </a:cubicBezTo>
                  <a:lnTo>
                    <a:pt x="2327" y="629"/>
                  </a:lnTo>
                  <a:cubicBezTo>
                    <a:pt x="2269" y="629"/>
                    <a:pt x="2151" y="651"/>
                    <a:pt x="2107" y="816"/>
                  </a:cubicBezTo>
                  <a:cubicBezTo>
                    <a:pt x="2048" y="967"/>
                    <a:pt x="2000" y="1129"/>
                    <a:pt x="1967" y="1294"/>
                  </a:cubicBezTo>
                  <a:cubicBezTo>
                    <a:pt x="1942" y="1280"/>
                    <a:pt x="1919" y="1280"/>
                    <a:pt x="1886" y="1280"/>
                  </a:cubicBezTo>
                  <a:cubicBezTo>
                    <a:pt x="1850" y="1280"/>
                    <a:pt x="1780" y="1294"/>
                    <a:pt x="1710" y="1350"/>
                  </a:cubicBezTo>
                  <a:lnTo>
                    <a:pt x="1688" y="1364"/>
                  </a:lnTo>
                  <a:cubicBezTo>
                    <a:pt x="1629" y="1408"/>
                    <a:pt x="1559" y="1467"/>
                    <a:pt x="1500" y="1548"/>
                  </a:cubicBezTo>
                  <a:cubicBezTo>
                    <a:pt x="1338" y="1783"/>
                    <a:pt x="1210" y="2015"/>
                    <a:pt x="1151" y="2272"/>
                  </a:cubicBezTo>
                  <a:cubicBezTo>
                    <a:pt x="1118" y="2132"/>
                    <a:pt x="1011" y="2073"/>
                    <a:pt x="919" y="2073"/>
                  </a:cubicBezTo>
                  <a:cubicBezTo>
                    <a:pt x="872" y="2073"/>
                    <a:pt x="802" y="2096"/>
                    <a:pt x="732" y="2154"/>
                  </a:cubicBezTo>
                  <a:cubicBezTo>
                    <a:pt x="721" y="2165"/>
                    <a:pt x="699" y="2188"/>
                    <a:pt x="673" y="2224"/>
                  </a:cubicBezTo>
                  <a:cubicBezTo>
                    <a:pt x="651" y="2258"/>
                    <a:pt x="629" y="2294"/>
                    <a:pt x="604" y="2316"/>
                  </a:cubicBezTo>
                  <a:cubicBezTo>
                    <a:pt x="592" y="2327"/>
                    <a:pt x="592" y="2327"/>
                    <a:pt x="592" y="2341"/>
                  </a:cubicBezTo>
                  <a:cubicBezTo>
                    <a:pt x="430" y="2526"/>
                    <a:pt x="324" y="2772"/>
                    <a:pt x="266" y="3004"/>
                  </a:cubicBezTo>
                  <a:cubicBezTo>
                    <a:pt x="221" y="3180"/>
                    <a:pt x="185" y="3364"/>
                    <a:pt x="162" y="3551"/>
                  </a:cubicBezTo>
                  <a:cubicBezTo>
                    <a:pt x="151" y="3668"/>
                    <a:pt x="151" y="3808"/>
                    <a:pt x="173" y="3911"/>
                  </a:cubicBezTo>
                  <a:lnTo>
                    <a:pt x="173" y="3970"/>
                  </a:lnTo>
                  <a:cubicBezTo>
                    <a:pt x="140" y="3993"/>
                    <a:pt x="115" y="4004"/>
                    <a:pt x="81" y="4029"/>
                  </a:cubicBezTo>
                  <a:cubicBezTo>
                    <a:pt x="56" y="4051"/>
                    <a:pt x="34" y="4074"/>
                    <a:pt x="22" y="4099"/>
                  </a:cubicBezTo>
                  <a:lnTo>
                    <a:pt x="11" y="4099"/>
                  </a:lnTo>
                  <a:lnTo>
                    <a:pt x="0" y="4342"/>
                  </a:lnTo>
                  <a:lnTo>
                    <a:pt x="11" y="4353"/>
                  </a:lnTo>
                  <a:lnTo>
                    <a:pt x="232" y="4412"/>
                  </a:lnTo>
                  <a:cubicBezTo>
                    <a:pt x="243" y="4412"/>
                    <a:pt x="243" y="4412"/>
                    <a:pt x="254" y="4400"/>
                  </a:cubicBezTo>
                  <a:cubicBezTo>
                    <a:pt x="279" y="4400"/>
                    <a:pt x="302" y="4389"/>
                    <a:pt x="335" y="4367"/>
                  </a:cubicBezTo>
                  <a:cubicBezTo>
                    <a:pt x="475" y="4272"/>
                    <a:pt x="615" y="4180"/>
                    <a:pt x="754" y="4074"/>
                  </a:cubicBezTo>
                  <a:cubicBezTo>
                    <a:pt x="919" y="4180"/>
                    <a:pt x="1118" y="4250"/>
                    <a:pt x="1327" y="4261"/>
                  </a:cubicBezTo>
                  <a:lnTo>
                    <a:pt x="1467" y="4261"/>
                  </a:lnTo>
                  <a:cubicBezTo>
                    <a:pt x="1640" y="4261"/>
                    <a:pt x="1816" y="4238"/>
                    <a:pt x="1978" y="4202"/>
                  </a:cubicBezTo>
                  <a:cubicBezTo>
                    <a:pt x="2165" y="4157"/>
                    <a:pt x="2361" y="4099"/>
                    <a:pt x="2548" y="3981"/>
                  </a:cubicBezTo>
                  <a:cubicBezTo>
                    <a:pt x="2607" y="3948"/>
                    <a:pt x="2665" y="3900"/>
                    <a:pt x="2699" y="3842"/>
                  </a:cubicBezTo>
                  <a:cubicBezTo>
                    <a:pt x="2769" y="3749"/>
                    <a:pt x="2757" y="3668"/>
                    <a:pt x="2746" y="3610"/>
                  </a:cubicBezTo>
                  <a:cubicBezTo>
                    <a:pt x="2724" y="3562"/>
                    <a:pt x="2676" y="3492"/>
                    <a:pt x="2559" y="3470"/>
                  </a:cubicBezTo>
                  <a:cubicBezTo>
                    <a:pt x="2514" y="3459"/>
                    <a:pt x="2478" y="3445"/>
                    <a:pt x="2445" y="3434"/>
                  </a:cubicBezTo>
                  <a:cubicBezTo>
                    <a:pt x="2316" y="3400"/>
                    <a:pt x="2176" y="3364"/>
                    <a:pt x="2037" y="3353"/>
                  </a:cubicBezTo>
                  <a:cubicBezTo>
                    <a:pt x="1967" y="3353"/>
                    <a:pt x="1886" y="3342"/>
                    <a:pt x="1802" y="3342"/>
                  </a:cubicBezTo>
                  <a:cubicBezTo>
                    <a:pt x="1757" y="3342"/>
                    <a:pt x="1699" y="3342"/>
                    <a:pt x="1651" y="3353"/>
                  </a:cubicBezTo>
                  <a:cubicBezTo>
                    <a:pt x="1732" y="3272"/>
                    <a:pt x="1802" y="3202"/>
                    <a:pt x="1861" y="3132"/>
                  </a:cubicBezTo>
                  <a:lnTo>
                    <a:pt x="1886" y="3110"/>
                  </a:lnTo>
                  <a:cubicBezTo>
                    <a:pt x="1886" y="3121"/>
                    <a:pt x="1886" y="3121"/>
                    <a:pt x="1897" y="3121"/>
                  </a:cubicBezTo>
                  <a:cubicBezTo>
                    <a:pt x="2140" y="3224"/>
                    <a:pt x="2397" y="3272"/>
                    <a:pt x="2654" y="3272"/>
                  </a:cubicBezTo>
                  <a:lnTo>
                    <a:pt x="2688" y="3272"/>
                  </a:lnTo>
                  <a:cubicBezTo>
                    <a:pt x="2956" y="3272"/>
                    <a:pt x="3165" y="3235"/>
                    <a:pt x="3364" y="3166"/>
                  </a:cubicBezTo>
                  <a:cubicBezTo>
                    <a:pt x="3445" y="3143"/>
                    <a:pt x="3526" y="3096"/>
                    <a:pt x="3596" y="3040"/>
                  </a:cubicBezTo>
                  <a:cubicBezTo>
                    <a:pt x="3688" y="2970"/>
                    <a:pt x="3735" y="2875"/>
                    <a:pt x="3724" y="2772"/>
                  </a:cubicBezTo>
                  <a:cubicBezTo>
                    <a:pt x="3702" y="2666"/>
                    <a:pt x="3632" y="2596"/>
                    <a:pt x="3515" y="2562"/>
                  </a:cubicBezTo>
                  <a:cubicBezTo>
                    <a:pt x="3422" y="2526"/>
                    <a:pt x="3305" y="2503"/>
                    <a:pt x="3188" y="2481"/>
                  </a:cubicBezTo>
                  <a:cubicBezTo>
                    <a:pt x="3037" y="2467"/>
                    <a:pt x="2886" y="2456"/>
                    <a:pt x="2724" y="2456"/>
                  </a:cubicBezTo>
                  <a:lnTo>
                    <a:pt x="2699" y="2467"/>
                  </a:lnTo>
                  <a:cubicBezTo>
                    <a:pt x="2607" y="2467"/>
                    <a:pt x="2526" y="2467"/>
                    <a:pt x="2445" y="2481"/>
                  </a:cubicBezTo>
                  <a:cubicBezTo>
                    <a:pt x="2514" y="2386"/>
                    <a:pt x="2584" y="2294"/>
                    <a:pt x="2629" y="2202"/>
                  </a:cubicBezTo>
                  <a:cubicBezTo>
                    <a:pt x="2746" y="2213"/>
                    <a:pt x="2850" y="2213"/>
                    <a:pt x="2956" y="2213"/>
                  </a:cubicBezTo>
                  <a:cubicBezTo>
                    <a:pt x="3199" y="2213"/>
                    <a:pt x="3456" y="2188"/>
                    <a:pt x="3688" y="2143"/>
                  </a:cubicBezTo>
                  <a:cubicBezTo>
                    <a:pt x="3864" y="2096"/>
                    <a:pt x="4037" y="2048"/>
                    <a:pt x="4213" y="1967"/>
                  </a:cubicBezTo>
                  <a:lnTo>
                    <a:pt x="4224" y="1967"/>
                  </a:lnTo>
                  <a:cubicBezTo>
                    <a:pt x="4375" y="1886"/>
                    <a:pt x="4400" y="1783"/>
                    <a:pt x="4386" y="1699"/>
                  </a:cubicBezTo>
                  <a:cubicBezTo>
                    <a:pt x="4386" y="1629"/>
                    <a:pt x="4341" y="1515"/>
                    <a:pt x="4154" y="1478"/>
                  </a:cubicBezTo>
                  <a:cubicBezTo>
                    <a:pt x="4062" y="1467"/>
                    <a:pt x="3981" y="1456"/>
                    <a:pt x="3897" y="1445"/>
                  </a:cubicBezTo>
                  <a:cubicBezTo>
                    <a:pt x="4015" y="1397"/>
                    <a:pt x="4132" y="1339"/>
                    <a:pt x="4247" y="1280"/>
                  </a:cubicBezTo>
                  <a:lnTo>
                    <a:pt x="4260" y="1280"/>
                  </a:lnTo>
                  <a:cubicBezTo>
                    <a:pt x="4470" y="1165"/>
                    <a:pt x="4400" y="989"/>
                    <a:pt x="4386" y="967"/>
                  </a:cubicBezTo>
                  <a:cubicBezTo>
                    <a:pt x="4341" y="850"/>
                    <a:pt x="4224" y="816"/>
                    <a:pt x="4132" y="816"/>
                  </a:cubicBezTo>
                  <a:lnTo>
                    <a:pt x="4121" y="816"/>
                  </a:lnTo>
                  <a:cubicBezTo>
                    <a:pt x="3992" y="816"/>
                    <a:pt x="3897" y="827"/>
                    <a:pt x="3805" y="827"/>
                  </a:cubicBezTo>
                  <a:cubicBezTo>
                    <a:pt x="3515" y="861"/>
                    <a:pt x="3283" y="919"/>
                    <a:pt x="3073" y="1014"/>
                  </a:cubicBezTo>
                  <a:cubicBezTo>
                    <a:pt x="3059" y="1014"/>
                    <a:pt x="3059" y="1014"/>
                    <a:pt x="3048" y="1026"/>
                  </a:cubicBezTo>
                  <a:cubicBezTo>
                    <a:pt x="3059" y="827"/>
                    <a:pt x="3037" y="629"/>
                    <a:pt x="3003" y="408"/>
                  </a:cubicBezTo>
                  <a:cubicBezTo>
                    <a:pt x="2989" y="327"/>
                    <a:pt x="2978" y="257"/>
                    <a:pt x="2967" y="188"/>
                  </a:cubicBezTo>
                  <a:cubicBezTo>
                    <a:pt x="2945" y="93"/>
                    <a:pt x="2864" y="0"/>
                    <a:pt x="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7027904" y="4119295"/>
              <a:ext cx="28310" cy="84550"/>
            </a:xfrm>
            <a:custGeom>
              <a:avLst/>
              <a:gdLst/>
              <a:ahLst/>
              <a:cxnLst/>
              <a:rect l="l" t="t" r="r" b="b"/>
              <a:pathLst>
                <a:path w="597" h="1783" extrusionOk="0">
                  <a:moveTo>
                    <a:pt x="585" y="0"/>
                  </a:moveTo>
                  <a:cubicBezTo>
                    <a:pt x="515" y="106"/>
                    <a:pt x="445" y="210"/>
                    <a:pt x="387" y="327"/>
                  </a:cubicBezTo>
                  <a:cubicBezTo>
                    <a:pt x="269" y="500"/>
                    <a:pt x="211" y="710"/>
                    <a:pt x="152" y="908"/>
                  </a:cubicBezTo>
                  <a:cubicBezTo>
                    <a:pt x="96" y="1118"/>
                    <a:pt x="60" y="1338"/>
                    <a:pt x="12" y="1548"/>
                  </a:cubicBezTo>
                  <a:cubicBezTo>
                    <a:pt x="1" y="1632"/>
                    <a:pt x="12" y="1701"/>
                    <a:pt x="12" y="1782"/>
                  </a:cubicBezTo>
                  <a:lnTo>
                    <a:pt x="26" y="1782"/>
                  </a:lnTo>
                  <a:cubicBezTo>
                    <a:pt x="71" y="1735"/>
                    <a:pt x="129" y="1701"/>
                    <a:pt x="166" y="1654"/>
                  </a:cubicBezTo>
                  <a:cubicBezTo>
                    <a:pt x="258" y="1525"/>
                    <a:pt x="328" y="1386"/>
                    <a:pt x="375" y="1246"/>
                  </a:cubicBezTo>
                  <a:cubicBezTo>
                    <a:pt x="456" y="978"/>
                    <a:pt x="549" y="710"/>
                    <a:pt x="571" y="419"/>
                  </a:cubicBezTo>
                  <a:cubicBezTo>
                    <a:pt x="585" y="291"/>
                    <a:pt x="596" y="151"/>
                    <a:pt x="596" y="11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6986080" y="4156898"/>
              <a:ext cx="26508" cy="77816"/>
            </a:xfrm>
            <a:custGeom>
              <a:avLst/>
              <a:gdLst/>
              <a:ahLst/>
              <a:cxnLst/>
              <a:rect l="l" t="t" r="r" b="b"/>
              <a:pathLst>
                <a:path w="559" h="1641" extrusionOk="0">
                  <a:moveTo>
                    <a:pt x="511" y="0"/>
                  </a:moveTo>
                  <a:cubicBezTo>
                    <a:pt x="324" y="196"/>
                    <a:pt x="0" y="1408"/>
                    <a:pt x="56" y="1640"/>
                  </a:cubicBezTo>
                  <a:cubicBezTo>
                    <a:pt x="162" y="1582"/>
                    <a:pt x="221" y="1537"/>
                    <a:pt x="254" y="1453"/>
                  </a:cubicBezTo>
                  <a:cubicBezTo>
                    <a:pt x="442" y="1059"/>
                    <a:pt x="559" y="651"/>
                    <a:pt x="534" y="210"/>
                  </a:cubicBezTo>
                  <a:cubicBezTo>
                    <a:pt x="523" y="140"/>
                    <a:pt x="523" y="70"/>
                    <a:pt x="51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7007513" y="4215366"/>
              <a:ext cx="77958" cy="11665"/>
            </a:xfrm>
            <a:custGeom>
              <a:avLst/>
              <a:gdLst/>
              <a:ahLst/>
              <a:cxnLst/>
              <a:rect l="l" t="t" r="r" b="b"/>
              <a:pathLst>
                <a:path w="1644" h="246" extrusionOk="0">
                  <a:moveTo>
                    <a:pt x="930" y="1"/>
                  </a:moveTo>
                  <a:cubicBezTo>
                    <a:pt x="617" y="1"/>
                    <a:pt x="307" y="75"/>
                    <a:pt x="1" y="220"/>
                  </a:cubicBezTo>
                  <a:cubicBezTo>
                    <a:pt x="59" y="234"/>
                    <a:pt x="107" y="245"/>
                    <a:pt x="163" y="245"/>
                  </a:cubicBezTo>
                  <a:cubicBezTo>
                    <a:pt x="442" y="245"/>
                    <a:pt x="735" y="245"/>
                    <a:pt x="1015" y="234"/>
                  </a:cubicBezTo>
                  <a:cubicBezTo>
                    <a:pt x="1210" y="220"/>
                    <a:pt x="1398" y="187"/>
                    <a:pt x="1596" y="164"/>
                  </a:cubicBezTo>
                  <a:cubicBezTo>
                    <a:pt x="1607" y="164"/>
                    <a:pt x="1629" y="150"/>
                    <a:pt x="1643" y="139"/>
                  </a:cubicBezTo>
                  <a:lnTo>
                    <a:pt x="1643" y="128"/>
                  </a:lnTo>
                  <a:cubicBezTo>
                    <a:pt x="1404" y="43"/>
                    <a:pt x="1166" y="1"/>
                    <a:pt x="93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7059437" y="4173163"/>
              <a:ext cx="70134" cy="9531"/>
            </a:xfrm>
            <a:custGeom>
              <a:avLst/>
              <a:gdLst/>
              <a:ahLst/>
              <a:cxnLst/>
              <a:rect l="l" t="t" r="r" b="b"/>
              <a:pathLst>
                <a:path w="1479" h="201" extrusionOk="0">
                  <a:moveTo>
                    <a:pt x="851" y="0"/>
                  </a:moveTo>
                  <a:cubicBezTo>
                    <a:pt x="535" y="0"/>
                    <a:pt x="191" y="50"/>
                    <a:pt x="1" y="158"/>
                  </a:cubicBezTo>
                  <a:cubicBezTo>
                    <a:pt x="204" y="186"/>
                    <a:pt x="406" y="201"/>
                    <a:pt x="608" y="201"/>
                  </a:cubicBezTo>
                  <a:cubicBezTo>
                    <a:pt x="903" y="201"/>
                    <a:pt x="1195" y="169"/>
                    <a:pt x="1479" y="99"/>
                  </a:cubicBezTo>
                  <a:cubicBezTo>
                    <a:pt x="1361" y="35"/>
                    <a:pt x="1116" y="0"/>
                    <a:pt x="85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7004194" y="4226462"/>
              <a:ext cx="75730" cy="10243"/>
            </a:xfrm>
            <a:custGeom>
              <a:avLst/>
              <a:gdLst/>
              <a:ahLst/>
              <a:cxnLst/>
              <a:rect l="l" t="t" r="r" b="b"/>
              <a:pathLst>
                <a:path w="1597" h="216" extrusionOk="0">
                  <a:moveTo>
                    <a:pt x="1596" y="0"/>
                  </a:moveTo>
                  <a:lnTo>
                    <a:pt x="1596" y="0"/>
                  </a:lnTo>
                  <a:cubicBezTo>
                    <a:pt x="1317" y="36"/>
                    <a:pt x="1041" y="50"/>
                    <a:pt x="766" y="50"/>
                  </a:cubicBezTo>
                  <a:cubicBezTo>
                    <a:pt x="512" y="50"/>
                    <a:pt x="258" y="39"/>
                    <a:pt x="1" y="22"/>
                  </a:cubicBezTo>
                  <a:lnTo>
                    <a:pt x="1" y="22"/>
                  </a:lnTo>
                  <a:cubicBezTo>
                    <a:pt x="82" y="70"/>
                    <a:pt x="152" y="115"/>
                    <a:pt x="233" y="151"/>
                  </a:cubicBezTo>
                  <a:cubicBezTo>
                    <a:pt x="351" y="201"/>
                    <a:pt x="473" y="215"/>
                    <a:pt x="597" y="215"/>
                  </a:cubicBezTo>
                  <a:cubicBezTo>
                    <a:pt x="646" y="215"/>
                    <a:pt x="697" y="213"/>
                    <a:pt x="747" y="210"/>
                  </a:cubicBezTo>
                  <a:cubicBezTo>
                    <a:pt x="1026" y="196"/>
                    <a:pt x="1294" y="140"/>
                    <a:pt x="1549" y="22"/>
                  </a:cubicBezTo>
                  <a:cubicBezTo>
                    <a:pt x="1560" y="11"/>
                    <a:pt x="1574" y="11"/>
                    <a:pt x="159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7095903" y="4124179"/>
              <a:ext cx="65724" cy="9579"/>
            </a:xfrm>
            <a:custGeom>
              <a:avLst/>
              <a:gdLst/>
              <a:ahLst/>
              <a:cxnLst/>
              <a:rect l="l" t="t" r="r" b="b"/>
              <a:pathLst>
                <a:path w="1386" h="202" extrusionOk="0">
                  <a:moveTo>
                    <a:pt x="843" y="0"/>
                  </a:moveTo>
                  <a:cubicBezTo>
                    <a:pt x="806" y="0"/>
                    <a:pt x="769" y="1"/>
                    <a:pt x="732" y="3"/>
                  </a:cubicBezTo>
                  <a:cubicBezTo>
                    <a:pt x="534" y="14"/>
                    <a:pt x="349" y="37"/>
                    <a:pt x="173" y="107"/>
                  </a:cubicBezTo>
                  <a:cubicBezTo>
                    <a:pt x="103" y="132"/>
                    <a:pt x="59" y="165"/>
                    <a:pt x="0" y="202"/>
                  </a:cubicBezTo>
                  <a:cubicBezTo>
                    <a:pt x="640" y="188"/>
                    <a:pt x="1221" y="132"/>
                    <a:pt x="1386" y="62"/>
                  </a:cubicBezTo>
                  <a:cubicBezTo>
                    <a:pt x="1372" y="48"/>
                    <a:pt x="1372" y="48"/>
                    <a:pt x="1361" y="48"/>
                  </a:cubicBezTo>
                  <a:cubicBezTo>
                    <a:pt x="1188" y="20"/>
                    <a:pt x="1016" y="0"/>
                    <a:pt x="84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7060006" y="4180608"/>
              <a:ext cx="70656" cy="9199"/>
            </a:xfrm>
            <a:custGeom>
              <a:avLst/>
              <a:gdLst/>
              <a:ahLst/>
              <a:cxnLst/>
              <a:rect l="l" t="t" r="r" b="b"/>
              <a:pathLst>
                <a:path w="1490" h="194" extrusionOk="0">
                  <a:moveTo>
                    <a:pt x="0" y="59"/>
                  </a:moveTo>
                  <a:cubicBezTo>
                    <a:pt x="4" y="59"/>
                    <a:pt x="8" y="59"/>
                    <a:pt x="11" y="59"/>
                  </a:cubicBezTo>
                  <a:lnTo>
                    <a:pt x="11" y="59"/>
                  </a:lnTo>
                  <a:cubicBezTo>
                    <a:pt x="11" y="59"/>
                    <a:pt x="11" y="59"/>
                    <a:pt x="11" y="59"/>
                  </a:cubicBezTo>
                  <a:close/>
                  <a:moveTo>
                    <a:pt x="1489" y="1"/>
                  </a:moveTo>
                  <a:cubicBezTo>
                    <a:pt x="1246" y="23"/>
                    <a:pt x="989" y="70"/>
                    <a:pt x="746" y="70"/>
                  </a:cubicBezTo>
                  <a:cubicBezTo>
                    <a:pt x="697" y="73"/>
                    <a:pt x="647" y="73"/>
                    <a:pt x="597" y="73"/>
                  </a:cubicBezTo>
                  <a:cubicBezTo>
                    <a:pt x="402" y="73"/>
                    <a:pt x="202" y="60"/>
                    <a:pt x="11" y="59"/>
                  </a:cubicBezTo>
                  <a:lnTo>
                    <a:pt x="11" y="59"/>
                  </a:lnTo>
                  <a:cubicBezTo>
                    <a:pt x="246" y="150"/>
                    <a:pt x="480" y="194"/>
                    <a:pt x="718" y="194"/>
                  </a:cubicBezTo>
                  <a:cubicBezTo>
                    <a:pt x="812" y="194"/>
                    <a:pt x="905" y="187"/>
                    <a:pt x="1000" y="174"/>
                  </a:cubicBezTo>
                  <a:cubicBezTo>
                    <a:pt x="1140" y="151"/>
                    <a:pt x="1280" y="129"/>
                    <a:pt x="1408" y="59"/>
                  </a:cubicBezTo>
                  <a:cubicBezTo>
                    <a:pt x="1444" y="45"/>
                    <a:pt x="1467" y="23"/>
                    <a:pt x="1489" y="12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7087557" y="4129206"/>
              <a:ext cx="72363" cy="10812"/>
            </a:xfrm>
            <a:custGeom>
              <a:avLst/>
              <a:gdLst/>
              <a:ahLst/>
              <a:cxnLst/>
              <a:rect l="l" t="t" r="r" b="b"/>
              <a:pathLst>
                <a:path w="1526" h="228" extrusionOk="0">
                  <a:moveTo>
                    <a:pt x="1525" y="1"/>
                  </a:moveTo>
                  <a:cubicBezTo>
                    <a:pt x="1467" y="26"/>
                    <a:pt x="1408" y="37"/>
                    <a:pt x="1338" y="48"/>
                  </a:cubicBezTo>
                  <a:cubicBezTo>
                    <a:pt x="1176" y="59"/>
                    <a:pt x="1014" y="70"/>
                    <a:pt x="849" y="82"/>
                  </a:cubicBezTo>
                  <a:cubicBezTo>
                    <a:pt x="676" y="107"/>
                    <a:pt x="514" y="107"/>
                    <a:pt x="338" y="129"/>
                  </a:cubicBezTo>
                  <a:cubicBezTo>
                    <a:pt x="246" y="129"/>
                    <a:pt x="151" y="151"/>
                    <a:pt x="59" y="177"/>
                  </a:cubicBezTo>
                  <a:cubicBezTo>
                    <a:pt x="36" y="177"/>
                    <a:pt x="25" y="188"/>
                    <a:pt x="0" y="210"/>
                  </a:cubicBezTo>
                  <a:cubicBezTo>
                    <a:pt x="128" y="221"/>
                    <a:pt x="253" y="227"/>
                    <a:pt x="377" y="227"/>
                  </a:cubicBezTo>
                  <a:cubicBezTo>
                    <a:pt x="773" y="227"/>
                    <a:pt x="1153" y="166"/>
                    <a:pt x="1525" y="26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6983804" y="4158463"/>
              <a:ext cx="23236" cy="77958"/>
            </a:xfrm>
            <a:custGeom>
              <a:avLst/>
              <a:gdLst/>
              <a:ahLst/>
              <a:cxnLst/>
              <a:rect l="l" t="t" r="r" b="b"/>
              <a:pathLst>
                <a:path w="490" h="1644" extrusionOk="0">
                  <a:moveTo>
                    <a:pt x="490" y="1"/>
                  </a:moveTo>
                  <a:lnTo>
                    <a:pt x="490" y="1"/>
                  </a:lnTo>
                  <a:cubicBezTo>
                    <a:pt x="280" y="222"/>
                    <a:pt x="188" y="490"/>
                    <a:pt x="104" y="780"/>
                  </a:cubicBezTo>
                  <a:cubicBezTo>
                    <a:pt x="1" y="1096"/>
                    <a:pt x="12" y="1560"/>
                    <a:pt x="59" y="1644"/>
                  </a:cubicBezTo>
                  <a:cubicBezTo>
                    <a:pt x="82" y="1060"/>
                    <a:pt x="233" y="512"/>
                    <a:pt x="49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7074279" y="4092788"/>
              <a:ext cx="7872" cy="58611"/>
            </a:xfrm>
            <a:custGeom>
              <a:avLst/>
              <a:gdLst/>
              <a:ahLst/>
              <a:cxnLst/>
              <a:rect l="l" t="t" r="r" b="b"/>
              <a:pathLst>
                <a:path w="166" h="1236" extrusionOk="0">
                  <a:moveTo>
                    <a:pt x="71" y="0"/>
                  </a:moveTo>
                  <a:lnTo>
                    <a:pt x="71" y="0"/>
                  </a:lnTo>
                  <a:cubicBezTo>
                    <a:pt x="12" y="165"/>
                    <a:pt x="1" y="1059"/>
                    <a:pt x="59" y="1235"/>
                  </a:cubicBezTo>
                  <a:cubicBezTo>
                    <a:pt x="152" y="1129"/>
                    <a:pt x="166" y="210"/>
                    <a:pt x="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7064891" y="4089990"/>
              <a:ext cx="11191" cy="65250"/>
            </a:xfrm>
            <a:custGeom>
              <a:avLst/>
              <a:gdLst/>
              <a:ahLst/>
              <a:cxnLst/>
              <a:rect l="l" t="t" r="r" b="b"/>
              <a:pathLst>
                <a:path w="236" h="1376" extrusionOk="0">
                  <a:moveTo>
                    <a:pt x="235" y="1"/>
                  </a:moveTo>
                  <a:cubicBezTo>
                    <a:pt x="59" y="456"/>
                    <a:pt x="0" y="909"/>
                    <a:pt x="199" y="1375"/>
                  </a:cubicBezTo>
                  <a:cubicBezTo>
                    <a:pt x="210" y="1364"/>
                    <a:pt x="224" y="1364"/>
                    <a:pt x="224" y="1364"/>
                  </a:cubicBezTo>
                  <a:cubicBezTo>
                    <a:pt x="140" y="909"/>
                    <a:pt x="188" y="456"/>
                    <a:pt x="23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7026860" y="4120480"/>
              <a:ext cx="26034" cy="64017"/>
            </a:xfrm>
            <a:custGeom>
              <a:avLst/>
              <a:gdLst/>
              <a:ahLst/>
              <a:cxnLst/>
              <a:rect l="l" t="t" r="r" b="b"/>
              <a:pathLst>
                <a:path w="549" h="1350" extrusionOk="0">
                  <a:moveTo>
                    <a:pt x="548" y="0"/>
                  </a:moveTo>
                  <a:cubicBezTo>
                    <a:pt x="280" y="126"/>
                    <a:pt x="1" y="861"/>
                    <a:pt x="34" y="1350"/>
                  </a:cubicBezTo>
                  <a:cubicBezTo>
                    <a:pt x="140" y="861"/>
                    <a:pt x="244" y="394"/>
                    <a:pt x="54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7093626" y="4062440"/>
              <a:ext cx="6165" cy="56904"/>
            </a:xfrm>
            <a:custGeom>
              <a:avLst/>
              <a:gdLst/>
              <a:ahLst/>
              <a:cxnLst/>
              <a:rect l="l" t="t" r="r" b="b"/>
              <a:pathLst>
                <a:path w="130" h="1200" extrusionOk="0">
                  <a:moveTo>
                    <a:pt x="70" y="1"/>
                  </a:moveTo>
                  <a:cubicBezTo>
                    <a:pt x="1" y="302"/>
                    <a:pt x="12" y="1107"/>
                    <a:pt x="70" y="1199"/>
                  </a:cubicBezTo>
                  <a:cubicBezTo>
                    <a:pt x="93" y="1001"/>
                    <a:pt x="118" y="805"/>
                    <a:pt x="129" y="607"/>
                  </a:cubicBezTo>
                  <a:cubicBezTo>
                    <a:pt x="129" y="408"/>
                    <a:pt x="118" y="210"/>
                    <a:pt x="7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7107947" y="4095538"/>
              <a:ext cx="53016" cy="13847"/>
            </a:xfrm>
            <a:custGeom>
              <a:avLst/>
              <a:gdLst/>
              <a:ahLst/>
              <a:cxnLst/>
              <a:rect l="l" t="t" r="r" b="b"/>
              <a:pathLst>
                <a:path w="1118" h="292" extrusionOk="0">
                  <a:moveTo>
                    <a:pt x="1084" y="1"/>
                  </a:moveTo>
                  <a:cubicBezTo>
                    <a:pt x="805" y="1"/>
                    <a:pt x="514" y="37"/>
                    <a:pt x="246" y="141"/>
                  </a:cubicBezTo>
                  <a:cubicBezTo>
                    <a:pt x="165" y="177"/>
                    <a:pt x="84" y="211"/>
                    <a:pt x="0" y="292"/>
                  </a:cubicBezTo>
                  <a:cubicBezTo>
                    <a:pt x="14" y="280"/>
                    <a:pt x="25" y="280"/>
                    <a:pt x="25" y="280"/>
                  </a:cubicBezTo>
                  <a:cubicBezTo>
                    <a:pt x="327" y="199"/>
                    <a:pt x="618" y="118"/>
                    <a:pt x="922" y="60"/>
                  </a:cubicBezTo>
                  <a:cubicBezTo>
                    <a:pt x="992" y="60"/>
                    <a:pt x="1048" y="23"/>
                    <a:pt x="1118" y="12"/>
                  </a:cubicBezTo>
                  <a:cubicBezTo>
                    <a:pt x="1107" y="1"/>
                    <a:pt x="1095" y="1"/>
                    <a:pt x="108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7107425" y="4099426"/>
              <a:ext cx="50882" cy="12234"/>
            </a:xfrm>
            <a:custGeom>
              <a:avLst/>
              <a:gdLst/>
              <a:ahLst/>
              <a:cxnLst/>
              <a:rect l="l" t="t" r="r" b="b"/>
              <a:pathLst>
                <a:path w="1073" h="258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699" y="47"/>
                    <a:pt x="349" y="140"/>
                    <a:pt x="0" y="257"/>
                  </a:cubicBezTo>
                  <a:cubicBezTo>
                    <a:pt x="386" y="257"/>
                    <a:pt x="735" y="151"/>
                    <a:pt x="107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7087557" y="4064147"/>
              <a:ext cx="7160" cy="55718"/>
            </a:xfrm>
            <a:custGeom>
              <a:avLst/>
              <a:gdLst/>
              <a:ahLst/>
              <a:cxnLst/>
              <a:rect l="l" t="t" r="r" b="b"/>
              <a:pathLst>
                <a:path w="151" h="1175" extrusionOk="0">
                  <a:moveTo>
                    <a:pt x="151" y="1"/>
                  </a:moveTo>
                  <a:cubicBezTo>
                    <a:pt x="0" y="255"/>
                    <a:pt x="0" y="1012"/>
                    <a:pt x="151" y="1174"/>
                  </a:cubicBezTo>
                  <a:cubicBezTo>
                    <a:pt x="81" y="791"/>
                    <a:pt x="117" y="395"/>
                    <a:pt x="15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6972803" y="4054758"/>
              <a:ext cx="194280" cy="192667"/>
            </a:xfrm>
            <a:custGeom>
              <a:avLst/>
              <a:gdLst/>
              <a:ahLst/>
              <a:cxnLst/>
              <a:rect l="l" t="t" r="r" b="b"/>
              <a:pathLst>
                <a:path w="4097" h="4063" extrusionOk="0">
                  <a:moveTo>
                    <a:pt x="3934" y="861"/>
                  </a:moveTo>
                  <a:cubicBezTo>
                    <a:pt x="3945" y="861"/>
                    <a:pt x="3957" y="861"/>
                    <a:pt x="3968" y="872"/>
                  </a:cubicBezTo>
                  <a:cubicBezTo>
                    <a:pt x="3898" y="883"/>
                    <a:pt x="3842" y="920"/>
                    <a:pt x="3772" y="920"/>
                  </a:cubicBezTo>
                  <a:cubicBezTo>
                    <a:pt x="3468" y="978"/>
                    <a:pt x="3177" y="1059"/>
                    <a:pt x="2875" y="1140"/>
                  </a:cubicBezTo>
                  <a:cubicBezTo>
                    <a:pt x="2875" y="1140"/>
                    <a:pt x="2864" y="1140"/>
                    <a:pt x="2850" y="1152"/>
                  </a:cubicBezTo>
                  <a:cubicBezTo>
                    <a:pt x="2934" y="1071"/>
                    <a:pt x="3015" y="1037"/>
                    <a:pt x="3096" y="1001"/>
                  </a:cubicBezTo>
                  <a:cubicBezTo>
                    <a:pt x="3364" y="897"/>
                    <a:pt x="3655" y="861"/>
                    <a:pt x="3934" y="861"/>
                  </a:cubicBezTo>
                  <a:close/>
                  <a:moveTo>
                    <a:pt x="3912" y="942"/>
                  </a:moveTo>
                  <a:cubicBezTo>
                    <a:pt x="3574" y="1093"/>
                    <a:pt x="3225" y="1199"/>
                    <a:pt x="2839" y="1199"/>
                  </a:cubicBezTo>
                  <a:cubicBezTo>
                    <a:pt x="3188" y="1082"/>
                    <a:pt x="3538" y="989"/>
                    <a:pt x="3912" y="942"/>
                  </a:cubicBezTo>
                  <a:close/>
                  <a:moveTo>
                    <a:pt x="2618" y="163"/>
                  </a:moveTo>
                  <a:cubicBezTo>
                    <a:pt x="2666" y="372"/>
                    <a:pt x="2677" y="570"/>
                    <a:pt x="2677" y="769"/>
                  </a:cubicBezTo>
                  <a:cubicBezTo>
                    <a:pt x="2666" y="967"/>
                    <a:pt x="2641" y="1163"/>
                    <a:pt x="2618" y="1361"/>
                  </a:cubicBezTo>
                  <a:cubicBezTo>
                    <a:pt x="2560" y="1269"/>
                    <a:pt x="2549" y="464"/>
                    <a:pt x="2618" y="163"/>
                  </a:cubicBezTo>
                  <a:close/>
                  <a:moveTo>
                    <a:pt x="2571" y="199"/>
                  </a:moveTo>
                  <a:cubicBezTo>
                    <a:pt x="2537" y="593"/>
                    <a:pt x="2501" y="989"/>
                    <a:pt x="2571" y="1372"/>
                  </a:cubicBezTo>
                  <a:cubicBezTo>
                    <a:pt x="2420" y="1210"/>
                    <a:pt x="2420" y="453"/>
                    <a:pt x="2571" y="199"/>
                  </a:cubicBezTo>
                  <a:close/>
                  <a:moveTo>
                    <a:pt x="3439" y="1464"/>
                  </a:moveTo>
                  <a:cubicBezTo>
                    <a:pt x="3612" y="1464"/>
                    <a:pt x="3784" y="1484"/>
                    <a:pt x="3957" y="1512"/>
                  </a:cubicBezTo>
                  <a:cubicBezTo>
                    <a:pt x="3968" y="1512"/>
                    <a:pt x="3968" y="1512"/>
                    <a:pt x="3982" y="1526"/>
                  </a:cubicBezTo>
                  <a:cubicBezTo>
                    <a:pt x="3817" y="1596"/>
                    <a:pt x="3236" y="1652"/>
                    <a:pt x="2596" y="1666"/>
                  </a:cubicBezTo>
                  <a:cubicBezTo>
                    <a:pt x="2655" y="1629"/>
                    <a:pt x="2699" y="1596"/>
                    <a:pt x="2769" y="1571"/>
                  </a:cubicBezTo>
                  <a:cubicBezTo>
                    <a:pt x="2945" y="1501"/>
                    <a:pt x="3130" y="1478"/>
                    <a:pt x="3328" y="1467"/>
                  </a:cubicBezTo>
                  <a:cubicBezTo>
                    <a:pt x="3365" y="1465"/>
                    <a:pt x="3402" y="1464"/>
                    <a:pt x="3439" y="1464"/>
                  </a:cubicBezTo>
                  <a:close/>
                  <a:moveTo>
                    <a:pt x="3945" y="1571"/>
                  </a:moveTo>
                  <a:lnTo>
                    <a:pt x="3945" y="1596"/>
                  </a:lnTo>
                  <a:cubicBezTo>
                    <a:pt x="3573" y="1736"/>
                    <a:pt x="3193" y="1797"/>
                    <a:pt x="2797" y="1797"/>
                  </a:cubicBezTo>
                  <a:cubicBezTo>
                    <a:pt x="2673" y="1797"/>
                    <a:pt x="2548" y="1791"/>
                    <a:pt x="2420" y="1780"/>
                  </a:cubicBezTo>
                  <a:cubicBezTo>
                    <a:pt x="2445" y="1758"/>
                    <a:pt x="2456" y="1747"/>
                    <a:pt x="2479" y="1747"/>
                  </a:cubicBezTo>
                  <a:cubicBezTo>
                    <a:pt x="2571" y="1721"/>
                    <a:pt x="2666" y="1699"/>
                    <a:pt x="2758" y="1699"/>
                  </a:cubicBezTo>
                  <a:cubicBezTo>
                    <a:pt x="2934" y="1677"/>
                    <a:pt x="3096" y="1677"/>
                    <a:pt x="3269" y="1652"/>
                  </a:cubicBezTo>
                  <a:cubicBezTo>
                    <a:pt x="3434" y="1640"/>
                    <a:pt x="3596" y="1629"/>
                    <a:pt x="3758" y="1618"/>
                  </a:cubicBezTo>
                  <a:cubicBezTo>
                    <a:pt x="3828" y="1607"/>
                    <a:pt x="3887" y="1596"/>
                    <a:pt x="3945" y="1571"/>
                  </a:cubicBezTo>
                  <a:close/>
                  <a:moveTo>
                    <a:pt x="2211" y="802"/>
                  </a:moveTo>
                  <a:lnTo>
                    <a:pt x="2211" y="802"/>
                  </a:lnTo>
                  <a:cubicBezTo>
                    <a:pt x="2306" y="1012"/>
                    <a:pt x="2292" y="1931"/>
                    <a:pt x="2199" y="2037"/>
                  </a:cubicBezTo>
                  <a:cubicBezTo>
                    <a:pt x="2141" y="1861"/>
                    <a:pt x="2152" y="967"/>
                    <a:pt x="2211" y="802"/>
                  </a:cubicBezTo>
                  <a:close/>
                  <a:moveTo>
                    <a:pt x="2177" y="744"/>
                  </a:moveTo>
                  <a:cubicBezTo>
                    <a:pt x="2130" y="1199"/>
                    <a:pt x="2082" y="1652"/>
                    <a:pt x="2166" y="2107"/>
                  </a:cubicBezTo>
                  <a:cubicBezTo>
                    <a:pt x="2166" y="2107"/>
                    <a:pt x="2152" y="2107"/>
                    <a:pt x="2141" y="2118"/>
                  </a:cubicBezTo>
                  <a:cubicBezTo>
                    <a:pt x="1942" y="1652"/>
                    <a:pt x="2001" y="1199"/>
                    <a:pt x="2177" y="744"/>
                  </a:cubicBezTo>
                  <a:close/>
                  <a:moveTo>
                    <a:pt x="2678" y="2497"/>
                  </a:moveTo>
                  <a:cubicBezTo>
                    <a:pt x="2943" y="2497"/>
                    <a:pt x="3188" y="2532"/>
                    <a:pt x="3306" y="2596"/>
                  </a:cubicBezTo>
                  <a:cubicBezTo>
                    <a:pt x="3022" y="2666"/>
                    <a:pt x="2730" y="2698"/>
                    <a:pt x="2435" y="2698"/>
                  </a:cubicBezTo>
                  <a:cubicBezTo>
                    <a:pt x="2233" y="2698"/>
                    <a:pt x="2031" y="2683"/>
                    <a:pt x="1828" y="2655"/>
                  </a:cubicBezTo>
                  <a:cubicBezTo>
                    <a:pt x="2018" y="2547"/>
                    <a:pt x="2362" y="2497"/>
                    <a:pt x="2678" y="2497"/>
                  </a:cubicBezTo>
                  <a:close/>
                  <a:moveTo>
                    <a:pt x="1688" y="1386"/>
                  </a:moveTo>
                  <a:cubicBezTo>
                    <a:pt x="1384" y="1780"/>
                    <a:pt x="1280" y="2247"/>
                    <a:pt x="1174" y="2736"/>
                  </a:cubicBezTo>
                  <a:cubicBezTo>
                    <a:pt x="1141" y="2247"/>
                    <a:pt x="1420" y="1512"/>
                    <a:pt x="1688" y="1386"/>
                  </a:cubicBezTo>
                  <a:close/>
                  <a:moveTo>
                    <a:pt x="3328" y="2655"/>
                  </a:moveTo>
                  <a:lnTo>
                    <a:pt x="3328" y="2666"/>
                  </a:lnTo>
                  <a:cubicBezTo>
                    <a:pt x="3306" y="2677"/>
                    <a:pt x="3283" y="2699"/>
                    <a:pt x="3247" y="2713"/>
                  </a:cubicBezTo>
                  <a:cubicBezTo>
                    <a:pt x="3119" y="2783"/>
                    <a:pt x="2979" y="2805"/>
                    <a:pt x="2839" y="2828"/>
                  </a:cubicBezTo>
                  <a:cubicBezTo>
                    <a:pt x="2744" y="2841"/>
                    <a:pt x="2651" y="2848"/>
                    <a:pt x="2557" y="2848"/>
                  </a:cubicBezTo>
                  <a:cubicBezTo>
                    <a:pt x="2319" y="2848"/>
                    <a:pt x="2085" y="2804"/>
                    <a:pt x="1850" y="2713"/>
                  </a:cubicBezTo>
                  <a:lnTo>
                    <a:pt x="1850" y="2713"/>
                  </a:lnTo>
                  <a:cubicBezTo>
                    <a:pt x="2041" y="2714"/>
                    <a:pt x="2241" y="2727"/>
                    <a:pt x="2436" y="2727"/>
                  </a:cubicBezTo>
                  <a:cubicBezTo>
                    <a:pt x="2486" y="2727"/>
                    <a:pt x="2536" y="2727"/>
                    <a:pt x="2585" y="2724"/>
                  </a:cubicBezTo>
                  <a:cubicBezTo>
                    <a:pt x="2828" y="2724"/>
                    <a:pt x="3085" y="2677"/>
                    <a:pt x="3328" y="2655"/>
                  </a:cubicBezTo>
                  <a:close/>
                  <a:moveTo>
                    <a:pt x="1747" y="1361"/>
                  </a:moveTo>
                  <a:lnTo>
                    <a:pt x="1758" y="1372"/>
                  </a:lnTo>
                  <a:cubicBezTo>
                    <a:pt x="1758" y="1512"/>
                    <a:pt x="1747" y="1652"/>
                    <a:pt x="1733" y="1780"/>
                  </a:cubicBezTo>
                  <a:cubicBezTo>
                    <a:pt x="1711" y="2071"/>
                    <a:pt x="1618" y="2339"/>
                    <a:pt x="1537" y="2607"/>
                  </a:cubicBezTo>
                  <a:cubicBezTo>
                    <a:pt x="1490" y="2747"/>
                    <a:pt x="1420" y="2886"/>
                    <a:pt x="1328" y="3015"/>
                  </a:cubicBezTo>
                  <a:cubicBezTo>
                    <a:pt x="1291" y="3062"/>
                    <a:pt x="1233" y="3096"/>
                    <a:pt x="1188" y="3143"/>
                  </a:cubicBezTo>
                  <a:lnTo>
                    <a:pt x="1174" y="3143"/>
                  </a:lnTo>
                  <a:cubicBezTo>
                    <a:pt x="1174" y="3062"/>
                    <a:pt x="1163" y="2993"/>
                    <a:pt x="1174" y="2909"/>
                  </a:cubicBezTo>
                  <a:cubicBezTo>
                    <a:pt x="1222" y="2699"/>
                    <a:pt x="1258" y="2479"/>
                    <a:pt x="1314" y="2269"/>
                  </a:cubicBezTo>
                  <a:cubicBezTo>
                    <a:pt x="1373" y="2071"/>
                    <a:pt x="1431" y="1861"/>
                    <a:pt x="1549" y="1688"/>
                  </a:cubicBezTo>
                  <a:cubicBezTo>
                    <a:pt x="1607" y="1571"/>
                    <a:pt x="1677" y="1467"/>
                    <a:pt x="1747" y="1361"/>
                  </a:cubicBezTo>
                  <a:close/>
                  <a:moveTo>
                    <a:pt x="1662" y="3388"/>
                  </a:moveTo>
                  <a:cubicBezTo>
                    <a:pt x="1898" y="3388"/>
                    <a:pt x="2136" y="3430"/>
                    <a:pt x="2375" y="3515"/>
                  </a:cubicBezTo>
                  <a:lnTo>
                    <a:pt x="2375" y="3526"/>
                  </a:lnTo>
                  <a:cubicBezTo>
                    <a:pt x="2361" y="3537"/>
                    <a:pt x="2339" y="3551"/>
                    <a:pt x="2328" y="3551"/>
                  </a:cubicBezTo>
                  <a:cubicBezTo>
                    <a:pt x="2130" y="3574"/>
                    <a:pt x="1942" y="3607"/>
                    <a:pt x="1747" y="3621"/>
                  </a:cubicBezTo>
                  <a:cubicBezTo>
                    <a:pt x="1467" y="3632"/>
                    <a:pt x="1174" y="3632"/>
                    <a:pt x="895" y="3632"/>
                  </a:cubicBezTo>
                  <a:cubicBezTo>
                    <a:pt x="839" y="3632"/>
                    <a:pt x="791" y="3621"/>
                    <a:pt x="733" y="3607"/>
                  </a:cubicBezTo>
                  <a:cubicBezTo>
                    <a:pt x="1039" y="3462"/>
                    <a:pt x="1349" y="3388"/>
                    <a:pt x="1662" y="3388"/>
                  </a:cubicBezTo>
                  <a:close/>
                  <a:moveTo>
                    <a:pt x="791" y="2154"/>
                  </a:moveTo>
                  <a:cubicBezTo>
                    <a:pt x="803" y="2224"/>
                    <a:pt x="803" y="2294"/>
                    <a:pt x="814" y="2364"/>
                  </a:cubicBezTo>
                  <a:cubicBezTo>
                    <a:pt x="839" y="2805"/>
                    <a:pt x="722" y="3213"/>
                    <a:pt x="534" y="3607"/>
                  </a:cubicBezTo>
                  <a:cubicBezTo>
                    <a:pt x="501" y="3691"/>
                    <a:pt x="442" y="3736"/>
                    <a:pt x="336" y="3794"/>
                  </a:cubicBezTo>
                  <a:cubicBezTo>
                    <a:pt x="280" y="3562"/>
                    <a:pt x="604" y="2350"/>
                    <a:pt x="791" y="2154"/>
                  </a:cubicBezTo>
                  <a:close/>
                  <a:moveTo>
                    <a:pt x="722" y="2188"/>
                  </a:moveTo>
                  <a:lnTo>
                    <a:pt x="722" y="2188"/>
                  </a:lnTo>
                  <a:cubicBezTo>
                    <a:pt x="465" y="2699"/>
                    <a:pt x="314" y="3247"/>
                    <a:pt x="291" y="3831"/>
                  </a:cubicBezTo>
                  <a:cubicBezTo>
                    <a:pt x="244" y="3747"/>
                    <a:pt x="233" y="3283"/>
                    <a:pt x="336" y="2967"/>
                  </a:cubicBezTo>
                  <a:cubicBezTo>
                    <a:pt x="420" y="2677"/>
                    <a:pt x="512" y="2409"/>
                    <a:pt x="722" y="2188"/>
                  </a:cubicBezTo>
                  <a:close/>
                  <a:moveTo>
                    <a:pt x="2258" y="3621"/>
                  </a:moveTo>
                  <a:lnTo>
                    <a:pt x="2258" y="3621"/>
                  </a:lnTo>
                  <a:cubicBezTo>
                    <a:pt x="2236" y="3632"/>
                    <a:pt x="2222" y="3632"/>
                    <a:pt x="2211" y="3643"/>
                  </a:cubicBezTo>
                  <a:cubicBezTo>
                    <a:pt x="1956" y="3761"/>
                    <a:pt x="1688" y="3817"/>
                    <a:pt x="1409" y="3831"/>
                  </a:cubicBezTo>
                  <a:cubicBezTo>
                    <a:pt x="1359" y="3834"/>
                    <a:pt x="1308" y="3836"/>
                    <a:pt x="1259" y="3836"/>
                  </a:cubicBezTo>
                  <a:cubicBezTo>
                    <a:pt x="1135" y="3836"/>
                    <a:pt x="1013" y="3822"/>
                    <a:pt x="895" y="3772"/>
                  </a:cubicBezTo>
                  <a:cubicBezTo>
                    <a:pt x="814" y="3736"/>
                    <a:pt x="744" y="3691"/>
                    <a:pt x="663" y="3643"/>
                  </a:cubicBezTo>
                  <a:lnTo>
                    <a:pt x="663" y="3643"/>
                  </a:lnTo>
                  <a:cubicBezTo>
                    <a:pt x="920" y="3660"/>
                    <a:pt x="1174" y="3671"/>
                    <a:pt x="1428" y="3671"/>
                  </a:cubicBezTo>
                  <a:cubicBezTo>
                    <a:pt x="1703" y="3671"/>
                    <a:pt x="1979" y="3657"/>
                    <a:pt x="2258" y="3621"/>
                  </a:cubicBezTo>
                  <a:close/>
                  <a:moveTo>
                    <a:pt x="2618" y="1"/>
                  </a:moveTo>
                  <a:cubicBezTo>
                    <a:pt x="2596" y="1"/>
                    <a:pt x="2585" y="12"/>
                    <a:pt x="2571" y="23"/>
                  </a:cubicBezTo>
                  <a:cubicBezTo>
                    <a:pt x="2560" y="34"/>
                    <a:pt x="2560" y="59"/>
                    <a:pt x="2549" y="70"/>
                  </a:cubicBezTo>
                  <a:cubicBezTo>
                    <a:pt x="2501" y="221"/>
                    <a:pt x="2445" y="383"/>
                    <a:pt x="2420" y="548"/>
                  </a:cubicBezTo>
                  <a:cubicBezTo>
                    <a:pt x="2387" y="802"/>
                    <a:pt x="2409" y="1059"/>
                    <a:pt x="2490" y="1316"/>
                  </a:cubicBezTo>
                  <a:cubicBezTo>
                    <a:pt x="2501" y="1372"/>
                    <a:pt x="2537" y="1420"/>
                    <a:pt x="2571" y="1490"/>
                  </a:cubicBezTo>
                  <a:cubicBezTo>
                    <a:pt x="2490" y="1607"/>
                    <a:pt x="2398" y="1758"/>
                    <a:pt x="2306" y="1897"/>
                  </a:cubicBezTo>
                  <a:cubicBezTo>
                    <a:pt x="2292" y="1861"/>
                    <a:pt x="2292" y="1850"/>
                    <a:pt x="2292" y="1828"/>
                  </a:cubicBezTo>
                  <a:cubicBezTo>
                    <a:pt x="2306" y="1652"/>
                    <a:pt x="2328" y="1478"/>
                    <a:pt x="2317" y="1302"/>
                  </a:cubicBezTo>
                  <a:cubicBezTo>
                    <a:pt x="2306" y="1107"/>
                    <a:pt x="2269" y="908"/>
                    <a:pt x="2247" y="710"/>
                  </a:cubicBezTo>
                  <a:cubicBezTo>
                    <a:pt x="2247" y="674"/>
                    <a:pt x="2222" y="629"/>
                    <a:pt x="2199" y="629"/>
                  </a:cubicBezTo>
                  <a:cubicBezTo>
                    <a:pt x="2194" y="628"/>
                    <a:pt x="2190" y="627"/>
                    <a:pt x="2186" y="627"/>
                  </a:cubicBezTo>
                  <a:cubicBezTo>
                    <a:pt x="2152" y="627"/>
                    <a:pt x="2150" y="667"/>
                    <a:pt x="2130" y="699"/>
                  </a:cubicBezTo>
                  <a:cubicBezTo>
                    <a:pt x="2060" y="883"/>
                    <a:pt x="2012" y="1071"/>
                    <a:pt x="1990" y="1258"/>
                  </a:cubicBezTo>
                  <a:cubicBezTo>
                    <a:pt x="1942" y="1559"/>
                    <a:pt x="1979" y="1850"/>
                    <a:pt x="2096" y="2129"/>
                  </a:cubicBezTo>
                  <a:cubicBezTo>
                    <a:pt x="2107" y="2154"/>
                    <a:pt x="2107" y="2177"/>
                    <a:pt x="2082" y="2199"/>
                  </a:cubicBezTo>
                  <a:cubicBezTo>
                    <a:pt x="1968" y="2339"/>
                    <a:pt x="1850" y="2467"/>
                    <a:pt x="1733" y="2607"/>
                  </a:cubicBezTo>
                  <a:cubicBezTo>
                    <a:pt x="1652" y="2688"/>
                    <a:pt x="1571" y="2769"/>
                    <a:pt x="1501" y="2853"/>
                  </a:cubicBezTo>
                  <a:lnTo>
                    <a:pt x="1490" y="2839"/>
                  </a:lnTo>
                  <a:cubicBezTo>
                    <a:pt x="1501" y="2805"/>
                    <a:pt x="1523" y="2758"/>
                    <a:pt x="1549" y="2713"/>
                  </a:cubicBezTo>
                  <a:cubicBezTo>
                    <a:pt x="1652" y="2409"/>
                    <a:pt x="1747" y="2107"/>
                    <a:pt x="1780" y="1780"/>
                  </a:cubicBezTo>
                  <a:cubicBezTo>
                    <a:pt x="1792" y="1640"/>
                    <a:pt x="1803" y="1490"/>
                    <a:pt x="1803" y="1350"/>
                  </a:cubicBezTo>
                  <a:cubicBezTo>
                    <a:pt x="1803" y="1305"/>
                    <a:pt x="1779" y="1279"/>
                    <a:pt x="1747" y="1279"/>
                  </a:cubicBezTo>
                  <a:cubicBezTo>
                    <a:pt x="1729" y="1279"/>
                    <a:pt x="1709" y="1287"/>
                    <a:pt x="1688" y="1302"/>
                  </a:cubicBezTo>
                  <a:cubicBezTo>
                    <a:pt x="1630" y="1350"/>
                    <a:pt x="1560" y="1409"/>
                    <a:pt x="1512" y="1478"/>
                  </a:cubicBezTo>
                  <a:cubicBezTo>
                    <a:pt x="1303" y="1747"/>
                    <a:pt x="1174" y="2059"/>
                    <a:pt x="1141" y="2397"/>
                  </a:cubicBezTo>
                  <a:cubicBezTo>
                    <a:pt x="1118" y="2643"/>
                    <a:pt x="1104" y="2898"/>
                    <a:pt x="1129" y="3143"/>
                  </a:cubicBezTo>
                  <a:cubicBezTo>
                    <a:pt x="1141" y="3177"/>
                    <a:pt x="1129" y="3202"/>
                    <a:pt x="1093" y="3224"/>
                  </a:cubicBezTo>
                  <a:cubicBezTo>
                    <a:pt x="942" y="3342"/>
                    <a:pt x="791" y="3467"/>
                    <a:pt x="641" y="3585"/>
                  </a:cubicBezTo>
                  <a:cubicBezTo>
                    <a:pt x="629" y="3596"/>
                    <a:pt x="615" y="3596"/>
                    <a:pt x="604" y="3607"/>
                  </a:cubicBezTo>
                  <a:cubicBezTo>
                    <a:pt x="604" y="3585"/>
                    <a:pt x="604" y="3574"/>
                    <a:pt x="615" y="3551"/>
                  </a:cubicBezTo>
                  <a:cubicBezTo>
                    <a:pt x="769" y="3202"/>
                    <a:pt x="884" y="2853"/>
                    <a:pt x="861" y="2467"/>
                  </a:cubicBezTo>
                  <a:cubicBezTo>
                    <a:pt x="861" y="2350"/>
                    <a:pt x="850" y="2247"/>
                    <a:pt x="825" y="2129"/>
                  </a:cubicBezTo>
                  <a:cubicBezTo>
                    <a:pt x="818" y="2095"/>
                    <a:pt x="801" y="2077"/>
                    <a:pt x="778" y="2077"/>
                  </a:cubicBezTo>
                  <a:cubicBezTo>
                    <a:pt x="761" y="2077"/>
                    <a:pt x="742" y="2087"/>
                    <a:pt x="722" y="2107"/>
                  </a:cubicBezTo>
                  <a:cubicBezTo>
                    <a:pt x="710" y="2118"/>
                    <a:pt x="699" y="2129"/>
                    <a:pt x="685" y="2140"/>
                  </a:cubicBezTo>
                  <a:cubicBezTo>
                    <a:pt x="604" y="2258"/>
                    <a:pt x="512" y="2364"/>
                    <a:pt x="453" y="2490"/>
                  </a:cubicBezTo>
                  <a:cubicBezTo>
                    <a:pt x="255" y="2909"/>
                    <a:pt x="163" y="3364"/>
                    <a:pt x="222" y="3831"/>
                  </a:cubicBezTo>
                  <a:cubicBezTo>
                    <a:pt x="233" y="3864"/>
                    <a:pt x="222" y="3875"/>
                    <a:pt x="196" y="3900"/>
                  </a:cubicBezTo>
                  <a:cubicBezTo>
                    <a:pt x="152" y="3923"/>
                    <a:pt x="104" y="3956"/>
                    <a:pt x="57" y="3993"/>
                  </a:cubicBezTo>
                  <a:cubicBezTo>
                    <a:pt x="34" y="4004"/>
                    <a:pt x="23" y="4026"/>
                    <a:pt x="1" y="4040"/>
                  </a:cubicBezTo>
                  <a:cubicBezTo>
                    <a:pt x="12" y="4051"/>
                    <a:pt x="12" y="4051"/>
                    <a:pt x="12" y="4063"/>
                  </a:cubicBezTo>
                  <a:cubicBezTo>
                    <a:pt x="46" y="4051"/>
                    <a:pt x="71" y="4040"/>
                    <a:pt x="93" y="4015"/>
                  </a:cubicBezTo>
                  <a:cubicBezTo>
                    <a:pt x="255" y="3912"/>
                    <a:pt x="420" y="3806"/>
                    <a:pt x="571" y="3702"/>
                  </a:cubicBezTo>
                  <a:cubicBezTo>
                    <a:pt x="591" y="3687"/>
                    <a:pt x="608" y="3677"/>
                    <a:pt x="626" y="3677"/>
                  </a:cubicBezTo>
                  <a:cubicBezTo>
                    <a:pt x="638" y="3677"/>
                    <a:pt x="650" y="3681"/>
                    <a:pt x="663" y="3691"/>
                  </a:cubicBezTo>
                  <a:cubicBezTo>
                    <a:pt x="814" y="3817"/>
                    <a:pt x="1001" y="3875"/>
                    <a:pt x="1199" y="3887"/>
                  </a:cubicBezTo>
                  <a:cubicBezTo>
                    <a:pt x="1239" y="3889"/>
                    <a:pt x="1277" y="3890"/>
                    <a:pt x="1316" y="3890"/>
                  </a:cubicBezTo>
                  <a:cubicBezTo>
                    <a:pt x="1483" y="3890"/>
                    <a:pt x="1642" y="3867"/>
                    <a:pt x="1792" y="3831"/>
                  </a:cubicBezTo>
                  <a:cubicBezTo>
                    <a:pt x="1979" y="3794"/>
                    <a:pt x="2152" y="3736"/>
                    <a:pt x="2317" y="3643"/>
                  </a:cubicBezTo>
                  <a:cubicBezTo>
                    <a:pt x="2350" y="3621"/>
                    <a:pt x="2387" y="3585"/>
                    <a:pt x="2409" y="3551"/>
                  </a:cubicBezTo>
                  <a:cubicBezTo>
                    <a:pt x="2445" y="3504"/>
                    <a:pt x="2431" y="3467"/>
                    <a:pt x="2375" y="3456"/>
                  </a:cubicBezTo>
                  <a:cubicBezTo>
                    <a:pt x="2211" y="3423"/>
                    <a:pt x="2049" y="3364"/>
                    <a:pt x="1887" y="3353"/>
                  </a:cubicBezTo>
                  <a:cubicBezTo>
                    <a:pt x="1812" y="3345"/>
                    <a:pt x="1738" y="3341"/>
                    <a:pt x="1664" y="3341"/>
                  </a:cubicBezTo>
                  <a:cubicBezTo>
                    <a:pt x="1404" y="3341"/>
                    <a:pt x="1149" y="3390"/>
                    <a:pt x="895" y="3481"/>
                  </a:cubicBezTo>
                  <a:cubicBezTo>
                    <a:pt x="884" y="3481"/>
                    <a:pt x="872" y="3493"/>
                    <a:pt x="861" y="3493"/>
                  </a:cubicBezTo>
                  <a:lnTo>
                    <a:pt x="861" y="3481"/>
                  </a:lnTo>
                  <a:cubicBezTo>
                    <a:pt x="872" y="3481"/>
                    <a:pt x="872" y="3467"/>
                    <a:pt x="884" y="3467"/>
                  </a:cubicBezTo>
                  <a:cubicBezTo>
                    <a:pt x="1141" y="3272"/>
                    <a:pt x="1373" y="3048"/>
                    <a:pt x="1593" y="2817"/>
                  </a:cubicBezTo>
                  <a:cubicBezTo>
                    <a:pt x="1639" y="2763"/>
                    <a:pt x="1680" y="2740"/>
                    <a:pt x="1733" y="2740"/>
                  </a:cubicBezTo>
                  <a:cubicBezTo>
                    <a:pt x="1761" y="2740"/>
                    <a:pt x="1792" y="2746"/>
                    <a:pt x="1828" y="2758"/>
                  </a:cubicBezTo>
                  <a:cubicBezTo>
                    <a:pt x="2049" y="2853"/>
                    <a:pt x="2292" y="2898"/>
                    <a:pt x="2549" y="2898"/>
                  </a:cubicBezTo>
                  <a:cubicBezTo>
                    <a:pt x="2758" y="2898"/>
                    <a:pt x="2957" y="2875"/>
                    <a:pt x="3155" y="2805"/>
                  </a:cubicBezTo>
                  <a:cubicBezTo>
                    <a:pt x="3225" y="2783"/>
                    <a:pt x="3295" y="2747"/>
                    <a:pt x="3353" y="2699"/>
                  </a:cubicBezTo>
                  <a:cubicBezTo>
                    <a:pt x="3423" y="2643"/>
                    <a:pt x="3409" y="2573"/>
                    <a:pt x="3317" y="2548"/>
                  </a:cubicBezTo>
                  <a:cubicBezTo>
                    <a:pt x="3225" y="2526"/>
                    <a:pt x="3130" y="2490"/>
                    <a:pt x="3026" y="2479"/>
                  </a:cubicBezTo>
                  <a:cubicBezTo>
                    <a:pt x="2920" y="2471"/>
                    <a:pt x="2806" y="2463"/>
                    <a:pt x="2695" y="2463"/>
                  </a:cubicBezTo>
                  <a:cubicBezTo>
                    <a:pt x="2649" y="2463"/>
                    <a:pt x="2604" y="2464"/>
                    <a:pt x="2560" y="2467"/>
                  </a:cubicBezTo>
                  <a:cubicBezTo>
                    <a:pt x="2317" y="2467"/>
                    <a:pt x="2071" y="2504"/>
                    <a:pt x="1839" y="2596"/>
                  </a:cubicBezTo>
                  <a:cubicBezTo>
                    <a:pt x="1828" y="2607"/>
                    <a:pt x="1817" y="2607"/>
                    <a:pt x="1780" y="2618"/>
                  </a:cubicBezTo>
                  <a:cubicBezTo>
                    <a:pt x="1803" y="2596"/>
                    <a:pt x="1817" y="2585"/>
                    <a:pt x="1828" y="2573"/>
                  </a:cubicBezTo>
                  <a:cubicBezTo>
                    <a:pt x="2026" y="2364"/>
                    <a:pt x="2199" y="2140"/>
                    <a:pt x="2350" y="1897"/>
                  </a:cubicBezTo>
                  <a:cubicBezTo>
                    <a:pt x="2387" y="1828"/>
                    <a:pt x="2431" y="1828"/>
                    <a:pt x="2490" y="1828"/>
                  </a:cubicBezTo>
                  <a:cubicBezTo>
                    <a:pt x="2594" y="1838"/>
                    <a:pt x="2698" y="1843"/>
                    <a:pt x="2801" y="1843"/>
                  </a:cubicBezTo>
                  <a:cubicBezTo>
                    <a:pt x="3036" y="1843"/>
                    <a:pt x="3270" y="1817"/>
                    <a:pt x="3504" y="1769"/>
                  </a:cubicBezTo>
                  <a:cubicBezTo>
                    <a:pt x="3666" y="1735"/>
                    <a:pt x="3842" y="1688"/>
                    <a:pt x="3993" y="1607"/>
                  </a:cubicBezTo>
                  <a:cubicBezTo>
                    <a:pt x="4026" y="1596"/>
                    <a:pt x="4074" y="1582"/>
                    <a:pt x="4063" y="1537"/>
                  </a:cubicBezTo>
                  <a:cubicBezTo>
                    <a:pt x="4063" y="1490"/>
                    <a:pt x="4015" y="1478"/>
                    <a:pt x="3982" y="1478"/>
                  </a:cubicBezTo>
                  <a:cubicBezTo>
                    <a:pt x="3785" y="1443"/>
                    <a:pt x="3594" y="1422"/>
                    <a:pt x="3400" y="1422"/>
                  </a:cubicBezTo>
                  <a:cubicBezTo>
                    <a:pt x="3330" y="1422"/>
                    <a:pt x="3260" y="1425"/>
                    <a:pt x="3188" y="1431"/>
                  </a:cubicBezTo>
                  <a:cubicBezTo>
                    <a:pt x="2957" y="1467"/>
                    <a:pt x="2736" y="1512"/>
                    <a:pt x="2537" y="1640"/>
                  </a:cubicBezTo>
                  <a:cubicBezTo>
                    <a:pt x="2537" y="1652"/>
                    <a:pt x="2526" y="1652"/>
                    <a:pt x="2515" y="1652"/>
                  </a:cubicBezTo>
                  <a:cubicBezTo>
                    <a:pt x="2596" y="1526"/>
                    <a:pt x="2666" y="1409"/>
                    <a:pt x="2747" y="1280"/>
                  </a:cubicBezTo>
                  <a:cubicBezTo>
                    <a:pt x="2747" y="1269"/>
                    <a:pt x="2758" y="1269"/>
                    <a:pt x="2769" y="1269"/>
                  </a:cubicBezTo>
                  <a:cubicBezTo>
                    <a:pt x="2850" y="1258"/>
                    <a:pt x="2934" y="1247"/>
                    <a:pt x="3004" y="1247"/>
                  </a:cubicBezTo>
                  <a:cubicBezTo>
                    <a:pt x="3364" y="1210"/>
                    <a:pt x="3702" y="1093"/>
                    <a:pt x="4026" y="931"/>
                  </a:cubicBezTo>
                  <a:cubicBezTo>
                    <a:pt x="4052" y="908"/>
                    <a:pt x="4096" y="897"/>
                    <a:pt x="4085" y="850"/>
                  </a:cubicBezTo>
                  <a:cubicBezTo>
                    <a:pt x="4074" y="827"/>
                    <a:pt x="4026" y="813"/>
                    <a:pt x="3993" y="813"/>
                  </a:cubicBezTo>
                  <a:cubicBezTo>
                    <a:pt x="3887" y="813"/>
                    <a:pt x="3783" y="813"/>
                    <a:pt x="3677" y="827"/>
                  </a:cubicBezTo>
                  <a:cubicBezTo>
                    <a:pt x="3445" y="850"/>
                    <a:pt x="3225" y="897"/>
                    <a:pt x="3004" y="989"/>
                  </a:cubicBezTo>
                  <a:cubicBezTo>
                    <a:pt x="2898" y="1048"/>
                    <a:pt x="2806" y="1107"/>
                    <a:pt x="2747" y="1210"/>
                  </a:cubicBezTo>
                  <a:cubicBezTo>
                    <a:pt x="2725" y="1247"/>
                    <a:pt x="2699" y="1269"/>
                    <a:pt x="2688" y="1302"/>
                  </a:cubicBezTo>
                  <a:cubicBezTo>
                    <a:pt x="2677" y="1291"/>
                    <a:pt x="2677" y="1280"/>
                    <a:pt x="2677" y="1269"/>
                  </a:cubicBezTo>
                  <a:cubicBezTo>
                    <a:pt x="2688" y="1152"/>
                    <a:pt x="2711" y="1048"/>
                    <a:pt x="2711" y="931"/>
                  </a:cubicBezTo>
                  <a:cubicBezTo>
                    <a:pt x="2736" y="710"/>
                    <a:pt x="2725" y="478"/>
                    <a:pt x="2677" y="255"/>
                  </a:cubicBezTo>
                  <a:cubicBezTo>
                    <a:pt x="2666" y="185"/>
                    <a:pt x="2655" y="104"/>
                    <a:pt x="2641" y="34"/>
                  </a:cubicBezTo>
                  <a:cubicBezTo>
                    <a:pt x="2641" y="23"/>
                    <a:pt x="2618" y="1"/>
                    <a:pt x="26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4"/>
        </a:solidFill>
        <a:effectLst/>
      </p:bgPr>
    </p:bg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3" name="Google Shape;200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4" name="Google Shape;2004;p31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2005" name="Google Shape;2005;p31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1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1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1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1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1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1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1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1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1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1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1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1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1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1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1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1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1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1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1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1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1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1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1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1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1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1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1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1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1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1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1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1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1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1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1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1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1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1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1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1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1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1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1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31"/>
          <p:cNvGrpSpPr/>
          <p:nvPr/>
        </p:nvGrpSpPr>
        <p:grpSpPr>
          <a:xfrm rot="938876" flipH="1">
            <a:off x="6532975" y="2359602"/>
            <a:ext cx="1748569" cy="2164735"/>
            <a:chOff x="4103571" y="3849054"/>
            <a:chExt cx="570225" cy="705942"/>
          </a:xfrm>
        </p:grpSpPr>
        <p:sp>
          <p:nvSpPr>
            <p:cNvPr id="2066" name="Google Shape;2066;p31"/>
            <p:cNvSpPr/>
            <p:nvPr/>
          </p:nvSpPr>
          <p:spPr>
            <a:xfrm>
              <a:off x="4103571" y="3849054"/>
              <a:ext cx="570225" cy="705942"/>
            </a:xfrm>
            <a:custGeom>
              <a:avLst/>
              <a:gdLst/>
              <a:ahLst/>
              <a:cxnLst/>
              <a:rect l="l" t="t" r="r" b="b"/>
              <a:pathLst>
                <a:path w="12025" h="14887" extrusionOk="0">
                  <a:moveTo>
                    <a:pt x="2794" y="1685"/>
                  </a:moveTo>
                  <a:cubicBezTo>
                    <a:pt x="2820" y="1743"/>
                    <a:pt x="2831" y="1975"/>
                    <a:pt x="2794" y="2009"/>
                  </a:cubicBezTo>
                  <a:cubicBezTo>
                    <a:pt x="2761" y="1975"/>
                    <a:pt x="2761" y="1743"/>
                    <a:pt x="2794" y="1685"/>
                  </a:cubicBezTo>
                  <a:close/>
                  <a:moveTo>
                    <a:pt x="5636" y="2847"/>
                  </a:moveTo>
                  <a:cubicBezTo>
                    <a:pt x="5669" y="2894"/>
                    <a:pt x="5694" y="2931"/>
                    <a:pt x="5728" y="2964"/>
                  </a:cubicBezTo>
                  <a:cubicBezTo>
                    <a:pt x="5717" y="2964"/>
                    <a:pt x="5717" y="2975"/>
                    <a:pt x="5705" y="2975"/>
                  </a:cubicBezTo>
                  <a:cubicBezTo>
                    <a:pt x="5647" y="2953"/>
                    <a:pt x="5624" y="2905"/>
                    <a:pt x="5636" y="2847"/>
                  </a:cubicBezTo>
                  <a:close/>
                  <a:moveTo>
                    <a:pt x="5543" y="3093"/>
                  </a:moveTo>
                  <a:cubicBezTo>
                    <a:pt x="5555" y="3104"/>
                    <a:pt x="5577" y="3104"/>
                    <a:pt x="5577" y="3115"/>
                  </a:cubicBezTo>
                  <a:cubicBezTo>
                    <a:pt x="5588" y="3151"/>
                    <a:pt x="5599" y="3185"/>
                    <a:pt x="5613" y="3232"/>
                  </a:cubicBezTo>
                  <a:cubicBezTo>
                    <a:pt x="5599" y="3243"/>
                    <a:pt x="5599" y="3243"/>
                    <a:pt x="5588" y="3255"/>
                  </a:cubicBezTo>
                  <a:cubicBezTo>
                    <a:pt x="5577" y="3255"/>
                    <a:pt x="5566" y="3243"/>
                    <a:pt x="5566" y="3232"/>
                  </a:cubicBezTo>
                  <a:cubicBezTo>
                    <a:pt x="5555" y="3196"/>
                    <a:pt x="5543" y="3162"/>
                    <a:pt x="5529" y="3126"/>
                  </a:cubicBezTo>
                  <a:cubicBezTo>
                    <a:pt x="5529" y="3115"/>
                    <a:pt x="5543" y="3104"/>
                    <a:pt x="5543" y="3093"/>
                  </a:cubicBezTo>
                  <a:close/>
                  <a:moveTo>
                    <a:pt x="6077" y="3151"/>
                  </a:moveTo>
                  <a:cubicBezTo>
                    <a:pt x="6136" y="3151"/>
                    <a:pt x="6521" y="3350"/>
                    <a:pt x="6555" y="3383"/>
                  </a:cubicBezTo>
                  <a:cubicBezTo>
                    <a:pt x="6552" y="3383"/>
                    <a:pt x="6550" y="3384"/>
                    <a:pt x="6547" y="3384"/>
                  </a:cubicBezTo>
                  <a:cubicBezTo>
                    <a:pt x="6453" y="3384"/>
                    <a:pt x="6112" y="3208"/>
                    <a:pt x="6077" y="3151"/>
                  </a:cubicBezTo>
                  <a:close/>
                  <a:moveTo>
                    <a:pt x="269" y="3727"/>
                  </a:moveTo>
                  <a:cubicBezTo>
                    <a:pt x="275" y="3727"/>
                    <a:pt x="280" y="3732"/>
                    <a:pt x="280" y="3732"/>
                  </a:cubicBezTo>
                  <a:cubicBezTo>
                    <a:pt x="291" y="3780"/>
                    <a:pt x="305" y="3825"/>
                    <a:pt x="317" y="3872"/>
                  </a:cubicBezTo>
                  <a:cubicBezTo>
                    <a:pt x="305" y="3872"/>
                    <a:pt x="291" y="3872"/>
                    <a:pt x="280" y="3883"/>
                  </a:cubicBezTo>
                  <a:cubicBezTo>
                    <a:pt x="269" y="3838"/>
                    <a:pt x="258" y="3791"/>
                    <a:pt x="247" y="3743"/>
                  </a:cubicBezTo>
                  <a:cubicBezTo>
                    <a:pt x="247" y="3743"/>
                    <a:pt x="247" y="3732"/>
                    <a:pt x="258" y="3732"/>
                  </a:cubicBezTo>
                  <a:cubicBezTo>
                    <a:pt x="262" y="3729"/>
                    <a:pt x="265" y="3727"/>
                    <a:pt x="269" y="3727"/>
                  </a:cubicBezTo>
                  <a:close/>
                  <a:moveTo>
                    <a:pt x="235" y="4048"/>
                  </a:moveTo>
                  <a:lnTo>
                    <a:pt x="235" y="4048"/>
                  </a:lnTo>
                  <a:cubicBezTo>
                    <a:pt x="291" y="4070"/>
                    <a:pt x="375" y="4244"/>
                    <a:pt x="361" y="4313"/>
                  </a:cubicBezTo>
                  <a:cubicBezTo>
                    <a:pt x="317" y="4291"/>
                    <a:pt x="235" y="4093"/>
                    <a:pt x="235" y="4048"/>
                  </a:cubicBezTo>
                  <a:close/>
                  <a:moveTo>
                    <a:pt x="8172" y="7772"/>
                  </a:moveTo>
                  <a:lnTo>
                    <a:pt x="8172" y="7772"/>
                  </a:lnTo>
                  <a:cubicBezTo>
                    <a:pt x="8150" y="8004"/>
                    <a:pt x="8161" y="8213"/>
                    <a:pt x="8114" y="8434"/>
                  </a:cubicBezTo>
                  <a:cubicBezTo>
                    <a:pt x="8080" y="8389"/>
                    <a:pt x="8128" y="7819"/>
                    <a:pt x="8172" y="7772"/>
                  </a:cubicBezTo>
                  <a:close/>
                  <a:moveTo>
                    <a:pt x="7929" y="8669"/>
                  </a:moveTo>
                  <a:cubicBezTo>
                    <a:pt x="7988" y="8680"/>
                    <a:pt x="8091" y="8783"/>
                    <a:pt x="8091" y="8831"/>
                  </a:cubicBezTo>
                  <a:cubicBezTo>
                    <a:pt x="8044" y="8820"/>
                    <a:pt x="7940" y="8727"/>
                    <a:pt x="7929" y="8669"/>
                  </a:cubicBezTo>
                  <a:close/>
                  <a:moveTo>
                    <a:pt x="5753" y="11183"/>
                  </a:moveTo>
                  <a:cubicBezTo>
                    <a:pt x="5798" y="11183"/>
                    <a:pt x="5937" y="11275"/>
                    <a:pt x="5949" y="11323"/>
                  </a:cubicBezTo>
                  <a:cubicBezTo>
                    <a:pt x="5879" y="11312"/>
                    <a:pt x="5764" y="11228"/>
                    <a:pt x="5753" y="11183"/>
                  </a:cubicBezTo>
                  <a:close/>
                  <a:moveTo>
                    <a:pt x="5636" y="11253"/>
                  </a:moveTo>
                  <a:lnTo>
                    <a:pt x="5636" y="11253"/>
                  </a:lnTo>
                  <a:cubicBezTo>
                    <a:pt x="5646" y="11319"/>
                    <a:pt x="5521" y="11438"/>
                    <a:pt x="5429" y="11438"/>
                  </a:cubicBezTo>
                  <a:cubicBezTo>
                    <a:pt x="5424" y="11438"/>
                    <a:pt x="5420" y="11438"/>
                    <a:pt x="5415" y="11437"/>
                  </a:cubicBezTo>
                  <a:cubicBezTo>
                    <a:pt x="5474" y="11356"/>
                    <a:pt x="5566" y="11323"/>
                    <a:pt x="5636" y="11253"/>
                  </a:cubicBezTo>
                  <a:close/>
                  <a:moveTo>
                    <a:pt x="6152" y="11362"/>
                  </a:moveTo>
                  <a:cubicBezTo>
                    <a:pt x="6156" y="11362"/>
                    <a:pt x="6158" y="11364"/>
                    <a:pt x="6158" y="11367"/>
                  </a:cubicBezTo>
                  <a:cubicBezTo>
                    <a:pt x="6206" y="11393"/>
                    <a:pt x="6253" y="11415"/>
                    <a:pt x="6287" y="11474"/>
                  </a:cubicBezTo>
                  <a:cubicBezTo>
                    <a:pt x="6228" y="11474"/>
                    <a:pt x="6158" y="11437"/>
                    <a:pt x="6136" y="11404"/>
                  </a:cubicBezTo>
                  <a:lnTo>
                    <a:pt x="6136" y="11367"/>
                  </a:lnTo>
                  <a:cubicBezTo>
                    <a:pt x="6136" y="11367"/>
                    <a:pt x="6146" y="11362"/>
                    <a:pt x="6152" y="11362"/>
                  </a:cubicBezTo>
                  <a:close/>
                  <a:moveTo>
                    <a:pt x="4786" y="12393"/>
                  </a:moveTo>
                  <a:cubicBezTo>
                    <a:pt x="4831" y="12429"/>
                    <a:pt x="4831" y="12474"/>
                    <a:pt x="4798" y="12521"/>
                  </a:cubicBezTo>
                  <a:lnTo>
                    <a:pt x="4775" y="12521"/>
                  </a:lnTo>
                  <a:cubicBezTo>
                    <a:pt x="4775" y="12474"/>
                    <a:pt x="4786" y="12440"/>
                    <a:pt x="4786" y="12393"/>
                  </a:cubicBezTo>
                  <a:close/>
                  <a:moveTo>
                    <a:pt x="4448" y="12474"/>
                  </a:moveTo>
                  <a:lnTo>
                    <a:pt x="4448" y="12474"/>
                  </a:lnTo>
                  <a:cubicBezTo>
                    <a:pt x="4507" y="12602"/>
                    <a:pt x="4566" y="12742"/>
                    <a:pt x="4610" y="12870"/>
                  </a:cubicBezTo>
                  <a:cubicBezTo>
                    <a:pt x="4610" y="12882"/>
                    <a:pt x="4599" y="12882"/>
                    <a:pt x="4599" y="12882"/>
                  </a:cubicBezTo>
                  <a:cubicBezTo>
                    <a:pt x="4552" y="12859"/>
                    <a:pt x="4426" y="12532"/>
                    <a:pt x="4448" y="12474"/>
                  </a:cubicBezTo>
                  <a:close/>
                  <a:moveTo>
                    <a:pt x="9245" y="14021"/>
                  </a:moveTo>
                  <a:cubicBezTo>
                    <a:pt x="9279" y="14069"/>
                    <a:pt x="9326" y="14105"/>
                    <a:pt x="9371" y="14150"/>
                  </a:cubicBezTo>
                  <a:cubicBezTo>
                    <a:pt x="9365" y="14151"/>
                    <a:pt x="9359" y="14151"/>
                    <a:pt x="9353" y="14151"/>
                  </a:cubicBezTo>
                  <a:cubicBezTo>
                    <a:pt x="9289" y="14151"/>
                    <a:pt x="9231" y="14100"/>
                    <a:pt x="9231" y="14046"/>
                  </a:cubicBezTo>
                  <a:cubicBezTo>
                    <a:pt x="9231" y="14035"/>
                    <a:pt x="9231" y="14035"/>
                    <a:pt x="9245" y="14021"/>
                  </a:cubicBezTo>
                  <a:close/>
                  <a:moveTo>
                    <a:pt x="8824" y="14020"/>
                  </a:moveTo>
                  <a:cubicBezTo>
                    <a:pt x="8891" y="14020"/>
                    <a:pt x="9038" y="14096"/>
                    <a:pt x="9080" y="14161"/>
                  </a:cubicBezTo>
                  <a:cubicBezTo>
                    <a:pt x="9078" y="14162"/>
                    <a:pt x="9074" y="14162"/>
                    <a:pt x="9070" y="14162"/>
                  </a:cubicBezTo>
                  <a:cubicBezTo>
                    <a:pt x="9012" y="14162"/>
                    <a:pt x="8836" y="14066"/>
                    <a:pt x="8812" y="14021"/>
                  </a:cubicBezTo>
                  <a:cubicBezTo>
                    <a:pt x="8816" y="14021"/>
                    <a:pt x="8820" y="14020"/>
                    <a:pt x="8824" y="14020"/>
                  </a:cubicBezTo>
                  <a:close/>
                  <a:moveTo>
                    <a:pt x="4038" y="1"/>
                  </a:moveTo>
                  <a:cubicBezTo>
                    <a:pt x="3919" y="1"/>
                    <a:pt x="3804" y="37"/>
                    <a:pt x="3702" y="101"/>
                  </a:cubicBezTo>
                  <a:cubicBezTo>
                    <a:pt x="3588" y="170"/>
                    <a:pt x="3482" y="240"/>
                    <a:pt x="3378" y="321"/>
                  </a:cubicBezTo>
                  <a:cubicBezTo>
                    <a:pt x="3155" y="472"/>
                    <a:pt x="2945" y="637"/>
                    <a:pt x="2772" y="835"/>
                  </a:cubicBezTo>
                  <a:cubicBezTo>
                    <a:pt x="2655" y="961"/>
                    <a:pt x="2610" y="1101"/>
                    <a:pt x="2610" y="1277"/>
                  </a:cubicBezTo>
                  <a:cubicBezTo>
                    <a:pt x="2596" y="1497"/>
                    <a:pt x="2596" y="1718"/>
                    <a:pt x="2574" y="1928"/>
                  </a:cubicBezTo>
                  <a:cubicBezTo>
                    <a:pt x="2574" y="2023"/>
                    <a:pt x="2551" y="2115"/>
                    <a:pt x="2515" y="2207"/>
                  </a:cubicBezTo>
                  <a:cubicBezTo>
                    <a:pt x="2493" y="2288"/>
                    <a:pt x="2434" y="2358"/>
                    <a:pt x="2401" y="2442"/>
                  </a:cubicBezTo>
                  <a:cubicBezTo>
                    <a:pt x="2331" y="2581"/>
                    <a:pt x="2213" y="2662"/>
                    <a:pt x="2074" y="2696"/>
                  </a:cubicBezTo>
                  <a:cubicBezTo>
                    <a:pt x="1772" y="2766"/>
                    <a:pt x="1468" y="2836"/>
                    <a:pt x="1166" y="2905"/>
                  </a:cubicBezTo>
                  <a:cubicBezTo>
                    <a:pt x="1037" y="2942"/>
                    <a:pt x="909" y="2964"/>
                    <a:pt x="794" y="2986"/>
                  </a:cubicBezTo>
                  <a:cubicBezTo>
                    <a:pt x="769" y="2986"/>
                    <a:pt x="758" y="3000"/>
                    <a:pt x="758" y="3012"/>
                  </a:cubicBezTo>
                  <a:cubicBezTo>
                    <a:pt x="537" y="3185"/>
                    <a:pt x="339" y="3372"/>
                    <a:pt x="118" y="3545"/>
                  </a:cubicBezTo>
                  <a:cubicBezTo>
                    <a:pt x="26" y="3629"/>
                    <a:pt x="1" y="3721"/>
                    <a:pt x="26" y="3825"/>
                  </a:cubicBezTo>
                  <a:cubicBezTo>
                    <a:pt x="71" y="4012"/>
                    <a:pt x="107" y="4188"/>
                    <a:pt x="166" y="4372"/>
                  </a:cubicBezTo>
                  <a:cubicBezTo>
                    <a:pt x="210" y="4489"/>
                    <a:pt x="222" y="4618"/>
                    <a:pt x="188" y="4746"/>
                  </a:cubicBezTo>
                  <a:cubicBezTo>
                    <a:pt x="166" y="4816"/>
                    <a:pt x="177" y="4872"/>
                    <a:pt x="210" y="4931"/>
                  </a:cubicBezTo>
                  <a:cubicBezTo>
                    <a:pt x="258" y="5001"/>
                    <a:pt x="305" y="5059"/>
                    <a:pt x="350" y="5118"/>
                  </a:cubicBezTo>
                  <a:cubicBezTo>
                    <a:pt x="386" y="5165"/>
                    <a:pt x="398" y="5199"/>
                    <a:pt x="339" y="5235"/>
                  </a:cubicBezTo>
                  <a:lnTo>
                    <a:pt x="291" y="5280"/>
                  </a:lnTo>
                  <a:cubicBezTo>
                    <a:pt x="210" y="5327"/>
                    <a:pt x="210" y="5327"/>
                    <a:pt x="235" y="5420"/>
                  </a:cubicBezTo>
                  <a:cubicBezTo>
                    <a:pt x="280" y="5571"/>
                    <a:pt x="291" y="5724"/>
                    <a:pt x="305" y="5886"/>
                  </a:cubicBezTo>
                  <a:cubicBezTo>
                    <a:pt x="305" y="5967"/>
                    <a:pt x="317" y="6059"/>
                    <a:pt x="328" y="6143"/>
                  </a:cubicBezTo>
                  <a:cubicBezTo>
                    <a:pt x="375" y="6492"/>
                    <a:pt x="456" y="6842"/>
                    <a:pt x="571" y="7177"/>
                  </a:cubicBezTo>
                  <a:cubicBezTo>
                    <a:pt x="618" y="7342"/>
                    <a:pt x="618" y="7493"/>
                    <a:pt x="596" y="7643"/>
                  </a:cubicBezTo>
                  <a:cubicBezTo>
                    <a:pt x="548" y="7875"/>
                    <a:pt x="515" y="8099"/>
                    <a:pt x="479" y="8331"/>
                  </a:cubicBezTo>
                  <a:cubicBezTo>
                    <a:pt x="467" y="8434"/>
                    <a:pt x="456" y="8551"/>
                    <a:pt x="445" y="8669"/>
                  </a:cubicBezTo>
                  <a:cubicBezTo>
                    <a:pt x="398" y="8867"/>
                    <a:pt x="350" y="9051"/>
                    <a:pt x="317" y="9250"/>
                  </a:cubicBezTo>
                  <a:cubicBezTo>
                    <a:pt x="269" y="9459"/>
                    <a:pt x="280" y="9669"/>
                    <a:pt x="361" y="9878"/>
                  </a:cubicBezTo>
                  <a:cubicBezTo>
                    <a:pt x="501" y="10205"/>
                    <a:pt x="641" y="10529"/>
                    <a:pt x="805" y="10845"/>
                  </a:cubicBezTo>
                  <a:cubicBezTo>
                    <a:pt x="898" y="11032"/>
                    <a:pt x="1037" y="11136"/>
                    <a:pt x="1224" y="11183"/>
                  </a:cubicBezTo>
                  <a:cubicBezTo>
                    <a:pt x="1493" y="11253"/>
                    <a:pt x="1758" y="11345"/>
                    <a:pt x="2026" y="11415"/>
                  </a:cubicBezTo>
                  <a:cubicBezTo>
                    <a:pt x="2030" y="11419"/>
                    <a:pt x="2035" y="11420"/>
                    <a:pt x="2041" y="11420"/>
                  </a:cubicBezTo>
                  <a:cubicBezTo>
                    <a:pt x="2053" y="11420"/>
                    <a:pt x="2066" y="11415"/>
                    <a:pt x="2074" y="11415"/>
                  </a:cubicBezTo>
                  <a:cubicBezTo>
                    <a:pt x="2191" y="11393"/>
                    <a:pt x="2306" y="11367"/>
                    <a:pt x="2423" y="11356"/>
                  </a:cubicBezTo>
                  <a:cubicBezTo>
                    <a:pt x="2430" y="11355"/>
                    <a:pt x="2437" y="11354"/>
                    <a:pt x="2443" y="11354"/>
                  </a:cubicBezTo>
                  <a:cubicBezTo>
                    <a:pt x="2486" y="11354"/>
                    <a:pt x="2501" y="11387"/>
                    <a:pt x="2482" y="11426"/>
                  </a:cubicBezTo>
                  <a:cubicBezTo>
                    <a:pt x="2470" y="11462"/>
                    <a:pt x="2445" y="11496"/>
                    <a:pt x="2423" y="11521"/>
                  </a:cubicBezTo>
                  <a:cubicBezTo>
                    <a:pt x="2342" y="11636"/>
                    <a:pt x="2342" y="11636"/>
                    <a:pt x="2445" y="11717"/>
                  </a:cubicBezTo>
                  <a:cubicBezTo>
                    <a:pt x="2515" y="11764"/>
                    <a:pt x="2563" y="11823"/>
                    <a:pt x="2574" y="11904"/>
                  </a:cubicBezTo>
                  <a:cubicBezTo>
                    <a:pt x="2632" y="12312"/>
                    <a:pt x="2702" y="12720"/>
                    <a:pt x="2772" y="13127"/>
                  </a:cubicBezTo>
                  <a:cubicBezTo>
                    <a:pt x="2794" y="13253"/>
                    <a:pt x="2783" y="13359"/>
                    <a:pt x="2736" y="13477"/>
                  </a:cubicBezTo>
                  <a:cubicBezTo>
                    <a:pt x="2713" y="13521"/>
                    <a:pt x="2702" y="13569"/>
                    <a:pt x="2680" y="13616"/>
                  </a:cubicBezTo>
                  <a:cubicBezTo>
                    <a:pt x="2666" y="13650"/>
                    <a:pt x="2644" y="13697"/>
                    <a:pt x="2644" y="13742"/>
                  </a:cubicBezTo>
                  <a:cubicBezTo>
                    <a:pt x="2632" y="13896"/>
                    <a:pt x="2632" y="14058"/>
                    <a:pt x="2655" y="14209"/>
                  </a:cubicBezTo>
                  <a:cubicBezTo>
                    <a:pt x="2680" y="14396"/>
                    <a:pt x="2736" y="14580"/>
                    <a:pt x="2783" y="14767"/>
                  </a:cubicBezTo>
                  <a:cubicBezTo>
                    <a:pt x="2803" y="14849"/>
                    <a:pt x="2842" y="14887"/>
                    <a:pt x="2925" y="14887"/>
                  </a:cubicBezTo>
                  <a:cubicBezTo>
                    <a:pt x="2935" y="14887"/>
                    <a:pt x="2947" y="14886"/>
                    <a:pt x="2959" y="14885"/>
                  </a:cubicBezTo>
                  <a:cubicBezTo>
                    <a:pt x="3029" y="14885"/>
                    <a:pt x="3099" y="14859"/>
                    <a:pt x="3169" y="14837"/>
                  </a:cubicBezTo>
                  <a:cubicBezTo>
                    <a:pt x="3504" y="14686"/>
                    <a:pt x="3853" y="14524"/>
                    <a:pt x="4203" y="14359"/>
                  </a:cubicBezTo>
                  <a:cubicBezTo>
                    <a:pt x="4246" y="14341"/>
                    <a:pt x="4280" y="14330"/>
                    <a:pt x="4309" y="14330"/>
                  </a:cubicBezTo>
                  <a:cubicBezTo>
                    <a:pt x="4351" y="14330"/>
                    <a:pt x="4385" y="14353"/>
                    <a:pt x="4426" y="14407"/>
                  </a:cubicBezTo>
                  <a:cubicBezTo>
                    <a:pt x="4475" y="14458"/>
                    <a:pt x="4525" y="14490"/>
                    <a:pt x="4584" y="14490"/>
                  </a:cubicBezTo>
                  <a:cubicBezTo>
                    <a:pt x="4593" y="14490"/>
                    <a:pt x="4601" y="14489"/>
                    <a:pt x="4610" y="14488"/>
                  </a:cubicBezTo>
                  <a:cubicBezTo>
                    <a:pt x="4658" y="14477"/>
                    <a:pt x="4705" y="14477"/>
                    <a:pt x="4739" y="14466"/>
                  </a:cubicBezTo>
                  <a:cubicBezTo>
                    <a:pt x="4761" y="14466"/>
                    <a:pt x="4786" y="14454"/>
                    <a:pt x="4798" y="14429"/>
                  </a:cubicBezTo>
                  <a:cubicBezTo>
                    <a:pt x="4867" y="14359"/>
                    <a:pt x="4937" y="14278"/>
                    <a:pt x="5007" y="14209"/>
                  </a:cubicBezTo>
                  <a:cubicBezTo>
                    <a:pt x="5066" y="14139"/>
                    <a:pt x="5077" y="14058"/>
                    <a:pt x="5029" y="13977"/>
                  </a:cubicBezTo>
                  <a:cubicBezTo>
                    <a:pt x="4985" y="13896"/>
                    <a:pt x="4926" y="13812"/>
                    <a:pt x="4879" y="13731"/>
                  </a:cubicBezTo>
                  <a:cubicBezTo>
                    <a:pt x="4831" y="13672"/>
                    <a:pt x="4809" y="13602"/>
                    <a:pt x="4820" y="13521"/>
                  </a:cubicBezTo>
                  <a:cubicBezTo>
                    <a:pt x="4845" y="13407"/>
                    <a:pt x="4867" y="13301"/>
                    <a:pt x="4879" y="13183"/>
                  </a:cubicBezTo>
                  <a:cubicBezTo>
                    <a:pt x="4948" y="12823"/>
                    <a:pt x="5088" y="12485"/>
                    <a:pt x="5228" y="12150"/>
                  </a:cubicBezTo>
                  <a:cubicBezTo>
                    <a:pt x="5298" y="12010"/>
                    <a:pt x="5356" y="11856"/>
                    <a:pt x="5426" y="11717"/>
                  </a:cubicBezTo>
                  <a:cubicBezTo>
                    <a:pt x="5474" y="11624"/>
                    <a:pt x="5543" y="11566"/>
                    <a:pt x="5647" y="11555"/>
                  </a:cubicBezTo>
                  <a:cubicBezTo>
                    <a:pt x="5739" y="11555"/>
                    <a:pt x="5834" y="11543"/>
                    <a:pt x="5926" y="11543"/>
                  </a:cubicBezTo>
                  <a:cubicBezTo>
                    <a:pt x="6077" y="11555"/>
                    <a:pt x="6228" y="11577"/>
                    <a:pt x="6382" y="11591"/>
                  </a:cubicBezTo>
                  <a:cubicBezTo>
                    <a:pt x="6602" y="11602"/>
                    <a:pt x="6812" y="11661"/>
                    <a:pt x="6985" y="11800"/>
                  </a:cubicBezTo>
                  <a:cubicBezTo>
                    <a:pt x="7136" y="11904"/>
                    <a:pt x="7290" y="11985"/>
                    <a:pt x="7440" y="12080"/>
                  </a:cubicBezTo>
                  <a:cubicBezTo>
                    <a:pt x="7812" y="12289"/>
                    <a:pt x="8197" y="12499"/>
                    <a:pt x="8569" y="12720"/>
                  </a:cubicBezTo>
                  <a:cubicBezTo>
                    <a:pt x="8661" y="12764"/>
                    <a:pt x="8686" y="12823"/>
                    <a:pt x="8672" y="12918"/>
                  </a:cubicBezTo>
                  <a:cubicBezTo>
                    <a:pt x="8661" y="12988"/>
                    <a:pt x="8639" y="13044"/>
                    <a:pt x="8616" y="13102"/>
                  </a:cubicBezTo>
                  <a:cubicBezTo>
                    <a:pt x="8569" y="13197"/>
                    <a:pt x="8558" y="13278"/>
                    <a:pt x="8558" y="13382"/>
                  </a:cubicBezTo>
                  <a:cubicBezTo>
                    <a:pt x="8580" y="13558"/>
                    <a:pt x="8591" y="13731"/>
                    <a:pt x="8603" y="13907"/>
                  </a:cubicBezTo>
                  <a:cubicBezTo>
                    <a:pt x="8616" y="13999"/>
                    <a:pt x="8650" y="14069"/>
                    <a:pt x="8720" y="14116"/>
                  </a:cubicBezTo>
                  <a:cubicBezTo>
                    <a:pt x="8742" y="14128"/>
                    <a:pt x="8767" y="14150"/>
                    <a:pt x="8801" y="14161"/>
                  </a:cubicBezTo>
                  <a:cubicBezTo>
                    <a:pt x="8941" y="14220"/>
                    <a:pt x="9069" y="14290"/>
                    <a:pt x="9220" y="14337"/>
                  </a:cubicBezTo>
                  <a:cubicBezTo>
                    <a:pt x="9896" y="14535"/>
                    <a:pt x="10594" y="14697"/>
                    <a:pt x="11293" y="14815"/>
                  </a:cubicBezTo>
                  <a:cubicBezTo>
                    <a:pt x="11325" y="14820"/>
                    <a:pt x="11356" y="14823"/>
                    <a:pt x="11385" y="14823"/>
                  </a:cubicBezTo>
                  <a:cubicBezTo>
                    <a:pt x="11481" y="14823"/>
                    <a:pt x="11561" y="14793"/>
                    <a:pt x="11642" y="14720"/>
                  </a:cubicBezTo>
                  <a:cubicBezTo>
                    <a:pt x="11745" y="14639"/>
                    <a:pt x="11840" y="14547"/>
                    <a:pt x="11944" y="14466"/>
                  </a:cubicBezTo>
                  <a:cubicBezTo>
                    <a:pt x="12002" y="14407"/>
                    <a:pt x="12025" y="14326"/>
                    <a:pt x="11991" y="14245"/>
                  </a:cubicBezTo>
                  <a:cubicBezTo>
                    <a:pt x="11955" y="14150"/>
                    <a:pt x="11921" y="14046"/>
                    <a:pt x="11874" y="13952"/>
                  </a:cubicBezTo>
                  <a:cubicBezTo>
                    <a:pt x="11701" y="13639"/>
                    <a:pt x="11525" y="13323"/>
                    <a:pt x="11363" y="13010"/>
                  </a:cubicBezTo>
                  <a:cubicBezTo>
                    <a:pt x="11293" y="12882"/>
                    <a:pt x="11187" y="12764"/>
                    <a:pt x="11061" y="12683"/>
                  </a:cubicBezTo>
                  <a:cubicBezTo>
                    <a:pt x="10944" y="12613"/>
                    <a:pt x="10826" y="12544"/>
                    <a:pt x="10723" y="12462"/>
                  </a:cubicBezTo>
                  <a:cubicBezTo>
                    <a:pt x="10664" y="12415"/>
                    <a:pt x="10606" y="12370"/>
                    <a:pt x="10572" y="12312"/>
                  </a:cubicBezTo>
                  <a:cubicBezTo>
                    <a:pt x="10444" y="12136"/>
                    <a:pt x="10337" y="11951"/>
                    <a:pt x="10209" y="11775"/>
                  </a:cubicBezTo>
                  <a:cubicBezTo>
                    <a:pt x="9815" y="11194"/>
                    <a:pt x="9510" y="10554"/>
                    <a:pt x="9175" y="9926"/>
                  </a:cubicBezTo>
                  <a:cubicBezTo>
                    <a:pt x="8988" y="9577"/>
                    <a:pt x="8837" y="9216"/>
                    <a:pt x="8616" y="8878"/>
                  </a:cubicBezTo>
                  <a:cubicBezTo>
                    <a:pt x="8591" y="8842"/>
                    <a:pt x="8569" y="8808"/>
                    <a:pt x="8547" y="8772"/>
                  </a:cubicBezTo>
                  <a:cubicBezTo>
                    <a:pt x="8499" y="8691"/>
                    <a:pt x="8488" y="8621"/>
                    <a:pt x="8533" y="8540"/>
                  </a:cubicBezTo>
                  <a:cubicBezTo>
                    <a:pt x="8569" y="8482"/>
                    <a:pt x="8591" y="8423"/>
                    <a:pt x="8628" y="8378"/>
                  </a:cubicBezTo>
                  <a:cubicBezTo>
                    <a:pt x="8650" y="8342"/>
                    <a:pt x="8661" y="8308"/>
                    <a:pt x="8686" y="8261"/>
                  </a:cubicBezTo>
                  <a:cubicBezTo>
                    <a:pt x="8698" y="8225"/>
                    <a:pt x="8698" y="8180"/>
                    <a:pt x="8672" y="8144"/>
                  </a:cubicBezTo>
                  <a:cubicBezTo>
                    <a:pt x="8616" y="8074"/>
                    <a:pt x="8580" y="8004"/>
                    <a:pt x="8533" y="7945"/>
                  </a:cubicBezTo>
                  <a:cubicBezTo>
                    <a:pt x="8510" y="7912"/>
                    <a:pt x="8477" y="7875"/>
                    <a:pt x="8452" y="7875"/>
                  </a:cubicBezTo>
                  <a:cubicBezTo>
                    <a:pt x="8359" y="7864"/>
                    <a:pt x="8337" y="7805"/>
                    <a:pt x="8337" y="7713"/>
                  </a:cubicBezTo>
                  <a:cubicBezTo>
                    <a:pt x="8337" y="7702"/>
                    <a:pt x="8323" y="7680"/>
                    <a:pt x="8323" y="7655"/>
                  </a:cubicBezTo>
                  <a:cubicBezTo>
                    <a:pt x="8323" y="7562"/>
                    <a:pt x="8323" y="7562"/>
                    <a:pt x="8242" y="7551"/>
                  </a:cubicBezTo>
                  <a:cubicBezTo>
                    <a:pt x="8114" y="7526"/>
                    <a:pt x="8033" y="7456"/>
                    <a:pt x="8010" y="7342"/>
                  </a:cubicBezTo>
                  <a:lnTo>
                    <a:pt x="8010" y="7317"/>
                  </a:lnTo>
                  <a:cubicBezTo>
                    <a:pt x="7989" y="7235"/>
                    <a:pt x="7973" y="7201"/>
                    <a:pt x="7939" y="7201"/>
                  </a:cubicBezTo>
                  <a:cubicBezTo>
                    <a:pt x="7915" y="7201"/>
                    <a:pt x="7883" y="7218"/>
                    <a:pt x="7834" y="7247"/>
                  </a:cubicBezTo>
                  <a:cubicBezTo>
                    <a:pt x="7801" y="7261"/>
                    <a:pt x="7764" y="7283"/>
                    <a:pt x="7720" y="7305"/>
                  </a:cubicBezTo>
                  <a:cubicBezTo>
                    <a:pt x="7709" y="7317"/>
                    <a:pt x="7695" y="7331"/>
                    <a:pt x="7672" y="7342"/>
                  </a:cubicBezTo>
                  <a:cubicBezTo>
                    <a:pt x="7655" y="7347"/>
                    <a:pt x="7639" y="7350"/>
                    <a:pt x="7625" y="7350"/>
                  </a:cubicBezTo>
                  <a:cubicBezTo>
                    <a:pt x="7581" y="7350"/>
                    <a:pt x="7552" y="7324"/>
                    <a:pt x="7544" y="7272"/>
                  </a:cubicBezTo>
                  <a:cubicBezTo>
                    <a:pt x="7533" y="7247"/>
                    <a:pt x="7533" y="7236"/>
                    <a:pt x="7533" y="7224"/>
                  </a:cubicBezTo>
                  <a:cubicBezTo>
                    <a:pt x="7521" y="7132"/>
                    <a:pt x="7521" y="7121"/>
                    <a:pt x="7429" y="7107"/>
                  </a:cubicBezTo>
                  <a:cubicBezTo>
                    <a:pt x="7161" y="7074"/>
                    <a:pt x="6893" y="7037"/>
                    <a:pt x="6636" y="7004"/>
                  </a:cubicBezTo>
                  <a:cubicBezTo>
                    <a:pt x="6368" y="6967"/>
                    <a:pt x="6102" y="6923"/>
                    <a:pt x="5834" y="6875"/>
                  </a:cubicBezTo>
                  <a:cubicBezTo>
                    <a:pt x="5753" y="6864"/>
                    <a:pt x="5694" y="6817"/>
                    <a:pt x="5647" y="6747"/>
                  </a:cubicBezTo>
                  <a:cubicBezTo>
                    <a:pt x="5599" y="6654"/>
                    <a:pt x="5555" y="6548"/>
                    <a:pt x="5507" y="6456"/>
                  </a:cubicBezTo>
                  <a:cubicBezTo>
                    <a:pt x="5460" y="6375"/>
                    <a:pt x="5474" y="6328"/>
                    <a:pt x="5555" y="6269"/>
                  </a:cubicBezTo>
                  <a:cubicBezTo>
                    <a:pt x="5588" y="6235"/>
                    <a:pt x="5624" y="6213"/>
                    <a:pt x="5658" y="6177"/>
                  </a:cubicBezTo>
                  <a:cubicBezTo>
                    <a:pt x="5728" y="6135"/>
                    <a:pt x="5801" y="6105"/>
                    <a:pt x="5879" y="6105"/>
                  </a:cubicBezTo>
                  <a:cubicBezTo>
                    <a:pt x="5891" y="6105"/>
                    <a:pt x="5903" y="6105"/>
                    <a:pt x="5915" y="6107"/>
                  </a:cubicBezTo>
                  <a:cubicBezTo>
                    <a:pt x="5985" y="6107"/>
                    <a:pt x="6044" y="6118"/>
                    <a:pt x="6113" y="6118"/>
                  </a:cubicBezTo>
                  <a:cubicBezTo>
                    <a:pt x="6474" y="6129"/>
                    <a:pt x="6834" y="6129"/>
                    <a:pt x="7195" y="6143"/>
                  </a:cubicBezTo>
                  <a:cubicBezTo>
                    <a:pt x="7474" y="6154"/>
                    <a:pt x="7764" y="6166"/>
                    <a:pt x="8044" y="6177"/>
                  </a:cubicBezTo>
                  <a:cubicBezTo>
                    <a:pt x="8172" y="6188"/>
                    <a:pt x="8301" y="6188"/>
                    <a:pt x="8429" y="6188"/>
                  </a:cubicBezTo>
                  <a:cubicBezTo>
                    <a:pt x="8569" y="6177"/>
                    <a:pt x="8720" y="6154"/>
                    <a:pt x="8871" y="6143"/>
                  </a:cubicBezTo>
                  <a:cubicBezTo>
                    <a:pt x="9036" y="6118"/>
                    <a:pt x="9175" y="6059"/>
                    <a:pt x="9267" y="5920"/>
                  </a:cubicBezTo>
                  <a:cubicBezTo>
                    <a:pt x="9337" y="5850"/>
                    <a:pt x="9407" y="5769"/>
                    <a:pt x="9477" y="5699"/>
                  </a:cubicBezTo>
                  <a:cubicBezTo>
                    <a:pt x="9605" y="5571"/>
                    <a:pt x="9720" y="5431"/>
                    <a:pt x="9756" y="5246"/>
                  </a:cubicBezTo>
                  <a:cubicBezTo>
                    <a:pt x="9804" y="5059"/>
                    <a:pt x="9918" y="4942"/>
                    <a:pt x="10083" y="4850"/>
                  </a:cubicBezTo>
                  <a:cubicBezTo>
                    <a:pt x="10293" y="4746"/>
                    <a:pt x="10488" y="4629"/>
                    <a:pt x="10664" y="4478"/>
                  </a:cubicBezTo>
                  <a:cubicBezTo>
                    <a:pt x="10723" y="4420"/>
                    <a:pt x="10782" y="4372"/>
                    <a:pt x="10815" y="4302"/>
                  </a:cubicBezTo>
                  <a:cubicBezTo>
                    <a:pt x="10896" y="4104"/>
                    <a:pt x="10977" y="3908"/>
                    <a:pt x="11061" y="3710"/>
                  </a:cubicBezTo>
                  <a:cubicBezTo>
                    <a:pt x="11083" y="3662"/>
                    <a:pt x="11083" y="3604"/>
                    <a:pt x="11072" y="3559"/>
                  </a:cubicBezTo>
                  <a:cubicBezTo>
                    <a:pt x="11036" y="3266"/>
                    <a:pt x="10991" y="2964"/>
                    <a:pt x="10955" y="2674"/>
                  </a:cubicBezTo>
                  <a:cubicBezTo>
                    <a:pt x="10921" y="2475"/>
                    <a:pt x="10851" y="2302"/>
                    <a:pt x="10675" y="2185"/>
                  </a:cubicBezTo>
                  <a:cubicBezTo>
                    <a:pt x="10488" y="2056"/>
                    <a:pt x="10315" y="1905"/>
                    <a:pt x="10117" y="1777"/>
                  </a:cubicBezTo>
                  <a:cubicBezTo>
                    <a:pt x="10058" y="1729"/>
                    <a:pt x="9988" y="1685"/>
                    <a:pt x="9907" y="1659"/>
                  </a:cubicBezTo>
                  <a:cubicBezTo>
                    <a:pt x="9879" y="1646"/>
                    <a:pt x="9849" y="1641"/>
                    <a:pt x="9818" y="1641"/>
                  </a:cubicBezTo>
                  <a:cubicBezTo>
                    <a:pt x="9797" y="1641"/>
                    <a:pt x="9776" y="1644"/>
                    <a:pt x="9756" y="1648"/>
                  </a:cubicBezTo>
                  <a:cubicBezTo>
                    <a:pt x="9580" y="1696"/>
                    <a:pt x="9429" y="1777"/>
                    <a:pt x="9290" y="1883"/>
                  </a:cubicBezTo>
                  <a:cubicBezTo>
                    <a:pt x="9256" y="1916"/>
                    <a:pt x="9231" y="1953"/>
                    <a:pt x="9245" y="2009"/>
                  </a:cubicBezTo>
                  <a:cubicBezTo>
                    <a:pt x="9267" y="2173"/>
                    <a:pt x="9290" y="2347"/>
                    <a:pt x="9326" y="2511"/>
                  </a:cubicBezTo>
                  <a:cubicBezTo>
                    <a:pt x="9360" y="2696"/>
                    <a:pt x="9385" y="2883"/>
                    <a:pt x="9360" y="3081"/>
                  </a:cubicBezTo>
                  <a:cubicBezTo>
                    <a:pt x="9360" y="3151"/>
                    <a:pt x="9326" y="3221"/>
                    <a:pt x="9279" y="3266"/>
                  </a:cubicBezTo>
                  <a:cubicBezTo>
                    <a:pt x="9150" y="3361"/>
                    <a:pt x="9036" y="3464"/>
                    <a:pt x="8907" y="3559"/>
                  </a:cubicBezTo>
                  <a:cubicBezTo>
                    <a:pt x="8882" y="3581"/>
                    <a:pt x="8837" y="3604"/>
                    <a:pt x="8790" y="3604"/>
                  </a:cubicBezTo>
                  <a:cubicBezTo>
                    <a:pt x="8591" y="3615"/>
                    <a:pt x="8393" y="3629"/>
                    <a:pt x="8197" y="3640"/>
                  </a:cubicBezTo>
                  <a:lnTo>
                    <a:pt x="8197" y="3629"/>
                  </a:lnTo>
                  <a:cubicBezTo>
                    <a:pt x="8058" y="3615"/>
                    <a:pt x="7904" y="3615"/>
                    <a:pt x="7753" y="3604"/>
                  </a:cubicBezTo>
                  <a:cubicBezTo>
                    <a:pt x="7569" y="3604"/>
                    <a:pt x="7393" y="3559"/>
                    <a:pt x="7231" y="3453"/>
                  </a:cubicBezTo>
                  <a:cubicBezTo>
                    <a:pt x="6974" y="3280"/>
                    <a:pt x="6706" y="3126"/>
                    <a:pt x="6437" y="2964"/>
                  </a:cubicBezTo>
                  <a:cubicBezTo>
                    <a:pt x="6264" y="2847"/>
                    <a:pt x="6088" y="2732"/>
                    <a:pt x="5904" y="2615"/>
                  </a:cubicBezTo>
                  <a:cubicBezTo>
                    <a:pt x="5845" y="2567"/>
                    <a:pt x="5809" y="2523"/>
                    <a:pt x="5809" y="2442"/>
                  </a:cubicBezTo>
                  <a:cubicBezTo>
                    <a:pt x="5809" y="2394"/>
                    <a:pt x="5798" y="2347"/>
                    <a:pt x="5787" y="2313"/>
                  </a:cubicBezTo>
                  <a:cubicBezTo>
                    <a:pt x="5764" y="2254"/>
                    <a:pt x="5753" y="2196"/>
                    <a:pt x="5787" y="2137"/>
                  </a:cubicBezTo>
                  <a:cubicBezTo>
                    <a:pt x="5834" y="2056"/>
                    <a:pt x="5845" y="1953"/>
                    <a:pt x="5845" y="1858"/>
                  </a:cubicBezTo>
                  <a:cubicBezTo>
                    <a:pt x="5845" y="1813"/>
                    <a:pt x="5834" y="1777"/>
                    <a:pt x="5787" y="1754"/>
                  </a:cubicBezTo>
                  <a:cubicBezTo>
                    <a:pt x="5739" y="1729"/>
                    <a:pt x="5694" y="1696"/>
                    <a:pt x="5647" y="1659"/>
                  </a:cubicBezTo>
                  <a:cubicBezTo>
                    <a:pt x="5588" y="1626"/>
                    <a:pt x="5555" y="1567"/>
                    <a:pt x="5566" y="1497"/>
                  </a:cubicBezTo>
                  <a:cubicBezTo>
                    <a:pt x="5566" y="1405"/>
                    <a:pt x="5577" y="1324"/>
                    <a:pt x="5577" y="1240"/>
                  </a:cubicBezTo>
                  <a:cubicBezTo>
                    <a:pt x="5588" y="975"/>
                    <a:pt x="5599" y="707"/>
                    <a:pt x="5613" y="439"/>
                  </a:cubicBezTo>
                  <a:cubicBezTo>
                    <a:pt x="5624" y="369"/>
                    <a:pt x="5588" y="321"/>
                    <a:pt x="5518" y="288"/>
                  </a:cubicBezTo>
                  <a:cubicBezTo>
                    <a:pt x="5474" y="263"/>
                    <a:pt x="5415" y="240"/>
                    <a:pt x="5356" y="229"/>
                  </a:cubicBezTo>
                  <a:cubicBezTo>
                    <a:pt x="4948" y="137"/>
                    <a:pt x="4552" y="42"/>
                    <a:pt x="4133" y="8"/>
                  </a:cubicBezTo>
                  <a:cubicBezTo>
                    <a:pt x="4101" y="3"/>
                    <a:pt x="4069" y="1"/>
                    <a:pt x="4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1"/>
            <p:cNvSpPr/>
            <p:nvPr/>
          </p:nvSpPr>
          <p:spPr>
            <a:xfrm>
              <a:off x="4257114" y="4530703"/>
              <a:ext cx="68427" cy="22477"/>
            </a:xfrm>
            <a:custGeom>
              <a:avLst/>
              <a:gdLst/>
              <a:ahLst/>
              <a:cxnLst/>
              <a:rect l="l" t="t" r="r" b="b"/>
              <a:pathLst>
                <a:path w="1443" h="474" extrusionOk="0">
                  <a:moveTo>
                    <a:pt x="1072" y="1"/>
                  </a:moveTo>
                  <a:cubicBezTo>
                    <a:pt x="1057" y="1"/>
                    <a:pt x="1041" y="4"/>
                    <a:pt x="1023" y="10"/>
                  </a:cubicBezTo>
                  <a:cubicBezTo>
                    <a:pt x="1001" y="21"/>
                    <a:pt x="978" y="21"/>
                    <a:pt x="953" y="32"/>
                  </a:cubicBezTo>
                  <a:cubicBezTo>
                    <a:pt x="674" y="160"/>
                    <a:pt x="395" y="289"/>
                    <a:pt x="115" y="415"/>
                  </a:cubicBezTo>
                  <a:cubicBezTo>
                    <a:pt x="71" y="429"/>
                    <a:pt x="34" y="451"/>
                    <a:pt x="1" y="473"/>
                  </a:cubicBezTo>
                  <a:cubicBezTo>
                    <a:pt x="210" y="440"/>
                    <a:pt x="406" y="403"/>
                    <a:pt x="615" y="370"/>
                  </a:cubicBezTo>
                  <a:cubicBezTo>
                    <a:pt x="850" y="322"/>
                    <a:pt x="1082" y="264"/>
                    <a:pt x="1328" y="205"/>
                  </a:cubicBezTo>
                  <a:cubicBezTo>
                    <a:pt x="1361" y="194"/>
                    <a:pt x="1409" y="183"/>
                    <a:pt x="1442" y="160"/>
                  </a:cubicBezTo>
                  <a:lnTo>
                    <a:pt x="1442" y="149"/>
                  </a:lnTo>
                  <a:lnTo>
                    <a:pt x="1372" y="149"/>
                  </a:lnTo>
                  <a:cubicBezTo>
                    <a:pt x="1360" y="151"/>
                    <a:pt x="1347" y="152"/>
                    <a:pt x="1335" y="152"/>
                  </a:cubicBezTo>
                  <a:cubicBezTo>
                    <a:pt x="1270" y="152"/>
                    <a:pt x="1214" y="127"/>
                    <a:pt x="1174" y="79"/>
                  </a:cubicBezTo>
                  <a:cubicBezTo>
                    <a:pt x="1163" y="54"/>
                    <a:pt x="1152" y="43"/>
                    <a:pt x="1129" y="32"/>
                  </a:cubicBezTo>
                  <a:cubicBezTo>
                    <a:pt x="1114" y="9"/>
                    <a:pt x="1095" y="1"/>
                    <a:pt x="1072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1"/>
            <p:cNvSpPr/>
            <p:nvPr/>
          </p:nvSpPr>
          <p:spPr>
            <a:xfrm>
              <a:off x="4369070" y="3873664"/>
              <a:ext cx="21624" cy="68522"/>
            </a:xfrm>
            <a:custGeom>
              <a:avLst/>
              <a:gdLst/>
              <a:ahLst/>
              <a:cxnLst/>
              <a:rect l="l" t="t" r="r" b="b"/>
              <a:pathLst>
                <a:path w="456" h="1445" extrusionOk="0">
                  <a:moveTo>
                    <a:pt x="70" y="1"/>
                  </a:moveTo>
                  <a:cubicBezTo>
                    <a:pt x="70" y="1"/>
                    <a:pt x="70" y="12"/>
                    <a:pt x="59" y="12"/>
                  </a:cubicBezTo>
                  <a:lnTo>
                    <a:pt x="59" y="59"/>
                  </a:lnTo>
                  <a:cubicBezTo>
                    <a:pt x="37" y="350"/>
                    <a:pt x="25" y="640"/>
                    <a:pt x="14" y="920"/>
                  </a:cubicBezTo>
                  <a:cubicBezTo>
                    <a:pt x="0" y="1015"/>
                    <a:pt x="25" y="1085"/>
                    <a:pt x="106" y="1129"/>
                  </a:cubicBezTo>
                  <a:cubicBezTo>
                    <a:pt x="140" y="1154"/>
                    <a:pt x="176" y="1177"/>
                    <a:pt x="210" y="1199"/>
                  </a:cubicBezTo>
                  <a:cubicBezTo>
                    <a:pt x="280" y="1224"/>
                    <a:pt x="305" y="1280"/>
                    <a:pt x="294" y="1364"/>
                  </a:cubicBezTo>
                  <a:lnTo>
                    <a:pt x="294" y="1445"/>
                  </a:lnTo>
                  <a:cubicBezTo>
                    <a:pt x="327" y="1409"/>
                    <a:pt x="350" y="1386"/>
                    <a:pt x="375" y="1350"/>
                  </a:cubicBezTo>
                  <a:cubicBezTo>
                    <a:pt x="456" y="1235"/>
                    <a:pt x="456" y="1224"/>
                    <a:pt x="350" y="1129"/>
                  </a:cubicBezTo>
                  <a:cubicBezTo>
                    <a:pt x="246" y="1048"/>
                    <a:pt x="188" y="956"/>
                    <a:pt x="176" y="828"/>
                  </a:cubicBezTo>
                  <a:cubicBezTo>
                    <a:pt x="176" y="652"/>
                    <a:pt x="154" y="478"/>
                    <a:pt x="129" y="316"/>
                  </a:cubicBezTo>
                  <a:cubicBezTo>
                    <a:pt x="118" y="210"/>
                    <a:pt x="95" y="107"/>
                    <a:pt x="70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1"/>
            <p:cNvSpPr/>
            <p:nvPr/>
          </p:nvSpPr>
          <p:spPr>
            <a:xfrm>
              <a:off x="4500468" y="4208158"/>
              <a:ext cx="14368" cy="22714"/>
            </a:xfrm>
            <a:custGeom>
              <a:avLst/>
              <a:gdLst/>
              <a:ahLst/>
              <a:cxnLst/>
              <a:rect l="l" t="t" r="r" b="b"/>
              <a:pathLst>
                <a:path w="303" h="479" extrusionOk="0">
                  <a:moveTo>
                    <a:pt x="1" y="1"/>
                  </a:moveTo>
                  <a:lnTo>
                    <a:pt x="1" y="188"/>
                  </a:lnTo>
                  <a:cubicBezTo>
                    <a:pt x="1" y="221"/>
                    <a:pt x="12" y="246"/>
                    <a:pt x="48" y="246"/>
                  </a:cubicBezTo>
                  <a:cubicBezTo>
                    <a:pt x="107" y="258"/>
                    <a:pt x="163" y="280"/>
                    <a:pt x="199" y="327"/>
                  </a:cubicBezTo>
                  <a:cubicBezTo>
                    <a:pt x="233" y="372"/>
                    <a:pt x="269" y="420"/>
                    <a:pt x="302" y="478"/>
                  </a:cubicBezTo>
                  <a:cubicBezTo>
                    <a:pt x="280" y="339"/>
                    <a:pt x="246" y="221"/>
                    <a:pt x="188" y="107"/>
                  </a:cubicBezTo>
                  <a:cubicBezTo>
                    <a:pt x="140" y="37"/>
                    <a:pt x="70" y="12"/>
                    <a:pt x="1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1"/>
            <p:cNvSpPr/>
            <p:nvPr/>
          </p:nvSpPr>
          <p:spPr>
            <a:xfrm>
              <a:off x="4486717" y="4217547"/>
              <a:ext cx="4410" cy="31487"/>
            </a:xfrm>
            <a:custGeom>
              <a:avLst/>
              <a:gdLst/>
              <a:ahLst/>
              <a:cxnLst/>
              <a:rect l="l" t="t" r="r" b="b"/>
              <a:pathLst>
                <a:path w="93" h="664" extrusionOk="0">
                  <a:moveTo>
                    <a:pt x="92" y="1"/>
                  </a:moveTo>
                  <a:lnTo>
                    <a:pt x="92" y="1"/>
                  </a:lnTo>
                  <a:cubicBezTo>
                    <a:pt x="48" y="48"/>
                    <a:pt x="0" y="618"/>
                    <a:pt x="34" y="663"/>
                  </a:cubicBezTo>
                  <a:cubicBezTo>
                    <a:pt x="81" y="442"/>
                    <a:pt x="70" y="233"/>
                    <a:pt x="9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1"/>
            <p:cNvSpPr/>
            <p:nvPr/>
          </p:nvSpPr>
          <p:spPr>
            <a:xfrm>
              <a:off x="4391736" y="3998471"/>
              <a:ext cx="22667" cy="11049"/>
            </a:xfrm>
            <a:custGeom>
              <a:avLst/>
              <a:gdLst/>
              <a:ahLst/>
              <a:cxnLst/>
              <a:rect l="l" t="t" r="r" b="b"/>
              <a:pathLst>
                <a:path w="478" h="233" extrusionOk="0">
                  <a:moveTo>
                    <a:pt x="0" y="0"/>
                  </a:moveTo>
                  <a:cubicBezTo>
                    <a:pt x="35" y="57"/>
                    <a:pt x="376" y="233"/>
                    <a:pt x="470" y="233"/>
                  </a:cubicBezTo>
                  <a:cubicBezTo>
                    <a:pt x="473" y="233"/>
                    <a:pt x="475" y="232"/>
                    <a:pt x="478" y="232"/>
                  </a:cubicBezTo>
                  <a:cubicBezTo>
                    <a:pt x="444" y="199"/>
                    <a:pt x="59" y="0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1"/>
            <p:cNvSpPr/>
            <p:nvPr/>
          </p:nvSpPr>
          <p:spPr>
            <a:xfrm>
              <a:off x="4313400" y="4440512"/>
              <a:ext cx="8820" cy="19395"/>
            </a:xfrm>
            <a:custGeom>
              <a:avLst/>
              <a:gdLst/>
              <a:ahLst/>
              <a:cxnLst/>
              <a:rect l="l" t="t" r="r" b="b"/>
              <a:pathLst>
                <a:path w="186" h="409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59"/>
                    <a:pt x="127" y="386"/>
                    <a:pt x="174" y="409"/>
                  </a:cubicBezTo>
                  <a:cubicBezTo>
                    <a:pt x="174" y="409"/>
                    <a:pt x="185" y="409"/>
                    <a:pt x="185" y="397"/>
                  </a:cubicBezTo>
                  <a:cubicBezTo>
                    <a:pt x="141" y="269"/>
                    <a:pt x="82" y="129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1"/>
            <p:cNvSpPr/>
            <p:nvPr/>
          </p:nvSpPr>
          <p:spPr>
            <a:xfrm>
              <a:off x="4234448" y="3928907"/>
              <a:ext cx="3367" cy="15411"/>
            </a:xfrm>
            <a:custGeom>
              <a:avLst/>
              <a:gdLst/>
              <a:ahLst/>
              <a:cxnLst/>
              <a:rect l="l" t="t" r="r" b="b"/>
              <a:pathLst>
                <a:path w="71" h="325" extrusionOk="0">
                  <a:moveTo>
                    <a:pt x="34" y="1"/>
                  </a:moveTo>
                  <a:cubicBezTo>
                    <a:pt x="1" y="59"/>
                    <a:pt x="1" y="291"/>
                    <a:pt x="34" y="325"/>
                  </a:cubicBezTo>
                  <a:cubicBezTo>
                    <a:pt x="71" y="291"/>
                    <a:pt x="60" y="59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1"/>
            <p:cNvSpPr/>
            <p:nvPr/>
          </p:nvSpPr>
          <p:spPr>
            <a:xfrm>
              <a:off x="4360298" y="4382613"/>
              <a:ext cx="11049" cy="8868"/>
            </a:xfrm>
            <a:custGeom>
              <a:avLst/>
              <a:gdLst/>
              <a:ahLst/>
              <a:cxnLst/>
              <a:rect l="l" t="t" r="r" b="b"/>
              <a:pathLst>
                <a:path w="233" h="187" extrusionOk="0">
                  <a:moveTo>
                    <a:pt x="222" y="1"/>
                  </a:moveTo>
                  <a:cubicBezTo>
                    <a:pt x="152" y="71"/>
                    <a:pt x="60" y="104"/>
                    <a:pt x="1" y="185"/>
                  </a:cubicBezTo>
                  <a:cubicBezTo>
                    <a:pt x="6" y="186"/>
                    <a:pt x="10" y="186"/>
                    <a:pt x="15" y="186"/>
                  </a:cubicBezTo>
                  <a:cubicBezTo>
                    <a:pt x="107" y="186"/>
                    <a:pt x="232" y="67"/>
                    <a:pt x="22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1"/>
            <p:cNvSpPr/>
            <p:nvPr/>
          </p:nvSpPr>
          <p:spPr>
            <a:xfrm>
              <a:off x="4521428" y="4513869"/>
              <a:ext cx="12756" cy="6781"/>
            </a:xfrm>
            <a:custGeom>
              <a:avLst/>
              <a:gdLst/>
              <a:ahLst/>
              <a:cxnLst/>
              <a:rect l="l" t="t" r="r" b="b"/>
              <a:pathLst>
                <a:path w="269" h="143" extrusionOk="0">
                  <a:moveTo>
                    <a:pt x="12" y="0"/>
                  </a:moveTo>
                  <a:cubicBezTo>
                    <a:pt x="8" y="0"/>
                    <a:pt x="4" y="1"/>
                    <a:pt x="0" y="1"/>
                  </a:cubicBezTo>
                  <a:cubicBezTo>
                    <a:pt x="24" y="46"/>
                    <a:pt x="200" y="142"/>
                    <a:pt x="258" y="142"/>
                  </a:cubicBezTo>
                  <a:cubicBezTo>
                    <a:pt x="262" y="142"/>
                    <a:pt x="266" y="142"/>
                    <a:pt x="268" y="141"/>
                  </a:cubicBezTo>
                  <a:cubicBezTo>
                    <a:pt x="226" y="76"/>
                    <a:pt x="79" y="0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1"/>
            <p:cNvSpPr/>
            <p:nvPr/>
          </p:nvSpPr>
          <p:spPr>
            <a:xfrm>
              <a:off x="4114714" y="4041006"/>
              <a:ext cx="6686" cy="12614"/>
            </a:xfrm>
            <a:custGeom>
              <a:avLst/>
              <a:gdLst/>
              <a:ahLst/>
              <a:cxnLst/>
              <a:rect l="l" t="t" r="r" b="b"/>
              <a:pathLst>
                <a:path w="141" h="266" extrusionOk="0">
                  <a:moveTo>
                    <a:pt x="0" y="0"/>
                  </a:moveTo>
                  <a:cubicBezTo>
                    <a:pt x="0" y="45"/>
                    <a:pt x="82" y="243"/>
                    <a:pt x="126" y="265"/>
                  </a:cubicBezTo>
                  <a:cubicBezTo>
                    <a:pt x="140" y="196"/>
                    <a:pt x="56" y="22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1"/>
            <p:cNvSpPr/>
            <p:nvPr/>
          </p:nvSpPr>
          <p:spPr>
            <a:xfrm>
              <a:off x="4376325" y="4379341"/>
              <a:ext cx="9342" cy="6639"/>
            </a:xfrm>
            <a:custGeom>
              <a:avLst/>
              <a:gdLst/>
              <a:ahLst/>
              <a:cxnLst/>
              <a:rect l="l" t="t" r="r" b="b"/>
              <a:pathLst>
                <a:path w="197" h="140" extrusionOk="0">
                  <a:moveTo>
                    <a:pt x="1" y="0"/>
                  </a:moveTo>
                  <a:cubicBezTo>
                    <a:pt x="12" y="45"/>
                    <a:pt x="127" y="129"/>
                    <a:pt x="197" y="140"/>
                  </a:cubicBezTo>
                  <a:cubicBezTo>
                    <a:pt x="185" y="92"/>
                    <a:pt x="46" y="0"/>
                    <a:pt x="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1"/>
            <p:cNvSpPr/>
            <p:nvPr/>
          </p:nvSpPr>
          <p:spPr>
            <a:xfrm>
              <a:off x="4479557" y="4260082"/>
              <a:ext cx="7729" cy="7729"/>
            </a:xfrm>
            <a:custGeom>
              <a:avLst/>
              <a:gdLst/>
              <a:ahLst/>
              <a:cxnLst/>
              <a:rect l="l" t="t" r="r" b="b"/>
              <a:pathLst>
                <a:path w="163" h="163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59"/>
                    <a:pt x="115" y="152"/>
                    <a:pt x="162" y="163"/>
                  </a:cubicBezTo>
                  <a:cubicBezTo>
                    <a:pt x="162" y="115"/>
                    <a:pt x="59" y="12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1"/>
            <p:cNvSpPr/>
            <p:nvPr/>
          </p:nvSpPr>
          <p:spPr>
            <a:xfrm>
              <a:off x="4365751" y="3995673"/>
              <a:ext cx="4031" cy="7729"/>
            </a:xfrm>
            <a:custGeom>
              <a:avLst/>
              <a:gdLst/>
              <a:ahLst/>
              <a:cxnLst/>
              <a:rect l="l" t="t" r="r" b="b"/>
              <a:pathLst>
                <a:path w="85" h="163" extrusionOk="0">
                  <a:moveTo>
                    <a:pt x="14" y="1"/>
                  </a:moveTo>
                  <a:cubicBezTo>
                    <a:pt x="14" y="12"/>
                    <a:pt x="0" y="23"/>
                    <a:pt x="0" y="34"/>
                  </a:cubicBezTo>
                  <a:cubicBezTo>
                    <a:pt x="14" y="70"/>
                    <a:pt x="26" y="104"/>
                    <a:pt x="37" y="140"/>
                  </a:cubicBezTo>
                  <a:cubicBezTo>
                    <a:pt x="37" y="151"/>
                    <a:pt x="48" y="163"/>
                    <a:pt x="59" y="163"/>
                  </a:cubicBezTo>
                  <a:cubicBezTo>
                    <a:pt x="70" y="151"/>
                    <a:pt x="70" y="151"/>
                    <a:pt x="84" y="140"/>
                  </a:cubicBezTo>
                  <a:cubicBezTo>
                    <a:pt x="70" y="93"/>
                    <a:pt x="59" y="59"/>
                    <a:pt x="48" y="23"/>
                  </a:cubicBezTo>
                  <a:cubicBezTo>
                    <a:pt x="48" y="12"/>
                    <a:pt x="26" y="12"/>
                    <a:pt x="1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1"/>
            <p:cNvSpPr/>
            <p:nvPr/>
          </p:nvSpPr>
          <p:spPr>
            <a:xfrm>
              <a:off x="4394487" y="4387829"/>
              <a:ext cx="7208" cy="5311"/>
            </a:xfrm>
            <a:custGeom>
              <a:avLst/>
              <a:gdLst/>
              <a:ahLst/>
              <a:cxnLst/>
              <a:rect l="l" t="t" r="r" b="b"/>
              <a:pathLst>
                <a:path w="152" h="112" extrusionOk="0">
                  <a:moveTo>
                    <a:pt x="17" y="0"/>
                  </a:moveTo>
                  <a:cubicBezTo>
                    <a:pt x="11" y="0"/>
                    <a:pt x="1" y="5"/>
                    <a:pt x="1" y="5"/>
                  </a:cubicBezTo>
                  <a:lnTo>
                    <a:pt x="1" y="42"/>
                  </a:lnTo>
                  <a:cubicBezTo>
                    <a:pt x="23" y="75"/>
                    <a:pt x="93" y="112"/>
                    <a:pt x="152" y="112"/>
                  </a:cubicBezTo>
                  <a:cubicBezTo>
                    <a:pt x="118" y="53"/>
                    <a:pt x="71" y="31"/>
                    <a:pt x="23" y="5"/>
                  </a:cubicBezTo>
                  <a:cubicBezTo>
                    <a:pt x="23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1"/>
            <p:cNvSpPr/>
            <p:nvPr/>
          </p:nvSpPr>
          <p:spPr>
            <a:xfrm>
              <a:off x="4541296" y="4513917"/>
              <a:ext cx="6639" cy="6212"/>
            </a:xfrm>
            <a:custGeom>
              <a:avLst/>
              <a:gdLst/>
              <a:ahLst/>
              <a:cxnLst/>
              <a:rect l="l" t="t" r="r" b="b"/>
              <a:pathLst>
                <a:path w="140" h="131" extrusionOk="0">
                  <a:moveTo>
                    <a:pt x="14" y="0"/>
                  </a:moveTo>
                  <a:cubicBezTo>
                    <a:pt x="0" y="14"/>
                    <a:pt x="0" y="14"/>
                    <a:pt x="0" y="25"/>
                  </a:cubicBezTo>
                  <a:cubicBezTo>
                    <a:pt x="0" y="79"/>
                    <a:pt x="58" y="130"/>
                    <a:pt x="122" y="130"/>
                  </a:cubicBezTo>
                  <a:cubicBezTo>
                    <a:pt x="128" y="130"/>
                    <a:pt x="134" y="130"/>
                    <a:pt x="140" y="129"/>
                  </a:cubicBezTo>
                  <a:cubicBezTo>
                    <a:pt x="95" y="84"/>
                    <a:pt x="48" y="48"/>
                    <a:pt x="1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1"/>
            <p:cNvSpPr/>
            <p:nvPr/>
          </p:nvSpPr>
          <p:spPr>
            <a:xfrm>
              <a:off x="4115236" y="4025785"/>
              <a:ext cx="3367" cy="7445"/>
            </a:xfrm>
            <a:custGeom>
              <a:avLst/>
              <a:gdLst/>
              <a:ahLst/>
              <a:cxnLst/>
              <a:rect l="l" t="t" r="r" b="b"/>
              <a:pathLst>
                <a:path w="71" h="157" extrusionOk="0">
                  <a:moveTo>
                    <a:pt x="23" y="0"/>
                  </a:moveTo>
                  <a:cubicBezTo>
                    <a:pt x="19" y="0"/>
                    <a:pt x="16" y="2"/>
                    <a:pt x="12" y="5"/>
                  </a:cubicBezTo>
                  <a:cubicBezTo>
                    <a:pt x="1" y="5"/>
                    <a:pt x="1" y="16"/>
                    <a:pt x="1" y="16"/>
                  </a:cubicBezTo>
                  <a:cubicBezTo>
                    <a:pt x="12" y="64"/>
                    <a:pt x="23" y="111"/>
                    <a:pt x="34" y="156"/>
                  </a:cubicBezTo>
                  <a:cubicBezTo>
                    <a:pt x="45" y="145"/>
                    <a:pt x="59" y="145"/>
                    <a:pt x="71" y="145"/>
                  </a:cubicBezTo>
                  <a:cubicBezTo>
                    <a:pt x="59" y="98"/>
                    <a:pt x="45" y="53"/>
                    <a:pt x="34" y="5"/>
                  </a:cubicBezTo>
                  <a:cubicBezTo>
                    <a:pt x="34" y="5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1"/>
            <p:cNvSpPr/>
            <p:nvPr/>
          </p:nvSpPr>
          <p:spPr>
            <a:xfrm>
              <a:off x="4370256" y="3984008"/>
              <a:ext cx="4932" cy="6165"/>
            </a:xfrm>
            <a:custGeom>
              <a:avLst/>
              <a:gdLst/>
              <a:ahLst/>
              <a:cxnLst/>
              <a:rect l="l" t="t" r="r" b="b"/>
              <a:pathLst>
                <a:path w="104" h="130" extrusionOk="0">
                  <a:moveTo>
                    <a:pt x="12" y="1"/>
                  </a:moveTo>
                  <a:cubicBezTo>
                    <a:pt x="0" y="59"/>
                    <a:pt x="23" y="107"/>
                    <a:pt x="81" y="129"/>
                  </a:cubicBezTo>
                  <a:cubicBezTo>
                    <a:pt x="93" y="129"/>
                    <a:pt x="93" y="118"/>
                    <a:pt x="104" y="118"/>
                  </a:cubicBezTo>
                  <a:cubicBezTo>
                    <a:pt x="70" y="85"/>
                    <a:pt x="45" y="48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1"/>
            <p:cNvSpPr/>
            <p:nvPr/>
          </p:nvSpPr>
          <p:spPr>
            <a:xfrm>
              <a:off x="4329997" y="4436671"/>
              <a:ext cx="2703" cy="6165"/>
            </a:xfrm>
            <a:custGeom>
              <a:avLst/>
              <a:gdLst/>
              <a:ahLst/>
              <a:cxnLst/>
              <a:rect l="l" t="t" r="r" b="b"/>
              <a:pathLst>
                <a:path w="57" h="130" extrusionOk="0">
                  <a:moveTo>
                    <a:pt x="11" y="1"/>
                  </a:moveTo>
                  <a:cubicBezTo>
                    <a:pt x="11" y="48"/>
                    <a:pt x="0" y="82"/>
                    <a:pt x="0" y="129"/>
                  </a:cubicBezTo>
                  <a:lnTo>
                    <a:pt x="23" y="129"/>
                  </a:lnTo>
                  <a:cubicBezTo>
                    <a:pt x="56" y="82"/>
                    <a:pt x="56" y="37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1"/>
            <p:cNvSpPr/>
            <p:nvPr/>
          </p:nvSpPr>
          <p:spPr>
            <a:xfrm>
              <a:off x="4135626" y="4019905"/>
              <a:ext cx="412981" cy="203811"/>
            </a:xfrm>
            <a:custGeom>
              <a:avLst/>
              <a:gdLst/>
              <a:ahLst/>
              <a:cxnLst/>
              <a:rect l="l" t="t" r="r" b="b"/>
              <a:pathLst>
                <a:path w="8709" h="4298" extrusionOk="0">
                  <a:moveTo>
                    <a:pt x="5426" y="699"/>
                  </a:moveTo>
                  <a:lnTo>
                    <a:pt x="5426" y="699"/>
                  </a:lnTo>
                  <a:cubicBezTo>
                    <a:pt x="5449" y="780"/>
                    <a:pt x="4948" y="1828"/>
                    <a:pt x="4879" y="1864"/>
                  </a:cubicBezTo>
                  <a:cubicBezTo>
                    <a:pt x="4879" y="1842"/>
                    <a:pt x="4879" y="1817"/>
                    <a:pt x="4890" y="1794"/>
                  </a:cubicBezTo>
                  <a:cubicBezTo>
                    <a:pt x="5052" y="1445"/>
                    <a:pt x="5217" y="1096"/>
                    <a:pt x="5390" y="747"/>
                  </a:cubicBezTo>
                  <a:cubicBezTo>
                    <a:pt x="5390" y="736"/>
                    <a:pt x="5412" y="724"/>
                    <a:pt x="5426" y="699"/>
                  </a:cubicBezTo>
                  <a:close/>
                  <a:moveTo>
                    <a:pt x="6996" y="928"/>
                  </a:moveTo>
                  <a:cubicBezTo>
                    <a:pt x="7004" y="928"/>
                    <a:pt x="7011" y="934"/>
                    <a:pt x="7019" y="934"/>
                  </a:cubicBezTo>
                  <a:cubicBezTo>
                    <a:pt x="7007" y="945"/>
                    <a:pt x="7019" y="956"/>
                    <a:pt x="7007" y="967"/>
                  </a:cubicBezTo>
                  <a:cubicBezTo>
                    <a:pt x="6996" y="979"/>
                    <a:pt x="6985" y="990"/>
                    <a:pt x="6963" y="1004"/>
                  </a:cubicBezTo>
                  <a:cubicBezTo>
                    <a:pt x="6647" y="1236"/>
                    <a:pt x="6334" y="1467"/>
                    <a:pt x="6018" y="1713"/>
                  </a:cubicBezTo>
                  <a:cubicBezTo>
                    <a:pt x="5926" y="1783"/>
                    <a:pt x="5820" y="1853"/>
                    <a:pt x="5728" y="1923"/>
                  </a:cubicBezTo>
                  <a:cubicBezTo>
                    <a:pt x="5706" y="1934"/>
                    <a:pt x="5680" y="1945"/>
                    <a:pt x="5658" y="1956"/>
                  </a:cubicBezTo>
                  <a:cubicBezTo>
                    <a:pt x="5658" y="1945"/>
                    <a:pt x="5658" y="1945"/>
                    <a:pt x="5647" y="1934"/>
                  </a:cubicBezTo>
                  <a:cubicBezTo>
                    <a:pt x="5669" y="1923"/>
                    <a:pt x="5680" y="1898"/>
                    <a:pt x="5706" y="1887"/>
                  </a:cubicBezTo>
                  <a:cubicBezTo>
                    <a:pt x="6055" y="1632"/>
                    <a:pt x="6390" y="1386"/>
                    <a:pt x="6728" y="1129"/>
                  </a:cubicBezTo>
                  <a:cubicBezTo>
                    <a:pt x="6809" y="1085"/>
                    <a:pt x="6868" y="1015"/>
                    <a:pt x="6938" y="956"/>
                  </a:cubicBezTo>
                  <a:cubicBezTo>
                    <a:pt x="6963" y="945"/>
                    <a:pt x="6974" y="934"/>
                    <a:pt x="6985" y="934"/>
                  </a:cubicBezTo>
                  <a:cubicBezTo>
                    <a:pt x="6989" y="929"/>
                    <a:pt x="6993" y="928"/>
                    <a:pt x="6996" y="928"/>
                  </a:cubicBezTo>
                  <a:close/>
                  <a:moveTo>
                    <a:pt x="1468" y="2596"/>
                  </a:moveTo>
                  <a:cubicBezTo>
                    <a:pt x="1501" y="2691"/>
                    <a:pt x="1071" y="3691"/>
                    <a:pt x="1001" y="3728"/>
                  </a:cubicBezTo>
                  <a:cubicBezTo>
                    <a:pt x="1001" y="3691"/>
                    <a:pt x="1001" y="3658"/>
                    <a:pt x="1012" y="3633"/>
                  </a:cubicBezTo>
                  <a:cubicBezTo>
                    <a:pt x="1107" y="3423"/>
                    <a:pt x="1211" y="3202"/>
                    <a:pt x="1306" y="2982"/>
                  </a:cubicBezTo>
                  <a:cubicBezTo>
                    <a:pt x="1350" y="2875"/>
                    <a:pt x="1387" y="2772"/>
                    <a:pt x="1420" y="2666"/>
                  </a:cubicBezTo>
                  <a:cubicBezTo>
                    <a:pt x="1431" y="2632"/>
                    <a:pt x="1456" y="2621"/>
                    <a:pt x="1468" y="2596"/>
                  </a:cubicBezTo>
                  <a:close/>
                  <a:moveTo>
                    <a:pt x="3096" y="2144"/>
                  </a:moveTo>
                  <a:cubicBezTo>
                    <a:pt x="3085" y="2166"/>
                    <a:pt x="3085" y="2191"/>
                    <a:pt x="3074" y="2202"/>
                  </a:cubicBezTo>
                  <a:cubicBezTo>
                    <a:pt x="2898" y="2456"/>
                    <a:pt x="2736" y="2702"/>
                    <a:pt x="2563" y="2945"/>
                  </a:cubicBezTo>
                  <a:cubicBezTo>
                    <a:pt x="2398" y="3202"/>
                    <a:pt x="2225" y="3448"/>
                    <a:pt x="2049" y="3702"/>
                  </a:cubicBezTo>
                  <a:cubicBezTo>
                    <a:pt x="2015" y="3761"/>
                    <a:pt x="1979" y="3842"/>
                    <a:pt x="1956" y="3912"/>
                  </a:cubicBezTo>
                  <a:cubicBezTo>
                    <a:pt x="1945" y="3937"/>
                    <a:pt x="1945" y="3993"/>
                    <a:pt x="1968" y="4007"/>
                  </a:cubicBezTo>
                  <a:cubicBezTo>
                    <a:pt x="1972" y="4016"/>
                    <a:pt x="1986" y="4020"/>
                    <a:pt x="2001" y="4020"/>
                  </a:cubicBezTo>
                  <a:cubicBezTo>
                    <a:pt x="2022" y="4020"/>
                    <a:pt x="2047" y="4013"/>
                    <a:pt x="2060" y="4007"/>
                  </a:cubicBezTo>
                  <a:cubicBezTo>
                    <a:pt x="2177" y="3937"/>
                    <a:pt x="2306" y="3878"/>
                    <a:pt x="2409" y="3797"/>
                  </a:cubicBezTo>
                  <a:cubicBezTo>
                    <a:pt x="2563" y="3691"/>
                    <a:pt x="2702" y="3588"/>
                    <a:pt x="2842" y="3471"/>
                  </a:cubicBezTo>
                  <a:cubicBezTo>
                    <a:pt x="2864" y="3459"/>
                    <a:pt x="2887" y="3448"/>
                    <a:pt x="2923" y="3423"/>
                  </a:cubicBezTo>
                  <a:cubicBezTo>
                    <a:pt x="2923" y="3434"/>
                    <a:pt x="2923" y="3434"/>
                    <a:pt x="2934" y="3448"/>
                  </a:cubicBezTo>
                  <a:cubicBezTo>
                    <a:pt x="2923" y="3459"/>
                    <a:pt x="2912" y="3482"/>
                    <a:pt x="2898" y="3493"/>
                  </a:cubicBezTo>
                  <a:cubicBezTo>
                    <a:pt x="2677" y="3680"/>
                    <a:pt x="2445" y="3867"/>
                    <a:pt x="2200" y="4007"/>
                  </a:cubicBezTo>
                  <a:cubicBezTo>
                    <a:pt x="2144" y="4029"/>
                    <a:pt x="2085" y="4052"/>
                    <a:pt x="2026" y="4077"/>
                  </a:cubicBezTo>
                  <a:cubicBezTo>
                    <a:pt x="2013" y="4080"/>
                    <a:pt x="2000" y="4082"/>
                    <a:pt x="1989" y="4082"/>
                  </a:cubicBezTo>
                  <a:cubicBezTo>
                    <a:pt x="1931" y="4082"/>
                    <a:pt x="1898" y="4038"/>
                    <a:pt x="1898" y="3971"/>
                  </a:cubicBezTo>
                  <a:cubicBezTo>
                    <a:pt x="1887" y="3890"/>
                    <a:pt x="1920" y="3820"/>
                    <a:pt x="1956" y="3750"/>
                  </a:cubicBezTo>
                  <a:cubicBezTo>
                    <a:pt x="2085" y="3563"/>
                    <a:pt x="2225" y="3378"/>
                    <a:pt x="2339" y="3191"/>
                  </a:cubicBezTo>
                  <a:cubicBezTo>
                    <a:pt x="2574" y="2864"/>
                    <a:pt x="2806" y="2526"/>
                    <a:pt x="3038" y="2191"/>
                  </a:cubicBezTo>
                  <a:cubicBezTo>
                    <a:pt x="3052" y="2166"/>
                    <a:pt x="3063" y="2155"/>
                    <a:pt x="3074" y="2144"/>
                  </a:cubicBezTo>
                  <a:close/>
                  <a:moveTo>
                    <a:pt x="5160" y="0"/>
                  </a:moveTo>
                  <a:cubicBezTo>
                    <a:pt x="5140" y="0"/>
                    <a:pt x="5120" y="4"/>
                    <a:pt x="5099" y="12"/>
                  </a:cubicBezTo>
                  <a:cubicBezTo>
                    <a:pt x="4960" y="37"/>
                    <a:pt x="4820" y="71"/>
                    <a:pt x="4680" y="96"/>
                  </a:cubicBezTo>
                  <a:cubicBezTo>
                    <a:pt x="4633" y="107"/>
                    <a:pt x="4622" y="129"/>
                    <a:pt x="4610" y="177"/>
                  </a:cubicBezTo>
                  <a:cubicBezTo>
                    <a:pt x="4574" y="479"/>
                    <a:pt x="4552" y="780"/>
                    <a:pt x="4365" y="1037"/>
                  </a:cubicBezTo>
                  <a:cubicBezTo>
                    <a:pt x="4448" y="1074"/>
                    <a:pt x="4493" y="1177"/>
                    <a:pt x="4448" y="1224"/>
                  </a:cubicBezTo>
                  <a:cubicBezTo>
                    <a:pt x="4379" y="1328"/>
                    <a:pt x="4309" y="1434"/>
                    <a:pt x="4180" y="1479"/>
                  </a:cubicBezTo>
                  <a:cubicBezTo>
                    <a:pt x="4110" y="1504"/>
                    <a:pt x="4041" y="1526"/>
                    <a:pt x="3971" y="1548"/>
                  </a:cubicBezTo>
                  <a:cubicBezTo>
                    <a:pt x="3923" y="1562"/>
                    <a:pt x="3865" y="1562"/>
                    <a:pt x="3820" y="1562"/>
                  </a:cubicBezTo>
                  <a:cubicBezTo>
                    <a:pt x="3750" y="1562"/>
                    <a:pt x="3691" y="1537"/>
                    <a:pt x="3621" y="1526"/>
                  </a:cubicBezTo>
                  <a:lnTo>
                    <a:pt x="3585" y="1526"/>
                  </a:lnTo>
                  <a:cubicBezTo>
                    <a:pt x="3471" y="1596"/>
                    <a:pt x="3342" y="1643"/>
                    <a:pt x="3236" y="1713"/>
                  </a:cubicBezTo>
                  <a:cubicBezTo>
                    <a:pt x="2945" y="1898"/>
                    <a:pt x="2644" y="2037"/>
                    <a:pt x="2328" y="2132"/>
                  </a:cubicBezTo>
                  <a:cubicBezTo>
                    <a:pt x="2177" y="2166"/>
                    <a:pt x="2026" y="2191"/>
                    <a:pt x="1887" y="2202"/>
                  </a:cubicBezTo>
                  <a:cubicBezTo>
                    <a:pt x="1758" y="2225"/>
                    <a:pt x="1630" y="2225"/>
                    <a:pt x="1515" y="2283"/>
                  </a:cubicBezTo>
                  <a:cubicBezTo>
                    <a:pt x="1490" y="2306"/>
                    <a:pt x="1445" y="2306"/>
                    <a:pt x="1420" y="2306"/>
                  </a:cubicBezTo>
                  <a:cubicBezTo>
                    <a:pt x="1306" y="2272"/>
                    <a:pt x="1188" y="2261"/>
                    <a:pt x="1107" y="2155"/>
                  </a:cubicBezTo>
                  <a:cubicBezTo>
                    <a:pt x="1096" y="2166"/>
                    <a:pt x="1071" y="2166"/>
                    <a:pt x="1060" y="2177"/>
                  </a:cubicBezTo>
                  <a:cubicBezTo>
                    <a:pt x="956" y="2247"/>
                    <a:pt x="839" y="2306"/>
                    <a:pt x="733" y="2375"/>
                  </a:cubicBezTo>
                  <a:cubicBezTo>
                    <a:pt x="704" y="2399"/>
                    <a:pt x="674" y="2407"/>
                    <a:pt x="641" y="2407"/>
                  </a:cubicBezTo>
                  <a:cubicBezTo>
                    <a:pt x="622" y="2407"/>
                    <a:pt x="603" y="2405"/>
                    <a:pt x="582" y="2401"/>
                  </a:cubicBezTo>
                  <a:cubicBezTo>
                    <a:pt x="560" y="2401"/>
                    <a:pt x="548" y="2375"/>
                    <a:pt x="537" y="2353"/>
                  </a:cubicBezTo>
                  <a:cubicBezTo>
                    <a:pt x="501" y="2294"/>
                    <a:pt x="490" y="2236"/>
                    <a:pt x="453" y="2177"/>
                  </a:cubicBezTo>
                  <a:cubicBezTo>
                    <a:pt x="328" y="1956"/>
                    <a:pt x="233" y="1736"/>
                    <a:pt x="188" y="1493"/>
                  </a:cubicBezTo>
                  <a:cubicBezTo>
                    <a:pt x="188" y="1467"/>
                    <a:pt x="174" y="1445"/>
                    <a:pt x="174" y="1409"/>
                  </a:cubicBezTo>
                  <a:cubicBezTo>
                    <a:pt x="82" y="1548"/>
                    <a:pt x="1" y="1677"/>
                    <a:pt x="48" y="1842"/>
                  </a:cubicBezTo>
                  <a:cubicBezTo>
                    <a:pt x="48" y="1864"/>
                    <a:pt x="48" y="1898"/>
                    <a:pt x="60" y="1923"/>
                  </a:cubicBezTo>
                  <a:cubicBezTo>
                    <a:pt x="60" y="2074"/>
                    <a:pt x="104" y="2202"/>
                    <a:pt x="199" y="2317"/>
                  </a:cubicBezTo>
                  <a:cubicBezTo>
                    <a:pt x="280" y="2412"/>
                    <a:pt x="350" y="2515"/>
                    <a:pt x="420" y="2621"/>
                  </a:cubicBezTo>
                  <a:cubicBezTo>
                    <a:pt x="431" y="2632"/>
                    <a:pt x="442" y="2655"/>
                    <a:pt x="453" y="2680"/>
                  </a:cubicBezTo>
                  <a:cubicBezTo>
                    <a:pt x="442" y="2691"/>
                    <a:pt x="431" y="2691"/>
                    <a:pt x="431" y="2702"/>
                  </a:cubicBezTo>
                  <a:lnTo>
                    <a:pt x="328" y="2596"/>
                  </a:lnTo>
                  <a:cubicBezTo>
                    <a:pt x="280" y="2702"/>
                    <a:pt x="222" y="2806"/>
                    <a:pt x="174" y="2912"/>
                  </a:cubicBezTo>
                  <a:cubicBezTo>
                    <a:pt x="152" y="2970"/>
                    <a:pt x="141" y="3029"/>
                    <a:pt x="174" y="3085"/>
                  </a:cubicBezTo>
                  <a:cubicBezTo>
                    <a:pt x="258" y="3272"/>
                    <a:pt x="350" y="3459"/>
                    <a:pt x="442" y="3644"/>
                  </a:cubicBezTo>
                  <a:cubicBezTo>
                    <a:pt x="479" y="3728"/>
                    <a:pt x="548" y="3797"/>
                    <a:pt x="582" y="3878"/>
                  </a:cubicBezTo>
                  <a:cubicBezTo>
                    <a:pt x="607" y="3937"/>
                    <a:pt x="641" y="3971"/>
                    <a:pt x="699" y="3982"/>
                  </a:cubicBezTo>
                  <a:cubicBezTo>
                    <a:pt x="1049" y="4077"/>
                    <a:pt x="1409" y="4169"/>
                    <a:pt x="1758" y="4261"/>
                  </a:cubicBezTo>
                  <a:cubicBezTo>
                    <a:pt x="1827" y="4285"/>
                    <a:pt x="1900" y="4298"/>
                    <a:pt x="1975" y="4298"/>
                  </a:cubicBezTo>
                  <a:cubicBezTo>
                    <a:pt x="2015" y="4298"/>
                    <a:pt x="2055" y="4294"/>
                    <a:pt x="2096" y="4286"/>
                  </a:cubicBezTo>
                  <a:cubicBezTo>
                    <a:pt x="2468" y="4216"/>
                    <a:pt x="2853" y="4133"/>
                    <a:pt x="3236" y="4063"/>
                  </a:cubicBezTo>
                  <a:cubicBezTo>
                    <a:pt x="3295" y="4052"/>
                    <a:pt x="3364" y="4052"/>
                    <a:pt x="3423" y="4052"/>
                  </a:cubicBezTo>
                  <a:cubicBezTo>
                    <a:pt x="3457" y="4040"/>
                    <a:pt x="3493" y="4040"/>
                    <a:pt x="3515" y="4029"/>
                  </a:cubicBezTo>
                  <a:cubicBezTo>
                    <a:pt x="3680" y="3912"/>
                    <a:pt x="3876" y="3831"/>
                    <a:pt x="4063" y="3772"/>
                  </a:cubicBezTo>
                  <a:cubicBezTo>
                    <a:pt x="4180" y="3739"/>
                    <a:pt x="4239" y="3669"/>
                    <a:pt x="4261" y="3552"/>
                  </a:cubicBezTo>
                  <a:cubicBezTo>
                    <a:pt x="4284" y="3390"/>
                    <a:pt x="4342" y="3225"/>
                    <a:pt x="4434" y="3085"/>
                  </a:cubicBezTo>
                  <a:cubicBezTo>
                    <a:pt x="4482" y="3015"/>
                    <a:pt x="4493" y="2945"/>
                    <a:pt x="4460" y="2875"/>
                  </a:cubicBezTo>
                  <a:cubicBezTo>
                    <a:pt x="4379" y="2621"/>
                    <a:pt x="4365" y="2364"/>
                    <a:pt x="4331" y="2107"/>
                  </a:cubicBezTo>
                  <a:cubicBezTo>
                    <a:pt x="4331" y="2037"/>
                    <a:pt x="4320" y="1968"/>
                    <a:pt x="4342" y="1898"/>
                  </a:cubicBezTo>
                  <a:cubicBezTo>
                    <a:pt x="4353" y="1817"/>
                    <a:pt x="4401" y="1747"/>
                    <a:pt x="4448" y="1666"/>
                  </a:cubicBezTo>
                  <a:cubicBezTo>
                    <a:pt x="4448" y="1655"/>
                    <a:pt x="4471" y="1643"/>
                    <a:pt x="4493" y="1632"/>
                  </a:cubicBezTo>
                  <a:cubicBezTo>
                    <a:pt x="4493" y="1632"/>
                    <a:pt x="4493" y="1643"/>
                    <a:pt x="4504" y="1643"/>
                  </a:cubicBezTo>
                  <a:cubicBezTo>
                    <a:pt x="4493" y="1666"/>
                    <a:pt x="4482" y="1702"/>
                    <a:pt x="4471" y="1724"/>
                  </a:cubicBezTo>
                  <a:cubicBezTo>
                    <a:pt x="4401" y="1853"/>
                    <a:pt x="4365" y="1968"/>
                    <a:pt x="4390" y="2107"/>
                  </a:cubicBezTo>
                  <a:cubicBezTo>
                    <a:pt x="4401" y="2191"/>
                    <a:pt x="4412" y="2272"/>
                    <a:pt x="4412" y="2364"/>
                  </a:cubicBezTo>
                  <a:cubicBezTo>
                    <a:pt x="4552" y="2294"/>
                    <a:pt x="4680" y="2236"/>
                    <a:pt x="4809" y="2177"/>
                  </a:cubicBezTo>
                  <a:cubicBezTo>
                    <a:pt x="4879" y="2139"/>
                    <a:pt x="4956" y="2115"/>
                    <a:pt x="5034" y="2115"/>
                  </a:cubicBezTo>
                  <a:cubicBezTo>
                    <a:pt x="5071" y="2115"/>
                    <a:pt x="5109" y="2121"/>
                    <a:pt x="5147" y="2132"/>
                  </a:cubicBezTo>
                  <a:cubicBezTo>
                    <a:pt x="5217" y="2144"/>
                    <a:pt x="5273" y="2155"/>
                    <a:pt x="5331" y="2166"/>
                  </a:cubicBezTo>
                  <a:cubicBezTo>
                    <a:pt x="5488" y="2198"/>
                    <a:pt x="5635" y="2237"/>
                    <a:pt x="5789" y="2237"/>
                  </a:cubicBezTo>
                  <a:cubicBezTo>
                    <a:pt x="5808" y="2237"/>
                    <a:pt x="5826" y="2237"/>
                    <a:pt x="5845" y="2236"/>
                  </a:cubicBezTo>
                  <a:cubicBezTo>
                    <a:pt x="6066" y="2225"/>
                    <a:pt x="6275" y="2202"/>
                    <a:pt x="6496" y="2202"/>
                  </a:cubicBezTo>
                  <a:cubicBezTo>
                    <a:pt x="6679" y="2195"/>
                    <a:pt x="6863" y="2171"/>
                    <a:pt x="7044" y="2171"/>
                  </a:cubicBezTo>
                  <a:cubicBezTo>
                    <a:pt x="7162" y="2171"/>
                    <a:pt x="7278" y="2181"/>
                    <a:pt x="7393" y="2213"/>
                  </a:cubicBezTo>
                  <a:cubicBezTo>
                    <a:pt x="7566" y="2261"/>
                    <a:pt x="7742" y="2261"/>
                    <a:pt x="7915" y="2261"/>
                  </a:cubicBezTo>
                  <a:cubicBezTo>
                    <a:pt x="7985" y="2261"/>
                    <a:pt x="8055" y="2247"/>
                    <a:pt x="8125" y="2225"/>
                  </a:cubicBezTo>
                  <a:cubicBezTo>
                    <a:pt x="8265" y="2155"/>
                    <a:pt x="8404" y="2085"/>
                    <a:pt x="8544" y="2004"/>
                  </a:cubicBezTo>
                  <a:cubicBezTo>
                    <a:pt x="8580" y="1982"/>
                    <a:pt x="8603" y="1934"/>
                    <a:pt x="8614" y="1898"/>
                  </a:cubicBezTo>
                  <a:cubicBezTo>
                    <a:pt x="8650" y="1806"/>
                    <a:pt x="8672" y="1702"/>
                    <a:pt x="8695" y="1596"/>
                  </a:cubicBezTo>
                  <a:cubicBezTo>
                    <a:pt x="8695" y="1574"/>
                    <a:pt x="8709" y="1537"/>
                    <a:pt x="8709" y="1504"/>
                  </a:cubicBezTo>
                  <a:lnTo>
                    <a:pt x="8695" y="1493"/>
                  </a:lnTo>
                  <a:cubicBezTo>
                    <a:pt x="8684" y="1504"/>
                    <a:pt x="8672" y="1515"/>
                    <a:pt x="8661" y="1537"/>
                  </a:cubicBezTo>
                  <a:cubicBezTo>
                    <a:pt x="8639" y="1607"/>
                    <a:pt x="8614" y="1677"/>
                    <a:pt x="8591" y="1747"/>
                  </a:cubicBezTo>
                  <a:cubicBezTo>
                    <a:pt x="8544" y="1842"/>
                    <a:pt x="8474" y="1923"/>
                    <a:pt x="8382" y="1968"/>
                  </a:cubicBezTo>
                  <a:cubicBezTo>
                    <a:pt x="8301" y="2004"/>
                    <a:pt x="8206" y="2051"/>
                    <a:pt x="8136" y="2096"/>
                  </a:cubicBezTo>
                  <a:cubicBezTo>
                    <a:pt x="8099" y="2125"/>
                    <a:pt x="8066" y="2138"/>
                    <a:pt x="8037" y="2138"/>
                  </a:cubicBezTo>
                  <a:cubicBezTo>
                    <a:pt x="7985" y="2138"/>
                    <a:pt x="7946" y="2098"/>
                    <a:pt x="7915" y="2037"/>
                  </a:cubicBezTo>
                  <a:cubicBezTo>
                    <a:pt x="7871" y="1956"/>
                    <a:pt x="7823" y="1887"/>
                    <a:pt x="7801" y="1794"/>
                  </a:cubicBezTo>
                  <a:cubicBezTo>
                    <a:pt x="7776" y="1747"/>
                    <a:pt x="7764" y="1688"/>
                    <a:pt x="7787" y="1632"/>
                  </a:cubicBezTo>
                  <a:cubicBezTo>
                    <a:pt x="7834" y="1445"/>
                    <a:pt x="7904" y="1258"/>
                    <a:pt x="8022" y="1085"/>
                  </a:cubicBezTo>
                  <a:cubicBezTo>
                    <a:pt x="8150" y="886"/>
                    <a:pt x="8290" y="688"/>
                    <a:pt x="8429" y="490"/>
                  </a:cubicBezTo>
                  <a:cubicBezTo>
                    <a:pt x="8441" y="479"/>
                    <a:pt x="8452" y="456"/>
                    <a:pt x="8474" y="431"/>
                  </a:cubicBezTo>
                  <a:lnTo>
                    <a:pt x="8404" y="431"/>
                  </a:lnTo>
                  <a:cubicBezTo>
                    <a:pt x="8231" y="431"/>
                    <a:pt x="8055" y="431"/>
                    <a:pt x="7893" y="445"/>
                  </a:cubicBezTo>
                  <a:cubicBezTo>
                    <a:pt x="7717" y="456"/>
                    <a:pt x="7544" y="467"/>
                    <a:pt x="7368" y="490"/>
                  </a:cubicBezTo>
                  <a:cubicBezTo>
                    <a:pt x="7228" y="526"/>
                    <a:pt x="7102" y="571"/>
                    <a:pt x="6963" y="607"/>
                  </a:cubicBezTo>
                  <a:cubicBezTo>
                    <a:pt x="6929" y="615"/>
                    <a:pt x="6899" y="619"/>
                    <a:pt x="6870" y="619"/>
                  </a:cubicBezTo>
                  <a:cubicBezTo>
                    <a:pt x="6817" y="619"/>
                    <a:pt x="6769" y="606"/>
                    <a:pt x="6717" y="585"/>
                  </a:cubicBezTo>
                  <a:cubicBezTo>
                    <a:pt x="6577" y="515"/>
                    <a:pt x="6449" y="456"/>
                    <a:pt x="6309" y="398"/>
                  </a:cubicBezTo>
                  <a:cubicBezTo>
                    <a:pt x="6273" y="375"/>
                    <a:pt x="6232" y="367"/>
                    <a:pt x="6190" y="367"/>
                  </a:cubicBezTo>
                  <a:cubicBezTo>
                    <a:pt x="6164" y="367"/>
                    <a:pt x="6137" y="370"/>
                    <a:pt x="6111" y="375"/>
                  </a:cubicBezTo>
                  <a:cubicBezTo>
                    <a:pt x="6058" y="394"/>
                    <a:pt x="6007" y="403"/>
                    <a:pt x="5958" y="403"/>
                  </a:cubicBezTo>
                  <a:cubicBezTo>
                    <a:pt x="5827" y="403"/>
                    <a:pt x="5709" y="340"/>
                    <a:pt x="5599" y="247"/>
                  </a:cubicBezTo>
                  <a:cubicBezTo>
                    <a:pt x="5496" y="166"/>
                    <a:pt x="5379" y="107"/>
                    <a:pt x="5261" y="37"/>
                  </a:cubicBezTo>
                  <a:cubicBezTo>
                    <a:pt x="5232" y="13"/>
                    <a:pt x="5197" y="0"/>
                    <a:pt x="516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1"/>
            <p:cNvSpPr/>
            <p:nvPr/>
          </p:nvSpPr>
          <p:spPr>
            <a:xfrm>
              <a:off x="4132354" y="3904012"/>
              <a:ext cx="227474" cy="222447"/>
            </a:xfrm>
            <a:custGeom>
              <a:avLst/>
              <a:gdLst/>
              <a:ahLst/>
              <a:cxnLst/>
              <a:rect l="l" t="t" r="r" b="b"/>
              <a:pathLst>
                <a:path w="4797" h="4691" extrusionOk="0">
                  <a:moveTo>
                    <a:pt x="4241" y="577"/>
                  </a:moveTo>
                  <a:cubicBezTo>
                    <a:pt x="4278" y="577"/>
                    <a:pt x="4318" y="590"/>
                    <a:pt x="4364" y="618"/>
                  </a:cubicBezTo>
                  <a:cubicBezTo>
                    <a:pt x="4434" y="665"/>
                    <a:pt x="4503" y="710"/>
                    <a:pt x="4573" y="757"/>
                  </a:cubicBezTo>
                  <a:cubicBezTo>
                    <a:pt x="4587" y="769"/>
                    <a:pt x="4598" y="794"/>
                    <a:pt x="4598" y="805"/>
                  </a:cubicBezTo>
                  <a:cubicBezTo>
                    <a:pt x="4587" y="816"/>
                    <a:pt x="4562" y="827"/>
                    <a:pt x="4551" y="838"/>
                  </a:cubicBezTo>
                  <a:cubicBezTo>
                    <a:pt x="4517" y="827"/>
                    <a:pt x="4481" y="816"/>
                    <a:pt x="4459" y="816"/>
                  </a:cubicBezTo>
                  <a:cubicBezTo>
                    <a:pt x="4341" y="780"/>
                    <a:pt x="4224" y="757"/>
                    <a:pt x="4110" y="735"/>
                  </a:cubicBezTo>
                  <a:cubicBezTo>
                    <a:pt x="4084" y="724"/>
                    <a:pt x="4073" y="710"/>
                    <a:pt x="4062" y="699"/>
                  </a:cubicBezTo>
                  <a:cubicBezTo>
                    <a:pt x="4062" y="699"/>
                    <a:pt x="4073" y="676"/>
                    <a:pt x="4073" y="665"/>
                  </a:cubicBezTo>
                  <a:cubicBezTo>
                    <a:pt x="4131" y="608"/>
                    <a:pt x="4183" y="577"/>
                    <a:pt x="4241" y="577"/>
                  </a:cubicBezTo>
                  <a:close/>
                  <a:moveTo>
                    <a:pt x="4448" y="875"/>
                  </a:moveTo>
                  <a:cubicBezTo>
                    <a:pt x="4459" y="875"/>
                    <a:pt x="4481" y="875"/>
                    <a:pt x="4492" y="886"/>
                  </a:cubicBezTo>
                  <a:lnTo>
                    <a:pt x="4492" y="897"/>
                  </a:lnTo>
                  <a:cubicBezTo>
                    <a:pt x="4470" y="908"/>
                    <a:pt x="4459" y="919"/>
                    <a:pt x="4434" y="919"/>
                  </a:cubicBezTo>
                  <a:lnTo>
                    <a:pt x="4434" y="945"/>
                  </a:lnTo>
                  <a:cubicBezTo>
                    <a:pt x="4443" y="1015"/>
                    <a:pt x="4446" y="1038"/>
                    <a:pt x="4410" y="1038"/>
                  </a:cubicBezTo>
                  <a:cubicBezTo>
                    <a:pt x="4393" y="1038"/>
                    <a:pt x="4367" y="1033"/>
                    <a:pt x="4330" y="1026"/>
                  </a:cubicBezTo>
                  <a:cubicBezTo>
                    <a:pt x="4272" y="1014"/>
                    <a:pt x="4213" y="989"/>
                    <a:pt x="4154" y="967"/>
                  </a:cubicBezTo>
                  <a:cubicBezTo>
                    <a:pt x="4132" y="956"/>
                    <a:pt x="4121" y="933"/>
                    <a:pt x="4110" y="919"/>
                  </a:cubicBezTo>
                  <a:cubicBezTo>
                    <a:pt x="4132" y="908"/>
                    <a:pt x="4143" y="897"/>
                    <a:pt x="4168" y="886"/>
                  </a:cubicBezTo>
                  <a:cubicBezTo>
                    <a:pt x="4260" y="886"/>
                    <a:pt x="4353" y="875"/>
                    <a:pt x="4448" y="875"/>
                  </a:cubicBezTo>
                  <a:close/>
                  <a:moveTo>
                    <a:pt x="1710" y="2015"/>
                  </a:moveTo>
                  <a:cubicBezTo>
                    <a:pt x="1724" y="2015"/>
                    <a:pt x="1735" y="2015"/>
                    <a:pt x="1746" y="2026"/>
                  </a:cubicBezTo>
                  <a:cubicBezTo>
                    <a:pt x="1838" y="2132"/>
                    <a:pt x="1933" y="2235"/>
                    <a:pt x="2025" y="2341"/>
                  </a:cubicBezTo>
                  <a:cubicBezTo>
                    <a:pt x="2118" y="2445"/>
                    <a:pt x="2246" y="2526"/>
                    <a:pt x="2375" y="2596"/>
                  </a:cubicBezTo>
                  <a:cubicBezTo>
                    <a:pt x="2478" y="2643"/>
                    <a:pt x="2562" y="2702"/>
                    <a:pt x="2654" y="2749"/>
                  </a:cubicBezTo>
                  <a:cubicBezTo>
                    <a:pt x="2676" y="2760"/>
                    <a:pt x="2688" y="2783"/>
                    <a:pt x="2702" y="2794"/>
                  </a:cubicBezTo>
                  <a:cubicBezTo>
                    <a:pt x="2702" y="2794"/>
                    <a:pt x="2702" y="2805"/>
                    <a:pt x="2688" y="2805"/>
                  </a:cubicBezTo>
                  <a:cubicBezTo>
                    <a:pt x="2676" y="2805"/>
                    <a:pt x="2654" y="2805"/>
                    <a:pt x="2643" y="2794"/>
                  </a:cubicBezTo>
                  <a:cubicBezTo>
                    <a:pt x="2503" y="2724"/>
                    <a:pt x="2363" y="2643"/>
                    <a:pt x="2224" y="2562"/>
                  </a:cubicBezTo>
                  <a:cubicBezTo>
                    <a:pt x="2095" y="2481"/>
                    <a:pt x="1989" y="2386"/>
                    <a:pt x="1897" y="2260"/>
                  </a:cubicBezTo>
                  <a:cubicBezTo>
                    <a:pt x="1863" y="2213"/>
                    <a:pt x="1805" y="2165"/>
                    <a:pt x="1757" y="2121"/>
                  </a:cubicBezTo>
                  <a:cubicBezTo>
                    <a:pt x="1746" y="2096"/>
                    <a:pt x="1724" y="2073"/>
                    <a:pt x="1699" y="2051"/>
                  </a:cubicBezTo>
                  <a:cubicBezTo>
                    <a:pt x="1699" y="2037"/>
                    <a:pt x="1710" y="2026"/>
                    <a:pt x="1710" y="2015"/>
                  </a:cubicBezTo>
                  <a:close/>
                  <a:moveTo>
                    <a:pt x="2632" y="1316"/>
                  </a:moveTo>
                  <a:cubicBezTo>
                    <a:pt x="2643" y="1327"/>
                    <a:pt x="2654" y="1339"/>
                    <a:pt x="2654" y="1352"/>
                  </a:cubicBezTo>
                  <a:cubicBezTo>
                    <a:pt x="2665" y="1408"/>
                    <a:pt x="2665" y="1478"/>
                    <a:pt x="2676" y="1537"/>
                  </a:cubicBezTo>
                  <a:cubicBezTo>
                    <a:pt x="2702" y="1841"/>
                    <a:pt x="2724" y="2143"/>
                    <a:pt x="2746" y="2445"/>
                  </a:cubicBezTo>
                  <a:cubicBezTo>
                    <a:pt x="2757" y="2584"/>
                    <a:pt x="2783" y="2724"/>
                    <a:pt x="2794" y="2853"/>
                  </a:cubicBezTo>
                  <a:cubicBezTo>
                    <a:pt x="2794" y="2875"/>
                    <a:pt x="2794" y="2911"/>
                    <a:pt x="2805" y="2934"/>
                  </a:cubicBezTo>
                  <a:lnTo>
                    <a:pt x="2783" y="2934"/>
                  </a:lnTo>
                  <a:cubicBezTo>
                    <a:pt x="2771" y="2923"/>
                    <a:pt x="2757" y="2900"/>
                    <a:pt x="2757" y="2889"/>
                  </a:cubicBezTo>
                  <a:cubicBezTo>
                    <a:pt x="2735" y="2713"/>
                    <a:pt x="2702" y="2551"/>
                    <a:pt x="2688" y="2375"/>
                  </a:cubicBezTo>
                  <a:cubicBezTo>
                    <a:pt x="2654" y="2051"/>
                    <a:pt x="2643" y="1735"/>
                    <a:pt x="2607" y="1408"/>
                  </a:cubicBezTo>
                  <a:lnTo>
                    <a:pt x="2607" y="1352"/>
                  </a:lnTo>
                  <a:cubicBezTo>
                    <a:pt x="2607" y="1339"/>
                    <a:pt x="2618" y="1327"/>
                    <a:pt x="2632" y="1316"/>
                  </a:cubicBezTo>
                  <a:close/>
                  <a:moveTo>
                    <a:pt x="1118" y="2981"/>
                  </a:moveTo>
                  <a:lnTo>
                    <a:pt x="1118" y="3004"/>
                  </a:lnTo>
                  <a:cubicBezTo>
                    <a:pt x="1106" y="3015"/>
                    <a:pt x="1081" y="3029"/>
                    <a:pt x="1059" y="3029"/>
                  </a:cubicBezTo>
                  <a:cubicBezTo>
                    <a:pt x="849" y="3073"/>
                    <a:pt x="662" y="3143"/>
                    <a:pt x="511" y="3319"/>
                  </a:cubicBezTo>
                  <a:cubicBezTo>
                    <a:pt x="489" y="3342"/>
                    <a:pt x="478" y="3378"/>
                    <a:pt x="453" y="3400"/>
                  </a:cubicBezTo>
                  <a:lnTo>
                    <a:pt x="441" y="3400"/>
                  </a:lnTo>
                  <a:cubicBezTo>
                    <a:pt x="441" y="3378"/>
                    <a:pt x="441" y="3364"/>
                    <a:pt x="453" y="3353"/>
                  </a:cubicBezTo>
                  <a:cubicBezTo>
                    <a:pt x="536" y="3202"/>
                    <a:pt x="676" y="3110"/>
                    <a:pt x="838" y="3051"/>
                  </a:cubicBezTo>
                  <a:cubicBezTo>
                    <a:pt x="908" y="3015"/>
                    <a:pt x="989" y="3004"/>
                    <a:pt x="1070" y="2981"/>
                  </a:cubicBezTo>
                  <a:close/>
                  <a:moveTo>
                    <a:pt x="3911" y="3283"/>
                  </a:moveTo>
                  <a:cubicBezTo>
                    <a:pt x="3922" y="3294"/>
                    <a:pt x="3945" y="3294"/>
                    <a:pt x="3945" y="3308"/>
                  </a:cubicBezTo>
                  <a:cubicBezTo>
                    <a:pt x="3959" y="3378"/>
                    <a:pt x="3970" y="3448"/>
                    <a:pt x="3981" y="3504"/>
                  </a:cubicBezTo>
                  <a:cubicBezTo>
                    <a:pt x="3992" y="3540"/>
                    <a:pt x="3992" y="3573"/>
                    <a:pt x="4003" y="3621"/>
                  </a:cubicBezTo>
                  <a:cubicBezTo>
                    <a:pt x="3992" y="3632"/>
                    <a:pt x="3981" y="3643"/>
                    <a:pt x="3981" y="3657"/>
                  </a:cubicBezTo>
                  <a:cubicBezTo>
                    <a:pt x="3970" y="3643"/>
                    <a:pt x="3945" y="3632"/>
                    <a:pt x="3945" y="3610"/>
                  </a:cubicBezTo>
                  <a:cubicBezTo>
                    <a:pt x="3922" y="3518"/>
                    <a:pt x="3911" y="3411"/>
                    <a:pt x="3900" y="3319"/>
                  </a:cubicBezTo>
                  <a:cubicBezTo>
                    <a:pt x="3900" y="3308"/>
                    <a:pt x="3911" y="3294"/>
                    <a:pt x="3911" y="3283"/>
                  </a:cubicBezTo>
                  <a:close/>
                  <a:moveTo>
                    <a:pt x="3830" y="3481"/>
                  </a:moveTo>
                  <a:lnTo>
                    <a:pt x="3830" y="3504"/>
                  </a:lnTo>
                  <a:cubicBezTo>
                    <a:pt x="3805" y="3518"/>
                    <a:pt x="3794" y="3529"/>
                    <a:pt x="3772" y="3540"/>
                  </a:cubicBezTo>
                  <a:cubicBezTo>
                    <a:pt x="3514" y="3599"/>
                    <a:pt x="3260" y="3668"/>
                    <a:pt x="3003" y="3738"/>
                  </a:cubicBezTo>
                  <a:cubicBezTo>
                    <a:pt x="2841" y="3772"/>
                    <a:pt x="2676" y="3830"/>
                    <a:pt x="2514" y="3878"/>
                  </a:cubicBezTo>
                  <a:lnTo>
                    <a:pt x="2456" y="3878"/>
                  </a:lnTo>
                  <a:cubicBezTo>
                    <a:pt x="2456" y="3878"/>
                    <a:pt x="2456" y="3867"/>
                    <a:pt x="2445" y="3853"/>
                  </a:cubicBezTo>
                  <a:cubicBezTo>
                    <a:pt x="2467" y="3842"/>
                    <a:pt x="2492" y="3830"/>
                    <a:pt x="2514" y="3830"/>
                  </a:cubicBezTo>
                  <a:cubicBezTo>
                    <a:pt x="2886" y="3727"/>
                    <a:pt x="3271" y="3621"/>
                    <a:pt x="3654" y="3518"/>
                  </a:cubicBezTo>
                  <a:cubicBezTo>
                    <a:pt x="3690" y="3504"/>
                    <a:pt x="3713" y="3492"/>
                    <a:pt x="3749" y="3492"/>
                  </a:cubicBezTo>
                  <a:cubicBezTo>
                    <a:pt x="3772" y="3481"/>
                    <a:pt x="3805" y="3481"/>
                    <a:pt x="3830" y="3481"/>
                  </a:cubicBezTo>
                  <a:close/>
                  <a:moveTo>
                    <a:pt x="3609" y="0"/>
                  </a:moveTo>
                  <a:lnTo>
                    <a:pt x="3609" y="0"/>
                  </a:lnTo>
                  <a:cubicBezTo>
                    <a:pt x="3621" y="107"/>
                    <a:pt x="3643" y="199"/>
                    <a:pt x="3654" y="291"/>
                  </a:cubicBezTo>
                  <a:cubicBezTo>
                    <a:pt x="3679" y="361"/>
                    <a:pt x="3665" y="386"/>
                    <a:pt x="3609" y="408"/>
                  </a:cubicBezTo>
                  <a:cubicBezTo>
                    <a:pt x="3445" y="467"/>
                    <a:pt x="3294" y="526"/>
                    <a:pt x="3132" y="595"/>
                  </a:cubicBezTo>
                  <a:cubicBezTo>
                    <a:pt x="3085" y="613"/>
                    <a:pt x="3057" y="624"/>
                    <a:pt x="3036" y="624"/>
                  </a:cubicBezTo>
                  <a:cubicBezTo>
                    <a:pt x="3003" y="624"/>
                    <a:pt x="2987" y="599"/>
                    <a:pt x="2945" y="537"/>
                  </a:cubicBezTo>
                  <a:lnTo>
                    <a:pt x="2945" y="526"/>
                  </a:lnTo>
                  <a:cubicBezTo>
                    <a:pt x="2926" y="516"/>
                    <a:pt x="2906" y="498"/>
                    <a:pt x="2893" y="498"/>
                  </a:cubicBezTo>
                  <a:cubicBezTo>
                    <a:pt x="2890" y="498"/>
                    <a:pt x="2888" y="498"/>
                    <a:pt x="2886" y="500"/>
                  </a:cubicBezTo>
                  <a:cubicBezTo>
                    <a:pt x="2771" y="514"/>
                    <a:pt x="2724" y="570"/>
                    <a:pt x="2702" y="676"/>
                  </a:cubicBezTo>
                  <a:cubicBezTo>
                    <a:pt x="2702" y="735"/>
                    <a:pt x="2688" y="794"/>
                    <a:pt x="2688" y="850"/>
                  </a:cubicBezTo>
                  <a:cubicBezTo>
                    <a:pt x="2688" y="897"/>
                    <a:pt x="2713" y="945"/>
                    <a:pt x="2735" y="989"/>
                  </a:cubicBezTo>
                  <a:cubicBezTo>
                    <a:pt x="2771" y="1037"/>
                    <a:pt x="2816" y="1095"/>
                    <a:pt x="2864" y="1129"/>
                  </a:cubicBezTo>
                  <a:cubicBezTo>
                    <a:pt x="2886" y="1154"/>
                    <a:pt x="2922" y="1165"/>
                    <a:pt x="2945" y="1165"/>
                  </a:cubicBezTo>
                  <a:cubicBezTo>
                    <a:pt x="3003" y="1154"/>
                    <a:pt x="3062" y="1143"/>
                    <a:pt x="3051" y="1059"/>
                  </a:cubicBezTo>
                  <a:cubicBezTo>
                    <a:pt x="3037" y="1048"/>
                    <a:pt x="3062" y="1048"/>
                    <a:pt x="3062" y="1037"/>
                  </a:cubicBezTo>
                  <a:cubicBezTo>
                    <a:pt x="3073" y="1048"/>
                    <a:pt x="3095" y="1048"/>
                    <a:pt x="3095" y="1059"/>
                  </a:cubicBezTo>
                  <a:cubicBezTo>
                    <a:pt x="3084" y="1095"/>
                    <a:pt x="3095" y="1143"/>
                    <a:pt x="3073" y="1165"/>
                  </a:cubicBezTo>
                  <a:cubicBezTo>
                    <a:pt x="3044" y="1200"/>
                    <a:pt x="2994" y="1218"/>
                    <a:pt x="2945" y="1218"/>
                  </a:cubicBezTo>
                  <a:cubicBezTo>
                    <a:pt x="2895" y="1218"/>
                    <a:pt x="2845" y="1200"/>
                    <a:pt x="2816" y="1165"/>
                  </a:cubicBezTo>
                  <a:cubicBezTo>
                    <a:pt x="2757" y="1107"/>
                    <a:pt x="2702" y="1037"/>
                    <a:pt x="2643" y="967"/>
                  </a:cubicBezTo>
                  <a:cubicBezTo>
                    <a:pt x="2618" y="989"/>
                    <a:pt x="2595" y="1014"/>
                    <a:pt x="2562" y="1026"/>
                  </a:cubicBezTo>
                  <a:cubicBezTo>
                    <a:pt x="2514" y="1059"/>
                    <a:pt x="2492" y="1095"/>
                    <a:pt x="2478" y="1154"/>
                  </a:cubicBezTo>
                  <a:cubicBezTo>
                    <a:pt x="2456" y="1258"/>
                    <a:pt x="2445" y="1352"/>
                    <a:pt x="2422" y="1456"/>
                  </a:cubicBezTo>
                  <a:cubicBezTo>
                    <a:pt x="2386" y="1584"/>
                    <a:pt x="2305" y="1677"/>
                    <a:pt x="2176" y="1713"/>
                  </a:cubicBezTo>
                  <a:cubicBezTo>
                    <a:pt x="2084" y="1724"/>
                    <a:pt x="2003" y="1746"/>
                    <a:pt x="1908" y="1772"/>
                  </a:cubicBezTo>
                  <a:cubicBezTo>
                    <a:pt x="1699" y="1827"/>
                    <a:pt x="1478" y="1864"/>
                    <a:pt x="1268" y="1934"/>
                  </a:cubicBezTo>
                  <a:cubicBezTo>
                    <a:pt x="1048" y="2015"/>
                    <a:pt x="816" y="2062"/>
                    <a:pt x="581" y="2062"/>
                  </a:cubicBezTo>
                  <a:cubicBezTo>
                    <a:pt x="500" y="2062"/>
                    <a:pt x="419" y="2084"/>
                    <a:pt x="349" y="2132"/>
                  </a:cubicBezTo>
                  <a:cubicBezTo>
                    <a:pt x="187" y="2246"/>
                    <a:pt x="92" y="2411"/>
                    <a:pt x="11" y="2584"/>
                  </a:cubicBezTo>
                  <a:cubicBezTo>
                    <a:pt x="0" y="2610"/>
                    <a:pt x="0" y="2632"/>
                    <a:pt x="0" y="2666"/>
                  </a:cubicBezTo>
                  <a:cubicBezTo>
                    <a:pt x="0" y="2794"/>
                    <a:pt x="11" y="2923"/>
                    <a:pt x="11" y="3051"/>
                  </a:cubicBezTo>
                  <a:cubicBezTo>
                    <a:pt x="22" y="3213"/>
                    <a:pt x="92" y="3342"/>
                    <a:pt x="198" y="3448"/>
                  </a:cubicBezTo>
                  <a:cubicBezTo>
                    <a:pt x="279" y="3529"/>
                    <a:pt x="313" y="3621"/>
                    <a:pt x="349" y="3727"/>
                  </a:cubicBezTo>
                  <a:cubicBezTo>
                    <a:pt x="372" y="3830"/>
                    <a:pt x="419" y="3923"/>
                    <a:pt x="500" y="4006"/>
                  </a:cubicBezTo>
                  <a:cubicBezTo>
                    <a:pt x="606" y="4121"/>
                    <a:pt x="732" y="4227"/>
                    <a:pt x="861" y="4308"/>
                  </a:cubicBezTo>
                  <a:cubicBezTo>
                    <a:pt x="978" y="4378"/>
                    <a:pt x="1095" y="4448"/>
                    <a:pt x="1187" y="4540"/>
                  </a:cubicBezTo>
                  <a:cubicBezTo>
                    <a:pt x="1280" y="4621"/>
                    <a:pt x="1375" y="4657"/>
                    <a:pt x="1478" y="4691"/>
                  </a:cubicBezTo>
                  <a:cubicBezTo>
                    <a:pt x="1500" y="4691"/>
                    <a:pt x="1537" y="4691"/>
                    <a:pt x="1559" y="4680"/>
                  </a:cubicBezTo>
                  <a:cubicBezTo>
                    <a:pt x="1676" y="4610"/>
                    <a:pt x="1805" y="4599"/>
                    <a:pt x="1933" y="4599"/>
                  </a:cubicBezTo>
                  <a:cubicBezTo>
                    <a:pt x="2327" y="4576"/>
                    <a:pt x="2702" y="4426"/>
                    <a:pt x="3051" y="4250"/>
                  </a:cubicBezTo>
                  <a:cubicBezTo>
                    <a:pt x="3235" y="4157"/>
                    <a:pt x="3400" y="4051"/>
                    <a:pt x="3584" y="3948"/>
                  </a:cubicBezTo>
                  <a:cubicBezTo>
                    <a:pt x="3632" y="3923"/>
                    <a:pt x="3679" y="3923"/>
                    <a:pt x="3735" y="3923"/>
                  </a:cubicBezTo>
                  <a:cubicBezTo>
                    <a:pt x="3797" y="3941"/>
                    <a:pt x="3857" y="3952"/>
                    <a:pt x="3917" y="3952"/>
                  </a:cubicBezTo>
                  <a:cubicBezTo>
                    <a:pt x="3938" y="3952"/>
                    <a:pt x="3960" y="3951"/>
                    <a:pt x="3981" y="3948"/>
                  </a:cubicBezTo>
                  <a:cubicBezTo>
                    <a:pt x="4168" y="3911"/>
                    <a:pt x="4341" y="3830"/>
                    <a:pt x="4459" y="3668"/>
                  </a:cubicBezTo>
                  <a:cubicBezTo>
                    <a:pt x="4481" y="3632"/>
                    <a:pt x="4470" y="3562"/>
                    <a:pt x="4448" y="3562"/>
                  </a:cubicBezTo>
                  <a:cubicBezTo>
                    <a:pt x="4422" y="3562"/>
                    <a:pt x="4389" y="3573"/>
                    <a:pt x="4364" y="3599"/>
                  </a:cubicBezTo>
                  <a:cubicBezTo>
                    <a:pt x="4341" y="3621"/>
                    <a:pt x="4330" y="3668"/>
                    <a:pt x="4308" y="3691"/>
                  </a:cubicBezTo>
                  <a:cubicBezTo>
                    <a:pt x="4294" y="3702"/>
                    <a:pt x="4283" y="3713"/>
                    <a:pt x="4272" y="3713"/>
                  </a:cubicBezTo>
                  <a:cubicBezTo>
                    <a:pt x="4272" y="3702"/>
                    <a:pt x="4260" y="3680"/>
                    <a:pt x="4272" y="3668"/>
                  </a:cubicBezTo>
                  <a:cubicBezTo>
                    <a:pt x="4294" y="3621"/>
                    <a:pt x="4330" y="3562"/>
                    <a:pt x="4353" y="3518"/>
                  </a:cubicBezTo>
                  <a:cubicBezTo>
                    <a:pt x="4481" y="3319"/>
                    <a:pt x="4573" y="3110"/>
                    <a:pt x="4598" y="2889"/>
                  </a:cubicBezTo>
                  <a:cubicBezTo>
                    <a:pt x="4598" y="2772"/>
                    <a:pt x="4610" y="2654"/>
                    <a:pt x="4632" y="2540"/>
                  </a:cubicBezTo>
                  <a:cubicBezTo>
                    <a:pt x="4643" y="2456"/>
                    <a:pt x="4679" y="2386"/>
                    <a:pt x="4691" y="2305"/>
                  </a:cubicBezTo>
                  <a:cubicBezTo>
                    <a:pt x="4702" y="2272"/>
                    <a:pt x="4702" y="2235"/>
                    <a:pt x="4702" y="2191"/>
                  </a:cubicBezTo>
                  <a:lnTo>
                    <a:pt x="4679" y="2191"/>
                  </a:lnTo>
                  <a:cubicBezTo>
                    <a:pt x="4621" y="2283"/>
                    <a:pt x="4562" y="2386"/>
                    <a:pt x="4503" y="2492"/>
                  </a:cubicBezTo>
                  <a:cubicBezTo>
                    <a:pt x="4492" y="2492"/>
                    <a:pt x="4492" y="2492"/>
                    <a:pt x="4481" y="2481"/>
                  </a:cubicBezTo>
                  <a:cubicBezTo>
                    <a:pt x="4481" y="2470"/>
                    <a:pt x="4492" y="2445"/>
                    <a:pt x="4492" y="2422"/>
                  </a:cubicBezTo>
                  <a:cubicBezTo>
                    <a:pt x="4540" y="2341"/>
                    <a:pt x="4573" y="2272"/>
                    <a:pt x="4621" y="2191"/>
                  </a:cubicBezTo>
                  <a:cubicBezTo>
                    <a:pt x="4632" y="2154"/>
                    <a:pt x="4632" y="2143"/>
                    <a:pt x="4598" y="2107"/>
                  </a:cubicBezTo>
                  <a:cubicBezTo>
                    <a:pt x="4551" y="2177"/>
                    <a:pt x="4503" y="2235"/>
                    <a:pt x="4470" y="2305"/>
                  </a:cubicBezTo>
                  <a:cubicBezTo>
                    <a:pt x="4434" y="2364"/>
                    <a:pt x="4400" y="2434"/>
                    <a:pt x="4364" y="2503"/>
                  </a:cubicBezTo>
                  <a:cubicBezTo>
                    <a:pt x="4364" y="2515"/>
                    <a:pt x="4353" y="2526"/>
                    <a:pt x="4341" y="2540"/>
                  </a:cubicBezTo>
                  <a:lnTo>
                    <a:pt x="4319" y="2515"/>
                  </a:lnTo>
                  <a:cubicBezTo>
                    <a:pt x="4389" y="2375"/>
                    <a:pt x="4470" y="2235"/>
                    <a:pt x="4540" y="2084"/>
                  </a:cubicBezTo>
                  <a:cubicBezTo>
                    <a:pt x="4533" y="2082"/>
                    <a:pt x="4527" y="2082"/>
                    <a:pt x="4522" y="2082"/>
                  </a:cubicBezTo>
                  <a:cubicBezTo>
                    <a:pt x="4496" y="2082"/>
                    <a:pt x="4479" y="2102"/>
                    <a:pt x="4470" y="2132"/>
                  </a:cubicBezTo>
                  <a:cubicBezTo>
                    <a:pt x="4389" y="2246"/>
                    <a:pt x="4319" y="2375"/>
                    <a:pt x="4238" y="2492"/>
                  </a:cubicBezTo>
                  <a:cubicBezTo>
                    <a:pt x="4168" y="2610"/>
                    <a:pt x="4110" y="2724"/>
                    <a:pt x="4051" y="2853"/>
                  </a:cubicBezTo>
                  <a:cubicBezTo>
                    <a:pt x="4003" y="2981"/>
                    <a:pt x="3922" y="3110"/>
                    <a:pt x="3772" y="3132"/>
                  </a:cubicBezTo>
                  <a:cubicBezTo>
                    <a:pt x="3749" y="3143"/>
                    <a:pt x="3724" y="3154"/>
                    <a:pt x="3713" y="3168"/>
                  </a:cubicBezTo>
                  <a:cubicBezTo>
                    <a:pt x="3654" y="3238"/>
                    <a:pt x="3573" y="3249"/>
                    <a:pt x="3481" y="3261"/>
                  </a:cubicBezTo>
                  <a:cubicBezTo>
                    <a:pt x="3255" y="3285"/>
                    <a:pt x="3024" y="3304"/>
                    <a:pt x="2796" y="3304"/>
                  </a:cubicBezTo>
                  <a:cubicBezTo>
                    <a:pt x="2705" y="3304"/>
                    <a:pt x="2615" y="3301"/>
                    <a:pt x="2526" y="3294"/>
                  </a:cubicBezTo>
                  <a:cubicBezTo>
                    <a:pt x="2316" y="3283"/>
                    <a:pt x="2106" y="3261"/>
                    <a:pt x="1919" y="3180"/>
                  </a:cubicBezTo>
                  <a:cubicBezTo>
                    <a:pt x="1897" y="3174"/>
                    <a:pt x="1871" y="3171"/>
                    <a:pt x="1846" y="3171"/>
                  </a:cubicBezTo>
                  <a:cubicBezTo>
                    <a:pt x="1822" y="3171"/>
                    <a:pt x="1798" y="3174"/>
                    <a:pt x="1780" y="3180"/>
                  </a:cubicBezTo>
                  <a:cubicBezTo>
                    <a:pt x="1710" y="3191"/>
                    <a:pt x="1654" y="3224"/>
                    <a:pt x="1595" y="3249"/>
                  </a:cubicBezTo>
                  <a:cubicBezTo>
                    <a:pt x="1587" y="3253"/>
                    <a:pt x="1579" y="3254"/>
                    <a:pt x="1571" y="3254"/>
                  </a:cubicBezTo>
                  <a:cubicBezTo>
                    <a:pt x="1556" y="3254"/>
                    <a:pt x="1544" y="3249"/>
                    <a:pt x="1537" y="3249"/>
                  </a:cubicBezTo>
                  <a:cubicBezTo>
                    <a:pt x="1548" y="3238"/>
                    <a:pt x="1548" y="3213"/>
                    <a:pt x="1570" y="3202"/>
                  </a:cubicBezTo>
                  <a:cubicBezTo>
                    <a:pt x="1618" y="3180"/>
                    <a:pt x="1665" y="3154"/>
                    <a:pt x="1710" y="3132"/>
                  </a:cubicBezTo>
                  <a:lnTo>
                    <a:pt x="1710" y="3121"/>
                  </a:lnTo>
                  <a:lnTo>
                    <a:pt x="1699" y="3110"/>
                  </a:lnTo>
                  <a:cubicBezTo>
                    <a:pt x="1584" y="3040"/>
                    <a:pt x="1525" y="2923"/>
                    <a:pt x="1500" y="2794"/>
                  </a:cubicBezTo>
                  <a:cubicBezTo>
                    <a:pt x="1478" y="2691"/>
                    <a:pt x="1419" y="2621"/>
                    <a:pt x="1338" y="2562"/>
                  </a:cubicBezTo>
                  <a:lnTo>
                    <a:pt x="1280" y="2503"/>
                  </a:lnTo>
                  <a:lnTo>
                    <a:pt x="1280" y="2470"/>
                  </a:lnTo>
                  <a:cubicBezTo>
                    <a:pt x="1285" y="2463"/>
                    <a:pt x="1291" y="2459"/>
                    <a:pt x="1298" y="2459"/>
                  </a:cubicBezTo>
                  <a:cubicBezTo>
                    <a:pt x="1304" y="2459"/>
                    <a:pt x="1310" y="2463"/>
                    <a:pt x="1316" y="2470"/>
                  </a:cubicBezTo>
                  <a:cubicBezTo>
                    <a:pt x="1397" y="2540"/>
                    <a:pt x="1489" y="2596"/>
                    <a:pt x="1525" y="2702"/>
                  </a:cubicBezTo>
                  <a:cubicBezTo>
                    <a:pt x="1548" y="2760"/>
                    <a:pt x="1559" y="2805"/>
                    <a:pt x="1570" y="2864"/>
                  </a:cubicBezTo>
                  <a:cubicBezTo>
                    <a:pt x="1595" y="2959"/>
                    <a:pt x="1676" y="3004"/>
                    <a:pt x="1735" y="3062"/>
                  </a:cubicBezTo>
                  <a:cubicBezTo>
                    <a:pt x="1780" y="3110"/>
                    <a:pt x="1827" y="3099"/>
                    <a:pt x="1875" y="3110"/>
                  </a:cubicBezTo>
                  <a:lnTo>
                    <a:pt x="1908" y="3110"/>
                  </a:lnTo>
                  <a:cubicBezTo>
                    <a:pt x="2095" y="3191"/>
                    <a:pt x="2294" y="3213"/>
                    <a:pt x="2492" y="3238"/>
                  </a:cubicBezTo>
                  <a:cubicBezTo>
                    <a:pt x="2548" y="3238"/>
                    <a:pt x="2595" y="3238"/>
                    <a:pt x="2643" y="3191"/>
                  </a:cubicBezTo>
                  <a:cubicBezTo>
                    <a:pt x="2794" y="3051"/>
                    <a:pt x="2933" y="2911"/>
                    <a:pt x="3084" y="2794"/>
                  </a:cubicBezTo>
                  <a:cubicBezTo>
                    <a:pt x="3260" y="2654"/>
                    <a:pt x="3411" y="2492"/>
                    <a:pt x="3551" y="2330"/>
                  </a:cubicBezTo>
                  <a:cubicBezTo>
                    <a:pt x="3609" y="2272"/>
                    <a:pt x="3621" y="2202"/>
                    <a:pt x="3632" y="2132"/>
                  </a:cubicBezTo>
                  <a:cubicBezTo>
                    <a:pt x="3621" y="2132"/>
                    <a:pt x="3609" y="2121"/>
                    <a:pt x="3584" y="2121"/>
                  </a:cubicBezTo>
                  <a:cubicBezTo>
                    <a:pt x="3456" y="2096"/>
                    <a:pt x="3330" y="2062"/>
                    <a:pt x="3190" y="2037"/>
                  </a:cubicBezTo>
                  <a:cubicBezTo>
                    <a:pt x="3107" y="2026"/>
                    <a:pt x="3062" y="1981"/>
                    <a:pt x="3037" y="1911"/>
                  </a:cubicBezTo>
                  <a:cubicBezTo>
                    <a:pt x="3014" y="1805"/>
                    <a:pt x="2981" y="1713"/>
                    <a:pt x="2956" y="1607"/>
                  </a:cubicBezTo>
                  <a:lnTo>
                    <a:pt x="2956" y="1526"/>
                  </a:lnTo>
                  <a:cubicBezTo>
                    <a:pt x="2956" y="1526"/>
                    <a:pt x="2967" y="1526"/>
                    <a:pt x="2981" y="1515"/>
                  </a:cubicBezTo>
                  <a:cubicBezTo>
                    <a:pt x="2992" y="1548"/>
                    <a:pt x="3003" y="1573"/>
                    <a:pt x="3014" y="1596"/>
                  </a:cubicBezTo>
                  <a:cubicBezTo>
                    <a:pt x="3026" y="1665"/>
                    <a:pt x="3051" y="1735"/>
                    <a:pt x="3073" y="1816"/>
                  </a:cubicBezTo>
                  <a:cubicBezTo>
                    <a:pt x="3095" y="1922"/>
                    <a:pt x="3143" y="1992"/>
                    <a:pt x="3260" y="1992"/>
                  </a:cubicBezTo>
                  <a:lnTo>
                    <a:pt x="3305" y="1992"/>
                  </a:lnTo>
                  <a:cubicBezTo>
                    <a:pt x="3526" y="2037"/>
                    <a:pt x="3735" y="2073"/>
                    <a:pt x="3934" y="2191"/>
                  </a:cubicBezTo>
                  <a:cubicBezTo>
                    <a:pt x="3961" y="2206"/>
                    <a:pt x="3987" y="2213"/>
                    <a:pt x="4012" y="2213"/>
                  </a:cubicBezTo>
                  <a:cubicBezTo>
                    <a:pt x="4061" y="2213"/>
                    <a:pt x="4104" y="2185"/>
                    <a:pt x="4143" y="2132"/>
                  </a:cubicBezTo>
                  <a:cubicBezTo>
                    <a:pt x="4224" y="2015"/>
                    <a:pt x="4308" y="1886"/>
                    <a:pt x="4389" y="1772"/>
                  </a:cubicBezTo>
                  <a:cubicBezTo>
                    <a:pt x="4434" y="1702"/>
                    <a:pt x="4481" y="1618"/>
                    <a:pt x="4481" y="1526"/>
                  </a:cubicBezTo>
                  <a:cubicBezTo>
                    <a:pt x="4466" y="1526"/>
                    <a:pt x="4445" y="1531"/>
                    <a:pt x="4423" y="1531"/>
                  </a:cubicBezTo>
                  <a:cubicBezTo>
                    <a:pt x="4412" y="1531"/>
                    <a:pt x="4400" y="1529"/>
                    <a:pt x="4389" y="1526"/>
                  </a:cubicBezTo>
                  <a:cubicBezTo>
                    <a:pt x="4353" y="1515"/>
                    <a:pt x="4319" y="1478"/>
                    <a:pt x="4294" y="1456"/>
                  </a:cubicBezTo>
                  <a:cubicBezTo>
                    <a:pt x="4283" y="1434"/>
                    <a:pt x="4308" y="1386"/>
                    <a:pt x="4319" y="1364"/>
                  </a:cubicBezTo>
                  <a:cubicBezTo>
                    <a:pt x="4319" y="1352"/>
                    <a:pt x="4341" y="1339"/>
                    <a:pt x="4353" y="1327"/>
                  </a:cubicBezTo>
                  <a:cubicBezTo>
                    <a:pt x="4353" y="1352"/>
                    <a:pt x="4364" y="1375"/>
                    <a:pt x="4353" y="1386"/>
                  </a:cubicBezTo>
                  <a:cubicBezTo>
                    <a:pt x="4330" y="1434"/>
                    <a:pt x="4353" y="1478"/>
                    <a:pt x="4400" y="1478"/>
                  </a:cubicBezTo>
                  <a:cubicBezTo>
                    <a:pt x="4459" y="1467"/>
                    <a:pt x="4529" y="1456"/>
                    <a:pt x="4573" y="1445"/>
                  </a:cubicBezTo>
                  <a:cubicBezTo>
                    <a:pt x="4632" y="1422"/>
                    <a:pt x="4657" y="1386"/>
                    <a:pt x="4632" y="1327"/>
                  </a:cubicBezTo>
                  <a:cubicBezTo>
                    <a:pt x="4621" y="1269"/>
                    <a:pt x="4598" y="1224"/>
                    <a:pt x="4587" y="1165"/>
                  </a:cubicBezTo>
                  <a:cubicBezTo>
                    <a:pt x="4562" y="1084"/>
                    <a:pt x="4573" y="1014"/>
                    <a:pt x="4621" y="956"/>
                  </a:cubicBezTo>
                  <a:cubicBezTo>
                    <a:pt x="4657" y="908"/>
                    <a:pt x="4691" y="850"/>
                    <a:pt x="4727" y="805"/>
                  </a:cubicBezTo>
                  <a:cubicBezTo>
                    <a:pt x="4772" y="746"/>
                    <a:pt x="4797" y="676"/>
                    <a:pt x="4783" y="595"/>
                  </a:cubicBezTo>
                  <a:cubicBezTo>
                    <a:pt x="4772" y="445"/>
                    <a:pt x="4749" y="280"/>
                    <a:pt x="4738" y="118"/>
                  </a:cubicBezTo>
                  <a:cubicBezTo>
                    <a:pt x="4738" y="81"/>
                    <a:pt x="4713" y="59"/>
                    <a:pt x="4679" y="59"/>
                  </a:cubicBezTo>
                  <a:cubicBezTo>
                    <a:pt x="4610" y="48"/>
                    <a:pt x="4529" y="37"/>
                    <a:pt x="4459" y="37"/>
                  </a:cubicBezTo>
                  <a:cubicBezTo>
                    <a:pt x="4238" y="26"/>
                    <a:pt x="4015" y="26"/>
                    <a:pt x="3794" y="12"/>
                  </a:cubicBezTo>
                  <a:cubicBezTo>
                    <a:pt x="3735" y="12"/>
                    <a:pt x="3679" y="12"/>
                    <a:pt x="360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1"/>
            <p:cNvSpPr/>
            <p:nvPr/>
          </p:nvSpPr>
          <p:spPr>
            <a:xfrm>
              <a:off x="4131785" y="4214275"/>
              <a:ext cx="274420" cy="154115"/>
            </a:xfrm>
            <a:custGeom>
              <a:avLst/>
              <a:gdLst/>
              <a:ahLst/>
              <a:cxnLst/>
              <a:rect l="l" t="t" r="r" b="b"/>
              <a:pathLst>
                <a:path w="5787" h="3250" extrusionOk="0">
                  <a:moveTo>
                    <a:pt x="898" y="662"/>
                  </a:moveTo>
                  <a:cubicBezTo>
                    <a:pt x="1060" y="710"/>
                    <a:pt x="1222" y="757"/>
                    <a:pt x="1373" y="802"/>
                  </a:cubicBezTo>
                  <a:cubicBezTo>
                    <a:pt x="2211" y="1048"/>
                    <a:pt x="3004" y="1408"/>
                    <a:pt x="3795" y="1768"/>
                  </a:cubicBezTo>
                  <a:cubicBezTo>
                    <a:pt x="3865" y="1805"/>
                    <a:pt x="3934" y="1838"/>
                    <a:pt x="4015" y="1875"/>
                  </a:cubicBezTo>
                  <a:cubicBezTo>
                    <a:pt x="4041" y="1886"/>
                    <a:pt x="4052" y="1908"/>
                    <a:pt x="4074" y="1919"/>
                  </a:cubicBezTo>
                  <a:cubicBezTo>
                    <a:pt x="4074" y="1919"/>
                    <a:pt x="4074" y="1933"/>
                    <a:pt x="4063" y="1944"/>
                  </a:cubicBezTo>
                  <a:cubicBezTo>
                    <a:pt x="4041" y="1933"/>
                    <a:pt x="4004" y="1933"/>
                    <a:pt x="3971" y="1908"/>
                  </a:cubicBezTo>
                  <a:cubicBezTo>
                    <a:pt x="3772" y="1816"/>
                    <a:pt x="3563" y="1724"/>
                    <a:pt x="3353" y="1629"/>
                  </a:cubicBezTo>
                  <a:cubicBezTo>
                    <a:pt x="2585" y="1280"/>
                    <a:pt x="1792" y="967"/>
                    <a:pt x="979" y="746"/>
                  </a:cubicBezTo>
                  <a:cubicBezTo>
                    <a:pt x="942" y="732"/>
                    <a:pt x="909" y="721"/>
                    <a:pt x="884" y="710"/>
                  </a:cubicBezTo>
                  <a:cubicBezTo>
                    <a:pt x="861" y="699"/>
                    <a:pt x="850" y="687"/>
                    <a:pt x="839" y="676"/>
                  </a:cubicBezTo>
                  <a:cubicBezTo>
                    <a:pt x="861" y="662"/>
                    <a:pt x="884" y="662"/>
                    <a:pt x="898" y="662"/>
                  </a:cubicBezTo>
                  <a:close/>
                  <a:moveTo>
                    <a:pt x="3504" y="570"/>
                  </a:moveTo>
                  <a:cubicBezTo>
                    <a:pt x="3515" y="592"/>
                    <a:pt x="3526" y="606"/>
                    <a:pt x="3538" y="629"/>
                  </a:cubicBezTo>
                  <a:cubicBezTo>
                    <a:pt x="3725" y="930"/>
                    <a:pt x="3901" y="1246"/>
                    <a:pt x="4144" y="1500"/>
                  </a:cubicBezTo>
                  <a:cubicBezTo>
                    <a:pt x="4225" y="1595"/>
                    <a:pt x="4306" y="1687"/>
                    <a:pt x="4390" y="1768"/>
                  </a:cubicBezTo>
                  <a:cubicBezTo>
                    <a:pt x="4739" y="2095"/>
                    <a:pt x="5029" y="2467"/>
                    <a:pt x="5309" y="2841"/>
                  </a:cubicBezTo>
                  <a:cubicBezTo>
                    <a:pt x="5320" y="2852"/>
                    <a:pt x="5331" y="2864"/>
                    <a:pt x="5342" y="2875"/>
                  </a:cubicBezTo>
                  <a:lnTo>
                    <a:pt x="5368" y="2875"/>
                  </a:lnTo>
                  <a:cubicBezTo>
                    <a:pt x="5354" y="2852"/>
                    <a:pt x="5342" y="2816"/>
                    <a:pt x="5331" y="2794"/>
                  </a:cubicBezTo>
                  <a:cubicBezTo>
                    <a:pt x="5273" y="2688"/>
                    <a:pt x="5214" y="2584"/>
                    <a:pt x="5158" y="2478"/>
                  </a:cubicBezTo>
                  <a:cubicBezTo>
                    <a:pt x="5144" y="2445"/>
                    <a:pt x="5133" y="2408"/>
                    <a:pt x="5122" y="2375"/>
                  </a:cubicBezTo>
                  <a:cubicBezTo>
                    <a:pt x="5133" y="2375"/>
                    <a:pt x="5133" y="2375"/>
                    <a:pt x="5144" y="2364"/>
                  </a:cubicBezTo>
                  <a:cubicBezTo>
                    <a:pt x="5158" y="2386"/>
                    <a:pt x="5180" y="2397"/>
                    <a:pt x="5192" y="2422"/>
                  </a:cubicBezTo>
                  <a:cubicBezTo>
                    <a:pt x="5261" y="2537"/>
                    <a:pt x="5331" y="2665"/>
                    <a:pt x="5390" y="2783"/>
                  </a:cubicBezTo>
                  <a:cubicBezTo>
                    <a:pt x="5401" y="2816"/>
                    <a:pt x="5412" y="2864"/>
                    <a:pt x="5401" y="2897"/>
                  </a:cubicBezTo>
                  <a:cubicBezTo>
                    <a:pt x="5401" y="2929"/>
                    <a:pt x="5380" y="2949"/>
                    <a:pt x="5356" y="2949"/>
                  </a:cubicBezTo>
                  <a:cubicBezTo>
                    <a:pt x="5344" y="2949"/>
                    <a:pt x="5331" y="2945"/>
                    <a:pt x="5320" y="2933"/>
                  </a:cubicBezTo>
                  <a:cubicBezTo>
                    <a:pt x="5298" y="2922"/>
                    <a:pt x="5284" y="2897"/>
                    <a:pt x="5261" y="2875"/>
                  </a:cubicBezTo>
                  <a:cubicBezTo>
                    <a:pt x="5063" y="2618"/>
                    <a:pt x="4865" y="2375"/>
                    <a:pt x="4669" y="2129"/>
                  </a:cubicBezTo>
                  <a:cubicBezTo>
                    <a:pt x="4610" y="2059"/>
                    <a:pt x="4541" y="1989"/>
                    <a:pt x="4471" y="1933"/>
                  </a:cubicBezTo>
                  <a:cubicBezTo>
                    <a:pt x="4144" y="1629"/>
                    <a:pt x="3865" y="1280"/>
                    <a:pt x="3644" y="886"/>
                  </a:cubicBezTo>
                  <a:cubicBezTo>
                    <a:pt x="3596" y="802"/>
                    <a:pt x="3538" y="721"/>
                    <a:pt x="3493" y="640"/>
                  </a:cubicBezTo>
                  <a:cubicBezTo>
                    <a:pt x="3493" y="629"/>
                    <a:pt x="3482" y="606"/>
                    <a:pt x="3482" y="581"/>
                  </a:cubicBezTo>
                  <a:cubicBezTo>
                    <a:pt x="3493" y="581"/>
                    <a:pt x="3493" y="581"/>
                    <a:pt x="3504" y="570"/>
                  </a:cubicBezTo>
                  <a:close/>
                  <a:moveTo>
                    <a:pt x="395" y="0"/>
                  </a:moveTo>
                  <a:cubicBezTo>
                    <a:pt x="291" y="92"/>
                    <a:pt x="210" y="198"/>
                    <a:pt x="199" y="349"/>
                  </a:cubicBezTo>
                  <a:cubicBezTo>
                    <a:pt x="199" y="442"/>
                    <a:pt x="185" y="548"/>
                    <a:pt x="185" y="651"/>
                  </a:cubicBezTo>
                  <a:lnTo>
                    <a:pt x="185" y="967"/>
                  </a:lnTo>
                  <a:cubicBezTo>
                    <a:pt x="174" y="1129"/>
                    <a:pt x="115" y="1268"/>
                    <a:pt x="60" y="1419"/>
                  </a:cubicBezTo>
                  <a:cubicBezTo>
                    <a:pt x="12" y="1537"/>
                    <a:pt x="1" y="1640"/>
                    <a:pt x="23" y="1757"/>
                  </a:cubicBezTo>
                  <a:cubicBezTo>
                    <a:pt x="104" y="2095"/>
                    <a:pt x="244" y="2397"/>
                    <a:pt x="409" y="2688"/>
                  </a:cubicBezTo>
                  <a:cubicBezTo>
                    <a:pt x="431" y="2735"/>
                    <a:pt x="479" y="2771"/>
                    <a:pt x="523" y="2805"/>
                  </a:cubicBezTo>
                  <a:cubicBezTo>
                    <a:pt x="529" y="2811"/>
                    <a:pt x="538" y="2813"/>
                    <a:pt x="548" y="2813"/>
                  </a:cubicBezTo>
                  <a:cubicBezTo>
                    <a:pt x="559" y="2813"/>
                    <a:pt x="571" y="2811"/>
                    <a:pt x="582" y="2805"/>
                  </a:cubicBezTo>
                  <a:cubicBezTo>
                    <a:pt x="828" y="2724"/>
                    <a:pt x="1071" y="2643"/>
                    <a:pt x="1317" y="2595"/>
                  </a:cubicBezTo>
                  <a:cubicBezTo>
                    <a:pt x="1839" y="2503"/>
                    <a:pt x="2350" y="2408"/>
                    <a:pt x="2876" y="2294"/>
                  </a:cubicBezTo>
                  <a:cubicBezTo>
                    <a:pt x="3258" y="2213"/>
                    <a:pt x="3655" y="2154"/>
                    <a:pt x="4052" y="2143"/>
                  </a:cubicBezTo>
                  <a:cubicBezTo>
                    <a:pt x="4122" y="2143"/>
                    <a:pt x="4191" y="2165"/>
                    <a:pt x="4236" y="2213"/>
                  </a:cubicBezTo>
                  <a:cubicBezTo>
                    <a:pt x="4306" y="2269"/>
                    <a:pt x="4365" y="2327"/>
                    <a:pt x="4423" y="2386"/>
                  </a:cubicBezTo>
                  <a:cubicBezTo>
                    <a:pt x="4482" y="2433"/>
                    <a:pt x="4541" y="2467"/>
                    <a:pt x="4599" y="2514"/>
                  </a:cubicBezTo>
                  <a:cubicBezTo>
                    <a:pt x="4644" y="2562"/>
                    <a:pt x="4714" y="2595"/>
                    <a:pt x="4739" y="2643"/>
                  </a:cubicBezTo>
                  <a:cubicBezTo>
                    <a:pt x="4820" y="2794"/>
                    <a:pt x="4890" y="2945"/>
                    <a:pt x="4960" y="3107"/>
                  </a:cubicBezTo>
                  <a:cubicBezTo>
                    <a:pt x="5007" y="3219"/>
                    <a:pt x="5011" y="3250"/>
                    <a:pt x="5064" y="3250"/>
                  </a:cubicBezTo>
                  <a:cubicBezTo>
                    <a:pt x="5089" y="3250"/>
                    <a:pt x="5125" y="3243"/>
                    <a:pt x="5180" y="3235"/>
                  </a:cubicBezTo>
                  <a:cubicBezTo>
                    <a:pt x="5342" y="3213"/>
                    <a:pt x="5507" y="3190"/>
                    <a:pt x="5669" y="3165"/>
                  </a:cubicBezTo>
                  <a:cubicBezTo>
                    <a:pt x="5773" y="3154"/>
                    <a:pt x="5787" y="3132"/>
                    <a:pt x="5750" y="3037"/>
                  </a:cubicBezTo>
                  <a:cubicBezTo>
                    <a:pt x="5692" y="2911"/>
                    <a:pt x="5622" y="2783"/>
                    <a:pt x="5563" y="2654"/>
                  </a:cubicBezTo>
                  <a:cubicBezTo>
                    <a:pt x="5460" y="2408"/>
                    <a:pt x="5298" y="2188"/>
                    <a:pt x="5088" y="2014"/>
                  </a:cubicBezTo>
                  <a:cubicBezTo>
                    <a:pt x="5029" y="1967"/>
                    <a:pt x="4982" y="1908"/>
                    <a:pt x="4923" y="1850"/>
                  </a:cubicBezTo>
                  <a:cubicBezTo>
                    <a:pt x="4714" y="1665"/>
                    <a:pt x="4529" y="1467"/>
                    <a:pt x="4365" y="1235"/>
                  </a:cubicBezTo>
                  <a:cubicBezTo>
                    <a:pt x="4203" y="1000"/>
                    <a:pt x="4052" y="757"/>
                    <a:pt x="3887" y="523"/>
                  </a:cubicBezTo>
                  <a:cubicBezTo>
                    <a:pt x="3853" y="478"/>
                    <a:pt x="3817" y="430"/>
                    <a:pt x="3772" y="397"/>
                  </a:cubicBezTo>
                  <a:cubicBezTo>
                    <a:pt x="3714" y="338"/>
                    <a:pt x="3644" y="291"/>
                    <a:pt x="3574" y="243"/>
                  </a:cubicBezTo>
                  <a:cubicBezTo>
                    <a:pt x="3558" y="235"/>
                    <a:pt x="3541" y="227"/>
                    <a:pt x="3524" y="227"/>
                  </a:cubicBezTo>
                  <a:cubicBezTo>
                    <a:pt x="3517" y="227"/>
                    <a:pt x="3511" y="229"/>
                    <a:pt x="3504" y="232"/>
                  </a:cubicBezTo>
                  <a:cubicBezTo>
                    <a:pt x="3272" y="268"/>
                    <a:pt x="3038" y="313"/>
                    <a:pt x="2806" y="349"/>
                  </a:cubicBezTo>
                  <a:cubicBezTo>
                    <a:pt x="2538" y="397"/>
                    <a:pt x="2269" y="419"/>
                    <a:pt x="2001" y="453"/>
                  </a:cubicBezTo>
                  <a:cubicBezTo>
                    <a:pt x="1769" y="478"/>
                    <a:pt x="1549" y="478"/>
                    <a:pt x="1328" y="511"/>
                  </a:cubicBezTo>
                  <a:cubicBezTo>
                    <a:pt x="1274" y="519"/>
                    <a:pt x="1221" y="523"/>
                    <a:pt x="1169" y="523"/>
                  </a:cubicBezTo>
                  <a:cubicBezTo>
                    <a:pt x="985" y="523"/>
                    <a:pt x="815" y="474"/>
                    <a:pt x="652" y="383"/>
                  </a:cubicBezTo>
                  <a:cubicBezTo>
                    <a:pt x="582" y="349"/>
                    <a:pt x="534" y="302"/>
                    <a:pt x="501" y="232"/>
                  </a:cubicBezTo>
                  <a:cubicBezTo>
                    <a:pt x="465" y="151"/>
                    <a:pt x="431" y="81"/>
                    <a:pt x="39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1"/>
            <p:cNvSpPr/>
            <p:nvPr/>
          </p:nvSpPr>
          <p:spPr>
            <a:xfrm>
              <a:off x="4321130" y="4241826"/>
              <a:ext cx="193711" cy="140553"/>
            </a:xfrm>
            <a:custGeom>
              <a:avLst/>
              <a:gdLst/>
              <a:ahLst/>
              <a:cxnLst/>
              <a:rect l="l" t="t" r="r" b="b"/>
              <a:pathLst>
                <a:path w="4085" h="2964" extrusionOk="0">
                  <a:moveTo>
                    <a:pt x="2375" y="1048"/>
                  </a:moveTo>
                  <a:cubicBezTo>
                    <a:pt x="2352" y="1433"/>
                    <a:pt x="2294" y="1805"/>
                    <a:pt x="2199" y="2176"/>
                  </a:cubicBezTo>
                  <a:lnTo>
                    <a:pt x="2176" y="2176"/>
                  </a:lnTo>
                  <a:cubicBezTo>
                    <a:pt x="2176" y="2154"/>
                    <a:pt x="2165" y="2132"/>
                    <a:pt x="2176" y="2107"/>
                  </a:cubicBezTo>
                  <a:cubicBezTo>
                    <a:pt x="2213" y="1841"/>
                    <a:pt x="2257" y="1584"/>
                    <a:pt x="2305" y="1316"/>
                  </a:cubicBezTo>
                  <a:cubicBezTo>
                    <a:pt x="2316" y="1246"/>
                    <a:pt x="2327" y="1165"/>
                    <a:pt x="2338" y="1084"/>
                  </a:cubicBezTo>
                  <a:lnTo>
                    <a:pt x="2338" y="1048"/>
                  </a:lnTo>
                  <a:close/>
                  <a:moveTo>
                    <a:pt x="3492" y="1665"/>
                  </a:moveTo>
                  <a:lnTo>
                    <a:pt x="3492" y="1665"/>
                  </a:lnTo>
                  <a:cubicBezTo>
                    <a:pt x="3246" y="2062"/>
                    <a:pt x="2922" y="2400"/>
                    <a:pt x="2654" y="2771"/>
                  </a:cubicBezTo>
                  <a:cubicBezTo>
                    <a:pt x="2673" y="2776"/>
                    <a:pt x="2692" y="2777"/>
                    <a:pt x="2711" y="2777"/>
                  </a:cubicBezTo>
                  <a:cubicBezTo>
                    <a:pt x="2793" y="2777"/>
                    <a:pt x="2870" y="2742"/>
                    <a:pt x="2945" y="2713"/>
                  </a:cubicBezTo>
                  <a:cubicBezTo>
                    <a:pt x="2945" y="2724"/>
                    <a:pt x="2956" y="2724"/>
                    <a:pt x="2956" y="2735"/>
                  </a:cubicBezTo>
                  <a:lnTo>
                    <a:pt x="2922" y="2771"/>
                  </a:lnTo>
                  <a:cubicBezTo>
                    <a:pt x="2859" y="2817"/>
                    <a:pt x="2788" y="2834"/>
                    <a:pt x="2716" y="2834"/>
                  </a:cubicBezTo>
                  <a:cubicBezTo>
                    <a:pt x="2695" y="2834"/>
                    <a:pt x="2674" y="2833"/>
                    <a:pt x="2654" y="2830"/>
                  </a:cubicBezTo>
                  <a:cubicBezTo>
                    <a:pt x="2584" y="2819"/>
                    <a:pt x="2573" y="2771"/>
                    <a:pt x="2618" y="2724"/>
                  </a:cubicBezTo>
                  <a:cubicBezTo>
                    <a:pt x="2688" y="2632"/>
                    <a:pt x="2757" y="2551"/>
                    <a:pt x="2827" y="2470"/>
                  </a:cubicBezTo>
                  <a:cubicBezTo>
                    <a:pt x="3003" y="2246"/>
                    <a:pt x="3190" y="2026"/>
                    <a:pt x="3364" y="1805"/>
                  </a:cubicBezTo>
                  <a:cubicBezTo>
                    <a:pt x="3400" y="1771"/>
                    <a:pt x="3422" y="1735"/>
                    <a:pt x="3445" y="1702"/>
                  </a:cubicBezTo>
                  <a:cubicBezTo>
                    <a:pt x="3456" y="1688"/>
                    <a:pt x="3470" y="1676"/>
                    <a:pt x="3492" y="1665"/>
                  </a:cubicBezTo>
                  <a:close/>
                  <a:moveTo>
                    <a:pt x="0" y="0"/>
                  </a:moveTo>
                  <a:cubicBezTo>
                    <a:pt x="34" y="59"/>
                    <a:pt x="81" y="129"/>
                    <a:pt x="129" y="187"/>
                  </a:cubicBezTo>
                  <a:cubicBezTo>
                    <a:pt x="291" y="467"/>
                    <a:pt x="478" y="735"/>
                    <a:pt x="710" y="967"/>
                  </a:cubicBezTo>
                  <a:cubicBezTo>
                    <a:pt x="872" y="1143"/>
                    <a:pt x="1048" y="1294"/>
                    <a:pt x="1210" y="1456"/>
                  </a:cubicBezTo>
                  <a:cubicBezTo>
                    <a:pt x="1327" y="1573"/>
                    <a:pt x="1444" y="1688"/>
                    <a:pt x="1514" y="1827"/>
                  </a:cubicBezTo>
                  <a:cubicBezTo>
                    <a:pt x="1618" y="2037"/>
                    <a:pt x="1710" y="2246"/>
                    <a:pt x="1816" y="2445"/>
                  </a:cubicBezTo>
                  <a:cubicBezTo>
                    <a:pt x="1863" y="2562"/>
                    <a:pt x="1827" y="2621"/>
                    <a:pt x="1710" y="2643"/>
                  </a:cubicBezTo>
                  <a:lnTo>
                    <a:pt x="1665" y="2643"/>
                  </a:lnTo>
                  <a:cubicBezTo>
                    <a:pt x="1618" y="2654"/>
                    <a:pt x="1570" y="2654"/>
                    <a:pt x="1537" y="2665"/>
                  </a:cubicBezTo>
                  <a:cubicBezTo>
                    <a:pt x="1618" y="2724"/>
                    <a:pt x="1699" y="2783"/>
                    <a:pt x="1805" y="2783"/>
                  </a:cubicBezTo>
                  <a:cubicBezTo>
                    <a:pt x="1933" y="2783"/>
                    <a:pt x="2048" y="2819"/>
                    <a:pt x="2165" y="2911"/>
                  </a:cubicBezTo>
                  <a:cubicBezTo>
                    <a:pt x="2199" y="2945"/>
                    <a:pt x="2268" y="2959"/>
                    <a:pt x="2327" y="2959"/>
                  </a:cubicBezTo>
                  <a:cubicBezTo>
                    <a:pt x="2377" y="2962"/>
                    <a:pt x="2428" y="2964"/>
                    <a:pt x="2479" y="2964"/>
                  </a:cubicBezTo>
                  <a:cubicBezTo>
                    <a:pt x="2580" y="2964"/>
                    <a:pt x="2682" y="2959"/>
                    <a:pt x="2783" y="2959"/>
                  </a:cubicBezTo>
                  <a:cubicBezTo>
                    <a:pt x="2792" y="2961"/>
                    <a:pt x="2802" y="2961"/>
                    <a:pt x="2811" y="2961"/>
                  </a:cubicBezTo>
                  <a:cubicBezTo>
                    <a:pt x="2859" y="2961"/>
                    <a:pt x="2905" y="2939"/>
                    <a:pt x="2945" y="2911"/>
                  </a:cubicBezTo>
                  <a:cubicBezTo>
                    <a:pt x="3176" y="2760"/>
                    <a:pt x="3411" y="2621"/>
                    <a:pt x="3632" y="2470"/>
                  </a:cubicBezTo>
                  <a:cubicBezTo>
                    <a:pt x="3679" y="2433"/>
                    <a:pt x="3724" y="2386"/>
                    <a:pt x="3760" y="2352"/>
                  </a:cubicBezTo>
                  <a:cubicBezTo>
                    <a:pt x="3864" y="2224"/>
                    <a:pt x="3959" y="2095"/>
                    <a:pt x="4062" y="1981"/>
                  </a:cubicBezTo>
                  <a:cubicBezTo>
                    <a:pt x="4073" y="1956"/>
                    <a:pt x="4084" y="1933"/>
                    <a:pt x="4084" y="1922"/>
                  </a:cubicBezTo>
                  <a:cubicBezTo>
                    <a:pt x="4073" y="1794"/>
                    <a:pt x="4062" y="1676"/>
                    <a:pt x="4051" y="1562"/>
                  </a:cubicBezTo>
                  <a:cubicBezTo>
                    <a:pt x="4040" y="1503"/>
                    <a:pt x="4003" y="1456"/>
                    <a:pt x="3959" y="1422"/>
                  </a:cubicBezTo>
                  <a:cubicBezTo>
                    <a:pt x="3783" y="1338"/>
                    <a:pt x="3654" y="1199"/>
                    <a:pt x="3514" y="1073"/>
                  </a:cubicBezTo>
                  <a:cubicBezTo>
                    <a:pt x="3305" y="875"/>
                    <a:pt x="3095" y="676"/>
                    <a:pt x="2886" y="478"/>
                  </a:cubicBezTo>
                  <a:cubicBezTo>
                    <a:pt x="2827" y="419"/>
                    <a:pt x="2771" y="386"/>
                    <a:pt x="2676" y="375"/>
                  </a:cubicBezTo>
                  <a:cubicBezTo>
                    <a:pt x="2618" y="375"/>
                    <a:pt x="2562" y="375"/>
                    <a:pt x="2492" y="361"/>
                  </a:cubicBezTo>
                  <a:cubicBezTo>
                    <a:pt x="2397" y="349"/>
                    <a:pt x="2305" y="338"/>
                    <a:pt x="2213" y="305"/>
                  </a:cubicBezTo>
                  <a:cubicBezTo>
                    <a:pt x="2106" y="280"/>
                    <a:pt x="2003" y="221"/>
                    <a:pt x="1897" y="187"/>
                  </a:cubicBezTo>
                  <a:cubicBezTo>
                    <a:pt x="1875" y="176"/>
                    <a:pt x="1863" y="176"/>
                    <a:pt x="1849" y="165"/>
                  </a:cubicBezTo>
                  <a:cubicBezTo>
                    <a:pt x="1836" y="150"/>
                    <a:pt x="1823" y="144"/>
                    <a:pt x="1806" y="144"/>
                  </a:cubicBezTo>
                  <a:cubicBezTo>
                    <a:pt x="1795" y="144"/>
                    <a:pt x="1783" y="147"/>
                    <a:pt x="1768" y="151"/>
                  </a:cubicBezTo>
                  <a:cubicBezTo>
                    <a:pt x="1618" y="199"/>
                    <a:pt x="1467" y="246"/>
                    <a:pt x="1316" y="291"/>
                  </a:cubicBezTo>
                  <a:cubicBezTo>
                    <a:pt x="1168" y="329"/>
                    <a:pt x="1024" y="352"/>
                    <a:pt x="880" y="352"/>
                  </a:cubicBezTo>
                  <a:cubicBezTo>
                    <a:pt x="706" y="352"/>
                    <a:pt x="534" y="318"/>
                    <a:pt x="360" y="235"/>
                  </a:cubicBezTo>
                  <a:cubicBezTo>
                    <a:pt x="232" y="165"/>
                    <a:pt x="117" y="81"/>
                    <a:pt x="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1"/>
            <p:cNvSpPr/>
            <p:nvPr/>
          </p:nvSpPr>
          <p:spPr>
            <a:xfrm>
              <a:off x="4187597" y="4318503"/>
              <a:ext cx="167203" cy="116938"/>
            </a:xfrm>
            <a:custGeom>
              <a:avLst/>
              <a:gdLst/>
              <a:ahLst/>
              <a:cxnLst/>
              <a:rect l="l" t="t" r="r" b="b"/>
              <a:pathLst>
                <a:path w="3526" h="2466" extrusionOk="0">
                  <a:moveTo>
                    <a:pt x="2875" y="1"/>
                  </a:moveTo>
                  <a:cubicBezTo>
                    <a:pt x="2500" y="15"/>
                    <a:pt x="2129" y="59"/>
                    <a:pt x="1768" y="140"/>
                  </a:cubicBezTo>
                  <a:cubicBezTo>
                    <a:pt x="1280" y="247"/>
                    <a:pt x="779" y="328"/>
                    <a:pt x="291" y="420"/>
                  </a:cubicBezTo>
                  <a:cubicBezTo>
                    <a:pt x="196" y="445"/>
                    <a:pt x="103" y="456"/>
                    <a:pt x="0" y="478"/>
                  </a:cubicBezTo>
                  <a:cubicBezTo>
                    <a:pt x="34" y="515"/>
                    <a:pt x="70" y="526"/>
                    <a:pt x="92" y="548"/>
                  </a:cubicBezTo>
                  <a:cubicBezTo>
                    <a:pt x="453" y="794"/>
                    <a:pt x="860" y="945"/>
                    <a:pt x="1243" y="1143"/>
                  </a:cubicBezTo>
                  <a:cubicBezTo>
                    <a:pt x="1257" y="1143"/>
                    <a:pt x="1280" y="1154"/>
                    <a:pt x="1302" y="1154"/>
                  </a:cubicBezTo>
                  <a:cubicBezTo>
                    <a:pt x="1397" y="1143"/>
                    <a:pt x="1489" y="1143"/>
                    <a:pt x="1570" y="1118"/>
                  </a:cubicBezTo>
                  <a:cubicBezTo>
                    <a:pt x="1849" y="1085"/>
                    <a:pt x="2118" y="1026"/>
                    <a:pt x="2386" y="992"/>
                  </a:cubicBezTo>
                  <a:cubicBezTo>
                    <a:pt x="2397" y="988"/>
                    <a:pt x="2408" y="986"/>
                    <a:pt x="2420" y="986"/>
                  </a:cubicBezTo>
                  <a:cubicBezTo>
                    <a:pt x="2443" y="986"/>
                    <a:pt x="2467" y="992"/>
                    <a:pt x="2489" y="992"/>
                  </a:cubicBezTo>
                  <a:lnTo>
                    <a:pt x="2489" y="1004"/>
                  </a:lnTo>
                  <a:cubicBezTo>
                    <a:pt x="2467" y="1015"/>
                    <a:pt x="2456" y="1026"/>
                    <a:pt x="2431" y="1026"/>
                  </a:cubicBezTo>
                  <a:cubicBezTo>
                    <a:pt x="2106" y="1085"/>
                    <a:pt x="1791" y="1143"/>
                    <a:pt x="1467" y="1202"/>
                  </a:cubicBezTo>
                  <a:cubicBezTo>
                    <a:pt x="1349" y="1213"/>
                    <a:pt x="1338" y="1213"/>
                    <a:pt x="1327" y="1328"/>
                  </a:cubicBezTo>
                  <a:lnTo>
                    <a:pt x="1327" y="1353"/>
                  </a:lnTo>
                  <a:cubicBezTo>
                    <a:pt x="1302" y="1526"/>
                    <a:pt x="1280" y="1691"/>
                    <a:pt x="1257" y="1864"/>
                  </a:cubicBezTo>
                  <a:cubicBezTo>
                    <a:pt x="1243" y="1923"/>
                    <a:pt x="1257" y="1970"/>
                    <a:pt x="1302" y="2004"/>
                  </a:cubicBezTo>
                  <a:cubicBezTo>
                    <a:pt x="1397" y="2096"/>
                    <a:pt x="1478" y="2202"/>
                    <a:pt x="1570" y="2294"/>
                  </a:cubicBezTo>
                  <a:cubicBezTo>
                    <a:pt x="1592" y="2305"/>
                    <a:pt x="1618" y="2319"/>
                    <a:pt x="1651" y="2331"/>
                  </a:cubicBezTo>
                  <a:cubicBezTo>
                    <a:pt x="1721" y="2342"/>
                    <a:pt x="1791" y="2353"/>
                    <a:pt x="1861" y="2364"/>
                  </a:cubicBezTo>
                  <a:cubicBezTo>
                    <a:pt x="1967" y="2389"/>
                    <a:pt x="2070" y="2423"/>
                    <a:pt x="2165" y="2445"/>
                  </a:cubicBezTo>
                  <a:cubicBezTo>
                    <a:pt x="2213" y="2457"/>
                    <a:pt x="2262" y="2466"/>
                    <a:pt x="2311" y="2466"/>
                  </a:cubicBezTo>
                  <a:cubicBezTo>
                    <a:pt x="2367" y="2466"/>
                    <a:pt x="2423" y="2454"/>
                    <a:pt x="2478" y="2423"/>
                  </a:cubicBezTo>
                  <a:cubicBezTo>
                    <a:pt x="2607" y="2342"/>
                    <a:pt x="2746" y="2272"/>
                    <a:pt x="2886" y="2224"/>
                  </a:cubicBezTo>
                  <a:cubicBezTo>
                    <a:pt x="3003" y="2180"/>
                    <a:pt x="3073" y="2110"/>
                    <a:pt x="3118" y="2004"/>
                  </a:cubicBezTo>
                  <a:cubicBezTo>
                    <a:pt x="3129" y="1981"/>
                    <a:pt x="3143" y="1956"/>
                    <a:pt x="3154" y="1934"/>
                  </a:cubicBezTo>
                  <a:cubicBezTo>
                    <a:pt x="3246" y="1691"/>
                    <a:pt x="3352" y="1445"/>
                    <a:pt x="3492" y="1213"/>
                  </a:cubicBezTo>
                  <a:cubicBezTo>
                    <a:pt x="3514" y="1166"/>
                    <a:pt x="3526" y="1107"/>
                    <a:pt x="3526" y="1062"/>
                  </a:cubicBezTo>
                  <a:cubicBezTo>
                    <a:pt x="3514" y="853"/>
                    <a:pt x="3503" y="654"/>
                    <a:pt x="3478" y="445"/>
                  </a:cubicBezTo>
                  <a:cubicBezTo>
                    <a:pt x="3478" y="434"/>
                    <a:pt x="3467" y="420"/>
                    <a:pt x="3456" y="409"/>
                  </a:cubicBezTo>
                  <a:cubicBezTo>
                    <a:pt x="3397" y="364"/>
                    <a:pt x="3327" y="328"/>
                    <a:pt x="3283" y="280"/>
                  </a:cubicBezTo>
                  <a:cubicBezTo>
                    <a:pt x="3199" y="210"/>
                    <a:pt x="3118" y="140"/>
                    <a:pt x="3037" y="59"/>
                  </a:cubicBezTo>
                  <a:cubicBezTo>
                    <a:pt x="2989" y="26"/>
                    <a:pt x="2945" y="1"/>
                    <a:pt x="287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1"/>
            <p:cNvSpPr/>
            <p:nvPr/>
          </p:nvSpPr>
          <p:spPr>
            <a:xfrm>
              <a:off x="4151654" y="4185302"/>
              <a:ext cx="321840" cy="70656"/>
            </a:xfrm>
            <a:custGeom>
              <a:avLst/>
              <a:gdLst/>
              <a:ahLst/>
              <a:cxnLst/>
              <a:rect l="l" t="t" r="r" b="b"/>
              <a:pathLst>
                <a:path w="6787" h="1490" extrusionOk="0">
                  <a:moveTo>
                    <a:pt x="4218" y="0"/>
                  </a:moveTo>
                  <a:cubicBezTo>
                    <a:pt x="4130" y="0"/>
                    <a:pt x="4052" y="47"/>
                    <a:pt x="3982" y="100"/>
                  </a:cubicBezTo>
                  <a:cubicBezTo>
                    <a:pt x="3971" y="111"/>
                    <a:pt x="3957" y="122"/>
                    <a:pt x="3957" y="133"/>
                  </a:cubicBezTo>
                  <a:cubicBezTo>
                    <a:pt x="3934" y="240"/>
                    <a:pt x="3865" y="295"/>
                    <a:pt x="3761" y="332"/>
                  </a:cubicBezTo>
                  <a:cubicBezTo>
                    <a:pt x="3563" y="402"/>
                    <a:pt x="3376" y="471"/>
                    <a:pt x="3202" y="589"/>
                  </a:cubicBezTo>
                  <a:cubicBezTo>
                    <a:pt x="3166" y="611"/>
                    <a:pt x="3133" y="611"/>
                    <a:pt x="3085" y="611"/>
                  </a:cubicBezTo>
                  <a:cubicBezTo>
                    <a:pt x="3061" y="617"/>
                    <a:pt x="3035" y="617"/>
                    <a:pt x="3007" y="617"/>
                  </a:cubicBezTo>
                  <a:cubicBezTo>
                    <a:pt x="2980" y="617"/>
                    <a:pt x="2951" y="617"/>
                    <a:pt x="2923" y="622"/>
                  </a:cubicBezTo>
                  <a:cubicBezTo>
                    <a:pt x="2585" y="692"/>
                    <a:pt x="2247" y="762"/>
                    <a:pt x="1909" y="832"/>
                  </a:cubicBezTo>
                  <a:cubicBezTo>
                    <a:pt x="1815" y="849"/>
                    <a:pt x="1721" y="861"/>
                    <a:pt x="1628" y="861"/>
                  </a:cubicBezTo>
                  <a:cubicBezTo>
                    <a:pt x="1524" y="861"/>
                    <a:pt x="1420" y="846"/>
                    <a:pt x="1317" y="809"/>
                  </a:cubicBezTo>
                  <a:cubicBezTo>
                    <a:pt x="1152" y="751"/>
                    <a:pt x="990" y="714"/>
                    <a:pt x="828" y="670"/>
                  </a:cubicBezTo>
                  <a:cubicBezTo>
                    <a:pt x="663" y="622"/>
                    <a:pt x="490" y="575"/>
                    <a:pt x="314" y="530"/>
                  </a:cubicBezTo>
                  <a:cubicBezTo>
                    <a:pt x="269" y="519"/>
                    <a:pt x="233" y="483"/>
                    <a:pt x="210" y="435"/>
                  </a:cubicBezTo>
                  <a:cubicBezTo>
                    <a:pt x="185" y="390"/>
                    <a:pt x="152" y="343"/>
                    <a:pt x="115" y="284"/>
                  </a:cubicBezTo>
                  <a:cubicBezTo>
                    <a:pt x="82" y="332"/>
                    <a:pt x="60" y="390"/>
                    <a:pt x="34" y="424"/>
                  </a:cubicBezTo>
                  <a:cubicBezTo>
                    <a:pt x="1" y="471"/>
                    <a:pt x="1" y="530"/>
                    <a:pt x="23" y="575"/>
                  </a:cubicBezTo>
                  <a:cubicBezTo>
                    <a:pt x="60" y="670"/>
                    <a:pt x="104" y="762"/>
                    <a:pt x="152" y="868"/>
                  </a:cubicBezTo>
                  <a:lnTo>
                    <a:pt x="199" y="913"/>
                  </a:lnTo>
                  <a:cubicBezTo>
                    <a:pt x="363" y="1007"/>
                    <a:pt x="520" y="1081"/>
                    <a:pt x="707" y="1081"/>
                  </a:cubicBezTo>
                  <a:cubicBezTo>
                    <a:pt x="731" y="1081"/>
                    <a:pt x="755" y="1080"/>
                    <a:pt x="780" y="1078"/>
                  </a:cubicBezTo>
                  <a:cubicBezTo>
                    <a:pt x="1152" y="1041"/>
                    <a:pt x="1526" y="1008"/>
                    <a:pt x="1887" y="971"/>
                  </a:cubicBezTo>
                  <a:cubicBezTo>
                    <a:pt x="2130" y="949"/>
                    <a:pt x="2376" y="913"/>
                    <a:pt x="2607" y="879"/>
                  </a:cubicBezTo>
                  <a:cubicBezTo>
                    <a:pt x="2758" y="854"/>
                    <a:pt x="2909" y="809"/>
                    <a:pt x="3063" y="784"/>
                  </a:cubicBezTo>
                  <a:cubicBezTo>
                    <a:pt x="3096" y="784"/>
                    <a:pt x="3155" y="784"/>
                    <a:pt x="3177" y="809"/>
                  </a:cubicBezTo>
                  <a:cubicBezTo>
                    <a:pt x="3353" y="938"/>
                    <a:pt x="3515" y="1064"/>
                    <a:pt x="3677" y="1203"/>
                  </a:cubicBezTo>
                  <a:cubicBezTo>
                    <a:pt x="3910" y="1391"/>
                    <a:pt x="4162" y="1489"/>
                    <a:pt x="4438" y="1489"/>
                  </a:cubicBezTo>
                  <a:cubicBezTo>
                    <a:pt x="4524" y="1489"/>
                    <a:pt x="4612" y="1480"/>
                    <a:pt x="4703" y="1460"/>
                  </a:cubicBezTo>
                  <a:cubicBezTo>
                    <a:pt x="4912" y="1427"/>
                    <a:pt x="5111" y="1357"/>
                    <a:pt x="5309" y="1298"/>
                  </a:cubicBezTo>
                  <a:cubicBezTo>
                    <a:pt x="5418" y="1266"/>
                    <a:pt x="5521" y="1251"/>
                    <a:pt x="5623" y="1251"/>
                  </a:cubicBezTo>
                  <a:cubicBezTo>
                    <a:pt x="5673" y="1251"/>
                    <a:pt x="5723" y="1255"/>
                    <a:pt x="5773" y="1262"/>
                  </a:cubicBezTo>
                  <a:cubicBezTo>
                    <a:pt x="6088" y="1310"/>
                    <a:pt x="6401" y="1343"/>
                    <a:pt x="6717" y="1379"/>
                  </a:cubicBezTo>
                  <a:cubicBezTo>
                    <a:pt x="6776" y="1379"/>
                    <a:pt x="6787" y="1368"/>
                    <a:pt x="6787" y="1310"/>
                  </a:cubicBezTo>
                  <a:cubicBezTo>
                    <a:pt x="6787" y="1240"/>
                    <a:pt x="6787" y="1170"/>
                    <a:pt x="6776" y="1111"/>
                  </a:cubicBezTo>
                  <a:cubicBezTo>
                    <a:pt x="6750" y="938"/>
                    <a:pt x="6728" y="913"/>
                    <a:pt x="6555" y="879"/>
                  </a:cubicBezTo>
                  <a:cubicBezTo>
                    <a:pt x="6379" y="832"/>
                    <a:pt x="6206" y="798"/>
                    <a:pt x="6030" y="762"/>
                  </a:cubicBezTo>
                  <a:cubicBezTo>
                    <a:pt x="5917" y="746"/>
                    <a:pt x="5798" y="724"/>
                    <a:pt x="5681" y="724"/>
                  </a:cubicBezTo>
                  <a:cubicBezTo>
                    <a:pt x="5630" y="724"/>
                    <a:pt x="5579" y="729"/>
                    <a:pt x="5530" y="740"/>
                  </a:cubicBezTo>
                  <a:cubicBezTo>
                    <a:pt x="5284" y="798"/>
                    <a:pt x="5041" y="868"/>
                    <a:pt x="4809" y="913"/>
                  </a:cubicBezTo>
                  <a:cubicBezTo>
                    <a:pt x="4714" y="938"/>
                    <a:pt x="4622" y="971"/>
                    <a:pt x="4541" y="971"/>
                  </a:cubicBezTo>
                  <a:cubicBezTo>
                    <a:pt x="4261" y="971"/>
                    <a:pt x="4004" y="879"/>
                    <a:pt x="3761" y="740"/>
                  </a:cubicBezTo>
                  <a:cubicBezTo>
                    <a:pt x="3747" y="728"/>
                    <a:pt x="3736" y="714"/>
                    <a:pt x="3714" y="703"/>
                  </a:cubicBezTo>
                  <a:cubicBezTo>
                    <a:pt x="3703" y="681"/>
                    <a:pt x="3703" y="670"/>
                    <a:pt x="3725" y="659"/>
                  </a:cubicBezTo>
                  <a:cubicBezTo>
                    <a:pt x="3817" y="622"/>
                    <a:pt x="3901" y="589"/>
                    <a:pt x="3971" y="552"/>
                  </a:cubicBezTo>
                  <a:cubicBezTo>
                    <a:pt x="4055" y="507"/>
                    <a:pt x="4137" y="476"/>
                    <a:pt x="4216" y="476"/>
                  </a:cubicBezTo>
                  <a:cubicBezTo>
                    <a:pt x="4278" y="476"/>
                    <a:pt x="4340" y="495"/>
                    <a:pt x="4401" y="541"/>
                  </a:cubicBezTo>
                  <a:cubicBezTo>
                    <a:pt x="4447" y="571"/>
                    <a:pt x="4497" y="582"/>
                    <a:pt x="4546" y="582"/>
                  </a:cubicBezTo>
                  <a:cubicBezTo>
                    <a:pt x="4596" y="582"/>
                    <a:pt x="4645" y="571"/>
                    <a:pt x="4691" y="552"/>
                  </a:cubicBezTo>
                  <a:cubicBezTo>
                    <a:pt x="4784" y="530"/>
                    <a:pt x="4865" y="505"/>
                    <a:pt x="4949" y="483"/>
                  </a:cubicBezTo>
                  <a:cubicBezTo>
                    <a:pt x="5011" y="466"/>
                    <a:pt x="5072" y="457"/>
                    <a:pt x="5133" y="457"/>
                  </a:cubicBezTo>
                  <a:cubicBezTo>
                    <a:pt x="5194" y="457"/>
                    <a:pt x="5256" y="466"/>
                    <a:pt x="5320" y="483"/>
                  </a:cubicBezTo>
                  <a:cubicBezTo>
                    <a:pt x="5390" y="505"/>
                    <a:pt x="5449" y="519"/>
                    <a:pt x="5518" y="541"/>
                  </a:cubicBezTo>
                  <a:cubicBezTo>
                    <a:pt x="5541" y="545"/>
                    <a:pt x="5564" y="547"/>
                    <a:pt x="5587" y="547"/>
                  </a:cubicBezTo>
                  <a:cubicBezTo>
                    <a:pt x="5634" y="547"/>
                    <a:pt x="5681" y="537"/>
                    <a:pt x="5728" y="505"/>
                  </a:cubicBezTo>
                  <a:cubicBezTo>
                    <a:pt x="5809" y="460"/>
                    <a:pt x="5901" y="402"/>
                    <a:pt x="5982" y="343"/>
                  </a:cubicBezTo>
                  <a:cubicBezTo>
                    <a:pt x="5996" y="343"/>
                    <a:pt x="6007" y="332"/>
                    <a:pt x="6018" y="321"/>
                  </a:cubicBezTo>
                  <a:cubicBezTo>
                    <a:pt x="5868" y="214"/>
                    <a:pt x="5717" y="111"/>
                    <a:pt x="5541" y="86"/>
                  </a:cubicBezTo>
                  <a:cubicBezTo>
                    <a:pt x="5453" y="69"/>
                    <a:pt x="5365" y="62"/>
                    <a:pt x="5277" y="62"/>
                  </a:cubicBezTo>
                  <a:cubicBezTo>
                    <a:pt x="5132" y="62"/>
                    <a:pt x="4987" y="81"/>
                    <a:pt x="4842" y="111"/>
                  </a:cubicBezTo>
                  <a:cubicBezTo>
                    <a:pt x="4790" y="125"/>
                    <a:pt x="4737" y="133"/>
                    <a:pt x="4685" y="133"/>
                  </a:cubicBezTo>
                  <a:cubicBezTo>
                    <a:pt x="4609" y="133"/>
                    <a:pt x="4534" y="116"/>
                    <a:pt x="4460" y="75"/>
                  </a:cubicBezTo>
                  <a:cubicBezTo>
                    <a:pt x="4412" y="52"/>
                    <a:pt x="4353" y="30"/>
                    <a:pt x="4306" y="16"/>
                  </a:cubicBezTo>
                  <a:cubicBezTo>
                    <a:pt x="4275" y="5"/>
                    <a:pt x="4246" y="0"/>
                    <a:pt x="4218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1"/>
            <p:cNvSpPr/>
            <p:nvPr/>
          </p:nvSpPr>
          <p:spPr>
            <a:xfrm>
              <a:off x="4506016" y="3941616"/>
              <a:ext cx="106031" cy="166160"/>
            </a:xfrm>
            <a:custGeom>
              <a:avLst/>
              <a:gdLst/>
              <a:ahLst/>
              <a:cxnLst/>
              <a:rect l="l" t="t" r="r" b="b"/>
              <a:pathLst>
                <a:path w="2236" h="3504" extrusionOk="0">
                  <a:moveTo>
                    <a:pt x="1560" y="1314"/>
                  </a:moveTo>
                  <a:cubicBezTo>
                    <a:pt x="1571" y="1314"/>
                    <a:pt x="1582" y="1328"/>
                    <a:pt x="1582" y="1339"/>
                  </a:cubicBezTo>
                  <a:cubicBezTo>
                    <a:pt x="1711" y="1523"/>
                    <a:pt x="1839" y="1710"/>
                    <a:pt x="1957" y="1898"/>
                  </a:cubicBezTo>
                  <a:cubicBezTo>
                    <a:pt x="1979" y="1920"/>
                    <a:pt x="1968" y="1942"/>
                    <a:pt x="1979" y="1979"/>
                  </a:cubicBezTo>
                  <a:cubicBezTo>
                    <a:pt x="1957" y="1956"/>
                    <a:pt x="1931" y="1942"/>
                    <a:pt x="1920" y="1920"/>
                  </a:cubicBezTo>
                  <a:cubicBezTo>
                    <a:pt x="1817" y="1769"/>
                    <a:pt x="1722" y="1618"/>
                    <a:pt x="1630" y="1467"/>
                  </a:cubicBezTo>
                  <a:cubicBezTo>
                    <a:pt x="1607" y="1431"/>
                    <a:pt x="1582" y="1409"/>
                    <a:pt x="1560" y="1372"/>
                  </a:cubicBezTo>
                  <a:cubicBezTo>
                    <a:pt x="1549" y="1361"/>
                    <a:pt x="1549" y="1339"/>
                    <a:pt x="1549" y="1328"/>
                  </a:cubicBezTo>
                  <a:cubicBezTo>
                    <a:pt x="1549" y="1314"/>
                    <a:pt x="1549" y="1314"/>
                    <a:pt x="1560" y="1314"/>
                  </a:cubicBezTo>
                  <a:close/>
                  <a:moveTo>
                    <a:pt x="1350" y="1"/>
                  </a:moveTo>
                  <a:cubicBezTo>
                    <a:pt x="1328" y="1"/>
                    <a:pt x="1292" y="23"/>
                    <a:pt x="1303" y="57"/>
                  </a:cubicBezTo>
                  <a:cubicBezTo>
                    <a:pt x="1303" y="82"/>
                    <a:pt x="1292" y="115"/>
                    <a:pt x="1303" y="140"/>
                  </a:cubicBezTo>
                  <a:cubicBezTo>
                    <a:pt x="1361" y="372"/>
                    <a:pt x="1420" y="593"/>
                    <a:pt x="1479" y="825"/>
                  </a:cubicBezTo>
                  <a:cubicBezTo>
                    <a:pt x="1490" y="839"/>
                    <a:pt x="1479" y="861"/>
                    <a:pt x="1479" y="884"/>
                  </a:cubicBezTo>
                  <a:lnTo>
                    <a:pt x="1456" y="884"/>
                  </a:lnTo>
                  <a:cubicBezTo>
                    <a:pt x="1456" y="872"/>
                    <a:pt x="1443" y="861"/>
                    <a:pt x="1431" y="839"/>
                  </a:cubicBezTo>
                  <a:cubicBezTo>
                    <a:pt x="1420" y="780"/>
                    <a:pt x="1409" y="733"/>
                    <a:pt x="1398" y="674"/>
                  </a:cubicBezTo>
                  <a:cubicBezTo>
                    <a:pt x="1350" y="512"/>
                    <a:pt x="1303" y="350"/>
                    <a:pt x="1258" y="174"/>
                  </a:cubicBezTo>
                  <a:cubicBezTo>
                    <a:pt x="1247" y="163"/>
                    <a:pt x="1222" y="126"/>
                    <a:pt x="1199" y="126"/>
                  </a:cubicBezTo>
                  <a:cubicBezTo>
                    <a:pt x="1163" y="126"/>
                    <a:pt x="1163" y="163"/>
                    <a:pt x="1163" y="196"/>
                  </a:cubicBezTo>
                  <a:cubicBezTo>
                    <a:pt x="1188" y="490"/>
                    <a:pt x="1199" y="780"/>
                    <a:pt x="1211" y="1071"/>
                  </a:cubicBezTo>
                  <a:cubicBezTo>
                    <a:pt x="1211" y="1152"/>
                    <a:pt x="1199" y="1233"/>
                    <a:pt x="1199" y="1314"/>
                  </a:cubicBezTo>
                  <a:cubicBezTo>
                    <a:pt x="1222" y="1303"/>
                    <a:pt x="1258" y="1291"/>
                    <a:pt x="1292" y="1280"/>
                  </a:cubicBezTo>
                  <a:cubicBezTo>
                    <a:pt x="1298" y="1279"/>
                    <a:pt x="1304" y="1278"/>
                    <a:pt x="1311" y="1278"/>
                  </a:cubicBezTo>
                  <a:cubicBezTo>
                    <a:pt x="1354" y="1278"/>
                    <a:pt x="1402" y="1309"/>
                    <a:pt x="1431" y="1350"/>
                  </a:cubicBezTo>
                  <a:cubicBezTo>
                    <a:pt x="1456" y="1398"/>
                    <a:pt x="1443" y="1431"/>
                    <a:pt x="1409" y="1467"/>
                  </a:cubicBezTo>
                  <a:cubicBezTo>
                    <a:pt x="1387" y="1490"/>
                    <a:pt x="1350" y="1523"/>
                    <a:pt x="1328" y="1548"/>
                  </a:cubicBezTo>
                  <a:cubicBezTo>
                    <a:pt x="1292" y="1593"/>
                    <a:pt x="1292" y="1641"/>
                    <a:pt x="1317" y="1688"/>
                  </a:cubicBezTo>
                  <a:cubicBezTo>
                    <a:pt x="1328" y="1699"/>
                    <a:pt x="1361" y="1722"/>
                    <a:pt x="1398" y="1722"/>
                  </a:cubicBezTo>
                  <a:cubicBezTo>
                    <a:pt x="1456" y="1747"/>
                    <a:pt x="1512" y="1747"/>
                    <a:pt x="1571" y="1758"/>
                  </a:cubicBezTo>
                  <a:cubicBezTo>
                    <a:pt x="1582" y="1758"/>
                    <a:pt x="1596" y="1780"/>
                    <a:pt x="1619" y="1791"/>
                  </a:cubicBezTo>
                  <a:cubicBezTo>
                    <a:pt x="1596" y="1791"/>
                    <a:pt x="1582" y="1803"/>
                    <a:pt x="1571" y="1803"/>
                  </a:cubicBezTo>
                  <a:cubicBezTo>
                    <a:pt x="1512" y="1803"/>
                    <a:pt x="1456" y="1791"/>
                    <a:pt x="1398" y="1780"/>
                  </a:cubicBezTo>
                  <a:cubicBezTo>
                    <a:pt x="1303" y="1769"/>
                    <a:pt x="1269" y="1747"/>
                    <a:pt x="1258" y="1652"/>
                  </a:cubicBezTo>
                  <a:cubicBezTo>
                    <a:pt x="1247" y="1593"/>
                    <a:pt x="1258" y="1548"/>
                    <a:pt x="1292" y="1512"/>
                  </a:cubicBezTo>
                  <a:cubicBezTo>
                    <a:pt x="1317" y="1490"/>
                    <a:pt x="1339" y="1467"/>
                    <a:pt x="1361" y="1442"/>
                  </a:cubicBezTo>
                  <a:cubicBezTo>
                    <a:pt x="1373" y="1420"/>
                    <a:pt x="1387" y="1384"/>
                    <a:pt x="1387" y="1384"/>
                  </a:cubicBezTo>
                  <a:cubicBezTo>
                    <a:pt x="1367" y="1358"/>
                    <a:pt x="1350" y="1331"/>
                    <a:pt x="1316" y="1331"/>
                  </a:cubicBezTo>
                  <a:cubicBezTo>
                    <a:pt x="1306" y="1331"/>
                    <a:pt x="1294" y="1333"/>
                    <a:pt x="1280" y="1339"/>
                  </a:cubicBezTo>
                  <a:cubicBezTo>
                    <a:pt x="1222" y="1361"/>
                    <a:pt x="1152" y="1398"/>
                    <a:pt x="1093" y="1431"/>
                  </a:cubicBezTo>
                  <a:cubicBezTo>
                    <a:pt x="968" y="1501"/>
                    <a:pt x="968" y="1501"/>
                    <a:pt x="990" y="1629"/>
                  </a:cubicBezTo>
                  <a:cubicBezTo>
                    <a:pt x="1012" y="1733"/>
                    <a:pt x="1037" y="1828"/>
                    <a:pt x="1071" y="1920"/>
                  </a:cubicBezTo>
                  <a:cubicBezTo>
                    <a:pt x="1118" y="1990"/>
                    <a:pt x="1188" y="2049"/>
                    <a:pt x="1233" y="2118"/>
                  </a:cubicBezTo>
                  <a:cubicBezTo>
                    <a:pt x="1247" y="2130"/>
                    <a:pt x="1258" y="2152"/>
                    <a:pt x="1258" y="2166"/>
                  </a:cubicBezTo>
                  <a:cubicBezTo>
                    <a:pt x="1233" y="2166"/>
                    <a:pt x="1211" y="2166"/>
                    <a:pt x="1199" y="2152"/>
                  </a:cubicBezTo>
                  <a:cubicBezTo>
                    <a:pt x="1163" y="2118"/>
                    <a:pt x="1141" y="2082"/>
                    <a:pt x="1118" y="2049"/>
                  </a:cubicBezTo>
                  <a:cubicBezTo>
                    <a:pt x="1099" y="2040"/>
                    <a:pt x="1073" y="2022"/>
                    <a:pt x="1053" y="2022"/>
                  </a:cubicBezTo>
                  <a:cubicBezTo>
                    <a:pt x="1047" y="2022"/>
                    <a:pt x="1042" y="2023"/>
                    <a:pt x="1037" y="2026"/>
                  </a:cubicBezTo>
                  <a:cubicBezTo>
                    <a:pt x="942" y="2037"/>
                    <a:pt x="839" y="2060"/>
                    <a:pt x="744" y="2082"/>
                  </a:cubicBezTo>
                  <a:cubicBezTo>
                    <a:pt x="733" y="2082"/>
                    <a:pt x="711" y="2096"/>
                    <a:pt x="711" y="2107"/>
                  </a:cubicBezTo>
                  <a:cubicBezTo>
                    <a:pt x="582" y="2269"/>
                    <a:pt x="465" y="2445"/>
                    <a:pt x="350" y="2607"/>
                  </a:cubicBezTo>
                  <a:cubicBezTo>
                    <a:pt x="211" y="2817"/>
                    <a:pt x="104" y="3037"/>
                    <a:pt x="35" y="3269"/>
                  </a:cubicBezTo>
                  <a:cubicBezTo>
                    <a:pt x="1" y="3364"/>
                    <a:pt x="23" y="3434"/>
                    <a:pt x="82" y="3504"/>
                  </a:cubicBezTo>
                  <a:cubicBezTo>
                    <a:pt x="116" y="3493"/>
                    <a:pt x="141" y="3479"/>
                    <a:pt x="174" y="3468"/>
                  </a:cubicBezTo>
                  <a:cubicBezTo>
                    <a:pt x="420" y="3328"/>
                    <a:pt x="674" y="3199"/>
                    <a:pt x="920" y="3060"/>
                  </a:cubicBezTo>
                  <a:cubicBezTo>
                    <a:pt x="1339" y="2828"/>
                    <a:pt x="1711" y="2537"/>
                    <a:pt x="2085" y="2236"/>
                  </a:cubicBezTo>
                  <a:cubicBezTo>
                    <a:pt x="2107" y="2211"/>
                    <a:pt x="2141" y="2166"/>
                    <a:pt x="2141" y="2130"/>
                  </a:cubicBezTo>
                  <a:cubicBezTo>
                    <a:pt x="2166" y="1990"/>
                    <a:pt x="2188" y="1850"/>
                    <a:pt x="2211" y="1710"/>
                  </a:cubicBezTo>
                  <a:cubicBezTo>
                    <a:pt x="2225" y="1607"/>
                    <a:pt x="2211" y="1512"/>
                    <a:pt x="2225" y="1409"/>
                  </a:cubicBezTo>
                  <a:cubicBezTo>
                    <a:pt x="2236" y="1328"/>
                    <a:pt x="2236" y="1258"/>
                    <a:pt x="2200" y="1174"/>
                  </a:cubicBezTo>
                  <a:cubicBezTo>
                    <a:pt x="2166" y="1082"/>
                    <a:pt x="2141" y="1001"/>
                    <a:pt x="2119" y="909"/>
                  </a:cubicBezTo>
                  <a:cubicBezTo>
                    <a:pt x="2085" y="803"/>
                    <a:pt x="2071" y="710"/>
                    <a:pt x="2060" y="604"/>
                  </a:cubicBezTo>
                  <a:cubicBezTo>
                    <a:pt x="2049" y="571"/>
                    <a:pt x="2049" y="523"/>
                    <a:pt x="2049" y="476"/>
                  </a:cubicBezTo>
                  <a:cubicBezTo>
                    <a:pt x="2038" y="442"/>
                    <a:pt x="2026" y="431"/>
                    <a:pt x="1990" y="431"/>
                  </a:cubicBezTo>
                  <a:cubicBezTo>
                    <a:pt x="1945" y="431"/>
                    <a:pt x="1945" y="453"/>
                    <a:pt x="1945" y="490"/>
                  </a:cubicBezTo>
                  <a:lnTo>
                    <a:pt x="1945" y="814"/>
                  </a:lnTo>
                  <a:lnTo>
                    <a:pt x="1945" y="850"/>
                  </a:lnTo>
                  <a:cubicBezTo>
                    <a:pt x="1945" y="861"/>
                    <a:pt x="1957" y="872"/>
                    <a:pt x="1957" y="895"/>
                  </a:cubicBezTo>
                  <a:cubicBezTo>
                    <a:pt x="1951" y="889"/>
                    <a:pt x="1942" y="889"/>
                    <a:pt x="1933" y="889"/>
                  </a:cubicBezTo>
                  <a:cubicBezTo>
                    <a:pt x="1924" y="889"/>
                    <a:pt x="1915" y="889"/>
                    <a:pt x="1909" y="884"/>
                  </a:cubicBezTo>
                  <a:cubicBezTo>
                    <a:pt x="1850" y="861"/>
                    <a:pt x="1839" y="803"/>
                    <a:pt x="1817" y="744"/>
                  </a:cubicBezTo>
                  <a:cubicBezTo>
                    <a:pt x="1758" y="559"/>
                    <a:pt x="1700" y="372"/>
                    <a:pt x="1641" y="174"/>
                  </a:cubicBezTo>
                  <a:cubicBezTo>
                    <a:pt x="1619" y="104"/>
                    <a:pt x="1596" y="104"/>
                    <a:pt x="1512" y="104"/>
                  </a:cubicBezTo>
                  <a:lnTo>
                    <a:pt x="1512" y="140"/>
                  </a:lnTo>
                  <a:cubicBezTo>
                    <a:pt x="1582" y="336"/>
                    <a:pt x="1652" y="546"/>
                    <a:pt x="1711" y="744"/>
                  </a:cubicBezTo>
                  <a:cubicBezTo>
                    <a:pt x="1722" y="769"/>
                    <a:pt x="1722" y="791"/>
                    <a:pt x="1722" y="814"/>
                  </a:cubicBezTo>
                  <a:cubicBezTo>
                    <a:pt x="1711" y="825"/>
                    <a:pt x="1711" y="825"/>
                    <a:pt x="1700" y="825"/>
                  </a:cubicBezTo>
                  <a:cubicBezTo>
                    <a:pt x="1688" y="803"/>
                    <a:pt x="1677" y="791"/>
                    <a:pt x="1677" y="769"/>
                  </a:cubicBezTo>
                  <a:cubicBezTo>
                    <a:pt x="1630" y="641"/>
                    <a:pt x="1582" y="501"/>
                    <a:pt x="1537" y="372"/>
                  </a:cubicBezTo>
                  <a:cubicBezTo>
                    <a:pt x="1501" y="255"/>
                    <a:pt x="1468" y="152"/>
                    <a:pt x="1420" y="34"/>
                  </a:cubicBezTo>
                  <a:cubicBezTo>
                    <a:pt x="1409" y="23"/>
                    <a:pt x="1373" y="1"/>
                    <a:pt x="1350" y="1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1"/>
            <p:cNvSpPr/>
            <p:nvPr/>
          </p:nvSpPr>
          <p:spPr>
            <a:xfrm>
              <a:off x="4246539" y="3865081"/>
              <a:ext cx="109303" cy="87063"/>
            </a:xfrm>
            <a:custGeom>
              <a:avLst/>
              <a:gdLst/>
              <a:ahLst/>
              <a:cxnLst/>
              <a:rect l="l" t="t" r="r" b="b"/>
              <a:pathLst>
                <a:path w="2305" h="1836" extrusionOk="0">
                  <a:moveTo>
                    <a:pt x="1222" y="1"/>
                  </a:moveTo>
                  <a:cubicBezTo>
                    <a:pt x="1054" y="1"/>
                    <a:pt x="895" y="57"/>
                    <a:pt x="746" y="148"/>
                  </a:cubicBezTo>
                  <a:cubicBezTo>
                    <a:pt x="537" y="274"/>
                    <a:pt x="363" y="450"/>
                    <a:pt x="235" y="659"/>
                  </a:cubicBezTo>
                  <a:cubicBezTo>
                    <a:pt x="59" y="939"/>
                    <a:pt x="0" y="1240"/>
                    <a:pt x="48" y="1567"/>
                  </a:cubicBezTo>
                  <a:cubicBezTo>
                    <a:pt x="59" y="1648"/>
                    <a:pt x="70" y="1740"/>
                    <a:pt x="95" y="1835"/>
                  </a:cubicBezTo>
                  <a:cubicBezTo>
                    <a:pt x="129" y="1810"/>
                    <a:pt x="165" y="1788"/>
                    <a:pt x="199" y="1766"/>
                  </a:cubicBezTo>
                  <a:cubicBezTo>
                    <a:pt x="224" y="1754"/>
                    <a:pt x="235" y="1740"/>
                    <a:pt x="235" y="1707"/>
                  </a:cubicBezTo>
                  <a:cubicBezTo>
                    <a:pt x="235" y="1615"/>
                    <a:pt x="235" y="1531"/>
                    <a:pt x="257" y="1439"/>
                  </a:cubicBezTo>
                  <a:cubicBezTo>
                    <a:pt x="267" y="1356"/>
                    <a:pt x="381" y="1262"/>
                    <a:pt x="481" y="1262"/>
                  </a:cubicBezTo>
                  <a:cubicBezTo>
                    <a:pt x="492" y="1262"/>
                    <a:pt x="503" y="1263"/>
                    <a:pt x="514" y="1266"/>
                  </a:cubicBezTo>
                  <a:cubicBezTo>
                    <a:pt x="537" y="1266"/>
                    <a:pt x="559" y="1288"/>
                    <a:pt x="584" y="1310"/>
                  </a:cubicBezTo>
                  <a:cubicBezTo>
                    <a:pt x="606" y="1335"/>
                    <a:pt x="618" y="1369"/>
                    <a:pt x="629" y="1391"/>
                  </a:cubicBezTo>
                  <a:cubicBezTo>
                    <a:pt x="816" y="1321"/>
                    <a:pt x="1003" y="1252"/>
                    <a:pt x="1176" y="1182"/>
                  </a:cubicBezTo>
                  <a:cubicBezTo>
                    <a:pt x="1188" y="1171"/>
                    <a:pt x="1201" y="1148"/>
                    <a:pt x="1201" y="1126"/>
                  </a:cubicBezTo>
                  <a:cubicBezTo>
                    <a:pt x="1188" y="1031"/>
                    <a:pt x="1165" y="950"/>
                    <a:pt x="1154" y="858"/>
                  </a:cubicBezTo>
                  <a:cubicBezTo>
                    <a:pt x="1143" y="777"/>
                    <a:pt x="1154" y="777"/>
                    <a:pt x="1235" y="777"/>
                  </a:cubicBezTo>
                  <a:cubicBezTo>
                    <a:pt x="1257" y="777"/>
                    <a:pt x="1294" y="788"/>
                    <a:pt x="1327" y="788"/>
                  </a:cubicBezTo>
                  <a:cubicBezTo>
                    <a:pt x="1654" y="799"/>
                    <a:pt x="1981" y="810"/>
                    <a:pt x="2305" y="821"/>
                  </a:cubicBezTo>
                  <a:lnTo>
                    <a:pt x="2305" y="810"/>
                  </a:lnTo>
                  <a:cubicBezTo>
                    <a:pt x="2305" y="799"/>
                    <a:pt x="2305" y="788"/>
                    <a:pt x="2294" y="788"/>
                  </a:cubicBezTo>
                  <a:cubicBezTo>
                    <a:pt x="2249" y="567"/>
                    <a:pt x="2132" y="402"/>
                    <a:pt x="1970" y="263"/>
                  </a:cubicBezTo>
                  <a:cubicBezTo>
                    <a:pt x="1805" y="148"/>
                    <a:pt x="1621" y="89"/>
                    <a:pt x="1433" y="31"/>
                  </a:cubicBezTo>
                  <a:cubicBezTo>
                    <a:pt x="1362" y="10"/>
                    <a:pt x="1291" y="1"/>
                    <a:pt x="122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1"/>
            <p:cNvSpPr/>
            <p:nvPr/>
          </p:nvSpPr>
          <p:spPr>
            <a:xfrm>
              <a:off x="4524178" y="4463842"/>
              <a:ext cx="127086" cy="75540"/>
            </a:xfrm>
            <a:custGeom>
              <a:avLst/>
              <a:gdLst/>
              <a:ahLst/>
              <a:cxnLst/>
              <a:rect l="l" t="t" r="r" b="b"/>
              <a:pathLst>
                <a:path w="2680" h="1593" extrusionOk="0">
                  <a:moveTo>
                    <a:pt x="323" y="1"/>
                  </a:moveTo>
                  <a:cubicBezTo>
                    <a:pt x="296" y="1"/>
                    <a:pt x="267" y="12"/>
                    <a:pt x="235" y="34"/>
                  </a:cubicBezTo>
                  <a:cubicBezTo>
                    <a:pt x="118" y="93"/>
                    <a:pt x="71" y="207"/>
                    <a:pt x="26" y="313"/>
                  </a:cubicBezTo>
                  <a:cubicBezTo>
                    <a:pt x="1" y="347"/>
                    <a:pt x="12" y="372"/>
                    <a:pt x="37" y="394"/>
                  </a:cubicBezTo>
                  <a:cubicBezTo>
                    <a:pt x="118" y="475"/>
                    <a:pt x="188" y="556"/>
                    <a:pt x="269" y="637"/>
                  </a:cubicBezTo>
                  <a:cubicBezTo>
                    <a:pt x="316" y="685"/>
                    <a:pt x="386" y="732"/>
                    <a:pt x="445" y="766"/>
                  </a:cubicBezTo>
                  <a:cubicBezTo>
                    <a:pt x="735" y="872"/>
                    <a:pt x="1026" y="964"/>
                    <a:pt x="1305" y="1070"/>
                  </a:cubicBezTo>
                  <a:cubicBezTo>
                    <a:pt x="1375" y="1093"/>
                    <a:pt x="1445" y="1115"/>
                    <a:pt x="1515" y="1151"/>
                  </a:cubicBezTo>
                  <a:cubicBezTo>
                    <a:pt x="1758" y="1266"/>
                    <a:pt x="1993" y="1383"/>
                    <a:pt x="2224" y="1489"/>
                  </a:cubicBezTo>
                  <a:cubicBezTo>
                    <a:pt x="2294" y="1523"/>
                    <a:pt x="2364" y="1545"/>
                    <a:pt x="2423" y="1570"/>
                  </a:cubicBezTo>
                  <a:cubicBezTo>
                    <a:pt x="2445" y="1582"/>
                    <a:pt x="2481" y="1582"/>
                    <a:pt x="2515" y="1593"/>
                  </a:cubicBezTo>
                  <a:cubicBezTo>
                    <a:pt x="2563" y="1570"/>
                    <a:pt x="2621" y="1545"/>
                    <a:pt x="2680" y="1512"/>
                  </a:cubicBezTo>
                  <a:lnTo>
                    <a:pt x="2680" y="1475"/>
                  </a:lnTo>
                  <a:cubicBezTo>
                    <a:pt x="2655" y="1394"/>
                    <a:pt x="2632" y="1313"/>
                    <a:pt x="2596" y="1244"/>
                  </a:cubicBezTo>
                  <a:cubicBezTo>
                    <a:pt x="2540" y="1126"/>
                    <a:pt x="2481" y="1012"/>
                    <a:pt x="2412" y="894"/>
                  </a:cubicBezTo>
                  <a:cubicBezTo>
                    <a:pt x="2342" y="777"/>
                    <a:pt x="2272" y="662"/>
                    <a:pt x="2202" y="545"/>
                  </a:cubicBezTo>
                  <a:cubicBezTo>
                    <a:pt x="2174" y="509"/>
                    <a:pt x="2148" y="494"/>
                    <a:pt x="2111" y="494"/>
                  </a:cubicBezTo>
                  <a:cubicBezTo>
                    <a:pt x="2100" y="494"/>
                    <a:pt x="2087" y="495"/>
                    <a:pt x="2074" y="498"/>
                  </a:cubicBezTo>
                  <a:cubicBezTo>
                    <a:pt x="2009" y="510"/>
                    <a:pt x="1948" y="519"/>
                    <a:pt x="1887" y="519"/>
                  </a:cubicBezTo>
                  <a:cubicBezTo>
                    <a:pt x="1826" y="519"/>
                    <a:pt x="1765" y="510"/>
                    <a:pt x="1702" y="486"/>
                  </a:cubicBezTo>
                  <a:cubicBezTo>
                    <a:pt x="1607" y="453"/>
                    <a:pt x="1504" y="428"/>
                    <a:pt x="1409" y="405"/>
                  </a:cubicBezTo>
                  <a:cubicBezTo>
                    <a:pt x="1213" y="372"/>
                    <a:pt x="1004" y="347"/>
                    <a:pt x="805" y="324"/>
                  </a:cubicBezTo>
                  <a:cubicBezTo>
                    <a:pt x="688" y="302"/>
                    <a:pt x="585" y="277"/>
                    <a:pt x="515" y="174"/>
                  </a:cubicBezTo>
                  <a:cubicBezTo>
                    <a:pt x="490" y="137"/>
                    <a:pt x="456" y="93"/>
                    <a:pt x="420" y="56"/>
                  </a:cubicBezTo>
                  <a:cubicBezTo>
                    <a:pt x="388" y="18"/>
                    <a:pt x="356" y="1"/>
                    <a:pt x="32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1"/>
            <p:cNvSpPr/>
            <p:nvPr/>
          </p:nvSpPr>
          <p:spPr>
            <a:xfrm>
              <a:off x="4544046" y="4443310"/>
              <a:ext cx="87348" cy="42583"/>
            </a:xfrm>
            <a:custGeom>
              <a:avLst/>
              <a:gdLst/>
              <a:ahLst/>
              <a:cxnLst/>
              <a:rect l="l" t="t" r="r" b="b"/>
              <a:pathLst>
                <a:path w="1842" h="898" extrusionOk="0">
                  <a:moveTo>
                    <a:pt x="886" y="0"/>
                  </a:moveTo>
                  <a:cubicBezTo>
                    <a:pt x="747" y="59"/>
                    <a:pt x="607" y="106"/>
                    <a:pt x="478" y="162"/>
                  </a:cubicBezTo>
                  <a:cubicBezTo>
                    <a:pt x="316" y="246"/>
                    <a:pt x="166" y="327"/>
                    <a:pt x="1" y="408"/>
                  </a:cubicBezTo>
                  <a:cubicBezTo>
                    <a:pt x="59" y="467"/>
                    <a:pt x="107" y="526"/>
                    <a:pt x="140" y="581"/>
                  </a:cubicBezTo>
                  <a:cubicBezTo>
                    <a:pt x="199" y="651"/>
                    <a:pt x="280" y="688"/>
                    <a:pt x="361" y="688"/>
                  </a:cubicBezTo>
                  <a:cubicBezTo>
                    <a:pt x="654" y="710"/>
                    <a:pt x="934" y="757"/>
                    <a:pt x="1213" y="838"/>
                  </a:cubicBezTo>
                  <a:cubicBezTo>
                    <a:pt x="1294" y="875"/>
                    <a:pt x="1386" y="897"/>
                    <a:pt x="1479" y="897"/>
                  </a:cubicBezTo>
                  <a:cubicBezTo>
                    <a:pt x="1596" y="897"/>
                    <a:pt x="1713" y="875"/>
                    <a:pt x="1842" y="861"/>
                  </a:cubicBezTo>
                  <a:cubicBezTo>
                    <a:pt x="1828" y="850"/>
                    <a:pt x="1828" y="838"/>
                    <a:pt x="1817" y="838"/>
                  </a:cubicBezTo>
                  <a:cubicBezTo>
                    <a:pt x="1526" y="559"/>
                    <a:pt x="1236" y="280"/>
                    <a:pt x="934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1"/>
            <p:cNvSpPr/>
            <p:nvPr/>
          </p:nvSpPr>
          <p:spPr>
            <a:xfrm>
              <a:off x="4258726" y="4005631"/>
              <a:ext cx="73406" cy="51972"/>
            </a:xfrm>
            <a:custGeom>
              <a:avLst/>
              <a:gdLst/>
              <a:ahLst/>
              <a:cxnLst/>
              <a:rect l="l" t="t" r="r" b="b"/>
              <a:pathLst>
                <a:path w="1548" h="1096" extrusionOk="0">
                  <a:moveTo>
                    <a:pt x="1037" y="0"/>
                  </a:moveTo>
                  <a:cubicBezTo>
                    <a:pt x="1000" y="70"/>
                    <a:pt x="989" y="151"/>
                    <a:pt x="944" y="198"/>
                  </a:cubicBezTo>
                  <a:cubicBezTo>
                    <a:pt x="816" y="338"/>
                    <a:pt x="676" y="478"/>
                    <a:pt x="537" y="617"/>
                  </a:cubicBezTo>
                  <a:cubicBezTo>
                    <a:pt x="397" y="746"/>
                    <a:pt x="257" y="872"/>
                    <a:pt x="106" y="1000"/>
                  </a:cubicBezTo>
                  <a:cubicBezTo>
                    <a:pt x="70" y="1025"/>
                    <a:pt x="48" y="1059"/>
                    <a:pt x="0" y="1095"/>
                  </a:cubicBezTo>
                  <a:lnTo>
                    <a:pt x="37" y="1095"/>
                  </a:lnTo>
                  <a:cubicBezTo>
                    <a:pt x="302" y="1081"/>
                    <a:pt x="570" y="1070"/>
                    <a:pt x="838" y="1059"/>
                  </a:cubicBezTo>
                  <a:cubicBezTo>
                    <a:pt x="908" y="1048"/>
                    <a:pt x="978" y="1037"/>
                    <a:pt x="1025" y="978"/>
                  </a:cubicBezTo>
                  <a:cubicBezTo>
                    <a:pt x="1037" y="967"/>
                    <a:pt x="1059" y="956"/>
                    <a:pt x="1084" y="942"/>
                  </a:cubicBezTo>
                  <a:cubicBezTo>
                    <a:pt x="1235" y="919"/>
                    <a:pt x="1305" y="802"/>
                    <a:pt x="1350" y="676"/>
                  </a:cubicBezTo>
                  <a:cubicBezTo>
                    <a:pt x="1397" y="581"/>
                    <a:pt x="1433" y="478"/>
                    <a:pt x="1503" y="383"/>
                  </a:cubicBezTo>
                  <a:cubicBezTo>
                    <a:pt x="1514" y="360"/>
                    <a:pt x="1537" y="338"/>
                    <a:pt x="1548" y="302"/>
                  </a:cubicBezTo>
                  <a:cubicBezTo>
                    <a:pt x="1548" y="291"/>
                    <a:pt x="1548" y="268"/>
                    <a:pt x="1537" y="257"/>
                  </a:cubicBezTo>
                  <a:cubicBezTo>
                    <a:pt x="1503" y="210"/>
                    <a:pt x="1456" y="162"/>
                    <a:pt x="1408" y="129"/>
                  </a:cubicBezTo>
                  <a:cubicBezTo>
                    <a:pt x="1408" y="117"/>
                    <a:pt x="1386" y="117"/>
                    <a:pt x="1375" y="117"/>
                  </a:cubicBezTo>
                  <a:cubicBezTo>
                    <a:pt x="1365" y="119"/>
                    <a:pt x="1355" y="120"/>
                    <a:pt x="1345" y="120"/>
                  </a:cubicBezTo>
                  <a:cubicBezTo>
                    <a:pt x="1296" y="120"/>
                    <a:pt x="1247" y="100"/>
                    <a:pt x="1199" y="81"/>
                  </a:cubicBezTo>
                  <a:cubicBezTo>
                    <a:pt x="1140" y="48"/>
                    <a:pt x="1084" y="22"/>
                    <a:pt x="1037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1"/>
            <p:cNvSpPr/>
            <p:nvPr/>
          </p:nvSpPr>
          <p:spPr>
            <a:xfrm>
              <a:off x="4492265" y="4356153"/>
              <a:ext cx="57947" cy="64539"/>
            </a:xfrm>
            <a:custGeom>
              <a:avLst/>
              <a:gdLst/>
              <a:ahLst/>
              <a:cxnLst/>
              <a:rect l="l" t="t" r="r" b="b"/>
              <a:pathLst>
                <a:path w="1222" h="1361" extrusionOk="0">
                  <a:moveTo>
                    <a:pt x="839" y="0"/>
                  </a:moveTo>
                  <a:cubicBezTo>
                    <a:pt x="813" y="11"/>
                    <a:pt x="813" y="22"/>
                    <a:pt x="802" y="34"/>
                  </a:cubicBezTo>
                  <a:cubicBezTo>
                    <a:pt x="663" y="210"/>
                    <a:pt x="523" y="383"/>
                    <a:pt x="383" y="570"/>
                  </a:cubicBezTo>
                  <a:cubicBezTo>
                    <a:pt x="255" y="757"/>
                    <a:pt x="126" y="942"/>
                    <a:pt x="45" y="1162"/>
                  </a:cubicBezTo>
                  <a:cubicBezTo>
                    <a:pt x="0" y="1268"/>
                    <a:pt x="0" y="1268"/>
                    <a:pt x="93" y="1338"/>
                  </a:cubicBezTo>
                  <a:cubicBezTo>
                    <a:pt x="104" y="1349"/>
                    <a:pt x="115" y="1349"/>
                    <a:pt x="126" y="1361"/>
                  </a:cubicBezTo>
                  <a:lnTo>
                    <a:pt x="126" y="1349"/>
                  </a:lnTo>
                  <a:cubicBezTo>
                    <a:pt x="280" y="1291"/>
                    <a:pt x="442" y="1246"/>
                    <a:pt x="593" y="1199"/>
                  </a:cubicBezTo>
                  <a:cubicBezTo>
                    <a:pt x="615" y="1187"/>
                    <a:pt x="640" y="1176"/>
                    <a:pt x="651" y="1162"/>
                  </a:cubicBezTo>
                  <a:cubicBezTo>
                    <a:pt x="769" y="1059"/>
                    <a:pt x="883" y="942"/>
                    <a:pt x="1001" y="838"/>
                  </a:cubicBezTo>
                  <a:cubicBezTo>
                    <a:pt x="1070" y="780"/>
                    <a:pt x="1151" y="721"/>
                    <a:pt x="1221" y="662"/>
                  </a:cubicBezTo>
                  <a:cubicBezTo>
                    <a:pt x="1093" y="442"/>
                    <a:pt x="964" y="221"/>
                    <a:pt x="839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1"/>
            <p:cNvSpPr/>
            <p:nvPr/>
          </p:nvSpPr>
          <p:spPr>
            <a:xfrm>
              <a:off x="4273663" y="4472045"/>
              <a:ext cx="38078" cy="53822"/>
            </a:xfrm>
            <a:custGeom>
              <a:avLst/>
              <a:gdLst/>
              <a:ahLst/>
              <a:cxnLst/>
              <a:rect l="l" t="t" r="r" b="b"/>
              <a:pathLst>
                <a:path w="803" h="1135" extrusionOk="0">
                  <a:moveTo>
                    <a:pt x="641" y="1"/>
                  </a:moveTo>
                  <a:cubicBezTo>
                    <a:pt x="604" y="45"/>
                    <a:pt x="571" y="104"/>
                    <a:pt x="546" y="163"/>
                  </a:cubicBezTo>
                  <a:cubicBezTo>
                    <a:pt x="490" y="269"/>
                    <a:pt x="406" y="339"/>
                    <a:pt x="303" y="361"/>
                  </a:cubicBezTo>
                  <a:cubicBezTo>
                    <a:pt x="233" y="383"/>
                    <a:pt x="174" y="408"/>
                    <a:pt x="104" y="431"/>
                  </a:cubicBezTo>
                  <a:cubicBezTo>
                    <a:pt x="71" y="442"/>
                    <a:pt x="57" y="453"/>
                    <a:pt x="57" y="489"/>
                  </a:cubicBezTo>
                  <a:cubicBezTo>
                    <a:pt x="57" y="651"/>
                    <a:pt x="71" y="827"/>
                    <a:pt x="12" y="990"/>
                  </a:cubicBezTo>
                  <a:cubicBezTo>
                    <a:pt x="1" y="1037"/>
                    <a:pt x="12" y="1082"/>
                    <a:pt x="12" y="1129"/>
                  </a:cubicBezTo>
                  <a:cubicBezTo>
                    <a:pt x="20" y="1129"/>
                    <a:pt x="27" y="1134"/>
                    <a:pt x="31" y="1134"/>
                  </a:cubicBezTo>
                  <a:cubicBezTo>
                    <a:pt x="33" y="1134"/>
                    <a:pt x="34" y="1133"/>
                    <a:pt x="34" y="1129"/>
                  </a:cubicBezTo>
                  <a:cubicBezTo>
                    <a:pt x="222" y="1059"/>
                    <a:pt x="420" y="990"/>
                    <a:pt x="604" y="908"/>
                  </a:cubicBezTo>
                  <a:cubicBezTo>
                    <a:pt x="674" y="872"/>
                    <a:pt x="722" y="814"/>
                    <a:pt x="722" y="721"/>
                  </a:cubicBezTo>
                  <a:cubicBezTo>
                    <a:pt x="722" y="699"/>
                    <a:pt x="722" y="674"/>
                    <a:pt x="733" y="663"/>
                  </a:cubicBezTo>
                  <a:cubicBezTo>
                    <a:pt x="733" y="548"/>
                    <a:pt x="733" y="442"/>
                    <a:pt x="769" y="339"/>
                  </a:cubicBezTo>
                  <a:cubicBezTo>
                    <a:pt x="803" y="199"/>
                    <a:pt x="769" y="82"/>
                    <a:pt x="64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1"/>
            <p:cNvSpPr/>
            <p:nvPr/>
          </p:nvSpPr>
          <p:spPr>
            <a:xfrm>
              <a:off x="4510426" y="4418130"/>
              <a:ext cx="61883" cy="36229"/>
            </a:xfrm>
            <a:custGeom>
              <a:avLst/>
              <a:gdLst/>
              <a:ahLst/>
              <a:cxnLst/>
              <a:rect l="l" t="t" r="r" b="b"/>
              <a:pathLst>
                <a:path w="1305" h="764" extrusionOk="0">
                  <a:moveTo>
                    <a:pt x="1150" y="0"/>
                  </a:moveTo>
                  <a:cubicBezTo>
                    <a:pt x="1129" y="0"/>
                    <a:pt x="1107" y="3"/>
                    <a:pt x="1084" y="9"/>
                  </a:cubicBezTo>
                  <a:lnTo>
                    <a:pt x="1059" y="9"/>
                  </a:lnTo>
                  <a:cubicBezTo>
                    <a:pt x="838" y="54"/>
                    <a:pt x="618" y="90"/>
                    <a:pt x="386" y="123"/>
                  </a:cubicBezTo>
                  <a:cubicBezTo>
                    <a:pt x="268" y="160"/>
                    <a:pt x="140" y="193"/>
                    <a:pt x="0" y="230"/>
                  </a:cubicBezTo>
                  <a:cubicBezTo>
                    <a:pt x="221" y="380"/>
                    <a:pt x="372" y="579"/>
                    <a:pt x="537" y="763"/>
                  </a:cubicBezTo>
                  <a:cubicBezTo>
                    <a:pt x="581" y="741"/>
                    <a:pt x="629" y="719"/>
                    <a:pt x="651" y="682"/>
                  </a:cubicBezTo>
                  <a:cubicBezTo>
                    <a:pt x="827" y="461"/>
                    <a:pt x="1037" y="299"/>
                    <a:pt x="1268" y="160"/>
                  </a:cubicBezTo>
                  <a:cubicBezTo>
                    <a:pt x="1280" y="149"/>
                    <a:pt x="1305" y="135"/>
                    <a:pt x="1305" y="135"/>
                  </a:cubicBezTo>
                  <a:cubicBezTo>
                    <a:pt x="1277" y="37"/>
                    <a:pt x="1222" y="0"/>
                    <a:pt x="1150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1"/>
            <p:cNvSpPr/>
            <p:nvPr/>
          </p:nvSpPr>
          <p:spPr>
            <a:xfrm>
              <a:off x="4452528" y="4335052"/>
              <a:ext cx="73454" cy="62974"/>
            </a:xfrm>
            <a:custGeom>
              <a:avLst/>
              <a:gdLst/>
              <a:ahLst/>
              <a:cxnLst/>
              <a:rect l="l" t="t" r="r" b="b"/>
              <a:pathLst>
                <a:path w="1549" h="1328" extrusionOk="0">
                  <a:moveTo>
                    <a:pt x="1361" y="1"/>
                  </a:moveTo>
                  <a:cubicBezTo>
                    <a:pt x="1244" y="141"/>
                    <a:pt x="1151" y="280"/>
                    <a:pt x="1034" y="409"/>
                  </a:cubicBezTo>
                  <a:cubicBezTo>
                    <a:pt x="989" y="456"/>
                    <a:pt x="942" y="515"/>
                    <a:pt x="883" y="548"/>
                  </a:cubicBezTo>
                  <a:cubicBezTo>
                    <a:pt x="674" y="688"/>
                    <a:pt x="453" y="828"/>
                    <a:pt x="243" y="968"/>
                  </a:cubicBezTo>
                  <a:cubicBezTo>
                    <a:pt x="185" y="1007"/>
                    <a:pt x="127" y="1055"/>
                    <a:pt x="49" y="1055"/>
                  </a:cubicBezTo>
                  <a:cubicBezTo>
                    <a:pt x="34" y="1055"/>
                    <a:pt x="17" y="1053"/>
                    <a:pt x="0" y="1049"/>
                  </a:cubicBezTo>
                  <a:lnTo>
                    <a:pt x="0" y="1049"/>
                  </a:lnTo>
                  <a:cubicBezTo>
                    <a:pt x="70" y="1166"/>
                    <a:pt x="140" y="1258"/>
                    <a:pt x="232" y="1328"/>
                  </a:cubicBezTo>
                  <a:cubicBezTo>
                    <a:pt x="243" y="1317"/>
                    <a:pt x="243" y="1317"/>
                    <a:pt x="255" y="1317"/>
                  </a:cubicBezTo>
                  <a:cubicBezTo>
                    <a:pt x="442" y="1118"/>
                    <a:pt x="662" y="968"/>
                    <a:pt x="931" y="875"/>
                  </a:cubicBezTo>
                  <a:cubicBezTo>
                    <a:pt x="942" y="875"/>
                    <a:pt x="953" y="864"/>
                    <a:pt x="953" y="853"/>
                  </a:cubicBezTo>
                  <a:cubicBezTo>
                    <a:pt x="1104" y="629"/>
                    <a:pt x="1302" y="467"/>
                    <a:pt x="1501" y="294"/>
                  </a:cubicBezTo>
                  <a:cubicBezTo>
                    <a:pt x="1512" y="280"/>
                    <a:pt x="1523" y="269"/>
                    <a:pt x="1548" y="258"/>
                  </a:cubicBezTo>
                  <a:cubicBezTo>
                    <a:pt x="1489" y="177"/>
                    <a:pt x="1431" y="96"/>
                    <a:pt x="1361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1"/>
            <p:cNvSpPr/>
            <p:nvPr/>
          </p:nvSpPr>
          <p:spPr>
            <a:xfrm>
              <a:off x="4248768" y="4490729"/>
              <a:ext cx="26555" cy="37794"/>
            </a:xfrm>
            <a:custGeom>
              <a:avLst/>
              <a:gdLst/>
              <a:ahLst/>
              <a:cxnLst/>
              <a:rect l="l" t="t" r="r" b="b"/>
              <a:pathLst>
                <a:path w="560" h="797" extrusionOk="0">
                  <a:moveTo>
                    <a:pt x="107" y="0"/>
                  </a:moveTo>
                  <a:cubicBezTo>
                    <a:pt x="37" y="140"/>
                    <a:pt x="12" y="294"/>
                    <a:pt x="1" y="445"/>
                  </a:cubicBezTo>
                  <a:cubicBezTo>
                    <a:pt x="1" y="652"/>
                    <a:pt x="148" y="796"/>
                    <a:pt x="327" y="796"/>
                  </a:cubicBezTo>
                  <a:cubicBezTo>
                    <a:pt x="380" y="796"/>
                    <a:pt x="435" y="784"/>
                    <a:pt x="490" y="758"/>
                  </a:cubicBezTo>
                  <a:cubicBezTo>
                    <a:pt x="467" y="665"/>
                    <a:pt x="501" y="573"/>
                    <a:pt x="512" y="489"/>
                  </a:cubicBezTo>
                  <a:cubicBezTo>
                    <a:pt x="537" y="350"/>
                    <a:pt x="548" y="210"/>
                    <a:pt x="559" y="59"/>
                  </a:cubicBezTo>
                  <a:lnTo>
                    <a:pt x="559" y="59"/>
                  </a:lnTo>
                  <a:cubicBezTo>
                    <a:pt x="512" y="70"/>
                    <a:pt x="501" y="70"/>
                    <a:pt x="478" y="84"/>
                  </a:cubicBezTo>
                  <a:cubicBezTo>
                    <a:pt x="409" y="95"/>
                    <a:pt x="339" y="107"/>
                    <a:pt x="269" y="118"/>
                  </a:cubicBezTo>
                  <a:cubicBezTo>
                    <a:pt x="259" y="120"/>
                    <a:pt x="250" y="121"/>
                    <a:pt x="241" y="121"/>
                  </a:cubicBezTo>
                  <a:cubicBezTo>
                    <a:pt x="195" y="121"/>
                    <a:pt x="157" y="97"/>
                    <a:pt x="129" y="48"/>
                  </a:cubicBezTo>
                  <a:cubicBezTo>
                    <a:pt x="129" y="37"/>
                    <a:pt x="118" y="26"/>
                    <a:pt x="107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1"/>
            <p:cNvSpPr/>
            <p:nvPr/>
          </p:nvSpPr>
          <p:spPr>
            <a:xfrm>
              <a:off x="4484441" y="4349515"/>
              <a:ext cx="46424" cy="65772"/>
            </a:xfrm>
            <a:custGeom>
              <a:avLst/>
              <a:gdLst/>
              <a:ahLst/>
              <a:cxnLst/>
              <a:rect l="l" t="t" r="r" b="b"/>
              <a:pathLst>
                <a:path w="979" h="1387" extrusionOk="0">
                  <a:moveTo>
                    <a:pt x="897" y="0"/>
                  </a:moveTo>
                  <a:cubicBezTo>
                    <a:pt x="897" y="0"/>
                    <a:pt x="886" y="0"/>
                    <a:pt x="886" y="12"/>
                  </a:cubicBezTo>
                  <a:cubicBezTo>
                    <a:pt x="596" y="232"/>
                    <a:pt x="339" y="489"/>
                    <a:pt x="177" y="827"/>
                  </a:cubicBezTo>
                  <a:cubicBezTo>
                    <a:pt x="107" y="967"/>
                    <a:pt x="26" y="1107"/>
                    <a:pt x="12" y="1269"/>
                  </a:cubicBezTo>
                  <a:cubicBezTo>
                    <a:pt x="1" y="1280"/>
                    <a:pt x="12" y="1302"/>
                    <a:pt x="26" y="1316"/>
                  </a:cubicBezTo>
                  <a:cubicBezTo>
                    <a:pt x="48" y="1339"/>
                    <a:pt x="96" y="1361"/>
                    <a:pt x="129" y="1386"/>
                  </a:cubicBezTo>
                  <a:cubicBezTo>
                    <a:pt x="210" y="1107"/>
                    <a:pt x="361" y="883"/>
                    <a:pt x="526" y="651"/>
                  </a:cubicBezTo>
                  <a:cubicBezTo>
                    <a:pt x="654" y="489"/>
                    <a:pt x="780" y="338"/>
                    <a:pt x="909" y="174"/>
                  </a:cubicBezTo>
                  <a:cubicBezTo>
                    <a:pt x="978" y="93"/>
                    <a:pt x="978" y="93"/>
                    <a:pt x="897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1"/>
            <p:cNvSpPr/>
            <p:nvPr/>
          </p:nvSpPr>
          <p:spPr>
            <a:xfrm>
              <a:off x="4144541" y="4077946"/>
              <a:ext cx="41872" cy="53774"/>
            </a:xfrm>
            <a:custGeom>
              <a:avLst/>
              <a:gdLst/>
              <a:ahLst/>
              <a:cxnLst/>
              <a:rect l="l" t="t" r="r" b="b"/>
              <a:pathLst>
                <a:path w="883" h="1134" extrusionOk="0">
                  <a:moveTo>
                    <a:pt x="0" y="0"/>
                  </a:moveTo>
                  <a:cubicBezTo>
                    <a:pt x="0" y="12"/>
                    <a:pt x="11" y="23"/>
                    <a:pt x="11" y="45"/>
                  </a:cubicBezTo>
                  <a:cubicBezTo>
                    <a:pt x="11" y="59"/>
                    <a:pt x="22" y="70"/>
                    <a:pt x="22" y="93"/>
                  </a:cubicBezTo>
                  <a:cubicBezTo>
                    <a:pt x="70" y="350"/>
                    <a:pt x="140" y="604"/>
                    <a:pt x="265" y="827"/>
                  </a:cubicBezTo>
                  <a:cubicBezTo>
                    <a:pt x="302" y="908"/>
                    <a:pt x="349" y="989"/>
                    <a:pt x="383" y="1070"/>
                  </a:cubicBezTo>
                  <a:cubicBezTo>
                    <a:pt x="398" y="1110"/>
                    <a:pt x="420" y="1134"/>
                    <a:pt x="451" y="1134"/>
                  </a:cubicBezTo>
                  <a:cubicBezTo>
                    <a:pt x="465" y="1134"/>
                    <a:pt x="482" y="1129"/>
                    <a:pt x="500" y="1118"/>
                  </a:cubicBezTo>
                  <a:cubicBezTo>
                    <a:pt x="629" y="1048"/>
                    <a:pt x="754" y="967"/>
                    <a:pt x="883" y="897"/>
                  </a:cubicBezTo>
                  <a:cubicBezTo>
                    <a:pt x="861" y="861"/>
                    <a:pt x="838" y="850"/>
                    <a:pt x="813" y="827"/>
                  </a:cubicBezTo>
                  <a:cubicBezTo>
                    <a:pt x="732" y="780"/>
                    <a:pt x="651" y="721"/>
                    <a:pt x="570" y="674"/>
                  </a:cubicBezTo>
                  <a:cubicBezTo>
                    <a:pt x="324" y="523"/>
                    <a:pt x="126" y="338"/>
                    <a:pt x="34" y="59"/>
                  </a:cubicBezTo>
                  <a:cubicBezTo>
                    <a:pt x="22" y="34"/>
                    <a:pt x="11" y="23"/>
                    <a:pt x="11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1"/>
            <p:cNvSpPr/>
            <p:nvPr/>
          </p:nvSpPr>
          <p:spPr>
            <a:xfrm>
              <a:off x="4160426" y="4342354"/>
              <a:ext cx="64159" cy="23236"/>
            </a:xfrm>
            <a:custGeom>
              <a:avLst/>
              <a:gdLst/>
              <a:ahLst/>
              <a:cxnLst/>
              <a:rect l="l" t="t" r="r" b="b"/>
              <a:pathLst>
                <a:path w="1353" h="490" extrusionOk="0">
                  <a:moveTo>
                    <a:pt x="478" y="1"/>
                  </a:moveTo>
                  <a:cubicBezTo>
                    <a:pt x="327" y="45"/>
                    <a:pt x="165" y="93"/>
                    <a:pt x="0" y="140"/>
                  </a:cubicBezTo>
                  <a:cubicBezTo>
                    <a:pt x="140" y="221"/>
                    <a:pt x="269" y="302"/>
                    <a:pt x="386" y="372"/>
                  </a:cubicBezTo>
                  <a:cubicBezTo>
                    <a:pt x="478" y="431"/>
                    <a:pt x="573" y="442"/>
                    <a:pt x="665" y="442"/>
                  </a:cubicBezTo>
                  <a:cubicBezTo>
                    <a:pt x="692" y="443"/>
                    <a:pt x="720" y="444"/>
                    <a:pt x="747" y="444"/>
                  </a:cubicBezTo>
                  <a:cubicBezTo>
                    <a:pt x="836" y="444"/>
                    <a:pt x="925" y="438"/>
                    <a:pt x="1013" y="438"/>
                  </a:cubicBezTo>
                  <a:cubicBezTo>
                    <a:pt x="1128" y="438"/>
                    <a:pt x="1242" y="448"/>
                    <a:pt x="1352" y="489"/>
                  </a:cubicBezTo>
                  <a:cubicBezTo>
                    <a:pt x="1294" y="453"/>
                    <a:pt x="1235" y="420"/>
                    <a:pt x="1165" y="394"/>
                  </a:cubicBezTo>
                  <a:cubicBezTo>
                    <a:pt x="933" y="291"/>
                    <a:pt x="724" y="163"/>
                    <a:pt x="526" y="12"/>
                  </a:cubicBezTo>
                  <a:cubicBezTo>
                    <a:pt x="514" y="1"/>
                    <a:pt x="489" y="1"/>
                    <a:pt x="47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1"/>
            <p:cNvSpPr/>
            <p:nvPr/>
          </p:nvSpPr>
          <p:spPr>
            <a:xfrm>
              <a:off x="4254506" y="4468726"/>
              <a:ext cx="47325" cy="25180"/>
            </a:xfrm>
            <a:custGeom>
              <a:avLst/>
              <a:gdLst/>
              <a:ahLst/>
              <a:cxnLst/>
              <a:rect l="l" t="t" r="r" b="b"/>
              <a:pathLst>
                <a:path w="998" h="531" extrusionOk="0">
                  <a:moveTo>
                    <a:pt x="997" y="1"/>
                  </a:moveTo>
                  <a:lnTo>
                    <a:pt x="997" y="1"/>
                  </a:lnTo>
                  <a:cubicBezTo>
                    <a:pt x="793" y="130"/>
                    <a:pt x="577" y="203"/>
                    <a:pt x="349" y="203"/>
                  </a:cubicBezTo>
                  <a:cubicBezTo>
                    <a:pt x="253" y="203"/>
                    <a:pt x="155" y="190"/>
                    <a:pt x="56" y="163"/>
                  </a:cubicBezTo>
                  <a:cubicBezTo>
                    <a:pt x="42" y="233"/>
                    <a:pt x="31" y="291"/>
                    <a:pt x="19" y="361"/>
                  </a:cubicBezTo>
                  <a:cubicBezTo>
                    <a:pt x="0" y="441"/>
                    <a:pt x="66" y="530"/>
                    <a:pt x="144" y="530"/>
                  </a:cubicBezTo>
                  <a:cubicBezTo>
                    <a:pt x="156" y="530"/>
                    <a:pt x="169" y="528"/>
                    <a:pt x="181" y="523"/>
                  </a:cubicBezTo>
                  <a:cubicBezTo>
                    <a:pt x="369" y="478"/>
                    <a:pt x="556" y="420"/>
                    <a:pt x="754" y="361"/>
                  </a:cubicBezTo>
                  <a:cubicBezTo>
                    <a:pt x="788" y="350"/>
                    <a:pt x="835" y="314"/>
                    <a:pt x="857" y="280"/>
                  </a:cubicBezTo>
                  <a:cubicBezTo>
                    <a:pt x="905" y="221"/>
                    <a:pt x="927" y="163"/>
                    <a:pt x="964" y="93"/>
                  </a:cubicBezTo>
                  <a:cubicBezTo>
                    <a:pt x="986" y="71"/>
                    <a:pt x="986" y="34"/>
                    <a:pt x="997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1"/>
            <p:cNvSpPr/>
            <p:nvPr/>
          </p:nvSpPr>
          <p:spPr>
            <a:xfrm>
              <a:off x="4500468" y="4410590"/>
              <a:ext cx="66815" cy="16455"/>
            </a:xfrm>
            <a:custGeom>
              <a:avLst/>
              <a:gdLst/>
              <a:ahLst/>
              <a:cxnLst/>
              <a:rect l="l" t="t" r="r" b="b"/>
              <a:pathLst>
                <a:path w="1409" h="347" extrusionOk="0">
                  <a:moveTo>
                    <a:pt x="1119" y="0"/>
                  </a:moveTo>
                  <a:cubicBezTo>
                    <a:pt x="1103" y="0"/>
                    <a:pt x="1086" y="1"/>
                    <a:pt x="1071" y="3"/>
                  </a:cubicBezTo>
                  <a:cubicBezTo>
                    <a:pt x="828" y="28"/>
                    <a:pt x="582" y="73"/>
                    <a:pt x="339" y="120"/>
                  </a:cubicBezTo>
                  <a:cubicBezTo>
                    <a:pt x="221" y="143"/>
                    <a:pt x="118" y="201"/>
                    <a:pt x="1" y="238"/>
                  </a:cubicBezTo>
                  <a:lnTo>
                    <a:pt x="1" y="260"/>
                  </a:lnTo>
                  <a:cubicBezTo>
                    <a:pt x="48" y="282"/>
                    <a:pt x="93" y="319"/>
                    <a:pt x="140" y="341"/>
                  </a:cubicBezTo>
                  <a:cubicBezTo>
                    <a:pt x="144" y="345"/>
                    <a:pt x="148" y="346"/>
                    <a:pt x="152" y="346"/>
                  </a:cubicBezTo>
                  <a:cubicBezTo>
                    <a:pt x="159" y="346"/>
                    <a:pt x="167" y="341"/>
                    <a:pt x="177" y="341"/>
                  </a:cubicBezTo>
                  <a:cubicBezTo>
                    <a:pt x="571" y="224"/>
                    <a:pt x="978" y="143"/>
                    <a:pt x="1409" y="98"/>
                  </a:cubicBezTo>
                  <a:cubicBezTo>
                    <a:pt x="1375" y="73"/>
                    <a:pt x="1364" y="39"/>
                    <a:pt x="1339" y="28"/>
                  </a:cubicBezTo>
                  <a:cubicBezTo>
                    <a:pt x="1264" y="17"/>
                    <a:pt x="1189" y="0"/>
                    <a:pt x="111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1"/>
            <p:cNvSpPr/>
            <p:nvPr/>
          </p:nvSpPr>
          <p:spPr>
            <a:xfrm>
              <a:off x="4257114" y="4450991"/>
              <a:ext cx="41398" cy="19063"/>
            </a:xfrm>
            <a:custGeom>
              <a:avLst/>
              <a:gdLst/>
              <a:ahLst/>
              <a:cxnLst/>
              <a:rect l="l" t="t" r="r" b="b"/>
              <a:pathLst>
                <a:path w="873" h="402" extrusionOk="0">
                  <a:moveTo>
                    <a:pt x="12" y="0"/>
                  </a:moveTo>
                  <a:lnTo>
                    <a:pt x="12" y="199"/>
                  </a:lnTo>
                  <a:cubicBezTo>
                    <a:pt x="1" y="257"/>
                    <a:pt x="23" y="280"/>
                    <a:pt x="71" y="316"/>
                  </a:cubicBezTo>
                  <a:cubicBezTo>
                    <a:pt x="151" y="374"/>
                    <a:pt x="261" y="401"/>
                    <a:pt x="374" y="401"/>
                  </a:cubicBezTo>
                  <a:cubicBezTo>
                    <a:pt x="556" y="401"/>
                    <a:pt x="749" y="332"/>
                    <a:pt x="850" y="210"/>
                  </a:cubicBezTo>
                  <a:cubicBezTo>
                    <a:pt x="872" y="188"/>
                    <a:pt x="861" y="154"/>
                    <a:pt x="872" y="129"/>
                  </a:cubicBezTo>
                  <a:lnTo>
                    <a:pt x="872" y="129"/>
                  </a:lnTo>
                  <a:cubicBezTo>
                    <a:pt x="756" y="205"/>
                    <a:pt x="648" y="235"/>
                    <a:pt x="547" y="235"/>
                  </a:cubicBezTo>
                  <a:cubicBezTo>
                    <a:pt x="352" y="235"/>
                    <a:pt x="179" y="123"/>
                    <a:pt x="12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1"/>
            <p:cNvSpPr/>
            <p:nvPr/>
          </p:nvSpPr>
          <p:spPr>
            <a:xfrm>
              <a:off x="4510426" y="4092788"/>
              <a:ext cx="33147" cy="25702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687" y="0"/>
                  </a:moveTo>
                  <a:cubicBezTo>
                    <a:pt x="467" y="118"/>
                    <a:pt x="232" y="246"/>
                    <a:pt x="0" y="375"/>
                  </a:cubicBezTo>
                  <a:cubicBezTo>
                    <a:pt x="36" y="419"/>
                    <a:pt x="59" y="467"/>
                    <a:pt x="81" y="514"/>
                  </a:cubicBezTo>
                  <a:cubicBezTo>
                    <a:pt x="95" y="533"/>
                    <a:pt x="111" y="541"/>
                    <a:pt x="129" y="541"/>
                  </a:cubicBezTo>
                  <a:cubicBezTo>
                    <a:pt x="144" y="541"/>
                    <a:pt x="160" y="536"/>
                    <a:pt x="176" y="526"/>
                  </a:cubicBezTo>
                  <a:cubicBezTo>
                    <a:pt x="257" y="478"/>
                    <a:pt x="338" y="431"/>
                    <a:pt x="419" y="397"/>
                  </a:cubicBezTo>
                  <a:cubicBezTo>
                    <a:pt x="606" y="327"/>
                    <a:pt x="640" y="165"/>
                    <a:pt x="699" y="11"/>
                  </a:cubicBezTo>
                  <a:lnTo>
                    <a:pt x="68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1"/>
            <p:cNvSpPr/>
            <p:nvPr/>
          </p:nvSpPr>
          <p:spPr>
            <a:xfrm>
              <a:off x="4537455" y="4437572"/>
              <a:ext cx="48131" cy="24042"/>
            </a:xfrm>
            <a:custGeom>
              <a:avLst/>
              <a:gdLst/>
              <a:ahLst/>
              <a:cxnLst/>
              <a:rect l="l" t="t" r="r" b="b"/>
              <a:pathLst>
                <a:path w="1015" h="507" extrusionOk="0">
                  <a:moveTo>
                    <a:pt x="932" y="0"/>
                  </a:moveTo>
                  <a:cubicBezTo>
                    <a:pt x="922" y="0"/>
                    <a:pt x="910" y="2"/>
                    <a:pt x="897" y="4"/>
                  </a:cubicBezTo>
                  <a:cubicBezTo>
                    <a:pt x="640" y="74"/>
                    <a:pt x="408" y="180"/>
                    <a:pt x="176" y="297"/>
                  </a:cubicBezTo>
                  <a:cubicBezTo>
                    <a:pt x="117" y="331"/>
                    <a:pt x="59" y="367"/>
                    <a:pt x="0" y="401"/>
                  </a:cubicBezTo>
                  <a:cubicBezTo>
                    <a:pt x="11" y="412"/>
                    <a:pt x="11" y="423"/>
                    <a:pt x="25" y="437"/>
                  </a:cubicBezTo>
                  <a:cubicBezTo>
                    <a:pt x="25" y="448"/>
                    <a:pt x="25" y="448"/>
                    <a:pt x="36" y="459"/>
                  </a:cubicBezTo>
                  <a:cubicBezTo>
                    <a:pt x="49" y="492"/>
                    <a:pt x="58" y="507"/>
                    <a:pt x="72" y="507"/>
                  </a:cubicBezTo>
                  <a:cubicBezTo>
                    <a:pt x="83" y="507"/>
                    <a:pt x="97" y="498"/>
                    <a:pt x="117" y="482"/>
                  </a:cubicBezTo>
                  <a:cubicBezTo>
                    <a:pt x="129" y="482"/>
                    <a:pt x="140" y="471"/>
                    <a:pt x="151" y="471"/>
                  </a:cubicBezTo>
                  <a:cubicBezTo>
                    <a:pt x="408" y="320"/>
                    <a:pt x="676" y="191"/>
                    <a:pt x="967" y="88"/>
                  </a:cubicBezTo>
                  <a:cubicBezTo>
                    <a:pt x="978" y="74"/>
                    <a:pt x="1003" y="74"/>
                    <a:pt x="1014" y="63"/>
                  </a:cubicBezTo>
                  <a:cubicBezTo>
                    <a:pt x="995" y="17"/>
                    <a:pt x="970" y="0"/>
                    <a:pt x="932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1"/>
            <p:cNvSpPr/>
            <p:nvPr/>
          </p:nvSpPr>
          <p:spPr>
            <a:xfrm>
              <a:off x="4254885" y="4436149"/>
              <a:ext cx="42536" cy="17166"/>
            </a:xfrm>
            <a:custGeom>
              <a:avLst/>
              <a:gdLst/>
              <a:ahLst/>
              <a:cxnLst/>
              <a:rect l="l" t="t" r="r" b="b"/>
              <a:pathLst>
                <a:path w="897" h="36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70"/>
                    <a:pt x="23" y="129"/>
                    <a:pt x="81" y="163"/>
                  </a:cubicBezTo>
                  <a:cubicBezTo>
                    <a:pt x="118" y="188"/>
                    <a:pt x="140" y="210"/>
                    <a:pt x="173" y="232"/>
                  </a:cubicBezTo>
                  <a:cubicBezTo>
                    <a:pt x="297" y="315"/>
                    <a:pt x="426" y="361"/>
                    <a:pt x="561" y="361"/>
                  </a:cubicBezTo>
                  <a:cubicBezTo>
                    <a:pt x="654" y="361"/>
                    <a:pt x="750" y="339"/>
                    <a:pt x="849" y="291"/>
                  </a:cubicBezTo>
                  <a:cubicBezTo>
                    <a:pt x="886" y="269"/>
                    <a:pt x="897" y="244"/>
                    <a:pt x="886" y="199"/>
                  </a:cubicBezTo>
                  <a:lnTo>
                    <a:pt x="886" y="199"/>
                  </a:lnTo>
                  <a:cubicBezTo>
                    <a:pt x="829" y="209"/>
                    <a:pt x="773" y="214"/>
                    <a:pt x="718" y="214"/>
                  </a:cubicBezTo>
                  <a:cubicBezTo>
                    <a:pt x="469" y="214"/>
                    <a:pt x="240" y="115"/>
                    <a:pt x="11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1"/>
            <p:cNvSpPr/>
            <p:nvPr/>
          </p:nvSpPr>
          <p:spPr>
            <a:xfrm>
              <a:off x="4629638" y="4486556"/>
              <a:ext cx="28262" cy="47278"/>
            </a:xfrm>
            <a:custGeom>
              <a:avLst/>
              <a:gdLst/>
              <a:ahLst/>
              <a:cxnLst/>
              <a:rect l="l" t="t" r="r" b="b"/>
              <a:pathLst>
                <a:path w="596" h="997" extrusionOk="0">
                  <a:moveTo>
                    <a:pt x="69" y="0"/>
                  </a:moveTo>
                  <a:cubicBezTo>
                    <a:pt x="51" y="0"/>
                    <a:pt x="29" y="7"/>
                    <a:pt x="0" y="19"/>
                  </a:cubicBezTo>
                  <a:cubicBezTo>
                    <a:pt x="93" y="172"/>
                    <a:pt x="188" y="334"/>
                    <a:pt x="269" y="485"/>
                  </a:cubicBezTo>
                  <a:cubicBezTo>
                    <a:pt x="361" y="647"/>
                    <a:pt x="467" y="812"/>
                    <a:pt x="501" y="996"/>
                  </a:cubicBezTo>
                  <a:cubicBezTo>
                    <a:pt x="548" y="963"/>
                    <a:pt x="596" y="952"/>
                    <a:pt x="570" y="893"/>
                  </a:cubicBezTo>
                  <a:cubicBezTo>
                    <a:pt x="501" y="765"/>
                    <a:pt x="456" y="636"/>
                    <a:pt x="386" y="508"/>
                  </a:cubicBezTo>
                  <a:cubicBezTo>
                    <a:pt x="316" y="357"/>
                    <a:pt x="232" y="206"/>
                    <a:pt x="151" y="66"/>
                  </a:cubicBezTo>
                  <a:cubicBezTo>
                    <a:pt x="123" y="21"/>
                    <a:pt x="102" y="0"/>
                    <a:pt x="6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1"/>
            <p:cNvSpPr/>
            <p:nvPr/>
          </p:nvSpPr>
          <p:spPr>
            <a:xfrm>
              <a:off x="4259769" y="4515624"/>
              <a:ext cx="47088" cy="19774"/>
            </a:xfrm>
            <a:custGeom>
              <a:avLst/>
              <a:gdLst/>
              <a:ahLst/>
              <a:cxnLst/>
              <a:rect l="l" t="t" r="r" b="b"/>
              <a:pathLst>
                <a:path w="993" h="417" extrusionOk="0">
                  <a:moveTo>
                    <a:pt x="978" y="1"/>
                  </a:moveTo>
                  <a:lnTo>
                    <a:pt x="978" y="1"/>
                  </a:lnTo>
                  <a:cubicBezTo>
                    <a:pt x="724" y="129"/>
                    <a:pt x="456" y="244"/>
                    <a:pt x="177" y="302"/>
                  </a:cubicBezTo>
                  <a:cubicBezTo>
                    <a:pt x="118" y="314"/>
                    <a:pt x="59" y="314"/>
                    <a:pt x="1" y="328"/>
                  </a:cubicBezTo>
                  <a:cubicBezTo>
                    <a:pt x="37" y="389"/>
                    <a:pt x="92" y="417"/>
                    <a:pt x="163" y="417"/>
                  </a:cubicBezTo>
                  <a:cubicBezTo>
                    <a:pt x="186" y="417"/>
                    <a:pt x="210" y="414"/>
                    <a:pt x="235" y="409"/>
                  </a:cubicBezTo>
                  <a:cubicBezTo>
                    <a:pt x="294" y="383"/>
                    <a:pt x="339" y="372"/>
                    <a:pt x="397" y="350"/>
                  </a:cubicBezTo>
                  <a:cubicBezTo>
                    <a:pt x="559" y="291"/>
                    <a:pt x="724" y="221"/>
                    <a:pt x="886" y="152"/>
                  </a:cubicBezTo>
                  <a:cubicBezTo>
                    <a:pt x="967" y="118"/>
                    <a:pt x="992" y="71"/>
                    <a:pt x="97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1"/>
            <p:cNvSpPr/>
            <p:nvPr/>
          </p:nvSpPr>
          <p:spPr>
            <a:xfrm>
              <a:off x="4465094" y="4379863"/>
              <a:ext cx="29875" cy="22904"/>
            </a:xfrm>
            <a:custGeom>
              <a:avLst/>
              <a:gdLst/>
              <a:ahLst/>
              <a:cxnLst/>
              <a:rect l="l" t="t" r="r" b="b"/>
              <a:pathLst>
                <a:path w="630" h="483" extrusionOk="0">
                  <a:moveTo>
                    <a:pt x="629" y="0"/>
                  </a:moveTo>
                  <a:lnTo>
                    <a:pt x="629" y="0"/>
                  </a:lnTo>
                  <a:cubicBezTo>
                    <a:pt x="397" y="81"/>
                    <a:pt x="188" y="221"/>
                    <a:pt x="1" y="408"/>
                  </a:cubicBezTo>
                  <a:cubicBezTo>
                    <a:pt x="37" y="430"/>
                    <a:pt x="48" y="442"/>
                    <a:pt x="71" y="467"/>
                  </a:cubicBezTo>
                  <a:cubicBezTo>
                    <a:pt x="87" y="477"/>
                    <a:pt x="100" y="482"/>
                    <a:pt x="114" y="482"/>
                  </a:cubicBezTo>
                  <a:cubicBezTo>
                    <a:pt x="131" y="482"/>
                    <a:pt x="150" y="473"/>
                    <a:pt x="177" y="453"/>
                  </a:cubicBezTo>
                  <a:cubicBezTo>
                    <a:pt x="269" y="372"/>
                    <a:pt x="375" y="280"/>
                    <a:pt x="490" y="210"/>
                  </a:cubicBezTo>
                  <a:cubicBezTo>
                    <a:pt x="559" y="151"/>
                    <a:pt x="585" y="70"/>
                    <a:pt x="62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1"/>
            <p:cNvSpPr/>
            <p:nvPr/>
          </p:nvSpPr>
          <p:spPr>
            <a:xfrm>
              <a:off x="4256450" y="4463178"/>
              <a:ext cx="44290" cy="13278"/>
            </a:xfrm>
            <a:custGeom>
              <a:avLst/>
              <a:gdLst/>
              <a:ahLst/>
              <a:cxnLst/>
              <a:rect l="l" t="t" r="r" b="b"/>
              <a:pathLst>
                <a:path w="934" h="280" extrusionOk="0">
                  <a:moveTo>
                    <a:pt x="897" y="0"/>
                  </a:moveTo>
                  <a:lnTo>
                    <a:pt x="897" y="0"/>
                  </a:lnTo>
                  <a:cubicBezTo>
                    <a:pt x="783" y="118"/>
                    <a:pt x="629" y="162"/>
                    <a:pt x="478" y="188"/>
                  </a:cubicBezTo>
                  <a:cubicBezTo>
                    <a:pt x="448" y="190"/>
                    <a:pt x="417" y="191"/>
                    <a:pt x="387" y="191"/>
                  </a:cubicBezTo>
                  <a:cubicBezTo>
                    <a:pt x="259" y="191"/>
                    <a:pt x="139" y="167"/>
                    <a:pt x="26" y="81"/>
                  </a:cubicBezTo>
                  <a:cubicBezTo>
                    <a:pt x="26" y="118"/>
                    <a:pt x="26" y="129"/>
                    <a:pt x="15" y="151"/>
                  </a:cubicBezTo>
                  <a:cubicBezTo>
                    <a:pt x="1" y="221"/>
                    <a:pt x="26" y="246"/>
                    <a:pt x="85" y="257"/>
                  </a:cubicBezTo>
                  <a:cubicBezTo>
                    <a:pt x="158" y="272"/>
                    <a:pt x="229" y="280"/>
                    <a:pt x="299" y="280"/>
                  </a:cubicBezTo>
                  <a:cubicBezTo>
                    <a:pt x="503" y="280"/>
                    <a:pt x="692" y="216"/>
                    <a:pt x="875" y="93"/>
                  </a:cubicBezTo>
                  <a:cubicBezTo>
                    <a:pt x="909" y="70"/>
                    <a:pt x="934" y="48"/>
                    <a:pt x="897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1"/>
            <p:cNvSpPr/>
            <p:nvPr/>
          </p:nvSpPr>
          <p:spPr>
            <a:xfrm>
              <a:off x="4546844" y="4425670"/>
              <a:ext cx="29827" cy="22050"/>
            </a:xfrm>
            <a:custGeom>
              <a:avLst/>
              <a:gdLst/>
              <a:ahLst/>
              <a:cxnLst/>
              <a:rect l="l" t="t" r="r" b="b"/>
              <a:pathLst>
                <a:path w="629" h="465" extrusionOk="0">
                  <a:moveTo>
                    <a:pt x="582" y="1"/>
                  </a:moveTo>
                  <a:cubicBezTo>
                    <a:pt x="361" y="129"/>
                    <a:pt x="162" y="280"/>
                    <a:pt x="0" y="465"/>
                  </a:cubicBezTo>
                  <a:cubicBezTo>
                    <a:pt x="118" y="420"/>
                    <a:pt x="210" y="361"/>
                    <a:pt x="327" y="325"/>
                  </a:cubicBezTo>
                  <a:cubicBezTo>
                    <a:pt x="467" y="291"/>
                    <a:pt x="537" y="174"/>
                    <a:pt x="629" y="82"/>
                  </a:cubicBezTo>
                  <a:cubicBezTo>
                    <a:pt x="618" y="59"/>
                    <a:pt x="595" y="34"/>
                    <a:pt x="58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1"/>
            <p:cNvSpPr/>
            <p:nvPr/>
          </p:nvSpPr>
          <p:spPr>
            <a:xfrm>
              <a:off x="4526976" y="4389773"/>
              <a:ext cx="27598" cy="21529"/>
            </a:xfrm>
            <a:custGeom>
              <a:avLst/>
              <a:gdLst/>
              <a:ahLst/>
              <a:cxnLst/>
              <a:rect l="l" t="t" r="r" b="b"/>
              <a:pathLst>
                <a:path w="582" h="454" extrusionOk="0">
                  <a:moveTo>
                    <a:pt x="512" y="1"/>
                  </a:moveTo>
                  <a:cubicBezTo>
                    <a:pt x="338" y="140"/>
                    <a:pt x="176" y="291"/>
                    <a:pt x="0" y="442"/>
                  </a:cubicBezTo>
                  <a:cubicBezTo>
                    <a:pt x="0" y="442"/>
                    <a:pt x="12" y="442"/>
                    <a:pt x="12" y="453"/>
                  </a:cubicBezTo>
                  <a:cubicBezTo>
                    <a:pt x="70" y="442"/>
                    <a:pt x="129" y="431"/>
                    <a:pt x="188" y="420"/>
                  </a:cubicBezTo>
                  <a:cubicBezTo>
                    <a:pt x="221" y="420"/>
                    <a:pt x="257" y="397"/>
                    <a:pt x="280" y="372"/>
                  </a:cubicBezTo>
                  <a:cubicBezTo>
                    <a:pt x="350" y="314"/>
                    <a:pt x="419" y="233"/>
                    <a:pt x="500" y="163"/>
                  </a:cubicBezTo>
                  <a:cubicBezTo>
                    <a:pt x="581" y="93"/>
                    <a:pt x="581" y="93"/>
                    <a:pt x="526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1"/>
            <p:cNvSpPr/>
            <p:nvPr/>
          </p:nvSpPr>
          <p:spPr>
            <a:xfrm>
              <a:off x="4254364" y="4423963"/>
              <a:ext cx="42536" cy="20296"/>
            </a:xfrm>
            <a:custGeom>
              <a:avLst/>
              <a:gdLst/>
              <a:ahLst/>
              <a:cxnLst/>
              <a:rect l="l" t="t" r="r" b="b"/>
              <a:pathLst>
                <a:path w="897" h="428" extrusionOk="0">
                  <a:moveTo>
                    <a:pt x="0" y="0"/>
                  </a:moveTo>
                  <a:cubicBezTo>
                    <a:pt x="11" y="48"/>
                    <a:pt x="11" y="95"/>
                    <a:pt x="11" y="129"/>
                  </a:cubicBezTo>
                  <a:cubicBezTo>
                    <a:pt x="11" y="176"/>
                    <a:pt x="22" y="199"/>
                    <a:pt x="59" y="210"/>
                  </a:cubicBezTo>
                  <a:cubicBezTo>
                    <a:pt x="221" y="316"/>
                    <a:pt x="394" y="375"/>
                    <a:pt x="570" y="408"/>
                  </a:cubicBezTo>
                  <a:cubicBezTo>
                    <a:pt x="626" y="415"/>
                    <a:pt x="684" y="427"/>
                    <a:pt x="741" y="427"/>
                  </a:cubicBezTo>
                  <a:cubicBezTo>
                    <a:pt x="777" y="427"/>
                    <a:pt x="814" y="422"/>
                    <a:pt x="849" y="408"/>
                  </a:cubicBezTo>
                  <a:cubicBezTo>
                    <a:pt x="860" y="397"/>
                    <a:pt x="872" y="386"/>
                    <a:pt x="897" y="386"/>
                  </a:cubicBezTo>
                  <a:cubicBezTo>
                    <a:pt x="883" y="375"/>
                    <a:pt x="883" y="375"/>
                    <a:pt x="883" y="361"/>
                  </a:cubicBezTo>
                  <a:cubicBezTo>
                    <a:pt x="857" y="363"/>
                    <a:pt x="832" y="364"/>
                    <a:pt x="808" y="364"/>
                  </a:cubicBezTo>
                  <a:cubicBezTo>
                    <a:pt x="665" y="364"/>
                    <a:pt x="534" y="331"/>
                    <a:pt x="394" y="291"/>
                  </a:cubicBezTo>
                  <a:cubicBezTo>
                    <a:pt x="243" y="235"/>
                    <a:pt x="129" y="118"/>
                    <a:pt x="1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1"/>
            <p:cNvSpPr/>
            <p:nvPr/>
          </p:nvSpPr>
          <p:spPr>
            <a:xfrm>
              <a:off x="4257114" y="4446107"/>
              <a:ext cx="40876" cy="13799"/>
            </a:xfrm>
            <a:custGeom>
              <a:avLst/>
              <a:gdLst/>
              <a:ahLst/>
              <a:cxnLst/>
              <a:rect l="l" t="t" r="r" b="b"/>
              <a:pathLst>
                <a:path w="862" h="291" extrusionOk="0">
                  <a:moveTo>
                    <a:pt x="1" y="0"/>
                  </a:moveTo>
                  <a:cubicBezTo>
                    <a:pt x="12" y="11"/>
                    <a:pt x="12" y="22"/>
                    <a:pt x="23" y="34"/>
                  </a:cubicBezTo>
                  <a:cubicBezTo>
                    <a:pt x="23" y="47"/>
                    <a:pt x="34" y="59"/>
                    <a:pt x="45" y="59"/>
                  </a:cubicBezTo>
                  <a:cubicBezTo>
                    <a:pt x="163" y="173"/>
                    <a:pt x="302" y="257"/>
                    <a:pt x="464" y="279"/>
                  </a:cubicBezTo>
                  <a:cubicBezTo>
                    <a:pt x="495" y="287"/>
                    <a:pt x="525" y="290"/>
                    <a:pt x="555" y="290"/>
                  </a:cubicBezTo>
                  <a:cubicBezTo>
                    <a:pt x="659" y="290"/>
                    <a:pt x="756" y="245"/>
                    <a:pt x="839" y="162"/>
                  </a:cubicBezTo>
                  <a:cubicBezTo>
                    <a:pt x="850" y="151"/>
                    <a:pt x="850" y="140"/>
                    <a:pt x="861" y="117"/>
                  </a:cubicBezTo>
                  <a:cubicBezTo>
                    <a:pt x="850" y="117"/>
                    <a:pt x="850" y="117"/>
                    <a:pt x="850" y="103"/>
                  </a:cubicBezTo>
                  <a:cubicBezTo>
                    <a:pt x="729" y="167"/>
                    <a:pt x="614" y="195"/>
                    <a:pt x="504" y="195"/>
                  </a:cubicBezTo>
                  <a:cubicBezTo>
                    <a:pt x="328" y="195"/>
                    <a:pt x="164" y="122"/>
                    <a:pt x="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1"/>
            <p:cNvSpPr/>
            <p:nvPr/>
          </p:nvSpPr>
          <p:spPr>
            <a:xfrm>
              <a:off x="4543003" y="4396412"/>
              <a:ext cx="19395" cy="12234"/>
            </a:xfrm>
            <a:custGeom>
              <a:avLst/>
              <a:gdLst/>
              <a:ahLst/>
              <a:cxnLst/>
              <a:rect l="l" t="t" r="r" b="b"/>
              <a:pathLst>
                <a:path w="409" h="258" extrusionOk="0">
                  <a:moveTo>
                    <a:pt x="269" y="0"/>
                  </a:moveTo>
                  <a:cubicBezTo>
                    <a:pt x="174" y="93"/>
                    <a:pt x="81" y="162"/>
                    <a:pt x="0" y="243"/>
                  </a:cubicBezTo>
                  <a:cubicBezTo>
                    <a:pt x="0" y="243"/>
                    <a:pt x="0" y="257"/>
                    <a:pt x="12" y="257"/>
                  </a:cubicBezTo>
                  <a:lnTo>
                    <a:pt x="408" y="257"/>
                  </a:lnTo>
                  <a:cubicBezTo>
                    <a:pt x="372" y="174"/>
                    <a:pt x="313" y="93"/>
                    <a:pt x="269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1"/>
            <p:cNvSpPr/>
            <p:nvPr/>
          </p:nvSpPr>
          <p:spPr>
            <a:xfrm>
              <a:off x="4473440" y="4391386"/>
              <a:ext cx="14890" cy="18304"/>
            </a:xfrm>
            <a:custGeom>
              <a:avLst/>
              <a:gdLst/>
              <a:ahLst/>
              <a:cxnLst/>
              <a:rect l="l" t="t" r="r" b="b"/>
              <a:pathLst>
                <a:path w="314" h="386" extrusionOk="0">
                  <a:moveTo>
                    <a:pt x="314" y="0"/>
                  </a:moveTo>
                  <a:lnTo>
                    <a:pt x="314" y="0"/>
                  </a:lnTo>
                  <a:cubicBezTo>
                    <a:pt x="199" y="95"/>
                    <a:pt x="82" y="165"/>
                    <a:pt x="1" y="280"/>
                  </a:cubicBezTo>
                  <a:cubicBezTo>
                    <a:pt x="59" y="316"/>
                    <a:pt x="118" y="349"/>
                    <a:pt x="174" y="386"/>
                  </a:cubicBezTo>
                  <a:cubicBezTo>
                    <a:pt x="221" y="257"/>
                    <a:pt x="269" y="140"/>
                    <a:pt x="314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1"/>
            <p:cNvSpPr/>
            <p:nvPr/>
          </p:nvSpPr>
          <p:spPr>
            <a:xfrm>
              <a:off x="4267593" y="4431787"/>
              <a:ext cx="28120" cy="7445"/>
            </a:xfrm>
            <a:custGeom>
              <a:avLst/>
              <a:gdLst/>
              <a:ahLst/>
              <a:cxnLst/>
              <a:rect l="l" t="t" r="r" b="b"/>
              <a:pathLst>
                <a:path w="593" h="157" extrusionOk="0">
                  <a:moveTo>
                    <a:pt x="0" y="0"/>
                  </a:moveTo>
                  <a:cubicBezTo>
                    <a:pt x="91" y="82"/>
                    <a:pt x="358" y="157"/>
                    <a:pt x="506" y="157"/>
                  </a:cubicBezTo>
                  <a:cubicBezTo>
                    <a:pt x="545" y="157"/>
                    <a:pt x="576" y="152"/>
                    <a:pt x="593" y="140"/>
                  </a:cubicBezTo>
                  <a:cubicBezTo>
                    <a:pt x="408" y="92"/>
                    <a:pt x="210" y="45"/>
                    <a:pt x="0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1"/>
            <p:cNvSpPr/>
            <p:nvPr/>
          </p:nvSpPr>
          <p:spPr>
            <a:xfrm>
              <a:off x="4572782" y="4431123"/>
              <a:ext cx="8299" cy="6117"/>
            </a:xfrm>
            <a:custGeom>
              <a:avLst/>
              <a:gdLst/>
              <a:ahLst/>
              <a:cxnLst/>
              <a:rect l="l" t="t" r="r" b="b"/>
              <a:pathLst>
                <a:path w="175" h="129" extrusionOk="0">
                  <a:moveTo>
                    <a:pt x="118" y="0"/>
                  </a:moveTo>
                  <a:cubicBezTo>
                    <a:pt x="82" y="48"/>
                    <a:pt x="48" y="84"/>
                    <a:pt x="1" y="129"/>
                  </a:cubicBezTo>
                  <a:cubicBezTo>
                    <a:pt x="71" y="106"/>
                    <a:pt x="118" y="95"/>
                    <a:pt x="174" y="84"/>
                  </a:cubicBezTo>
                  <a:cubicBezTo>
                    <a:pt x="163" y="48"/>
                    <a:pt x="141" y="37"/>
                    <a:pt x="118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1"/>
            <p:cNvSpPr/>
            <p:nvPr/>
          </p:nvSpPr>
          <p:spPr>
            <a:xfrm>
              <a:off x="4328811" y="3933602"/>
              <a:ext cx="14463" cy="5833"/>
            </a:xfrm>
            <a:custGeom>
              <a:avLst/>
              <a:gdLst/>
              <a:ahLst/>
              <a:cxnLst/>
              <a:rect l="l" t="t" r="r" b="b"/>
              <a:pathLst>
                <a:path w="305" h="123" extrusionOk="0">
                  <a:moveTo>
                    <a:pt x="94" y="0"/>
                  </a:moveTo>
                  <a:cubicBezTo>
                    <a:pt x="66" y="0"/>
                    <a:pt x="40" y="18"/>
                    <a:pt x="0" y="52"/>
                  </a:cubicBezTo>
                  <a:cubicBezTo>
                    <a:pt x="106" y="75"/>
                    <a:pt x="210" y="100"/>
                    <a:pt x="305" y="122"/>
                  </a:cubicBezTo>
                  <a:cubicBezTo>
                    <a:pt x="268" y="86"/>
                    <a:pt x="210" y="52"/>
                    <a:pt x="165" y="30"/>
                  </a:cubicBezTo>
                  <a:cubicBezTo>
                    <a:pt x="135" y="10"/>
                    <a:pt x="114" y="0"/>
                    <a:pt x="94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1"/>
            <p:cNvSpPr/>
            <p:nvPr/>
          </p:nvSpPr>
          <p:spPr>
            <a:xfrm>
              <a:off x="4333316" y="3947591"/>
              <a:ext cx="7160" cy="3367"/>
            </a:xfrm>
            <a:custGeom>
              <a:avLst/>
              <a:gdLst/>
              <a:ahLst/>
              <a:cxnLst/>
              <a:rect l="l" t="t" r="r" b="b"/>
              <a:pathLst>
                <a:path w="151" h="71" extrusionOk="0">
                  <a:moveTo>
                    <a:pt x="151" y="0"/>
                  </a:moveTo>
                  <a:cubicBezTo>
                    <a:pt x="92" y="0"/>
                    <a:pt x="45" y="0"/>
                    <a:pt x="0" y="14"/>
                  </a:cubicBezTo>
                  <a:lnTo>
                    <a:pt x="0" y="26"/>
                  </a:lnTo>
                  <a:cubicBezTo>
                    <a:pt x="45" y="37"/>
                    <a:pt x="92" y="48"/>
                    <a:pt x="151" y="7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1"/>
            <p:cNvSpPr/>
            <p:nvPr/>
          </p:nvSpPr>
          <p:spPr>
            <a:xfrm>
              <a:off x="4129035" y="3862521"/>
              <a:ext cx="531009" cy="679197"/>
            </a:xfrm>
            <a:custGeom>
              <a:avLst/>
              <a:gdLst/>
              <a:ahLst/>
              <a:cxnLst/>
              <a:rect l="l" t="t" r="r" b="b"/>
              <a:pathLst>
                <a:path w="11198" h="14323" extrusionOk="0">
                  <a:moveTo>
                    <a:pt x="3700" y="55"/>
                  </a:moveTo>
                  <a:cubicBezTo>
                    <a:pt x="3769" y="55"/>
                    <a:pt x="3840" y="64"/>
                    <a:pt x="3911" y="85"/>
                  </a:cubicBezTo>
                  <a:cubicBezTo>
                    <a:pt x="4099" y="143"/>
                    <a:pt x="4283" y="202"/>
                    <a:pt x="4448" y="317"/>
                  </a:cubicBezTo>
                  <a:cubicBezTo>
                    <a:pt x="4610" y="456"/>
                    <a:pt x="4727" y="621"/>
                    <a:pt x="4772" y="842"/>
                  </a:cubicBezTo>
                  <a:cubicBezTo>
                    <a:pt x="4783" y="842"/>
                    <a:pt x="4783" y="853"/>
                    <a:pt x="4783" y="864"/>
                  </a:cubicBezTo>
                  <a:lnTo>
                    <a:pt x="4783" y="875"/>
                  </a:lnTo>
                  <a:cubicBezTo>
                    <a:pt x="4459" y="864"/>
                    <a:pt x="4132" y="853"/>
                    <a:pt x="3805" y="842"/>
                  </a:cubicBezTo>
                  <a:cubicBezTo>
                    <a:pt x="3772" y="842"/>
                    <a:pt x="3735" y="831"/>
                    <a:pt x="3713" y="831"/>
                  </a:cubicBezTo>
                  <a:cubicBezTo>
                    <a:pt x="3632" y="831"/>
                    <a:pt x="3621" y="831"/>
                    <a:pt x="3632" y="912"/>
                  </a:cubicBezTo>
                  <a:cubicBezTo>
                    <a:pt x="3643" y="1004"/>
                    <a:pt x="3666" y="1085"/>
                    <a:pt x="3679" y="1180"/>
                  </a:cubicBezTo>
                  <a:cubicBezTo>
                    <a:pt x="3679" y="1202"/>
                    <a:pt x="3666" y="1225"/>
                    <a:pt x="3654" y="1236"/>
                  </a:cubicBezTo>
                  <a:cubicBezTo>
                    <a:pt x="3481" y="1306"/>
                    <a:pt x="3294" y="1375"/>
                    <a:pt x="3107" y="1445"/>
                  </a:cubicBezTo>
                  <a:cubicBezTo>
                    <a:pt x="3096" y="1423"/>
                    <a:pt x="3084" y="1389"/>
                    <a:pt x="3062" y="1364"/>
                  </a:cubicBezTo>
                  <a:cubicBezTo>
                    <a:pt x="3037" y="1342"/>
                    <a:pt x="3015" y="1320"/>
                    <a:pt x="2992" y="1320"/>
                  </a:cubicBezTo>
                  <a:cubicBezTo>
                    <a:pt x="2981" y="1317"/>
                    <a:pt x="2970" y="1316"/>
                    <a:pt x="2959" y="1316"/>
                  </a:cubicBezTo>
                  <a:cubicBezTo>
                    <a:pt x="2859" y="1316"/>
                    <a:pt x="2745" y="1410"/>
                    <a:pt x="2735" y="1493"/>
                  </a:cubicBezTo>
                  <a:cubicBezTo>
                    <a:pt x="2713" y="1585"/>
                    <a:pt x="2713" y="1669"/>
                    <a:pt x="2713" y="1761"/>
                  </a:cubicBezTo>
                  <a:cubicBezTo>
                    <a:pt x="2713" y="1794"/>
                    <a:pt x="2702" y="1808"/>
                    <a:pt x="2677" y="1820"/>
                  </a:cubicBezTo>
                  <a:cubicBezTo>
                    <a:pt x="2643" y="1842"/>
                    <a:pt x="2607" y="1864"/>
                    <a:pt x="2573" y="1889"/>
                  </a:cubicBezTo>
                  <a:cubicBezTo>
                    <a:pt x="2548" y="1794"/>
                    <a:pt x="2537" y="1702"/>
                    <a:pt x="2526" y="1621"/>
                  </a:cubicBezTo>
                  <a:cubicBezTo>
                    <a:pt x="2478" y="1294"/>
                    <a:pt x="2537" y="993"/>
                    <a:pt x="2713" y="713"/>
                  </a:cubicBezTo>
                  <a:cubicBezTo>
                    <a:pt x="2841" y="504"/>
                    <a:pt x="3015" y="328"/>
                    <a:pt x="3224" y="202"/>
                  </a:cubicBezTo>
                  <a:cubicBezTo>
                    <a:pt x="3373" y="111"/>
                    <a:pt x="3532" y="55"/>
                    <a:pt x="3700" y="55"/>
                  </a:cubicBezTo>
                  <a:close/>
                  <a:moveTo>
                    <a:pt x="3772" y="3018"/>
                  </a:moveTo>
                  <a:cubicBezTo>
                    <a:pt x="3819" y="3040"/>
                    <a:pt x="3875" y="3066"/>
                    <a:pt x="3934" y="3099"/>
                  </a:cubicBezTo>
                  <a:cubicBezTo>
                    <a:pt x="3982" y="3118"/>
                    <a:pt x="4031" y="3138"/>
                    <a:pt x="4080" y="3138"/>
                  </a:cubicBezTo>
                  <a:cubicBezTo>
                    <a:pt x="4090" y="3138"/>
                    <a:pt x="4100" y="3137"/>
                    <a:pt x="4110" y="3135"/>
                  </a:cubicBezTo>
                  <a:cubicBezTo>
                    <a:pt x="4121" y="3135"/>
                    <a:pt x="4143" y="3135"/>
                    <a:pt x="4143" y="3147"/>
                  </a:cubicBezTo>
                  <a:cubicBezTo>
                    <a:pt x="4191" y="3180"/>
                    <a:pt x="4238" y="3228"/>
                    <a:pt x="4272" y="3275"/>
                  </a:cubicBezTo>
                  <a:cubicBezTo>
                    <a:pt x="4283" y="3286"/>
                    <a:pt x="4283" y="3309"/>
                    <a:pt x="4283" y="3320"/>
                  </a:cubicBezTo>
                  <a:cubicBezTo>
                    <a:pt x="4272" y="3356"/>
                    <a:pt x="4249" y="3378"/>
                    <a:pt x="4238" y="3401"/>
                  </a:cubicBezTo>
                  <a:cubicBezTo>
                    <a:pt x="4168" y="3496"/>
                    <a:pt x="4132" y="3599"/>
                    <a:pt x="4085" y="3694"/>
                  </a:cubicBezTo>
                  <a:cubicBezTo>
                    <a:pt x="4040" y="3820"/>
                    <a:pt x="3970" y="3937"/>
                    <a:pt x="3819" y="3960"/>
                  </a:cubicBezTo>
                  <a:cubicBezTo>
                    <a:pt x="3794" y="3974"/>
                    <a:pt x="3772" y="3985"/>
                    <a:pt x="3760" y="3996"/>
                  </a:cubicBezTo>
                  <a:cubicBezTo>
                    <a:pt x="3713" y="4055"/>
                    <a:pt x="3643" y="4066"/>
                    <a:pt x="3573" y="4077"/>
                  </a:cubicBezTo>
                  <a:cubicBezTo>
                    <a:pt x="3305" y="4088"/>
                    <a:pt x="3037" y="4099"/>
                    <a:pt x="2772" y="4113"/>
                  </a:cubicBezTo>
                  <a:lnTo>
                    <a:pt x="2735" y="4113"/>
                  </a:lnTo>
                  <a:cubicBezTo>
                    <a:pt x="2783" y="4077"/>
                    <a:pt x="2805" y="4043"/>
                    <a:pt x="2841" y="4018"/>
                  </a:cubicBezTo>
                  <a:cubicBezTo>
                    <a:pt x="2992" y="3890"/>
                    <a:pt x="3132" y="3764"/>
                    <a:pt x="3272" y="3635"/>
                  </a:cubicBezTo>
                  <a:cubicBezTo>
                    <a:pt x="3411" y="3496"/>
                    <a:pt x="3551" y="3356"/>
                    <a:pt x="3679" y="3216"/>
                  </a:cubicBezTo>
                  <a:cubicBezTo>
                    <a:pt x="3724" y="3169"/>
                    <a:pt x="3735" y="3088"/>
                    <a:pt x="3772" y="3018"/>
                  </a:cubicBezTo>
                  <a:close/>
                  <a:moveTo>
                    <a:pt x="9300" y="1669"/>
                  </a:moveTo>
                  <a:cubicBezTo>
                    <a:pt x="9323" y="1669"/>
                    <a:pt x="9359" y="1691"/>
                    <a:pt x="9370" y="1702"/>
                  </a:cubicBezTo>
                  <a:cubicBezTo>
                    <a:pt x="9418" y="1820"/>
                    <a:pt x="9451" y="1923"/>
                    <a:pt x="9487" y="2040"/>
                  </a:cubicBezTo>
                  <a:cubicBezTo>
                    <a:pt x="9532" y="2169"/>
                    <a:pt x="9580" y="2309"/>
                    <a:pt x="9627" y="2437"/>
                  </a:cubicBezTo>
                  <a:cubicBezTo>
                    <a:pt x="9627" y="2459"/>
                    <a:pt x="9638" y="2471"/>
                    <a:pt x="9650" y="2493"/>
                  </a:cubicBezTo>
                  <a:cubicBezTo>
                    <a:pt x="9661" y="2493"/>
                    <a:pt x="9661" y="2493"/>
                    <a:pt x="9672" y="2482"/>
                  </a:cubicBezTo>
                  <a:cubicBezTo>
                    <a:pt x="9672" y="2459"/>
                    <a:pt x="9672" y="2437"/>
                    <a:pt x="9661" y="2412"/>
                  </a:cubicBezTo>
                  <a:cubicBezTo>
                    <a:pt x="9602" y="2214"/>
                    <a:pt x="9532" y="2004"/>
                    <a:pt x="9462" y="1808"/>
                  </a:cubicBezTo>
                  <a:lnTo>
                    <a:pt x="9462" y="1772"/>
                  </a:lnTo>
                  <a:cubicBezTo>
                    <a:pt x="9546" y="1772"/>
                    <a:pt x="9569" y="1772"/>
                    <a:pt x="9591" y="1842"/>
                  </a:cubicBezTo>
                  <a:cubicBezTo>
                    <a:pt x="9650" y="2040"/>
                    <a:pt x="9708" y="2227"/>
                    <a:pt x="9767" y="2412"/>
                  </a:cubicBezTo>
                  <a:cubicBezTo>
                    <a:pt x="9789" y="2471"/>
                    <a:pt x="9800" y="2529"/>
                    <a:pt x="9859" y="2552"/>
                  </a:cubicBezTo>
                  <a:cubicBezTo>
                    <a:pt x="9865" y="2557"/>
                    <a:pt x="9874" y="2557"/>
                    <a:pt x="9883" y="2557"/>
                  </a:cubicBezTo>
                  <a:cubicBezTo>
                    <a:pt x="9892" y="2557"/>
                    <a:pt x="9901" y="2557"/>
                    <a:pt x="9907" y="2563"/>
                  </a:cubicBezTo>
                  <a:cubicBezTo>
                    <a:pt x="9907" y="2540"/>
                    <a:pt x="9895" y="2529"/>
                    <a:pt x="9895" y="2518"/>
                  </a:cubicBezTo>
                  <a:lnTo>
                    <a:pt x="9895" y="2482"/>
                  </a:lnTo>
                  <a:lnTo>
                    <a:pt x="9895" y="2158"/>
                  </a:lnTo>
                  <a:cubicBezTo>
                    <a:pt x="9895" y="2121"/>
                    <a:pt x="9895" y="2099"/>
                    <a:pt x="9940" y="2099"/>
                  </a:cubicBezTo>
                  <a:cubicBezTo>
                    <a:pt x="9976" y="2099"/>
                    <a:pt x="9988" y="2110"/>
                    <a:pt x="9999" y="2144"/>
                  </a:cubicBezTo>
                  <a:cubicBezTo>
                    <a:pt x="9999" y="2191"/>
                    <a:pt x="9999" y="2239"/>
                    <a:pt x="10010" y="2272"/>
                  </a:cubicBezTo>
                  <a:cubicBezTo>
                    <a:pt x="10021" y="2378"/>
                    <a:pt x="10035" y="2471"/>
                    <a:pt x="10069" y="2577"/>
                  </a:cubicBezTo>
                  <a:cubicBezTo>
                    <a:pt x="10091" y="2669"/>
                    <a:pt x="10116" y="2750"/>
                    <a:pt x="10150" y="2842"/>
                  </a:cubicBezTo>
                  <a:cubicBezTo>
                    <a:pt x="10186" y="2926"/>
                    <a:pt x="10186" y="2996"/>
                    <a:pt x="10175" y="3077"/>
                  </a:cubicBezTo>
                  <a:cubicBezTo>
                    <a:pt x="10161" y="3180"/>
                    <a:pt x="10175" y="3275"/>
                    <a:pt x="10161" y="3378"/>
                  </a:cubicBezTo>
                  <a:cubicBezTo>
                    <a:pt x="10138" y="3518"/>
                    <a:pt x="10116" y="3658"/>
                    <a:pt x="10091" y="3798"/>
                  </a:cubicBezTo>
                  <a:cubicBezTo>
                    <a:pt x="10091" y="3834"/>
                    <a:pt x="10057" y="3879"/>
                    <a:pt x="10035" y="3904"/>
                  </a:cubicBezTo>
                  <a:cubicBezTo>
                    <a:pt x="9661" y="4205"/>
                    <a:pt x="9289" y="4496"/>
                    <a:pt x="8870" y="4728"/>
                  </a:cubicBezTo>
                  <a:cubicBezTo>
                    <a:pt x="8624" y="4867"/>
                    <a:pt x="8370" y="4996"/>
                    <a:pt x="8124" y="5136"/>
                  </a:cubicBezTo>
                  <a:cubicBezTo>
                    <a:pt x="8091" y="5147"/>
                    <a:pt x="8066" y="5161"/>
                    <a:pt x="8032" y="5172"/>
                  </a:cubicBezTo>
                  <a:cubicBezTo>
                    <a:pt x="7973" y="5102"/>
                    <a:pt x="7951" y="5032"/>
                    <a:pt x="7985" y="4937"/>
                  </a:cubicBezTo>
                  <a:cubicBezTo>
                    <a:pt x="8054" y="4705"/>
                    <a:pt x="8161" y="4485"/>
                    <a:pt x="8300" y="4275"/>
                  </a:cubicBezTo>
                  <a:cubicBezTo>
                    <a:pt x="8415" y="4113"/>
                    <a:pt x="8532" y="3937"/>
                    <a:pt x="8661" y="3775"/>
                  </a:cubicBezTo>
                  <a:cubicBezTo>
                    <a:pt x="8661" y="3764"/>
                    <a:pt x="8683" y="3750"/>
                    <a:pt x="8694" y="3750"/>
                  </a:cubicBezTo>
                  <a:cubicBezTo>
                    <a:pt x="8789" y="3728"/>
                    <a:pt x="8892" y="3705"/>
                    <a:pt x="8987" y="3694"/>
                  </a:cubicBezTo>
                  <a:cubicBezTo>
                    <a:pt x="8992" y="3691"/>
                    <a:pt x="8997" y="3690"/>
                    <a:pt x="9003" y="3690"/>
                  </a:cubicBezTo>
                  <a:cubicBezTo>
                    <a:pt x="9023" y="3690"/>
                    <a:pt x="9049" y="3708"/>
                    <a:pt x="9068" y="3717"/>
                  </a:cubicBezTo>
                  <a:cubicBezTo>
                    <a:pt x="9091" y="3750"/>
                    <a:pt x="9113" y="3786"/>
                    <a:pt x="9149" y="3820"/>
                  </a:cubicBezTo>
                  <a:cubicBezTo>
                    <a:pt x="9161" y="3834"/>
                    <a:pt x="9183" y="3834"/>
                    <a:pt x="9208" y="3834"/>
                  </a:cubicBezTo>
                  <a:cubicBezTo>
                    <a:pt x="9208" y="3820"/>
                    <a:pt x="9197" y="3798"/>
                    <a:pt x="9183" y="3786"/>
                  </a:cubicBezTo>
                  <a:cubicBezTo>
                    <a:pt x="9138" y="3717"/>
                    <a:pt x="9068" y="3658"/>
                    <a:pt x="9021" y="3588"/>
                  </a:cubicBezTo>
                  <a:cubicBezTo>
                    <a:pt x="8987" y="3496"/>
                    <a:pt x="8962" y="3401"/>
                    <a:pt x="8940" y="3297"/>
                  </a:cubicBezTo>
                  <a:cubicBezTo>
                    <a:pt x="8918" y="3169"/>
                    <a:pt x="8918" y="3169"/>
                    <a:pt x="9043" y="3099"/>
                  </a:cubicBezTo>
                  <a:cubicBezTo>
                    <a:pt x="9102" y="3066"/>
                    <a:pt x="9172" y="3029"/>
                    <a:pt x="9230" y="3007"/>
                  </a:cubicBezTo>
                  <a:cubicBezTo>
                    <a:pt x="9244" y="3001"/>
                    <a:pt x="9256" y="2999"/>
                    <a:pt x="9266" y="2999"/>
                  </a:cubicBezTo>
                  <a:cubicBezTo>
                    <a:pt x="9300" y="2999"/>
                    <a:pt x="9317" y="3026"/>
                    <a:pt x="9337" y="3052"/>
                  </a:cubicBezTo>
                  <a:cubicBezTo>
                    <a:pt x="9337" y="3052"/>
                    <a:pt x="9323" y="3088"/>
                    <a:pt x="9311" y="3110"/>
                  </a:cubicBezTo>
                  <a:cubicBezTo>
                    <a:pt x="9289" y="3135"/>
                    <a:pt x="9267" y="3158"/>
                    <a:pt x="9242" y="3180"/>
                  </a:cubicBezTo>
                  <a:cubicBezTo>
                    <a:pt x="9208" y="3216"/>
                    <a:pt x="9197" y="3261"/>
                    <a:pt x="9208" y="3320"/>
                  </a:cubicBezTo>
                  <a:cubicBezTo>
                    <a:pt x="9219" y="3415"/>
                    <a:pt x="9253" y="3437"/>
                    <a:pt x="9348" y="3448"/>
                  </a:cubicBezTo>
                  <a:cubicBezTo>
                    <a:pt x="9406" y="3459"/>
                    <a:pt x="9462" y="3471"/>
                    <a:pt x="9521" y="3471"/>
                  </a:cubicBezTo>
                  <a:cubicBezTo>
                    <a:pt x="9532" y="3471"/>
                    <a:pt x="9546" y="3459"/>
                    <a:pt x="9569" y="3459"/>
                  </a:cubicBezTo>
                  <a:cubicBezTo>
                    <a:pt x="9546" y="3448"/>
                    <a:pt x="9532" y="3426"/>
                    <a:pt x="9521" y="3426"/>
                  </a:cubicBezTo>
                  <a:cubicBezTo>
                    <a:pt x="9462" y="3415"/>
                    <a:pt x="9406" y="3415"/>
                    <a:pt x="9348" y="3390"/>
                  </a:cubicBezTo>
                  <a:cubicBezTo>
                    <a:pt x="9311" y="3390"/>
                    <a:pt x="9278" y="3367"/>
                    <a:pt x="9267" y="3356"/>
                  </a:cubicBezTo>
                  <a:cubicBezTo>
                    <a:pt x="9242" y="3309"/>
                    <a:pt x="9242" y="3261"/>
                    <a:pt x="9278" y="3216"/>
                  </a:cubicBezTo>
                  <a:cubicBezTo>
                    <a:pt x="9300" y="3191"/>
                    <a:pt x="9337" y="3158"/>
                    <a:pt x="9359" y="3135"/>
                  </a:cubicBezTo>
                  <a:cubicBezTo>
                    <a:pt x="9393" y="3099"/>
                    <a:pt x="9406" y="3066"/>
                    <a:pt x="9381" y="3018"/>
                  </a:cubicBezTo>
                  <a:cubicBezTo>
                    <a:pt x="9352" y="2977"/>
                    <a:pt x="9304" y="2946"/>
                    <a:pt x="9261" y="2946"/>
                  </a:cubicBezTo>
                  <a:cubicBezTo>
                    <a:pt x="9254" y="2946"/>
                    <a:pt x="9248" y="2947"/>
                    <a:pt x="9242" y="2948"/>
                  </a:cubicBezTo>
                  <a:cubicBezTo>
                    <a:pt x="9208" y="2959"/>
                    <a:pt x="9172" y="2971"/>
                    <a:pt x="9149" y="2982"/>
                  </a:cubicBezTo>
                  <a:cubicBezTo>
                    <a:pt x="9149" y="2901"/>
                    <a:pt x="9161" y="2820"/>
                    <a:pt x="9161" y="2739"/>
                  </a:cubicBezTo>
                  <a:cubicBezTo>
                    <a:pt x="9149" y="2448"/>
                    <a:pt x="9138" y="2158"/>
                    <a:pt x="9113" y="1864"/>
                  </a:cubicBezTo>
                  <a:cubicBezTo>
                    <a:pt x="9113" y="1831"/>
                    <a:pt x="9113" y="1794"/>
                    <a:pt x="9149" y="1794"/>
                  </a:cubicBezTo>
                  <a:cubicBezTo>
                    <a:pt x="9172" y="1794"/>
                    <a:pt x="9197" y="1831"/>
                    <a:pt x="9208" y="1842"/>
                  </a:cubicBezTo>
                  <a:cubicBezTo>
                    <a:pt x="9253" y="2018"/>
                    <a:pt x="9300" y="2180"/>
                    <a:pt x="9348" y="2342"/>
                  </a:cubicBezTo>
                  <a:cubicBezTo>
                    <a:pt x="9359" y="2401"/>
                    <a:pt x="9370" y="2448"/>
                    <a:pt x="9381" y="2507"/>
                  </a:cubicBezTo>
                  <a:cubicBezTo>
                    <a:pt x="9393" y="2529"/>
                    <a:pt x="9406" y="2540"/>
                    <a:pt x="9406" y="2552"/>
                  </a:cubicBezTo>
                  <a:lnTo>
                    <a:pt x="9429" y="2552"/>
                  </a:lnTo>
                  <a:cubicBezTo>
                    <a:pt x="9429" y="2529"/>
                    <a:pt x="9440" y="2507"/>
                    <a:pt x="9429" y="2493"/>
                  </a:cubicBezTo>
                  <a:cubicBezTo>
                    <a:pt x="9370" y="2261"/>
                    <a:pt x="9311" y="2040"/>
                    <a:pt x="9253" y="1808"/>
                  </a:cubicBezTo>
                  <a:cubicBezTo>
                    <a:pt x="9242" y="1783"/>
                    <a:pt x="9253" y="1750"/>
                    <a:pt x="9253" y="1725"/>
                  </a:cubicBezTo>
                  <a:cubicBezTo>
                    <a:pt x="9242" y="1691"/>
                    <a:pt x="9278" y="1669"/>
                    <a:pt x="9300" y="1669"/>
                  </a:cubicBezTo>
                  <a:close/>
                  <a:moveTo>
                    <a:pt x="8730" y="4856"/>
                  </a:moveTo>
                  <a:lnTo>
                    <a:pt x="8742" y="4867"/>
                  </a:lnTo>
                  <a:cubicBezTo>
                    <a:pt x="8683" y="5021"/>
                    <a:pt x="8649" y="5183"/>
                    <a:pt x="8462" y="5253"/>
                  </a:cubicBezTo>
                  <a:cubicBezTo>
                    <a:pt x="8381" y="5287"/>
                    <a:pt x="8300" y="5334"/>
                    <a:pt x="8219" y="5382"/>
                  </a:cubicBezTo>
                  <a:cubicBezTo>
                    <a:pt x="8203" y="5392"/>
                    <a:pt x="8187" y="5397"/>
                    <a:pt x="8172" y="5397"/>
                  </a:cubicBezTo>
                  <a:cubicBezTo>
                    <a:pt x="8154" y="5397"/>
                    <a:pt x="8138" y="5389"/>
                    <a:pt x="8124" y="5370"/>
                  </a:cubicBezTo>
                  <a:cubicBezTo>
                    <a:pt x="8102" y="5323"/>
                    <a:pt x="8079" y="5275"/>
                    <a:pt x="8043" y="5231"/>
                  </a:cubicBezTo>
                  <a:cubicBezTo>
                    <a:pt x="8275" y="5102"/>
                    <a:pt x="8510" y="4974"/>
                    <a:pt x="8730" y="4856"/>
                  </a:cubicBezTo>
                  <a:close/>
                  <a:moveTo>
                    <a:pt x="3679" y="875"/>
                  </a:moveTo>
                  <a:lnTo>
                    <a:pt x="3679" y="875"/>
                  </a:lnTo>
                  <a:cubicBezTo>
                    <a:pt x="3749" y="887"/>
                    <a:pt x="3805" y="887"/>
                    <a:pt x="3864" y="887"/>
                  </a:cubicBezTo>
                  <a:cubicBezTo>
                    <a:pt x="4085" y="901"/>
                    <a:pt x="4308" y="901"/>
                    <a:pt x="4529" y="912"/>
                  </a:cubicBezTo>
                  <a:cubicBezTo>
                    <a:pt x="4599" y="912"/>
                    <a:pt x="4680" y="923"/>
                    <a:pt x="4749" y="934"/>
                  </a:cubicBezTo>
                  <a:cubicBezTo>
                    <a:pt x="4783" y="934"/>
                    <a:pt x="4808" y="956"/>
                    <a:pt x="4808" y="993"/>
                  </a:cubicBezTo>
                  <a:cubicBezTo>
                    <a:pt x="4819" y="1155"/>
                    <a:pt x="4842" y="1320"/>
                    <a:pt x="4853" y="1470"/>
                  </a:cubicBezTo>
                  <a:cubicBezTo>
                    <a:pt x="4867" y="1551"/>
                    <a:pt x="4842" y="1621"/>
                    <a:pt x="4797" y="1680"/>
                  </a:cubicBezTo>
                  <a:cubicBezTo>
                    <a:pt x="4761" y="1725"/>
                    <a:pt x="4727" y="1783"/>
                    <a:pt x="4691" y="1831"/>
                  </a:cubicBezTo>
                  <a:cubicBezTo>
                    <a:pt x="4643" y="1889"/>
                    <a:pt x="4632" y="1959"/>
                    <a:pt x="4657" y="2040"/>
                  </a:cubicBezTo>
                  <a:cubicBezTo>
                    <a:pt x="4668" y="2099"/>
                    <a:pt x="4691" y="2144"/>
                    <a:pt x="4702" y="2202"/>
                  </a:cubicBezTo>
                  <a:cubicBezTo>
                    <a:pt x="4727" y="2261"/>
                    <a:pt x="4702" y="2297"/>
                    <a:pt x="4643" y="2320"/>
                  </a:cubicBezTo>
                  <a:cubicBezTo>
                    <a:pt x="4599" y="2331"/>
                    <a:pt x="4529" y="2342"/>
                    <a:pt x="4470" y="2353"/>
                  </a:cubicBezTo>
                  <a:cubicBezTo>
                    <a:pt x="4423" y="2353"/>
                    <a:pt x="4400" y="2309"/>
                    <a:pt x="4423" y="2261"/>
                  </a:cubicBezTo>
                  <a:cubicBezTo>
                    <a:pt x="4434" y="2250"/>
                    <a:pt x="4423" y="2227"/>
                    <a:pt x="4423" y="2202"/>
                  </a:cubicBezTo>
                  <a:cubicBezTo>
                    <a:pt x="4411" y="2214"/>
                    <a:pt x="4389" y="2227"/>
                    <a:pt x="4389" y="2239"/>
                  </a:cubicBezTo>
                  <a:cubicBezTo>
                    <a:pt x="4378" y="2261"/>
                    <a:pt x="4353" y="2309"/>
                    <a:pt x="4364" y="2331"/>
                  </a:cubicBezTo>
                  <a:cubicBezTo>
                    <a:pt x="4389" y="2353"/>
                    <a:pt x="4423" y="2390"/>
                    <a:pt x="4459" y="2401"/>
                  </a:cubicBezTo>
                  <a:cubicBezTo>
                    <a:pt x="4470" y="2404"/>
                    <a:pt x="4482" y="2406"/>
                    <a:pt x="4493" y="2406"/>
                  </a:cubicBezTo>
                  <a:cubicBezTo>
                    <a:pt x="4515" y="2406"/>
                    <a:pt x="4536" y="2401"/>
                    <a:pt x="4551" y="2401"/>
                  </a:cubicBezTo>
                  <a:cubicBezTo>
                    <a:pt x="4551" y="2493"/>
                    <a:pt x="4504" y="2577"/>
                    <a:pt x="4459" y="2647"/>
                  </a:cubicBezTo>
                  <a:cubicBezTo>
                    <a:pt x="4378" y="2761"/>
                    <a:pt x="4294" y="2890"/>
                    <a:pt x="4213" y="3007"/>
                  </a:cubicBezTo>
                  <a:cubicBezTo>
                    <a:pt x="4174" y="3060"/>
                    <a:pt x="4131" y="3088"/>
                    <a:pt x="4082" y="3088"/>
                  </a:cubicBezTo>
                  <a:cubicBezTo>
                    <a:pt x="4057" y="3088"/>
                    <a:pt x="4031" y="3081"/>
                    <a:pt x="4004" y="3066"/>
                  </a:cubicBezTo>
                  <a:cubicBezTo>
                    <a:pt x="3805" y="2948"/>
                    <a:pt x="3596" y="2912"/>
                    <a:pt x="3375" y="2867"/>
                  </a:cubicBezTo>
                  <a:lnTo>
                    <a:pt x="3330" y="2867"/>
                  </a:lnTo>
                  <a:cubicBezTo>
                    <a:pt x="3213" y="2867"/>
                    <a:pt x="3165" y="2797"/>
                    <a:pt x="3143" y="2691"/>
                  </a:cubicBezTo>
                  <a:cubicBezTo>
                    <a:pt x="3121" y="2610"/>
                    <a:pt x="3096" y="2540"/>
                    <a:pt x="3084" y="2471"/>
                  </a:cubicBezTo>
                  <a:cubicBezTo>
                    <a:pt x="3073" y="2448"/>
                    <a:pt x="3062" y="2423"/>
                    <a:pt x="3051" y="2390"/>
                  </a:cubicBezTo>
                  <a:cubicBezTo>
                    <a:pt x="3037" y="2401"/>
                    <a:pt x="3026" y="2401"/>
                    <a:pt x="3026" y="2401"/>
                  </a:cubicBezTo>
                  <a:lnTo>
                    <a:pt x="3026" y="2482"/>
                  </a:lnTo>
                  <a:cubicBezTo>
                    <a:pt x="3051" y="2588"/>
                    <a:pt x="3084" y="2680"/>
                    <a:pt x="3107" y="2786"/>
                  </a:cubicBezTo>
                  <a:cubicBezTo>
                    <a:pt x="3132" y="2856"/>
                    <a:pt x="3177" y="2901"/>
                    <a:pt x="3260" y="2912"/>
                  </a:cubicBezTo>
                  <a:cubicBezTo>
                    <a:pt x="3400" y="2937"/>
                    <a:pt x="3526" y="2971"/>
                    <a:pt x="3654" y="2996"/>
                  </a:cubicBezTo>
                  <a:cubicBezTo>
                    <a:pt x="3679" y="2996"/>
                    <a:pt x="3691" y="3007"/>
                    <a:pt x="3702" y="3007"/>
                  </a:cubicBezTo>
                  <a:cubicBezTo>
                    <a:pt x="3691" y="3077"/>
                    <a:pt x="3679" y="3147"/>
                    <a:pt x="3621" y="3205"/>
                  </a:cubicBezTo>
                  <a:cubicBezTo>
                    <a:pt x="3481" y="3367"/>
                    <a:pt x="3330" y="3529"/>
                    <a:pt x="3154" y="3669"/>
                  </a:cubicBezTo>
                  <a:cubicBezTo>
                    <a:pt x="3003" y="3786"/>
                    <a:pt x="2864" y="3926"/>
                    <a:pt x="2713" y="4066"/>
                  </a:cubicBezTo>
                  <a:cubicBezTo>
                    <a:pt x="2665" y="4113"/>
                    <a:pt x="2618" y="4113"/>
                    <a:pt x="2562" y="4113"/>
                  </a:cubicBezTo>
                  <a:cubicBezTo>
                    <a:pt x="2364" y="4088"/>
                    <a:pt x="2165" y="4066"/>
                    <a:pt x="1978" y="3985"/>
                  </a:cubicBezTo>
                  <a:lnTo>
                    <a:pt x="1945" y="3985"/>
                  </a:lnTo>
                  <a:cubicBezTo>
                    <a:pt x="1897" y="3974"/>
                    <a:pt x="1850" y="3985"/>
                    <a:pt x="1805" y="3937"/>
                  </a:cubicBezTo>
                  <a:cubicBezTo>
                    <a:pt x="1746" y="3879"/>
                    <a:pt x="1665" y="3834"/>
                    <a:pt x="1640" y="3739"/>
                  </a:cubicBezTo>
                  <a:cubicBezTo>
                    <a:pt x="1629" y="3680"/>
                    <a:pt x="1618" y="3635"/>
                    <a:pt x="1595" y="3577"/>
                  </a:cubicBezTo>
                  <a:cubicBezTo>
                    <a:pt x="1559" y="3471"/>
                    <a:pt x="1467" y="3415"/>
                    <a:pt x="1386" y="3345"/>
                  </a:cubicBezTo>
                  <a:cubicBezTo>
                    <a:pt x="1380" y="3338"/>
                    <a:pt x="1374" y="3334"/>
                    <a:pt x="1368" y="3334"/>
                  </a:cubicBezTo>
                  <a:cubicBezTo>
                    <a:pt x="1361" y="3334"/>
                    <a:pt x="1355" y="3338"/>
                    <a:pt x="1350" y="3345"/>
                  </a:cubicBezTo>
                  <a:lnTo>
                    <a:pt x="1350" y="3378"/>
                  </a:lnTo>
                  <a:lnTo>
                    <a:pt x="1408" y="3437"/>
                  </a:lnTo>
                  <a:cubicBezTo>
                    <a:pt x="1489" y="3496"/>
                    <a:pt x="1548" y="3566"/>
                    <a:pt x="1570" y="3669"/>
                  </a:cubicBezTo>
                  <a:cubicBezTo>
                    <a:pt x="1595" y="3798"/>
                    <a:pt x="1654" y="3915"/>
                    <a:pt x="1769" y="3985"/>
                  </a:cubicBezTo>
                  <a:lnTo>
                    <a:pt x="1780" y="3996"/>
                  </a:lnTo>
                  <a:lnTo>
                    <a:pt x="1780" y="4007"/>
                  </a:lnTo>
                  <a:cubicBezTo>
                    <a:pt x="1735" y="4029"/>
                    <a:pt x="1688" y="4055"/>
                    <a:pt x="1640" y="4077"/>
                  </a:cubicBezTo>
                  <a:cubicBezTo>
                    <a:pt x="1618" y="4088"/>
                    <a:pt x="1618" y="4113"/>
                    <a:pt x="1607" y="4124"/>
                  </a:cubicBezTo>
                  <a:cubicBezTo>
                    <a:pt x="1614" y="4124"/>
                    <a:pt x="1626" y="4129"/>
                    <a:pt x="1641" y="4129"/>
                  </a:cubicBezTo>
                  <a:cubicBezTo>
                    <a:pt x="1649" y="4129"/>
                    <a:pt x="1657" y="4128"/>
                    <a:pt x="1665" y="4124"/>
                  </a:cubicBezTo>
                  <a:cubicBezTo>
                    <a:pt x="1724" y="4099"/>
                    <a:pt x="1780" y="4066"/>
                    <a:pt x="1850" y="4055"/>
                  </a:cubicBezTo>
                  <a:cubicBezTo>
                    <a:pt x="1868" y="4049"/>
                    <a:pt x="1892" y="4046"/>
                    <a:pt x="1916" y="4046"/>
                  </a:cubicBezTo>
                  <a:cubicBezTo>
                    <a:pt x="1941" y="4046"/>
                    <a:pt x="1967" y="4049"/>
                    <a:pt x="1989" y="4055"/>
                  </a:cubicBezTo>
                  <a:cubicBezTo>
                    <a:pt x="2176" y="4136"/>
                    <a:pt x="2386" y="4158"/>
                    <a:pt x="2596" y="4169"/>
                  </a:cubicBezTo>
                  <a:cubicBezTo>
                    <a:pt x="2685" y="4176"/>
                    <a:pt x="2775" y="4179"/>
                    <a:pt x="2866" y="4179"/>
                  </a:cubicBezTo>
                  <a:cubicBezTo>
                    <a:pt x="3094" y="4179"/>
                    <a:pt x="3325" y="4160"/>
                    <a:pt x="3551" y="4136"/>
                  </a:cubicBezTo>
                  <a:cubicBezTo>
                    <a:pt x="3643" y="4124"/>
                    <a:pt x="3724" y="4113"/>
                    <a:pt x="3783" y="4043"/>
                  </a:cubicBezTo>
                  <a:cubicBezTo>
                    <a:pt x="3794" y="4029"/>
                    <a:pt x="3819" y="4018"/>
                    <a:pt x="3842" y="4007"/>
                  </a:cubicBezTo>
                  <a:cubicBezTo>
                    <a:pt x="3992" y="3985"/>
                    <a:pt x="4073" y="3856"/>
                    <a:pt x="4121" y="3728"/>
                  </a:cubicBezTo>
                  <a:cubicBezTo>
                    <a:pt x="4180" y="3599"/>
                    <a:pt x="4238" y="3485"/>
                    <a:pt x="4308" y="3367"/>
                  </a:cubicBezTo>
                  <a:cubicBezTo>
                    <a:pt x="4389" y="3250"/>
                    <a:pt x="4459" y="3121"/>
                    <a:pt x="4540" y="3007"/>
                  </a:cubicBezTo>
                  <a:cubicBezTo>
                    <a:pt x="4549" y="2977"/>
                    <a:pt x="4566" y="2957"/>
                    <a:pt x="4592" y="2957"/>
                  </a:cubicBezTo>
                  <a:cubicBezTo>
                    <a:pt x="4597" y="2957"/>
                    <a:pt x="4603" y="2957"/>
                    <a:pt x="4610" y="2959"/>
                  </a:cubicBezTo>
                  <a:cubicBezTo>
                    <a:pt x="4540" y="3110"/>
                    <a:pt x="4459" y="3250"/>
                    <a:pt x="4389" y="3390"/>
                  </a:cubicBezTo>
                  <a:lnTo>
                    <a:pt x="4411" y="3415"/>
                  </a:lnTo>
                  <a:cubicBezTo>
                    <a:pt x="4423" y="3401"/>
                    <a:pt x="4434" y="3390"/>
                    <a:pt x="4434" y="3378"/>
                  </a:cubicBezTo>
                  <a:cubicBezTo>
                    <a:pt x="4470" y="3309"/>
                    <a:pt x="4504" y="3239"/>
                    <a:pt x="4540" y="3180"/>
                  </a:cubicBezTo>
                  <a:cubicBezTo>
                    <a:pt x="4573" y="3110"/>
                    <a:pt x="4621" y="3052"/>
                    <a:pt x="4668" y="2982"/>
                  </a:cubicBezTo>
                  <a:cubicBezTo>
                    <a:pt x="4702" y="3018"/>
                    <a:pt x="4702" y="3029"/>
                    <a:pt x="4691" y="3066"/>
                  </a:cubicBezTo>
                  <a:cubicBezTo>
                    <a:pt x="4643" y="3147"/>
                    <a:pt x="4610" y="3216"/>
                    <a:pt x="4562" y="3297"/>
                  </a:cubicBezTo>
                  <a:cubicBezTo>
                    <a:pt x="4562" y="3320"/>
                    <a:pt x="4551" y="3345"/>
                    <a:pt x="4551" y="3356"/>
                  </a:cubicBezTo>
                  <a:cubicBezTo>
                    <a:pt x="4562" y="3367"/>
                    <a:pt x="4562" y="3367"/>
                    <a:pt x="4573" y="3367"/>
                  </a:cubicBezTo>
                  <a:cubicBezTo>
                    <a:pt x="4632" y="3261"/>
                    <a:pt x="4691" y="3158"/>
                    <a:pt x="4749" y="3066"/>
                  </a:cubicBezTo>
                  <a:lnTo>
                    <a:pt x="4772" y="3066"/>
                  </a:lnTo>
                  <a:cubicBezTo>
                    <a:pt x="4772" y="3110"/>
                    <a:pt x="4772" y="3147"/>
                    <a:pt x="4761" y="3180"/>
                  </a:cubicBezTo>
                  <a:cubicBezTo>
                    <a:pt x="4749" y="3261"/>
                    <a:pt x="4713" y="3331"/>
                    <a:pt x="4702" y="3415"/>
                  </a:cubicBezTo>
                  <a:cubicBezTo>
                    <a:pt x="4680" y="3529"/>
                    <a:pt x="4668" y="3647"/>
                    <a:pt x="4668" y="3764"/>
                  </a:cubicBezTo>
                  <a:cubicBezTo>
                    <a:pt x="4643" y="3985"/>
                    <a:pt x="4551" y="4194"/>
                    <a:pt x="4423" y="4393"/>
                  </a:cubicBezTo>
                  <a:cubicBezTo>
                    <a:pt x="4400" y="4437"/>
                    <a:pt x="4364" y="4496"/>
                    <a:pt x="4342" y="4543"/>
                  </a:cubicBezTo>
                  <a:cubicBezTo>
                    <a:pt x="4330" y="4555"/>
                    <a:pt x="4342" y="4577"/>
                    <a:pt x="4342" y="4588"/>
                  </a:cubicBezTo>
                  <a:cubicBezTo>
                    <a:pt x="4353" y="4588"/>
                    <a:pt x="4364" y="4577"/>
                    <a:pt x="4378" y="4566"/>
                  </a:cubicBezTo>
                  <a:cubicBezTo>
                    <a:pt x="4400" y="4543"/>
                    <a:pt x="4411" y="4496"/>
                    <a:pt x="4434" y="4474"/>
                  </a:cubicBezTo>
                  <a:cubicBezTo>
                    <a:pt x="4459" y="4448"/>
                    <a:pt x="4492" y="4437"/>
                    <a:pt x="4518" y="4437"/>
                  </a:cubicBezTo>
                  <a:cubicBezTo>
                    <a:pt x="4540" y="4437"/>
                    <a:pt x="4551" y="4507"/>
                    <a:pt x="4529" y="4543"/>
                  </a:cubicBezTo>
                  <a:cubicBezTo>
                    <a:pt x="4411" y="4705"/>
                    <a:pt x="4238" y="4786"/>
                    <a:pt x="4051" y="4823"/>
                  </a:cubicBezTo>
                  <a:cubicBezTo>
                    <a:pt x="4030" y="4826"/>
                    <a:pt x="4008" y="4827"/>
                    <a:pt x="3987" y="4827"/>
                  </a:cubicBezTo>
                  <a:cubicBezTo>
                    <a:pt x="3927" y="4827"/>
                    <a:pt x="3867" y="4816"/>
                    <a:pt x="3805" y="4798"/>
                  </a:cubicBezTo>
                  <a:cubicBezTo>
                    <a:pt x="3749" y="4798"/>
                    <a:pt x="3702" y="4798"/>
                    <a:pt x="3654" y="4823"/>
                  </a:cubicBezTo>
                  <a:cubicBezTo>
                    <a:pt x="3470" y="4926"/>
                    <a:pt x="3305" y="5032"/>
                    <a:pt x="3121" y="5125"/>
                  </a:cubicBezTo>
                  <a:cubicBezTo>
                    <a:pt x="2772" y="5301"/>
                    <a:pt x="2397" y="5451"/>
                    <a:pt x="2003" y="5474"/>
                  </a:cubicBezTo>
                  <a:cubicBezTo>
                    <a:pt x="1875" y="5474"/>
                    <a:pt x="1746" y="5485"/>
                    <a:pt x="1629" y="5555"/>
                  </a:cubicBezTo>
                  <a:cubicBezTo>
                    <a:pt x="1607" y="5566"/>
                    <a:pt x="1570" y="5566"/>
                    <a:pt x="1548" y="5566"/>
                  </a:cubicBezTo>
                  <a:cubicBezTo>
                    <a:pt x="1445" y="5532"/>
                    <a:pt x="1350" y="5496"/>
                    <a:pt x="1257" y="5415"/>
                  </a:cubicBezTo>
                  <a:cubicBezTo>
                    <a:pt x="1165" y="5323"/>
                    <a:pt x="1048" y="5253"/>
                    <a:pt x="931" y="5183"/>
                  </a:cubicBezTo>
                  <a:cubicBezTo>
                    <a:pt x="802" y="5102"/>
                    <a:pt x="676" y="4996"/>
                    <a:pt x="570" y="4881"/>
                  </a:cubicBezTo>
                  <a:cubicBezTo>
                    <a:pt x="489" y="4798"/>
                    <a:pt x="442" y="4705"/>
                    <a:pt x="419" y="4602"/>
                  </a:cubicBezTo>
                  <a:cubicBezTo>
                    <a:pt x="383" y="4496"/>
                    <a:pt x="349" y="4404"/>
                    <a:pt x="268" y="4323"/>
                  </a:cubicBezTo>
                  <a:cubicBezTo>
                    <a:pt x="162" y="4217"/>
                    <a:pt x="92" y="4088"/>
                    <a:pt x="81" y="3926"/>
                  </a:cubicBezTo>
                  <a:cubicBezTo>
                    <a:pt x="81" y="3798"/>
                    <a:pt x="70" y="3669"/>
                    <a:pt x="70" y="3541"/>
                  </a:cubicBezTo>
                  <a:cubicBezTo>
                    <a:pt x="70" y="3507"/>
                    <a:pt x="70" y="3485"/>
                    <a:pt x="81" y="3459"/>
                  </a:cubicBezTo>
                  <a:cubicBezTo>
                    <a:pt x="162" y="3286"/>
                    <a:pt x="257" y="3121"/>
                    <a:pt x="419" y="3007"/>
                  </a:cubicBezTo>
                  <a:cubicBezTo>
                    <a:pt x="489" y="2959"/>
                    <a:pt x="570" y="2937"/>
                    <a:pt x="651" y="2937"/>
                  </a:cubicBezTo>
                  <a:cubicBezTo>
                    <a:pt x="886" y="2937"/>
                    <a:pt x="1118" y="2890"/>
                    <a:pt x="1338" y="2809"/>
                  </a:cubicBezTo>
                  <a:cubicBezTo>
                    <a:pt x="1548" y="2739"/>
                    <a:pt x="1769" y="2702"/>
                    <a:pt x="1978" y="2647"/>
                  </a:cubicBezTo>
                  <a:cubicBezTo>
                    <a:pt x="2073" y="2621"/>
                    <a:pt x="2154" y="2599"/>
                    <a:pt x="2246" y="2588"/>
                  </a:cubicBezTo>
                  <a:cubicBezTo>
                    <a:pt x="2375" y="2552"/>
                    <a:pt x="2456" y="2459"/>
                    <a:pt x="2492" y="2331"/>
                  </a:cubicBezTo>
                  <a:cubicBezTo>
                    <a:pt x="2515" y="2227"/>
                    <a:pt x="2526" y="2133"/>
                    <a:pt x="2548" y="2029"/>
                  </a:cubicBezTo>
                  <a:cubicBezTo>
                    <a:pt x="2562" y="1970"/>
                    <a:pt x="2584" y="1934"/>
                    <a:pt x="2632" y="1901"/>
                  </a:cubicBezTo>
                  <a:cubicBezTo>
                    <a:pt x="2665" y="1889"/>
                    <a:pt x="2688" y="1864"/>
                    <a:pt x="2713" y="1842"/>
                  </a:cubicBezTo>
                  <a:cubicBezTo>
                    <a:pt x="2772" y="1912"/>
                    <a:pt x="2827" y="1982"/>
                    <a:pt x="2886" y="2040"/>
                  </a:cubicBezTo>
                  <a:cubicBezTo>
                    <a:pt x="2915" y="2075"/>
                    <a:pt x="2965" y="2093"/>
                    <a:pt x="3015" y="2093"/>
                  </a:cubicBezTo>
                  <a:cubicBezTo>
                    <a:pt x="3064" y="2093"/>
                    <a:pt x="3114" y="2075"/>
                    <a:pt x="3143" y="2040"/>
                  </a:cubicBezTo>
                  <a:cubicBezTo>
                    <a:pt x="3165" y="2018"/>
                    <a:pt x="3154" y="1970"/>
                    <a:pt x="3165" y="1934"/>
                  </a:cubicBezTo>
                  <a:cubicBezTo>
                    <a:pt x="3165" y="1923"/>
                    <a:pt x="3143" y="1923"/>
                    <a:pt x="3132" y="1912"/>
                  </a:cubicBezTo>
                  <a:cubicBezTo>
                    <a:pt x="3132" y="1923"/>
                    <a:pt x="3107" y="1923"/>
                    <a:pt x="3121" y="1934"/>
                  </a:cubicBezTo>
                  <a:cubicBezTo>
                    <a:pt x="3132" y="2018"/>
                    <a:pt x="3073" y="2029"/>
                    <a:pt x="3015" y="2040"/>
                  </a:cubicBezTo>
                  <a:cubicBezTo>
                    <a:pt x="2992" y="2040"/>
                    <a:pt x="2956" y="2029"/>
                    <a:pt x="2934" y="2004"/>
                  </a:cubicBezTo>
                  <a:cubicBezTo>
                    <a:pt x="2886" y="1970"/>
                    <a:pt x="2841" y="1912"/>
                    <a:pt x="2805" y="1864"/>
                  </a:cubicBezTo>
                  <a:cubicBezTo>
                    <a:pt x="2783" y="1820"/>
                    <a:pt x="2758" y="1772"/>
                    <a:pt x="2758" y="1725"/>
                  </a:cubicBezTo>
                  <a:cubicBezTo>
                    <a:pt x="2758" y="1669"/>
                    <a:pt x="2772" y="1610"/>
                    <a:pt x="2772" y="1551"/>
                  </a:cubicBezTo>
                  <a:cubicBezTo>
                    <a:pt x="2794" y="1445"/>
                    <a:pt x="2841" y="1389"/>
                    <a:pt x="2956" y="1375"/>
                  </a:cubicBezTo>
                  <a:cubicBezTo>
                    <a:pt x="2958" y="1373"/>
                    <a:pt x="2960" y="1373"/>
                    <a:pt x="2963" y="1373"/>
                  </a:cubicBezTo>
                  <a:cubicBezTo>
                    <a:pt x="2976" y="1373"/>
                    <a:pt x="2996" y="1391"/>
                    <a:pt x="3015" y="1401"/>
                  </a:cubicBezTo>
                  <a:lnTo>
                    <a:pt x="3015" y="1412"/>
                  </a:lnTo>
                  <a:cubicBezTo>
                    <a:pt x="3057" y="1474"/>
                    <a:pt x="3073" y="1499"/>
                    <a:pt x="3106" y="1499"/>
                  </a:cubicBezTo>
                  <a:cubicBezTo>
                    <a:pt x="3127" y="1499"/>
                    <a:pt x="3155" y="1488"/>
                    <a:pt x="3202" y="1470"/>
                  </a:cubicBezTo>
                  <a:cubicBezTo>
                    <a:pt x="3364" y="1401"/>
                    <a:pt x="3515" y="1342"/>
                    <a:pt x="3679" y="1283"/>
                  </a:cubicBezTo>
                  <a:cubicBezTo>
                    <a:pt x="3735" y="1261"/>
                    <a:pt x="3749" y="1236"/>
                    <a:pt x="3724" y="1166"/>
                  </a:cubicBezTo>
                  <a:cubicBezTo>
                    <a:pt x="3713" y="1074"/>
                    <a:pt x="3691" y="982"/>
                    <a:pt x="3679" y="875"/>
                  </a:cubicBezTo>
                  <a:close/>
                  <a:moveTo>
                    <a:pt x="338" y="4543"/>
                  </a:moveTo>
                  <a:cubicBezTo>
                    <a:pt x="338" y="4566"/>
                    <a:pt x="349" y="4577"/>
                    <a:pt x="361" y="4602"/>
                  </a:cubicBezTo>
                  <a:cubicBezTo>
                    <a:pt x="453" y="4881"/>
                    <a:pt x="651" y="5066"/>
                    <a:pt x="897" y="5217"/>
                  </a:cubicBezTo>
                  <a:cubicBezTo>
                    <a:pt x="978" y="5264"/>
                    <a:pt x="1059" y="5323"/>
                    <a:pt x="1140" y="5370"/>
                  </a:cubicBezTo>
                  <a:cubicBezTo>
                    <a:pt x="1165" y="5393"/>
                    <a:pt x="1188" y="5404"/>
                    <a:pt x="1210" y="5440"/>
                  </a:cubicBezTo>
                  <a:cubicBezTo>
                    <a:pt x="1081" y="5510"/>
                    <a:pt x="956" y="5591"/>
                    <a:pt x="827" y="5661"/>
                  </a:cubicBezTo>
                  <a:cubicBezTo>
                    <a:pt x="809" y="5672"/>
                    <a:pt x="792" y="5677"/>
                    <a:pt x="778" y="5677"/>
                  </a:cubicBezTo>
                  <a:cubicBezTo>
                    <a:pt x="747" y="5677"/>
                    <a:pt x="725" y="5653"/>
                    <a:pt x="710" y="5613"/>
                  </a:cubicBezTo>
                  <a:cubicBezTo>
                    <a:pt x="676" y="5532"/>
                    <a:pt x="629" y="5451"/>
                    <a:pt x="592" y="5370"/>
                  </a:cubicBezTo>
                  <a:cubicBezTo>
                    <a:pt x="467" y="5147"/>
                    <a:pt x="397" y="4893"/>
                    <a:pt x="349" y="4636"/>
                  </a:cubicBezTo>
                  <a:cubicBezTo>
                    <a:pt x="349" y="4613"/>
                    <a:pt x="338" y="4602"/>
                    <a:pt x="338" y="4588"/>
                  </a:cubicBezTo>
                  <a:cubicBezTo>
                    <a:pt x="338" y="4566"/>
                    <a:pt x="327" y="4555"/>
                    <a:pt x="327" y="4543"/>
                  </a:cubicBezTo>
                  <a:close/>
                  <a:moveTo>
                    <a:pt x="5299" y="3319"/>
                  </a:moveTo>
                  <a:cubicBezTo>
                    <a:pt x="5336" y="3319"/>
                    <a:pt x="5371" y="3332"/>
                    <a:pt x="5400" y="3356"/>
                  </a:cubicBezTo>
                  <a:cubicBezTo>
                    <a:pt x="5518" y="3426"/>
                    <a:pt x="5635" y="3485"/>
                    <a:pt x="5738" y="3566"/>
                  </a:cubicBezTo>
                  <a:cubicBezTo>
                    <a:pt x="5848" y="3659"/>
                    <a:pt x="5966" y="3722"/>
                    <a:pt x="6097" y="3722"/>
                  </a:cubicBezTo>
                  <a:cubicBezTo>
                    <a:pt x="6146" y="3722"/>
                    <a:pt x="6197" y="3713"/>
                    <a:pt x="6250" y="3694"/>
                  </a:cubicBezTo>
                  <a:cubicBezTo>
                    <a:pt x="6276" y="3689"/>
                    <a:pt x="6303" y="3686"/>
                    <a:pt x="6329" y="3686"/>
                  </a:cubicBezTo>
                  <a:cubicBezTo>
                    <a:pt x="6371" y="3686"/>
                    <a:pt x="6412" y="3694"/>
                    <a:pt x="6448" y="3717"/>
                  </a:cubicBezTo>
                  <a:cubicBezTo>
                    <a:pt x="6588" y="3775"/>
                    <a:pt x="6716" y="3834"/>
                    <a:pt x="6856" y="3904"/>
                  </a:cubicBezTo>
                  <a:cubicBezTo>
                    <a:pt x="6908" y="3925"/>
                    <a:pt x="6956" y="3938"/>
                    <a:pt x="7009" y="3938"/>
                  </a:cubicBezTo>
                  <a:cubicBezTo>
                    <a:pt x="7038" y="3938"/>
                    <a:pt x="7068" y="3934"/>
                    <a:pt x="7102" y="3926"/>
                  </a:cubicBezTo>
                  <a:cubicBezTo>
                    <a:pt x="7241" y="3890"/>
                    <a:pt x="7367" y="3845"/>
                    <a:pt x="7507" y="3809"/>
                  </a:cubicBezTo>
                  <a:cubicBezTo>
                    <a:pt x="7683" y="3786"/>
                    <a:pt x="7856" y="3775"/>
                    <a:pt x="8032" y="3764"/>
                  </a:cubicBezTo>
                  <a:cubicBezTo>
                    <a:pt x="8194" y="3750"/>
                    <a:pt x="8370" y="3750"/>
                    <a:pt x="8543" y="3750"/>
                  </a:cubicBezTo>
                  <a:lnTo>
                    <a:pt x="8613" y="3750"/>
                  </a:lnTo>
                  <a:cubicBezTo>
                    <a:pt x="8591" y="3775"/>
                    <a:pt x="8580" y="3798"/>
                    <a:pt x="8568" y="3809"/>
                  </a:cubicBezTo>
                  <a:cubicBezTo>
                    <a:pt x="8429" y="4007"/>
                    <a:pt x="8289" y="4205"/>
                    <a:pt x="8161" y="4404"/>
                  </a:cubicBezTo>
                  <a:cubicBezTo>
                    <a:pt x="8043" y="4577"/>
                    <a:pt x="7973" y="4764"/>
                    <a:pt x="7926" y="4951"/>
                  </a:cubicBezTo>
                  <a:cubicBezTo>
                    <a:pt x="7903" y="5007"/>
                    <a:pt x="7915" y="5066"/>
                    <a:pt x="7940" y="5113"/>
                  </a:cubicBezTo>
                  <a:cubicBezTo>
                    <a:pt x="7962" y="5206"/>
                    <a:pt x="8010" y="5275"/>
                    <a:pt x="8054" y="5356"/>
                  </a:cubicBezTo>
                  <a:cubicBezTo>
                    <a:pt x="8085" y="5417"/>
                    <a:pt x="8124" y="5457"/>
                    <a:pt x="8176" y="5457"/>
                  </a:cubicBezTo>
                  <a:cubicBezTo>
                    <a:pt x="8205" y="5457"/>
                    <a:pt x="8238" y="5444"/>
                    <a:pt x="8275" y="5415"/>
                  </a:cubicBezTo>
                  <a:cubicBezTo>
                    <a:pt x="8345" y="5370"/>
                    <a:pt x="8440" y="5323"/>
                    <a:pt x="8521" y="5287"/>
                  </a:cubicBezTo>
                  <a:cubicBezTo>
                    <a:pt x="8613" y="5242"/>
                    <a:pt x="8683" y="5161"/>
                    <a:pt x="8730" y="5066"/>
                  </a:cubicBezTo>
                  <a:cubicBezTo>
                    <a:pt x="8753" y="4996"/>
                    <a:pt x="8778" y="4926"/>
                    <a:pt x="8800" y="4856"/>
                  </a:cubicBezTo>
                  <a:cubicBezTo>
                    <a:pt x="8811" y="4834"/>
                    <a:pt x="8823" y="4823"/>
                    <a:pt x="8834" y="4812"/>
                  </a:cubicBezTo>
                  <a:lnTo>
                    <a:pt x="8848" y="4823"/>
                  </a:lnTo>
                  <a:cubicBezTo>
                    <a:pt x="8848" y="4856"/>
                    <a:pt x="8834" y="4893"/>
                    <a:pt x="8834" y="4915"/>
                  </a:cubicBezTo>
                  <a:cubicBezTo>
                    <a:pt x="8811" y="5021"/>
                    <a:pt x="8789" y="5125"/>
                    <a:pt x="8753" y="5217"/>
                  </a:cubicBezTo>
                  <a:cubicBezTo>
                    <a:pt x="8742" y="5253"/>
                    <a:pt x="8719" y="5301"/>
                    <a:pt x="8683" y="5323"/>
                  </a:cubicBezTo>
                  <a:cubicBezTo>
                    <a:pt x="8543" y="5404"/>
                    <a:pt x="8404" y="5474"/>
                    <a:pt x="8264" y="5544"/>
                  </a:cubicBezTo>
                  <a:cubicBezTo>
                    <a:pt x="8194" y="5566"/>
                    <a:pt x="8124" y="5580"/>
                    <a:pt x="8054" y="5580"/>
                  </a:cubicBezTo>
                  <a:cubicBezTo>
                    <a:pt x="7881" y="5580"/>
                    <a:pt x="7705" y="5580"/>
                    <a:pt x="7532" y="5532"/>
                  </a:cubicBezTo>
                  <a:cubicBezTo>
                    <a:pt x="7417" y="5500"/>
                    <a:pt x="7301" y="5490"/>
                    <a:pt x="7183" y="5490"/>
                  </a:cubicBezTo>
                  <a:cubicBezTo>
                    <a:pt x="7002" y="5490"/>
                    <a:pt x="6818" y="5514"/>
                    <a:pt x="6635" y="5521"/>
                  </a:cubicBezTo>
                  <a:cubicBezTo>
                    <a:pt x="6414" y="5521"/>
                    <a:pt x="6205" y="5544"/>
                    <a:pt x="5984" y="5555"/>
                  </a:cubicBezTo>
                  <a:cubicBezTo>
                    <a:pt x="5965" y="5556"/>
                    <a:pt x="5947" y="5556"/>
                    <a:pt x="5928" y="5556"/>
                  </a:cubicBezTo>
                  <a:cubicBezTo>
                    <a:pt x="5774" y="5556"/>
                    <a:pt x="5627" y="5517"/>
                    <a:pt x="5470" y="5485"/>
                  </a:cubicBezTo>
                  <a:cubicBezTo>
                    <a:pt x="5412" y="5474"/>
                    <a:pt x="5356" y="5463"/>
                    <a:pt x="5286" y="5451"/>
                  </a:cubicBezTo>
                  <a:cubicBezTo>
                    <a:pt x="5248" y="5440"/>
                    <a:pt x="5210" y="5434"/>
                    <a:pt x="5173" y="5434"/>
                  </a:cubicBezTo>
                  <a:cubicBezTo>
                    <a:pt x="5095" y="5434"/>
                    <a:pt x="5018" y="5458"/>
                    <a:pt x="4948" y="5496"/>
                  </a:cubicBezTo>
                  <a:cubicBezTo>
                    <a:pt x="4819" y="5555"/>
                    <a:pt x="4691" y="5613"/>
                    <a:pt x="4551" y="5683"/>
                  </a:cubicBezTo>
                  <a:cubicBezTo>
                    <a:pt x="4551" y="5591"/>
                    <a:pt x="4540" y="5510"/>
                    <a:pt x="4529" y="5426"/>
                  </a:cubicBezTo>
                  <a:cubicBezTo>
                    <a:pt x="4504" y="5287"/>
                    <a:pt x="4540" y="5172"/>
                    <a:pt x="4610" y="5043"/>
                  </a:cubicBezTo>
                  <a:cubicBezTo>
                    <a:pt x="4621" y="5021"/>
                    <a:pt x="4632" y="4985"/>
                    <a:pt x="4643" y="4962"/>
                  </a:cubicBezTo>
                  <a:cubicBezTo>
                    <a:pt x="4632" y="4962"/>
                    <a:pt x="4632" y="4951"/>
                    <a:pt x="4632" y="4951"/>
                  </a:cubicBezTo>
                  <a:cubicBezTo>
                    <a:pt x="4610" y="4962"/>
                    <a:pt x="4587" y="4974"/>
                    <a:pt x="4587" y="4985"/>
                  </a:cubicBezTo>
                  <a:cubicBezTo>
                    <a:pt x="4540" y="5066"/>
                    <a:pt x="4492" y="5136"/>
                    <a:pt x="4481" y="5217"/>
                  </a:cubicBezTo>
                  <a:cubicBezTo>
                    <a:pt x="4459" y="5287"/>
                    <a:pt x="4470" y="5356"/>
                    <a:pt x="4470" y="5426"/>
                  </a:cubicBezTo>
                  <a:cubicBezTo>
                    <a:pt x="4504" y="5683"/>
                    <a:pt x="4518" y="5940"/>
                    <a:pt x="4599" y="6194"/>
                  </a:cubicBezTo>
                  <a:cubicBezTo>
                    <a:pt x="4632" y="6264"/>
                    <a:pt x="4621" y="6334"/>
                    <a:pt x="4573" y="6404"/>
                  </a:cubicBezTo>
                  <a:cubicBezTo>
                    <a:pt x="4481" y="6544"/>
                    <a:pt x="4423" y="6709"/>
                    <a:pt x="4400" y="6871"/>
                  </a:cubicBezTo>
                  <a:cubicBezTo>
                    <a:pt x="4378" y="6988"/>
                    <a:pt x="4319" y="7058"/>
                    <a:pt x="4202" y="7091"/>
                  </a:cubicBezTo>
                  <a:cubicBezTo>
                    <a:pt x="4015" y="7150"/>
                    <a:pt x="3819" y="7231"/>
                    <a:pt x="3654" y="7348"/>
                  </a:cubicBezTo>
                  <a:cubicBezTo>
                    <a:pt x="3632" y="7359"/>
                    <a:pt x="3596" y="7359"/>
                    <a:pt x="3562" y="7371"/>
                  </a:cubicBezTo>
                  <a:cubicBezTo>
                    <a:pt x="3503" y="7371"/>
                    <a:pt x="3434" y="7371"/>
                    <a:pt x="3375" y="7382"/>
                  </a:cubicBezTo>
                  <a:cubicBezTo>
                    <a:pt x="2992" y="7452"/>
                    <a:pt x="2607" y="7535"/>
                    <a:pt x="2235" y="7605"/>
                  </a:cubicBezTo>
                  <a:cubicBezTo>
                    <a:pt x="2194" y="7613"/>
                    <a:pt x="2154" y="7617"/>
                    <a:pt x="2114" y="7617"/>
                  </a:cubicBezTo>
                  <a:cubicBezTo>
                    <a:pt x="2039" y="7617"/>
                    <a:pt x="1966" y="7604"/>
                    <a:pt x="1897" y="7580"/>
                  </a:cubicBezTo>
                  <a:cubicBezTo>
                    <a:pt x="1548" y="7488"/>
                    <a:pt x="1188" y="7396"/>
                    <a:pt x="838" y="7301"/>
                  </a:cubicBezTo>
                  <a:cubicBezTo>
                    <a:pt x="780" y="7290"/>
                    <a:pt x="746" y="7256"/>
                    <a:pt x="721" y="7197"/>
                  </a:cubicBezTo>
                  <a:cubicBezTo>
                    <a:pt x="687" y="7116"/>
                    <a:pt x="618" y="7047"/>
                    <a:pt x="581" y="6963"/>
                  </a:cubicBezTo>
                  <a:cubicBezTo>
                    <a:pt x="489" y="6778"/>
                    <a:pt x="397" y="6591"/>
                    <a:pt x="313" y="6404"/>
                  </a:cubicBezTo>
                  <a:cubicBezTo>
                    <a:pt x="280" y="6348"/>
                    <a:pt x="291" y="6289"/>
                    <a:pt x="313" y="6231"/>
                  </a:cubicBezTo>
                  <a:cubicBezTo>
                    <a:pt x="361" y="6125"/>
                    <a:pt x="419" y="6021"/>
                    <a:pt x="467" y="5915"/>
                  </a:cubicBezTo>
                  <a:lnTo>
                    <a:pt x="570" y="6021"/>
                  </a:lnTo>
                  <a:cubicBezTo>
                    <a:pt x="570" y="6010"/>
                    <a:pt x="581" y="6010"/>
                    <a:pt x="592" y="5999"/>
                  </a:cubicBezTo>
                  <a:cubicBezTo>
                    <a:pt x="581" y="5974"/>
                    <a:pt x="570" y="5951"/>
                    <a:pt x="559" y="5940"/>
                  </a:cubicBezTo>
                  <a:cubicBezTo>
                    <a:pt x="489" y="5834"/>
                    <a:pt x="419" y="5731"/>
                    <a:pt x="338" y="5636"/>
                  </a:cubicBezTo>
                  <a:cubicBezTo>
                    <a:pt x="243" y="5521"/>
                    <a:pt x="199" y="5393"/>
                    <a:pt x="199" y="5242"/>
                  </a:cubicBezTo>
                  <a:cubicBezTo>
                    <a:pt x="187" y="5217"/>
                    <a:pt x="187" y="5183"/>
                    <a:pt x="187" y="5161"/>
                  </a:cubicBezTo>
                  <a:cubicBezTo>
                    <a:pt x="140" y="4996"/>
                    <a:pt x="221" y="4867"/>
                    <a:pt x="313" y="4728"/>
                  </a:cubicBezTo>
                  <a:cubicBezTo>
                    <a:pt x="313" y="4764"/>
                    <a:pt x="327" y="4786"/>
                    <a:pt x="327" y="4812"/>
                  </a:cubicBezTo>
                  <a:cubicBezTo>
                    <a:pt x="372" y="5055"/>
                    <a:pt x="467" y="5275"/>
                    <a:pt x="592" y="5496"/>
                  </a:cubicBezTo>
                  <a:cubicBezTo>
                    <a:pt x="629" y="5555"/>
                    <a:pt x="640" y="5613"/>
                    <a:pt x="676" y="5672"/>
                  </a:cubicBezTo>
                  <a:cubicBezTo>
                    <a:pt x="687" y="5694"/>
                    <a:pt x="699" y="5720"/>
                    <a:pt x="721" y="5720"/>
                  </a:cubicBezTo>
                  <a:cubicBezTo>
                    <a:pt x="742" y="5724"/>
                    <a:pt x="761" y="5726"/>
                    <a:pt x="780" y="5726"/>
                  </a:cubicBezTo>
                  <a:cubicBezTo>
                    <a:pt x="813" y="5726"/>
                    <a:pt x="843" y="5718"/>
                    <a:pt x="872" y="5694"/>
                  </a:cubicBezTo>
                  <a:cubicBezTo>
                    <a:pt x="978" y="5625"/>
                    <a:pt x="1095" y="5566"/>
                    <a:pt x="1199" y="5496"/>
                  </a:cubicBezTo>
                  <a:cubicBezTo>
                    <a:pt x="1210" y="5485"/>
                    <a:pt x="1235" y="5485"/>
                    <a:pt x="1246" y="5474"/>
                  </a:cubicBezTo>
                  <a:cubicBezTo>
                    <a:pt x="1327" y="5580"/>
                    <a:pt x="1445" y="5591"/>
                    <a:pt x="1559" y="5625"/>
                  </a:cubicBezTo>
                  <a:cubicBezTo>
                    <a:pt x="1584" y="5625"/>
                    <a:pt x="1629" y="5625"/>
                    <a:pt x="1654" y="5602"/>
                  </a:cubicBezTo>
                  <a:cubicBezTo>
                    <a:pt x="1769" y="5544"/>
                    <a:pt x="1897" y="5544"/>
                    <a:pt x="2026" y="5521"/>
                  </a:cubicBezTo>
                  <a:cubicBezTo>
                    <a:pt x="2165" y="5510"/>
                    <a:pt x="2316" y="5485"/>
                    <a:pt x="2467" y="5451"/>
                  </a:cubicBezTo>
                  <a:cubicBezTo>
                    <a:pt x="2783" y="5356"/>
                    <a:pt x="3084" y="5217"/>
                    <a:pt x="3375" y="5032"/>
                  </a:cubicBezTo>
                  <a:cubicBezTo>
                    <a:pt x="3481" y="4962"/>
                    <a:pt x="3610" y="4915"/>
                    <a:pt x="3724" y="4845"/>
                  </a:cubicBezTo>
                  <a:lnTo>
                    <a:pt x="3760" y="4845"/>
                  </a:lnTo>
                  <a:cubicBezTo>
                    <a:pt x="3830" y="4856"/>
                    <a:pt x="3889" y="4881"/>
                    <a:pt x="3959" y="4881"/>
                  </a:cubicBezTo>
                  <a:cubicBezTo>
                    <a:pt x="4004" y="4881"/>
                    <a:pt x="4062" y="4881"/>
                    <a:pt x="4110" y="4867"/>
                  </a:cubicBezTo>
                  <a:cubicBezTo>
                    <a:pt x="4180" y="4845"/>
                    <a:pt x="4249" y="4823"/>
                    <a:pt x="4319" y="4798"/>
                  </a:cubicBezTo>
                  <a:cubicBezTo>
                    <a:pt x="4448" y="4753"/>
                    <a:pt x="4518" y="4647"/>
                    <a:pt x="4587" y="4543"/>
                  </a:cubicBezTo>
                  <a:cubicBezTo>
                    <a:pt x="4632" y="4496"/>
                    <a:pt x="4587" y="4393"/>
                    <a:pt x="4504" y="4356"/>
                  </a:cubicBezTo>
                  <a:cubicBezTo>
                    <a:pt x="4691" y="4099"/>
                    <a:pt x="4713" y="3798"/>
                    <a:pt x="4749" y="3496"/>
                  </a:cubicBezTo>
                  <a:cubicBezTo>
                    <a:pt x="4761" y="3448"/>
                    <a:pt x="4772" y="3426"/>
                    <a:pt x="4819" y="3415"/>
                  </a:cubicBezTo>
                  <a:cubicBezTo>
                    <a:pt x="4959" y="3390"/>
                    <a:pt x="5099" y="3356"/>
                    <a:pt x="5238" y="3331"/>
                  </a:cubicBezTo>
                  <a:cubicBezTo>
                    <a:pt x="5259" y="3323"/>
                    <a:pt x="5279" y="3319"/>
                    <a:pt x="5299" y="3319"/>
                  </a:cubicBezTo>
                  <a:close/>
                  <a:moveTo>
                    <a:pt x="4695" y="6807"/>
                  </a:moveTo>
                  <a:cubicBezTo>
                    <a:pt x="4723" y="6807"/>
                    <a:pt x="4752" y="6812"/>
                    <a:pt x="4783" y="6823"/>
                  </a:cubicBezTo>
                  <a:cubicBezTo>
                    <a:pt x="4830" y="6837"/>
                    <a:pt x="4889" y="6859"/>
                    <a:pt x="4937" y="6882"/>
                  </a:cubicBezTo>
                  <a:cubicBezTo>
                    <a:pt x="5011" y="6923"/>
                    <a:pt x="5086" y="6940"/>
                    <a:pt x="5162" y="6940"/>
                  </a:cubicBezTo>
                  <a:cubicBezTo>
                    <a:pt x="5214" y="6940"/>
                    <a:pt x="5267" y="6932"/>
                    <a:pt x="5319" y="6918"/>
                  </a:cubicBezTo>
                  <a:cubicBezTo>
                    <a:pt x="5464" y="6888"/>
                    <a:pt x="5609" y="6869"/>
                    <a:pt x="5754" y="6869"/>
                  </a:cubicBezTo>
                  <a:cubicBezTo>
                    <a:pt x="5842" y="6869"/>
                    <a:pt x="5930" y="6876"/>
                    <a:pt x="6018" y="6893"/>
                  </a:cubicBezTo>
                  <a:cubicBezTo>
                    <a:pt x="6194" y="6918"/>
                    <a:pt x="6345" y="7021"/>
                    <a:pt x="6495" y="7128"/>
                  </a:cubicBezTo>
                  <a:cubicBezTo>
                    <a:pt x="6484" y="7139"/>
                    <a:pt x="6473" y="7150"/>
                    <a:pt x="6459" y="7150"/>
                  </a:cubicBezTo>
                  <a:cubicBezTo>
                    <a:pt x="6378" y="7209"/>
                    <a:pt x="6286" y="7267"/>
                    <a:pt x="6205" y="7312"/>
                  </a:cubicBezTo>
                  <a:cubicBezTo>
                    <a:pt x="6158" y="7344"/>
                    <a:pt x="6111" y="7354"/>
                    <a:pt x="6064" y="7354"/>
                  </a:cubicBezTo>
                  <a:cubicBezTo>
                    <a:pt x="6041" y="7354"/>
                    <a:pt x="6018" y="7352"/>
                    <a:pt x="5995" y="7348"/>
                  </a:cubicBezTo>
                  <a:cubicBezTo>
                    <a:pt x="5926" y="7326"/>
                    <a:pt x="5867" y="7312"/>
                    <a:pt x="5797" y="7290"/>
                  </a:cubicBezTo>
                  <a:cubicBezTo>
                    <a:pt x="5733" y="7273"/>
                    <a:pt x="5671" y="7264"/>
                    <a:pt x="5610" y="7264"/>
                  </a:cubicBezTo>
                  <a:cubicBezTo>
                    <a:pt x="5549" y="7264"/>
                    <a:pt x="5488" y="7273"/>
                    <a:pt x="5426" y="7290"/>
                  </a:cubicBezTo>
                  <a:cubicBezTo>
                    <a:pt x="5342" y="7312"/>
                    <a:pt x="5261" y="7337"/>
                    <a:pt x="5168" y="7359"/>
                  </a:cubicBezTo>
                  <a:cubicBezTo>
                    <a:pt x="5122" y="7378"/>
                    <a:pt x="5073" y="7389"/>
                    <a:pt x="5023" y="7389"/>
                  </a:cubicBezTo>
                  <a:cubicBezTo>
                    <a:pt x="4974" y="7389"/>
                    <a:pt x="4924" y="7378"/>
                    <a:pt x="4878" y="7348"/>
                  </a:cubicBezTo>
                  <a:cubicBezTo>
                    <a:pt x="4817" y="7302"/>
                    <a:pt x="4755" y="7283"/>
                    <a:pt x="4693" y="7283"/>
                  </a:cubicBezTo>
                  <a:cubicBezTo>
                    <a:pt x="4614" y="7283"/>
                    <a:pt x="4532" y="7314"/>
                    <a:pt x="4448" y="7359"/>
                  </a:cubicBezTo>
                  <a:cubicBezTo>
                    <a:pt x="4378" y="7396"/>
                    <a:pt x="4294" y="7429"/>
                    <a:pt x="4202" y="7466"/>
                  </a:cubicBezTo>
                  <a:cubicBezTo>
                    <a:pt x="4180" y="7477"/>
                    <a:pt x="4180" y="7488"/>
                    <a:pt x="4191" y="7510"/>
                  </a:cubicBezTo>
                  <a:cubicBezTo>
                    <a:pt x="4213" y="7521"/>
                    <a:pt x="4224" y="7535"/>
                    <a:pt x="4238" y="7547"/>
                  </a:cubicBezTo>
                  <a:cubicBezTo>
                    <a:pt x="4481" y="7686"/>
                    <a:pt x="4738" y="7778"/>
                    <a:pt x="5018" y="7778"/>
                  </a:cubicBezTo>
                  <a:cubicBezTo>
                    <a:pt x="5099" y="7778"/>
                    <a:pt x="5191" y="7745"/>
                    <a:pt x="5286" y="7720"/>
                  </a:cubicBezTo>
                  <a:cubicBezTo>
                    <a:pt x="5518" y="7675"/>
                    <a:pt x="5761" y="7605"/>
                    <a:pt x="6007" y="7547"/>
                  </a:cubicBezTo>
                  <a:cubicBezTo>
                    <a:pt x="6056" y="7536"/>
                    <a:pt x="6107" y="7531"/>
                    <a:pt x="6158" y="7531"/>
                  </a:cubicBezTo>
                  <a:cubicBezTo>
                    <a:pt x="6275" y="7531"/>
                    <a:pt x="6394" y="7553"/>
                    <a:pt x="6507" y="7569"/>
                  </a:cubicBezTo>
                  <a:cubicBezTo>
                    <a:pt x="6683" y="7605"/>
                    <a:pt x="6856" y="7639"/>
                    <a:pt x="7032" y="7686"/>
                  </a:cubicBezTo>
                  <a:cubicBezTo>
                    <a:pt x="7205" y="7720"/>
                    <a:pt x="7227" y="7745"/>
                    <a:pt x="7253" y="7918"/>
                  </a:cubicBezTo>
                  <a:cubicBezTo>
                    <a:pt x="7264" y="7977"/>
                    <a:pt x="7264" y="8047"/>
                    <a:pt x="7264" y="8117"/>
                  </a:cubicBezTo>
                  <a:cubicBezTo>
                    <a:pt x="7264" y="8175"/>
                    <a:pt x="7253" y="8186"/>
                    <a:pt x="7194" y="8186"/>
                  </a:cubicBezTo>
                  <a:cubicBezTo>
                    <a:pt x="6878" y="8150"/>
                    <a:pt x="6565" y="8117"/>
                    <a:pt x="6250" y="8069"/>
                  </a:cubicBezTo>
                  <a:cubicBezTo>
                    <a:pt x="6200" y="8062"/>
                    <a:pt x="6150" y="8058"/>
                    <a:pt x="6100" y="8058"/>
                  </a:cubicBezTo>
                  <a:cubicBezTo>
                    <a:pt x="5998" y="8058"/>
                    <a:pt x="5895" y="8073"/>
                    <a:pt x="5786" y="8105"/>
                  </a:cubicBezTo>
                  <a:cubicBezTo>
                    <a:pt x="5588" y="8164"/>
                    <a:pt x="5389" y="8234"/>
                    <a:pt x="5180" y="8267"/>
                  </a:cubicBezTo>
                  <a:cubicBezTo>
                    <a:pt x="5089" y="8287"/>
                    <a:pt x="5001" y="8296"/>
                    <a:pt x="4915" y="8296"/>
                  </a:cubicBezTo>
                  <a:cubicBezTo>
                    <a:pt x="4639" y="8296"/>
                    <a:pt x="4387" y="8198"/>
                    <a:pt x="4154" y="8010"/>
                  </a:cubicBezTo>
                  <a:cubicBezTo>
                    <a:pt x="3992" y="7871"/>
                    <a:pt x="3830" y="7745"/>
                    <a:pt x="3654" y="7616"/>
                  </a:cubicBezTo>
                  <a:cubicBezTo>
                    <a:pt x="3632" y="7591"/>
                    <a:pt x="3573" y="7591"/>
                    <a:pt x="3540" y="7591"/>
                  </a:cubicBezTo>
                  <a:cubicBezTo>
                    <a:pt x="3386" y="7616"/>
                    <a:pt x="3235" y="7661"/>
                    <a:pt x="3084" y="7686"/>
                  </a:cubicBezTo>
                  <a:cubicBezTo>
                    <a:pt x="2853" y="7720"/>
                    <a:pt x="2607" y="7756"/>
                    <a:pt x="2364" y="7778"/>
                  </a:cubicBezTo>
                  <a:cubicBezTo>
                    <a:pt x="2003" y="7815"/>
                    <a:pt x="1629" y="7848"/>
                    <a:pt x="1257" y="7885"/>
                  </a:cubicBezTo>
                  <a:cubicBezTo>
                    <a:pt x="1232" y="7887"/>
                    <a:pt x="1208" y="7888"/>
                    <a:pt x="1184" y="7888"/>
                  </a:cubicBezTo>
                  <a:cubicBezTo>
                    <a:pt x="997" y="7888"/>
                    <a:pt x="840" y="7814"/>
                    <a:pt x="676" y="7720"/>
                  </a:cubicBezTo>
                  <a:lnTo>
                    <a:pt x="629" y="7675"/>
                  </a:lnTo>
                  <a:cubicBezTo>
                    <a:pt x="581" y="7569"/>
                    <a:pt x="537" y="7477"/>
                    <a:pt x="500" y="7382"/>
                  </a:cubicBezTo>
                  <a:cubicBezTo>
                    <a:pt x="478" y="7337"/>
                    <a:pt x="478" y="7278"/>
                    <a:pt x="511" y="7231"/>
                  </a:cubicBezTo>
                  <a:cubicBezTo>
                    <a:pt x="537" y="7197"/>
                    <a:pt x="559" y="7139"/>
                    <a:pt x="592" y="7091"/>
                  </a:cubicBezTo>
                  <a:cubicBezTo>
                    <a:pt x="629" y="7150"/>
                    <a:pt x="662" y="7197"/>
                    <a:pt x="687" y="7242"/>
                  </a:cubicBezTo>
                  <a:cubicBezTo>
                    <a:pt x="710" y="7290"/>
                    <a:pt x="746" y="7326"/>
                    <a:pt x="791" y="7337"/>
                  </a:cubicBezTo>
                  <a:cubicBezTo>
                    <a:pt x="967" y="7382"/>
                    <a:pt x="1140" y="7429"/>
                    <a:pt x="1305" y="7477"/>
                  </a:cubicBezTo>
                  <a:cubicBezTo>
                    <a:pt x="1467" y="7521"/>
                    <a:pt x="1629" y="7558"/>
                    <a:pt x="1794" y="7616"/>
                  </a:cubicBezTo>
                  <a:cubicBezTo>
                    <a:pt x="1897" y="7653"/>
                    <a:pt x="2001" y="7668"/>
                    <a:pt x="2105" y="7668"/>
                  </a:cubicBezTo>
                  <a:cubicBezTo>
                    <a:pt x="2198" y="7668"/>
                    <a:pt x="2292" y="7656"/>
                    <a:pt x="2386" y="7639"/>
                  </a:cubicBezTo>
                  <a:cubicBezTo>
                    <a:pt x="2724" y="7569"/>
                    <a:pt x="3062" y="7499"/>
                    <a:pt x="3400" y="7429"/>
                  </a:cubicBezTo>
                  <a:cubicBezTo>
                    <a:pt x="3428" y="7424"/>
                    <a:pt x="3457" y="7424"/>
                    <a:pt x="3484" y="7424"/>
                  </a:cubicBezTo>
                  <a:cubicBezTo>
                    <a:pt x="3512" y="7424"/>
                    <a:pt x="3538" y="7424"/>
                    <a:pt x="3562" y="7418"/>
                  </a:cubicBezTo>
                  <a:cubicBezTo>
                    <a:pt x="3610" y="7418"/>
                    <a:pt x="3643" y="7418"/>
                    <a:pt x="3679" y="7396"/>
                  </a:cubicBezTo>
                  <a:cubicBezTo>
                    <a:pt x="3853" y="7278"/>
                    <a:pt x="4040" y="7209"/>
                    <a:pt x="4238" y="7139"/>
                  </a:cubicBezTo>
                  <a:cubicBezTo>
                    <a:pt x="4342" y="7102"/>
                    <a:pt x="4411" y="7047"/>
                    <a:pt x="4434" y="6940"/>
                  </a:cubicBezTo>
                  <a:cubicBezTo>
                    <a:pt x="4434" y="6929"/>
                    <a:pt x="4448" y="6918"/>
                    <a:pt x="4459" y="6907"/>
                  </a:cubicBezTo>
                  <a:cubicBezTo>
                    <a:pt x="4529" y="6854"/>
                    <a:pt x="4607" y="6807"/>
                    <a:pt x="4695" y="6807"/>
                  </a:cubicBezTo>
                  <a:close/>
                  <a:moveTo>
                    <a:pt x="1140" y="10120"/>
                  </a:moveTo>
                  <a:cubicBezTo>
                    <a:pt x="1151" y="10120"/>
                    <a:pt x="1176" y="10120"/>
                    <a:pt x="1188" y="10131"/>
                  </a:cubicBezTo>
                  <a:cubicBezTo>
                    <a:pt x="1386" y="10282"/>
                    <a:pt x="1595" y="10410"/>
                    <a:pt x="1827" y="10513"/>
                  </a:cubicBezTo>
                  <a:cubicBezTo>
                    <a:pt x="1897" y="10539"/>
                    <a:pt x="1956" y="10572"/>
                    <a:pt x="2014" y="10608"/>
                  </a:cubicBezTo>
                  <a:cubicBezTo>
                    <a:pt x="1904" y="10567"/>
                    <a:pt x="1790" y="10557"/>
                    <a:pt x="1675" y="10557"/>
                  </a:cubicBezTo>
                  <a:cubicBezTo>
                    <a:pt x="1587" y="10557"/>
                    <a:pt x="1498" y="10563"/>
                    <a:pt x="1409" y="10563"/>
                  </a:cubicBezTo>
                  <a:cubicBezTo>
                    <a:pt x="1382" y="10563"/>
                    <a:pt x="1354" y="10562"/>
                    <a:pt x="1327" y="10561"/>
                  </a:cubicBezTo>
                  <a:cubicBezTo>
                    <a:pt x="1235" y="10561"/>
                    <a:pt x="1140" y="10550"/>
                    <a:pt x="1048" y="10491"/>
                  </a:cubicBezTo>
                  <a:cubicBezTo>
                    <a:pt x="931" y="10421"/>
                    <a:pt x="802" y="10340"/>
                    <a:pt x="662" y="10259"/>
                  </a:cubicBezTo>
                  <a:cubicBezTo>
                    <a:pt x="827" y="10212"/>
                    <a:pt x="989" y="10164"/>
                    <a:pt x="1140" y="10120"/>
                  </a:cubicBezTo>
                  <a:close/>
                  <a:moveTo>
                    <a:pt x="453" y="7418"/>
                  </a:moveTo>
                  <a:cubicBezTo>
                    <a:pt x="489" y="7499"/>
                    <a:pt x="523" y="7569"/>
                    <a:pt x="559" y="7650"/>
                  </a:cubicBezTo>
                  <a:cubicBezTo>
                    <a:pt x="592" y="7720"/>
                    <a:pt x="640" y="7767"/>
                    <a:pt x="710" y="7801"/>
                  </a:cubicBezTo>
                  <a:cubicBezTo>
                    <a:pt x="873" y="7892"/>
                    <a:pt x="1043" y="7941"/>
                    <a:pt x="1227" y="7941"/>
                  </a:cubicBezTo>
                  <a:cubicBezTo>
                    <a:pt x="1279" y="7941"/>
                    <a:pt x="1332" y="7937"/>
                    <a:pt x="1386" y="7929"/>
                  </a:cubicBezTo>
                  <a:cubicBezTo>
                    <a:pt x="1607" y="7896"/>
                    <a:pt x="1827" y="7896"/>
                    <a:pt x="2059" y="7871"/>
                  </a:cubicBezTo>
                  <a:cubicBezTo>
                    <a:pt x="2327" y="7837"/>
                    <a:pt x="2596" y="7815"/>
                    <a:pt x="2864" y="7767"/>
                  </a:cubicBezTo>
                  <a:cubicBezTo>
                    <a:pt x="3096" y="7731"/>
                    <a:pt x="3330" y="7686"/>
                    <a:pt x="3562" y="7650"/>
                  </a:cubicBezTo>
                  <a:cubicBezTo>
                    <a:pt x="3569" y="7647"/>
                    <a:pt x="3575" y="7645"/>
                    <a:pt x="3582" y="7645"/>
                  </a:cubicBezTo>
                  <a:cubicBezTo>
                    <a:pt x="3599" y="7645"/>
                    <a:pt x="3616" y="7653"/>
                    <a:pt x="3632" y="7661"/>
                  </a:cubicBezTo>
                  <a:cubicBezTo>
                    <a:pt x="3702" y="7709"/>
                    <a:pt x="3772" y="7756"/>
                    <a:pt x="3830" y="7815"/>
                  </a:cubicBezTo>
                  <a:cubicBezTo>
                    <a:pt x="3875" y="7848"/>
                    <a:pt x="3911" y="7896"/>
                    <a:pt x="3945" y="7941"/>
                  </a:cubicBezTo>
                  <a:cubicBezTo>
                    <a:pt x="4110" y="8175"/>
                    <a:pt x="4261" y="8418"/>
                    <a:pt x="4423" y="8653"/>
                  </a:cubicBezTo>
                  <a:cubicBezTo>
                    <a:pt x="4587" y="8885"/>
                    <a:pt x="4772" y="9083"/>
                    <a:pt x="4981" y="9268"/>
                  </a:cubicBezTo>
                  <a:cubicBezTo>
                    <a:pt x="5040" y="9326"/>
                    <a:pt x="5087" y="9385"/>
                    <a:pt x="5146" y="9432"/>
                  </a:cubicBezTo>
                  <a:cubicBezTo>
                    <a:pt x="5356" y="9606"/>
                    <a:pt x="5518" y="9826"/>
                    <a:pt x="5621" y="10072"/>
                  </a:cubicBezTo>
                  <a:cubicBezTo>
                    <a:pt x="5680" y="10201"/>
                    <a:pt x="5750" y="10329"/>
                    <a:pt x="5808" y="10455"/>
                  </a:cubicBezTo>
                  <a:cubicBezTo>
                    <a:pt x="5845" y="10550"/>
                    <a:pt x="5831" y="10572"/>
                    <a:pt x="5727" y="10583"/>
                  </a:cubicBezTo>
                  <a:cubicBezTo>
                    <a:pt x="5565" y="10608"/>
                    <a:pt x="5400" y="10631"/>
                    <a:pt x="5238" y="10653"/>
                  </a:cubicBezTo>
                  <a:cubicBezTo>
                    <a:pt x="5183" y="10661"/>
                    <a:pt x="5147" y="10668"/>
                    <a:pt x="5122" y="10668"/>
                  </a:cubicBezTo>
                  <a:cubicBezTo>
                    <a:pt x="5069" y="10668"/>
                    <a:pt x="5065" y="10637"/>
                    <a:pt x="5018" y="10525"/>
                  </a:cubicBezTo>
                  <a:cubicBezTo>
                    <a:pt x="4948" y="10363"/>
                    <a:pt x="4878" y="10212"/>
                    <a:pt x="4797" y="10061"/>
                  </a:cubicBezTo>
                  <a:cubicBezTo>
                    <a:pt x="4772" y="10013"/>
                    <a:pt x="4702" y="9980"/>
                    <a:pt x="4657" y="9932"/>
                  </a:cubicBezTo>
                  <a:cubicBezTo>
                    <a:pt x="4599" y="9885"/>
                    <a:pt x="4540" y="9851"/>
                    <a:pt x="4481" y="9804"/>
                  </a:cubicBezTo>
                  <a:cubicBezTo>
                    <a:pt x="4423" y="9745"/>
                    <a:pt x="4364" y="9687"/>
                    <a:pt x="4294" y="9631"/>
                  </a:cubicBezTo>
                  <a:cubicBezTo>
                    <a:pt x="4249" y="9583"/>
                    <a:pt x="4180" y="9561"/>
                    <a:pt x="4110" y="9561"/>
                  </a:cubicBezTo>
                  <a:cubicBezTo>
                    <a:pt x="3713" y="9572"/>
                    <a:pt x="3316" y="9631"/>
                    <a:pt x="2934" y="9712"/>
                  </a:cubicBezTo>
                  <a:cubicBezTo>
                    <a:pt x="2408" y="9826"/>
                    <a:pt x="1897" y="9921"/>
                    <a:pt x="1375" y="10013"/>
                  </a:cubicBezTo>
                  <a:cubicBezTo>
                    <a:pt x="1129" y="10061"/>
                    <a:pt x="886" y="10142"/>
                    <a:pt x="640" y="10223"/>
                  </a:cubicBezTo>
                  <a:cubicBezTo>
                    <a:pt x="629" y="10229"/>
                    <a:pt x="617" y="10231"/>
                    <a:pt x="606" y="10231"/>
                  </a:cubicBezTo>
                  <a:cubicBezTo>
                    <a:pt x="596" y="10231"/>
                    <a:pt x="587" y="10229"/>
                    <a:pt x="581" y="10223"/>
                  </a:cubicBezTo>
                  <a:cubicBezTo>
                    <a:pt x="537" y="10189"/>
                    <a:pt x="489" y="10153"/>
                    <a:pt x="467" y="10106"/>
                  </a:cubicBezTo>
                  <a:cubicBezTo>
                    <a:pt x="302" y="9815"/>
                    <a:pt x="162" y="9513"/>
                    <a:pt x="81" y="9175"/>
                  </a:cubicBezTo>
                  <a:cubicBezTo>
                    <a:pt x="59" y="9058"/>
                    <a:pt x="70" y="8955"/>
                    <a:pt x="118" y="8837"/>
                  </a:cubicBezTo>
                  <a:cubicBezTo>
                    <a:pt x="173" y="8686"/>
                    <a:pt x="232" y="8547"/>
                    <a:pt x="243" y="8385"/>
                  </a:cubicBezTo>
                  <a:lnTo>
                    <a:pt x="243" y="8069"/>
                  </a:lnTo>
                  <a:cubicBezTo>
                    <a:pt x="243" y="7966"/>
                    <a:pt x="257" y="7860"/>
                    <a:pt x="257" y="7767"/>
                  </a:cubicBezTo>
                  <a:cubicBezTo>
                    <a:pt x="268" y="7616"/>
                    <a:pt x="349" y="7510"/>
                    <a:pt x="453" y="7418"/>
                  </a:cubicBezTo>
                  <a:close/>
                  <a:moveTo>
                    <a:pt x="4051" y="7999"/>
                  </a:moveTo>
                  <a:cubicBezTo>
                    <a:pt x="4168" y="8080"/>
                    <a:pt x="4283" y="8164"/>
                    <a:pt x="4411" y="8234"/>
                  </a:cubicBezTo>
                  <a:cubicBezTo>
                    <a:pt x="4585" y="8317"/>
                    <a:pt x="4757" y="8351"/>
                    <a:pt x="4931" y="8351"/>
                  </a:cubicBezTo>
                  <a:cubicBezTo>
                    <a:pt x="5075" y="8351"/>
                    <a:pt x="5219" y="8328"/>
                    <a:pt x="5367" y="8290"/>
                  </a:cubicBezTo>
                  <a:cubicBezTo>
                    <a:pt x="5518" y="8245"/>
                    <a:pt x="5669" y="8198"/>
                    <a:pt x="5819" y="8150"/>
                  </a:cubicBezTo>
                  <a:cubicBezTo>
                    <a:pt x="5834" y="8146"/>
                    <a:pt x="5846" y="8143"/>
                    <a:pt x="5857" y="8143"/>
                  </a:cubicBezTo>
                  <a:cubicBezTo>
                    <a:pt x="5874" y="8143"/>
                    <a:pt x="5887" y="8149"/>
                    <a:pt x="5900" y="8164"/>
                  </a:cubicBezTo>
                  <a:cubicBezTo>
                    <a:pt x="5914" y="8175"/>
                    <a:pt x="5926" y="8175"/>
                    <a:pt x="5948" y="8186"/>
                  </a:cubicBezTo>
                  <a:cubicBezTo>
                    <a:pt x="6054" y="8220"/>
                    <a:pt x="6157" y="8279"/>
                    <a:pt x="6264" y="8304"/>
                  </a:cubicBezTo>
                  <a:cubicBezTo>
                    <a:pt x="6356" y="8337"/>
                    <a:pt x="6448" y="8348"/>
                    <a:pt x="6543" y="8360"/>
                  </a:cubicBezTo>
                  <a:cubicBezTo>
                    <a:pt x="6613" y="8374"/>
                    <a:pt x="6669" y="8374"/>
                    <a:pt x="6727" y="8374"/>
                  </a:cubicBezTo>
                  <a:cubicBezTo>
                    <a:pt x="6822" y="8385"/>
                    <a:pt x="6878" y="8418"/>
                    <a:pt x="6937" y="8477"/>
                  </a:cubicBezTo>
                  <a:cubicBezTo>
                    <a:pt x="7146" y="8675"/>
                    <a:pt x="7356" y="8874"/>
                    <a:pt x="7565" y="9072"/>
                  </a:cubicBezTo>
                  <a:cubicBezTo>
                    <a:pt x="7705" y="9198"/>
                    <a:pt x="7834" y="9337"/>
                    <a:pt x="8010" y="9421"/>
                  </a:cubicBezTo>
                  <a:cubicBezTo>
                    <a:pt x="8054" y="9455"/>
                    <a:pt x="8091" y="9502"/>
                    <a:pt x="8102" y="9561"/>
                  </a:cubicBezTo>
                  <a:cubicBezTo>
                    <a:pt x="8113" y="9675"/>
                    <a:pt x="8124" y="9793"/>
                    <a:pt x="8135" y="9921"/>
                  </a:cubicBezTo>
                  <a:cubicBezTo>
                    <a:pt x="8135" y="9932"/>
                    <a:pt x="8124" y="9955"/>
                    <a:pt x="8113" y="9980"/>
                  </a:cubicBezTo>
                  <a:cubicBezTo>
                    <a:pt x="8010" y="10094"/>
                    <a:pt x="7915" y="10223"/>
                    <a:pt x="7811" y="10351"/>
                  </a:cubicBezTo>
                  <a:cubicBezTo>
                    <a:pt x="7775" y="10385"/>
                    <a:pt x="7730" y="10432"/>
                    <a:pt x="7683" y="10469"/>
                  </a:cubicBezTo>
                  <a:cubicBezTo>
                    <a:pt x="7462" y="10620"/>
                    <a:pt x="7227" y="10759"/>
                    <a:pt x="6996" y="10910"/>
                  </a:cubicBezTo>
                  <a:cubicBezTo>
                    <a:pt x="6956" y="10938"/>
                    <a:pt x="6910" y="10960"/>
                    <a:pt x="6862" y="10960"/>
                  </a:cubicBezTo>
                  <a:cubicBezTo>
                    <a:pt x="6853" y="10960"/>
                    <a:pt x="6843" y="10960"/>
                    <a:pt x="6834" y="10958"/>
                  </a:cubicBezTo>
                  <a:cubicBezTo>
                    <a:pt x="6733" y="10958"/>
                    <a:pt x="6631" y="10963"/>
                    <a:pt x="6530" y="10963"/>
                  </a:cubicBezTo>
                  <a:cubicBezTo>
                    <a:pt x="6479" y="10963"/>
                    <a:pt x="6428" y="10961"/>
                    <a:pt x="6378" y="10958"/>
                  </a:cubicBezTo>
                  <a:cubicBezTo>
                    <a:pt x="6319" y="10958"/>
                    <a:pt x="6250" y="10944"/>
                    <a:pt x="6216" y="10910"/>
                  </a:cubicBezTo>
                  <a:cubicBezTo>
                    <a:pt x="6099" y="10818"/>
                    <a:pt x="5984" y="10782"/>
                    <a:pt x="5856" y="10782"/>
                  </a:cubicBezTo>
                  <a:cubicBezTo>
                    <a:pt x="5750" y="10782"/>
                    <a:pt x="5669" y="10723"/>
                    <a:pt x="5588" y="10664"/>
                  </a:cubicBezTo>
                  <a:cubicBezTo>
                    <a:pt x="5621" y="10653"/>
                    <a:pt x="5669" y="10653"/>
                    <a:pt x="5716" y="10642"/>
                  </a:cubicBezTo>
                  <a:lnTo>
                    <a:pt x="5761" y="10642"/>
                  </a:lnTo>
                  <a:cubicBezTo>
                    <a:pt x="5878" y="10620"/>
                    <a:pt x="5914" y="10561"/>
                    <a:pt x="5867" y="10444"/>
                  </a:cubicBezTo>
                  <a:cubicBezTo>
                    <a:pt x="5761" y="10245"/>
                    <a:pt x="5669" y="10036"/>
                    <a:pt x="5565" y="9826"/>
                  </a:cubicBezTo>
                  <a:cubicBezTo>
                    <a:pt x="5495" y="9687"/>
                    <a:pt x="5378" y="9572"/>
                    <a:pt x="5261" y="9455"/>
                  </a:cubicBezTo>
                  <a:cubicBezTo>
                    <a:pt x="5099" y="9293"/>
                    <a:pt x="4923" y="9142"/>
                    <a:pt x="4761" y="8966"/>
                  </a:cubicBezTo>
                  <a:cubicBezTo>
                    <a:pt x="4529" y="8734"/>
                    <a:pt x="4342" y="8466"/>
                    <a:pt x="4180" y="8186"/>
                  </a:cubicBezTo>
                  <a:cubicBezTo>
                    <a:pt x="4132" y="8128"/>
                    <a:pt x="4085" y="8058"/>
                    <a:pt x="4051" y="7999"/>
                  </a:cubicBezTo>
                  <a:close/>
                  <a:moveTo>
                    <a:pt x="8183" y="9966"/>
                  </a:moveTo>
                  <a:cubicBezTo>
                    <a:pt x="8253" y="10061"/>
                    <a:pt x="8311" y="10142"/>
                    <a:pt x="8370" y="10223"/>
                  </a:cubicBezTo>
                  <a:cubicBezTo>
                    <a:pt x="8345" y="10234"/>
                    <a:pt x="8334" y="10245"/>
                    <a:pt x="8323" y="10259"/>
                  </a:cubicBezTo>
                  <a:cubicBezTo>
                    <a:pt x="8124" y="10432"/>
                    <a:pt x="7926" y="10594"/>
                    <a:pt x="7775" y="10818"/>
                  </a:cubicBezTo>
                  <a:cubicBezTo>
                    <a:pt x="7775" y="10829"/>
                    <a:pt x="7764" y="10840"/>
                    <a:pt x="7753" y="10840"/>
                  </a:cubicBezTo>
                  <a:cubicBezTo>
                    <a:pt x="7484" y="10933"/>
                    <a:pt x="7264" y="11083"/>
                    <a:pt x="7077" y="11282"/>
                  </a:cubicBezTo>
                  <a:cubicBezTo>
                    <a:pt x="7065" y="11282"/>
                    <a:pt x="7065" y="11282"/>
                    <a:pt x="7054" y="11293"/>
                  </a:cubicBezTo>
                  <a:cubicBezTo>
                    <a:pt x="6962" y="11223"/>
                    <a:pt x="6892" y="11131"/>
                    <a:pt x="6822" y="11014"/>
                  </a:cubicBezTo>
                  <a:lnTo>
                    <a:pt x="6822" y="11014"/>
                  </a:lnTo>
                  <a:cubicBezTo>
                    <a:pt x="6839" y="11018"/>
                    <a:pt x="6856" y="11020"/>
                    <a:pt x="6871" y="11020"/>
                  </a:cubicBezTo>
                  <a:cubicBezTo>
                    <a:pt x="6949" y="11020"/>
                    <a:pt x="7007" y="10972"/>
                    <a:pt x="7065" y="10933"/>
                  </a:cubicBezTo>
                  <a:cubicBezTo>
                    <a:pt x="7275" y="10793"/>
                    <a:pt x="7496" y="10653"/>
                    <a:pt x="7705" y="10513"/>
                  </a:cubicBezTo>
                  <a:cubicBezTo>
                    <a:pt x="7764" y="10480"/>
                    <a:pt x="7811" y="10421"/>
                    <a:pt x="7856" y="10374"/>
                  </a:cubicBezTo>
                  <a:cubicBezTo>
                    <a:pt x="7973" y="10245"/>
                    <a:pt x="8066" y="10106"/>
                    <a:pt x="8183" y="9966"/>
                  </a:cubicBezTo>
                  <a:close/>
                  <a:moveTo>
                    <a:pt x="7716" y="10910"/>
                  </a:moveTo>
                  <a:lnTo>
                    <a:pt x="7716" y="10910"/>
                  </a:lnTo>
                  <a:cubicBezTo>
                    <a:pt x="7672" y="10980"/>
                    <a:pt x="7646" y="11061"/>
                    <a:pt x="7577" y="11120"/>
                  </a:cubicBezTo>
                  <a:cubicBezTo>
                    <a:pt x="7462" y="11190"/>
                    <a:pt x="7356" y="11282"/>
                    <a:pt x="7264" y="11363"/>
                  </a:cubicBezTo>
                  <a:cubicBezTo>
                    <a:pt x="7237" y="11383"/>
                    <a:pt x="7218" y="11392"/>
                    <a:pt x="7201" y="11392"/>
                  </a:cubicBezTo>
                  <a:cubicBezTo>
                    <a:pt x="7187" y="11392"/>
                    <a:pt x="7174" y="11387"/>
                    <a:pt x="7158" y="11377"/>
                  </a:cubicBezTo>
                  <a:cubicBezTo>
                    <a:pt x="7135" y="11352"/>
                    <a:pt x="7124" y="11340"/>
                    <a:pt x="7088" y="11318"/>
                  </a:cubicBezTo>
                  <a:cubicBezTo>
                    <a:pt x="7275" y="11131"/>
                    <a:pt x="7484" y="10991"/>
                    <a:pt x="7716" y="10910"/>
                  </a:cubicBezTo>
                  <a:close/>
                  <a:moveTo>
                    <a:pt x="8999" y="11259"/>
                  </a:moveTo>
                  <a:cubicBezTo>
                    <a:pt x="9043" y="11352"/>
                    <a:pt x="9102" y="11433"/>
                    <a:pt x="9138" y="11516"/>
                  </a:cubicBezTo>
                  <a:lnTo>
                    <a:pt x="8742" y="11516"/>
                  </a:lnTo>
                  <a:cubicBezTo>
                    <a:pt x="8730" y="11516"/>
                    <a:pt x="8730" y="11502"/>
                    <a:pt x="8730" y="11502"/>
                  </a:cubicBezTo>
                  <a:cubicBezTo>
                    <a:pt x="8811" y="11421"/>
                    <a:pt x="8904" y="11352"/>
                    <a:pt x="8999" y="11259"/>
                  </a:cubicBezTo>
                  <a:close/>
                  <a:moveTo>
                    <a:pt x="7577" y="11153"/>
                  </a:moveTo>
                  <a:cubicBezTo>
                    <a:pt x="7532" y="11293"/>
                    <a:pt x="7484" y="11410"/>
                    <a:pt x="7437" y="11539"/>
                  </a:cubicBezTo>
                  <a:cubicBezTo>
                    <a:pt x="7381" y="11502"/>
                    <a:pt x="7322" y="11469"/>
                    <a:pt x="7264" y="11433"/>
                  </a:cubicBezTo>
                  <a:cubicBezTo>
                    <a:pt x="7345" y="11318"/>
                    <a:pt x="7462" y="11248"/>
                    <a:pt x="7577" y="11153"/>
                  </a:cubicBezTo>
                  <a:close/>
                  <a:moveTo>
                    <a:pt x="8918" y="11120"/>
                  </a:moveTo>
                  <a:cubicBezTo>
                    <a:pt x="8973" y="11212"/>
                    <a:pt x="8973" y="11212"/>
                    <a:pt x="8892" y="11282"/>
                  </a:cubicBezTo>
                  <a:cubicBezTo>
                    <a:pt x="8811" y="11352"/>
                    <a:pt x="8742" y="11433"/>
                    <a:pt x="8672" y="11491"/>
                  </a:cubicBezTo>
                  <a:cubicBezTo>
                    <a:pt x="8649" y="11516"/>
                    <a:pt x="8613" y="11539"/>
                    <a:pt x="8580" y="11539"/>
                  </a:cubicBezTo>
                  <a:cubicBezTo>
                    <a:pt x="8521" y="11550"/>
                    <a:pt x="8462" y="11561"/>
                    <a:pt x="8404" y="11572"/>
                  </a:cubicBezTo>
                  <a:cubicBezTo>
                    <a:pt x="8404" y="11561"/>
                    <a:pt x="8392" y="11561"/>
                    <a:pt x="8392" y="11561"/>
                  </a:cubicBezTo>
                  <a:cubicBezTo>
                    <a:pt x="8568" y="11410"/>
                    <a:pt x="8730" y="11259"/>
                    <a:pt x="8904" y="11120"/>
                  </a:cubicBezTo>
                  <a:close/>
                  <a:moveTo>
                    <a:pt x="8392" y="10270"/>
                  </a:moveTo>
                  <a:cubicBezTo>
                    <a:pt x="8473" y="10363"/>
                    <a:pt x="8473" y="10363"/>
                    <a:pt x="8404" y="10444"/>
                  </a:cubicBezTo>
                  <a:cubicBezTo>
                    <a:pt x="8275" y="10608"/>
                    <a:pt x="8149" y="10759"/>
                    <a:pt x="8021" y="10921"/>
                  </a:cubicBezTo>
                  <a:cubicBezTo>
                    <a:pt x="7856" y="11153"/>
                    <a:pt x="7705" y="11377"/>
                    <a:pt x="7624" y="11656"/>
                  </a:cubicBezTo>
                  <a:cubicBezTo>
                    <a:pt x="7591" y="11631"/>
                    <a:pt x="7543" y="11609"/>
                    <a:pt x="7521" y="11586"/>
                  </a:cubicBezTo>
                  <a:cubicBezTo>
                    <a:pt x="7507" y="11572"/>
                    <a:pt x="7496" y="11550"/>
                    <a:pt x="7507" y="11539"/>
                  </a:cubicBezTo>
                  <a:cubicBezTo>
                    <a:pt x="7521" y="11377"/>
                    <a:pt x="7602" y="11237"/>
                    <a:pt x="7672" y="11097"/>
                  </a:cubicBezTo>
                  <a:cubicBezTo>
                    <a:pt x="7834" y="10759"/>
                    <a:pt x="8091" y="10502"/>
                    <a:pt x="8381" y="10282"/>
                  </a:cubicBezTo>
                  <a:cubicBezTo>
                    <a:pt x="8381" y="10270"/>
                    <a:pt x="8392" y="10270"/>
                    <a:pt x="8392" y="10270"/>
                  </a:cubicBezTo>
                  <a:close/>
                  <a:moveTo>
                    <a:pt x="8499" y="10410"/>
                  </a:moveTo>
                  <a:cubicBezTo>
                    <a:pt x="8624" y="10631"/>
                    <a:pt x="8753" y="10852"/>
                    <a:pt x="8881" y="11072"/>
                  </a:cubicBezTo>
                  <a:cubicBezTo>
                    <a:pt x="8811" y="11131"/>
                    <a:pt x="8730" y="11190"/>
                    <a:pt x="8661" y="11248"/>
                  </a:cubicBezTo>
                  <a:cubicBezTo>
                    <a:pt x="8543" y="11352"/>
                    <a:pt x="8429" y="11469"/>
                    <a:pt x="8311" y="11572"/>
                  </a:cubicBezTo>
                  <a:cubicBezTo>
                    <a:pt x="8300" y="11586"/>
                    <a:pt x="8275" y="11597"/>
                    <a:pt x="8253" y="11609"/>
                  </a:cubicBezTo>
                  <a:cubicBezTo>
                    <a:pt x="8102" y="11656"/>
                    <a:pt x="7940" y="11701"/>
                    <a:pt x="7786" y="11759"/>
                  </a:cubicBezTo>
                  <a:lnTo>
                    <a:pt x="7786" y="11771"/>
                  </a:lnTo>
                  <a:cubicBezTo>
                    <a:pt x="7775" y="11759"/>
                    <a:pt x="7764" y="11759"/>
                    <a:pt x="7753" y="11748"/>
                  </a:cubicBezTo>
                  <a:cubicBezTo>
                    <a:pt x="7660" y="11678"/>
                    <a:pt x="7660" y="11678"/>
                    <a:pt x="7705" y="11572"/>
                  </a:cubicBezTo>
                  <a:cubicBezTo>
                    <a:pt x="7786" y="11352"/>
                    <a:pt x="7915" y="11167"/>
                    <a:pt x="8043" y="10980"/>
                  </a:cubicBezTo>
                  <a:cubicBezTo>
                    <a:pt x="8183" y="10793"/>
                    <a:pt x="8323" y="10620"/>
                    <a:pt x="8462" y="10444"/>
                  </a:cubicBezTo>
                  <a:cubicBezTo>
                    <a:pt x="8473" y="10432"/>
                    <a:pt x="8473" y="10421"/>
                    <a:pt x="8499" y="10410"/>
                  </a:cubicBezTo>
                  <a:close/>
                  <a:moveTo>
                    <a:pt x="8952" y="11558"/>
                  </a:moveTo>
                  <a:cubicBezTo>
                    <a:pt x="9022" y="11558"/>
                    <a:pt x="9097" y="11575"/>
                    <a:pt x="9172" y="11586"/>
                  </a:cubicBezTo>
                  <a:cubicBezTo>
                    <a:pt x="9197" y="11597"/>
                    <a:pt x="9208" y="11631"/>
                    <a:pt x="9242" y="11656"/>
                  </a:cubicBezTo>
                  <a:cubicBezTo>
                    <a:pt x="8811" y="11701"/>
                    <a:pt x="8404" y="11782"/>
                    <a:pt x="8010" y="11899"/>
                  </a:cubicBezTo>
                  <a:cubicBezTo>
                    <a:pt x="8000" y="11899"/>
                    <a:pt x="7992" y="11904"/>
                    <a:pt x="7985" y="11904"/>
                  </a:cubicBezTo>
                  <a:cubicBezTo>
                    <a:pt x="7981" y="11904"/>
                    <a:pt x="7977" y="11903"/>
                    <a:pt x="7973" y="11899"/>
                  </a:cubicBezTo>
                  <a:cubicBezTo>
                    <a:pt x="7926" y="11877"/>
                    <a:pt x="7881" y="11840"/>
                    <a:pt x="7834" y="11818"/>
                  </a:cubicBezTo>
                  <a:lnTo>
                    <a:pt x="7834" y="11796"/>
                  </a:lnTo>
                  <a:cubicBezTo>
                    <a:pt x="7951" y="11759"/>
                    <a:pt x="8054" y="11701"/>
                    <a:pt x="8172" y="11678"/>
                  </a:cubicBezTo>
                  <a:cubicBezTo>
                    <a:pt x="8415" y="11631"/>
                    <a:pt x="8661" y="11586"/>
                    <a:pt x="8904" y="11561"/>
                  </a:cubicBezTo>
                  <a:cubicBezTo>
                    <a:pt x="8919" y="11559"/>
                    <a:pt x="8936" y="11558"/>
                    <a:pt x="8952" y="11558"/>
                  </a:cubicBezTo>
                  <a:close/>
                  <a:moveTo>
                    <a:pt x="4110" y="9617"/>
                  </a:moveTo>
                  <a:cubicBezTo>
                    <a:pt x="4180" y="9617"/>
                    <a:pt x="4224" y="9642"/>
                    <a:pt x="4272" y="9675"/>
                  </a:cubicBezTo>
                  <a:cubicBezTo>
                    <a:pt x="4353" y="9756"/>
                    <a:pt x="4434" y="9826"/>
                    <a:pt x="4518" y="9896"/>
                  </a:cubicBezTo>
                  <a:cubicBezTo>
                    <a:pt x="4562" y="9944"/>
                    <a:pt x="4632" y="9980"/>
                    <a:pt x="4691" y="10025"/>
                  </a:cubicBezTo>
                  <a:cubicBezTo>
                    <a:pt x="4702" y="10036"/>
                    <a:pt x="4713" y="10050"/>
                    <a:pt x="4713" y="10061"/>
                  </a:cubicBezTo>
                  <a:cubicBezTo>
                    <a:pt x="4738" y="10270"/>
                    <a:pt x="4749" y="10469"/>
                    <a:pt x="4761" y="10678"/>
                  </a:cubicBezTo>
                  <a:cubicBezTo>
                    <a:pt x="4761" y="10723"/>
                    <a:pt x="4749" y="10782"/>
                    <a:pt x="4727" y="10829"/>
                  </a:cubicBezTo>
                  <a:cubicBezTo>
                    <a:pt x="4587" y="11061"/>
                    <a:pt x="4481" y="11307"/>
                    <a:pt x="4389" y="11550"/>
                  </a:cubicBezTo>
                  <a:cubicBezTo>
                    <a:pt x="4378" y="11572"/>
                    <a:pt x="4364" y="11597"/>
                    <a:pt x="4353" y="11620"/>
                  </a:cubicBezTo>
                  <a:cubicBezTo>
                    <a:pt x="4308" y="11726"/>
                    <a:pt x="4238" y="11796"/>
                    <a:pt x="4121" y="11840"/>
                  </a:cubicBezTo>
                  <a:cubicBezTo>
                    <a:pt x="3981" y="11888"/>
                    <a:pt x="3842" y="11958"/>
                    <a:pt x="3713" y="12039"/>
                  </a:cubicBezTo>
                  <a:cubicBezTo>
                    <a:pt x="3658" y="12070"/>
                    <a:pt x="3602" y="12082"/>
                    <a:pt x="3546" y="12082"/>
                  </a:cubicBezTo>
                  <a:cubicBezTo>
                    <a:pt x="3497" y="12082"/>
                    <a:pt x="3448" y="12073"/>
                    <a:pt x="3400" y="12061"/>
                  </a:cubicBezTo>
                  <a:cubicBezTo>
                    <a:pt x="3305" y="12039"/>
                    <a:pt x="3202" y="12005"/>
                    <a:pt x="3096" y="11980"/>
                  </a:cubicBezTo>
                  <a:cubicBezTo>
                    <a:pt x="3026" y="11969"/>
                    <a:pt x="2956" y="11958"/>
                    <a:pt x="2886" y="11947"/>
                  </a:cubicBezTo>
                  <a:cubicBezTo>
                    <a:pt x="2853" y="11935"/>
                    <a:pt x="2827" y="11921"/>
                    <a:pt x="2805" y="11910"/>
                  </a:cubicBezTo>
                  <a:cubicBezTo>
                    <a:pt x="2713" y="11818"/>
                    <a:pt x="2632" y="11712"/>
                    <a:pt x="2537" y="11620"/>
                  </a:cubicBezTo>
                  <a:cubicBezTo>
                    <a:pt x="2492" y="11586"/>
                    <a:pt x="2478" y="11539"/>
                    <a:pt x="2492" y="11480"/>
                  </a:cubicBezTo>
                  <a:cubicBezTo>
                    <a:pt x="2515" y="11307"/>
                    <a:pt x="2537" y="11142"/>
                    <a:pt x="2562" y="10969"/>
                  </a:cubicBezTo>
                  <a:lnTo>
                    <a:pt x="2562" y="10944"/>
                  </a:lnTo>
                  <a:cubicBezTo>
                    <a:pt x="2573" y="10829"/>
                    <a:pt x="2584" y="10829"/>
                    <a:pt x="2702" y="10818"/>
                  </a:cubicBezTo>
                  <a:cubicBezTo>
                    <a:pt x="3026" y="10759"/>
                    <a:pt x="3341" y="10701"/>
                    <a:pt x="3666" y="10642"/>
                  </a:cubicBezTo>
                  <a:cubicBezTo>
                    <a:pt x="3691" y="10642"/>
                    <a:pt x="3702" y="10631"/>
                    <a:pt x="3724" y="10620"/>
                  </a:cubicBezTo>
                  <a:lnTo>
                    <a:pt x="3724" y="10608"/>
                  </a:lnTo>
                  <a:cubicBezTo>
                    <a:pt x="3702" y="10608"/>
                    <a:pt x="3678" y="10602"/>
                    <a:pt x="3655" y="10602"/>
                  </a:cubicBezTo>
                  <a:cubicBezTo>
                    <a:pt x="3643" y="10602"/>
                    <a:pt x="3632" y="10604"/>
                    <a:pt x="3621" y="10608"/>
                  </a:cubicBezTo>
                  <a:cubicBezTo>
                    <a:pt x="3353" y="10642"/>
                    <a:pt x="3084" y="10701"/>
                    <a:pt x="2805" y="10734"/>
                  </a:cubicBezTo>
                  <a:cubicBezTo>
                    <a:pt x="2724" y="10759"/>
                    <a:pt x="2632" y="10759"/>
                    <a:pt x="2537" y="10770"/>
                  </a:cubicBezTo>
                  <a:cubicBezTo>
                    <a:pt x="2515" y="10770"/>
                    <a:pt x="2492" y="10759"/>
                    <a:pt x="2478" y="10759"/>
                  </a:cubicBezTo>
                  <a:cubicBezTo>
                    <a:pt x="2095" y="10561"/>
                    <a:pt x="1688" y="10410"/>
                    <a:pt x="1327" y="10164"/>
                  </a:cubicBezTo>
                  <a:cubicBezTo>
                    <a:pt x="1305" y="10142"/>
                    <a:pt x="1269" y="10131"/>
                    <a:pt x="1235" y="10094"/>
                  </a:cubicBezTo>
                  <a:cubicBezTo>
                    <a:pt x="1338" y="10072"/>
                    <a:pt x="1431" y="10061"/>
                    <a:pt x="1526" y="10036"/>
                  </a:cubicBezTo>
                  <a:cubicBezTo>
                    <a:pt x="2014" y="9944"/>
                    <a:pt x="2515" y="9863"/>
                    <a:pt x="3003" y="9756"/>
                  </a:cubicBezTo>
                  <a:cubicBezTo>
                    <a:pt x="3364" y="9675"/>
                    <a:pt x="3735" y="9631"/>
                    <a:pt x="4110" y="9617"/>
                  </a:cubicBezTo>
                  <a:close/>
                  <a:moveTo>
                    <a:pt x="9476" y="11991"/>
                  </a:moveTo>
                  <a:cubicBezTo>
                    <a:pt x="9499" y="12028"/>
                    <a:pt x="9521" y="12039"/>
                    <a:pt x="9532" y="12075"/>
                  </a:cubicBezTo>
                  <a:cubicBezTo>
                    <a:pt x="9476" y="12086"/>
                    <a:pt x="9429" y="12097"/>
                    <a:pt x="9359" y="12120"/>
                  </a:cubicBezTo>
                  <a:cubicBezTo>
                    <a:pt x="9406" y="12075"/>
                    <a:pt x="9440" y="12039"/>
                    <a:pt x="9476" y="11991"/>
                  </a:cubicBezTo>
                  <a:close/>
                  <a:moveTo>
                    <a:pt x="2922" y="12005"/>
                  </a:moveTo>
                  <a:lnTo>
                    <a:pt x="2922" y="12005"/>
                  </a:lnTo>
                  <a:cubicBezTo>
                    <a:pt x="3132" y="12050"/>
                    <a:pt x="3330" y="12097"/>
                    <a:pt x="3515" y="12145"/>
                  </a:cubicBezTo>
                  <a:cubicBezTo>
                    <a:pt x="3498" y="12157"/>
                    <a:pt x="3467" y="12162"/>
                    <a:pt x="3428" y="12162"/>
                  </a:cubicBezTo>
                  <a:cubicBezTo>
                    <a:pt x="3280" y="12162"/>
                    <a:pt x="3013" y="12087"/>
                    <a:pt x="2922" y="12005"/>
                  </a:cubicBezTo>
                  <a:close/>
                  <a:moveTo>
                    <a:pt x="2654" y="11840"/>
                  </a:moveTo>
                  <a:cubicBezTo>
                    <a:pt x="2772" y="11958"/>
                    <a:pt x="2886" y="12075"/>
                    <a:pt x="3037" y="12131"/>
                  </a:cubicBezTo>
                  <a:cubicBezTo>
                    <a:pt x="3177" y="12171"/>
                    <a:pt x="3308" y="12204"/>
                    <a:pt x="3451" y="12204"/>
                  </a:cubicBezTo>
                  <a:cubicBezTo>
                    <a:pt x="3475" y="12204"/>
                    <a:pt x="3500" y="12203"/>
                    <a:pt x="3526" y="12201"/>
                  </a:cubicBezTo>
                  <a:cubicBezTo>
                    <a:pt x="3526" y="12215"/>
                    <a:pt x="3526" y="12215"/>
                    <a:pt x="3540" y="12226"/>
                  </a:cubicBezTo>
                  <a:cubicBezTo>
                    <a:pt x="3515" y="12226"/>
                    <a:pt x="3503" y="12237"/>
                    <a:pt x="3492" y="12248"/>
                  </a:cubicBezTo>
                  <a:cubicBezTo>
                    <a:pt x="3457" y="12262"/>
                    <a:pt x="3420" y="12267"/>
                    <a:pt x="3384" y="12267"/>
                  </a:cubicBezTo>
                  <a:cubicBezTo>
                    <a:pt x="3327" y="12267"/>
                    <a:pt x="3269" y="12255"/>
                    <a:pt x="3213" y="12248"/>
                  </a:cubicBezTo>
                  <a:cubicBezTo>
                    <a:pt x="3037" y="12215"/>
                    <a:pt x="2864" y="12156"/>
                    <a:pt x="2702" y="12050"/>
                  </a:cubicBezTo>
                  <a:cubicBezTo>
                    <a:pt x="2665" y="12039"/>
                    <a:pt x="2654" y="12016"/>
                    <a:pt x="2654" y="11969"/>
                  </a:cubicBezTo>
                  <a:cubicBezTo>
                    <a:pt x="2654" y="11935"/>
                    <a:pt x="2654" y="11888"/>
                    <a:pt x="2643" y="11840"/>
                  </a:cubicBezTo>
                  <a:close/>
                  <a:moveTo>
                    <a:pt x="9393" y="11877"/>
                  </a:moveTo>
                  <a:cubicBezTo>
                    <a:pt x="9406" y="11910"/>
                    <a:pt x="9429" y="11935"/>
                    <a:pt x="9440" y="11958"/>
                  </a:cubicBezTo>
                  <a:cubicBezTo>
                    <a:pt x="9348" y="12050"/>
                    <a:pt x="9278" y="12167"/>
                    <a:pt x="9138" y="12201"/>
                  </a:cubicBezTo>
                  <a:cubicBezTo>
                    <a:pt x="9021" y="12237"/>
                    <a:pt x="8929" y="12296"/>
                    <a:pt x="8811" y="12341"/>
                  </a:cubicBezTo>
                  <a:cubicBezTo>
                    <a:pt x="8973" y="12156"/>
                    <a:pt x="9172" y="12005"/>
                    <a:pt x="9393" y="11877"/>
                  </a:cubicBezTo>
                  <a:close/>
                  <a:moveTo>
                    <a:pt x="2665" y="12097"/>
                  </a:moveTo>
                  <a:cubicBezTo>
                    <a:pt x="2894" y="12212"/>
                    <a:pt x="3123" y="12311"/>
                    <a:pt x="3372" y="12311"/>
                  </a:cubicBezTo>
                  <a:cubicBezTo>
                    <a:pt x="3427" y="12311"/>
                    <a:pt x="3483" y="12306"/>
                    <a:pt x="3540" y="12296"/>
                  </a:cubicBezTo>
                  <a:lnTo>
                    <a:pt x="3540" y="12296"/>
                  </a:lnTo>
                  <a:cubicBezTo>
                    <a:pt x="3551" y="12341"/>
                    <a:pt x="3540" y="12366"/>
                    <a:pt x="3503" y="12388"/>
                  </a:cubicBezTo>
                  <a:cubicBezTo>
                    <a:pt x="3404" y="12436"/>
                    <a:pt x="3308" y="12458"/>
                    <a:pt x="3215" y="12458"/>
                  </a:cubicBezTo>
                  <a:cubicBezTo>
                    <a:pt x="3080" y="12458"/>
                    <a:pt x="2951" y="12412"/>
                    <a:pt x="2827" y="12329"/>
                  </a:cubicBezTo>
                  <a:cubicBezTo>
                    <a:pt x="2794" y="12307"/>
                    <a:pt x="2772" y="12285"/>
                    <a:pt x="2735" y="12260"/>
                  </a:cubicBezTo>
                  <a:cubicBezTo>
                    <a:pt x="2677" y="12226"/>
                    <a:pt x="2654" y="12167"/>
                    <a:pt x="2665" y="12097"/>
                  </a:cubicBezTo>
                  <a:close/>
                  <a:moveTo>
                    <a:pt x="9193" y="11717"/>
                  </a:moveTo>
                  <a:cubicBezTo>
                    <a:pt x="9265" y="11717"/>
                    <a:pt x="9320" y="11754"/>
                    <a:pt x="9348" y="11852"/>
                  </a:cubicBezTo>
                  <a:cubicBezTo>
                    <a:pt x="9348" y="11852"/>
                    <a:pt x="9323" y="11866"/>
                    <a:pt x="9311" y="11877"/>
                  </a:cubicBezTo>
                  <a:cubicBezTo>
                    <a:pt x="9080" y="12016"/>
                    <a:pt x="8870" y="12178"/>
                    <a:pt x="8694" y="12399"/>
                  </a:cubicBezTo>
                  <a:cubicBezTo>
                    <a:pt x="8672" y="12436"/>
                    <a:pt x="8624" y="12458"/>
                    <a:pt x="8580" y="12480"/>
                  </a:cubicBezTo>
                  <a:cubicBezTo>
                    <a:pt x="8415" y="12296"/>
                    <a:pt x="8264" y="12097"/>
                    <a:pt x="8043" y="11947"/>
                  </a:cubicBezTo>
                  <a:cubicBezTo>
                    <a:pt x="8183" y="11910"/>
                    <a:pt x="8311" y="11877"/>
                    <a:pt x="8429" y="11840"/>
                  </a:cubicBezTo>
                  <a:cubicBezTo>
                    <a:pt x="8661" y="11807"/>
                    <a:pt x="8881" y="11771"/>
                    <a:pt x="9102" y="11726"/>
                  </a:cubicBezTo>
                  <a:lnTo>
                    <a:pt x="9127" y="11726"/>
                  </a:lnTo>
                  <a:cubicBezTo>
                    <a:pt x="9150" y="11720"/>
                    <a:pt x="9172" y="11717"/>
                    <a:pt x="9193" y="11717"/>
                  </a:cubicBezTo>
                  <a:close/>
                  <a:moveTo>
                    <a:pt x="2702" y="12307"/>
                  </a:moveTo>
                  <a:lnTo>
                    <a:pt x="2702" y="12307"/>
                  </a:lnTo>
                  <a:cubicBezTo>
                    <a:pt x="2865" y="12429"/>
                    <a:pt x="3029" y="12502"/>
                    <a:pt x="3205" y="12502"/>
                  </a:cubicBezTo>
                  <a:cubicBezTo>
                    <a:pt x="3315" y="12502"/>
                    <a:pt x="3430" y="12474"/>
                    <a:pt x="3551" y="12410"/>
                  </a:cubicBezTo>
                  <a:cubicBezTo>
                    <a:pt x="3551" y="12424"/>
                    <a:pt x="3551" y="12424"/>
                    <a:pt x="3562" y="12424"/>
                  </a:cubicBezTo>
                  <a:cubicBezTo>
                    <a:pt x="3551" y="12447"/>
                    <a:pt x="3551" y="12458"/>
                    <a:pt x="3540" y="12469"/>
                  </a:cubicBezTo>
                  <a:cubicBezTo>
                    <a:pt x="3457" y="12552"/>
                    <a:pt x="3360" y="12597"/>
                    <a:pt x="3256" y="12597"/>
                  </a:cubicBezTo>
                  <a:cubicBezTo>
                    <a:pt x="3226" y="12597"/>
                    <a:pt x="3196" y="12594"/>
                    <a:pt x="3165" y="12586"/>
                  </a:cubicBezTo>
                  <a:cubicBezTo>
                    <a:pt x="3003" y="12564"/>
                    <a:pt x="2864" y="12480"/>
                    <a:pt x="2746" y="12366"/>
                  </a:cubicBezTo>
                  <a:cubicBezTo>
                    <a:pt x="2735" y="12366"/>
                    <a:pt x="2724" y="12354"/>
                    <a:pt x="2724" y="12341"/>
                  </a:cubicBezTo>
                  <a:cubicBezTo>
                    <a:pt x="2713" y="12329"/>
                    <a:pt x="2713" y="12318"/>
                    <a:pt x="2702" y="12307"/>
                  </a:cubicBezTo>
                  <a:close/>
                  <a:moveTo>
                    <a:pt x="9545" y="12127"/>
                  </a:moveTo>
                  <a:cubicBezTo>
                    <a:pt x="9583" y="12127"/>
                    <a:pt x="9608" y="12144"/>
                    <a:pt x="9627" y="12190"/>
                  </a:cubicBezTo>
                  <a:cubicBezTo>
                    <a:pt x="9616" y="12201"/>
                    <a:pt x="9591" y="12201"/>
                    <a:pt x="9580" y="12215"/>
                  </a:cubicBezTo>
                  <a:cubicBezTo>
                    <a:pt x="9289" y="12318"/>
                    <a:pt x="9021" y="12447"/>
                    <a:pt x="8764" y="12598"/>
                  </a:cubicBezTo>
                  <a:cubicBezTo>
                    <a:pt x="8753" y="12598"/>
                    <a:pt x="8742" y="12609"/>
                    <a:pt x="8730" y="12609"/>
                  </a:cubicBezTo>
                  <a:cubicBezTo>
                    <a:pt x="8710" y="12625"/>
                    <a:pt x="8696" y="12634"/>
                    <a:pt x="8685" y="12634"/>
                  </a:cubicBezTo>
                  <a:cubicBezTo>
                    <a:pt x="8671" y="12634"/>
                    <a:pt x="8662" y="12619"/>
                    <a:pt x="8649" y="12586"/>
                  </a:cubicBezTo>
                  <a:cubicBezTo>
                    <a:pt x="8638" y="12575"/>
                    <a:pt x="8638" y="12575"/>
                    <a:pt x="8638" y="12564"/>
                  </a:cubicBezTo>
                  <a:cubicBezTo>
                    <a:pt x="8624" y="12550"/>
                    <a:pt x="8624" y="12539"/>
                    <a:pt x="8613" y="12528"/>
                  </a:cubicBezTo>
                  <a:cubicBezTo>
                    <a:pt x="8672" y="12494"/>
                    <a:pt x="8730" y="12458"/>
                    <a:pt x="8789" y="12424"/>
                  </a:cubicBezTo>
                  <a:cubicBezTo>
                    <a:pt x="9021" y="12307"/>
                    <a:pt x="9253" y="12201"/>
                    <a:pt x="9510" y="12131"/>
                  </a:cubicBezTo>
                  <a:cubicBezTo>
                    <a:pt x="9523" y="12129"/>
                    <a:pt x="9535" y="12127"/>
                    <a:pt x="9545" y="12127"/>
                  </a:cubicBezTo>
                  <a:close/>
                  <a:moveTo>
                    <a:pt x="2713" y="12410"/>
                  </a:moveTo>
                  <a:cubicBezTo>
                    <a:pt x="2880" y="12533"/>
                    <a:pt x="3053" y="12645"/>
                    <a:pt x="3248" y="12645"/>
                  </a:cubicBezTo>
                  <a:cubicBezTo>
                    <a:pt x="3349" y="12645"/>
                    <a:pt x="3457" y="12615"/>
                    <a:pt x="3573" y="12539"/>
                  </a:cubicBezTo>
                  <a:lnTo>
                    <a:pt x="3573" y="12539"/>
                  </a:lnTo>
                  <a:cubicBezTo>
                    <a:pt x="3562" y="12564"/>
                    <a:pt x="3573" y="12598"/>
                    <a:pt x="3551" y="12620"/>
                  </a:cubicBezTo>
                  <a:cubicBezTo>
                    <a:pt x="3450" y="12742"/>
                    <a:pt x="3257" y="12811"/>
                    <a:pt x="3075" y="12811"/>
                  </a:cubicBezTo>
                  <a:cubicBezTo>
                    <a:pt x="2962" y="12811"/>
                    <a:pt x="2852" y="12784"/>
                    <a:pt x="2772" y="12726"/>
                  </a:cubicBezTo>
                  <a:cubicBezTo>
                    <a:pt x="2724" y="12690"/>
                    <a:pt x="2702" y="12667"/>
                    <a:pt x="2713" y="12609"/>
                  </a:cubicBezTo>
                  <a:lnTo>
                    <a:pt x="2713" y="12410"/>
                  </a:lnTo>
                  <a:close/>
                  <a:moveTo>
                    <a:pt x="3584" y="12667"/>
                  </a:moveTo>
                  <a:lnTo>
                    <a:pt x="3584" y="12667"/>
                  </a:lnTo>
                  <a:cubicBezTo>
                    <a:pt x="3621" y="12715"/>
                    <a:pt x="3596" y="12737"/>
                    <a:pt x="3562" y="12760"/>
                  </a:cubicBezTo>
                  <a:cubicBezTo>
                    <a:pt x="3379" y="12883"/>
                    <a:pt x="3190" y="12947"/>
                    <a:pt x="2986" y="12947"/>
                  </a:cubicBezTo>
                  <a:cubicBezTo>
                    <a:pt x="2916" y="12947"/>
                    <a:pt x="2845" y="12939"/>
                    <a:pt x="2772" y="12924"/>
                  </a:cubicBezTo>
                  <a:cubicBezTo>
                    <a:pt x="2713" y="12913"/>
                    <a:pt x="2688" y="12888"/>
                    <a:pt x="2702" y="12818"/>
                  </a:cubicBezTo>
                  <a:cubicBezTo>
                    <a:pt x="2713" y="12796"/>
                    <a:pt x="2713" y="12785"/>
                    <a:pt x="2713" y="12748"/>
                  </a:cubicBezTo>
                  <a:cubicBezTo>
                    <a:pt x="2826" y="12834"/>
                    <a:pt x="2946" y="12858"/>
                    <a:pt x="3074" y="12858"/>
                  </a:cubicBezTo>
                  <a:cubicBezTo>
                    <a:pt x="3104" y="12858"/>
                    <a:pt x="3135" y="12857"/>
                    <a:pt x="3165" y="12855"/>
                  </a:cubicBezTo>
                  <a:cubicBezTo>
                    <a:pt x="3316" y="12829"/>
                    <a:pt x="3470" y="12785"/>
                    <a:pt x="3584" y="12667"/>
                  </a:cubicBezTo>
                  <a:close/>
                  <a:moveTo>
                    <a:pt x="9686" y="12248"/>
                  </a:moveTo>
                  <a:cubicBezTo>
                    <a:pt x="9988" y="12528"/>
                    <a:pt x="10278" y="12807"/>
                    <a:pt x="10569" y="13086"/>
                  </a:cubicBezTo>
                  <a:cubicBezTo>
                    <a:pt x="10580" y="13086"/>
                    <a:pt x="10580" y="13098"/>
                    <a:pt x="10594" y="13109"/>
                  </a:cubicBezTo>
                  <a:cubicBezTo>
                    <a:pt x="10465" y="13123"/>
                    <a:pt x="10348" y="13145"/>
                    <a:pt x="10231" y="13145"/>
                  </a:cubicBezTo>
                  <a:cubicBezTo>
                    <a:pt x="10138" y="13145"/>
                    <a:pt x="10046" y="13123"/>
                    <a:pt x="9965" y="13086"/>
                  </a:cubicBezTo>
                  <a:cubicBezTo>
                    <a:pt x="9686" y="13005"/>
                    <a:pt x="9406" y="12958"/>
                    <a:pt x="9113" y="12936"/>
                  </a:cubicBezTo>
                  <a:cubicBezTo>
                    <a:pt x="9032" y="12936"/>
                    <a:pt x="8951" y="12899"/>
                    <a:pt x="8892" y="12829"/>
                  </a:cubicBezTo>
                  <a:cubicBezTo>
                    <a:pt x="8859" y="12774"/>
                    <a:pt x="8811" y="12715"/>
                    <a:pt x="8753" y="12656"/>
                  </a:cubicBezTo>
                  <a:cubicBezTo>
                    <a:pt x="8918" y="12575"/>
                    <a:pt x="9068" y="12494"/>
                    <a:pt x="9230" y="12410"/>
                  </a:cubicBezTo>
                  <a:cubicBezTo>
                    <a:pt x="9359" y="12354"/>
                    <a:pt x="9499" y="12307"/>
                    <a:pt x="9638" y="12248"/>
                  </a:cubicBezTo>
                  <a:close/>
                  <a:moveTo>
                    <a:pt x="3643" y="12785"/>
                  </a:moveTo>
                  <a:lnTo>
                    <a:pt x="3643" y="12785"/>
                  </a:lnTo>
                  <a:cubicBezTo>
                    <a:pt x="3632" y="12818"/>
                    <a:pt x="3632" y="12855"/>
                    <a:pt x="3610" y="12877"/>
                  </a:cubicBezTo>
                  <a:cubicBezTo>
                    <a:pt x="3573" y="12947"/>
                    <a:pt x="3551" y="13005"/>
                    <a:pt x="3503" y="13064"/>
                  </a:cubicBezTo>
                  <a:cubicBezTo>
                    <a:pt x="3481" y="13098"/>
                    <a:pt x="3434" y="13134"/>
                    <a:pt x="3400" y="13145"/>
                  </a:cubicBezTo>
                  <a:cubicBezTo>
                    <a:pt x="3202" y="13204"/>
                    <a:pt x="3015" y="13262"/>
                    <a:pt x="2827" y="13307"/>
                  </a:cubicBezTo>
                  <a:cubicBezTo>
                    <a:pt x="2815" y="13312"/>
                    <a:pt x="2802" y="13314"/>
                    <a:pt x="2790" y="13314"/>
                  </a:cubicBezTo>
                  <a:cubicBezTo>
                    <a:pt x="2712" y="13314"/>
                    <a:pt x="2646" y="13225"/>
                    <a:pt x="2665" y="13145"/>
                  </a:cubicBezTo>
                  <a:cubicBezTo>
                    <a:pt x="2677" y="13075"/>
                    <a:pt x="2688" y="13017"/>
                    <a:pt x="2702" y="12947"/>
                  </a:cubicBezTo>
                  <a:cubicBezTo>
                    <a:pt x="2801" y="12974"/>
                    <a:pt x="2899" y="12987"/>
                    <a:pt x="2995" y="12987"/>
                  </a:cubicBezTo>
                  <a:cubicBezTo>
                    <a:pt x="3223" y="12987"/>
                    <a:pt x="3439" y="12914"/>
                    <a:pt x="3643" y="12785"/>
                  </a:cubicBezTo>
                  <a:close/>
                  <a:moveTo>
                    <a:pt x="3691" y="12855"/>
                  </a:moveTo>
                  <a:cubicBezTo>
                    <a:pt x="3819" y="12936"/>
                    <a:pt x="3853" y="13053"/>
                    <a:pt x="3819" y="13193"/>
                  </a:cubicBezTo>
                  <a:cubicBezTo>
                    <a:pt x="3783" y="13296"/>
                    <a:pt x="3783" y="13402"/>
                    <a:pt x="3783" y="13517"/>
                  </a:cubicBezTo>
                  <a:cubicBezTo>
                    <a:pt x="3772" y="13528"/>
                    <a:pt x="3772" y="13553"/>
                    <a:pt x="3772" y="13575"/>
                  </a:cubicBezTo>
                  <a:cubicBezTo>
                    <a:pt x="3772" y="13668"/>
                    <a:pt x="3724" y="13726"/>
                    <a:pt x="3654" y="13762"/>
                  </a:cubicBezTo>
                  <a:cubicBezTo>
                    <a:pt x="3470" y="13844"/>
                    <a:pt x="3272" y="13913"/>
                    <a:pt x="3084" y="13983"/>
                  </a:cubicBezTo>
                  <a:cubicBezTo>
                    <a:pt x="3084" y="13987"/>
                    <a:pt x="3083" y="13988"/>
                    <a:pt x="3081" y="13988"/>
                  </a:cubicBezTo>
                  <a:cubicBezTo>
                    <a:pt x="3077" y="13988"/>
                    <a:pt x="3070" y="13983"/>
                    <a:pt x="3062" y="13983"/>
                  </a:cubicBezTo>
                  <a:cubicBezTo>
                    <a:pt x="3062" y="13936"/>
                    <a:pt x="3051" y="13891"/>
                    <a:pt x="3062" y="13844"/>
                  </a:cubicBezTo>
                  <a:cubicBezTo>
                    <a:pt x="3121" y="13681"/>
                    <a:pt x="3107" y="13505"/>
                    <a:pt x="3107" y="13343"/>
                  </a:cubicBezTo>
                  <a:cubicBezTo>
                    <a:pt x="3107" y="13307"/>
                    <a:pt x="3121" y="13296"/>
                    <a:pt x="3154" y="13285"/>
                  </a:cubicBezTo>
                  <a:cubicBezTo>
                    <a:pt x="3224" y="13262"/>
                    <a:pt x="3283" y="13237"/>
                    <a:pt x="3353" y="13215"/>
                  </a:cubicBezTo>
                  <a:cubicBezTo>
                    <a:pt x="3456" y="13193"/>
                    <a:pt x="3540" y="13123"/>
                    <a:pt x="3596" y="13017"/>
                  </a:cubicBezTo>
                  <a:cubicBezTo>
                    <a:pt x="3621" y="12958"/>
                    <a:pt x="3654" y="12899"/>
                    <a:pt x="3691" y="12855"/>
                  </a:cubicBezTo>
                  <a:close/>
                  <a:moveTo>
                    <a:pt x="2632" y="13248"/>
                  </a:moveTo>
                  <a:cubicBezTo>
                    <a:pt x="2643" y="13274"/>
                    <a:pt x="2654" y="13285"/>
                    <a:pt x="2654" y="13296"/>
                  </a:cubicBezTo>
                  <a:cubicBezTo>
                    <a:pt x="2682" y="13345"/>
                    <a:pt x="2720" y="13369"/>
                    <a:pt x="2766" y="13369"/>
                  </a:cubicBezTo>
                  <a:cubicBezTo>
                    <a:pt x="2775" y="13369"/>
                    <a:pt x="2784" y="13368"/>
                    <a:pt x="2794" y="13366"/>
                  </a:cubicBezTo>
                  <a:cubicBezTo>
                    <a:pt x="2864" y="13355"/>
                    <a:pt x="2934" y="13343"/>
                    <a:pt x="3003" y="13332"/>
                  </a:cubicBezTo>
                  <a:cubicBezTo>
                    <a:pt x="3026" y="13318"/>
                    <a:pt x="3037" y="13318"/>
                    <a:pt x="3084" y="13307"/>
                  </a:cubicBezTo>
                  <a:lnTo>
                    <a:pt x="3084" y="13307"/>
                  </a:lnTo>
                  <a:cubicBezTo>
                    <a:pt x="3073" y="13458"/>
                    <a:pt x="3062" y="13598"/>
                    <a:pt x="3037" y="13737"/>
                  </a:cubicBezTo>
                  <a:cubicBezTo>
                    <a:pt x="3026" y="13821"/>
                    <a:pt x="2992" y="13913"/>
                    <a:pt x="3015" y="14006"/>
                  </a:cubicBezTo>
                  <a:cubicBezTo>
                    <a:pt x="2960" y="14032"/>
                    <a:pt x="2905" y="14044"/>
                    <a:pt x="2852" y="14044"/>
                  </a:cubicBezTo>
                  <a:cubicBezTo>
                    <a:pt x="2673" y="14044"/>
                    <a:pt x="2526" y="13900"/>
                    <a:pt x="2526" y="13693"/>
                  </a:cubicBezTo>
                  <a:cubicBezTo>
                    <a:pt x="2537" y="13542"/>
                    <a:pt x="2562" y="13388"/>
                    <a:pt x="2632" y="13248"/>
                  </a:cubicBezTo>
                  <a:close/>
                  <a:moveTo>
                    <a:pt x="10626" y="13160"/>
                  </a:moveTo>
                  <a:cubicBezTo>
                    <a:pt x="10659" y="13160"/>
                    <a:pt x="10680" y="13181"/>
                    <a:pt x="10708" y="13226"/>
                  </a:cubicBezTo>
                  <a:cubicBezTo>
                    <a:pt x="10789" y="13366"/>
                    <a:pt x="10873" y="13517"/>
                    <a:pt x="10943" y="13668"/>
                  </a:cubicBezTo>
                  <a:cubicBezTo>
                    <a:pt x="11013" y="13796"/>
                    <a:pt x="11058" y="13925"/>
                    <a:pt x="11127" y="14053"/>
                  </a:cubicBezTo>
                  <a:cubicBezTo>
                    <a:pt x="11153" y="14112"/>
                    <a:pt x="11105" y="14123"/>
                    <a:pt x="11058" y="14156"/>
                  </a:cubicBezTo>
                  <a:cubicBezTo>
                    <a:pt x="11024" y="13972"/>
                    <a:pt x="10918" y="13807"/>
                    <a:pt x="10826" y="13645"/>
                  </a:cubicBezTo>
                  <a:cubicBezTo>
                    <a:pt x="10745" y="13494"/>
                    <a:pt x="10650" y="13332"/>
                    <a:pt x="10557" y="13179"/>
                  </a:cubicBezTo>
                  <a:cubicBezTo>
                    <a:pt x="10586" y="13167"/>
                    <a:pt x="10608" y="13160"/>
                    <a:pt x="10626" y="13160"/>
                  </a:cubicBezTo>
                  <a:close/>
                  <a:moveTo>
                    <a:pt x="3735" y="13774"/>
                  </a:moveTo>
                  <a:cubicBezTo>
                    <a:pt x="3749" y="13844"/>
                    <a:pt x="3724" y="13891"/>
                    <a:pt x="3643" y="13925"/>
                  </a:cubicBezTo>
                  <a:cubicBezTo>
                    <a:pt x="3481" y="13994"/>
                    <a:pt x="3316" y="14064"/>
                    <a:pt x="3154" y="14123"/>
                  </a:cubicBezTo>
                  <a:cubicBezTo>
                    <a:pt x="3096" y="14145"/>
                    <a:pt x="3051" y="14156"/>
                    <a:pt x="2992" y="14182"/>
                  </a:cubicBezTo>
                  <a:cubicBezTo>
                    <a:pt x="2967" y="14187"/>
                    <a:pt x="2943" y="14190"/>
                    <a:pt x="2920" y="14190"/>
                  </a:cubicBezTo>
                  <a:cubicBezTo>
                    <a:pt x="2849" y="14190"/>
                    <a:pt x="2794" y="14162"/>
                    <a:pt x="2758" y="14101"/>
                  </a:cubicBezTo>
                  <a:cubicBezTo>
                    <a:pt x="2816" y="14087"/>
                    <a:pt x="2875" y="14087"/>
                    <a:pt x="2934" y="14075"/>
                  </a:cubicBezTo>
                  <a:cubicBezTo>
                    <a:pt x="3213" y="14017"/>
                    <a:pt x="3481" y="13902"/>
                    <a:pt x="3735" y="13774"/>
                  </a:cubicBezTo>
                  <a:close/>
                  <a:moveTo>
                    <a:pt x="8656" y="12682"/>
                  </a:moveTo>
                  <a:cubicBezTo>
                    <a:pt x="8689" y="12682"/>
                    <a:pt x="8721" y="12699"/>
                    <a:pt x="8753" y="12737"/>
                  </a:cubicBezTo>
                  <a:cubicBezTo>
                    <a:pt x="8789" y="12774"/>
                    <a:pt x="8823" y="12818"/>
                    <a:pt x="8848" y="12855"/>
                  </a:cubicBezTo>
                  <a:cubicBezTo>
                    <a:pt x="8918" y="12958"/>
                    <a:pt x="9021" y="12983"/>
                    <a:pt x="9138" y="13005"/>
                  </a:cubicBezTo>
                  <a:cubicBezTo>
                    <a:pt x="9337" y="13028"/>
                    <a:pt x="9546" y="13053"/>
                    <a:pt x="9742" y="13086"/>
                  </a:cubicBezTo>
                  <a:cubicBezTo>
                    <a:pt x="9837" y="13109"/>
                    <a:pt x="9940" y="13134"/>
                    <a:pt x="10035" y="13167"/>
                  </a:cubicBezTo>
                  <a:cubicBezTo>
                    <a:pt x="10098" y="13191"/>
                    <a:pt x="10159" y="13200"/>
                    <a:pt x="10220" y="13200"/>
                  </a:cubicBezTo>
                  <a:cubicBezTo>
                    <a:pt x="10281" y="13200"/>
                    <a:pt x="10342" y="13191"/>
                    <a:pt x="10407" y="13179"/>
                  </a:cubicBezTo>
                  <a:cubicBezTo>
                    <a:pt x="10420" y="13176"/>
                    <a:pt x="10433" y="13175"/>
                    <a:pt x="10444" y="13175"/>
                  </a:cubicBezTo>
                  <a:cubicBezTo>
                    <a:pt x="10481" y="13175"/>
                    <a:pt x="10507" y="13190"/>
                    <a:pt x="10535" y="13226"/>
                  </a:cubicBezTo>
                  <a:cubicBezTo>
                    <a:pt x="10605" y="13343"/>
                    <a:pt x="10675" y="13458"/>
                    <a:pt x="10745" y="13575"/>
                  </a:cubicBezTo>
                  <a:cubicBezTo>
                    <a:pt x="10814" y="13693"/>
                    <a:pt x="10873" y="13807"/>
                    <a:pt x="10929" y="13925"/>
                  </a:cubicBezTo>
                  <a:cubicBezTo>
                    <a:pt x="10965" y="13994"/>
                    <a:pt x="10988" y="14075"/>
                    <a:pt x="11013" y="14156"/>
                  </a:cubicBezTo>
                  <a:lnTo>
                    <a:pt x="11013" y="14193"/>
                  </a:lnTo>
                  <a:cubicBezTo>
                    <a:pt x="10954" y="14226"/>
                    <a:pt x="10896" y="14251"/>
                    <a:pt x="10848" y="14274"/>
                  </a:cubicBezTo>
                  <a:cubicBezTo>
                    <a:pt x="10814" y="14263"/>
                    <a:pt x="10778" y="14263"/>
                    <a:pt x="10756" y="14251"/>
                  </a:cubicBezTo>
                  <a:cubicBezTo>
                    <a:pt x="10697" y="14226"/>
                    <a:pt x="10627" y="14204"/>
                    <a:pt x="10557" y="14170"/>
                  </a:cubicBezTo>
                  <a:cubicBezTo>
                    <a:pt x="10326" y="14064"/>
                    <a:pt x="10091" y="13947"/>
                    <a:pt x="9848" y="13832"/>
                  </a:cubicBezTo>
                  <a:cubicBezTo>
                    <a:pt x="9778" y="13796"/>
                    <a:pt x="9708" y="13774"/>
                    <a:pt x="9638" y="13751"/>
                  </a:cubicBezTo>
                  <a:cubicBezTo>
                    <a:pt x="9359" y="13645"/>
                    <a:pt x="9068" y="13553"/>
                    <a:pt x="8778" y="13447"/>
                  </a:cubicBezTo>
                  <a:cubicBezTo>
                    <a:pt x="8719" y="13413"/>
                    <a:pt x="8649" y="13366"/>
                    <a:pt x="8602" y="13318"/>
                  </a:cubicBezTo>
                  <a:cubicBezTo>
                    <a:pt x="8521" y="13237"/>
                    <a:pt x="8451" y="13156"/>
                    <a:pt x="8370" y="13075"/>
                  </a:cubicBezTo>
                  <a:cubicBezTo>
                    <a:pt x="8345" y="13053"/>
                    <a:pt x="8334" y="13028"/>
                    <a:pt x="8359" y="12994"/>
                  </a:cubicBezTo>
                  <a:cubicBezTo>
                    <a:pt x="8404" y="12888"/>
                    <a:pt x="8451" y="12774"/>
                    <a:pt x="8568" y="12715"/>
                  </a:cubicBezTo>
                  <a:cubicBezTo>
                    <a:pt x="8600" y="12693"/>
                    <a:pt x="8629" y="12682"/>
                    <a:pt x="8656" y="12682"/>
                  </a:cubicBezTo>
                  <a:close/>
                  <a:moveTo>
                    <a:pt x="3698" y="1"/>
                  </a:moveTo>
                  <a:cubicBezTo>
                    <a:pt x="3517" y="1"/>
                    <a:pt x="3347" y="61"/>
                    <a:pt x="3177" y="166"/>
                  </a:cubicBezTo>
                  <a:cubicBezTo>
                    <a:pt x="2981" y="283"/>
                    <a:pt x="2816" y="445"/>
                    <a:pt x="2688" y="643"/>
                  </a:cubicBezTo>
                  <a:cubicBezTo>
                    <a:pt x="2478" y="956"/>
                    <a:pt x="2422" y="1294"/>
                    <a:pt x="2478" y="1669"/>
                  </a:cubicBezTo>
                  <a:cubicBezTo>
                    <a:pt x="2503" y="1808"/>
                    <a:pt x="2537" y="1959"/>
                    <a:pt x="2478" y="2099"/>
                  </a:cubicBezTo>
                  <a:lnTo>
                    <a:pt x="2478" y="2110"/>
                  </a:lnTo>
                  <a:cubicBezTo>
                    <a:pt x="2456" y="2202"/>
                    <a:pt x="2433" y="2297"/>
                    <a:pt x="2408" y="2378"/>
                  </a:cubicBezTo>
                  <a:cubicBezTo>
                    <a:pt x="2386" y="2459"/>
                    <a:pt x="2327" y="2507"/>
                    <a:pt x="2257" y="2529"/>
                  </a:cubicBezTo>
                  <a:cubicBezTo>
                    <a:pt x="2154" y="2552"/>
                    <a:pt x="2048" y="2577"/>
                    <a:pt x="1945" y="2599"/>
                  </a:cubicBezTo>
                  <a:cubicBezTo>
                    <a:pt x="1746" y="2647"/>
                    <a:pt x="1548" y="2680"/>
                    <a:pt x="1361" y="2739"/>
                  </a:cubicBezTo>
                  <a:cubicBezTo>
                    <a:pt x="1118" y="2820"/>
                    <a:pt x="872" y="2878"/>
                    <a:pt x="629" y="2878"/>
                  </a:cubicBezTo>
                  <a:cubicBezTo>
                    <a:pt x="548" y="2878"/>
                    <a:pt x="478" y="2912"/>
                    <a:pt x="408" y="2959"/>
                  </a:cubicBezTo>
                  <a:cubicBezTo>
                    <a:pt x="232" y="3077"/>
                    <a:pt x="118" y="3261"/>
                    <a:pt x="34" y="3459"/>
                  </a:cubicBezTo>
                  <a:cubicBezTo>
                    <a:pt x="23" y="3496"/>
                    <a:pt x="11" y="3541"/>
                    <a:pt x="11" y="3577"/>
                  </a:cubicBezTo>
                  <a:cubicBezTo>
                    <a:pt x="11" y="3669"/>
                    <a:pt x="23" y="3764"/>
                    <a:pt x="23" y="3856"/>
                  </a:cubicBezTo>
                  <a:cubicBezTo>
                    <a:pt x="23" y="4055"/>
                    <a:pt x="81" y="4217"/>
                    <a:pt x="221" y="4356"/>
                  </a:cubicBezTo>
                  <a:cubicBezTo>
                    <a:pt x="232" y="4379"/>
                    <a:pt x="243" y="4393"/>
                    <a:pt x="257" y="4415"/>
                  </a:cubicBezTo>
                  <a:cubicBezTo>
                    <a:pt x="302" y="4624"/>
                    <a:pt x="302" y="4624"/>
                    <a:pt x="199" y="4823"/>
                  </a:cubicBezTo>
                  <a:cubicBezTo>
                    <a:pt x="187" y="4845"/>
                    <a:pt x="173" y="4856"/>
                    <a:pt x="162" y="4881"/>
                  </a:cubicBezTo>
                  <a:cubicBezTo>
                    <a:pt x="118" y="4962"/>
                    <a:pt x="118" y="5055"/>
                    <a:pt x="129" y="5147"/>
                  </a:cubicBezTo>
                  <a:cubicBezTo>
                    <a:pt x="140" y="5194"/>
                    <a:pt x="140" y="5253"/>
                    <a:pt x="151" y="5301"/>
                  </a:cubicBezTo>
                  <a:cubicBezTo>
                    <a:pt x="151" y="5415"/>
                    <a:pt x="187" y="5532"/>
                    <a:pt x="268" y="5625"/>
                  </a:cubicBezTo>
                  <a:cubicBezTo>
                    <a:pt x="313" y="5683"/>
                    <a:pt x="349" y="5753"/>
                    <a:pt x="397" y="5812"/>
                  </a:cubicBezTo>
                  <a:cubicBezTo>
                    <a:pt x="419" y="5845"/>
                    <a:pt x="419" y="5870"/>
                    <a:pt x="408" y="5904"/>
                  </a:cubicBezTo>
                  <a:cubicBezTo>
                    <a:pt x="361" y="5999"/>
                    <a:pt x="327" y="6102"/>
                    <a:pt x="280" y="6194"/>
                  </a:cubicBezTo>
                  <a:cubicBezTo>
                    <a:pt x="232" y="6278"/>
                    <a:pt x="232" y="6359"/>
                    <a:pt x="268" y="6440"/>
                  </a:cubicBezTo>
                  <a:cubicBezTo>
                    <a:pt x="361" y="6627"/>
                    <a:pt x="442" y="6812"/>
                    <a:pt x="537" y="6999"/>
                  </a:cubicBezTo>
                  <a:cubicBezTo>
                    <a:pt x="559" y="7033"/>
                    <a:pt x="559" y="7058"/>
                    <a:pt x="537" y="7080"/>
                  </a:cubicBezTo>
                  <a:cubicBezTo>
                    <a:pt x="500" y="7150"/>
                    <a:pt x="453" y="7220"/>
                    <a:pt x="442" y="7290"/>
                  </a:cubicBezTo>
                  <a:cubicBezTo>
                    <a:pt x="430" y="7348"/>
                    <a:pt x="408" y="7382"/>
                    <a:pt x="372" y="7418"/>
                  </a:cubicBezTo>
                  <a:cubicBezTo>
                    <a:pt x="302" y="7499"/>
                    <a:pt x="221" y="7569"/>
                    <a:pt x="210" y="7686"/>
                  </a:cubicBezTo>
                  <a:cubicBezTo>
                    <a:pt x="210" y="7801"/>
                    <a:pt x="187" y="7929"/>
                    <a:pt x="199" y="8047"/>
                  </a:cubicBezTo>
                  <a:cubicBezTo>
                    <a:pt x="210" y="8315"/>
                    <a:pt x="173" y="8569"/>
                    <a:pt x="59" y="8804"/>
                  </a:cubicBezTo>
                  <a:cubicBezTo>
                    <a:pt x="0" y="8932"/>
                    <a:pt x="0" y="9072"/>
                    <a:pt x="34" y="9198"/>
                  </a:cubicBezTo>
                  <a:cubicBezTo>
                    <a:pt x="104" y="9513"/>
                    <a:pt x="232" y="9804"/>
                    <a:pt x="372" y="10083"/>
                  </a:cubicBezTo>
                  <a:cubicBezTo>
                    <a:pt x="419" y="10175"/>
                    <a:pt x="489" y="10245"/>
                    <a:pt x="581" y="10293"/>
                  </a:cubicBezTo>
                  <a:cubicBezTo>
                    <a:pt x="676" y="10340"/>
                    <a:pt x="780" y="10385"/>
                    <a:pt x="872" y="10455"/>
                  </a:cubicBezTo>
                  <a:cubicBezTo>
                    <a:pt x="1033" y="10565"/>
                    <a:pt x="1202" y="10624"/>
                    <a:pt x="1394" y="10624"/>
                  </a:cubicBezTo>
                  <a:cubicBezTo>
                    <a:pt x="1425" y="10624"/>
                    <a:pt x="1457" y="10623"/>
                    <a:pt x="1489" y="10620"/>
                  </a:cubicBezTo>
                  <a:cubicBezTo>
                    <a:pt x="1548" y="10620"/>
                    <a:pt x="1607" y="10617"/>
                    <a:pt x="1665" y="10617"/>
                  </a:cubicBezTo>
                  <a:cubicBezTo>
                    <a:pt x="1723" y="10617"/>
                    <a:pt x="1781" y="10620"/>
                    <a:pt x="1838" y="10631"/>
                  </a:cubicBezTo>
                  <a:cubicBezTo>
                    <a:pt x="2059" y="10689"/>
                    <a:pt x="2294" y="10759"/>
                    <a:pt x="2526" y="10818"/>
                  </a:cubicBezTo>
                  <a:cubicBezTo>
                    <a:pt x="2515" y="10888"/>
                    <a:pt x="2515" y="10933"/>
                    <a:pt x="2503" y="10991"/>
                  </a:cubicBezTo>
                  <a:cubicBezTo>
                    <a:pt x="2478" y="11131"/>
                    <a:pt x="2456" y="11282"/>
                    <a:pt x="2433" y="11433"/>
                  </a:cubicBezTo>
                  <a:cubicBezTo>
                    <a:pt x="2408" y="11550"/>
                    <a:pt x="2456" y="11631"/>
                    <a:pt x="2537" y="11701"/>
                  </a:cubicBezTo>
                  <a:lnTo>
                    <a:pt x="2573" y="11737"/>
                  </a:lnTo>
                  <a:cubicBezTo>
                    <a:pt x="2584" y="11759"/>
                    <a:pt x="2596" y="11796"/>
                    <a:pt x="2596" y="11818"/>
                  </a:cubicBezTo>
                  <a:cubicBezTo>
                    <a:pt x="2607" y="11921"/>
                    <a:pt x="2607" y="12039"/>
                    <a:pt x="2618" y="12156"/>
                  </a:cubicBezTo>
                  <a:cubicBezTo>
                    <a:pt x="2654" y="12366"/>
                    <a:pt x="2665" y="12575"/>
                    <a:pt x="2654" y="12785"/>
                  </a:cubicBezTo>
                  <a:cubicBezTo>
                    <a:pt x="2654" y="12936"/>
                    <a:pt x="2643" y="13086"/>
                    <a:pt x="2573" y="13226"/>
                  </a:cubicBezTo>
                  <a:cubicBezTo>
                    <a:pt x="2503" y="13377"/>
                    <a:pt x="2467" y="13553"/>
                    <a:pt x="2478" y="13726"/>
                  </a:cubicBezTo>
                  <a:cubicBezTo>
                    <a:pt x="2478" y="13785"/>
                    <a:pt x="2492" y="13832"/>
                    <a:pt x="2515" y="13877"/>
                  </a:cubicBezTo>
                  <a:cubicBezTo>
                    <a:pt x="2584" y="13972"/>
                    <a:pt x="2654" y="14064"/>
                    <a:pt x="2735" y="14156"/>
                  </a:cubicBezTo>
                  <a:cubicBezTo>
                    <a:pt x="2780" y="14220"/>
                    <a:pt x="2844" y="14248"/>
                    <a:pt x="2914" y="14248"/>
                  </a:cubicBezTo>
                  <a:cubicBezTo>
                    <a:pt x="2936" y="14248"/>
                    <a:pt x="2958" y="14246"/>
                    <a:pt x="2981" y="14240"/>
                  </a:cubicBezTo>
                  <a:cubicBezTo>
                    <a:pt x="3235" y="14182"/>
                    <a:pt x="3470" y="14064"/>
                    <a:pt x="3702" y="13961"/>
                  </a:cubicBezTo>
                  <a:cubicBezTo>
                    <a:pt x="3760" y="13936"/>
                    <a:pt x="3783" y="13877"/>
                    <a:pt x="3794" y="13821"/>
                  </a:cubicBezTo>
                  <a:cubicBezTo>
                    <a:pt x="3819" y="13726"/>
                    <a:pt x="3819" y="13634"/>
                    <a:pt x="3830" y="13528"/>
                  </a:cubicBezTo>
                  <a:cubicBezTo>
                    <a:pt x="3853" y="13413"/>
                    <a:pt x="3830" y="13285"/>
                    <a:pt x="3875" y="13156"/>
                  </a:cubicBezTo>
                  <a:cubicBezTo>
                    <a:pt x="3911" y="13064"/>
                    <a:pt x="3889" y="12983"/>
                    <a:pt x="3830" y="12913"/>
                  </a:cubicBezTo>
                  <a:cubicBezTo>
                    <a:pt x="3805" y="12866"/>
                    <a:pt x="3772" y="12843"/>
                    <a:pt x="3735" y="12807"/>
                  </a:cubicBezTo>
                  <a:cubicBezTo>
                    <a:pt x="3702" y="12760"/>
                    <a:pt x="3666" y="12715"/>
                    <a:pt x="3654" y="12656"/>
                  </a:cubicBezTo>
                  <a:cubicBezTo>
                    <a:pt x="3632" y="12539"/>
                    <a:pt x="3610" y="12424"/>
                    <a:pt x="3596" y="12307"/>
                  </a:cubicBezTo>
                  <a:cubicBezTo>
                    <a:pt x="3584" y="12248"/>
                    <a:pt x="3584" y="12190"/>
                    <a:pt x="3584" y="12156"/>
                  </a:cubicBezTo>
                  <a:cubicBezTo>
                    <a:pt x="3643" y="12120"/>
                    <a:pt x="3691" y="12109"/>
                    <a:pt x="3735" y="12086"/>
                  </a:cubicBezTo>
                  <a:cubicBezTo>
                    <a:pt x="3875" y="12016"/>
                    <a:pt x="4015" y="11935"/>
                    <a:pt x="4154" y="11877"/>
                  </a:cubicBezTo>
                  <a:cubicBezTo>
                    <a:pt x="4272" y="11840"/>
                    <a:pt x="4353" y="11759"/>
                    <a:pt x="4400" y="11656"/>
                  </a:cubicBezTo>
                  <a:cubicBezTo>
                    <a:pt x="4423" y="11620"/>
                    <a:pt x="4434" y="11586"/>
                    <a:pt x="4448" y="11550"/>
                  </a:cubicBezTo>
                  <a:cubicBezTo>
                    <a:pt x="4540" y="11307"/>
                    <a:pt x="4643" y="11061"/>
                    <a:pt x="4783" y="10840"/>
                  </a:cubicBezTo>
                  <a:cubicBezTo>
                    <a:pt x="4808" y="10793"/>
                    <a:pt x="4819" y="10734"/>
                    <a:pt x="4819" y="10689"/>
                  </a:cubicBezTo>
                  <a:cubicBezTo>
                    <a:pt x="4819" y="10583"/>
                    <a:pt x="4808" y="10480"/>
                    <a:pt x="4797" y="10363"/>
                  </a:cubicBezTo>
                  <a:cubicBezTo>
                    <a:pt x="4797" y="10340"/>
                    <a:pt x="4797" y="10304"/>
                    <a:pt x="4783" y="10270"/>
                  </a:cubicBezTo>
                  <a:lnTo>
                    <a:pt x="4783" y="10175"/>
                  </a:lnTo>
                  <a:lnTo>
                    <a:pt x="4808" y="10175"/>
                  </a:lnTo>
                  <a:cubicBezTo>
                    <a:pt x="4867" y="10329"/>
                    <a:pt x="4937" y="10480"/>
                    <a:pt x="4992" y="10631"/>
                  </a:cubicBezTo>
                  <a:cubicBezTo>
                    <a:pt x="5033" y="10699"/>
                    <a:pt x="5055" y="10726"/>
                    <a:pt x="5117" y="10726"/>
                  </a:cubicBezTo>
                  <a:cubicBezTo>
                    <a:pt x="5129" y="10726"/>
                    <a:pt x="5142" y="10725"/>
                    <a:pt x="5157" y="10723"/>
                  </a:cubicBezTo>
                  <a:cubicBezTo>
                    <a:pt x="5238" y="10712"/>
                    <a:pt x="5331" y="10701"/>
                    <a:pt x="5412" y="10678"/>
                  </a:cubicBezTo>
                  <a:cubicBezTo>
                    <a:pt x="5459" y="10678"/>
                    <a:pt x="5495" y="10678"/>
                    <a:pt x="5529" y="10701"/>
                  </a:cubicBezTo>
                  <a:cubicBezTo>
                    <a:pt x="5635" y="10770"/>
                    <a:pt x="5738" y="10829"/>
                    <a:pt x="5856" y="10840"/>
                  </a:cubicBezTo>
                  <a:cubicBezTo>
                    <a:pt x="5970" y="10840"/>
                    <a:pt x="6076" y="10863"/>
                    <a:pt x="6157" y="10944"/>
                  </a:cubicBezTo>
                  <a:cubicBezTo>
                    <a:pt x="6227" y="11002"/>
                    <a:pt x="6297" y="11028"/>
                    <a:pt x="6389" y="11028"/>
                  </a:cubicBezTo>
                  <a:cubicBezTo>
                    <a:pt x="6484" y="11014"/>
                    <a:pt x="6588" y="11014"/>
                    <a:pt x="6683" y="11014"/>
                  </a:cubicBezTo>
                  <a:cubicBezTo>
                    <a:pt x="6739" y="11014"/>
                    <a:pt x="6786" y="11014"/>
                    <a:pt x="6797" y="11083"/>
                  </a:cubicBezTo>
                  <a:cubicBezTo>
                    <a:pt x="6797" y="11097"/>
                    <a:pt x="6808" y="11120"/>
                    <a:pt x="6822" y="11131"/>
                  </a:cubicBezTo>
                  <a:cubicBezTo>
                    <a:pt x="6915" y="11248"/>
                    <a:pt x="7032" y="11352"/>
                    <a:pt x="7158" y="11447"/>
                  </a:cubicBezTo>
                  <a:cubicBezTo>
                    <a:pt x="7473" y="11631"/>
                    <a:pt x="7775" y="11840"/>
                    <a:pt x="8079" y="12039"/>
                  </a:cubicBezTo>
                  <a:cubicBezTo>
                    <a:pt x="8124" y="12075"/>
                    <a:pt x="8172" y="12109"/>
                    <a:pt x="8205" y="12145"/>
                  </a:cubicBezTo>
                  <a:cubicBezTo>
                    <a:pt x="8323" y="12285"/>
                    <a:pt x="8440" y="12410"/>
                    <a:pt x="8554" y="12550"/>
                  </a:cubicBezTo>
                  <a:cubicBezTo>
                    <a:pt x="8613" y="12609"/>
                    <a:pt x="8613" y="12620"/>
                    <a:pt x="8532" y="12667"/>
                  </a:cubicBezTo>
                  <a:cubicBezTo>
                    <a:pt x="8415" y="12737"/>
                    <a:pt x="8345" y="12855"/>
                    <a:pt x="8300" y="12983"/>
                  </a:cubicBezTo>
                  <a:cubicBezTo>
                    <a:pt x="8275" y="13028"/>
                    <a:pt x="8289" y="13075"/>
                    <a:pt x="8323" y="13109"/>
                  </a:cubicBezTo>
                  <a:cubicBezTo>
                    <a:pt x="8404" y="13193"/>
                    <a:pt x="8485" y="13285"/>
                    <a:pt x="8568" y="13366"/>
                  </a:cubicBezTo>
                  <a:cubicBezTo>
                    <a:pt x="8613" y="13413"/>
                    <a:pt x="8683" y="13458"/>
                    <a:pt x="8753" y="13494"/>
                  </a:cubicBezTo>
                  <a:cubicBezTo>
                    <a:pt x="9043" y="13598"/>
                    <a:pt x="9337" y="13704"/>
                    <a:pt x="9638" y="13807"/>
                  </a:cubicBezTo>
                  <a:cubicBezTo>
                    <a:pt x="9708" y="13832"/>
                    <a:pt x="9778" y="13855"/>
                    <a:pt x="9837" y="13891"/>
                  </a:cubicBezTo>
                  <a:cubicBezTo>
                    <a:pt x="9951" y="13947"/>
                    <a:pt x="10069" y="13994"/>
                    <a:pt x="10175" y="14053"/>
                  </a:cubicBezTo>
                  <a:cubicBezTo>
                    <a:pt x="10245" y="14075"/>
                    <a:pt x="10300" y="14112"/>
                    <a:pt x="10370" y="14145"/>
                  </a:cubicBezTo>
                  <a:cubicBezTo>
                    <a:pt x="10488" y="14193"/>
                    <a:pt x="10616" y="14251"/>
                    <a:pt x="10733" y="14296"/>
                  </a:cubicBezTo>
                  <a:cubicBezTo>
                    <a:pt x="10761" y="14312"/>
                    <a:pt x="10799" y="14322"/>
                    <a:pt x="10833" y="14322"/>
                  </a:cubicBezTo>
                  <a:cubicBezTo>
                    <a:pt x="10852" y="14322"/>
                    <a:pt x="10871" y="14318"/>
                    <a:pt x="10884" y="14310"/>
                  </a:cubicBezTo>
                  <a:cubicBezTo>
                    <a:pt x="10977" y="14274"/>
                    <a:pt x="11058" y="14215"/>
                    <a:pt x="11139" y="14170"/>
                  </a:cubicBezTo>
                  <a:cubicBezTo>
                    <a:pt x="11186" y="14134"/>
                    <a:pt x="11197" y="14087"/>
                    <a:pt x="11175" y="14042"/>
                  </a:cubicBezTo>
                  <a:cubicBezTo>
                    <a:pt x="11153" y="13983"/>
                    <a:pt x="11139" y="13936"/>
                    <a:pt x="11116" y="13891"/>
                  </a:cubicBezTo>
                  <a:cubicBezTo>
                    <a:pt x="11024" y="13693"/>
                    <a:pt x="10929" y="13494"/>
                    <a:pt x="10826" y="13296"/>
                  </a:cubicBezTo>
                  <a:cubicBezTo>
                    <a:pt x="10767" y="13179"/>
                    <a:pt x="10675" y="13086"/>
                    <a:pt x="10569" y="13005"/>
                  </a:cubicBezTo>
                  <a:cubicBezTo>
                    <a:pt x="10348" y="12796"/>
                    <a:pt x="10138" y="12598"/>
                    <a:pt x="9918" y="12388"/>
                  </a:cubicBezTo>
                  <a:cubicBezTo>
                    <a:pt x="9848" y="12318"/>
                    <a:pt x="9767" y="12260"/>
                    <a:pt x="9708" y="12178"/>
                  </a:cubicBezTo>
                  <a:cubicBezTo>
                    <a:pt x="9521" y="11969"/>
                    <a:pt x="9337" y="11748"/>
                    <a:pt x="9197" y="11491"/>
                  </a:cubicBezTo>
                  <a:cubicBezTo>
                    <a:pt x="9138" y="11399"/>
                    <a:pt x="9091" y="11293"/>
                    <a:pt x="9032" y="11201"/>
                  </a:cubicBezTo>
                  <a:cubicBezTo>
                    <a:pt x="8892" y="10969"/>
                    <a:pt x="8742" y="10723"/>
                    <a:pt x="8602" y="10491"/>
                  </a:cubicBezTo>
                  <a:cubicBezTo>
                    <a:pt x="8485" y="10293"/>
                    <a:pt x="8359" y="10094"/>
                    <a:pt x="8205" y="9932"/>
                  </a:cubicBezTo>
                  <a:cubicBezTo>
                    <a:pt x="8194" y="9921"/>
                    <a:pt x="8194" y="9910"/>
                    <a:pt x="8194" y="9885"/>
                  </a:cubicBezTo>
                  <a:cubicBezTo>
                    <a:pt x="8183" y="9782"/>
                    <a:pt x="8172" y="9675"/>
                    <a:pt x="8161" y="9572"/>
                  </a:cubicBezTo>
                  <a:cubicBezTo>
                    <a:pt x="8149" y="9477"/>
                    <a:pt x="8091" y="9407"/>
                    <a:pt x="8021" y="9362"/>
                  </a:cubicBezTo>
                  <a:cubicBezTo>
                    <a:pt x="7915" y="9304"/>
                    <a:pt x="7822" y="9234"/>
                    <a:pt x="7741" y="9153"/>
                  </a:cubicBezTo>
                  <a:cubicBezTo>
                    <a:pt x="7646" y="9072"/>
                    <a:pt x="7554" y="8988"/>
                    <a:pt x="7462" y="8896"/>
                  </a:cubicBezTo>
                  <a:cubicBezTo>
                    <a:pt x="7297" y="8745"/>
                    <a:pt x="7135" y="8583"/>
                    <a:pt x="6962" y="8418"/>
                  </a:cubicBezTo>
                  <a:cubicBezTo>
                    <a:pt x="6903" y="8374"/>
                    <a:pt x="6845" y="8337"/>
                    <a:pt x="6764" y="8326"/>
                  </a:cubicBezTo>
                  <a:cubicBezTo>
                    <a:pt x="6705" y="8326"/>
                    <a:pt x="6646" y="8315"/>
                    <a:pt x="6588" y="8315"/>
                  </a:cubicBezTo>
                  <a:cubicBezTo>
                    <a:pt x="6448" y="8304"/>
                    <a:pt x="6308" y="8290"/>
                    <a:pt x="6194" y="8220"/>
                  </a:cubicBezTo>
                  <a:cubicBezTo>
                    <a:pt x="6135" y="8186"/>
                    <a:pt x="6065" y="8175"/>
                    <a:pt x="5995" y="8150"/>
                  </a:cubicBezTo>
                  <a:cubicBezTo>
                    <a:pt x="5984" y="8139"/>
                    <a:pt x="5970" y="8139"/>
                    <a:pt x="5959" y="8128"/>
                  </a:cubicBezTo>
                  <a:lnTo>
                    <a:pt x="5959" y="8117"/>
                  </a:lnTo>
                  <a:cubicBezTo>
                    <a:pt x="6040" y="8117"/>
                    <a:pt x="6135" y="8117"/>
                    <a:pt x="6216" y="8128"/>
                  </a:cubicBezTo>
                  <a:cubicBezTo>
                    <a:pt x="6543" y="8164"/>
                    <a:pt x="6867" y="8198"/>
                    <a:pt x="7194" y="8234"/>
                  </a:cubicBezTo>
                  <a:cubicBezTo>
                    <a:pt x="7209" y="8235"/>
                    <a:pt x="7222" y="8236"/>
                    <a:pt x="7233" y="8236"/>
                  </a:cubicBezTo>
                  <a:cubicBezTo>
                    <a:pt x="7304" y="8236"/>
                    <a:pt x="7322" y="8205"/>
                    <a:pt x="7322" y="8117"/>
                  </a:cubicBezTo>
                  <a:cubicBezTo>
                    <a:pt x="7322" y="8024"/>
                    <a:pt x="7311" y="7941"/>
                    <a:pt x="7297" y="7848"/>
                  </a:cubicBezTo>
                  <a:cubicBezTo>
                    <a:pt x="7286" y="7731"/>
                    <a:pt x="7216" y="7661"/>
                    <a:pt x="7102" y="7639"/>
                  </a:cubicBezTo>
                  <a:cubicBezTo>
                    <a:pt x="6962" y="7616"/>
                    <a:pt x="6822" y="7569"/>
                    <a:pt x="6669" y="7547"/>
                  </a:cubicBezTo>
                  <a:cubicBezTo>
                    <a:pt x="6528" y="7517"/>
                    <a:pt x="6378" y="7482"/>
                    <a:pt x="6220" y="7482"/>
                  </a:cubicBezTo>
                  <a:cubicBezTo>
                    <a:pt x="6183" y="7482"/>
                    <a:pt x="6147" y="7484"/>
                    <a:pt x="6110" y="7488"/>
                  </a:cubicBezTo>
                  <a:cubicBezTo>
                    <a:pt x="5856" y="7499"/>
                    <a:pt x="5599" y="7569"/>
                    <a:pt x="5356" y="7650"/>
                  </a:cubicBezTo>
                  <a:cubicBezTo>
                    <a:pt x="5272" y="7675"/>
                    <a:pt x="5180" y="7709"/>
                    <a:pt x="5087" y="7720"/>
                  </a:cubicBezTo>
                  <a:cubicBezTo>
                    <a:pt x="5047" y="7725"/>
                    <a:pt x="5007" y="7728"/>
                    <a:pt x="4967" y="7728"/>
                  </a:cubicBezTo>
                  <a:cubicBezTo>
                    <a:pt x="4731" y="7728"/>
                    <a:pt x="4504" y="7639"/>
                    <a:pt x="4294" y="7510"/>
                  </a:cubicBezTo>
                  <a:cubicBezTo>
                    <a:pt x="4353" y="7477"/>
                    <a:pt x="4411" y="7452"/>
                    <a:pt x="4459" y="7418"/>
                  </a:cubicBezTo>
                  <a:cubicBezTo>
                    <a:pt x="4536" y="7373"/>
                    <a:pt x="4609" y="7346"/>
                    <a:pt x="4683" y="7346"/>
                  </a:cubicBezTo>
                  <a:cubicBezTo>
                    <a:pt x="4744" y="7346"/>
                    <a:pt x="4804" y="7364"/>
                    <a:pt x="4867" y="7407"/>
                  </a:cubicBezTo>
                  <a:cubicBezTo>
                    <a:pt x="4921" y="7438"/>
                    <a:pt x="4976" y="7452"/>
                    <a:pt x="5032" y="7452"/>
                  </a:cubicBezTo>
                  <a:cubicBezTo>
                    <a:pt x="5081" y="7452"/>
                    <a:pt x="5131" y="7441"/>
                    <a:pt x="5180" y="7418"/>
                  </a:cubicBezTo>
                  <a:cubicBezTo>
                    <a:pt x="5272" y="7396"/>
                    <a:pt x="5356" y="7371"/>
                    <a:pt x="5437" y="7348"/>
                  </a:cubicBezTo>
                  <a:cubicBezTo>
                    <a:pt x="5494" y="7330"/>
                    <a:pt x="5552" y="7321"/>
                    <a:pt x="5610" y="7321"/>
                  </a:cubicBezTo>
                  <a:cubicBezTo>
                    <a:pt x="5669" y="7321"/>
                    <a:pt x="5727" y="7330"/>
                    <a:pt x="5786" y="7348"/>
                  </a:cubicBezTo>
                  <a:cubicBezTo>
                    <a:pt x="5856" y="7371"/>
                    <a:pt x="5926" y="7396"/>
                    <a:pt x="5995" y="7396"/>
                  </a:cubicBezTo>
                  <a:cubicBezTo>
                    <a:pt x="6029" y="7402"/>
                    <a:pt x="6067" y="7409"/>
                    <a:pt x="6101" y="7409"/>
                  </a:cubicBezTo>
                  <a:cubicBezTo>
                    <a:pt x="6126" y="7409"/>
                    <a:pt x="6150" y="7405"/>
                    <a:pt x="6169" y="7396"/>
                  </a:cubicBezTo>
                  <a:cubicBezTo>
                    <a:pt x="6297" y="7326"/>
                    <a:pt x="6414" y="7242"/>
                    <a:pt x="6529" y="7172"/>
                  </a:cubicBezTo>
                  <a:cubicBezTo>
                    <a:pt x="6565" y="7150"/>
                    <a:pt x="6577" y="7116"/>
                    <a:pt x="6529" y="7091"/>
                  </a:cubicBezTo>
                  <a:cubicBezTo>
                    <a:pt x="6389" y="6988"/>
                    <a:pt x="6250" y="6882"/>
                    <a:pt x="6088" y="6848"/>
                  </a:cubicBezTo>
                  <a:cubicBezTo>
                    <a:pt x="5983" y="6824"/>
                    <a:pt x="5878" y="6814"/>
                    <a:pt x="5774" y="6814"/>
                  </a:cubicBezTo>
                  <a:cubicBezTo>
                    <a:pt x="5623" y="6814"/>
                    <a:pt x="5472" y="6836"/>
                    <a:pt x="5319" y="6871"/>
                  </a:cubicBezTo>
                  <a:cubicBezTo>
                    <a:pt x="5273" y="6879"/>
                    <a:pt x="5228" y="6884"/>
                    <a:pt x="5185" y="6884"/>
                  </a:cubicBezTo>
                  <a:cubicBezTo>
                    <a:pt x="5108" y="6884"/>
                    <a:pt x="5034" y="6868"/>
                    <a:pt x="4959" y="6823"/>
                  </a:cubicBezTo>
                  <a:cubicBezTo>
                    <a:pt x="4923" y="6801"/>
                    <a:pt x="4878" y="6790"/>
                    <a:pt x="4842" y="6778"/>
                  </a:cubicBezTo>
                  <a:cubicBezTo>
                    <a:pt x="4795" y="6759"/>
                    <a:pt x="4748" y="6750"/>
                    <a:pt x="4702" y="6750"/>
                  </a:cubicBezTo>
                  <a:cubicBezTo>
                    <a:pt x="4634" y="6750"/>
                    <a:pt x="4567" y="6770"/>
                    <a:pt x="4504" y="6812"/>
                  </a:cubicBezTo>
                  <a:cubicBezTo>
                    <a:pt x="4492" y="6812"/>
                    <a:pt x="4481" y="6823"/>
                    <a:pt x="4459" y="6837"/>
                  </a:cubicBezTo>
                  <a:cubicBezTo>
                    <a:pt x="4492" y="6683"/>
                    <a:pt x="4540" y="6558"/>
                    <a:pt x="4621" y="6440"/>
                  </a:cubicBezTo>
                  <a:cubicBezTo>
                    <a:pt x="4680" y="6359"/>
                    <a:pt x="4680" y="6264"/>
                    <a:pt x="4657" y="6172"/>
                  </a:cubicBezTo>
                  <a:cubicBezTo>
                    <a:pt x="4621" y="6044"/>
                    <a:pt x="4599" y="5915"/>
                    <a:pt x="4562" y="5775"/>
                  </a:cubicBezTo>
                  <a:cubicBezTo>
                    <a:pt x="4562" y="5742"/>
                    <a:pt x="4573" y="5731"/>
                    <a:pt x="4599" y="5720"/>
                  </a:cubicBezTo>
                  <a:cubicBezTo>
                    <a:pt x="4749" y="5650"/>
                    <a:pt x="4889" y="5580"/>
                    <a:pt x="5040" y="5521"/>
                  </a:cubicBezTo>
                  <a:cubicBezTo>
                    <a:pt x="5099" y="5496"/>
                    <a:pt x="5180" y="5496"/>
                    <a:pt x="5238" y="5496"/>
                  </a:cubicBezTo>
                  <a:cubicBezTo>
                    <a:pt x="5342" y="5510"/>
                    <a:pt x="5437" y="5532"/>
                    <a:pt x="5529" y="5555"/>
                  </a:cubicBezTo>
                  <a:cubicBezTo>
                    <a:pt x="5669" y="5586"/>
                    <a:pt x="5820" y="5616"/>
                    <a:pt x="5963" y="5616"/>
                  </a:cubicBezTo>
                  <a:cubicBezTo>
                    <a:pt x="5985" y="5616"/>
                    <a:pt x="6007" y="5615"/>
                    <a:pt x="6029" y="5613"/>
                  </a:cubicBezTo>
                  <a:cubicBezTo>
                    <a:pt x="6389" y="5591"/>
                    <a:pt x="6753" y="5566"/>
                    <a:pt x="7113" y="5555"/>
                  </a:cubicBezTo>
                  <a:cubicBezTo>
                    <a:pt x="7159" y="5551"/>
                    <a:pt x="7204" y="5548"/>
                    <a:pt x="7250" y="5548"/>
                  </a:cubicBezTo>
                  <a:cubicBezTo>
                    <a:pt x="7331" y="5548"/>
                    <a:pt x="7413" y="5557"/>
                    <a:pt x="7496" y="5580"/>
                  </a:cubicBezTo>
                  <a:cubicBezTo>
                    <a:pt x="7640" y="5618"/>
                    <a:pt x="7791" y="5630"/>
                    <a:pt x="7943" y="5630"/>
                  </a:cubicBezTo>
                  <a:cubicBezTo>
                    <a:pt x="8011" y="5630"/>
                    <a:pt x="8080" y="5628"/>
                    <a:pt x="8149" y="5625"/>
                  </a:cubicBezTo>
                  <a:cubicBezTo>
                    <a:pt x="8194" y="5625"/>
                    <a:pt x="8253" y="5613"/>
                    <a:pt x="8289" y="5591"/>
                  </a:cubicBezTo>
                  <a:cubicBezTo>
                    <a:pt x="8429" y="5521"/>
                    <a:pt x="8580" y="5440"/>
                    <a:pt x="8708" y="5370"/>
                  </a:cubicBezTo>
                  <a:cubicBezTo>
                    <a:pt x="8742" y="5345"/>
                    <a:pt x="8789" y="5312"/>
                    <a:pt x="8789" y="5264"/>
                  </a:cubicBezTo>
                  <a:cubicBezTo>
                    <a:pt x="8834" y="5113"/>
                    <a:pt x="8870" y="4962"/>
                    <a:pt x="8904" y="4798"/>
                  </a:cubicBezTo>
                  <a:cubicBezTo>
                    <a:pt x="8904" y="4786"/>
                    <a:pt x="8918" y="4764"/>
                    <a:pt x="8940" y="4753"/>
                  </a:cubicBezTo>
                  <a:cubicBezTo>
                    <a:pt x="8987" y="4717"/>
                    <a:pt x="9043" y="4694"/>
                    <a:pt x="9091" y="4658"/>
                  </a:cubicBezTo>
                  <a:cubicBezTo>
                    <a:pt x="9418" y="4426"/>
                    <a:pt x="9731" y="4183"/>
                    <a:pt x="10046" y="3948"/>
                  </a:cubicBezTo>
                  <a:cubicBezTo>
                    <a:pt x="10116" y="3904"/>
                    <a:pt x="10138" y="3845"/>
                    <a:pt x="10161" y="3775"/>
                  </a:cubicBezTo>
                  <a:cubicBezTo>
                    <a:pt x="10208" y="3577"/>
                    <a:pt x="10219" y="3367"/>
                    <a:pt x="10219" y="3169"/>
                  </a:cubicBezTo>
                  <a:cubicBezTo>
                    <a:pt x="10219" y="3040"/>
                    <a:pt x="10256" y="2912"/>
                    <a:pt x="10197" y="2786"/>
                  </a:cubicBezTo>
                  <a:cubicBezTo>
                    <a:pt x="10186" y="2761"/>
                    <a:pt x="10175" y="2728"/>
                    <a:pt x="10161" y="2702"/>
                  </a:cubicBezTo>
                  <a:cubicBezTo>
                    <a:pt x="10127" y="2588"/>
                    <a:pt x="10091" y="2482"/>
                    <a:pt x="10069" y="2367"/>
                  </a:cubicBezTo>
                  <a:cubicBezTo>
                    <a:pt x="10046" y="2297"/>
                    <a:pt x="10057" y="2214"/>
                    <a:pt x="10046" y="2133"/>
                  </a:cubicBezTo>
                  <a:cubicBezTo>
                    <a:pt x="10036" y="2071"/>
                    <a:pt x="10008" y="2038"/>
                    <a:pt x="9954" y="2038"/>
                  </a:cubicBezTo>
                  <a:cubicBezTo>
                    <a:pt x="9946" y="2038"/>
                    <a:pt x="9938" y="2039"/>
                    <a:pt x="9929" y="2040"/>
                  </a:cubicBezTo>
                  <a:cubicBezTo>
                    <a:pt x="9859" y="2051"/>
                    <a:pt x="9837" y="2074"/>
                    <a:pt x="9837" y="2158"/>
                  </a:cubicBezTo>
                  <a:lnTo>
                    <a:pt x="9837" y="2459"/>
                  </a:lnTo>
                  <a:cubicBezTo>
                    <a:pt x="9826" y="2423"/>
                    <a:pt x="9826" y="2401"/>
                    <a:pt x="9812" y="2378"/>
                  </a:cubicBezTo>
                  <a:cubicBezTo>
                    <a:pt x="9756" y="2202"/>
                    <a:pt x="9708" y="2018"/>
                    <a:pt x="9650" y="1842"/>
                  </a:cubicBezTo>
                  <a:cubicBezTo>
                    <a:pt x="9619" y="1769"/>
                    <a:pt x="9578" y="1723"/>
                    <a:pt x="9502" y="1723"/>
                  </a:cubicBezTo>
                  <a:cubicBezTo>
                    <a:pt x="9494" y="1723"/>
                    <a:pt x="9485" y="1724"/>
                    <a:pt x="9476" y="1725"/>
                  </a:cubicBezTo>
                  <a:cubicBezTo>
                    <a:pt x="9440" y="1725"/>
                    <a:pt x="9429" y="1713"/>
                    <a:pt x="9418" y="1680"/>
                  </a:cubicBezTo>
                  <a:cubicBezTo>
                    <a:pt x="9389" y="1634"/>
                    <a:pt x="9370" y="1617"/>
                    <a:pt x="9329" y="1617"/>
                  </a:cubicBezTo>
                  <a:cubicBezTo>
                    <a:pt x="9318" y="1617"/>
                    <a:pt x="9305" y="1619"/>
                    <a:pt x="9289" y="1621"/>
                  </a:cubicBezTo>
                  <a:cubicBezTo>
                    <a:pt x="9219" y="1632"/>
                    <a:pt x="9197" y="1680"/>
                    <a:pt x="9197" y="1739"/>
                  </a:cubicBezTo>
                  <a:lnTo>
                    <a:pt x="9161" y="1739"/>
                  </a:lnTo>
                  <a:cubicBezTo>
                    <a:pt x="9080" y="1750"/>
                    <a:pt x="9057" y="1772"/>
                    <a:pt x="9068" y="1853"/>
                  </a:cubicBezTo>
                  <a:cubicBezTo>
                    <a:pt x="9068" y="1959"/>
                    <a:pt x="9080" y="2051"/>
                    <a:pt x="9080" y="2144"/>
                  </a:cubicBezTo>
                  <a:cubicBezTo>
                    <a:pt x="9091" y="2390"/>
                    <a:pt x="9102" y="2633"/>
                    <a:pt x="9102" y="2867"/>
                  </a:cubicBezTo>
                  <a:cubicBezTo>
                    <a:pt x="9102" y="2948"/>
                    <a:pt x="9080" y="3029"/>
                    <a:pt x="8999" y="3066"/>
                  </a:cubicBezTo>
                  <a:cubicBezTo>
                    <a:pt x="8973" y="3077"/>
                    <a:pt x="8951" y="3099"/>
                    <a:pt x="8929" y="3110"/>
                  </a:cubicBezTo>
                  <a:cubicBezTo>
                    <a:pt x="8881" y="3147"/>
                    <a:pt x="8870" y="3180"/>
                    <a:pt x="8881" y="3239"/>
                  </a:cubicBezTo>
                  <a:cubicBezTo>
                    <a:pt x="8904" y="3367"/>
                    <a:pt x="8904" y="3507"/>
                    <a:pt x="8987" y="3635"/>
                  </a:cubicBezTo>
                  <a:cubicBezTo>
                    <a:pt x="8940" y="3647"/>
                    <a:pt x="8892" y="3658"/>
                    <a:pt x="8848" y="3669"/>
                  </a:cubicBezTo>
                  <a:cubicBezTo>
                    <a:pt x="8778" y="3680"/>
                    <a:pt x="8719" y="3694"/>
                    <a:pt x="8661" y="3694"/>
                  </a:cubicBezTo>
                  <a:cubicBezTo>
                    <a:pt x="8561" y="3700"/>
                    <a:pt x="8459" y="3700"/>
                    <a:pt x="8357" y="3700"/>
                  </a:cubicBezTo>
                  <a:cubicBezTo>
                    <a:pt x="8255" y="3700"/>
                    <a:pt x="8154" y="3700"/>
                    <a:pt x="8054" y="3705"/>
                  </a:cubicBezTo>
                  <a:cubicBezTo>
                    <a:pt x="7870" y="3717"/>
                    <a:pt x="7694" y="3728"/>
                    <a:pt x="7507" y="3764"/>
                  </a:cubicBezTo>
                  <a:cubicBezTo>
                    <a:pt x="7367" y="3786"/>
                    <a:pt x="7227" y="3834"/>
                    <a:pt x="7102" y="3867"/>
                  </a:cubicBezTo>
                  <a:cubicBezTo>
                    <a:pt x="7072" y="3875"/>
                    <a:pt x="7044" y="3879"/>
                    <a:pt x="7017" y="3879"/>
                  </a:cubicBezTo>
                  <a:cubicBezTo>
                    <a:pt x="6967" y="3879"/>
                    <a:pt x="6919" y="3867"/>
                    <a:pt x="6867" y="3845"/>
                  </a:cubicBezTo>
                  <a:cubicBezTo>
                    <a:pt x="6739" y="3786"/>
                    <a:pt x="6599" y="3728"/>
                    <a:pt x="6473" y="3658"/>
                  </a:cubicBezTo>
                  <a:cubicBezTo>
                    <a:pt x="6422" y="3641"/>
                    <a:pt x="6371" y="3631"/>
                    <a:pt x="6320" y="3631"/>
                  </a:cubicBezTo>
                  <a:cubicBezTo>
                    <a:pt x="6301" y="3631"/>
                    <a:pt x="6282" y="3632"/>
                    <a:pt x="6264" y="3635"/>
                  </a:cubicBezTo>
                  <a:cubicBezTo>
                    <a:pt x="6207" y="3656"/>
                    <a:pt x="6153" y="3665"/>
                    <a:pt x="6101" y="3665"/>
                  </a:cubicBezTo>
                  <a:cubicBezTo>
                    <a:pt x="5973" y="3665"/>
                    <a:pt x="5860" y="3607"/>
                    <a:pt x="5761" y="3507"/>
                  </a:cubicBezTo>
                  <a:cubicBezTo>
                    <a:pt x="5705" y="3459"/>
                    <a:pt x="5621" y="3426"/>
                    <a:pt x="5565" y="3378"/>
                  </a:cubicBezTo>
                  <a:cubicBezTo>
                    <a:pt x="5466" y="3303"/>
                    <a:pt x="5368" y="3271"/>
                    <a:pt x="5264" y="3271"/>
                  </a:cubicBezTo>
                  <a:cubicBezTo>
                    <a:pt x="5207" y="3271"/>
                    <a:pt x="5149" y="3281"/>
                    <a:pt x="5087" y="3297"/>
                  </a:cubicBezTo>
                  <a:cubicBezTo>
                    <a:pt x="4992" y="3331"/>
                    <a:pt x="4889" y="3356"/>
                    <a:pt x="4772" y="3378"/>
                  </a:cubicBezTo>
                  <a:cubicBezTo>
                    <a:pt x="4772" y="3345"/>
                    <a:pt x="4772" y="3331"/>
                    <a:pt x="4783" y="3309"/>
                  </a:cubicBezTo>
                  <a:cubicBezTo>
                    <a:pt x="4797" y="3261"/>
                    <a:pt x="4808" y="3216"/>
                    <a:pt x="4819" y="3180"/>
                  </a:cubicBezTo>
                  <a:cubicBezTo>
                    <a:pt x="4853" y="3088"/>
                    <a:pt x="4830" y="3040"/>
                    <a:pt x="4749" y="2996"/>
                  </a:cubicBezTo>
                  <a:lnTo>
                    <a:pt x="4738" y="2982"/>
                  </a:lnTo>
                  <a:cubicBezTo>
                    <a:pt x="4703" y="2930"/>
                    <a:pt x="4657" y="2904"/>
                    <a:pt x="4610" y="2904"/>
                  </a:cubicBezTo>
                  <a:cubicBezTo>
                    <a:pt x="4563" y="2904"/>
                    <a:pt x="4516" y="2930"/>
                    <a:pt x="4481" y="2982"/>
                  </a:cubicBezTo>
                  <a:cubicBezTo>
                    <a:pt x="4434" y="3077"/>
                    <a:pt x="4378" y="3158"/>
                    <a:pt x="4342" y="3228"/>
                  </a:cubicBezTo>
                  <a:cubicBezTo>
                    <a:pt x="4294" y="3191"/>
                    <a:pt x="4249" y="3147"/>
                    <a:pt x="4202" y="3110"/>
                  </a:cubicBezTo>
                  <a:cubicBezTo>
                    <a:pt x="4213" y="3088"/>
                    <a:pt x="4224" y="3077"/>
                    <a:pt x="4249" y="3052"/>
                  </a:cubicBezTo>
                  <a:cubicBezTo>
                    <a:pt x="4353" y="2901"/>
                    <a:pt x="4459" y="2739"/>
                    <a:pt x="4562" y="2588"/>
                  </a:cubicBezTo>
                  <a:cubicBezTo>
                    <a:pt x="4573" y="2563"/>
                    <a:pt x="4587" y="2529"/>
                    <a:pt x="4587" y="2507"/>
                  </a:cubicBezTo>
                  <a:cubicBezTo>
                    <a:pt x="4599" y="2423"/>
                    <a:pt x="4643" y="2390"/>
                    <a:pt x="4702" y="2353"/>
                  </a:cubicBezTo>
                  <a:cubicBezTo>
                    <a:pt x="4727" y="2342"/>
                    <a:pt x="4749" y="2331"/>
                    <a:pt x="4749" y="2309"/>
                  </a:cubicBezTo>
                  <a:cubicBezTo>
                    <a:pt x="4761" y="2272"/>
                    <a:pt x="4761" y="2227"/>
                    <a:pt x="4749" y="2191"/>
                  </a:cubicBezTo>
                  <a:cubicBezTo>
                    <a:pt x="4738" y="2133"/>
                    <a:pt x="4727" y="2074"/>
                    <a:pt x="4702" y="2018"/>
                  </a:cubicBezTo>
                  <a:cubicBezTo>
                    <a:pt x="4691" y="1970"/>
                    <a:pt x="4702" y="1923"/>
                    <a:pt x="4738" y="1878"/>
                  </a:cubicBezTo>
                  <a:cubicBezTo>
                    <a:pt x="4772" y="1820"/>
                    <a:pt x="4819" y="1761"/>
                    <a:pt x="4853" y="1691"/>
                  </a:cubicBezTo>
                  <a:cubicBezTo>
                    <a:pt x="4878" y="1632"/>
                    <a:pt x="4911" y="1574"/>
                    <a:pt x="4900" y="1515"/>
                  </a:cubicBezTo>
                  <a:cubicBezTo>
                    <a:pt x="4889" y="1294"/>
                    <a:pt x="4867" y="1074"/>
                    <a:pt x="4830" y="864"/>
                  </a:cubicBezTo>
                  <a:cubicBezTo>
                    <a:pt x="4797" y="621"/>
                    <a:pt x="4668" y="423"/>
                    <a:pt x="4481" y="283"/>
                  </a:cubicBezTo>
                  <a:cubicBezTo>
                    <a:pt x="4319" y="166"/>
                    <a:pt x="4132" y="96"/>
                    <a:pt x="3945" y="37"/>
                  </a:cubicBezTo>
                  <a:cubicBezTo>
                    <a:pt x="3859" y="12"/>
                    <a:pt x="3777" y="1"/>
                    <a:pt x="369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1"/>
            <p:cNvSpPr/>
            <p:nvPr/>
          </p:nvSpPr>
          <p:spPr>
            <a:xfrm>
              <a:off x="4225059" y="4121524"/>
              <a:ext cx="57426" cy="91995"/>
            </a:xfrm>
            <a:custGeom>
              <a:avLst/>
              <a:gdLst/>
              <a:ahLst/>
              <a:cxnLst/>
              <a:rect l="l" t="t" r="r" b="b"/>
              <a:pathLst>
                <a:path w="1211" h="1940" extrusionOk="0">
                  <a:moveTo>
                    <a:pt x="1188" y="1"/>
                  </a:moveTo>
                  <a:cubicBezTo>
                    <a:pt x="1177" y="12"/>
                    <a:pt x="1166" y="23"/>
                    <a:pt x="1152" y="48"/>
                  </a:cubicBezTo>
                  <a:cubicBezTo>
                    <a:pt x="920" y="383"/>
                    <a:pt x="688" y="721"/>
                    <a:pt x="453" y="1048"/>
                  </a:cubicBezTo>
                  <a:cubicBezTo>
                    <a:pt x="339" y="1235"/>
                    <a:pt x="199" y="1420"/>
                    <a:pt x="70" y="1607"/>
                  </a:cubicBezTo>
                  <a:cubicBezTo>
                    <a:pt x="34" y="1677"/>
                    <a:pt x="1" y="1747"/>
                    <a:pt x="12" y="1828"/>
                  </a:cubicBezTo>
                  <a:cubicBezTo>
                    <a:pt x="12" y="1895"/>
                    <a:pt x="45" y="1939"/>
                    <a:pt x="103" y="1939"/>
                  </a:cubicBezTo>
                  <a:cubicBezTo>
                    <a:pt x="114" y="1939"/>
                    <a:pt x="127" y="1937"/>
                    <a:pt x="140" y="1934"/>
                  </a:cubicBezTo>
                  <a:cubicBezTo>
                    <a:pt x="199" y="1909"/>
                    <a:pt x="258" y="1886"/>
                    <a:pt x="314" y="1864"/>
                  </a:cubicBezTo>
                  <a:cubicBezTo>
                    <a:pt x="559" y="1724"/>
                    <a:pt x="791" y="1537"/>
                    <a:pt x="1012" y="1350"/>
                  </a:cubicBezTo>
                  <a:cubicBezTo>
                    <a:pt x="1026" y="1339"/>
                    <a:pt x="1037" y="1316"/>
                    <a:pt x="1048" y="1305"/>
                  </a:cubicBezTo>
                  <a:cubicBezTo>
                    <a:pt x="1037" y="1291"/>
                    <a:pt x="1037" y="1291"/>
                    <a:pt x="1037" y="1280"/>
                  </a:cubicBezTo>
                  <a:cubicBezTo>
                    <a:pt x="1001" y="1305"/>
                    <a:pt x="978" y="1316"/>
                    <a:pt x="956" y="1328"/>
                  </a:cubicBezTo>
                  <a:cubicBezTo>
                    <a:pt x="816" y="1445"/>
                    <a:pt x="677" y="1548"/>
                    <a:pt x="523" y="1654"/>
                  </a:cubicBezTo>
                  <a:cubicBezTo>
                    <a:pt x="420" y="1735"/>
                    <a:pt x="291" y="1794"/>
                    <a:pt x="174" y="1864"/>
                  </a:cubicBezTo>
                  <a:cubicBezTo>
                    <a:pt x="161" y="1870"/>
                    <a:pt x="136" y="1877"/>
                    <a:pt x="115" y="1877"/>
                  </a:cubicBezTo>
                  <a:cubicBezTo>
                    <a:pt x="100" y="1877"/>
                    <a:pt x="86" y="1873"/>
                    <a:pt x="82" y="1864"/>
                  </a:cubicBezTo>
                  <a:cubicBezTo>
                    <a:pt x="59" y="1850"/>
                    <a:pt x="59" y="1794"/>
                    <a:pt x="70" y="1769"/>
                  </a:cubicBezTo>
                  <a:cubicBezTo>
                    <a:pt x="93" y="1699"/>
                    <a:pt x="129" y="1618"/>
                    <a:pt x="163" y="1559"/>
                  </a:cubicBezTo>
                  <a:cubicBezTo>
                    <a:pt x="339" y="1305"/>
                    <a:pt x="512" y="1059"/>
                    <a:pt x="677" y="802"/>
                  </a:cubicBezTo>
                  <a:cubicBezTo>
                    <a:pt x="850" y="559"/>
                    <a:pt x="1012" y="313"/>
                    <a:pt x="1188" y="59"/>
                  </a:cubicBezTo>
                  <a:cubicBezTo>
                    <a:pt x="1199" y="48"/>
                    <a:pt x="1199" y="23"/>
                    <a:pt x="121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1"/>
            <p:cNvSpPr/>
            <p:nvPr/>
          </p:nvSpPr>
          <p:spPr>
            <a:xfrm>
              <a:off x="4403354" y="4063862"/>
              <a:ext cx="65108" cy="48843"/>
            </a:xfrm>
            <a:custGeom>
              <a:avLst/>
              <a:gdLst/>
              <a:ahLst/>
              <a:cxnLst/>
              <a:rect l="l" t="t" r="r" b="b"/>
              <a:pathLst>
                <a:path w="1373" h="1030" extrusionOk="0">
                  <a:moveTo>
                    <a:pt x="1350" y="1"/>
                  </a:moveTo>
                  <a:cubicBezTo>
                    <a:pt x="1347" y="1"/>
                    <a:pt x="1343" y="2"/>
                    <a:pt x="1339" y="7"/>
                  </a:cubicBezTo>
                  <a:cubicBezTo>
                    <a:pt x="1328" y="7"/>
                    <a:pt x="1317" y="18"/>
                    <a:pt x="1292" y="29"/>
                  </a:cubicBezTo>
                  <a:cubicBezTo>
                    <a:pt x="1222" y="88"/>
                    <a:pt x="1163" y="158"/>
                    <a:pt x="1082" y="202"/>
                  </a:cubicBezTo>
                  <a:cubicBezTo>
                    <a:pt x="744" y="459"/>
                    <a:pt x="409" y="705"/>
                    <a:pt x="60" y="960"/>
                  </a:cubicBezTo>
                  <a:cubicBezTo>
                    <a:pt x="34" y="971"/>
                    <a:pt x="23" y="996"/>
                    <a:pt x="1" y="1007"/>
                  </a:cubicBezTo>
                  <a:cubicBezTo>
                    <a:pt x="12" y="1018"/>
                    <a:pt x="12" y="1018"/>
                    <a:pt x="12" y="1029"/>
                  </a:cubicBezTo>
                  <a:cubicBezTo>
                    <a:pt x="34" y="1018"/>
                    <a:pt x="60" y="1007"/>
                    <a:pt x="82" y="996"/>
                  </a:cubicBezTo>
                  <a:cubicBezTo>
                    <a:pt x="174" y="926"/>
                    <a:pt x="280" y="856"/>
                    <a:pt x="372" y="786"/>
                  </a:cubicBezTo>
                  <a:cubicBezTo>
                    <a:pt x="688" y="540"/>
                    <a:pt x="1001" y="309"/>
                    <a:pt x="1317" y="77"/>
                  </a:cubicBezTo>
                  <a:cubicBezTo>
                    <a:pt x="1339" y="63"/>
                    <a:pt x="1350" y="52"/>
                    <a:pt x="1361" y="40"/>
                  </a:cubicBezTo>
                  <a:cubicBezTo>
                    <a:pt x="1373" y="29"/>
                    <a:pt x="1361" y="18"/>
                    <a:pt x="1373" y="7"/>
                  </a:cubicBezTo>
                  <a:cubicBezTo>
                    <a:pt x="1365" y="7"/>
                    <a:pt x="1358" y="1"/>
                    <a:pt x="135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1"/>
            <p:cNvSpPr/>
            <p:nvPr/>
          </p:nvSpPr>
          <p:spPr>
            <a:xfrm>
              <a:off x="4183093" y="4143005"/>
              <a:ext cx="23757" cy="53679"/>
            </a:xfrm>
            <a:custGeom>
              <a:avLst/>
              <a:gdLst/>
              <a:ahLst/>
              <a:cxnLst/>
              <a:rect l="l" t="t" r="r" b="b"/>
              <a:pathLst>
                <a:path w="501" h="1132" extrusionOk="0">
                  <a:moveTo>
                    <a:pt x="467" y="0"/>
                  </a:moveTo>
                  <a:lnTo>
                    <a:pt x="467" y="0"/>
                  </a:lnTo>
                  <a:cubicBezTo>
                    <a:pt x="455" y="25"/>
                    <a:pt x="430" y="36"/>
                    <a:pt x="419" y="70"/>
                  </a:cubicBezTo>
                  <a:cubicBezTo>
                    <a:pt x="386" y="176"/>
                    <a:pt x="349" y="279"/>
                    <a:pt x="305" y="386"/>
                  </a:cubicBezTo>
                  <a:cubicBezTo>
                    <a:pt x="210" y="606"/>
                    <a:pt x="106" y="827"/>
                    <a:pt x="11" y="1037"/>
                  </a:cubicBezTo>
                  <a:cubicBezTo>
                    <a:pt x="0" y="1062"/>
                    <a:pt x="0" y="1095"/>
                    <a:pt x="0" y="1132"/>
                  </a:cubicBezTo>
                  <a:cubicBezTo>
                    <a:pt x="70" y="1095"/>
                    <a:pt x="500" y="95"/>
                    <a:pt x="46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1"/>
            <p:cNvSpPr/>
            <p:nvPr/>
          </p:nvSpPr>
          <p:spPr>
            <a:xfrm>
              <a:off x="4366936" y="4053051"/>
              <a:ext cx="27077" cy="55292"/>
            </a:xfrm>
            <a:custGeom>
              <a:avLst/>
              <a:gdLst/>
              <a:ahLst/>
              <a:cxnLst/>
              <a:rect l="l" t="t" r="r" b="b"/>
              <a:pathLst>
                <a:path w="571" h="1166" extrusionOk="0">
                  <a:moveTo>
                    <a:pt x="548" y="0"/>
                  </a:moveTo>
                  <a:cubicBezTo>
                    <a:pt x="534" y="25"/>
                    <a:pt x="512" y="37"/>
                    <a:pt x="512" y="48"/>
                  </a:cubicBezTo>
                  <a:cubicBezTo>
                    <a:pt x="339" y="397"/>
                    <a:pt x="174" y="746"/>
                    <a:pt x="12" y="1095"/>
                  </a:cubicBezTo>
                  <a:cubicBezTo>
                    <a:pt x="1" y="1118"/>
                    <a:pt x="1" y="1143"/>
                    <a:pt x="1" y="1165"/>
                  </a:cubicBezTo>
                  <a:cubicBezTo>
                    <a:pt x="70" y="1129"/>
                    <a:pt x="571" y="81"/>
                    <a:pt x="54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1"/>
            <p:cNvSpPr/>
            <p:nvPr/>
          </p:nvSpPr>
          <p:spPr>
            <a:xfrm>
              <a:off x="4255928" y="3966416"/>
              <a:ext cx="9437" cy="76726"/>
            </a:xfrm>
            <a:custGeom>
              <a:avLst/>
              <a:gdLst/>
              <a:ahLst/>
              <a:cxnLst/>
              <a:rect l="l" t="t" r="r" b="b"/>
              <a:pathLst>
                <a:path w="199" h="1618" extrusionOk="0">
                  <a:moveTo>
                    <a:pt x="26" y="0"/>
                  </a:moveTo>
                  <a:cubicBezTo>
                    <a:pt x="12" y="11"/>
                    <a:pt x="1" y="23"/>
                    <a:pt x="1" y="36"/>
                  </a:cubicBezTo>
                  <a:lnTo>
                    <a:pt x="1" y="92"/>
                  </a:lnTo>
                  <a:cubicBezTo>
                    <a:pt x="37" y="419"/>
                    <a:pt x="48" y="735"/>
                    <a:pt x="82" y="1059"/>
                  </a:cubicBezTo>
                  <a:cubicBezTo>
                    <a:pt x="96" y="1235"/>
                    <a:pt x="129" y="1397"/>
                    <a:pt x="151" y="1573"/>
                  </a:cubicBezTo>
                  <a:cubicBezTo>
                    <a:pt x="151" y="1584"/>
                    <a:pt x="165" y="1607"/>
                    <a:pt x="177" y="1618"/>
                  </a:cubicBezTo>
                  <a:lnTo>
                    <a:pt x="199" y="1618"/>
                  </a:lnTo>
                  <a:cubicBezTo>
                    <a:pt x="188" y="1595"/>
                    <a:pt x="188" y="1559"/>
                    <a:pt x="188" y="1537"/>
                  </a:cubicBezTo>
                  <a:cubicBezTo>
                    <a:pt x="177" y="1408"/>
                    <a:pt x="151" y="1268"/>
                    <a:pt x="140" y="1129"/>
                  </a:cubicBezTo>
                  <a:cubicBezTo>
                    <a:pt x="118" y="827"/>
                    <a:pt x="96" y="525"/>
                    <a:pt x="70" y="221"/>
                  </a:cubicBezTo>
                  <a:cubicBezTo>
                    <a:pt x="59" y="162"/>
                    <a:pt x="59" y="92"/>
                    <a:pt x="48" y="36"/>
                  </a:cubicBezTo>
                  <a:cubicBezTo>
                    <a:pt x="48" y="23"/>
                    <a:pt x="37" y="11"/>
                    <a:pt x="2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1"/>
            <p:cNvSpPr/>
            <p:nvPr/>
          </p:nvSpPr>
          <p:spPr>
            <a:xfrm>
              <a:off x="4248246" y="4069078"/>
              <a:ext cx="65772" cy="18826"/>
            </a:xfrm>
            <a:custGeom>
              <a:avLst/>
              <a:gdLst/>
              <a:ahLst/>
              <a:cxnLst/>
              <a:rect l="l" t="t" r="r" b="b"/>
              <a:pathLst>
                <a:path w="1387" h="397" extrusionOk="0">
                  <a:moveTo>
                    <a:pt x="1386" y="0"/>
                  </a:moveTo>
                  <a:cubicBezTo>
                    <a:pt x="1361" y="0"/>
                    <a:pt x="1328" y="0"/>
                    <a:pt x="1305" y="11"/>
                  </a:cubicBezTo>
                  <a:cubicBezTo>
                    <a:pt x="1269" y="11"/>
                    <a:pt x="1246" y="23"/>
                    <a:pt x="1210" y="37"/>
                  </a:cubicBezTo>
                  <a:cubicBezTo>
                    <a:pt x="827" y="140"/>
                    <a:pt x="442" y="246"/>
                    <a:pt x="70" y="349"/>
                  </a:cubicBezTo>
                  <a:cubicBezTo>
                    <a:pt x="48" y="349"/>
                    <a:pt x="23" y="361"/>
                    <a:pt x="1" y="372"/>
                  </a:cubicBezTo>
                  <a:cubicBezTo>
                    <a:pt x="12" y="386"/>
                    <a:pt x="12" y="397"/>
                    <a:pt x="12" y="397"/>
                  </a:cubicBezTo>
                  <a:lnTo>
                    <a:pt x="70" y="397"/>
                  </a:lnTo>
                  <a:cubicBezTo>
                    <a:pt x="232" y="349"/>
                    <a:pt x="397" y="291"/>
                    <a:pt x="559" y="257"/>
                  </a:cubicBezTo>
                  <a:cubicBezTo>
                    <a:pt x="816" y="187"/>
                    <a:pt x="1070" y="118"/>
                    <a:pt x="1328" y="59"/>
                  </a:cubicBezTo>
                  <a:cubicBezTo>
                    <a:pt x="1350" y="48"/>
                    <a:pt x="1361" y="37"/>
                    <a:pt x="1386" y="23"/>
                  </a:cubicBezTo>
                  <a:lnTo>
                    <a:pt x="138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1"/>
            <p:cNvSpPr/>
            <p:nvPr/>
          </p:nvSpPr>
          <p:spPr>
            <a:xfrm>
              <a:off x="4212872" y="3999514"/>
              <a:ext cx="47610" cy="37557"/>
            </a:xfrm>
            <a:custGeom>
              <a:avLst/>
              <a:gdLst/>
              <a:ahLst/>
              <a:cxnLst/>
              <a:rect l="l" t="t" r="r" b="b"/>
              <a:pathLst>
                <a:path w="1004" h="792" extrusionOk="0">
                  <a:moveTo>
                    <a:pt x="12" y="1"/>
                  </a:moveTo>
                  <a:cubicBezTo>
                    <a:pt x="12" y="12"/>
                    <a:pt x="1" y="23"/>
                    <a:pt x="1" y="37"/>
                  </a:cubicBezTo>
                  <a:cubicBezTo>
                    <a:pt x="26" y="59"/>
                    <a:pt x="48" y="82"/>
                    <a:pt x="59" y="107"/>
                  </a:cubicBezTo>
                  <a:cubicBezTo>
                    <a:pt x="107" y="151"/>
                    <a:pt x="165" y="199"/>
                    <a:pt x="199" y="246"/>
                  </a:cubicBezTo>
                  <a:cubicBezTo>
                    <a:pt x="291" y="372"/>
                    <a:pt x="397" y="467"/>
                    <a:pt x="526" y="548"/>
                  </a:cubicBezTo>
                  <a:cubicBezTo>
                    <a:pt x="665" y="629"/>
                    <a:pt x="805" y="710"/>
                    <a:pt x="945" y="780"/>
                  </a:cubicBezTo>
                  <a:cubicBezTo>
                    <a:pt x="956" y="791"/>
                    <a:pt x="978" y="791"/>
                    <a:pt x="990" y="791"/>
                  </a:cubicBezTo>
                  <a:cubicBezTo>
                    <a:pt x="1004" y="791"/>
                    <a:pt x="1004" y="780"/>
                    <a:pt x="1004" y="780"/>
                  </a:cubicBezTo>
                  <a:cubicBezTo>
                    <a:pt x="990" y="769"/>
                    <a:pt x="978" y="746"/>
                    <a:pt x="956" y="735"/>
                  </a:cubicBezTo>
                  <a:cubicBezTo>
                    <a:pt x="864" y="688"/>
                    <a:pt x="780" y="629"/>
                    <a:pt x="677" y="582"/>
                  </a:cubicBezTo>
                  <a:cubicBezTo>
                    <a:pt x="548" y="512"/>
                    <a:pt x="420" y="431"/>
                    <a:pt x="327" y="327"/>
                  </a:cubicBezTo>
                  <a:cubicBezTo>
                    <a:pt x="235" y="221"/>
                    <a:pt x="140" y="118"/>
                    <a:pt x="48" y="12"/>
                  </a:cubicBezTo>
                  <a:cubicBezTo>
                    <a:pt x="37" y="1"/>
                    <a:pt x="26" y="1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1"/>
            <p:cNvSpPr/>
            <p:nvPr/>
          </p:nvSpPr>
          <p:spPr>
            <a:xfrm>
              <a:off x="4324970" y="3931326"/>
              <a:ext cx="25465" cy="12471"/>
            </a:xfrm>
            <a:custGeom>
              <a:avLst/>
              <a:gdLst/>
              <a:ahLst/>
              <a:cxnLst/>
              <a:rect l="l" t="t" r="r" b="b"/>
              <a:pathLst>
                <a:path w="537" h="263" extrusionOk="0">
                  <a:moveTo>
                    <a:pt x="175" y="48"/>
                  </a:moveTo>
                  <a:cubicBezTo>
                    <a:pt x="195" y="48"/>
                    <a:pt x="216" y="58"/>
                    <a:pt x="246" y="78"/>
                  </a:cubicBezTo>
                  <a:cubicBezTo>
                    <a:pt x="291" y="100"/>
                    <a:pt x="349" y="134"/>
                    <a:pt x="386" y="170"/>
                  </a:cubicBezTo>
                  <a:cubicBezTo>
                    <a:pt x="291" y="148"/>
                    <a:pt x="187" y="123"/>
                    <a:pt x="81" y="100"/>
                  </a:cubicBezTo>
                  <a:cubicBezTo>
                    <a:pt x="121" y="66"/>
                    <a:pt x="147" y="48"/>
                    <a:pt x="175" y="48"/>
                  </a:cubicBezTo>
                  <a:close/>
                  <a:moveTo>
                    <a:pt x="179" y="1"/>
                  </a:moveTo>
                  <a:cubicBezTo>
                    <a:pt x="121" y="1"/>
                    <a:pt x="69" y="32"/>
                    <a:pt x="11" y="89"/>
                  </a:cubicBezTo>
                  <a:cubicBezTo>
                    <a:pt x="11" y="100"/>
                    <a:pt x="0" y="123"/>
                    <a:pt x="0" y="123"/>
                  </a:cubicBezTo>
                  <a:cubicBezTo>
                    <a:pt x="11" y="134"/>
                    <a:pt x="22" y="148"/>
                    <a:pt x="48" y="159"/>
                  </a:cubicBezTo>
                  <a:cubicBezTo>
                    <a:pt x="162" y="181"/>
                    <a:pt x="279" y="204"/>
                    <a:pt x="397" y="240"/>
                  </a:cubicBezTo>
                  <a:cubicBezTo>
                    <a:pt x="419" y="240"/>
                    <a:pt x="455" y="251"/>
                    <a:pt x="489" y="262"/>
                  </a:cubicBezTo>
                  <a:cubicBezTo>
                    <a:pt x="500" y="251"/>
                    <a:pt x="525" y="240"/>
                    <a:pt x="536" y="229"/>
                  </a:cubicBezTo>
                  <a:cubicBezTo>
                    <a:pt x="536" y="218"/>
                    <a:pt x="525" y="193"/>
                    <a:pt x="511" y="181"/>
                  </a:cubicBezTo>
                  <a:cubicBezTo>
                    <a:pt x="441" y="134"/>
                    <a:pt x="372" y="89"/>
                    <a:pt x="302" y="42"/>
                  </a:cubicBezTo>
                  <a:cubicBezTo>
                    <a:pt x="256" y="14"/>
                    <a:pt x="216" y="1"/>
                    <a:pt x="17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1"/>
            <p:cNvSpPr/>
            <p:nvPr/>
          </p:nvSpPr>
          <p:spPr>
            <a:xfrm>
              <a:off x="4327199" y="3945457"/>
              <a:ext cx="18209" cy="7777"/>
            </a:xfrm>
            <a:custGeom>
              <a:avLst/>
              <a:gdLst/>
              <a:ahLst/>
              <a:cxnLst/>
              <a:rect l="l" t="t" r="r" b="b"/>
              <a:pathLst>
                <a:path w="384" h="164" extrusionOk="0">
                  <a:moveTo>
                    <a:pt x="280" y="45"/>
                  </a:moveTo>
                  <a:lnTo>
                    <a:pt x="280" y="115"/>
                  </a:lnTo>
                  <a:cubicBezTo>
                    <a:pt x="221" y="93"/>
                    <a:pt x="174" y="82"/>
                    <a:pt x="129" y="71"/>
                  </a:cubicBezTo>
                  <a:lnTo>
                    <a:pt x="129" y="59"/>
                  </a:lnTo>
                  <a:cubicBezTo>
                    <a:pt x="174" y="45"/>
                    <a:pt x="221" y="45"/>
                    <a:pt x="280" y="45"/>
                  </a:cubicBezTo>
                  <a:close/>
                  <a:moveTo>
                    <a:pt x="339" y="1"/>
                  </a:moveTo>
                  <a:cubicBezTo>
                    <a:pt x="244" y="1"/>
                    <a:pt x="151" y="12"/>
                    <a:pt x="59" y="12"/>
                  </a:cubicBezTo>
                  <a:cubicBezTo>
                    <a:pt x="34" y="23"/>
                    <a:pt x="23" y="34"/>
                    <a:pt x="1" y="45"/>
                  </a:cubicBezTo>
                  <a:cubicBezTo>
                    <a:pt x="12" y="59"/>
                    <a:pt x="23" y="82"/>
                    <a:pt x="45" y="93"/>
                  </a:cubicBezTo>
                  <a:cubicBezTo>
                    <a:pt x="104" y="115"/>
                    <a:pt x="163" y="140"/>
                    <a:pt x="221" y="152"/>
                  </a:cubicBezTo>
                  <a:cubicBezTo>
                    <a:pt x="258" y="159"/>
                    <a:pt x="284" y="164"/>
                    <a:pt x="301" y="164"/>
                  </a:cubicBezTo>
                  <a:cubicBezTo>
                    <a:pt x="337" y="164"/>
                    <a:pt x="334" y="141"/>
                    <a:pt x="325" y="71"/>
                  </a:cubicBezTo>
                  <a:lnTo>
                    <a:pt x="325" y="45"/>
                  </a:lnTo>
                  <a:cubicBezTo>
                    <a:pt x="350" y="45"/>
                    <a:pt x="361" y="34"/>
                    <a:pt x="383" y="23"/>
                  </a:cubicBezTo>
                  <a:lnTo>
                    <a:pt x="383" y="12"/>
                  </a:lnTo>
                  <a:cubicBezTo>
                    <a:pt x="372" y="1"/>
                    <a:pt x="350" y="1"/>
                    <a:pt x="3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1"/>
            <p:cNvSpPr/>
            <p:nvPr/>
          </p:nvSpPr>
          <p:spPr>
            <a:xfrm>
              <a:off x="4153266" y="4045369"/>
              <a:ext cx="32103" cy="19916"/>
            </a:xfrm>
            <a:custGeom>
              <a:avLst/>
              <a:gdLst/>
              <a:ahLst/>
              <a:cxnLst/>
              <a:rect l="l" t="t" r="r" b="b"/>
              <a:pathLst>
                <a:path w="677" h="420" extrusionOk="0">
                  <a:moveTo>
                    <a:pt x="629" y="0"/>
                  </a:moveTo>
                  <a:cubicBezTo>
                    <a:pt x="548" y="23"/>
                    <a:pt x="467" y="34"/>
                    <a:pt x="397" y="70"/>
                  </a:cubicBezTo>
                  <a:cubicBezTo>
                    <a:pt x="235" y="129"/>
                    <a:pt x="95" y="221"/>
                    <a:pt x="12" y="372"/>
                  </a:cubicBezTo>
                  <a:cubicBezTo>
                    <a:pt x="0" y="383"/>
                    <a:pt x="0" y="397"/>
                    <a:pt x="0" y="419"/>
                  </a:cubicBezTo>
                  <a:lnTo>
                    <a:pt x="12" y="419"/>
                  </a:lnTo>
                  <a:cubicBezTo>
                    <a:pt x="37" y="397"/>
                    <a:pt x="48" y="361"/>
                    <a:pt x="70" y="338"/>
                  </a:cubicBezTo>
                  <a:cubicBezTo>
                    <a:pt x="221" y="162"/>
                    <a:pt x="408" y="92"/>
                    <a:pt x="618" y="48"/>
                  </a:cubicBezTo>
                  <a:cubicBezTo>
                    <a:pt x="640" y="48"/>
                    <a:pt x="665" y="34"/>
                    <a:pt x="677" y="23"/>
                  </a:cubicBezTo>
                  <a:lnTo>
                    <a:pt x="677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1"/>
            <p:cNvSpPr/>
            <p:nvPr/>
          </p:nvSpPr>
          <p:spPr>
            <a:xfrm>
              <a:off x="4317289" y="4059642"/>
              <a:ext cx="4932" cy="17830"/>
            </a:xfrm>
            <a:custGeom>
              <a:avLst/>
              <a:gdLst/>
              <a:ahLst/>
              <a:cxnLst/>
              <a:rect l="l" t="t" r="r" b="b"/>
              <a:pathLst>
                <a:path w="104" h="376" extrusionOk="0">
                  <a:moveTo>
                    <a:pt x="11" y="1"/>
                  </a:moveTo>
                  <a:cubicBezTo>
                    <a:pt x="11" y="12"/>
                    <a:pt x="0" y="26"/>
                    <a:pt x="0" y="37"/>
                  </a:cubicBezTo>
                  <a:cubicBezTo>
                    <a:pt x="11" y="129"/>
                    <a:pt x="22" y="236"/>
                    <a:pt x="45" y="328"/>
                  </a:cubicBezTo>
                  <a:cubicBezTo>
                    <a:pt x="45" y="350"/>
                    <a:pt x="70" y="361"/>
                    <a:pt x="81" y="375"/>
                  </a:cubicBezTo>
                  <a:cubicBezTo>
                    <a:pt x="81" y="361"/>
                    <a:pt x="92" y="350"/>
                    <a:pt x="103" y="339"/>
                  </a:cubicBezTo>
                  <a:cubicBezTo>
                    <a:pt x="92" y="291"/>
                    <a:pt x="92" y="258"/>
                    <a:pt x="81" y="222"/>
                  </a:cubicBezTo>
                  <a:cubicBezTo>
                    <a:pt x="70" y="166"/>
                    <a:pt x="59" y="96"/>
                    <a:pt x="45" y="26"/>
                  </a:cubicBezTo>
                  <a:cubicBezTo>
                    <a:pt x="45" y="12"/>
                    <a:pt x="22" y="12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1"/>
            <p:cNvSpPr/>
            <p:nvPr/>
          </p:nvSpPr>
          <p:spPr>
            <a:xfrm>
              <a:off x="4296851" y="4241304"/>
              <a:ext cx="91615" cy="112860"/>
            </a:xfrm>
            <a:custGeom>
              <a:avLst/>
              <a:gdLst/>
              <a:ahLst/>
              <a:cxnLst/>
              <a:rect l="l" t="t" r="r" b="b"/>
              <a:pathLst>
                <a:path w="1932" h="2380" extrusionOk="0">
                  <a:moveTo>
                    <a:pt x="23" y="0"/>
                  </a:moveTo>
                  <a:cubicBezTo>
                    <a:pt x="12" y="11"/>
                    <a:pt x="12" y="11"/>
                    <a:pt x="1" y="11"/>
                  </a:cubicBezTo>
                  <a:cubicBezTo>
                    <a:pt x="1" y="36"/>
                    <a:pt x="12" y="59"/>
                    <a:pt x="12" y="70"/>
                  </a:cubicBezTo>
                  <a:cubicBezTo>
                    <a:pt x="57" y="151"/>
                    <a:pt x="115" y="232"/>
                    <a:pt x="163" y="316"/>
                  </a:cubicBezTo>
                  <a:cubicBezTo>
                    <a:pt x="384" y="710"/>
                    <a:pt x="663" y="1059"/>
                    <a:pt x="990" y="1363"/>
                  </a:cubicBezTo>
                  <a:cubicBezTo>
                    <a:pt x="1060" y="1419"/>
                    <a:pt x="1129" y="1489"/>
                    <a:pt x="1188" y="1559"/>
                  </a:cubicBezTo>
                  <a:cubicBezTo>
                    <a:pt x="1384" y="1805"/>
                    <a:pt x="1582" y="2048"/>
                    <a:pt x="1780" y="2305"/>
                  </a:cubicBezTo>
                  <a:cubicBezTo>
                    <a:pt x="1803" y="2327"/>
                    <a:pt x="1817" y="2352"/>
                    <a:pt x="1839" y="2363"/>
                  </a:cubicBezTo>
                  <a:cubicBezTo>
                    <a:pt x="1850" y="2375"/>
                    <a:pt x="1863" y="2379"/>
                    <a:pt x="1875" y="2379"/>
                  </a:cubicBezTo>
                  <a:cubicBezTo>
                    <a:pt x="1899" y="2379"/>
                    <a:pt x="1920" y="2359"/>
                    <a:pt x="1920" y="2327"/>
                  </a:cubicBezTo>
                  <a:cubicBezTo>
                    <a:pt x="1931" y="2294"/>
                    <a:pt x="1920" y="2246"/>
                    <a:pt x="1909" y="2213"/>
                  </a:cubicBezTo>
                  <a:cubicBezTo>
                    <a:pt x="1850" y="2095"/>
                    <a:pt x="1780" y="1967"/>
                    <a:pt x="1711" y="1852"/>
                  </a:cubicBezTo>
                  <a:cubicBezTo>
                    <a:pt x="1699" y="1827"/>
                    <a:pt x="1677" y="1816"/>
                    <a:pt x="1663" y="1794"/>
                  </a:cubicBezTo>
                  <a:cubicBezTo>
                    <a:pt x="1652" y="1805"/>
                    <a:pt x="1652" y="1805"/>
                    <a:pt x="1641" y="1805"/>
                  </a:cubicBezTo>
                  <a:cubicBezTo>
                    <a:pt x="1652" y="1838"/>
                    <a:pt x="1663" y="1875"/>
                    <a:pt x="1677" y="1908"/>
                  </a:cubicBezTo>
                  <a:cubicBezTo>
                    <a:pt x="1733" y="2014"/>
                    <a:pt x="1792" y="2118"/>
                    <a:pt x="1850" y="2224"/>
                  </a:cubicBezTo>
                  <a:cubicBezTo>
                    <a:pt x="1861" y="2246"/>
                    <a:pt x="1873" y="2282"/>
                    <a:pt x="1887" y="2305"/>
                  </a:cubicBezTo>
                  <a:lnTo>
                    <a:pt x="1861" y="2305"/>
                  </a:lnTo>
                  <a:cubicBezTo>
                    <a:pt x="1850" y="2294"/>
                    <a:pt x="1839" y="2282"/>
                    <a:pt x="1828" y="2271"/>
                  </a:cubicBezTo>
                  <a:cubicBezTo>
                    <a:pt x="1548" y="1897"/>
                    <a:pt x="1258" y="1525"/>
                    <a:pt x="909" y="1198"/>
                  </a:cubicBezTo>
                  <a:cubicBezTo>
                    <a:pt x="825" y="1117"/>
                    <a:pt x="744" y="1025"/>
                    <a:pt x="663" y="930"/>
                  </a:cubicBezTo>
                  <a:cubicBezTo>
                    <a:pt x="420" y="676"/>
                    <a:pt x="244" y="360"/>
                    <a:pt x="57" y="59"/>
                  </a:cubicBezTo>
                  <a:cubicBezTo>
                    <a:pt x="45" y="36"/>
                    <a:pt x="34" y="22"/>
                    <a:pt x="2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1"/>
            <p:cNvSpPr/>
            <p:nvPr/>
          </p:nvSpPr>
          <p:spPr>
            <a:xfrm>
              <a:off x="4171522" y="4245667"/>
              <a:ext cx="153499" cy="60840"/>
            </a:xfrm>
            <a:custGeom>
              <a:avLst/>
              <a:gdLst/>
              <a:ahLst/>
              <a:cxnLst/>
              <a:rect l="l" t="t" r="r" b="b"/>
              <a:pathLst>
                <a:path w="3237" h="1283" extrusionOk="0">
                  <a:moveTo>
                    <a:pt x="60" y="0"/>
                  </a:moveTo>
                  <a:cubicBezTo>
                    <a:pt x="46" y="0"/>
                    <a:pt x="23" y="0"/>
                    <a:pt x="1" y="14"/>
                  </a:cubicBezTo>
                  <a:cubicBezTo>
                    <a:pt x="12" y="25"/>
                    <a:pt x="23" y="37"/>
                    <a:pt x="46" y="48"/>
                  </a:cubicBezTo>
                  <a:cubicBezTo>
                    <a:pt x="71" y="59"/>
                    <a:pt x="104" y="70"/>
                    <a:pt x="141" y="84"/>
                  </a:cubicBezTo>
                  <a:cubicBezTo>
                    <a:pt x="954" y="305"/>
                    <a:pt x="1747" y="618"/>
                    <a:pt x="2515" y="967"/>
                  </a:cubicBezTo>
                  <a:cubicBezTo>
                    <a:pt x="2725" y="1062"/>
                    <a:pt x="2934" y="1154"/>
                    <a:pt x="3133" y="1246"/>
                  </a:cubicBezTo>
                  <a:cubicBezTo>
                    <a:pt x="3166" y="1271"/>
                    <a:pt x="3203" y="1271"/>
                    <a:pt x="3225" y="1282"/>
                  </a:cubicBezTo>
                  <a:cubicBezTo>
                    <a:pt x="3236" y="1271"/>
                    <a:pt x="3236" y="1257"/>
                    <a:pt x="3236" y="1257"/>
                  </a:cubicBezTo>
                  <a:cubicBezTo>
                    <a:pt x="3214" y="1246"/>
                    <a:pt x="3203" y="1224"/>
                    <a:pt x="3177" y="1213"/>
                  </a:cubicBezTo>
                  <a:cubicBezTo>
                    <a:pt x="3096" y="1176"/>
                    <a:pt x="3027" y="1143"/>
                    <a:pt x="2957" y="1106"/>
                  </a:cubicBezTo>
                  <a:cubicBezTo>
                    <a:pt x="2166" y="746"/>
                    <a:pt x="1373" y="386"/>
                    <a:pt x="535" y="140"/>
                  </a:cubicBezTo>
                  <a:cubicBezTo>
                    <a:pt x="384" y="95"/>
                    <a:pt x="222" y="48"/>
                    <a:pt x="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1"/>
            <p:cNvSpPr/>
            <p:nvPr/>
          </p:nvSpPr>
          <p:spPr>
            <a:xfrm>
              <a:off x="4443091" y="4320779"/>
              <a:ext cx="43674" cy="55481"/>
            </a:xfrm>
            <a:custGeom>
              <a:avLst/>
              <a:gdLst/>
              <a:ahLst/>
              <a:cxnLst/>
              <a:rect l="l" t="t" r="r" b="b"/>
              <a:pathLst>
                <a:path w="921" h="1170" extrusionOk="0">
                  <a:moveTo>
                    <a:pt x="920" y="0"/>
                  </a:moveTo>
                  <a:lnTo>
                    <a:pt x="920" y="0"/>
                  </a:lnTo>
                  <a:cubicBezTo>
                    <a:pt x="898" y="11"/>
                    <a:pt x="884" y="23"/>
                    <a:pt x="873" y="37"/>
                  </a:cubicBezTo>
                  <a:cubicBezTo>
                    <a:pt x="850" y="70"/>
                    <a:pt x="828" y="106"/>
                    <a:pt x="792" y="140"/>
                  </a:cubicBezTo>
                  <a:cubicBezTo>
                    <a:pt x="618" y="361"/>
                    <a:pt x="431" y="581"/>
                    <a:pt x="255" y="805"/>
                  </a:cubicBezTo>
                  <a:cubicBezTo>
                    <a:pt x="185" y="886"/>
                    <a:pt x="116" y="967"/>
                    <a:pt x="46" y="1059"/>
                  </a:cubicBezTo>
                  <a:cubicBezTo>
                    <a:pt x="1" y="1106"/>
                    <a:pt x="12" y="1154"/>
                    <a:pt x="82" y="1165"/>
                  </a:cubicBezTo>
                  <a:cubicBezTo>
                    <a:pt x="102" y="1168"/>
                    <a:pt x="123" y="1169"/>
                    <a:pt x="144" y="1169"/>
                  </a:cubicBezTo>
                  <a:cubicBezTo>
                    <a:pt x="216" y="1169"/>
                    <a:pt x="287" y="1152"/>
                    <a:pt x="350" y="1106"/>
                  </a:cubicBezTo>
                  <a:lnTo>
                    <a:pt x="384" y="1070"/>
                  </a:lnTo>
                  <a:cubicBezTo>
                    <a:pt x="384" y="1059"/>
                    <a:pt x="373" y="1059"/>
                    <a:pt x="373" y="1048"/>
                  </a:cubicBezTo>
                  <a:cubicBezTo>
                    <a:pt x="298" y="1077"/>
                    <a:pt x="221" y="1112"/>
                    <a:pt x="139" y="1112"/>
                  </a:cubicBezTo>
                  <a:cubicBezTo>
                    <a:pt x="120" y="1112"/>
                    <a:pt x="101" y="1111"/>
                    <a:pt x="82" y="1106"/>
                  </a:cubicBezTo>
                  <a:cubicBezTo>
                    <a:pt x="350" y="735"/>
                    <a:pt x="674" y="397"/>
                    <a:pt x="92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1"/>
            <p:cNvSpPr/>
            <p:nvPr/>
          </p:nvSpPr>
          <p:spPr>
            <a:xfrm>
              <a:off x="4423792" y="4291474"/>
              <a:ext cx="9958" cy="53585"/>
            </a:xfrm>
            <a:custGeom>
              <a:avLst/>
              <a:gdLst/>
              <a:ahLst/>
              <a:cxnLst/>
              <a:rect l="l" t="t" r="r" b="b"/>
              <a:pathLst>
                <a:path w="210" h="1130" extrusionOk="0">
                  <a:moveTo>
                    <a:pt x="173" y="1"/>
                  </a:moveTo>
                  <a:lnTo>
                    <a:pt x="173" y="37"/>
                  </a:lnTo>
                  <a:cubicBezTo>
                    <a:pt x="162" y="118"/>
                    <a:pt x="151" y="199"/>
                    <a:pt x="140" y="269"/>
                  </a:cubicBezTo>
                  <a:cubicBezTo>
                    <a:pt x="92" y="537"/>
                    <a:pt x="48" y="794"/>
                    <a:pt x="11" y="1060"/>
                  </a:cubicBezTo>
                  <a:cubicBezTo>
                    <a:pt x="0" y="1085"/>
                    <a:pt x="11" y="1107"/>
                    <a:pt x="11" y="1129"/>
                  </a:cubicBezTo>
                  <a:lnTo>
                    <a:pt x="34" y="1129"/>
                  </a:lnTo>
                  <a:cubicBezTo>
                    <a:pt x="129" y="758"/>
                    <a:pt x="187" y="386"/>
                    <a:pt x="21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1"/>
            <p:cNvSpPr/>
            <p:nvPr/>
          </p:nvSpPr>
          <p:spPr>
            <a:xfrm>
              <a:off x="4579421" y="4003877"/>
              <a:ext cx="20438" cy="31582"/>
            </a:xfrm>
            <a:custGeom>
              <a:avLst/>
              <a:gdLst/>
              <a:ahLst/>
              <a:cxnLst/>
              <a:rect l="l" t="t" r="r" b="b"/>
              <a:pathLst>
                <a:path w="431" h="666" extrusionOk="0">
                  <a:moveTo>
                    <a:pt x="12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26"/>
                    <a:pt x="1" y="48"/>
                    <a:pt x="12" y="59"/>
                  </a:cubicBezTo>
                  <a:cubicBezTo>
                    <a:pt x="34" y="96"/>
                    <a:pt x="59" y="118"/>
                    <a:pt x="82" y="154"/>
                  </a:cubicBezTo>
                  <a:cubicBezTo>
                    <a:pt x="174" y="305"/>
                    <a:pt x="269" y="456"/>
                    <a:pt x="372" y="607"/>
                  </a:cubicBezTo>
                  <a:cubicBezTo>
                    <a:pt x="383" y="629"/>
                    <a:pt x="409" y="643"/>
                    <a:pt x="431" y="666"/>
                  </a:cubicBezTo>
                  <a:cubicBezTo>
                    <a:pt x="420" y="629"/>
                    <a:pt x="431" y="607"/>
                    <a:pt x="409" y="585"/>
                  </a:cubicBezTo>
                  <a:cubicBezTo>
                    <a:pt x="291" y="397"/>
                    <a:pt x="163" y="210"/>
                    <a:pt x="34" y="26"/>
                  </a:cubicBezTo>
                  <a:cubicBezTo>
                    <a:pt x="34" y="15"/>
                    <a:pt x="23" y="1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31"/>
          <p:cNvGrpSpPr/>
          <p:nvPr/>
        </p:nvGrpSpPr>
        <p:grpSpPr>
          <a:xfrm rot="829707">
            <a:off x="7110567" y="705594"/>
            <a:ext cx="1189473" cy="1181520"/>
            <a:chOff x="4998985" y="3942801"/>
            <a:chExt cx="385809" cy="383242"/>
          </a:xfrm>
        </p:grpSpPr>
        <p:sp>
          <p:nvSpPr>
            <p:cNvPr id="2142" name="Google Shape;2142;p31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1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1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1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1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1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1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1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1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1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1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1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1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1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1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1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1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1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1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1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1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1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6" name="Google Shape;2176;p31"/>
          <p:cNvSpPr/>
          <p:nvPr/>
        </p:nvSpPr>
        <p:spPr>
          <a:xfrm rot="5395925">
            <a:off x="6085091" y="2842231"/>
            <a:ext cx="313177" cy="727629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31"/>
          <p:cNvSpPr/>
          <p:nvPr/>
        </p:nvSpPr>
        <p:spPr>
          <a:xfrm rot="3227912">
            <a:off x="6096662" y="2692869"/>
            <a:ext cx="313169" cy="727624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8" name="Google Shape;2178;p31"/>
          <p:cNvGrpSpPr/>
          <p:nvPr/>
        </p:nvGrpSpPr>
        <p:grpSpPr>
          <a:xfrm flipH="1">
            <a:off x="5943405" y="1311254"/>
            <a:ext cx="1100689" cy="852644"/>
            <a:chOff x="7672927" y="1351323"/>
            <a:chExt cx="560889" cy="434491"/>
          </a:xfrm>
        </p:grpSpPr>
        <p:sp>
          <p:nvSpPr>
            <p:cNvPr id="2179" name="Google Shape;2179;p31"/>
            <p:cNvSpPr/>
            <p:nvPr/>
          </p:nvSpPr>
          <p:spPr>
            <a:xfrm>
              <a:off x="7672927" y="1351323"/>
              <a:ext cx="560889" cy="434491"/>
            </a:xfrm>
            <a:custGeom>
              <a:avLst/>
              <a:gdLst/>
              <a:ahLst/>
              <a:cxnLst/>
              <a:rect l="l" t="t" r="r" b="b"/>
              <a:pathLst>
                <a:path w="7415" h="5744" extrusionOk="0">
                  <a:moveTo>
                    <a:pt x="5035" y="0"/>
                  </a:moveTo>
                  <a:cubicBezTo>
                    <a:pt x="4627" y="0"/>
                    <a:pt x="4215" y="119"/>
                    <a:pt x="3853" y="366"/>
                  </a:cubicBezTo>
                  <a:cubicBezTo>
                    <a:pt x="3842" y="377"/>
                    <a:pt x="3817" y="391"/>
                    <a:pt x="3806" y="402"/>
                  </a:cubicBezTo>
                  <a:cubicBezTo>
                    <a:pt x="3783" y="413"/>
                    <a:pt x="3772" y="424"/>
                    <a:pt x="3747" y="436"/>
                  </a:cubicBezTo>
                  <a:cubicBezTo>
                    <a:pt x="3736" y="447"/>
                    <a:pt x="3725" y="461"/>
                    <a:pt x="3702" y="472"/>
                  </a:cubicBezTo>
                  <a:cubicBezTo>
                    <a:pt x="3364" y="704"/>
                    <a:pt x="3107" y="1031"/>
                    <a:pt x="2945" y="1402"/>
                  </a:cubicBezTo>
                  <a:cubicBezTo>
                    <a:pt x="2758" y="1858"/>
                    <a:pt x="2747" y="2369"/>
                    <a:pt x="2898" y="2835"/>
                  </a:cubicBezTo>
                  <a:lnTo>
                    <a:pt x="2780" y="2916"/>
                  </a:lnTo>
                  <a:lnTo>
                    <a:pt x="2769" y="2916"/>
                  </a:lnTo>
                  <a:cubicBezTo>
                    <a:pt x="2710" y="2961"/>
                    <a:pt x="2666" y="3020"/>
                    <a:pt x="2641" y="3078"/>
                  </a:cubicBezTo>
                  <a:cubicBezTo>
                    <a:pt x="2641" y="3090"/>
                    <a:pt x="2629" y="3101"/>
                    <a:pt x="2629" y="3115"/>
                  </a:cubicBezTo>
                  <a:lnTo>
                    <a:pt x="163" y="4813"/>
                  </a:lnTo>
                  <a:cubicBezTo>
                    <a:pt x="104" y="4847"/>
                    <a:pt x="70" y="4905"/>
                    <a:pt x="34" y="4964"/>
                  </a:cubicBezTo>
                  <a:cubicBezTo>
                    <a:pt x="12" y="5045"/>
                    <a:pt x="1" y="5140"/>
                    <a:pt x="34" y="5232"/>
                  </a:cubicBezTo>
                  <a:cubicBezTo>
                    <a:pt x="56" y="5336"/>
                    <a:pt x="104" y="5419"/>
                    <a:pt x="140" y="5464"/>
                  </a:cubicBezTo>
                  <a:cubicBezTo>
                    <a:pt x="174" y="5523"/>
                    <a:pt x="232" y="5593"/>
                    <a:pt x="314" y="5651"/>
                  </a:cubicBezTo>
                  <a:cubicBezTo>
                    <a:pt x="406" y="5721"/>
                    <a:pt x="490" y="5744"/>
                    <a:pt x="571" y="5744"/>
                  </a:cubicBezTo>
                  <a:cubicBezTo>
                    <a:pt x="640" y="5744"/>
                    <a:pt x="710" y="5710"/>
                    <a:pt x="769" y="5674"/>
                  </a:cubicBezTo>
                  <a:lnTo>
                    <a:pt x="3236" y="3975"/>
                  </a:lnTo>
                  <a:cubicBezTo>
                    <a:pt x="3249" y="3977"/>
                    <a:pt x="3263" y="3978"/>
                    <a:pt x="3276" y="3978"/>
                  </a:cubicBezTo>
                  <a:cubicBezTo>
                    <a:pt x="3340" y="3978"/>
                    <a:pt x="3398" y="3956"/>
                    <a:pt x="3456" y="3917"/>
                  </a:cubicBezTo>
                  <a:lnTo>
                    <a:pt x="3585" y="3835"/>
                  </a:lnTo>
                  <a:cubicBezTo>
                    <a:pt x="3960" y="4137"/>
                    <a:pt x="4421" y="4292"/>
                    <a:pt x="4885" y="4292"/>
                  </a:cubicBezTo>
                  <a:cubicBezTo>
                    <a:pt x="5299" y="4292"/>
                    <a:pt x="5715" y="4169"/>
                    <a:pt x="6077" y="3917"/>
                  </a:cubicBezTo>
                  <a:cubicBezTo>
                    <a:pt x="6099" y="3905"/>
                    <a:pt x="6122" y="3883"/>
                    <a:pt x="6147" y="3869"/>
                  </a:cubicBezTo>
                  <a:cubicBezTo>
                    <a:pt x="6169" y="3847"/>
                    <a:pt x="6203" y="3835"/>
                    <a:pt x="6228" y="3813"/>
                  </a:cubicBezTo>
                  <a:cubicBezTo>
                    <a:pt x="7169" y="3159"/>
                    <a:pt x="7415" y="1858"/>
                    <a:pt x="6761" y="902"/>
                  </a:cubicBezTo>
                  <a:cubicBezTo>
                    <a:pt x="6357" y="316"/>
                    <a:pt x="5702" y="0"/>
                    <a:pt x="5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1"/>
            <p:cNvSpPr/>
            <p:nvPr/>
          </p:nvSpPr>
          <p:spPr>
            <a:xfrm>
              <a:off x="7896517" y="1593747"/>
              <a:ext cx="24811" cy="32753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20" y="0"/>
                  </a:moveTo>
                  <a:cubicBezTo>
                    <a:pt x="16" y="0"/>
                    <a:pt x="14" y="1"/>
                    <a:pt x="11" y="2"/>
                  </a:cubicBezTo>
                  <a:cubicBezTo>
                    <a:pt x="0" y="2"/>
                    <a:pt x="0" y="24"/>
                    <a:pt x="11" y="49"/>
                  </a:cubicBezTo>
                  <a:cubicBezTo>
                    <a:pt x="59" y="61"/>
                    <a:pt x="129" y="119"/>
                    <a:pt x="187" y="200"/>
                  </a:cubicBezTo>
                  <a:cubicBezTo>
                    <a:pt x="232" y="270"/>
                    <a:pt x="269" y="362"/>
                    <a:pt x="257" y="410"/>
                  </a:cubicBezTo>
                  <a:cubicBezTo>
                    <a:pt x="280" y="432"/>
                    <a:pt x="302" y="432"/>
                    <a:pt x="302" y="432"/>
                  </a:cubicBezTo>
                  <a:cubicBezTo>
                    <a:pt x="313" y="421"/>
                    <a:pt x="313" y="421"/>
                    <a:pt x="313" y="410"/>
                  </a:cubicBezTo>
                  <a:cubicBezTo>
                    <a:pt x="327" y="373"/>
                    <a:pt x="291" y="281"/>
                    <a:pt x="221" y="175"/>
                  </a:cubicBezTo>
                  <a:cubicBezTo>
                    <a:pt x="138" y="49"/>
                    <a:pt x="52" y="0"/>
                    <a:pt x="2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1"/>
            <p:cNvSpPr/>
            <p:nvPr/>
          </p:nvSpPr>
          <p:spPr>
            <a:xfrm>
              <a:off x="7901811" y="1573551"/>
              <a:ext cx="48411" cy="49319"/>
            </a:xfrm>
            <a:custGeom>
              <a:avLst/>
              <a:gdLst/>
              <a:ahLst/>
              <a:cxnLst/>
              <a:rect l="l" t="t" r="r" b="b"/>
              <a:pathLst>
                <a:path w="640" h="652" extrusionOk="0">
                  <a:moveTo>
                    <a:pt x="327" y="1"/>
                  </a:moveTo>
                  <a:lnTo>
                    <a:pt x="0" y="221"/>
                  </a:lnTo>
                  <a:cubicBezTo>
                    <a:pt x="59" y="258"/>
                    <a:pt x="140" y="328"/>
                    <a:pt x="187" y="409"/>
                  </a:cubicBezTo>
                  <a:cubicBezTo>
                    <a:pt x="257" y="501"/>
                    <a:pt x="291" y="596"/>
                    <a:pt x="291" y="652"/>
                  </a:cubicBezTo>
                  <a:lnTo>
                    <a:pt x="618" y="431"/>
                  </a:lnTo>
                  <a:cubicBezTo>
                    <a:pt x="640" y="420"/>
                    <a:pt x="629" y="316"/>
                    <a:pt x="537" y="177"/>
                  </a:cubicBezTo>
                  <a:cubicBezTo>
                    <a:pt x="489" y="118"/>
                    <a:pt x="442" y="59"/>
                    <a:pt x="408" y="37"/>
                  </a:cubicBezTo>
                  <a:cubicBezTo>
                    <a:pt x="361" y="1"/>
                    <a:pt x="338" y="1"/>
                    <a:pt x="32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7704620" y="1601538"/>
              <a:ext cx="207790" cy="155294"/>
            </a:xfrm>
            <a:custGeom>
              <a:avLst/>
              <a:gdLst/>
              <a:ahLst/>
              <a:cxnLst/>
              <a:rect l="l" t="t" r="r" b="b"/>
              <a:pathLst>
                <a:path w="2747" h="2053" extrusionOk="0">
                  <a:moveTo>
                    <a:pt x="2543" y="0"/>
                  </a:moveTo>
                  <a:cubicBezTo>
                    <a:pt x="2541" y="0"/>
                    <a:pt x="2539" y="1"/>
                    <a:pt x="2537" y="2"/>
                  </a:cubicBezTo>
                  <a:lnTo>
                    <a:pt x="1" y="1748"/>
                  </a:lnTo>
                  <a:cubicBezTo>
                    <a:pt x="1" y="1748"/>
                    <a:pt x="12" y="1762"/>
                    <a:pt x="23" y="1762"/>
                  </a:cubicBezTo>
                  <a:cubicBezTo>
                    <a:pt x="57" y="1796"/>
                    <a:pt x="93" y="1832"/>
                    <a:pt x="126" y="1877"/>
                  </a:cubicBezTo>
                  <a:cubicBezTo>
                    <a:pt x="163" y="1935"/>
                    <a:pt x="196" y="1994"/>
                    <a:pt x="196" y="2053"/>
                  </a:cubicBezTo>
                  <a:lnTo>
                    <a:pt x="2747" y="296"/>
                  </a:lnTo>
                  <a:cubicBezTo>
                    <a:pt x="2747" y="296"/>
                    <a:pt x="2747" y="226"/>
                    <a:pt x="2677" y="120"/>
                  </a:cubicBezTo>
                  <a:cubicBezTo>
                    <a:pt x="2615" y="38"/>
                    <a:pt x="2562" y="0"/>
                    <a:pt x="254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7699325" y="1736478"/>
              <a:ext cx="17625" cy="22920"/>
            </a:xfrm>
            <a:custGeom>
              <a:avLst/>
              <a:gdLst/>
              <a:ahLst/>
              <a:cxnLst/>
              <a:rect l="l" t="t" r="r" b="b"/>
              <a:pathLst>
                <a:path w="233" h="303" extrusionOk="0">
                  <a:moveTo>
                    <a:pt x="12" y="1"/>
                  </a:moveTo>
                  <a:cubicBezTo>
                    <a:pt x="12" y="1"/>
                    <a:pt x="1" y="12"/>
                    <a:pt x="12" y="59"/>
                  </a:cubicBezTo>
                  <a:cubicBezTo>
                    <a:pt x="23" y="93"/>
                    <a:pt x="46" y="140"/>
                    <a:pt x="82" y="174"/>
                  </a:cubicBezTo>
                  <a:cubicBezTo>
                    <a:pt x="104" y="221"/>
                    <a:pt x="141" y="258"/>
                    <a:pt x="174" y="280"/>
                  </a:cubicBezTo>
                  <a:cubicBezTo>
                    <a:pt x="196" y="302"/>
                    <a:pt x="222" y="302"/>
                    <a:pt x="222" y="302"/>
                  </a:cubicBezTo>
                  <a:cubicBezTo>
                    <a:pt x="233" y="280"/>
                    <a:pt x="222" y="210"/>
                    <a:pt x="152" y="129"/>
                  </a:cubicBezTo>
                  <a:cubicBezTo>
                    <a:pt x="127" y="82"/>
                    <a:pt x="93" y="48"/>
                    <a:pt x="57" y="23"/>
                  </a:cubicBezTo>
                  <a:cubicBezTo>
                    <a:pt x="34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7900072" y="1428400"/>
              <a:ext cx="45764" cy="143569"/>
            </a:xfrm>
            <a:custGeom>
              <a:avLst/>
              <a:gdLst/>
              <a:ahLst/>
              <a:cxnLst/>
              <a:rect l="l" t="t" r="r" b="b"/>
              <a:pathLst>
                <a:path w="605" h="1898" extrusionOk="0">
                  <a:moveTo>
                    <a:pt x="604" y="0"/>
                  </a:moveTo>
                  <a:cubicBezTo>
                    <a:pt x="127" y="501"/>
                    <a:pt x="1" y="1244"/>
                    <a:pt x="291" y="1897"/>
                  </a:cubicBezTo>
                  <a:lnTo>
                    <a:pt x="325" y="1886"/>
                  </a:lnTo>
                  <a:cubicBezTo>
                    <a:pt x="330" y="1875"/>
                    <a:pt x="343" y="1869"/>
                    <a:pt x="360" y="1869"/>
                  </a:cubicBezTo>
                  <a:cubicBezTo>
                    <a:pt x="381" y="1869"/>
                    <a:pt x="410" y="1878"/>
                    <a:pt x="442" y="1897"/>
                  </a:cubicBezTo>
                  <a:cubicBezTo>
                    <a:pt x="255" y="1548"/>
                    <a:pt x="196" y="1151"/>
                    <a:pt x="266" y="744"/>
                  </a:cubicBezTo>
                  <a:cubicBezTo>
                    <a:pt x="291" y="629"/>
                    <a:pt x="325" y="512"/>
                    <a:pt x="372" y="394"/>
                  </a:cubicBezTo>
                  <a:cubicBezTo>
                    <a:pt x="431" y="255"/>
                    <a:pt x="512" y="115"/>
                    <a:pt x="60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7917620" y="1377646"/>
              <a:ext cx="274809" cy="264295"/>
            </a:xfrm>
            <a:custGeom>
              <a:avLst/>
              <a:gdLst/>
              <a:ahLst/>
              <a:cxnLst/>
              <a:rect l="l" t="t" r="r" b="b"/>
              <a:pathLst>
                <a:path w="3633" h="3494" extrusionOk="0">
                  <a:moveTo>
                    <a:pt x="1819" y="216"/>
                  </a:moveTo>
                  <a:cubicBezTo>
                    <a:pt x="1907" y="216"/>
                    <a:pt x="1996" y="223"/>
                    <a:pt x="2085" y="238"/>
                  </a:cubicBezTo>
                  <a:cubicBezTo>
                    <a:pt x="2479" y="322"/>
                    <a:pt x="2828" y="543"/>
                    <a:pt x="3063" y="881"/>
                  </a:cubicBezTo>
                  <a:cubicBezTo>
                    <a:pt x="3294" y="1216"/>
                    <a:pt x="3375" y="1624"/>
                    <a:pt x="3306" y="2021"/>
                  </a:cubicBezTo>
                  <a:cubicBezTo>
                    <a:pt x="3225" y="2429"/>
                    <a:pt x="3004" y="2767"/>
                    <a:pt x="2666" y="2999"/>
                  </a:cubicBezTo>
                  <a:cubicBezTo>
                    <a:pt x="2409" y="3175"/>
                    <a:pt x="2121" y="3272"/>
                    <a:pt x="1818" y="3272"/>
                  </a:cubicBezTo>
                  <a:cubicBezTo>
                    <a:pt x="1722" y="3272"/>
                    <a:pt x="1624" y="3262"/>
                    <a:pt x="1526" y="3242"/>
                  </a:cubicBezTo>
                  <a:cubicBezTo>
                    <a:pt x="1129" y="3172"/>
                    <a:pt x="780" y="2951"/>
                    <a:pt x="548" y="2613"/>
                  </a:cubicBezTo>
                  <a:cubicBezTo>
                    <a:pt x="314" y="2278"/>
                    <a:pt x="233" y="1870"/>
                    <a:pt x="302" y="1473"/>
                  </a:cubicBezTo>
                  <a:cubicBezTo>
                    <a:pt x="328" y="1370"/>
                    <a:pt x="350" y="1264"/>
                    <a:pt x="397" y="1172"/>
                  </a:cubicBezTo>
                  <a:cubicBezTo>
                    <a:pt x="501" y="892"/>
                    <a:pt x="688" y="658"/>
                    <a:pt x="931" y="484"/>
                  </a:cubicBezTo>
                  <a:cubicBezTo>
                    <a:pt x="1195" y="312"/>
                    <a:pt x="1503" y="216"/>
                    <a:pt x="1819" y="216"/>
                  </a:cubicBezTo>
                  <a:close/>
                  <a:moveTo>
                    <a:pt x="1804" y="0"/>
                  </a:moveTo>
                  <a:cubicBezTo>
                    <a:pt x="1463" y="0"/>
                    <a:pt x="1118" y="100"/>
                    <a:pt x="816" y="308"/>
                  </a:cubicBezTo>
                  <a:cubicBezTo>
                    <a:pt x="791" y="322"/>
                    <a:pt x="769" y="333"/>
                    <a:pt x="758" y="356"/>
                  </a:cubicBezTo>
                  <a:lnTo>
                    <a:pt x="733" y="367"/>
                  </a:lnTo>
                  <a:cubicBezTo>
                    <a:pt x="397" y="624"/>
                    <a:pt x="163" y="996"/>
                    <a:pt x="82" y="1426"/>
                  </a:cubicBezTo>
                  <a:cubicBezTo>
                    <a:pt x="1" y="1892"/>
                    <a:pt x="104" y="2348"/>
                    <a:pt x="361" y="2730"/>
                  </a:cubicBezTo>
                  <a:cubicBezTo>
                    <a:pt x="629" y="3116"/>
                    <a:pt x="1026" y="3381"/>
                    <a:pt x="1490" y="3465"/>
                  </a:cubicBezTo>
                  <a:cubicBezTo>
                    <a:pt x="1595" y="3484"/>
                    <a:pt x="1701" y="3493"/>
                    <a:pt x="1806" y="3493"/>
                  </a:cubicBezTo>
                  <a:cubicBezTo>
                    <a:pt x="2155" y="3493"/>
                    <a:pt x="2498" y="3390"/>
                    <a:pt x="2794" y="3186"/>
                  </a:cubicBezTo>
                  <a:cubicBezTo>
                    <a:pt x="3085" y="2987"/>
                    <a:pt x="3294" y="2708"/>
                    <a:pt x="3412" y="2404"/>
                  </a:cubicBezTo>
                  <a:cubicBezTo>
                    <a:pt x="3632" y="1881"/>
                    <a:pt x="3585" y="1264"/>
                    <a:pt x="3236" y="752"/>
                  </a:cubicBezTo>
                  <a:cubicBezTo>
                    <a:pt x="2897" y="262"/>
                    <a:pt x="2355" y="0"/>
                    <a:pt x="180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1"/>
            <p:cNvSpPr/>
            <p:nvPr/>
          </p:nvSpPr>
          <p:spPr>
            <a:xfrm>
              <a:off x="7938799" y="1398220"/>
              <a:ext cx="230785" cy="223145"/>
            </a:xfrm>
            <a:custGeom>
              <a:avLst/>
              <a:gdLst/>
              <a:ahLst/>
              <a:cxnLst/>
              <a:rect l="l" t="t" r="r" b="b"/>
              <a:pathLst>
                <a:path w="3051" h="2950" extrusionOk="0">
                  <a:moveTo>
                    <a:pt x="1523" y="1"/>
                  </a:moveTo>
                  <a:cubicBezTo>
                    <a:pt x="1227" y="1"/>
                    <a:pt x="936" y="88"/>
                    <a:pt x="687" y="260"/>
                  </a:cubicBezTo>
                  <a:cubicBezTo>
                    <a:pt x="360" y="480"/>
                    <a:pt x="140" y="819"/>
                    <a:pt x="70" y="1201"/>
                  </a:cubicBezTo>
                  <a:cubicBezTo>
                    <a:pt x="0" y="1598"/>
                    <a:pt x="81" y="1981"/>
                    <a:pt x="302" y="2308"/>
                  </a:cubicBezTo>
                  <a:cubicBezTo>
                    <a:pt x="536" y="2634"/>
                    <a:pt x="872" y="2855"/>
                    <a:pt x="1257" y="2925"/>
                  </a:cubicBezTo>
                  <a:cubicBezTo>
                    <a:pt x="1346" y="2941"/>
                    <a:pt x="1436" y="2949"/>
                    <a:pt x="1526" y="2949"/>
                  </a:cubicBezTo>
                  <a:cubicBezTo>
                    <a:pt x="1821" y="2949"/>
                    <a:pt x="2113" y="2862"/>
                    <a:pt x="2363" y="2690"/>
                  </a:cubicBezTo>
                  <a:cubicBezTo>
                    <a:pt x="2595" y="2528"/>
                    <a:pt x="2783" y="2296"/>
                    <a:pt x="2886" y="2039"/>
                  </a:cubicBezTo>
                  <a:cubicBezTo>
                    <a:pt x="2922" y="1947"/>
                    <a:pt x="2956" y="1841"/>
                    <a:pt x="2981" y="1738"/>
                  </a:cubicBezTo>
                  <a:cubicBezTo>
                    <a:pt x="3051" y="1352"/>
                    <a:pt x="2967" y="958"/>
                    <a:pt x="2735" y="631"/>
                  </a:cubicBezTo>
                  <a:cubicBezTo>
                    <a:pt x="2514" y="316"/>
                    <a:pt x="2176" y="95"/>
                    <a:pt x="1794" y="25"/>
                  </a:cubicBezTo>
                  <a:cubicBezTo>
                    <a:pt x="1704" y="9"/>
                    <a:pt x="1613" y="1"/>
                    <a:pt x="152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1"/>
            <p:cNvSpPr/>
            <p:nvPr/>
          </p:nvSpPr>
          <p:spPr>
            <a:xfrm>
              <a:off x="7949313" y="1599950"/>
              <a:ext cx="141905" cy="49848"/>
            </a:xfrm>
            <a:custGeom>
              <a:avLst/>
              <a:gdLst/>
              <a:ahLst/>
              <a:cxnLst/>
              <a:rect l="l" t="t" r="r" b="b"/>
              <a:pathLst>
                <a:path w="1876" h="659" extrusionOk="0">
                  <a:moveTo>
                    <a:pt x="48" y="1"/>
                  </a:moveTo>
                  <a:lnTo>
                    <a:pt x="48" y="1"/>
                  </a:lnTo>
                  <a:cubicBezTo>
                    <a:pt x="59" y="60"/>
                    <a:pt x="48" y="107"/>
                    <a:pt x="23" y="118"/>
                  </a:cubicBezTo>
                  <a:lnTo>
                    <a:pt x="1" y="141"/>
                  </a:lnTo>
                  <a:cubicBezTo>
                    <a:pt x="340" y="480"/>
                    <a:pt x="788" y="659"/>
                    <a:pt x="1241" y="659"/>
                  </a:cubicBezTo>
                  <a:cubicBezTo>
                    <a:pt x="1455" y="659"/>
                    <a:pt x="1670" y="619"/>
                    <a:pt x="1875" y="537"/>
                  </a:cubicBezTo>
                  <a:lnTo>
                    <a:pt x="1875" y="537"/>
                  </a:lnTo>
                  <a:cubicBezTo>
                    <a:pt x="1722" y="579"/>
                    <a:pt x="1561" y="600"/>
                    <a:pt x="1397" y="600"/>
                  </a:cubicBezTo>
                  <a:cubicBezTo>
                    <a:pt x="1286" y="600"/>
                    <a:pt x="1173" y="590"/>
                    <a:pt x="1060" y="571"/>
                  </a:cubicBezTo>
                  <a:cubicBezTo>
                    <a:pt x="663" y="501"/>
                    <a:pt x="302" y="303"/>
                    <a:pt x="4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7935168" y="1393908"/>
              <a:ext cx="237820" cy="231239"/>
            </a:xfrm>
            <a:custGeom>
              <a:avLst/>
              <a:gdLst/>
              <a:ahLst/>
              <a:cxnLst/>
              <a:rect l="l" t="t" r="r" b="b"/>
              <a:pathLst>
                <a:path w="3144" h="3057" extrusionOk="0">
                  <a:moveTo>
                    <a:pt x="1571" y="58"/>
                  </a:moveTo>
                  <a:cubicBezTo>
                    <a:pt x="1661" y="58"/>
                    <a:pt x="1752" y="66"/>
                    <a:pt x="1842" y="82"/>
                  </a:cubicBezTo>
                  <a:cubicBezTo>
                    <a:pt x="2224" y="152"/>
                    <a:pt x="2562" y="373"/>
                    <a:pt x="2783" y="688"/>
                  </a:cubicBezTo>
                  <a:cubicBezTo>
                    <a:pt x="3015" y="1015"/>
                    <a:pt x="3099" y="1409"/>
                    <a:pt x="3029" y="1795"/>
                  </a:cubicBezTo>
                  <a:cubicBezTo>
                    <a:pt x="3004" y="1898"/>
                    <a:pt x="2970" y="2004"/>
                    <a:pt x="2934" y="2096"/>
                  </a:cubicBezTo>
                  <a:cubicBezTo>
                    <a:pt x="2831" y="2353"/>
                    <a:pt x="2643" y="2585"/>
                    <a:pt x="2411" y="2747"/>
                  </a:cubicBezTo>
                  <a:cubicBezTo>
                    <a:pt x="2161" y="2919"/>
                    <a:pt x="1869" y="3006"/>
                    <a:pt x="1574" y="3006"/>
                  </a:cubicBezTo>
                  <a:cubicBezTo>
                    <a:pt x="1484" y="3006"/>
                    <a:pt x="1394" y="2998"/>
                    <a:pt x="1305" y="2982"/>
                  </a:cubicBezTo>
                  <a:cubicBezTo>
                    <a:pt x="920" y="2912"/>
                    <a:pt x="584" y="2691"/>
                    <a:pt x="350" y="2365"/>
                  </a:cubicBezTo>
                  <a:cubicBezTo>
                    <a:pt x="129" y="2038"/>
                    <a:pt x="48" y="1655"/>
                    <a:pt x="118" y="1258"/>
                  </a:cubicBezTo>
                  <a:cubicBezTo>
                    <a:pt x="188" y="876"/>
                    <a:pt x="408" y="537"/>
                    <a:pt x="735" y="317"/>
                  </a:cubicBezTo>
                  <a:cubicBezTo>
                    <a:pt x="984" y="145"/>
                    <a:pt x="1275" y="58"/>
                    <a:pt x="1571" y="58"/>
                  </a:cubicBezTo>
                  <a:close/>
                  <a:moveTo>
                    <a:pt x="1587" y="1"/>
                  </a:moveTo>
                  <a:cubicBezTo>
                    <a:pt x="1271" y="1"/>
                    <a:pt x="963" y="97"/>
                    <a:pt x="699" y="269"/>
                  </a:cubicBezTo>
                  <a:cubicBezTo>
                    <a:pt x="456" y="443"/>
                    <a:pt x="269" y="677"/>
                    <a:pt x="165" y="957"/>
                  </a:cubicBezTo>
                  <a:cubicBezTo>
                    <a:pt x="118" y="1049"/>
                    <a:pt x="96" y="1155"/>
                    <a:pt x="70" y="1258"/>
                  </a:cubicBezTo>
                  <a:cubicBezTo>
                    <a:pt x="1" y="1655"/>
                    <a:pt x="82" y="2063"/>
                    <a:pt x="316" y="2398"/>
                  </a:cubicBezTo>
                  <a:cubicBezTo>
                    <a:pt x="548" y="2736"/>
                    <a:pt x="897" y="2957"/>
                    <a:pt x="1294" y="3027"/>
                  </a:cubicBezTo>
                  <a:cubicBezTo>
                    <a:pt x="1392" y="3047"/>
                    <a:pt x="1490" y="3057"/>
                    <a:pt x="1586" y="3057"/>
                  </a:cubicBezTo>
                  <a:cubicBezTo>
                    <a:pt x="1889" y="3057"/>
                    <a:pt x="2177" y="2960"/>
                    <a:pt x="2434" y="2784"/>
                  </a:cubicBezTo>
                  <a:cubicBezTo>
                    <a:pt x="2772" y="2552"/>
                    <a:pt x="2993" y="2214"/>
                    <a:pt x="3074" y="1806"/>
                  </a:cubicBezTo>
                  <a:cubicBezTo>
                    <a:pt x="3143" y="1409"/>
                    <a:pt x="3062" y="1001"/>
                    <a:pt x="2831" y="666"/>
                  </a:cubicBezTo>
                  <a:cubicBezTo>
                    <a:pt x="2596" y="328"/>
                    <a:pt x="2247" y="107"/>
                    <a:pt x="1853" y="23"/>
                  </a:cubicBezTo>
                  <a:cubicBezTo>
                    <a:pt x="1764" y="8"/>
                    <a:pt x="1675" y="1"/>
                    <a:pt x="158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7695770" y="1373864"/>
              <a:ext cx="512478" cy="389105"/>
            </a:xfrm>
            <a:custGeom>
              <a:avLst/>
              <a:gdLst/>
              <a:ahLst/>
              <a:cxnLst/>
              <a:rect l="l" t="t" r="r" b="b"/>
              <a:pathLst>
                <a:path w="6775" h="5144" extrusionOk="0">
                  <a:moveTo>
                    <a:pt x="3305" y="721"/>
                  </a:moveTo>
                  <a:cubicBezTo>
                    <a:pt x="3213" y="836"/>
                    <a:pt x="3132" y="976"/>
                    <a:pt x="3073" y="1115"/>
                  </a:cubicBezTo>
                  <a:cubicBezTo>
                    <a:pt x="3026" y="1233"/>
                    <a:pt x="2992" y="1350"/>
                    <a:pt x="2967" y="1465"/>
                  </a:cubicBezTo>
                  <a:cubicBezTo>
                    <a:pt x="2897" y="1872"/>
                    <a:pt x="2956" y="2269"/>
                    <a:pt x="3143" y="2618"/>
                  </a:cubicBezTo>
                  <a:cubicBezTo>
                    <a:pt x="3111" y="2599"/>
                    <a:pt x="3082" y="2590"/>
                    <a:pt x="3061" y="2590"/>
                  </a:cubicBezTo>
                  <a:cubicBezTo>
                    <a:pt x="3044" y="2590"/>
                    <a:pt x="3031" y="2596"/>
                    <a:pt x="3026" y="2607"/>
                  </a:cubicBezTo>
                  <a:lnTo>
                    <a:pt x="2992" y="2618"/>
                  </a:lnTo>
                  <a:cubicBezTo>
                    <a:pt x="2702" y="1965"/>
                    <a:pt x="2828" y="1222"/>
                    <a:pt x="3305" y="721"/>
                  </a:cubicBezTo>
                  <a:close/>
                  <a:moveTo>
                    <a:pt x="3051" y="2641"/>
                  </a:moveTo>
                  <a:cubicBezTo>
                    <a:pt x="3062" y="2641"/>
                    <a:pt x="3085" y="2641"/>
                    <a:pt x="3132" y="2677"/>
                  </a:cubicBezTo>
                  <a:cubicBezTo>
                    <a:pt x="3166" y="2699"/>
                    <a:pt x="3213" y="2758"/>
                    <a:pt x="3261" y="2817"/>
                  </a:cubicBezTo>
                  <a:cubicBezTo>
                    <a:pt x="3353" y="2956"/>
                    <a:pt x="3364" y="3060"/>
                    <a:pt x="3342" y="3071"/>
                  </a:cubicBezTo>
                  <a:lnTo>
                    <a:pt x="3015" y="3292"/>
                  </a:lnTo>
                  <a:cubicBezTo>
                    <a:pt x="3015" y="3236"/>
                    <a:pt x="2981" y="3141"/>
                    <a:pt x="2911" y="3049"/>
                  </a:cubicBezTo>
                  <a:cubicBezTo>
                    <a:pt x="2864" y="2968"/>
                    <a:pt x="2783" y="2898"/>
                    <a:pt x="2724" y="2861"/>
                  </a:cubicBezTo>
                  <a:lnTo>
                    <a:pt x="3051" y="2641"/>
                  </a:lnTo>
                  <a:close/>
                  <a:moveTo>
                    <a:pt x="2674" y="2907"/>
                  </a:moveTo>
                  <a:cubicBezTo>
                    <a:pt x="2706" y="2907"/>
                    <a:pt x="2792" y="2956"/>
                    <a:pt x="2875" y="3082"/>
                  </a:cubicBezTo>
                  <a:cubicBezTo>
                    <a:pt x="2945" y="3188"/>
                    <a:pt x="2981" y="3280"/>
                    <a:pt x="2967" y="3317"/>
                  </a:cubicBezTo>
                  <a:cubicBezTo>
                    <a:pt x="2967" y="3328"/>
                    <a:pt x="2967" y="3328"/>
                    <a:pt x="2956" y="3339"/>
                  </a:cubicBezTo>
                  <a:cubicBezTo>
                    <a:pt x="2956" y="3339"/>
                    <a:pt x="2934" y="3339"/>
                    <a:pt x="2911" y="3317"/>
                  </a:cubicBezTo>
                  <a:cubicBezTo>
                    <a:pt x="2923" y="3269"/>
                    <a:pt x="2886" y="3177"/>
                    <a:pt x="2841" y="3107"/>
                  </a:cubicBezTo>
                  <a:cubicBezTo>
                    <a:pt x="2783" y="3026"/>
                    <a:pt x="2713" y="2968"/>
                    <a:pt x="2665" y="2956"/>
                  </a:cubicBezTo>
                  <a:cubicBezTo>
                    <a:pt x="2654" y="2931"/>
                    <a:pt x="2654" y="2909"/>
                    <a:pt x="2665" y="2909"/>
                  </a:cubicBezTo>
                  <a:cubicBezTo>
                    <a:pt x="2668" y="2908"/>
                    <a:pt x="2670" y="2907"/>
                    <a:pt x="2674" y="2907"/>
                  </a:cubicBezTo>
                  <a:close/>
                  <a:moveTo>
                    <a:pt x="4737" y="50"/>
                  </a:moveTo>
                  <a:cubicBezTo>
                    <a:pt x="5288" y="50"/>
                    <a:pt x="5830" y="312"/>
                    <a:pt x="6169" y="802"/>
                  </a:cubicBezTo>
                  <a:cubicBezTo>
                    <a:pt x="6518" y="1314"/>
                    <a:pt x="6565" y="1931"/>
                    <a:pt x="6345" y="2454"/>
                  </a:cubicBezTo>
                  <a:cubicBezTo>
                    <a:pt x="6227" y="2758"/>
                    <a:pt x="6018" y="3037"/>
                    <a:pt x="5727" y="3236"/>
                  </a:cubicBezTo>
                  <a:cubicBezTo>
                    <a:pt x="5431" y="3440"/>
                    <a:pt x="5088" y="3543"/>
                    <a:pt x="4739" y="3543"/>
                  </a:cubicBezTo>
                  <a:cubicBezTo>
                    <a:pt x="4634" y="3543"/>
                    <a:pt x="4528" y="3534"/>
                    <a:pt x="4423" y="3515"/>
                  </a:cubicBezTo>
                  <a:cubicBezTo>
                    <a:pt x="3959" y="3431"/>
                    <a:pt x="3562" y="3166"/>
                    <a:pt x="3294" y="2780"/>
                  </a:cubicBezTo>
                  <a:cubicBezTo>
                    <a:pt x="3037" y="2398"/>
                    <a:pt x="2934" y="1942"/>
                    <a:pt x="3015" y="1476"/>
                  </a:cubicBezTo>
                  <a:cubicBezTo>
                    <a:pt x="3096" y="1046"/>
                    <a:pt x="3330" y="674"/>
                    <a:pt x="3666" y="417"/>
                  </a:cubicBezTo>
                  <a:lnTo>
                    <a:pt x="3691" y="406"/>
                  </a:lnTo>
                  <a:cubicBezTo>
                    <a:pt x="3702" y="383"/>
                    <a:pt x="3724" y="372"/>
                    <a:pt x="3749" y="358"/>
                  </a:cubicBezTo>
                  <a:cubicBezTo>
                    <a:pt x="4051" y="150"/>
                    <a:pt x="4396" y="50"/>
                    <a:pt x="4737" y="50"/>
                  </a:cubicBezTo>
                  <a:close/>
                  <a:moveTo>
                    <a:pt x="3400" y="2990"/>
                  </a:moveTo>
                  <a:cubicBezTo>
                    <a:pt x="3654" y="3292"/>
                    <a:pt x="4015" y="3490"/>
                    <a:pt x="4412" y="3560"/>
                  </a:cubicBezTo>
                  <a:cubicBezTo>
                    <a:pt x="4525" y="3579"/>
                    <a:pt x="4638" y="3589"/>
                    <a:pt x="4749" y="3589"/>
                  </a:cubicBezTo>
                  <a:cubicBezTo>
                    <a:pt x="4913" y="3589"/>
                    <a:pt x="5074" y="3568"/>
                    <a:pt x="5227" y="3526"/>
                  </a:cubicBezTo>
                  <a:lnTo>
                    <a:pt x="5227" y="3526"/>
                  </a:lnTo>
                  <a:cubicBezTo>
                    <a:pt x="5022" y="3608"/>
                    <a:pt x="4807" y="3648"/>
                    <a:pt x="4593" y="3648"/>
                  </a:cubicBezTo>
                  <a:cubicBezTo>
                    <a:pt x="4140" y="3648"/>
                    <a:pt x="3692" y="3469"/>
                    <a:pt x="3353" y="3130"/>
                  </a:cubicBezTo>
                  <a:lnTo>
                    <a:pt x="3375" y="3107"/>
                  </a:lnTo>
                  <a:cubicBezTo>
                    <a:pt x="3400" y="3096"/>
                    <a:pt x="3411" y="3049"/>
                    <a:pt x="3400" y="2990"/>
                  </a:cubicBezTo>
                  <a:close/>
                  <a:moveTo>
                    <a:pt x="2660" y="3010"/>
                  </a:moveTo>
                  <a:cubicBezTo>
                    <a:pt x="2679" y="3010"/>
                    <a:pt x="2732" y="3048"/>
                    <a:pt x="2794" y="3130"/>
                  </a:cubicBezTo>
                  <a:cubicBezTo>
                    <a:pt x="2864" y="3236"/>
                    <a:pt x="2864" y="3306"/>
                    <a:pt x="2864" y="3306"/>
                  </a:cubicBezTo>
                  <a:lnTo>
                    <a:pt x="313" y="5063"/>
                  </a:lnTo>
                  <a:cubicBezTo>
                    <a:pt x="313" y="5004"/>
                    <a:pt x="280" y="4945"/>
                    <a:pt x="243" y="4887"/>
                  </a:cubicBezTo>
                  <a:cubicBezTo>
                    <a:pt x="210" y="4842"/>
                    <a:pt x="174" y="4806"/>
                    <a:pt x="140" y="4772"/>
                  </a:cubicBezTo>
                  <a:cubicBezTo>
                    <a:pt x="129" y="4772"/>
                    <a:pt x="118" y="4758"/>
                    <a:pt x="118" y="4758"/>
                  </a:cubicBezTo>
                  <a:lnTo>
                    <a:pt x="2654" y="3012"/>
                  </a:lnTo>
                  <a:cubicBezTo>
                    <a:pt x="2656" y="3011"/>
                    <a:pt x="2658" y="3010"/>
                    <a:pt x="2660" y="3010"/>
                  </a:cubicBezTo>
                  <a:close/>
                  <a:moveTo>
                    <a:pt x="59" y="4795"/>
                  </a:moveTo>
                  <a:cubicBezTo>
                    <a:pt x="59" y="4795"/>
                    <a:pt x="81" y="4795"/>
                    <a:pt x="104" y="4817"/>
                  </a:cubicBezTo>
                  <a:cubicBezTo>
                    <a:pt x="140" y="4842"/>
                    <a:pt x="174" y="4876"/>
                    <a:pt x="199" y="4923"/>
                  </a:cubicBezTo>
                  <a:cubicBezTo>
                    <a:pt x="269" y="5004"/>
                    <a:pt x="280" y="5074"/>
                    <a:pt x="269" y="5096"/>
                  </a:cubicBezTo>
                  <a:cubicBezTo>
                    <a:pt x="269" y="5096"/>
                    <a:pt x="243" y="5096"/>
                    <a:pt x="221" y="5074"/>
                  </a:cubicBezTo>
                  <a:cubicBezTo>
                    <a:pt x="188" y="5052"/>
                    <a:pt x="151" y="5015"/>
                    <a:pt x="129" y="4968"/>
                  </a:cubicBezTo>
                  <a:cubicBezTo>
                    <a:pt x="93" y="4934"/>
                    <a:pt x="70" y="4887"/>
                    <a:pt x="59" y="4853"/>
                  </a:cubicBezTo>
                  <a:cubicBezTo>
                    <a:pt x="48" y="4806"/>
                    <a:pt x="59" y="4795"/>
                    <a:pt x="59" y="4795"/>
                  </a:cubicBezTo>
                  <a:close/>
                  <a:moveTo>
                    <a:pt x="4728" y="0"/>
                  </a:moveTo>
                  <a:cubicBezTo>
                    <a:pt x="4376" y="0"/>
                    <a:pt x="4022" y="102"/>
                    <a:pt x="3713" y="314"/>
                  </a:cubicBezTo>
                  <a:lnTo>
                    <a:pt x="3654" y="372"/>
                  </a:lnTo>
                  <a:lnTo>
                    <a:pt x="3643" y="372"/>
                  </a:lnTo>
                  <a:cubicBezTo>
                    <a:pt x="3621" y="395"/>
                    <a:pt x="3596" y="406"/>
                    <a:pt x="3562" y="417"/>
                  </a:cubicBezTo>
                  <a:cubicBezTo>
                    <a:pt x="3272" y="626"/>
                    <a:pt x="3051" y="906"/>
                    <a:pt x="2923" y="1222"/>
                  </a:cubicBezTo>
                  <a:cubicBezTo>
                    <a:pt x="2735" y="1663"/>
                    <a:pt x="2735" y="2174"/>
                    <a:pt x="2956" y="2641"/>
                  </a:cubicBezTo>
                  <a:lnTo>
                    <a:pt x="2643" y="2861"/>
                  </a:lnTo>
                  <a:cubicBezTo>
                    <a:pt x="2632" y="2873"/>
                    <a:pt x="2618" y="2887"/>
                    <a:pt x="2618" y="2898"/>
                  </a:cubicBezTo>
                  <a:cubicBezTo>
                    <a:pt x="2607" y="2909"/>
                    <a:pt x="2607" y="2942"/>
                    <a:pt x="2607" y="2979"/>
                  </a:cubicBezTo>
                  <a:lnTo>
                    <a:pt x="34" y="4758"/>
                  </a:lnTo>
                  <a:cubicBezTo>
                    <a:pt x="23" y="4758"/>
                    <a:pt x="12" y="4772"/>
                    <a:pt x="12" y="4783"/>
                  </a:cubicBezTo>
                  <a:cubicBezTo>
                    <a:pt x="0" y="4795"/>
                    <a:pt x="0" y="4817"/>
                    <a:pt x="12" y="4864"/>
                  </a:cubicBezTo>
                  <a:cubicBezTo>
                    <a:pt x="23" y="4898"/>
                    <a:pt x="48" y="4957"/>
                    <a:pt x="81" y="5004"/>
                  </a:cubicBezTo>
                  <a:cubicBezTo>
                    <a:pt x="118" y="5052"/>
                    <a:pt x="151" y="5085"/>
                    <a:pt x="188" y="5121"/>
                  </a:cubicBezTo>
                  <a:cubicBezTo>
                    <a:pt x="215" y="5138"/>
                    <a:pt x="238" y="5144"/>
                    <a:pt x="256" y="5144"/>
                  </a:cubicBezTo>
                  <a:cubicBezTo>
                    <a:pt x="273" y="5144"/>
                    <a:pt x="285" y="5138"/>
                    <a:pt x="291" y="5133"/>
                  </a:cubicBezTo>
                  <a:lnTo>
                    <a:pt x="2875" y="3361"/>
                  </a:lnTo>
                  <a:cubicBezTo>
                    <a:pt x="2905" y="3380"/>
                    <a:pt x="2929" y="3386"/>
                    <a:pt x="2948" y="3386"/>
                  </a:cubicBezTo>
                  <a:cubicBezTo>
                    <a:pt x="2966" y="3386"/>
                    <a:pt x="2980" y="3381"/>
                    <a:pt x="2992" y="3375"/>
                  </a:cubicBezTo>
                  <a:lnTo>
                    <a:pt x="3305" y="3152"/>
                  </a:lnTo>
                  <a:cubicBezTo>
                    <a:pt x="3657" y="3510"/>
                    <a:pt x="4119" y="3695"/>
                    <a:pt x="4585" y="3695"/>
                  </a:cubicBezTo>
                  <a:cubicBezTo>
                    <a:pt x="4936" y="3695"/>
                    <a:pt x="5289" y="3590"/>
                    <a:pt x="5599" y="3375"/>
                  </a:cubicBezTo>
                  <a:cubicBezTo>
                    <a:pt x="5635" y="3361"/>
                    <a:pt x="5658" y="3339"/>
                    <a:pt x="5680" y="3328"/>
                  </a:cubicBezTo>
                  <a:cubicBezTo>
                    <a:pt x="5705" y="3306"/>
                    <a:pt x="5727" y="3292"/>
                    <a:pt x="5750" y="3269"/>
                  </a:cubicBezTo>
                  <a:cubicBezTo>
                    <a:pt x="6565" y="2711"/>
                    <a:pt x="6775" y="1593"/>
                    <a:pt x="6216" y="777"/>
                  </a:cubicBezTo>
                  <a:cubicBezTo>
                    <a:pt x="5869" y="273"/>
                    <a:pt x="5303" y="0"/>
                    <a:pt x="472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7992427" y="1406237"/>
              <a:ext cx="123297" cy="80332"/>
            </a:xfrm>
            <a:custGeom>
              <a:avLst/>
              <a:gdLst/>
              <a:ahLst/>
              <a:cxnLst/>
              <a:rect l="l" t="t" r="r" b="b"/>
              <a:pathLst>
                <a:path w="1630" h="1062" extrusionOk="0">
                  <a:moveTo>
                    <a:pt x="816" y="0"/>
                  </a:moveTo>
                  <a:cubicBezTo>
                    <a:pt x="361" y="0"/>
                    <a:pt x="1" y="268"/>
                    <a:pt x="1" y="606"/>
                  </a:cubicBezTo>
                  <a:cubicBezTo>
                    <a:pt x="1" y="944"/>
                    <a:pt x="361" y="1062"/>
                    <a:pt x="816" y="1062"/>
                  </a:cubicBezTo>
                  <a:cubicBezTo>
                    <a:pt x="1258" y="1062"/>
                    <a:pt x="1629" y="944"/>
                    <a:pt x="1629" y="606"/>
                  </a:cubicBezTo>
                  <a:cubicBezTo>
                    <a:pt x="1629" y="268"/>
                    <a:pt x="1258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7953775" y="1453436"/>
              <a:ext cx="44856" cy="50302"/>
            </a:xfrm>
            <a:custGeom>
              <a:avLst/>
              <a:gdLst/>
              <a:ahLst/>
              <a:cxnLst/>
              <a:rect l="l" t="t" r="r" b="b"/>
              <a:pathLst>
                <a:path w="593" h="665" extrusionOk="0">
                  <a:moveTo>
                    <a:pt x="315" y="0"/>
                  </a:moveTo>
                  <a:cubicBezTo>
                    <a:pt x="300" y="0"/>
                    <a:pt x="285" y="2"/>
                    <a:pt x="269" y="5"/>
                  </a:cubicBezTo>
                  <a:cubicBezTo>
                    <a:pt x="104" y="52"/>
                    <a:pt x="0" y="228"/>
                    <a:pt x="45" y="401"/>
                  </a:cubicBezTo>
                  <a:cubicBezTo>
                    <a:pt x="77" y="565"/>
                    <a:pt x="213" y="665"/>
                    <a:pt x="365" y="665"/>
                  </a:cubicBezTo>
                  <a:cubicBezTo>
                    <a:pt x="386" y="665"/>
                    <a:pt x="409" y="663"/>
                    <a:pt x="431" y="658"/>
                  </a:cubicBezTo>
                  <a:cubicBezTo>
                    <a:pt x="593" y="611"/>
                    <a:pt x="581" y="482"/>
                    <a:pt x="548" y="298"/>
                  </a:cubicBezTo>
                  <a:cubicBezTo>
                    <a:pt x="505" y="139"/>
                    <a:pt x="453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3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84" name="Google Shape;84;p3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1567350" y="2998025"/>
            <a:ext cx="26436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body" idx="1"/>
          </p:nvPr>
        </p:nvSpPr>
        <p:spPr>
          <a:xfrm>
            <a:off x="1567350" y="3482825"/>
            <a:ext cx="26436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3"/>
          <p:cNvSpPr txBox="1">
            <a:spLocks noGrp="1"/>
          </p:cNvSpPr>
          <p:nvPr>
            <p:ph type="title" idx="2" hasCustomPrompt="1"/>
          </p:nvPr>
        </p:nvSpPr>
        <p:spPr>
          <a:xfrm>
            <a:off x="1567350" y="2159750"/>
            <a:ext cx="1061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5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215" name="Google Shape;215;p5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616702" y="2836725"/>
            <a:ext cx="2555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subTitle" idx="2"/>
          </p:nvPr>
        </p:nvSpPr>
        <p:spPr>
          <a:xfrm>
            <a:off x="4971602" y="2836725"/>
            <a:ext cx="2555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1616700" y="2493386"/>
            <a:ext cx="25557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subTitle" idx="4"/>
          </p:nvPr>
        </p:nvSpPr>
        <p:spPr>
          <a:xfrm>
            <a:off x="4971600" y="2493386"/>
            <a:ext cx="25557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6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283" name="Google Shape;283;p6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34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6" name="Google Shape;346;p7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347" name="Google Shape;347;p7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7"/>
          <p:cNvSpPr txBox="1">
            <a:spLocks noGrp="1"/>
          </p:cNvSpPr>
          <p:nvPr>
            <p:ph type="title"/>
          </p:nvPr>
        </p:nvSpPr>
        <p:spPr>
          <a:xfrm>
            <a:off x="720010" y="540000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8" name="Google Shape;408;p7"/>
          <p:cNvSpPr txBox="1">
            <a:spLocks noGrp="1"/>
          </p:cNvSpPr>
          <p:nvPr>
            <p:ph type="subTitle" idx="1"/>
          </p:nvPr>
        </p:nvSpPr>
        <p:spPr>
          <a:xfrm>
            <a:off x="1614825" y="1690175"/>
            <a:ext cx="4345800" cy="20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5" name="Google Shape;475;p9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476" name="Google Shape;476;p9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9"/>
          <p:cNvSpPr txBox="1">
            <a:spLocks noGrp="1"/>
          </p:cNvSpPr>
          <p:nvPr>
            <p:ph type="title"/>
          </p:nvPr>
        </p:nvSpPr>
        <p:spPr>
          <a:xfrm>
            <a:off x="901284" y="2697725"/>
            <a:ext cx="4195200" cy="11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7" name="Google Shape;537;p9"/>
          <p:cNvSpPr txBox="1">
            <a:spLocks noGrp="1"/>
          </p:cNvSpPr>
          <p:nvPr>
            <p:ph type="subTitle" idx="1"/>
          </p:nvPr>
        </p:nvSpPr>
        <p:spPr>
          <a:xfrm>
            <a:off x="901175" y="3691713"/>
            <a:ext cx="41952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  <p:sp>
        <p:nvSpPr>
          <p:cNvPr id="538" name="Google Shape;538;p9"/>
          <p:cNvSpPr>
            <a:spLocks noGrp="1"/>
          </p:cNvSpPr>
          <p:nvPr>
            <p:ph type="pic" idx="2"/>
          </p:nvPr>
        </p:nvSpPr>
        <p:spPr>
          <a:xfrm>
            <a:off x="5202675" y="892650"/>
            <a:ext cx="3163500" cy="3576600"/>
          </a:xfrm>
          <a:prstGeom prst="roundRect">
            <a:avLst>
              <a:gd name="adj" fmla="val 7733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9" name="Google Shape;609;p13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610" name="Google Shape;610;p13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1" name="Google Shape;671;p13"/>
          <p:cNvSpPr txBox="1">
            <a:spLocks noGrp="1"/>
          </p:cNvSpPr>
          <p:nvPr>
            <p:ph type="subTitle" idx="1"/>
          </p:nvPr>
        </p:nvSpPr>
        <p:spPr>
          <a:xfrm>
            <a:off x="1114800" y="2830265"/>
            <a:ext cx="2144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title" idx="2" hasCustomPrompt="1"/>
          </p:nvPr>
        </p:nvSpPr>
        <p:spPr>
          <a:xfrm>
            <a:off x="1827170" y="1937650"/>
            <a:ext cx="7194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3" name="Google Shape;673;p13"/>
          <p:cNvSpPr txBox="1">
            <a:spLocks noGrp="1"/>
          </p:cNvSpPr>
          <p:nvPr>
            <p:ph type="subTitle" idx="3"/>
          </p:nvPr>
        </p:nvSpPr>
        <p:spPr>
          <a:xfrm>
            <a:off x="3499885" y="2830274"/>
            <a:ext cx="2144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4" hasCustomPrompt="1"/>
          </p:nvPr>
        </p:nvSpPr>
        <p:spPr>
          <a:xfrm>
            <a:off x="4212286" y="1937600"/>
            <a:ext cx="7194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5"/>
          </p:nvPr>
        </p:nvSpPr>
        <p:spPr>
          <a:xfrm>
            <a:off x="5884950" y="2830299"/>
            <a:ext cx="2144100" cy="5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6" name="Google Shape;676;p13"/>
          <p:cNvSpPr txBox="1">
            <a:spLocks noGrp="1"/>
          </p:cNvSpPr>
          <p:nvPr>
            <p:ph type="title" idx="6" hasCustomPrompt="1"/>
          </p:nvPr>
        </p:nvSpPr>
        <p:spPr>
          <a:xfrm>
            <a:off x="6597312" y="1937652"/>
            <a:ext cx="7194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7" name="Google Shape;677;p13"/>
          <p:cNvSpPr txBox="1">
            <a:spLocks noGrp="1"/>
          </p:cNvSpPr>
          <p:nvPr>
            <p:ph type="subTitle" idx="7"/>
          </p:nvPr>
        </p:nvSpPr>
        <p:spPr>
          <a:xfrm>
            <a:off x="1114813" y="2529550"/>
            <a:ext cx="2144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13"/>
          <p:cNvSpPr txBox="1">
            <a:spLocks noGrp="1"/>
          </p:cNvSpPr>
          <p:nvPr>
            <p:ph type="subTitle" idx="8"/>
          </p:nvPr>
        </p:nvSpPr>
        <p:spPr>
          <a:xfrm>
            <a:off x="3499840" y="2529550"/>
            <a:ext cx="2144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3"/>
          <p:cNvSpPr txBox="1">
            <a:spLocks noGrp="1"/>
          </p:cNvSpPr>
          <p:nvPr>
            <p:ph type="subTitle" idx="9"/>
          </p:nvPr>
        </p:nvSpPr>
        <p:spPr>
          <a:xfrm>
            <a:off x="5885088" y="2529575"/>
            <a:ext cx="21441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 b="1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_2_1_1_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7" name="Google Shape;747;p15"/>
          <p:cNvGrpSpPr/>
          <p:nvPr/>
        </p:nvGrpSpPr>
        <p:grpSpPr>
          <a:xfrm>
            <a:off x="-185702" y="315946"/>
            <a:ext cx="9025230" cy="4511681"/>
            <a:chOff x="267675" y="411598"/>
            <a:chExt cx="8643200" cy="4320292"/>
          </a:xfrm>
        </p:grpSpPr>
        <p:sp>
          <p:nvSpPr>
            <p:cNvPr id="748" name="Google Shape;748;p15"/>
            <p:cNvSpPr/>
            <p:nvPr/>
          </p:nvSpPr>
          <p:spPr>
            <a:xfrm>
              <a:off x="616549" y="411598"/>
              <a:ext cx="8294327" cy="4320292"/>
            </a:xfrm>
            <a:custGeom>
              <a:avLst/>
              <a:gdLst/>
              <a:ahLst/>
              <a:cxnLst/>
              <a:rect l="l" t="t" r="r" b="b"/>
              <a:pathLst>
                <a:path w="63359" h="33002" extrusionOk="0">
                  <a:moveTo>
                    <a:pt x="3889" y="2305"/>
                  </a:moveTo>
                  <a:cubicBezTo>
                    <a:pt x="4191" y="2305"/>
                    <a:pt x="4448" y="2492"/>
                    <a:pt x="4448" y="2724"/>
                  </a:cubicBezTo>
                  <a:lnTo>
                    <a:pt x="4448" y="3588"/>
                  </a:lnTo>
                  <a:cubicBezTo>
                    <a:pt x="4448" y="3819"/>
                    <a:pt x="4191" y="4007"/>
                    <a:pt x="3889" y="4007"/>
                  </a:cubicBezTo>
                  <a:lnTo>
                    <a:pt x="2912" y="4007"/>
                  </a:lnTo>
                  <a:cubicBezTo>
                    <a:pt x="2596" y="4007"/>
                    <a:pt x="2353" y="3819"/>
                    <a:pt x="2353" y="3588"/>
                  </a:cubicBezTo>
                  <a:lnTo>
                    <a:pt x="2353" y="2724"/>
                  </a:lnTo>
                  <a:cubicBezTo>
                    <a:pt x="2353" y="2492"/>
                    <a:pt x="2596" y="2305"/>
                    <a:pt x="2912" y="2305"/>
                  </a:cubicBezTo>
                  <a:close/>
                  <a:moveTo>
                    <a:pt x="3889" y="6753"/>
                  </a:moveTo>
                  <a:cubicBezTo>
                    <a:pt x="4191" y="6753"/>
                    <a:pt x="4448" y="6940"/>
                    <a:pt x="4448" y="7172"/>
                  </a:cubicBezTo>
                  <a:lnTo>
                    <a:pt x="4448" y="8032"/>
                  </a:lnTo>
                  <a:cubicBezTo>
                    <a:pt x="4448" y="8267"/>
                    <a:pt x="4191" y="8451"/>
                    <a:pt x="3889" y="8451"/>
                  </a:cubicBezTo>
                  <a:lnTo>
                    <a:pt x="2912" y="8451"/>
                  </a:lnTo>
                  <a:cubicBezTo>
                    <a:pt x="2596" y="8451"/>
                    <a:pt x="2353" y="8267"/>
                    <a:pt x="2353" y="8032"/>
                  </a:cubicBezTo>
                  <a:lnTo>
                    <a:pt x="2353" y="7172"/>
                  </a:lnTo>
                  <a:cubicBezTo>
                    <a:pt x="2353" y="6940"/>
                    <a:pt x="2596" y="6753"/>
                    <a:pt x="2912" y="6753"/>
                  </a:cubicBezTo>
                  <a:close/>
                  <a:moveTo>
                    <a:pt x="3889" y="11200"/>
                  </a:moveTo>
                  <a:cubicBezTo>
                    <a:pt x="4191" y="11200"/>
                    <a:pt x="4448" y="11399"/>
                    <a:pt x="4448" y="11631"/>
                  </a:cubicBezTo>
                  <a:lnTo>
                    <a:pt x="4448" y="12480"/>
                  </a:lnTo>
                  <a:cubicBezTo>
                    <a:pt x="4448" y="12712"/>
                    <a:pt x="4191" y="12899"/>
                    <a:pt x="3889" y="12899"/>
                  </a:cubicBezTo>
                  <a:lnTo>
                    <a:pt x="2912" y="12899"/>
                  </a:lnTo>
                  <a:cubicBezTo>
                    <a:pt x="2596" y="12899"/>
                    <a:pt x="2353" y="12712"/>
                    <a:pt x="2353" y="12480"/>
                  </a:cubicBezTo>
                  <a:lnTo>
                    <a:pt x="2353" y="11631"/>
                  </a:lnTo>
                  <a:cubicBezTo>
                    <a:pt x="2353" y="11399"/>
                    <a:pt x="2596" y="11200"/>
                    <a:pt x="2912" y="11200"/>
                  </a:cubicBezTo>
                  <a:close/>
                  <a:moveTo>
                    <a:pt x="3889" y="15645"/>
                  </a:moveTo>
                  <a:cubicBezTo>
                    <a:pt x="4191" y="15645"/>
                    <a:pt x="4448" y="15843"/>
                    <a:pt x="4448" y="16078"/>
                  </a:cubicBezTo>
                  <a:lnTo>
                    <a:pt x="4448" y="16927"/>
                  </a:lnTo>
                  <a:cubicBezTo>
                    <a:pt x="4448" y="17159"/>
                    <a:pt x="4191" y="17358"/>
                    <a:pt x="3889" y="17358"/>
                  </a:cubicBezTo>
                  <a:lnTo>
                    <a:pt x="2912" y="17358"/>
                  </a:lnTo>
                  <a:cubicBezTo>
                    <a:pt x="2596" y="17358"/>
                    <a:pt x="2353" y="17159"/>
                    <a:pt x="2353" y="16927"/>
                  </a:cubicBezTo>
                  <a:lnTo>
                    <a:pt x="2353" y="16078"/>
                  </a:lnTo>
                  <a:cubicBezTo>
                    <a:pt x="2353" y="15843"/>
                    <a:pt x="2596" y="15645"/>
                    <a:pt x="2912" y="15645"/>
                  </a:cubicBezTo>
                  <a:close/>
                  <a:moveTo>
                    <a:pt x="3889" y="20093"/>
                  </a:moveTo>
                  <a:cubicBezTo>
                    <a:pt x="4191" y="20093"/>
                    <a:pt x="4448" y="20291"/>
                    <a:pt x="4448" y="20523"/>
                  </a:cubicBezTo>
                  <a:lnTo>
                    <a:pt x="4448" y="21372"/>
                  </a:lnTo>
                  <a:cubicBezTo>
                    <a:pt x="4448" y="21607"/>
                    <a:pt x="4191" y="21805"/>
                    <a:pt x="3889" y="21805"/>
                  </a:cubicBezTo>
                  <a:lnTo>
                    <a:pt x="2912" y="21805"/>
                  </a:lnTo>
                  <a:cubicBezTo>
                    <a:pt x="2596" y="21805"/>
                    <a:pt x="2353" y="21607"/>
                    <a:pt x="2353" y="21372"/>
                  </a:cubicBezTo>
                  <a:lnTo>
                    <a:pt x="2353" y="20523"/>
                  </a:lnTo>
                  <a:cubicBezTo>
                    <a:pt x="2353" y="20291"/>
                    <a:pt x="2596" y="20093"/>
                    <a:pt x="2912" y="20093"/>
                  </a:cubicBezTo>
                  <a:close/>
                  <a:moveTo>
                    <a:pt x="3889" y="24540"/>
                  </a:moveTo>
                  <a:cubicBezTo>
                    <a:pt x="4191" y="24540"/>
                    <a:pt x="4448" y="24738"/>
                    <a:pt x="4448" y="24970"/>
                  </a:cubicBezTo>
                  <a:lnTo>
                    <a:pt x="4448" y="25820"/>
                  </a:lnTo>
                  <a:cubicBezTo>
                    <a:pt x="4448" y="26051"/>
                    <a:pt x="4191" y="26250"/>
                    <a:pt x="3889" y="26250"/>
                  </a:cubicBezTo>
                  <a:lnTo>
                    <a:pt x="2912" y="26250"/>
                  </a:lnTo>
                  <a:cubicBezTo>
                    <a:pt x="2596" y="26250"/>
                    <a:pt x="2353" y="26051"/>
                    <a:pt x="2353" y="25820"/>
                  </a:cubicBezTo>
                  <a:lnTo>
                    <a:pt x="2353" y="24970"/>
                  </a:lnTo>
                  <a:cubicBezTo>
                    <a:pt x="2353" y="24738"/>
                    <a:pt x="2596" y="24540"/>
                    <a:pt x="2912" y="24540"/>
                  </a:cubicBezTo>
                  <a:close/>
                  <a:moveTo>
                    <a:pt x="3889" y="28985"/>
                  </a:moveTo>
                  <a:cubicBezTo>
                    <a:pt x="4191" y="28985"/>
                    <a:pt x="4448" y="29183"/>
                    <a:pt x="4448" y="29418"/>
                  </a:cubicBezTo>
                  <a:lnTo>
                    <a:pt x="4448" y="30267"/>
                  </a:lnTo>
                  <a:cubicBezTo>
                    <a:pt x="4448" y="30499"/>
                    <a:pt x="4191" y="30697"/>
                    <a:pt x="3889" y="30697"/>
                  </a:cubicBezTo>
                  <a:lnTo>
                    <a:pt x="2912" y="30697"/>
                  </a:lnTo>
                  <a:cubicBezTo>
                    <a:pt x="2596" y="30697"/>
                    <a:pt x="2353" y="30499"/>
                    <a:pt x="2353" y="30267"/>
                  </a:cubicBezTo>
                  <a:lnTo>
                    <a:pt x="2353" y="29418"/>
                  </a:lnTo>
                  <a:cubicBezTo>
                    <a:pt x="2353" y="29183"/>
                    <a:pt x="2596" y="28985"/>
                    <a:pt x="2912" y="28985"/>
                  </a:cubicBezTo>
                  <a:close/>
                  <a:moveTo>
                    <a:pt x="1677" y="1"/>
                  </a:moveTo>
                  <a:cubicBezTo>
                    <a:pt x="758" y="1"/>
                    <a:pt x="1" y="584"/>
                    <a:pt x="1" y="1283"/>
                  </a:cubicBezTo>
                  <a:lnTo>
                    <a:pt x="1" y="31723"/>
                  </a:lnTo>
                  <a:cubicBezTo>
                    <a:pt x="1" y="32421"/>
                    <a:pt x="758" y="33002"/>
                    <a:pt x="1677" y="33002"/>
                  </a:cubicBezTo>
                  <a:lnTo>
                    <a:pt x="61671" y="33002"/>
                  </a:lnTo>
                  <a:cubicBezTo>
                    <a:pt x="62601" y="33002"/>
                    <a:pt x="63358" y="32421"/>
                    <a:pt x="63358" y="31723"/>
                  </a:cubicBezTo>
                  <a:lnTo>
                    <a:pt x="63358" y="1283"/>
                  </a:lnTo>
                  <a:cubicBezTo>
                    <a:pt x="63358" y="584"/>
                    <a:pt x="62601" y="1"/>
                    <a:pt x="6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633436" y="443802"/>
              <a:ext cx="8237904" cy="4272771"/>
            </a:xfrm>
            <a:custGeom>
              <a:avLst/>
              <a:gdLst/>
              <a:ahLst/>
              <a:cxnLst/>
              <a:rect l="l" t="t" r="r" b="b"/>
              <a:pathLst>
                <a:path w="62928" h="32639" extrusionOk="0">
                  <a:moveTo>
                    <a:pt x="3526" y="1875"/>
                  </a:moveTo>
                  <a:cubicBezTo>
                    <a:pt x="3992" y="1875"/>
                    <a:pt x="4364" y="2165"/>
                    <a:pt x="4364" y="2526"/>
                  </a:cubicBezTo>
                  <a:lnTo>
                    <a:pt x="4364" y="3305"/>
                  </a:lnTo>
                  <a:cubicBezTo>
                    <a:pt x="4364" y="3654"/>
                    <a:pt x="3992" y="3945"/>
                    <a:pt x="3526" y="3945"/>
                  </a:cubicBezTo>
                  <a:lnTo>
                    <a:pt x="2632" y="3945"/>
                  </a:lnTo>
                  <a:cubicBezTo>
                    <a:pt x="2165" y="3945"/>
                    <a:pt x="1780" y="3654"/>
                    <a:pt x="1780" y="3305"/>
                  </a:cubicBezTo>
                  <a:lnTo>
                    <a:pt x="1780" y="2526"/>
                  </a:lnTo>
                  <a:cubicBezTo>
                    <a:pt x="1780" y="2165"/>
                    <a:pt x="2165" y="1875"/>
                    <a:pt x="2632" y="1875"/>
                  </a:cubicBezTo>
                  <a:close/>
                  <a:moveTo>
                    <a:pt x="3526" y="6345"/>
                  </a:moveTo>
                  <a:cubicBezTo>
                    <a:pt x="3992" y="6345"/>
                    <a:pt x="4364" y="6635"/>
                    <a:pt x="4364" y="6996"/>
                  </a:cubicBezTo>
                  <a:lnTo>
                    <a:pt x="4364" y="7775"/>
                  </a:lnTo>
                  <a:cubicBezTo>
                    <a:pt x="4364" y="8124"/>
                    <a:pt x="3992" y="8415"/>
                    <a:pt x="3526" y="8415"/>
                  </a:cubicBezTo>
                  <a:lnTo>
                    <a:pt x="2632" y="8415"/>
                  </a:lnTo>
                  <a:cubicBezTo>
                    <a:pt x="2165" y="8415"/>
                    <a:pt x="1780" y="8124"/>
                    <a:pt x="1780" y="7775"/>
                  </a:cubicBezTo>
                  <a:lnTo>
                    <a:pt x="1780" y="6996"/>
                  </a:lnTo>
                  <a:cubicBezTo>
                    <a:pt x="1780" y="6635"/>
                    <a:pt x="2165" y="6345"/>
                    <a:pt x="2632" y="6345"/>
                  </a:cubicBezTo>
                  <a:close/>
                  <a:moveTo>
                    <a:pt x="3526" y="10815"/>
                  </a:moveTo>
                  <a:cubicBezTo>
                    <a:pt x="3992" y="10815"/>
                    <a:pt x="4364" y="11105"/>
                    <a:pt x="4364" y="11454"/>
                  </a:cubicBezTo>
                  <a:lnTo>
                    <a:pt x="4364" y="12245"/>
                  </a:lnTo>
                  <a:cubicBezTo>
                    <a:pt x="4364" y="12594"/>
                    <a:pt x="3992" y="12885"/>
                    <a:pt x="3526" y="12885"/>
                  </a:cubicBezTo>
                  <a:lnTo>
                    <a:pt x="2632" y="12885"/>
                  </a:lnTo>
                  <a:cubicBezTo>
                    <a:pt x="2165" y="12885"/>
                    <a:pt x="1780" y="12594"/>
                    <a:pt x="1780" y="12245"/>
                  </a:cubicBezTo>
                  <a:lnTo>
                    <a:pt x="1780" y="11454"/>
                  </a:lnTo>
                  <a:cubicBezTo>
                    <a:pt x="1780" y="11105"/>
                    <a:pt x="2165" y="10815"/>
                    <a:pt x="2632" y="10815"/>
                  </a:cubicBezTo>
                  <a:close/>
                  <a:moveTo>
                    <a:pt x="3526" y="15284"/>
                  </a:moveTo>
                  <a:cubicBezTo>
                    <a:pt x="3992" y="15284"/>
                    <a:pt x="4364" y="15575"/>
                    <a:pt x="4364" y="15924"/>
                  </a:cubicBezTo>
                  <a:lnTo>
                    <a:pt x="4364" y="16715"/>
                  </a:lnTo>
                  <a:cubicBezTo>
                    <a:pt x="4364" y="17064"/>
                    <a:pt x="3992" y="17355"/>
                    <a:pt x="3526" y="17355"/>
                  </a:cubicBezTo>
                  <a:lnTo>
                    <a:pt x="2632" y="17355"/>
                  </a:lnTo>
                  <a:cubicBezTo>
                    <a:pt x="2165" y="17355"/>
                    <a:pt x="1780" y="17064"/>
                    <a:pt x="1780" y="16715"/>
                  </a:cubicBezTo>
                  <a:lnTo>
                    <a:pt x="1780" y="15924"/>
                  </a:lnTo>
                  <a:cubicBezTo>
                    <a:pt x="1780" y="15575"/>
                    <a:pt x="2165" y="15284"/>
                    <a:pt x="2632" y="15284"/>
                  </a:cubicBezTo>
                  <a:close/>
                  <a:moveTo>
                    <a:pt x="3526" y="19754"/>
                  </a:moveTo>
                  <a:cubicBezTo>
                    <a:pt x="3992" y="19754"/>
                    <a:pt x="4364" y="20045"/>
                    <a:pt x="4364" y="20394"/>
                  </a:cubicBezTo>
                  <a:lnTo>
                    <a:pt x="4364" y="21185"/>
                  </a:lnTo>
                  <a:cubicBezTo>
                    <a:pt x="4364" y="21534"/>
                    <a:pt x="3992" y="21824"/>
                    <a:pt x="3526" y="21824"/>
                  </a:cubicBezTo>
                  <a:lnTo>
                    <a:pt x="2632" y="21824"/>
                  </a:lnTo>
                  <a:cubicBezTo>
                    <a:pt x="2165" y="21824"/>
                    <a:pt x="1780" y="21534"/>
                    <a:pt x="1780" y="21185"/>
                  </a:cubicBezTo>
                  <a:lnTo>
                    <a:pt x="1780" y="20394"/>
                  </a:lnTo>
                  <a:cubicBezTo>
                    <a:pt x="1780" y="20045"/>
                    <a:pt x="2165" y="19754"/>
                    <a:pt x="2632" y="19754"/>
                  </a:cubicBezTo>
                  <a:close/>
                  <a:moveTo>
                    <a:pt x="3526" y="24224"/>
                  </a:moveTo>
                  <a:cubicBezTo>
                    <a:pt x="3992" y="24224"/>
                    <a:pt x="4364" y="24515"/>
                    <a:pt x="4364" y="24864"/>
                  </a:cubicBezTo>
                  <a:lnTo>
                    <a:pt x="4364" y="25643"/>
                  </a:lnTo>
                  <a:cubicBezTo>
                    <a:pt x="4364" y="26004"/>
                    <a:pt x="3992" y="26294"/>
                    <a:pt x="3526" y="26294"/>
                  </a:cubicBezTo>
                  <a:lnTo>
                    <a:pt x="2632" y="26294"/>
                  </a:lnTo>
                  <a:cubicBezTo>
                    <a:pt x="2165" y="26294"/>
                    <a:pt x="1780" y="26004"/>
                    <a:pt x="1780" y="25643"/>
                  </a:cubicBezTo>
                  <a:lnTo>
                    <a:pt x="1780" y="24864"/>
                  </a:lnTo>
                  <a:cubicBezTo>
                    <a:pt x="1780" y="24515"/>
                    <a:pt x="2165" y="24224"/>
                    <a:pt x="2632" y="24224"/>
                  </a:cubicBezTo>
                  <a:close/>
                  <a:moveTo>
                    <a:pt x="3526" y="28694"/>
                  </a:moveTo>
                  <a:cubicBezTo>
                    <a:pt x="3992" y="28694"/>
                    <a:pt x="4364" y="28985"/>
                    <a:pt x="4364" y="29334"/>
                  </a:cubicBezTo>
                  <a:lnTo>
                    <a:pt x="4364" y="30113"/>
                  </a:lnTo>
                  <a:cubicBezTo>
                    <a:pt x="4364" y="30474"/>
                    <a:pt x="3992" y="30764"/>
                    <a:pt x="3526" y="30764"/>
                  </a:cubicBezTo>
                  <a:lnTo>
                    <a:pt x="2632" y="30764"/>
                  </a:lnTo>
                  <a:cubicBezTo>
                    <a:pt x="2165" y="30764"/>
                    <a:pt x="1780" y="30474"/>
                    <a:pt x="1780" y="30113"/>
                  </a:cubicBezTo>
                  <a:lnTo>
                    <a:pt x="1780" y="29334"/>
                  </a:lnTo>
                  <a:cubicBezTo>
                    <a:pt x="1780" y="28985"/>
                    <a:pt x="2165" y="28694"/>
                    <a:pt x="2632" y="28694"/>
                  </a:cubicBezTo>
                  <a:close/>
                  <a:moveTo>
                    <a:pt x="1361" y="0"/>
                  </a:moveTo>
                  <a:cubicBezTo>
                    <a:pt x="606" y="0"/>
                    <a:pt x="0" y="467"/>
                    <a:pt x="0" y="1026"/>
                  </a:cubicBezTo>
                  <a:lnTo>
                    <a:pt x="0" y="31616"/>
                  </a:lnTo>
                  <a:cubicBezTo>
                    <a:pt x="0" y="32175"/>
                    <a:pt x="606" y="32639"/>
                    <a:pt x="1361" y="32639"/>
                  </a:cubicBezTo>
                  <a:lnTo>
                    <a:pt x="61578" y="32639"/>
                  </a:lnTo>
                  <a:cubicBezTo>
                    <a:pt x="62321" y="32639"/>
                    <a:pt x="62927" y="32175"/>
                    <a:pt x="62927" y="31616"/>
                  </a:cubicBezTo>
                  <a:lnTo>
                    <a:pt x="62927" y="1026"/>
                  </a:lnTo>
                  <a:cubicBezTo>
                    <a:pt x="62927" y="467"/>
                    <a:pt x="62321" y="0"/>
                    <a:pt x="615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647641" y="446682"/>
              <a:ext cx="8232144" cy="4267011"/>
            </a:xfrm>
            <a:custGeom>
              <a:avLst/>
              <a:gdLst/>
              <a:ahLst/>
              <a:cxnLst/>
              <a:rect l="l" t="t" r="r" b="b"/>
              <a:pathLst>
                <a:path w="62884" h="32595" extrusionOk="0">
                  <a:moveTo>
                    <a:pt x="2654" y="28647"/>
                  </a:moveTo>
                  <a:cubicBezTo>
                    <a:pt x="2713" y="28647"/>
                    <a:pt x="2772" y="28661"/>
                    <a:pt x="2830" y="28672"/>
                  </a:cubicBezTo>
                  <a:lnTo>
                    <a:pt x="3504" y="28672"/>
                  </a:lnTo>
                  <a:cubicBezTo>
                    <a:pt x="3643" y="28672"/>
                    <a:pt x="3772" y="28694"/>
                    <a:pt x="3889" y="28742"/>
                  </a:cubicBezTo>
                  <a:cubicBezTo>
                    <a:pt x="4062" y="28812"/>
                    <a:pt x="4202" y="28915"/>
                    <a:pt x="4286" y="29055"/>
                  </a:cubicBezTo>
                  <a:cubicBezTo>
                    <a:pt x="4319" y="29136"/>
                    <a:pt x="4342" y="29220"/>
                    <a:pt x="4342" y="29312"/>
                  </a:cubicBezTo>
                  <a:lnTo>
                    <a:pt x="4342" y="30091"/>
                  </a:lnTo>
                  <a:cubicBezTo>
                    <a:pt x="4342" y="30452"/>
                    <a:pt x="3970" y="30742"/>
                    <a:pt x="3504" y="30742"/>
                  </a:cubicBezTo>
                  <a:lnTo>
                    <a:pt x="2830" y="30742"/>
                  </a:lnTo>
                  <a:cubicBezTo>
                    <a:pt x="2772" y="30756"/>
                    <a:pt x="2713" y="30767"/>
                    <a:pt x="2654" y="30767"/>
                  </a:cubicBezTo>
                  <a:lnTo>
                    <a:pt x="1981" y="30767"/>
                  </a:lnTo>
                  <a:cubicBezTo>
                    <a:pt x="1607" y="30767"/>
                    <a:pt x="1305" y="30463"/>
                    <a:pt x="1305" y="30091"/>
                  </a:cubicBezTo>
                  <a:lnTo>
                    <a:pt x="1305" y="29312"/>
                  </a:lnTo>
                  <a:cubicBezTo>
                    <a:pt x="1305" y="28940"/>
                    <a:pt x="1607" y="28647"/>
                    <a:pt x="1981" y="28647"/>
                  </a:cubicBezTo>
                  <a:close/>
                  <a:moveTo>
                    <a:pt x="52312" y="1"/>
                  </a:moveTo>
                  <a:cubicBezTo>
                    <a:pt x="52627" y="1085"/>
                    <a:pt x="52801" y="2202"/>
                    <a:pt x="52801" y="3364"/>
                  </a:cubicBezTo>
                  <a:lnTo>
                    <a:pt x="52801" y="12877"/>
                  </a:lnTo>
                  <a:cubicBezTo>
                    <a:pt x="52801" y="17137"/>
                    <a:pt x="50521" y="21001"/>
                    <a:pt x="46842" y="23794"/>
                  </a:cubicBezTo>
                  <a:cubicBezTo>
                    <a:pt x="43163" y="26588"/>
                    <a:pt x="38089" y="28323"/>
                    <a:pt x="32477" y="28323"/>
                  </a:cubicBezTo>
                  <a:lnTo>
                    <a:pt x="0" y="28323"/>
                  </a:lnTo>
                  <a:lnTo>
                    <a:pt x="0" y="31594"/>
                  </a:lnTo>
                  <a:cubicBezTo>
                    <a:pt x="0" y="31860"/>
                    <a:pt x="151" y="32117"/>
                    <a:pt x="386" y="32293"/>
                  </a:cubicBezTo>
                  <a:cubicBezTo>
                    <a:pt x="629" y="32477"/>
                    <a:pt x="967" y="32594"/>
                    <a:pt x="1327" y="32594"/>
                  </a:cubicBezTo>
                  <a:lnTo>
                    <a:pt x="61556" y="32594"/>
                  </a:lnTo>
                  <a:cubicBezTo>
                    <a:pt x="61916" y="32594"/>
                    <a:pt x="62254" y="32477"/>
                    <a:pt x="62497" y="32293"/>
                  </a:cubicBezTo>
                  <a:cubicBezTo>
                    <a:pt x="62729" y="32117"/>
                    <a:pt x="62883" y="31860"/>
                    <a:pt x="62883" y="31594"/>
                  </a:cubicBezTo>
                  <a:lnTo>
                    <a:pt x="62883" y="1004"/>
                  </a:lnTo>
                  <a:cubicBezTo>
                    <a:pt x="62883" y="735"/>
                    <a:pt x="62729" y="478"/>
                    <a:pt x="62497" y="291"/>
                  </a:cubicBezTo>
                  <a:cubicBezTo>
                    <a:pt x="62254" y="118"/>
                    <a:pt x="61916" y="1"/>
                    <a:pt x="61556" y="1"/>
                  </a:cubicBezTo>
                  <a:close/>
                </a:path>
              </a:pathLst>
            </a:custGeom>
            <a:solidFill>
              <a:srgbClr val="F3B6B3">
                <a:alpha val="2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1252091" y="443802"/>
              <a:ext cx="21338" cy="4272771"/>
            </a:xfrm>
            <a:custGeom>
              <a:avLst/>
              <a:gdLst/>
              <a:ahLst/>
              <a:cxnLst/>
              <a:rect l="l" t="t" r="r" b="b"/>
              <a:pathLst>
                <a:path w="163" h="32639" extrusionOk="0">
                  <a:moveTo>
                    <a:pt x="1" y="0"/>
                  </a:moveTo>
                  <a:lnTo>
                    <a:pt x="1" y="32639"/>
                  </a:lnTo>
                  <a:lnTo>
                    <a:pt x="163" y="3263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267675" y="318805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3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3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269115" y="318805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2"/>
                  </a:cubicBezTo>
                  <a:lnTo>
                    <a:pt x="4901" y="292"/>
                  </a:lnTo>
                  <a:cubicBezTo>
                    <a:pt x="5088" y="292"/>
                    <a:pt x="5228" y="456"/>
                    <a:pt x="5228" y="666"/>
                  </a:cubicBezTo>
                  <a:cubicBezTo>
                    <a:pt x="5228" y="688"/>
                    <a:pt x="5228" y="722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3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295035" y="3235449"/>
              <a:ext cx="30502" cy="35608"/>
            </a:xfrm>
            <a:custGeom>
              <a:avLst/>
              <a:gdLst/>
              <a:ahLst/>
              <a:cxnLst/>
              <a:rect l="l" t="t" r="r" b="b"/>
              <a:pathLst>
                <a:path w="233" h="272" extrusionOk="0">
                  <a:moveTo>
                    <a:pt x="117" y="1"/>
                  </a:moveTo>
                  <a:cubicBezTo>
                    <a:pt x="59" y="1"/>
                    <a:pt x="1" y="47"/>
                    <a:pt x="1" y="139"/>
                  </a:cubicBezTo>
                  <a:cubicBezTo>
                    <a:pt x="1" y="227"/>
                    <a:pt x="59" y="271"/>
                    <a:pt x="117" y="271"/>
                  </a:cubicBezTo>
                  <a:cubicBezTo>
                    <a:pt x="175" y="271"/>
                    <a:pt x="233" y="227"/>
                    <a:pt x="233" y="139"/>
                  </a:cubicBezTo>
                  <a:cubicBezTo>
                    <a:pt x="233" y="47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347399" y="3249587"/>
              <a:ext cx="21993" cy="1924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70" y="0"/>
                  </a:moveTo>
                  <a:cubicBezTo>
                    <a:pt x="34" y="0"/>
                    <a:pt x="1" y="37"/>
                    <a:pt x="9" y="79"/>
                  </a:cubicBezTo>
                  <a:lnTo>
                    <a:pt x="9" y="90"/>
                  </a:lnTo>
                  <a:cubicBezTo>
                    <a:pt x="16" y="131"/>
                    <a:pt x="37" y="147"/>
                    <a:pt x="61" y="147"/>
                  </a:cubicBezTo>
                  <a:cubicBezTo>
                    <a:pt x="110" y="147"/>
                    <a:pt x="167" y="75"/>
                    <a:pt x="112" y="20"/>
                  </a:cubicBezTo>
                  <a:cubicBezTo>
                    <a:pt x="99" y="6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267675" y="3060161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2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72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269115" y="3060161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5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72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298046" y="3115143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1"/>
                  </a:moveTo>
                  <a:cubicBezTo>
                    <a:pt x="50" y="1"/>
                    <a:pt x="0" y="36"/>
                    <a:pt x="0" y="105"/>
                  </a:cubicBezTo>
                  <a:cubicBezTo>
                    <a:pt x="0" y="181"/>
                    <a:pt x="50" y="219"/>
                    <a:pt x="99" y="219"/>
                  </a:cubicBezTo>
                  <a:cubicBezTo>
                    <a:pt x="149" y="219"/>
                    <a:pt x="199" y="181"/>
                    <a:pt x="199" y="105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342293" y="3130721"/>
              <a:ext cx="10735" cy="10996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0" y="0"/>
                  </a:moveTo>
                  <a:cubicBezTo>
                    <a:pt x="28" y="0"/>
                    <a:pt x="16" y="7"/>
                    <a:pt x="11" y="20"/>
                  </a:cubicBezTo>
                  <a:cubicBezTo>
                    <a:pt x="0" y="31"/>
                    <a:pt x="0" y="42"/>
                    <a:pt x="11" y="56"/>
                  </a:cubicBezTo>
                  <a:lnTo>
                    <a:pt x="11" y="67"/>
                  </a:lnTo>
                  <a:cubicBezTo>
                    <a:pt x="15" y="79"/>
                    <a:pt x="25" y="84"/>
                    <a:pt x="36" y="84"/>
                  </a:cubicBezTo>
                  <a:cubicBezTo>
                    <a:pt x="56" y="84"/>
                    <a:pt x="81" y="66"/>
                    <a:pt x="81" y="42"/>
                  </a:cubicBezTo>
                  <a:cubicBezTo>
                    <a:pt x="81" y="15"/>
                    <a:pt x="60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267675" y="2598574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269115" y="2598574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295035" y="2646748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347399" y="2660101"/>
              <a:ext cx="22124" cy="19637"/>
            </a:xfrm>
            <a:custGeom>
              <a:avLst/>
              <a:gdLst/>
              <a:ahLst/>
              <a:cxnLst/>
              <a:rect l="l" t="t" r="r" b="b"/>
              <a:pathLst>
                <a:path w="169" h="150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6" y="149"/>
                    <a:pt x="58" y="149"/>
                  </a:cubicBezTo>
                  <a:cubicBezTo>
                    <a:pt x="108" y="149"/>
                    <a:pt x="168" y="79"/>
                    <a:pt x="112" y="31"/>
                  </a:cubicBezTo>
                  <a:lnTo>
                    <a:pt x="112" y="19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267675" y="2470544"/>
              <a:ext cx="730085" cy="98968"/>
            </a:xfrm>
            <a:custGeom>
              <a:avLst/>
              <a:gdLst/>
              <a:ahLst/>
              <a:cxnLst/>
              <a:rect l="l" t="t" r="r" b="b"/>
              <a:pathLst>
                <a:path w="5577" h="756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5"/>
                    <a:pt x="327" y="755"/>
                  </a:cubicBezTo>
                  <a:lnTo>
                    <a:pt x="5250" y="755"/>
                  </a:lnTo>
                  <a:cubicBezTo>
                    <a:pt x="5426" y="755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269115" y="2470544"/>
              <a:ext cx="728645" cy="98968"/>
            </a:xfrm>
            <a:custGeom>
              <a:avLst/>
              <a:gdLst/>
              <a:ahLst/>
              <a:cxnLst/>
              <a:rect l="l" t="t" r="r" b="b"/>
              <a:pathLst>
                <a:path w="5566" h="756" extrusionOk="0">
                  <a:moveTo>
                    <a:pt x="316" y="1"/>
                  </a:moveTo>
                  <a:cubicBezTo>
                    <a:pt x="163" y="1"/>
                    <a:pt x="37" y="127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5"/>
                    <a:pt x="5228" y="663"/>
                  </a:cubicBezTo>
                  <a:cubicBezTo>
                    <a:pt x="5228" y="699"/>
                    <a:pt x="5228" y="722"/>
                    <a:pt x="5216" y="755"/>
                  </a:cubicBezTo>
                  <a:lnTo>
                    <a:pt x="5239" y="755"/>
                  </a:lnTo>
                  <a:cubicBezTo>
                    <a:pt x="5415" y="755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298046" y="2525657"/>
              <a:ext cx="26051" cy="28669"/>
            </a:xfrm>
            <a:custGeom>
              <a:avLst/>
              <a:gdLst/>
              <a:ahLst/>
              <a:cxnLst/>
              <a:rect l="l" t="t" r="r" b="b"/>
              <a:pathLst>
                <a:path w="199" h="219" extrusionOk="0">
                  <a:moveTo>
                    <a:pt x="99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183"/>
                    <a:pt x="50" y="218"/>
                    <a:pt x="99" y="218"/>
                  </a:cubicBezTo>
                  <a:cubicBezTo>
                    <a:pt x="149" y="218"/>
                    <a:pt x="199" y="183"/>
                    <a:pt x="199" y="113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342293" y="2540973"/>
              <a:ext cx="10735" cy="11520"/>
            </a:xfrm>
            <a:custGeom>
              <a:avLst/>
              <a:gdLst/>
              <a:ahLst/>
              <a:cxnLst/>
              <a:rect l="l" t="t" r="r" b="b"/>
              <a:pathLst>
                <a:path w="82" h="88" extrusionOk="0">
                  <a:moveTo>
                    <a:pt x="41" y="0"/>
                  </a:moveTo>
                  <a:cubicBezTo>
                    <a:pt x="28" y="0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55"/>
                    <a:pt x="11" y="55"/>
                  </a:cubicBezTo>
                  <a:lnTo>
                    <a:pt x="11" y="66"/>
                  </a:lnTo>
                  <a:cubicBezTo>
                    <a:pt x="16" y="81"/>
                    <a:pt x="28" y="88"/>
                    <a:pt x="41" y="88"/>
                  </a:cubicBezTo>
                  <a:cubicBezTo>
                    <a:pt x="60" y="88"/>
                    <a:pt x="81" y="72"/>
                    <a:pt x="81" y="44"/>
                  </a:cubicBezTo>
                  <a:cubicBezTo>
                    <a:pt x="81" y="15"/>
                    <a:pt x="6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267675" y="2016419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3"/>
                    <a:pt x="0" y="383"/>
                  </a:cubicBezTo>
                  <a:cubicBezTo>
                    <a:pt x="0" y="581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1"/>
                    <a:pt x="5577" y="383"/>
                  </a:cubicBezTo>
                  <a:cubicBezTo>
                    <a:pt x="5577" y="17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269115" y="2016419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2"/>
                  </a:cubicBezTo>
                  <a:cubicBezTo>
                    <a:pt x="5228" y="699"/>
                    <a:pt x="5228" y="721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1"/>
                    <a:pt x="5566" y="383"/>
                  </a:cubicBezTo>
                  <a:cubicBezTo>
                    <a:pt x="5566" y="17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295035" y="2064855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347399" y="2078470"/>
              <a:ext cx="21993" cy="19506"/>
            </a:xfrm>
            <a:custGeom>
              <a:avLst/>
              <a:gdLst/>
              <a:ahLst/>
              <a:cxnLst/>
              <a:rect l="l" t="t" r="r" b="b"/>
              <a:pathLst>
                <a:path w="168" h="149" extrusionOk="0">
                  <a:moveTo>
                    <a:pt x="73" y="1"/>
                  </a:moveTo>
                  <a:cubicBezTo>
                    <a:pt x="36" y="1"/>
                    <a:pt x="1" y="34"/>
                    <a:pt x="9" y="85"/>
                  </a:cubicBezTo>
                  <a:lnTo>
                    <a:pt x="9" y="96"/>
                  </a:lnTo>
                  <a:cubicBezTo>
                    <a:pt x="16" y="133"/>
                    <a:pt x="37" y="148"/>
                    <a:pt x="60" y="148"/>
                  </a:cubicBezTo>
                  <a:cubicBezTo>
                    <a:pt x="110" y="148"/>
                    <a:pt x="167" y="81"/>
                    <a:pt x="112" y="26"/>
                  </a:cubicBezTo>
                  <a:lnTo>
                    <a:pt x="112" y="15"/>
                  </a:lnTo>
                  <a:cubicBezTo>
                    <a:pt x="100" y="5"/>
                    <a:pt x="86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267675" y="1889829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3"/>
                    <a:pt x="0" y="372"/>
                  </a:cubicBezTo>
                  <a:cubicBezTo>
                    <a:pt x="0" y="582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2"/>
                    <a:pt x="5577" y="372"/>
                  </a:cubicBezTo>
                  <a:cubicBezTo>
                    <a:pt x="5577" y="163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269115" y="1889829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5"/>
                  </a:cubicBezTo>
                  <a:cubicBezTo>
                    <a:pt x="5228" y="699"/>
                    <a:pt x="5228" y="721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2"/>
                    <a:pt x="5566" y="372"/>
                  </a:cubicBezTo>
                  <a:cubicBezTo>
                    <a:pt x="5566" y="163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298046" y="1944811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342293" y="1960389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1"/>
                    <a:pt x="0" y="43"/>
                    <a:pt x="11" y="57"/>
                  </a:cubicBezTo>
                  <a:cubicBezTo>
                    <a:pt x="16" y="70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267675" y="143269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70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70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269115" y="143269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18"/>
                    <a:pt x="1" y="280"/>
                  </a:cubicBezTo>
                  <a:lnTo>
                    <a:pt x="4901" y="280"/>
                  </a:lnTo>
                  <a:cubicBezTo>
                    <a:pt x="5088" y="280"/>
                    <a:pt x="5228" y="456"/>
                    <a:pt x="5228" y="665"/>
                  </a:cubicBezTo>
                  <a:cubicBezTo>
                    <a:pt x="5228" y="688"/>
                    <a:pt x="5228" y="710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70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295035" y="1479689"/>
              <a:ext cx="30502" cy="35477"/>
            </a:xfrm>
            <a:custGeom>
              <a:avLst/>
              <a:gdLst/>
              <a:ahLst/>
              <a:cxnLst/>
              <a:rect l="l" t="t" r="r" b="b"/>
              <a:pathLst>
                <a:path w="233" h="271" extrusionOk="0">
                  <a:moveTo>
                    <a:pt x="117" y="0"/>
                  </a:moveTo>
                  <a:cubicBezTo>
                    <a:pt x="59" y="0"/>
                    <a:pt x="1" y="44"/>
                    <a:pt x="1" y="130"/>
                  </a:cubicBezTo>
                  <a:cubicBezTo>
                    <a:pt x="1" y="224"/>
                    <a:pt x="59" y="271"/>
                    <a:pt x="117" y="271"/>
                  </a:cubicBezTo>
                  <a:cubicBezTo>
                    <a:pt x="175" y="271"/>
                    <a:pt x="233" y="224"/>
                    <a:pt x="233" y="130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347530" y="1493828"/>
              <a:ext cx="21862" cy="19636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5" y="1"/>
                  </a:moveTo>
                  <a:cubicBezTo>
                    <a:pt x="31" y="1"/>
                    <a:pt x="0" y="33"/>
                    <a:pt x="8" y="81"/>
                  </a:cubicBezTo>
                  <a:lnTo>
                    <a:pt x="8" y="92"/>
                  </a:lnTo>
                  <a:cubicBezTo>
                    <a:pt x="15" y="133"/>
                    <a:pt x="36" y="149"/>
                    <a:pt x="60" y="149"/>
                  </a:cubicBezTo>
                  <a:cubicBezTo>
                    <a:pt x="109" y="149"/>
                    <a:pt x="166" y="77"/>
                    <a:pt x="111" y="22"/>
                  </a:cubicBezTo>
                  <a:cubicBezTo>
                    <a:pt x="97" y="7"/>
                    <a:pt x="81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267675" y="1304663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77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77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269115" y="1304663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6"/>
                    <a:pt x="5228" y="666"/>
                  </a:cubicBezTo>
                  <a:cubicBezTo>
                    <a:pt x="5228" y="699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77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298046" y="1359776"/>
              <a:ext cx="26051" cy="28538"/>
            </a:xfrm>
            <a:custGeom>
              <a:avLst/>
              <a:gdLst/>
              <a:ahLst/>
              <a:cxnLst/>
              <a:rect l="l" t="t" r="r" b="b"/>
              <a:pathLst>
                <a:path w="199" h="218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80"/>
                    <a:pt x="50" y="218"/>
                    <a:pt x="99" y="218"/>
                  </a:cubicBezTo>
                  <a:cubicBezTo>
                    <a:pt x="149" y="218"/>
                    <a:pt x="199" y="180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342293" y="1375224"/>
              <a:ext cx="10735" cy="10080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40" y="1"/>
                  </a:moveTo>
                  <a:cubicBezTo>
                    <a:pt x="28" y="1"/>
                    <a:pt x="16" y="7"/>
                    <a:pt x="11" y="20"/>
                  </a:cubicBezTo>
                  <a:cubicBezTo>
                    <a:pt x="0" y="32"/>
                    <a:pt x="0" y="43"/>
                    <a:pt x="11" y="57"/>
                  </a:cubicBezTo>
                  <a:cubicBezTo>
                    <a:pt x="16" y="71"/>
                    <a:pt x="29" y="77"/>
                    <a:pt x="42" y="77"/>
                  </a:cubicBezTo>
                  <a:cubicBezTo>
                    <a:pt x="61" y="77"/>
                    <a:pt x="81" y="64"/>
                    <a:pt x="81" y="43"/>
                  </a:cubicBezTo>
                  <a:cubicBezTo>
                    <a:pt x="81" y="16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267675" y="841374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0"/>
                  </a:moveTo>
                  <a:cubicBezTo>
                    <a:pt x="151" y="0"/>
                    <a:pt x="0" y="176"/>
                    <a:pt x="0" y="374"/>
                  </a:cubicBezTo>
                  <a:cubicBezTo>
                    <a:pt x="0" y="584"/>
                    <a:pt x="151" y="757"/>
                    <a:pt x="327" y="757"/>
                  </a:cubicBezTo>
                  <a:lnTo>
                    <a:pt x="5250" y="757"/>
                  </a:lnTo>
                  <a:cubicBezTo>
                    <a:pt x="5426" y="757"/>
                    <a:pt x="5577" y="584"/>
                    <a:pt x="5577" y="374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269115" y="841374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0"/>
                  </a:moveTo>
                  <a:cubicBezTo>
                    <a:pt x="163" y="0"/>
                    <a:pt x="37" y="129"/>
                    <a:pt x="1" y="293"/>
                  </a:cubicBezTo>
                  <a:lnTo>
                    <a:pt x="4901" y="293"/>
                  </a:lnTo>
                  <a:cubicBezTo>
                    <a:pt x="5088" y="293"/>
                    <a:pt x="5228" y="467"/>
                    <a:pt x="5228" y="665"/>
                  </a:cubicBezTo>
                  <a:cubicBezTo>
                    <a:pt x="5228" y="698"/>
                    <a:pt x="5228" y="724"/>
                    <a:pt x="5216" y="757"/>
                  </a:cubicBezTo>
                  <a:lnTo>
                    <a:pt x="5239" y="757"/>
                  </a:lnTo>
                  <a:cubicBezTo>
                    <a:pt x="5415" y="757"/>
                    <a:pt x="5566" y="584"/>
                    <a:pt x="5566" y="374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295035" y="889811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5"/>
                    <a:pt x="1" y="133"/>
                  </a:cubicBezTo>
                  <a:cubicBezTo>
                    <a:pt x="1" y="220"/>
                    <a:pt x="59" y="263"/>
                    <a:pt x="117" y="263"/>
                  </a:cubicBezTo>
                  <a:cubicBezTo>
                    <a:pt x="175" y="263"/>
                    <a:pt x="233" y="220"/>
                    <a:pt x="233" y="133"/>
                  </a:cubicBezTo>
                  <a:cubicBezTo>
                    <a:pt x="233" y="45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347399" y="903033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7"/>
                    <a:pt x="9" y="88"/>
                  </a:cubicBezTo>
                  <a:lnTo>
                    <a:pt x="9" y="102"/>
                  </a:lnTo>
                  <a:cubicBezTo>
                    <a:pt x="16" y="138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267675" y="715178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0"/>
                  </a:moveTo>
                  <a:cubicBezTo>
                    <a:pt x="151" y="0"/>
                    <a:pt x="0" y="162"/>
                    <a:pt x="0" y="372"/>
                  </a:cubicBezTo>
                  <a:cubicBezTo>
                    <a:pt x="0" y="581"/>
                    <a:pt x="151" y="743"/>
                    <a:pt x="327" y="743"/>
                  </a:cubicBezTo>
                  <a:lnTo>
                    <a:pt x="5250" y="743"/>
                  </a:lnTo>
                  <a:cubicBezTo>
                    <a:pt x="5426" y="743"/>
                    <a:pt x="5577" y="581"/>
                    <a:pt x="5577" y="372"/>
                  </a:cubicBezTo>
                  <a:cubicBezTo>
                    <a:pt x="5577" y="162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269115" y="715178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0"/>
                  </a:moveTo>
                  <a:cubicBezTo>
                    <a:pt x="163" y="0"/>
                    <a:pt x="37" y="126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2"/>
                  </a:cubicBezTo>
                  <a:cubicBezTo>
                    <a:pt x="5228" y="685"/>
                    <a:pt x="5228" y="721"/>
                    <a:pt x="5216" y="743"/>
                  </a:cubicBezTo>
                  <a:lnTo>
                    <a:pt x="5239" y="743"/>
                  </a:lnTo>
                  <a:cubicBezTo>
                    <a:pt x="5415" y="743"/>
                    <a:pt x="5566" y="581"/>
                    <a:pt x="5566" y="372"/>
                  </a:cubicBezTo>
                  <a:cubicBezTo>
                    <a:pt x="5566" y="162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298046" y="769767"/>
              <a:ext cx="26051" cy="27622"/>
            </a:xfrm>
            <a:custGeom>
              <a:avLst/>
              <a:gdLst/>
              <a:ahLst/>
              <a:cxnLst/>
              <a:rect l="l" t="t" r="r" b="b"/>
              <a:pathLst>
                <a:path w="199" h="211" extrusionOk="0">
                  <a:moveTo>
                    <a:pt x="99" y="1"/>
                  </a:moveTo>
                  <a:cubicBezTo>
                    <a:pt x="50" y="1"/>
                    <a:pt x="0" y="36"/>
                    <a:pt x="0" y="106"/>
                  </a:cubicBezTo>
                  <a:cubicBezTo>
                    <a:pt x="0" y="176"/>
                    <a:pt x="50" y="210"/>
                    <a:pt x="99" y="210"/>
                  </a:cubicBezTo>
                  <a:cubicBezTo>
                    <a:pt x="149" y="210"/>
                    <a:pt x="199" y="176"/>
                    <a:pt x="199" y="106"/>
                  </a:cubicBezTo>
                  <a:cubicBezTo>
                    <a:pt x="199" y="36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342293" y="785345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5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1"/>
                    <a:pt x="81" y="34"/>
                  </a:cubicBezTo>
                  <a:cubicBezTo>
                    <a:pt x="81" y="13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267675" y="3767072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0"/>
                  </a:moveTo>
                  <a:cubicBezTo>
                    <a:pt x="151" y="0"/>
                    <a:pt x="0" y="176"/>
                    <a:pt x="0" y="375"/>
                  </a:cubicBezTo>
                  <a:cubicBezTo>
                    <a:pt x="0" y="584"/>
                    <a:pt x="151" y="746"/>
                    <a:pt x="327" y="746"/>
                  </a:cubicBezTo>
                  <a:lnTo>
                    <a:pt x="5250" y="746"/>
                  </a:lnTo>
                  <a:cubicBezTo>
                    <a:pt x="5426" y="746"/>
                    <a:pt x="5577" y="584"/>
                    <a:pt x="5577" y="375"/>
                  </a:cubicBezTo>
                  <a:cubicBezTo>
                    <a:pt x="5577" y="176"/>
                    <a:pt x="5426" y="0"/>
                    <a:pt x="5250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269115" y="3767072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0"/>
                  </a:moveTo>
                  <a:cubicBezTo>
                    <a:pt x="163" y="0"/>
                    <a:pt x="37" y="129"/>
                    <a:pt x="1" y="294"/>
                  </a:cubicBezTo>
                  <a:lnTo>
                    <a:pt x="4901" y="294"/>
                  </a:lnTo>
                  <a:cubicBezTo>
                    <a:pt x="5088" y="294"/>
                    <a:pt x="5228" y="467"/>
                    <a:pt x="5228" y="665"/>
                  </a:cubicBezTo>
                  <a:cubicBezTo>
                    <a:pt x="5228" y="699"/>
                    <a:pt x="5228" y="724"/>
                    <a:pt x="5216" y="746"/>
                  </a:cubicBezTo>
                  <a:lnTo>
                    <a:pt x="5239" y="746"/>
                  </a:lnTo>
                  <a:cubicBezTo>
                    <a:pt x="5415" y="746"/>
                    <a:pt x="5566" y="584"/>
                    <a:pt x="5566" y="375"/>
                  </a:cubicBezTo>
                  <a:cubicBezTo>
                    <a:pt x="5566" y="176"/>
                    <a:pt x="5415" y="0"/>
                    <a:pt x="523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295035" y="3815640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0"/>
                  </a:moveTo>
                  <a:cubicBezTo>
                    <a:pt x="59" y="0"/>
                    <a:pt x="1" y="44"/>
                    <a:pt x="1" y="132"/>
                  </a:cubicBezTo>
                  <a:cubicBezTo>
                    <a:pt x="1" y="219"/>
                    <a:pt x="59" y="262"/>
                    <a:pt x="117" y="262"/>
                  </a:cubicBezTo>
                  <a:cubicBezTo>
                    <a:pt x="175" y="262"/>
                    <a:pt x="233" y="219"/>
                    <a:pt x="233" y="132"/>
                  </a:cubicBezTo>
                  <a:cubicBezTo>
                    <a:pt x="233" y="44"/>
                    <a:pt x="175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347399" y="3828731"/>
              <a:ext cx="21993" cy="20029"/>
            </a:xfrm>
            <a:custGeom>
              <a:avLst/>
              <a:gdLst/>
              <a:ahLst/>
              <a:cxnLst/>
              <a:rect l="l" t="t" r="r" b="b"/>
              <a:pathLst>
                <a:path w="168" h="153" extrusionOk="0">
                  <a:moveTo>
                    <a:pt x="71" y="0"/>
                  </a:moveTo>
                  <a:cubicBezTo>
                    <a:pt x="35" y="0"/>
                    <a:pt x="1" y="38"/>
                    <a:pt x="9" y="88"/>
                  </a:cubicBezTo>
                  <a:lnTo>
                    <a:pt x="9" y="102"/>
                  </a:lnTo>
                  <a:cubicBezTo>
                    <a:pt x="16" y="139"/>
                    <a:pt x="37" y="153"/>
                    <a:pt x="60" y="153"/>
                  </a:cubicBezTo>
                  <a:cubicBezTo>
                    <a:pt x="110" y="153"/>
                    <a:pt x="167" y="87"/>
                    <a:pt x="112" y="32"/>
                  </a:cubicBezTo>
                  <a:lnTo>
                    <a:pt x="112" y="18"/>
                  </a:ln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267675" y="3640876"/>
              <a:ext cx="730085" cy="97397"/>
            </a:xfrm>
            <a:custGeom>
              <a:avLst/>
              <a:gdLst/>
              <a:ahLst/>
              <a:cxnLst/>
              <a:rect l="l" t="t" r="r" b="b"/>
              <a:pathLst>
                <a:path w="5577" h="744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4"/>
                    <a:pt x="327" y="744"/>
                  </a:cubicBezTo>
                  <a:lnTo>
                    <a:pt x="5250" y="744"/>
                  </a:lnTo>
                  <a:cubicBezTo>
                    <a:pt x="5426" y="744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269115" y="3640876"/>
              <a:ext cx="728645" cy="97397"/>
            </a:xfrm>
            <a:custGeom>
              <a:avLst/>
              <a:gdLst/>
              <a:ahLst/>
              <a:cxnLst/>
              <a:rect l="l" t="t" r="r" b="b"/>
              <a:pathLst>
                <a:path w="5566" h="744" extrusionOk="0">
                  <a:moveTo>
                    <a:pt x="316" y="1"/>
                  </a:moveTo>
                  <a:cubicBezTo>
                    <a:pt x="163" y="1"/>
                    <a:pt x="37" y="115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5"/>
                    <a:pt x="5228" y="721"/>
                    <a:pt x="5216" y="744"/>
                  </a:cubicBezTo>
                  <a:lnTo>
                    <a:pt x="5239" y="744"/>
                  </a:lnTo>
                  <a:cubicBezTo>
                    <a:pt x="5415" y="744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298046" y="3695596"/>
              <a:ext cx="26051" cy="27491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99" y="0"/>
                  </a:moveTo>
                  <a:cubicBezTo>
                    <a:pt x="50" y="0"/>
                    <a:pt x="0" y="35"/>
                    <a:pt x="0" y="105"/>
                  </a:cubicBezTo>
                  <a:cubicBezTo>
                    <a:pt x="0" y="175"/>
                    <a:pt x="50" y="210"/>
                    <a:pt x="99" y="210"/>
                  </a:cubicBezTo>
                  <a:cubicBezTo>
                    <a:pt x="149" y="210"/>
                    <a:pt x="199" y="175"/>
                    <a:pt x="199" y="105"/>
                  </a:cubicBezTo>
                  <a:cubicBezTo>
                    <a:pt x="199" y="35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342293" y="3711043"/>
              <a:ext cx="10735" cy="10211"/>
            </a:xfrm>
            <a:custGeom>
              <a:avLst/>
              <a:gdLst/>
              <a:ahLst/>
              <a:cxnLst/>
              <a:rect l="l" t="t" r="r" b="b"/>
              <a:pathLst>
                <a:path w="82" h="78" extrusionOk="0">
                  <a:moveTo>
                    <a:pt x="43" y="1"/>
                  </a:moveTo>
                  <a:cubicBezTo>
                    <a:pt x="30" y="1"/>
                    <a:pt x="16" y="8"/>
                    <a:pt x="11" y="23"/>
                  </a:cubicBezTo>
                  <a:cubicBezTo>
                    <a:pt x="0" y="34"/>
                    <a:pt x="0" y="46"/>
                    <a:pt x="11" y="57"/>
                  </a:cubicBezTo>
                  <a:cubicBezTo>
                    <a:pt x="16" y="71"/>
                    <a:pt x="27" y="77"/>
                    <a:pt x="40" y="77"/>
                  </a:cubicBezTo>
                  <a:cubicBezTo>
                    <a:pt x="60" y="77"/>
                    <a:pt x="81" y="62"/>
                    <a:pt x="81" y="34"/>
                  </a:cubicBezTo>
                  <a:cubicBezTo>
                    <a:pt x="81" y="14"/>
                    <a:pt x="62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67675" y="4347787"/>
              <a:ext cx="730085" cy="97790"/>
            </a:xfrm>
            <a:custGeom>
              <a:avLst/>
              <a:gdLst/>
              <a:ahLst/>
              <a:cxnLst/>
              <a:rect l="l" t="t" r="r" b="b"/>
              <a:pathLst>
                <a:path w="5577" h="747" extrusionOk="0">
                  <a:moveTo>
                    <a:pt x="327" y="1"/>
                  </a:moveTo>
                  <a:cubicBezTo>
                    <a:pt x="151" y="1"/>
                    <a:pt x="0" y="163"/>
                    <a:pt x="0" y="372"/>
                  </a:cubicBezTo>
                  <a:cubicBezTo>
                    <a:pt x="0" y="582"/>
                    <a:pt x="151" y="747"/>
                    <a:pt x="327" y="747"/>
                  </a:cubicBezTo>
                  <a:lnTo>
                    <a:pt x="5250" y="747"/>
                  </a:lnTo>
                  <a:cubicBezTo>
                    <a:pt x="5426" y="747"/>
                    <a:pt x="5577" y="582"/>
                    <a:pt x="5577" y="372"/>
                  </a:cubicBezTo>
                  <a:cubicBezTo>
                    <a:pt x="5577" y="163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69115" y="4347787"/>
              <a:ext cx="728645" cy="97790"/>
            </a:xfrm>
            <a:custGeom>
              <a:avLst/>
              <a:gdLst/>
              <a:ahLst/>
              <a:cxnLst/>
              <a:rect l="l" t="t" r="r" b="b"/>
              <a:pathLst>
                <a:path w="5566" h="747" extrusionOk="0">
                  <a:moveTo>
                    <a:pt x="316" y="1"/>
                  </a:moveTo>
                  <a:cubicBezTo>
                    <a:pt x="163" y="1"/>
                    <a:pt x="37" y="118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53"/>
                    <a:pt x="5228" y="663"/>
                  </a:cubicBezTo>
                  <a:cubicBezTo>
                    <a:pt x="5228" y="688"/>
                    <a:pt x="5228" y="721"/>
                    <a:pt x="5216" y="747"/>
                  </a:cubicBezTo>
                  <a:lnTo>
                    <a:pt x="5239" y="747"/>
                  </a:lnTo>
                  <a:cubicBezTo>
                    <a:pt x="5415" y="747"/>
                    <a:pt x="5566" y="582"/>
                    <a:pt x="5566" y="372"/>
                  </a:cubicBezTo>
                  <a:cubicBezTo>
                    <a:pt x="5566" y="163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95035" y="4396224"/>
              <a:ext cx="30502" cy="34429"/>
            </a:xfrm>
            <a:custGeom>
              <a:avLst/>
              <a:gdLst/>
              <a:ahLst/>
              <a:cxnLst/>
              <a:rect l="l" t="t" r="r" b="b"/>
              <a:pathLst>
                <a:path w="233" h="263" extrusionOk="0">
                  <a:moveTo>
                    <a:pt x="117" y="1"/>
                  </a:moveTo>
                  <a:cubicBezTo>
                    <a:pt x="59" y="1"/>
                    <a:pt x="1" y="44"/>
                    <a:pt x="1" y="131"/>
                  </a:cubicBezTo>
                  <a:cubicBezTo>
                    <a:pt x="1" y="219"/>
                    <a:pt x="59" y="263"/>
                    <a:pt x="117" y="263"/>
                  </a:cubicBezTo>
                  <a:cubicBezTo>
                    <a:pt x="175" y="263"/>
                    <a:pt x="233" y="219"/>
                    <a:pt x="233" y="131"/>
                  </a:cubicBezTo>
                  <a:cubicBezTo>
                    <a:pt x="233" y="44"/>
                    <a:pt x="175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47399" y="4409315"/>
              <a:ext cx="22124" cy="19767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71" y="0"/>
                  </a:moveTo>
                  <a:cubicBezTo>
                    <a:pt x="35" y="0"/>
                    <a:pt x="1" y="39"/>
                    <a:pt x="9" y="89"/>
                  </a:cubicBezTo>
                  <a:lnTo>
                    <a:pt x="9" y="101"/>
                  </a:lnTo>
                  <a:cubicBezTo>
                    <a:pt x="16" y="136"/>
                    <a:pt x="35" y="150"/>
                    <a:pt x="57" y="150"/>
                  </a:cubicBezTo>
                  <a:cubicBezTo>
                    <a:pt x="107" y="150"/>
                    <a:pt x="169" y="76"/>
                    <a:pt x="112" y="20"/>
                  </a:cubicBezTo>
                  <a:cubicBezTo>
                    <a:pt x="100" y="6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267675" y="4219758"/>
              <a:ext cx="730085" cy="99230"/>
            </a:xfrm>
            <a:custGeom>
              <a:avLst/>
              <a:gdLst/>
              <a:ahLst/>
              <a:cxnLst/>
              <a:rect l="l" t="t" r="r" b="b"/>
              <a:pathLst>
                <a:path w="5577" h="758" extrusionOk="0">
                  <a:moveTo>
                    <a:pt x="327" y="1"/>
                  </a:moveTo>
                  <a:cubicBezTo>
                    <a:pt x="151" y="1"/>
                    <a:pt x="0" y="174"/>
                    <a:pt x="0" y="384"/>
                  </a:cubicBezTo>
                  <a:cubicBezTo>
                    <a:pt x="0" y="582"/>
                    <a:pt x="151" y="758"/>
                    <a:pt x="327" y="758"/>
                  </a:cubicBezTo>
                  <a:lnTo>
                    <a:pt x="5250" y="758"/>
                  </a:lnTo>
                  <a:cubicBezTo>
                    <a:pt x="5426" y="758"/>
                    <a:pt x="5577" y="582"/>
                    <a:pt x="5577" y="384"/>
                  </a:cubicBezTo>
                  <a:cubicBezTo>
                    <a:pt x="5577" y="174"/>
                    <a:pt x="5426" y="1"/>
                    <a:pt x="5250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269115" y="4219758"/>
              <a:ext cx="728645" cy="99230"/>
            </a:xfrm>
            <a:custGeom>
              <a:avLst/>
              <a:gdLst/>
              <a:ahLst/>
              <a:cxnLst/>
              <a:rect l="l" t="t" r="r" b="b"/>
              <a:pathLst>
                <a:path w="5566" h="758" extrusionOk="0">
                  <a:moveTo>
                    <a:pt x="316" y="1"/>
                  </a:moveTo>
                  <a:cubicBezTo>
                    <a:pt x="163" y="1"/>
                    <a:pt x="37" y="129"/>
                    <a:pt x="1" y="291"/>
                  </a:cubicBezTo>
                  <a:lnTo>
                    <a:pt x="4901" y="291"/>
                  </a:lnTo>
                  <a:cubicBezTo>
                    <a:pt x="5088" y="291"/>
                    <a:pt x="5228" y="467"/>
                    <a:pt x="5228" y="663"/>
                  </a:cubicBezTo>
                  <a:cubicBezTo>
                    <a:pt x="5228" y="699"/>
                    <a:pt x="5228" y="722"/>
                    <a:pt x="5216" y="758"/>
                  </a:cubicBezTo>
                  <a:lnTo>
                    <a:pt x="5239" y="758"/>
                  </a:lnTo>
                  <a:cubicBezTo>
                    <a:pt x="5415" y="758"/>
                    <a:pt x="5566" y="582"/>
                    <a:pt x="5566" y="384"/>
                  </a:cubicBezTo>
                  <a:cubicBezTo>
                    <a:pt x="5566" y="174"/>
                    <a:pt x="5415" y="1"/>
                    <a:pt x="52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298046" y="4275002"/>
              <a:ext cx="26051" cy="28931"/>
            </a:xfrm>
            <a:custGeom>
              <a:avLst/>
              <a:gdLst/>
              <a:ahLst/>
              <a:cxnLst/>
              <a:rect l="l" t="t" r="r" b="b"/>
              <a:pathLst>
                <a:path w="199" h="221" extrusionOk="0">
                  <a:moveTo>
                    <a:pt x="99" y="0"/>
                  </a:moveTo>
                  <a:cubicBezTo>
                    <a:pt x="50" y="0"/>
                    <a:pt x="0" y="38"/>
                    <a:pt x="0" y="115"/>
                  </a:cubicBezTo>
                  <a:cubicBezTo>
                    <a:pt x="0" y="185"/>
                    <a:pt x="50" y="220"/>
                    <a:pt x="99" y="220"/>
                  </a:cubicBezTo>
                  <a:cubicBezTo>
                    <a:pt x="149" y="220"/>
                    <a:pt x="199" y="185"/>
                    <a:pt x="199" y="115"/>
                  </a:cubicBezTo>
                  <a:cubicBezTo>
                    <a:pt x="199" y="38"/>
                    <a:pt x="149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342293" y="4290187"/>
              <a:ext cx="10735" cy="11651"/>
            </a:xfrm>
            <a:custGeom>
              <a:avLst/>
              <a:gdLst/>
              <a:ahLst/>
              <a:cxnLst/>
              <a:rect l="l" t="t" r="r" b="b"/>
              <a:pathLst>
                <a:path w="82" h="89" extrusionOk="0">
                  <a:moveTo>
                    <a:pt x="40" y="1"/>
                  </a:moveTo>
                  <a:cubicBezTo>
                    <a:pt x="27" y="1"/>
                    <a:pt x="16" y="7"/>
                    <a:pt x="11" y="22"/>
                  </a:cubicBezTo>
                  <a:lnTo>
                    <a:pt x="11" y="33"/>
                  </a:lnTo>
                  <a:cubicBezTo>
                    <a:pt x="0" y="33"/>
                    <a:pt x="0" y="44"/>
                    <a:pt x="11" y="55"/>
                  </a:cubicBezTo>
                  <a:lnTo>
                    <a:pt x="11" y="69"/>
                  </a:lnTo>
                  <a:cubicBezTo>
                    <a:pt x="16" y="82"/>
                    <a:pt x="27" y="88"/>
                    <a:pt x="40" y="88"/>
                  </a:cubicBezTo>
                  <a:cubicBezTo>
                    <a:pt x="59" y="88"/>
                    <a:pt x="81" y="73"/>
                    <a:pt x="81" y="44"/>
                  </a:cubicBezTo>
                  <a:cubicBezTo>
                    <a:pt x="81" y="17"/>
                    <a:pt x="6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15"/>
          <p:cNvSpPr txBox="1">
            <a:spLocks noGrp="1"/>
          </p:cNvSpPr>
          <p:nvPr>
            <p:ph type="title"/>
          </p:nvPr>
        </p:nvSpPr>
        <p:spPr>
          <a:xfrm>
            <a:off x="5497300" y="2745950"/>
            <a:ext cx="23529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9" name="Google Shape;809;p15"/>
          <p:cNvSpPr txBox="1">
            <a:spLocks noGrp="1"/>
          </p:cNvSpPr>
          <p:nvPr>
            <p:ph type="body" idx="1"/>
          </p:nvPr>
        </p:nvSpPr>
        <p:spPr>
          <a:xfrm>
            <a:off x="5497300" y="3230750"/>
            <a:ext cx="23529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0" name="Google Shape;810;p15"/>
          <p:cNvSpPr txBox="1">
            <a:spLocks noGrp="1"/>
          </p:cNvSpPr>
          <p:nvPr>
            <p:ph type="title" idx="2" hasCustomPrompt="1"/>
          </p:nvPr>
        </p:nvSpPr>
        <p:spPr>
          <a:xfrm>
            <a:off x="5497300" y="1950050"/>
            <a:ext cx="11199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6" r:id="rId11"/>
    <p:sldLayoutId id="2147483669" r:id="rId12"/>
    <p:sldLayoutId id="2147483672" r:id="rId13"/>
    <p:sldLayoutId id="2147483673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19.png"/><Relationship Id="rId7" Type="http://schemas.openxmlformats.org/officeDocument/2006/relationships/slide" Target="slide2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34"/>
          <p:cNvSpPr txBox="1">
            <a:spLocks noGrp="1"/>
          </p:cNvSpPr>
          <p:nvPr>
            <p:ph type="ctrTitle"/>
          </p:nvPr>
        </p:nvSpPr>
        <p:spPr>
          <a:xfrm>
            <a:off x="1073524" y="2112735"/>
            <a:ext cx="7657725" cy="869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3"/>
                </a:solidFill>
              </a:rPr>
              <a:t>GUESSING GAME</a:t>
            </a:r>
            <a:endParaRPr sz="5400" dirty="0">
              <a:solidFill>
                <a:schemeClr val="accent4"/>
              </a:solidFill>
            </a:endParaRPr>
          </a:p>
        </p:txBody>
      </p:sp>
      <p:grpSp>
        <p:nvGrpSpPr>
          <p:cNvPr id="2202" name="Google Shape;2202;p34"/>
          <p:cNvGrpSpPr/>
          <p:nvPr/>
        </p:nvGrpSpPr>
        <p:grpSpPr>
          <a:xfrm>
            <a:off x="7261437" y="3139405"/>
            <a:ext cx="1162559" cy="1154783"/>
            <a:chOff x="4998985" y="3942801"/>
            <a:chExt cx="385809" cy="383242"/>
          </a:xfrm>
        </p:grpSpPr>
        <p:sp>
          <p:nvSpPr>
            <p:cNvPr id="2203" name="Google Shape;2203;p34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4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4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4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4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4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4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4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4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4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4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4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4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4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4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4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4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4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4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4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4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4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4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4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4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4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4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4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4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4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4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4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4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34"/>
          <p:cNvGrpSpPr/>
          <p:nvPr/>
        </p:nvGrpSpPr>
        <p:grpSpPr>
          <a:xfrm>
            <a:off x="6454413" y="3556660"/>
            <a:ext cx="962317" cy="1046703"/>
            <a:chOff x="4391324" y="1297468"/>
            <a:chExt cx="546895" cy="594853"/>
          </a:xfrm>
        </p:grpSpPr>
        <p:sp>
          <p:nvSpPr>
            <p:cNvPr id="2238" name="Google Shape;2238;p34"/>
            <p:cNvSpPr/>
            <p:nvPr/>
          </p:nvSpPr>
          <p:spPr>
            <a:xfrm>
              <a:off x="4391324" y="1297468"/>
              <a:ext cx="546895" cy="594853"/>
            </a:xfrm>
            <a:custGeom>
              <a:avLst/>
              <a:gdLst/>
              <a:ahLst/>
              <a:cxnLst/>
              <a:rect l="l" t="t" r="r" b="b"/>
              <a:pathLst>
                <a:path w="7230" h="7864" extrusionOk="0">
                  <a:moveTo>
                    <a:pt x="2885" y="1"/>
                  </a:moveTo>
                  <a:cubicBezTo>
                    <a:pt x="2851" y="1"/>
                    <a:pt x="2816" y="6"/>
                    <a:pt x="2782" y="19"/>
                  </a:cubicBezTo>
                  <a:cubicBezTo>
                    <a:pt x="2654" y="55"/>
                    <a:pt x="2562" y="170"/>
                    <a:pt x="2551" y="298"/>
                  </a:cubicBezTo>
                  <a:lnTo>
                    <a:pt x="2470" y="1438"/>
                  </a:lnTo>
                  <a:lnTo>
                    <a:pt x="1676" y="1416"/>
                  </a:lnTo>
                  <a:cubicBezTo>
                    <a:pt x="1654" y="1416"/>
                    <a:pt x="1630" y="1411"/>
                    <a:pt x="1607" y="1411"/>
                  </a:cubicBezTo>
                  <a:cubicBezTo>
                    <a:pt x="1596" y="1411"/>
                    <a:pt x="1584" y="1412"/>
                    <a:pt x="1573" y="1416"/>
                  </a:cubicBezTo>
                  <a:cubicBezTo>
                    <a:pt x="1456" y="1416"/>
                    <a:pt x="1131" y="1452"/>
                    <a:pt x="816" y="1684"/>
                  </a:cubicBezTo>
                  <a:cubicBezTo>
                    <a:pt x="643" y="1812"/>
                    <a:pt x="305" y="2067"/>
                    <a:pt x="165" y="2173"/>
                  </a:cubicBezTo>
                  <a:lnTo>
                    <a:pt x="154" y="2173"/>
                  </a:lnTo>
                  <a:cubicBezTo>
                    <a:pt x="48" y="2254"/>
                    <a:pt x="0" y="2405"/>
                    <a:pt x="36" y="2533"/>
                  </a:cubicBezTo>
                  <a:cubicBezTo>
                    <a:pt x="59" y="2581"/>
                    <a:pt x="84" y="2614"/>
                    <a:pt x="106" y="2651"/>
                  </a:cubicBezTo>
                  <a:cubicBezTo>
                    <a:pt x="165" y="2720"/>
                    <a:pt x="246" y="2754"/>
                    <a:pt x="327" y="2765"/>
                  </a:cubicBezTo>
                  <a:lnTo>
                    <a:pt x="1467" y="2835"/>
                  </a:lnTo>
                  <a:lnTo>
                    <a:pt x="1444" y="3628"/>
                  </a:lnTo>
                  <a:cubicBezTo>
                    <a:pt x="1444" y="3662"/>
                    <a:pt x="1433" y="3698"/>
                    <a:pt x="1444" y="3732"/>
                  </a:cubicBezTo>
                  <a:cubicBezTo>
                    <a:pt x="1444" y="3860"/>
                    <a:pt x="1481" y="4187"/>
                    <a:pt x="1713" y="4500"/>
                  </a:cubicBezTo>
                  <a:cubicBezTo>
                    <a:pt x="1841" y="4676"/>
                    <a:pt x="2095" y="5014"/>
                    <a:pt x="2201" y="5154"/>
                  </a:cubicBezTo>
                  <a:lnTo>
                    <a:pt x="2213" y="5165"/>
                  </a:lnTo>
                  <a:lnTo>
                    <a:pt x="2224" y="5176"/>
                  </a:lnTo>
                  <a:cubicBezTo>
                    <a:pt x="2284" y="5244"/>
                    <a:pt x="2370" y="5282"/>
                    <a:pt x="2463" y="5282"/>
                  </a:cubicBezTo>
                  <a:cubicBezTo>
                    <a:pt x="2496" y="5282"/>
                    <a:pt x="2529" y="5278"/>
                    <a:pt x="2562" y="5268"/>
                  </a:cubicBezTo>
                  <a:cubicBezTo>
                    <a:pt x="2690" y="5235"/>
                    <a:pt x="2782" y="5117"/>
                    <a:pt x="2794" y="4978"/>
                  </a:cubicBezTo>
                  <a:lnTo>
                    <a:pt x="2852" y="4106"/>
                  </a:lnTo>
                  <a:lnTo>
                    <a:pt x="3109" y="4735"/>
                  </a:lnTo>
                  <a:cubicBezTo>
                    <a:pt x="2922" y="4874"/>
                    <a:pt x="2852" y="5084"/>
                    <a:pt x="2830" y="5176"/>
                  </a:cubicBezTo>
                  <a:lnTo>
                    <a:pt x="2819" y="5198"/>
                  </a:lnTo>
                  <a:cubicBezTo>
                    <a:pt x="2749" y="5374"/>
                    <a:pt x="2808" y="5573"/>
                    <a:pt x="2947" y="5687"/>
                  </a:cubicBezTo>
                  <a:cubicBezTo>
                    <a:pt x="3003" y="5735"/>
                    <a:pt x="3062" y="5757"/>
                    <a:pt x="3132" y="5768"/>
                  </a:cubicBezTo>
                  <a:cubicBezTo>
                    <a:pt x="3109" y="5955"/>
                    <a:pt x="3168" y="6106"/>
                    <a:pt x="3271" y="6224"/>
                  </a:cubicBezTo>
                  <a:cubicBezTo>
                    <a:pt x="3283" y="6363"/>
                    <a:pt x="3352" y="6456"/>
                    <a:pt x="3389" y="6503"/>
                  </a:cubicBezTo>
                  <a:cubicBezTo>
                    <a:pt x="3551" y="6735"/>
                    <a:pt x="3771" y="6863"/>
                    <a:pt x="3947" y="6944"/>
                  </a:cubicBezTo>
                  <a:cubicBezTo>
                    <a:pt x="3959" y="6956"/>
                    <a:pt x="3970" y="6956"/>
                    <a:pt x="3981" y="6970"/>
                  </a:cubicBezTo>
                  <a:cubicBezTo>
                    <a:pt x="4017" y="7003"/>
                    <a:pt x="4051" y="7051"/>
                    <a:pt x="4098" y="7084"/>
                  </a:cubicBezTo>
                  <a:cubicBezTo>
                    <a:pt x="4121" y="7095"/>
                    <a:pt x="4121" y="7109"/>
                    <a:pt x="4135" y="7132"/>
                  </a:cubicBezTo>
                  <a:cubicBezTo>
                    <a:pt x="4157" y="7190"/>
                    <a:pt x="4179" y="7235"/>
                    <a:pt x="4191" y="7282"/>
                  </a:cubicBezTo>
                  <a:cubicBezTo>
                    <a:pt x="4216" y="7319"/>
                    <a:pt x="4227" y="7352"/>
                    <a:pt x="4238" y="7389"/>
                  </a:cubicBezTo>
                  <a:cubicBezTo>
                    <a:pt x="4285" y="7528"/>
                    <a:pt x="4389" y="7609"/>
                    <a:pt x="4529" y="7643"/>
                  </a:cubicBezTo>
                  <a:lnTo>
                    <a:pt x="4540" y="7643"/>
                  </a:lnTo>
                  <a:cubicBezTo>
                    <a:pt x="4554" y="7654"/>
                    <a:pt x="4576" y="7654"/>
                    <a:pt x="4598" y="7654"/>
                  </a:cubicBezTo>
                  <a:cubicBezTo>
                    <a:pt x="4636" y="7664"/>
                    <a:pt x="4670" y="7668"/>
                    <a:pt x="4701" y="7668"/>
                  </a:cubicBezTo>
                  <a:cubicBezTo>
                    <a:pt x="4816" y="7668"/>
                    <a:pt x="4888" y="7610"/>
                    <a:pt x="4925" y="7573"/>
                  </a:cubicBezTo>
                  <a:cubicBezTo>
                    <a:pt x="5012" y="7592"/>
                    <a:pt x="5091" y="7602"/>
                    <a:pt x="5173" y="7602"/>
                  </a:cubicBezTo>
                  <a:cubicBezTo>
                    <a:pt x="5203" y="7602"/>
                    <a:pt x="5232" y="7601"/>
                    <a:pt x="5263" y="7598"/>
                  </a:cubicBezTo>
                  <a:cubicBezTo>
                    <a:pt x="5313" y="7590"/>
                    <a:pt x="5363" y="7587"/>
                    <a:pt x="5412" y="7587"/>
                  </a:cubicBezTo>
                  <a:cubicBezTo>
                    <a:pt x="5596" y="7587"/>
                    <a:pt x="5782" y="7633"/>
                    <a:pt x="5984" y="7679"/>
                  </a:cubicBezTo>
                  <a:lnTo>
                    <a:pt x="5995" y="7679"/>
                  </a:lnTo>
                  <a:cubicBezTo>
                    <a:pt x="6135" y="7713"/>
                    <a:pt x="6275" y="7749"/>
                    <a:pt x="6425" y="7794"/>
                  </a:cubicBezTo>
                  <a:cubicBezTo>
                    <a:pt x="6484" y="7808"/>
                    <a:pt x="6554" y="7830"/>
                    <a:pt x="6624" y="7852"/>
                  </a:cubicBezTo>
                  <a:cubicBezTo>
                    <a:pt x="6649" y="7852"/>
                    <a:pt x="6682" y="7864"/>
                    <a:pt x="6719" y="7864"/>
                  </a:cubicBezTo>
                  <a:cubicBezTo>
                    <a:pt x="6811" y="7864"/>
                    <a:pt x="6914" y="7830"/>
                    <a:pt x="7020" y="7724"/>
                  </a:cubicBezTo>
                  <a:cubicBezTo>
                    <a:pt x="7124" y="7609"/>
                    <a:pt x="7194" y="7458"/>
                    <a:pt x="7208" y="7294"/>
                  </a:cubicBezTo>
                  <a:cubicBezTo>
                    <a:pt x="7230" y="7051"/>
                    <a:pt x="7194" y="6805"/>
                    <a:pt x="7124" y="6573"/>
                  </a:cubicBezTo>
                  <a:cubicBezTo>
                    <a:pt x="7090" y="6481"/>
                    <a:pt x="7054" y="6375"/>
                    <a:pt x="7009" y="6271"/>
                  </a:cubicBezTo>
                  <a:cubicBezTo>
                    <a:pt x="6951" y="6131"/>
                    <a:pt x="6811" y="5967"/>
                    <a:pt x="6532" y="5897"/>
                  </a:cubicBezTo>
                  <a:cubicBezTo>
                    <a:pt x="6425" y="5874"/>
                    <a:pt x="6322" y="5852"/>
                    <a:pt x="6216" y="5827"/>
                  </a:cubicBezTo>
                  <a:cubicBezTo>
                    <a:pt x="6065" y="5793"/>
                    <a:pt x="5903" y="5757"/>
                    <a:pt x="5752" y="5724"/>
                  </a:cubicBezTo>
                  <a:cubicBezTo>
                    <a:pt x="5646" y="5698"/>
                    <a:pt x="5587" y="5654"/>
                    <a:pt x="5531" y="5548"/>
                  </a:cubicBezTo>
                  <a:cubicBezTo>
                    <a:pt x="5462" y="5419"/>
                    <a:pt x="5392" y="5293"/>
                    <a:pt x="5308" y="5176"/>
                  </a:cubicBezTo>
                  <a:lnTo>
                    <a:pt x="5286" y="5129"/>
                  </a:lnTo>
                  <a:cubicBezTo>
                    <a:pt x="5168" y="4955"/>
                    <a:pt x="5017" y="4838"/>
                    <a:pt x="4808" y="4768"/>
                  </a:cubicBezTo>
                  <a:cubicBezTo>
                    <a:pt x="4716" y="4735"/>
                    <a:pt x="4624" y="4698"/>
                    <a:pt x="4529" y="4651"/>
                  </a:cubicBezTo>
                  <a:cubicBezTo>
                    <a:pt x="4484" y="4640"/>
                    <a:pt x="4448" y="4617"/>
                    <a:pt x="4400" y="4606"/>
                  </a:cubicBezTo>
                  <a:lnTo>
                    <a:pt x="4308" y="4570"/>
                  </a:lnTo>
                  <a:cubicBezTo>
                    <a:pt x="4249" y="4547"/>
                    <a:pt x="4179" y="4511"/>
                    <a:pt x="4109" y="4489"/>
                  </a:cubicBezTo>
                  <a:cubicBezTo>
                    <a:pt x="4042" y="4461"/>
                    <a:pt x="3966" y="4439"/>
                    <a:pt x="3888" y="4439"/>
                  </a:cubicBezTo>
                  <a:cubicBezTo>
                    <a:pt x="3872" y="4439"/>
                    <a:pt x="3857" y="4439"/>
                    <a:pt x="3841" y="4441"/>
                  </a:cubicBezTo>
                  <a:lnTo>
                    <a:pt x="3598" y="3871"/>
                  </a:lnTo>
                  <a:lnTo>
                    <a:pt x="3760" y="3871"/>
                  </a:lnTo>
                  <a:cubicBezTo>
                    <a:pt x="3889" y="3871"/>
                    <a:pt x="4216" y="3827"/>
                    <a:pt x="4529" y="3592"/>
                  </a:cubicBezTo>
                  <a:cubicBezTo>
                    <a:pt x="4705" y="3464"/>
                    <a:pt x="5043" y="3221"/>
                    <a:pt x="5182" y="3114"/>
                  </a:cubicBezTo>
                  <a:lnTo>
                    <a:pt x="5182" y="3103"/>
                  </a:lnTo>
                  <a:cubicBezTo>
                    <a:pt x="5286" y="3022"/>
                    <a:pt x="5344" y="2882"/>
                    <a:pt x="5297" y="2754"/>
                  </a:cubicBezTo>
                  <a:cubicBezTo>
                    <a:pt x="5263" y="2625"/>
                    <a:pt x="5146" y="2533"/>
                    <a:pt x="5006" y="2522"/>
                  </a:cubicBezTo>
                  <a:lnTo>
                    <a:pt x="3878" y="2452"/>
                  </a:lnTo>
                  <a:lnTo>
                    <a:pt x="3900" y="1648"/>
                  </a:lnTo>
                  <a:lnTo>
                    <a:pt x="3900" y="1555"/>
                  </a:lnTo>
                  <a:cubicBezTo>
                    <a:pt x="3900" y="1427"/>
                    <a:pt x="3855" y="1103"/>
                    <a:pt x="3621" y="787"/>
                  </a:cubicBezTo>
                  <a:cubicBezTo>
                    <a:pt x="3470" y="578"/>
                    <a:pt x="3143" y="136"/>
                    <a:pt x="3132" y="125"/>
                  </a:cubicBezTo>
                  <a:cubicBezTo>
                    <a:pt x="3072" y="47"/>
                    <a:pt x="2980" y="1"/>
                    <a:pt x="2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4"/>
            <p:cNvSpPr/>
            <p:nvPr/>
          </p:nvSpPr>
          <p:spPr>
            <a:xfrm>
              <a:off x="4654548" y="1659099"/>
              <a:ext cx="255596" cy="205975"/>
            </a:xfrm>
            <a:custGeom>
              <a:avLst/>
              <a:gdLst/>
              <a:ahLst/>
              <a:cxnLst/>
              <a:rect l="l" t="t" r="r" b="b"/>
              <a:pathLst>
                <a:path w="3379" h="2723" extrusionOk="0">
                  <a:moveTo>
                    <a:pt x="1273" y="843"/>
                  </a:moveTo>
                  <a:cubicBezTo>
                    <a:pt x="1277" y="843"/>
                    <a:pt x="1283" y="848"/>
                    <a:pt x="1283" y="848"/>
                  </a:cubicBezTo>
                  <a:cubicBezTo>
                    <a:pt x="1294" y="848"/>
                    <a:pt x="1294" y="873"/>
                    <a:pt x="1294" y="873"/>
                  </a:cubicBezTo>
                  <a:cubicBezTo>
                    <a:pt x="1247" y="906"/>
                    <a:pt x="1213" y="943"/>
                    <a:pt x="1166" y="976"/>
                  </a:cubicBezTo>
                  <a:cubicBezTo>
                    <a:pt x="1166" y="965"/>
                    <a:pt x="1155" y="965"/>
                    <a:pt x="1155" y="954"/>
                  </a:cubicBezTo>
                  <a:cubicBezTo>
                    <a:pt x="1177" y="906"/>
                    <a:pt x="1225" y="873"/>
                    <a:pt x="1269" y="848"/>
                  </a:cubicBezTo>
                  <a:cubicBezTo>
                    <a:pt x="1269" y="844"/>
                    <a:pt x="1271" y="843"/>
                    <a:pt x="1273" y="843"/>
                  </a:cubicBezTo>
                  <a:close/>
                  <a:moveTo>
                    <a:pt x="1425" y="953"/>
                  </a:moveTo>
                  <a:cubicBezTo>
                    <a:pt x="1428" y="953"/>
                    <a:pt x="1431" y="953"/>
                    <a:pt x="1434" y="954"/>
                  </a:cubicBezTo>
                  <a:cubicBezTo>
                    <a:pt x="1364" y="1012"/>
                    <a:pt x="1306" y="1057"/>
                    <a:pt x="1236" y="1116"/>
                  </a:cubicBezTo>
                  <a:cubicBezTo>
                    <a:pt x="1257" y="1050"/>
                    <a:pt x="1364" y="953"/>
                    <a:pt x="1425" y="953"/>
                  </a:cubicBezTo>
                  <a:close/>
                  <a:moveTo>
                    <a:pt x="394" y="0"/>
                  </a:moveTo>
                  <a:cubicBezTo>
                    <a:pt x="341" y="0"/>
                    <a:pt x="288" y="17"/>
                    <a:pt x="247" y="35"/>
                  </a:cubicBezTo>
                  <a:cubicBezTo>
                    <a:pt x="236" y="35"/>
                    <a:pt x="236" y="35"/>
                    <a:pt x="236" y="46"/>
                  </a:cubicBezTo>
                  <a:cubicBezTo>
                    <a:pt x="420" y="208"/>
                    <a:pt x="607" y="373"/>
                    <a:pt x="805" y="524"/>
                  </a:cubicBezTo>
                  <a:cubicBezTo>
                    <a:pt x="850" y="568"/>
                    <a:pt x="909" y="593"/>
                    <a:pt x="968" y="605"/>
                  </a:cubicBezTo>
                  <a:cubicBezTo>
                    <a:pt x="1004" y="616"/>
                    <a:pt x="1037" y="627"/>
                    <a:pt x="1074" y="638"/>
                  </a:cubicBezTo>
                  <a:cubicBezTo>
                    <a:pt x="1144" y="663"/>
                    <a:pt x="1199" y="686"/>
                    <a:pt x="1269" y="708"/>
                  </a:cubicBezTo>
                  <a:cubicBezTo>
                    <a:pt x="1328" y="733"/>
                    <a:pt x="1387" y="767"/>
                    <a:pt x="1445" y="792"/>
                  </a:cubicBezTo>
                  <a:cubicBezTo>
                    <a:pt x="1456" y="803"/>
                    <a:pt x="1456" y="825"/>
                    <a:pt x="1468" y="836"/>
                  </a:cubicBezTo>
                  <a:lnTo>
                    <a:pt x="1434" y="836"/>
                  </a:lnTo>
                  <a:cubicBezTo>
                    <a:pt x="1339" y="767"/>
                    <a:pt x="1225" y="733"/>
                    <a:pt x="1118" y="708"/>
                  </a:cubicBezTo>
                  <a:cubicBezTo>
                    <a:pt x="1085" y="697"/>
                    <a:pt x="1049" y="686"/>
                    <a:pt x="1015" y="674"/>
                  </a:cubicBezTo>
                  <a:cubicBezTo>
                    <a:pt x="887" y="638"/>
                    <a:pt x="769" y="582"/>
                    <a:pt x="677" y="498"/>
                  </a:cubicBezTo>
                  <a:cubicBezTo>
                    <a:pt x="596" y="429"/>
                    <a:pt x="515" y="359"/>
                    <a:pt x="445" y="303"/>
                  </a:cubicBezTo>
                  <a:cubicBezTo>
                    <a:pt x="375" y="348"/>
                    <a:pt x="317" y="384"/>
                    <a:pt x="247" y="429"/>
                  </a:cubicBezTo>
                  <a:cubicBezTo>
                    <a:pt x="229" y="439"/>
                    <a:pt x="218" y="447"/>
                    <a:pt x="205" y="447"/>
                  </a:cubicBezTo>
                  <a:cubicBezTo>
                    <a:pt x="200" y="447"/>
                    <a:pt x="194" y="446"/>
                    <a:pt x="188" y="443"/>
                  </a:cubicBezTo>
                  <a:cubicBezTo>
                    <a:pt x="177" y="443"/>
                    <a:pt x="152" y="429"/>
                    <a:pt x="141" y="406"/>
                  </a:cubicBezTo>
                  <a:cubicBezTo>
                    <a:pt x="129" y="384"/>
                    <a:pt x="118" y="359"/>
                    <a:pt x="96" y="325"/>
                  </a:cubicBezTo>
                  <a:cubicBezTo>
                    <a:pt x="82" y="303"/>
                    <a:pt x="71" y="278"/>
                    <a:pt x="60" y="244"/>
                  </a:cubicBezTo>
                  <a:lnTo>
                    <a:pt x="60" y="197"/>
                  </a:lnTo>
                  <a:cubicBezTo>
                    <a:pt x="60" y="186"/>
                    <a:pt x="60" y="174"/>
                    <a:pt x="71" y="149"/>
                  </a:cubicBezTo>
                  <a:cubicBezTo>
                    <a:pt x="71" y="138"/>
                    <a:pt x="82" y="127"/>
                    <a:pt x="107" y="116"/>
                  </a:cubicBezTo>
                  <a:cubicBezTo>
                    <a:pt x="118" y="105"/>
                    <a:pt x="129" y="93"/>
                    <a:pt x="152" y="79"/>
                  </a:cubicBezTo>
                  <a:lnTo>
                    <a:pt x="152" y="68"/>
                  </a:lnTo>
                  <a:cubicBezTo>
                    <a:pt x="141" y="68"/>
                    <a:pt x="129" y="68"/>
                    <a:pt x="118" y="79"/>
                  </a:cubicBezTo>
                  <a:cubicBezTo>
                    <a:pt x="107" y="79"/>
                    <a:pt x="96" y="93"/>
                    <a:pt x="82" y="93"/>
                  </a:cubicBezTo>
                  <a:cubicBezTo>
                    <a:pt x="37" y="138"/>
                    <a:pt x="12" y="197"/>
                    <a:pt x="1" y="255"/>
                  </a:cubicBezTo>
                  <a:cubicBezTo>
                    <a:pt x="1" y="278"/>
                    <a:pt x="1" y="303"/>
                    <a:pt x="12" y="325"/>
                  </a:cubicBezTo>
                  <a:cubicBezTo>
                    <a:pt x="12" y="336"/>
                    <a:pt x="12" y="348"/>
                    <a:pt x="26" y="359"/>
                  </a:cubicBezTo>
                  <a:cubicBezTo>
                    <a:pt x="96" y="546"/>
                    <a:pt x="199" y="697"/>
                    <a:pt x="339" y="825"/>
                  </a:cubicBezTo>
                  <a:cubicBezTo>
                    <a:pt x="361" y="848"/>
                    <a:pt x="398" y="873"/>
                    <a:pt x="420" y="884"/>
                  </a:cubicBezTo>
                  <a:cubicBezTo>
                    <a:pt x="456" y="917"/>
                    <a:pt x="501" y="954"/>
                    <a:pt x="537" y="987"/>
                  </a:cubicBezTo>
                  <a:cubicBezTo>
                    <a:pt x="560" y="1001"/>
                    <a:pt x="585" y="1012"/>
                    <a:pt x="596" y="1024"/>
                  </a:cubicBezTo>
                  <a:cubicBezTo>
                    <a:pt x="655" y="1071"/>
                    <a:pt x="711" y="1116"/>
                    <a:pt x="769" y="1163"/>
                  </a:cubicBezTo>
                  <a:cubicBezTo>
                    <a:pt x="805" y="1186"/>
                    <a:pt x="828" y="1233"/>
                    <a:pt x="850" y="1281"/>
                  </a:cubicBezTo>
                  <a:cubicBezTo>
                    <a:pt x="909" y="1443"/>
                    <a:pt x="968" y="1605"/>
                    <a:pt x="1037" y="1756"/>
                  </a:cubicBezTo>
                  <a:cubicBezTo>
                    <a:pt x="1049" y="1792"/>
                    <a:pt x="1074" y="1825"/>
                    <a:pt x="1096" y="1862"/>
                  </a:cubicBezTo>
                  <a:cubicBezTo>
                    <a:pt x="1107" y="1884"/>
                    <a:pt x="1144" y="1920"/>
                    <a:pt x="1166" y="1943"/>
                  </a:cubicBezTo>
                  <a:cubicBezTo>
                    <a:pt x="1188" y="1965"/>
                    <a:pt x="1225" y="1979"/>
                    <a:pt x="1258" y="2001"/>
                  </a:cubicBezTo>
                  <a:cubicBezTo>
                    <a:pt x="1283" y="2013"/>
                    <a:pt x="1317" y="2035"/>
                    <a:pt x="1364" y="2035"/>
                  </a:cubicBezTo>
                  <a:cubicBezTo>
                    <a:pt x="1423" y="2060"/>
                    <a:pt x="1479" y="2071"/>
                    <a:pt x="1537" y="2082"/>
                  </a:cubicBezTo>
                  <a:cubicBezTo>
                    <a:pt x="1563" y="2082"/>
                    <a:pt x="1574" y="2094"/>
                    <a:pt x="1585" y="2094"/>
                  </a:cubicBezTo>
                  <a:lnTo>
                    <a:pt x="1596" y="2105"/>
                  </a:lnTo>
                  <a:lnTo>
                    <a:pt x="1585" y="2119"/>
                  </a:lnTo>
                  <a:lnTo>
                    <a:pt x="1537" y="2119"/>
                  </a:lnTo>
                  <a:cubicBezTo>
                    <a:pt x="1515" y="2119"/>
                    <a:pt x="1493" y="2119"/>
                    <a:pt x="1479" y="2105"/>
                  </a:cubicBezTo>
                  <a:cubicBezTo>
                    <a:pt x="1423" y="2105"/>
                    <a:pt x="1364" y="2094"/>
                    <a:pt x="1306" y="2082"/>
                  </a:cubicBezTo>
                  <a:cubicBezTo>
                    <a:pt x="1269" y="2071"/>
                    <a:pt x="1236" y="2049"/>
                    <a:pt x="1213" y="2035"/>
                  </a:cubicBezTo>
                  <a:cubicBezTo>
                    <a:pt x="1177" y="2013"/>
                    <a:pt x="1144" y="1990"/>
                    <a:pt x="1118" y="1965"/>
                  </a:cubicBezTo>
                  <a:cubicBezTo>
                    <a:pt x="1060" y="1909"/>
                    <a:pt x="1015" y="1825"/>
                    <a:pt x="979" y="1756"/>
                  </a:cubicBezTo>
                  <a:cubicBezTo>
                    <a:pt x="934" y="1641"/>
                    <a:pt x="887" y="1513"/>
                    <a:pt x="839" y="1395"/>
                  </a:cubicBezTo>
                  <a:cubicBezTo>
                    <a:pt x="817" y="1350"/>
                    <a:pt x="805" y="1314"/>
                    <a:pt x="794" y="1281"/>
                  </a:cubicBezTo>
                  <a:cubicBezTo>
                    <a:pt x="780" y="1267"/>
                    <a:pt x="780" y="1256"/>
                    <a:pt x="769" y="1244"/>
                  </a:cubicBezTo>
                  <a:cubicBezTo>
                    <a:pt x="769" y="1233"/>
                    <a:pt x="758" y="1233"/>
                    <a:pt x="758" y="1222"/>
                  </a:cubicBezTo>
                  <a:cubicBezTo>
                    <a:pt x="736" y="1186"/>
                    <a:pt x="699" y="1163"/>
                    <a:pt x="677" y="1127"/>
                  </a:cubicBezTo>
                  <a:cubicBezTo>
                    <a:pt x="677" y="1116"/>
                    <a:pt x="666" y="1116"/>
                    <a:pt x="666" y="1105"/>
                  </a:cubicBezTo>
                  <a:lnTo>
                    <a:pt x="655" y="1116"/>
                  </a:lnTo>
                  <a:lnTo>
                    <a:pt x="655" y="1141"/>
                  </a:lnTo>
                  <a:lnTo>
                    <a:pt x="655" y="1152"/>
                  </a:lnTo>
                  <a:cubicBezTo>
                    <a:pt x="688" y="1233"/>
                    <a:pt x="724" y="1314"/>
                    <a:pt x="758" y="1395"/>
                  </a:cubicBezTo>
                  <a:cubicBezTo>
                    <a:pt x="875" y="1675"/>
                    <a:pt x="990" y="1943"/>
                    <a:pt x="1107" y="2222"/>
                  </a:cubicBezTo>
                  <a:cubicBezTo>
                    <a:pt x="1118" y="2244"/>
                    <a:pt x="1130" y="2270"/>
                    <a:pt x="1155" y="2292"/>
                  </a:cubicBezTo>
                  <a:cubicBezTo>
                    <a:pt x="1166" y="2292"/>
                    <a:pt x="1177" y="2303"/>
                    <a:pt x="1188" y="2314"/>
                  </a:cubicBezTo>
                  <a:cubicBezTo>
                    <a:pt x="1283" y="2373"/>
                    <a:pt x="1387" y="2420"/>
                    <a:pt x="1493" y="2443"/>
                  </a:cubicBezTo>
                  <a:cubicBezTo>
                    <a:pt x="1574" y="2468"/>
                    <a:pt x="1644" y="2468"/>
                    <a:pt x="1725" y="2468"/>
                  </a:cubicBezTo>
                  <a:cubicBezTo>
                    <a:pt x="1772" y="2454"/>
                    <a:pt x="1817" y="2454"/>
                    <a:pt x="1853" y="2454"/>
                  </a:cubicBezTo>
                  <a:cubicBezTo>
                    <a:pt x="1993" y="2454"/>
                    <a:pt x="2121" y="2468"/>
                    <a:pt x="2247" y="2490"/>
                  </a:cubicBezTo>
                  <a:cubicBezTo>
                    <a:pt x="2272" y="2490"/>
                    <a:pt x="2295" y="2490"/>
                    <a:pt x="2317" y="2501"/>
                  </a:cubicBezTo>
                  <a:cubicBezTo>
                    <a:pt x="2471" y="2524"/>
                    <a:pt x="2610" y="2560"/>
                    <a:pt x="2761" y="2594"/>
                  </a:cubicBezTo>
                  <a:cubicBezTo>
                    <a:pt x="2831" y="2608"/>
                    <a:pt x="2901" y="2630"/>
                    <a:pt x="2971" y="2652"/>
                  </a:cubicBezTo>
                  <a:cubicBezTo>
                    <a:pt x="2982" y="2652"/>
                    <a:pt x="3004" y="2652"/>
                    <a:pt x="3015" y="2664"/>
                  </a:cubicBezTo>
                  <a:cubicBezTo>
                    <a:pt x="3074" y="2677"/>
                    <a:pt x="3121" y="2689"/>
                    <a:pt x="3169" y="2700"/>
                  </a:cubicBezTo>
                  <a:cubicBezTo>
                    <a:pt x="3180" y="2711"/>
                    <a:pt x="3202" y="2711"/>
                    <a:pt x="3214" y="2711"/>
                  </a:cubicBezTo>
                  <a:cubicBezTo>
                    <a:pt x="3225" y="2722"/>
                    <a:pt x="3225" y="2722"/>
                    <a:pt x="3239" y="2722"/>
                  </a:cubicBezTo>
                  <a:cubicBezTo>
                    <a:pt x="3261" y="2722"/>
                    <a:pt x="3272" y="2711"/>
                    <a:pt x="3295" y="2689"/>
                  </a:cubicBezTo>
                  <a:cubicBezTo>
                    <a:pt x="3309" y="2677"/>
                    <a:pt x="3320" y="2652"/>
                    <a:pt x="3331" y="2630"/>
                  </a:cubicBezTo>
                  <a:cubicBezTo>
                    <a:pt x="3342" y="2608"/>
                    <a:pt x="3353" y="2571"/>
                    <a:pt x="3364" y="2538"/>
                  </a:cubicBezTo>
                  <a:cubicBezTo>
                    <a:pt x="3364" y="2513"/>
                    <a:pt x="3378" y="2479"/>
                    <a:pt x="3378" y="2443"/>
                  </a:cubicBezTo>
                  <a:lnTo>
                    <a:pt x="3378" y="2362"/>
                  </a:lnTo>
                  <a:cubicBezTo>
                    <a:pt x="3378" y="2244"/>
                    <a:pt x="3364" y="2141"/>
                    <a:pt x="3342" y="2035"/>
                  </a:cubicBezTo>
                  <a:cubicBezTo>
                    <a:pt x="3320" y="1954"/>
                    <a:pt x="3309" y="1873"/>
                    <a:pt x="3272" y="1792"/>
                  </a:cubicBezTo>
                  <a:cubicBezTo>
                    <a:pt x="3272" y="1770"/>
                    <a:pt x="3261" y="1756"/>
                    <a:pt x="3261" y="1733"/>
                  </a:cubicBezTo>
                  <a:cubicBezTo>
                    <a:pt x="3239" y="1700"/>
                    <a:pt x="3225" y="1663"/>
                    <a:pt x="3214" y="1630"/>
                  </a:cubicBezTo>
                  <a:cubicBezTo>
                    <a:pt x="3191" y="1605"/>
                    <a:pt x="3180" y="1582"/>
                    <a:pt x="3169" y="1560"/>
                  </a:cubicBezTo>
                  <a:cubicBezTo>
                    <a:pt x="3133" y="1524"/>
                    <a:pt x="3074" y="1490"/>
                    <a:pt x="3015" y="1465"/>
                  </a:cubicBezTo>
                  <a:cubicBezTo>
                    <a:pt x="3004" y="1465"/>
                    <a:pt x="2993" y="1465"/>
                    <a:pt x="2982" y="1454"/>
                  </a:cubicBezTo>
                  <a:cubicBezTo>
                    <a:pt x="2853" y="1432"/>
                    <a:pt x="2725" y="1395"/>
                    <a:pt x="2596" y="1373"/>
                  </a:cubicBezTo>
                  <a:cubicBezTo>
                    <a:pt x="2471" y="1337"/>
                    <a:pt x="2342" y="1314"/>
                    <a:pt x="2213" y="1281"/>
                  </a:cubicBezTo>
                  <a:cubicBezTo>
                    <a:pt x="2177" y="1281"/>
                    <a:pt x="2155" y="1267"/>
                    <a:pt x="2121" y="1256"/>
                  </a:cubicBezTo>
                  <a:cubicBezTo>
                    <a:pt x="1968" y="1233"/>
                    <a:pt x="1864" y="1152"/>
                    <a:pt x="1794" y="1012"/>
                  </a:cubicBezTo>
                  <a:cubicBezTo>
                    <a:pt x="1772" y="987"/>
                    <a:pt x="1758" y="965"/>
                    <a:pt x="1747" y="943"/>
                  </a:cubicBezTo>
                  <a:cubicBezTo>
                    <a:pt x="1677" y="814"/>
                    <a:pt x="1596" y="674"/>
                    <a:pt x="1515" y="546"/>
                  </a:cubicBezTo>
                  <a:cubicBezTo>
                    <a:pt x="1504" y="535"/>
                    <a:pt x="1493" y="524"/>
                    <a:pt x="1479" y="512"/>
                  </a:cubicBezTo>
                  <a:cubicBezTo>
                    <a:pt x="1445" y="454"/>
                    <a:pt x="1398" y="417"/>
                    <a:pt x="1339" y="384"/>
                  </a:cubicBezTo>
                  <a:cubicBezTo>
                    <a:pt x="1306" y="359"/>
                    <a:pt x="1258" y="336"/>
                    <a:pt x="1213" y="314"/>
                  </a:cubicBezTo>
                  <a:cubicBezTo>
                    <a:pt x="1177" y="303"/>
                    <a:pt x="1144" y="289"/>
                    <a:pt x="1107" y="278"/>
                  </a:cubicBezTo>
                  <a:cubicBezTo>
                    <a:pt x="1074" y="267"/>
                    <a:pt x="1037" y="255"/>
                    <a:pt x="1004" y="233"/>
                  </a:cubicBezTo>
                  <a:cubicBezTo>
                    <a:pt x="934" y="208"/>
                    <a:pt x="864" y="174"/>
                    <a:pt x="794" y="149"/>
                  </a:cubicBezTo>
                  <a:cubicBezTo>
                    <a:pt x="677" y="105"/>
                    <a:pt x="571" y="57"/>
                    <a:pt x="456" y="10"/>
                  </a:cubicBezTo>
                  <a:cubicBezTo>
                    <a:pt x="436" y="3"/>
                    <a:pt x="415" y="0"/>
                    <a:pt x="394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4"/>
            <p:cNvSpPr/>
            <p:nvPr/>
          </p:nvSpPr>
          <p:spPr>
            <a:xfrm>
              <a:off x="4651220" y="1704786"/>
              <a:ext cx="42284" cy="45915"/>
            </a:xfrm>
            <a:custGeom>
              <a:avLst/>
              <a:gdLst/>
              <a:ahLst/>
              <a:cxnLst/>
              <a:rect l="l" t="t" r="r" b="b"/>
              <a:pathLst>
                <a:path w="559" h="607" extrusionOk="0">
                  <a:moveTo>
                    <a:pt x="126" y="1"/>
                  </a:moveTo>
                  <a:cubicBezTo>
                    <a:pt x="104" y="12"/>
                    <a:pt x="81" y="23"/>
                    <a:pt x="56" y="34"/>
                  </a:cubicBezTo>
                  <a:cubicBezTo>
                    <a:pt x="34" y="48"/>
                    <a:pt x="23" y="59"/>
                    <a:pt x="11" y="82"/>
                  </a:cubicBezTo>
                  <a:cubicBezTo>
                    <a:pt x="0" y="118"/>
                    <a:pt x="11" y="151"/>
                    <a:pt x="23" y="199"/>
                  </a:cubicBezTo>
                  <a:cubicBezTo>
                    <a:pt x="34" y="258"/>
                    <a:pt x="56" y="302"/>
                    <a:pt x="92" y="350"/>
                  </a:cubicBezTo>
                  <a:cubicBezTo>
                    <a:pt x="126" y="420"/>
                    <a:pt x="196" y="478"/>
                    <a:pt x="266" y="537"/>
                  </a:cubicBezTo>
                  <a:cubicBezTo>
                    <a:pt x="302" y="501"/>
                    <a:pt x="324" y="489"/>
                    <a:pt x="361" y="478"/>
                  </a:cubicBezTo>
                  <a:lnTo>
                    <a:pt x="405" y="478"/>
                  </a:lnTo>
                  <a:cubicBezTo>
                    <a:pt x="419" y="478"/>
                    <a:pt x="430" y="489"/>
                    <a:pt x="442" y="489"/>
                  </a:cubicBezTo>
                  <a:lnTo>
                    <a:pt x="453" y="501"/>
                  </a:lnTo>
                  <a:cubicBezTo>
                    <a:pt x="475" y="523"/>
                    <a:pt x="511" y="559"/>
                    <a:pt x="534" y="607"/>
                  </a:cubicBezTo>
                  <a:cubicBezTo>
                    <a:pt x="545" y="570"/>
                    <a:pt x="559" y="548"/>
                    <a:pt x="559" y="523"/>
                  </a:cubicBezTo>
                  <a:cubicBezTo>
                    <a:pt x="534" y="442"/>
                    <a:pt x="511" y="383"/>
                    <a:pt x="453" y="327"/>
                  </a:cubicBezTo>
                  <a:cubicBezTo>
                    <a:pt x="419" y="302"/>
                    <a:pt x="394" y="280"/>
                    <a:pt x="372" y="258"/>
                  </a:cubicBezTo>
                  <a:cubicBezTo>
                    <a:pt x="302" y="199"/>
                    <a:pt x="232" y="118"/>
                    <a:pt x="162" y="48"/>
                  </a:cubicBezTo>
                  <a:lnTo>
                    <a:pt x="151" y="34"/>
                  </a:lnTo>
                  <a:cubicBezTo>
                    <a:pt x="140" y="23"/>
                    <a:pt x="140" y="12"/>
                    <a:pt x="126" y="1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4"/>
            <p:cNvSpPr/>
            <p:nvPr/>
          </p:nvSpPr>
          <p:spPr>
            <a:xfrm>
              <a:off x="4627318" y="1670370"/>
              <a:ext cx="29274" cy="38124"/>
            </a:xfrm>
            <a:custGeom>
              <a:avLst/>
              <a:gdLst/>
              <a:ahLst/>
              <a:cxnLst/>
              <a:rect l="l" t="t" r="r" b="b"/>
              <a:pathLst>
                <a:path w="387" h="504" extrusionOk="0">
                  <a:moveTo>
                    <a:pt x="339" y="0"/>
                  </a:moveTo>
                  <a:lnTo>
                    <a:pt x="339" y="0"/>
                  </a:lnTo>
                  <a:cubicBezTo>
                    <a:pt x="302" y="14"/>
                    <a:pt x="258" y="37"/>
                    <a:pt x="232" y="48"/>
                  </a:cubicBezTo>
                  <a:cubicBezTo>
                    <a:pt x="221" y="59"/>
                    <a:pt x="210" y="59"/>
                    <a:pt x="199" y="70"/>
                  </a:cubicBezTo>
                  <a:cubicBezTo>
                    <a:pt x="163" y="95"/>
                    <a:pt x="129" y="140"/>
                    <a:pt x="107" y="187"/>
                  </a:cubicBezTo>
                  <a:cubicBezTo>
                    <a:pt x="70" y="246"/>
                    <a:pt x="48" y="305"/>
                    <a:pt x="12" y="363"/>
                  </a:cubicBezTo>
                  <a:cubicBezTo>
                    <a:pt x="1" y="408"/>
                    <a:pt x="1" y="456"/>
                    <a:pt x="37" y="489"/>
                  </a:cubicBezTo>
                  <a:cubicBezTo>
                    <a:pt x="48" y="503"/>
                    <a:pt x="59" y="503"/>
                    <a:pt x="70" y="503"/>
                  </a:cubicBezTo>
                  <a:lnTo>
                    <a:pt x="107" y="503"/>
                  </a:lnTo>
                  <a:cubicBezTo>
                    <a:pt x="118" y="489"/>
                    <a:pt x="129" y="489"/>
                    <a:pt x="140" y="478"/>
                  </a:cubicBezTo>
                  <a:cubicBezTo>
                    <a:pt x="221" y="433"/>
                    <a:pt x="302" y="375"/>
                    <a:pt x="386" y="327"/>
                  </a:cubicBezTo>
                  <a:cubicBezTo>
                    <a:pt x="350" y="257"/>
                    <a:pt x="316" y="199"/>
                    <a:pt x="316" y="129"/>
                  </a:cubicBezTo>
                  <a:cubicBezTo>
                    <a:pt x="316" y="95"/>
                    <a:pt x="316" y="48"/>
                    <a:pt x="33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4695166" y="1737310"/>
              <a:ext cx="48487" cy="113766"/>
            </a:xfrm>
            <a:custGeom>
              <a:avLst/>
              <a:gdLst/>
              <a:ahLst/>
              <a:cxnLst/>
              <a:rect l="l" t="t" r="r" b="b"/>
              <a:pathLst>
                <a:path w="641" h="1504" extrusionOk="0">
                  <a:moveTo>
                    <a:pt x="23" y="1"/>
                  </a:moveTo>
                  <a:cubicBezTo>
                    <a:pt x="11" y="12"/>
                    <a:pt x="11" y="12"/>
                    <a:pt x="0" y="12"/>
                  </a:cubicBezTo>
                  <a:cubicBezTo>
                    <a:pt x="11" y="37"/>
                    <a:pt x="23" y="71"/>
                    <a:pt x="23" y="93"/>
                  </a:cubicBezTo>
                  <a:lnTo>
                    <a:pt x="23" y="118"/>
                  </a:lnTo>
                  <a:lnTo>
                    <a:pt x="23" y="129"/>
                  </a:lnTo>
                  <a:cubicBezTo>
                    <a:pt x="23" y="140"/>
                    <a:pt x="34" y="163"/>
                    <a:pt x="48" y="188"/>
                  </a:cubicBezTo>
                  <a:lnTo>
                    <a:pt x="48" y="199"/>
                  </a:lnTo>
                  <a:cubicBezTo>
                    <a:pt x="59" y="199"/>
                    <a:pt x="59" y="210"/>
                    <a:pt x="70" y="210"/>
                  </a:cubicBezTo>
                  <a:cubicBezTo>
                    <a:pt x="70" y="222"/>
                    <a:pt x="70" y="222"/>
                    <a:pt x="81" y="222"/>
                  </a:cubicBezTo>
                  <a:cubicBezTo>
                    <a:pt x="92" y="233"/>
                    <a:pt x="92" y="247"/>
                    <a:pt x="104" y="258"/>
                  </a:cubicBezTo>
                  <a:cubicBezTo>
                    <a:pt x="129" y="269"/>
                    <a:pt x="140" y="291"/>
                    <a:pt x="140" y="316"/>
                  </a:cubicBezTo>
                  <a:cubicBezTo>
                    <a:pt x="151" y="350"/>
                    <a:pt x="151" y="386"/>
                    <a:pt x="140" y="431"/>
                  </a:cubicBezTo>
                  <a:lnTo>
                    <a:pt x="129" y="442"/>
                  </a:lnTo>
                  <a:cubicBezTo>
                    <a:pt x="129" y="456"/>
                    <a:pt x="140" y="467"/>
                    <a:pt x="140" y="479"/>
                  </a:cubicBezTo>
                  <a:cubicBezTo>
                    <a:pt x="210" y="641"/>
                    <a:pt x="280" y="805"/>
                    <a:pt x="350" y="967"/>
                  </a:cubicBezTo>
                  <a:cubicBezTo>
                    <a:pt x="419" y="1129"/>
                    <a:pt x="489" y="1294"/>
                    <a:pt x="548" y="1456"/>
                  </a:cubicBezTo>
                  <a:cubicBezTo>
                    <a:pt x="559" y="1479"/>
                    <a:pt x="570" y="1479"/>
                    <a:pt x="593" y="1490"/>
                  </a:cubicBezTo>
                  <a:lnTo>
                    <a:pt x="618" y="1490"/>
                  </a:lnTo>
                  <a:cubicBezTo>
                    <a:pt x="618" y="1504"/>
                    <a:pt x="629" y="1504"/>
                    <a:pt x="640" y="1504"/>
                  </a:cubicBezTo>
                  <a:cubicBezTo>
                    <a:pt x="431" y="1001"/>
                    <a:pt x="221" y="501"/>
                    <a:pt x="2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4"/>
            <p:cNvSpPr/>
            <p:nvPr/>
          </p:nvSpPr>
          <p:spPr>
            <a:xfrm>
              <a:off x="4618468" y="1565761"/>
              <a:ext cx="45083" cy="96822"/>
            </a:xfrm>
            <a:custGeom>
              <a:avLst/>
              <a:gdLst/>
              <a:ahLst/>
              <a:cxnLst/>
              <a:rect l="l" t="t" r="r" b="b"/>
              <a:pathLst>
                <a:path w="596" h="1280" extrusionOk="0">
                  <a:moveTo>
                    <a:pt x="0" y="0"/>
                  </a:moveTo>
                  <a:lnTo>
                    <a:pt x="537" y="1280"/>
                  </a:lnTo>
                  <a:lnTo>
                    <a:pt x="595" y="1244"/>
                  </a:lnTo>
                  <a:lnTo>
                    <a:pt x="8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4"/>
            <p:cNvSpPr/>
            <p:nvPr/>
          </p:nvSpPr>
          <p:spPr>
            <a:xfrm>
              <a:off x="4665138" y="1761212"/>
              <a:ext cx="42360" cy="32602"/>
            </a:xfrm>
            <a:custGeom>
              <a:avLst/>
              <a:gdLst/>
              <a:ahLst/>
              <a:cxnLst/>
              <a:rect l="l" t="t" r="r" b="b"/>
              <a:pathLst>
                <a:path w="560" h="431" extrusionOk="0">
                  <a:moveTo>
                    <a:pt x="12" y="0"/>
                  </a:moveTo>
                  <a:cubicBezTo>
                    <a:pt x="1" y="23"/>
                    <a:pt x="1" y="34"/>
                    <a:pt x="1" y="56"/>
                  </a:cubicBezTo>
                  <a:cubicBezTo>
                    <a:pt x="1" y="93"/>
                    <a:pt x="12" y="126"/>
                    <a:pt x="37" y="151"/>
                  </a:cubicBezTo>
                  <a:cubicBezTo>
                    <a:pt x="37" y="163"/>
                    <a:pt x="48" y="174"/>
                    <a:pt x="48" y="174"/>
                  </a:cubicBezTo>
                  <a:cubicBezTo>
                    <a:pt x="59" y="185"/>
                    <a:pt x="59" y="196"/>
                    <a:pt x="70" y="196"/>
                  </a:cubicBezTo>
                  <a:cubicBezTo>
                    <a:pt x="107" y="232"/>
                    <a:pt x="129" y="266"/>
                    <a:pt x="165" y="302"/>
                  </a:cubicBezTo>
                  <a:cubicBezTo>
                    <a:pt x="177" y="313"/>
                    <a:pt x="188" y="325"/>
                    <a:pt x="199" y="336"/>
                  </a:cubicBezTo>
                  <a:cubicBezTo>
                    <a:pt x="235" y="372"/>
                    <a:pt x="291" y="394"/>
                    <a:pt x="339" y="420"/>
                  </a:cubicBezTo>
                  <a:lnTo>
                    <a:pt x="339" y="406"/>
                  </a:lnTo>
                  <a:cubicBezTo>
                    <a:pt x="350" y="394"/>
                    <a:pt x="350" y="383"/>
                    <a:pt x="350" y="372"/>
                  </a:cubicBezTo>
                  <a:lnTo>
                    <a:pt x="386" y="336"/>
                  </a:lnTo>
                  <a:cubicBezTo>
                    <a:pt x="397" y="325"/>
                    <a:pt x="408" y="325"/>
                    <a:pt x="420" y="325"/>
                  </a:cubicBezTo>
                  <a:cubicBezTo>
                    <a:pt x="431" y="325"/>
                    <a:pt x="456" y="336"/>
                    <a:pt x="478" y="361"/>
                  </a:cubicBezTo>
                  <a:cubicBezTo>
                    <a:pt x="489" y="372"/>
                    <a:pt x="515" y="383"/>
                    <a:pt x="526" y="394"/>
                  </a:cubicBezTo>
                  <a:lnTo>
                    <a:pt x="559" y="431"/>
                  </a:lnTo>
                  <a:cubicBezTo>
                    <a:pt x="559" y="420"/>
                    <a:pt x="559" y="394"/>
                    <a:pt x="548" y="394"/>
                  </a:cubicBezTo>
                  <a:cubicBezTo>
                    <a:pt x="478" y="313"/>
                    <a:pt x="420" y="244"/>
                    <a:pt x="350" y="163"/>
                  </a:cubicBezTo>
                  <a:lnTo>
                    <a:pt x="339" y="163"/>
                  </a:lnTo>
                  <a:cubicBezTo>
                    <a:pt x="339" y="151"/>
                    <a:pt x="327" y="151"/>
                    <a:pt x="316" y="151"/>
                  </a:cubicBezTo>
                  <a:cubicBezTo>
                    <a:pt x="305" y="151"/>
                    <a:pt x="291" y="140"/>
                    <a:pt x="280" y="140"/>
                  </a:cubicBezTo>
                  <a:cubicBezTo>
                    <a:pt x="188" y="126"/>
                    <a:pt x="118" y="70"/>
                    <a:pt x="48" y="12"/>
                  </a:cubicBezTo>
                  <a:cubicBezTo>
                    <a:pt x="37" y="12"/>
                    <a:pt x="26" y="0"/>
                    <a:pt x="12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4"/>
            <p:cNvSpPr/>
            <p:nvPr/>
          </p:nvSpPr>
          <p:spPr>
            <a:xfrm>
              <a:off x="4653716" y="1732923"/>
              <a:ext cx="49319" cy="35325"/>
            </a:xfrm>
            <a:custGeom>
              <a:avLst/>
              <a:gdLst/>
              <a:ahLst/>
              <a:cxnLst/>
              <a:rect l="l" t="t" r="r" b="b"/>
              <a:pathLst>
                <a:path w="652" h="467" extrusionOk="0">
                  <a:moveTo>
                    <a:pt x="12" y="0"/>
                  </a:moveTo>
                  <a:cubicBezTo>
                    <a:pt x="1" y="36"/>
                    <a:pt x="1" y="70"/>
                    <a:pt x="1" y="106"/>
                  </a:cubicBezTo>
                  <a:cubicBezTo>
                    <a:pt x="1" y="129"/>
                    <a:pt x="1" y="151"/>
                    <a:pt x="12" y="165"/>
                  </a:cubicBezTo>
                  <a:cubicBezTo>
                    <a:pt x="23" y="187"/>
                    <a:pt x="37" y="210"/>
                    <a:pt x="59" y="221"/>
                  </a:cubicBezTo>
                  <a:cubicBezTo>
                    <a:pt x="59" y="235"/>
                    <a:pt x="71" y="246"/>
                    <a:pt x="82" y="257"/>
                  </a:cubicBezTo>
                  <a:cubicBezTo>
                    <a:pt x="129" y="280"/>
                    <a:pt x="163" y="316"/>
                    <a:pt x="210" y="338"/>
                  </a:cubicBezTo>
                  <a:cubicBezTo>
                    <a:pt x="258" y="374"/>
                    <a:pt x="291" y="397"/>
                    <a:pt x="339" y="430"/>
                  </a:cubicBezTo>
                  <a:cubicBezTo>
                    <a:pt x="361" y="444"/>
                    <a:pt x="386" y="456"/>
                    <a:pt x="409" y="467"/>
                  </a:cubicBezTo>
                  <a:cubicBezTo>
                    <a:pt x="426" y="397"/>
                    <a:pt x="457" y="365"/>
                    <a:pt x="492" y="365"/>
                  </a:cubicBezTo>
                  <a:cubicBezTo>
                    <a:pt x="503" y="365"/>
                    <a:pt x="515" y="368"/>
                    <a:pt x="526" y="374"/>
                  </a:cubicBezTo>
                  <a:lnTo>
                    <a:pt x="548" y="374"/>
                  </a:lnTo>
                  <a:cubicBezTo>
                    <a:pt x="559" y="374"/>
                    <a:pt x="571" y="386"/>
                    <a:pt x="582" y="386"/>
                  </a:cubicBezTo>
                  <a:cubicBezTo>
                    <a:pt x="607" y="397"/>
                    <a:pt x="629" y="408"/>
                    <a:pt x="652" y="419"/>
                  </a:cubicBezTo>
                  <a:cubicBezTo>
                    <a:pt x="640" y="397"/>
                    <a:pt x="640" y="386"/>
                    <a:pt x="640" y="374"/>
                  </a:cubicBezTo>
                  <a:cubicBezTo>
                    <a:pt x="629" y="349"/>
                    <a:pt x="618" y="338"/>
                    <a:pt x="596" y="316"/>
                  </a:cubicBezTo>
                  <a:cubicBezTo>
                    <a:pt x="582" y="305"/>
                    <a:pt x="571" y="291"/>
                    <a:pt x="559" y="280"/>
                  </a:cubicBezTo>
                  <a:cubicBezTo>
                    <a:pt x="548" y="280"/>
                    <a:pt x="548" y="268"/>
                    <a:pt x="537" y="268"/>
                  </a:cubicBezTo>
                  <a:lnTo>
                    <a:pt x="512" y="268"/>
                  </a:lnTo>
                  <a:cubicBezTo>
                    <a:pt x="512" y="268"/>
                    <a:pt x="501" y="268"/>
                    <a:pt x="501" y="280"/>
                  </a:cubicBezTo>
                  <a:cubicBezTo>
                    <a:pt x="467" y="291"/>
                    <a:pt x="431" y="305"/>
                    <a:pt x="397" y="305"/>
                  </a:cubicBezTo>
                  <a:cubicBezTo>
                    <a:pt x="397" y="291"/>
                    <a:pt x="386" y="291"/>
                    <a:pt x="372" y="291"/>
                  </a:cubicBezTo>
                  <a:cubicBezTo>
                    <a:pt x="350" y="291"/>
                    <a:pt x="328" y="280"/>
                    <a:pt x="302" y="268"/>
                  </a:cubicBezTo>
                  <a:cubicBezTo>
                    <a:pt x="280" y="246"/>
                    <a:pt x="258" y="221"/>
                    <a:pt x="221" y="210"/>
                  </a:cubicBezTo>
                  <a:cubicBezTo>
                    <a:pt x="199" y="187"/>
                    <a:pt x="177" y="165"/>
                    <a:pt x="152" y="151"/>
                  </a:cubicBezTo>
                  <a:cubicBezTo>
                    <a:pt x="129" y="140"/>
                    <a:pt x="118" y="129"/>
                    <a:pt x="107" y="117"/>
                  </a:cubicBezTo>
                  <a:cubicBezTo>
                    <a:pt x="71" y="81"/>
                    <a:pt x="48" y="36"/>
                    <a:pt x="12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4"/>
            <p:cNvSpPr/>
            <p:nvPr/>
          </p:nvSpPr>
          <p:spPr>
            <a:xfrm>
              <a:off x="4661734" y="1666966"/>
              <a:ext cx="22920" cy="22088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115" y="1"/>
                  </a:moveTo>
                  <a:cubicBezTo>
                    <a:pt x="104" y="1"/>
                    <a:pt x="93" y="12"/>
                    <a:pt x="71" y="12"/>
                  </a:cubicBezTo>
                  <a:cubicBezTo>
                    <a:pt x="57" y="23"/>
                    <a:pt x="46" y="23"/>
                    <a:pt x="34" y="34"/>
                  </a:cubicBezTo>
                  <a:cubicBezTo>
                    <a:pt x="12" y="45"/>
                    <a:pt x="1" y="70"/>
                    <a:pt x="1" y="82"/>
                  </a:cubicBezTo>
                  <a:lnTo>
                    <a:pt x="1" y="104"/>
                  </a:lnTo>
                  <a:cubicBezTo>
                    <a:pt x="1" y="129"/>
                    <a:pt x="1" y="151"/>
                    <a:pt x="12" y="174"/>
                  </a:cubicBezTo>
                  <a:lnTo>
                    <a:pt x="12" y="199"/>
                  </a:lnTo>
                  <a:lnTo>
                    <a:pt x="23" y="199"/>
                  </a:lnTo>
                  <a:cubicBezTo>
                    <a:pt x="23" y="199"/>
                    <a:pt x="23" y="210"/>
                    <a:pt x="34" y="221"/>
                  </a:cubicBezTo>
                  <a:cubicBezTo>
                    <a:pt x="34" y="232"/>
                    <a:pt x="34" y="232"/>
                    <a:pt x="46" y="244"/>
                  </a:cubicBezTo>
                  <a:cubicBezTo>
                    <a:pt x="57" y="269"/>
                    <a:pt x="71" y="280"/>
                    <a:pt x="93" y="291"/>
                  </a:cubicBezTo>
                  <a:cubicBezTo>
                    <a:pt x="104" y="291"/>
                    <a:pt x="127" y="280"/>
                    <a:pt x="174" y="255"/>
                  </a:cubicBezTo>
                  <a:cubicBezTo>
                    <a:pt x="210" y="232"/>
                    <a:pt x="244" y="210"/>
                    <a:pt x="280" y="185"/>
                  </a:cubicBezTo>
                  <a:cubicBezTo>
                    <a:pt x="291" y="174"/>
                    <a:pt x="303" y="163"/>
                    <a:pt x="303" y="163"/>
                  </a:cubicBezTo>
                  <a:cubicBezTo>
                    <a:pt x="303" y="151"/>
                    <a:pt x="291" y="140"/>
                    <a:pt x="280" y="129"/>
                  </a:cubicBezTo>
                  <a:cubicBezTo>
                    <a:pt x="266" y="115"/>
                    <a:pt x="266" y="104"/>
                    <a:pt x="255" y="93"/>
                  </a:cubicBezTo>
                  <a:cubicBezTo>
                    <a:pt x="222" y="70"/>
                    <a:pt x="196" y="34"/>
                    <a:pt x="163" y="12"/>
                  </a:cubicBezTo>
                  <a:cubicBezTo>
                    <a:pt x="152" y="12"/>
                    <a:pt x="152" y="12"/>
                    <a:pt x="141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4"/>
            <p:cNvSpPr/>
            <p:nvPr/>
          </p:nvSpPr>
          <p:spPr>
            <a:xfrm>
              <a:off x="4693427" y="1789501"/>
              <a:ext cx="13237" cy="9607"/>
            </a:xfrm>
            <a:custGeom>
              <a:avLst/>
              <a:gdLst/>
              <a:ahLst/>
              <a:cxnLst/>
              <a:rect l="l" t="t" r="r" b="b"/>
              <a:pathLst>
                <a:path w="175" h="127" extrusionOk="0">
                  <a:moveTo>
                    <a:pt x="54" y="1"/>
                  </a:moveTo>
                  <a:cubicBezTo>
                    <a:pt x="37" y="1"/>
                    <a:pt x="26" y="18"/>
                    <a:pt x="1" y="57"/>
                  </a:cubicBezTo>
                  <a:cubicBezTo>
                    <a:pt x="23" y="79"/>
                    <a:pt x="46" y="90"/>
                    <a:pt x="71" y="101"/>
                  </a:cubicBezTo>
                  <a:cubicBezTo>
                    <a:pt x="93" y="115"/>
                    <a:pt x="104" y="127"/>
                    <a:pt x="115" y="127"/>
                  </a:cubicBezTo>
                  <a:lnTo>
                    <a:pt x="152" y="127"/>
                  </a:lnTo>
                  <a:cubicBezTo>
                    <a:pt x="163" y="115"/>
                    <a:pt x="163" y="115"/>
                    <a:pt x="174" y="90"/>
                  </a:cubicBezTo>
                  <a:cubicBezTo>
                    <a:pt x="152" y="79"/>
                    <a:pt x="127" y="57"/>
                    <a:pt x="115" y="32"/>
                  </a:cubicBezTo>
                  <a:cubicBezTo>
                    <a:pt x="84" y="12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4"/>
            <p:cNvSpPr/>
            <p:nvPr/>
          </p:nvSpPr>
          <p:spPr>
            <a:xfrm>
              <a:off x="4674895" y="1744269"/>
              <a:ext cx="13389" cy="7942"/>
            </a:xfrm>
            <a:custGeom>
              <a:avLst/>
              <a:gdLst/>
              <a:ahLst/>
              <a:cxnLst/>
              <a:rect l="l" t="t" r="r" b="b"/>
              <a:pathLst>
                <a:path w="177" h="105" extrusionOk="0">
                  <a:moveTo>
                    <a:pt x="59" y="1"/>
                  </a:moveTo>
                  <a:cubicBezTo>
                    <a:pt x="36" y="15"/>
                    <a:pt x="11" y="15"/>
                    <a:pt x="0" y="26"/>
                  </a:cubicBezTo>
                  <a:lnTo>
                    <a:pt x="0" y="37"/>
                  </a:lnTo>
                  <a:cubicBezTo>
                    <a:pt x="22" y="60"/>
                    <a:pt x="48" y="85"/>
                    <a:pt x="81" y="96"/>
                  </a:cubicBezTo>
                  <a:cubicBezTo>
                    <a:pt x="94" y="102"/>
                    <a:pt x="108" y="104"/>
                    <a:pt x="124" y="104"/>
                  </a:cubicBezTo>
                  <a:cubicBezTo>
                    <a:pt x="140" y="104"/>
                    <a:pt x="158" y="102"/>
                    <a:pt x="176" y="96"/>
                  </a:cubicBezTo>
                  <a:cubicBezTo>
                    <a:pt x="176" y="85"/>
                    <a:pt x="162" y="71"/>
                    <a:pt x="162" y="60"/>
                  </a:cubicBezTo>
                  <a:cubicBezTo>
                    <a:pt x="151" y="48"/>
                    <a:pt x="140" y="37"/>
                    <a:pt x="129" y="26"/>
                  </a:cubicBezTo>
                  <a:cubicBezTo>
                    <a:pt x="129" y="15"/>
                    <a:pt x="117" y="15"/>
                    <a:pt x="106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4"/>
            <p:cNvSpPr/>
            <p:nvPr/>
          </p:nvSpPr>
          <p:spPr>
            <a:xfrm>
              <a:off x="4707420" y="1796309"/>
              <a:ext cx="10590" cy="15885"/>
            </a:xfrm>
            <a:custGeom>
              <a:avLst/>
              <a:gdLst/>
              <a:ahLst/>
              <a:cxnLst/>
              <a:rect l="l" t="t" r="r" b="b"/>
              <a:pathLst>
                <a:path w="140" h="210" extrusionOk="0">
                  <a:moveTo>
                    <a:pt x="59" y="0"/>
                  </a:moveTo>
                  <a:cubicBezTo>
                    <a:pt x="37" y="25"/>
                    <a:pt x="12" y="48"/>
                    <a:pt x="0" y="81"/>
                  </a:cubicBezTo>
                  <a:cubicBezTo>
                    <a:pt x="37" y="129"/>
                    <a:pt x="81" y="165"/>
                    <a:pt x="129" y="210"/>
                  </a:cubicBezTo>
                  <a:lnTo>
                    <a:pt x="140" y="210"/>
                  </a:lnTo>
                  <a:cubicBezTo>
                    <a:pt x="118" y="140"/>
                    <a:pt x="81" y="70"/>
                    <a:pt x="5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4"/>
            <p:cNvSpPr/>
            <p:nvPr/>
          </p:nvSpPr>
          <p:spPr>
            <a:xfrm>
              <a:off x="4688208" y="1763935"/>
              <a:ext cx="13994" cy="6354"/>
            </a:xfrm>
            <a:custGeom>
              <a:avLst/>
              <a:gdLst/>
              <a:ahLst/>
              <a:cxnLst/>
              <a:rect l="l" t="t" r="r" b="b"/>
              <a:pathLst>
                <a:path w="185" h="84" extrusionOk="0">
                  <a:moveTo>
                    <a:pt x="58" y="0"/>
                  </a:moveTo>
                  <a:cubicBezTo>
                    <a:pt x="43" y="0"/>
                    <a:pt x="32" y="7"/>
                    <a:pt x="22" y="20"/>
                  </a:cubicBezTo>
                  <a:cubicBezTo>
                    <a:pt x="11" y="20"/>
                    <a:pt x="11" y="46"/>
                    <a:pt x="0" y="68"/>
                  </a:cubicBezTo>
                  <a:lnTo>
                    <a:pt x="56" y="68"/>
                  </a:lnTo>
                  <a:lnTo>
                    <a:pt x="70" y="79"/>
                  </a:lnTo>
                  <a:cubicBezTo>
                    <a:pt x="92" y="79"/>
                    <a:pt x="110" y="84"/>
                    <a:pt x="126" y="84"/>
                  </a:cubicBezTo>
                  <a:cubicBezTo>
                    <a:pt x="135" y="84"/>
                    <a:pt x="143" y="83"/>
                    <a:pt x="151" y="79"/>
                  </a:cubicBezTo>
                  <a:cubicBezTo>
                    <a:pt x="162" y="79"/>
                    <a:pt x="162" y="79"/>
                    <a:pt x="162" y="68"/>
                  </a:cubicBezTo>
                  <a:cubicBezTo>
                    <a:pt x="173" y="68"/>
                    <a:pt x="173" y="68"/>
                    <a:pt x="184" y="57"/>
                  </a:cubicBezTo>
                  <a:cubicBezTo>
                    <a:pt x="162" y="57"/>
                    <a:pt x="151" y="46"/>
                    <a:pt x="140" y="34"/>
                  </a:cubicBezTo>
                  <a:cubicBezTo>
                    <a:pt x="105" y="13"/>
                    <a:pt x="79" y="0"/>
                    <a:pt x="58" y="0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4"/>
            <p:cNvSpPr/>
            <p:nvPr/>
          </p:nvSpPr>
          <p:spPr>
            <a:xfrm>
              <a:off x="4695998" y="1774298"/>
              <a:ext cx="9758" cy="9001"/>
            </a:xfrm>
            <a:custGeom>
              <a:avLst/>
              <a:gdLst/>
              <a:ahLst/>
              <a:cxnLst/>
              <a:rect l="l" t="t" r="r" b="b"/>
              <a:pathLst>
                <a:path w="129" h="119" extrusionOk="0">
                  <a:moveTo>
                    <a:pt x="0" y="1"/>
                  </a:moveTo>
                  <a:cubicBezTo>
                    <a:pt x="23" y="23"/>
                    <a:pt x="48" y="48"/>
                    <a:pt x="70" y="59"/>
                  </a:cubicBezTo>
                  <a:cubicBezTo>
                    <a:pt x="81" y="82"/>
                    <a:pt x="107" y="107"/>
                    <a:pt x="129" y="118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4"/>
            <p:cNvSpPr/>
            <p:nvPr/>
          </p:nvSpPr>
          <p:spPr>
            <a:xfrm>
              <a:off x="4613174" y="1504039"/>
              <a:ext cx="150756" cy="59909"/>
            </a:xfrm>
            <a:custGeom>
              <a:avLst/>
              <a:gdLst/>
              <a:ahLst/>
              <a:cxnLst/>
              <a:rect l="l" t="t" r="r" b="b"/>
              <a:pathLst>
                <a:path w="1993" h="792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2"/>
                    <a:pt x="14" y="23"/>
                    <a:pt x="26" y="34"/>
                  </a:cubicBezTo>
                  <a:lnTo>
                    <a:pt x="37" y="48"/>
                  </a:lnTo>
                  <a:lnTo>
                    <a:pt x="59" y="70"/>
                  </a:lnTo>
                  <a:cubicBezTo>
                    <a:pt x="118" y="163"/>
                    <a:pt x="199" y="269"/>
                    <a:pt x="280" y="372"/>
                  </a:cubicBezTo>
                  <a:cubicBezTo>
                    <a:pt x="419" y="537"/>
                    <a:pt x="607" y="758"/>
                    <a:pt x="769" y="791"/>
                  </a:cubicBezTo>
                  <a:lnTo>
                    <a:pt x="816" y="791"/>
                  </a:lnTo>
                  <a:cubicBezTo>
                    <a:pt x="908" y="791"/>
                    <a:pt x="1143" y="758"/>
                    <a:pt x="1386" y="582"/>
                  </a:cubicBezTo>
                  <a:cubicBezTo>
                    <a:pt x="1551" y="467"/>
                    <a:pt x="1864" y="232"/>
                    <a:pt x="1992" y="140"/>
                  </a:cubicBezTo>
                  <a:lnTo>
                    <a:pt x="607" y="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4"/>
            <p:cNvSpPr/>
            <p:nvPr/>
          </p:nvSpPr>
          <p:spPr>
            <a:xfrm>
              <a:off x="4585868" y="1490726"/>
              <a:ext cx="14296" cy="13389"/>
            </a:xfrm>
            <a:custGeom>
              <a:avLst/>
              <a:gdLst/>
              <a:ahLst/>
              <a:cxnLst/>
              <a:rect l="l" t="t" r="r" b="b"/>
              <a:pathLst>
                <a:path w="189" h="177" extrusionOk="0">
                  <a:moveTo>
                    <a:pt x="96" y="1"/>
                  </a:moveTo>
                  <a:cubicBezTo>
                    <a:pt x="60" y="1"/>
                    <a:pt x="37" y="26"/>
                    <a:pt x="37" y="26"/>
                  </a:cubicBezTo>
                  <a:cubicBezTo>
                    <a:pt x="37" y="37"/>
                    <a:pt x="26" y="59"/>
                    <a:pt x="12" y="107"/>
                  </a:cubicBezTo>
                  <a:lnTo>
                    <a:pt x="12" y="118"/>
                  </a:lnTo>
                  <a:cubicBezTo>
                    <a:pt x="1" y="118"/>
                    <a:pt x="1" y="118"/>
                    <a:pt x="1" y="129"/>
                  </a:cubicBezTo>
                  <a:cubicBezTo>
                    <a:pt x="12" y="140"/>
                    <a:pt x="26" y="140"/>
                    <a:pt x="26" y="154"/>
                  </a:cubicBezTo>
                  <a:cubicBezTo>
                    <a:pt x="48" y="165"/>
                    <a:pt x="82" y="177"/>
                    <a:pt x="107" y="177"/>
                  </a:cubicBezTo>
                  <a:cubicBezTo>
                    <a:pt x="129" y="177"/>
                    <a:pt x="152" y="154"/>
                    <a:pt x="166" y="154"/>
                  </a:cubicBezTo>
                  <a:cubicBezTo>
                    <a:pt x="166" y="140"/>
                    <a:pt x="177" y="118"/>
                    <a:pt x="188" y="70"/>
                  </a:cubicBezTo>
                  <a:lnTo>
                    <a:pt x="188" y="48"/>
                  </a:lnTo>
                  <a:cubicBezTo>
                    <a:pt x="188" y="37"/>
                    <a:pt x="177" y="37"/>
                    <a:pt x="177" y="26"/>
                  </a:cubicBezTo>
                  <a:cubicBezTo>
                    <a:pt x="141" y="1"/>
                    <a:pt x="118" y="1"/>
                    <a:pt x="96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4"/>
            <p:cNvSpPr/>
            <p:nvPr/>
          </p:nvSpPr>
          <p:spPr>
            <a:xfrm>
              <a:off x="4600088" y="1326967"/>
              <a:ext cx="60665" cy="150756"/>
            </a:xfrm>
            <a:custGeom>
              <a:avLst/>
              <a:gdLst/>
              <a:ahLst/>
              <a:cxnLst/>
              <a:rect l="l" t="t" r="r" b="b"/>
              <a:pathLst>
                <a:path w="802" h="1993" extrusionOk="0">
                  <a:moveTo>
                    <a:pt x="140" y="1"/>
                  </a:moveTo>
                  <a:lnTo>
                    <a:pt x="0" y="1992"/>
                  </a:lnTo>
                  <a:cubicBezTo>
                    <a:pt x="11" y="1981"/>
                    <a:pt x="34" y="1970"/>
                    <a:pt x="48" y="1956"/>
                  </a:cubicBezTo>
                  <a:lnTo>
                    <a:pt x="81" y="1934"/>
                  </a:lnTo>
                  <a:cubicBezTo>
                    <a:pt x="162" y="1864"/>
                    <a:pt x="268" y="1794"/>
                    <a:pt x="372" y="1713"/>
                  </a:cubicBezTo>
                  <a:cubicBezTo>
                    <a:pt x="559" y="1562"/>
                    <a:pt x="802" y="1341"/>
                    <a:pt x="791" y="1177"/>
                  </a:cubicBezTo>
                  <a:cubicBezTo>
                    <a:pt x="791" y="1084"/>
                    <a:pt x="757" y="839"/>
                    <a:pt x="581" y="607"/>
                  </a:cubicBezTo>
                  <a:cubicBezTo>
                    <a:pt x="467" y="434"/>
                    <a:pt x="232" y="129"/>
                    <a:pt x="14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4"/>
            <p:cNvSpPr/>
            <p:nvPr/>
          </p:nvSpPr>
          <p:spPr>
            <a:xfrm>
              <a:off x="4525281" y="1430971"/>
              <a:ext cx="73978" cy="66187"/>
            </a:xfrm>
            <a:custGeom>
              <a:avLst/>
              <a:gdLst/>
              <a:ahLst/>
              <a:cxnLst/>
              <a:rect l="l" t="t" r="r" b="b"/>
              <a:pathLst>
                <a:path w="978" h="875" extrusionOk="0">
                  <a:moveTo>
                    <a:pt x="0" y="0"/>
                  </a:moveTo>
                  <a:lnTo>
                    <a:pt x="0" y="0"/>
                  </a:lnTo>
                  <a:cubicBezTo>
                    <a:pt x="140" y="81"/>
                    <a:pt x="280" y="246"/>
                    <a:pt x="394" y="386"/>
                  </a:cubicBezTo>
                  <a:cubicBezTo>
                    <a:pt x="478" y="489"/>
                    <a:pt x="548" y="595"/>
                    <a:pt x="618" y="676"/>
                  </a:cubicBezTo>
                  <a:lnTo>
                    <a:pt x="640" y="710"/>
                  </a:lnTo>
                  <a:cubicBezTo>
                    <a:pt x="662" y="746"/>
                    <a:pt x="687" y="768"/>
                    <a:pt x="710" y="805"/>
                  </a:cubicBezTo>
                  <a:cubicBezTo>
                    <a:pt x="732" y="827"/>
                    <a:pt x="743" y="849"/>
                    <a:pt x="768" y="874"/>
                  </a:cubicBezTo>
                  <a:cubicBezTo>
                    <a:pt x="768" y="838"/>
                    <a:pt x="780" y="805"/>
                    <a:pt x="802" y="779"/>
                  </a:cubicBezTo>
                  <a:cubicBezTo>
                    <a:pt x="813" y="768"/>
                    <a:pt x="827" y="757"/>
                    <a:pt x="838" y="746"/>
                  </a:cubicBezTo>
                  <a:cubicBezTo>
                    <a:pt x="861" y="721"/>
                    <a:pt x="897" y="687"/>
                    <a:pt x="942" y="651"/>
                  </a:cubicBezTo>
                  <a:lnTo>
                    <a:pt x="97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4"/>
            <p:cNvSpPr/>
            <p:nvPr/>
          </p:nvSpPr>
          <p:spPr>
            <a:xfrm>
              <a:off x="4593961" y="1429232"/>
              <a:ext cx="65128" cy="74054"/>
            </a:xfrm>
            <a:custGeom>
              <a:avLst/>
              <a:gdLst/>
              <a:ahLst/>
              <a:cxnLst/>
              <a:rect l="l" t="t" r="r" b="b"/>
              <a:pathLst>
                <a:path w="861" h="979" extrusionOk="0">
                  <a:moveTo>
                    <a:pt x="861" y="1"/>
                  </a:moveTo>
                  <a:cubicBezTo>
                    <a:pt x="802" y="104"/>
                    <a:pt x="673" y="233"/>
                    <a:pt x="489" y="395"/>
                  </a:cubicBezTo>
                  <a:cubicBezTo>
                    <a:pt x="383" y="478"/>
                    <a:pt x="280" y="559"/>
                    <a:pt x="185" y="618"/>
                  </a:cubicBezTo>
                  <a:lnTo>
                    <a:pt x="162" y="640"/>
                  </a:lnTo>
                  <a:cubicBezTo>
                    <a:pt x="129" y="663"/>
                    <a:pt x="92" y="688"/>
                    <a:pt x="70" y="710"/>
                  </a:cubicBezTo>
                  <a:cubicBezTo>
                    <a:pt x="34" y="733"/>
                    <a:pt x="11" y="744"/>
                    <a:pt x="0" y="769"/>
                  </a:cubicBezTo>
                  <a:cubicBezTo>
                    <a:pt x="22" y="769"/>
                    <a:pt x="59" y="780"/>
                    <a:pt x="92" y="802"/>
                  </a:cubicBezTo>
                  <a:cubicBezTo>
                    <a:pt x="103" y="814"/>
                    <a:pt x="115" y="828"/>
                    <a:pt x="129" y="839"/>
                  </a:cubicBezTo>
                  <a:cubicBezTo>
                    <a:pt x="151" y="861"/>
                    <a:pt x="185" y="897"/>
                    <a:pt x="221" y="942"/>
                  </a:cubicBezTo>
                  <a:lnTo>
                    <a:pt x="838" y="978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4"/>
            <p:cNvSpPr/>
            <p:nvPr/>
          </p:nvSpPr>
          <p:spPr>
            <a:xfrm>
              <a:off x="4423017" y="1430896"/>
              <a:ext cx="150680" cy="59909"/>
            </a:xfrm>
            <a:custGeom>
              <a:avLst/>
              <a:gdLst/>
              <a:ahLst/>
              <a:cxnLst/>
              <a:rect l="l" t="t" r="r" b="b"/>
              <a:pathLst>
                <a:path w="1992" h="792" extrusionOk="0">
                  <a:moveTo>
                    <a:pt x="1187" y="1"/>
                  </a:moveTo>
                  <a:cubicBezTo>
                    <a:pt x="1184" y="1"/>
                    <a:pt x="1180" y="1"/>
                    <a:pt x="1176" y="1"/>
                  </a:cubicBezTo>
                  <a:cubicBezTo>
                    <a:pt x="1084" y="1"/>
                    <a:pt x="838" y="23"/>
                    <a:pt x="606" y="211"/>
                  </a:cubicBezTo>
                  <a:cubicBezTo>
                    <a:pt x="433" y="328"/>
                    <a:pt x="129" y="560"/>
                    <a:pt x="0" y="652"/>
                  </a:cubicBezTo>
                  <a:lnTo>
                    <a:pt x="1375" y="747"/>
                  </a:lnTo>
                  <a:lnTo>
                    <a:pt x="1992" y="792"/>
                  </a:lnTo>
                  <a:cubicBezTo>
                    <a:pt x="1981" y="769"/>
                    <a:pt x="1970" y="758"/>
                    <a:pt x="1956" y="747"/>
                  </a:cubicBezTo>
                  <a:lnTo>
                    <a:pt x="1956" y="736"/>
                  </a:lnTo>
                  <a:lnTo>
                    <a:pt x="1922" y="711"/>
                  </a:lnTo>
                  <a:cubicBezTo>
                    <a:pt x="1863" y="618"/>
                    <a:pt x="1794" y="526"/>
                    <a:pt x="1713" y="420"/>
                  </a:cubicBezTo>
                  <a:cubicBezTo>
                    <a:pt x="1565" y="237"/>
                    <a:pt x="1351" y="1"/>
                    <a:pt x="1187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4"/>
            <p:cNvSpPr/>
            <p:nvPr/>
          </p:nvSpPr>
          <p:spPr>
            <a:xfrm>
              <a:off x="4586776" y="1497912"/>
              <a:ext cx="75037" cy="66036"/>
            </a:xfrm>
            <a:custGeom>
              <a:avLst/>
              <a:gdLst/>
              <a:ahLst/>
              <a:cxnLst/>
              <a:rect l="l" t="t" r="r" b="b"/>
              <a:pathLst>
                <a:path w="992" h="873" extrusionOk="0">
                  <a:moveTo>
                    <a:pt x="224" y="1"/>
                  </a:moveTo>
                  <a:cubicBezTo>
                    <a:pt x="224" y="34"/>
                    <a:pt x="210" y="59"/>
                    <a:pt x="187" y="93"/>
                  </a:cubicBezTo>
                  <a:lnTo>
                    <a:pt x="154" y="129"/>
                  </a:lnTo>
                  <a:cubicBezTo>
                    <a:pt x="129" y="151"/>
                    <a:pt x="95" y="185"/>
                    <a:pt x="48" y="221"/>
                  </a:cubicBezTo>
                  <a:lnTo>
                    <a:pt x="0" y="839"/>
                  </a:lnTo>
                  <a:lnTo>
                    <a:pt x="992" y="872"/>
                  </a:lnTo>
                  <a:cubicBezTo>
                    <a:pt x="897" y="814"/>
                    <a:pt x="794" y="721"/>
                    <a:pt x="665" y="571"/>
                  </a:cubicBezTo>
                  <a:cubicBezTo>
                    <a:pt x="643" y="548"/>
                    <a:pt x="618" y="512"/>
                    <a:pt x="595" y="489"/>
                  </a:cubicBezTo>
                  <a:cubicBezTo>
                    <a:pt x="503" y="372"/>
                    <a:pt x="433" y="280"/>
                    <a:pt x="363" y="185"/>
                  </a:cubicBezTo>
                  <a:lnTo>
                    <a:pt x="338" y="140"/>
                  </a:lnTo>
                  <a:cubicBezTo>
                    <a:pt x="316" y="115"/>
                    <a:pt x="305" y="93"/>
                    <a:pt x="280" y="70"/>
                  </a:cubicBezTo>
                  <a:cubicBezTo>
                    <a:pt x="257" y="34"/>
                    <a:pt x="235" y="12"/>
                    <a:pt x="224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4"/>
            <p:cNvSpPr/>
            <p:nvPr/>
          </p:nvSpPr>
          <p:spPr>
            <a:xfrm>
              <a:off x="4526945" y="1490726"/>
              <a:ext cx="66187" cy="75113"/>
            </a:xfrm>
            <a:custGeom>
              <a:avLst/>
              <a:gdLst/>
              <a:ahLst/>
              <a:cxnLst/>
              <a:rect l="l" t="t" r="r" b="b"/>
              <a:pathLst>
                <a:path w="875" h="993" extrusionOk="0">
                  <a:moveTo>
                    <a:pt x="23" y="1"/>
                  </a:moveTo>
                  <a:lnTo>
                    <a:pt x="1" y="992"/>
                  </a:lnTo>
                  <a:cubicBezTo>
                    <a:pt x="70" y="886"/>
                    <a:pt x="188" y="758"/>
                    <a:pt x="386" y="596"/>
                  </a:cubicBezTo>
                  <a:cubicBezTo>
                    <a:pt x="489" y="503"/>
                    <a:pt x="596" y="434"/>
                    <a:pt x="688" y="375"/>
                  </a:cubicBezTo>
                  <a:cubicBezTo>
                    <a:pt x="721" y="339"/>
                    <a:pt x="769" y="316"/>
                    <a:pt x="805" y="280"/>
                  </a:cubicBezTo>
                  <a:cubicBezTo>
                    <a:pt x="827" y="258"/>
                    <a:pt x="850" y="235"/>
                    <a:pt x="875" y="224"/>
                  </a:cubicBezTo>
                  <a:cubicBezTo>
                    <a:pt x="839" y="224"/>
                    <a:pt x="805" y="210"/>
                    <a:pt x="780" y="188"/>
                  </a:cubicBezTo>
                  <a:cubicBezTo>
                    <a:pt x="769" y="177"/>
                    <a:pt x="758" y="165"/>
                    <a:pt x="746" y="154"/>
                  </a:cubicBezTo>
                  <a:cubicBezTo>
                    <a:pt x="735" y="140"/>
                    <a:pt x="721" y="129"/>
                    <a:pt x="710" y="118"/>
                  </a:cubicBezTo>
                  <a:cubicBezTo>
                    <a:pt x="688" y="107"/>
                    <a:pt x="677" y="84"/>
                    <a:pt x="651" y="48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F8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4"/>
            <p:cNvSpPr/>
            <p:nvPr/>
          </p:nvSpPr>
          <p:spPr>
            <a:xfrm>
              <a:off x="4526113" y="1517125"/>
              <a:ext cx="60741" cy="150756"/>
            </a:xfrm>
            <a:custGeom>
              <a:avLst/>
              <a:gdLst/>
              <a:ahLst/>
              <a:cxnLst/>
              <a:rect l="l" t="t" r="r" b="b"/>
              <a:pathLst>
                <a:path w="803" h="1993" extrusionOk="0">
                  <a:moveTo>
                    <a:pt x="802" y="1"/>
                  </a:moveTo>
                  <a:cubicBezTo>
                    <a:pt x="780" y="26"/>
                    <a:pt x="746" y="37"/>
                    <a:pt x="721" y="59"/>
                  </a:cubicBezTo>
                  <a:cubicBezTo>
                    <a:pt x="629" y="118"/>
                    <a:pt x="537" y="199"/>
                    <a:pt x="431" y="280"/>
                  </a:cubicBezTo>
                  <a:cubicBezTo>
                    <a:pt x="257" y="434"/>
                    <a:pt x="48" y="618"/>
                    <a:pt x="12" y="769"/>
                  </a:cubicBezTo>
                  <a:cubicBezTo>
                    <a:pt x="12" y="783"/>
                    <a:pt x="0" y="805"/>
                    <a:pt x="12" y="817"/>
                  </a:cubicBezTo>
                  <a:cubicBezTo>
                    <a:pt x="12" y="909"/>
                    <a:pt x="34" y="1143"/>
                    <a:pt x="221" y="1386"/>
                  </a:cubicBezTo>
                  <a:cubicBezTo>
                    <a:pt x="338" y="1551"/>
                    <a:pt x="570" y="1864"/>
                    <a:pt x="662" y="1993"/>
                  </a:cubicBezTo>
                  <a:lnTo>
                    <a:pt x="802" y="1"/>
                  </a:lnTo>
                  <a:close/>
                </a:path>
              </a:pathLst>
            </a:custGeom>
            <a:solidFill>
              <a:srgbClr val="FF8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4"/>
            <p:cNvSpPr/>
            <p:nvPr/>
          </p:nvSpPr>
          <p:spPr>
            <a:xfrm>
              <a:off x="4614233" y="1565761"/>
              <a:ext cx="301208" cy="303932"/>
            </a:xfrm>
            <a:custGeom>
              <a:avLst/>
              <a:gdLst/>
              <a:ahLst/>
              <a:cxnLst/>
              <a:rect l="l" t="t" r="r" b="b"/>
              <a:pathLst>
                <a:path w="3982" h="4018" extrusionOk="0">
                  <a:moveTo>
                    <a:pt x="769" y="1339"/>
                  </a:moveTo>
                  <a:cubicBezTo>
                    <a:pt x="780" y="1350"/>
                    <a:pt x="780" y="1350"/>
                    <a:pt x="791" y="1350"/>
                  </a:cubicBezTo>
                  <a:cubicBezTo>
                    <a:pt x="824" y="1372"/>
                    <a:pt x="850" y="1408"/>
                    <a:pt x="883" y="1431"/>
                  </a:cubicBezTo>
                  <a:cubicBezTo>
                    <a:pt x="894" y="1442"/>
                    <a:pt x="894" y="1453"/>
                    <a:pt x="908" y="1467"/>
                  </a:cubicBezTo>
                  <a:cubicBezTo>
                    <a:pt x="919" y="1478"/>
                    <a:pt x="931" y="1489"/>
                    <a:pt x="931" y="1501"/>
                  </a:cubicBezTo>
                  <a:cubicBezTo>
                    <a:pt x="931" y="1501"/>
                    <a:pt x="919" y="1512"/>
                    <a:pt x="908" y="1523"/>
                  </a:cubicBezTo>
                  <a:cubicBezTo>
                    <a:pt x="872" y="1548"/>
                    <a:pt x="838" y="1570"/>
                    <a:pt x="802" y="1593"/>
                  </a:cubicBezTo>
                  <a:cubicBezTo>
                    <a:pt x="755" y="1618"/>
                    <a:pt x="732" y="1629"/>
                    <a:pt x="721" y="1629"/>
                  </a:cubicBezTo>
                  <a:cubicBezTo>
                    <a:pt x="699" y="1618"/>
                    <a:pt x="685" y="1607"/>
                    <a:pt x="674" y="1582"/>
                  </a:cubicBezTo>
                  <a:cubicBezTo>
                    <a:pt x="662" y="1570"/>
                    <a:pt x="662" y="1570"/>
                    <a:pt x="662" y="1559"/>
                  </a:cubicBezTo>
                  <a:cubicBezTo>
                    <a:pt x="651" y="1548"/>
                    <a:pt x="651" y="1537"/>
                    <a:pt x="651" y="1537"/>
                  </a:cubicBezTo>
                  <a:lnTo>
                    <a:pt x="640" y="1537"/>
                  </a:lnTo>
                  <a:lnTo>
                    <a:pt x="640" y="1512"/>
                  </a:lnTo>
                  <a:cubicBezTo>
                    <a:pt x="629" y="1489"/>
                    <a:pt x="629" y="1467"/>
                    <a:pt x="629" y="1442"/>
                  </a:cubicBezTo>
                  <a:lnTo>
                    <a:pt x="629" y="1420"/>
                  </a:lnTo>
                  <a:cubicBezTo>
                    <a:pt x="629" y="1408"/>
                    <a:pt x="640" y="1383"/>
                    <a:pt x="662" y="1372"/>
                  </a:cubicBezTo>
                  <a:cubicBezTo>
                    <a:pt x="674" y="1361"/>
                    <a:pt x="685" y="1361"/>
                    <a:pt x="699" y="1350"/>
                  </a:cubicBezTo>
                  <a:cubicBezTo>
                    <a:pt x="721" y="1350"/>
                    <a:pt x="732" y="1339"/>
                    <a:pt x="743" y="1339"/>
                  </a:cubicBezTo>
                  <a:close/>
                  <a:moveTo>
                    <a:pt x="512" y="1383"/>
                  </a:moveTo>
                  <a:lnTo>
                    <a:pt x="512" y="1383"/>
                  </a:lnTo>
                  <a:cubicBezTo>
                    <a:pt x="489" y="1431"/>
                    <a:pt x="489" y="1478"/>
                    <a:pt x="489" y="1512"/>
                  </a:cubicBezTo>
                  <a:cubicBezTo>
                    <a:pt x="489" y="1582"/>
                    <a:pt x="523" y="1640"/>
                    <a:pt x="559" y="1710"/>
                  </a:cubicBezTo>
                  <a:cubicBezTo>
                    <a:pt x="475" y="1758"/>
                    <a:pt x="394" y="1816"/>
                    <a:pt x="313" y="1861"/>
                  </a:cubicBezTo>
                  <a:cubicBezTo>
                    <a:pt x="302" y="1872"/>
                    <a:pt x="291" y="1872"/>
                    <a:pt x="280" y="1886"/>
                  </a:cubicBezTo>
                  <a:lnTo>
                    <a:pt x="243" y="1886"/>
                  </a:lnTo>
                  <a:cubicBezTo>
                    <a:pt x="232" y="1886"/>
                    <a:pt x="221" y="1886"/>
                    <a:pt x="210" y="1872"/>
                  </a:cubicBezTo>
                  <a:cubicBezTo>
                    <a:pt x="174" y="1839"/>
                    <a:pt x="174" y="1791"/>
                    <a:pt x="185" y="1746"/>
                  </a:cubicBezTo>
                  <a:cubicBezTo>
                    <a:pt x="221" y="1688"/>
                    <a:pt x="243" y="1629"/>
                    <a:pt x="280" y="1570"/>
                  </a:cubicBezTo>
                  <a:cubicBezTo>
                    <a:pt x="302" y="1523"/>
                    <a:pt x="336" y="1478"/>
                    <a:pt x="372" y="1453"/>
                  </a:cubicBezTo>
                  <a:cubicBezTo>
                    <a:pt x="383" y="1442"/>
                    <a:pt x="394" y="1442"/>
                    <a:pt x="405" y="1431"/>
                  </a:cubicBezTo>
                  <a:cubicBezTo>
                    <a:pt x="431" y="1420"/>
                    <a:pt x="475" y="1397"/>
                    <a:pt x="512" y="1383"/>
                  </a:cubicBezTo>
                  <a:close/>
                  <a:moveTo>
                    <a:pt x="615" y="1839"/>
                  </a:moveTo>
                  <a:cubicBezTo>
                    <a:pt x="629" y="1850"/>
                    <a:pt x="629" y="1861"/>
                    <a:pt x="640" y="1872"/>
                  </a:cubicBezTo>
                  <a:lnTo>
                    <a:pt x="651" y="1886"/>
                  </a:lnTo>
                  <a:cubicBezTo>
                    <a:pt x="721" y="1956"/>
                    <a:pt x="791" y="2037"/>
                    <a:pt x="861" y="2096"/>
                  </a:cubicBezTo>
                  <a:cubicBezTo>
                    <a:pt x="883" y="2118"/>
                    <a:pt x="908" y="2140"/>
                    <a:pt x="942" y="2165"/>
                  </a:cubicBezTo>
                  <a:cubicBezTo>
                    <a:pt x="1000" y="2221"/>
                    <a:pt x="1023" y="2280"/>
                    <a:pt x="1048" y="2361"/>
                  </a:cubicBezTo>
                  <a:cubicBezTo>
                    <a:pt x="1048" y="2386"/>
                    <a:pt x="1034" y="2408"/>
                    <a:pt x="1023" y="2445"/>
                  </a:cubicBezTo>
                  <a:cubicBezTo>
                    <a:pt x="1000" y="2397"/>
                    <a:pt x="964" y="2361"/>
                    <a:pt x="942" y="2339"/>
                  </a:cubicBezTo>
                  <a:lnTo>
                    <a:pt x="931" y="2327"/>
                  </a:lnTo>
                  <a:cubicBezTo>
                    <a:pt x="919" y="2327"/>
                    <a:pt x="908" y="2316"/>
                    <a:pt x="894" y="2316"/>
                  </a:cubicBezTo>
                  <a:lnTo>
                    <a:pt x="850" y="2316"/>
                  </a:lnTo>
                  <a:cubicBezTo>
                    <a:pt x="813" y="2327"/>
                    <a:pt x="791" y="2339"/>
                    <a:pt x="755" y="2375"/>
                  </a:cubicBezTo>
                  <a:cubicBezTo>
                    <a:pt x="685" y="2316"/>
                    <a:pt x="615" y="2258"/>
                    <a:pt x="581" y="2188"/>
                  </a:cubicBezTo>
                  <a:cubicBezTo>
                    <a:pt x="545" y="2140"/>
                    <a:pt x="523" y="2096"/>
                    <a:pt x="512" y="2037"/>
                  </a:cubicBezTo>
                  <a:cubicBezTo>
                    <a:pt x="500" y="1989"/>
                    <a:pt x="489" y="1956"/>
                    <a:pt x="500" y="1920"/>
                  </a:cubicBezTo>
                  <a:cubicBezTo>
                    <a:pt x="512" y="1897"/>
                    <a:pt x="523" y="1886"/>
                    <a:pt x="545" y="1872"/>
                  </a:cubicBezTo>
                  <a:cubicBezTo>
                    <a:pt x="570" y="1861"/>
                    <a:pt x="593" y="1850"/>
                    <a:pt x="615" y="1839"/>
                  </a:cubicBezTo>
                  <a:close/>
                  <a:moveTo>
                    <a:pt x="908" y="2361"/>
                  </a:moveTo>
                  <a:cubicBezTo>
                    <a:pt x="919" y="2375"/>
                    <a:pt x="931" y="2375"/>
                    <a:pt x="931" y="2386"/>
                  </a:cubicBezTo>
                  <a:cubicBezTo>
                    <a:pt x="942" y="2397"/>
                    <a:pt x="953" y="2408"/>
                    <a:pt x="964" y="2420"/>
                  </a:cubicBezTo>
                  <a:cubicBezTo>
                    <a:pt x="964" y="2431"/>
                    <a:pt x="978" y="2445"/>
                    <a:pt x="978" y="2456"/>
                  </a:cubicBezTo>
                  <a:cubicBezTo>
                    <a:pt x="960" y="2462"/>
                    <a:pt x="942" y="2464"/>
                    <a:pt x="926" y="2464"/>
                  </a:cubicBezTo>
                  <a:cubicBezTo>
                    <a:pt x="910" y="2464"/>
                    <a:pt x="896" y="2462"/>
                    <a:pt x="883" y="2456"/>
                  </a:cubicBezTo>
                  <a:cubicBezTo>
                    <a:pt x="850" y="2445"/>
                    <a:pt x="824" y="2420"/>
                    <a:pt x="802" y="2397"/>
                  </a:cubicBezTo>
                  <a:lnTo>
                    <a:pt x="802" y="2386"/>
                  </a:lnTo>
                  <a:cubicBezTo>
                    <a:pt x="813" y="2375"/>
                    <a:pt x="838" y="2375"/>
                    <a:pt x="861" y="2361"/>
                  </a:cubicBezTo>
                  <a:close/>
                  <a:moveTo>
                    <a:pt x="534" y="2210"/>
                  </a:moveTo>
                  <a:cubicBezTo>
                    <a:pt x="570" y="2246"/>
                    <a:pt x="593" y="2291"/>
                    <a:pt x="629" y="2327"/>
                  </a:cubicBezTo>
                  <a:cubicBezTo>
                    <a:pt x="640" y="2339"/>
                    <a:pt x="651" y="2350"/>
                    <a:pt x="674" y="2361"/>
                  </a:cubicBezTo>
                  <a:cubicBezTo>
                    <a:pt x="699" y="2375"/>
                    <a:pt x="721" y="2397"/>
                    <a:pt x="743" y="2420"/>
                  </a:cubicBezTo>
                  <a:cubicBezTo>
                    <a:pt x="780" y="2431"/>
                    <a:pt x="802" y="2456"/>
                    <a:pt x="824" y="2478"/>
                  </a:cubicBezTo>
                  <a:cubicBezTo>
                    <a:pt x="850" y="2490"/>
                    <a:pt x="872" y="2501"/>
                    <a:pt x="894" y="2501"/>
                  </a:cubicBezTo>
                  <a:cubicBezTo>
                    <a:pt x="908" y="2501"/>
                    <a:pt x="919" y="2501"/>
                    <a:pt x="919" y="2515"/>
                  </a:cubicBezTo>
                  <a:cubicBezTo>
                    <a:pt x="953" y="2515"/>
                    <a:pt x="989" y="2501"/>
                    <a:pt x="1023" y="2490"/>
                  </a:cubicBezTo>
                  <a:cubicBezTo>
                    <a:pt x="1023" y="2478"/>
                    <a:pt x="1034" y="2478"/>
                    <a:pt x="1034" y="2478"/>
                  </a:cubicBezTo>
                  <a:lnTo>
                    <a:pt x="1059" y="2478"/>
                  </a:lnTo>
                  <a:cubicBezTo>
                    <a:pt x="1070" y="2478"/>
                    <a:pt x="1070" y="2490"/>
                    <a:pt x="1081" y="2490"/>
                  </a:cubicBezTo>
                  <a:cubicBezTo>
                    <a:pt x="1093" y="2501"/>
                    <a:pt x="1104" y="2515"/>
                    <a:pt x="1118" y="2526"/>
                  </a:cubicBezTo>
                  <a:cubicBezTo>
                    <a:pt x="1140" y="2548"/>
                    <a:pt x="1151" y="2559"/>
                    <a:pt x="1162" y="2584"/>
                  </a:cubicBezTo>
                  <a:cubicBezTo>
                    <a:pt x="1162" y="2596"/>
                    <a:pt x="1162" y="2607"/>
                    <a:pt x="1174" y="2629"/>
                  </a:cubicBezTo>
                  <a:cubicBezTo>
                    <a:pt x="1151" y="2618"/>
                    <a:pt x="1129" y="2607"/>
                    <a:pt x="1104" y="2596"/>
                  </a:cubicBezTo>
                  <a:cubicBezTo>
                    <a:pt x="1093" y="2596"/>
                    <a:pt x="1081" y="2584"/>
                    <a:pt x="1070" y="2584"/>
                  </a:cubicBezTo>
                  <a:lnTo>
                    <a:pt x="1048" y="2584"/>
                  </a:lnTo>
                  <a:cubicBezTo>
                    <a:pt x="1037" y="2578"/>
                    <a:pt x="1025" y="2575"/>
                    <a:pt x="1014" y="2575"/>
                  </a:cubicBezTo>
                  <a:cubicBezTo>
                    <a:pt x="979" y="2575"/>
                    <a:pt x="948" y="2607"/>
                    <a:pt x="931" y="2677"/>
                  </a:cubicBezTo>
                  <a:cubicBezTo>
                    <a:pt x="908" y="2666"/>
                    <a:pt x="883" y="2654"/>
                    <a:pt x="861" y="2640"/>
                  </a:cubicBezTo>
                  <a:cubicBezTo>
                    <a:pt x="813" y="2607"/>
                    <a:pt x="780" y="2584"/>
                    <a:pt x="732" y="2548"/>
                  </a:cubicBezTo>
                  <a:cubicBezTo>
                    <a:pt x="685" y="2526"/>
                    <a:pt x="651" y="2490"/>
                    <a:pt x="604" y="2467"/>
                  </a:cubicBezTo>
                  <a:cubicBezTo>
                    <a:pt x="593" y="2456"/>
                    <a:pt x="581" y="2445"/>
                    <a:pt x="581" y="2431"/>
                  </a:cubicBezTo>
                  <a:cubicBezTo>
                    <a:pt x="559" y="2420"/>
                    <a:pt x="545" y="2397"/>
                    <a:pt x="534" y="2375"/>
                  </a:cubicBezTo>
                  <a:cubicBezTo>
                    <a:pt x="523" y="2361"/>
                    <a:pt x="523" y="2339"/>
                    <a:pt x="523" y="2316"/>
                  </a:cubicBezTo>
                  <a:cubicBezTo>
                    <a:pt x="523" y="2280"/>
                    <a:pt x="523" y="2246"/>
                    <a:pt x="534" y="2210"/>
                  </a:cubicBezTo>
                  <a:close/>
                  <a:moveTo>
                    <a:pt x="1036" y="2620"/>
                  </a:moveTo>
                  <a:cubicBezTo>
                    <a:pt x="1057" y="2620"/>
                    <a:pt x="1083" y="2633"/>
                    <a:pt x="1118" y="2654"/>
                  </a:cubicBezTo>
                  <a:cubicBezTo>
                    <a:pt x="1129" y="2666"/>
                    <a:pt x="1140" y="2677"/>
                    <a:pt x="1162" y="2677"/>
                  </a:cubicBezTo>
                  <a:cubicBezTo>
                    <a:pt x="1151" y="2688"/>
                    <a:pt x="1151" y="2688"/>
                    <a:pt x="1140" y="2688"/>
                  </a:cubicBezTo>
                  <a:cubicBezTo>
                    <a:pt x="1140" y="2699"/>
                    <a:pt x="1140" y="2699"/>
                    <a:pt x="1129" y="2699"/>
                  </a:cubicBezTo>
                  <a:cubicBezTo>
                    <a:pt x="1121" y="2703"/>
                    <a:pt x="1113" y="2704"/>
                    <a:pt x="1104" y="2704"/>
                  </a:cubicBezTo>
                  <a:cubicBezTo>
                    <a:pt x="1088" y="2704"/>
                    <a:pt x="1070" y="2699"/>
                    <a:pt x="1048" y="2699"/>
                  </a:cubicBezTo>
                  <a:lnTo>
                    <a:pt x="1034" y="2688"/>
                  </a:lnTo>
                  <a:lnTo>
                    <a:pt x="978" y="2688"/>
                  </a:lnTo>
                  <a:cubicBezTo>
                    <a:pt x="989" y="2666"/>
                    <a:pt x="989" y="2640"/>
                    <a:pt x="1000" y="2640"/>
                  </a:cubicBezTo>
                  <a:cubicBezTo>
                    <a:pt x="1010" y="2627"/>
                    <a:pt x="1021" y="2620"/>
                    <a:pt x="1036" y="2620"/>
                  </a:cubicBezTo>
                  <a:close/>
                  <a:moveTo>
                    <a:pt x="1162" y="2758"/>
                  </a:moveTo>
                  <a:lnTo>
                    <a:pt x="1210" y="2875"/>
                  </a:lnTo>
                  <a:cubicBezTo>
                    <a:pt x="1188" y="2864"/>
                    <a:pt x="1162" y="2839"/>
                    <a:pt x="1151" y="2816"/>
                  </a:cubicBezTo>
                  <a:cubicBezTo>
                    <a:pt x="1129" y="2805"/>
                    <a:pt x="1104" y="2780"/>
                    <a:pt x="1081" y="2758"/>
                  </a:cubicBezTo>
                  <a:close/>
                  <a:moveTo>
                    <a:pt x="685" y="2584"/>
                  </a:moveTo>
                  <a:cubicBezTo>
                    <a:pt x="699" y="2584"/>
                    <a:pt x="710" y="2596"/>
                    <a:pt x="721" y="2596"/>
                  </a:cubicBezTo>
                  <a:cubicBezTo>
                    <a:pt x="791" y="2654"/>
                    <a:pt x="861" y="2710"/>
                    <a:pt x="953" y="2724"/>
                  </a:cubicBezTo>
                  <a:cubicBezTo>
                    <a:pt x="964" y="2724"/>
                    <a:pt x="978" y="2735"/>
                    <a:pt x="989" y="2735"/>
                  </a:cubicBezTo>
                  <a:cubicBezTo>
                    <a:pt x="1000" y="2735"/>
                    <a:pt x="1012" y="2735"/>
                    <a:pt x="1012" y="2747"/>
                  </a:cubicBezTo>
                  <a:lnTo>
                    <a:pt x="1023" y="2747"/>
                  </a:lnTo>
                  <a:cubicBezTo>
                    <a:pt x="1093" y="2828"/>
                    <a:pt x="1151" y="2897"/>
                    <a:pt x="1221" y="2978"/>
                  </a:cubicBezTo>
                  <a:cubicBezTo>
                    <a:pt x="1232" y="2978"/>
                    <a:pt x="1232" y="3004"/>
                    <a:pt x="1232" y="3015"/>
                  </a:cubicBezTo>
                  <a:lnTo>
                    <a:pt x="1199" y="2978"/>
                  </a:lnTo>
                  <a:cubicBezTo>
                    <a:pt x="1188" y="2967"/>
                    <a:pt x="1162" y="2956"/>
                    <a:pt x="1151" y="2945"/>
                  </a:cubicBezTo>
                  <a:cubicBezTo>
                    <a:pt x="1129" y="2920"/>
                    <a:pt x="1104" y="2909"/>
                    <a:pt x="1093" y="2909"/>
                  </a:cubicBezTo>
                  <a:cubicBezTo>
                    <a:pt x="1081" y="2909"/>
                    <a:pt x="1070" y="2909"/>
                    <a:pt x="1059" y="2920"/>
                  </a:cubicBezTo>
                  <a:lnTo>
                    <a:pt x="1023" y="2956"/>
                  </a:lnTo>
                  <a:cubicBezTo>
                    <a:pt x="1023" y="2967"/>
                    <a:pt x="1023" y="2978"/>
                    <a:pt x="1012" y="2990"/>
                  </a:cubicBezTo>
                  <a:lnTo>
                    <a:pt x="1012" y="3004"/>
                  </a:lnTo>
                  <a:cubicBezTo>
                    <a:pt x="964" y="2978"/>
                    <a:pt x="908" y="2956"/>
                    <a:pt x="872" y="2920"/>
                  </a:cubicBezTo>
                  <a:cubicBezTo>
                    <a:pt x="861" y="2909"/>
                    <a:pt x="850" y="2897"/>
                    <a:pt x="838" y="2886"/>
                  </a:cubicBezTo>
                  <a:cubicBezTo>
                    <a:pt x="802" y="2850"/>
                    <a:pt x="780" y="2816"/>
                    <a:pt x="743" y="2780"/>
                  </a:cubicBezTo>
                  <a:cubicBezTo>
                    <a:pt x="732" y="2780"/>
                    <a:pt x="732" y="2769"/>
                    <a:pt x="721" y="2758"/>
                  </a:cubicBezTo>
                  <a:cubicBezTo>
                    <a:pt x="721" y="2758"/>
                    <a:pt x="710" y="2747"/>
                    <a:pt x="710" y="2735"/>
                  </a:cubicBezTo>
                  <a:cubicBezTo>
                    <a:pt x="685" y="2710"/>
                    <a:pt x="674" y="2677"/>
                    <a:pt x="674" y="2640"/>
                  </a:cubicBezTo>
                  <a:cubicBezTo>
                    <a:pt x="674" y="2618"/>
                    <a:pt x="674" y="2607"/>
                    <a:pt x="685" y="2584"/>
                  </a:cubicBezTo>
                  <a:close/>
                  <a:moveTo>
                    <a:pt x="1101" y="2959"/>
                  </a:moveTo>
                  <a:cubicBezTo>
                    <a:pt x="1114" y="2959"/>
                    <a:pt x="1131" y="2970"/>
                    <a:pt x="1162" y="2990"/>
                  </a:cubicBezTo>
                  <a:cubicBezTo>
                    <a:pt x="1174" y="3015"/>
                    <a:pt x="1199" y="3037"/>
                    <a:pt x="1221" y="3048"/>
                  </a:cubicBezTo>
                  <a:cubicBezTo>
                    <a:pt x="1210" y="3073"/>
                    <a:pt x="1210" y="3073"/>
                    <a:pt x="1199" y="3085"/>
                  </a:cubicBezTo>
                  <a:lnTo>
                    <a:pt x="1162" y="3085"/>
                  </a:lnTo>
                  <a:cubicBezTo>
                    <a:pt x="1151" y="3085"/>
                    <a:pt x="1140" y="3073"/>
                    <a:pt x="1118" y="3059"/>
                  </a:cubicBezTo>
                  <a:cubicBezTo>
                    <a:pt x="1093" y="3048"/>
                    <a:pt x="1070" y="3037"/>
                    <a:pt x="1048" y="3015"/>
                  </a:cubicBezTo>
                  <a:cubicBezTo>
                    <a:pt x="1073" y="2976"/>
                    <a:pt x="1084" y="2959"/>
                    <a:pt x="1101" y="2959"/>
                  </a:cubicBezTo>
                  <a:close/>
                  <a:moveTo>
                    <a:pt x="1291" y="3048"/>
                  </a:moveTo>
                  <a:lnTo>
                    <a:pt x="1372" y="3258"/>
                  </a:lnTo>
                  <a:lnTo>
                    <a:pt x="1361" y="3258"/>
                  </a:lnTo>
                  <a:cubicBezTo>
                    <a:pt x="1313" y="3213"/>
                    <a:pt x="1269" y="3177"/>
                    <a:pt x="1232" y="3129"/>
                  </a:cubicBezTo>
                  <a:cubicBezTo>
                    <a:pt x="1244" y="3096"/>
                    <a:pt x="1269" y="3073"/>
                    <a:pt x="1291" y="3048"/>
                  </a:cubicBezTo>
                  <a:close/>
                  <a:moveTo>
                    <a:pt x="1093" y="2269"/>
                  </a:moveTo>
                  <a:lnTo>
                    <a:pt x="1710" y="3772"/>
                  </a:lnTo>
                  <a:cubicBezTo>
                    <a:pt x="1699" y="3772"/>
                    <a:pt x="1688" y="3772"/>
                    <a:pt x="1688" y="3758"/>
                  </a:cubicBezTo>
                  <a:lnTo>
                    <a:pt x="1663" y="3758"/>
                  </a:lnTo>
                  <a:cubicBezTo>
                    <a:pt x="1640" y="3747"/>
                    <a:pt x="1629" y="3747"/>
                    <a:pt x="1618" y="3724"/>
                  </a:cubicBezTo>
                  <a:cubicBezTo>
                    <a:pt x="1559" y="3562"/>
                    <a:pt x="1489" y="3397"/>
                    <a:pt x="1420" y="3235"/>
                  </a:cubicBezTo>
                  <a:cubicBezTo>
                    <a:pt x="1350" y="3073"/>
                    <a:pt x="1280" y="2909"/>
                    <a:pt x="1210" y="2747"/>
                  </a:cubicBezTo>
                  <a:cubicBezTo>
                    <a:pt x="1210" y="2735"/>
                    <a:pt x="1199" y="2724"/>
                    <a:pt x="1199" y="2710"/>
                  </a:cubicBezTo>
                  <a:lnTo>
                    <a:pt x="1210" y="2699"/>
                  </a:lnTo>
                  <a:cubicBezTo>
                    <a:pt x="1221" y="2654"/>
                    <a:pt x="1221" y="2618"/>
                    <a:pt x="1210" y="2584"/>
                  </a:cubicBezTo>
                  <a:cubicBezTo>
                    <a:pt x="1210" y="2559"/>
                    <a:pt x="1199" y="2537"/>
                    <a:pt x="1174" y="2526"/>
                  </a:cubicBezTo>
                  <a:cubicBezTo>
                    <a:pt x="1162" y="2515"/>
                    <a:pt x="1162" y="2501"/>
                    <a:pt x="1151" y="2490"/>
                  </a:cubicBezTo>
                  <a:cubicBezTo>
                    <a:pt x="1140" y="2490"/>
                    <a:pt x="1140" y="2490"/>
                    <a:pt x="1140" y="2478"/>
                  </a:cubicBezTo>
                  <a:cubicBezTo>
                    <a:pt x="1129" y="2478"/>
                    <a:pt x="1129" y="2467"/>
                    <a:pt x="1118" y="2467"/>
                  </a:cubicBezTo>
                  <a:lnTo>
                    <a:pt x="1118" y="2456"/>
                  </a:lnTo>
                  <a:cubicBezTo>
                    <a:pt x="1104" y="2431"/>
                    <a:pt x="1093" y="2408"/>
                    <a:pt x="1093" y="2397"/>
                  </a:cubicBezTo>
                  <a:lnTo>
                    <a:pt x="1093" y="2386"/>
                  </a:lnTo>
                  <a:lnTo>
                    <a:pt x="1093" y="2361"/>
                  </a:lnTo>
                  <a:cubicBezTo>
                    <a:pt x="1093" y="2339"/>
                    <a:pt x="1081" y="2305"/>
                    <a:pt x="1070" y="2280"/>
                  </a:cubicBezTo>
                  <a:cubicBezTo>
                    <a:pt x="1081" y="2280"/>
                    <a:pt x="1081" y="2280"/>
                    <a:pt x="1093" y="2269"/>
                  </a:cubicBezTo>
                  <a:close/>
                  <a:moveTo>
                    <a:pt x="927" y="1234"/>
                  </a:moveTo>
                  <a:cubicBezTo>
                    <a:pt x="948" y="1234"/>
                    <a:pt x="969" y="1237"/>
                    <a:pt x="989" y="1244"/>
                  </a:cubicBezTo>
                  <a:cubicBezTo>
                    <a:pt x="1104" y="1291"/>
                    <a:pt x="1210" y="1339"/>
                    <a:pt x="1327" y="1383"/>
                  </a:cubicBezTo>
                  <a:cubicBezTo>
                    <a:pt x="1397" y="1408"/>
                    <a:pt x="1467" y="1442"/>
                    <a:pt x="1537" y="1467"/>
                  </a:cubicBezTo>
                  <a:cubicBezTo>
                    <a:pt x="1570" y="1489"/>
                    <a:pt x="1607" y="1501"/>
                    <a:pt x="1640" y="1512"/>
                  </a:cubicBezTo>
                  <a:cubicBezTo>
                    <a:pt x="1677" y="1523"/>
                    <a:pt x="1710" y="1537"/>
                    <a:pt x="1746" y="1548"/>
                  </a:cubicBezTo>
                  <a:cubicBezTo>
                    <a:pt x="1791" y="1570"/>
                    <a:pt x="1839" y="1593"/>
                    <a:pt x="1872" y="1618"/>
                  </a:cubicBezTo>
                  <a:cubicBezTo>
                    <a:pt x="1931" y="1651"/>
                    <a:pt x="1978" y="1688"/>
                    <a:pt x="2012" y="1746"/>
                  </a:cubicBezTo>
                  <a:cubicBezTo>
                    <a:pt x="2026" y="1758"/>
                    <a:pt x="2037" y="1769"/>
                    <a:pt x="2048" y="1780"/>
                  </a:cubicBezTo>
                  <a:cubicBezTo>
                    <a:pt x="2129" y="1908"/>
                    <a:pt x="2210" y="2048"/>
                    <a:pt x="2280" y="2177"/>
                  </a:cubicBezTo>
                  <a:cubicBezTo>
                    <a:pt x="2291" y="2199"/>
                    <a:pt x="2305" y="2221"/>
                    <a:pt x="2327" y="2246"/>
                  </a:cubicBezTo>
                  <a:cubicBezTo>
                    <a:pt x="2397" y="2386"/>
                    <a:pt x="2501" y="2467"/>
                    <a:pt x="2654" y="2490"/>
                  </a:cubicBezTo>
                  <a:cubicBezTo>
                    <a:pt x="2688" y="2501"/>
                    <a:pt x="2710" y="2515"/>
                    <a:pt x="2746" y="2515"/>
                  </a:cubicBezTo>
                  <a:cubicBezTo>
                    <a:pt x="2875" y="2548"/>
                    <a:pt x="3004" y="2571"/>
                    <a:pt x="3129" y="2607"/>
                  </a:cubicBezTo>
                  <a:cubicBezTo>
                    <a:pt x="3258" y="2629"/>
                    <a:pt x="3386" y="2666"/>
                    <a:pt x="3515" y="2688"/>
                  </a:cubicBezTo>
                  <a:cubicBezTo>
                    <a:pt x="3526" y="2699"/>
                    <a:pt x="3537" y="2699"/>
                    <a:pt x="3548" y="2699"/>
                  </a:cubicBezTo>
                  <a:cubicBezTo>
                    <a:pt x="3607" y="2724"/>
                    <a:pt x="3666" y="2758"/>
                    <a:pt x="3702" y="2794"/>
                  </a:cubicBezTo>
                  <a:cubicBezTo>
                    <a:pt x="3713" y="2816"/>
                    <a:pt x="3724" y="2839"/>
                    <a:pt x="3747" y="2864"/>
                  </a:cubicBezTo>
                  <a:cubicBezTo>
                    <a:pt x="3758" y="2897"/>
                    <a:pt x="3772" y="2934"/>
                    <a:pt x="3794" y="2967"/>
                  </a:cubicBezTo>
                  <a:cubicBezTo>
                    <a:pt x="3794" y="2990"/>
                    <a:pt x="3805" y="3004"/>
                    <a:pt x="3805" y="3026"/>
                  </a:cubicBezTo>
                  <a:cubicBezTo>
                    <a:pt x="3842" y="3107"/>
                    <a:pt x="3853" y="3188"/>
                    <a:pt x="3875" y="3269"/>
                  </a:cubicBezTo>
                  <a:cubicBezTo>
                    <a:pt x="3897" y="3375"/>
                    <a:pt x="3911" y="3478"/>
                    <a:pt x="3911" y="3596"/>
                  </a:cubicBezTo>
                  <a:lnTo>
                    <a:pt x="3911" y="3677"/>
                  </a:lnTo>
                  <a:cubicBezTo>
                    <a:pt x="3911" y="3713"/>
                    <a:pt x="3897" y="3747"/>
                    <a:pt x="3897" y="3772"/>
                  </a:cubicBezTo>
                  <a:cubicBezTo>
                    <a:pt x="3886" y="3805"/>
                    <a:pt x="3875" y="3842"/>
                    <a:pt x="3864" y="3864"/>
                  </a:cubicBezTo>
                  <a:cubicBezTo>
                    <a:pt x="3853" y="3886"/>
                    <a:pt x="3842" y="3911"/>
                    <a:pt x="3828" y="3923"/>
                  </a:cubicBezTo>
                  <a:cubicBezTo>
                    <a:pt x="3805" y="3945"/>
                    <a:pt x="3794" y="3956"/>
                    <a:pt x="3772" y="3956"/>
                  </a:cubicBezTo>
                  <a:cubicBezTo>
                    <a:pt x="3758" y="3956"/>
                    <a:pt x="3758" y="3956"/>
                    <a:pt x="3747" y="3945"/>
                  </a:cubicBezTo>
                  <a:cubicBezTo>
                    <a:pt x="3735" y="3945"/>
                    <a:pt x="3713" y="3945"/>
                    <a:pt x="3702" y="3934"/>
                  </a:cubicBezTo>
                  <a:cubicBezTo>
                    <a:pt x="3654" y="3923"/>
                    <a:pt x="3607" y="3911"/>
                    <a:pt x="3548" y="3898"/>
                  </a:cubicBezTo>
                  <a:cubicBezTo>
                    <a:pt x="3537" y="3886"/>
                    <a:pt x="3515" y="3886"/>
                    <a:pt x="3504" y="3886"/>
                  </a:cubicBezTo>
                  <a:cubicBezTo>
                    <a:pt x="3434" y="3864"/>
                    <a:pt x="3364" y="3842"/>
                    <a:pt x="3294" y="3828"/>
                  </a:cubicBezTo>
                  <a:cubicBezTo>
                    <a:pt x="3143" y="3794"/>
                    <a:pt x="3004" y="3758"/>
                    <a:pt x="2850" y="3735"/>
                  </a:cubicBezTo>
                  <a:cubicBezTo>
                    <a:pt x="2828" y="3724"/>
                    <a:pt x="2805" y="3724"/>
                    <a:pt x="2780" y="3724"/>
                  </a:cubicBezTo>
                  <a:cubicBezTo>
                    <a:pt x="2654" y="3702"/>
                    <a:pt x="2526" y="3688"/>
                    <a:pt x="2386" y="3688"/>
                  </a:cubicBezTo>
                  <a:cubicBezTo>
                    <a:pt x="2350" y="3688"/>
                    <a:pt x="2305" y="3688"/>
                    <a:pt x="2258" y="3702"/>
                  </a:cubicBezTo>
                  <a:cubicBezTo>
                    <a:pt x="2177" y="3702"/>
                    <a:pt x="2107" y="3702"/>
                    <a:pt x="2026" y="3677"/>
                  </a:cubicBezTo>
                  <a:cubicBezTo>
                    <a:pt x="1920" y="3654"/>
                    <a:pt x="1816" y="3607"/>
                    <a:pt x="1721" y="3548"/>
                  </a:cubicBezTo>
                  <a:cubicBezTo>
                    <a:pt x="1710" y="3537"/>
                    <a:pt x="1699" y="3526"/>
                    <a:pt x="1688" y="3526"/>
                  </a:cubicBezTo>
                  <a:cubicBezTo>
                    <a:pt x="1663" y="3504"/>
                    <a:pt x="1651" y="3478"/>
                    <a:pt x="1640" y="3456"/>
                  </a:cubicBezTo>
                  <a:cubicBezTo>
                    <a:pt x="1523" y="3177"/>
                    <a:pt x="1408" y="2909"/>
                    <a:pt x="1291" y="2629"/>
                  </a:cubicBezTo>
                  <a:cubicBezTo>
                    <a:pt x="1257" y="2548"/>
                    <a:pt x="1221" y="2467"/>
                    <a:pt x="1188" y="2386"/>
                  </a:cubicBezTo>
                  <a:lnTo>
                    <a:pt x="1188" y="2375"/>
                  </a:lnTo>
                  <a:lnTo>
                    <a:pt x="1188" y="2350"/>
                  </a:lnTo>
                  <a:lnTo>
                    <a:pt x="1199" y="2339"/>
                  </a:lnTo>
                  <a:cubicBezTo>
                    <a:pt x="1199" y="2350"/>
                    <a:pt x="1210" y="2350"/>
                    <a:pt x="1210" y="2361"/>
                  </a:cubicBezTo>
                  <a:cubicBezTo>
                    <a:pt x="1232" y="2397"/>
                    <a:pt x="1269" y="2420"/>
                    <a:pt x="1291" y="2456"/>
                  </a:cubicBezTo>
                  <a:cubicBezTo>
                    <a:pt x="1291" y="2467"/>
                    <a:pt x="1302" y="2467"/>
                    <a:pt x="1302" y="2478"/>
                  </a:cubicBezTo>
                  <a:cubicBezTo>
                    <a:pt x="1313" y="2490"/>
                    <a:pt x="1313" y="2501"/>
                    <a:pt x="1327" y="2515"/>
                  </a:cubicBezTo>
                  <a:cubicBezTo>
                    <a:pt x="1338" y="2548"/>
                    <a:pt x="1350" y="2584"/>
                    <a:pt x="1372" y="2629"/>
                  </a:cubicBezTo>
                  <a:cubicBezTo>
                    <a:pt x="1420" y="2747"/>
                    <a:pt x="1467" y="2875"/>
                    <a:pt x="1512" y="2990"/>
                  </a:cubicBezTo>
                  <a:cubicBezTo>
                    <a:pt x="1548" y="3059"/>
                    <a:pt x="1593" y="3143"/>
                    <a:pt x="1651" y="3199"/>
                  </a:cubicBezTo>
                  <a:cubicBezTo>
                    <a:pt x="1677" y="3224"/>
                    <a:pt x="1710" y="3247"/>
                    <a:pt x="1746" y="3269"/>
                  </a:cubicBezTo>
                  <a:cubicBezTo>
                    <a:pt x="1769" y="3283"/>
                    <a:pt x="1802" y="3305"/>
                    <a:pt x="1839" y="3316"/>
                  </a:cubicBezTo>
                  <a:cubicBezTo>
                    <a:pt x="1897" y="3328"/>
                    <a:pt x="1956" y="3339"/>
                    <a:pt x="2012" y="3339"/>
                  </a:cubicBezTo>
                  <a:cubicBezTo>
                    <a:pt x="2026" y="3353"/>
                    <a:pt x="2048" y="3353"/>
                    <a:pt x="2070" y="3353"/>
                  </a:cubicBezTo>
                  <a:lnTo>
                    <a:pt x="2118" y="3353"/>
                  </a:lnTo>
                  <a:lnTo>
                    <a:pt x="2129" y="3339"/>
                  </a:lnTo>
                  <a:lnTo>
                    <a:pt x="2118" y="3328"/>
                  </a:lnTo>
                  <a:cubicBezTo>
                    <a:pt x="2107" y="3328"/>
                    <a:pt x="2096" y="3316"/>
                    <a:pt x="2070" y="3316"/>
                  </a:cubicBezTo>
                  <a:cubicBezTo>
                    <a:pt x="2012" y="3305"/>
                    <a:pt x="1956" y="3294"/>
                    <a:pt x="1897" y="3269"/>
                  </a:cubicBezTo>
                  <a:cubicBezTo>
                    <a:pt x="1850" y="3269"/>
                    <a:pt x="1816" y="3247"/>
                    <a:pt x="1791" y="3235"/>
                  </a:cubicBezTo>
                  <a:cubicBezTo>
                    <a:pt x="1758" y="3213"/>
                    <a:pt x="1721" y="3199"/>
                    <a:pt x="1699" y="3177"/>
                  </a:cubicBezTo>
                  <a:cubicBezTo>
                    <a:pt x="1677" y="3154"/>
                    <a:pt x="1640" y="3118"/>
                    <a:pt x="1629" y="3096"/>
                  </a:cubicBezTo>
                  <a:cubicBezTo>
                    <a:pt x="1607" y="3059"/>
                    <a:pt x="1582" y="3026"/>
                    <a:pt x="1570" y="2990"/>
                  </a:cubicBezTo>
                  <a:cubicBezTo>
                    <a:pt x="1501" y="2839"/>
                    <a:pt x="1442" y="2677"/>
                    <a:pt x="1383" y="2515"/>
                  </a:cubicBezTo>
                  <a:cubicBezTo>
                    <a:pt x="1361" y="2467"/>
                    <a:pt x="1338" y="2420"/>
                    <a:pt x="1302" y="2397"/>
                  </a:cubicBezTo>
                  <a:cubicBezTo>
                    <a:pt x="1244" y="2350"/>
                    <a:pt x="1188" y="2305"/>
                    <a:pt x="1129" y="2258"/>
                  </a:cubicBezTo>
                  <a:cubicBezTo>
                    <a:pt x="1118" y="2246"/>
                    <a:pt x="1093" y="2235"/>
                    <a:pt x="1070" y="2221"/>
                  </a:cubicBezTo>
                  <a:cubicBezTo>
                    <a:pt x="1034" y="2188"/>
                    <a:pt x="989" y="2151"/>
                    <a:pt x="953" y="2118"/>
                  </a:cubicBezTo>
                  <a:cubicBezTo>
                    <a:pt x="931" y="2107"/>
                    <a:pt x="894" y="2082"/>
                    <a:pt x="872" y="2059"/>
                  </a:cubicBezTo>
                  <a:cubicBezTo>
                    <a:pt x="732" y="1931"/>
                    <a:pt x="629" y="1780"/>
                    <a:pt x="559" y="1593"/>
                  </a:cubicBezTo>
                  <a:cubicBezTo>
                    <a:pt x="545" y="1582"/>
                    <a:pt x="545" y="1570"/>
                    <a:pt x="545" y="1559"/>
                  </a:cubicBezTo>
                  <a:cubicBezTo>
                    <a:pt x="534" y="1537"/>
                    <a:pt x="534" y="1512"/>
                    <a:pt x="534" y="1489"/>
                  </a:cubicBezTo>
                  <a:cubicBezTo>
                    <a:pt x="545" y="1431"/>
                    <a:pt x="570" y="1372"/>
                    <a:pt x="615" y="1327"/>
                  </a:cubicBezTo>
                  <a:cubicBezTo>
                    <a:pt x="629" y="1327"/>
                    <a:pt x="640" y="1313"/>
                    <a:pt x="651" y="1313"/>
                  </a:cubicBezTo>
                  <a:cubicBezTo>
                    <a:pt x="662" y="1302"/>
                    <a:pt x="674" y="1302"/>
                    <a:pt x="685" y="1302"/>
                  </a:cubicBezTo>
                  <a:lnTo>
                    <a:pt x="685" y="1313"/>
                  </a:lnTo>
                  <a:cubicBezTo>
                    <a:pt x="662" y="1327"/>
                    <a:pt x="651" y="1339"/>
                    <a:pt x="640" y="1350"/>
                  </a:cubicBezTo>
                  <a:cubicBezTo>
                    <a:pt x="615" y="1361"/>
                    <a:pt x="604" y="1372"/>
                    <a:pt x="604" y="1383"/>
                  </a:cubicBezTo>
                  <a:cubicBezTo>
                    <a:pt x="593" y="1408"/>
                    <a:pt x="593" y="1420"/>
                    <a:pt x="593" y="1431"/>
                  </a:cubicBezTo>
                  <a:lnTo>
                    <a:pt x="593" y="1478"/>
                  </a:lnTo>
                  <a:cubicBezTo>
                    <a:pt x="604" y="1512"/>
                    <a:pt x="615" y="1537"/>
                    <a:pt x="629" y="1559"/>
                  </a:cubicBezTo>
                  <a:cubicBezTo>
                    <a:pt x="651" y="1593"/>
                    <a:pt x="662" y="1618"/>
                    <a:pt x="674" y="1640"/>
                  </a:cubicBezTo>
                  <a:cubicBezTo>
                    <a:pt x="685" y="1663"/>
                    <a:pt x="710" y="1677"/>
                    <a:pt x="721" y="1677"/>
                  </a:cubicBezTo>
                  <a:cubicBezTo>
                    <a:pt x="727" y="1680"/>
                    <a:pt x="733" y="1681"/>
                    <a:pt x="738" y="1681"/>
                  </a:cubicBezTo>
                  <a:cubicBezTo>
                    <a:pt x="751" y="1681"/>
                    <a:pt x="762" y="1673"/>
                    <a:pt x="780" y="1663"/>
                  </a:cubicBezTo>
                  <a:cubicBezTo>
                    <a:pt x="850" y="1618"/>
                    <a:pt x="908" y="1582"/>
                    <a:pt x="978" y="1537"/>
                  </a:cubicBezTo>
                  <a:cubicBezTo>
                    <a:pt x="1048" y="1593"/>
                    <a:pt x="1129" y="1663"/>
                    <a:pt x="1210" y="1732"/>
                  </a:cubicBezTo>
                  <a:cubicBezTo>
                    <a:pt x="1302" y="1816"/>
                    <a:pt x="1420" y="1872"/>
                    <a:pt x="1548" y="1908"/>
                  </a:cubicBezTo>
                  <a:cubicBezTo>
                    <a:pt x="1582" y="1920"/>
                    <a:pt x="1618" y="1931"/>
                    <a:pt x="1651" y="1942"/>
                  </a:cubicBezTo>
                  <a:cubicBezTo>
                    <a:pt x="1758" y="1967"/>
                    <a:pt x="1872" y="2001"/>
                    <a:pt x="1967" y="2070"/>
                  </a:cubicBezTo>
                  <a:lnTo>
                    <a:pt x="2001" y="2070"/>
                  </a:lnTo>
                  <a:cubicBezTo>
                    <a:pt x="1989" y="2059"/>
                    <a:pt x="1989" y="2037"/>
                    <a:pt x="1978" y="2026"/>
                  </a:cubicBezTo>
                  <a:cubicBezTo>
                    <a:pt x="1920" y="2001"/>
                    <a:pt x="1861" y="1967"/>
                    <a:pt x="1802" y="1942"/>
                  </a:cubicBezTo>
                  <a:cubicBezTo>
                    <a:pt x="1732" y="1920"/>
                    <a:pt x="1677" y="1897"/>
                    <a:pt x="1607" y="1872"/>
                  </a:cubicBezTo>
                  <a:cubicBezTo>
                    <a:pt x="1570" y="1861"/>
                    <a:pt x="1537" y="1850"/>
                    <a:pt x="1501" y="1839"/>
                  </a:cubicBezTo>
                  <a:cubicBezTo>
                    <a:pt x="1442" y="1827"/>
                    <a:pt x="1383" y="1802"/>
                    <a:pt x="1338" y="1758"/>
                  </a:cubicBezTo>
                  <a:cubicBezTo>
                    <a:pt x="1140" y="1607"/>
                    <a:pt x="953" y="1442"/>
                    <a:pt x="769" y="1280"/>
                  </a:cubicBezTo>
                  <a:cubicBezTo>
                    <a:pt x="769" y="1269"/>
                    <a:pt x="769" y="1269"/>
                    <a:pt x="780" y="1269"/>
                  </a:cubicBezTo>
                  <a:cubicBezTo>
                    <a:pt x="821" y="1251"/>
                    <a:pt x="874" y="1234"/>
                    <a:pt x="927" y="1234"/>
                  </a:cubicBezTo>
                  <a:close/>
                  <a:moveTo>
                    <a:pt x="0" y="0"/>
                  </a:moveTo>
                  <a:lnTo>
                    <a:pt x="545" y="1327"/>
                  </a:lnTo>
                  <a:cubicBezTo>
                    <a:pt x="523" y="1339"/>
                    <a:pt x="489" y="1350"/>
                    <a:pt x="464" y="1361"/>
                  </a:cubicBezTo>
                  <a:cubicBezTo>
                    <a:pt x="291" y="1420"/>
                    <a:pt x="221" y="1559"/>
                    <a:pt x="162" y="1721"/>
                  </a:cubicBezTo>
                  <a:cubicBezTo>
                    <a:pt x="162" y="1732"/>
                    <a:pt x="162" y="1746"/>
                    <a:pt x="151" y="1758"/>
                  </a:cubicBezTo>
                  <a:cubicBezTo>
                    <a:pt x="126" y="1816"/>
                    <a:pt x="151" y="1872"/>
                    <a:pt x="185" y="1908"/>
                  </a:cubicBezTo>
                  <a:cubicBezTo>
                    <a:pt x="206" y="1924"/>
                    <a:pt x="228" y="1930"/>
                    <a:pt x="249" y="1930"/>
                  </a:cubicBezTo>
                  <a:cubicBezTo>
                    <a:pt x="275" y="1930"/>
                    <a:pt x="300" y="1921"/>
                    <a:pt x="324" y="1908"/>
                  </a:cubicBezTo>
                  <a:cubicBezTo>
                    <a:pt x="405" y="1861"/>
                    <a:pt x="489" y="1816"/>
                    <a:pt x="570" y="1758"/>
                  </a:cubicBezTo>
                  <a:cubicBezTo>
                    <a:pt x="593" y="1780"/>
                    <a:pt x="593" y="1791"/>
                    <a:pt x="570" y="1816"/>
                  </a:cubicBezTo>
                  <a:cubicBezTo>
                    <a:pt x="442" y="1908"/>
                    <a:pt x="431" y="1920"/>
                    <a:pt x="475" y="2070"/>
                  </a:cubicBezTo>
                  <a:cubicBezTo>
                    <a:pt x="500" y="2118"/>
                    <a:pt x="500" y="2151"/>
                    <a:pt x="489" y="2199"/>
                  </a:cubicBezTo>
                  <a:cubicBezTo>
                    <a:pt x="464" y="2316"/>
                    <a:pt x="475" y="2431"/>
                    <a:pt x="593" y="2515"/>
                  </a:cubicBezTo>
                  <a:cubicBezTo>
                    <a:pt x="651" y="2537"/>
                    <a:pt x="640" y="2584"/>
                    <a:pt x="629" y="2618"/>
                  </a:cubicBezTo>
                  <a:cubicBezTo>
                    <a:pt x="615" y="2688"/>
                    <a:pt x="651" y="2735"/>
                    <a:pt x="685" y="2780"/>
                  </a:cubicBezTo>
                  <a:cubicBezTo>
                    <a:pt x="802" y="2956"/>
                    <a:pt x="978" y="3059"/>
                    <a:pt x="1162" y="3143"/>
                  </a:cubicBezTo>
                  <a:cubicBezTo>
                    <a:pt x="1174" y="3143"/>
                    <a:pt x="1188" y="3154"/>
                    <a:pt x="1199" y="3166"/>
                  </a:cubicBezTo>
                  <a:cubicBezTo>
                    <a:pt x="1244" y="3213"/>
                    <a:pt x="1291" y="3269"/>
                    <a:pt x="1350" y="3316"/>
                  </a:cubicBezTo>
                  <a:cubicBezTo>
                    <a:pt x="1408" y="3364"/>
                    <a:pt x="1442" y="3409"/>
                    <a:pt x="1467" y="3478"/>
                  </a:cubicBezTo>
                  <a:cubicBezTo>
                    <a:pt x="1501" y="3573"/>
                    <a:pt x="1537" y="3654"/>
                    <a:pt x="1570" y="3735"/>
                  </a:cubicBezTo>
                  <a:cubicBezTo>
                    <a:pt x="1582" y="3772"/>
                    <a:pt x="1607" y="3794"/>
                    <a:pt x="1640" y="3794"/>
                  </a:cubicBezTo>
                  <a:cubicBezTo>
                    <a:pt x="1663" y="3805"/>
                    <a:pt x="1688" y="3816"/>
                    <a:pt x="1710" y="3816"/>
                  </a:cubicBezTo>
                  <a:cubicBezTo>
                    <a:pt x="1723" y="3819"/>
                    <a:pt x="1734" y="3820"/>
                    <a:pt x="1742" y="3820"/>
                  </a:cubicBezTo>
                  <a:cubicBezTo>
                    <a:pt x="1773" y="3820"/>
                    <a:pt x="1777" y="3803"/>
                    <a:pt x="1769" y="3758"/>
                  </a:cubicBezTo>
                  <a:cubicBezTo>
                    <a:pt x="1746" y="3713"/>
                    <a:pt x="1721" y="3654"/>
                    <a:pt x="1699" y="3596"/>
                  </a:cubicBezTo>
                  <a:lnTo>
                    <a:pt x="1699" y="3596"/>
                  </a:lnTo>
                  <a:cubicBezTo>
                    <a:pt x="1721" y="3607"/>
                    <a:pt x="1732" y="3607"/>
                    <a:pt x="1746" y="3618"/>
                  </a:cubicBezTo>
                  <a:cubicBezTo>
                    <a:pt x="1883" y="3698"/>
                    <a:pt x="2037" y="3752"/>
                    <a:pt x="2193" y="3752"/>
                  </a:cubicBezTo>
                  <a:cubicBezTo>
                    <a:pt x="2222" y="3752"/>
                    <a:pt x="2251" y="3751"/>
                    <a:pt x="2280" y="3747"/>
                  </a:cubicBezTo>
                  <a:cubicBezTo>
                    <a:pt x="2332" y="3741"/>
                    <a:pt x="2384" y="3738"/>
                    <a:pt x="2435" y="3738"/>
                  </a:cubicBezTo>
                  <a:cubicBezTo>
                    <a:pt x="2667" y="3738"/>
                    <a:pt x="2887" y="3794"/>
                    <a:pt x="3107" y="3842"/>
                  </a:cubicBezTo>
                  <a:cubicBezTo>
                    <a:pt x="3328" y="3886"/>
                    <a:pt x="3537" y="3956"/>
                    <a:pt x="3747" y="4015"/>
                  </a:cubicBezTo>
                  <a:cubicBezTo>
                    <a:pt x="3755" y="4017"/>
                    <a:pt x="3763" y="4018"/>
                    <a:pt x="3770" y="4018"/>
                  </a:cubicBezTo>
                  <a:cubicBezTo>
                    <a:pt x="3806" y="4018"/>
                    <a:pt x="3832" y="3997"/>
                    <a:pt x="3853" y="3967"/>
                  </a:cubicBezTo>
                  <a:cubicBezTo>
                    <a:pt x="3923" y="3898"/>
                    <a:pt x="3956" y="3816"/>
                    <a:pt x="3956" y="3724"/>
                  </a:cubicBezTo>
                  <a:cubicBezTo>
                    <a:pt x="3981" y="3515"/>
                    <a:pt x="3956" y="3316"/>
                    <a:pt x="3886" y="3118"/>
                  </a:cubicBezTo>
                  <a:cubicBezTo>
                    <a:pt x="3864" y="3026"/>
                    <a:pt x="3828" y="2934"/>
                    <a:pt x="3794" y="2850"/>
                  </a:cubicBezTo>
                  <a:cubicBezTo>
                    <a:pt x="3735" y="2735"/>
                    <a:pt x="3643" y="2677"/>
                    <a:pt x="3515" y="2654"/>
                  </a:cubicBezTo>
                  <a:cubicBezTo>
                    <a:pt x="3258" y="2596"/>
                    <a:pt x="3004" y="2526"/>
                    <a:pt x="2746" y="2467"/>
                  </a:cubicBezTo>
                  <a:cubicBezTo>
                    <a:pt x="2548" y="2431"/>
                    <a:pt x="2408" y="2316"/>
                    <a:pt x="2316" y="2140"/>
                  </a:cubicBezTo>
                  <a:cubicBezTo>
                    <a:pt x="2246" y="2012"/>
                    <a:pt x="2165" y="1872"/>
                    <a:pt x="2082" y="1746"/>
                  </a:cubicBezTo>
                  <a:cubicBezTo>
                    <a:pt x="2012" y="1629"/>
                    <a:pt x="1897" y="1548"/>
                    <a:pt x="1758" y="1501"/>
                  </a:cubicBezTo>
                  <a:cubicBezTo>
                    <a:pt x="1618" y="1453"/>
                    <a:pt x="1478" y="1397"/>
                    <a:pt x="1338" y="1339"/>
                  </a:cubicBezTo>
                  <a:cubicBezTo>
                    <a:pt x="1244" y="1291"/>
                    <a:pt x="1140" y="1258"/>
                    <a:pt x="1048" y="1221"/>
                  </a:cubicBezTo>
                  <a:cubicBezTo>
                    <a:pt x="1004" y="1199"/>
                    <a:pt x="959" y="1191"/>
                    <a:pt x="914" y="1191"/>
                  </a:cubicBezTo>
                  <a:cubicBezTo>
                    <a:pt x="860" y="1191"/>
                    <a:pt x="806" y="1203"/>
                    <a:pt x="755" y="1221"/>
                  </a:cubicBezTo>
                  <a:cubicBezTo>
                    <a:pt x="743" y="1221"/>
                    <a:pt x="732" y="1221"/>
                    <a:pt x="721" y="1232"/>
                  </a:cubicBezTo>
                  <a:lnTo>
                    <a:pt x="710" y="1232"/>
                  </a:lnTo>
                  <a:lnTo>
                    <a:pt x="196" y="12"/>
                  </a:lnTo>
                  <a:lnTo>
                    <a:pt x="140" y="12"/>
                  </a:lnTo>
                  <a:lnTo>
                    <a:pt x="651" y="1244"/>
                  </a:lnTo>
                  <a:lnTo>
                    <a:pt x="593" y="128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4"/>
            <p:cNvSpPr/>
            <p:nvPr/>
          </p:nvSpPr>
          <p:spPr>
            <a:xfrm>
              <a:off x="4747963" y="1731108"/>
              <a:ext cx="15129" cy="12405"/>
            </a:xfrm>
            <a:custGeom>
              <a:avLst/>
              <a:gdLst/>
              <a:ahLst/>
              <a:cxnLst/>
              <a:rect l="l" t="t" r="r" b="b"/>
              <a:pathLst>
                <a:path w="200" h="164" extrusionOk="0">
                  <a:moveTo>
                    <a:pt x="190" y="1"/>
                  </a:moveTo>
                  <a:cubicBezTo>
                    <a:pt x="129" y="1"/>
                    <a:pt x="22" y="98"/>
                    <a:pt x="1" y="164"/>
                  </a:cubicBezTo>
                  <a:cubicBezTo>
                    <a:pt x="71" y="105"/>
                    <a:pt x="129" y="60"/>
                    <a:pt x="199" y="2"/>
                  </a:cubicBezTo>
                  <a:cubicBezTo>
                    <a:pt x="196" y="1"/>
                    <a:pt x="193" y="1"/>
                    <a:pt x="1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4"/>
            <p:cNvSpPr/>
            <p:nvPr/>
          </p:nvSpPr>
          <p:spPr>
            <a:xfrm>
              <a:off x="4741836" y="1722788"/>
              <a:ext cx="10666" cy="10212"/>
            </a:xfrm>
            <a:custGeom>
              <a:avLst/>
              <a:gdLst/>
              <a:ahLst/>
              <a:cxnLst/>
              <a:rect l="l" t="t" r="r" b="b"/>
              <a:pathLst>
                <a:path w="141" h="135" extrusionOk="0">
                  <a:moveTo>
                    <a:pt x="119" y="1"/>
                  </a:moveTo>
                  <a:cubicBezTo>
                    <a:pt x="117" y="1"/>
                    <a:pt x="115" y="2"/>
                    <a:pt x="115" y="6"/>
                  </a:cubicBezTo>
                  <a:cubicBezTo>
                    <a:pt x="71" y="31"/>
                    <a:pt x="23" y="64"/>
                    <a:pt x="1" y="112"/>
                  </a:cubicBezTo>
                  <a:cubicBezTo>
                    <a:pt x="1" y="123"/>
                    <a:pt x="12" y="123"/>
                    <a:pt x="12" y="134"/>
                  </a:cubicBezTo>
                  <a:cubicBezTo>
                    <a:pt x="59" y="101"/>
                    <a:pt x="93" y="64"/>
                    <a:pt x="140" y="31"/>
                  </a:cubicBezTo>
                  <a:cubicBezTo>
                    <a:pt x="140" y="31"/>
                    <a:pt x="140" y="6"/>
                    <a:pt x="129" y="6"/>
                  </a:cubicBezTo>
                  <a:cubicBezTo>
                    <a:pt x="129" y="6"/>
                    <a:pt x="123" y="1"/>
                    <a:pt x="11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4"/>
            <p:cNvSpPr/>
            <p:nvPr/>
          </p:nvSpPr>
          <p:spPr>
            <a:xfrm>
              <a:off x="4415982" y="1320009"/>
              <a:ext cx="354915" cy="354839"/>
            </a:xfrm>
            <a:custGeom>
              <a:avLst/>
              <a:gdLst/>
              <a:ahLst/>
              <a:cxnLst/>
              <a:rect l="l" t="t" r="r" b="b"/>
              <a:pathLst>
                <a:path w="4692" h="4691" extrusionOk="0">
                  <a:moveTo>
                    <a:pt x="2574" y="93"/>
                  </a:moveTo>
                  <a:cubicBezTo>
                    <a:pt x="2666" y="221"/>
                    <a:pt x="2901" y="526"/>
                    <a:pt x="3015" y="699"/>
                  </a:cubicBezTo>
                  <a:cubicBezTo>
                    <a:pt x="3191" y="931"/>
                    <a:pt x="3225" y="1176"/>
                    <a:pt x="3225" y="1269"/>
                  </a:cubicBezTo>
                  <a:cubicBezTo>
                    <a:pt x="3236" y="1433"/>
                    <a:pt x="2993" y="1654"/>
                    <a:pt x="2806" y="1805"/>
                  </a:cubicBezTo>
                  <a:cubicBezTo>
                    <a:pt x="2702" y="1886"/>
                    <a:pt x="2596" y="1956"/>
                    <a:pt x="2515" y="2026"/>
                  </a:cubicBezTo>
                  <a:lnTo>
                    <a:pt x="2482" y="2048"/>
                  </a:lnTo>
                  <a:cubicBezTo>
                    <a:pt x="2468" y="2062"/>
                    <a:pt x="2445" y="2073"/>
                    <a:pt x="2434" y="2084"/>
                  </a:cubicBezTo>
                  <a:lnTo>
                    <a:pt x="2574" y="93"/>
                  </a:lnTo>
                  <a:close/>
                  <a:moveTo>
                    <a:pt x="1280" y="1467"/>
                  </a:moveTo>
                  <a:cubicBezTo>
                    <a:pt x="1444" y="1467"/>
                    <a:pt x="1658" y="1703"/>
                    <a:pt x="1806" y="1886"/>
                  </a:cubicBezTo>
                  <a:cubicBezTo>
                    <a:pt x="1887" y="1992"/>
                    <a:pt x="1956" y="2084"/>
                    <a:pt x="2015" y="2177"/>
                  </a:cubicBezTo>
                  <a:lnTo>
                    <a:pt x="2049" y="2202"/>
                  </a:lnTo>
                  <a:lnTo>
                    <a:pt x="2049" y="2213"/>
                  </a:lnTo>
                  <a:cubicBezTo>
                    <a:pt x="2063" y="2224"/>
                    <a:pt x="2074" y="2235"/>
                    <a:pt x="2085" y="2258"/>
                  </a:cubicBezTo>
                  <a:lnTo>
                    <a:pt x="1468" y="2213"/>
                  </a:lnTo>
                  <a:lnTo>
                    <a:pt x="93" y="2118"/>
                  </a:lnTo>
                  <a:cubicBezTo>
                    <a:pt x="222" y="2026"/>
                    <a:pt x="526" y="1794"/>
                    <a:pt x="699" y="1677"/>
                  </a:cubicBezTo>
                  <a:cubicBezTo>
                    <a:pt x="931" y="1489"/>
                    <a:pt x="1177" y="1467"/>
                    <a:pt x="1269" y="1467"/>
                  </a:cubicBezTo>
                  <a:cubicBezTo>
                    <a:pt x="1273" y="1467"/>
                    <a:pt x="1277" y="1467"/>
                    <a:pt x="1280" y="1467"/>
                  </a:cubicBezTo>
                  <a:close/>
                  <a:moveTo>
                    <a:pt x="1445" y="1467"/>
                  </a:moveTo>
                  <a:lnTo>
                    <a:pt x="2423" y="1489"/>
                  </a:lnTo>
                  <a:lnTo>
                    <a:pt x="2387" y="2118"/>
                  </a:lnTo>
                  <a:cubicBezTo>
                    <a:pt x="2342" y="2154"/>
                    <a:pt x="2306" y="2188"/>
                    <a:pt x="2283" y="2213"/>
                  </a:cubicBezTo>
                  <a:cubicBezTo>
                    <a:pt x="2272" y="2224"/>
                    <a:pt x="2258" y="2235"/>
                    <a:pt x="2247" y="2246"/>
                  </a:cubicBezTo>
                  <a:cubicBezTo>
                    <a:pt x="2225" y="2272"/>
                    <a:pt x="2213" y="2305"/>
                    <a:pt x="2213" y="2341"/>
                  </a:cubicBezTo>
                  <a:cubicBezTo>
                    <a:pt x="2188" y="2316"/>
                    <a:pt x="2177" y="2294"/>
                    <a:pt x="2155" y="2272"/>
                  </a:cubicBezTo>
                  <a:cubicBezTo>
                    <a:pt x="2132" y="2235"/>
                    <a:pt x="2107" y="2213"/>
                    <a:pt x="2085" y="2177"/>
                  </a:cubicBezTo>
                  <a:lnTo>
                    <a:pt x="2063" y="2143"/>
                  </a:lnTo>
                  <a:cubicBezTo>
                    <a:pt x="1993" y="2062"/>
                    <a:pt x="1923" y="1956"/>
                    <a:pt x="1839" y="1853"/>
                  </a:cubicBezTo>
                  <a:cubicBezTo>
                    <a:pt x="1725" y="1713"/>
                    <a:pt x="1585" y="1548"/>
                    <a:pt x="1445" y="1467"/>
                  </a:cubicBezTo>
                  <a:close/>
                  <a:moveTo>
                    <a:pt x="3214" y="1445"/>
                  </a:moveTo>
                  <a:lnTo>
                    <a:pt x="3191" y="2422"/>
                  </a:lnTo>
                  <a:lnTo>
                    <a:pt x="2574" y="2386"/>
                  </a:lnTo>
                  <a:cubicBezTo>
                    <a:pt x="2538" y="2341"/>
                    <a:pt x="2504" y="2305"/>
                    <a:pt x="2482" y="2283"/>
                  </a:cubicBezTo>
                  <a:cubicBezTo>
                    <a:pt x="2468" y="2272"/>
                    <a:pt x="2456" y="2258"/>
                    <a:pt x="2445" y="2246"/>
                  </a:cubicBezTo>
                  <a:cubicBezTo>
                    <a:pt x="2412" y="2224"/>
                    <a:pt x="2375" y="2213"/>
                    <a:pt x="2353" y="2213"/>
                  </a:cubicBezTo>
                  <a:cubicBezTo>
                    <a:pt x="2364" y="2188"/>
                    <a:pt x="2387" y="2177"/>
                    <a:pt x="2423" y="2154"/>
                  </a:cubicBezTo>
                  <a:cubicBezTo>
                    <a:pt x="2445" y="2132"/>
                    <a:pt x="2482" y="2107"/>
                    <a:pt x="2515" y="2084"/>
                  </a:cubicBezTo>
                  <a:lnTo>
                    <a:pt x="2538" y="2062"/>
                  </a:lnTo>
                  <a:cubicBezTo>
                    <a:pt x="2633" y="2003"/>
                    <a:pt x="2736" y="1922"/>
                    <a:pt x="2842" y="1839"/>
                  </a:cubicBezTo>
                  <a:cubicBezTo>
                    <a:pt x="3026" y="1677"/>
                    <a:pt x="3155" y="1548"/>
                    <a:pt x="3214" y="1445"/>
                  </a:cubicBezTo>
                  <a:close/>
                  <a:moveTo>
                    <a:pt x="2342" y="2258"/>
                  </a:moveTo>
                  <a:cubicBezTo>
                    <a:pt x="2364" y="2258"/>
                    <a:pt x="2387" y="2258"/>
                    <a:pt x="2423" y="2283"/>
                  </a:cubicBezTo>
                  <a:cubicBezTo>
                    <a:pt x="2423" y="2294"/>
                    <a:pt x="2434" y="2294"/>
                    <a:pt x="2434" y="2305"/>
                  </a:cubicBezTo>
                  <a:lnTo>
                    <a:pt x="2434" y="2327"/>
                  </a:lnTo>
                  <a:cubicBezTo>
                    <a:pt x="2423" y="2375"/>
                    <a:pt x="2412" y="2397"/>
                    <a:pt x="2412" y="2411"/>
                  </a:cubicBezTo>
                  <a:cubicBezTo>
                    <a:pt x="2398" y="2411"/>
                    <a:pt x="2375" y="2434"/>
                    <a:pt x="2353" y="2434"/>
                  </a:cubicBezTo>
                  <a:cubicBezTo>
                    <a:pt x="2328" y="2434"/>
                    <a:pt x="2294" y="2422"/>
                    <a:pt x="2272" y="2411"/>
                  </a:cubicBezTo>
                  <a:cubicBezTo>
                    <a:pt x="2272" y="2397"/>
                    <a:pt x="2258" y="2397"/>
                    <a:pt x="2247" y="2386"/>
                  </a:cubicBezTo>
                  <a:cubicBezTo>
                    <a:pt x="2247" y="2375"/>
                    <a:pt x="2247" y="2375"/>
                    <a:pt x="2258" y="2375"/>
                  </a:cubicBezTo>
                  <a:lnTo>
                    <a:pt x="2258" y="2364"/>
                  </a:lnTo>
                  <a:cubicBezTo>
                    <a:pt x="2272" y="2316"/>
                    <a:pt x="2283" y="2294"/>
                    <a:pt x="2283" y="2283"/>
                  </a:cubicBezTo>
                  <a:cubicBezTo>
                    <a:pt x="2283" y="2283"/>
                    <a:pt x="2306" y="2258"/>
                    <a:pt x="2342" y="2258"/>
                  </a:cubicBezTo>
                  <a:close/>
                  <a:moveTo>
                    <a:pt x="2482" y="2353"/>
                  </a:moveTo>
                  <a:cubicBezTo>
                    <a:pt x="2493" y="2364"/>
                    <a:pt x="2515" y="2386"/>
                    <a:pt x="2538" y="2422"/>
                  </a:cubicBezTo>
                  <a:cubicBezTo>
                    <a:pt x="2563" y="2445"/>
                    <a:pt x="2574" y="2467"/>
                    <a:pt x="2596" y="2492"/>
                  </a:cubicBezTo>
                  <a:lnTo>
                    <a:pt x="2621" y="2537"/>
                  </a:lnTo>
                  <a:cubicBezTo>
                    <a:pt x="2691" y="2632"/>
                    <a:pt x="2761" y="2724"/>
                    <a:pt x="2853" y="2841"/>
                  </a:cubicBezTo>
                  <a:cubicBezTo>
                    <a:pt x="2876" y="2864"/>
                    <a:pt x="2901" y="2900"/>
                    <a:pt x="2923" y="2923"/>
                  </a:cubicBezTo>
                  <a:cubicBezTo>
                    <a:pt x="3052" y="3073"/>
                    <a:pt x="3155" y="3166"/>
                    <a:pt x="3250" y="3224"/>
                  </a:cubicBezTo>
                  <a:lnTo>
                    <a:pt x="2258" y="3191"/>
                  </a:lnTo>
                  <a:lnTo>
                    <a:pt x="2306" y="2573"/>
                  </a:lnTo>
                  <a:cubicBezTo>
                    <a:pt x="2353" y="2537"/>
                    <a:pt x="2387" y="2503"/>
                    <a:pt x="2412" y="2481"/>
                  </a:cubicBezTo>
                  <a:lnTo>
                    <a:pt x="2445" y="2445"/>
                  </a:lnTo>
                  <a:cubicBezTo>
                    <a:pt x="2468" y="2411"/>
                    <a:pt x="2482" y="2386"/>
                    <a:pt x="2482" y="2353"/>
                  </a:cubicBezTo>
                  <a:close/>
                  <a:moveTo>
                    <a:pt x="2607" y="2434"/>
                  </a:moveTo>
                  <a:lnTo>
                    <a:pt x="3214" y="2481"/>
                  </a:lnTo>
                  <a:lnTo>
                    <a:pt x="4599" y="2573"/>
                  </a:lnTo>
                  <a:cubicBezTo>
                    <a:pt x="4471" y="2665"/>
                    <a:pt x="4158" y="2900"/>
                    <a:pt x="3993" y="3015"/>
                  </a:cubicBezTo>
                  <a:cubicBezTo>
                    <a:pt x="3750" y="3191"/>
                    <a:pt x="3515" y="3224"/>
                    <a:pt x="3423" y="3224"/>
                  </a:cubicBezTo>
                  <a:lnTo>
                    <a:pt x="3376" y="3224"/>
                  </a:lnTo>
                  <a:cubicBezTo>
                    <a:pt x="3214" y="3191"/>
                    <a:pt x="3026" y="2970"/>
                    <a:pt x="2887" y="2805"/>
                  </a:cubicBezTo>
                  <a:cubicBezTo>
                    <a:pt x="2806" y="2702"/>
                    <a:pt x="2725" y="2596"/>
                    <a:pt x="2666" y="2503"/>
                  </a:cubicBezTo>
                  <a:lnTo>
                    <a:pt x="2644" y="2481"/>
                  </a:lnTo>
                  <a:lnTo>
                    <a:pt x="2633" y="2467"/>
                  </a:lnTo>
                  <a:cubicBezTo>
                    <a:pt x="2621" y="2456"/>
                    <a:pt x="2621" y="2445"/>
                    <a:pt x="2607" y="2434"/>
                  </a:cubicBezTo>
                  <a:close/>
                  <a:moveTo>
                    <a:pt x="1490" y="2258"/>
                  </a:moveTo>
                  <a:lnTo>
                    <a:pt x="2118" y="2305"/>
                  </a:lnTo>
                  <a:cubicBezTo>
                    <a:pt x="2144" y="2341"/>
                    <a:pt x="2155" y="2364"/>
                    <a:pt x="2177" y="2375"/>
                  </a:cubicBezTo>
                  <a:cubicBezTo>
                    <a:pt x="2188" y="2386"/>
                    <a:pt x="2202" y="2397"/>
                    <a:pt x="2213" y="2411"/>
                  </a:cubicBezTo>
                  <a:cubicBezTo>
                    <a:pt x="2225" y="2422"/>
                    <a:pt x="2236" y="2434"/>
                    <a:pt x="2247" y="2445"/>
                  </a:cubicBezTo>
                  <a:cubicBezTo>
                    <a:pt x="2272" y="2467"/>
                    <a:pt x="2306" y="2481"/>
                    <a:pt x="2342" y="2481"/>
                  </a:cubicBezTo>
                  <a:cubicBezTo>
                    <a:pt x="2317" y="2492"/>
                    <a:pt x="2294" y="2515"/>
                    <a:pt x="2272" y="2537"/>
                  </a:cubicBezTo>
                  <a:cubicBezTo>
                    <a:pt x="2236" y="2573"/>
                    <a:pt x="2188" y="2596"/>
                    <a:pt x="2155" y="2632"/>
                  </a:cubicBezTo>
                  <a:cubicBezTo>
                    <a:pt x="2063" y="2691"/>
                    <a:pt x="1956" y="2760"/>
                    <a:pt x="1853" y="2853"/>
                  </a:cubicBezTo>
                  <a:cubicBezTo>
                    <a:pt x="1655" y="3015"/>
                    <a:pt x="1537" y="3143"/>
                    <a:pt x="1468" y="3249"/>
                  </a:cubicBezTo>
                  <a:lnTo>
                    <a:pt x="1490" y="2258"/>
                  </a:lnTo>
                  <a:close/>
                  <a:moveTo>
                    <a:pt x="2258" y="2607"/>
                  </a:moveTo>
                  <a:lnTo>
                    <a:pt x="2118" y="4599"/>
                  </a:lnTo>
                  <a:cubicBezTo>
                    <a:pt x="2026" y="4470"/>
                    <a:pt x="1794" y="4157"/>
                    <a:pt x="1677" y="3992"/>
                  </a:cubicBezTo>
                  <a:cubicBezTo>
                    <a:pt x="1490" y="3749"/>
                    <a:pt x="1468" y="3515"/>
                    <a:pt x="1468" y="3423"/>
                  </a:cubicBezTo>
                  <a:cubicBezTo>
                    <a:pt x="1456" y="3411"/>
                    <a:pt x="1468" y="3389"/>
                    <a:pt x="1468" y="3375"/>
                  </a:cubicBezTo>
                  <a:cubicBezTo>
                    <a:pt x="1504" y="3224"/>
                    <a:pt x="1713" y="3040"/>
                    <a:pt x="1887" y="2886"/>
                  </a:cubicBezTo>
                  <a:cubicBezTo>
                    <a:pt x="1993" y="2805"/>
                    <a:pt x="2085" y="2724"/>
                    <a:pt x="2177" y="2665"/>
                  </a:cubicBezTo>
                  <a:cubicBezTo>
                    <a:pt x="2202" y="2643"/>
                    <a:pt x="2236" y="2632"/>
                    <a:pt x="2258" y="2607"/>
                  </a:cubicBezTo>
                  <a:close/>
                  <a:moveTo>
                    <a:pt x="2538" y="0"/>
                  </a:moveTo>
                  <a:cubicBezTo>
                    <a:pt x="2538" y="12"/>
                    <a:pt x="2526" y="12"/>
                    <a:pt x="2526" y="23"/>
                  </a:cubicBezTo>
                  <a:lnTo>
                    <a:pt x="2434" y="1445"/>
                  </a:lnTo>
                  <a:lnTo>
                    <a:pt x="1328" y="1420"/>
                  </a:lnTo>
                  <a:lnTo>
                    <a:pt x="1317" y="1420"/>
                  </a:lnTo>
                  <a:cubicBezTo>
                    <a:pt x="1306" y="1420"/>
                    <a:pt x="1280" y="1408"/>
                    <a:pt x="1269" y="1408"/>
                  </a:cubicBezTo>
                  <a:cubicBezTo>
                    <a:pt x="1166" y="1420"/>
                    <a:pt x="920" y="1445"/>
                    <a:pt x="666" y="1629"/>
                  </a:cubicBezTo>
                  <a:cubicBezTo>
                    <a:pt x="456" y="1783"/>
                    <a:pt x="12" y="2118"/>
                    <a:pt x="12" y="2118"/>
                  </a:cubicBezTo>
                  <a:cubicBezTo>
                    <a:pt x="1" y="2132"/>
                    <a:pt x="1" y="2132"/>
                    <a:pt x="1" y="2143"/>
                  </a:cubicBezTo>
                  <a:lnTo>
                    <a:pt x="12" y="2154"/>
                  </a:lnTo>
                  <a:cubicBezTo>
                    <a:pt x="12" y="2165"/>
                    <a:pt x="23" y="2165"/>
                    <a:pt x="23" y="2165"/>
                  </a:cubicBezTo>
                  <a:lnTo>
                    <a:pt x="1445" y="2258"/>
                  </a:lnTo>
                  <a:lnTo>
                    <a:pt x="1420" y="3364"/>
                  </a:lnTo>
                  <a:cubicBezTo>
                    <a:pt x="1409" y="3389"/>
                    <a:pt x="1409" y="3400"/>
                    <a:pt x="1409" y="3423"/>
                  </a:cubicBezTo>
                  <a:cubicBezTo>
                    <a:pt x="1420" y="3515"/>
                    <a:pt x="1445" y="3772"/>
                    <a:pt x="1630" y="4029"/>
                  </a:cubicBezTo>
                  <a:cubicBezTo>
                    <a:pt x="1783" y="4227"/>
                    <a:pt x="2118" y="4669"/>
                    <a:pt x="2118" y="4680"/>
                  </a:cubicBezTo>
                  <a:cubicBezTo>
                    <a:pt x="2132" y="4691"/>
                    <a:pt x="2132" y="4691"/>
                    <a:pt x="2144" y="4691"/>
                  </a:cubicBezTo>
                  <a:cubicBezTo>
                    <a:pt x="2155" y="4680"/>
                    <a:pt x="2166" y="4680"/>
                    <a:pt x="2166" y="4669"/>
                  </a:cubicBezTo>
                  <a:lnTo>
                    <a:pt x="2258" y="3235"/>
                  </a:lnTo>
                  <a:lnTo>
                    <a:pt x="2621" y="3249"/>
                  </a:lnTo>
                  <a:lnTo>
                    <a:pt x="2677" y="3249"/>
                  </a:lnTo>
                  <a:lnTo>
                    <a:pt x="2761" y="3261"/>
                  </a:lnTo>
                  <a:lnTo>
                    <a:pt x="2817" y="3261"/>
                  </a:lnTo>
                  <a:lnTo>
                    <a:pt x="3364" y="3272"/>
                  </a:lnTo>
                  <a:lnTo>
                    <a:pt x="3423" y="3272"/>
                  </a:lnTo>
                  <a:cubicBezTo>
                    <a:pt x="3515" y="3272"/>
                    <a:pt x="3772" y="3235"/>
                    <a:pt x="4029" y="3051"/>
                  </a:cubicBezTo>
                  <a:cubicBezTo>
                    <a:pt x="4228" y="2900"/>
                    <a:pt x="4669" y="2573"/>
                    <a:pt x="4680" y="2573"/>
                  </a:cubicBezTo>
                  <a:cubicBezTo>
                    <a:pt x="4680" y="2562"/>
                    <a:pt x="4691" y="2551"/>
                    <a:pt x="4680" y="2551"/>
                  </a:cubicBezTo>
                  <a:cubicBezTo>
                    <a:pt x="4680" y="2537"/>
                    <a:pt x="4669" y="2526"/>
                    <a:pt x="4669" y="2526"/>
                  </a:cubicBezTo>
                  <a:lnTo>
                    <a:pt x="3236" y="2434"/>
                  </a:lnTo>
                  <a:lnTo>
                    <a:pt x="3272" y="1327"/>
                  </a:lnTo>
                  <a:lnTo>
                    <a:pt x="3272" y="1269"/>
                  </a:lnTo>
                  <a:cubicBezTo>
                    <a:pt x="3272" y="1165"/>
                    <a:pt x="3236" y="919"/>
                    <a:pt x="3052" y="665"/>
                  </a:cubicBezTo>
                  <a:cubicBezTo>
                    <a:pt x="2901" y="456"/>
                    <a:pt x="2574" y="12"/>
                    <a:pt x="2574" y="12"/>
                  </a:cubicBezTo>
                  <a:cubicBezTo>
                    <a:pt x="2563" y="0"/>
                    <a:pt x="2551" y="0"/>
                    <a:pt x="253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5" name="Google Shape;2265;p34"/>
          <p:cNvGrpSpPr/>
          <p:nvPr/>
        </p:nvGrpSpPr>
        <p:grpSpPr>
          <a:xfrm rot="455872">
            <a:off x="6754727" y="726460"/>
            <a:ext cx="1682521" cy="776600"/>
            <a:chOff x="1976101" y="2385387"/>
            <a:chExt cx="753853" cy="347956"/>
          </a:xfrm>
        </p:grpSpPr>
        <p:sp>
          <p:nvSpPr>
            <p:cNvPr id="2266" name="Google Shape;2266;p34"/>
            <p:cNvSpPr/>
            <p:nvPr/>
          </p:nvSpPr>
          <p:spPr>
            <a:xfrm>
              <a:off x="1976101" y="2385387"/>
              <a:ext cx="753853" cy="347956"/>
            </a:xfrm>
            <a:custGeom>
              <a:avLst/>
              <a:gdLst/>
              <a:ahLst/>
              <a:cxnLst/>
              <a:rect l="l" t="t" r="r" b="b"/>
              <a:pathLst>
                <a:path w="9966" h="4600" extrusionOk="0">
                  <a:moveTo>
                    <a:pt x="710" y="1"/>
                  </a:moveTo>
                  <a:cubicBezTo>
                    <a:pt x="618" y="1"/>
                    <a:pt x="526" y="34"/>
                    <a:pt x="456" y="104"/>
                  </a:cubicBezTo>
                  <a:cubicBezTo>
                    <a:pt x="409" y="141"/>
                    <a:pt x="361" y="185"/>
                    <a:pt x="317" y="222"/>
                  </a:cubicBezTo>
                  <a:cubicBezTo>
                    <a:pt x="258" y="291"/>
                    <a:pt x="199" y="339"/>
                    <a:pt x="129" y="395"/>
                  </a:cubicBezTo>
                  <a:cubicBezTo>
                    <a:pt x="37" y="479"/>
                    <a:pt x="1" y="582"/>
                    <a:pt x="1" y="711"/>
                  </a:cubicBezTo>
                  <a:lnTo>
                    <a:pt x="1" y="2828"/>
                  </a:lnTo>
                  <a:lnTo>
                    <a:pt x="1" y="3398"/>
                  </a:lnTo>
                  <a:lnTo>
                    <a:pt x="1" y="3912"/>
                  </a:lnTo>
                  <a:cubicBezTo>
                    <a:pt x="1" y="3971"/>
                    <a:pt x="12" y="4085"/>
                    <a:pt x="107" y="4180"/>
                  </a:cubicBezTo>
                  <a:cubicBezTo>
                    <a:pt x="152" y="4225"/>
                    <a:pt x="199" y="4272"/>
                    <a:pt x="258" y="4320"/>
                  </a:cubicBezTo>
                  <a:cubicBezTo>
                    <a:pt x="305" y="4365"/>
                    <a:pt x="350" y="4412"/>
                    <a:pt x="409" y="4460"/>
                  </a:cubicBezTo>
                  <a:cubicBezTo>
                    <a:pt x="501" y="4552"/>
                    <a:pt x="629" y="4599"/>
                    <a:pt x="769" y="4599"/>
                  </a:cubicBezTo>
                  <a:lnTo>
                    <a:pt x="9256" y="4599"/>
                  </a:lnTo>
                  <a:cubicBezTo>
                    <a:pt x="9348" y="4599"/>
                    <a:pt x="9441" y="4563"/>
                    <a:pt x="9511" y="4493"/>
                  </a:cubicBezTo>
                  <a:cubicBezTo>
                    <a:pt x="9558" y="4460"/>
                    <a:pt x="9606" y="4412"/>
                    <a:pt x="9650" y="4365"/>
                  </a:cubicBezTo>
                  <a:cubicBezTo>
                    <a:pt x="9709" y="4306"/>
                    <a:pt x="9768" y="4261"/>
                    <a:pt x="9837" y="4203"/>
                  </a:cubicBezTo>
                  <a:cubicBezTo>
                    <a:pt x="9918" y="4122"/>
                    <a:pt x="9966" y="4015"/>
                    <a:pt x="9966" y="3887"/>
                  </a:cubicBezTo>
                  <a:lnTo>
                    <a:pt x="9966" y="2968"/>
                  </a:lnTo>
                  <a:lnTo>
                    <a:pt x="9966" y="2457"/>
                  </a:lnTo>
                  <a:lnTo>
                    <a:pt x="9966" y="688"/>
                  </a:lnTo>
                  <a:cubicBezTo>
                    <a:pt x="9966" y="582"/>
                    <a:pt x="9930" y="490"/>
                    <a:pt x="9860" y="420"/>
                  </a:cubicBezTo>
                  <a:cubicBezTo>
                    <a:pt x="9815" y="373"/>
                    <a:pt x="9756" y="325"/>
                    <a:pt x="9709" y="280"/>
                  </a:cubicBezTo>
                  <a:cubicBezTo>
                    <a:pt x="9664" y="233"/>
                    <a:pt x="9606" y="185"/>
                    <a:pt x="9558" y="141"/>
                  </a:cubicBezTo>
                  <a:cubicBezTo>
                    <a:pt x="9466" y="46"/>
                    <a:pt x="9337" y="1"/>
                    <a:pt x="9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4"/>
            <p:cNvSpPr/>
            <p:nvPr/>
          </p:nvSpPr>
          <p:spPr>
            <a:xfrm>
              <a:off x="1998112" y="2407399"/>
              <a:ext cx="709905" cy="302873"/>
            </a:xfrm>
            <a:custGeom>
              <a:avLst/>
              <a:gdLst/>
              <a:ahLst/>
              <a:cxnLst/>
              <a:rect l="l" t="t" r="r" b="b"/>
              <a:pathLst>
                <a:path w="9385" h="4004" extrusionOk="0">
                  <a:moveTo>
                    <a:pt x="8907" y="0"/>
                  </a:moveTo>
                  <a:cubicBezTo>
                    <a:pt x="7499" y="12"/>
                    <a:pt x="6102" y="12"/>
                    <a:pt x="4694" y="12"/>
                  </a:cubicBezTo>
                  <a:lnTo>
                    <a:pt x="419" y="12"/>
                  </a:lnTo>
                  <a:cubicBezTo>
                    <a:pt x="397" y="12"/>
                    <a:pt x="375" y="23"/>
                    <a:pt x="364" y="34"/>
                  </a:cubicBezTo>
                  <a:cubicBezTo>
                    <a:pt x="257" y="129"/>
                    <a:pt x="140" y="232"/>
                    <a:pt x="37" y="327"/>
                  </a:cubicBezTo>
                  <a:cubicBezTo>
                    <a:pt x="0" y="350"/>
                    <a:pt x="0" y="383"/>
                    <a:pt x="0" y="420"/>
                  </a:cubicBezTo>
                  <a:lnTo>
                    <a:pt x="0" y="2993"/>
                  </a:lnTo>
                  <a:lnTo>
                    <a:pt x="0" y="3621"/>
                  </a:lnTo>
                  <a:cubicBezTo>
                    <a:pt x="0" y="3632"/>
                    <a:pt x="0" y="3655"/>
                    <a:pt x="26" y="3666"/>
                  </a:cubicBezTo>
                  <a:cubicBezTo>
                    <a:pt x="118" y="3761"/>
                    <a:pt x="224" y="3853"/>
                    <a:pt x="316" y="3945"/>
                  </a:cubicBezTo>
                  <a:cubicBezTo>
                    <a:pt x="364" y="3993"/>
                    <a:pt x="408" y="4004"/>
                    <a:pt x="478" y="4004"/>
                  </a:cubicBezTo>
                  <a:lnTo>
                    <a:pt x="8965" y="4004"/>
                  </a:lnTo>
                  <a:cubicBezTo>
                    <a:pt x="8988" y="4004"/>
                    <a:pt x="9010" y="3993"/>
                    <a:pt x="9024" y="3981"/>
                  </a:cubicBezTo>
                  <a:cubicBezTo>
                    <a:pt x="9127" y="3889"/>
                    <a:pt x="9233" y="3783"/>
                    <a:pt x="9348" y="3691"/>
                  </a:cubicBezTo>
                  <a:cubicBezTo>
                    <a:pt x="9384" y="3655"/>
                    <a:pt x="9384" y="3632"/>
                    <a:pt x="9384" y="3596"/>
                  </a:cubicBezTo>
                  <a:lnTo>
                    <a:pt x="9384" y="2305"/>
                  </a:lnTo>
                  <a:lnTo>
                    <a:pt x="9384" y="397"/>
                  </a:lnTo>
                  <a:cubicBezTo>
                    <a:pt x="9384" y="383"/>
                    <a:pt x="9373" y="361"/>
                    <a:pt x="9359" y="350"/>
                  </a:cubicBezTo>
                  <a:cubicBezTo>
                    <a:pt x="9267" y="244"/>
                    <a:pt x="9164" y="163"/>
                    <a:pt x="9057" y="59"/>
                  </a:cubicBezTo>
                  <a:cubicBezTo>
                    <a:pt x="9024" y="23"/>
                    <a:pt x="8976" y="0"/>
                    <a:pt x="8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4"/>
            <p:cNvSpPr/>
            <p:nvPr/>
          </p:nvSpPr>
          <p:spPr>
            <a:xfrm>
              <a:off x="2001667" y="2411861"/>
              <a:ext cx="702719" cy="295081"/>
            </a:xfrm>
            <a:custGeom>
              <a:avLst/>
              <a:gdLst/>
              <a:ahLst/>
              <a:cxnLst/>
              <a:rect l="l" t="t" r="r" b="b"/>
              <a:pathLst>
                <a:path w="9290" h="3901" extrusionOk="0">
                  <a:moveTo>
                    <a:pt x="2621" y="140"/>
                  </a:moveTo>
                  <a:cubicBezTo>
                    <a:pt x="2691" y="140"/>
                    <a:pt x="2772" y="140"/>
                    <a:pt x="2842" y="151"/>
                  </a:cubicBezTo>
                  <a:cubicBezTo>
                    <a:pt x="2842" y="151"/>
                    <a:pt x="2853" y="162"/>
                    <a:pt x="2864" y="162"/>
                  </a:cubicBezTo>
                  <a:lnTo>
                    <a:pt x="2842" y="185"/>
                  </a:lnTo>
                  <a:cubicBezTo>
                    <a:pt x="2761" y="185"/>
                    <a:pt x="2691" y="173"/>
                    <a:pt x="2607" y="173"/>
                  </a:cubicBezTo>
                  <a:cubicBezTo>
                    <a:pt x="2596" y="173"/>
                    <a:pt x="2596" y="162"/>
                    <a:pt x="2574" y="151"/>
                  </a:cubicBezTo>
                  <a:cubicBezTo>
                    <a:pt x="2596" y="151"/>
                    <a:pt x="2607" y="140"/>
                    <a:pt x="2621" y="140"/>
                  </a:cubicBezTo>
                  <a:close/>
                  <a:moveTo>
                    <a:pt x="3144" y="127"/>
                  </a:moveTo>
                  <a:cubicBezTo>
                    <a:pt x="3180" y="127"/>
                    <a:pt x="3239" y="178"/>
                    <a:pt x="3261" y="221"/>
                  </a:cubicBezTo>
                  <a:cubicBezTo>
                    <a:pt x="3214" y="221"/>
                    <a:pt x="3144" y="173"/>
                    <a:pt x="3133" y="129"/>
                  </a:cubicBezTo>
                  <a:cubicBezTo>
                    <a:pt x="3136" y="127"/>
                    <a:pt x="3140" y="127"/>
                    <a:pt x="3144" y="127"/>
                  </a:cubicBezTo>
                  <a:close/>
                  <a:moveTo>
                    <a:pt x="9128" y="383"/>
                  </a:moveTo>
                  <a:cubicBezTo>
                    <a:pt x="9128" y="500"/>
                    <a:pt x="9139" y="629"/>
                    <a:pt x="9139" y="743"/>
                  </a:cubicBezTo>
                  <a:lnTo>
                    <a:pt x="9128" y="743"/>
                  </a:lnTo>
                  <a:cubicBezTo>
                    <a:pt x="9092" y="710"/>
                    <a:pt x="9080" y="408"/>
                    <a:pt x="9128" y="383"/>
                  </a:cubicBezTo>
                  <a:close/>
                  <a:moveTo>
                    <a:pt x="280" y="629"/>
                  </a:moveTo>
                  <a:lnTo>
                    <a:pt x="280" y="629"/>
                  </a:lnTo>
                  <a:cubicBezTo>
                    <a:pt x="303" y="687"/>
                    <a:pt x="269" y="791"/>
                    <a:pt x="222" y="827"/>
                  </a:cubicBezTo>
                  <a:cubicBezTo>
                    <a:pt x="222" y="827"/>
                    <a:pt x="210" y="827"/>
                    <a:pt x="210" y="813"/>
                  </a:cubicBezTo>
                  <a:cubicBezTo>
                    <a:pt x="233" y="757"/>
                    <a:pt x="258" y="699"/>
                    <a:pt x="280" y="629"/>
                  </a:cubicBezTo>
                  <a:close/>
                  <a:moveTo>
                    <a:pt x="9033" y="743"/>
                  </a:moveTo>
                  <a:cubicBezTo>
                    <a:pt x="9047" y="768"/>
                    <a:pt x="9058" y="791"/>
                    <a:pt x="9069" y="813"/>
                  </a:cubicBezTo>
                  <a:cubicBezTo>
                    <a:pt x="9058" y="827"/>
                    <a:pt x="9058" y="827"/>
                    <a:pt x="9047" y="838"/>
                  </a:cubicBezTo>
                  <a:cubicBezTo>
                    <a:pt x="9033" y="813"/>
                    <a:pt x="9022" y="802"/>
                    <a:pt x="9022" y="780"/>
                  </a:cubicBezTo>
                  <a:cubicBezTo>
                    <a:pt x="9022" y="768"/>
                    <a:pt x="9033" y="757"/>
                    <a:pt x="9033" y="743"/>
                  </a:cubicBezTo>
                  <a:close/>
                  <a:moveTo>
                    <a:pt x="317" y="838"/>
                  </a:moveTo>
                  <a:cubicBezTo>
                    <a:pt x="317" y="849"/>
                    <a:pt x="328" y="849"/>
                    <a:pt x="328" y="849"/>
                  </a:cubicBezTo>
                  <a:cubicBezTo>
                    <a:pt x="317" y="897"/>
                    <a:pt x="303" y="953"/>
                    <a:pt x="291" y="1000"/>
                  </a:cubicBezTo>
                  <a:cubicBezTo>
                    <a:pt x="258" y="967"/>
                    <a:pt x="280" y="872"/>
                    <a:pt x="317" y="838"/>
                  </a:cubicBezTo>
                  <a:close/>
                  <a:moveTo>
                    <a:pt x="9139" y="953"/>
                  </a:moveTo>
                  <a:lnTo>
                    <a:pt x="9139" y="953"/>
                  </a:lnTo>
                  <a:cubicBezTo>
                    <a:pt x="9117" y="1000"/>
                    <a:pt x="9092" y="1037"/>
                    <a:pt x="9069" y="1081"/>
                  </a:cubicBezTo>
                  <a:cubicBezTo>
                    <a:pt x="9047" y="1023"/>
                    <a:pt x="9092" y="967"/>
                    <a:pt x="9139" y="953"/>
                  </a:cubicBezTo>
                  <a:close/>
                  <a:moveTo>
                    <a:pt x="9080" y="3143"/>
                  </a:moveTo>
                  <a:cubicBezTo>
                    <a:pt x="9103" y="3188"/>
                    <a:pt x="9103" y="3375"/>
                    <a:pt x="9080" y="3411"/>
                  </a:cubicBezTo>
                  <a:cubicBezTo>
                    <a:pt x="9058" y="3375"/>
                    <a:pt x="9047" y="3177"/>
                    <a:pt x="9080" y="3143"/>
                  </a:cubicBezTo>
                  <a:close/>
                  <a:moveTo>
                    <a:pt x="8672" y="324"/>
                  </a:moveTo>
                  <a:cubicBezTo>
                    <a:pt x="8801" y="324"/>
                    <a:pt x="8801" y="324"/>
                    <a:pt x="8801" y="442"/>
                  </a:cubicBezTo>
                  <a:lnTo>
                    <a:pt x="8801" y="3492"/>
                  </a:lnTo>
                  <a:cubicBezTo>
                    <a:pt x="8801" y="3562"/>
                    <a:pt x="8801" y="3562"/>
                    <a:pt x="8731" y="3573"/>
                  </a:cubicBezTo>
                  <a:lnTo>
                    <a:pt x="607" y="3573"/>
                  </a:lnTo>
                  <a:cubicBezTo>
                    <a:pt x="490" y="3573"/>
                    <a:pt x="490" y="3573"/>
                    <a:pt x="490" y="3456"/>
                  </a:cubicBezTo>
                  <a:lnTo>
                    <a:pt x="490" y="394"/>
                  </a:lnTo>
                  <a:cubicBezTo>
                    <a:pt x="490" y="349"/>
                    <a:pt x="501" y="324"/>
                    <a:pt x="548" y="324"/>
                  </a:cubicBezTo>
                  <a:close/>
                  <a:moveTo>
                    <a:pt x="9047" y="3526"/>
                  </a:moveTo>
                  <a:cubicBezTo>
                    <a:pt x="9047" y="3526"/>
                    <a:pt x="9058" y="3537"/>
                    <a:pt x="9069" y="3551"/>
                  </a:cubicBezTo>
                  <a:cubicBezTo>
                    <a:pt x="9047" y="3573"/>
                    <a:pt x="9022" y="3596"/>
                    <a:pt x="8999" y="3621"/>
                  </a:cubicBezTo>
                  <a:lnTo>
                    <a:pt x="8977" y="3621"/>
                  </a:lnTo>
                  <a:lnTo>
                    <a:pt x="8977" y="3596"/>
                  </a:lnTo>
                  <a:cubicBezTo>
                    <a:pt x="8999" y="3573"/>
                    <a:pt x="9022" y="3551"/>
                    <a:pt x="9047" y="3526"/>
                  </a:cubicBezTo>
                  <a:close/>
                  <a:moveTo>
                    <a:pt x="853" y="3725"/>
                  </a:moveTo>
                  <a:cubicBezTo>
                    <a:pt x="951" y="3725"/>
                    <a:pt x="1046" y="3731"/>
                    <a:pt x="1071" y="3746"/>
                  </a:cubicBezTo>
                  <a:cubicBezTo>
                    <a:pt x="1049" y="3765"/>
                    <a:pt x="938" y="3774"/>
                    <a:pt x="829" y="3774"/>
                  </a:cubicBezTo>
                  <a:cubicBezTo>
                    <a:pt x="720" y="3774"/>
                    <a:pt x="613" y="3765"/>
                    <a:pt x="596" y="3746"/>
                  </a:cubicBezTo>
                  <a:cubicBezTo>
                    <a:pt x="608" y="3734"/>
                    <a:pt x="733" y="3725"/>
                    <a:pt x="853" y="3725"/>
                  </a:cubicBezTo>
                  <a:close/>
                  <a:moveTo>
                    <a:pt x="1468" y="3713"/>
                  </a:moveTo>
                  <a:cubicBezTo>
                    <a:pt x="1479" y="3735"/>
                    <a:pt x="1490" y="3760"/>
                    <a:pt x="1504" y="3783"/>
                  </a:cubicBezTo>
                  <a:lnTo>
                    <a:pt x="1490" y="3794"/>
                  </a:lnTo>
                  <a:cubicBezTo>
                    <a:pt x="1456" y="3783"/>
                    <a:pt x="1445" y="3760"/>
                    <a:pt x="1445" y="3724"/>
                  </a:cubicBezTo>
                  <a:cubicBezTo>
                    <a:pt x="1456" y="3713"/>
                    <a:pt x="1456" y="3713"/>
                    <a:pt x="1468" y="3713"/>
                  </a:cubicBezTo>
                  <a:close/>
                  <a:moveTo>
                    <a:pt x="1236" y="3713"/>
                  </a:moveTo>
                  <a:cubicBezTo>
                    <a:pt x="1269" y="3713"/>
                    <a:pt x="1328" y="3760"/>
                    <a:pt x="1339" y="3805"/>
                  </a:cubicBezTo>
                  <a:cubicBezTo>
                    <a:pt x="1294" y="3805"/>
                    <a:pt x="1236" y="3760"/>
                    <a:pt x="1236" y="3713"/>
                  </a:cubicBezTo>
                  <a:close/>
                  <a:moveTo>
                    <a:pt x="409" y="0"/>
                  </a:moveTo>
                  <a:cubicBezTo>
                    <a:pt x="372" y="0"/>
                    <a:pt x="339" y="11"/>
                    <a:pt x="317" y="34"/>
                  </a:cubicBezTo>
                  <a:cubicBezTo>
                    <a:pt x="222" y="115"/>
                    <a:pt x="141" y="199"/>
                    <a:pt x="48" y="280"/>
                  </a:cubicBezTo>
                  <a:cubicBezTo>
                    <a:pt x="12" y="302"/>
                    <a:pt x="1" y="338"/>
                    <a:pt x="1" y="372"/>
                  </a:cubicBezTo>
                  <a:lnTo>
                    <a:pt x="1" y="2269"/>
                  </a:lnTo>
                  <a:lnTo>
                    <a:pt x="1" y="3551"/>
                  </a:lnTo>
                  <a:cubicBezTo>
                    <a:pt x="1" y="3562"/>
                    <a:pt x="12" y="3584"/>
                    <a:pt x="12" y="3596"/>
                  </a:cubicBezTo>
                  <a:cubicBezTo>
                    <a:pt x="118" y="3691"/>
                    <a:pt x="210" y="3772"/>
                    <a:pt x="303" y="3853"/>
                  </a:cubicBezTo>
                  <a:cubicBezTo>
                    <a:pt x="339" y="3886"/>
                    <a:pt x="372" y="3900"/>
                    <a:pt x="420" y="3900"/>
                  </a:cubicBezTo>
                  <a:lnTo>
                    <a:pt x="8882" y="3900"/>
                  </a:lnTo>
                  <a:cubicBezTo>
                    <a:pt x="8918" y="3900"/>
                    <a:pt x="8952" y="3886"/>
                    <a:pt x="8977" y="3864"/>
                  </a:cubicBezTo>
                  <a:cubicBezTo>
                    <a:pt x="9069" y="3783"/>
                    <a:pt x="9150" y="3702"/>
                    <a:pt x="9242" y="3621"/>
                  </a:cubicBezTo>
                  <a:cubicBezTo>
                    <a:pt x="9279" y="3596"/>
                    <a:pt x="9290" y="3562"/>
                    <a:pt x="9290" y="3526"/>
                  </a:cubicBezTo>
                  <a:lnTo>
                    <a:pt x="9290" y="1721"/>
                  </a:lnTo>
                  <a:lnTo>
                    <a:pt x="9290" y="349"/>
                  </a:lnTo>
                  <a:cubicBezTo>
                    <a:pt x="9290" y="338"/>
                    <a:pt x="9279" y="313"/>
                    <a:pt x="9268" y="302"/>
                  </a:cubicBezTo>
                  <a:cubicBezTo>
                    <a:pt x="9173" y="210"/>
                    <a:pt x="9080" y="129"/>
                    <a:pt x="8977" y="34"/>
                  </a:cubicBezTo>
                  <a:cubicBezTo>
                    <a:pt x="8952" y="11"/>
                    <a:pt x="8918" y="0"/>
                    <a:pt x="88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4"/>
            <p:cNvSpPr/>
            <p:nvPr/>
          </p:nvSpPr>
          <p:spPr>
            <a:xfrm>
              <a:off x="2043117" y="2439923"/>
              <a:ext cx="619890" cy="238652"/>
            </a:xfrm>
            <a:custGeom>
              <a:avLst/>
              <a:gdLst/>
              <a:ahLst/>
              <a:cxnLst/>
              <a:rect l="l" t="t" r="r" b="b"/>
              <a:pathLst>
                <a:path w="8195" h="3155" extrusionOk="0">
                  <a:moveTo>
                    <a:pt x="8100" y="57"/>
                  </a:moveTo>
                  <a:cubicBezTo>
                    <a:pt x="8128" y="57"/>
                    <a:pt x="8136" y="79"/>
                    <a:pt x="8136" y="118"/>
                  </a:cubicBezTo>
                  <a:lnTo>
                    <a:pt x="8136" y="1210"/>
                  </a:lnTo>
                  <a:lnTo>
                    <a:pt x="8136" y="3004"/>
                  </a:lnTo>
                  <a:cubicBezTo>
                    <a:pt x="8136" y="3096"/>
                    <a:pt x="8136" y="3096"/>
                    <a:pt x="8043" y="3096"/>
                  </a:cubicBezTo>
                  <a:lnTo>
                    <a:pt x="151" y="3096"/>
                  </a:lnTo>
                  <a:cubicBezTo>
                    <a:pt x="59" y="3096"/>
                    <a:pt x="59" y="3096"/>
                    <a:pt x="59" y="3004"/>
                  </a:cubicBezTo>
                  <a:cubicBezTo>
                    <a:pt x="48" y="2574"/>
                    <a:pt x="48" y="2155"/>
                    <a:pt x="48" y="1724"/>
                  </a:cubicBezTo>
                  <a:cubicBezTo>
                    <a:pt x="48" y="1199"/>
                    <a:pt x="48" y="666"/>
                    <a:pt x="59" y="140"/>
                  </a:cubicBezTo>
                  <a:cubicBezTo>
                    <a:pt x="59" y="59"/>
                    <a:pt x="59" y="59"/>
                    <a:pt x="140" y="59"/>
                  </a:cubicBezTo>
                  <a:lnTo>
                    <a:pt x="8080" y="59"/>
                  </a:lnTo>
                  <a:cubicBezTo>
                    <a:pt x="8087" y="57"/>
                    <a:pt x="8094" y="57"/>
                    <a:pt x="8100" y="57"/>
                  </a:cubicBezTo>
                  <a:close/>
                  <a:moveTo>
                    <a:pt x="0" y="1"/>
                  </a:moveTo>
                  <a:lnTo>
                    <a:pt x="0" y="3155"/>
                  </a:lnTo>
                  <a:lnTo>
                    <a:pt x="8194" y="3155"/>
                  </a:lnTo>
                  <a:lnTo>
                    <a:pt x="8194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4"/>
            <p:cNvSpPr/>
            <p:nvPr/>
          </p:nvSpPr>
          <p:spPr>
            <a:xfrm>
              <a:off x="2043117" y="2439923"/>
              <a:ext cx="619890" cy="238652"/>
            </a:xfrm>
            <a:custGeom>
              <a:avLst/>
              <a:gdLst/>
              <a:ahLst/>
              <a:cxnLst/>
              <a:rect l="l" t="t" r="r" b="b"/>
              <a:pathLst>
                <a:path w="8195" h="3155" extrusionOk="0">
                  <a:moveTo>
                    <a:pt x="8100" y="57"/>
                  </a:moveTo>
                  <a:cubicBezTo>
                    <a:pt x="8128" y="57"/>
                    <a:pt x="8136" y="79"/>
                    <a:pt x="8136" y="118"/>
                  </a:cubicBezTo>
                  <a:lnTo>
                    <a:pt x="8136" y="1210"/>
                  </a:lnTo>
                  <a:lnTo>
                    <a:pt x="8136" y="3004"/>
                  </a:lnTo>
                  <a:cubicBezTo>
                    <a:pt x="8136" y="3096"/>
                    <a:pt x="8136" y="3096"/>
                    <a:pt x="8043" y="3096"/>
                  </a:cubicBezTo>
                  <a:lnTo>
                    <a:pt x="151" y="3096"/>
                  </a:lnTo>
                  <a:cubicBezTo>
                    <a:pt x="59" y="3096"/>
                    <a:pt x="59" y="3096"/>
                    <a:pt x="59" y="3004"/>
                  </a:cubicBezTo>
                  <a:cubicBezTo>
                    <a:pt x="48" y="2574"/>
                    <a:pt x="48" y="2155"/>
                    <a:pt x="48" y="1724"/>
                  </a:cubicBezTo>
                  <a:cubicBezTo>
                    <a:pt x="48" y="1199"/>
                    <a:pt x="48" y="666"/>
                    <a:pt x="59" y="140"/>
                  </a:cubicBezTo>
                  <a:cubicBezTo>
                    <a:pt x="59" y="59"/>
                    <a:pt x="59" y="59"/>
                    <a:pt x="140" y="59"/>
                  </a:cubicBezTo>
                  <a:lnTo>
                    <a:pt x="8080" y="59"/>
                  </a:lnTo>
                  <a:cubicBezTo>
                    <a:pt x="8087" y="57"/>
                    <a:pt x="8094" y="57"/>
                    <a:pt x="8100" y="57"/>
                  </a:cubicBezTo>
                  <a:close/>
                  <a:moveTo>
                    <a:pt x="0" y="1"/>
                  </a:moveTo>
                  <a:lnTo>
                    <a:pt x="0" y="3155"/>
                  </a:lnTo>
                  <a:lnTo>
                    <a:pt x="8194" y="3155"/>
                  </a:lnTo>
                  <a:lnTo>
                    <a:pt x="81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4"/>
            <p:cNvSpPr/>
            <p:nvPr/>
          </p:nvSpPr>
          <p:spPr>
            <a:xfrm>
              <a:off x="2050076" y="2447941"/>
              <a:ext cx="605972" cy="222843"/>
            </a:xfrm>
            <a:custGeom>
              <a:avLst/>
              <a:gdLst/>
              <a:ahLst/>
              <a:cxnLst/>
              <a:rect l="l" t="t" r="r" b="b"/>
              <a:pathLst>
                <a:path w="8011" h="2946" extrusionOk="0">
                  <a:moveTo>
                    <a:pt x="4168" y="92"/>
                  </a:moveTo>
                  <a:cubicBezTo>
                    <a:pt x="4192" y="92"/>
                    <a:pt x="4213" y="103"/>
                    <a:pt x="4239" y="127"/>
                  </a:cubicBezTo>
                  <a:cubicBezTo>
                    <a:pt x="4250" y="152"/>
                    <a:pt x="4286" y="163"/>
                    <a:pt x="4309" y="163"/>
                  </a:cubicBezTo>
                  <a:cubicBezTo>
                    <a:pt x="4390" y="174"/>
                    <a:pt x="4482" y="174"/>
                    <a:pt x="4566" y="185"/>
                  </a:cubicBezTo>
                  <a:lnTo>
                    <a:pt x="4820" y="185"/>
                  </a:lnTo>
                  <a:cubicBezTo>
                    <a:pt x="4926" y="185"/>
                    <a:pt x="5040" y="174"/>
                    <a:pt x="5147" y="174"/>
                  </a:cubicBezTo>
                  <a:cubicBezTo>
                    <a:pt x="5158" y="174"/>
                    <a:pt x="5169" y="185"/>
                    <a:pt x="5180" y="185"/>
                  </a:cubicBezTo>
                  <a:lnTo>
                    <a:pt x="5180" y="244"/>
                  </a:lnTo>
                  <a:cubicBezTo>
                    <a:pt x="5201" y="210"/>
                    <a:pt x="5230" y="199"/>
                    <a:pt x="5259" y="199"/>
                  </a:cubicBezTo>
                  <a:cubicBezTo>
                    <a:pt x="5280" y="199"/>
                    <a:pt x="5301" y="205"/>
                    <a:pt x="5320" y="210"/>
                  </a:cubicBezTo>
                  <a:cubicBezTo>
                    <a:pt x="5334" y="210"/>
                    <a:pt x="5345" y="210"/>
                    <a:pt x="5356" y="196"/>
                  </a:cubicBezTo>
                  <a:cubicBezTo>
                    <a:pt x="5378" y="189"/>
                    <a:pt x="5394" y="186"/>
                    <a:pt x="5407" y="186"/>
                  </a:cubicBezTo>
                  <a:cubicBezTo>
                    <a:pt x="5434" y="186"/>
                    <a:pt x="5444" y="204"/>
                    <a:pt x="5459" y="244"/>
                  </a:cubicBezTo>
                  <a:cubicBezTo>
                    <a:pt x="5459" y="255"/>
                    <a:pt x="5473" y="255"/>
                    <a:pt x="5473" y="266"/>
                  </a:cubicBezTo>
                  <a:cubicBezTo>
                    <a:pt x="5485" y="255"/>
                    <a:pt x="5496" y="244"/>
                    <a:pt x="5496" y="233"/>
                  </a:cubicBezTo>
                  <a:cubicBezTo>
                    <a:pt x="5518" y="163"/>
                    <a:pt x="5566" y="141"/>
                    <a:pt x="5635" y="141"/>
                  </a:cubicBezTo>
                  <a:lnTo>
                    <a:pt x="5948" y="141"/>
                  </a:lnTo>
                  <a:cubicBezTo>
                    <a:pt x="5958" y="141"/>
                    <a:pt x="5966" y="134"/>
                    <a:pt x="5973" y="134"/>
                  </a:cubicBezTo>
                  <a:cubicBezTo>
                    <a:pt x="5977" y="134"/>
                    <a:pt x="5981" y="136"/>
                    <a:pt x="5985" y="141"/>
                  </a:cubicBezTo>
                  <a:cubicBezTo>
                    <a:pt x="6030" y="162"/>
                    <a:pt x="6075" y="169"/>
                    <a:pt x="6119" y="169"/>
                  </a:cubicBezTo>
                  <a:cubicBezTo>
                    <a:pt x="6191" y="169"/>
                    <a:pt x="6262" y="152"/>
                    <a:pt x="6334" y="152"/>
                  </a:cubicBezTo>
                  <a:cubicBezTo>
                    <a:pt x="6415" y="146"/>
                    <a:pt x="6499" y="143"/>
                    <a:pt x="6584" y="143"/>
                  </a:cubicBezTo>
                  <a:cubicBezTo>
                    <a:pt x="6668" y="143"/>
                    <a:pt x="6753" y="146"/>
                    <a:pt x="6834" y="152"/>
                  </a:cubicBezTo>
                  <a:cubicBezTo>
                    <a:pt x="6974" y="152"/>
                    <a:pt x="7102" y="163"/>
                    <a:pt x="7231" y="174"/>
                  </a:cubicBezTo>
                  <a:cubicBezTo>
                    <a:pt x="7301" y="174"/>
                    <a:pt x="7301" y="174"/>
                    <a:pt x="7275" y="233"/>
                  </a:cubicBezTo>
                  <a:cubicBezTo>
                    <a:pt x="7264" y="266"/>
                    <a:pt x="7275" y="291"/>
                    <a:pt x="7275" y="314"/>
                  </a:cubicBezTo>
                  <a:cubicBezTo>
                    <a:pt x="7323" y="280"/>
                    <a:pt x="7370" y="233"/>
                    <a:pt x="7415" y="196"/>
                  </a:cubicBezTo>
                  <a:cubicBezTo>
                    <a:pt x="7429" y="185"/>
                    <a:pt x="7463" y="174"/>
                    <a:pt x="7485" y="174"/>
                  </a:cubicBezTo>
                  <a:cubicBezTo>
                    <a:pt x="7544" y="185"/>
                    <a:pt x="7602" y="185"/>
                    <a:pt x="7661" y="196"/>
                  </a:cubicBezTo>
                  <a:cubicBezTo>
                    <a:pt x="7708" y="196"/>
                    <a:pt x="7720" y="210"/>
                    <a:pt x="7694" y="244"/>
                  </a:cubicBezTo>
                  <a:lnTo>
                    <a:pt x="7694" y="325"/>
                  </a:lnTo>
                  <a:lnTo>
                    <a:pt x="7694" y="501"/>
                  </a:lnTo>
                  <a:cubicBezTo>
                    <a:pt x="7708" y="641"/>
                    <a:pt x="7720" y="791"/>
                    <a:pt x="7720" y="931"/>
                  </a:cubicBezTo>
                  <a:cubicBezTo>
                    <a:pt x="7720" y="954"/>
                    <a:pt x="7708" y="990"/>
                    <a:pt x="7694" y="1012"/>
                  </a:cubicBezTo>
                  <a:cubicBezTo>
                    <a:pt x="7672" y="1035"/>
                    <a:pt x="7639" y="1048"/>
                    <a:pt x="7613" y="1082"/>
                  </a:cubicBezTo>
                  <a:cubicBezTo>
                    <a:pt x="7672" y="1082"/>
                    <a:pt x="7683" y="1130"/>
                    <a:pt x="7683" y="1163"/>
                  </a:cubicBezTo>
                  <a:cubicBezTo>
                    <a:pt x="7683" y="1222"/>
                    <a:pt x="7708" y="1292"/>
                    <a:pt x="7672" y="1339"/>
                  </a:cubicBezTo>
                  <a:cubicBezTo>
                    <a:pt x="7661" y="1350"/>
                    <a:pt x="7672" y="1373"/>
                    <a:pt x="7672" y="1373"/>
                  </a:cubicBezTo>
                  <a:cubicBezTo>
                    <a:pt x="7720" y="1442"/>
                    <a:pt x="7708" y="1501"/>
                    <a:pt x="7672" y="1560"/>
                  </a:cubicBezTo>
                  <a:cubicBezTo>
                    <a:pt x="7650" y="1582"/>
                    <a:pt x="7650" y="1607"/>
                    <a:pt x="7661" y="1641"/>
                  </a:cubicBezTo>
                  <a:cubicBezTo>
                    <a:pt x="7708" y="1780"/>
                    <a:pt x="7708" y="1920"/>
                    <a:pt x="7694" y="2060"/>
                  </a:cubicBezTo>
                  <a:cubicBezTo>
                    <a:pt x="7694" y="2082"/>
                    <a:pt x="7650" y="2107"/>
                    <a:pt x="7625" y="2130"/>
                  </a:cubicBezTo>
                  <a:cubicBezTo>
                    <a:pt x="7683" y="2166"/>
                    <a:pt x="7720" y="2222"/>
                    <a:pt x="7694" y="2281"/>
                  </a:cubicBezTo>
                  <a:cubicBezTo>
                    <a:pt x="7661" y="2350"/>
                    <a:pt x="7694" y="2398"/>
                    <a:pt x="7694" y="2445"/>
                  </a:cubicBezTo>
                  <a:lnTo>
                    <a:pt x="7694" y="2711"/>
                  </a:lnTo>
                  <a:cubicBezTo>
                    <a:pt x="7694" y="2747"/>
                    <a:pt x="7672" y="2769"/>
                    <a:pt x="7639" y="2769"/>
                  </a:cubicBezTo>
                  <a:cubicBezTo>
                    <a:pt x="7532" y="2758"/>
                    <a:pt x="7510" y="2758"/>
                    <a:pt x="7474" y="2655"/>
                  </a:cubicBezTo>
                  <a:cubicBezTo>
                    <a:pt x="7463" y="2641"/>
                    <a:pt x="7463" y="2630"/>
                    <a:pt x="7451" y="2619"/>
                  </a:cubicBezTo>
                  <a:cubicBezTo>
                    <a:pt x="7440" y="2641"/>
                    <a:pt x="7429" y="2655"/>
                    <a:pt x="7415" y="2666"/>
                  </a:cubicBezTo>
                  <a:cubicBezTo>
                    <a:pt x="7404" y="2688"/>
                    <a:pt x="7393" y="2711"/>
                    <a:pt x="7370" y="2725"/>
                  </a:cubicBezTo>
                  <a:cubicBezTo>
                    <a:pt x="7352" y="2738"/>
                    <a:pt x="7333" y="2744"/>
                    <a:pt x="7316" y="2744"/>
                  </a:cubicBezTo>
                  <a:cubicBezTo>
                    <a:pt x="7290" y="2744"/>
                    <a:pt x="7267" y="2729"/>
                    <a:pt x="7253" y="2700"/>
                  </a:cubicBezTo>
                  <a:cubicBezTo>
                    <a:pt x="7242" y="2677"/>
                    <a:pt x="7242" y="2666"/>
                    <a:pt x="7231" y="2630"/>
                  </a:cubicBezTo>
                  <a:cubicBezTo>
                    <a:pt x="7195" y="2725"/>
                    <a:pt x="7136" y="2737"/>
                    <a:pt x="7068" y="2737"/>
                  </a:cubicBezTo>
                  <a:cubicBezTo>
                    <a:pt x="7045" y="2737"/>
                    <a:pt x="7021" y="2736"/>
                    <a:pt x="6996" y="2736"/>
                  </a:cubicBezTo>
                  <a:cubicBezTo>
                    <a:pt x="6951" y="2725"/>
                    <a:pt x="6904" y="2711"/>
                    <a:pt x="6845" y="2700"/>
                  </a:cubicBezTo>
                  <a:cubicBezTo>
                    <a:pt x="6834" y="2700"/>
                    <a:pt x="6823" y="2688"/>
                    <a:pt x="6812" y="2688"/>
                  </a:cubicBezTo>
                  <a:cubicBezTo>
                    <a:pt x="6753" y="2711"/>
                    <a:pt x="6694" y="2725"/>
                    <a:pt x="6647" y="2747"/>
                  </a:cubicBezTo>
                  <a:cubicBezTo>
                    <a:pt x="6613" y="2747"/>
                    <a:pt x="6566" y="2758"/>
                    <a:pt x="6532" y="2758"/>
                  </a:cubicBezTo>
                  <a:cubicBezTo>
                    <a:pt x="6381" y="2758"/>
                    <a:pt x="6228" y="2758"/>
                    <a:pt x="6066" y="2747"/>
                  </a:cubicBezTo>
                  <a:cubicBezTo>
                    <a:pt x="6020" y="2747"/>
                    <a:pt x="5973" y="2744"/>
                    <a:pt x="5926" y="2744"/>
                  </a:cubicBezTo>
                  <a:cubicBezTo>
                    <a:pt x="5879" y="2744"/>
                    <a:pt x="5832" y="2747"/>
                    <a:pt x="5786" y="2758"/>
                  </a:cubicBezTo>
                  <a:cubicBezTo>
                    <a:pt x="5775" y="2758"/>
                    <a:pt x="5753" y="2758"/>
                    <a:pt x="5739" y="2747"/>
                  </a:cubicBezTo>
                  <a:cubicBezTo>
                    <a:pt x="5716" y="2735"/>
                    <a:pt x="5692" y="2731"/>
                    <a:pt x="5669" y="2731"/>
                  </a:cubicBezTo>
                  <a:cubicBezTo>
                    <a:pt x="5622" y="2731"/>
                    <a:pt x="5576" y="2747"/>
                    <a:pt x="5529" y="2747"/>
                  </a:cubicBezTo>
                  <a:cubicBezTo>
                    <a:pt x="5448" y="2747"/>
                    <a:pt x="5367" y="2736"/>
                    <a:pt x="5297" y="2711"/>
                  </a:cubicBezTo>
                  <a:cubicBezTo>
                    <a:pt x="5264" y="2700"/>
                    <a:pt x="5239" y="2641"/>
                    <a:pt x="5216" y="2607"/>
                  </a:cubicBezTo>
                  <a:cubicBezTo>
                    <a:pt x="5216" y="2619"/>
                    <a:pt x="5205" y="2641"/>
                    <a:pt x="5205" y="2655"/>
                  </a:cubicBezTo>
                  <a:cubicBezTo>
                    <a:pt x="5194" y="2700"/>
                    <a:pt x="5158" y="2711"/>
                    <a:pt x="5110" y="2725"/>
                  </a:cubicBezTo>
                  <a:cubicBezTo>
                    <a:pt x="5091" y="2725"/>
                    <a:pt x="5069" y="2722"/>
                    <a:pt x="5045" y="2722"/>
                  </a:cubicBezTo>
                  <a:cubicBezTo>
                    <a:pt x="5015" y="2722"/>
                    <a:pt x="4981" y="2727"/>
                    <a:pt x="4948" y="2747"/>
                  </a:cubicBezTo>
                  <a:cubicBezTo>
                    <a:pt x="4948" y="2753"/>
                    <a:pt x="4943" y="2755"/>
                    <a:pt x="4936" y="2755"/>
                  </a:cubicBezTo>
                  <a:cubicBezTo>
                    <a:pt x="4929" y="2755"/>
                    <a:pt x="4920" y="2753"/>
                    <a:pt x="4915" y="2747"/>
                  </a:cubicBezTo>
                  <a:cubicBezTo>
                    <a:pt x="4876" y="2743"/>
                    <a:pt x="4837" y="2742"/>
                    <a:pt x="4798" y="2742"/>
                  </a:cubicBezTo>
                  <a:cubicBezTo>
                    <a:pt x="4719" y="2742"/>
                    <a:pt x="4642" y="2747"/>
                    <a:pt x="4566" y="2747"/>
                  </a:cubicBezTo>
                  <a:cubicBezTo>
                    <a:pt x="4534" y="2747"/>
                    <a:pt x="4502" y="2752"/>
                    <a:pt x="4471" y="2752"/>
                  </a:cubicBezTo>
                  <a:cubicBezTo>
                    <a:pt x="4456" y="2752"/>
                    <a:pt x="4441" y="2751"/>
                    <a:pt x="4426" y="2747"/>
                  </a:cubicBezTo>
                  <a:cubicBezTo>
                    <a:pt x="4367" y="2747"/>
                    <a:pt x="4309" y="2736"/>
                    <a:pt x="4250" y="2725"/>
                  </a:cubicBezTo>
                  <a:cubicBezTo>
                    <a:pt x="4216" y="2725"/>
                    <a:pt x="4180" y="2711"/>
                    <a:pt x="4158" y="2711"/>
                  </a:cubicBezTo>
                  <a:cubicBezTo>
                    <a:pt x="4116" y="2726"/>
                    <a:pt x="4078" y="2732"/>
                    <a:pt x="4039" y="2732"/>
                  </a:cubicBezTo>
                  <a:cubicBezTo>
                    <a:pt x="4013" y="2732"/>
                    <a:pt x="3987" y="2729"/>
                    <a:pt x="3959" y="2725"/>
                  </a:cubicBezTo>
                  <a:cubicBezTo>
                    <a:pt x="3912" y="2725"/>
                    <a:pt x="3853" y="2736"/>
                    <a:pt x="3808" y="2736"/>
                  </a:cubicBezTo>
                  <a:lnTo>
                    <a:pt x="3750" y="2736"/>
                  </a:lnTo>
                  <a:cubicBezTo>
                    <a:pt x="3730" y="2738"/>
                    <a:pt x="3713" y="2739"/>
                    <a:pt x="3699" y="2739"/>
                  </a:cubicBezTo>
                  <a:cubicBezTo>
                    <a:pt x="3640" y="2739"/>
                    <a:pt x="3632" y="2716"/>
                    <a:pt x="3632" y="2630"/>
                  </a:cubicBezTo>
                  <a:cubicBezTo>
                    <a:pt x="3632" y="2607"/>
                    <a:pt x="3621" y="2596"/>
                    <a:pt x="3610" y="2571"/>
                  </a:cubicBezTo>
                  <a:cubicBezTo>
                    <a:pt x="3599" y="2607"/>
                    <a:pt x="3588" y="2641"/>
                    <a:pt x="3588" y="2666"/>
                  </a:cubicBezTo>
                  <a:cubicBezTo>
                    <a:pt x="3563" y="2700"/>
                    <a:pt x="3563" y="2747"/>
                    <a:pt x="3518" y="2747"/>
                  </a:cubicBezTo>
                  <a:cubicBezTo>
                    <a:pt x="3459" y="2747"/>
                    <a:pt x="3412" y="2747"/>
                    <a:pt x="3378" y="2688"/>
                  </a:cubicBezTo>
                  <a:cubicBezTo>
                    <a:pt x="3364" y="2677"/>
                    <a:pt x="3364" y="2666"/>
                    <a:pt x="3353" y="2655"/>
                  </a:cubicBezTo>
                  <a:lnTo>
                    <a:pt x="3342" y="2655"/>
                  </a:lnTo>
                  <a:cubicBezTo>
                    <a:pt x="3331" y="2747"/>
                    <a:pt x="3272" y="2758"/>
                    <a:pt x="3202" y="2758"/>
                  </a:cubicBezTo>
                  <a:cubicBezTo>
                    <a:pt x="3110" y="2769"/>
                    <a:pt x="3015" y="2781"/>
                    <a:pt x="2923" y="2781"/>
                  </a:cubicBezTo>
                  <a:cubicBezTo>
                    <a:pt x="2912" y="2788"/>
                    <a:pt x="2900" y="2791"/>
                    <a:pt x="2888" y="2791"/>
                  </a:cubicBezTo>
                  <a:cubicBezTo>
                    <a:pt x="2876" y="2791"/>
                    <a:pt x="2864" y="2788"/>
                    <a:pt x="2853" y="2781"/>
                  </a:cubicBezTo>
                  <a:cubicBezTo>
                    <a:pt x="2772" y="2781"/>
                    <a:pt x="2702" y="2769"/>
                    <a:pt x="2632" y="2758"/>
                  </a:cubicBezTo>
                  <a:cubicBezTo>
                    <a:pt x="2621" y="2747"/>
                    <a:pt x="2621" y="2747"/>
                    <a:pt x="2610" y="2747"/>
                  </a:cubicBezTo>
                  <a:cubicBezTo>
                    <a:pt x="2504" y="2758"/>
                    <a:pt x="2400" y="2769"/>
                    <a:pt x="2305" y="2781"/>
                  </a:cubicBezTo>
                  <a:lnTo>
                    <a:pt x="2213" y="2781"/>
                  </a:lnTo>
                  <a:cubicBezTo>
                    <a:pt x="2195" y="2775"/>
                    <a:pt x="2175" y="2775"/>
                    <a:pt x="2155" y="2775"/>
                  </a:cubicBezTo>
                  <a:cubicBezTo>
                    <a:pt x="2134" y="2775"/>
                    <a:pt x="2114" y="2775"/>
                    <a:pt x="2096" y="2769"/>
                  </a:cubicBezTo>
                  <a:cubicBezTo>
                    <a:pt x="2060" y="2756"/>
                    <a:pt x="2024" y="2746"/>
                    <a:pt x="1986" y="2746"/>
                  </a:cubicBezTo>
                  <a:cubicBezTo>
                    <a:pt x="1963" y="2746"/>
                    <a:pt x="1938" y="2750"/>
                    <a:pt x="1912" y="2758"/>
                  </a:cubicBezTo>
                  <a:cubicBezTo>
                    <a:pt x="1898" y="2758"/>
                    <a:pt x="1875" y="2736"/>
                    <a:pt x="1842" y="2725"/>
                  </a:cubicBezTo>
                  <a:cubicBezTo>
                    <a:pt x="1816" y="2775"/>
                    <a:pt x="1773" y="2782"/>
                    <a:pt x="1721" y="2782"/>
                  </a:cubicBezTo>
                  <a:cubicBezTo>
                    <a:pt x="1700" y="2782"/>
                    <a:pt x="1678" y="2781"/>
                    <a:pt x="1655" y="2781"/>
                  </a:cubicBezTo>
                  <a:cubicBezTo>
                    <a:pt x="1584" y="2781"/>
                    <a:pt x="1514" y="2787"/>
                    <a:pt x="1444" y="2787"/>
                  </a:cubicBezTo>
                  <a:cubicBezTo>
                    <a:pt x="1409" y="2787"/>
                    <a:pt x="1374" y="2785"/>
                    <a:pt x="1339" y="2781"/>
                  </a:cubicBezTo>
                  <a:cubicBezTo>
                    <a:pt x="1298" y="2775"/>
                    <a:pt x="1258" y="2772"/>
                    <a:pt x="1216" y="2772"/>
                  </a:cubicBezTo>
                  <a:cubicBezTo>
                    <a:pt x="1174" y="2772"/>
                    <a:pt x="1131" y="2775"/>
                    <a:pt x="1085" y="2781"/>
                  </a:cubicBezTo>
                  <a:cubicBezTo>
                    <a:pt x="1059" y="2787"/>
                    <a:pt x="1034" y="2789"/>
                    <a:pt x="1009" y="2789"/>
                  </a:cubicBezTo>
                  <a:cubicBezTo>
                    <a:pt x="929" y="2789"/>
                    <a:pt x="850" y="2764"/>
                    <a:pt x="769" y="2747"/>
                  </a:cubicBezTo>
                  <a:lnTo>
                    <a:pt x="724" y="2747"/>
                  </a:lnTo>
                  <a:cubicBezTo>
                    <a:pt x="688" y="2747"/>
                    <a:pt x="666" y="2758"/>
                    <a:pt x="629" y="2758"/>
                  </a:cubicBezTo>
                  <a:cubicBezTo>
                    <a:pt x="618" y="2769"/>
                    <a:pt x="596" y="2769"/>
                    <a:pt x="585" y="2781"/>
                  </a:cubicBezTo>
                  <a:cubicBezTo>
                    <a:pt x="572" y="2793"/>
                    <a:pt x="557" y="2799"/>
                    <a:pt x="541" y="2799"/>
                  </a:cubicBezTo>
                  <a:cubicBezTo>
                    <a:pt x="525" y="2799"/>
                    <a:pt x="508" y="2793"/>
                    <a:pt x="490" y="2781"/>
                  </a:cubicBezTo>
                  <a:cubicBezTo>
                    <a:pt x="486" y="2777"/>
                    <a:pt x="480" y="2776"/>
                    <a:pt x="472" y="2776"/>
                  </a:cubicBezTo>
                  <a:cubicBezTo>
                    <a:pt x="458" y="2776"/>
                    <a:pt x="440" y="2781"/>
                    <a:pt x="431" y="2781"/>
                  </a:cubicBezTo>
                  <a:lnTo>
                    <a:pt x="235" y="2781"/>
                  </a:lnTo>
                  <a:cubicBezTo>
                    <a:pt x="235" y="2781"/>
                    <a:pt x="210" y="2758"/>
                    <a:pt x="210" y="2747"/>
                  </a:cubicBezTo>
                  <a:lnTo>
                    <a:pt x="210" y="2375"/>
                  </a:lnTo>
                  <a:cubicBezTo>
                    <a:pt x="210" y="2362"/>
                    <a:pt x="221" y="2350"/>
                    <a:pt x="221" y="2339"/>
                  </a:cubicBezTo>
                  <a:cubicBezTo>
                    <a:pt x="210" y="2281"/>
                    <a:pt x="210" y="2236"/>
                    <a:pt x="258" y="2199"/>
                  </a:cubicBezTo>
                  <a:cubicBezTo>
                    <a:pt x="221" y="2141"/>
                    <a:pt x="199" y="2096"/>
                    <a:pt x="177" y="2049"/>
                  </a:cubicBezTo>
                  <a:cubicBezTo>
                    <a:pt x="165" y="2026"/>
                    <a:pt x="165" y="2001"/>
                    <a:pt x="165" y="1979"/>
                  </a:cubicBezTo>
                  <a:cubicBezTo>
                    <a:pt x="177" y="1898"/>
                    <a:pt x="188" y="1803"/>
                    <a:pt x="199" y="1722"/>
                  </a:cubicBezTo>
                  <a:lnTo>
                    <a:pt x="199" y="1292"/>
                  </a:lnTo>
                  <a:cubicBezTo>
                    <a:pt x="199" y="1269"/>
                    <a:pt x="221" y="1233"/>
                    <a:pt x="235" y="1199"/>
                  </a:cubicBezTo>
                  <a:cubicBezTo>
                    <a:pt x="247" y="1188"/>
                    <a:pt x="247" y="1163"/>
                    <a:pt x="247" y="1163"/>
                  </a:cubicBezTo>
                  <a:cubicBezTo>
                    <a:pt x="199" y="1104"/>
                    <a:pt x="165" y="1048"/>
                    <a:pt x="188" y="965"/>
                  </a:cubicBezTo>
                  <a:cubicBezTo>
                    <a:pt x="188" y="954"/>
                    <a:pt x="188" y="942"/>
                    <a:pt x="177" y="942"/>
                  </a:cubicBezTo>
                  <a:cubicBezTo>
                    <a:pt x="118" y="839"/>
                    <a:pt x="152" y="733"/>
                    <a:pt x="152" y="629"/>
                  </a:cubicBezTo>
                  <a:cubicBezTo>
                    <a:pt x="152" y="546"/>
                    <a:pt x="177" y="465"/>
                    <a:pt x="177" y="384"/>
                  </a:cubicBezTo>
                  <a:lnTo>
                    <a:pt x="177" y="372"/>
                  </a:lnTo>
                  <a:cubicBezTo>
                    <a:pt x="129" y="314"/>
                    <a:pt x="152" y="244"/>
                    <a:pt x="152" y="185"/>
                  </a:cubicBezTo>
                  <a:cubicBezTo>
                    <a:pt x="152" y="136"/>
                    <a:pt x="185" y="113"/>
                    <a:pt x="223" y="113"/>
                  </a:cubicBezTo>
                  <a:cubicBezTo>
                    <a:pt x="231" y="113"/>
                    <a:pt x="239" y="114"/>
                    <a:pt x="247" y="115"/>
                  </a:cubicBezTo>
                  <a:cubicBezTo>
                    <a:pt x="291" y="141"/>
                    <a:pt x="339" y="163"/>
                    <a:pt x="386" y="174"/>
                  </a:cubicBezTo>
                  <a:cubicBezTo>
                    <a:pt x="397" y="185"/>
                    <a:pt x="397" y="185"/>
                    <a:pt x="409" y="185"/>
                  </a:cubicBezTo>
                  <a:cubicBezTo>
                    <a:pt x="445" y="174"/>
                    <a:pt x="490" y="152"/>
                    <a:pt x="537" y="152"/>
                  </a:cubicBezTo>
                  <a:cubicBezTo>
                    <a:pt x="596" y="141"/>
                    <a:pt x="666" y="127"/>
                    <a:pt x="735" y="127"/>
                  </a:cubicBezTo>
                  <a:lnTo>
                    <a:pt x="1015" y="127"/>
                  </a:lnTo>
                  <a:cubicBezTo>
                    <a:pt x="1107" y="127"/>
                    <a:pt x="1188" y="141"/>
                    <a:pt x="1283" y="152"/>
                  </a:cubicBezTo>
                  <a:cubicBezTo>
                    <a:pt x="1294" y="152"/>
                    <a:pt x="1316" y="174"/>
                    <a:pt x="1316" y="196"/>
                  </a:cubicBezTo>
                  <a:cubicBezTo>
                    <a:pt x="1316" y="255"/>
                    <a:pt x="1328" y="325"/>
                    <a:pt x="1339" y="384"/>
                  </a:cubicBezTo>
                  <a:cubicBezTo>
                    <a:pt x="1353" y="336"/>
                    <a:pt x="1353" y="280"/>
                    <a:pt x="1353" y="233"/>
                  </a:cubicBezTo>
                  <a:cubicBezTo>
                    <a:pt x="1364" y="174"/>
                    <a:pt x="1375" y="163"/>
                    <a:pt x="1434" y="163"/>
                  </a:cubicBezTo>
                  <a:cubicBezTo>
                    <a:pt x="1447" y="166"/>
                    <a:pt x="1461" y="168"/>
                    <a:pt x="1476" y="168"/>
                  </a:cubicBezTo>
                  <a:cubicBezTo>
                    <a:pt x="1512" y="168"/>
                    <a:pt x="1551" y="160"/>
                    <a:pt x="1585" y="152"/>
                  </a:cubicBezTo>
                  <a:cubicBezTo>
                    <a:pt x="1607" y="146"/>
                    <a:pt x="1626" y="143"/>
                    <a:pt x="1642" y="143"/>
                  </a:cubicBezTo>
                  <a:cubicBezTo>
                    <a:pt x="1693" y="143"/>
                    <a:pt x="1716" y="174"/>
                    <a:pt x="1724" y="244"/>
                  </a:cubicBezTo>
                  <a:cubicBezTo>
                    <a:pt x="1724" y="255"/>
                    <a:pt x="1724" y="266"/>
                    <a:pt x="1736" y="280"/>
                  </a:cubicBezTo>
                  <a:cubicBezTo>
                    <a:pt x="1736" y="266"/>
                    <a:pt x="1747" y="255"/>
                    <a:pt x="1747" y="255"/>
                  </a:cubicBezTo>
                  <a:cubicBezTo>
                    <a:pt x="1772" y="163"/>
                    <a:pt x="1817" y="152"/>
                    <a:pt x="1898" y="152"/>
                  </a:cubicBezTo>
                  <a:cubicBezTo>
                    <a:pt x="2026" y="152"/>
                    <a:pt x="2155" y="163"/>
                    <a:pt x="2283" y="174"/>
                  </a:cubicBezTo>
                  <a:cubicBezTo>
                    <a:pt x="2342" y="174"/>
                    <a:pt x="2400" y="163"/>
                    <a:pt x="2456" y="163"/>
                  </a:cubicBezTo>
                  <a:cubicBezTo>
                    <a:pt x="2472" y="159"/>
                    <a:pt x="2488" y="157"/>
                    <a:pt x="2503" y="157"/>
                  </a:cubicBezTo>
                  <a:cubicBezTo>
                    <a:pt x="2533" y="157"/>
                    <a:pt x="2559" y="167"/>
                    <a:pt x="2574" y="196"/>
                  </a:cubicBezTo>
                  <a:cubicBezTo>
                    <a:pt x="2582" y="206"/>
                    <a:pt x="2597" y="215"/>
                    <a:pt x="2609" y="215"/>
                  </a:cubicBezTo>
                  <a:cubicBezTo>
                    <a:pt x="2614" y="215"/>
                    <a:pt x="2618" y="214"/>
                    <a:pt x="2621" y="210"/>
                  </a:cubicBezTo>
                  <a:cubicBezTo>
                    <a:pt x="2638" y="203"/>
                    <a:pt x="2653" y="200"/>
                    <a:pt x="2667" y="200"/>
                  </a:cubicBezTo>
                  <a:cubicBezTo>
                    <a:pt x="2682" y="200"/>
                    <a:pt x="2697" y="203"/>
                    <a:pt x="2713" y="210"/>
                  </a:cubicBezTo>
                  <a:cubicBezTo>
                    <a:pt x="2724" y="216"/>
                    <a:pt x="2736" y="219"/>
                    <a:pt x="2747" y="219"/>
                  </a:cubicBezTo>
                  <a:cubicBezTo>
                    <a:pt x="2757" y="219"/>
                    <a:pt x="2766" y="216"/>
                    <a:pt x="2772" y="210"/>
                  </a:cubicBezTo>
                  <a:cubicBezTo>
                    <a:pt x="2794" y="187"/>
                    <a:pt x="2817" y="174"/>
                    <a:pt x="2843" y="174"/>
                  </a:cubicBezTo>
                  <a:cubicBezTo>
                    <a:pt x="2858" y="174"/>
                    <a:pt x="2873" y="177"/>
                    <a:pt x="2889" y="185"/>
                  </a:cubicBezTo>
                  <a:lnTo>
                    <a:pt x="2993" y="185"/>
                  </a:lnTo>
                  <a:cubicBezTo>
                    <a:pt x="3169" y="196"/>
                    <a:pt x="3353" y="196"/>
                    <a:pt x="3529" y="196"/>
                  </a:cubicBezTo>
                  <a:cubicBezTo>
                    <a:pt x="3568" y="196"/>
                    <a:pt x="3606" y="203"/>
                    <a:pt x="3644" y="203"/>
                  </a:cubicBezTo>
                  <a:cubicBezTo>
                    <a:pt x="3663" y="203"/>
                    <a:pt x="3683" y="201"/>
                    <a:pt x="3702" y="196"/>
                  </a:cubicBezTo>
                  <a:cubicBezTo>
                    <a:pt x="3727" y="196"/>
                    <a:pt x="3761" y="185"/>
                    <a:pt x="3783" y="174"/>
                  </a:cubicBezTo>
                  <a:cubicBezTo>
                    <a:pt x="3804" y="159"/>
                    <a:pt x="3820" y="151"/>
                    <a:pt x="3833" y="151"/>
                  </a:cubicBezTo>
                  <a:cubicBezTo>
                    <a:pt x="3851" y="151"/>
                    <a:pt x="3864" y="165"/>
                    <a:pt x="3878" y="196"/>
                  </a:cubicBezTo>
                  <a:cubicBezTo>
                    <a:pt x="3878" y="196"/>
                    <a:pt x="3889" y="210"/>
                    <a:pt x="3889" y="222"/>
                  </a:cubicBezTo>
                  <a:cubicBezTo>
                    <a:pt x="3901" y="222"/>
                    <a:pt x="3912" y="222"/>
                    <a:pt x="3912" y="210"/>
                  </a:cubicBezTo>
                  <a:cubicBezTo>
                    <a:pt x="3937" y="174"/>
                    <a:pt x="3970" y="152"/>
                    <a:pt x="4029" y="152"/>
                  </a:cubicBezTo>
                  <a:cubicBezTo>
                    <a:pt x="4051" y="152"/>
                    <a:pt x="4077" y="127"/>
                    <a:pt x="4099" y="115"/>
                  </a:cubicBezTo>
                  <a:cubicBezTo>
                    <a:pt x="4126" y="100"/>
                    <a:pt x="4148" y="92"/>
                    <a:pt x="4168" y="92"/>
                  </a:cubicBezTo>
                  <a:close/>
                  <a:moveTo>
                    <a:pt x="1" y="1"/>
                  </a:moveTo>
                  <a:lnTo>
                    <a:pt x="1" y="2945"/>
                  </a:lnTo>
                  <a:lnTo>
                    <a:pt x="8010" y="2945"/>
                  </a:lnTo>
                  <a:lnTo>
                    <a:pt x="8010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4"/>
            <p:cNvSpPr/>
            <p:nvPr/>
          </p:nvSpPr>
          <p:spPr>
            <a:xfrm>
              <a:off x="2050076" y="2447941"/>
              <a:ext cx="605972" cy="222843"/>
            </a:xfrm>
            <a:custGeom>
              <a:avLst/>
              <a:gdLst/>
              <a:ahLst/>
              <a:cxnLst/>
              <a:rect l="l" t="t" r="r" b="b"/>
              <a:pathLst>
                <a:path w="8011" h="2946" extrusionOk="0">
                  <a:moveTo>
                    <a:pt x="4168" y="92"/>
                  </a:moveTo>
                  <a:cubicBezTo>
                    <a:pt x="4192" y="92"/>
                    <a:pt x="4213" y="103"/>
                    <a:pt x="4239" y="127"/>
                  </a:cubicBezTo>
                  <a:cubicBezTo>
                    <a:pt x="4250" y="152"/>
                    <a:pt x="4286" y="163"/>
                    <a:pt x="4309" y="163"/>
                  </a:cubicBezTo>
                  <a:cubicBezTo>
                    <a:pt x="4390" y="174"/>
                    <a:pt x="4482" y="174"/>
                    <a:pt x="4566" y="185"/>
                  </a:cubicBezTo>
                  <a:lnTo>
                    <a:pt x="4820" y="185"/>
                  </a:lnTo>
                  <a:cubicBezTo>
                    <a:pt x="4926" y="185"/>
                    <a:pt x="5040" y="174"/>
                    <a:pt x="5147" y="174"/>
                  </a:cubicBezTo>
                  <a:cubicBezTo>
                    <a:pt x="5158" y="174"/>
                    <a:pt x="5169" y="185"/>
                    <a:pt x="5180" y="185"/>
                  </a:cubicBezTo>
                  <a:lnTo>
                    <a:pt x="5180" y="244"/>
                  </a:lnTo>
                  <a:cubicBezTo>
                    <a:pt x="5201" y="210"/>
                    <a:pt x="5230" y="199"/>
                    <a:pt x="5259" y="199"/>
                  </a:cubicBezTo>
                  <a:cubicBezTo>
                    <a:pt x="5280" y="199"/>
                    <a:pt x="5301" y="205"/>
                    <a:pt x="5320" y="210"/>
                  </a:cubicBezTo>
                  <a:cubicBezTo>
                    <a:pt x="5334" y="210"/>
                    <a:pt x="5345" y="210"/>
                    <a:pt x="5356" y="196"/>
                  </a:cubicBezTo>
                  <a:cubicBezTo>
                    <a:pt x="5378" y="189"/>
                    <a:pt x="5394" y="186"/>
                    <a:pt x="5407" y="186"/>
                  </a:cubicBezTo>
                  <a:cubicBezTo>
                    <a:pt x="5434" y="186"/>
                    <a:pt x="5444" y="204"/>
                    <a:pt x="5459" y="244"/>
                  </a:cubicBezTo>
                  <a:cubicBezTo>
                    <a:pt x="5459" y="255"/>
                    <a:pt x="5473" y="255"/>
                    <a:pt x="5473" y="266"/>
                  </a:cubicBezTo>
                  <a:cubicBezTo>
                    <a:pt x="5485" y="255"/>
                    <a:pt x="5496" y="244"/>
                    <a:pt x="5496" y="233"/>
                  </a:cubicBezTo>
                  <a:cubicBezTo>
                    <a:pt x="5518" y="163"/>
                    <a:pt x="5566" y="141"/>
                    <a:pt x="5635" y="141"/>
                  </a:cubicBezTo>
                  <a:lnTo>
                    <a:pt x="5948" y="141"/>
                  </a:lnTo>
                  <a:cubicBezTo>
                    <a:pt x="5958" y="141"/>
                    <a:pt x="5966" y="134"/>
                    <a:pt x="5973" y="134"/>
                  </a:cubicBezTo>
                  <a:cubicBezTo>
                    <a:pt x="5977" y="134"/>
                    <a:pt x="5981" y="136"/>
                    <a:pt x="5985" y="141"/>
                  </a:cubicBezTo>
                  <a:cubicBezTo>
                    <a:pt x="6030" y="162"/>
                    <a:pt x="6075" y="169"/>
                    <a:pt x="6119" y="169"/>
                  </a:cubicBezTo>
                  <a:cubicBezTo>
                    <a:pt x="6191" y="169"/>
                    <a:pt x="6262" y="152"/>
                    <a:pt x="6334" y="152"/>
                  </a:cubicBezTo>
                  <a:cubicBezTo>
                    <a:pt x="6415" y="146"/>
                    <a:pt x="6499" y="143"/>
                    <a:pt x="6584" y="143"/>
                  </a:cubicBezTo>
                  <a:cubicBezTo>
                    <a:pt x="6668" y="143"/>
                    <a:pt x="6753" y="146"/>
                    <a:pt x="6834" y="152"/>
                  </a:cubicBezTo>
                  <a:cubicBezTo>
                    <a:pt x="6974" y="152"/>
                    <a:pt x="7102" y="163"/>
                    <a:pt x="7231" y="174"/>
                  </a:cubicBezTo>
                  <a:cubicBezTo>
                    <a:pt x="7301" y="174"/>
                    <a:pt x="7301" y="174"/>
                    <a:pt x="7275" y="233"/>
                  </a:cubicBezTo>
                  <a:cubicBezTo>
                    <a:pt x="7264" y="266"/>
                    <a:pt x="7275" y="291"/>
                    <a:pt x="7275" y="314"/>
                  </a:cubicBezTo>
                  <a:cubicBezTo>
                    <a:pt x="7323" y="280"/>
                    <a:pt x="7370" y="233"/>
                    <a:pt x="7415" y="196"/>
                  </a:cubicBezTo>
                  <a:cubicBezTo>
                    <a:pt x="7429" y="185"/>
                    <a:pt x="7463" y="174"/>
                    <a:pt x="7485" y="174"/>
                  </a:cubicBezTo>
                  <a:cubicBezTo>
                    <a:pt x="7544" y="185"/>
                    <a:pt x="7602" y="185"/>
                    <a:pt x="7661" y="196"/>
                  </a:cubicBezTo>
                  <a:cubicBezTo>
                    <a:pt x="7708" y="196"/>
                    <a:pt x="7720" y="210"/>
                    <a:pt x="7694" y="244"/>
                  </a:cubicBezTo>
                  <a:lnTo>
                    <a:pt x="7694" y="325"/>
                  </a:lnTo>
                  <a:lnTo>
                    <a:pt x="7694" y="501"/>
                  </a:lnTo>
                  <a:cubicBezTo>
                    <a:pt x="7708" y="641"/>
                    <a:pt x="7720" y="791"/>
                    <a:pt x="7720" y="931"/>
                  </a:cubicBezTo>
                  <a:cubicBezTo>
                    <a:pt x="7720" y="954"/>
                    <a:pt x="7708" y="990"/>
                    <a:pt x="7694" y="1012"/>
                  </a:cubicBezTo>
                  <a:cubicBezTo>
                    <a:pt x="7672" y="1035"/>
                    <a:pt x="7639" y="1048"/>
                    <a:pt x="7613" y="1082"/>
                  </a:cubicBezTo>
                  <a:cubicBezTo>
                    <a:pt x="7672" y="1082"/>
                    <a:pt x="7683" y="1130"/>
                    <a:pt x="7683" y="1163"/>
                  </a:cubicBezTo>
                  <a:cubicBezTo>
                    <a:pt x="7683" y="1222"/>
                    <a:pt x="7708" y="1292"/>
                    <a:pt x="7672" y="1339"/>
                  </a:cubicBezTo>
                  <a:cubicBezTo>
                    <a:pt x="7661" y="1350"/>
                    <a:pt x="7672" y="1373"/>
                    <a:pt x="7672" y="1373"/>
                  </a:cubicBezTo>
                  <a:cubicBezTo>
                    <a:pt x="7720" y="1442"/>
                    <a:pt x="7708" y="1501"/>
                    <a:pt x="7672" y="1560"/>
                  </a:cubicBezTo>
                  <a:cubicBezTo>
                    <a:pt x="7650" y="1582"/>
                    <a:pt x="7650" y="1607"/>
                    <a:pt x="7661" y="1641"/>
                  </a:cubicBezTo>
                  <a:cubicBezTo>
                    <a:pt x="7708" y="1780"/>
                    <a:pt x="7708" y="1920"/>
                    <a:pt x="7694" y="2060"/>
                  </a:cubicBezTo>
                  <a:cubicBezTo>
                    <a:pt x="7694" y="2082"/>
                    <a:pt x="7650" y="2107"/>
                    <a:pt x="7625" y="2130"/>
                  </a:cubicBezTo>
                  <a:cubicBezTo>
                    <a:pt x="7683" y="2166"/>
                    <a:pt x="7720" y="2222"/>
                    <a:pt x="7694" y="2281"/>
                  </a:cubicBezTo>
                  <a:cubicBezTo>
                    <a:pt x="7661" y="2350"/>
                    <a:pt x="7694" y="2398"/>
                    <a:pt x="7694" y="2445"/>
                  </a:cubicBezTo>
                  <a:lnTo>
                    <a:pt x="7694" y="2711"/>
                  </a:lnTo>
                  <a:cubicBezTo>
                    <a:pt x="7694" y="2747"/>
                    <a:pt x="7672" y="2769"/>
                    <a:pt x="7639" y="2769"/>
                  </a:cubicBezTo>
                  <a:cubicBezTo>
                    <a:pt x="7532" y="2758"/>
                    <a:pt x="7510" y="2758"/>
                    <a:pt x="7474" y="2655"/>
                  </a:cubicBezTo>
                  <a:cubicBezTo>
                    <a:pt x="7463" y="2641"/>
                    <a:pt x="7463" y="2630"/>
                    <a:pt x="7451" y="2619"/>
                  </a:cubicBezTo>
                  <a:cubicBezTo>
                    <a:pt x="7440" y="2641"/>
                    <a:pt x="7429" y="2655"/>
                    <a:pt x="7415" y="2666"/>
                  </a:cubicBezTo>
                  <a:cubicBezTo>
                    <a:pt x="7404" y="2688"/>
                    <a:pt x="7393" y="2711"/>
                    <a:pt x="7370" y="2725"/>
                  </a:cubicBezTo>
                  <a:cubicBezTo>
                    <a:pt x="7352" y="2738"/>
                    <a:pt x="7333" y="2744"/>
                    <a:pt x="7316" y="2744"/>
                  </a:cubicBezTo>
                  <a:cubicBezTo>
                    <a:pt x="7290" y="2744"/>
                    <a:pt x="7267" y="2729"/>
                    <a:pt x="7253" y="2700"/>
                  </a:cubicBezTo>
                  <a:cubicBezTo>
                    <a:pt x="7242" y="2677"/>
                    <a:pt x="7242" y="2666"/>
                    <a:pt x="7231" y="2630"/>
                  </a:cubicBezTo>
                  <a:cubicBezTo>
                    <a:pt x="7195" y="2725"/>
                    <a:pt x="7136" y="2737"/>
                    <a:pt x="7068" y="2737"/>
                  </a:cubicBezTo>
                  <a:cubicBezTo>
                    <a:pt x="7045" y="2737"/>
                    <a:pt x="7021" y="2736"/>
                    <a:pt x="6996" y="2736"/>
                  </a:cubicBezTo>
                  <a:cubicBezTo>
                    <a:pt x="6951" y="2725"/>
                    <a:pt x="6904" y="2711"/>
                    <a:pt x="6845" y="2700"/>
                  </a:cubicBezTo>
                  <a:cubicBezTo>
                    <a:pt x="6834" y="2700"/>
                    <a:pt x="6823" y="2688"/>
                    <a:pt x="6812" y="2688"/>
                  </a:cubicBezTo>
                  <a:cubicBezTo>
                    <a:pt x="6753" y="2711"/>
                    <a:pt x="6694" y="2725"/>
                    <a:pt x="6647" y="2747"/>
                  </a:cubicBezTo>
                  <a:cubicBezTo>
                    <a:pt x="6613" y="2747"/>
                    <a:pt x="6566" y="2758"/>
                    <a:pt x="6532" y="2758"/>
                  </a:cubicBezTo>
                  <a:cubicBezTo>
                    <a:pt x="6381" y="2758"/>
                    <a:pt x="6228" y="2758"/>
                    <a:pt x="6066" y="2747"/>
                  </a:cubicBezTo>
                  <a:cubicBezTo>
                    <a:pt x="6020" y="2747"/>
                    <a:pt x="5973" y="2744"/>
                    <a:pt x="5926" y="2744"/>
                  </a:cubicBezTo>
                  <a:cubicBezTo>
                    <a:pt x="5879" y="2744"/>
                    <a:pt x="5832" y="2747"/>
                    <a:pt x="5786" y="2758"/>
                  </a:cubicBezTo>
                  <a:cubicBezTo>
                    <a:pt x="5775" y="2758"/>
                    <a:pt x="5753" y="2758"/>
                    <a:pt x="5739" y="2747"/>
                  </a:cubicBezTo>
                  <a:cubicBezTo>
                    <a:pt x="5716" y="2735"/>
                    <a:pt x="5692" y="2731"/>
                    <a:pt x="5669" y="2731"/>
                  </a:cubicBezTo>
                  <a:cubicBezTo>
                    <a:pt x="5622" y="2731"/>
                    <a:pt x="5576" y="2747"/>
                    <a:pt x="5529" y="2747"/>
                  </a:cubicBezTo>
                  <a:cubicBezTo>
                    <a:pt x="5448" y="2747"/>
                    <a:pt x="5367" y="2736"/>
                    <a:pt x="5297" y="2711"/>
                  </a:cubicBezTo>
                  <a:cubicBezTo>
                    <a:pt x="5264" y="2700"/>
                    <a:pt x="5239" y="2641"/>
                    <a:pt x="5216" y="2607"/>
                  </a:cubicBezTo>
                  <a:cubicBezTo>
                    <a:pt x="5216" y="2619"/>
                    <a:pt x="5205" y="2641"/>
                    <a:pt x="5205" y="2655"/>
                  </a:cubicBezTo>
                  <a:cubicBezTo>
                    <a:pt x="5194" y="2700"/>
                    <a:pt x="5158" y="2711"/>
                    <a:pt x="5110" y="2725"/>
                  </a:cubicBezTo>
                  <a:cubicBezTo>
                    <a:pt x="5091" y="2725"/>
                    <a:pt x="5069" y="2722"/>
                    <a:pt x="5045" y="2722"/>
                  </a:cubicBezTo>
                  <a:cubicBezTo>
                    <a:pt x="5015" y="2722"/>
                    <a:pt x="4981" y="2727"/>
                    <a:pt x="4948" y="2747"/>
                  </a:cubicBezTo>
                  <a:cubicBezTo>
                    <a:pt x="4948" y="2753"/>
                    <a:pt x="4943" y="2755"/>
                    <a:pt x="4936" y="2755"/>
                  </a:cubicBezTo>
                  <a:cubicBezTo>
                    <a:pt x="4929" y="2755"/>
                    <a:pt x="4920" y="2753"/>
                    <a:pt x="4915" y="2747"/>
                  </a:cubicBezTo>
                  <a:cubicBezTo>
                    <a:pt x="4876" y="2743"/>
                    <a:pt x="4837" y="2742"/>
                    <a:pt x="4798" y="2742"/>
                  </a:cubicBezTo>
                  <a:cubicBezTo>
                    <a:pt x="4719" y="2742"/>
                    <a:pt x="4642" y="2747"/>
                    <a:pt x="4566" y="2747"/>
                  </a:cubicBezTo>
                  <a:cubicBezTo>
                    <a:pt x="4534" y="2747"/>
                    <a:pt x="4502" y="2752"/>
                    <a:pt x="4471" y="2752"/>
                  </a:cubicBezTo>
                  <a:cubicBezTo>
                    <a:pt x="4456" y="2752"/>
                    <a:pt x="4441" y="2751"/>
                    <a:pt x="4426" y="2747"/>
                  </a:cubicBezTo>
                  <a:cubicBezTo>
                    <a:pt x="4367" y="2747"/>
                    <a:pt x="4309" y="2736"/>
                    <a:pt x="4250" y="2725"/>
                  </a:cubicBezTo>
                  <a:cubicBezTo>
                    <a:pt x="4216" y="2725"/>
                    <a:pt x="4180" y="2711"/>
                    <a:pt x="4158" y="2711"/>
                  </a:cubicBezTo>
                  <a:cubicBezTo>
                    <a:pt x="4116" y="2726"/>
                    <a:pt x="4078" y="2732"/>
                    <a:pt x="4039" y="2732"/>
                  </a:cubicBezTo>
                  <a:cubicBezTo>
                    <a:pt x="4013" y="2732"/>
                    <a:pt x="3987" y="2729"/>
                    <a:pt x="3959" y="2725"/>
                  </a:cubicBezTo>
                  <a:cubicBezTo>
                    <a:pt x="3912" y="2725"/>
                    <a:pt x="3853" y="2736"/>
                    <a:pt x="3808" y="2736"/>
                  </a:cubicBezTo>
                  <a:lnTo>
                    <a:pt x="3750" y="2736"/>
                  </a:lnTo>
                  <a:cubicBezTo>
                    <a:pt x="3730" y="2738"/>
                    <a:pt x="3713" y="2739"/>
                    <a:pt x="3699" y="2739"/>
                  </a:cubicBezTo>
                  <a:cubicBezTo>
                    <a:pt x="3640" y="2739"/>
                    <a:pt x="3632" y="2716"/>
                    <a:pt x="3632" y="2630"/>
                  </a:cubicBezTo>
                  <a:cubicBezTo>
                    <a:pt x="3632" y="2607"/>
                    <a:pt x="3621" y="2596"/>
                    <a:pt x="3610" y="2571"/>
                  </a:cubicBezTo>
                  <a:cubicBezTo>
                    <a:pt x="3599" y="2607"/>
                    <a:pt x="3588" y="2641"/>
                    <a:pt x="3588" y="2666"/>
                  </a:cubicBezTo>
                  <a:cubicBezTo>
                    <a:pt x="3563" y="2700"/>
                    <a:pt x="3563" y="2747"/>
                    <a:pt x="3518" y="2747"/>
                  </a:cubicBezTo>
                  <a:cubicBezTo>
                    <a:pt x="3459" y="2747"/>
                    <a:pt x="3412" y="2747"/>
                    <a:pt x="3378" y="2688"/>
                  </a:cubicBezTo>
                  <a:cubicBezTo>
                    <a:pt x="3364" y="2677"/>
                    <a:pt x="3364" y="2666"/>
                    <a:pt x="3353" y="2655"/>
                  </a:cubicBezTo>
                  <a:lnTo>
                    <a:pt x="3342" y="2655"/>
                  </a:lnTo>
                  <a:cubicBezTo>
                    <a:pt x="3331" y="2747"/>
                    <a:pt x="3272" y="2758"/>
                    <a:pt x="3202" y="2758"/>
                  </a:cubicBezTo>
                  <a:cubicBezTo>
                    <a:pt x="3110" y="2769"/>
                    <a:pt x="3015" y="2781"/>
                    <a:pt x="2923" y="2781"/>
                  </a:cubicBezTo>
                  <a:cubicBezTo>
                    <a:pt x="2912" y="2788"/>
                    <a:pt x="2900" y="2791"/>
                    <a:pt x="2888" y="2791"/>
                  </a:cubicBezTo>
                  <a:cubicBezTo>
                    <a:pt x="2876" y="2791"/>
                    <a:pt x="2864" y="2788"/>
                    <a:pt x="2853" y="2781"/>
                  </a:cubicBezTo>
                  <a:cubicBezTo>
                    <a:pt x="2772" y="2781"/>
                    <a:pt x="2702" y="2769"/>
                    <a:pt x="2632" y="2758"/>
                  </a:cubicBezTo>
                  <a:cubicBezTo>
                    <a:pt x="2621" y="2747"/>
                    <a:pt x="2621" y="2747"/>
                    <a:pt x="2610" y="2747"/>
                  </a:cubicBezTo>
                  <a:cubicBezTo>
                    <a:pt x="2504" y="2758"/>
                    <a:pt x="2400" y="2769"/>
                    <a:pt x="2305" y="2781"/>
                  </a:cubicBezTo>
                  <a:lnTo>
                    <a:pt x="2213" y="2781"/>
                  </a:lnTo>
                  <a:cubicBezTo>
                    <a:pt x="2195" y="2775"/>
                    <a:pt x="2175" y="2775"/>
                    <a:pt x="2155" y="2775"/>
                  </a:cubicBezTo>
                  <a:cubicBezTo>
                    <a:pt x="2134" y="2775"/>
                    <a:pt x="2114" y="2775"/>
                    <a:pt x="2096" y="2769"/>
                  </a:cubicBezTo>
                  <a:cubicBezTo>
                    <a:pt x="2060" y="2756"/>
                    <a:pt x="2024" y="2746"/>
                    <a:pt x="1986" y="2746"/>
                  </a:cubicBezTo>
                  <a:cubicBezTo>
                    <a:pt x="1963" y="2746"/>
                    <a:pt x="1938" y="2750"/>
                    <a:pt x="1912" y="2758"/>
                  </a:cubicBezTo>
                  <a:cubicBezTo>
                    <a:pt x="1898" y="2758"/>
                    <a:pt x="1875" y="2736"/>
                    <a:pt x="1842" y="2725"/>
                  </a:cubicBezTo>
                  <a:cubicBezTo>
                    <a:pt x="1816" y="2775"/>
                    <a:pt x="1773" y="2782"/>
                    <a:pt x="1721" y="2782"/>
                  </a:cubicBezTo>
                  <a:cubicBezTo>
                    <a:pt x="1700" y="2782"/>
                    <a:pt x="1678" y="2781"/>
                    <a:pt x="1655" y="2781"/>
                  </a:cubicBezTo>
                  <a:cubicBezTo>
                    <a:pt x="1584" y="2781"/>
                    <a:pt x="1514" y="2787"/>
                    <a:pt x="1444" y="2787"/>
                  </a:cubicBezTo>
                  <a:cubicBezTo>
                    <a:pt x="1409" y="2787"/>
                    <a:pt x="1374" y="2785"/>
                    <a:pt x="1339" y="2781"/>
                  </a:cubicBezTo>
                  <a:cubicBezTo>
                    <a:pt x="1298" y="2775"/>
                    <a:pt x="1258" y="2772"/>
                    <a:pt x="1216" y="2772"/>
                  </a:cubicBezTo>
                  <a:cubicBezTo>
                    <a:pt x="1174" y="2772"/>
                    <a:pt x="1131" y="2775"/>
                    <a:pt x="1085" y="2781"/>
                  </a:cubicBezTo>
                  <a:cubicBezTo>
                    <a:pt x="1059" y="2787"/>
                    <a:pt x="1034" y="2789"/>
                    <a:pt x="1009" y="2789"/>
                  </a:cubicBezTo>
                  <a:cubicBezTo>
                    <a:pt x="929" y="2789"/>
                    <a:pt x="850" y="2764"/>
                    <a:pt x="769" y="2747"/>
                  </a:cubicBezTo>
                  <a:lnTo>
                    <a:pt x="724" y="2747"/>
                  </a:lnTo>
                  <a:cubicBezTo>
                    <a:pt x="688" y="2747"/>
                    <a:pt x="666" y="2758"/>
                    <a:pt x="629" y="2758"/>
                  </a:cubicBezTo>
                  <a:cubicBezTo>
                    <a:pt x="618" y="2769"/>
                    <a:pt x="596" y="2769"/>
                    <a:pt x="585" y="2781"/>
                  </a:cubicBezTo>
                  <a:cubicBezTo>
                    <a:pt x="572" y="2793"/>
                    <a:pt x="557" y="2799"/>
                    <a:pt x="541" y="2799"/>
                  </a:cubicBezTo>
                  <a:cubicBezTo>
                    <a:pt x="525" y="2799"/>
                    <a:pt x="508" y="2793"/>
                    <a:pt x="490" y="2781"/>
                  </a:cubicBezTo>
                  <a:cubicBezTo>
                    <a:pt x="486" y="2777"/>
                    <a:pt x="480" y="2776"/>
                    <a:pt x="472" y="2776"/>
                  </a:cubicBezTo>
                  <a:cubicBezTo>
                    <a:pt x="458" y="2776"/>
                    <a:pt x="440" y="2781"/>
                    <a:pt x="431" y="2781"/>
                  </a:cubicBezTo>
                  <a:lnTo>
                    <a:pt x="235" y="2781"/>
                  </a:lnTo>
                  <a:cubicBezTo>
                    <a:pt x="235" y="2781"/>
                    <a:pt x="210" y="2758"/>
                    <a:pt x="210" y="2747"/>
                  </a:cubicBezTo>
                  <a:lnTo>
                    <a:pt x="210" y="2375"/>
                  </a:lnTo>
                  <a:cubicBezTo>
                    <a:pt x="210" y="2362"/>
                    <a:pt x="221" y="2350"/>
                    <a:pt x="221" y="2339"/>
                  </a:cubicBezTo>
                  <a:cubicBezTo>
                    <a:pt x="210" y="2281"/>
                    <a:pt x="210" y="2236"/>
                    <a:pt x="258" y="2199"/>
                  </a:cubicBezTo>
                  <a:cubicBezTo>
                    <a:pt x="221" y="2141"/>
                    <a:pt x="199" y="2096"/>
                    <a:pt x="177" y="2049"/>
                  </a:cubicBezTo>
                  <a:cubicBezTo>
                    <a:pt x="165" y="2026"/>
                    <a:pt x="165" y="2001"/>
                    <a:pt x="165" y="1979"/>
                  </a:cubicBezTo>
                  <a:cubicBezTo>
                    <a:pt x="177" y="1898"/>
                    <a:pt x="188" y="1803"/>
                    <a:pt x="199" y="1722"/>
                  </a:cubicBezTo>
                  <a:lnTo>
                    <a:pt x="199" y="1292"/>
                  </a:lnTo>
                  <a:cubicBezTo>
                    <a:pt x="199" y="1269"/>
                    <a:pt x="221" y="1233"/>
                    <a:pt x="235" y="1199"/>
                  </a:cubicBezTo>
                  <a:cubicBezTo>
                    <a:pt x="247" y="1188"/>
                    <a:pt x="247" y="1163"/>
                    <a:pt x="247" y="1163"/>
                  </a:cubicBezTo>
                  <a:cubicBezTo>
                    <a:pt x="199" y="1104"/>
                    <a:pt x="165" y="1048"/>
                    <a:pt x="188" y="965"/>
                  </a:cubicBezTo>
                  <a:cubicBezTo>
                    <a:pt x="188" y="954"/>
                    <a:pt x="188" y="942"/>
                    <a:pt x="177" y="942"/>
                  </a:cubicBezTo>
                  <a:cubicBezTo>
                    <a:pt x="118" y="839"/>
                    <a:pt x="152" y="733"/>
                    <a:pt x="152" y="629"/>
                  </a:cubicBezTo>
                  <a:cubicBezTo>
                    <a:pt x="152" y="546"/>
                    <a:pt x="177" y="465"/>
                    <a:pt x="177" y="384"/>
                  </a:cubicBezTo>
                  <a:lnTo>
                    <a:pt x="177" y="372"/>
                  </a:lnTo>
                  <a:cubicBezTo>
                    <a:pt x="129" y="314"/>
                    <a:pt x="152" y="244"/>
                    <a:pt x="152" y="185"/>
                  </a:cubicBezTo>
                  <a:cubicBezTo>
                    <a:pt x="152" y="136"/>
                    <a:pt x="185" y="113"/>
                    <a:pt x="223" y="113"/>
                  </a:cubicBezTo>
                  <a:cubicBezTo>
                    <a:pt x="231" y="113"/>
                    <a:pt x="239" y="114"/>
                    <a:pt x="247" y="115"/>
                  </a:cubicBezTo>
                  <a:cubicBezTo>
                    <a:pt x="291" y="141"/>
                    <a:pt x="339" y="163"/>
                    <a:pt x="386" y="174"/>
                  </a:cubicBezTo>
                  <a:cubicBezTo>
                    <a:pt x="397" y="185"/>
                    <a:pt x="397" y="185"/>
                    <a:pt x="409" y="185"/>
                  </a:cubicBezTo>
                  <a:cubicBezTo>
                    <a:pt x="445" y="174"/>
                    <a:pt x="490" y="152"/>
                    <a:pt x="537" y="152"/>
                  </a:cubicBezTo>
                  <a:cubicBezTo>
                    <a:pt x="596" y="141"/>
                    <a:pt x="666" y="127"/>
                    <a:pt x="735" y="127"/>
                  </a:cubicBezTo>
                  <a:lnTo>
                    <a:pt x="1015" y="127"/>
                  </a:lnTo>
                  <a:cubicBezTo>
                    <a:pt x="1107" y="127"/>
                    <a:pt x="1188" y="141"/>
                    <a:pt x="1283" y="152"/>
                  </a:cubicBezTo>
                  <a:cubicBezTo>
                    <a:pt x="1294" y="152"/>
                    <a:pt x="1316" y="174"/>
                    <a:pt x="1316" y="196"/>
                  </a:cubicBezTo>
                  <a:cubicBezTo>
                    <a:pt x="1316" y="255"/>
                    <a:pt x="1328" y="325"/>
                    <a:pt x="1339" y="384"/>
                  </a:cubicBezTo>
                  <a:cubicBezTo>
                    <a:pt x="1353" y="336"/>
                    <a:pt x="1353" y="280"/>
                    <a:pt x="1353" y="233"/>
                  </a:cubicBezTo>
                  <a:cubicBezTo>
                    <a:pt x="1364" y="174"/>
                    <a:pt x="1375" y="163"/>
                    <a:pt x="1434" y="163"/>
                  </a:cubicBezTo>
                  <a:cubicBezTo>
                    <a:pt x="1447" y="166"/>
                    <a:pt x="1461" y="168"/>
                    <a:pt x="1476" y="168"/>
                  </a:cubicBezTo>
                  <a:cubicBezTo>
                    <a:pt x="1512" y="168"/>
                    <a:pt x="1551" y="160"/>
                    <a:pt x="1585" y="152"/>
                  </a:cubicBezTo>
                  <a:cubicBezTo>
                    <a:pt x="1607" y="146"/>
                    <a:pt x="1626" y="143"/>
                    <a:pt x="1642" y="143"/>
                  </a:cubicBezTo>
                  <a:cubicBezTo>
                    <a:pt x="1693" y="143"/>
                    <a:pt x="1716" y="174"/>
                    <a:pt x="1724" y="244"/>
                  </a:cubicBezTo>
                  <a:cubicBezTo>
                    <a:pt x="1724" y="255"/>
                    <a:pt x="1724" y="266"/>
                    <a:pt x="1736" y="280"/>
                  </a:cubicBezTo>
                  <a:cubicBezTo>
                    <a:pt x="1736" y="266"/>
                    <a:pt x="1747" y="255"/>
                    <a:pt x="1747" y="255"/>
                  </a:cubicBezTo>
                  <a:cubicBezTo>
                    <a:pt x="1772" y="163"/>
                    <a:pt x="1817" y="152"/>
                    <a:pt x="1898" y="152"/>
                  </a:cubicBezTo>
                  <a:cubicBezTo>
                    <a:pt x="2026" y="152"/>
                    <a:pt x="2155" y="163"/>
                    <a:pt x="2283" y="174"/>
                  </a:cubicBezTo>
                  <a:cubicBezTo>
                    <a:pt x="2342" y="174"/>
                    <a:pt x="2400" y="163"/>
                    <a:pt x="2456" y="163"/>
                  </a:cubicBezTo>
                  <a:cubicBezTo>
                    <a:pt x="2472" y="159"/>
                    <a:pt x="2488" y="157"/>
                    <a:pt x="2503" y="157"/>
                  </a:cubicBezTo>
                  <a:cubicBezTo>
                    <a:pt x="2533" y="157"/>
                    <a:pt x="2559" y="167"/>
                    <a:pt x="2574" y="196"/>
                  </a:cubicBezTo>
                  <a:cubicBezTo>
                    <a:pt x="2582" y="206"/>
                    <a:pt x="2597" y="215"/>
                    <a:pt x="2609" y="215"/>
                  </a:cubicBezTo>
                  <a:cubicBezTo>
                    <a:pt x="2614" y="215"/>
                    <a:pt x="2618" y="214"/>
                    <a:pt x="2621" y="210"/>
                  </a:cubicBezTo>
                  <a:cubicBezTo>
                    <a:pt x="2638" y="203"/>
                    <a:pt x="2653" y="200"/>
                    <a:pt x="2667" y="200"/>
                  </a:cubicBezTo>
                  <a:cubicBezTo>
                    <a:pt x="2682" y="200"/>
                    <a:pt x="2697" y="203"/>
                    <a:pt x="2713" y="210"/>
                  </a:cubicBezTo>
                  <a:cubicBezTo>
                    <a:pt x="2724" y="216"/>
                    <a:pt x="2736" y="219"/>
                    <a:pt x="2747" y="219"/>
                  </a:cubicBezTo>
                  <a:cubicBezTo>
                    <a:pt x="2757" y="219"/>
                    <a:pt x="2766" y="216"/>
                    <a:pt x="2772" y="210"/>
                  </a:cubicBezTo>
                  <a:cubicBezTo>
                    <a:pt x="2794" y="187"/>
                    <a:pt x="2817" y="174"/>
                    <a:pt x="2843" y="174"/>
                  </a:cubicBezTo>
                  <a:cubicBezTo>
                    <a:pt x="2858" y="174"/>
                    <a:pt x="2873" y="177"/>
                    <a:pt x="2889" y="185"/>
                  </a:cubicBezTo>
                  <a:lnTo>
                    <a:pt x="2993" y="185"/>
                  </a:lnTo>
                  <a:cubicBezTo>
                    <a:pt x="3169" y="196"/>
                    <a:pt x="3353" y="196"/>
                    <a:pt x="3529" y="196"/>
                  </a:cubicBezTo>
                  <a:cubicBezTo>
                    <a:pt x="3568" y="196"/>
                    <a:pt x="3606" y="203"/>
                    <a:pt x="3644" y="203"/>
                  </a:cubicBezTo>
                  <a:cubicBezTo>
                    <a:pt x="3663" y="203"/>
                    <a:pt x="3683" y="201"/>
                    <a:pt x="3702" y="196"/>
                  </a:cubicBezTo>
                  <a:cubicBezTo>
                    <a:pt x="3727" y="196"/>
                    <a:pt x="3761" y="185"/>
                    <a:pt x="3783" y="174"/>
                  </a:cubicBezTo>
                  <a:cubicBezTo>
                    <a:pt x="3804" y="159"/>
                    <a:pt x="3820" y="151"/>
                    <a:pt x="3833" y="151"/>
                  </a:cubicBezTo>
                  <a:cubicBezTo>
                    <a:pt x="3851" y="151"/>
                    <a:pt x="3864" y="165"/>
                    <a:pt x="3878" y="196"/>
                  </a:cubicBezTo>
                  <a:cubicBezTo>
                    <a:pt x="3878" y="196"/>
                    <a:pt x="3889" y="210"/>
                    <a:pt x="3889" y="222"/>
                  </a:cubicBezTo>
                  <a:cubicBezTo>
                    <a:pt x="3901" y="222"/>
                    <a:pt x="3912" y="222"/>
                    <a:pt x="3912" y="210"/>
                  </a:cubicBezTo>
                  <a:cubicBezTo>
                    <a:pt x="3937" y="174"/>
                    <a:pt x="3970" y="152"/>
                    <a:pt x="4029" y="152"/>
                  </a:cubicBezTo>
                  <a:cubicBezTo>
                    <a:pt x="4051" y="152"/>
                    <a:pt x="4077" y="127"/>
                    <a:pt x="4099" y="115"/>
                  </a:cubicBezTo>
                  <a:cubicBezTo>
                    <a:pt x="4126" y="100"/>
                    <a:pt x="4148" y="92"/>
                    <a:pt x="4168" y="92"/>
                  </a:cubicBezTo>
                  <a:close/>
                  <a:moveTo>
                    <a:pt x="1" y="1"/>
                  </a:moveTo>
                  <a:lnTo>
                    <a:pt x="1" y="2945"/>
                  </a:lnTo>
                  <a:lnTo>
                    <a:pt x="8010" y="2945"/>
                  </a:lnTo>
                  <a:lnTo>
                    <a:pt x="8010" y="1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4"/>
            <p:cNvSpPr/>
            <p:nvPr/>
          </p:nvSpPr>
          <p:spPr>
            <a:xfrm>
              <a:off x="2061497" y="2457623"/>
              <a:ext cx="569815" cy="198788"/>
            </a:xfrm>
            <a:custGeom>
              <a:avLst/>
              <a:gdLst/>
              <a:ahLst/>
              <a:cxnLst/>
              <a:rect l="l" t="t" r="r" b="b"/>
              <a:pathLst>
                <a:path w="7533" h="2628" extrusionOk="0">
                  <a:moveTo>
                    <a:pt x="6613" y="744"/>
                  </a:moveTo>
                  <a:cubicBezTo>
                    <a:pt x="6624" y="744"/>
                    <a:pt x="6624" y="756"/>
                    <a:pt x="6635" y="767"/>
                  </a:cubicBezTo>
                  <a:cubicBezTo>
                    <a:pt x="6624" y="767"/>
                    <a:pt x="6624" y="781"/>
                    <a:pt x="6613" y="792"/>
                  </a:cubicBezTo>
                  <a:lnTo>
                    <a:pt x="1177" y="792"/>
                  </a:lnTo>
                  <a:cubicBezTo>
                    <a:pt x="1154" y="792"/>
                    <a:pt x="1132" y="767"/>
                    <a:pt x="1107" y="767"/>
                  </a:cubicBezTo>
                  <a:cubicBezTo>
                    <a:pt x="1132" y="756"/>
                    <a:pt x="1154" y="744"/>
                    <a:pt x="1177" y="744"/>
                  </a:cubicBezTo>
                  <a:close/>
                  <a:moveTo>
                    <a:pt x="6569" y="1022"/>
                  </a:moveTo>
                  <a:cubicBezTo>
                    <a:pt x="6585" y="1022"/>
                    <a:pt x="6600" y="1026"/>
                    <a:pt x="6613" y="1046"/>
                  </a:cubicBezTo>
                  <a:cubicBezTo>
                    <a:pt x="6591" y="1060"/>
                    <a:pt x="6566" y="1071"/>
                    <a:pt x="6543" y="1071"/>
                  </a:cubicBezTo>
                  <a:lnTo>
                    <a:pt x="1177" y="1071"/>
                  </a:lnTo>
                  <a:cubicBezTo>
                    <a:pt x="1154" y="1071"/>
                    <a:pt x="1118" y="1060"/>
                    <a:pt x="1096" y="1046"/>
                  </a:cubicBezTo>
                  <a:cubicBezTo>
                    <a:pt x="1109" y="1026"/>
                    <a:pt x="1123" y="1022"/>
                    <a:pt x="1140" y="1022"/>
                  </a:cubicBezTo>
                  <a:cubicBezTo>
                    <a:pt x="1151" y="1022"/>
                    <a:pt x="1163" y="1024"/>
                    <a:pt x="1177" y="1024"/>
                  </a:cubicBezTo>
                  <a:lnTo>
                    <a:pt x="6532" y="1024"/>
                  </a:lnTo>
                  <a:cubicBezTo>
                    <a:pt x="6546" y="1024"/>
                    <a:pt x="6558" y="1022"/>
                    <a:pt x="6569" y="1022"/>
                  </a:cubicBezTo>
                  <a:close/>
                  <a:moveTo>
                    <a:pt x="6602" y="1326"/>
                  </a:moveTo>
                  <a:cubicBezTo>
                    <a:pt x="6602" y="1340"/>
                    <a:pt x="6613" y="1351"/>
                    <a:pt x="6624" y="1351"/>
                  </a:cubicBezTo>
                  <a:cubicBezTo>
                    <a:pt x="6613" y="1362"/>
                    <a:pt x="6602" y="1373"/>
                    <a:pt x="6602" y="1373"/>
                  </a:cubicBezTo>
                  <a:lnTo>
                    <a:pt x="1188" y="1373"/>
                  </a:lnTo>
                  <a:cubicBezTo>
                    <a:pt x="1165" y="1373"/>
                    <a:pt x="1143" y="1362"/>
                    <a:pt x="1118" y="1351"/>
                  </a:cubicBezTo>
                  <a:cubicBezTo>
                    <a:pt x="1143" y="1351"/>
                    <a:pt x="1165" y="1326"/>
                    <a:pt x="1188" y="1326"/>
                  </a:cubicBezTo>
                  <a:close/>
                  <a:moveTo>
                    <a:pt x="1172" y="1625"/>
                  </a:moveTo>
                  <a:cubicBezTo>
                    <a:pt x="1179" y="1625"/>
                    <a:pt x="1192" y="1630"/>
                    <a:pt x="1202" y="1630"/>
                  </a:cubicBezTo>
                  <a:lnTo>
                    <a:pt x="6521" y="1630"/>
                  </a:lnTo>
                  <a:cubicBezTo>
                    <a:pt x="6543" y="1630"/>
                    <a:pt x="6580" y="1630"/>
                    <a:pt x="6613" y="1641"/>
                  </a:cubicBezTo>
                  <a:lnTo>
                    <a:pt x="6613" y="1664"/>
                  </a:lnTo>
                  <a:cubicBezTo>
                    <a:pt x="6591" y="1664"/>
                    <a:pt x="6566" y="1675"/>
                    <a:pt x="6543" y="1675"/>
                  </a:cubicBezTo>
                  <a:lnTo>
                    <a:pt x="1154" y="1675"/>
                  </a:lnTo>
                  <a:cubicBezTo>
                    <a:pt x="1143" y="1664"/>
                    <a:pt x="1132" y="1652"/>
                    <a:pt x="1118" y="1652"/>
                  </a:cubicBezTo>
                  <a:cubicBezTo>
                    <a:pt x="1132" y="1641"/>
                    <a:pt x="1143" y="1630"/>
                    <a:pt x="1165" y="1630"/>
                  </a:cubicBezTo>
                  <a:cubicBezTo>
                    <a:pt x="1165" y="1626"/>
                    <a:pt x="1168" y="1625"/>
                    <a:pt x="1172" y="1625"/>
                  </a:cubicBezTo>
                  <a:close/>
                  <a:moveTo>
                    <a:pt x="4013" y="0"/>
                  </a:moveTo>
                  <a:cubicBezTo>
                    <a:pt x="4001" y="0"/>
                    <a:pt x="3987" y="7"/>
                    <a:pt x="3970" y="24"/>
                  </a:cubicBezTo>
                  <a:cubicBezTo>
                    <a:pt x="3948" y="35"/>
                    <a:pt x="3926" y="57"/>
                    <a:pt x="3900" y="57"/>
                  </a:cubicBezTo>
                  <a:cubicBezTo>
                    <a:pt x="3842" y="57"/>
                    <a:pt x="3808" y="82"/>
                    <a:pt x="3772" y="116"/>
                  </a:cubicBezTo>
                  <a:cubicBezTo>
                    <a:pt x="3763" y="131"/>
                    <a:pt x="3752" y="137"/>
                    <a:pt x="3741" y="137"/>
                  </a:cubicBezTo>
                  <a:cubicBezTo>
                    <a:pt x="3725" y="137"/>
                    <a:pt x="3710" y="124"/>
                    <a:pt x="3702" y="105"/>
                  </a:cubicBezTo>
                  <a:cubicBezTo>
                    <a:pt x="3691" y="94"/>
                    <a:pt x="3680" y="68"/>
                    <a:pt x="3680" y="57"/>
                  </a:cubicBezTo>
                  <a:cubicBezTo>
                    <a:pt x="3621" y="105"/>
                    <a:pt x="3562" y="116"/>
                    <a:pt x="3507" y="116"/>
                  </a:cubicBezTo>
                  <a:cubicBezTo>
                    <a:pt x="3319" y="105"/>
                    <a:pt x="3121" y="105"/>
                    <a:pt x="2923" y="94"/>
                  </a:cubicBezTo>
                  <a:lnTo>
                    <a:pt x="2713" y="94"/>
                  </a:lnTo>
                  <a:cubicBezTo>
                    <a:pt x="2691" y="94"/>
                    <a:pt x="2668" y="94"/>
                    <a:pt x="2655" y="105"/>
                  </a:cubicBezTo>
                  <a:cubicBezTo>
                    <a:pt x="2636" y="123"/>
                    <a:pt x="2617" y="132"/>
                    <a:pt x="2596" y="132"/>
                  </a:cubicBezTo>
                  <a:cubicBezTo>
                    <a:pt x="2578" y="132"/>
                    <a:pt x="2560" y="126"/>
                    <a:pt x="2540" y="116"/>
                  </a:cubicBezTo>
                  <a:cubicBezTo>
                    <a:pt x="2536" y="112"/>
                    <a:pt x="2530" y="111"/>
                    <a:pt x="2522" y="111"/>
                  </a:cubicBezTo>
                  <a:cubicBezTo>
                    <a:pt x="2507" y="111"/>
                    <a:pt x="2489" y="116"/>
                    <a:pt x="2481" y="116"/>
                  </a:cubicBezTo>
                  <a:cubicBezTo>
                    <a:pt x="2466" y="121"/>
                    <a:pt x="2452" y="123"/>
                    <a:pt x="2439" y="123"/>
                  </a:cubicBezTo>
                  <a:cubicBezTo>
                    <a:pt x="2421" y="123"/>
                    <a:pt x="2407" y="118"/>
                    <a:pt x="2400" y="105"/>
                  </a:cubicBezTo>
                  <a:cubicBezTo>
                    <a:pt x="2383" y="72"/>
                    <a:pt x="2362" y="67"/>
                    <a:pt x="2339" y="67"/>
                  </a:cubicBezTo>
                  <a:cubicBezTo>
                    <a:pt x="2328" y="67"/>
                    <a:pt x="2317" y="68"/>
                    <a:pt x="2305" y="68"/>
                  </a:cubicBezTo>
                  <a:cubicBezTo>
                    <a:pt x="2265" y="78"/>
                    <a:pt x="2218" y="87"/>
                    <a:pt x="2173" y="87"/>
                  </a:cubicBezTo>
                  <a:cubicBezTo>
                    <a:pt x="2155" y="87"/>
                    <a:pt x="2138" y="86"/>
                    <a:pt x="2121" y="82"/>
                  </a:cubicBezTo>
                  <a:cubicBezTo>
                    <a:pt x="2037" y="67"/>
                    <a:pt x="1953" y="61"/>
                    <a:pt x="1869" y="61"/>
                  </a:cubicBezTo>
                  <a:cubicBezTo>
                    <a:pt x="1814" y="61"/>
                    <a:pt x="1758" y="64"/>
                    <a:pt x="1702" y="68"/>
                  </a:cubicBezTo>
                  <a:cubicBezTo>
                    <a:pt x="1677" y="68"/>
                    <a:pt x="1654" y="82"/>
                    <a:pt x="1654" y="94"/>
                  </a:cubicBezTo>
                  <a:cubicBezTo>
                    <a:pt x="1632" y="127"/>
                    <a:pt x="1621" y="163"/>
                    <a:pt x="1607" y="197"/>
                  </a:cubicBezTo>
                  <a:cubicBezTo>
                    <a:pt x="1596" y="208"/>
                    <a:pt x="1585" y="222"/>
                    <a:pt x="1573" y="222"/>
                  </a:cubicBezTo>
                  <a:cubicBezTo>
                    <a:pt x="1562" y="222"/>
                    <a:pt x="1551" y="197"/>
                    <a:pt x="1551" y="186"/>
                  </a:cubicBezTo>
                  <a:cubicBezTo>
                    <a:pt x="1537" y="163"/>
                    <a:pt x="1537" y="127"/>
                    <a:pt x="1526" y="105"/>
                  </a:cubicBezTo>
                  <a:cubicBezTo>
                    <a:pt x="1526" y="68"/>
                    <a:pt x="1513" y="53"/>
                    <a:pt x="1490" y="53"/>
                  </a:cubicBezTo>
                  <a:cubicBezTo>
                    <a:pt x="1483" y="53"/>
                    <a:pt x="1476" y="55"/>
                    <a:pt x="1467" y="57"/>
                  </a:cubicBezTo>
                  <a:cubicBezTo>
                    <a:pt x="1397" y="68"/>
                    <a:pt x="1328" y="82"/>
                    <a:pt x="1247" y="94"/>
                  </a:cubicBezTo>
                  <a:cubicBezTo>
                    <a:pt x="1235" y="163"/>
                    <a:pt x="1224" y="233"/>
                    <a:pt x="1213" y="314"/>
                  </a:cubicBezTo>
                  <a:cubicBezTo>
                    <a:pt x="1213" y="325"/>
                    <a:pt x="1202" y="337"/>
                    <a:pt x="1188" y="362"/>
                  </a:cubicBezTo>
                  <a:cubicBezTo>
                    <a:pt x="1177" y="337"/>
                    <a:pt x="1165" y="325"/>
                    <a:pt x="1165" y="314"/>
                  </a:cubicBezTo>
                  <a:cubicBezTo>
                    <a:pt x="1154" y="244"/>
                    <a:pt x="1143" y="175"/>
                    <a:pt x="1132" y="94"/>
                  </a:cubicBezTo>
                  <a:cubicBezTo>
                    <a:pt x="1132" y="82"/>
                    <a:pt x="1118" y="57"/>
                    <a:pt x="1107" y="57"/>
                  </a:cubicBezTo>
                  <a:cubicBezTo>
                    <a:pt x="1026" y="46"/>
                    <a:pt x="956" y="46"/>
                    <a:pt x="875" y="35"/>
                  </a:cubicBezTo>
                  <a:lnTo>
                    <a:pt x="537" y="35"/>
                  </a:lnTo>
                  <a:cubicBezTo>
                    <a:pt x="489" y="35"/>
                    <a:pt x="445" y="46"/>
                    <a:pt x="386" y="57"/>
                  </a:cubicBezTo>
                  <a:cubicBezTo>
                    <a:pt x="339" y="68"/>
                    <a:pt x="294" y="82"/>
                    <a:pt x="246" y="94"/>
                  </a:cubicBezTo>
                  <a:cubicBezTo>
                    <a:pt x="235" y="94"/>
                    <a:pt x="224" y="94"/>
                    <a:pt x="224" y="82"/>
                  </a:cubicBezTo>
                  <a:cubicBezTo>
                    <a:pt x="177" y="68"/>
                    <a:pt x="129" y="46"/>
                    <a:pt x="96" y="35"/>
                  </a:cubicBezTo>
                  <a:cubicBezTo>
                    <a:pt x="83" y="31"/>
                    <a:pt x="73" y="29"/>
                    <a:pt x="64" y="29"/>
                  </a:cubicBezTo>
                  <a:cubicBezTo>
                    <a:pt x="47" y="29"/>
                    <a:pt x="37" y="39"/>
                    <a:pt x="37" y="68"/>
                  </a:cubicBezTo>
                  <a:cubicBezTo>
                    <a:pt x="48" y="127"/>
                    <a:pt x="26" y="186"/>
                    <a:pt x="70" y="233"/>
                  </a:cubicBezTo>
                  <a:lnTo>
                    <a:pt x="70" y="267"/>
                  </a:lnTo>
                  <a:cubicBezTo>
                    <a:pt x="59" y="337"/>
                    <a:pt x="59" y="418"/>
                    <a:pt x="48" y="487"/>
                  </a:cubicBezTo>
                  <a:cubicBezTo>
                    <a:pt x="1" y="641"/>
                    <a:pt x="70" y="781"/>
                    <a:pt x="84" y="932"/>
                  </a:cubicBezTo>
                  <a:cubicBezTo>
                    <a:pt x="84" y="943"/>
                    <a:pt x="96" y="954"/>
                    <a:pt x="96" y="965"/>
                  </a:cubicBezTo>
                  <a:cubicBezTo>
                    <a:pt x="107" y="990"/>
                    <a:pt x="129" y="1002"/>
                    <a:pt x="140" y="1024"/>
                  </a:cubicBezTo>
                  <a:cubicBezTo>
                    <a:pt x="154" y="1046"/>
                    <a:pt x="154" y="1083"/>
                    <a:pt x="129" y="1094"/>
                  </a:cubicBezTo>
                  <a:cubicBezTo>
                    <a:pt x="96" y="1116"/>
                    <a:pt x="84" y="1164"/>
                    <a:pt x="84" y="1200"/>
                  </a:cubicBezTo>
                  <a:cubicBezTo>
                    <a:pt x="84" y="1340"/>
                    <a:pt x="96" y="1479"/>
                    <a:pt x="84" y="1619"/>
                  </a:cubicBezTo>
                  <a:cubicBezTo>
                    <a:pt x="84" y="1700"/>
                    <a:pt x="70" y="1770"/>
                    <a:pt x="59" y="1851"/>
                  </a:cubicBezTo>
                  <a:cubicBezTo>
                    <a:pt x="59" y="1873"/>
                    <a:pt x="70" y="1898"/>
                    <a:pt x="70" y="1921"/>
                  </a:cubicBezTo>
                  <a:cubicBezTo>
                    <a:pt x="84" y="1943"/>
                    <a:pt x="84" y="1954"/>
                    <a:pt x="96" y="1968"/>
                  </a:cubicBezTo>
                  <a:cubicBezTo>
                    <a:pt x="96" y="1979"/>
                    <a:pt x="107" y="2002"/>
                    <a:pt x="129" y="2013"/>
                  </a:cubicBezTo>
                  <a:cubicBezTo>
                    <a:pt x="165" y="2049"/>
                    <a:pt x="165" y="2071"/>
                    <a:pt x="140" y="2108"/>
                  </a:cubicBezTo>
                  <a:cubicBezTo>
                    <a:pt x="107" y="2130"/>
                    <a:pt x="107" y="2153"/>
                    <a:pt x="107" y="2200"/>
                  </a:cubicBezTo>
                  <a:cubicBezTo>
                    <a:pt x="118" y="2211"/>
                    <a:pt x="118" y="2222"/>
                    <a:pt x="118" y="2247"/>
                  </a:cubicBezTo>
                  <a:lnTo>
                    <a:pt x="118" y="2619"/>
                  </a:lnTo>
                  <a:cubicBezTo>
                    <a:pt x="165" y="2619"/>
                    <a:pt x="210" y="2619"/>
                    <a:pt x="258" y="2608"/>
                  </a:cubicBezTo>
                  <a:cubicBezTo>
                    <a:pt x="277" y="2603"/>
                    <a:pt x="293" y="2601"/>
                    <a:pt x="306" y="2601"/>
                  </a:cubicBezTo>
                  <a:cubicBezTo>
                    <a:pt x="326" y="2601"/>
                    <a:pt x="342" y="2606"/>
                    <a:pt x="364" y="2619"/>
                  </a:cubicBezTo>
                  <a:cubicBezTo>
                    <a:pt x="369" y="2625"/>
                    <a:pt x="378" y="2627"/>
                    <a:pt x="386" y="2627"/>
                  </a:cubicBezTo>
                  <a:cubicBezTo>
                    <a:pt x="394" y="2627"/>
                    <a:pt x="403" y="2625"/>
                    <a:pt x="408" y="2619"/>
                  </a:cubicBezTo>
                  <a:cubicBezTo>
                    <a:pt x="435" y="2603"/>
                    <a:pt x="454" y="2591"/>
                    <a:pt x="476" y="2591"/>
                  </a:cubicBezTo>
                  <a:cubicBezTo>
                    <a:pt x="484" y="2591"/>
                    <a:pt x="493" y="2593"/>
                    <a:pt x="503" y="2597"/>
                  </a:cubicBezTo>
                  <a:cubicBezTo>
                    <a:pt x="507" y="2600"/>
                    <a:pt x="512" y="2602"/>
                    <a:pt x="517" y="2602"/>
                  </a:cubicBezTo>
                  <a:cubicBezTo>
                    <a:pt x="528" y="2602"/>
                    <a:pt x="541" y="2597"/>
                    <a:pt x="548" y="2597"/>
                  </a:cubicBezTo>
                  <a:cubicBezTo>
                    <a:pt x="573" y="2583"/>
                    <a:pt x="607" y="2583"/>
                    <a:pt x="629" y="2583"/>
                  </a:cubicBezTo>
                  <a:cubicBezTo>
                    <a:pt x="713" y="2597"/>
                    <a:pt x="783" y="2619"/>
                    <a:pt x="864" y="2619"/>
                  </a:cubicBezTo>
                  <a:cubicBezTo>
                    <a:pt x="887" y="2619"/>
                    <a:pt x="912" y="2621"/>
                    <a:pt x="938" y="2621"/>
                  </a:cubicBezTo>
                  <a:cubicBezTo>
                    <a:pt x="976" y="2621"/>
                    <a:pt x="1015" y="2617"/>
                    <a:pt x="1048" y="2597"/>
                  </a:cubicBezTo>
                  <a:cubicBezTo>
                    <a:pt x="1053" y="2592"/>
                    <a:pt x="1058" y="2590"/>
                    <a:pt x="1064" y="2590"/>
                  </a:cubicBezTo>
                  <a:cubicBezTo>
                    <a:pt x="1076" y="2590"/>
                    <a:pt x="1088" y="2597"/>
                    <a:pt x="1096" y="2597"/>
                  </a:cubicBezTo>
                  <a:cubicBezTo>
                    <a:pt x="1143" y="2608"/>
                    <a:pt x="1188" y="2619"/>
                    <a:pt x="1235" y="2619"/>
                  </a:cubicBezTo>
                  <a:lnTo>
                    <a:pt x="1515" y="2619"/>
                  </a:lnTo>
                  <a:cubicBezTo>
                    <a:pt x="1573" y="2619"/>
                    <a:pt x="1632" y="2619"/>
                    <a:pt x="1666" y="2560"/>
                  </a:cubicBezTo>
                  <a:cubicBezTo>
                    <a:pt x="1669" y="2557"/>
                    <a:pt x="1674" y="2556"/>
                    <a:pt x="1681" y="2556"/>
                  </a:cubicBezTo>
                  <a:cubicBezTo>
                    <a:pt x="1697" y="2556"/>
                    <a:pt x="1720" y="2564"/>
                    <a:pt x="1735" y="2572"/>
                  </a:cubicBezTo>
                  <a:cubicBezTo>
                    <a:pt x="1744" y="2572"/>
                    <a:pt x="1761" y="2587"/>
                    <a:pt x="1769" y="2587"/>
                  </a:cubicBezTo>
                  <a:cubicBezTo>
                    <a:pt x="1771" y="2587"/>
                    <a:pt x="1772" y="2586"/>
                    <a:pt x="1772" y="2583"/>
                  </a:cubicBezTo>
                  <a:cubicBezTo>
                    <a:pt x="1798" y="2573"/>
                    <a:pt x="1823" y="2567"/>
                    <a:pt x="1847" y="2567"/>
                  </a:cubicBezTo>
                  <a:cubicBezTo>
                    <a:pt x="1878" y="2567"/>
                    <a:pt x="1907" y="2576"/>
                    <a:pt x="1934" y="2597"/>
                  </a:cubicBezTo>
                  <a:lnTo>
                    <a:pt x="1945" y="2597"/>
                  </a:lnTo>
                  <a:cubicBezTo>
                    <a:pt x="1992" y="2597"/>
                    <a:pt x="2026" y="2608"/>
                    <a:pt x="2073" y="2608"/>
                  </a:cubicBezTo>
                  <a:lnTo>
                    <a:pt x="2272" y="2608"/>
                  </a:lnTo>
                  <a:cubicBezTo>
                    <a:pt x="2283" y="2602"/>
                    <a:pt x="2298" y="2602"/>
                    <a:pt x="2314" y="2602"/>
                  </a:cubicBezTo>
                  <a:cubicBezTo>
                    <a:pt x="2330" y="2602"/>
                    <a:pt x="2347" y="2602"/>
                    <a:pt x="2364" y="2597"/>
                  </a:cubicBezTo>
                  <a:cubicBezTo>
                    <a:pt x="2410" y="2587"/>
                    <a:pt x="2454" y="2583"/>
                    <a:pt x="2497" y="2583"/>
                  </a:cubicBezTo>
                  <a:cubicBezTo>
                    <a:pt x="2563" y="2583"/>
                    <a:pt x="2626" y="2593"/>
                    <a:pt x="2691" y="2608"/>
                  </a:cubicBezTo>
                  <a:cubicBezTo>
                    <a:pt x="2713" y="2619"/>
                    <a:pt x="2738" y="2619"/>
                    <a:pt x="2761" y="2619"/>
                  </a:cubicBezTo>
                  <a:cubicBezTo>
                    <a:pt x="2853" y="2608"/>
                    <a:pt x="2948" y="2597"/>
                    <a:pt x="3051" y="2597"/>
                  </a:cubicBezTo>
                  <a:cubicBezTo>
                    <a:pt x="3110" y="2583"/>
                    <a:pt x="3157" y="2572"/>
                    <a:pt x="3169" y="2502"/>
                  </a:cubicBezTo>
                  <a:cubicBezTo>
                    <a:pt x="3169" y="2502"/>
                    <a:pt x="3180" y="2491"/>
                    <a:pt x="3180" y="2479"/>
                  </a:cubicBezTo>
                  <a:cubicBezTo>
                    <a:pt x="3185" y="2468"/>
                    <a:pt x="3194" y="2463"/>
                    <a:pt x="3204" y="2463"/>
                  </a:cubicBezTo>
                  <a:cubicBezTo>
                    <a:pt x="3214" y="2463"/>
                    <a:pt x="3226" y="2468"/>
                    <a:pt x="3238" y="2479"/>
                  </a:cubicBezTo>
                  <a:cubicBezTo>
                    <a:pt x="3238" y="2502"/>
                    <a:pt x="3250" y="2527"/>
                    <a:pt x="3261" y="2538"/>
                  </a:cubicBezTo>
                  <a:cubicBezTo>
                    <a:pt x="3283" y="2560"/>
                    <a:pt x="3319" y="2572"/>
                    <a:pt x="3353" y="2572"/>
                  </a:cubicBezTo>
                  <a:cubicBezTo>
                    <a:pt x="3355" y="2573"/>
                    <a:pt x="3357" y="2574"/>
                    <a:pt x="3359" y="2574"/>
                  </a:cubicBezTo>
                  <a:cubicBezTo>
                    <a:pt x="3373" y="2574"/>
                    <a:pt x="3389" y="2546"/>
                    <a:pt x="3389" y="2527"/>
                  </a:cubicBezTo>
                  <a:cubicBezTo>
                    <a:pt x="3412" y="2479"/>
                    <a:pt x="3437" y="2432"/>
                    <a:pt x="3448" y="2373"/>
                  </a:cubicBezTo>
                  <a:cubicBezTo>
                    <a:pt x="3459" y="2362"/>
                    <a:pt x="3470" y="2362"/>
                    <a:pt x="3481" y="2351"/>
                  </a:cubicBezTo>
                  <a:cubicBezTo>
                    <a:pt x="3493" y="2362"/>
                    <a:pt x="3507" y="2373"/>
                    <a:pt x="3518" y="2387"/>
                  </a:cubicBezTo>
                  <a:lnTo>
                    <a:pt x="3518" y="2443"/>
                  </a:lnTo>
                  <a:cubicBezTo>
                    <a:pt x="3518" y="2479"/>
                    <a:pt x="3529" y="2527"/>
                    <a:pt x="3529" y="2572"/>
                  </a:cubicBezTo>
                  <a:lnTo>
                    <a:pt x="3599" y="2572"/>
                  </a:lnTo>
                  <a:cubicBezTo>
                    <a:pt x="3669" y="2560"/>
                    <a:pt x="3750" y="2560"/>
                    <a:pt x="3831" y="2560"/>
                  </a:cubicBezTo>
                  <a:cubicBezTo>
                    <a:pt x="3889" y="2549"/>
                    <a:pt x="3948" y="2549"/>
                    <a:pt x="3995" y="2549"/>
                  </a:cubicBezTo>
                  <a:cubicBezTo>
                    <a:pt x="4040" y="2549"/>
                    <a:pt x="4076" y="2549"/>
                    <a:pt x="4110" y="2560"/>
                  </a:cubicBezTo>
                  <a:cubicBezTo>
                    <a:pt x="4158" y="2560"/>
                    <a:pt x="4205" y="2583"/>
                    <a:pt x="4261" y="2583"/>
                  </a:cubicBezTo>
                  <a:cubicBezTo>
                    <a:pt x="4356" y="2576"/>
                    <a:pt x="4454" y="2570"/>
                    <a:pt x="4554" y="2570"/>
                  </a:cubicBezTo>
                  <a:cubicBezTo>
                    <a:pt x="4627" y="2570"/>
                    <a:pt x="4701" y="2573"/>
                    <a:pt x="4775" y="2583"/>
                  </a:cubicBezTo>
                  <a:cubicBezTo>
                    <a:pt x="4786" y="2583"/>
                    <a:pt x="4786" y="2572"/>
                    <a:pt x="4797" y="2572"/>
                  </a:cubicBezTo>
                  <a:cubicBezTo>
                    <a:pt x="4856" y="2560"/>
                    <a:pt x="4903" y="2549"/>
                    <a:pt x="4959" y="2549"/>
                  </a:cubicBezTo>
                  <a:cubicBezTo>
                    <a:pt x="4996" y="2549"/>
                    <a:pt x="5007" y="2538"/>
                    <a:pt x="5018" y="2502"/>
                  </a:cubicBezTo>
                  <a:cubicBezTo>
                    <a:pt x="5029" y="2479"/>
                    <a:pt x="5029" y="2443"/>
                    <a:pt x="5054" y="2421"/>
                  </a:cubicBezTo>
                  <a:cubicBezTo>
                    <a:pt x="5054" y="2410"/>
                    <a:pt x="5065" y="2398"/>
                    <a:pt x="5088" y="2387"/>
                  </a:cubicBezTo>
                  <a:cubicBezTo>
                    <a:pt x="5088" y="2398"/>
                    <a:pt x="5113" y="2410"/>
                    <a:pt x="5113" y="2432"/>
                  </a:cubicBezTo>
                  <a:cubicBezTo>
                    <a:pt x="5124" y="2457"/>
                    <a:pt x="5124" y="2479"/>
                    <a:pt x="5135" y="2502"/>
                  </a:cubicBezTo>
                  <a:cubicBezTo>
                    <a:pt x="5135" y="2527"/>
                    <a:pt x="5158" y="2549"/>
                    <a:pt x="5183" y="2549"/>
                  </a:cubicBezTo>
                  <a:cubicBezTo>
                    <a:pt x="5240" y="2568"/>
                    <a:pt x="5297" y="2576"/>
                    <a:pt x="5355" y="2576"/>
                  </a:cubicBezTo>
                  <a:cubicBezTo>
                    <a:pt x="5402" y="2576"/>
                    <a:pt x="5449" y="2570"/>
                    <a:pt x="5496" y="2560"/>
                  </a:cubicBezTo>
                  <a:cubicBezTo>
                    <a:pt x="5502" y="2557"/>
                    <a:pt x="5509" y="2556"/>
                    <a:pt x="5516" y="2556"/>
                  </a:cubicBezTo>
                  <a:cubicBezTo>
                    <a:pt x="5533" y="2556"/>
                    <a:pt x="5553" y="2564"/>
                    <a:pt x="5577" y="2572"/>
                  </a:cubicBezTo>
                  <a:cubicBezTo>
                    <a:pt x="5602" y="2572"/>
                    <a:pt x="5635" y="2583"/>
                    <a:pt x="5672" y="2583"/>
                  </a:cubicBezTo>
                  <a:cubicBezTo>
                    <a:pt x="5718" y="2576"/>
                    <a:pt x="5761" y="2570"/>
                    <a:pt x="5805" y="2570"/>
                  </a:cubicBezTo>
                  <a:cubicBezTo>
                    <a:pt x="5837" y="2570"/>
                    <a:pt x="5869" y="2573"/>
                    <a:pt x="5904" y="2583"/>
                  </a:cubicBezTo>
                  <a:cubicBezTo>
                    <a:pt x="5926" y="2583"/>
                    <a:pt x="5951" y="2583"/>
                    <a:pt x="5973" y="2572"/>
                  </a:cubicBezTo>
                  <a:lnTo>
                    <a:pt x="6091" y="2572"/>
                  </a:lnTo>
                  <a:cubicBezTo>
                    <a:pt x="6194" y="2583"/>
                    <a:pt x="6300" y="2583"/>
                    <a:pt x="6404" y="2597"/>
                  </a:cubicBezTo>
                  <a:cubicBezTo>
                    <a:pt x="6426" y="2597"/>
                    <a:pt x="6451" y="2583"/>
                    <a:pt x="6473" y="2583"/>
                  </a:cubicBezTo>
                  <a:cubicBezTo>
                    <a:pt x="6532" y="2560"/>
                    <a:pt x="6591" y="2538"/>
                    <a:pt x="6649" y="2527"/>
                  </a:cubicBezTo>
                  <a:cubicBezTo>
                    <a:pt x="6657" y="2522"/>
                    <a:pt x="6663" y="2521"/>
                    <a:pt x="6668" y="2521"/>
                  </a:cubicBezTo>
                  <a:cubicBezTo>
                    <a:pt x="6679" y="2521"/>
                    <a:pt x="6687" y="2527"/>
                    <a:pt x="6694" y="2527"/>
                  </a:cubicBezTo>
                  <a:cubicBezTo>
                    <a:pt x="6775" y="2538"/>
                    <a:pt x="6859" y="2549"/>
                    <a:pt x="6929" y="2560"/>
                  </a:cubicBezTo>
                  <a:cubicBezTo>
                    <a:pt x="6936" y="2562"/>
                    <a:pt x="6944" y="2563"/>
                    <a:pt x="6951" y="2563"/>
                  </a:cubicBezTo>
                  <a:cubicBezTo>
                    <a:pt x="6985" y="2563"/>
                    <a:pt x="7014" y="2541"/>
                    <a:pt x="7032" y="2502"/>
                  </a:cubicBezTo>
                  <a:cubicBezTo>
                    <a:pt x="7043" y="2491"/>
                    <a:pt x="7069" y="2468"/>
                    <a:pt x="7080" y="2468"/>
                  </a:cubicBezTo>
                  <a:cubicBezTo>
                    <a:pt x="7102" y="2468"/>
                    <a:pt x="7124" y="2491"/>
                    <a:pt x="7124" y="2513"/>
                  </a:cubicBezTo>
                  <a:cubicBezTo>
                    <a:pt x="7144" y="2550"/>
                    <a:pt x="7156" y="2567"/>
                    <a:pt x="7172" y="2567"/>
                  </a:cubicBezTo>
                  <a:cubicBezTo>
                    <a:pt x="7186" y="2567"/>
                    <a:pt x="7203" y="2553"/>
                    <a:pt x="7231" y="2527"/>
                  </a:cubicBezTo>
                  <a:cubicBezTo>
                    <a:pt x="7231" y="2513"/>
                    <a:pt x="7242" y="2513"/>
                    <a:pt x="7242" y="2502"/>
                  </a:cubicBezTo>
                  <a:cubicBezTo>
                    <a:pt x="7264" y="2479"/>
                    <a:pt x="7289" y="2457"/>
                    <a:pt x="7312" y="2443"/>
                  </a:cubicBezTo>
                  <a:cubicBezTo>
                    <a:pt x="7334" y="2468"/>
                    <a:pt x="7359" y="2491"/>
                    <a:pt x="7370" y="2513"/>
                  </a:cubicBezTo>
                  <a:cubicBezTo>
                    <a:pt x="7387" y="2565"/>
                    <a:pt x="7411" y="2592"/>
                    <a:pt x="7452" y="2592"/>
                  </a:cubicBezTo>
                  <a:cubicBezTo>
                    <a:pt x="7465" y="2592"/>
                    <a:pt x="7481" y="2589"/>
                    <a:pt x="7499" y="2583"/>
                  </a:cubicBezTo>
                  <a:cubicBezTo>
                    <a:pt x="7499" y="2527"/>
                    <a:pt x="7510" y="2468"/>
                    <a:pt x="7499" y="2398"/>
                  </a:cubicBezTo>
                  <a:cubicBezTo>
                    <a:pt x="7499" y="2351"/>
                    <a:pt x="7488" y="2292"/>
                    <a:pt x="7474" y="2234"/>
                  </a:cubicBezTo>
                  <a:cubicBezTo>
                    <a:pt x="7474" y="2222"/>
                    <a:pt x="7474" y="2200"/>
                    <a:pt x="7488" y="2189"/>
                  </a:cubicBezTo>
                  <a:cubicBezTo>
                    <a:pt x="7521" y="2119"/>
                    <a:pt x="7510" y="2060"/>
                    <a:pt x="7440" y="2038"/>
                  </a:cubicBezTo>
                  <a:cubicBezTo>
                    <a:pt x="7418" y="2038"/>
                    <a:pt x="7404" y="2038"/>
                    <a:pt x="7381" y="2024"/>
                  </a:cubicBezTo>
                  <a:cubicBezTo>
                    <a:pt x="7370" y="2013"/>
                    <a:pt x="7359" y="2002"/>
                    <a:pt x="7359" y="1990"/>
                  </a:cubicBezTo>
                  <a:cubicBezTo>
                    <a:pt x="7370" y="1990"/>
                    <a:pt x="7370" y="1968"/>
                    <a:pt x="7381" y="1968"/>
                  </a:cubicBezTo>
                  <a:cubicBezTo>
                    <a:pt x="7418" y="1954"/>
                    <a:pt x="7451" y="1954"/>
                    <a:pt x="7474" y="1943"/>
                  </a:cubicBezTo>
                  <a:cubicBezTo>
                    <a:pt x="7488" y="1932"/>
                    <a:pt x="7510" y="1921"/>
                    <a:pt x="7510" y="1909"/>
                  </a:cubicBezTo>
                  <a:cubicBezTo>
                    <a:pt x="7510" y="1781"/>
                    <a:pt x="7510" y="1652"/>
                    <a:pt x="7474" y="1524"/>
                  </a:cubicBezTo>
                  <a:cubicBezTo>
                    <a:pt x="7451" y="1479"/>
                    <a:pt x="7451" y="1443"/>
                    <a:pt x="7488" y="1409"/>
                  </a:cubicBezTo>
                  <a:cubicBezTo>
                    <a:pt x="7521" y="1362"/>
                    <a:pt x="7521" y="1314"/>
                    <a:pt x="7488" y="1270"/>
                  </a:cubicBezTo>
                  <a:cubicBezTo>
                    <a:pt x="7474" y="1256"/>
                    <a:pt x="7462" y="1222"/>
                    <a:pt x="7474" y="1211"/>
                  </a:cubicBezTo>
                  <a:cubicBezTo>
                    <a:pt x="7510" y="1152"/>
                    <a:pt x="7499" y="1094"/>
                    <a:pt x="7488" y="1035"/>
                  </a:cubicBezTo>
                  <a:cubicBezTo>
                    <a:pt x="7488" y="1024"/>
                    <a:pt x="7462" y="1002"/>
                    <a:pt x="7451" y="990"/>
                  </a:cubicBezTo>
                  <a:cubicBezTo>
                    <a:pt x="7440" y="976"/>
                    <a:pt x="7418" y="965"/>
                    <a:pt x="7393" y="943"/>
                  </a:cubicBezTo>
                  <a:cubicBezTo>
                    <a:pt x="7418" y="932"/>
                    <a:pt x="7429" y="920"/>
                    <a:pt x="7440" y="895"/>
                  </a:cubicBezTo>
                  <a:cubicBezTo>
                    <a:pt x="7451" y="895"/>
                    <a:pt x="7462" y="895"/>
                    <a:pt x="7462" y="884"/>
                  </a:cubicBezTo>
                  <a:cubicBezTo>
                    <a:pt x="7510" y="862"/>
                    <a:pt x="7532" y="826"/>
                    <a:pt x="7532" y="767"/>
                  </a:cubicBezTo>
                  <a:cubicBezTo>
                    <a:pt x="7510" y="557"/>
                    <a:pt x="7510" y="337"/>
                    <a:pt x="7499" y="116"/>
                  </a:cubicBezTo>
                  <a:cubicBezTo>
                    <a:pt x="7440" y="105"/>
                    <a:pt x="7381" y="105"/>
                    <a:pt x="7323" y="94"/>
                  </a:cubicBezTo>
                  <a:cubicBezTo>
                    <a:pt x="7312" y="94"/>
                    <a:pt x="7300" y="105"/>
                    <a:pt x="7289" y="105"/>
                  </a:cubicBezTo>
                  <a:cubicBezTo>
                    <a:pt x="7253" y="152"/>
                    <a:pt x="7183" y="163"/>
                    <a:pt x="7172" y="233"/>
                  </a:cubicBezTo>
                  <a:cubicBezTo>
                    <a:pt x="7172" y="244"/>
                    <a:pt x="7138" y="256"/>
                    <a:pt x="7124" y="256"/>
                  </a:cubicBezTo>
                  <a:cubicBezTo>
                    <a:pt x="7102" y="256"/>
                    <a:pt x="7091" y="233"/>
                    <a:pt x="7091" y="208"/>
                  </a:cubicBezTo>
                  <a:cubicBezTo>
                    <a:pt x="7080" y="175"/>
                    <a:pt x="7080" y="127"/>
                    <a:pt x="7069" y="94"/>
                  </a:cubicBezTo>
                  <a:cubicBezTo>
                    <a:pt x="7069" y="94"/>
                    <a:pt x="7055" y="82"/>
                    <a:pt x="7043" y="82"/>
                  </a:cubicBezTo>
                  <a:cubicBezTo>
                    <a:pt x="6904" y="82"/>
                    <a:pt x="6753" y="57"/>
                    <a:pt x="6613" y="57"/>
                  </a:cubicBezTo>
                  <a:cubicBezTo>
                    <a:pt x="6451" y="57"/>
                    <a:pt x="6300" y="57"/>
                    <a:pt x="6135" y="68"/>
                  </a:cubicBezTo>
                  <a:cubicBezTo>
                    <a:pt x="6084" y="68"/>
                    <a:pt x="6029" y="80"/>
                    <a:pt x="5974" y="80"/>
                  </a:cubicBezTo>
                  <a:cubicBezTo>
                    <a:pt x="5930" y="80"/>
                    <a:pt x="5886" y="72"/>
                    <a:pt x="5845" y="46"/>
                  </a:cubicBezTo>
                  <a:lnTo>
                    <a:pt x="5786" y="46"/>
                  </a:lnTo>
                  <a:cubicBezTo>
                    <a:pt x="5694" y="46"/>
                    <a:pt x="5602" y="57"/>
                    <a:pt x="5507" y="57"/>
                  </a:cubicBezTo>
                  <a:cubicBezTo>
                    <a:pt x="5496" y="55"/>
                    <a:pt x="5485" y="55"/>
                    <a:pt x="5475" y="55"/>
                  </a:cubicBezTo>
                  <a:cubicBezTo>
                    <a:pt x="5423" y="55"/>
                    <a:pt x="5390" y="80"/>
                    <a:pt x="5378" y="138"/>
                  </a:cubicBezTo>
                  <a:cubicBezTo>
                    <a:pt x="5367" y="152"/>
                    <a:pt x="5356" y="175"/>
                    <a:pt x="5356" y="186"/>
                  </a:cubicBezTo>
                  <a:cubicBezTo>
                    <a:pt x="5347" y="186"/>
                    <a:pt x="5331" y="200"/>
                    <a:pt x="5318" y="200"/>
                  </a:cubicBezTo>
                  <a:cubicBezTo>
                    <a:pt x="5314" y="200"/>
                    <a:pt x="5311" y="199"/>
                    <a:pt x="5308" y="197"/>
                  </a:cubicBezTo>
                  <a:cubicBezTo>
                    <a:pt x="5297" y="197"/>
                    <a:pt x="5286" y="186"/>
                    <a:pt x="5286" y="175"/>
                  </a:cubicBezTo>
                  <a:cubicBezTo>
                    <a:pt x="5275" y="152"/>
                    <a:pt x="5264" y="127"/>
                    <a:pt x="5264" y="105"/>
                  </a:cubicBezTo>
                  <a:cubicBezTo>
                    <a:pt x="5230" y="113"/>
                    <a:pt x="5209" y="121"/>
                    <a:pt x="5187" y="121"/>
                  </a:cubicBezTo>
                  <a:cubicBezTo>
                    <a:pt x="5178" y="121"/>
                    <a:pt x="5168" y="119"/>
                    <a:pt x="5158" y="116"/>
                  </a:cubicBezTo>
                  <a:cubicBezTo>
                    <a:pt x="5113" y="116"/>
                    <a:pt x="5088" y="116"/>
                    <a:pt x="5054" y="152"/>
                  </a:cubicBezTo>
                  <a:cubicBezTo>
                    <a:pt x="5044" y="165"/>
                    <a:pt x="5033" y="172"/>
                    <a:pt x="5024" y="172"/>
                  </a:cubicBezTo>
                  <a:cubicBezTo>
                    <a:pt x="5008" y="172"/>
                    <a:pt x="4996" y="156"/>
                    <a:pt x="4996" y="127"/>
                  </a:cubicBezTo>
                  <a:cubicBezTo>
                    <a:pt x="4984" y="116"/>
                    <a:pt x="4984" y="94"/>
                    <a:pt x="4984" y="82"/>
                  </a:cubicBezTo>
                  <a:cubicBezTo>
                    <a:pt x="4968" y="82"/>
                    <a:pt x="4957" y="76"/>
                    <a:pt x="4949" y="76"/>
                  </a:cubicBezTo>
                  <a:cubicBezTo>
                    <a:pt x="4944" y="76"/>
                    <a:pt x="4941" y="78"/>
                    <a:pt x="4937" y="82"/>
                  </a:cubicBezTo>
                  <a:cubicBezTo>
                    <a:pt x="4775" y="82"/>
                    <a:pt x="4610" y="94"/>
                    <a:pt x="4448" y="94"/>
                  </a:cubicBezTo>
                  <a:lnTo>
                    <a:pt x="4367" y="94"/>
                  </a:lnTo>
                  <a:cubicBezTo>
                    <a:pt x="4345" y="94"/>
                    <a:pt x="4320" y="94"/>
                    <a:pt x="4297" y="82"/>
                  </a:cubicBezTo>
                  <a:lnTo>
                    <a:pt x="4205" y="82"/>
                  </a:lnTo>
                  <a:cubicBezTo>
                    <a:pt x="4180" y="82"/>
                    <a:pt x="4169" y="68"/>
                    <a:pt x="4146" y="68"/>
                  </a:cubicBezTo>
                  <a:cubicBezTo>
                    <a:pt x="4110" y="68"/>
                    <a:pt x="4076" y="57"/>
                    <a:pt x="4051" y="24"/>
                  </a:cubicBezTo>
                  <a:cubicBezTo>
                    <a:pt x="4039" y="10"/>
                    <a:pt x="4027" y="0"/>
                    <a:pt x="401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4"/>
            <p:cNvSpPr/>
            <p:nvPr/>
          </p:nvSpPr>
          <p:spPr>
            <a:xfrm>
              <a:off x="2061497" y="2457623"/>
              <a:ext cx="569815" cy="198788"/>
            </a:xfrm>
            <a:custGeom>
              <a:avLst/>
              <a:gdLst/>
              <a:ahLst/>
              <a:cxnLst/>
              <a:rect l="l" t="t" r="r" b="b"/>
              <a:pathLst>
                <a:path w="7533" h="2628" extrusionOk="0">
                  <a:moveTo>
                    <a:pt x="6613" y="744"/>
                  </a:moveTo>
                  <a:cubicBezTo>
                    <a:pt x="6624" y="744"/>
                    <a:pt x="6624" y="756"/>
                    <a:pt x="6635" y="767"/>
                  </a:cubicBezTo>
                  <a:cubicBezTo>
                    <a:pt x="6624" y="767"/>
                    <a:pt x="6624" y="781"/>
                    <a:pt x="6613" y="792"/>
                  </a:cubicBezTo>
                  <a:lnTo>
                    <a:pt x="1177" y="792"/>
                  </a:lnTo>
                  <a:cubicBezTo>
                    <a:pt x="1154" y="792"/>
                    <a:pt x="1132" y="767"/>
                    <a:pt x="1107" y="767"/>
                  </a:cubicBezTo>
                  <a:cubicBezTo>
                    <a:pt x="1132" y="756"/>
                    <a:pt x="1154" y="744"/>
                    <a:pt x="1177" y="744"/>
                  </a:cubicBezTo>
                  <a:close/>
                  <a:moveTo>
                    <a:pt x="6569" y="1022"/>
                  </a:moveTo>
                  <a:cubicBezTo>
                    <a:pt x="6585" y="1022"/>
                    <a:pt x="6600" y="1026"/>
                    <a:pt x="6613" y="1046"/>
                  </a:cubicBezTo>
                  <a:cubicBezTo>
                    <a:pt x="6591" y="1060"/>
                    <a:pt x="6566" y="1071"/>
                    <a:pt x="6543" y="1071"/>
                  </a:cubicBezTo>
                  <a:lnTo>
                    <a:pt x="1177" y="1071"/>
                  </a:lnTo>
                  <a:cubicBezTo>
                    <a:pt x="1154" y="1071"/>
                    <a:pt x="1118" y="1060"/>
                    <a:pt x="1096" y="1046"/>
                  </a:cubicBezTo>
                  <a:cubicBezTo>
                    <a:pt x="1109" y="1026"/>
                    <a:pt x="1123" y="1022"/>
                    <a:pt x="1140" y="1022"/>
                  </a:cubicBezTo>
                  <a:cubicBezTo>
                    <a:pt x="1151" y="1022"/>
                    <a:pt x="1163" y="1024"/>
                    <a:pt x="1177" y="1024"/>
                  </a:cubicBezTo>
                  <a:lnTo>
                    <a:pt x="6532" y="1024"/>
                  </a:lnTo>
                  <a:cubicBezTo>
                    <a:pt x="6546" y="1024"/>
                    <a:pt x="6558" y="1022"/>
                    <a:pt x="6569" y="1022"/>
                  </a:cubicBezTo>
                  <a:close/>
                  <a:moveTo>
                    <a:pt x="6602" y="1326"/>
                  </a:moveTo>
                  <a:cubicBezTo>
                    <a:pt x="6602" y="1340"/>
                    <a:pt x="6613" y="1351"/>
                    <a:pt x="6624" y="1351"/>
                  </a:cubicBezTo>
                  <a:cubicBezTo>
                    <a:pt x="6613" y="1362"/>
                    <a:pt x="6602" y="1373"/>
                    <a:pt x="6602" y="1373"/>
                  </a:cubicBezTo>
                  <a:lnTo>
                    <a:pt x="1188" y="1373"/>
                  </a:lnTo>
                  <a:cubicBezTo>
                    <a:pt x="1165" y="1373"/>
                    <a:pt x="1143" y="1362"/>
                    <a:pt x="1118" y="1351"/>
                  </a:cubicBezTo>
                  <a:cubicBezTo>
                    <a:pt x="1143" y="1351"/>
                    <a:pt x="1165" y="1326"/>
                    <a:pt x="1188" y="1326"/>
                  </a:cubicBezTo>
                  <a:close/>
                  <a:moveTo>
                    <a:pt x="1172" y="1625"/>
                  </a:moveTo>
                  <a:cubicBezTo>
                    <a:pt x="1179" y="1625"/>
                    <a:pt x="1192" y="1630"/>
                    <a:pt x="1202" y="1630"/>
                  </a:cubicBezTo>
                  <a:lnTo>
                    <a:pt x="6521" y="1630"/>
                  </a:lnTo>
                  <a:cubicBezTo>
                    <a:pt x="6543" y="1630"/>
                    <a:pt x="6580" y="1630"/>
                    <a:pt x="6613" y="1641"/>
                  </a:cubicBezTo>
                  <a:lnTo>
                    <a:pt x="6613" y="1664"/>
                  </a:lnTo>
                  <a:cubicBezTo>
                    <a:pt x="6591" y="1664"/>
                    <a:pt x="6566" y="1675"/>
                    <a:pt x="6543" y="1675"/>
                  </a:cubicBezTo>
                  <a:lnTo>
                    <a:pt x="1154" y="1675"/>
                  </a:lnTo>
                  <a:cubicBezTo>
                    <a:pt x="1143" y="1664"/>
                    <a:pt x="1132" y="1652"/>
                    <a:pt x="1118" y="1652"/>
                  </a:cubicBezTo>
                  <a:cubicBezTo>
                    <a:pt x="1132" y="1641"/>
                    <a:pt x="1143" y="1630"/>
                    <a:pt x="1165" y="1630"/>
                  </a:cubicBezTo>
                  <a:cubicBezTo>
                    <a:pt x="1165" y="1626"/>
                    <a:pt x="1168" y="1625"/>
                    <a:pt x="1172" y="1625"/>
                  </a:cubicBezTo>
                  <a:close/>
                  <a:moveTo>
                    <a:pt x="4013" y="0"/>
                  </a:moveTo>
                  <a:cubicBezTo>
                    <a:pt x="4001" y="0"/>
                    <a:pt x="3987" y="7"/>
                    <a:pt x="3970" y="24"/>
                  </a:cubicBezTo>
                  <a:cubicBezTo>
                    <a:pt x="3948" y="35"/>
                    <a:pt x="3926" y="57"/>
                    <a:pt x="3900" y="57"/>
                  </a:cubicBezTo>
                  <a:cubicBezTo>
                    <a:pt x="3842" y="57"/>
                    <a:pt x="3808" y="82"/>
                    <a:pt x="3772" y="116"/>
                  </a:cubicBezTo>
                  <a:cubicBezTo>
                    <a:pt x="3763" y="131"/>
                    <a:pt x="3752" y="137"/>
                    <a:pt x="3741" y="137"/>
                  </a:cubicBezTo>
                  <a:cubicBezTo>
                    <a:pt x="3725" y="137"/>
                    <a:pt x="3710" y="124"/>
                    <a:pt x="3702" y="105"/>
                  </a:cubicBezTo>
                  <a:cubicBezTo>
                    <a:pt x="3691" y="94"/>
                    <a:pt x="3680" y="68"/>
                    <a:pt x="3680" y="57"/>
                  </a:cubicBezTo>
                  <a:cubicBezTo>
                    <a:pt x="3621" y="105"/>
                    <a:pt x="3562" y="116"/>
                    <a:pt x="3507" y="116"/>
                  </a:cubicBezTo>
                  <a:cubicBezTo>
                    <a:pt x="3319" y="105"/>
                    <a:pt x="3121" y="105"/>
                    <a:pt x="2923" y="94"/>
                  </a:cubicBezTo>
                  <a:lnTo>
                    <a:pt x="2713" y="94"/>
                  </a:lnTo>
                  <a:cubicBezTo>
                    <a:pt x="2691" y="94"/>
                    <a:pt x="2668" y="94"/>
                    <a:pt x="2655" y="105"/>
                  </a:cubicBezTo>
                  <a:cubicBezTo>
                    <a:pt x="2636" y="123"/>
                    <a:pt x="2617" y="132"/>
                    <a:pt x="2596" y="132"/>
                  </a:cubicBezTo>
                  <a:cubicBezTo>
                    <a:pt x="2578" y="132"/>
                    <a:pt x="2560" y="126"/>
                    <a:pt x="2540" y="116"/>
                  </a:cubicBezTo>
                  <a:cubicBezTo>
                    <a:pt x="2536" y="112"/>
                    <a:pt x="2530" y="111"/>
                    <a:pt x="2522" y="111"/>
                  </a:cubicBezTo>
                  <a:cubicBezTo>
                    <a:pt x="2507" y="111"/>
                    <a:pt x="2489" y="116"/>
                    <a:pt x="2481" y="116"/>
                  </a:cubicBezTo>
                  <a:cubicBezTo>
                    <a:pt x="2466" y="121"/>
                    <a:pt x="2452" y="123"/>
                    <a:pt x="2439" y="123"/>
                  </a:cubicBezTo>
                  <a:cubicBezTo>
                    <a:pt x="2421" y="123"/>
                    <a:pt x="2407" y="118"/>
                    <a:pt x="2400" y="105"/>
                  </a:cubicBezTo>
                  <a:cubicBezTo>
                    <a:pt x="2383" y="72"/>
                    <a:pt x="2362" y="67"/>
                    <a:pt x="2339" y="67"/>
                  </a:cubicBezTo>
                  <a:cubicBezTo>
                    <a:pt x="2328" y="67"/>
                    <a:pt x="2317" y="68"/>
                    <a:pt x="2305" y="68"/>
                  </a:cubicBezTo>
                  <a:cubicBezTo>
                    <a:pt x="2265" y="78"/>
                    <a:pt x="2218" y="87"/>
                    <a:pt x="2173" y="87"/>
                  </a:cubicBezTo>
                  <a:cubicBezTo>
                    <a:pt x="2155" y="87"/>
                    <a:pt x="2138" y="86"/>
                    <a:pt x="2121" y="82"/>
                  </a:cubicBezTo>
                  <a:cubicBezTo>
                    <a:pt x="2037" y="67"/>
                    <a:pt x="1953" y="61"/>
                    <a:pt x="1869" y="61"/>
                  </a:cubicBezTo>
                  <a:cubicBezTo>
                    <a:pt x="1814" y="61"/>
                    <a:pt x="1758" y="64"/>
                    <a:pt x="1702" y="68"/>
                  </a:cubicBezTo>
                  <a:cubicBezTo>
                    <a:pt x="1677" y="68"/>
                    <a:pt x="1654" y="82"/>
                    <a:pt x="1654" y="94"/>
                  </a:cubicBezTo>
                  <a:cubicBezTo>
                    <a:pt x="1632" y="127"/>
                    <a:pt x="1621" y="163"/>
                    <a:pt x="1607" y="197"/>
                  </a:cubicBezTo>
                  <a:cubicBezTo>
                    <a:pt x="1596" y="208"/>
                    <a:pt x="1585" y="222"/>
                    <a:pt x="1573" y="222"/>
                  </a:cubicBezTo>
                  <a:cubicBezTo>
                    <a:pt x="1562" y="222"/>
                    <a:pt x="1551" y="197"/>
                    <a:pt x="1551" y="186"/>
                  </a:cubicBezTo>
                  <a:cubicBezTo>
                    <a:pt x="1537" y="163"/>
                    <a:pt x="1537" y="127"/>
                    <a:pt x="1526" y="105"/>
                  </a:cubicBezTo>
                  <a:cubicBezTo>
                    <a:pt x="1526" y="68"/>
                    <a:pt x="1513" y="53"/>
                    <a:pt x="1490" y="53"/>
                  </a:cubicBezTo>
                  <a:cubicBezTo>
                    <a:pt x="1483" y="53"/>
                    <a:pt x="1476" y="55"/>
                    <a:pt x="1467" y="57"/>
                  </a:cubicBezTo>
                  <a:cubicBezTo>
                    <a:pt x="1397" y="68"/>
                    <a:pt x="1328" y="82"/>
                    <a:pt x="1247" y="94"/>
                  </a:cubicBezTo>
                  <a:cubicBezTo>
                    <a:pt x="1235" y="163"/>
                    <a:pt x="1224" y="233"/>
                    <a:pt x="1213" y="314"/>
                  </a:cubicBezTo>
                  <a:cubicBezTo>
                    <a:pt x="1213" y="325"/>
                    <a:pt x="1202" y="337"/>
                    <a:pt x="1188" y="362"/>
                  </a:cubicBezTo>
                  <a:cubicBezTo>
                    <a:pt x="1177" y="337"/>
                    <a:pt x="1165" y="325"/>
                    <a:pt x="1165" y="314"/>
                  </a:cubicBezTo>
                  <a:cubicBezTo>
                    <a:pt x="1154" y="244"/>
                    <a:pt x="1143" y="175"/>
                    <a:pt x="1132" y="94"/>
                  </a:cubicBezTo>
                  <a:cubicBezTo>
                    <a:pt x="1132" y="82"/>
                    <a:pt x="1118" y="57"/>
                    <a:pt x="1107" y="57"/>
                  </a:cubicBezTo>
                  <a:cubicBezTo>
                    <a:pt x="1026" y="46"/>
                    <a:pt x="956" y="46"/>
                    <a:pt x="875" y="35"/>
                  </a:cubicBezTo>
                  <a:lnTo>
                    <a:pt x="537" y="35"/>
                  </a:lnTo>
                  <a:cubicBezTo>
                    <a:pt x="489" y="35"/>
                    <a:pt x="445" y="46"/>
                    <a:pt x="386" y="57"/>
                  </a:cubicBezTo>
                  <a:cubicBezTo>
                    <a:pt x="339" y="68"/>
                    <a:pt x="294" y="82"/>
                    <a:pt x="246" y="94"/>
                  </a:cubicBezTo>
                  <a:cubicBezTo>
                    <a:pt x="235" y="94"/>
                    <a:pt x="224" y="94"/>
                    <a:pt x="224" y="82"/>
                  </a:cubicBezTo>
                  <a:cubicBezTo>
                    <a:pt x="177" y="68"/>
                    <a:pt x="129" y="46"/>
                    <a:pt x="96" y="35"/>
                  </a:cubicBezTo>
                  <a:cubicBezTo>
                    <a:pt x="83" y="31"/>
                    <a:pt x="73" y="29"/>
                    <a:pt x="64" y="29"/>
                  </a:cubicBezTo>
                  <a:cubicBezTo>
                    <a:pt x="47" y="29"/>
                    <a:pt x="37" y="39"/>
                    <a:pt x="37" y="68"/>
                  </a:cubicBezTo>
                  <a:cubicBezTo>
                    <a:pt x="48" y="127"/>
                    <a:pt x="26" y="186"/>
                    <a:pt x="70" y="233"/>
                  </a:cubicBezTo>
                  <a:lnTo>
                    <a:pt x="70" y="267"/>
                  </a:lnTo>
                  <a:cubicBezTo>
                    <a:pt x="59" y="337"/>
                    <a:pt x="59" y="418"/>
                    <a:pt x="48" y="487"/>
                  </a:cubicBezTo>
                  <a:cubicBezTo>
                    <a:pt x="1" y="641"/>
                    <a:pt x="70" y="781"/>
                    <a:pt x="84" y="932"/>
                  </a:cubicBezTo>
                  <a:cubicBezTo>
                    <a:pt x="84" y="943"/>
                    <a:pt x="96" y="954"/>
                    <a:pt x="96" y="965"/>
                  </a:cubicBezTo>
                  <a:cubicBezTo>
                    <a:pt x="107" y="990"/>
                    <a:pt x="129" y="1002"/>
                    <a:pt x="140" y="1024"/>
                  </a:cubicBezTo>
                  <a:cubicBezTo>
                    <a:pt x="154" y="1046"/>
                    <a:pt x="154" y="1083"/>
                    <a:pt x="129" y="1094"/>
                  </a:cubicBezTo>
                  <a:cubicBezTo>
                    <a:pt x="96" y="1116"/>
                    <a:pt x="84" y="1164"/>
                    <a:pt x="84" y="1200"/>
                  </a:cubicBezTo>
                  <a:cubicBezTo>
                    <a:pt x="84" y="1340"/>
                    <a:pt x="96" y="1479"/>
                    <a:pt x="84" y="1619"/>
                  </a:cubicBezTo>
                  <a:cubicBezTo>
                    <a:pt x="84" y="1700"/>
                    <a:pt x="70" y="1770"/>
                    <a:pt x="59" y="1851"/>
                  </a:cubicBezTo>
                  <a:cubicBezTo>
                    <a:pt x="59" y="1873"/>
                    <a:pt x="70" y="1898"/>
                    <a:pt x="70" y="1921"/>
                  </a:cubicBezTo>
                  <a:cubicBezTo>
                    <a:pt x="84" y="1943"/>
                    <a:pt x="84" y="1954"/>
                    <a:pt x="96" y="1968"/>
                  </a:cubicBezTo>
                  <a:cubicBezTo>
                    <a:pt x="96" y="1979"/>
                    <a:pt x="107" y="2002"/>
                    <a:pt x="129" y="2013"/>
                  </a:cubicBezTo>
                  <a:cubicBezTo>
                    <a:pt x="165" y="2049"/>
                    <a:pt x="165" y="2071"/>
                    <a:pt x="140" y="2108"/>
                  </a:cubicBezTo>
                  <a:cubicBezTo>
                    <a:pt x="107" y="2130"/>
                    <a:pt x="107" y="2153"/>
                    <a:pt x="107" y="2200"/>
                  </a:cubicBezTo>
                  <a:cubicBezTo>
                    <a:pt x="118" y="2211"/>
                    <a:pt x="118" y="2222"/>
                    <a:pt x="118" y="2247"/>
                  </a:cubicBezTo>
                  <a:lnTo>
                    <a:pt x="118" y="2619"/>
                  </a:lnTo>
                  <a:cubicBezTo>
                    <a:pt x="165" y="2619"/>
                    <a:pt x="210" y="2619"/>
                    <a:pt x="258" y="2608"/>
                  </a:cubicBezTo>
                  <a:cubicBezTo>
                    <a:pt x="277" y="2603"/>
                    <a:pt x="293" y="2601"/>
                    <a:pt x="306" y="2601"/>
                  </a:cubicBezTo>
                  <a:cubicBezTo>
                    <a:pt x="326" y="2601"/>
                    <a:pt x="342" y="2606"/>
                    <a:pt x="364" y="2619"/>
                  </a:cubicBezTo>
                  <a:cubicBezTo>
                    <a:pt x="369" y="2625"/>
                    <a:pt x="378" y="2627"/>
                    <a:pt x="386" y="2627"/>
                  </a:cubicBezTo>
                  <a:cubicBezTo>
                    <a:pt x="394" y="2627"/>
                    <a:pt x="403" y="2625"/>
                    <a:pt x="408" y="2619"/>
                  </a:cubicBezTo>
                  <a:cubicBezTo>
                    <a:pt x="435" y="2603"/>
                    <a:pt x="454" y="2591"/>
                    <a:pt x="476" y="2591"/>
                  </a:cubicBezTo>
                  <a:cubicBezTo>
                    <a:pt x="484" y="2591"/>
                    <a:pt x="493" y="2593"/>
                    <a:pt x="503" y="2597"/>
                  </a:cubicBezTo>
                  <a:cubicBezTo>
                    <a:pt x="507" y="2600"/>
                    <a:pt x="512" y="2602"/>
                    <a:pt x="517" y="2602"/>
                  </a:cubicBezTo>
                  <a:cubicBezTo>
                    <a:pt x="528" y="2602"/>
                    <a:pt x="541" y="2597"/>
                    <a:pt x="548" y="2597"/>
                  </a:cubicBezTo>
                  <a:cubicBezTo>
                    <a:pt x="573" y="2583"/>
                    <a:pt x="607" y="2583"/>
                    <a:pt x="629" y="2583"/>
                  </a:cubicBezTo>
                  <a:cubicBezTo>
                    <a:pt x="713" y="2597"/>
                    <a:pt x="783" y="2619"/>
                    <a:pt x="864" y="2619"/>
                  </a:cubicBezTo>
                  <a:cubicBezTo>
                    <a:pt x="887" y="2619"/>
                    <a:pt x="912" y="2621"/>
                    <a:pt x="938" y="2621"/>
                  </a:cubicBezTo>
                  <a:cubicBezTo>
                    <a:pt x="976" y="2621"/>
                    <a:pt x="1015" y="2617"/>
                    <a:pt x="1048" y="2597"/>
                  </a:cubicBezTo>
                  <a:cubicBezTo>
                    <a:pt x="1053" y="2592"/>
                    <a:pt x="1058" y="2590"/>
                    <a:pt x="1064" y="2590"/>
                  </a:cubicBezTo>
                  <a:cubicBezTo>
                    <a:pt x="1076" y="2590"/>
                    <a:pt x="1088" y="2597"/>
                    <a:pt x="1096" y="2597"/>
                  </a:cubicBezTo>
                  <a:cubicBezTo>
                    <a:pt x="1143" y="2608"/>
                    <a:pt x="1188" y="2619"/>
                    <a:pt x="1235" y="2619"/>
                  </a:cubicBezTo>
                  <a:lnTo>
                    <a:pt x="1515" y="2619"/>
                  </a:lnTo>
                  <a:cubicBezTo>
                    <a:pt x="1573" y="2619"/>
                    <a:pt x="1632" y="2619"/>
                    <a:pt x="1666" y="2560"/>
                  </a:cubicBezTo>
                  <a:cubicBezTo>
                    <a:pt x="1669" y="2557"/>
                    <a:pt x="1674" y="2556"/>
                    <a:pt x="1681" y="2556"/>
                  </a:cubicBezTo>
                  <a:cubicBezTo>
                    <a:pt x="1697" y="2556"/>
                    <a:pt x="1720" y="2564"/>
                    <a:pt x="1735" y="2572"/>
                  </a:cubicBezTo>
                  <a:cubicBezTo>
                    <a:pt x="1744" y="2572"/>
                    <a:pt x="1761" y="2587"/>
                    <a:pt x="1769" y="2587"/>
                  </a:cubicBezTo>
                  <a:cubicBezTo>
                    <a:pt x="1771" y="2587"/>
                    <a:pt x="1772" y="2586"/>
                    <a:pt x="1772" y="2583"/>
                  </a:cubicBezTo>
                  <a:cubicBezTo>
                    <a:pt x="1798" y="2573"/>
                    <a:pt x="1823" y="2567"/>
                    <a:pt x="1847" y="2567"/>
                  </a:cubicBezTo>
                  <a:cubicBezTo>
                    <a:pt x="1878" y="2567"/>
                    <a:pt x="1907" y="2576"/>
                    <a:pt x="1934" y="2597"/>
                  </a:cubicBezTo>
                  <a:lnTo>
                    <a:pt x="1945" y="2597"/>
                  </a:lnTo>
                  <a:cubicBezTo>
                    <a:pt x="1992" y="2597"/>
                    <a:pt x="2026" y="2608"/>
                    <a:pt x="2073" y="2608"/>
                  </a:cubicBezTo>
                  <a:lnTo>
                    <a:pt x="2272" y="2608"/>
                  </a:lnTo>
                  <a:cubicBezTo>
                    <a:pt x="2283" y="2602"/>
                    <a:pt x="2298" y="2602"/>
                    <a:pt x="2314" y="2602"/>
                  </a:cubicBezTo>
                  <a:cubicBezTo>
                    <a:pt x="2330" y="2602"/>
                    <a:pt x="2347" y="2602"/>
                    <a:pt x="2364" y="2597"/>
                  </a:cubicBezTo>
                  <a:cubicBezTo>
                    <a:pt x="2410" y="2587"/>
                    <a:pt x="2454" y="2583"/>
                    <a:pt x="2497" y="2583"/>
                  </a:cubicBezTo>
                  <a:cubicBezTo>
                    <a:pt x="2563" y="2583"/>
                    <a:pt x="2626" y="2593"/>
                    <a:pt x="2691" y="2608"/>
                  </a:cubicBezTo>
                  <a:cubicBezTo>
                    <a:pt x="2713" y="2619"/>
                    <a:pt x="2738" y="2619"/>
                    <a:pt x="2761" y="2619"/>
                  </a:cubicBezTo>
                  <a:cubicBezTo>
                    <a:pt x="2853" y="2608"/>
                    <a:pt x="2948" y="2597"/>
                    <a:pt x="3051" y="2597"/>
                  </a:cubicBezTo>
                  <a:cubicBezTo>
                    <a:pt x="3110" y="2583"/>
                    <a:pt x="3157" y="2572"/>
                    <a:pt x="3169" y="2502"/>
                  </a:cubicBezTo>
                  <a:cubicBezTo>
                    <a:pt x="3169" y="2502"/>
                    <a:pt x="3180" y="2491"/>
                    <a:pt x="3180" y="2479"/>
                  </a:cubicBezTo>
                  <a:cubicBezTo>
                    <a:pt x="3185" y="2468"/>
                    <a:pt x="3194" y="2463"/>
                    <a:pt x="3204" y="2463"/>
                  </a:cubicBezTo>
                  <a:cubicBezTo>
                    <a:pt x="3214" y="2463"/>
                    <a:pt x="3226" y="2468"/>
                    <a:pt x="3238" y="2479"/>
                  </a:cubicBezTo>
                  <a:cubicBezTo>
                    <a:pt x="3238" y="2502"/>
                    <a:pt x="3250" y="2527"/>
                    <a:pt x="3261" y="2538"/>
                  </a:cubicBezTo>
                  <a:cubicBezTo>
                    <a:pt x="3283" y="2560"/>
                    <a:pt x="3319" y="2572"/>
                    <a:pt x="3353" y="2572"/>
                  </a:cubicBezTo>
                  <a:cubicBezTo>
                    <a:pt x="3355" y="2573"/>
                    <a:pt x="3357" y="2574"/>
                    <a:pt x="3359" y="2574"/>
                  </a:cubicBezTo>
                  <a:cubicBezTo>
                    <a:pt x="3373" y="2574"/>
                    <a:pt x="3389" y="2546"/>
                    <a:pt x="3389" y="2527"/>
                  </a:cubicBezTo>
                  <a:cubicBezTo>
                    <a:pt x="3412" y="2479"/>
                    <a:pt x="3437" y="2432"/>
                    <a:pt x="3448" y="2373"/>
                  </a:cubicBezTo>
                  <a:cubicBezTo>
                    <a:pt x="3459" y="2362"/>
                    <a:pt x="3470" y="2362"/>
                    <a:pt x="3481" y="2351"/>
                  </a:cubicBezTo>
                  <a:cubicBezTo>
                    <a:pt x="3493" y="2362"/>
                    <a:pt x="3507" y="2373"/>
                    <a:pt x="3518" y="2387"/>
                  </a:cubicBezTo>
                  <a:lnTo>
                    <a:pt x="3518" y="2443"/>
                  </a:lnTo>
                  <a:cubicBezTo>
                    <a:pt x="3518" y="2479"/>
                    <a:pt x="3529" y="2527"/>
                    <a:pt x="3529" y="2572"/>
                  </a:cubicBezTo>
                  <a:lnTo>
                    <a:pt x="3599" y="2572"/>
                  </a:lnTo>
                  <a:cubicBezTo>
                    <a:pt x="3669" y="2560"/>
                    <a:pt x="3750" y="2560"/>
                    <a:pt x="3831" y="2560"/>
                  </a:cubicBezTo>
                  <a:cubicBezTo>
                    <a:pt x="3889" y="2549"/>
                    <a:pt x="3948" y="2549"/>
                    <a:pt x="3995" y="2549"/>
                  </a:cubicBezTo>
                  <a:cubicBezTo>
                    <a:pt x="4040" y="2549"/>
                    <a:pt x="4076" y="2549"/>
                    <a:pt x="4110" y="2560"/>
                  </a:cubicBezTo>
                  <a:cubicBezTo>
                    <a:pt x="4158" y="2560"/>
                    <a:pt x="4205" y="2583"/>
                    <a:pt x="4261" y="2583"/>
                  </a:cubicBezTo>
                  <a:cubicBezTo>
                    <a:pt x="4356" y="2576"/>
                    <a:pt x="4454" y="2570"/>
                    <a:pt x="4554" y="2570"/>
                  </a:cubicBezTo>
                  <a:cubicBezTo>
                    <a:pt x="4627" y="2570"/>
                    <a:pt x="4701" y="2573"/>
                    <a:pt x="4775" y="2583"/>
                  </a:cubicBezTo>
                  <a:cubicBezTo>
                    <a:pt x="4786" y="2583"/>
                    <a:pt x="4786" y="2572"/>
                    <a:pt x="4797" y="2572"/>
                  </a:cubicBezTo>
                  <a:cubicBezTo>
                    <a:pt x="4856" y="2560"/>
                    <a:pt x="4903" y="2549"/>
                    <a:pt x="4959" y="2549"/>
                  </a:cubicBezTo>
                  <a:cubicBezTo>
                    <a:pt x="4996" y="2549"/>
                    <a:pt x="5007" y="2538"/>
                    <a:pt x="5018" y="2502"/>
                  </a:cubicBezTo>
                  <a:cubicBezTo>
                    <a:pt x="5029" y="2479"/>
                    <a:pt x="5029" y="2443"/>
                    <a:pt x="5054" y="2421"/>
                  </a:cubicBezTo>
                  <a:cubicBezTo>
                    <a:pt x="5054" y="2410"/>
                    <a:pt x="5065" y="2398"/>
                    <a:pt x="5088" y="2387"/>
                  </a:cubicBezTo>
                  <a:cubicBezTo>
                    <a:pt x="5088" y="2398"/>
                    <a:pt x="5113" y="2410"/>
                    <a:pt x="5113" y="2432"/>
                  </a:cubicBezTo>
                  <a:cubicBezTo>
                    <a:pt x="5124" y="2457"/>
                    <a:pt x="5124" y="2479"/>
                    <a:pt x="5135" y="2502"/>
                  </a:cubicBezTo>
                  <a:cubicBezTo>
                    <a:pt x="5135" y="2527"/>
                    <a:pt x="5158" y="2549"/>
                    <a:pt x="5183" y="2549"/>
                  </a:cubicBezTo>
                  <a:cubicBezTo>
                    <a:pt x="5240" y="2568"/>
                    <a:pt x="5297" y="2576"/>
                    <a:pt x="5355" y="2576"/>
                  </a:cubicBezTo>
                  <a:cubicBezTo>
                    <a:pt x="5402" y="2576"/>
                    <a:pt x="5449" y="2570"/>
                    <a:pt x="5496" y="2560"/>
                  </a:cubicBezTo>
                  <a:cubicBezTo>
                    <a:pt x="5502" y="2557"/>
                    <a:pt x="5509" y="2556"/>
                    <a:pt x="5516" y="2556"/>
                  </a:cubicBezTo>
                  <a:cubicBezTo>
                    <a:pt x="5533" y="2556"/>
                    <a:pt x="5553" y="2564"/>
                    <a:pt x="5577" y="2572"/>
                  </a:cubicBezTo>
                  <a:cubicBezTo>
                    <a:pt x="5602" y="2572"/>
                    <a:pt x="5635" y="2583"/>
                    <a:pt x="5672" y="2583"/>
                  </a:cubicBezTo>
                  <a:cubicBezTo>
                    <a:pt x="5718" y="2576"/>
                    <a:pt x="5761" y="2570"/>
                    <a:pt x="5805" y="2570"/>
                  </a:cubicBezTo>
                  <a:cubicBezTo>
                    <a:pt x="5837" y="2570"/>
                    <a:pt x="5869" y="2573"/>
                    <a:pt x="5904" y="2583"/>
                  </a:cubicBezTo>
                  <a:cubicBezTo>
                    <a:pt x="5926" y="2583"/>
                    <a:pt x="5951" y="2583"/>
                    <a:pt x="5973" y="2572"/>
                  </a:cubicBezTo>
                  <a:lnTo>
                    <a:pt x="6091" y="2572"/>
                  </a:lnTo>
                  <a:cubicBezTo>
                    <a:pt x="6194" y="2583"/>
                    <a:pt x="6300" y="2583"/>
                    <a:pt x="6404" y="2597"/>
                  </a:cubicBezTo>
                  <a:cubicBezTo>
                    <a:pt x="6426" y="2597"/>
                    <a:pt x="6451" y="2583"/>
                    <a:pt x="6473" y="2583"/>
                  </a:cubicBezTo>
                  <a:cubicBezTo>
                    <a:pt x="6532" y="2560"/>
                    <a:pt x="6591" y="2538"/>
                    <a:pt x="6649" y="2527"/>
                  </a:cubicBezTo>
                  <a:cubicBezTo>
                    <a:pt x="6657" y="2522"/>
                    <a:pt x="6663" y="2521"/>
                    <a:pt x="6668" y="2521"/>
                  </a:cubicBezTo>
                  <a:cubicBezTo>
                    <a:pt x="6679" y="2521"/>
                    <a:pt x="6687" y="2527"/>
                    <a:pt x="6694" y="2527"/>
                  </a:cubicBezTo>
                  <a:cubicBezTo>
                    <a:pt x="6775" y="2538"/>
                    <a:pt x="6859" y="2549"/>
                    <a:pt x="6929" y="2560"/>
                  </a:cubicBezTo>
                  <a:cubicBezTo>
                    <a:pt x="6936" y="2562"/>
                    <a:pt x="6944" y="2563"/>
                    <a:pt x="6951" y="2563"/>
                  </a:cubicBezTo>
                  <a:cubicBezTo>
                    <a:pt x="6985" y="2563"/>
                    <a:pt x="7014" y="2541"/>
                    <a:pt x="7032" y="2502"/>
                  </a:cubicBezTo>
                  <a:cubicBezTo>
                    <a:pt x="7043" y="2491"/>
                    <a:pt x="7069" y="2468"/>
                    <a:pt x="7080" y="2468"/>
                  </a:cubicBezTo>
                  <a:cubicBezTo>
                    <a:pt x="7102" y="2468"/>
                    <a:pt x="7124" y="2491"/>
                    <a:pt x="7124" y="2513"/>
                  </a:cubicBezTo>
                  <a:cubicBezTo>
                    <a:pt x="7144" y="2550"/>
                    <a:pt x="7156" y="2567"/>
                    <a:pt x="7172" y="2567"/>
                  </a:cubicBezTo>
                  <a:cubicBezTo>
                    <a:pt x="7186" y="2567"/>
                    <a:pt x="7203" y="2553"/>
                    <a:pt x="7231" y="2527"/>
                  </a:cubicBezTo>
                  <a:cubicBezTo>
                    <a:pt x="7231" y="2513"/>
                    <a:pt x="7242" y="2513"/>
                    <a:pt x="7242" y="2502"/>
                  </a:cubicBezTo>
                  <a:cubicBezTo>
                    <a:pt x="7264" y="2479"/>
                    <a:pt x="7289" y="2457"/>
                    <a:pt x="7312" y="2443"/>
                  </a:cubicBezTo>
                  <a:cubicBezTo>
                    <a:pt x="7334" y="2468"/>
                    <a:pt x="7359" y="2491"/>
                    <a:pt x="7370" y="2513"/>
                  </a:cubicBezTo>
                  <a:cubicBezTo>
                    <a:pt x="7387" y="2565"/>
                    <a:pt x="7411" y="2592"/>
                    <a:pt x="7452" y="2592"/>
                  </a:cubicBezTo>
                  <a:cubicBezTo>
                    <a:pt x="7465" y="2592"/>
                    <a:pt x="7481" y="2589"/>
                    <a:pt x="7499" y="2583"/>
                  </a:cubicBezTo>
                  <a:cubicBezTo>
                    <a:pt x="7499" y="2527"/>
                    <a:pt x="7510" y="2468"/>
                    <a:pt x="7499" y="2398"/>
                  </a:cubicBezTo>
                  <a:cubicBezTo>
                    <a:pt x="7499" y="2351"/>
                    <a:pt x="7488" y="2292"/>
                    <a:pt x="7474" y="2234"/>
                  </a:cubicBezTo>
                  <a:cubicBezTo>
                    <a:pt x="7474" y="2222"/>
                    <a:pt x="7474" y="2200"/>
                    <a:pt x="7488" y="2189"/>
                  </a:cubicBezTo>
                  <a:cubicBezTo>
                    <a:pt x="7521" y="2119"/>
                    <a:pt x="7510" y="2060"/>
                    <a:pt x="7440" y="2038"/>
                  </a:cubicBezTo>
                  <a:cubicBezTo>
                    <a:pt x="7418" y="2038"/>
                    <a:pt x="7404" y="2038"/>
                    <a:pt x="7381" y="2024"/>
                  </a:cubicBezTo>
                  <a:cubicBezTo>
                    <a:pt x="7370" y="2013"/>
                    <a:pt x="7359" y="2002"/>
                    <a:pt x="7359" y="1990"/>
                  </a:cubicBezTo>
                  <a:cubicBezTo>
                    <a:pt x="7370" y="1990"/>
                    <a:pt x="7370" y="1968"/>
                    <a:pt x="7381" y="1968"/>
                  </a:cubicBezTo>
                  <a:cubicBezTo>
                    <a:pt x="7418" y="1954"/>
                    <a:pt x="7451" y="1954"/>
                    <a:pt x="7474" y="1943"/>
                  </a:cubicBezTo>
                  <a:cubicBezTo>
                    <a:pt x="7488" y="1932"/>
                    <a:pt x="7510" y="1921"/>
                    <a:pt x="7510" y="1909"/>
                  </a:cubicBezTo>
                  <a:cubicBezTo>
                    <a:pt x="7510" y="1781"/>
                    <a:pt x="7510" y="1652"/>
                    <a:pt x="7474" y="1524"/>
                  </a:cubicBezTo>
                  <a:cubicBezTo>
                    <a:pt x="7451" y="1479"/>
                    <a:pt x="7451" y="1443"/>
                    <a:pt x="7488" y="1409"/>
                  </a:cubicBezTo>
                  <a:cubicBezTo>
                    <a:pt x="7521" y="1362"/>
                    <a:pt x="7521" y="1314"/>
                    <a:pt x="7488" y="1270"/>
                  </a:cubicBezTo>
                  <a:cubicBezTo>
                    <a:pt x="7474" y="1256"/>
                    <a:pt x="7462" y="1222"/>
                    <a:pt x="7474" y="1211"/>
                  </a:cubicBezTo>
                  <a:cubicBezTo>
                    <a:pt x="7510" y="1152"/>
                    <a:pt x="7499" y="1094"/>
                    <a:pt x="7488" y="1035"/>
                  </a:cubicBezTo>
                  <a:cubicBezTo>
                    <a:pt x="7488" y="1024"/>
                    <a:pt x="7462" y="1002"/>
                    <a:pt x="7451" y="990"/>
                  </a:cubicBezTo>
                  <a:cubicBezTo>
                    <a:pt x="7440" y="976"/>
                    <a:pt x="7418" y="965"/>
                    <a:pt x="7393" y="943"/>
                  </a:cubicBezTo>
                  <a:cubicBezTo>
                    <a:pt x="7418" y="932"/>
                    <a:pt x="7429" y="920"/>
                    <a:pt x="7440" y="895"/>
                  </a:cubicBezTo>
                  <a:cubicBezTo>
                    <a:pt x="7451" y="895"/>
                    <a:pt x="7462" y="895"/>
                    <a:pt x="7462" y="884"/>
                  </a:cubicBezTo>
                  <a:cubicBezTo>
                    <a:pt x="7510" y="862"/>
                    <a:pt x="7532" y="826"/>
                    <a:pt x="7532" y="767"/>
                  </a:cubicBezTo>
                  <a:cubicBezTo>
                    <a:pt x="7510" y="557"/>
                    <a:pt x="7510" y="337"/>
                    <a:pt x="7499" y="116"/>
                  </a:cubicBezTo>
                  <a:cubicBezTo>
                    <a:pt x="7440" y="105"/>
                    <a:pt x="7381" y="105"/>
                    <a:pt x="7323" y="94"/>
                  </a:cubicBezTo>
                  <a:cubicBezTo>
                    <a:pt x="7312" y="94"/>
                    <a:pt x="7300" y="105"/>
                    <a:pt x="7289" y="105"/>
                  </a:cubicBezTo>
                  <a:cubicBezTo>
                    <a:pt x="7253" y="152"/>
                    <a:pt x="7183" y="163"/>
                    <a:pt x="7172" y="233"/>
                  </a:cubicBezTo>
                  <a:cubicBezTo>
                    <a:pt x="7172" y="244"/>
                    <a:pt x="7138" y="256"/>
                    <a:pt x="7124" y="256"/>
                  </a:cubicBezTo>
                  <a:cubicBezTo>
                    <a:pt x="7102" y="256"/>
                    <a:pt x="7091" y="233"/>
                    <a:pt x="7091" y="208"/>
                  </a:cubicBezTo>
                  <a:cubicBezTo>
                    <a:pt x="7080" y="175"/>
                    <a:pt x="7080" y="127"/>
                    <a:pt x="7069" y="94"/>
                  </a:cubicBezTo>
                  <a:cubicBezTo>
                    <a:pt x="7069" y="94"/>
                    <a:pt x="7055" y="82"/>
                    <a:pt x="7043" y="82"/>
                  </a:cubicBezTo>
                  <a:cubicBezTo>
                    <a:pt x="6904" y="82"/>
                    <a:pt x="6753" y="57"/>
                    <a:pt x="6613" y="57"/>
                  </a:cubicBezTo>
                  <a:cubicBezTo>
                    <a:pt x="6451" y="57"/>
                    <a:pt x="6300" y="57"/>
                    <a:pt x="6135" y="68"/>
                  </a:cubicBezTo>
                  <a:cubicBezTo>
                    <a:pt x="6084" y="68"/>
                    <a:pt x="6029" y="80"/>
                    <a:pt x="5974" y="80"/>
                  </a:cubicBezTo>
                  <a:cubicBezTo>
                    <a:pt x="5930" y="80"/>
                    <a:pt x="5886" y="72"/>
                    <a:pt x="5845" y="46"/>
                  </a:cubicBezTo>
                  <a:lnTo>
                    <a:pt x="5786" y="46"/>
                  </a:lnTo>
                  <a:cubicBezTo>
                    <a:pt x="5694" y="46"/>
                    <a:pt x="5602" y="57"/>
                    <a:pt x="5507" y="57"/>
                  </a:cubicBezTo>
                  <a:cubicBezTo>
                    <a:pt x="5496" y="55"/>
                    <a:pt x="5485" y="55"/>
                    <a:pt x="5475" y="55"/>
                  </a:cubicBezTo>
                  <a:cubicBezTo>
                    <a:pt x="5423" y="55"/>
                    <a:pt x="5390" y="80"/>
                    <a:pt x="5378" y="138"/>
                  </a:cubicBezTo>
                  <a:cubicBezTo>
                    <a:pt x="5367" y="152"/>
                    <a:pt x="5356" y="175"/>
                    <a:pt x="5356" y="186"/>
                  </a:cubicBezTo>
                  <a:cubicBezTo>
                    <a:pt x="5347" y="186"/>
                    <a:pt x="5331" y="200"/>
                    <a:pt x="5318" y="200"/>
                  </a:cubicBezTo>
                  <a:cubicBezTo>
                    <a:pt x="5314" y="200"/>
                    <a:pt x="5311" y="199"/>
                    <a:pt x="5308" y="197"/>
                  </a:cubicBezTo>
                  <a:cubicBezTo>
                    <a:pt x="5297" y="197"/>
                    <a:pt x="5286" y="186"/>
                    <a:pt x="5286" y="175"/>
                  </a:cubicBezTo>
                  <a:cubicBezTo>
                    <a:pt x="5275" y="152"/>
                    <a:pt x="5264" y="127"/>
                    <a:pt x="5264" y="105"/>
                  </a:cubicBezTo>
                  <a:cubicBezTo>
                    <a:pt x="5230" y="113"/>
                    <a:pt x="5209" y="121"/>
                    <a:pt x="5187" y="121"/>
                  </a:cubicBezTo>
                  <a:cubicBezTo>
                    <a:pt x="5178" y="121"/>
                    <a:pt x="5168" y="119"/>
                    <a:pt x="5158" y="116"/>
                  </a:cubicBezTo>
                  <a:cubicBezTo>
                    <a:pt x="5113" y="116"/>
                    <a:pt x="5088" y="116"/>
                    <a:pt x="5054" y="152"/>
                  </a:cubicBezTo>
                  <a:cubicBezTo>
                    <a:pt x="5044" y="165"/>
                    <a:pt x="5033" y="172"/>
                    <a:pt x="5024" y="172"/>
                  </a:cubicBezTo>
                  <a:cubicBezTo>
                    <a:pt x="5008" y="172"/>
                    <a:pt x="4996" y="156"/>
                    <a:pt x="4996" y="127"/>
                  </a:cubicBezTo>
                  <a:cubicBezTo>
                    <a:pt x="4984" y="116"/>
                    <a:pt x="4984" y="94"/>
                    <a:pt x="4984" y="82"/>
                  </a:cubicBezTo>
                  <a:cubicBezTo>
                    <a:pt x="4968" y="82"/>
                    <a:pt x="4957" y="76"/>
                    <a:pt x="4949" y="76"/>
                  </a:cubicBezTo>
                  <a:cubicBezTo>
                    <a:pt x="4944" y="76"/>
                    <a:pt x="4941" y="78"/>
                    <a:pt x="4937" y="82"/>
                  </a:cubicBezTo>
                  <a:cubicBezTo>
                    <a:pt x="4775" y="82"/>
                    <a:pt x="4610" y="94"/>
                    <a:pt x="4448" y="94"/>
                  </a:cubicBezTo>
                  <a:lnTo>
                    <a:pt x="4367" y="94"/>
                  </a:lnTo>
                  <a:cubicBezTo>
                    <a:pt x="4345" y="94"/>
                    <a:pt x="4320" y="94"/>
                    <a:pt x="4297" y="82"/>
                  </a:cubicBezTo>
                  <a:lnTo>
                    <a:pt x="4205" y="82"/>
                  </a:lnTo>
                  <a:cubicBezTo>
                    <a:pt x="4180" y="82"/>
                    <a:pt x="4169" y="68"/>
                    <a:pt x="4146" y="68"/>
                  </a:cubicBezTo>
                  <a:cubicBezTo>
                    <a:pt x="4110" y="68"/>
                    <a:pt x="4076" y="57"/>
                    <a:pt x="4051" y="24"/>
                  </a:cubicBezTo>
                  <a:cubicBezTo>
                    <a:pt x="4039" y="10"/>
                    <a:pt x="4027" y="0"/>
                    <a:pt x="4013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4"/>
            <p:cNvSpPr/>
            <p:nvPr/>
          </p:nvSpPr>
          <p:spPr>
            <a:xfrm>
              <a:off x="1998112" y="2407399"/>
              <a:ext cx="709905" cy="302873"/>
            </a:xfrm>
            <a:custGeom>
              <a:avLst/>
              <a:gdLst/>
              <a:ahLst/>
              <a:cxnLst/>
              <a:rect l="l" t="t" r="r" b="b"/>
              <a:pathLst>
                <a:path w="9385" h="4004" extrusionOk="0">
                  <a:moveTo>
                    <a:pt x="8918" y="59"/>
                  </a:moveTo>
                  <a:cubicBezTo>
                    <a:pt x="8965" y="59"/>
                    <a:pt x="8999" y="70"/>
                    <a:pt x="9024" y="93"/>
                  </a:cubicBezTo>
                  <a:cubicBezTo>
                    <a:pt x="9127" y="188"/>
                    <a:pt x="9220" y="269"/>
                    <a:pt x="9315" y="361"/>
                  </a:cubicBezTo>
                  <a:cubicBezTo>
                    <a:pt x="9326" y="372"/>
                    <a:pt x="9337" y="397"/>
                    <a:pt x="9337" y="408"/>
                  </a:cubicBezTo>
                  <a:lnTo>
                    <a:pt x="9337" y="1780"/>
                  </a:lnTo>
                  <a:lnTo>
                    <a:pt x="9337" y="3585"/>
                  </a:lnTo>
                  <a:cubicBezTo>
                    <a:pt x="9337" y="3621"/>
                    <a:pt x="9326" y="3655"/>
                    <a:pt x="9289" y="3680"/>
                  </a:cubicBezTo>
                  <a:cubicBezTo>
                    <a:pt x="9197" y="3761"/>
                    <a:pt x="9116" y="3842"/>
                    <a:pt x="9024" y="3923"/>
                  </a:cubicBezTo>
                  <a:cubicBezTo>
                    <a:pt x="8999" y="3945"/>
                    <a:pt x="8965" y="3959"/>
                    <a:pt x="8929" y="3959"/>
                  </a:cubicBezTo>
                  <a:lnTo>
                    <a:pt x="467" y="3959"/>
                  </a:lnTo>
                  <a:cubicBezTo>
                    <a:pt x="419" y="3959"/>
                    <a:pt x="386" y="3945"/>
                    <a:pt x="350" y="3912"/>
                  </a:cubicBezTo>
                  <a:cubicBezTo>
                    <a:pt x="257" y="3831"/>
                    <a:pt x="165" y="3750"/>
                    <a:pt x="59" y="3655"/>
                  </a:cubicBezTo>
                  <a:cubicBezTo>
                    <a:pt x="59" y="3643"/>
                    <a:pt x="48" y="3621"/>
                    <a:pt x="48" y="3610"/>
                  </a:cubicBezTo>
                  <a:lnTo>
                    <a:pt x="48" y="2328"/>
                  </a:lnTo>
                  <a:lnTo>
                    <a:pt x="48" y="431"/>
                  </a:lnTo>
                  <a:cubicBezTo>
                    <a:pt x="48" y="397"/>
                    <a:pt x="59" y="361"/>
                    <a:pt x="95" y="339"/>
                  </a:cubicBezTo>
                  <a:cubicBezTo>
                    <a:pt x="188" y="258"/>
                    <a:pt x="269" y="174"/>
                    <a:pt x="364" y="93"/>
                  </a:cubicBezTo>
                  <a:cubicBezTo>
                    <a:pt x="386" y="70"/>
                    <a:pt x="419" y="59"/>
                    <a:pt x="456" y="59"/>
                  </a:cubicBezTo>
                  <a:close/>
                  <a:moveTo>
                    <a:pt x="8907" y="0"/>
                  </a:moveTo>
                  <a:cubicBezTo>
                    <a:pt x="7499" y="12"/>
                    <a:pt x="6102" y="12"/>
                    <a:pt x="4694" y="12"/>
                  </a:cubicBezTo>
                  <a:lnTo>
                    <a:pt x="419" y="12"/>
                  </a:lnTo>
                  <a:cubicBezTo>
                    <a:pt x="397" y="12"/>
                    <a:pt x="375" y="23"/>
                    <a:pt x="364" y="34"/>
                  </a:cubicBezTo>
                  <a:cubicBezTo>
                    <a:pt x="257" y="129"/>
                    <a:pt x="140" y="232"/>
                    <a:pt x="37" y="327"/>
                  </a:cubicBezTo>
                  <a:cubicBezTo>
                    <a:pt x="0" y="350"/>
                    <a:pt x="0" y="383"/>
                    <a:pt x="0" y="420"/>
                  </a:cubicBezTo>
                  <a:lnTo>
                    <a:pt x="0" y="2993"/>
                  </a:lnTo>
                  <a:lnTo>
                    <a:pt x="0" y="3621"/>
                  </a:lnTo>
                  <a:cubicBezTo>
                    <a:pt x="0" y="3632"/>
                    <a:pt x="0" y="3655"/>
                    <a:pt x="26" y="3666"/>
                  </a:cubicBezTo>
                  <a:cubicBezTo>
                    <a:pt x="118" y="3761"/>
                    <a:pt x="224" y="3853"/>
                    <a:pt x="316" y="3945"/>
                  </a:cubicBezTo>
                  <a:cubicBezTo>
                    <a:pt x="364" y="3993"/>
                    <a:pt x="408" y="4004"/>
                    <a:pt x="478" y="4004"/>
                  </a:cubicBezTo>
                  <a:lnTo>
                    <a:pt x="8965" y="4004"/>
                  </a:lnTo>
                  <a:cubicBezTo>
                    <a:pt x="8988" y="4004"/>
                    <a:pt x="9010" y="3993"/>
                    <a:pt x="9024" y="3981"/>
                  </a:cubicBezTo>
                  <a:cubicBezTo>
                    <a:pt x="9127" y="3889"/>
                    <a:pt x="9233" y="3783"/>
                    <a:pt x="9348" y="3691"/>
                  </a:cubicBezTo>
                  <a:cubicBezTo>
                    <a:pt x="9384" y="3655"/>
                    <a:pt x="9384" y="3632"/>
                    <a:pt x="9384" y="3596"/>
                  </a:cubicBezTo>
                  <a:lnTo>
                    <a:pt x="9384" y="2305"/>
                  </a:lnTo>
                  <a:lnTo>
                    <a:pt x="9384" y="397"/>
                  </a:lnTo>
                  <a:cubicBezTo>
                    <a:pt x="9384" y="383"/>
                    <a:pt x="9373" y="361"/>
                    <a:pt x="9359" y="350"/>
                  </a:cubicBezTo>
                  <a:cubicBezTo>
                    <a:pt x="9267" y="244"/>
                    <a:pt x="9164" y="163"/>
                    <a:pt x="9057" y="59"/>
                  </a:cubicBezTo>
                  <a:cubicBezTo>
                    <a:pt x="9024" y="23"/>
                    <a:pt x="8976" y="0"/>
                    <a:pt x="890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4"/>
            <p:cNvSpPr/>
            <p:nvPr/>
          </p:nvSpPr>
          <p:spPr>
            <a:xfrm>
              <a:off x="2038654" y="2436368"/>
              <a:ext cx="628740" cy="245838"/>
            </a:xfrm>
            <a:custGeom>
              <a:avLst/>
              <a:gdLst/>
              <a:ahLst/>
              <a:cxnLst/>
              <a:rect l="l" t="t" r="r" b="b"/>
              <a:pathLst>
                <a:path w="8312" h="3250" extrusionOk="0">
                  <a:moveTo>
                    <a:pt x="8253" y="48"/>
                  </a:moveTo>
                  <a:lnTo>
                    <a:pt x="8253" y="3202"/>
                  </a:lnTo>
                  <a:lnTo>
                    <a:pt x="59" y="3202"/>
                  </a:lnTo>
                  <a:lnTo>
                    <a:pt x="59" y="48"/>
                  </a:lnTo>
                  <a:close/>
                  <a:moveTo>
                    <a:pt x="59" y="0"/>
                  </a:moveTo>
                  <a:cubicBezTo>
                    <a:pt x="12" y="0"/>
                    <a:pt x="1" y="25"/>
                    <a:pt x="1" y="70"/>
                  </a:cubicBezTo>
                  <a:lnTo>
                    <a:pt x="1" y="3132"/>
                  </a:lnTo>
                  <a:cubicBezTo>
                    <a:pt x="1" y="3249"/>
                    <a:pt x="1" y="3249"/>
                    <a:pt x="118" y="3249"/>
                  </a:cubicBezTo>
                  <a:lnTo>
                    <a:pt x="8242" y="3249"/>
                  </a:lnTo>
                  <a:cubicBezTo>
                    <a:pt x="8312" y="3238"/>
                    <a:pt x="8312" y="3238"/>
                    <a:pt x="8312" y="3179"/>
                  </a:cubicBezTo>
                  <a:lnTo>
                    <a:pt x="8312" y="118"/>
                  </a:lnTo>
                  <a:cubicBezTo>
                    <a:pt x="8312" y="0"/>
                    <a:pt x="8312" y="0"/>
                    <a:pt x="818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4"/>
            <p:cNvSpPr/>
            <p:nvPr/>
          </p:nvSpPr>
          <p:spPr>
            <a:xfrm>
              <a:off x="2046672" y="2693617"/>
              <a:ext cx="36006" cy="3706"/>
            </a:xfrm>
            <a:custGeom>
              <a:avLst/>
              <a:gdLst/>
              <a:ahLst/>
              <a:cxnLst/>
              <a:rect l="l" t="t" r="r" b="b"/>
              <a:pathLst>
                <a:path w="476" h="49" extrusionOk="0">
                  <a:moveTo>
                    <a:pt x="258" y="0"/>
                  </a:moveTo>
                  <a:cubicBezTo>
                    <a:pt x="138" y="0"/>
                    <a:pt x="13" y="9"/>
                    <a:pt x="1" y="21"/>
                  </a:cubicBezTo>
                  <a:cubicBezTo>
                    <a:pt x="18" y="40"/>
                    <a:pt x="125" y="49"/>
                    <a:pt x="234" y="49"/>
                  </a:cubicBezTo>
                  <a:cubicBezTo>
                    <a:pt x="343" y="49"/>
                    <a:pt x="454" y="40"/>
                    <a:pt x="476" y="21"/>
                  </a:cubicBezTo>
                  <a:cubicBezTo>
                    <a:pt x="451" y="6"/>
                    <a:pt x="356" y="0"/>
                    <a:pt x="25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4"/>
            <p:cNvSpPr/>
            <p:nvPr/>
          </p:nvSpPr>
          <p:spPr>
            <a:xfrm>
              <a:off x="2688470" y="2440755"/>
              <a:ext cx="4463" cy="27383"/>
            </a:xfrm>
            <a:custGeom>
              <a:avLst/>
              <a:gdLst/>
              <a:ahLst/>
              <a:cxnLst/>
              <a:rect l="l" t="t" r="r" b="b"/>
              <a:pathLst>
                <a:path w="59" h="362" extrusionOk="0">
                  <a:moveTo>
                    <a:pt x="48" y="1"/>
                  </a:moveTo>
                  <a:cubicBezTo>
                    <a:pt x="0" y="26"/>
                    <a:pt x="12" y="328"/>
                    <a:pt x="48" y="361"/>
                  </a:cubicBezTo>
                  <a:lnTo>
                    <a:pt x="59" y="361"/>
                  </a:lnTo>
                  <a:cubicBezTo>
                    <a:pt x="59" y="247"/>
                    <a:pt x="48" y="118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4"/>
            <p:cNvSpPr/>
            <p:nvPr/>
          </p:nvSpPr>
          <p:spPr>
            <a:xfrm>
              <a:off x="2196286" y="2422375"/>
              <a:ext cx="22088" cy="3480"/>
            </a:xfrm>
            <a:custGeom>
              <a:avLst/>
              <a:gdLst/>
              <a:ahLst/>
              <a:cxnLst/>
              <a:rect l="l" t="t" r="r" b="b"/>
              <a:pathLst>
                <a:path w="292" h="46" extrusionOk="0">
                  <a:moveTo>
                    <a:pt x="48" y="1"/>
                  </a:moveTo>
                  <a:cubicBezTo>
                    <a:pt x="34" y="1"/>
                    <a:pt x="23" y="12"/>
                    <a:pt x="1" y="12"/>
                  </a:cubicBezTo>
                  <a:cubicBezTo>
                    <a:pt x="23" y="23"/>
                    <a:pt x="23" y="34"/>
                    <a:pt x="34" y="34"/>
                  </a:cubicBezTo>
                  <a:cubicBezTo>
                    <a:pt x="118" y="34"/>
                    <a:pt x="188" y="46"/>
                    <a:pt x="269" y="46"/>
                  </a:cubicBezTo>
                  <a:lnTo>
                    <a:pt x="291" y="23"/>
                  </a:lnTo>
                  <a:cubicBezTo>
                    <a:pt x="280" y="23"/>
                    <a:pt x="269" y="12"/>
                    <a:pt x="269" y="12"/>
                  </a:cubicBezTo>
                  <a:cubicBezTo>
                    <a:pt x="199" y="1"/>
                    <a:pt x="118" y="1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4"/>
            <p:cNvSpPr/>
            <p:nvPr/>
          </p:nvSpPr>
          <p:spPr>
            <a:xfrm>
              <a:off x="2685898" y="2649595"/>
              <a:ext cx="4312" cy="20348"/>
            </a:xfrm>
            <a:custGeom>
              <a:avLst/>
              <a:gdLst/>
              <a:ahLst/>
              <a:cxnLst/>
              <a:rect l="l" t="t" r="r" b="b"/>
              <a:pathLst>
                <a:path w="57" h="269" extrusionOk="0">
                  <a:moveTo>
                    <a:pt x="34" y="0"/>
                  </a:moveTo>
                  <a:cubicBezTo>
                    <a:pt x="1" y="34"/>
                    <a:pt x="12" y="232"/>
                    <a:pt x="34" y="268"/>
                  </a:cubicBezTo>
                  <a:cubicBezTo>
                    <a:pt x="57" y="232"/>
                    <a:pt x="57" y="45"/>
                    <a:pt x="3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4"/>
            <p:cNvSpPr/>
            <p:nvPr/>
          </p:nvSpPr>
          <p:spPr>
            <a:xfrm>
              <a:off x="2017551" y="2459363"/>
              <a:ext cx="7035" cy="15128"/>
            </a:xfrm>
            <a:custGeom>
              <a:avLst/>
              <a:gdLst/>
              <a:ahLst/>
              <a:cxnLst/>
              <a:rect l="l" t="t" r="r" b="b"/>
              <a:pathLst>
                <a:path w="93" h="200" extrusionOk="0">
                  <a:moveTo>
                    <a:pt x="70" y="1"/>
                  </a:moveTo>
                  <a:cubicBezTo>
                    <a:pt x="48" y="71"/>
                    <a:pt x="23" y="129"/>
                    <a:pt x="0" y="185"/>
                  </a:cubicBezTo>
                  <a:lnTo>
                    <a:pt x="12" y="199"/>
                  </a:lnTo>
                  <a:cubicBezTo>
                    <a:pt x="59" y="163"/>
                    <a:pt x="93" y="59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4"/>
            <p:cNvSpPr/>
            <p:nvPr/>
          </p:nvSpPr>
          <p:spPr>
            <a:xfrm>
              <a:off x="2021106" y="2475247"/>
              <a:ext cx="5371" cy="12330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60" y="0"/>
                  </a:moveTo>
                  <a:cubicBezTo>
                    <a:pt x="23" y="34"/>
                    <a:pt x="1" y="129"/>
                    <a:pt x="34" y="162"/>
                  </a:cubicBezTo>
                  <a:cubicBezTo>
                    <a:pt x="46" y="115"/>
                    <a:pt x="60" y="59"/>
                    <a:pt x="71" y="11"/>
                  </a:cubicBezTo>
                  <a:cubicBezTo>
                    <a:pt x="71" y="11"/>
                    <a:pt x="60" y="11"/>
                    <a:pt x="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4"/>
            <p:cNvSpPr/>
            <p:nvPr/>
          </p:nvSpPr>
          <p:spPr>
            <a:xfrm>
              <a:off x="2238569" y="2421392"/>
              <a:ext cx="9834" cy="7186"/>
            </a:xfrm>
            <a:custGeom>
              <a:avLst/>
              <a:gdLst/>
              <a:ahLst/>
              <a:cxnLst/>
              <a:rect l="l" t="t" r="r" b="b"/>
              <a:pathLst>
                <a:path w="130" h="95" extrusionOk="0">
                  <a:moveTo>
                    <a:pt x="12" y="1"/>
                  </a:moveTo>
                  <a:cubicBezTo>
                    <a:pt x="8" y="1"/>
                    <a:pt x="4" y="1"/>
                    <a:pt x="1" y="3"/>
                  </a:cubicBezTo>
                  <a:cubicBezTo>
                    <a:pt x="12" y="47"/>
                    <a:pt x="82" y="95"/>
                    <a:pt x="129" y="95"/>
                  </a:cubicBezTo>
                  <a:cubicBezTo>
                    <a:pt x="107" y="52"/>
                    <a:pt x="48" y="1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4"/>
            <p:cNvSpPr/>
            <p:nvPr/>
          </p:nvSpPr>
          <p:spPr>
            <a:xfrm>
              <a:off x="2095081" y="2692634"/>
              <a:ext cx="7942" cy="7110"/>
            </a:xfrm>
            <a:custGeom>
              <a:avLst/>
              <a:gdLst/>
              <a:ahLst/>
              <a:cxnLst/>
              <a:rect l="l" t="t" r="r" b="b"/>
              <a:pathLst>
                <a:path w="105" h="94" extrusionOk="0">
                  <a:moveTo>
                    <a:pt x="1" y="1"/>
                  </a:moveTo>
                  <a:cubicBezTo>
                    <a:pt x="1" y="48"/>
                    <a:pt x="59" y="93"/>
                    <a:pt x="104" y="93"/>
                  </a:cubicBezTo>
                  <a:cubicBezTo>
                    <a:pt x="93" y="48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4"/>
            <p:cNvSpPr/>
            <p:nvPr/>
          </p:nvSpPr>
          <p:spPr>
            <a:xfrm>
              <a:off x="2685898" y="2483870"/>
              <a:ext cx="7035" cy="9834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93" y="1"/>
                  </a:moveTo>
                  <a:cubicBezTo>
                    <a:pt x="34" y="15"/>
                    <a:pt x="1" y="71"/>
                    <a:pt x="23" y="129"/>
                  </a:cubicBezTo>
                  <a:cubicBezTo>
                    <a:pt x="46" y="85"/>
                    <a:pt x="71" y="48"/>
                    <a:pt x="9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4"/>
            <p:cNvSpPr/>
            <p:nvPr/>
          </p:nvSpPr>
          <p:spPr>
            <a:xfrm>
              <a:off x="2680604" y="2678490"/>
              <a:ext cx="7110" cy="7262"/>
            </a:xfrm>
            <a:custGeom>
              <a:avLst/>
              <a:gdLst/>
              <a:ahLst/>
              <a:cxnLst/>
              <a:rect l="l" t="t" r="r" b="b"/>
              <a:pathLst>
                <a:path w="94" h="96" extrusionOk="0">
                  <a:moveTo>
                    <a:pt x="71" y="1"/>
                  </a:moveTo>
                  <a:cubicBezTo>
                    <a:pt x="46" y="26"/>
                    <a:pt x="23" y="48"/>
                    <a:pt x="1" y="71"/>
                  </a:cubicBezTo>
                  <a:lnTo>
                    <a:pt x="1" y="96"/>
                  </a:lnTo>
                  <a:lnTo>
                    <a:pt x="23" y="96"/>
                  </a:lnTo>
                  <a:cubicBezTo>
                    <a:pt x="46" y="71"/>
                    <a:pt x="71" y="48"/>
                    <a:pt x="93" y="26"/>
                  </a:cubicBezTo>
                  <a:cubicBezTo>
                    <a:pt x="82" y="12"/>
                    <a:pt x="71" y="1"/>
                    <a:pt x="7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4"/>
            <p:cNvSpPr/>
            <p:nvPr/>
          </p:nvSpPr>
          <p:spPr>
            <a:xfrm>
              <a:off x="2684007" y="2468061"/>
              <a:ext cx="3706" cy="7262"/>
            </a:xfrm>
            <a:custGeom>
              <a:avLst/>
              <a:gdLst/>
              <a:ahLst/>
              <a:cxnLst/>
              <a:rect l="l" t="t" r="r" b="b"/>
              <a:pathLst>
                <a:path w="49" h="96" extrusionOk="0">
                  <a:moveTo>
                    <a:pt x="12" y="0"/>
                  </a:moveTo>
                  <a:cubicBezTo>
                    <a:pt x="12" y="14"/>
                    <a:pt x="1" y="25"/>
                    <a:pt x="1" y="37"/>
                  </a:cubicBezTo>
                  <a:cubicBezTo>
                    <a:pt x="1" y="59"/>
                    <a:pt x="12" y="70"/>
                    <a:pt x="26" y="95"/>
                  </a:cubicBezTo>
                  <a:cubicBezTo>
                    <a:pt x="37" y="84"/>
                    <a:pt x="37" y="84"/>
                    <a:pt x="48" y="70"/>
                  </a:cubicBezTo>
                  <a:cubicBezTo>
                    <a:pt x="37" y="48"/>
                    <a:pt x="26" y="25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4"/>
            <p:cNvSpPr/>
            <p:nvPr/>
          </p:nvSpPr>
          <p:spPr>
            <a:xfrm>
              <a:off x="2110965" y="2692634"/>
              <a:ext cx="4463" cy="6203"/>
            </a:xfrm>
            <a:custGeom>
              <a:avLst/>
              <a:gdLst/>
              <a:ahLst/>
              <a:cxnLst/>
              <a:rect l="l" t="t" r="r" b="b"/>
              <a:pathLst>
                <a:path w="59" h="82" extrusionOk="0">
                  <a:moveTo>
                    <a:pt x="23" y="1"/>
                  </a:moveTo>
                  <a:cubicBezTo>
                    <a:pt x="11" y="1"/>
                    <a:pt x="11" y="1"/>
                    <a:pt x="0" y="12"/>
                  </a:cubicBezTo>
                  <a:cubicBezTo>
                    <a:pt x="0" y="48"/>
                    <a:pt x="11" y="71"/>
                    <a:pt x="45" y="82"/>
                  </a:cubicBezTo>
                  <a:lnTo>
                    <a:pt x="59" y="71"/>
                  </a:lnTo>
                  <a:cubicBezTo>
                    <a:pt x="45" y="48"/>
                    <a:pt x="34" y="23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4"/>
            <p:cNvSpPr/>
            <p:nvPr/>
          </p:nvSpPr>
          <p:spPr>
            <a:xfrm>
              <a:off x="2046672" y="2444159"/>
              <a:ext cx="611872" cy="230029"/>
            </a:xfrm>
            <a:custGeom>
              <a:avLst/>
              <a:gdLst/>
              <a:ahLst/>
              <a:cxnLst/>
              <a:rect l="l" t="t" r="r" b="b"/>
              <a:pathLst>
                <a:path w="8089" h="3041" extrusionOk="0">
                  <a:moveTo>
                    <a:pt x="8055" y="51"/>
                  </a:moveTo>
                  <a:lnTo>
                    <a:pt x="8055" y="2995"/>
                  </a:lnTo>
                  <a:lnTo>
                    <a:pt x="46" y="2995"/>
                  </a:lnTo>
                  <a:lnTo>
                    <a:pt x="46" y="51"/>
                  </a:lnTo>
                  <a:close/>
                  <a:moveTo>
                    <a:pt x="8053" y="1"/>
                  </a:moveTo>
                  <a:cubicBezTo>
                    <a:pt x="8047" y="1"/>
                    <a:pt x="8040" y="1"/>
                    <a:pt x="8033" y="3"/>
                  </a:cubicBezTo>
                  <a:lnTo>
                    <a:pt x="93" y="3"/>
                  </a:lnTo>
                  <a:cubicBezTo>
                    <a:pt x="12" y="3"/>
                    <a:pt x="12" y="3"/>
                    <a:pt x="12" y="84"/>
                  </a:cubicBezTo>
                  <a:cubicBezTo>
                    <a:pt x="1" y="610"/>
                    <a:pt x="1" y="1143"/>
                    <a:pt x="1" y="1668"/>
                  </a:cubicBezTo>
                  <a:cubicBezTo>
                    <a:pt x="1" y="2099"/>
                    <a:pt x="1" y="2518"/>
                    <a:pt x="12" y="2948"/>
                  </a:cubicBezTo>
                  <a:cubicBezTo>
                    <a:pt x="12" y="3040"/>
                    <a:pt x="12" y="3040"/>
                    <a:pt x="104" y="3040"/>
                  </a:cubicBezTo>
                  <a:lnTo>
                    <a:pt x="7996" y="3040"/>
                  </a:lnTo>
                  <a:cubicBezTo>
                    <a:pt x="8089" y="3040"/>
                    <a:pt x="8089" y="3040"/>
                    <a:pt x="8089" y="2948"/>
                  </a:cubicBezTo>
                  <a:lnTo>
                    <a:pt x="8089" y="1154"/>
                  </a:lnTo>
                  <a:lnTo>
                    <a:pt x="8089" y="62"/>
                  </a:lnTo>
                  <a:cubicBezTo>
                    <a:pt x="8089" y="23"/>
                    <a:pt x="8081" y="1"/>
                    <a:pt x="805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4"/>
            <p:cNvSpPr/>
            <p:nvPr/>
          </p:nvSpPr>
          <p:spPr>
            <a:xfrm>
              <a:off x="2059001" y="2454824"/>
              <a:ext cx="575034" cy="204916"/>
            </a:xfrm>
            <a:custGeom>
              <a:avLst/>
              <a:gdLst/>
              <a:ahLst/>
              <a:cxnLst/>
              <a:rect l="l" t="t" r="r" b="b"/>
              <a:pathLst>
                <a:path w="7602" h="2709" extrusionOk="0">
                  <a:moveTo>
                    <a:pt x="4046" y="37"/>
                  </a:moveTo>
                  <a:cubicBezTo>
                    <a:pt x="4060" y="37"/>
                    <a:pt x="4072" y="47"/>
                    <a:pt x="4084" y="61"/>
                  </a:cubicBezTo>
                  <a:cubicBezTo>
                    <a:pt x="4109" y="94"/>
                    <a:pt x="4143" y="105"/>
                    <a:pt x="4179" y="105"/>
                  </a:cubicBezTo>
                  <a:cubicBezTo>
                    <a:pt x="4202" y="105"/>
                    <a:pt x="4213" y="119"/>
                    <a:pt x="4238" y="119"/>
                  </a:cubicBezTo>
                  <a:lnTo>
                    <a:pt x="4330" y="119"/>
                  </a:lnTo>
                  <a:cubicBezTo>
                    <a:pt x="4353" y="131"/>
                    <a:pt x="4378" y="131"/>
                    <a:pt x="4400" y="131"/>
                  </a:cubicBezTo>
                  <a:lnTo>
                    <a:pt x="4481" y="131"/>
                  </a:lnTo>
                  <a:cubicBezTo>
                    <a:pt x="4643" y="131"/>
                    <a:pt x="4808" y="119"/>
                    <a:pt x="4970" y="119"/>
                  </a:cubicBezTo>
                  <a:cubicBezTo>
                    <a:pt x="4974" y="115"/>
                    <a:pt x="4977" y="113"/>
                    <a:pt x="4982" y="113"/>
                  </a:cubicBezTo>
                  <a:cubicBezTo>
                    <a:pt x="4990" y="113"/>
                    <a:pt x="5001" y="119"/>
                    <a:pt x="5017" y="119"/>
                  </a:cubicBezTo>
                  <a:cubicBezTo>
                    <a:pt x="5017" y="131"/>
                    <a:pt x="5017" y="153"/>
                    <a:pt x="5029" y="164"/>
                  </a:cubicBezTo>
                  <a:cubicBezTo>
                    <a:pt x="5029" y="193"/>
                    <a:pt x="5041" y="209"/>
                    <a:pt x="5057" y="209"/>
                  </a:cubicBezTo>
                  <a:cubicBezTo>
                    <a:pt x="5066" y="209"/>
                    <a:pt x="5077" y="202"/>
                    <a:pt x="5087" y="189"/>
                  </a:cubicBezTo>
                  <a:cubicBezTo>
                    <a:pt x="5121" y="153"/>
                    <a:pt x="5146" y="153"/>
                    <a:pt x="5191" y="153"/>
                  </a:cubicBezTo>
                  <a:cubicBezTo>
                    <a:pt x="5201" y="156"/>
                    <a:pt x="5211" y="158"/>
                    <a:pt x="5220" y="158"/>
                  </a:cubicBezTo>
                  <a:cubicBezTo>
                    <a:pt x="5242" y="158"/>
                    <a:pt x="5263" y="150"/>
                    <a:pt x="5297" y="142"/>
                  </a:cubicBezTo>
                  <a:cubicBezTo>
                    <a:pt x="5297" y="164"/>
                    <a:pt x="5308" y="189"/>
                    <a:pt x="5319" y="212"/>
                  </a:cubicBezTo>
                  <a:cubicBezTo>
                    <a:pt x="5319" y="223"/>
                    <a:pt x="5330" y="234"/>
                    <a:pt x="5341" y="234"/>
                  </a:cubicBezTo>
                  <a:cubicBezTo>
                    <a:pt x="5344" y="236"/>
                    <a:pt x="5347" y="237"/>
                    <a:pt x="5351" y="237"/>
                  </a:cubicBezTo>
                  <a:cubicBezTo>
                    <a:pt x="5364" y="237"/>
                    <a:pt x="5380" y="223"/>
                    <a:pt x="5389" y="223"/>
                  </a:cubicBezTo>
                  <a:cubicBezTo>
                    <a:pt x="5389" y="212"/>
                    <a:pt x="5400" y="189"/>
                    <a:pt x="5411" y="175"/>
                  </a:cubicBezTo>
                  <a:cubicBezTo>
                    <a:pt x="5423" y="117"/>
                    <a:pt x="5456" y="92"/>
                    <a:pt x="5508" y="92"/>
                  </a:cubicBezTo>
                  <a:cubicBezTo>
                    <a:pt x="5518" y="92"/>
                    <a:pt x="5529" y="92"/>
                    <a:pt x="5540" y="94"/>
                  </a:cubicBezTo>
                  <a:cubicBezTo>
                    <a:pt x="5635" y="94"/>
                    <a:pt x="5727" y="83"/>
                    <a:pt x="5819" y="83"/>
                  </a:cubicBezTo>
                  <a:lnTo>
                    <a:pt x="5878" y="83"/>
                  </a:lnTo>
                  <a:cubicBezTo>
                    <a:pt x="5919" y="109"/>
                    <a:pt x="5963" y="117"/>
                    <a:pt x="6007" y="117"/>
                  </a:cubicBezTo>
                  <a:cubicBezTo>
                    <a:pt x="6062" y="117"/>
                    <a:pt x="6117" y="105"/>
                    <a:pt x="6168" y="105"/>
                  </a:cubicBezTo>
                  <a:cubicBezTo>
                    <a:pt x="6333" y="94"/>
                    <a:pt x="6484" y="94"/>
                    <a:pt x="6646" y="94"/>
                  </a:cubicBezTo>
                  <a:cubicBezTo>
                    <a:pt x="6786" y="94"/>
                    <a:pt x="6937" y="119"/>
                    <a:pt x="7076" y="119"/>
                  </a:cubicBezTo>
                  <a:cubicBezTo>
                    <a:pt x="7088" y="119"/>
                    <a:pt x="7102" y="131"/>
                    <a:pt x="7102" y="131"/>
                  </a:cubicBezTo>
                  <a:cubicBezTo>
                    <a:pt x="7113" y="164"/>
                    <a:pt x="7113" y="212"/>
                    <a:pt x="7124" y="245"/>
                  </a:cubicBezTo>
                  <a:cubicBezTo>
                    <a:pt x="7124" y="270"/>
                    <a:pt x="7135" y="293"/>
                    <a:pt x="7157" y="293"/>
                  </a:cubicBezTo>
                  <a:cubicBezTo>
                    <a:pt x="7171" y="293"/>
                    <a:pt x="7205" y="281"/>
                    <a:pt x="7205" y="270"/>
                  </a:cubicBezTo>
                  <a:cubicBezTo>
                    <a:pt x="7216" y="200"/>
                    <a:pt x="7286" y="189"/>
                    <a:pt x="7322" y="142"/>
                  </a:cubicBezTo>
                  <a:cubicBezTo>
                    <a:pt x="7333" y="142"/>
                    <a:pt x="7345" y="131"/>
                    <a:pt x="7356" y="131"/>
                  </a:cubicBezTo>
                  <a:cubicBezTo>
                    <a:pt x="7414" y="142"/>
                    <a:pt x="7473" y="142"/>
                    <a:pt x="7532" y="153"/>
                  </a:cubicBezTo>
                  <a:cubicBezTo>
                    <a:pt x="7543" y="374"/>
                    <a:pt x="7543" y="594"/>
                    <a:pt x="7565" y="804"/>
                  </a:cubicBezTo>
                  <a:cubicBezTo>
                    <a:pt x="7565" y="863"/>
                    <a:pt x="7543" y="899"/>
                    <a:pt x="7495" y="921"/>
                  </a:cubicBezTo>
                  <a:cubicBezTo>
                    <a:pt x="7495" y="932"/>
                    <a:pt x="7484" y="932"/>
                    <a:pt x="7473" y="932"/>
                  </a:cubicBezTo>
                  <a:cubicBezTo>
                    <a:pt x="7462" y="957"/>
                    <a:pt x="7451" y="969"/>
                    <a:pt x="7426" y="980"/>
                  </a:cubicBezTo>
                  <a:cubicBezTo>
                    <a:pt x="7451" y="1002"/>
                    <a:pt x="7473" y="1013"/>
                    <a:pt x="7484" y="1027"/>
                  </a:cubicBezTo>
                  <a:cubicBezTo>
                    <a:pt x="7495" y="1039"/>
                    <a:pt x="7521" y="1061"/>
                    <a:pt x="7521" y="1072"/>
                  </a:cubicBezTo>
                  <a:cubicBezTo>
                    <a:pt x="7532" y="1131"/>
                    <a:pt x="7543" y="1189"/>
                    <a:pt x="7507" y="1248"/>
                  </a:cubicBezTo>
                  <a:cubicBezTo>
                    <a:pt x="7495" y="1259"/>
                    <a:pt x="7507" y="1293"/>
                    <a:pt x="7521" y="1307"/>
                  </a:cubicBezTo>
                  <a:cubicBezTo>
                    <a:pt x="7554" y="1351"/>
                    <a:pt x="7554" y="1399"/>
                    <a:pt x="7521" y="1446"/>
                  </a:cubicBezTo>
                  <a:cubicBezTo>
                    <a:pt x="7484" y="1480"/>
                    <a:pt x="7484" y="1516"/>
                    <a:pt x="7507" y="1561"/>
                  </a:cubicBezTo>
                  <a:cubicBezTo>
                    <a:pt x="7543" y="1689"/>
                    <a:pt x="7543" y="1818"/>
                    <a:pt x="7543" y="1946"/>
                  </a:cubicBezTo>
                  <a:cubicBezTo>
                    <a:pt x="7543" y="1958"/>
                    <a:pt x="7521" y="1969"/>
                    <a:pt x="7507" y="1980"/>
                  </a:cubicBezTo>
                  <a:cubicBezTo>
                    <a:pt x="7484" y="1991"/>
                    <a:pt x="7451" y="1991"/>
                    <a:pt x="7414" y="2005"/>
                  </a:cubicBezTo>
                  <a:cubicBezTo>
                    <a:pt x="7403" y="2005"/>
                    <a:pt x="7403" y="2027"/>
                    <a:pt x="7392" y="2027"/>
                  </a:cubicBezTo>
                  <a:cubicBezTo>
                    <a:pt x="7392" y="2039"/>
                    <a:pt x="7403" y="2050"/>
                    <a:pt x="7414" y="2061"/>
                  </a:cubicBezTo>
                  <a:cubicBezTo>
                    <a:pt x="7437" y="2075"/>
                    <a:pt x="7451" y="2075"/>
                    <a:pt x="7473" y="2075"/>
                  </a:cubicBezTo>
                  <a:cubicBezTo>
                    <a:pt x="7543" y="2097"/>
                    <a:pt x="7554" y="2156"/>
                    <a:pt x="7521" y="2226"/>
                  </a:cubicBezTo>
                  <a:cubicBezTo>
                    <a:pt x="7507" y="2237"/>
                    <a:pt x="7507" y="2259"/>
                    <a:pt x="7507" y="2271"/>
                  </a:cubicBezTo>
                  <a:cubicBezTo>
                    <a:pt x="7521" y="2329"/>
                    <a:pt x="7532" y="2388"/>
                    <a:pt x="7532" y="2435"/>
                  </a:cubicBezTo>
                  <a:cubicBezTo>
                    <a:pt x="7543" y="2505"/>
                    <a:pt x="7532" y="2564"/>
                    <a:pt x="7532" y="2620"/>
                  </a:cubicBezTo>
                  <a:cubicBezTo>
                    <a:pt x="7514" y="2626"/>
                    <a:pt x="7498" y="2629"/>
                    <a:pt x="7485" y="2629"/>
                  </a:cubicBezTo>
                  <a:cubicBezTo>
                    <a:pt x="7444" y="2629"/>
                    <a:pt x="7420" y="2602"/>
                    <a:pt x="7403" y="2550"/>
                  </a:cubicBezTo>
                  <a:cubicBezTo>
                    <a:pt x="7392" y="2528"/>
                    <a:pt x="7367" y="2505"/>
                    <a:pt x="7345" y="2480"/>
                  </a:cubicBezTo>
                  <a:cubicBezTo>
                    <a:pt x="7322" y="2494"/>
                    <a:pt x="7297" y="2516"/>
                    <a:pt x="7275" y="2539"/>
                  </a:cubicBezTo>
                  <a:cubicBezTo>
                    <a:pt x="7275" y="2550"/>
                    <a:pt x="7264" y="2550"/>
                    <a:pt x="7264" y="2564"/>
                  </a:cubicBezTo>
                  <a:cubicBezTo>
                    <a:pt x="7236" y="2590"/>
                    <a:pt x="7219" y="2604"/>
                    <a:pt x="7205" y="2604"/>
                  </a:cubicBezTo>
                  <a:cubicBezTo>
                    <a:pt x="7189" y="2604"/>
                    <a:pt x="7177" y="2587"/>
                    <a:pt x="7157" y="2550"/>
                  </a:cubicBezTo>
                  <a:cubicBezTo>
                    <a:pt x="7157" y="2528"/>
                    <a:pt x="7135" y="2505"/>
                    <a:pt x="7113" y="2505"/>
                  </a:cubicBezTo>
                  <a:cubicBezTo>
                    <a:pt x="7102" y="2505"/>
                    <a:pt x="7076" y="2528"/>
                    <a:pt x="7065" y="2539"/>
                  </a:cubicBezTo>
                  <a:cubicBezTo>
                    <a:pt x="7047" y="2578"/>
                    <a:pt x="7018" y="2600"/>
                    <a:pt x="6984" y="2600"/>
                  </a:cubicBezTo>
                  <a:cubicBezTo>
                    <a:pt x="6977" y="2600"/>
                    <a:pt x="6969" y="2599"/>
                    <a:pt x="6962" y="2597"/>
                  </a:cubicBezTo>
                  <a:cubicBezTo>
                    <a:pt x="6892" y="2586"/>
                    <a:pt x="6808" y="2575"/>
                    <a:pt x="6727" y="2564"/>
                  </a:cubicBezTo>
                  <a:cubicBezTo>
                    <a:pt x="6720" y="2564"/>
                    <a:pt x="6712" y="2558"/>
                    <a:pt x="6701" y="2558"/>
                  </a:cubicBezTo>
                  <a:cubicBezTo>
                    <a:pt x="6696" y="2558"/>
                    <a:pt x="6690" y="2559"/>
                    <a:pt x="6682" y="2564"/>
                  </a:cubicBezTo>
                  <a:cubicBezTo>
                    <a:pt x="6624" y="2575"/>
                    <a:pt x="6565" y="2597"/>
                    <a:pt x="6506" y="2620"/>
                  </a:cubicBezTo>
                  <a:cubicBezTo>
                    <a:pt x="6484" y="2620"/>
                    <a:pt x="6459" y="2634"/>
                    <a:pt x="6437" y="2634"/>
                  </a:cubicBezTo>
                  <a:cubicBezTo>
                    <a:pt x="6333" y="2620"/>
                    <a:pt x="6227" y="2620"/>
                    <a:pt x="6124" y="2609"/>
                  </a:cubicBezTo>
                  <a:lnTo>
                    <a:pt x="6006" y="2609"/>
                  </a:lnTo>
                  <a:cubicBezTo>
                    <a:pt x="5984" y="2620"/>
                    <a:pt x="5959" y="2620"/>
                    <a:pt x="5937" y="2620"/>
                  </a:cubicBezTo>
                  <a:cubicBezTo>
                    <a:pt x="5902" y="2610"/>
                    <a:pt x="5870" y="2607"/>
                    <a:pt x="5838" y="2607"/>
                  </a:cubicBezTo>
                  <a:cubicBezTo>
                    <a:pt x="5794" y="2607"/>
                    <a:pt x="5751" y="2613"/>
                    <a:pt x="5705" y="2620"/>
                  </a:cubicBezTo>
                  <a:cubicBezTo>
                    <a:pt x="5668" y="2620"/>
                    <a:pt x="5635" y="2609"/>
                    <a:pt x="5610" y="2609"/>
                  </a:cubicBezTo>
                  <a:cubicBezTo>
                    <a:pt x="5586" y="2601"/>
                    <a:pt x="5566" y="2593"/>
                    <a:pt x="5549" y="2593"/>
                  </a:cubicBezTo>
                  <a:cubicBezTo>
                    <a:pt x="5542" y="2593"/>
                    <a:pt x="5535" y="2594"/>
                    <a:pt x="5529" y="2597"/>
                  </a:cubicBezTo>
                  <a:cubicBezTo>
                    <a:pt x="5482" y="2607"/>
                    <a:pt x="5435" y="2613"/>
                    <a:pt x="5388" y="2613"/>
                  </a:cubicBezTo>
                  <a:cubicBezTo>
                    <a:pt x="5330" y="2613"/>
                    <a:pt x="5273" y="2605"/>
                    <a:pt x="5216" y="2586"/>
                  </a:cubicBezTo>
                  <a:cubicBezTo>
                    <a:pt x="5191" y="2586"/>
                    <a:pt x="5168" y="2564"/>
                    <a:pt x="5168" y="2539"/>
                  </a:cubicBezTo>
                  <a:cubicBezTo>
                    <a:pt x="5157" y="2516"/>
                    <a:pt x="5157" y="2494"/>
                    <a:pt x="5146" y="2469"/>
                  </a:cubicBezTo>
                  <a:cubicBezTo>
                    <a:pt x="5146" y="2447"/>
                    <a:pt x="5121" y="2435"/>
                    <a:pt x="5121" y="2424"/>
                  </a:cubicBezTo>
                  <a:cubicBezTo>
                    <a:pt x="5098" y="2435"/>
                    <a:pt x="5087" y="2447"/>
                    <a:pt x="5087" y="2458"/>
                  </a:cubicBezTo>
                  <a:cubicBezTo>
                    <a:pt x="5062" y="2480"/>
                    <a:pt x="5062" y="2516"/>
                    <a:pt x="5051" y="2539"/>
                  </a:cubicBezTo>
                  <a:cubicBezTo>
                    <a:pt x="5040" y="2575"/>
                    <a:pt x="5029" y="2586"/>
                    <a:pt x="4992" y="2586"/>
                  </a:cubicBezTo>
                  <a:cubicBezTo>
                    <a:pt x="4936" y="2586"/>
                    <a:pt x="4889" y="2597"/>
                    <a:pt x="4830" y="2609"/>
                  </a:cubicBezTo>
                  <a:cubicBezTo>
                    <a:pt x="4819" y="2609"/>
                    <a:pt x="4819" y="2620"/>
                    <a:pt x="4808" y="2620"/>
                  </a:cubicBezTo>
                  <a:cubicBezTo>
                    <a:pt x="4734" y="2610"/>
                    <a:pt x="4660" y="2607"/>
                    <a:pt x="4587" y="2607"/>
                  </a:cubicBezTo>
                  <a:cubicBezTo>
                    <a:pt x="4487" y="2607"/>
                    <a:pt x="4389" y="2613"/>
                    <a:pt x="4294" y="2620"/>
                  </a:cubicBezTo>
                  <a:cubicBezTo>
                    <a:pt x="4238" y="2620"/>
                    <a:pt x="4191" y="2597"/>
                    <a:pt x="4143" y="2597"/>
                  </a:cubicBezTo>
                  <a:cubicBezTo>
                    <a:pt x="4109" y="2586"/>
                    <a:pt x="4073" y="2586"/>
                    <a:pt x="4028" y="2586"/>
                  </a:cubicBezTo>
                  <a:cubicBezTo>
                    <a:pt x="3981" y="2586"/>
                    <a:pt x="3922" y="2586"/>
                    <a:pt x="3864" y="2597"/>
                  </a:cubicBezTo>
                  <a:cubicBezTo>
                    <a:pt x="3783" y="2597"/>
                    <a:pt x="3702" y="2597"/>
                    <a:pt x="3632" y="2609"/>
                  </a:cubicBezTo>
                  <a:lnTo>
                    <a:pt x="3562" y="2609"/>
                  </a:lnTo>
                  <a:cubicBezTo>
                    <a:pt x="3562" y="2564"/>
                    <a:pt x="3551" y="2516"/>
                    <a:pt x="3551" y="2480"/>
                  </a:cubicBezTo>
                  <a:lnTo>
                    <a:pt x="3551" y="2424"/>
                  </a:lnTo>
                  <a:cubicBezTo>
                    <a:pt x="3540" y="2410"/>
                    <a:pt x="3526" y="2399"/>
                    <a:pt x="3514" y="2388"/>
                  </a:cubicBezTo>
                  <a:cubicBezTo>
                    <a:pt x="3503" y="2399"/>
                    <a:pt x="3492" y="2399"/>
                    <a:pt x="3481" y="2410"/>
                  </a:cubicBezTo>
                  <a:cubicBezTo>
                    <a:pt x="3470" y="2469"/>
                    <a:pt x="3445" y="2516"/>
                    <a:pt x="3422" y="2564"/>
                  </a:cubicBezTo>
                  <a:cubicBezTo>
                    <a:pt x="3422" y="2583"/>
                    <a:pt x="3406" y="2611"/>
                    <a:pt x="3392" y="2611"/>
                  </a:cubicBezTo>
                  <a:cubicBezTo>
                    <a:pt x="3390" y="2611"/>
                    <a:pt x="3388" y="2610"/>
                    <a:pt x="3386" y="2609"/>
                  </a:cubicBezTo>
                  <a:cubicBezTo>
                    <a:pt x="3352" y="2609"/>
                    <a:pt x="3316" y="2597"/>
                    <a:pt x="3294" y="2575"/>
                  </a:cubicBezTo>
                  <a:cubicBezTo>
                    <a:pt x="3283" y="2564"/>
                    <a:pt x="3271" y="2539"/>
                    <a:pt x="3271" y="2516"/>
                  </a:cubicBezTo>
                  <a:cubicBezTo>
                    <a:pt x="3259" y="2505"/>
                    <a:pt x="3247" y="2500"/>
                    <a:pt x="3237" y="2500"/>
                  </a:cubicBezTo>
                  <a:cubicBezTo>
                    <a:pt x="3227" y="2500"/>
                    <a:pt x="3218" y="2505"/>
                    <a:pt x="3213" y="2516"/>
                  </a:cubicBezTo>
                  <a:cubicBezTo>
                    <a:pt x="3213" y="2528"/>
                    <a:pt x="3202" y="2539"/>
                    <a:pt x="3202" y="2539"/>
                  </a:cubicBezTo>
                  <a:cubicBezTo>
                    <a:pt x="3190" y="2609"/>
                    <a:pt x="3143" y="2620"/>
                    <a:pt x="3084" y="2634"/>
                  </a:cubicBezTo>
                  <a:cubicBezTo>
                    <a:pt x="2981" y="2634"/>
                    <a:pt x="2886" y="2645"/>
                    <a:pt x="2794" y="2656"/>
                  </a:cubicBezTo>
                  <a:cubicBezTo>
                    <a:pt x="2771" y="2656"/>
                    <a:pt x="2746" y="2656"/>
                    <a:pt x="2724" y="2645"/>
                  </a:cubicBezTo>
                  <a:cubicBezTo>
                    <a:pt x="2659" y="2630"/>
                    <a:pt x="2596" y="2620"/>
                    <a:pt x="2530" y="2620"/>
                  </a:cubicBezTo>
                  <a:cubicBezTo>
                    <a:pt x="2487" y="2620"/>
                    <a:pt x="2443" y="2624"/>
                    <a:pt x="2397" y="2634"/>
                  </a:cubicBezTo>
                  <a:cubicBezTo>
                    <a:pt x="2380" y="2639"/>
                    <a:pt x="2363" y="2639"/>
                    <a:pt x="2347" y="2639"/>
                  </a:cubicBezTo>
                  <a:cubicBezTo>
                    <a:pt x="2331" y="2639"/>
                    <a:pt x="2316" y="2639"/>
                    <a:pt x="2305" y="2645"/>
                  </a:cubicBezTo>
                  <a:lnTo>
                    <a:pt x="2106" y="2645"/>
                  </a:lnTo>
                  <a:cubicBezTo>
                    <a:pt x="2059" y="2645"/>
                    <a:pt x="2025" y="2634"/>
                    <a:pt x="1978" y="2634"/>
                  </a:cubicBezTo>
                  <a:lnTo>
                    <a:pt x="1967" y="2634"/>
                  </a:lnTo>
                  <a:cubicBezTo>
                    <a:pt x="1940" y="2613"/>
                    <a:pt x="1911" y="2604"/>
                    <a:pt x="1880" y="2604"/>
                  </a:cubicBezTo>
                  <a:cubicBezTo>
                    <a:pt x="1856" y="2604"/>
                    <a:pt x="1831" y="2610"/>
                    <a:pt x="1805" y="2620"/>
                  </a:cubicBezTo>
                  <a:cubicBezTo>
                    <a:pt x="1805" y="2623"/>
                    <a:pt x="1804" y="2624"/>
                    <a:pt x="1802" y="2624"/>
                  </a:cubicBezTo>
                  <a:cubicBezTo>
                    <a:pt x="1794" y="2624"/>
                    <a:pt x="1777" y="2609"/>
                    <a:pt x="1768" y="2609"/>
                  </a:cubicBezTo>
                  <a:cubicBezTo>
                    <a:pt x="1753" y="2601"/>
                    <a:pt x="1730" y="2593"/>
                    <a:pt x="1714" y="2593"/>
                  </a:cubicBezTo>
                  <a:cubicBezTo>
                    <a:pt x="1707" y="2593"/>
                    <a:pt x="1702" y="2594"/>
                    <a:pt x="1699" y="2597"/>
                  </a:cubicBezTo>
                  <a:cubicBezTo>
                    <a:pt x="1665" y="2656"/>
                    <a:pt x="1606" y="2656"/>
                    <a:pt x="1548" y="2656"/>
                  </a:cubicBezTo>
                  <a:lnTo>
                    <a:pt x="1268" y="2656"/>
                  </a:lnTo>
                  <a:cubicBezTo>
                    <a:pt x="1221" y="2656"/>
                    <a:pt x="1176" y="2645"/>
                    <a:pt x="1129" y="2634"/>
                  </a:cubicBezTo>
                  <a:cubicBezTo>
                    <a:pt x="1121" y="2634"/>
                    <a:pt x="1109" y="2627"/>
                    <a:pt x="1097" y="2627"/>
                  </a:cubicBezTo>
                  <a:cubicBezTo>
                    <a:pt x="1091" y="2627"/>
                    <a:pt x="1086" y="2629"/>
                    <a:pt x="1081" y="2634"/>
                  </a:cubicBezTo>
                  <a:cubicBezTo>
                    <a:pt x="1048" y="2654"/>
                    <a:pt x="1009" y="2658"/>
                    <a:pt x="971" y="2658"/>
                  </a:cubicBezTo>
                  <a:cubicBezTo>
                    <a:pt x="945" y="2658"/>
                    <a:pt x="920" y="2656"/>
                    <a:pt x="897" y="2656"/>
                  </a:cubicBezTo>
                  <a:cubicBezTo>
                    <a:pt x="816" y="2656"/>
                    <a:pt x="746" y="2634"/>
                    <a:pt x="662" y="2620"/>
                  </a:cubicBezTo>
                  <a:cubicBezTo>
                    <a:pt x="640" y="2620"/>
                    <a:pt x="606" y="2620"/>
                    <a:pt x="581" y="2634"/>
                  </a:cubicBezTo>
                  <a:cubicBezTo>
                    <a:pt x="574" y="2634"/>
                    <a:pt x="561" y="2639"/>
                    <a:pt x="550" y="2639"/>
                  </a:cubicBezTo>
                  <a:cubicBezTo>
                    <a:pt x="545" y="2639"/>
                    <a:pt x="540" y="2637"/>
                    <a:pt x="536" y="2634"/>
                  </a:cubicBezTo>
                  <a:cubicBezTo>
                    <a:pt x="526" y="2630"/>
                    <a:pt x="517" y="2628"/>
                    <a:pt x="509" y="2628"/>
                  </a:cubicBezTo>
                  <a:cubicBezTo>
                    <a:pt x="487" y="2628"/>
                    <a:pt x="468" y="2640"/>
                    <a:pt x="441" y="2656"/>
                  </a:cubicBezTo>
                  <a:cubicBezTo>
                    <a:pt x="436" y="2662"/>
                    <a:pt x="427" y="2664"/>
                    <a:pt x="419" y="2664"/>
                  </a:cubicBezTo>
                  <a:cubicBezTo>
                    <a:pt x="411" y="2664"/>
                    <a:pt x="402" y="2662"/>
                    <a:pt x="397" y="2656"/>
                  </a:cubicBezTo>
                  <a:cubicBezTo>
                    <a:pt x="375" y="2643"/>
                    <a:pt x="359" y="2638"/>
                    <a:pt x="339" y="2638"/>
                  </a:cubicBezTo>
                  <a:cubicBezTo>
                    <a:pt x="326" y="2638"/>
                    <a:pt x="310" y="2640"/>
                    <a:pt x="291" y="2645"/>
                  </a:cubicBezTo>
                  <a:cubicBezTo>
                    <a:pt x="243" y="2656"/>
                    <a:pt x="198" y="2656"/>
                    <a:pt x="151" y="2656"/>
                  </a:cubicBezTo>
                  <a:lnTo>
                    <a:pt x="151" y="2284"/>
                  </a:lnTo>
                  <a:cubicBezTo>
                    <a:pt x="151" y="2259"/>
                    <a:pt x="151" y="2248"/>
                    <a:pt x="140" y="2237"/>
                  </a:cubicBezTo>
                  <a:cubicBezTo>
                    <a:pt x="140" y="2190"/>
                    <a:pt x="140" y="2167"/>
                    <a:pt x="173" y="2145"/>
                  </a:cubicBezTo>
                  <a:cubicBezTo>
                    <a:pt x="198" y="2108"/>
                    <a:pt x="198" y="2086"/>
                    <a:pt x="162" y="2050"/>
                  </a:cubicBezTo>
                  <a:cubicBezTo>
                    <a:pt x="140" y="2039"/>
                    <a:pt x="129" y="2016"/>
                    <a:pt x="129" y="2005"/>
                  </a:cubicBezTo>
                  <a:cubicBezTo>
                    <a:pt x="117" y="1991"/>
                    <a:pt x="117" y="1980"/>
                    <a:pt x="103" y="1958"/>
                  </a:cubicBezTo>
                  <a:cubicBezTo>
                    <a:pt x="103" y="1935"/>
                    <a:pt x="92" y="1910"/>
                    <a:pt x="92" y="1888"/>
                  </a:cubicBezTo>
                  <a:cubicBezTo>
                    <a:pt x="103" y="1807"/>
                    <a:pt x="117" y="1737"/>
                    <a:pt x="117" y="1656"/>
                  </a:cubicBezTo>
                  <a:cubicBezTo>
                    <a:pt x="129" y="1516"/>
                    <a:pt x="117" y="1377"/>
                    <a:pt x="117" y="1237"/>
                  </a:cubicBezTo>
                  <a:cubicBezTo>
                    <a:pt x="117" y="1201"/>
                    <a:pt x="129" y="1153"/>
                    <a:pt x="162" y="1131"/>
                  </a:cubicBezTo>
                  <a:cubicBezTo>
                    <a:pt x="187" y="1120"/>
                    <a:pt x="187" y="1083"/>
                    <a:pt x="173" y="1061"/>
                  </a:cubicBezTo>
                  <a:cubicBezTo>
                    <a:pt x="162" y="1039"/>
                    <a:pt x="140" y="1027"/>
                    <a:pt x="129" y="1002"/>
                  </a:cubicBezTo>
                  <a:cubicBezTo>
                    <a:pt x="129" y="991"/>
                    <a:pt x="117" y="980"/>
                    <a:pt x="117" y="969"/>
                  </a:cubicBezTo>
                  <a:cubicBezTo>
                    <a:pt x="103" y="818"/>
                    <a:pt x="34" y="678"/>
                    <a:pt x="81" y="524"/>
                  </a:cubicBezTo>
                  <a:cubicBezTo>
                    <a:pt x="92" y="455"/>
                    <a:pt x="92" y="374"/>
                    <a:pt x="103" y="304"/>
                  </a:cubicBezTo>
                  <a:lnTo>
                    <a:pt x="103" y="270"/>
                  </a:lnTo>
                  <a:cubicBezTo>
                    <a:pt x="59" y="223"/>
                    <a:pt x="81" y="164"/>
                    <a:pt x="70" y="105"/>
                  </a:cubicBezTo>
                  <a:cubicBezTo>
                    <a:pt x="70" y="76"/>
                    <a:pt x="80" y="66"/>
                    <a:pt x="97" y="66"/>
                  </a:cubicBezTo>
                  <a:cubicBezTo>
                    <a:pt x="106" y="66"/>
                    <a:pt x="116" y="68"/>
                    <a:pt x="129" y="72"/>
                  </a:cubicBezTo>
                  <a:cubicBezTo>
                    <a:pt x="162" y="83"/>
                    <a:pt x="210" y="105"/>
                    <a:pt x="257" y="119"/>
                  </a:cubicBezTo>
                  <a:cubicBezTo>
                    <a:pt x="257" y="131"/>
                    <a:pt x="268" y="131"/>
                    <a:pt x="279" y="131"/>
                  </a:cubicBezTo>
                  <a:cubicBezTo>
                    <a:pt x="327" y="119"/>
                    <a:pt x="372" y="105"/>
                    <a:pt x="419" y="94"/>
                  </a:cubicBezTo>
                  <a:cubicBezTo>
                    <a:pt x="478" y="83"/>
                    <a:pt x="522" y="72"/>
                    <a:pt x="570" y="72"/>
                  </a:cubicBezTo>
                  <a:lnTo>
                    <a:pt x="908" y="72"/>
                  </a:lnTo>
                  <a:cubicBezTo>
                    <a:pt x="989" y="83"/>
                    <a:pt x="1059" y="83"/>
                    <a:pt x="1140" y="94"/>
                  </a:cubicBezTo>
                  <a:cubicBezTo>
                    <a:pt x="1151" y="94"/>
                    <a:pt x="1165" y="119"/>
                    <a:pt x="1165" y="131"/>
                  </a:cubicBezTo>
                  <a:cubicBezTo>
                    <a:pt x="1176" y="212"/>
                    <a:pt x="1187" y="281"/>
                    <a:pt x="1198" y="351"/>
                  </a:cubicBezTo>
                  <a:cubicBezTo>
                    <a:pt x="1198" y="362"/>
                    <a:pt x="1210" y="374"/>
                    <a:pt x="1221" y="399"/>
                  </a:cubicBezTo>
                  <a:cubicBezTo>
                    <a:pt x="1235" y="374"/>
                    <a:pt x="1246" y="362"/>
                    <a:pt x="1246" y="351"/>
                  </a:cubicBezTo>
                  <a:cubicBezTo>
                    <a:pt x="1257" y="270"/>
                    <a:pt x="1268" y="200"/>
                    <a:pt x="1280" y="131"/>
                  </a:cubicBezTo>
                  <a:cubicBezTo>
                    <a:pt x="1361" y="119"/>
                    <a:pt x="1430" y="105"/>
                    <a:pt x="1500" y="94"/>
                  </a:cubicBezTo>
                  <a:cubicBezTo>
                    <a:pt x="1509" y="92"/>
                    <a:pt x="1516" y="90"/>
                    <a:pt x="1523" y="90"/>
                  </a:cubicBezTo>
                  <a:cubicBezTo>
                    <a:pt x="1546" y="90"/>
                    <a:pt x="1559" y="105"/>
                    <a:pt x="1559" y="142"/>
                  </a:cubicBezTo>
                  <a:cubicBezTo>
                    <a:pt x="1570" y="164"/>
                    <a:pt x="1570" y="200"/>
                    <a:pt x="1584" y="223"/>
                  </a:cubicBezTo>
                  <a:cubicBezTo>
                    <a:pt x="1584" y="234"/>
                    <a:pt x="1595" y="259"/>
                    <a:pt x="1606" y="259"/>
                  </a:cubicBezTo>
                  <a:cubicBezTo>
                    <a:pt x="1618" y="259"/>
                    <a:pt x="1629" y="245"/>
                    <a:pt x="1640" y="234"/>
                  </a:cubicBezTo>
                  <a:cubicBezTo>
                    <a:pt x="1654" y="200"/>
                    <a:pt x="1665" y="164"/>
                    <a:pt x="1687" y="131"/>
                  </a:cubicBezTo>
                  <a:cubicBezTo>
                    <a:pt x="1687" y="119"/>
                    <a:pt x="1710" y="105"/>
                    <a:pt x="1735" y="105"/>
                  </a:cubicBezTo>
                  <a:cubicBezTo>
                    <a:pt x="1791" y="101"/>
                    <a:pt x="1847" y="98"/>
                    <a:pt x="1902" y="98"/>
                  </a:cubicBezTo>
                  <a:cubicBezTo>
                    <a:pt x="1986" y="98"/>
                    <a:pt x="2070" y="104"/>
                    <a:pt x="2154" y="119"/>
                  </a:cubicBezTo>
                  <a:cubicBezTo>
                    <a:pt x="2171" y="123"/>
                    <a:pt x="2188" y="124"/>
                    <a:pt x="2206" y="124"/>
                  </a:cubicBezTo>
                  <a:cubicBezTo>
                    <a:pt x="2251" y="124"/>
                    <a:pt x="2298" y="115"/>
                    <a:pt x="2338" y="105"/>
                  </a:cubicBezTo>
                  <a:cubicBezTo>
                    <a:pt x="2350" y="105"/>
                    <a:pt x="2361" y="104"/>
                    <a:pt x="2372" y="104"/>
                  </a:cubicBezTo>
                  <a:cubicBezTo>
                    <a:pt x="2395" y="104"/>
                    <a:pt x="2416" y="109"/>
                    <a:pt x="2433" y="142"/>
                  </a:cubicBezTo>
                  <a:cubicBezTo>
                    <a:pt x="2440" y="155"/>
                    <a:pt x="2454" y="160"/>
                    <a:pt x="2472" y="160"/>
                  </a:cubicBezTo>
                  <a:cubicBezTo>
                    <a:pt x="2485" y="160"/>
                    <a:pt x="2499" y="158"/>
                    <a:pt x="2514" y="153"/>
                  </a:cubicBezTo>
                  <a:cubicBezTo>
                    <a:pt x="2522" y="153"/>
                    <a:pt x="2540" y="148"/>
                    <a:pt x="2555" y="148"/>
                  </a:cubicBezTo>
                  <a:cubicBezTo>
                    <a:pt x="2563" y="148"/>
                    <a:pt x="2569" y="149"/>
                    <a:pt x="2573" y="153"/>
                  </a:cubicBezTo>
                  <a:cubicBezTo>
                    <a:pt x="2593" y="163"/>
                    <a:pt x="2611" y="169"/>
                    <a:pt x="2629" y="169"/>
                  </a:cubicBezTo>
                  <a:cubicBezTo>
                    <a:pt x="2650" y="169"/>
                    <a:pt x="2669" y="160"/>
                    <a:pt x="2688" y="142"/>
                  </a:cubicBezTo>
                  <a:cubicBezTo>
                    <a:pt x="2701" y="131"/>
                    <a:pt x="2724" y="131"/>
                    <a:pt x="2746" y="131"/>
                  </a:cubicBezTo>
                  <a:lnTo>
                    <a:pt x="2956" y="131"/>
                  </a:lnTo>
                  <a:cubicBezTo>
                    <a:pt x="3154" y="142"/>
                    <a:pt x="3352" y="142"/>
                    <a:pt x="3540" y="153"/>
                  </a:cubicBezTo>
                  <a:cubicBezTo>
                    <a:pt x="3595" y="153"/>
                    <a:pt x="3654" y="142"/>
                    <a:pt x="3713" y="94"/>
                  </a:cubicBezTo>
                  <a:cubicBezTo>
                    <a:pt x="3713" y="105"/>
                    <a:pt x="3724" y="131"/>
                    <a:pt x="3735" y="142"/>
                  </a:cubicBezTo>
                  <a:cubicBezTo>
                    <a:pt x="3743" y="161"/>
                    <a:pt x="3758" y="174"/>
                    <a:pt x="3774" y="174"/>
                  </a:cubicBezTo>
                  <a:cubicBezTo>
                    <a:pt x="3785" y="174"/>
                    <a:pt x="3796" y="168"/>
                    <a:pt x="3805" y="153"/>
                  </a:cubicBezTo>
                  <a:cubicBezTo>
                    <a:pt x="3841" y="119"/>
                    <a:pt x="3875" y="94"/>
                    <a:pt x="3933" y="94"/>
                  </a:cubicBezTo>
                  <a:cubicBezTo>
                    <a:pt x="3959" y="94"/>
                    <a:pt x="3981" y="72"/>
                    <a:pt x="4003" y="61"/>
                  </a:cubicBezTo>
                  <a:cubicBezTo>
                    <a:pt x="4020" y="44"/>
                    <a:pt x="4034" y="37"/>
                    <a:pt x="4046" y="37"/>
                  </a:cubicBezTo>
                  <a:close/>
                  <a:moveTo>
                    <a:pt x="4050" y="1"/>
                  </a:moveTo>
                  <a:cubicBezTo>
                    <a:pt x="4030" y="1"/>
                    <a:pt x="4008" y="9"/>
                    <a:pt x="3981" y="24"/>
                  </a:cubicBezTo>
                  <a:cubicBezTo>
                    <a:pt x="3959" y="36"/>
                    <a:pt x="3933" y="61"/>
                    <a:pt x="3911" y="61"/>
                  </a:cubicBezTo>
                  <a:cubicBezTo>
                    <a:pt x="3852" y="61"/>
                    <a:pt x="3819" y="83"/>
                    <a:pt x="3794" y="119"/>
                  </a:cubicBezTo>
                  <a:cubicBezTo>
                    <a:pt x="3794" y="131"/>
                    <a:pt x="3783" y="131"/>
                    <a:pt x="3771" y="131"/>
                  </a:cubicBezTo>
                  <a:cubicBezTo>
                    <a:pt x="3771" y="119"/>
                    <a:pt x="3760" y="105"/>
                    <a:pt x="3760" y="105"/>
                  </a:cubicBezTo>
                  <a:cubicBezTo>
                    <a:pt x="3746" y="74"/>
                    <a:pt x="3733" y="60"/>
                    <a:pt x="3715" y="60"/>
                  </a:cubicBezTo>
                  <a:cubicBezTo>
                    <a:pt x="3702" y="60"/>
                    <a:pt x="3686" y="68"/>
                    <a:pt x="3665" y="83"/>
                  </a:cubicBezTo>
                  <a:cubicBezTo>
                    <a:pt x="3643" y="94"/>
                    <a:pt x="3609" y="105"/>
                    <a:pt x="3584" y="105"/>
                  </a:cubicBezTo>
                  <a:cubicBezTo>
                    <a:pt x="3565" y="110"/>
                    <a:pt x="3545" y="112"/>
                    <a:pt x="3526" y="112"/>
                  </a:cubicBezTo>
                  <a:cubicBezTo>
                    <a:pt x="3488" y="112"/>
                    <a:pt x="3450" y="105"/>
                    <a:pt x="3411" y="105"/>
                  </a:cubicBezTo>
                  <a:cubicBezTo>
                    <a:pt x="3235" y="105"/>
                    <a:pt x="3051" y="105"/>
                    <a:pt x="2875" y="94"/>
                  </a:cubicBezTo>
                  <a:lnTo>
                    <a:pt x="2771" y="94"/>
                  </a:lnTo>
                  <a:cubicBezTo>
                    <a:pt x="2755" y="86"/>
                    <a:pt x="2740" y="83"/>
                    <a:pt x="2725" y="83"/>
                  </a:cubicBezTo>
                  <a:cubicBezTo>
                    <a:pt x="2699" y="83"/>
                    <a:pt x="2676" y="96"/>
                    <a:pt x="2654" y="119"/>
                  </a:cubicBezTo>
                  <a:cubicBezTo>
                    <a:pt x="2648" y="125"/>
                    <a:pt x="2639" y="128"/>
                    <a:pt x="2629" y="128"/>
                  </a:cubicBezTo>
                  <a:cubicBezTo>
                    <a:pt x="2618" y="128"/>
                    <a:pt x="2606" y="125"/>
                    <a:pt x="2595" y="119"/>
                  </a:cubicBezTo>
                  <a:cubicBezTo>
                    <a:pt x="2579" y="112"/>
                    <a:pt x="2564" y="109"/>
                    <a:pt x="2549" y="109"/>
                  </a:cubicBezTo>
                  <a:cubicBezTo>
                    <a:pt x="2535" y="109"/>
                    <a:pt x="2520" y="112"/>
                    <a:pt x="2503" y="119"/>
                  </a:cubicBezTo>
                  <a:cubicBezTo>
                    <a:pt x="2500" y="123"/>
                    <a:pt x="2496" y="124"/>
                    <a:pt x="2491" y="124"/>
                  </a:cubicBezTo>
                  <a:cubicBezTo>
                    <a:pt x="2479" y="124"/>
                    <a:pt x="2464" y="115"/>
                    <a:pt x="2456" y="105"/>
                  </a:cubicBezTo>
                  <a:cubicBezTo>
                    <a:pt x="2441" y="76"/>
                    <a:pt x="2415" y="66"/>
                    <a:pt x="2385" y="66"/>
                  </a:cubicBezTo>
                  <a:cubicBezTo>
                    <a:pt x="2370" y="66"/>
                    <a:pt x="2354" y="68"/>
                    <a:pt x="2338" y="72"/>
                  </a:cubicBezTo>
                  <a:cubicBezTo>
                    <a:pt x="2282" y="72"/>
                    <a:pt x="2224" y="83"/>
                    <a:pt x="2165" y="83"/>
                  </a:cubicBezTo>
                  <a:cubicBezTo>
                    <a:pt x="2037" y="72"/>
                    <a:pt x="1908" y="61"/>
                    <a:pt x="1780" y="61"/>
                  </a:cubicBezTo>
                  <a:cubicBezTo>
                    <a:pt x="1699" y="61"/>
                    <a:pt x="1654" y="72"/>
                    <a:pt x="1629" y="164"/>
                  </a:cubicBezTo>
                  <a:cubicBezTo>
                    <a:pt x="1629" y="164"/>
                    <a:pt x="1618" y="175"/>
                    <a:pt x="1618" y="189"/>
                  </a:cubicBezTo>
                  <a:cubicBezTo>
                    <a:pt x="1606" y="175"/>
                    <a:pt x="1606" y="164"/>
                    <a:pt x="1606" y="153"/>
                  </a:cubicBezTo>
                  <a:cubicBezTo>
                    <a:pt x="1598" y="83"/>
                    <a:pt x="1575" y="52"/>
                    <a:pt x="1524" y="52"/>
                  </a:cubicBezTo>
                  <a:cubicBezTo>
                    <a:pt x="1508" y="52"/>
                    <a:pt x="1489" y="55"/>
                    <a:pt x="1467" y="61"/>
                  </a:cubicBezTo>
                  <a:cubicBezTo>
                    <a:pt x="1433" y="69"/>
                    <a:pt x="1394" y="77"/>
                    <a:pt x="1358" y="77"/>
                  </a:cubicBezTo>
                  <a:cubicBezTo>
                    <a:pt x="1343" y="77"/>
                    <a:pt x="1329" y="75"/>
                    <a:pt x="1316" y="72"/>
                  </a:cubicBezTo>
                  <a:cubicBezTo>
                    <a:pt x="1257" y="72"/>
                    <a:pt x="1246" y="83"/>
                    <a:pt x="1235" y="142"/>
                  </a:cubicBezTo>
                  <a:cubicBezTo>
                    <a:pt x="1235" y="189"/>
                    <a:pt x="1235" y="245"/>
                    <a:pt x="1221" y="293"/>
                  </a:cubicBezTo>
                  <a:cubicBezTo>
                    <a:pt x="1210" y="234"/>
                    <a:pt x="1198" y="164"/>
                    <a:pt x="1198" y="105"/>
                  </a:cubicBezTo>
                  <a:cubicBezTo>
                    <a:pt x="1198" y="83"/>
                    <a:pt x="1176" y="61"/>
                    <a:pt x="1165" y="61"/>
                  </a:cubicBezTo>
                  <a:cubicBezTo>
                    <a:pt x="1070" y="50"/>
                    <a:pt x="989" y="36"/>
                    <a:pt x="897" y="36"/>
                  </a:cubicBezTo>
                  <a:lnTo>
                    <a:pt x="617" y="36"/>
                  </a:lnTo>
                  <a:cubicBezTo>
                    <a:pt x="548" y="36"/>
                    <a:pt x="478" y="50"/>
                    <a:pt x="419" y="61"/>
                  </a:cubicBezTo>
                  <a:cubicBezTo>
                    <a:pt x="372" y="61"/>
                    <a:pt x="327" y="83"/>
                    <a:pt x="291" y="94"/>
                  </a:cubicBezTo>
                  <a:cubicBezTo>
                    <a:pt x="279" y="94"/>
                    <a:pt x="279" y="94"/>
                    <a:pt x="268" y="83"/>
                  </a:cubicBezTo>
                  <a:cubicBezTo>
                    <a:pt x="221" y="72"/>
                    <a:pt x="173" y="50"/>
                    <a:pt x="129" y="24"/>
                  </a:cubicBezTo>
                  <a:cubicBezTo>
                    <a:pt x="121" y="23"/>
                    <a:pt x="113" y="22"/>
                    <a:pt x="105" y="22"/>
                  </a:cubicBezTo>
                  <a:cubicBezTo>
                    <a:pt x="67" y="22"/>
                    <a:pt x="34" y="45"/>
                    <a:pt x="34" y="94"/>
                  </a:cubicBezTo>
                  <a:cubicBezTo>
                    <a:pt x="34" y="153"/>
                    <a:pt x="11" y="223"/>
                    <a:pt x="59" y="281"/>
                  </a:cubicBezTo>
                  <a:lnTo>
                    <a:pt x="59" y="293"/>
                  </a:lnTo>
                  <a:cubicBezTo>
                    <a:pt x="59" y="374"/>
                    <a:pt x="34" y="455"/>
                    <a:pt x="34" y="538"/>
                  </a:cubicBezTo>
                  <a:cubicBezTo>
                    <a:pt x="34" y="642"/>
                    <a:pt x="0" y="748"/>
                    <a:pt x="59" y="851"/>
                  </a:cubicBezTo>
                  <a:cubicBezTo>
                    <a:pt x="70" y="851"/>
                    <a:pt x="70" y="863"/>
                    <a:pt x="70" y="874"/>
                  </a:cubicBezTo>
                  <a:cubicBezTo>
                    <a:pt x="47" y="957"/>
                    <a:pt x="81" y="1013"/>
                    <a:pt x="129" y="1072"/>
                  </a:cubicBezTo>
                  <a:cubicBezTo>
                    <a:pt x="129" y="1072"/>
                    <a:pt x="129" y="1097"/>
                    <a:pt x="117" y="1108"/>
                  </a:cubicBezTo>
                  <a:cubicBezTo>
                    <a:pt x="103" y="1142"/>
                    <a:pt x="81" y="1178"/>
                    <a:pt x="81" y="1201"/>
                  </a:cubicBezTo>
                  <a:lnTo>
                    <a:pt x="81" y="1631"/>
                  </a:lnTo>
                  <a:cubicBezTo>
                    <a:pt x="70" y="1712"/>
                    <a:pt x="59" y="1807"/>
                    <a:pt x="47" y="1888"/>
                  </a:cubicBezTo>
                  <a:cubicBezTo>
                    <a:pt x="47" y="1910"/>
                    <a:pt x="47" y="1935"/>
                    <a:pt x="59" y="1958"/>
                  </a:cubicBezTo>
                  <a:cubicBezTo>
                    <a:pt x="81" y="2005"/>
                    <a:pt x="103" y="2050"/>
                    <a:pt x="140" y="2108"/>
                  </a:cubicBezTo>
                  <a:cubicBezTo>
                    <a:pt x="92" y="2145"/>
                    <a:pt x="92" y="2190"/>
                    <a:pt x="103" y="2248"/>
                  </a:cubicBezTo>
                  <a:cubicBezTo>
                    <a:pt x="103" y="2259"/>
                    <a:pt x="92" y="2271"/>
                    <a:pt x="92" y="2284"/>
                  </a:cubicBezTo>
                  <a:lnTo>
                    <a:pt x="92" y="2656"/>
                  </a:lnTo>
                  <a:cubicBezTo>
                    <a:pt x="92" y="2667"/>
                    <a:pt x="117" y="2690"/>
                    <a:pt x="117" y="2690"/>
                  </a:cubicBezTo>
                  <a:lnTo>
                    <a:pt x="313" y="2690"/>
                  </a:lnTo>
                  <a:cubicBezTo>
                    <a:pt x="322" y="2690"/>
                    <a:pt x="340" y="2685"/>
                    <a:pt x="354" y="2685"/>
                  </a:cubicBezTo>
                  <a:cubicBezTo>
                    <a:pt x="362" y="2685"/>
                    <a:pt x="368" y="2686"/>
                    <a:pt x="372" y="2690"/>
                  </a:cubicBezTo>
                  <a:cubicBezTo>
                    <a:pt x="390" y="2702"/>
                    <a:pt x="407" y="2708"/>
                    <a:pt x="423" y="2708"/>
                  </a:cubicBezTo>
                  <a:cubicBezTo>
                    <a:pt x="439" y="2708"/>
                    <a:pt x="454" y="2702"/>
                    <a:pt x="467" y="2690"/>
                  </a:cubicBezTo>
                  <a:cubicBezTo>
                    <a:pt x="478" y="2678"/>
                    <a:pt x="500" y="2678"/>
                    <a:pt x="511" y="2667"/>
                  </a:cubicBezTo>
                  <a:cubicBezTo>
                    <a:pt x="548" y="2667"/>
                    <a:pt x="570" y="2656"/>
                    <a:pt x="606" y="2656"/>
                  </a:cubicBezTo>
                  <a:lnTo>
                    <a:pt x="651" y="2656"/>
                  </a:lnTo>
                  <a:cubicBezTo>
                    <a:pt x="732" y="2673"/>
                    <a:pt x="811" y="2698"/>
                    <a:pt x="891" y="2698"/>
                  </a:cubicBezTo>
                  <a:cubicBezTo>
                    <a:pt x="916" y="2698"/>
                    <a:pt x="941" y="2696"/>
                    <a:pt x="967" y="2690"/>
                  </a:cubicBezTo>
                  <a:cubicBezTo>
                    <a:pt x="1013" y="2684"/>
                    <a:pt x="1056" y="2681"/>
                    <a:pt x="1098" y="2681"/>
                  </a:cubicBezTo>
                  <a:cubicBezTo>
                    <a:pt x="1140" y="2681"/>
                    <a:pt x="1180" y="2684"/>
                    <a:pt x="1221" y="2690"/>
                  </a:cubicBezTo>
                  <a:cubicBezTo>
                    <a:pt x="1256" y="2694"/>
                    <a:pt x="1291" y="2696"/>
                    <a:pt x="1326" y="2696"/>
                  </a:cubicBezTo>
                  <a:cubicBezTo>
                    <a:pt x="1396" y="2696"/>
                    <a:pt x="1466" y="2690"/>
                    <a:pt x="1537" y="2690"/>
                  </a:cubicBezTo>
                  <a:cubicBezTo>
                    <a:pt x="1560" y="2690"/>
                    <a:pt x="1582" y="2691"/>
                    <a:pt x="1603" y="2691"/>
                  </a:cubicBezTo>
                  <a:cubicBezTo>
                    <a:pt x="1655" y="2691"/>
                    <a:pt x="1698" y="2684"/>
                    <a:pt x="1724" y="2634"/>
                  </a:cubicBezTo>
                  <a:cubicBezTo>
                    <a:pt x="1757" y="2645"/>
                    <a:pt x="1780" y="2667"/>
                    <a:pt x="1794" y="2667"/>
                  </a:cubicBezTo>
                  <a:cubicBezTo>
                    <a:pt x="1820" y="2659"/>
                    <a:pt x="1845" y="2655"/>
                    <a:pt x="1868" y="2655"/>
                  </a:cubicBezTo>
                  <a:cubicBezTo>
                    <a:pt x="1906" y="2655"/>
                    <a:pt x="1942" y="2665"/>
                    <a:pt x="1978" y="2678"/>
                  </a:cubicBezTo>
                  <a:cubicBezTo>
                    <a:pt x="1996" y="2684"/>
                    <a:pt x="2016" y="2684"/>
                    <a:pt x="2037" y="2684"/>
                  </a:cubicBezTo>
                  <a:cubicBezTo>
                    <a:pt x="2057" y="2684"/>
                    <a:pt x="2077" y="2684"/>
                    <a:pt x="2095" y="2690"/>
                  </a:cubicBezTo>
                  <a:lnTo>
                    <a:pt x="2187" y="2690"/>
                  </a:lnTo>
                  <a:cubicBezTo>
                    <a:pt x="2282" y="2678"/>
                    <a:pt x="2386" y="2667"/>
                    <a:pt x="2492" y="2656"/>
                  </a:cubicBezTo>
                  <a:cubicBezTo>
                    <a:pt x="2503" y="2656"/>
                    <a:pt x="2503" y="2656"/>
                    <a:pt x="2514" y="2667"/>
                  </a:cubicBezTo>
                  <a:cubicBezTo>
                    <a:pt x="2584" y="2678"/>
                    <a:pt x="2654" y="2690"/>
                    <a:pt x="2735" y="2690"/>
                  </a:cubicBezTo>
                  <a:cubicBezTo>
                    <a:pt x="2746" y="2697"/>
                    <a:pt x="2758" y="2700"/>
                    <a:pt x="2770" y="2700"/>
                  </a:cubicBezTo>
                  <a:cubicBezTo>
                    <a:pt x="2782" y="2700"/>
                    <a:pt x="2794" y="2697"/>
                    <a:pt x="2805" y="2690"/>
                  </a:cubicBezTo>
                  <a:cubicBezTo>
                    <a:pt x="2897" y="2690"/>
                    <a:pt x="2992" y="2678"/>
                    <a:pt x="3084" y="2667"/>
                  </a:cubicBezTo>
                  <a:cubicBezTo>
                    <a:pt x="3154" y="2667"/>
                    <a:pt x="3213" y="2656"/>
                    <a:pt x="3224" y="2564"/>
                  </a:cubicBezTo>
                  <a:lnTo>
                    <a:pt x="3235" y="2564"/>
                  </a:lnTo>
                  <a:cubicBezTo>
                    <a:pt x="3246" y="2575"/>
                    <a:pt x="3246" y="2586"/>
                    <a:pt x="3260" y="2597"/>
                  </a:cubicBezTo>
                  <a:cubicBezTo>
                    <a:pt x="3294" y="2656"/>
                    <a:pt x="3341" y="2656"/>
                    <a:pt x="3400" y="2656"/>
                  </a:cubicBezTo>
                  <a:cubicBezTo>
                    <a:pt x="3445" y="2656"/>
                    <a:pt x="3445" y="2609"/>
                    <a:pt x="3470" y="2575"/>
                  </a:cubicBezTo>
                  <a:cubicBezTo>
                    <a:pt x="3470" y="2550"/>
                    <a:pt x="3481" y="2516"/>
                    <a:pt x="3492" y="2480"/>
                  </a:cubicBezTo>
                  <a:cubicBezTo>
                    <a:pt x="3503" y="2505"/>
                    <a:pt x="3514" y="2516"/>
                    <a:pt x="3514" y="2539"/>
                  </a:cubicBezTo>
                  <a:cubicBezTo>
                    <a:pt x="3514" y="2625"/>
                    <a:pt x="3522" y="2648"/>
                    <a:pt x="3581" y="2648"/>
                  </a:cubicBezTo>
                  <a:cubicBezTo>
                    <a:pt x="3595" y="2648"/>
                    <a:pt x="3612" y="2647"/>
                    <a:pt x="3632" y="2645"/>
                  </a:cubicBezTo>
                  <a:lnTo>
                    <a:pt x="3690" y="2645"/>
                  </a:lnTo>
                  <a:cubicBezTo>
                    <a:pt x="3735" y="2645"/>
                    <a:pt x="3794" y="2634"/>
                    <a:pt x="3841" y="2634"/>
                  </a:cubicBezTo>
                  <a:cubicBezTo>
                    <a:pt x="3869" y="2638"/>
                    <a:pt x="3895" y="2641"/>
                    <a:pt x="3921" y="2641"/>
                  </a:cubicBezTo>
                  <a:cubicBezTo>
                    <a:pt x="3960" y="2641"/>
                    <a:pt x="3998" y="2635"/>
                    <a:pt x="4040" y="2620"/>
                  </a:cubicBezTo>
                  <a:cubicBezTo>
                    <a:pt x="4062" y="2620"/>
                    <a:pt x="4098" y="2634"/>
                    <a:pt x="4132" y="2634"/>
                  </a:cubicBezTo>
                  <a:cubicBezTo>
                    <a:pt x="4191" y="2645"/>
                    <a:pt x="4249" y="2656"/>
                    <a:pt x="4308" y="2656"/>
                  </a:cubicBezTo>
                  <a:cubicBezTo>
                    <a:pt x="4323" y="2660"/>
                    <a:pt x="4338" y="2661"/>
                    <a:pt x="4353" y="2661"/>
                  </a:cubicBezTo>
                  <a:cubicBezTo>
                    <a:pt x="4384" y="2661"/>
                    <a:pt x="4416" y="2656"/>
                    <a:pt x="4448" y="2656"/>
                  </a:cubicBezTo>
                  <a:cubicBezTo>
                    <a:pt x="4524" y="2656"/>
                    <a:pt x="4601" y="2651"/>
                    <a:pt x="4680" y="2651"/>
                  </a:cubicBezTo>
                  <a:cubicBezTo>
                    <a:pt x="4719" y="2651"/>
                    <a:pt x="4758" y="2652"/>
                    <a:pt x="4797" y="2656"/>
                  </a:cubicBezTo>
                  <a:cubicBezTo>
                    <a:pt x="4802" y="2662"/>
                    <a:pt x="4811" y="2664"/>
                    <a:pt x="4818" y="2664"/>
                  </a:cubicBezTo>
                  <a:cubicBezTo>
                    <a:pt x="4825" y="2664"/>
                    <a:pt x="4830" y="2662"/>
                    <a:pt x="4830" y="2656"/>
                  </a:cubicBezTo>
                  <a:cubicBezTo>
                    <a:pt x="4863" y="2636"/>
                    <a:pt x="4897" y="2631"/>
                    <a:pt x="4927" y="2631"/>
                  </a:cubicBezTo>
                  <a:cubicBezTo>
                    <a:pt x="4951" y="2631"/>
                    <a:pt x="4973" y="2634"/>
                    <a:pt x="4992" y="2634"/>
                  </a:cubicBezTo>
                  <a:cubicBezTo>
                    <a:pt x="5040" y="2620"/>
                    <a:pt x="5076" y="2609"/>
                    <a:pt x="5087" y="2564"/>
                  </a:cubicBezTo>
                  <a:cubicBezTo>
                    <a:pt x="5087" y="2550"/>
                    <a:pt x="5098" y="2528"/>
                    <a:pt x="5098" y="2516"/>
                  </a:cubicBezTo>
                  <a:cubicBezTo>
                    <a:pt x="5121" y="2550"/>
                    <a:pt x="5146" y="2609"/>
                    <a:pt x="5179" y="2620"/>
                  </a:cubicBezTo>
                  <a:cubicBezTo>
                    <a:pt x="5249" y="2645"/>
                    <a:pt x="5330" y="2656"/>
                    <a:pt x="5411" y="2656"/>
                  </a:cubicBezTo>
                  <a:cubicBezTo>
                    <a:pt x="5458" y="2656"/>
                    <a:pt x="5504" y="2640"/>
                    <a:pt x="5551" y="2640"/>
                  </a:cubicBezTo>
                  <a:cubicBezTo>
                    <a:pt x="5574" y="2640"/>
                    <a:pt x="5598" y="2644"/>
                    <a:pt x="5621" y="2656"/>
                  </a:cubicBezTo>
                  <a:cubicBezTo>
                    <a:pt x="5635" y="2667"/>
                    <a:pt x="5657" y="2667"/>
                    <a:pt x="5668" y="2667"/>
                  </a:cubicBezTo>
                  <a:cubicBezTo>
                    <a:pt x="5714" y="2656"/>
                    <a:pt x="5761" y="2653"/>
                    <a:pt x="5808" y="2653"/>
                  </a:cubicBezTo>
                  <a:cubicBezTo>
                    <a:pt x="5855" y="2653"/>
                    <a:pt x="5902" y="2656"/>
                    <a:pt x="5948" y="2656"/>
                  </a:cubicBezTo>
                  <a:cubicBezTo>
                    <a:pt x="6110" y="2667"/>
                    <a:pt x="6263" y="2667"/>
                    <a:pt x="6414" y="2667"/>
                  </a:cubicBezTo>
                  <a:cubicBezTo>
                    <a:pt x="6448" y="2667"/>
                    <a:pt x="6495" y="2656"/>
                    <a:pt x="6529" y="2656"/>
                  </a:cubicBezTo>
                  <a:cubicBezTo>
                    <a:pt x="6576" y="2634"/>
                    <a:pt x="6635" y="2620"/>
                    <a:pt x="6694" y="2597"/>
                  </a:cubicBezTo>
                  <a:cubicBezTo>
                    <a:pt x="6705" y="2597"/>
                    <a:pt x="6716" y="2609"/>
                    <a:pt x="6727" y="2609"/>
                  </a:cubicBezTo>
                  <a:cubicBezTo>
                    <a:pt x="6786" y="2620"/>
                    <a:pt x="6833" y="2634"/>
                    <a:pt x="6878" y="2645"/>
                  </a:cubicBezTo>
                  <a:cubicBezTo>
                    <a:pt x="6903" y="2645"/>
                    <a:pt x="6927" y="2646"/>
                    <a:pt x="6950" y="2646"/>
                  </a:cubicBezTo>
                  <a:cubicBezTo>
                    <a:pt x="7018" y="2646"/>
                    <a:pt x="7077" y="2634"/>
                    <a:pt x="7113" y="2539"/>
                  </a:cubicBezTo>
                  <a:cubicBezTo>
                    <a:pt x="7124" y="2575"/>
                    <a:pt x="7124" y="2586"/>
                    <a:pt x="7135" y="2609"/>
                  </a:cubicBezTo>
                  <a:cubicBezTo>
                    <a:pt x="7149" y="2638"/>
                    <a:pt x="7172" y="2653"/>
                    <a:pt x="7198" y="2653"/>
                  </a:cubicBezTo>
                  <a:cubicBezTo>
                    <a:pt x="7215" y="2653"/>
                    <a:pt x="7234" y="2647"/>
                    <a:pt x="7252" y="2634"/>
                  </a:cubicBezTo>
                  <a:cubicBezTo>
                    <a:pt x="7275" y="2620"/>
                    <a:pt x="7286" y="2597"/>
                    <a:pt x="7297" y="2575"/>
                  </a:cubicBezTo>
                  <a:cubicBezTo>
                    <a:pt x="7311" y="2564"/>
                    <a:pt x="7322" y="2550"/>
                    <a:pt x="7333" y="2528"/>
                  </a:cubicBezTo>
                  <a:cubicBezTo>
                    <a:pt x="7345" y="2539"/>
                    <a:pt x="7345" y="2550"/>
                    <a:pt x="7356" y="2564"/>
                  </a:cubicBezTo>
                  <a:cubicBezTo>
                    <a:pt x="7392" y="2667"/>
                    <a:pt x="7414" y="2667"/>
                    <a:pt x="7521" y="2678"/>
                  </a:cubicBezTo>
                  <a:cubicBezTo>
                    <a:pt x="7554" y="2678"/>
                    <a:pt x="7576" y="2656"/>
                    <a:pt x="7576" y="2620"/>
                  </a:cubicBezTo>
                  <a:lnTo>
                    <a:pt x="7576" y="2354"/>
                  </a:lnTo>
                  <a:cubicBezTo>
                    <a:pt x="7576" y="2307"/>
                    <a:pt x="7543" y="2259"/>
                    <a:pt x="7576" y="2190"/>
                  </a:cubicBezTo>
                  <a:cubicBezTo>
                    <a:pt x="7602" y="2131"/>
                    <a:pt x="7565" y="2075"/>
                    <a:pt x="7507" y="2039"/>
                  </a:cubicBezTo>
                  <a:cubicBezTo>
                    <a:pt x="7532" y="2016"/>
                    <a:pt x="7576" y="1991"/>
                    <a:pt x="7576" y="1969"/>
                  </a:cubicBezTo>
                  <a:cubicBezTo>
                    <a:pt x="7590" y="1829"/>
                    <a:pt x="7590" y="1689"/>
                    <a:pt x="7543" y="1550"/>
                  </a:cubicBezTo>
                  <a:cubicBezTo>
                    <a:pt x="7532" y="1516"/>
                    <a:pt x="7532" y="1491"/>
                    <a:pt x="7554" y="1469"/>
                  </a:cubicBezTo>
                  <a:cubicBezTo>
                    <a:pt x="7590" y="1410"/>
                    <a:pt x="7602" y="1351"/>
                    <a:pt x="7554" y="1282"/>
                  </a:cubicBezTo>
                  <a:cubicBezTo>
                    <a:pt x="7554" y="1282"/>
                    <a:pt x="7543" y="1259"/>
                    <a:pt x="7554" y="1248"/>
                  </a:cubicBezTo>
                  <a:cubicBezTo>
                    <a:pt x="7590" y="1201"/>
                    <a:pt x="7565" y="1131"/>
                    <a:pt x="7565" y="1072"/>
                  </a:cubicBezTo>
                  <a:cubicBezTo>
                    <a:pt x="7565" y="1039"/>
                    <a:pt x="7554" y="991"/>
                    <a:pt x="7495" y="991"/>
                  </a:cubicBezTo>
                  <a:cubicBezTo>
                    <a:pt x="7521" y="957"/>
                    <a:pt x="7554" y="944"/>
                    <a:pt x="7576" y="921"/>
                  </a:cubicBezTo>
                  <a:cubicBezTo>
                    <a:pt x="7590" y="899"/>
                    <a:pt x="7602" y="863"/>
                    <a:pt x="7602" y="840"/>
                  </a:cubicBezTo>
                  <a:cubicBezTo>
                    <a:pt x="7602" y="700"/>
                    <a:pt x="7590" y="550"/>
                    <a:pt x="7576" y="410"/>
                  </a:cubicBezTo>
                  <a:lnTo>
                    <a:pt x="7576" y="234"/>
                  </a:lnTo>
                  <a:lnTo>
                    <a:pt x="7576" y="153"/>
                  </a:lnTo>
                  <a:cubicBezTo>
                    <a:pt x="7602" y="119"/>
                    <a:pt x="7590" y="105"/>
                    <a:pt x="7543" y="105"/>
                  </a:cubicBezTo>
                  <a:cubicBezTo>
                    <a:pt x="7484" y="94"/>
                    <a:pt x="7426" y="94"/>
                    <a:pt x="7367" y="83"/>
                  </a:cubicBezTo>
                  <a:cubicBezTo>
                    <a:pt x="7345" y="83"/>
                    <a:pt x="7311" y="94"/>
                    <a:pt x="7297" y="105"/>
                  </a:cubicBezTo>
                  <a:cubicBezTo>
                    <a:pt x="7252" y="142"/>
                    <a:pt x="7205" y="189"/>
                    <a:pt x="7157" y="223"/>
                  </a:cubicBezTo>
                  <a:cubicBezTo>
                    <a:pt x="7157" y="200"/>
                    <a:pt x="7146" y="175"/>
                    <a:pt x="7157" y="142"/>
                  </a:cubicBezTo>
                  <a:cubicBezTo>
                    <a:pt x="7183" y="83"/>
                    <a:pt x="7183" y="83"/>
                    <a:pt x="7113" y="83"/>
                  </a:cubicBezTo>
                  <a:cubicBezTo>
                    <a:pt x="6984" y="72"/>
                    <a:pt x="6856" y="61"/>
                    <a:pt x="6716" y="61"/>
                  </a:cubicBezTo>
                  <a:cubicBezTo>
                    <a:pt x="6635" y="55"/>
                    <a:pt x="6550" y="52"/>
                    <a:pt x="6466" y="52"/>
                  </a:cubicBezTo>
                  <a:cubicBezTo>
                    <a:pt x="6381" y="52"/>
                    <a:pt x="6297" y="55"/>
                    <a:pt x="6216" y="61"/>
                  </a:cubicBezTo>
                  <a:cubicBezTo>
                    <a:pt x="6144" y="61"/>
                    <a:pt x="6073" y="78"/>
                    <a:pt x="6001" y="78"/>
                  </a:cubicBezTo>
                  <a:cubicBezTo>
                    <a:pt x="5957" y="78"/>
                    <a:pt x="5912" y="71"/>
                    <a:pt x="5867" y="50"/>
                  </a:cubicBezTo>
                  <a:cubicBezTo>
                    <a:pt x="5863" y="45"/>
                    <a:pt x="5859" y="43"/>
                    <a:pt x="5855" y="43"/>
                  </a:cubicBezTo>
                  <a:cubicBezTo>
                    <a:pt x="5848" y="43"/>
                    <a:pt x="5840" y="50"/>
                    <a:pt x="5830" y="50"/>
                  </a:cubicBezTo>
                  <a:lnTo>
                    <a:pt x="5517" y="50"/>
                  </a:lnTo>
                  <a:cubicBezTo>
                    <a:pt x="5448" y="50"/>
                    <a:pt x="5400" y="72"/>
                    <a:pt x="5378" y="142"/>
                  </a:cubicBezTo>
                  <a:cubicBezTo>
                    <a:pt x="5378" y="153"/>
                    <a:pt x="5367" y="164"/>
                    <a:pt x="5355" y="175"/>
                  </a:cubicBezTo>
                  <a:cubicBezTo>
                    <a:pt x="5355" y="164"/>
                    <a:pt x="5341" y="164"/>
                    <a:pt x="5341" y="153"/>
                  </a:cubicBezTo>
                  <a:cubicBezTo>
                    <a:pt x="5326" y="113"/>
                    <a:pt x="5316" y="95"/>
                    <a:pt x="5289" y="95"/>
                  </a:cubicBezTo>
                  <a:cubicBezTo>
                    <a:pt x="5276" y="95"/>
                    <a:pt x="5260" y="98"/>
                    <a:pt x="5238" y="105"/>
                  </a:cubicBezTo>
                  <a:cubicBezTo>
                    <a:pt x="5227" y="119"/>
                    <a:pt x="5216" y="119"/>
                    <a:pt x="5202" y="119"/>
                  </a:cubicBezTo>
                  <a:cubicBezTo>
                    <a:pt x="5183" y="114"/>
                    <a:pt x="5162" y="108"/>
                    <a:pt x="5141" y="108"/>
                  </a:cubicBezTo>
                  <a:cubicBezTo>
                    <a:pt x="5112" y="108"/>
                    <a:pt x="5083" y="119"/>
                    <a:pt x="5062" y="153"/>
                  </a:cubicBezTo>
                  <a:lnTo>
                    <a:pt x="5062" y="94"/>
                  </a:lnTo>
                  <a:cubicBezTo>
                    <a:pt x="5051" y="94"/>
                    <a:pt x="5040" y="83"/>
                    <a:pt x="5029" y="83"/>
                  </a:cubicBezTo>
                  <a:cubicBezTo>
                    <a:pt x="4922" y="83"/>
                    <a:pt x="4808" y="94"/>
                    <a:pt x="4702" y="94"/>
                  </a:cubicBezTo>
                  <a:lnTo>
                    <a:pt x="4448" y="94"/>
                  </a:lnTo>
                  <a:cubicBezTo>
                    <a:pt x="4364" y="83"/>
                    <a:pt x="4272" y="83"/>
                    <a:pt x="4191" y="72"/>
                  </a:cubicBezTo>
                  <a:cubicBezTo>
                    <a:pt x="4168" y="72"/>
                    <a:pt x="4132" y="61"/>
                    <a:pt x="4121" y="36"/>
                  </a:cubicBezTo>
                  <a:cubicBezTo>
                    <a:pt x="4095" y="12"/>
                    <a:pt x="4074" y="1"/>
                    <a:pt x="405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4"/>
            <p:cNvSpPr/>
            <p:nvPr/>
          </p:nvSpPr>
          <p:spPr>
            <a:xfrm>
              <a:off x="2144322" y="2534926"/>
              <a:ext cx="417471" cy="3782"/>
            </a:xfrm>
            <a:custGeom>
              <a:avLst/>
              <a:gdLst/>
              <a:ahLst/>
              <a:cxnLst/>
              <a:rect l="l" t="t" r="r" b="b"/>
              <a:pathLst>
                <a:path w="5519" h="50" extrusionOk="0">
                  <a:moveTo>
                    <a:pt x="45" y="0"/>
                  </a:moveTo>
                  <a:cubicBezTo>
                    <a:pt x="28" y="0"/>
                    <a:pt x="14" y="4"/>
                    <a:pt x="1" y="24"/>
                  </a:cubicBezTo>
                  <a:cubicBezTo>
                    <a:pt x="23" y="38"/>
                    <a:pt x="59" y="49"/>
                    <a:pt x="82" y="49"/>
                  </a:cubicBezTo>
                  <a:lnTo>
                    <a:pt x="5448" y="49"/>
                  </a:lnTo>
                  <a:cubicBezTo>
                    <a:pt x="5471" y="49"/>
                    <a:pt x="5496" y="38"/>
                    <a:pt x="5518" y="24"/>
                  </a:cubicBezTo>
                  <a:cubicBezTo>
                    <a:pt x="5505" y="4"/>
                    <a:pt x="5490" y="0"/>
                    <a:pt x="5474" y="0"/>
                  </a:cubicBezTo>
                  <a:cubicBezTo>
                    <a:pt x="5463" y="0"/>
                    <a:pt x="5451" y="2"/>
                    <a:pt x="5437" y="2"/>
                  </a:cubicBezTo>
                  <a:lnTo>
                    <a:pt x="82" y="2"/>
                  </a:lnTo>
                  <a:cubicBezTo>
                    <a:pt x="68" y="2"/>
                    <a:pt x="56" y="0"/>
                    <a:pt x="4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4"/>
            <p:cNvSpPr/>
            <p:nvPr/>
          </p:nvSpPr>
          <p:spPr>
            <a:xfrm>
              <a:off x="2145986" y="2557845"/>
              <a:ext cx="416639" cy="3706"/>
            </a:xfrm>
            <a:custGeom>
              <a:avLst/>
              <a:gdLst/>
              <a:ahLst/>
              <a:cxnLst/>
              <a:rect l="l" t="t" r="r" b="b"/>
              <a:pathLst>
                <a:path w="5508" h="49" extrusionOk="0">
                  <a:moveTo>
                    <a:pt x="71" y="1"/>
                  </a:moveTo>
                  <a:cubicBezTo>
                    <a:pt x="48" y="1"/>
                    <a:pt x="26" y="26"/>
                    <a:pt x="1" y="26"/>
                  </a:cubicBezTo>
                  <a:cubicBezTo>
                    <a:pt x="26" y="37"/>
                    <a:pt x="48" y="48"/>
                    <a:pt x="71" y="48"/>
                  </a:cubicBezTo>
                  <a:lnTo>
                    <a:pt x="5485" y="48"/>
                  </a:lnTo>
                  <a:cubicBezTo>
                    <a:pt x="5485" y="48"/>
                    <a:pt x="5496" y="37"/>
                    <a:pt x="5507" y="26"/>
                  </a:cubicBezTo>
                  <a:cubicBezTo>
                    <a:pt x="5496" y="26"/>
                    <a:pt x="5485" y="15"/>
                    <a:pt x="548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4"/>
            <p:cNvSpPr/>
            <p:nvPr/>
          </p:nvSpPr>
          <p:spPr>
            <a:xfrm>
              <a:off x="2145986" y="2580537"/>
              <a:ext cx="415807" cy="3782"/>
            </a:xfrm>
            <a:custGeom>
              <a:avLst/>
              <a:gdLst/>
              <a:ahLst/>
              <a:cxnLst/>
              <a:rect l="l" t="t" r="r" b="b"/>
              <a:pathLst>
                <a:path w="5497" h="50" extrusionOk="0">
                  <a:moveTo>
                    <a:pt x="55" y="0"/>
                  </a:moveTo>
                  <a:cubicBezTo>
                    <a:pt x="51" y="0"/>
                    <a:pt x="48" y="1"/>
                    <a:pt x="48" y="5"/>
                  </a:cubicBezTo>
                  <a:cubicBezTo>
                    <a:pt x="26" y="5"/>
                    <a:pt x="15" y="16"/>
                    <a:pt x="1" y="27"/>
                  </a:cubicBezTo>
                  <a:cubicBezTo>
                    <a:pt x="15" y="27"/>
                    <a:pt x="26" y="39"/>
                    <a:pt x="37" y="50"/>
                  </a:cubicBezTo>
                  <a:lnTo>
                    <a:pt x="5426" y="50"/>
                  </a:lnTo>
                  <a:cubicBezTo>
                    <a:pt x="5449" y="50"/>
                    <a:pt x="5474" y="39"/>
                    <a:pt x="5496" y="39"/>
                  </a:cubicBezTo>
                  <a:lnTo>
                    <a:pt x="5496" y="16"/>
                  </a:lnTo>
                  <a:cubicBezTo>
                    <a:pt x="5463" y="5"/>
                    <a:pt x="5426" y="5"/>
                    <a:pt x="5404" y="5"/>
                  </a:cubicBezTo>
                  <a:lnTo>
                    <a:pt x="85" y="5"/>
                  </a:lnTo>
                  <a:cubicBezTo>
                    <a:pt x="75" y="5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4"/>
            <p:cNvSpPr/>
            <p:nvPr/>
          </p:nvSpPr>
          <p:spPr>
            <a:xfrm>
              <a:off x="2145154" y="2513899"/>
              <a:ext cx="418303" cy="3631"/>
            </a:xfrm>
            <a:custGeom>
              <a:avLst/>
              <a:gdLst/>
              <a:ahLst/>
              <a:cxnLst/>
              <a:rect l="l" t="t" r="r" b="b"/>
              <a:pathLst>
                <a:path w="5530" h="48" extrusionOk="0">
                  <a:moveTo>
                    <a:pt x="71" y="0"/>
                  </a:moveTo>
                  <a:cubicBezTo>
                    <a:pt x="48" y="0"/>
                    <a:pt x="26" y="12"/>
                    <a:pt x="1" y="23"/>
                  </a:cubicBezTo>
                  <a:cubicBezTo>
                    <a:pt x="26" y="23"/>
                    <a:pt x="48" y="48"/>
                    <a:pt x="71" y="48"/>
                  </a:cubicBezTo>
                  <a:lnTo>
                    <a:pt x="5507" y="48"/>
                  </a:lnTo>
                  <a:cubicBezTo>
                    <a:pt x="5518" y="37"/>
                    <a:pt x="5518" y="23"/>
                    <a:pt x="5529" y="23"/>
                  </a:cubicBezTo>
                  <a:cubicBezTo>
                    <a:pt x="5518" y="12"/>
                    <a:pt x="5518" y="0"/>
                    <a:pt x="550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5" name="Google Shape;2295;p34"/>
          <p:cNvSpPr/>
          <p:nvPr/>
        </p:nvSpPr>
        <p:spPr>
          <a:xfrm>
            <a:off x="2578900" y="3614385"/>
            <a:ext cx="313177" cy="727629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34"/>
          <p:cNvSpPr/>
          <p:nvPr/>
        </p:nvSpPr>
        <p:spPr>
          <a:xfrm rot="1155209">
            <a:off x="2666802" y="3786736"/>
            <a:ext cx="313174" cy="727622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7" name="Google Shape;2297;p34"/>
          <p:cNvGrpSpPr/>
          <p:nvPr/>
        </p:nvGrpSpPr>
        <p:grpSpPr>
          <a:xfrm rot="-1002143">
            <a:off x="1255721" y="633154"/>
            <a:ext cx="1195618" cy="900982"/>
            <a:chOff x="6364522" y="304174"/>
            <a:chExt cx="683279" cy="514898"/>
          </a:xfrm>
        </p:grpSpPr>
        <p:sp>
          <p:nvSpPr>
            <p:cNvPr id="2298" name="Google Shape;2298;p34"/>
            <p:cNvSpPr/>
            <p:nvPr/>
          </p:nvSpPr>
          <p:spPr>
            <a:xfrm>
              <a:off x="6364522" y="304174"/>
              <a:ext cx="683279" cy="514898"/>
            </a:xfrm>
            <a:custGeom>
              <a:avLst/>
              <a:gdLst/>
              <a:ahLst/>
              <a:cxnLst/>
              <a:rect l="l" t="t" r="r" b="b"/>
              <a:pathLst>
                <a:path w="9033" h="6807" extrusionOk="0">
                  <a:moveTo>
                    <a:pt x="4220" y="0"/>
                  </a:moveTo>
                  <a:cubicBezTo>
                    <a:pt x="3922" y="0"/>
                    <a:pt x="3648" y="139"/>
                    <a:pt x="3434" y="392"/>
                  </a:cubicBezTo>
                  <a:cubicBezTo>
                    <a:pt x="3165" y="476"/>
                    <a:pt x="2897" y="602"/>
                    <a:pt x="2584" y="800"/>
                  </a:cubicBezTo>
                  <a:cubicBezTo>
                    <a:pt x="2375" y="940"/>
                    <a:pt x="2213" y="1105"/>
                    <a:pt x="2084" y="1289"/>
                  </a:cubicBezTo>
                  <a:cubicBezTo>
                    <a:pt x="1654" y="1965"/>
                    <a:pt x="1408" y="2605"/>
                    <a:pt x="1338" y="3256"/>
                  </a:cubicBezTo>
                  <a:cubicBezTo>
                    <a:pt x="1327" y="3256"/>
                    <a:pt x="1316" y="3256"/>
                    <a:pt x="1316" y="3270"/>
                  </a:cubicBezTo>
                  <a:cubicBezTo>
                    <a:pt x="1165" y="3340"/>
                    <a:pt x="1012" y="3409"/>
                    <a:pt x="861" y="3502"/>
                  </a:cubicBezTo>
                  <a:cubicBezTo>
                    <a:pt x="662" y="3605"/>
                    <a:pt x="478" y="3770"/>
                    <a:pt x="313" y="3968"/>
                  </a:cubicBezTo>
                  <a:cubicBezTo>
                    <a:pt x="23" y="4340"/>
                    <a:pt x="0" y="4829"/>
                    <a:pt x="257" y="5211"/>
                  </a:cubicBezTo>
                  <a:cubicBezTo>
                    <a:pt x="419" y="5468"/>
                    <a:pt x="651" y="5678"/>
                    <a:pt x="956" y="5865"/>
                  </a:cubicBezTo>
                  <a:cubicBezTo>
                    <a:pt x="1629" y="6273"/>
                    <a:pt x="2364" y="6527"/>
                    <a:pt x="3154" y="6645"/>
                  </a:cubicBezTo>
                  <a:cubicBezTo>
                    <a:pt x="3213" y="6692"/>
                    <a:pt x="3272" y="6737"/>
                    <a:pt x="3341" y="6748"/>
                  </a:cubicBezTo>
                  <a:cubicBezTo>
                    <a:pt x="3445" y="6773"/>
                    <a:pt x="3540" y="6784"/>
                    <a:pt x="3632" y="6807"/>
                  </a:cubicBezTo>
                  <a:lnTo>
                    <a:pt x="3702" y="6807"/>
                  </a:lnTo>
                  <a:cubicBezTo>
                    <a:pt x="3783" y="6807"/>
                    <a:pt x="3875" y="6784"/>
                    <a:pt x="3970" y="6714"/>
                  </a:cubicBezTo>
                  <a:lnTo>
                    <a:pt x="4062" y="6714"/>
                  </a:lnTo>
                  <a:cubicBezTo>
                    <a:pt x="4124" y="6714"/>
                    <a:pt x="4186" y="6719"/>
                    <a:pt x="4249" y="6719"/>
                  </a:cubicBezTo>
                  <a:cubicBezTo>
                    <a:pt x="4280" y="6719"/>
                    <a:pt x="4311" y="6718"/>
                    <a:pt x="4342" y="6714"/>
                  </a:cubicBezTo>
                  <a:lnTo>
                    <a:pt x="4727" y="6714"/>
                  </a:lnTo>
                  <a:cubicBezTo>
                    <a:pt x="5006" y="6703"/>
                    <a:pt x="5297" y="6703"/>
                    <a:pt x="5588" y="6656"/>
                  </a:cubicBezTo>
                  <a:lnTo>
                    <a:pt x="5646" y="6656"/>
                  </a:lnTo>
                  <a:cubicBezTo>
                    <a:pt x="5970" y="6608"/>
                    <a:pt x="6308" y="6564"/>
                    <a:pt x="6646" y="6483"/>
                  </a:cubicBezTo>
                  <a:cubicBezTo>
                    <a:pt x="6834" y="6435"/>
                    <a:pt x="7032" y="6376"/>
                    <a:pt x="7216" y="6329"/>
                  </a:cubicBezTo>
                  <a:cubicBezTo>
                    <a:pt x="7322" y="6295"/>
                    <a:pt x="7426" y="6259"/>
                    <a:pt x="7543" y="6237"/>
                  </a:cubicBezTo>
                  <a:cubicBezTo>
                    <a:pt x="7775" y="6167"/>
                    <a:pt x="7985" y="6063"/>
                    <a:pt x="8135" y="5980"/>
                  </a:cubicBezTo>
                  <a:cubicBezTo>
                    <a:pt x="8345" y="5865"/>
                    <a:pt x="8532" y="5700"/>
                    <a:pt x="8719" y="5505"/>
                  </a:cubicBezTo>
                  <a:cubicBezTo>
                    <a:pt x="8929" y="5259"/>
                    <a:pt x="9032" y="4991"/>
                    <a:pt x="8999" y="4723"/>
                  </a:cubicBezTo>
                  <a:cubicBezTo>
                    <a:pt x="8987" y="4641"/>
                    <a:pt x="8974" y="4560"/>
                    <a:pt x="8962" y="4491"/>
                  </a:cubicBezTo>
                  <a:cubicBezTo>
                    <a:pt x="9010" y="4387"/>
                    <a:pt x="8999" y="4281"/>
                    <a:pt x="8951" y="4164"/>
                  </a:cubicBezTo>
                  <a:cubicBezTo>
                    <a:pt x="8940" y="4130"/>
                    <a:pt x="8929" y="4094"/>
                    <a:pt x="8904" y="4060"/>
                  </a:cubicBezTo>
                  <a:cubicBezTo>
                    <a:pt x="8904" y="4038"/>
                    <a:pt x="8892" y="4013"/>
                    <a:pt x="8881" y="3991"/>
                  </a:cubicBezTo>
                  <a:cubicBezTo>
                    <a:pt x="8811" y="3829"/>
                    <a:pt x="8683" y="3722"/>
                    <a:pt x="8510" y="3711"/>
                  </a:cubicBezTo>
                  <a:cubicBezTo>
                    <a:pt x="8485" y="3689"/>
                    <a:pt x="8462" y="3664"/>
                    <a:pt x="8440" y="3641"/>
                  </a:cubicBezTo>
                  <a:cubicBezTo>
                    <a:pt x="8370" y="3583"/>
                    <a:pt x="8300" y="3513"/>
                    <a:pt x="8230" y="3454"/>
                  </a:cubicBezTo>
                  <a:cubicBezTo>
                    <a:pt x="8021" y="3303"/>
                    <a:pt x="7786" y="3130"/>
                    <a:pt x="7507" y="3024"/>
                  </a:cubicBezTo>
                  <a:lnTo>
                    <a:pt x="7507" y="2965"/>
                  </a:lnTo>
                  <a:cubicBezTo>
                    <a:pt x="7462" y="2722"/>
                    <a:pt x="7403" y="2407"/>
                    <a:pt x="7275" y="2094"/>
                  </a:cubicBezTo>
                  <a:cubicBezTo>
                    <a:pt x="7088" y="1638"/>
                    <a:pt x="6797" y="1256"/>
                    <a:pt x="6415" y="965"/>
                  </a:cubicBezTo>
                  <a:cubicBezTo>
                    <a:pt x="6333" y="906"/>
                    <a:pt x="6264" y="859"/>
                    <a:pt x="6180" y="811"/>
                  </a:cubicBezTo>
                  <a:cubicBezTo>
                    <a:pt x="6157" y="789"/>
                    <a:pt x="6124" y="778"/>
                    <a:pt x="6099" y="756"/>
                  </a:cubicBezTo>
                  <a:cubicBezTo>
                    <a:pt x="5705" y="499"/>
                    <a:pt x="5319" y="359"/>
                    <a:pt x="4923" y="323"/>
                  </a:cubicBezTo>
                  <a:cubicBezTo>
                    <a:pt x="4783" y="149"/>
                    <a:pt x="4573" y="43"/>
                    <a:pt x="4353" y="10"/>
                  </a:cubicBezTo>
                  <a:cubicBezTo>
                    <a:pt x="4308" y="4"/>
                    <a:pt x="4263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4"/>
            <p:cNvSpPr/>
            <p:nvPr/>
          </p:nvSpPr>
          <p:spPr>
            <a:xfrm>
              <a:off x="6500143" y="358558"/>
              <a:ext cx="332903" cy="210286"/>
            </a:xfrm>
            <a:custGeom>
              <a:avLst/>
              <a:gdLst/>
              <a:ahLst/>
              <a:cxnLst/>
              <a:rect l="l" t="t" r="r" b="b"/>
              <a:pathLst>
                <a:path w="4401" h="2780" extrusionOk="0">
                  <a:moveTo>
                    <a:pt x="1537" y="537"/>
                  </a:moveTo>
                  <a:cubicBezTo>
                    <a:pt x="1537" y="595"/>
                    <a:pt x="1409" y="735"/>
                    <a:pt x="1339" y="746"/>
                  </a:cubicBezTo>
                  <a:cubicBezTo>
                    <a:pt x="1350" y="676"/>
                    <a:pt x="1467" y="548"/>
                    <a:pt x="1537" y="537"/>
                  </a:cubicBezTo>
                  <a:close/>
                  <a:moveTo>
                    <a:pt x="2858" y="778"/>
                  </a:moveTo>
                  <a:cubicBezTo>
                    <a:pt x="2903" y="778"/>
                    <a:pt x="3075" y="841"/>
                    <a:pt x="3096" y="875"/>
                  </a:cubicBezTo>
                  <a:cubicBezTo>
                    <a:pt x="3084" y="879"/>
                    <a:pt x="3066" y="882"/>
                    <a:pt x="3045" y="882"/>
                  </a:cubicBezTo>
                  <a:cubicBezTo>
                    <a:pt x="2970" y="882"/>
                    <a:pt x="2859" y="853"/>
                    <a:pt x="2839" y="827"/>
                  </a:cubicBezTo>
                  <a:cubicBezTo>
                    <a:pt x="2828" y="816"/>
                    <a:pt x="2839" y="791"/>
                    <a:pt x="2850" y="780"/>
                  </a:cubicBezTo>
                  <a:cubicBezTo>
                    <a:pt x="2852" y="779"/>
                    <a:pt x="2855" y="778"/>
                    <a:pt x="2858" y="778"/>
                  </a:cubicBezTo>
                  <a:close/>
                  <a:moveTo>
                    <a:pt x="3096" y="989"/>
                  </a:moveTo>
                  <a:lnTo>
                    <a:pt x="3096" y="989"/>
                  </a:lnTo>
                  <a:cubicBezTo>
                    <a:pt x="3166" y="1037"/>
                    <a:pt x="3188" y="1118"/>
                    <a:pt x="3236" y="1176"/>
                  </a:cubicBezTo>
                  <a:cubicBezTo>
                    <a:pt x="3230" y="1178"/>
                    <a:pt x="3224" y="1179"/>
                    <a:pt x="3218" y="1179"/>
                  </a:cubicBezTo>
                  <a:cubicBezTo>
                    <a:pt x="3153" y="1179"/>
                    <a:pt x="3086" y="1076"/>
                    <a:pt x="3096" y="989"/>
                  </a:cubicBezTo>
                  <a:close/>
                  <a:moveTo>
                    <a:pt x="523" y="1257"/>
                  </a:moveTo>
                  <a:cubicBezTo>
                    <a:pt x="593" y="1257"/>
                    <a:pt x="663" y="1327"/>
                    <a:pt x="663" y="1397"/>
                  </a:cubicBezTo>
                  <a:cubicBezTo>
                    <a:pt x="663" y="1467"/>
                    <a:pt x="604" y="1526"/>
                    <a:pt x="546" y="1526"/>
                  </a:cubicBezTo>
                  <a:cubicBezTo>
                    <a:pt x="465" y="1526"/>
                    <a:pt x="395" y="1467"/>
                    <a:pt x="395" y="1397"/>
                  </a:cubicBezTo>
                  <a:cubicBezTo>
                    <a:pt x="395" y="1327"/>
                    <a:pt x="465" y="1257"/>
                    <a:pt x="523" y="1257"/>
                  </a:cubicBezTo>
                  <a:close/>
                  <a:moveTo>
                    <a:pt x="1060" y="1397"/>
                  </a:moveTo>
                  <a:cubicBezTo>
                    <a:pt x="1129" y="1397"/>
                    <a:pt x="1199" y="1478"/>
                    <a:pt x="1199" y="1548"/>
                  </a:cubicBezTo>
                  <a:cubicBezTo>
                    <a:pt x="1199" y="1618"/>
                    <a:pt x="1129" y="1676"/>
                    <a:pt x="1048" y="1676"/>
                  </a:cubicBezTo>
                  <a:cubicBezTo>
                    <a:pt x="979" y="1676"/>
                    <a:pt x="931" y="1629"/>
                    <a:pt x="931" y="1548"/>
                  </a:cubicBezTo>
                  <a:cubicBezTo>
                    <a:pt x="931" y="1467"/>
                    <a:pt x="990" y="1397"/>
                    <a:pt x="1060" y="1397"/>
                  </a:cubicBezTo>
                  <a:close/>
                  <a:moveTo>
                    <a:pt x="1780" y="0"/>
                  </a:moveTo>
                  <a:lnTo>
                    <a:pt x="1780" y="0"/>
                  </a:lnTo>
                  <a:cubicBezTo>
                    <a:pt x="1501" y="81"/>
                    <a:pt x="1258" y="210"/>
                    <a:pt x="1012" y="361"/>
                  </a:cubicBezTo>
                  <a:cubicBezTo>
                    <a:pt x="839" y="478"/>
                    <a:pt x="699" y="618"/>
                    <a:pt x="582" y="791"/>
                  </a:cubicBezTo>
                  <a:cubicBezTo>
                    <a:pt x="372" y="1118"/>
                    <a:pt x="221" y="1467"/>
                    <a:pt x="71" y="1827"/>
                  </a:cubicBezTo>
                  <a:cubicBezTo>
                    <a:pt x="1" y="2014"/>
                    <a:pt x="12" y="2037"/>
                    <a:pt x="185" y="2143"/>
                  </a:cubicBezTo>
                  <a:cubicBezTo>
                    <a:pt x="395" y="2271"/>
                    <a:pt x="629" y="2375"/>
                    <a:pt x="861" y="2445"/>
                  </a:cubicBezTo>
                  <a:cubicBezTo>
                    <a:pt x="1398" y="2596"/>
                    <a:pt x="1942" y="2713"/>
                    <a:pt x="2501" y="2746"/>
                  </a:cubicBezTo>
                  <a:cubicBezTo>
                    <a:pt x="2740" y="2765"/>
                    <a:pt x="2979" y="2779"/>
                    <a:pt x="3218" y="2779"/>
                  </a:cubicBezTo>
                  <a:cubicBezTo>
                    <a:pt x="3457" y="2779"/>
                    <a:pt x="3695" y="2765"/>
                    <a:pt x="3934" y="2724"/>
                  </a:cubicBezTo>
                  <a:cubicBezTo>
                    <a:pt x="4026" y="2713"/>
                    <a:pt x="4107" y="2690"/>
                    <a:pt x="4202" y="2677"/>
                  </a:cubicBezTo>
                  <a:cubicBezTo>
                    <a:pt x="4272" y="2665"/>
                    <a:pt x="4331" y="2654"/>
                    <a:pt x="4401" y="2632"/>
                  </a:cubicBezTo>
                  <a:cubicBezTo>
                    <a:pt x="4353" y="2397"/>
                    <a:pt x="4295" y="2176"/>
                    <a:pt x="4261" y="1956"/>
                  </a:cubicBezTo>
                  <a:cubicBezTo>
                    <a:pt x="4144" y="1375"/>
                    <a:pt x="3842" y="897"/>
                    <a:pt x="3387" y="525"/>
                  </a:cubicBezTo>
                  <a:cubicBezTo>
                    <a:pt x="3225" y="386"/>
                    <a:pt x="3037" y="257"/>
                    <a:pt x="2850" y="129"/>
                  </a:cubicBezTo>
                  <a:cubicBezTo>
                    <a:pt x="2845" y="123"/>
                    <a:pt x="2834" y="120"/>
                    <a:pt x="2821" y="120"/>
                  </a:cubicBezTo>
                  <a:cubicBezTo>
                    <a:pt x="2808" y="120"/>
                    <a:pt x="2793" y="123"/>
                    <a:pt x="2780" y="129"/>
                  </a:cubicBezTo>
                  <a:cubicBezTo>
                    <a:pt x="2758" y="129"/>
                    <a:pt x="2736" y="140"/>
                    <a:pt x="2711" y="140"/>
                  </a:cubicBezTo>
                  <a:cubicBezTo>
                    <a:pt x="2692" y="145"/>
                    <a:pt x="2676" y="148"/>
                    <a:pt x="2664" y="148"/>
                  </a:cubicBezTo>
                  <a:cubicBezTo>
                    <a:pt x="2621" y="148"/>
                    <a:pt x="2602" y="118"/>
                    <a:pt x="2549" y="48"/>
                  </a:cubicBezTo>
                  <a:lnTo>
                    <a:pt x="2537" y="48"/>
                  </a:lnTo>
                  <a:cubicBezTo>
                    <a:pt x="2537" y="59"/>
                    <a:pt x="2526" y="70"/>
                    <a:pt x="2526" y="81"/>
                  </a:cubicBezTo>
                  <a:cubicBezTo>
                    <a:pt x="2537" y="151"/>
                    <a:pt x="2501" y="187"/>
                    <a:pt x="2420" y="187"/>
                  </a:cubicBezTo>
                  <a:cubicBezTo>
                    <a:pt x="2352" y="197"/>
                    <a:pt x="2282" y="203"/>
                    <a:pt x="2211" y="203"/>
                  </a:cubicBezTo>
                  <a:cubicBezTo>
                    <a:pt x="2123" y="203"/>
                    <a:pt x="2033" y="195"/>
                    <a:pt x="1942" y="176"/>
                  </a:cubicBezTo>
                  <a:cubicBezTo>
                    <a:pt x="1861" y="151"/>
                    <a:pt x="1769" y="118"/>
                    <a:pt x="178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4"/>
            <p:cNvSpPr/>
            <p:nvPr/>
          </p:nvSpPr>
          <p:spPr>
            <a:xfrm>
              <a:off x="6395383" y="554010"/>
              <a:ext cx="597046" cy="225869"/>
            </a:xfrm>
            <a:custGeom>
              <a:avLst/>
              <a:gdLst/>
              <a:ahLst/>
              <a:cxnLst/>
              <a:rect l="l" t="t" r="r" b="b"/>
              <a:pathLst>
                <a:path w="7893" h="2986" extrusionOk="0">
                  <a:moveTo>
                    <a:pt x="7215" y="360"/>
                  </a:moveTo>
                  <a:cubicBezTo>
                    <a:pt x="7278" y="360"/>
                    <a:pt x="7393" y="447"/>
                    <a:pt x="7415" y="537"/>
                  </a:cubicBezTo>
                  <a:cubicBezTo>
                    <a:pt x="7322" y="500"/>
                    <a:pt x="7252" y="442"/>
                    <a:pt x="7205" y="361"/>
                  </a:cubicBezTo>
                  <a:cubicBezTo>
                    <a:pt x="7208" y="360"/>
                    <a:pt x="7212" y="360"/>
                    <a:pt x="7215" y="360"/>
                  </a:cubicBezTo>
                  <a:close/>
                  <a:moveTo>
                    <a:pt x="986" y="453"/>
                  </a:moveTo>
                  <a:cubicBezTo>
                    <a:pt x="995" y="453"/>
                    <a:pt x="1004" y="454"/>
                    <a:pt x="1011" y="456"/>
                  </a:cubicBezTo>
                  <a:cubicBezTo>
                    <a:pt x="978" y="467"/>
                    <a:pt x="967" y="489"/>
                    <a:pt x="942" y="500"/>
                  </a:cubicBezTo>
                  <a:cubicBezTo>
                    <a:pt x="743" y="581"/>
                    <a:pt x="570" y="688"/>
                    <a:pt x="442" y="861"/>
                  </a:cubicBezTo>
                  <a:cubicBezTo>
                    <a:pt x="430" y="886"/>
                    <a:pt x="394" y="897"/>
                    <a:pt x="372" y="931"/>
                  </a:cubicBezTo>
                  <a:cubicBezTo>
                    <a:pt x="372" y="777"/>
                    <a:pt x="804" y="453"/>
                    <a:pt x="986" y="453"/>
                  </a:cubicBezTo>
                  <a:close/>
                  <a:moveTo>
                    <a:pt x="313" y="1037"/>
                  </a:moveTo>
                  <a:lnTo>
                    <a:pt x="324" y="1048"/>
                  </a:lnTo>
                  <a:cubicBezTo>
                    <a:pt x="313" y="1140"/>
                    <a:pt x="291" y="1235"/>
                    <a:pt x="268" y="1327"/>
                  </a:cubicBezTo>
                  <a:cubicBezTo>
                    <a:pt x="210" y="1305"/>
                    <a:pt x="221" y="1257"/>
                    <a:pt x="221" y="1224"/>
                  </a:cubicBezTo>
                  <a:cubicBezTo>
                    <a:pt x="232" y="1154"/>
                    <a:pt x="243" y="1084"/>
                    <a:pt x="313" y="1037"/>
                  </a:cubicBezTo>
                  <a:close/>
                  <a:moveTo>
                    <a:pt x="1442" y="1154"/>
                  </a:moveTo>
                  <a:cubicBezTo>
                    <a:pt x="1500" y="1199"/>
                    <a:pt x="1500" y="1316"/>
                    <a:pt x="1456" y="1364"/>
                  </a:cubicBezTo>
                  <a:lnTo>
                    <a:pt x="1430" y="1364"/>
                  </a:lnTo>
                  <a:cubicBezTo>
                    <a:pt x="1430" y="1294"/>
                    <a:pt x="1442" y="1224"/>
                    <a:pt x="1442" y="1154"/>
                  </a:cubicBezTo>
                  <a:close/>
                  <a:moveTo>
                    <a:pt x="2688" y="1956"/>
                  </a:moveTo>
                  <a:cubicBezTo>
                    <a:pt x="2735" y="1956"/>
                    <a:pt x="2875" y="2084"/>
                    <a:pt x="2897" y="2143"/>
                  </a:cubicBezTo>
                  <a:cubicBezTo>
                    <a:pt x="2894" y="2144"/>
                    <a:pt x="2891" y="2144"/>
                    <a:pt x="2888" y="2144"/>
                  </a:cubicBezTo>
                  <a:cubicBezTo>
                    <a:pt x="2826" y="2144"/>
                    <a:pt x="2712" y="2044"/>
                    <a:pt x="2688" y="1956"/>
                  </a:cubicBezTo>
                  <a:close/>
                  <a:moveTo>
                    <a:pt x="3118" y="2015"/>
                  </a:moveTo>
                  <a:cubicBezTo>
                    <a:pt x="3143" y="2037"/>
                    <a:pt x="3154" y="2062"/>
                    <a:pt x="3165" y="2084"/>
                  </a:cubicBezTo>
                  <a:cubicBezTo>
                    <a:pt x="3143" y="2118"/>
                    <a:pt x="3132" y="2132"/>
                    <a:pt x="3118" y="2154"/>
                  </a:cubicBezTo>
                  <a:cubicBezTo>
                    <a:pt x="3107" y="2132"/>
                    <a:pt x="3096" y="2107"/>
                    <a:pt x="3096" y="2084"/>
                  </a:cubicBezTo>
                  <a:cubicBezTo>
                    <a:pt x="3096" y="2062"/>
                    <a:pt x="3107" y="2037"/>
                    <a:pt x="3118" y="2015"/>
                  </a:cubicBezTo>
                  <a:close/>
                  <a:moveTo>
                    <a:pt x="6819" y="0"/>
                  </a:moveTo>
                  <a:lnTo>
                    <a:pt x="6819" y="0"/>
                  </a:lnTo>
                  <a:cubicBezTo>
                    <a:pt x="6833" y="118"/>
                    <a:pt x="6833" y="210"/>
                    <a:pt x="6845" y="316"/>
                  </a:cubicBezTo>
                  <a:cubicBezTo>
                    <a:pt x="6856" y="456"/>
                    <a:pt x="6833" y="595"/>
                    <a:pt x="6705" y="676"/>
                  </a:cubicBezTo>
                  <a:cubicBezTo>
                    <a:pt x="6576" y="780"/>
                    <a:pt x="6437" y="897"/>
                    <a:pt x="6286" y="978"/>
                  </a:cubicBezTo>
                  <a:cubicBezTo>
                    <a:pt x="6029" y="1095"/>
                    <a:pt x="5772" y="1188"/>
                    <a:pt x="5506" y="1294"/>
                  </a:cubicBezTo>
                  <a:cubicBezTo>
                    <a:pt x="5261" y="1375"/>
                    <a:pt x="5018" y="1408"/>
                    <a:pt x="4761" y="1408"/>
                  </a:cubicBezTo>
                  <a:cubicBezTo>
                    <a:pt x="4695" y="1410"/>
                    <a:pt x="4630" y="1410"/>
                    <a:pt x="4564" y="1410"/>
                  </a:cubicBezTo>
                  <a:cubicBezTo>
                    <a:pt x="4105" y="1410"/>
                    <a:pt x="3648" y="1376"/>
                    <a:pt x="3188" y="1305"/>
                  </a:cubicBezTo>
                  <a:cubicBezTo>
                    <a:pt x="2852" y="1235"/>
                    <a:pt x="2514" y="1176"/>
                    <a:pt x="2188" y="1070"/>
                  </a:cubicBezTo>
                  <a:cubicBezTo>
                    <a:pt x="2118" y="1048"/>
                    <a:pt x="2048" y="1026"/>
                    <a:pt x="1978" y="1000"/>
                  </a:cubicBezTo>
                  <a:cubicBezTo>
                    <a:pt x="1618" y="850"/>
                    <a:pt x="1349" y="595"/>
                    <a:pt x="1210" y="221"/>
                  </a:cubicBezTo>
                  <a:cubicBezTo>
                    <a:pt x="1187" y="221"/>
                    <a:pt x="1162" y="232"/>
                    <a:pt x="1140" y="246"/>
                  </a:cubicBezTo>
                  <a:cubicBezTo>
                    <a:pt x="989" y="316"/>
                    <a:pt x="838" y="386"/>
                    <a:pt x="699" y="467"/>
                  </a:cubicBezTo>
                  <a:cubicBezTo>
                    <a:pt x="464" y="595"/>
                    <a:pt x="268" y="769"/>
                    <a:pt x="129" y="1000"/>
                  </a:cubicBezTo>
                  <a:cubicBezTo>
                    <a:pt x="11" y="1210"/>
                    <a:pt x="0" y="1445"/>
                    <a:pt x="129" y="1665"/>
                  </a:cubicBezTo>
                  <a:cubicBezTo>
                    <a:pt x="232" y="1827"/>
                    <a:pt x="349" y="1967"/>
                    <a:pt x="500" y="2084"/>
                  </a:cubicBezTo>
                  <a:cubicBezTo>
                    <a:pt x="511" y="2096"/>
                    <a:pt x="523" y="2096"/>
                    <a:pt x="534" y="2107"/>
                  </a:cubicBezTo>
                  <a:cubicBezTo>
                    <a:pt x="570" y="2143"/>
                    <a:pt x="629" y="2177"/>
                    <a:pt x="673" y="2202"/>
                  </a:cubicBezTo>
                  <a:cubicBezTo>
                    <a:pt x="861" y="2316"/>
                    <a:pt x="1048" y="2422"/>
                    <a:pt x="1232" y="2503"/>
                  </a:cubicBezTo>
                  <a:cubicBezTo>
                    <a:pt x="1397" y="2584"/>
                    <a:pt x="1559" y="2654"/>
                    <a:pt x="1721" y="2713"/>
                  </a:cubicBezTo>
                  <a:cubicBezTo>
                    <a:pt x="2107" y="2841"/>
                    <a:pt x="2503" y="2934"/>
                    <a:pt x="2908" y="2981"/>
                  </a:cubicBezTo>
                  <a:cubicBezTo>
                    <a:pt x="2918" y="2984"/>
                    <a:pt x="2928" y="2985"/>
                    <a:pt x="2939" y="2985"/>
                  </a:cubicBezTo>
                  <a:cubicBezTo>
                    <a:pt x="2969" y="2985"/>
                    <a:pt x="3001" y="2975"/>
                    <a:pt x="3026" y="2956"/>
                  </a:cubicBezTo>
                  <a:lnTo>
                    <a:pt x="3118" y="2864"/>
                  </a:lnTo>
                  <a:cubicBezTo>
                    <a:pt x="3573" y="2481"/>
                    <a:pt x="4051" y="2132"/>
                    <a:pt x="4585" y="1875"/>
                  </a:cubicBezTo>
                  <a:cubicBezTo>
                    <a:pt x="4598" y="1864"/>
                    <a:pt x="4621" y="1853"/>
                    <a:pt x="4643" y="1839"/>
                  </a:cubicBezTo>
                  <a:cubicBezTo>
                    <a:pt x="4610" y="1794"/>
                    <a:pt x="4540" y="1746"/>
                    <a:pt x="4621" y="1699"/>
                  </a:cubicBezTo>
                  <a:cubicBezTo>
                    <a:pt x="4691" y="1654"/>
                    <a:pt x="4761" y="1618"/>
                    <a:pt x="4830" y="1584"/>
                  </a:cubicBezTo>
                  <a:cubicBezTo>
                    <a:pt x="4878" y="1559"/>
                    <a:pt x="4923" y="1537"/>
                    <a:pt x="4981" y="1514"/>
                  </a:cubicBezTo>
                  <a:cubicBezTo>
                    <a:pt x="4988" y="1511"/>
                    <a:pt x="4996" y="1510"/>
                    <a:pt x="5004" y="1510"/>
                  </a:cubicBezTo>
                  <a:cubicBezTo>
                    <a:pt x="5024" y="1510"/>
                    <a:pt x="5046" y="1518"/>
                    <a:pt x="5062" y="1526"/>
                  </a:cubicBezTo>
                  <a:cubicBezTo>
                    <a:pt x="5080" y="1537"/>
                    <a:pt x="5095" y="1542"/>
                    <a:pt x="5110" y="1542"/>
                  </a:cubicBezTo>
                  <a:cubicBezTo>
                    <a:pt x="5124" y="1542"/>
                    <a:pt x="5139" y="1537"/>
                    <a:pt x="5157" y="1526"/>
                  </a:cubicBezTo>
                  <a:cubicBezTo>
                    <a:pt x="5448" y="1397"/>
                    <a:pt x="5749" y="1246"/>
                    <a:pt x="6051" y="1129"/>
                  </a:cubicBezTo>
                  <a:cubicBezTo>
                    <a:pt x="6624" y="908"/>
                    <a:pt x="7216" y="757"/>
                    <a:pt x="7834" y="721"/>
                  </a:cubicBezTo>
                  <a:cubicBezTo>
                    <a:pt x="7845" y="721"/>
                    <a:pt x="7867" y="710"/>
                    <a:pt x="7892" y="710"/>
                  </a:cubicBezTo>
                  <a:cubicBezTo>
                    <a:pt x="7565" y="408"/>
                    <a:pt x="7252" y="140"/>
                    <a:pt x="681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4"/>
            <p:cNvSpPr/>
            <p:nvPr/>
          </p:nvSpPr>
          <p:spPr>
            <a:xfrm>
              <a:off x="6659514" y="636835"/>
              <a:ext cx="362706" cy="147200"/>
            </a:xfrm>
            <a:custGeom>
              <a:avLst/>
              <a:gdLst/>
              <a:ahLst/>
              <a:cxnLst/>
              <a:rect l="l" t="t" r="r" b="b"/>
              <a:pathLst>
                <a:path w="4795" h="1946" extrusionOk="0">
                  <a:moveTo>
                    <a:pt x="3900" y="325"/>
                  </a:moveTo>
                  <a:cubicBezTo>
                    <a:pt x="3900" y="350"/>
                    <a:pt x="3911" y="361"/>
                    <a:pt x="3923" y="372"/>
                  </a:cubicBezTo>
                  <a:cubicBezTo>
                    <a:pt x="3911" y="419"/>
                    <a:pt x="3900" y="453"/>
                    <a:pt x="3886" y="489"/>
                  </a:cubicBezTo>
                  <a:cubicBezTo>
                    <a:pt x="3886" y="501"/>
                    <a:pt x="3864" y="501"/>
                    <a:pt x="3853" y="512"/>
                  </a:cubicBezTo>
                  <a:cubicBezTo>
                    <a:pt x="3853" y="501"/>
                    <a:pt x="3841" y="478"/>
                    <a:pt x="3841" y="464"/>
                  </a:cubicBezTo>
                  <a:cubicBezTo>
                    <a:pt x="3841" y="431"/>
                    <a:pt x="3853" y="394"/>
                    <a:pt x="3864" y="361"/>
                  </a:cubicBezTo>
                  <a:cubicBezTo>
                    <a:pt x="3864" y="350"/>
                    <a:pt x="3886" y="338"/>
                    <a:pt x="3900" y="325"/>
                  </a:cubicBezTo>
                  <a:close/>
                  <a:moveTo>
                    <a:pt x="3734" y="474"/>
                  </a:moveTo>
                  <a:cubicBezTo>
                    <a:pt x="3749" y="474"/>
                    <a:pt x="3772" y="492"/>
                    <a:pt x="3772" y="501"/>
                  </a:cubicBezTo>
                  <a:cubicBezTo>
                    <a:pt x="3747" y="548"/>
                    <a:pt x="3735" y="604"/>
                    <a:pt x="3702" y="640"/>
                  </a:cubicBezTo>
                  <a:lnTo>
                    <a:pt x="3702" y="651"/>
                  </a:lnTo>
                  <a:cubicBezTo>
                    <a:pt x="3691" y="651"/>
                    <a:pt x="3691" y="651"/>
                    <a:pt x="3677" y="663"/>
                  </a:cubicBezTo>
                  <a:cubicBezTo>
                    <a:pt x="3665" y="618"/>
                    <a:pt x="3677" y="523"/>
                    <a:pt x="3713" y="489"/>
                  </a:cubicBezTo>
                  <a:cubicBezTo>
                    <a:pt x="3713" y="478"/>
                    <a:pt x="3724" y="478"/>
                    <a:pt x="3724" y="478"/>
                  </a:cubicBezTo>
                  <a:cubicBezTo>
                    <a:pt x="3726" y="475"/>
                    <a:pt x="3730" y="474"/>
                    <a:pt x="3734" y="474"/>
                  </a:cubicBezTo>
                  <a:close/>
                  <a:moveTo>
                    <a:pt x="4632" y="361"/>
                  </a:moveTo>
                  <a:lnTo>
                    <a:pt x="4632" y="361"/>
                  </a:lnTo>
                  <a:cubicBezTo>
                    <a:pt x="4680" y="512"/>
                    <a:pt x="4599" y="640"/>
                    <a:pt x="4529" y="758"/>
                  </a:cubicBezTo>
                  <a:cubicBezTo>
                    <a:pt x="4459" y="850"/>
                    <a:pt x="4400" y="953"/>
                    <a:pt x="4272" y="989"/>
                  </a:cubicBezTo>
                  <a:cubicBezTo>
                    <a:pt x="4272" y="978"/>
                    <a:pt x="4261" y="978"/>
                    <a:pt x="4261" y="967"/>
                  </a:cubicBezTo>
                  <a:cubicBezTo>
                    <a:pt x="4272" y="942"/>
                    <a:pt x="4283" y="920"/>
                    <a:pt x="4305" y="908"/>
                  </a:cubicBezTo>
                  <a:cubicBezTo>
                    <a:pt x="4423" y="813"/>
                    <a:pt x="4504" y="688"/>
                    <a:pt x="4562" y="559"/>
                  </a:cubicBezTo>
                  <a:cubicBezTo>
                    <a:pt x="4585" y="512"/>
                    <a:pt x="4585" y="464"/>
                    <a:pt x="4599" y="431"/>
                  </a:cubicBezTo>
                  <a:cubicBezTo>
                    <a:pt x="4610" y="408"/>
                    <a:pt x="4621" y="383"/>
                    <a:pt x="4632" y="361"/>
                  </a:cubicBezTo>
                  <a:close/>
                  <a:moveTo>
                    <a:pt x="4110" y="1082"/>
                  </a:moveTo>
                  <a:cubicBezTo>
                    <a:pt x="4110" y="1093"/>
                    <a:pt x="4121" y="1107"/>
                    <a:pt x="4121" y="1107"/>
                  </a:cubicBezTo>
                  <a:cubicBezTo>
                    <a:pt x="4110" y="1118"/>
                    <a:pt x="4096" y="1140"/>
                    <a:pt x="4073" y="1151"/>
                  </a:cubicBezTo>
                  <a:cubicBezTo>
                    <a:pt x="3665" y="1397"/>
                    <a:pt x="3224" y="1548"/>
                    <a:pt x="2746" y="1629"/>
                  </a:cubicBezTo>
                  <a:cubicBezTo>
                    <a:pt x="2420" y="1688"/>
                    <a:pt x="2084" y="1746"/>
                    <a:pt x="1757" y="1805"/>
                  </a:cubicBezTo>
                  <a:cubicBezTo>
                    <a:pt x="1710" y="1805"/>
                    <a:pt x="1676" y="1805"/>
                    <a:pt x="1629" y="1816"/>
                  </a:cubicBezTo>
                  <a:cubicBezTo>
                    <a:pt x="1629" y="1805"/>
                    <a:pt x="1629" y="1791"/>
                    <a:pt x="1618" y="1780"/>
                  </a:cubicBezTo>
                  <a:cubicBezTo>
                    <a:pt x="1651" y="1769"/>
                    <a:pt x="1676" y="1758"/>
                    <a:pt x="1699" y="1746"/>
                  </a:cubicBezTo>
                  <a:cubicBezTo>
                    <a:pt x="1897" y="1710"/>
                    <a:pt x="2107" y="1677"/>
                    <a:pt x="2305" y="1640"/>
                  </a:cubicBezTo>
                  <a:cubicBezTo>
                    <a:pt x="2746" y="1582"/>
                    <a:pt x="3177" y="1501"/>
                    <a:pt x="3596" y="1327"/>
                  </a:cubicBezTo>
                  <a:cubicBezTo>
                    <a:pt x="3735" y="1258"/>
                    <a:pt x="3886" y="1188"/>
                    <a:pt x="4040" y="1118"/>
                  </a:cubicBezTo>
                  <a:cubicBezTo>
                    <a:pt x="4062" y="1107"/>
                    <a:pt x="4085" y="1093"/>
                    <a:pt x="4110" y="1082"/>
                  </a:cubicBezTo>
                  <a:close/>
                  <a:moveTo>
                    <a:pt x="4643" y="0"/>
                  </a:moveTo>
                  <a:lnTo>
                    <a:pt x="4643" y="0"/>
                  </a:lnTo>
                  <a:cubicBezTo>
                    <a:pt x="4504" y="12"/>
                    <a:pt x="4353" y="12"/>
                    <a:pt x="4213" y="34"/>
                  </a:cubicBezTo>
                  <a:cubicBezTo>
                    <a:pt x="4004" y="70"/>
                    <a:pt x="3794" y="115"/>
                    <a:pt x="3596" y="174"/>
                  </a:cubicBezTo>
                  <a:cubicBezTo>
                    <a:pt x="3397" y="221"/>
                    <a:pt x="3202" y="291"/>
                    <a:pt x="3003" y="350"/>
                  </a:cubicBezTo>
                  <a:cubicBezTo>
                    <a:pt x="2643" y="478"/>
                    <a:pt x="2294" y="604"/>
                    <a:pt x="1956" y="780"/>
                  </a:cubicBezTo>
                  <a:cubicBezTo>
                    <a:pt x="1908" y="802"/>
                    <a:pt x="1886" y="813"/>
                    <a:pt x="1908" y="861"/>
                  </a:cubicBezTo>
                  <a:cubicBezTo>
                    <a:pt x="1931" y="920"/>
                    <a:pt x="1908" y="953"/>
                    <a:pt x="1861" y="978"/>
                  </a:cubicBezTo>
                  <a:cubicBezTo>
                    <a:pt x="1780" y="1037"/>
                    <a:pt x="1688" y="1093"/>
                    <a:pt x="1595" y="1151"/>
                  </a:cubicBezTo>
                  <a:cubicBezTo>
                    <a:pt x="1574" y="1167"/>
                    <a:pt x="1551" y="1176"/>
                    <a:pt x="1528" y="1176"/>
                  </a:cubicBezTo>
                  <a:cubicBezTo>
                    <a:pt x="1498" y="1176"/>
                    <a:pt x="1468" y="1162"/>
                    <a:pt x="1442" y="1129"/>
                  </a:cubicBezTo>
                  <a:cubicBezTo>
                    <a:pt x="1442" y="1118"/>
                    <a:pt x="1431" y="1107"/>
                    <a:pt x="1419" y="1093"/>
                  </a:cubicBezTo>
                  <a:cubicBezTo>
                    <a:pt x="978" y="1291"/>
                    <a:pt x="548" y="1501"/>
                    <a:pt x="162" y="1791"/>
                  </a:cubicBezTo>
                  <a:cubicBezTo>
                    <a:pt x="104" y="1839"/>
                    <a:pt x="59" y="1886"/>
                    <a:pt x="0" y="1931"/>
                  </a:cubicBezTo>
                  <a:cubicBezTo>
                    <a:pt x="45" y="1931"/>
                    <a:pt x="70" y="1945"/>
                    <a:pt x="92" y="1945"/>
                  </a:cubicBezTo>
                  <a:cubicBezTo>
                    <a:pt x="249" y="1945"/>
                    <a:pt x="406" y="1946"/>
                    <a:pt x="564" y="1946"/>
                  </a:cubicBezTo>
                  <a:cubicBezTo>
                    <a:pt x="900" y="1946"/>
                    <a:pt x="1238" y="1941"/>
                    <a:pt x="1570" y="1909"/>
                  </a:cubicBezTo>
                  <a:cubicBezTo>
                    <a:pt x="1931" y="1875"/>
                    <a:pt x="2280" y="1816"/>
                    <a:pt x="2618" y="1735"/>
                  </a:cubicBezTo>
                  <a:cubicBezTo>
                    <a:pt x="2934" y="1665"/>
                    <a:pt x="3235" y="1570"/>
                    <a:pt x="3537" y="1489"/>
                  </a:cubicBezTo>
                  <a:cubicBezTo>
                    <a:pt x="3934" y="1372"/>
                    <a:pt x="4283" y="1163"/>
                    <a:pt x="4551" y="850"/>
                  </a:cubicBezTo>
                  <a:cubicBezTo>
                    <a:pt x="4761" y="593"/>
                    <a:pt x="4794" y="350"/>
                    <a:pt x="464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4"/>
            <p:cNvSpPr/>
            <p:nvPr/>
          </p:nvSpPr>
          <p:spPr>
            <a:xfrm>
              <a:off x="6491293" y="529276"/>
              <a:ext cx="345989" cy="126852"/>
            </a:xfrm>
            <a:custGeom>
              <a:avLst/>
              <a:gdLst/>
              <a:ahLst/>
              <a:cxnLst/>
              <a:rect l="l" t="t" r="r" b="b"/>
              <a:pathLst>
                <a:path w="4574" h="1677" extrusionOk="0">
                  <a:moveTo>
                    <a:pt x="369" y="556"/>
                  </a:moveTo>
                  <a:cubicBezTo>
                    <a:pt x="374" y="556"/>
                    <a:pt x="379" y="557"/>
                    <a:pt x="383" y="559"/>
                  </a:cubicBezTo>
                  <a:cubicBezTo>
                    <a:pt x="419" y="573"/>
                    <a:pt x="431" y="618"/>
                    <a:pt x="442" y="643"/>
                  </a:cubicBezTo>
                  <a:cubicBezTo>
                    <a:pt x="431" y="699"/>
                    <a:pt x="431" y="746"/>
                    <a:pt x="408" y="794"/>
                  </a:cubicBezTo>
                  <a:cubicBezTo>
                    <a:pt x="397" y="805"/>
                    <a:pt x="372" y="827"/>
                    <a:pt x="350" y="827"/>
                  </a:cubicBezTo>
                  <a:cubicBezTo>
                    <a:pt x="327" y="827"/>
                    <a:pt x="291" y="805"/>
                    <a:pt x="291" y="783"/>
                  </a:cubicBezTo>
                  <a:cubicBezTo>
                    <a:pt x="280" y="724"/>
                    <a:pt x="291" y="654"/>
                    <a:pt x="302" y="584"/>
                  </a:cubicBezTo>
                  <a:cubicBezTo>
                    <a:pt x="302" y="575"/>
                    <a:pt x="342" y="556"/>
                    <a:pt x="369" y="556"/>
                  </a:cubicBezTo>
                  <a:close/>
                  <a:moveTo>
                    <a:pt x="872" y="769"/>
                  </a:moveTo>
                  <a:cubicBezTo>
                    <a:pt x="931" y="769"/>
                    <a:pt x="978" y="827"/>
                    <a:pt x="978" y="908"/>
                  </a:cubicBezTo>
                  <a:cubicBezTo>
                    <a:pt x="978" y="922"/>
                    <a:pt x="989" y="922"/>
                    <a:pt x="989" y="922"/>
                  </a:cubicBezTo>
                  <a:cubicBezTo>
                    <a:pt x="956" y="978"/>
                    <a:pt x="931" y="1048"/>
                    <a:pt x="897" y="1096"/>
                  </a:cubicBezTo>
                  <a:cubicBezTo>
                    <a:pt x="880" y="1113"/>
                    <a:pt x="858" y="1121"/>
                    <a:pt x="837" y="1121"/>
                  </a:cubicBezTo>
                  <a:cubicBezTo>
                    <a:pt x="800" y="1121"/>
                    <a:pt x="765" y="1098"/>
                    <a:pt x="758" y="1062"/>
                  </a:cubicBezTo>
                  <a:cubicBezTo>
                    <a:pt x="746" y="1003"/>
                    <a:pt x="746" y="945"/>
                    <a:pt x="746" y="886"/>
                  </a:cubicBezTo>
                  <a:cubicBezTo>
                    <a:pt x="758" y="805"/>
                    <a:pt x="802" y="769"/>
                    <a:pt x="872" y="769"/>
                  </a:cubicBezTo>
                  <a:close/>
                  <a:moveTo>
                    <a:pt x="1548" y="978"/>
                  </a:moveTo>
                  <a:cubicBezTo>
                    <a:pt x="1640" y="978"/>
                    <a:pt x="1677" y="1015"/>
                    <a:pt x="1677" y="1096"/>
                  </a:cubicBezTo>
                  <a:cubicBezTo>
                    <a:pt x="1677" y="1177"/>
                    <a:pt x="1665" y="1246"/>
                    <a:pt x="1607" y="1305"/>
                  </a:cubicBezTo>
                  <a:cubicBezTo>
                    <a:pt x="1580" y="1337"/>
                    <a:pt x="1547" y="1351"/>
                    <a:pt x="1516" y="1351"/>
                  </a:cubicBezTo>
                  <a:cubicBezTo>
                    <a:pt x="1467" y="1351"/>
                    <a:pt x="1422" y="1316"/>
                    <a:pt x="1408" y="1258"/>
                  </a:cubicBezTo>
                  <a:cubicBezTo>
                    <a:pt x="1397" y="1202"/>
                    <a:pt x="1397" y="1132"/>
                    <a:pt x="1408" y="1084"/>
                  </a:cubicBezTo>
                  <a:cubicBezTo>
                    <a:pt x="1420" y="1003"/>
                    <a:pt x="1478" y="978"/>
                    <a:pt x="1548" y="978"/>
                  </a:cubicBezTo>
                  <a:close/>
                  <a:moveTo>
                    <a:pt x="81" y="0"/>
                  </a:moveTo>
                  <a:cubicBezTo>
                    <a:pt x="59" y="140"/>
                    <a:pt x="48" y="269"/>
                    <a:pt x="23" y="397"/>
                  </a:cubicBezTo>
                  <a:cubicBezTo>
                    <a:pt x="0" y="537"/>
                    <a:pt x="23" y="643"/>
                    <a:pt x="104" y="746"/>
                  </a:cubicBezTo>
                  <a:cubicBezTo>
                    <a:pt x="243" y="934"/>
                    <a:pt x="397" y="1107"/>
                    <a:pt x="618" y="1202"/>
                  </a:cubicBezTo>
                  <a:cubicBezTo>
                    <a:pt x="780" y="1272"/>
                    <a:pt x="942" y="1353"/>
                    <a:pt x="1118" y="1386"/>
                  </a:cubicBezTo>
                  <a:cubicBezTo>
                    <a:pt x="1548" y="1503"/>
                    <a:pt x="1990" y="1584"/>
                    <a:pt x="2434" y="1632"/>
                  </a:cubicBezTo>
                  <a:cubicBezTo>
                    <a:pt x="2772" y="1665"/>
                    <a:pt x="3107" y="1677"/>
                    <a:pt x="3445" y="1677"/>
                  </a:cubicBezTo>
                  <a:cubicBezTo>
                    <a:pt x="3750" y="1665"/>
                    <a:pt x="4051" y="1621"/>
                    <a:pt x="4342" y="1515"/>
                  </a:cubicBezTo>
                  <a:cubicBezTo>
                    <a:pt x="4481" y="1467"/>
                    <a:pt x="4551" y="1411"/>
                    <a:pt x="4563" y="1258"/>
                  </a:cubicBezTo>
                  <a:cubicBezTo>
                    <a:pt x="4574" y="1048"/>
                    <a:pt x="4574" y="839"/>
                    <a:pt x="4540" y="629"/>
                  </a:cubicBezTo>
                  <a:cubicBezTo>
                    <a:pt x="4518" y="629"/>
                    <a:pt x="4493" y="643"/>
                    <a:pt x="4481" y="643"/>
                  </a:cubicBezTo>
                  <a:cubicBezTo>
                    <a:pt x="4434" y="654"/>
                    <a:pt x="4400" y="654"/>
                    <a:pt x="4353" y="665"/>
                  </a:cubicBezTo>
                  <a:cubicBezTo>
                    <a:pt x="4261" y="688"/>
                    <a:pt x="4169" y="699"/>
                    <a:pt x="4074" y="713"/>
                  </a:cubicBezTo>
                  <a:cubicBezTo>
                    <a:pt x="3880" y="734"/>
                    <a:pt x="3686" y="742"/>
                    <a:pt x="3493" y="742"/>
                  </a:cubicBezTo>
                  <a:cubicBezTo>
                    <a:pt x="3164" y="742"/>
                    <a:pt x="2837" y="718"/>
                    <a:pt x="2515" y="688"/>
                  </a:cubicBezTo>
                  <a:cubicBezTo>
                    <a:pt x="2258" y="677"/>
                    <a:pt x="2015" y="629"/>
                    <a:pt x="1769" y="584"/>
                  </a:cubicBezTo>
                  <a:cubicBezTo>
                    <a:pt x="1456" y="537"/>
                    <a:pt x="1140" y="467"/>
                    <a:pt x="839" y="386"/>
                  </a:cubicBezTo>
                  <a:cubicBezTo>
                    <a:pt x="559" y="316"/>
                    <a:pt x="302" y="199"/>
                    <a:pt x="8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4"/>
            <p:cNvSpPr/>
            <p:nvPr/>
          </p:nvSpPr>
          <p:spPr>
            <a:xfrm>
              <a:off x="6718437" y="353263"/>
              <a:ext cx="181391" cy="202495"/>
            </a:xfrm>
            <a:custGeom>
              <a:avLst/>
              <a:gdLst/>
              <a:ahLst/>
              <a:cxnLst/>
              <a:rect l="l" t="t" r="r" b="b"/>
              <a:pathLst>
                <a:path w="2398" h="2677" extrusionOk="0">
                  <a:moveTo>
                    <a:pt x="118" y="0"/>
                  </a:moveTo>
                  <a:lnTo>
                    <a:pt x="118" y="0"/>
                  </a:lnTo>
                  <a:cubicBezTo>
                    <a:pt x="188" y="129"/>
                    <a:pt x="104" y="151"/>
                    <a:pt x="1" y="162"/>
                  </a:cubicBezTo>
                  <a:cubicBezTo>
                    <a:pt x="151" y="269"/>
                    <a:pt x="280" y="350"/>
                    <a:pt x="409" y="442"/>
                  </a:cubicBezTo>
                  <a:cubicBezTo>
                    <a:pt x="920" y="805"/>
                    <a:pt x="1247" y="1280"/>
                    <a:pt x="1409" y="1886"/>
                  </a:cubicBezTo>
                  <a:cubicBezTo>
                    <a:pt x="1467" y="2143"/>
                    <a:pt x="1515" y="2397"/>
                    <a:pt x="1571" y="2677"/>
                  </a:cubicBezTo>
                  <a:cubicBezTo>
                    <a:pt x="1618" y="2666"/>
                    <a:pt x="1654" y="2654"/>
                    <a:pt x="1677" y="2632"/>
                  </a:cubicBezTo>
                  <a:cubicBezTo>
                    <a:pt x="1794" y="2573"/>
                    <a:pt x="1898" y="2515"/>
                    <a:pt x="2004" y="2456"/>
                  </a:cubicBezTo>
                  <a:cubicBezTo>
                    <a:pt x="2155" y="2364"/>
                    <a:pt x="2283" y="2272"/>
                    <a:pt x="2375" y="2118"/>
                  </a:cubicBezTo>
                  <a:cubicBezTo>
                    <a:pt x="2386" y="2084"/>
                    <a:pt x="2398" y="2037"/>
                    <a:pt x="2386" y="2003"/>
                  </a:cubicBezTo>
                  <a:cubicBezTo>
                    <a:pt x="2339" y="1853"/>
                    <a:pt x="2294" y="1713"/>
                    <a:pt x="2247" y="1559"/>
                  </a:cubicBezTo>
                  <a:cubicBezTo>
                    <a:pt x="2107" y="1199"/>
                    <a:pt x="1886" y="908"/>
                    <a:pt x="1596" y="676"/>
                  </a:cubicBezTo>
                  <a:cubicBezTo>
                    <a:pt x="1386" y="512"/>
                    <a:pt x="1152" y="372"/>
                    <a:pt x="909" y="232"/>
                  </a:cubicBezTo>
                  <a:cubicBezTo>
                    <a:pt x="780" y="162"/>
                    <a:pt x="629" y="118"/>
                    <a:pt x="478" y="70"/>
                  </a:cubicBezTo>
                  <a:cubicBezTo>
                    <a:pt x="361" y="37"/>
                    <a:pt x="244" y="23"/>
                    <a:pt x="11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4"/>
            <p:cNvSpPr/>
            <p:nvPr/>
          </p:nvSpPr>
          <p:spPr>
            <a:xfrm>
              <a:off x="6839914" y="540924"/>
              <a:ext cx="68759" cy="95158"/>
            </a:xfrm>
            <a:custGeom>
              <a:avLst/>
              <a:gdLst/>
              <a:ahLst/>
              <a:cxnLst/>
              <a:rect l="l" t="t" r="r" b="b"/>
              <a:pathLst>
                <a:path w="909" h="1258" extrusionOk="0">
                  <a:moveTo>
                    <a:pt x="861" y="0"/>
                  </a:moveTo>
                  <a:cubicBezTo>
                    <a:pt x="792" y="56"/>
                    <a:pt x="758" y="92"/>
                    <a:pt x="699" y="126"/>
                  </a:cubicBezTo>
                  <a:cubicBezTo>
                    <a:pt x="512" y="279"/>
                    <a:pt x="292" y="361"/>
                    <a:pt x="71" y="430"/>
                  </a:cubicBezTo>
                  <a:cubicBezTo>
                    <a:pt x="1" y="453"/>
                    <a:pt x="1" y="489"/>
                    <a:pt x="1" y="545"/>
                  </a:cubicBezTo>
                  <a:cubicBezTo>
                    <a:pt x="35" y="768"/>
                    <a:pt x="48" y="978"/>
                    <a:pt x="1" y="1199"/>
                  </a:cubicBezTo>
                  <a:lnTo>
                    <a:pt x="1" y="1257"/>
                  </a:lnTo>
                  <a:lnTo>
                    <a:pt x="23" y="1257"/>
                  </a:lnTo>
                  <a:cubicBezTo>
                    <a:pt x="60" y="1243"/>
                    <a:pt x="104" y="1221"/>
                    <a:pt x="141" y="1210"/>
                  </a:cubicBezTo>
                  <a:cubicBezTo>
                    <a:pt x="384" y="1104"/>
                    <a:pt x="618" y="978"/>
                    <a:pt x="817" y="780"/>
                  </a:cubicBezTo>
                  <a:cubicBezTo>
                    <a:pt x="873" y="721"/>
                    <a:pt x="909" y="662"/>
                    <a:pt x="898" y="581"/>
                  </a:cubicBezTo>
                  <a:cubicBezTo>
                    <a:pt x="887" y="475"/>
                    <a:pt x="887" y="383"/>
                    <a:pt x="873" y="279"/>
                  </a:cubicBezTo>
                  <a:cubicBezTo>
                    <a:pt x="873" y="196"/>
                    <a:pt x="861" y="103"/>
                    <a:pt x="86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4"/>
            <p:cNvSpPr/>
            <p:nvPr/>
          </p:nvSpPr>
          <p:spPr>
            <a:xfrm>
              <a:off x="6784395" y="621858"/>
              <a:ext cx="163842" cy="71255"/>
            </a:xfrm>
            <a:custGeom>
              <a:avLst/>
              <a:gdLst/>
              <a:ahLst/>
              <a:cxnLst/>
              <a:rect l="l" t="t" r="r" b="b"/>
              <a:pathLst>
                <a:path w="2166" h="942" extrusionOk="0">
                  <a:moveTo>
                    <a:pt x="1956" y="0"/>
                  </a:moveTo>
                  <a:cubicBezTo>
                    <a:pt x="1911" y="0"/>
                    <a:pt x="1864" y="11"/>
                    <a:pt x="1816" y="22"/>
                  </a:cubicBezTo>
                  <a:cubicBezTo>
                    <a:pt x="1202" y="162"/>
                    <a:pt x="629" y="383"/>
                    <a:pt x="70" y="662"/>
                  </a:cubicBezTo>
                  <a:cubicBezTo>
                    <a:pt x="59" y="676"/>
                    <a:pt x="48" y="676"/>
                    <a:pt x="37" y="687"/>
                  </a:cubicBezTo>
                  <a:cubicBezTo>
                    <a:pt x="25" y="687"/>
                    <a:pt x="14" y="699"/>
                    <a:pt x="0" y="710"/>
                  </a:cubicBezTo>
                  <a:cubicBezTo>
                    <a:pt x="84" y="791"/>
                    <a:pt x="154" y="861"/>
                    <a:pt x="224" y="942"/>
                  </a:cubicBezTo>
                  <a:cubicBezTo>
                    <a:pt x="537" y="780"/>
                    <a:pt x="864" y="651"/>
                    <a:pt x="1188" y="536"/>
                  </a:cubicBezTo>
                  <a:cubicBezTo>
                    <a:pt x="1514" y="430"/>
                    <a:pt x="1830" y="327"/>
                    <a:pt x="2165" y="232"/>
                  </a:cubicBezTo>
                  <a:cubicBezTo>
                    <a:pt x="2109" y="151"/>
                    <a:pt x="2051" y="81"/>
                    <a:pt x="2003" y="22"/>
                  </a:cubicBezTo>
                  <a:cubicBezTo>
                    <a:pt x="1992" y="11"/>
                    <a:pt x="1970" y="0"/>
                    <a:pt x="19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4"/>
            <p:cNvSpPr/>
            <p:nvPr/>
          </p:nvSpPr>
          <p:spPr>
            <a:xfrm>
              <a:off x="6622527" y="697498"/>
              <a:ext cx="142737" cy="93721"/>
            </a:xfrm>
            <a:custGeom>
              <a:avLst/>
              <a:gdLst/>
              <a:ahLst/>
              <a:cxnLst/>
              <a:rect l="l" t="t" r="r" b="b"/>
              <a:pathLst>
                <a:path w="1887" h="1239" extrusionOk="0">
                  <a:moveTo>
                    <a:pt x="1677" y="0"/>
                  </a:moveTo>
                  <a:cubicBezTo>
                    <a:pt x="1651" y="11"/>
                    <a:pt x="1629" y="25"/>
                    <a:pt x="1607" y="37"/>
                  </a:cubicBezTo>
                  <a:cubicBezTo>
                    <a:pt x="1302" y="176"/>
                    <a:pt x="1012" y="361"/>
                    <a:pt x="743" y="559"/>
                  </a:cubicBezTo>
                  <a:cubicBezTo>
                    <a:pt x="559" y="699"/>
                    <a:pt x="383" y="838"/>
                    <a:pt x="210" y="978"/>
                  </a:cubicBezTo>
                  <a:cubicBezTo>
                    <a:pt x="174" y="1014"/>
                    <a:pt x="129" y="1048"/>
                    <a:pt x="93" y="1073"/>
                  </a:cubicBezTo>
                  <a:cubicBezTo>
                    <a:pt x="59" y="1107"/>
                    <a:pt x="34" y="1154"/>
                    <a:pt x="0" y="1199"/>
                  </a:cubicBezTo>
                  <a:cubicBezTo>
                    <a:pt x="93" y="1213"/>
                    <a:pt x="185" y="1235"/>
                    <a:pt x="269" y="1235"/>
                  </a:cubicBezTo>
                  <a:cubicBezTo>
                    <a:pt x="273" y="1237"/>
                    <a:pt x="277" y="1238"/>
                    <a:pt x="281" y="1238"/>
                  </a:cubicBezTo>
                  <a:cubicBezTo>
                    <a:pt x="299" y="1238"/>
                    <a:pt x="318" y="1222"/>
                    <a:pt x="338" y="1213"/>
                  </a:cubicBezTo>
                  <a:cubicBezTo>
                    <a:pt x="408" y="1143"/>
                    <a:pt x="478" y="1059"/>
                    <a:pt x="559" y="989"/>
                  </a:cubicBezTo>
                  <a:cubicBezTo>
                    <a:pt x="593" y="956"/>
                    <a:pt x="629" y="933"/>
                    <a:pt x="662" y="897"/>
                  </a:cubicBezTo>
                  <a:cubicBezTo>
                    <a:pt x="953" y="687"/>
                    <a:pt x="1269" y="500"/>
                    <a:pt x="1595" y="361"/>
                  </a:cubicBezTo>
                  <a:cubicBezTo>
                    <a:pt x="1688" y="316"/>
                    <a:pt x="1780" y="268"/>
                    <a:pt x="1886" y="221"/>
                  </a:cubicBezTo>
                  <a:cubicBezTo>
                    <a:pt x="1805" y="140"/>
                    <a:pt x="1746" y="70"/>
                    <a:pt x="1677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4"/>
            <p:cNvSpPr/>
            <p:nvPr/>
          </p:nvSpPr>
          <p:spPr>
            <a:xfrm>
              <a:off x="6498252" y="516190"/>
              <a:ext cx="337366" cy="64220"/>
            </a:xfrm>
            <a:custGeom>
              <a:avLst/>
              <a:gdLst/>
              <a:ahLst/>
              <a:cxnLst/>
              <a:rect l="l" t="t" r="r" b="b"/>
              <a:pathLst>
                <a:path w="4460" h="849" extrusionOk="0">
                  <a:moveTo>
                    <a:pt x="26" y="0"/>
                  </a:moveTo>
                  <a:cubicBezTo>
                    <a:pt x="1" y="59"/>
                    <a:pt x="12" y="104"/>
                    <a:pt x="59" y="151"/>
                  </a:cubicBezTo>
                  <a:cubicBezTo>
                    <a:pt x="221" y="291"/>
                    <a:pt x="397" y="372"/>
                    <a:pt x="596" y="442"/>
                  </a:cubicBezTo>
                  <a:cubicBezTo>
                    <a:pt x="1118" y="629"/>
                    <a:pt x="1666" y="699"/>
                    <a:pt x="2213" y="769"/>
                  </a:cubicBezTo>
                  <a:cubicBezTo>
                    <a:pt x="2515" y="816"/>
                    <a:pt x="2831" y="816"/>
                    <a:pt x="3132" y="838"/>
                  </a:cubicBezTo>
                  <a:cubicBezTo>
                    <a:pt x="3239" y="845"/>
                    <a:pt x="3348" y="848"/>
                    <a:pt x="3456" y="848"/>
                  </a:cubicBezTo>
                  <a:cubicBezTo>
                    <a:pt x="3724" y="848"/>
                    <a:pt x="3993" y="826"/>
                    <a:pt x="4250" y="769"/>
                  </a:cubicBezTo>
                  <a:cubicBezTo>
                    <a:pt x="4286" y="769"/>
                    <a:pt x="4320" y="757"/>
                    <a:pt x="4356" y="757"/>
                  </a:cubicBezTo>
                  <a:cubicBezTo>
                    <a:pt x="4448" y="732"/>
                    <a:pt x="4459" y="710"/>
                    <a:pt x="4412" y="618"/>
                  </a:cubicBezTo>
                  <a:lnTo>
                    <a:pt x="4412" y="618"/>
                  </a:lnTo>
                  <a:cubicBezTo>
                    <a:pt x="4412" y="618"/>
                    <a:pt x="4401" y="618"/>
                    <a:pt x="4401" y="629"/>
                  </a:cubicBezTo>
                  <a:cubicBezTo>
                    <a:pt x="4342" y="640"/>
                    <a:pt x="4297" y="651"/>
                    <a:pt x="4239" y="662"/>
                  </a:cubicBezTo>
                  <a:cubicBezTo>
                    <a:pt x="3894" y="734"/>
                    <a:pt x="3547" y="766"/>
                    <a:pt x="3198" y="766"/>
                  </a:cubicBezTo>
                  <a:cubicBezTo>
                    <a:pt x="2920" y="766"/>
                    <a:pt x="2642" y="746"/>
                    <a:pt x="2364" y="710"/>
                  </a:cubicBezTo>
                  <a:cubicBezTo>
                    <a:pt x="1967" y="676"/>
                    <a:pt x="1596" y="593"/>
                    <a:pt x="1213" y="512"/>
                  </a:cubicBezTo>
                  <a:cubicBezTo>
                    <a:pt x="780" y="419"/>
                    <a:pt x="386" y="268"/>
                    <a:pt x="2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4"/>
            <p:cNvSpPr/>
            <p:nvPr/>
          </p:nvSpPr>
          <p:spPr>
            <a:xfrm>
              <a:off x="6638335" y="331933"/>
              <a:ext cx="84644" cy="37216"/>
            </a:xfrm>
            <a:custGeom>
              <a:avLst/>
              <a:gdLst/>
              <a:ahLst/>
              <a:cxnLst/>
              <a:rect l="l" t="t" r="r" b="b"/>
              <a:pathLst>
                <a:path w="1119" h="492" extrusionOk="0">
                  <a:moveTo>
                    <a:pt x="655" y="0"/>
                  </a:moveTo>
                  <a:cubicBezTo>
                    <a:pt x="643" y="0"/>
                    <a:pt x="631" y="1"/>
                    <a:pt x="618" y="3"/>
                  </a:cubicBezTo>
                  <a:cubicBezTo>
                    <a:pt x="560" y="3"/>
                    <a:pt x="501" y="14"/>
                    <a:pt x="442" y="25"/>
                  </a:cubicBezTo>
                  <a:cubicBezTo>
                    <a:pt x="291" y="73"/>
                    <a:pt x="163" y="165"/>
                    <a:pt x="60" y="319"/>
                  </a:cubicBezTo>
                  <a:cubicBezTo>
                    <a:pt x="1" y="411"/>
                    <a:pt x="1" y="433"/>
                    <a:pt x="115" y="458"/>
                  </a:cubicBezTo>
                  <a:cubicBezTo>
                    <a:pt x="244" y="481"/>
                    <a:pt x="372" y="492"/>
                    <a:pt x="512" y="492"/>
                  </a:cubicBezTo>
                  <a:cubicBezTo>
                    <a:pt x="641" y="492"/>
                    <a:pt x="641" y="481"/>
                    <a:pt x="663" y="363"/>
                  </a:cubicBezTo>
                  <a:cubicBezTo>
                    <a:pt x="663" y="352"/>
                    <a:pt x="663" y="352"/>
                    <a:pt x="674" y="352"/>
                  </a:cubicBezTo>
                  <a:cubicBezTo>
                    <a:pt x="688" y="330"/>
                    <a:pt x="688" y="305"/>
                    <a:pt x="710" y="305"/>
                  </a:cubicBezTo>
                  <a:cubicBezTo>
                    <a:pt x="722" y="305"/>
                    <a:pt x="744" y="319"/>
                    <a:pt x="758" y="330"/>
                  </a:cubicBezTo>
                  <a:cubicBezTo>
                    <a:pt x="780" y="363"/>
                    <a:pt x="791" y="389"/>
                    <a:pt x="814" y="422"/>
                  </a:cubicBezTo>
                  <a:cubicBezTo>
                    <a:pt x="828" y="433"/>
                    <a:pt x="850" y="444"/>
                    <a:pt x="861" y="444"/>
                  </a:cubicBezTo>
                  <a:cubicBezTo>
                    <a:pt x="872" y="444"/>
                    <a:pt x="884" y="433"/>
                    <a:pt x="898" y="433"/>
                  </a:cubicBezTo>
                  <a:cubicBezTo>
                    <a:pt x="967" y="411"/>
                    <a:pt x="1048" y="389"/>
                    <a:pt x="1118" y="363"/>
                  </a:cubicBezTo>
                  <a:cubicBezTo>
                    <a:pt x="1082" y="190"/>
                    <a:pt x="953" y="109"/>
                    <a:pt x="814" y="50"/>
                  </a:cubicBezTo>
                  <a:cubicBezTo>
                    <a:pt x="768" y="21"/>
                    <a:pt x="712" y="0"/>
                    <a:pt x="65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4"/>
            <p:cNvSpPr/>
            <p:nvPr/>
          </p:nvSpPr>
          <p:spPr>
            <a:xfrm>
              <a:off x="6949212" y="612706"/>
              <a:ext cx="66868" cy="23827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625" y="1"/>
                  </a:moveTo>
                  <a:cubicBezTo>
                    <a:pt x="413" y="1"/>
                    <a:pt x="202" y="23"/>
                    <a:pt x="0" y="62"/>
                  </a:cubicBezTo>
                  <a:cubicBezTo>
                    <a:pt x="45" y="132"/>
                    <a:pt x="93" y="202"/>
                    <a:pt x="126" y="272"/>
                  </a:cubicBezTo>
                  <a:cubicBezTo>
                    <a:pt x="143" y="304"/>
                    <a:pt x="159" y="314"/>
                    <a:pt x="182" y="314"/>
                  </a:cubicBezTo>
                  <a:cubicBezTo>
                    <a:pt x="193" y="314"/>
                    <a:pt x="206" y="312"/>
                    <a:pt x="221" y="308"/>
                  </a:cubicBezTo>
                  <a:cubicBezTo>
                    <a:pt x="336" y="294"/>
                    <a:pt x="464" y="272"/>
                    <a:pt x="581" y="261"/>
                  </a:cubicBezTo>
                  <a:cubicBezTo>
                    <a:pt x="674" y="250"/>
                    <a:pt x="780" y="238"/>
                    <a:pt x="883" y="224"/>
                  </a:cubicBezTo>
                  <a:cubicBezTo>
                    <a:pt x="861" y="169"/>
                    <a:pt x="838" y="99"/>
                    <a:pt x="813" y="51"/>
                  </a:cubicBezTo>
                  <a:cubicBezTo>
                    <a:pt x="802" y="29"/>
                    <a:pt x="769" y="4"/>
                    <a:pt x="755" y="4"/>
                  </a:cubicBezTo>
                  <a:cubicBezTo>
                    <a:pt x="711" y="2"/>
                    <a:pt x="668" y="1"/>
                    <a:pt x="625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4"/>
            <p:cNvSpPr/>
            <p:nvPr/>
          </p:nvSpPr>
          <p:spPr>
            <a:xfrm>
              <a:off x="6837191" y="518686"/>
              <a:ext cx="67095" cy="52118"/>
            </a:xfrm>
            <a:custGeom>
              <a:avLst/>
              <a:gdLst/>
              <a:ahLst/>
              <a:cxnLst/>
              <a:rect l="l" t="t" r="r" b="b"/>
              <a:pathLst>
                <a:path w="887" h="689" extrusionOk="0">
                  <a:moveTo>
                    <a:pt x="853" y="1"/>
                  </a:moveTo>
                  <a:cubicBezTo>
                    <a:pt x="747" y="96"/>
                    <a:pt x="654" y="188"/>
                    <a:pt x="548" y="269"/>
                  </a:cubicBezTo>
                  <a:cubicBezTo>
                    <a:pt x="409" y="364"/>
                    <a:pt x="247" y="445"/>
                    <a:pt x="96" y="526"/>
                  </a:cubicBezTo>
                  <a:cubicBezTo>
                    <a:pt x="15" y="573"/>
                    <a:pt x="1" y="573"/>
                    <a:pt x="26" y="688"/>
                  </a:cubicBezTo>
                  <a:cubicBezTo>
                    <a:pt x="118" y="655"/>
                    <a:pt x="199" y="618"/>
                    <a:pt x="280" y="596"/>
                  </a:cubicBezTo>
                  <a:cubicBezTo>
                    <a:pt x="504" y="515"/>
                    <a:pt x="688" y="409"/>
                    <a:pt x="839" y="247"/>
                  </a:cubicBezTo>
                  <a:cubicBezTo>
                    <a:pt x="864" y="224"/>
                    <a:pt x="886" y="199"/>
                    <a:pt x="886" y="188"/>
                  </a:cubicBezTo>
                  <a:cubicBezTo>
                    <a:pt x="875" y="118"/>
                    <a:pt x="864" y="59"/>
                    <a:pt x="85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4"/>
            <p:cNvSpPr/>
            <p:nvPr/>
          </p:nvSpPr>
          <p:spPr>
            <a:xfrm>
              <a:off x="6746575" y="672991"/>
              <a:ext cx="52874" cy="47352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17" y="57"/>
                  </a:moveTo>
                  <a:cubicBezTo>
                    <a:pt x="376" y="57"/>
                    <a:pt x="418" y="100"/>
                    <a:pt x="500" y="196"/>
                  </a:cubicBezTo>
                  <a:cubicBezTo>
                    <a:pt x="537" y="243"/>
                    <a:pt x="570" y="302"/>
                    <a:pt x="606" y="361"/>
                  </a:cubicBezTo>
                  <a:cubicBezTo>
                    <a:pt x="618" y="372"/>
                    <a:pt x="618" y="383"/>
                    <a:pt x="629" y="394"/>
                  </a:cubicBezTo>
                  <a:cubicBezTo>
                    <a:pt x="629" y="405"/>
                    <a:pt x="629" y="419"/>
                    <a:pt x="618" y="419"/>
                  </a:cubicBezTo>
                  <a:cubicBezTo>
                    <a:pt x="548" y="475"/>
                    <a:pt x="467" y="523"/>
                    <a:pt x="386" y="570"/>
                  </a:cubicBezTo>
                  <a:cubicBezTo>
                    <a:pt x="386" y="570"/>
                    <a:pt x="361" y="559"/>
                    <a:pt x="349" y="545"/>
                  </a:cubicBezTo>
                  <a:cubicBezTo>
                    <a:pt x="268" y="442"/>
                    <a:pt x="187" y="335"/>
                    <a:pt x="95" y="221"/>
                  </a:cubicBezTo>
                  <a:cubicBezTo>
                    <a:pt x="59" y="173"/>
                    <a:pt x="70" y="151"/>
                    <a:pt x="118" y="126"/>
                  </a:cubicBezTo>
                  <a:cubicBezTo>
                    <a:pt x="129" y="126"/>
                    <a:pt x="140" y="126"/>
                    <a:pt x="151" y="115"/>
                  </a:cubicBezTo>
                  <a:cubicBezTo>
                    <a:pt x="227" y="77"/>
                    <a:pt x="276" y="57"/>
                    <a:pt x="317" y="57"/>
                  </a:cubicBezTo>
                  <a:close/>
                  <a:moveTo>
                    <a:pt x="327" y="0"/>
                  </a:moveTo>
                  <a:cubicBezTo>
                    <a:pt x="235" y="45"/>
                    <a:pt x="140" y="92"/>
                    <a:pt x="59" y="140"/>
                  </a:cubicBezTo>
                  <a:cubicBezTo>
                    <a:pt x="0" y="162"/>
                    <a:pt x="0" y="196"/>
                    <a:pt x="37" y="232"/>
                  </a:cubicBezTo>
                  <a:cubicBezTo>
                    <a:pt x="129" y="349"/>
                    <a:pt x="210" y="464"/>
                    <a:pt x="305" y="570"/>
                  </a:cubicBezTo>
                  <a:cubicBezTo>
                    <a:pt x="329" y="608"/>
                    <a:pt x="351" y="626"/>
                    <a:pt x="376" y="626"/>
                  </a:cubicBezTo>
                  <a:cubicBezTo>
                    <a:pt x="396" y="626"/>
                    <a:pt x="418" y="614"/>
                    <a:pt x="444" y="592"/>
                  </a:cubicBezTo>
                  <a:cubicBezTo>
                    <a:pt x="514" y="545"/>
                    <a:pt x="584" y="511"/>
                    <a:pt x="654" y="464"/>
                  </a:cubicBezTo>
                  <a:cubicBezTo>
                    <a:pt x="676" y="453"/>
                    <a:pt x="687" y="430"/>
                    <a:pt x="699" y="419"/>
                  </a:cubicBezTo>
                  <a:cubicBezTo>
                    <a:pt x="687" y="394"/>
                    <a:pt x="687" y="383"/>
                    <a:pt x="676" y="361"/>
                  </a:cubicBezTo>
                  <a:cubicBezTo>
                    <a:pt x="618" y="210"/>
                    <a:pt x="489" y="126"/>
                    <a:pt x="386" y="11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4"/>
            <p:cNvSpPr/>
            <p:nvPr/>
          </p:nvSpPr>
          <p:spPr>
            <a:xfrm>
              <a:off x="6938623" y="620043"/>
              <a:ext cx="16793" cy="18532"/>
            </a:xfrm>
            <a:custGeom>
              <a:avLst/>
              <a:gdLst/>
              <a:ahLst/>
              <a:cxnLst/>
              <a:rect l="l" t="t" r="r" b="b"/>
              <a:pathLst>
                <a:path w="222" h="245" extrusionOk="0">
                  <a:moveTo>
                    <a:pt x="13" y="1"/>
                  </a:moveTo>
                  <a:cubicBezTo>
                    <a:pt x="9" y="1"/>
                    <a:pt x="5" y="1"/>
                    <a:pt x="1" y="2"/>
                  </a:cubicBezTo>
                  <a:cubicBezTo>
                    <a:pt x="34" y="35"/>
                    <a:pt x="70" y="72"/>
                    <a:pt x="93" y="105"/>
                  </a:cubicBezTo>
                  <a:cubicBezTo>
                    <a:pt x="126" y="153"/>
                    <a:pt x="140" y="186"/>
                    <a:pt x="174" y="234"/>
                  </a:cubicBezTo>
                  <a:cubicBezTo>
                    <a:pt x="174" y="245"/>
                    <a:pt x="196" y="245"/>
                    <a:pt x="221" y="245"/>
                  </a:cubicBezTo>
                  <a:cubicBezTo>
                    <a:pt x="187" y="123"/>
                    <a:pt x="92" y="1"/>
                    <a:pt x="13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4"/>
            <p:cNvSpPr/>
            <p:nvPr/>
          </p:nvSpPr>
          <p:spPr>
            <a:xfrm>
              <a:off x="6574118" y="470202"/>
              <a:ext cx="12254" cy="10060"/>
            </a:xfrm>
            <a:custGeom>
              <a:avLst/>
              <a:gdLst/>
              <a:ahLst/>
              <a:cxnLst/>
              <a:rect l="l" t="t" r="r" b="b"/>
              <a:pathLst>
                <a:path w="162" h="133" extrusionOk="0">
                  <a:moveTo>
                    <a:pt x="95" y="0"/>
                  </a:moveTo>
                  <a:cubicBezTo>
                    <a:pt x="90" y="0"/>
                    <a:pt x="86" y="1"/>
                    <a:pt x="82" y="2"/>
                  </a:cubicBezTo>
                  <a:cubicBezTo>
                    <a:pt x="56" y="2"/>
                    <a:pt x="34" y="38"/>
                    <a:pt x="1" y="61"/>
                  </a:cubicBezTo>
                  <a:cubicBezTo>
                    <a:pt x="31" y="93"/>
                    <a:pt x="52" y="132"/>
                    <a:pt x="66" y="132"/>
                  </a:cubicBezTo>
                  <a:cubicBezTo>
                    <a:pt x="67" y="132"/>
                    <a:pt x="69" y="132"/>
                    <a:pt x="70" y="131"/>
                  </a:cubicBezTo>
                  <a:cubicBezTo>
                    <a:pt x="104" y="119"/>
                    <a:pt x="140" y="97"/>
                    <a:pt x="151" y="72"/>
                  </a:cubicBezTo>
                  <a:cubicBezTo>
                    <a:pt x="161" y="33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4"/>
            <p:cNvSpPr/>
            <p:nvPr/>
          </p:nvSpPr>
          <p:spPr>
            <a:xfrm>
              <a:off x="6535239" y="458931"/>
              <a:ext cx="12557" cy="9909"/>
            </a:xfrm>
            <a:custGeom>
              <a:avLst/>
              <a:gdLst/>
              <a:ahLst/>
              <a:cxnLst/>
              <a:rect l="l" t="t" r="r" b="b"/>
              <a:pathLst>
                <a:path w="166" h="131" extrusionOk="0">
                  <a:moveTo>
                    <a:pt x="59" y="0"/>
                  </a:moveTo>
                  <a:cubicBezTo>
                    <a:pt x="37" y="0"/>
                    <a:pt x="26" y="48"/>
                    <a:pt x="1" y="70"/>
                  </a:cubicBezTo>
                  <a:cubicBezTo>
                    <a:pt x="26" y="92"/>
                    <a:pt x="48" y="129"/>
                    <a:pt x="70" y="129"/>
                  </a:cubicBezTo>
                  <a:cubicBezTo>
                    <a:pt x="74" y="130"/>
                    <a:pt x="77" y="131"/>
                    <a:pt x="80" y="131"/>
                  </a:cubicBezTo>
                  <a:cubicBezTo>
                    <a:pt x="102" y="131"/>
                    <a:pt x="124" y="102"/>
                    <a:pt x="165" y="70"/>
                  </a:cubicBezTo>
                  <a:cubicBezTo>
                    <a:pt x="118" y="37"/>
                    <a:pt x="96" y="0"/>
                    <a:pt x="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4"/>
            <p:cNvSpPr/>
            <p:nvPr/>
          </p:nvSpPr>
          <p:spPr>
            <a:xfrm>
              <a:off x="6601348" y="607638"/>
              <a:ext cx="11498" cy="19516"/>
            </a:xfrm>
            <a:custGeom>
              <a:avLst/>
              <a:gdLst/>
              <a:ahLst/>
              <a:cxnLst/>
              <a:rect l="l" t="t" r="r" b="b"/>
              <a:pathLst>
                <a:path w="152" h="258" extrusionOk="0">
                  <a:moveTo>
                    <a:pt x="104" y="1"/>
                  </a:moveTo>
                  <a:cubicBezTo>
                    <a:pt x="82" y="1"/>
                    <a:pt x="46" y="12"/>
                    <a:pt x="34" y="26"/>
                  </a:cubicBezTo>
                  <a:cubicBezTo>
                    <a:pt x="12" y="48"/>
                    <a:pt x="1" y="96"/>
                    <a:pt x="1" y="107"/>
                  </a:cubicBezTo>
                  <a:lnTo>
                    <a:pt x="1" y="177"/>
                  </a:lnTo>
                  <a:cubicBezTo>
                    <a:pt x="23" y="199"/>
                    <a:pt x="34" y="222"/>
                    <a:pt x="46" y="258"/>
                  </a:cubicBezTo>
                  <a:cubicBezTo>
                    <a:pt x="82" y="236"/>
                    <a:pt x="115" y="222"/>
                    <a:pt x="129" y="188"/>
                  </a:cubicBezTo>
                  <a:cubicBezTo>
                    <a:pt x="152" y="152"/>
                    <a:pt x="152" y="107"/>
                    <a:pt x="152" y="60"/>
                  </a:cubicBezTo>
                  <a:cubicBezTo>
                    <a:pt x="152" y="48"/>
                    <a:pt x="129" y="12"/>
                    <a:pt x="10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4"/>
            <p:cNvSpPr/>
            <p:nvPr/>
          </p:nvSpPr>
          <p:spPr>
            <a:xfrm>
              <a:off x="6551956" y="592662"/>
              <a:ext cx="9758" cy="17852"/>
            </a:xfrm>
            <a:custGeom>
              <a:avLst/>
              <a:gdLst/>
              <a:ahLst/>
              <a:cxnLst/>
              <a:rect l="l" t="t" r="r" b="b"/>
              <a:pathLst>
                <a:path w="129" h="236" extrusionOk="0">
                  <a:moveTo>
                    <a:pt x="48" y="1"/>
                  </a:moveTo>
                  <a:cubicBezTo>
                    <a:pt x="37" y="1"/>
                    <a:pt x="14" y="26"/>
                    <a:pt x="14" y="48"/>
                  </a:cubicBezTo>
                  <a:cubicBezTo>
                    <a:pt x="0" y="107"/>
                    <a:pt x="0" y="165"/>
                    <a:pt x="0" y="235"/>
                  </a:cubicBezTo>
                  <a:cubicBezTo>
                    <a:pt x="95" y="188"/>
                    <a:pt x="129" y="96"/>
                    <a:pt x="106" y="48"/>
                  </a:cubicBezTo>
                  <a:cubicBezTo>
                    <a:pt x="95" y="26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4"/>
            <p:cNvSpPr/>
            <p:nvPr/>
          </p:nvSpPr>
          <p:spPr>
            <a:xfrm>
              <a:off x="6516027" y="574281"/>
              <a:ext cx="5371" cy="13162"/>
            </a:xfrm>
            <a:custGeom>
              <a:avLst/>
              <a:gdLst/>
              <a:ahLst/>
              <a:cxnLst/>
              <a:rect l="l" t="t" r="r" b="b"/>
              <a:pathLst>
                <a:path w="71" h="174" extrusionOk="0">
                  <a:moveTo>
                    <a:pt x="11" y="1"/>
                  </a:moveTo>
                  <a:cubicBezTo>
                    <a:pt x="11" y="70"/>
                    <a:pt x="0" y="129"/>
                    <a:pt x="0" y="174"/>
                  </a:cubicBezTo>
                  <a:cubicBezTo>
                    <a:pt x="56" y="118"/>
                    <a:pt x="70" y="59"/>
                    <a:pt x="1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4"/>
            <p:cNvSpPr/>
            <p:nvPr/>
          </p:nvSpPr>
          <p:spPr>
            <a:xfrm>
              <a:off x="6757997" y="682143"/>
              <a:ext cx="31770" cy="28063"/>
            </a:xfrm>
            <a:custGeom>
              <a:avLst/>
              <a:gdLst/>
              <a:ahLst/>
              <a:cxnLst/>
              <a:rect l="l" t="t" r="r" b="b"/>
              <a:pathLst>
                <a:path w="420" h="371" extrusionOk="0">
                  <a:moveTo>
                    <a:pt x="156" y="0"/>
                  </a:moveTo>
                  <a:cubicBezTo>
                    <a:pt x="149" y="0"/>
                    <a:pt x="144" y="2"/>
                    <a:pt x="140" y="5"/>
                  </a:cubicBezTo>
                  <a:cubicBezTo>
                    <a:pt x="84" y="19"/>
                    <a:pt x="36" y="41"/>
                    <a:pt x="0" y="64"/>
                  </a:cubicBezTo>
                  <a:cubicBezTo>
                    <a:pt x="70" y="159"/>
                    <a:pt x="129" y="251"/>
                    <a:pt x="198" y="332"/>
                  </a:cubicBezTo>
                  <a:cubicBezTo>
                    <a:pt x="208" y="350"/>
                    <a:pt x="234" y="371"/>
                    <a:pt x="249" y="371"/>
                  </a:cubicBezTo>
                  <a:cubicBezTo>
                    <a:pt x="253" y="371"/>
                    <a:pt x="255" y="370"/>
                    <a:pt x="257" y="368"/>
                  </a:cubicBezTo>
                  <a:cubicBezTo>
                    <a:pt x="316" y="343"/>
                    <a:pt x="363" y="309"/>
                    <a:pt x="419" y="273"/>
                  </a:cubicBezTo>
                  <a:cubicBezTo>
                    <a:pt x="349" y="181"/>
                    <a:pt x="279" y="100"/>
                    <a:pt x="210" y="19"/>
                  </a:cubicBezTo>
                  <a:cubicBezTo>
                    <a:pt x="194" y="9"/>
                    <a:pt x="172" y="0"/>
                    <a:pt x="1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4"/>
            <p:cNvSpPr/>
            <p:nvPr/>
          </p:nvSpPr>
          <p:spPr>
            <a:xfrm>
              <a:off x="6387289" y="327244"/>
              <a:ext cx="637666" cy="469891"/>
            </a:xfrm>
            <a:custGeom>
              <a:avLst/>
              <a:gdLst/>
              <a:ahLst/>
              <a:cxnLst/>
              <a:rect l="l" t="t" r="r" b="b"/>
              <a:pathLst>
                <a:path w="8430" h="6212" extrusionOk="0">
                  <a:moveTo>
                    <a:pt x="3974" y="62"/>
                  </a:moveTo>
                  <a:cubicBezTo>
                    <a:pt x="4031" y="62"/>
                    <a:pt x="4087" y="83"/>
                    <a:pt x="4133" y="112"/>
                  </a:cubicBezTo>
                  <a:cubicBezTo>
                    <a:pt x="4272" y="171"/>
                    <a:pt x="4401" y="252"/>
                    <a:pt x="4437" y="425"/>
                  </a:cubicBezTo>
                  <a:cubicBezTo>
                    <a:pt x="4356" y="451"/>
                    <a:pt x="4261" y="484"/>
                    <a:pt x="4180" y="506"/>
                  </a:cubicBezTo>
                  <a:cubicBezTo>
                    <a:pt x="4169" y="506"/>
                    <a:pt x="4147" y="495"/>
                    <a:pt x="4133" y="484"/>
                  </a:cubicBezTo>
                  <a:cubicBezTo>
                    <a:pt x="4110" y="451"/>
                    <a:pt x="4099" y="425"/>
                    <a:pt x="4077" y="392"/>
                  </a:cubicBezTo>
                  <a:cubicBezTo>
                    <a:pt x="4063" y="381"/>
                    <a:pt x="4041" y="367"/>
                    <a:pt x="4029" y="367"/>
                  </a:cubicBezTo>
                  <a:cubicBezTo>
                    <a:pt x="4007" y="367"/>
                    <a:pt x="4007" y="392"/>
                    <a:pt x="3993" y="414"/>
                  </a:cubicBezTo>
                  <a:cubicBezTo>
                    <a:pt x="3982" y="414"/>
                    <a:pt x="3982" y="414"/>
                    <a:pt x="3982" y="425"/>
                  </a:cubicBezTo>
                  <a:cubicBezTo>
                    <a:pt x="3960" y="543"/>
                    <a:pt x="3960" y="554"/>
                    <a:pt x="3831" y="554"/>
                  </a:cubicBezTo>
                  <a:cubicBezTo>
                    <a:pt x="3691" y="554"/>
                    <a:pt x="3563" y="543"/>
                    <a:pt x="3434" y="520"/>
                  </a:cubicBezTo>
                  <a:cubicBezTo>
                    <a:pt x="3320" y="495"/>
                    <a:pt x="3320" y="473"/>
                    <a:pt x="3379" y="381"/>
                  </a:cubicBezTo>
                  <a:cubicBezTo>
                    <a:pt x="3518" y="171"/>
                    <a:pt x="3703" y="65"/>
                    <a:pt x="3937" y="65"/>
                  </a:cubicBezTo>
                  <a:cubicBezTo>
                    <a:pt x="3950" y="63"/>
                    <a:pt x="3962" y="62"/>
                    <a:pt x="3974" y="62"/>
                  </a:cubicBezTo>
                  <a:close/>
                  <a:moveTo>
                    <a:pt x="4496" y="344"/>
                  </a:moveTo>
                  <a:lnTo>
                    <a:pt x="4496" y="344"/>
                  </a:lnTo>
                  <a:cubicBezTo>
                    <a:pt x="4622" y="367"/>
                    <a:pt x="4739" y="381"/>
                    <a:pt x="4856" y="414"/>
                  </a:cubicBezTo>
                  <a:cubicBezTo>
                    <a:pt x="5007" y="462"/>
                    <a:pt x="5158" y="506"/>
                    <a:pt x="5287" y="576"/>
                  </a:cubicBezTo>
                  <a:cubicBezTo>
                    <a:pt x="5530" y="716"/>
                    <a:pt x="5764" y="856"/>
                    <a:pt x="5974" y="1020"/>
                  </a:cubicBezTo>
                  <a:cubicBezTo>
                    <a:pt x="6264" y="1252"/>
                    <a:pt x="6485" y="1543"/>
                    <a:pt x="6625" y="1903"/>
                  </a:cubicBezTo>
                  <a:cubicBezTo>
                    <a:pt x="6672" y="2057"/>
                    <a:pt x="6717" y="2197"/>
                    <a:pt x="6764" y="2347"/>
                  </a:cubicBezTo>
                  <a:cubicBezTo>
                    <a:pt x="6776" y="2381"/>
                    <a:pt x="6764" y="2428"/>
                    <a:pt x="6753" y="2462"/>
                  </a:cubicBezTo>
                  <a:cubicBezTo>
                    <a:pt x="6661" y="2616"/>
                    <a:pt x="6533" y="2708"/>
                    <a:pt x="6382" y="2800"/>
                  </a:cubicBezTo>
                  <a:cubicBezTo>
                    <a:pt x="6276" y="2859"/>
                    <a:pt x="6172" y="2917"/>
                    <a:pt x="6055" y="2976"/>
                  </a:cubicBezTo>
                  <a:cubicBezTo>
                    <a:pt x="6032" y="2998"/>
                    <a:pt x="5996" y="3010"/>
                    <a:pt x="5949" y="3021"/>
                  </a:cubicBezTo>
                  <a:cubicBezTo>
                    <a:pt x="5893" y="2741"/>
                    <a:pt x="5845" y="2487"/>
                    <a:pt x="5787" y="2230"/>
                  </a:cubicBezTo>
                  <a:cubicBezTo>
                    <a:pt x="5625" y="1624"/>
                    <a:pt x="5298" y="1149"/>
                    <a:pt x="4787" y="786"/>
                  </a:cubicBezTo>
                  <a:cubicBezTo>
                    <a:pt x="4658" y="694"/>
                    <a:pt x="4529" y="613"/>
                    <a:pt x="4379" y="506"/>
                  </a:cubicBezTo>
                  <a:cubicBezTo>
                    <a:pt x="4482" y="495"/>
                    <a:pt x="4566" y="473"/>
                    <a:pt x="4496" y="344"/>
                  </a:cubicBezTo>
                  <a:close/>
                  <a:moveTo>
                    <a:pt x="3272" y="414"/>
                  </a:moveTo>
                  <a:lnTo>
                    <a:pt x="3272" y="414"/>
                  </a:lnTo>
                  <a:cubicBezTo>
                    <a:pt x="3261" y="532"/>
                    <a:pt x="3353" y="565"/>
                    <a:pt x="3434" y="590"/>
                  </a:cubicBezTo>
                  <a:cubicBezTo>
                    <a:pt x="3525" y="609"/>
                    <a:pt x="3615" y="617"/>
                    <a:pt x="3703" y="617"/>
                  </a:cubicBezTo>
                  <a:cubicBezTo>
                    <a:pt x="3774" y="617"/>
                    <a:pt x="3844" y="611"/>
                    <a:pt x="3912" y="601"/>
                  </a:cubicBezTo>
                  <a:cubicBezTo>
                    <a:pt x="3993" y="601"/>
                    <a:pt x="4029" y="565"/>
                    <a:pt x="4018" y="495"/>
                  </a:cubicBezTo>
                  <a:cubicBezTo>
                    <a:pt x="4018" y="484"/>
                    <a:pt x="4029" y="473"/>
                    <a:pt x="4029" y="462"/>
                  </a:cubicBezTo>
                  <a:lnTo>
                    <a:pt x="4041" y="462"/>
                  </a:lnTo>
                  <a:cubicBezTo>
                    <a:pt x="4093" y="536"/>
                    <a:pt x="4112" y="562"/>
                    <a:pt x="4159" y="562"/>
                  </a:cubicBezTo>
                  <a:cubicBezTo>
                    <a:pt x="4185" y="562"/>
                    <a:pt x="4220" y="554"/>
                    <a:pt x="4272" y="543"/>
                  </a:cubicBezTo>
                  <a:cubicBezTo>
                    <a:pt x="4285" y="537"/>
                    <a:pt x="4300" y="534"/>
                    <a:pt x="4313" y="534"/>
                  </a:cubicBezTo>
                  <a:cubicBezTo>
                    <a:pt x="4326" y="534"/>
                    <a:pt x="4337" y="537"/>
                    <a:pt x="4342" y="543"/>
                  </a:cubicBezTo>
                  <a:cubicBezTo>
                    <a:pt x="4529" y="671"/>
                    <a:pt x="4717" y="800"/>
                    <a:pt x="4879" y="939"/>
                  </a:cubicBezTo>
                  <a:cubicBezTo>
                    <a:pt x="5334" y="1311"/>
                    <a:pt x="5636" y="1789"/>
                    <a:pt x="5753" y="2370"/>
                  </a:cubicBezTo>
                  <a:cubicBezTo>
                    <a:pt x="5787" y="2590"/>
                    <a:pt x="5845" y="2811"/>
                    <a:pt x="5893" y="3046"/>
                  </a:cubicBezTo>
                  <a:cubicBezTo>
                    <a:pt x="5728" y="3079"/>
                    <a:pt x="5577" y="3116"/>
                    <a:pt x="5426" y="3138"/>
                  </a:cubicBezTo>
                  <a:cubicBezTo>
                    <a:pt x="5187" y="3179"/>
                    <a:pt x="4949" y="3193"/>
                    <a:pt x="4710" y="3193"/>
                  </a:cubicBezTo>
                  <a:cubicBezTo>
                    <a:pt x="4471" y="3193"/>
                    <a:pt x="4232" y="3179"/>
                    <a:pt x="3993" y="3160"/>
                  </a:cubicBezTo>
                  <a:cubicBezTo>
                    <a:pt x="3434" y="3127"/>
                    <a:pt x="2890" y="3010"/>
                    <a:pt x="2353" y="2859"/>
                  </a:cubicBezTo>
                  <a:cubicBezTo>
                    <a:pt x="2121" y="2789"/>
                    <a:pt x="1887" y="2685"/>
                    <a:pt x="1677" y="2557"/>
                  </a:cubicBezTo>
                  <a:cubicBezTo>
                    <a:pt x="1504" y="2451"/>
                    <a:pt x="1493" y="2428"/>
                    <a:pt x="1563" y="2241"/>
                  </a:cubicBezTo>
                  <a:cubicBezTo>
                    <a:pt x="1713" y="1881"/>
                    <a:pt x="1864" y="1532"/>
                    <a:pt x="2074" y="1205"/>
                  </a:cubicBezTo>
                  <a:cubicBezTo>
                    <a:pt x="2191" y="1032"/>
                    <a:pt x="2331" y="892"/>
                    <a:pt x="2504" y="775"/>
                  </a:cubicBezTo>
                  <a:cubicBezTo>
                    <a:pt x="2750" y="624"/>
                    <a:pt x="2993" y="495"/>
                    <a:pt x="3272" y="414"/>
                  </a:cubicBezTo>
                  <a:close/>
                  <a:moveTo>
                    <a:pt x="6801" y="2532"/>
                  </a:moveTo>
                  <a:cubicBezTo>
                    <a:pt x="6812" y="2590"/>
                    <a:pt x="6823" y="2649"/>
                    <a:pt x="6834" y="2719"/>
                  </a:cubicBezTo>
                  <a:cubicBezTo>
                    <a:pt x="6834" y="2730"/>
                    <a:pt x="6812" y="2755"/>
                    <a:pt x="6787" y="2778"/>
                  </a:cubicBezTo>
                  <a:cubicBezTo>
                    <a:pt x="6636" y="2940"/>
                    <a:pt x="6452" y="3046"/>
                    <a:pt x="6228" y="3127"/>
                  </a:cubicBezTo>
                  <a:cubicBezTo>
                    <a:pt x="6147" y="3149"/>
                    <a:pt x="6066" y="3186"/>
                    <a:pt x="5974" y="3219"/>
                  </a:cubicBezTo>
                  <a:cubicBezTo>
                    <a:pt x="5949" y="3104"/>
                    <a:pt x="5963" y="3104"/>
                    <a:pt x="6044" y="3057"/>
                  </a:cubicBezTo>
                  <a:cubicBezTo>
                    <a:pt x="6195" y="2976"/>
                    <a:pt x="6357" y="2895"/>
                    <a:pt x="6496" y="2800"/>
                  </a:cubicBezTo>
                  <a:cubicBezTo>
                    <a:pt x="6602" y="2719"/>
                    <a:pt x="6695" y="2627"/>
                    <a:pt x="6801" y="2532"/>
                  </a:cubicBezTo>
                  <a:close/>
                  <a:moveTo>
                    <a:pt x="1493" y="2498"/>
                  </a:moveTo>
                  <a:lnTo>
                    <a:pt x="1493" y="2498"/>
                  </a:lnTo>
                  <a:cubicBezTo>
                    <a:pt x="1853" y="2766"/>
                    <a:pt x="2247" y="2917"/>
                    <a:pt x="2680" y="3010"/>
                  </a:cubicBezTo>
                  <a:cubicBezTo>
                    <a:pt x="3063" y="3091"/>
                    <a:pt x="3434" y="3174"/>
                    <a:pt x="3831" y="3208"/>
                  </a:cubicBezTo>
                  <a:cubicBezTo>
                    <a:pt x="4111" y="3241"/>
                    <a:pt x="4393" y="3261"/>
                    <a:pt x="4675" y="3261"/>
                  </a:cubicBezTo>
                  <a:cubicBezTo>
                    <a:pt x="5074" y="3261"/>
                    <a:pt x="5473" y="3222"/>
                    <a:pt x="5868" y="3127"/>
                  </a:cubicBezTo>
                  <a:cubicBezTo>
                    <a:pt x="5868" y="3116"/>
                    <a:pt x="5879" y="3116"/>
                    <a:pt x="5879" y="3116"/>
                  </a:cubicBezTo>
                  <a:lnTo>
                    <a:pt x="5879" y="3116"/>
                  </a:lnTo>
                  <a:cubicBezTo>
                    <a:pt x="5926" y="3208"/>
                    <a:pt x="5915" y="3230"/>
                    <a:pt x="5823" y="3255"/>
                  </a:cubicBezTo>
                  <a:cubicBezTo>
                    <a:pt x="5513" y="3317"/>
                    <a:pt x="5204" y="3345"/>
                    <a:pt x="4894" y="3345"/>
                  </a:cubicBezTo>
                  <a:cubicBezTo>
                    <a:pt x="4796" y="3345"/>
                    <a:pt x="4698" y="3342"/>
                    <a:pt x="4599" y="3336"/>
                  </a:cubicBezTo>
                  <a:cubicBezTo>
                    <a:pt x="4298" y="3314"/>
                    <a:pt x="3982" y="3314"/>
                    <a:pt x="3680" y="3267"/>
                  </a:cubicBezTo>
                  <a:cubicBezTo>
                    <a:pt x="3133" y="3197"/>
                    <a:pt x="2585" y="3127"/>
                    <a:pt x="2063" y="2940"/>
                  </a:cubicBezTo>
                  <a:cubicBezTo>
                    <a:pt x="1864" y="2870"/>
                    <a:pt x="1688" y="2789"/>
                    <a:pt x="1526" y="2649"/>
                  </a:cubicBezTo>
                  <a:cubicBezTo>
                    <a:pt x="1479" y="2602"/>
                    <a:pt x="1468" y="2557"/>
                    <a:pt x="1493" y="2498"/>
                  </a:cubicBezTo>
                  <a:close/>
                  <a:moveTo>
                    <a:pt x="6845" y="2825"/>
                  </a:moveTo>
                  <a:cubicBezTo>
                    <a:pt x="6845" y="2928"/>
                    <a:pt x="6857" y="3021"/>
                    <a:pt x="6857" y="3104"/>
                  </a:cubicBezTo>
                  <a:cubicBezTo>
                    <a:pt x="6871" y="3208"/>
                    <a:pt x="6871" y="3300"/>
                    <a:pt x="6882" y="3406"/>
                  </a:cubicBezTo>
                  <a:cubicBezTo>
                    <a:pt x="6893" y="3487"/>
                    <a:pt x="6857" y="3557"/>
                    <a:pt x="6801" y="3605"/>
                  </a:cubicBezTo>
                  <a:cubicBezTo>
                    <a:pt x="6602" y="3803"/>
                    <a:pt x="6368" y="3929"/>
                    <a:pt x="6125" y="4035"/>
                  </a:cubicBezTo>
                  <a:cubicBezTo>
                    <a:pt x="6088" y="4046"/>
                    <a:pt x="6044" y="4068"/>
                    <a:pt x="6007" y="4082"/>
                  </a:cubicBezTo>
                  <a:lnTo>
                    <a:pt x="5974" y="4082"/>
                  </a:lnTo>
                  <a:cubicBezTo>
                    <a:pt x="5985" y="4057"/>
                    <a:pt x="5985" y="4035"/>
                    <a:pt x="5985" y="4024"/>
                  </a:cubicBezTo>
                  <a:cubicBezTo>
                    <a:pt x="6032" y="3803"/>
                    <a:pt x="6019" y="3593"/>
                    <a:pt x="5985" y="3370"/>
                  </a:cubicBezTo>
                  <a:cubicBezTo>
                    <a:pt x="5985" y="3314"/>
                    <a:pt x="5985" y="3278"/>
                    <a:pt x="6055" y="3255"/>
                  </a:cubicBezTo>
                  <a:cubicBezTo>
                    <a:pt x="6276" y="3186"/>
                    <a:pt x="6496" y="3104"/>
                    <a:pt x="6683" y="2951"/>
                  </a:cubicBezTo>
                  <a:cubicBezTo>
                    <a:pt x="6731" y="2917"/>
                    <a:pt x="6776" y="2881"/>
                    <a:pt x="6845" y="2825"/>
                  </a:cubicBezTo>
                  <a:close/>
                  <a:moveTo>
                    <a:pt x="8054" y="3775"/>
                  </a:moveTo>
                  <a:cubicBezTo>
                    <a:pt x="8097" y="3775"/>
                    <a:pt x="8140" y="3776"/>
                    <a:pt x="8184" y="3778"/>
                  </a:cubicBezTo>
                  <a:cubicBezTo>
                    <a:pt x="8198" y="3778"/>
                    <a:pt x="8231" y="3803"/>
                    <a:pt x="8242" y="3825"/>
                  </a:cubicBezTo>
                  <a:cubicBezTo>
                    <a:pt x="8267" y="3873"/>
                    <a:pt x="8290" y="3943"/>
                    <a:pt x="8312" y="3998"/>
                  </a:cubicBezTo>
                  <a:cubicBezTo>
                    <a:pt x="8209" y="4012"/>
                    <a:pt x="8103" y="4024"/>
                    <a:pt x="8010" y="4035"/>
                  </a:cubicBezTo>
                  <a:cubicBezTo>
                    <a:pt x="7893" y="4046"/>
                    <a:pt x="7765" y="4068"/>
                    <a:pt x="7650" y="4082"/>
                  </a:cubicBezTo>
                  <a:cubicBezTo>
                    <a:pt x="7635" y="4086"/>
                    <a:pt x="7622" y="4088"/>
                    <a:pt x="7611" y="4088"/>
                  </a:cubicBezTo>
                  <a:cubicBezTo>
                    <a:pt x="7588" y="4088"/>
                    <a:pt x="7572" y="4078"/>
                    <a:pt x="7555" y="4046"/>
                  </a:cubicBezTo>
                  <a:cubicBezTo>
                    <a:pt x="7522" y="3976"/>
                    <a:pt x="7474" y="3906"/>
                    <a:pt x="7429" y="3836"/>
                  </a:cubicBezTo>
                  <a:cubicBezTo>
                    <a:pt x="7631" y="3797"/>
                    <a:pt x="7842" y="3775"/>
                    <a:pt x="8054" y="3775"/>
                  </a:cubicBezTo>
                  <a:close/>
                  <a:moveTo>
                    <a:pt x="7302" y="3872"/>
                  </a:moveTo>
                  <a:cubicBezTo>
                    <a:pt x="7381" y="3872"/>
                    <a:pt x="7476" y="3994"/>
                    <a:pt x="7510" y="4116"/>
                  </a:cubicBezTo>
                  <a:cubicBezTo>
                    <a:pt x="7485" y="4116"/>
                    <a:pt x="7463" y="4116"/>
                    <a:pt x="7463" y="4105"/>
                  </a:cubicBezTo>
                  <a:cubicBezTo>
                    <a:pt x="7429" y="4057"/>
                    <a:pt x="7415" y="4024"/>
                    <a:pt x="7382" y="3976"/>
                  </a:cubicBezTo>
                  <a:cubicBezTo>
                    <a:pt x="7359" y="3943"/>
                    <a:pt x="7323" y="3906"/>
                    <a:pt x="7290" y="3873"/>
                  </a:cubicBezTo>
                  <a:cubicBezTo>
                    <a:pt x="7294" y="3872"/>
                    <a:pt x="7298" y="3872"/>
                    <a:pt x="7302" y="3872"/>
                  </a:cubicBezTo>
                  <a:close/>
                  <a:moveTo>
                    <a:pt x="1456" y="2671"/>
                  </a:moveTo>
                  <a:cubicBezTo>
                    <a:pt x="1677" y="2870"/>
                    <a:pt x="1934" y="2987"/>
                    <a:pt x="2214" y="3057"/>
                  </a:cubicBezTo>
                  <a:cubicBezTo>
                    <a:pt x="2515" y="3138"/>
                    <a:pt x="2831" y="3208"/>
                    <a:pt x="3144" y="3255"/>
                  </a:cubicBezTo>
                  <a:cubicBezTo>
                    <a:pt x="3390" y="3300"/>
                    <a:pt x="3633" y="3348"/>
                    <a:pt x="3890" y="3359"/>
                  </a:cubicBezTo>
                  <a:cubicBezTo>
                    <a:pt x="4212" y="3389"/>
                    <a:pt x="4539" y="3413"/>
                    <a:pt x="4868" y="3413"/>
                  </a:cubicBezTo>
                  <a:cubicBezTo>
                    <a:pt x="5061" y="3413"/>
                    <a:pt x="5255" y="3405"/>
                    <a:pt x="5449" y="3384"/>
                  </a:cubicBezTo>
                  <a:cubicBezTo>
                    <a:pt x="5577" y="3370"/>
                    <a:pt x="5717" y="3336"/>
                    <a:pt x="5856" y="3314"/>
                  </a:cubicBezTo>
                  <a:cubicBezTo>
                    <a:pt x="5868" y="3314"/>
                    <a:pt x="5893" y="3300"/>
                    <a:pt x="5915" y="3300"/>
                  </a:cubicBezTo>
                  <a:cubicBezTo>
                    <a:pt x="5949" y="3510"/>
                    <a:pt x="5949" y="3719"/>
                    <a:pt x="5938" y="3929"/>
                  </a:cubicBezTo>
                  <a:cubicBezTo>
                    <a:pt x="5926" y="4082"/>
                    <a:pt x="5856" y="4138"/>
                    <a:pt x="5717" y="4186"/>
                  </a:cubicBezTo>
                  <a:cubicBezTo>
                    <a:pt x="5426" y="4292"/>
                    <a:pt x="5125" y="4336"/>
                    <a:pt x="4820" y="4348"/>
                  </a:cubicBezTo>
                  <a:cubicBezTo>
                    <a:pt x="4774" y="4348"/>
                    <a:pt x="4728" y="4349"/>
                    <a:pt x="4681" y="4349"/>
                  </a:cubicBezTo>
                  <a:cubicBezTo>
                    <a:pt x="3939" y="4349"/>
                    <a:pt x="3216" y="4244"/>
                    <a:pt x="2493" y="4057"/>
                  </a:cubicBezTo>
                  <a:cubicBezTo>
                    <a:pt x="2317" y="4024"/>
                    <a:pt x="2155" y="3943"/>
                    <a:pt x="1993" y="3873"/>
                  </a:cubicBezTo>
                  <a:cubicBezTo>
                    <a:pt x="1772" y="3778"/>
                    <a:pt x="1618" y="3605"/>
                    <a:pt x="1479" y="3417"/>
                  </a:cubicBezTo>
                  <a:cubicBezTo>
                    <a:pt x="1398" y="3314"/>
                    <a:pt x="1375" y="3208"/>
                    <a:pt x="1398" y="3068"/>
                  </a:cubicBezTo>
                  <a:cubicBezTo>
                    <a:pt x="1423" y="2940"/>
                    <a:pt x="1434" y="2811"/>
                    <a:pt x="1456" y="2671"/>
                  </a:cubicBezTo>
                  <a:close/>
                  <a:moveTo>
                    <a:pt x="7206" y="3895"/>
                  </a:moveTo>
                  <a:cubicBezTo>
                    <a:pt x="7220" y="3895"/>
                    <a:pt x="7242" y="3906"/>
                    <a:pt x="7253" y="3917"/>
                  </a:cubicBezTo>
                  <a:cubicBezTo>
                    <a:pt x="7301" y="3976"/>
                    <a:pt x="7359" y="4046"/>
                    <a:pt x="7415" y="4127"/>
                  </a:cubicBezTo>
                  <a:cubicBezTo>
                    <a:pt x="6742" y="4325"/>
                    <a:pt x="6088" y="4524"/>
                    <a:pt x="5474" y="4837"/>
                  </a:cubicBezTo>
                  <a:cubicBezTo>
                    <a:pt x="5404" y="4756"/>
                    <a:pt x="5334" y="4686"/>
                    <a:pt x="5250" y="4605"/>
                  </a:cubicBezTo>
                  <a:cubicBezTo>
                    <a:pt x="5264" y="4594"/>
                    <a:pt x="5275" y="4582"/>
                    <a:pt x="5287" y="4582"/>
                  </a:cubicBezTo>
                  <a:cubicBezTo>
                    <a:pt x="5856" y="4292"/>
                    <a:pt x="6438" y="4057"/>
                    <a:pt x="7066" y="3917"/>
                  </a:cubicBezTo>
                  <a:cubicBezTo>
                    <a:pt x="7114" y="3906"/>
                    <a:pt x="7161" y="3895"/>
                    <a:pt x="7206" y="3895"/>
                  </a:cubicBezTo>
                  <a:close/>
                  <a:moveTo>
                    <a:pt x="5077" y="4571"/>
                  </a:moveTo>
                  <a:cubicBezTo>
                    <a:pt x="5088" y="4571"/>
                    <a:pt x="5125" y="4571"/>
                    <a:pt x="5136" y="4582"/>
                  </a:cubicBezTo>
                  <a:cubicBezTo>
                    <a:pt x="5239" y="4697"/>
                    <a:pt x="5368" y="4781"/>
                    <a:pt x="5426" y="4932"/>
                  </a:cubicBezTo>
                  <a:cubicBezTo>
                    <a:pt x="5437" y="4954"/>
                    <a:pt x="5437" y="4965"/>
                    <a:pt x="5449" y="4990"/>
                  </a:cubicBezTo>
                  <a:cubicBezTo>
                    <a:pt x="5437" y="5001"/>
                    <a:pt x="5426" y="5024"/>
                    <a:pt x="5404" y="5035"/>
                  </a:cubicBezTo>
                  <a:cubicBezTo>
                    <a:pt x="5334" y="5082"/>
                    <a:pt x="5264" y="5116"/>
                    <a:pt x="5194" y="5163"/>
                  </a:cubicBezTo>
                  <a:cubicBezTo>
                    <a:pt x="5168" y="5185"/>
                    <a:pt x="5146" y="5197"/>
                    <a:pt x="5126" y="5197"/>
                  </a:cubicBezTo>
                  <a:cubicBezTo>
                    <a:pt x="5101" y="5197"/>
                    <a:pt x="5079" y="5179"/>
                    <a:pt x="5055" y="5141"/>
                  </a:cubicBezTo>
                  <a:cubicBezTo>
                    <a:pt x="4960" y="5035"/>
                    <a:pt x="4879" y="4920"/>
                    <a:pt x="4787" y="4803"/>
                  </a:cubicBezTo>
                  <a:cubicBezTo>
                    <a:pt x="4750" y="4767"/>
                    <a:pt x="4750" y="4733"/>
                    <a:pt x="4809" y="4711"/>
                  </a:cubicBezTo>
                  <a:cubicBezTo>
                    <a:pt x="4890" y="4663"/>
                    <a:pt x="4985" y="4616"/>
                    <a:pt x="5077" y="4571"/>
                  </a:cubicBezTo>
                  <a:close/>
                  <a:moveTo>
                    <a:pt x="6926" y="2998"/>
                  </a:moveTo>
                  <a:lnTo>
                    <a:pt x="6926" y="2998"/>
                  </a:lnTo>
                  <a:cubicBezTo>
                    <a:pt x="7359" y="3138"/>
                    <a:pt x="7672" y="3406"/>
                    <a:pt x="7999" y="3708"/>
                  </a:cubicBezTo>
                  <a:cubicBezTo>
                    <a:pt x="7974" y="3708"/>
                    <a:pt x="7952" y="3719"/>
                    <a:pt x="7941" y="3719"/>
                  </a:cubicBezTo>
                  <a:cubicBezTo>
                    <a:pt x="7323" y="3755"/>
                    <a:pt x="6731" y="3906"/>
                    <a:pt x="6158" y="4127"/>
                  </a:cubicBezTo>
                  <a:cubicBezTo>
                    <a:pt x="5856" y="4244"/>
                    <a:pt x="5555" y="4395"/>
                    <a:pt x="5264" y="4524"/>
                  </a:cubicBezTo>
                  <a:cubicBezTo>
                    <a:pt x="5246" y="4535"/>
                    <a:pt x="5231" y="4540"/>
                    <a:pt x="5217" y="4540"/>
                  </a:cubicBezTo>
                  <a:cubicBezTo>
                    <a:pt x="5202" y="4540"/>
                    <a:pt x="5187" y="4535"/>
                    <a:pt x="5169" y="4524"/>
                  </a:cubicBezTo>
                  <a:cubicBezTo>
                    <a:pt x="5153" y="4516"/>
                    <a:pt x="5131" y="4508"/>
                    <a:pt x="5111" y="4508"/>
                  </a:cubicBezTo>
                  <a:cubicBezTo>
                    <a:pt x="5103" y="4508"/>
                    <a:pt x="5095" y="4509"/>
                    <a:pt x="5088" y="4512"/>
                  </a:cubicBezTo>
                  <a:cubicBezTo>
                    <a:pt x="4960" y="4571"/>
                    <a:pt x="4845" y="4627"/>
                    <a:pt x="4728" y="4697"/>
                  </a:cubicBezTo>
                  <a:cubicBezTo>
                    <a:pt x="4647" y="4744"/>
                    <a:pt x="4717" y="4792"/>
                    <a:pt x="4750" y="4837"/>
                  </a:cubicBezTo>
                  <a:cubicBezTo>
                    <a:pt x="4728" y="4851"/>
                    <a:pt x="4705" y="4862"/>
                    <a:pt x="4692" y="4873"/>
                  </a:cubicBezTo>
                  <a:cubicBezTo>
                    <a:pt x="4110" y="5152"/>
                    <a:pt x="3599" y="5535"/>
                    <a:pt x="3133" y="5954"/>
                  </a:cubicBezTo>
                  <a:cubicBezTo>
                    <a:pt x="3108" y="5973"/>
                    <a:pt x="3076" y="5983"/>
                    <a:pt x="3046" y="5983"/>
                  </a:cubicBezTo>
                  <a:cubicBezTo>
                    <a:pt x="3035" y="5983"/>
                    <a:pt x="3025" y="5982"/>
                    <a:pt x="3015" y="5979"/>
                  </a:cubicBezTo>
                  <a:cubicBezTo>
                    <a:pt x="2610" y="5932"/>
                    <a:pt x="2214" y="5839"/>
                    <a:pt x="1828" y="5711"/>
                  </a:cubicBezTo>
                  <a:cubicBezTo>
                    <a:pt x="1456" y="5582"/>
                    <a:pt x="1107" y="5409"/>
                    <a:pt x="780" y="5200"/>
                  </a:cubicBezTo>
                  <a:cubicBezTo>
                    <a:pt x="549" y="5071"/>
                    <a:pt x="375" y="4884"/>
                    <a:pt x="236" y="4663"/>
                  </a:cubicBezTo>
                  <a:cubicBezTo>
                    <a:pt x="107" y="4443"/>
                    <a:pt x="118" y="4208"/>
                    <a:pt x="236" y="3998"/>
                  </a:cubicBezTo>
                  <a:cubicBezTo>
                    <a:pt x="375" y="3767"/>
                    <a:pt x="571" y="3593"/>
                    <a:pt x="806" y="3465"/>
                  </a:cubicBezTo>
                  <a:cubicBezTo>
                    <a:pt x="945" y="3384"/>
                    <a:pt x="1096" y="3314"/>
                    <a:pt x="1247" y="3244"/>
                  </a:cubicBezTo>
                  <a:cubicBezTo>
                    <a:pt x="1269" y="3230"/>
                    <a:pt x="1294" y="3219"/>
                    <a:pt x="1317" y="3219"/>
                  </a:cubicBezTo>
                  <a:cubicBezTo>
                    <a:pt x="1456" y="3593"/>
                    <a:pt x="1725" y="3848"/>
                    <a:pt x="2085" y="3998"/>
                  </a:cubicBezTo>
                  <a:cubicBezTo>
                    <a:pt x="2482" y="4152"/>
                    <a:pt x="2890" y="4222"/>
                    <a:pt x="3295" y="4303"/>
                  </a:cubicBezTo>
                  <a:cubicBezTo>
                    <a:pt x="3755" y="4374"/>
                    <a:pt x="4212" y="4408"/>
                    <a:pt x="4671" y="4408"/>
                  </a:cubicBezTo>
                  <a:cubicBezTo>
                    <a:pt x="4737" y="4408"/>
                    <a:pt x="4802" y="4408"/>
                    <a:pt x="4868" y="4406"/>
                  </a:cubicBezTo>
                  <a:cubicBezTo>
                    <a:pt x="5125" y="4406"/>
                    <a:pt x="5368" y="4373"/>
                    <a:pt x="5613" y="4292"/>
                  </a:cubicBezTo>
                  <a:cubicBezTo>
                    <a:pt x="5879" y="4186"/>
                    <a:pt x="6136" y="4093"/>
                    <a:pt x="6393" y="3976"/>
                  </a:cubicBezTo>
                  <a:cubicBezTo>
                    <a:pt x="6544" y="3895"/>
                    <a:pt x="6683" y="3778"/>
                    <a:pt x="6812" y="3674"/>
                  </a:cubicBezTo>
                  <a:cubicBezTo>
                    <a:pt x="6940" y="3593"/>
                    <a:pt x="6963" y="3454"/>
                    <a:pt x="6952" y="3314"/>
                  </a:cubicBezTo>
                  <a:cubicBezTo>
                    <a:pt x="6940" y="3208"/>
                    <a:pt x="6940" y="3116"/>
                    <a:pt x="6926" y="2998"/>
                  </a:cubicBezTo>
                  <a:close/>
                  <a:moveTo>
                    <a:pt x="8242" y="4093"/>
                  </a:moveTo>
                  <a:lnTo>
                    <a:pt x="8242" y="4093"/>
                  </a:lnTo>
                  <a:cubicBezTo>
                    <a:pt x="8393" y="4443"/>
                    <a:pt x="8360" y="4686"/>
                    <a:pt x="8150" y="4943"/>
                  </a:cubicBezTo>
                  <a:cubicBezTo>
                    <a:pt x="7882" y="5256"/>
                    <a:pt x="7533" y="5465"/>
                    <a:pt x="7136" y="5582"/>
                  </a:cubicBezTo>
                  <a:cubicBezTo>
                    <a:pt x="6834" y="5663"/>
                    <a:pt x="6533" y="5758"/>
                    <a:pt x="6217" y="5828"/>
                  </a:cubicBezTo>
                  <a:cubicBezTo>
                    <a:pt x="5879" y="5909"/>
                    <a:pt x="5530" y="5968"/>
                    <a:pt x="5169" y="6002"/>
                  </a:cubicBezTo>
                  <a:cubicBezTo>
                    <a:pt x="4837" y="6034"/>
                    <a:pt x="4499" y="6039"/>
                    <a:pt x="4163" y="6039"/>
                  </a:cubicBezTo>
                  <a:cubicBezTo>
                    <a:pt x="4005" y="6039"/>
                    <a:pt x="3848" y="6038"/>
                    <a:pt x="3691" y="6038"/>
                  </a:cubicBezTo>
                  <a:cubicBezTo>
                    <a:pt x="3669" y="6038"/>
                    <a:pt x="3644" y="6024"/>
                    <a:pt x="3599" y="6024"/>
                  </a:cubicBezTo>
                  <a:cubicBezTo>
                    <a:pt x="4029" y="5652"/>
                    <a:pt x="4518" y="5409"/>
                    <a:pt x="5018" y="5186"/>
                  </a:cubicBezTo>
                  <a:cubicBezTo>
                    <a:pt x="5030" y="5200"/>
                    <a:pt x="5041" y="5211"/>
                    <a:pt x="5041" y="5222"/>
                  </a:cubicBezTo>
                  <a:cubicBezTo>
                    <a:pt x="5067" y="5255"/>
                    <a:pt x="5097" y="5269"/>
                    <a:pt x="5127" y="5269"/>
                  </a:cubicBezTo>
                  <a:cubicBezTo>
                    <a:pt x="5150" y="5269"/>
                    <a:pt x="5173" y="5260"/>
                    <a:pt x="5194" y="5244"/>
                  </a:cubicBezTo>
                  <a:cubicBezTo>
                    <a:pt x="5287" y="5186"/>
                    <a:pt x="5379" y="5130"/>
                    <a:pt x="5460" y="5071"/>
                  </a:cubicBezTo>
                  <a:cubicBezTo>
                    <a:pt x="5507" y="5046"/>
                    <a:pt x="5530" y="5013"/>
                    <a:pt x="5507" y="4954"/>
                  </a:cubicBezTo>
                  <a:cubicBezTo>
                    <a:pt x="5485" y="4906"/>
                    <a:pt x="5507" y="4895"/>
                    <a:pt x="5555" y="4873"/>
                  </a:cubicBezTo>
                  <a:cubicBezTo>
                    <a:pt x="5893" y="4697"/>
                    <a:pt x="6242" y="4571"/>
                    <a:pt x="6602" y="4443"/>
                  </a:cubicBezTo>
                  <a:cubicBezTo>
                    <a:pt x="6996" y="4314"/>
                    <a:pt x="7393" y="4186"/>
                    <a:pt x="7812" y="4127"/>
                  </a:cubicBezTo>
                  <a:cubicBezTo>
                    <a:pt x="7952" y="4105"/>
                    <a:pt x="8103" y="4105"/>
                    <a:pt x="8242" y="4093"/>
                  </a:cubicBezTo>
                  <a:close/>
                  <a:moveTo>
                    <a:pt x="4787" y="4895"/>
                  </a:moveTo>
                  <a:cubicBezTo>
                    <a:pt x="4856" y="4965"/>
                    <a:pt x="4915" y="5035"/>
                    <a:pt x="4996" y="5116"/>
                  </a:cubicBezTo>
                  <a:cubicBezTo>
                    <a:pt x="4890" y="5163"/>
                    <a:pt x="4798" y="5211"/>
                    <a:pt x="4705" y="5256"/>
                  </a:cubicBezTo>
                  <a:cubicBezTo>
                    <a:pt x="4379" y="5395"/>
                    <a:pt x="4063" y="5582"/>
                    <a:pt x="3772" y="5792"/>
                  </a:cubicBezTo>
                  <a:cubicBezTo>
                    <a:pt x="3658" y="5884"/>
                    <a:pt x="3552" y="6002"/>
                    <a:pt x="3448" y="6108"/>
                  </a:cubicBezTo>
                  <a:cubicBezTo>
                    <a:pt x="3428" y="6117"/>
                    <a:pt x="3409" y="6133"/>
                    <a:pt x="3391" y="6133"/>
                  </a:cubicBezTo>
                  <a:cubicBezTo>
                    <a:pt x="3387" y="6133"/>
                    <a:pt x="3383" y="6132"/>
                    <a:pt x="3379" y="6130"/>
                  </a:cubicBezTo>
                  <a:cubicBezTo>
                    <a:pt x="3295" y="6130"/>
                    <a:pt x="3203" y="6108"/>
                    <a:pt x="3110" y="6094"/>
                  </a:cubicBezTo>
                  <a:cubicBezTo>
                    <a:pt x="3144" y="6049"/>
                    <a:pt x="3169" y="6002"/>
                    <a:pt x="3203" y="5968"/>
                  </a:cubicBezTo>
                  <a:cubicBezTo>
                    <a:pt x="3412" y="5792"/>
                    <a:pt x="3633" y="5619"/>
                    <a:pt x="3853" y="5454"/>
                  </a:cubicBezTo>
                  <a:cubicBezTo>
                    <a:pt x="4122" y="5256"/>
                    <a:pt x="4412" y="5071"/>
                    <a:pt x="4717" y="4932"/>
                  </a:cubicBezTo>
                  <a:cubicBezTo>
                    <a:pt x="4739" y="4920"/>
                    <a:pt x="4761" y="4906"/>
                    <a:pt x="4787" y="4895"/>
                  </a:cubicBezTo>
                  <a:close/>
                  <a:moveTo>
                    <a:pt x="3917" y="0"/>
                  </a:moveTo>
                  <a:cubicBezTo>
                    <a:pt x="3685" y="0"/>
                    <a:pt x="3498" y="103"/>
                    <a:pt x="3353" y="297"/>
                  </a:cubicBezTo>
                  <a:cubicBezTo>
                    <a:pt x="3331" y="322"/>
                    <a:pt x="3309" y="356"/>
                    <a:pt x="3272" y="367"/>
                  </a:cubicBezTo>
                  <a:cubicBezTo>
                    <a:pt x="2971" y="437"/>
                    <a:pt x="2702" y="590"/>
                    <a:pt x="2445" y="752"/>
                  </a:cubicBezTo>
                  <a:cubicBezTo>
                    <a:pt x="2283" y="856"/>
                    <a:pt x="2144" y="984"/>
                    <a:pt x="2026" y="1149"/>
                  </a:cubicBezTo>
                  <a:cubicBezTo>
                    <a:pt x="1644" y="1741"/>
                    <a:pt x="1375" y="2381"/>
                    <a:pt x="1317" y="3104"/>
                  </a:cubicBezTo>
                  <a:cubicBezTo>
                    <a:pt x="1317" y="3138"/>
                    <a:pt x="1294" y="3149"/>
                    <a:pt x="1258" y="3160"/>
                  </a:cubicBezTo>
                  <a:cubicBezTo>
                    <a:pt x="1074" y="3255"/>
                    <a:pt x="887" y="3348"/>
                    <a:pt x="699" y="3454"/>
                  </a:cubicBezTo>
                  <a:cubicBezTo>
                    <a:pt x="526" y="3546"/>
                    <a:pt x="375" y="3686"/>
                    <a:pt x="247" y="3848"/>
                  </a:cubicBezTo>
                  <a:cubicBezTo>
                    <a:pt x="60" y="4093"/>
                    <a:pt x="1" y="4443"/>
                    <a:pt x="199" y="4744"/>
                  </a:cubicBezTo>
                  <a:cubicBezTo>
                    <a:pt x="361" y="4976"/>
                    <a:pt x="560" y="5163"/>
                    <a:pt x="806" y="5303"/>
                  </a:cubicBezTo>
                  <a:cubicBezTo>
                    <a:pt x="1479" y="5711"/>
                    <a:pt x="2214" y="5954"/>
                    <a:pt x="2993" y="6060"/>
                  </a:cubicBezTo>
                  <a:cubicBezTo>
                    <a:pt x="3015" y="6060"/>
                    <a:pt x="3052" y="6060"/>
                    <a:pt x="3052" y="6108"/>
                  </a:cubicBezTo>
                  <a:cubicBezTo>
                    <a:pt x="3052" y="6130"/>
                    <a:pt x="3085" y="6152"/>
                    <a:pt x="3110" y="6152"/>
                  </a:cubicBezTo>
                  <a:cubicBezTo>
                    <a:pt x="3203" y="6178"/>
                    <a:pt x="3295" y="6189"/>
                    <a:pt x="3390" y="6211"/>
                  </a:cubicBezTo>
                  <a:cubicBezTo>
                    <a:pt x="3434" y="6211"/>
                    <a:pt x="3471" y="6189"/>
                    <a:pt x="3504" y="6152"/>
                  </a:cubicBezTo>
                  <a:cubicBezTo>
                    <a:pt x="3518" y="6130"/>
                    <a:pt x="3563" y="6108"/>
                    <a:pt x="3588" y="6108"/>
                  </a:cubicBezTo>
                  <a:cubicBezTo>
                    <a:pt x="3709" y="6108"/>
                    <a:pt x="3829" y="6122"/>
                    <a:pt x="3944" y="6122"/>
                  </a:cubicBezTo>
                  <a:cubicBezTo>
                    <a:pt x="3973" y="6122"/>
                    <a:pt x="4001" y="6121"/>
                    <a:pt x="4029" y="6119"/>
                  </a:cubicBezTo>
                  <a:cubicBezTo>
                    <a:pt x="4437" y="6094"/>
                    <a:pt x="4845" y="6119"/>
                    <a:pt x="5250" y="6060"/>
                  </a:cubicBezTo>
                  <a:cubicBezTo>
                    <a:pt x="5588" y="6013"/>
                    <a:pt x="5938" y="5968"/>
                    <a:pt x="6276" y="5884"/>
                  </a:cubicBezTo>
                  <a:cubicBezTo>
                    <a:pt x="6577" y="5814"/>
                    <a:pt x="6871" y="5722"/>
                    <a:pt x="7161" y="5641"/>
                  </a:cubicBezTo>
                  <a:cubicBezTo>
                    <a:pt x="7346" y="5594"/>
                    <a:pt x="7522" y="5501"/>
                    <a:pt x="7695" y="5409"/>
                  </a:cubicBezTo>
                  <a:cubicBezTo>
                    <a:pt x="7893" y="5303"/>
                    <a:pt x="8058" y="5163"/>
                    <a:pt x="8198" y="5001"/>
                  </a:cubicBezTo>
                  <a:cubicBezTo>
                    <a:pt x="8337" y="4837"/>
                    <a:pt x="8429" y="4663"/>
                    <a:pt x="8407" y="4454"/>
                  </a:cubicBezTo>
                  <a:cubicBezTo>
                    <a:pt x="8393" y="4336"/>
                    <a:pt x="8371" y="4222"/>
                    <a:pt x="8348" y="4093"/>
                  </a:cubicBezTo>
                  <a:cubicBezTo>
                    <a:pt x="8407" y="4082"/>
                    <a:pt x="8407" y="4035"/>
                    <a:pt x="8382" y="3976"/>
                  </a:cubicBezTo>
                  <a:cubicBezTo>
                    <a:pt x="8348" y="3917"/>
                    <a:pt x="8337" y="3859"/>
                    <a:pt x="8312" y="3803"/>
                  </a:cubicBezTo>
                  <a:cubicBezTo>
                    <a:pt x="8279" y="3733"/>
                    <a:pt x="8231" y="3697"/>
                    <a:pt x="8150" y="3697"/>
                  </a:cubicBezTo>
                  <a:cubicBezTo>
                    <a:pt x="8146" y="3699"/>
                    <a:pt x="8141" y="3700"/>
                    <a:pt x="8135" y="3700"/>
                  </a:cubicBezTo>
                  <a:cubicBezTo>
                    <a:pt x="8111" y="3700"/>
                    <a:pt x="8076" y="3683"/>
                    <a:pt x="8058" y="3674"/>
                  </a:cubicBezTo>
                  <a:cubicBezTo>
                    <a:pt x="7952" y="3579"/>
                    <a:pt x="7860" y="3476"/>
                    <a:pt x="7742" y="3384"/>
                  </a:cubicBezTo>
                  <a:cubicBezTo>
                    <a:pt x="7499" y="3197"/>
                    <a:pt x="7253" y="3035"/>
                    <a:pt x="6963" y="2940"/>
                  </a:cubicBezTo>
                  <a:cubicBezTo>
                    <a:pt x="6940" y="2940"/>
                    <a:pt x="6926" y="2917"/>
                    <a:pt x="6926" y="2895"/>
                  </a:cubicBezTo>
                  <a:cubicBezTo>
                    <a:pt x="6915" y="2836"/>
                    <a:pt x="6915" y="2778"/>
                    <a:pt x="6904" y="2708"/>
                  </a:cubicBezTo>
                  <a:cubicBezTo>
                    <a:pt x="6857" y="2440"/>
                    <a:pt x="6801" y="2160"/>
                    <a:pt x="6695" y="1903"/>
                  </a:cubicBezTo>
                  <a:cubicBezTo>
                    <a:pt x="6533" y="1498"/>
                    <a:pt x="6276" y="1160"/>
                    <a:pt x="5926" y="892"/>
                  </a:cubicBezTo>
                  <a:cubicBezTo>
                    <a:pt x="5834" y="822"/>
                    <a:pt x="5728" y="763"/>
                    <a:pt x="5636" y="694"/>
                  </a:cubicBezTo>
                  <a:cubicBezTo>
                    <a:pt x="5287" y="473"/>
                    <a:pt x="4926" y="322"/>
                    <a:pt x="4507" y="297"/>
                  </a:cubicBezTo>
                  <a:cubicBezTo>
                    <a:pt x="4482" y="297"/>
                    <a:pt x="4460" y="286"/>
                    <a:pt x="4460" y="275"/>
                  </a:cubicBezTo>
                  <a:cubicBezTo>
                    <a:pt x="4342" y="124"/>
                    <a:pt x="4191" y="31"/>
                    <a:pt x="4018" y="6"/>
                  </a:cubicBezTo>
                  <a:cubicBezTo>
                    <a:pt x="3984" y="2"/>
                    <a:pt x="3950" y="0"/>
                    <a:pt x="391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4"/>
            <p:cNvSpPr/>
            <p:nvPr/>
          </p:nvSpPr>
          <p:spPr>
            <a:xfrm>
              <a:off x="6570563" y="464226"/>
              <a:ext cx="20348" cy="21180"/>
            </a:xfrm>
            <a:custGeom>
              <a:avLst/>
              <a:gdLst/>
              <a:ahLst/>
              <a:cxnLst/>
              <a:rect l="l" t="t" r="r" b="b"/>
              <a:pathLst>
                <a:path w="269" h="280" extrusionOk="0">
                  <a:moveTo>
                    <a:pt x="142" y="79"/>
                  </a:moveTo>
                  <a:cubicBezTo>
                    <a:pt x="173" y="79"/>
                    <a:pt x="208" y="112"/>
                    <a:pt x="198" y="151"/>
                  </a:cubicBezTo>
                  <a:cubicBezTo>
                    <a:pt x="187" y="176"/>
                    <a:pt x="151" y="198"/>
                    <a:pt x="117" y="210"/>
                  </a:cubicBezTo>
                  <a:cubicBezTo>
                    <a:pt x="116" y="211"/>
                    <a:pt x="114" y="211"/>
                    <a:pt x="113" y="211"/>
                  </a:cubicBezTo>
                  <a:cubicBezTo>
                    <a:pt x="99" y="211"/>
                    <a:pt x="78" y="172"/>
                    <a:pt x="48" y="140"/>
                  </a:cubicBezTo>
                  <a:cubicBezTo>
                    <a:pt x="81" y="117"/>
                    <a:pt x="103" y="81"/>
                    <a:pt x="129" y="81"/>
                  </a:cubicBezTo>
                  <a:cubicBezTo>
                    <a:pt x="133" y="80"/>
                    <a:pt x="137" y="79"/>
                    <a:pt x="142" y="79"/>
                  </a:cubicBezTo>
                  <a:close/>
                  <a:moveTo>
                    <a:pt x="129" y="0"/>
                  </a:moveTo>
                  <a:cubicBezTo>
                    <a:pt x="59" y="0"/>
                    <a:pt x="0" y="70"/>
                    <a:pt x="0" y="151"/>
                  </a:cubicBezTo>
                  <a:cubicBezTo>
                    <a:pt x="0" y="232"/>
                    <a:pt x="48" y="279"/>
                    <a:pt x="117" y="279"/>
                  </a:cubicBezTo>
                  <a:cubicBezTo>
                    <a:pt x="198" y="279"/>
                    <a:pt x="268" y="221"/>
                    <a:pt x="268" y="151"/>
                  </a:cubicBezTo>
                  <a:cubicBezTo>
                    <a:pt x="268" y="81"/>
                    <a:pt x="198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4"/>
            <p:cNvSpPr/>
            <p:nvPr/>
          </p:nvSpPr>
          <p:spPr>
            <a:xfrm>
              <a:off x="6529945" y="453637"/>
              <a:ext cx="20348" cy="20348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70"/>
                  </a:moveTo>
                  <a:cubicBezTo>
                    <a:pt x="166" y="70"/>
                    <a:pt x="188" y="107"/>
                    <a:pt x="235" y="140"/>
                  </a:cubicBezTo>
                  <a:cubicBezTo>
                    <a:pt x="194" y="172"/>
                    <a:pt x="172" y="201"/>
                    <a:pt x="150" y="201"/>
                  </a:cubicBezTo>
                  <a:cubicBezTo>
                    <a:pt x="147" y="201"/>
                    <a:pt x="144" y="200"/>
                    <a:pt x="140" y="199"/>
                  </a:cubicBezTo>
                  <a:cubicBezTo>
                    <a:pt x="118" y="199"/>
                    <a:pt x="96" y="162"/>
                    <a:pt x="71" y="140"/>
                  </a:cubicBezTo>
                  <a:cubicBezTo>
                    <a:pt x="96" y="118"/>
                    <a:pt x="107" y="70"/>
                    <a:pt x="129" y="70"/>
                  </a:cubicBezTo>
                  <a:close/>
                  <a:moveTo>
                    <a:pt x="129" y="0"/>
                  </a:moveTo>
                  <a:cubicBezTo>
                    <a:pt x="71" y="0"/>
                    <a:pt x="1" y="70"/>
                    <a:pt x="1" y="140"/>
                  </a:cubicBezTo>
                  <a:cubicBezTo>
                    <a:pt x="1" y="210"/>
                    <a:pt x="71" y="269"/>
                    <a:pt x="152" y="269"/>
                  </a:cubicBezTo>
                  <a:cubicBezTo>
                    <a:pt x="210" y="269"/>
                    <a:pt x="269" y="210"/>
                    <a:pt x="269" y="140"/>
                  </a:cubicBezTo>
                  <a:cubicBezTo>
                    <a:pt x="269" y="70"/>
                    <a:pt x="199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4"/>
            <p:cNvSpPr/>
            <p:nvPr/>
          </p:nvSpPr>
          <p:spPr>
            <a:xfrm>
              <a:off x="6713975" y="417405"/>
              <a:ext cx="20423" cy="7867"/>
            </a:xfrm>
            <a:custGeom>
              <a:avLst/>
              <a:gdLst/>
              <a:ahLst/>
              <a:cxnLst/>
              <a:rect l="l" t="t" r="r" b="b"/>
              <a:pathLst>
                <a:path w="270" h="104" extrusionOk="0">
                  <a:moveTo>
                    <a:pt x="31" y="0"/>
                  </a:moveTo>
                  <a:cubicBezTo>
                    <a:pt x="28" y="0"/>
                    <a:pt x="25" y="1"/>
                    <a:pt x="23" y="2"/>
                  </a:cubicBezTo>
                  <a:cubicBezTo>
                    <a:pt x="12" y="13"/>
                    <a:pt x="1" y="38"/>
                    <a:pt x="12" y="49"/>
                  </a:cubicBezTo>
                  <a:cubicBezTo>
                    <a:pt x="32" y="75"/>
                    <a:pt x="143" y="104"/>
                    <a:pt x="218" y="104"/>
                  </a:cubicBezTo>
                  <a:cubicBezTo>
                    <a:pt x="239" y="104"/>
                    <a:pt x="257" y="101"/>
                    <a:pt x="269" y="97"/>
                  </a:cubicBezTo>
                  <a:cubicBezTo>
                    <a:pt x="248" y="63"/>
                    <a:pt x="76" y="0"/>
                    <a:pt x="3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4"/>
            <p:cNvSpPr/>
            <p:nvPr/>
          </p:nvSpPr>
          <p:spPr>
            <a:xfrm>
              <a:off x="6601348" y="399101"/>
              <a:ext cx="15129" cy="15961"/>
            </a:xfrm>
            <a:custGeom>
              <a:avLst/>
              <a:gdLst/>
              <a:ahLst/>
              <a:cxnLst/>
              <a:rect l="l" t="t" r="r" b="b"/>
              <a:pathLst>
                <a:path w="200" h="211" extrusionOk="0">
                  <a:moveTo>
                    <a:pt x="199" y="1"/>
                  </a:moveTo>
                  <a:cubicBezTo>
                    <a:pt x="129" y="12"/>
                    <a:pt x="12" y="140"/>
                    <a:pt x="1" y="210"/>
                  </a:cubicBezTo>
                  <a:cubicBezTo>
                    <a:pt x="71" y="199"/>
                    <a:pt x="199" y="59"/>
                    <a:pt x="1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4"/>
            <p:cNvSpPr/>
            <p:nvPr/>
          </p:nvSpPr>
          <p:spPr>
            <a:xfrm>
              <a:off x="6733489" y="433365"/>
              <a:ext cx="11422" cy="14448"/>
            </a:xfrm>
            <a:custGeom>
              <a:avLst/>
              <a:gdLst/>
              <a:ahLst/>
              <a:cxnLst/>
              <a:rect l="l" t="t" r="r" b="b"/>
              <a:pathLst>
                <a:path w="151" h="191" extrusionOk="0">
                  <a:moveTo>
                    <a:pt x="11" y="0"/>
                  </a:moveTo>
                  <a:lnTo>
                    <a:pt x="11" y="0"/>
                  </a:lnTo>
                  <a:cubicBezTo>
                    <a:pt x="1" y="87"/>
                    <a:pt x="68" y="190"/>
                    <a:pt x="133" y="190"/>
                  </a:cubicBezTo>
                  <a:cubicBezTo>
                    <a:pt x="139" y="190"/>
                    <a:pt x="145" y="189"/>
                    <a:pt x="151" y="187"/>
                  </a:cubicBezTo>
                  <a:cubicBezTo>
                    <a:pt x="103" y="129"/>
                    <a:pt x="81" y="48"/>
                    <a:pt x="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4"/>
            <p:cNvSpPr/>
            <p:nvPr/>
          </p:nvSpPr>
          <p:spPr>
            <a:xfrm>
              <a:off x="6423445" y="588275"/>
              <a:ext cx="48487" cy="36157"/>
            </a:xfrm>
            <a:custGeom>
              <a:avLst/>
              <a:gdLst/>
              <a:ahLst/>
              <a:cxnLst/>
              <a:rect l="l" t="t" r="r" b="b"/>
              <a:pathLst>
                <a:path w="641" h="478" extrusionOk="0">
                  <a:moveTo>
                    <a:pt x="615" y="0"/>
                  </a:moveTo>
                  <a:cubicBezTo>
                    <a:pt x="433" y="0"/>
                    <a:pt x="1" y="324"/>
                    <a:pt x="1" y="478"/>
                  </a:cubicBezTo>
                  <a:cubicBezTo>
                    <a:pt x="23" y="444"/>
                    <a:pt x="59" y="433"/>
                    <a:pt x="71" y="408"/>
                  </a:cubicBezTo>
                  <a:cubicBezTo>
                    <a:pt x="199" y="235"/>
                    <a:pt x="372" y="128"/>
                    <a:pt x="571" y="47"/>
                  </a:cubicBezTo>
                  <a:cubicBezTo>
                    <a:pt x="596" y="36"/>
                    <a:pt x="607" y="14"/>
                    <a:pt x="640" y="3"/>
                  </a:cubicBezTo>
                  <a:cubicBezTo>
                    <a:pt x="633" y="1"/>
                    <a:pt x="624" y="0"/>
                    <a:pt x="6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4"/>
            <p:cNvSpPr/>
            <p:nvPr/>
          </p:nvSpPr>
          <p:spPr>
            <a:xfrm>
              <a:off x="6411191" y="632372"/>
              <a:ext cx="8775" cy="22088"/>
            </a:xfrm>
            <a:custGeom>
              <a:avLst/>
              <a:gdLst/>
              <a:ahLst/>
              <a:cxnLst/>
              <a:rect l="l" t="t" r="r" b="b"/>
              <a:pathLst>
                <a:path w="116" h="292" extrusionOk="0">
                  <a:moveTo>
                    <a:pt x="104" y="1"/>
                  </a:moveTo>
                  <a:cubicBezTo>
                    <a:pt x="34" y="48"/>
                    <a:pt x="23" y="118"/>
                    <a:pt x="12" y="188"/>
                  </a:cubicBezTo>
                  <a:cubicBezTo>
                    <a:pt x="12" y="221"/>
                    <a:pt x="1" y="269"/>
                    <a:pt x="59" y="291"/>
                  </a:cubicBezTo>
                  <a:cubicBezTo>
                    <a:pt x="82" y="199"/>
                    <a:pt x="104" y="104"/>
                    <a:pt x="115" y="12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4"/>
            <p:cNvSpPr/>
            <p:nvPr/>
          </p:nvSpPr>
          <p:spPr>
            <a:xfrm>
              <a:off x="6940287" y="581164"/>
              <a:ext cx="15961" cy="13464"/>
            </a:xfrm>
            <a:custGeom>
              <a:avLst/>
              <a:gdLst/>
              <a:ahLst/>
              <a:cxnLst/>
              <a:rect l="l" t="t" r="r" b="b"/>
              <a:pathLst>
                <a:path w="211" h="178" extrusionOk="0">
                  <a:moveTo>
                    <a:pt x="11" y="1"/>
                  </a:moveTo>
                  <a:cubicBezTo>
                    <a:pt x="8" y="1"/>
                    <a:pt x="4" y="1"/>
                    <a:pt x="1" y="2"/>
                  </a:cubicBezTo>
                  <a:cubicBezTo>
                    <a:pt x="48" y="83"/>
                    <a:pt x="118" y="141"/>
                    <a:pt x="211" y="178"/>
                  </a:cubicBezTo>
                  <a:cubicBezTo>
                    <a:pt x="189" y="88"/>
                    <a:pt x="74" y="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4"/>
            <p:cNvSpPr/>
            <p:nvPr/>
          </p:nvSpPr>
          <p:spPr>
            <a:xfrm>
              <a:off x="6598625" y="701885"/>
              <a:ext cx="15961" cy="14296"/>
            </a:xfrm>
            <a:custGeom>
              <a:avLst/>
              <a:gdLst/>
              <a:ahLst/>
              <a:cxnLst/>
              <a:rect l="l" t="t" r="r" b="b"/>
              <a:pathLst>
                <a:path w="211" h="189" extrusionOk="0">
                  <a:moveTo>
                    <a:pt x="1" y="1"/>
                  </a:moveTo>
                  <a:cubicBezTo>
                    <a:pt x="25" y="89"/>
                    <a:pt x="139" y="189"/>
                    <a:pt x="201" y="189"/>
                  </a:cubicBezTo>
                  <a:cubicBezTo>
                    <a:pt x="204" y="189"/>
                    <a:pt x="207" y="189"/>
                    <a:pt x="210" y="188"/>
                  </a:cubicBezTo>
                  <a:cubicBezTo>
                    <a:pt x="188" y="129"/>
                    <a:pt x="48" y="1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4"/>
            <p:cNvSpPr/>
            <p:nvPr/>
          </p:nvSpPr>
          <p:spPr>
            <a:xfrm>
              <a:off x="6503547" y="641298"/>
              <a:ext cx="5371" cy="15885"/>
            </a:xfrm>
            <a:custGeom>
              <a:avLst/>
              <a:gdLst/>
              <a:ahLst/>
              <a:cxnLst/>
              <a:rect l="l" t="t" r="r" b="b"/>
              <a:pathLst>
                <a:path w="71" h="210" extrusionOk="0">
                  <a:moveTo>
                    <a:pt x="12" y="0"/>
                  </a:moveTo>
                  <a:cubicBezTo>
                    <a:pt x="12" y="70"/>
                    <a:pt x="0" y="140"/>
                    <a:pt x="0" y="210"/>
                  </a:cubicBezTo>
                  <a:lnTo>
                    <a:pt x="26" y="210"/>
                  </a:lnTo>
                  <a:cubicBezTo>
                    <a:pt x="59" y="162"/>
                    <a:pt x="70" y="45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4"/>
            <p:cNvSpPr/>
            <p:nvPr/>
          </p:nvSpPr>
          <p:spPr>
            <a:xfrm>
              <a:off x="6629486" y="706347"/>
              <a:ext cx="5371" cy="10666"/>
            </a:xfrm>
            <a:custGeom>
              <a:avLst/>
              <a:gdLst/>
              <a:ahLst/>
              <a:cxnLst/>
              <a:rect l="l" t="t" r="r" b="b"/>
              <a:pathLst>
                <a:path w="71" h="141" extrusionOk="0">
                  <a:moveTo>
                    <a:pt x="23" y="1"/>
                  </a:moveTo>
                  <a:cubicBezTo>
                    <a:pt x="12" y="23"/>
                    <a:pt x="1" y="48"/>
                    <a:pt x="1" y="70"/>
                  </a:cubicBezTo>
                  <a:cubicBezTo>
                    <a:pt x="1" y="93"/>
                    <a:pt x="12" y="118"/>
                    <a:pt x="23" y="140"/>
                  </a:cubicBezTo>
                  <a:cubicBezTo>
                    <a:pt x="37" y="118"/>
                    <a:pt x="48" y="104"/>
                    <a:pt x="70" y="70"/>
                  </a:cubicBezTo>
                  <a:cubicBezTo>
                    <a:pt x="59" y="48"/>
                    <a:pt x="48" y="23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4"/>
            <p:cNvSpPr/>
            <p:nvPr/>
          </p:nvSpPr>
          <p:spPr>
            <a:xfrm>
              <a:off x="6781823" y="718601"/>
              <a:ext cx="189409" cy="55673"/>
            </a:xfrm>
            <a:custGeom>
              <a:avLst/>
              <a:gdLst/>
              <a:ahLst/>
              <a:cxnLst/>
              <a:rect l="l" t="t" r="r" b="b"/>
              <a:pathLst>
                <a:path w="2504" h="736" extrusionOk="0">
                  <a:moveTo>
                    <a:pt x="2493" y="1"/>
                  </a:moveTo>
                  <a:cubicBezTo>
                    <a:pt x="2468" y="12"/>
                    <a:pt x="2445" y="26"/>
                    <a:pt x="2423" y="37"/>
                  </a:cubicBezTo>
                  <a:cubicBezTo>
                    <a:pt x="2269" y="107"/>
                    <a:pt x="2118" y="177"/>
                    <a:pt x="1979" y="246"/>
                  </a:cubicBezTo>
                  <a:cubicBezTo>
                    <a:pt x="1560" y="420"/>
                    <a:pt x="1129" y="501"/>
                    <a:pt x="688" y="559"/>
                  </a:cubicBezTo>
                  <a:cubicBezTo>
                    <a:pt x="490" y="596"/>
                    <a:pt x="280" y="629"/>
                    <a:pt x="82" y="665"/>
                  </a:cubicBezTo>
                  <a:cubicBezTo>
                    <a:pt x="59" y="677"/>
                    <a:pt x="34" y="688"/>
                    <a:pt x="1" y="699"/>
                  </a:cubicBezTo>
                  <a:cubicBezTo>
                    <a:pt x="12" y="710"/>
                    <a:pt x="12" y="724"/>
                    <a:pt x="12" y="735"/>
                  </a:cubicBezTo>
                  <a:cubicBezTo>
                    <a:pt x="59" y="724"/>
                    <a:pt x="93" y="724"/>
                    <a:pt x="140" y="724"/>
                  </a:cubicBezTo>
                  <a:cubicBezTo>
                    <a:pt x="467" y="665"/>
                    <a:pt x="803" y="607"/>
                    <a:pt x="1129" y="548"/>
                  </a:cubicBezTo>
                  <a:cubicBezTo>
                    <a:pt x="1607" y="467"/>
                    <a:pt x="2048" y="316"/>
                    <a:pt x="2456" y="70"/>
                  </a:cubicBezTo>
                  <a:cubicBezTo>
                    <a:pt x="2479" y="59"/>
                    <a:pt x="2493" y="37"/>
                    <a:pt x="2504" y="26"/>
                  </a:cubicBezTo>
                  <a:cubicBezTo>
                    <a:pt x="2504" y="26"/>
                    <a:pt x="2493" y="12"/>
                    <a:pt x="249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4"/>
            <p:cNvSpPr/>
            <p:nvPr/>
          </p:nvSpPr>
          <p:spPr>
            <a:xfrm>
              <a:off x="6981737" y="664065"/>
              <a:ext cx="31770" cy="47655"/>
            </a:xfrm>
            <a:custGeom>
              <a:avLst/>
              <a:gdLst/>
              <a:ahLst/>
              <a:cxnLst/>
              <a:rect l="l" t="t" r="r" b="b"/>
              <a:pathLst>
                <a:path w="420" h="630" extrusionOk="0">
                  <a:moveTo>
                    <a:pt x="372" y="1"/>
                  </a:moveTo>
                  <a:lnTo>
                    <a:pt x="372" y="1"/>
                  </a:lnTo>
                  <a:cubicBezTo>
                    <a:pt x="361" y="23"/>
                    <a:pt x="350" y="48"/>
                    <a:pt x="339" y="71"/>
                  </a:cubicBezTo>
                  <a:cubicBezTo>
                    <a:pt x="325" y="104"/>
                    <a:pt x="325" y="152"/>
                    <a:pt x="302" y="199"/>
                  </a:cubicBezTo>
                  <a:cubicBezTo>
                    <a:pt x="244" y="328"/>
                    <a:pt x="163" y="453"/>
                    <a:pt x="45" y="548"/>
                  </a:cubicBezTo>
                  <a:cubicBezTo>
                    <a:pt x="23" y="571"/>
                    <a:pt x="12" y="582"/>
                    <a:pt x="1" y="607"/>
                  </a:cubicBezTo>
                  <a:cubicBezTo>
                    <a:pt x="1" y="618"/>
                    <a:pt x="12" y="618"/>
                    <a:pt x="12" y="629"/>
                  </a:cubicBezTo>
                  <a:cubicBezTo>
                    <a:pt x="140" y="593"/>
                    <a:pt x="199" y="490"/>
                    <a:pt x="269" y="398"/>
                  </a:cubicBezTo>
                  <a:cubicBezTo>
                    <a:pt x="339" y="280"/>
                    <a:pt x="420" y="152"/>
                    <a:pt x="37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6935900" y="672688"/>
              <a:ext cx="8926" cy="14296"/>
            </a:xfrm>
            <a:custGeom>
              <a:avLst/>
              <a:gdLst/>
              <a:ahLst/>
              <a:cxnLst/>
              <a:rect l="l" t="t" r="r" b="b"/>
              <a:pathLst>
                <a:path w="118" h="189" extrusionOk="0">
                  <a:moveTo>
                    <a:pt x="80" y="0"/>
                  </a:moveTo>
                  <a:cubicBezTo>
                    <a:pt x="76" y="0"/>
                    <a:pt x="72" y="1"/>
                    <a:pt x="70" y="4"/>
                  </a:cubicBezTo>
                  <a:cubicBezTo>
                    <a:pt x="37" y="15"/>
                    <a:pt x="0" y="144"/>
                    <a:pt x="23" y="189"/>
                  </a:cubicBezTo>
                  <a:cubicBezTo>
                    <a:pt x="81" y="144"/>
                    <a:pt x="93" y="85"/>
                    <a:pt x="118" y="27"/>
                  </a:cubicBezTo>
                  <a:cubicBezTo>
                    <a:pt x="118" y="18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4"/>
            <p:cNvSpPr/>
            <p:nvPr/>
          </p:nvSpPr>
          <p:spPr>
            <a:xfrm>
              <a:off x="6950044" y="661342"/>
              <a:ext cx="6203" cy="14221"/>
            </a:xfrm>
            <a:custGeom>
              <a:avLst/>
              <a:gdLst/>
              <a:ahLst/>
              <a:cxnLst/>
              <a:rect l="l" t="t" r="r" b="b"/>
              <a:pathLst>
                <a:path w="82" h="188" extrusionOk="0">
                  <a:moveTo>
                    <a:pt x="59" y="1"/>
                  </a:moveTo>
                  <a:cubicBezTo>
                    <a:pt x="45" y="14"/>
                    <a:pt x="23" y="26"/>
                    <a:pt x="23" y="37"/>
                  </a:cubicBezTo>
                  <a:cubicBezTo>
                    <a:pt x="12" y="70"/>
                    <a:pt x="0" y="107"/>
                    <a:pt x="0" y="140"/>
                  </a:cubicBezTo>
                  <a:cubicBezTo>
                    <a:pt x="0" y="154"/>
                    <a:pt x="12" y="177"/>
                    <a:pt x="12" y="188"/>
                  </a:cubicBezTo>
                  <a:cubicBezTo>
                    <a:pt x="23" y="177"/>
                    <a:pt x="45" y="177"/>
                    <a:pt x="45" y="165"/>
                  </a:cubicBezTo>
                  <a:cubicBezTo>
                    <a:pt x="59" y="129"/>
                    <a:pt x="70" y="95"/>
                    <a:pt x="82" y="48"/>
                  </a:cubicBezTo>
                  <a:cubicBezTo>
                    <a:pt x="70" y="37"/>
                    <a:pt x="59" y="26"/>
                    <a:pt x="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4"/>
            <p:cNvSpPr/>
            <p:nvPr/>
          </p:nvSpPr>
          <p:spPr>
            <a:xfrm>
              <a:off x="6596961" y="603251"/>
              <a:ext cx="21180" cy="28215"/>
            </a:xfrm>
            <a:custGeom>
              <a:avLst/>
              <a:gdLst/>
              <a:ahLst/>
              <a:cxnLst/>
              <a:rect l="l" t="t" r="r" b="b"/>
              <a:pathLst>
                <a:path w="280" h="373" extrusionOk="0">
                  <a:moveTo>
                    <a:pt x="162" y="59"/>
                  </a:moveTo>
                  <a:cubicBezTo>
                    <a:pt x="187" y="70"/>
                    <a:pt x="210" y="106"/>
                    <a:pt x="210" y="118"/>
                  </a:cubicBezTo>
                  <a:cubicBezTo>
                    <a:pt x="210" y="165"/>
                    <a:pt x="210" y="210"/>
                    <a:pt x="187" y="246"/>
                  </a:cubicBezTo>
                  <a:cubicBezTo>
                    <a:pt x="173" y="280"/>
                    <a:pt x="140" y="294"/>
                    <a:pt x="104" y="316"/>
                  </a:cubicBezTo>
                  <a:cubicBezTo>
                    <a:pt x="92" y="280"/>
                    <a:pt x="81" y="257"/>
                    <a:pt x="59" y="235"/>
                  </a:cubicBezTo>
                  <a:lnTo>
                    <a:pt x="59" y="165"/>
                  </a:lnTo>
                  <a:cubicBezTo>
                    <a:pt x="59" y="154"/>
                    <a:pt x="70" y="106"/>
                    <a:pt x="92" y="84"/>
                  </a:cubicBezTo>
                  <a:cubicBezTo>
                    <a:pt x="104" y="70"/>
                    <a:pt x="140" y="59"/>
                    <a:pt x="162" y="59"/>
                  </a:cubicBezTo>
                  <a:close/>
                  <a:moveTo>
                    <a:pt x="151" y="0"/>
                  </a:moveTo>
                  <a:cubicBezTo>
                    <a:pt x="81" y="0"/>
                    <a:pt x="23" y="25"/>
                    <a:pt x="11" y="106"/>
                  </a:cubicBezTo>
                  <a:cubicBezTo>
                    <a:pt x="0" y="154"/>
                    <a:pt x="0" y="224"/>
                    <a:pt x="11" y="280"/>
                  </a:cubicBezTo>
                  <a:cubicBezTo>
                    <a:pt x="25" y="338"/>
                    <a:pt x="70" y="373"/>
                    <a:pt x="119" y="373"/>
                  </a:cubicBezTo>
                  <a:cubicBezTo>
                    <a:pt x="150" y="373"/>
                    <a:pt x="183" y="359"/>
                    <a:pt x="210" y="327"/>
                  </a:cubicBezTo>
                  <a:cubicBezTo>
                    <a:pt x="268" y="268"/>
                    <a:pt x="280" y="199"/>
                    <a:pt x="280" y="118"/>
                  </a:cubicBezTo>
                  <a:cubicBezTo>
                    <a:pt x="280" y="37"/>
                    <a:pt x="243" y="0"/>
                    <a:pt x="15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4"/>
            <p:cNvSpPr/>
            <p:nvPr/>
          </p:nvSpPr>
          <p:spPr>
            <a:xfrm>
              <a:off x="6547720" y="587367"/>
              <a:ext cx="18457" cy="26702"/>
            </a:xfrm>
            <a:custGeom>
              <a:avLst/>
              <a:gdLst/>
              <a:ahLst/>
              <a:cxnLst/>
              <a:rect l="l" t="t" r="r" b="b"/>
              <a:pathLst>
                <a:path w="244" h="353" extrusionOk="0">
                  <a:moveTo>
                    <a:pt x="104" y="71"/>
                  </a:moveTo>
                  <a:cubicBezTo>
                    <a:pt x="126" y="71"/>
                    <a:pt x="151" y="96"/>
                    <a:pt x="162" y="118"/>
                  </a:cubicBezTo>
                  <a:cubicBezTo>
                    <a:pt x="185" y="166"/>
                    <a:pt x="151" y="258"/>
                    <a:pt x="56" y="305"/>
                  </a:cubicBezTo>
                  <a:cubicBezTo>
                    <a:pt x="56" y="235"/>
                    <a:pt x="56" y="177"/>
                    <a:pt x="70" y="118"/>
                  </a:cubicBezTo>
                  <a:cubicBezTo>
                    <a:pt x="70" y="96"/>
                    <a:pt x="93" y="71"/>
                    <a:pt x="104" y="71"/>
                  </a:cubicBezTo>
                  <a:close/>
                  <a:moveTo>
                    <a:pt x="126" y="1"/>
                  </a:moveTo>
                  <a:cubicBezTo>
                    <a:pt x="56" y="1"/>
                    <a:pt x="12" y="37"/>
                    <a:pt x="0" y="118"/>
                  </a:cubicBezTo>
                  <a:cubicBezTo>
                    <a:pt x="0" y="177"/>
                    <a:pt x="0" y="235"/>
                    <a:pt x="12" y="294"/>
                  </a:cubicBezTo>
                  <a:cubicBezTo>
                    <a:pt x="19" y="330"/>
                    <a:pt x="54" y="353"/>
                    <a:pt x="91" y="353"/>
                  </a:cubicBezTo>
                  <a:cubicBezTo>
                    <a:pt x="112" y="353"/>
                    <a:pt x="134" y="345"/>
                    <a:pt x="151" y="328"/>
                  </a:cubicBezTo>
                  <a:cubicBezTo>
                    <a:pt x="185" y="280"/>
                    <a:pt x="210" y="210"/>
                    <a:pt x="243" y="154"/>
                  </a:cubicBezTo>
                  <a:cubicBezTo>
                    <a:pt x="243" y="154"/>
                    <a:pt x="232" y="154"/>
                    <a:pt x="232" y="140"/>
                  </a:cubicBezTo>
                  <a:cubicBezTo>
                    <a:pt x="232" y="59"/>
                    <a:pt x="185" y="15"/>
                    <a:pt x="1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4"/>
            <p:cNvSpPr/>
            <p:nvPr/>
          </p:nvSpPr>
          <p:spPr>
            <a:xfrm>
              <a:off x="6512396" y="571331"/>
              <a:ext cx="12330" cy="20575"/>
            </a:xfrm>
            <a:custGeom>
              <a:avLst/>
              <a:gdLst/>
              <a:ahLst/>
              <a:cxnLst/>
              <a:rect l="l" t="t" r="r" b="b"/>
              <a:pathLst>
                <a:path w="163" h="272" extrusionOk="0">
                  <a:moveTo>
                    <a:pt x="59" y="40"/>
                  </a:moveTo>
                  <a:lnTo>
                    <a:pt x="59" y="40"/>
                  </a:lnTo>
                  <a:cubicBezTo>
                    <a:pt x="118" y="98"/>
                    <a:pt x="104" y="157"/>
                    <a:pt x="48" y="213"/>
                  </a:cubicBezTo>
                  <a:cubicBezTo>
                    <a:pt x="48" y="168"/>
                    <a:pt x="59" y="109"/>
                    <a:pt x="59" y="40"/>
                  </a:cubicBezTo>
                  <a:close/>
                  <a:moveTo>
                    <a:pt x="90" y="0"/>
                  </a:moveTo>
                  <a:cubicBezTo>
                    <a:pt x="63" y="0"/>
                    <a:pt x="23" y="19"/>
                    <a:pt x="23" y="28"/>
                  </a:cubicBezTo>
                  <a:cubicBezTo>
                    <a:pt x="12" y="98"/>
                    <a:pt x="1" y="168"/>
                    <a:pt x="12" y="227"/>
                  </a:cubicBezTo>
                  <a:cubicBezTo>
                    <a:pt x="12" y="249"/>
                    <a:pt x="48" y="271"/>
                    <a:pt x="71" y="271"/>
                  </a:cubicBezTo>
                  <a:cubicBezTo>
                    <a:pt x="93" y="271"/>
                    <a:pt x="118" y="249"/>
                    <a:pt x="129" y="238"/>
                  </a:cubicBezTo>
                  <a:cubicBezTo>
                    <a:pt x="152" y="190"/>
                    <a:pt x="152" y="143"/>
                    <a:pt x="163" y="87"/>
                  </a:cubicBezTo>
                  <a:cubicBezTo>
                    <a:pt x="152" y="62"/>
                    <a:pt x="140" y="17"/>
                    <a:pt x="104" y="3"/>
                  </a:cubicBezTo>
                  <a:cubicBezTo>
                    <a:pt x="100" y="1"/>
                    <a:pt x="95" y="0"/>
                    <a:pt x="9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4"/>
            <p:cNvSpPr/>
            <p:nvPr/>
          </p:nvSpPr>
          <p:spPr>
            <a:xfrm>
              <a:off x="6750962" y="677226"/>
              <a:ext cx="43192" cy="38956"/>
            </a:xfrm>
            <a:custGeom>
              <a:avLst/>
              <a:gdLst/>
              <a:ahLst/>
              <a:cxnLst/>
              <a:rect l="l" t="t" r="r" b="b"/>
              <a:pathLst>
                <a:path w="571" h="515" extrusionOk="0">
                  <a:moveTo>
                    <a:pt x="249" y="65"/>
                  </a:moveTo>
                  <a:cubicBezTo>
                    <a:pt x="265" y="65"/>
                    <a:pt x="287" y="74"/>
                    <a:pt x="303" y="84"/>
                  </a:cubicBezTo>
                  <a:cubicBezTo>
                    <a:pt x="372" y="165"/>
                    <a:pt x="442" y="246"/>
                    <a:pt x="512" y="338"/>
                  </a:cubicBezTo>
                  <a:cubicBezTo>
                    <a:pt x="456" y="374"/>
                    <a:pt x="409" y="408"/>
                    <a:pt x="350" y="433"/>
                  </a:cubicBezTo>
                  <a:cubicBezTo>
                    <a:pt x="348" y="435"/>
                    <a:pt x="346" y="436"/>
                    <a:pt x="342" y="436"/>
                  </a:cubicBezTo>
                  <a:cubicBezTo>
                    <a:pt x="327" y="436"/>
                    <a:pt x="301" y="415"/>
                    <a:pt x="291" y="397"/>
                  </a:cubicBezTo>
                  <a:cubicBezTo>
                    <a:pt x="222" y="316"/>
                    <a:pt x="163" y="224"/>
                    <a:pt x="93" y="129"/>
                  </a:cubicBezTo>
                  <a:cubicBezTo>
                    <a:pt x="129" y="106"/>
                    <a:pt x="177" y="84"/>
                    <a:pt x="233" y="70"/>
                  </a:cubicBezTo>
                  <a:cubicBezTo>
                    <a:pt x="237" y="67"/>
                    <a:pt x="242" y="65"/>
                    <a:pt x="249" y="65"/>
                  </a:cubicBezTo>
                  <a:close/>
                  <a:moveTo>
                    <a:pt x="259" y="1"/>
                  </a:moveTo>
                  <a:cubicBezTo>
                    <a:pt x="218" y="1"/>
                    <a:pt x="169" y="21"/>
                    <a:pt x="93" y="59"/>
                  </a:cubicBezTo>
                  <a:cubicBezTo>
                    <a:pt x="82" y="70"/>
                    <a:pt x="71" y="70"/>
                    <a:pt x="60" y="70"/>
                  </a:cubicBezTo>
                  <a:cubicBezTo>
                    <a:pt x="12" y="95"/>
                    <a:pt x="1" y="117"/>
                    <a:pt x="37" y="165"/>
                  </a:cubicBezTo>
                  <a:cubicBezTo>
                    <a:pt x="129" y="279"/>
                    <a:pt x="210" y="386"/>
                    <a:pt x="291" y="489"/>
                  </a:cubicBezTo>
                  <a:cubicBezTo>
                    <a:pt x="303" y="503"/>
                    <a:pt x="328" y="514"/>
                    <a:pt x="328" y="514"/>
                  </a:cubicBezTo>
                  <a:cubicBezTo>
                    <a:pt x="409" y="467"/>
                    <a:pt x="490" y="419"/>
                    <a:pt x="560" y="363"/>
                  </a:cubicBezTo>
                  <a:cubicBezTo>
                    <a:pt x="571" y="363"/>
                    <a:pt x="571" y="349"/>
                    <a:pt x="571" y="338"/>
                  </a:cubicBezTo>
                  <a:cubicBezTo>
                    <a:pt x="560" y="327"/>
                    <a:pt x="560" y="316"/>
                    <a:pt x="548" y="305"/>
                  </a:cubicBezTo>
                  <a:cubicBezTo>
                    <a:pt x="512" y="246"/>
                    <a:pt x="479" y="187"/>
                    <a:pt x="442" y="140"/>
                  </a:cubicBezTo>
                  <a:cubicBezTo>
                    <a:pt x="360" y="44"/>
                    <a:pt x="318" y="1"/>
                    <a:pt x="2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9" name="Google Shape;2339;p34"/>
          <p:cNvGrpSpPr/>
          <p:nvPr/>
        </p:nvGrpSpPr>
        <p:grpSpPr>
          <a:xfrm rot="-1290404">
            <a:off x="1280430" y="3478533"/>
            <a:ext cx="1146225" cy="887919"/>
            <a:chOff x="7672927" y="1351323"/>
            <a:chExt cx="560889" cy="434491"/>
          </a:xfrm>
        </p:grpSpPr>
        <p:sp>
          <p:nvSpPr>
            <p:cNvPr id="2340" name="Google Shape;2340;p34"/>
            <p:cNvSpPr/>
            <p:nvPr/>
          </p:nvSpPr>
          <p:spPr>
            <a:xfrm>
              <a:off x="7672927" y="1351323"/>
              <a:ext cx="560889" cy="434491"/>
            </a:xfrm>
            <a:custGeom>
              <a:avLst/>
              <a:gdLst/>
              <a:ahLst/>
              <a:cxnLst/>
              <a:rect l="l" t="t" r="r" b="b"/>
              <a:pathLst>
                <a:path w="7415" h="5744" extrusionOk="0">
                  <a:moveTo>
                    <a:pt x="5035" y="0"/>
                  </a:moveTo>
                  <a:cubicBezTo>
                    <a:pt x="4627" y="0"/>
                    <a:pt x="4215" y="119"/>
                    <a:pt x="3853" y="366"/>
                  </a:cubicBezTo>
                  <a:cubicBezTo>
                    <a:pt x="3842" y="377"/>
                    <a:pt x="3817" y="391"/>
                    <a:pt x="3806" y="402"/>
                  </a:cubicBezTo>
                  <a:cubicBezTo>
                    <a:pt x="3783" y="413"/>
                    <a:pt x="3772" y="424"/>
                    <a:pt x="3747" y="436"/>
                  </a:cubicBezTo>
                  <a:cubicBezTo>
                    <a:pt x="3736" y="447"/>
                    <a:pt x="3725" y="461"/>
                    <a:pt x="3702" y="472"/>
                  </a:cubicBezTo>
                  <a:cubicBezTo>
                    <a:pt x="3364" y="704"/>
                    <a:pt x="3107" y="1031"/>
                    <a:pt x="2945" y="1402"/>
                  </a:cubicBezTo>
                  <a:cubicBezTo>
                    <a:pt x="2758" y="1858"/>
                    <a:pt x="2747" y="2369"/>
                    <a:pt x="2898" y="2835"/>
                  </a:cubicBezTo>
                  <a:lnTo>
                    <a:pt x="2780" y="2916"/>
                  </a:lnTo>
                  <a:lnTo>
                    <a:pt x="2769" y="2916"/>
                  </a:lnTo>
                  <a:cubicBezTo>
                    <a:pt x="2710" y="2961"/>
                    <a:pt x="2666" y="3020"/>
                    <a:pt x="2641" y="3078"/>
                  </a:cubicBezTo>
                  <a:cubicBezTo>
                    <a:pt x="2641" y="3090"/>
                    <a:pt x="2629" y="3101"/>
                    <a:pt x="2629" y="3115"/>
                  </a:cubicBezTo>
                  <a:lnTo>
                    <a:pt x="163" y="4813"/>
                  </a:lnTo>
                  <a:cubicBezTo>
                    <a:pt x="104" y="4847"/>
                    <a:pt x="70" y="4905"/>
                    <a:pt x="34" y="4964"/>
                  </a:cubicBezTo>
                  <a:cubicBezTo>
                    <a:pt x="12" y="5045"/>
                    <a:pt x="1" y="5140"/>
                    <a:pt x="34" y="5232"/>
                  </a:cubicBezTo>
                  <a:cubicBezTo>
                    <a:pt x="56" y="5336"/>
                    <a:pt x="104" y="5419"/>
                    <a:pt x="140" y="5464"/>
                  </a:cubicBezTo>
                  <a:cubicBezTo>
                    <a:pt x="174" y="5523"/>
                    <a:pt x="232" y="5593"/>
                    <a:pt x="314" y="5651"/>
                  </a:cubicBezTo>
                  <a:cubicBezTo>
                    <a:pt x="406" y="5721"/>
                    <a:pt x="490" y="5744"/>
                    <a:pt x="571" y="5744"/>
                  </a:cubicBezTo>
                  <a:cubicBezTo>
                    <a:pt x="640" y="5744"/>
                    <a:pt x="710" y="5710"/>
                    <a:pt x="769" y="5674"/>
                  </a:cubicBezTo>
                  <a:lnTo>
                    <a:pt x="3236" y="3975"/>
                  </a:lnTo>
                  <a:cubicBezTo>
                    <a:pt x="3249" y="3977"/>
                    <a:pt x="3263" y="3978"/>
                    <a:pt x="3276" y="3978"/>
                  </a:cubicBezTo>
                  <a:cubicBezTo>
                    <a:pt x="3340" y="3978"/>
                    <a:pt x="3398" y="3956"/>
                    <a:pt x="3456" y="3917"/>
                  </a:cubicBezTo>
                  <a:lnTo>
                    <a:pt x="3585" y="3835"/>
                  </a:lnTo>
                  <a:cubicBezTo>
                    <a:pt x="3960" y="4137"/>
                    <a:pt x="4421" y="4292"/>
                    <a:pt x="4885" y="4292"/>
                  </a:cubicBezTo>
                  <a:cubicBezTo>
                    <a:pt x="5299" y="4292"/>
                    <a:pt x="5715" y="4169"/>
                    <a:pt x="6077" y="3917"/>
                  </a:cubicBezTo>
                  <a:cubicBezTo>
                    <a:pt x="6099" y="3905"/>
                    <a:pt x="6122" y="3883"/>
                    <a:pt x="6147" y="3869"/>
                  </a:cubicBezTo>
                  <a:cubicBezTo>
                    <a:pt x="6169" y="3847"/>
                    <a:pt x="6203" y="3835"/>
                    <a:pt x="6228" y="3813"/>
                  </a:cubicBezTo>
                  <a:cubicBezTo>
                    <a:pt x="7169" y="3159"/>
                    <a:pt x="7415" y="1858"/>
                    <a:pt x="6761" y="902"/>
                  </a:cubicBezTo>
                  <a:cubicBezTo>
                    <a:pt x="6357" y="316"/>
                    <a:pt x="5702" y="0"/>
                    <a:pt x="5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4"/>
            <p:cNvSpPr/>
            <p:nvPr/>
          </p:nvSpPr>
          <p:spPr>
            <a:xfrm>
              <a:off x="7896517" y="1593747"/>
              <a:ext cx="24811" cy="32753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20" y="0"/>
                  </a:moveTo>
                  <a:cubicBezTo>
                    <a:pt x="16" y="0"/>
                    <a:pt x="14" y="1"/>
                    <a:pt x="11" y="2"/>
                  </a:cubicBezTo>
                  <a:cubicBezTo>
                    <a:pt x="0" y="2"/>
                    <a:pt x="0" y="24"/>
                    <a:pt x="11" y="49"/>
                  </a:cubicBezTo>
                  <a:cubicBezTo>
                    <a:pt x="59" y="61"/>
                    <a:pt x="129" y="119"/>
                    <a:pt x="187" y="200"/>
                  </a:cubicBezTo>
                  <a:cubicBezTo>
                    <a:pt x="232" y="270"/>
                    <a:pt x="269" y="362"/>
                    <a:pt x="257" y="410"/>
                  </a:cubicBezTo>
                  <a:cubicBezTo>
                    <a:pt x="280" y="432"/>
                    <a:pt x="302" y="432"/>
                    <a:pt x="302" y="432"/>
                  </a:cubicBezTo>
                  <a:cubicBezTo>
                    <a:pt x="313" y="421"/>
                    <a:pt x="313" y="421"/>
                    <a:pt x="313" y="410"/>
                  </a:cubicBezTo>
                  <a:cubicBezTo>
                    <a:pt x="327" y="373"/>
                    <a:pt x="291" y="281"/>
                    <a:pt x="221" y="175"/>
                  </a:cubicBezTo>
                  <a:cubicBezTo>
                    <a:pt x="138" y="49"/>
                    <a:pt x="52" y="0"/>
                    <a:pt x="2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4"/>
            <p:cNvSpPr/>
            <p:nvPr/>
          </p:nvSpPr>
          <p:spPr>
            <a:xfrm>
              <a:off x="7901811" y="1573551"/>
              <a:ext cx="48411" cy="49319"/>
            </a:xfrm>
            <a:custGeom>
              <a:avLst/>
              <a:gdLst/>
              <a:ahLst/>
              <a:cxnLst/>
              <a:rect l="l" t="t" r="r" b="b"/>
              <a:pathLst>
                <a:path w="640" h="652" extrusionOk="0">
                  <a:moveTo>
                    <a:pt x="327" y="1"/>
                  </a:moveTo>
                  <a:lnTo>
                    <a:pt x="0" y="221"/>
                  </a:lnTo>
                  <a:cubicBezTo>
                    <a:pt x="59" y="258"/>
                    <a:pt x="140" y="328"/>
                    <a:pt x="187" y="409"/>
                  </a:cubicBezTo>
                  <a:cubicBezTo>
                    <a:pt x="257" y="501"/>
                    <a:pt x="291" y="596"/>
                    <a:pt x="291" y="652"/>
                  </a:cubicBezTo>
                  <a:lnTo>
                    <a:pt x="618" y="431"/>
                  </a:lnTo>
                  <a:cubicBezTo>
                    <a:pt x="640" y="420"/>
                    <a:pt x="629" y="316"/>
                    <a:pt x="537" y="177"/>
                  </a:cubicBezTo>
                  <a:cubicBezTo>
                    <a:pt x="489" y="118"/>
                    <a:pt x="442" y="59"/>
                    <a:pt x="408" y="37"/>
                  </a:cubicBezTo>
                  <a:cubicBezTo>
                    <a:pt x="361" y="1"/>
                    <a:pt x="338" y="1"/>
                    <a:pt x="32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4"/>
            <p:cNvSpPr/>
            <p:nvPr/>
          </p:nvSpPr>
          <p:spPr>
            <a:xfrm>
              <a:off x="7704620" y="1601538"/>
              <a:ext cx="207790" cy="155294"/>
            </a:xfrm>
            <a:custGeom>
              <a:avLst/>
              <a:gdLst/>
              <a:ahLst/>
              <a:cxnLst/>
              <a:rect l="l" t="t" r="r" b="b"/>
              <a:pathLst>
                <a:path w="2747" h="2053" extrusionOk="0">
                  <a:moveTo>
                    <a:pt x="2543" y="0"/>
                  </a:moveTo>
                  <a:cubicBezTo>
                    <a:pt x="2541" y="0"/>
                    <a:pt x="2539" y="1"/>
                    <a:pt x="2537" y="2"/>
                  </a:cubicBezTo>
                  <a:lnTo>
                    <a:pt x="1" y="1748"/>
                  </a:lnTo>
                  <a:cubicBezTo>
                    <a:pt x="1" y="1748"/>
                    <a:pt x="12" y="1762"/>
                    <a:pt x="23" y="1762"/>
                  </a:cubicBezTo>
                  <a:cubicBezTo>
                    <a:pt x="57" y="1796"/>
                    <a:pt x="93" y="1832"/>
                    <a:pt x="126" y="1877"/>
                  </a:cubicBezTo>
                  <a:cubicBezTo>
                    <a:pt x="163" y="1935"/>
                    <a:pt x="196" y="1994"/>
                    <a:pt x="196" y="2053"/>
                  </a:cubicBezTo>
                  <a:lnTo>
                    <a:pt x="2747" y="296"/>
                  </a:lnTo>
                  <a:cubicBezTo>
                    <a:pt x="2747" y="296"/>
                    <a:pt x="2747" y="226"/>
                    <a:pt x="2677" y="120"/>
                  </a:cubicBezTo>
                  <a:cubicBezTo>
                    <a:pt x="2615" y="38"/>
                    <a:pt x="2562" y="0"/>
                    <a:pt x="254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4"/>
            <p:cNvSpPr/>
            <p:nvPr/>
          </p:nvSpPr>
          <p:spPr>
            <a:xfrm>
              <a:off x="7699325" y="1736478"/>
              <a:ext cx="17625" cy="22920"/>
            </a:xfrm>
            <a:custGeom>
              <a:avLst/>
              <a:gdLst/>
              <a:ahLst/>
              <a:cxnLst/>
              <a:rect l="l" t="t" r="r" b="b"/>
              <a:pathLst>
                <a:path w="233" h="303" extrusionOk="0">
                  <a:moveTo>
                    <a:pt x="12" y="1"/>
                  </a:moveTo>
                  <a:cubicBezTo>
                    <a:pt x="12" y="1"/>
                    <a:pt x="1" y="12"/>
                    <a:pt x="12" y="59"/>
                  </a:cubicBezTo>
                  <a:cubicBezTo>
                    <a:pt x="23" y="93"/>
                    <a:pt x="46" y="140"/>
                    <a:pt x="82" y="174"/>
                  </a:cubicBezTo>
                  <a:cubicBezTo>
                    <a:pt x="104" y="221"/>
                    <a:pt x="141" y="258"/>
                    <a:pt x="174" y="280"/>
                  </a:cubicBezTo>
                  <a:cubicBezTo>
                    <a:pt x="196" y="302"/>
                    <a:pt x="222" y="302"/>
                    <a:pt x="222" y="302"/>
                  </a:cubicBezTo>
                  <a:cubicBezTo>
                    <a:pt x="233" y="280"/>
                    <a:pt x="222" y="210"/>
                    <a:pt x="152" y="129"/>
                  </a:cubicBezTo>
                  <a:cubicBezTo>
                    <a:pt x="127" y="82"/>
                    <a:pt x="93" y="48"/>
                    <a:pt x="57" y="23"/>
                  </a:cubicBezTo>
                  <a:cubicBezTo>
                    <a:pt x="34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4"/>
            <p:cNvSpPr/>
            <p:nvPr/>
          </p:nvSpPr>
          <p:spPr>
            <a:xfrm>
              <a:off x="7900072" y="1428400"/>
              <a:ext cx="45764" cy="143569"/>
            </a:xfrm>
            <a:custGeom>
              <a:avLst/>
              <a:gdLst/>
              <a:ahLst/>
              <a:cxnLst/>
              <a:rect l="l" t="t" r="r" b="b"/>
              <a:pathLst>
                <a:path w="605" h="1898" extrusionOk="0">
                  <a:moveTo>
                    <a:pt x="604" y="0"/>
                  </a:moveTo>
                  <a:cubicBezTo>
                    <a:pt x="127" y="501"/>
                    <a:pt x="1" y="1244"/>
                    <a:pt x="291" y="1897"/>
                  </a:cubicBezTo>
                  <a:lnTo>
                    <a:pt x="325" y="1886"/>
                  </a:lnTo>
                  <a:cubicBezTo>
                    <a:pt x="330" y="1875"/>
                    <a:pt x="343" y="1869"/>
                    <a:pt x="360" y="1869"/>
                  </a:cubicBezTo>
                  <a:cubicBezTo>
                    <a:pt x="381" y="1869"/>
                    <a:pt x="410" y="1878"/>
                    <a:pt x="442" y="1897"/>
                  </a:cubicBezTo>
                  <a:cubicBezTo>
                    <a:pt x="255" y="1548"/>
                    <a:pt x="196" y="1151"/>
                    <a:pt x="266" y="744"/>
                  </a:cubicBezTo>
                  <a:cubicBezTo>
                    <a:pt x="291" y="629"/>
                    <a:pt x="325" y="512"/>
                    <a:pt x="372" y="394"/>
                  </a:cubicBezTo>
                  <a:cubicBezTo>
                    <a:pt x="431" y="255"/>
                    <a:pt x="512" y="115"/>
                    <a:pt x="60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4"/>
            <p:cNvSpPr/>
            <p:nvPr/>
          </p:nvSpPr>
          <p:spPr>
            <a:xfrm>
              <a:off x="7917620" y="1377646"/>
              <a:ext cx="274809" cy="264295"/>
            </a:xfrm>
            <a:custGeom>
              <a:avLst/>
              <a:gdLst/>
              <a:ahLst/>
              <a:cxnLst/>
              <a:rect l="l" t="t" r="r" b="b"/>
              <a:pathLst>
                <a:path w="3633" h="3494" extrusionOk="0">
                  <a:moveTo>
                    <a:pt x="1819" y="216"/>
                  </a:moveTo>
                  <a:cubicBezTo>
                    <a:pt x="1907" y="216"/>
                    <a:pt x="1996" y="223"/>
                    <a:pt x="2085" y="238"/>
                  </a:cubicBezTo>
                  <a:cubicBezTo>
                    <a:pt x="2479" y="322"/>
                    <a:pt x="2828" y="543"/>
                    <a:pt x="3063" y="881"/>
                  </a:cubicBezTo>
                  <a:cubicBezTo>
                    <a:pt x="3294" y="1216"/>
                    <a:pt x="3375" y="1624"/>
                    <a:pt x="3306" y="2021"/>
                  </a:cubicBezTo>
                  <a:cubicBezTo>
                    <a:pt x="3225" y="2429"/>
                    <a:pt x="3004" y="2767"/>
                    <a:pt x="2666" y="2999"/>
                  </a:cubicBezTo>
                  <a:cubicBezTo>
                    <a:pt x="2409" y="3175"/>
                    <a:pt x="2121" y="3272"/>
                    <a:pt x="1818" y="3272"/>
                  </a:cubicBezTo>
                  <a:cubicBezTo>
                    <a:pt x="1722" y="3272"/>
                    <a:pt x="1624" y="3262"/>
                    <a:pt x="1526" y="3242"/>
                  </a:cubicBezTo>
                  <a:cubicBezTo>
                    <a:pt x="1129" y="3172"/>
                    <a:pt x="780" y="2951"/>
                    <a:pt x="548" y="2613"/>
                  </a:cubicBezTo>
                  <a:cubicBezTo>
                    <a:pt x="314" y="2278"/>
                    <a:pt x="233" y="1870"/>
                    <a:pt x="302" y="1473"/>
                  </a:cubicBezTo>
                  <a:cubicBezTo>
                    <a:pt x="328" y="1370"/>
                    <a:pt x="350" y="1264"/>
                    <a:pt x="397" y="1172"/>
                  </a:cubicBezTo>
                  <a:cubicBezTo>
                    <a:pt x="501" y="892"/>
                    <a:pt x="688" y="658"/>
                    <a:pt x="931" y="484"/>
                  </a:cubicBezTo>
                  <a:cubicBezTo>
                    <a:pt x="1195" y="312"/>
                    <a:pt x="1503" y="216"/>
                    <a:pt x="1819" y="216"/>
                  </a:cubicBezTo>
                  <a:close/>
                  <a:moveTo>
                    <a:pt x="1804" y="0"/>
                  </a:moveTo>
                  <a:cubicBezTo>
                    <a:pt x="1463" y="0"/>
                    <a:pt x="1118" y="100"/>
                    <a:pt x="816" y="308"/>
                  </a:cubicBezTo>
                  <a:cubicBezTo>
                    <a:pt x="791" y="322"/>
                    <a:pt x="769" y="333"/>
                    <a:pt x="758" y="356"/>
                  </a:cubicBezTo>
                  <a:lnTo>
                    <a:pt x="733" y="367"/>
                  </a:lnTo>
                  <a:cubicBezTo>
                    <a:pt x="397" y="624"/>
                    <a:pt x="163" y="996"/>
                    <a:pt x="82" y="1426"/>
                  </a:cubicBezTo>
                  <a:cubicBezTo>
                    <a:pt x="1" y="1892"/>
                    <a:pt x="104" y="2348"/>
                    <a:pt x="361" y="2730"/>
                  </a:cubicBezTo>
                  <a:cubicBezTo>
                    <a:pt x="629" y="3116"/>
                    <a:pt x="1026" y="3381"/>
                    <a:pt x="1490" y="3465"/>
                  </a:cubicBezTo>
                  <a:cubicBezTo>
                    <a:pt x="1595" y="3484"/>
                    <a:pt x="1701" y="3493"/>
                    <a:pt x="1806" y="3493"/>
                  </a:cubicBezTo>
                  <a:cubicBezTo>
                    <a:pt x="2155" y="3493"/>
                    <a:pt x="2498" y="3390"/>
                    <a:pt x="2794" y="3186"/>
                  </a:cubicBezTo>
                  <a:cubicBezTo>
                    <a:pt x="3085" y="2987"/>
                    <a:pt x="3294" y="2708"/>
                    <a:pt x="3412" y="2404"/>
                  </a:cubicBezTo>
                  <a:cubicBezTo>
                    <a:pt x="3632" y="1881"/>
                    <a:pt x="3585" y="1264"/>
                    <a:pt x="3236" y="752"/>
                  </a:cubicBezTo>
                  <a:cubicBezTo>
                    <a:pt x="2897" y="262"/>
                    <a:pt x="2355" y="0"/>
                    <a:pt x="180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4"/>
            <p:cNvSpPr/>
            <p:nvPr/>
          </p:nvSpPr>
          <p:spPr>
            <a:xfrm>
              <a:off x="7938799" y="1398220"/>
              <a:ext cx="230785" cy="223145"/>
            </a:xfrm>
            <a:custGeom>
              <a:avLst/>
              <a:gdLst/>
              <a:ahLst/>
              <a:cxnLst/>
              <a:rect l="l" t="t" r="r" b="b"/>
              <a:pathLst>
                <a:path w="3051" h="2950" extrusionOk="0">
                  <a:moveTo>
                    <a:pt x="1523" y="1"/>
                  </a:moveTo>
                  <a:cubicBezTo>
                    <a:pt x="1227" y="1"/>
                    <a:pt x="936" y="88"/>
                    <a:pt x="687" y="260"/>
                  </a:cubicBezTo>
                  <a:cubicBezTo>
                    <a:pt x="360" y="480"/>
                    <a:pt x="140" y="819"/>
                    <a:pt x="70" y="1201"/>
                  </a:cubicBezTo>
                  <a:cubicBezTo>
                    <a:pt x="0" y="1598"/>
                    <a:pt x="81" y="1981"/>
                    <a:pt x="302" y="2308"/>
                  </a:cubicBezTo>
                  <a:cubicBezTo>
                    <a:pt x="536" y="2634"/>
                    <a:pt x="872" y="2855"/>
                    <a:pt x="1257" y="2925"/>
                  </a:cubicBezTo>
                  <a:cubicBezTo>
                    <a:pt x="1346" y="2941"/>
                    <a:pt x="1436" y="2949"/>
                    <a:pt x="1526" y="2949"/>
                  </a:cubicBezTo>
                  <a:cubicBezTo>
                    <a:pt x="1821" y="2949"/>
                    <a:pt x="2113" y="2862"/>
                    <a:pt x="2363" y="2690"/>
                  </a:cubicBezTo>
                  <a:cubicBezTo>
                    <a:pt x="2595" y="2528"/>
                    <a:pt x="2783" y="2296"/>
                    <a:pt x="2886" y="2039"/>
                  </a:cubicBezTo>
                  <a:cubicBezTo>
                    <a:pt x="2922" y="1947"/>
                    <a:pt x="2956" y="1841"/>
                    <a:pt x="2981" y="1738"/>
                  </a:cubicBezTo>
                  <a:cubicBezTo>
                    <a:pt x="3051" y="1352"/>
                    <a:pt x="2967" y="958"/>
                    <a:pt x="2735" y="631"/>
                  </a:cubicBezTo>
                  <a:cubicBezTo>
                    <a:pt x="2514" y="316"/>
                    <a:pt x="2176" y="95"/>
                    <a:pt x="1794" y="25"/>
                  </a:cubicBezTo>
                  <a:cubicBezTo>
                    <a:pt x="1704" y="9"/>
                    <a:pt x="1613" y="1"/>
                    <a:pt x="152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4"/>
            <p:cNvSpPr/>
            <p:nvPr/>
          </p:nvSpPr>
          <p:spPr>
            <a:xfrm>
              <a:off x="7949313" y="1599950"/>
              <a:ext cx="141905" cy="49848"/>
            </a:xfrm>
            <a:custGeom>
              <a:avLst/>
              <a:gdLst/>
              <a:ahLst/>
              <a:cxnLst/>
              <a:rect l="l" t="t" r="r" b="b"/>
              <a:pathLst>
                <a:path w="1876" h="659" extrusionOk="0">
                  <a:moveTo>
                    <a:pt x="48" y="1"/>
                  </a:moveTo>
                  <a:lnTo>
                    <a:pt x="48" y="1"/>
                  </a:lnTo>
                  <a:cubicBezTo>
                    <a:pt x="59" y="60"/>
                    <a:pt x="48" y="107"/>
                    <a:pt x="23" y="118"/>
                  </a:cubicBezTo>
                  <a:lnTo>
                    <a:pt x="1" y="141"/>
                  </a:lnTo>
                  <a:cubicBezTo>
                    <a:pt x="340" y="480"/>
                    <a:pt x="788" y="659"/>
                    <a:pt x="1241" y="659"/>
                  </a:cubicBezTo>
                  <a:cubicBezTo>
                    <a:pt x="1455" y="659"/>
                    <a:pt x="1670" y="619"/>
                    <a:pt x="1875" y="537"/>
                  </a:cubicBezTo>
                  <a:lnTo>
                    <a:pt x="1875" y="537"/>
                  </a:lnTo>
                  <a:cubicBezTo>
                    <a:pt x="1722" y="579"/>
                    <a:pt x="1561" y="600"/>
                    <a:pt x="1397" y="600"/>
                  </a:cubicBezTo>
                  <a:cubicBezTo>
                    <a:pt x="1286" y="600"/>
                    <a:pt x="1173" y="590"/>
                    <a:pt x="1060" y="571"/>
                  </a:cubicBezTo>
                  <a:cubicBezTo>
                    <a:pt x="663" y="501"/>
                    <a:pt x="302" y="303"/>
                    <a:pt x="4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4"/>
            <p:cNvSpPr/>
            <p:nvPr/>
          </p:nvSpPr>
          <p:spPr>
            <a:xfrm>
              <a:off x="7935168" y="1393908"/>
              <a:ext cx="237820" cy="231239"/>
            </a:xfrm>
            <a:custGeom>
              <a:avLst/>
              <a:gdLst/>
              <a:ahLst/>
              <a:cxnLst/>
              <a:rect l="l" t="t" r="r" b="b"/>
              <a:pathLst>
                <a:path w="3144" h="3057" extrusionOk="0">
                  <a:moveTo>
                    <a:pt x="1571" y="58"/>
                  </a:moveTo>
                  <a:cubicBezTo>
                    <a:pt x="1661" y="58"/>
                    <a:pt x="1752" y="66"/>
                    <a:pt x="1842" y="82"/>
                  </a:cubicBezTo>
                  <a:cubicBezTo>
                    <a:pt x="2224" y="152"/>
                    <a:pt x="2562" y="373"/>
                    <a:pt x="2783" y="688"/>
                  </a:cubicBezTo>
                  <a:cubicBezTo>
                    <a:pt x="3015" y="1015"/>
                    <a:pt x="3099" y="1409"/>
                    <a:pt x="3029" y="1795"/>
                  </a:cubicBezTo>
                  <a:cubicBezTo>
                    <a:pt x="3004" y="1898"/>
                    <a:pt x="2970" y="2004"/>
                    <a:pt x="2934" y="2096"/>
                  </a:cubicBezTo>
                  <a:cubicBezTo>
                    <a:pt x="2831" y="2353"/>
                    <a:pt x="2643" y="2585"/>
                    <a:pt x="2411" y="2747"/>
                  </a:cubicBezTo>
                  <a:cubicBezTo>
                    <a:pt x="2161" y="2919"/>
                    <a:pt x="1869" y="3006"/>
                    <a:pt x="1574" y="3006"/>
                  </a:cubicBezTo>
                  <a:cubicBezTo>
                    <a:pt x="1484" y="3006"/>
                    <a:pt x="1394" y="2998"/>
                    <a:pt x="1305" y="2982"/>
                  </a:cubicBezTo>
                  <a:cubicBezTo>
                    <a:pt x="920" y="2912"/>
                    <a:pt x="584" y="2691"/>
                    <a:pt x="350" y="2365"/>
                  </a:cubicBezTo>
                  <a:cubicBezTo>
                    <a:pt x="129" y="2038"/>
                    <a:pt x="48" y="1655"/>
                    <a:pt x="118" y="1258"/>
                  </a:cubicBezTo>
                  <a:cubicBezTo>
                    <a:pt x="188" y="876"/>
                    <a:pt x="408" y="537"/>
                    <a:pt x="735" y="317"/>
                  </a:cubicBezTo>
                  <a:cubicBezTo>
                    <a:pt x="984" y="145"/>
                    <a:pt x="1275" y="58"/>
                    <a:pt x="1571" y="58"/>
                  </a:cubicBezTo>
                  <a:close/>
                  <a:moveTo>
                    <a:pt x="1587" y="1"/>
                  </a:moveTo>
                  <a:cubicBezTo>
                    <a:pt x="1271" y="1"/>
                    <a:pt x="963" y="97"/>
                    <a:pt x="699" y="269"/>
                  </a:cubicBezTo>
                  <a:cubicBezTo>
                    <a:pt x="456" y="443"/>
                    <a:pt x="269" y="677"/>
                    <a:pt x="165" y="957"/>
                  </a:cubicBezTo>
                  <a:cubicBezTo>
                    <a:pt x="118" y="1049"/>
                    <a:pt x="96" y="1155"/>
                    <a:pt x="70" y="1258"/>
                  </a:cubicBezTo>
                  <a:cubicBezTo>
                    <a:pt x="1" y="1655"/>
                    <a:pt x="82" y="2063"/>
                    <a:pt x="316" y="2398"/>
                  </a:cubicBezTo>
                  <a:cubicBezTo>
                    <a:pt x="548" y="2736"/>
                    <a:pt x="897" y="2957"/>
                    <a:pt x="1294" y="3027"/>
                  </a:cubicBezTo>
                  <a:cubicBezTo>
                    <a:pt x="1392" y="3047"/>
                    <a:pt x="1490" y="3057"/>
                    <a:pt x="1586" y="3057"/>
                  </a:cubicBezTo>
                  <a:cubicBezTo>
                    <a:pt x="1889" y="3057"/>
                    <a:pt x="2177" y="2960"/>
                    <a:pt x="2434" y="2784"/>
                  </a:cubicBezTo>
                  <a:cubicBezTo>
                    <a:pt x="2772" y="2552"/>
                    <a:pt x="2993" y="2214"/>
                    <a:pt x="3074" y="1806"/>
                  </a:cubicBezTo>
                  <a:cubicBezTo>
                    <a:pt x="3143" y="1409"/>
                    <a:pt x="3062" y="1001"/>
                    <a:pt x="2831" y="666"/>
                  </a:cubicBezTo>
                  <a:cubicBezTo>
                    <a:pt x="2596" y="328"/>
                    <a:pt x="2247" y="107"/>
                    <a:pt x="1853" y="23"/>
                  </a:cubicBezTo>
                  <a:cubicBezTo>
                    <a:pt x="1764" y="8"/>
                    <a:pt x="1675" y="1"/>
                    <a:pt x="158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4"/>
            <p:cNvSpPr/>
            <p:nvPr/>
          </p:nvSpPr>
          <p:spPr>
            <a:xfrm>
              <a:off x="7695770" y="1373864"/>
              <a:ext cx="512478" cy="389105"/>
            </a:xfrm>
            <a:custGeom>
              <a:avLst/>
              <a:gdLst/>
              <a:ahLst/>
              <a:cxnLst/>
              <a:rect l="l" t="t" r="r" b="b"/>
              <a:pathLst>
                <a:path w="6775" h="5144" extrusionOk="0">
                  <a:moveTo>
                    <a:pt x="3305" y="721"/>
                  </a:moveTo>
                  <a:cubicBezTo>
                    <a:pt x="3213" y="836"/>
                    <a:pt x="3132" y="976"/>
                    <a:pt x="3073" y="1115"/>
                  </a:cubicBezTo>
                  <a:cubicBezTo>
                    <a:pt x="3026" y="1233"/>
                    <a:pt x="2992" y="1350"/>
                    <a:pt x="2967" y="1465"/>
                  </a:cubicBezTo>
                  <a:cubicBezTo>
                    <a:pt x="2897" y="1872"/>
                    <a:pt x="2956" y="2269"/>
                    <a:pt x="3143" y="2618"/>
                  </a:cubicBezTo>
                  <a:cubicBezTo>
                    <a:pt x="3111" y="2599"/>
                    <a:pt x="3082" y="2590"/>
                    <a:pt x="3061" y="2590"/>
                  </a:cubicBezTo>
                  <a:cubicBezTo>
                    <a:pt x="3044" y="2590"/>
                    <a:pt x="3031" y="2596"/>
                    <a:pt x="3026" y="2607"/>
                  </a:cubicBezTo>
                  <a:lnTo>
                    <a:pt x="2992" y="2618"/>
                  </a:lnTo>
                  <a:cubicBezTo>
                    <a:pt x="2702" y="1965"/>
                    <a:pt x="2828" y="1222"/>
                    <a:pt x="3305" y="721"/>
                  </a:cubicBezTo>
                  <a:close/>
                  <a:moveTo>
                    <a:pt x="3051" y="2641"/>
                  </a:moveTo>
                  <a:cubicBezTo>
                    <a:pt x="3062" y="2641"/>
                    <a:pt x="3085" y="2641"/>
                    <a:pt x="3132" y="2677"/>
                  </a:cubicBezTo>
                  <a:cubicBezTo>
                    <a:pt x="3166" y="2699"/>
                    <a:pt x="3213" y="2758"/>
                    <a:pt x="3261" y="2817"/>
                  </a:cubicBezTo>
                  <a:cubicBezTo>
                    <a:pt x="3353" y="2956"/>
                    <a:pt x="3364" y="3060"/>
                    <a:pt x="3342" y="3071"/>
                  </a:cubicBezTo>
                  <a:lnTo>
                    <a:pt x="3015" y="3292"/>
                  </a:lnTo>
                  <a:cubicBezTo>
                    <a:pt x="3015" y="3236"/>
                    <a:pt x="2981" y="3141"/>
                    <a:pt x="2911" y="3049"/>
                  </a:cubicBezTo>
                  <a:cubicBezTo>
                    <a:pt x="2864" y="2968"/>
                    <a:pt x="2783" y="2898"/>
                    <a:pt x="2724" y="2861"/>
                  </a:cubicBezTo>
                  <a:lnTo>
                    <a:pt x="3051" y="2641"/>
                  </a:lnTo>
                  <a:close/>
                  <a:moveTo>
                    <a:pt x="2674" y="2907"/>
                  </a:moveTo>
                  <a:cubicBezTo>
                    <a:pt x="2706" y="2907"/>
                    <a:pt x="2792" y="2956"/>
                    <a:pt x="2875" y="3082"/>
                  </a:cubicBezTo>
                  <a:cubicBezTo>
                    <a:pt x="2945" y="3188"/>
                    <a:pt x="2981" y="3280"/>
                    <a:pt x="2967" y="3317"/>
                  </a:cubicBezTo>
                  <a:cubicBezTo>
                    <a:pt x="2967" y="3328"/>
                    <a:pt x="2967" y="3328"/>
                    <a:pt x="2956" y="3339"/>
                  </a:cubicBezTo>
                  <a:cubicBezTo>
                    <a:pt x="2956" y="3339"/>
                    <a:pt x="2934" y="3339"/>
                    <a:pt x="2911" y="3317"/>
                  </a:cubicBezTo>
                  <a:cubicBezTo>
                    <a:pt x="2923" y="3269"/>
                    <a:pt x="2886" y="3177"/>
                    <a:pt x="2841" y="3107"/>
                  </a:cubicBezTo>
                  <a:cubicBezTo>
                    <a:pt x="2783" y="3026"/>
                    <a:pt x="2713" y="2968"/>
                    <a:pt x="2665" y="2956"/>
                  </a:cubicBezTo>
                  <a:cubicBezTo>
                    <a:pt x="2654" y="2931"/>
                    <a:pt x="2654" y="2909"/>
                    <a:pt x="2665" y="2909"/>
                  </a:cubicBezTo>
                  <a:cubicBezTo>
                    <a:pt x="2668" y="2908"/>
                    <a:pt x="2670" y="2907"/>
                    <a:pt x="2674" y="2907"/>
                  </a:cubicBezTo>
                  <a:close/>
                  <a:moveTo>
                    <a:pt x="4737" y="50"/>
                  </a:moveTo>
                  <a:cubicBezTo>
                    <a:pt x="5288" y="50"/>
                    <a:pt x="5830" y="312"/>
                    <a:pt x="6169" y="802"/>
                  </a:cubicBezTo>
                  <a:cubicBezTo>
                    <a:pt x="6518" y="1314"/>
                    <a:pt x="6565" y="1931"/>
                    <a:pt x="6345" y="2454"/>
                  </a:cubicBezTo>
                  <a:cubicBezTo>
                    <a:pt x="6227" y="2758"/>
                    <a:pt x="6018" y="3037"/>
                    <a:pt x="5727" y="3236"/>
                  </a:cubicBezTo>
                  <a:cubicBezTo>
                    <a:pt x="5431" y="3440"/>
                    <a:pt x="5088" y="3543"/>
                    <a:pt x="4739" y="3543"/>
                  </a:cubicBezTo>
                  <a:cubicBezTo>
                    <a:pt x="4634" y="3543"/>
                    <a:pt x="4528" y="3534"/>
                    <a:pt x="4423" y="3515"/>
                  </a:cubicBezTo>
                  <a:cubicBezTo>
                    <a:pt x="3959" y="3431"/>
                    <a:pt x="3562" y="3166"/>
                    <a:pt x="3294" y="2780"/>
                  </a:cubicBezTo>
                  <a:cubicBezTo>
                    <a:pt x="3037" y="2398"/>
                    <a:pt x="2934" y="1942"/>
                    <a:pt x="3015" y="1476"/>
                  </a:cubicBezTo>
                  <a:cubicBezTo>
                    <a:pt x="3096" y="1046"/>
                    <a:pt x="3330" y="674"/>
                    <a:pt x="3666" y="417"/>
                  </a:cubicBezTo>
                  <a:lnTo>
                    <a:pt x="3691" y="406"/>
                  </a:lnTo>
                  <a:cubicBezTo>
                    <a:pt x="3702" y="383"/>
                    <a:pt x="3724" y="372"/>
                    <a:pt x="3749" y="358"/>
                  </a:cubicBezTo>
                  <a:cubicBezTo>
                    <a:pt x="4051" y="150"/>
                    <a:pt x="4396" y="50"/>
                    <a:pt x="4737" y="50"/>
                  </a:cubicBezTo>
                  <a:close/>
                  <a:moveTo>
                    <a:pt x="3400" y="2990"/>
                  </a:moveTo>
                  <a:cubicBezTo>
                    <a:pt x="3654" y="3292"/>
                    <a:pt x="4015" y="3490"/>
                    <a:pt x="4412" y="3560"/>
                  </a:cubicBezTo>
                  <a:cubicBezTo>
                    <a:pt x="4525" y="3579"/>
                    <a:pt x="4638" y="3589"/>
                    <a:pt x="4749" y="3589"/>
                  </a:cubicBezTo>
                  <a:cubicBezTo>
                    <a:pt x="4913" y="3589"/>
                    <a:pt x="5074" y="3568"/>
                    <a:pt x="5227" y="3526"/>
                  </a:cubicBezTo>
                  <a:lnTo>
                    <a:pt x="5227" y="3526"/>
                  </a:lnTo>
                  <a:cubicBezTo>
                    <a:pt x="5022" y="3608"/>
                    <a:pt x="4807" y="3648"/>
                    <a:pt x="4593" y="3648"/>
                  </a:cubicBezTo>
                  <a:cubicBezTo>
                    <a:pt x="4140" y="3648"/>
                    <a:pt x="3692" y="3469"/>
                    <a:pt x="3353" y="3130"/>
                  </a:cubicBezTo>
                  <a:lnTo>
                    <a:pt x="3375" y="3107"/>
                  </a:lnTo>
                  <a:cubicBezTo>
                    <a:pt x="3400" y="3096"/>
                    <a:pt x="3411" y="3049"/>
                    <a:pt x="3400" y="2990"/>
                  </a:cubicBezTo>
                  <a:close/>
                  <a:moveTo>
                    <a:pt x="2660" y="3010"/>
                  </a:moveTo>
                  <a:cubicBezTo>
                    <a:pt x="2679" y="3010"/>
                    <a:pt x="2732" y="3048"/>
                    <a:pt x="2794" y="3130"/>
                  </a:cubicBezTo>
                  <a:cubicBezTo>
                    <a:pt x="2864" y="3236"/>
                    <a:pt x="2864" y="3306"/>
                    <a:pt x="2864" y="3306"/>
                  </a:cubicBezTo>
                  <a:lnTo>
                    <a:pt x="313" y="5063"/>
                  </a:lnTo>
                  <a:cubicBezTo>
                    <a:pt x="313" y="5004"/>
                    <a:pt x="280" y="4945"/>
                    <a:pt x="243" y="4887"/>
                  </a:cubicBezTo>
                  <a:cubicBezTo>
                    <a:pt x="210" y="4842"/>
                    <a:pt x="174" y="4806"/>
                    <a:pt x="140" y="4772"/>
                  </a:cubicBezTo>
                  <a:cubicBezTo>
                    <a:pt x="129" y="4772"/>
                    <a:pt x="118" y="4758"/>
                    <a:pt x="118" y="4758"/>
                  </a:cubicBezTo>
                  <a:lnTo>
                    <a:pt x="2654" y="3012"/>
                  </a:lnTo>
                  <a:cubicBezTo>
                    <a:pt x="2656" y="3011"/>
                    <a:pt x="2658" y="3010"/>
                    <a:pt x="2660" y="3010"/>
                  </a:cubicBezTo>
                  <a:close/>
                  <a:moveTo>
                    <a:pt x="59" y="4795"/>
                  </a:moveTo>
                  <a:cubicBezTo>
                    <a:pt x="59" y="4795"/>
                    <a:pt x="81" y="4795"/>
                    <a:pt x="104" y="4817"/>
                  </a:cubicBezTo>
                  <a:cubicBezTo>
                    <a:pt x="140" y="4842"/>
                    <a:pt x="174" y="4876"/>
                    <a:pt x="199" y="4923"/>
                  </a:cubicBezTo>
                  <a:cubicBezTo>
                    <a:pt x="269" y="5004"/>
                    <a:pt x="280" y="5074"/>
                    <a:pt x="269" y="5096"/>
                  </a:cubicBezTo>
                  <a:cubicBezTo>
                    <a:pt x="269" y="5096"/>
                    <a:pt x="243" y="5096"/>
                    <a:pt x="221" y="5074"/>
                  </a:cubicBezTo>
                  <a:cubicBezTo>
                    <a:pt x="188" y="5052"/>
                    <a:pt x="151" y="5015"/>
                    <a:pt x="129" y="4968"/>
                  </a:cubicBezTo>
                  <a:cubicBezTo>
                    <a:pt x="93" y="4934"/>
                    <a:pt x="70" y="4887"/>
                    <a:pt x="59" y="4853"/>
                  </a:cubicBezTo>
                  <a:cubicBezTo>
                    <a:pt x="48" y="4806"/>
                    <a:pt x="59" y="4795"/>
                    <a:pt x="59" y="4795"/>
                  </a:cubicBezTo>
                  <a:close/>
                  <a:moveTo>
                    <a:pt x="4728" y="0"/>
                  </a:moveTo>
                  <a:cubicBezTo>
                    <a:pt x="4376" y="0"/>
                    <a:pt x="4022" y="102"/>
                    <a:pt x="3713" y="314"/>
                  </a:cubicBezTo>
                  <a:lnTo>
                    <a:pt x="3654" y="372"/>
                  </a:lnTo>
                  <a:lnTo>
                    <a:pt x="3643" y="372"/>
                  </a:lnTo>
                  <a:cubicBezTo>
                    <a:pt x="3621" y="395"/>
                    <a:pt x="3596" y="406"/>
                    <a:pt x="3562" y="417"/>
                  </a:cubicBezTo>
                  <a:cubicBezTo>
                    <a:pt x="3272" y="626"/>
                    <a:pt x="3051" y="906"/>
                    <a:pt x="2923" y="1222"/>
                  </a:cubicBezTo>
                  <a:cubicBezTo>
                    <a:pt x="2735" y="1663"/>
                    <a:pt x="2735" y="2174"/>
                    <a:pt x="2956" y="2641"/>
                  </a:cubicBezTo>
                  <a:lnTo>
                    <a:pt x="2643" y="2861"/>
                  </a:lnTo>
                  <a:cubicBezTo>
                    <a:pt x="2632" y="2873"/>
                    <a:pt x="2618" y="2887"/>
                    <a:pt x="2618" y="2898"/>
                  </a:cubicBezTo>
                  <a:cubicBezTo>
                    <a:pt x="2607" y="2909"/>
                    <a:pt x="2607" y="2942"/>
                    <a:pt x="2607" y="2979"/>
                  </a:cubicBezTo>
                  <a:lnTo>
                    <a:pt x="34" y="4758"/>
                  </a:lnTo>
                  <a:cubicBezTo>
                    <a:pt x="23" y="4758"/>
                    <a:pt x="12" y="4772"/>
                    <a:pt x="12" y="4783"/>
                  </a:cubicBezTo>
                  <a:cubicBezTo>
                    <a:pt x="0" y="4795"/>
                    <a:pt x="0" y="4817"/>
                    <a:pt x="12" y="4864"/>
                  </a:cubicBezTo>
                  <a:cubicBezTo>
                    <a:pt x="23" y="4898"/>
                    <a:pt x="48" y="4957"/>
                    <a:pt x="81" y="5004"/>
                  </a:cubicBezTo>
                  <a:cubicBezTo>
                    <a:pt x="118" y="5052"/>
                    <a:pt x="151" y="5085"/>
                    <a:pt x="188" y="5121"/>
                  </a:cubicBezTo>
                  <a:cubicBezTo>
                    <a:pt x="215" y="5138"/>
                    <a:pt x="238" y="5144"/>
                    <a:pt x="256" y="5144"/>
                  </a:cubicBezTo>
                  <a:cubicBezTo>
                    <a:pt x="273" y="5144"/>
                    <a:pt x="285" y="5138"/>
                    <a:pt x="291" y="5133"/>
                  </a:cubicBezTo>
                  <a:lnTo>
                    <a:pt x="2875" y="3361"/>
                  </a:lnTo>
                  <a:cubicBezTo>
                    <a:pt x="2905" y="3380"/>
                    <a:pt x="2929" y="3386"/>
                    <a:pt x="2948" y="3386"/>
                  </a:cubicBezTo>
                  <a:cubicBezTo>
                    <a:pt x="2966" y="3386"/>
                    <a:pt x="2980" y="3381"/>
                    <a:pt x="2992" y="3375"/>
                  </a:cubicBezTo>
                  <a:lnTo>
                    <a:pt x="3305" y="3152"/>
                  </a:lnTo>
                  <a:cubicBezTo>
                    <a:pt x="3657" y="3510"/>
                    <a:pt x="4119" y="3695"/>
                    <a:pt x="4585" y="3695"/>
                  </a:cubicBezTo>
                  <a:cubicBezTo>
                    <a:pt x="4936" y="3695"/>
                    <a:pt x="5289" y="3590"/>
                    <a:pt x="5599" y="3375"/>
                  </a:cubicBezTo>
                  <a:cubicBezTo>
                    <a:pt x="5635" y="3361"/>
                    <a:pt x="5658" y="3339"/>
                    <a:pt x="5680" y="3328"/>
                  </a:cubicBezTo>
                  <a:cubicBezTo>
                    <a:pt x="5705" y="3306"/>
                    <a:pt x="5727" y="3292"/>
                    <a:pt x="5750" y="3269"/>
                  </a:cubicBezTo>
                  <a:cubicBezTo>
                    <a:pt x="6565" y="2711"/>
                    <a:pt x="6775" y="1593"/>
                    <a:pt x="6216" y="777"/>
                  </a:cubicBezTo>
                  <a:cubicBezTo>
                    <a:pt x="5869" y="273"/>
                    <a:pt x="5303" y="0"/>
                    <a:pt x="472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4"/>
            <p:cNvSpPr/>
            <p:nvPr/>
          </p:nvSpPr>
          <p:spPr>
            <a:xfrm>
              <a:off x="7992427" y="1406237"/>
              <a:ext cx="123297" cy="80332"/>
            </a:xfrm>
            <a:custGeom>
              <a:avLst/>
              <a:gdLst/>
              <a:ahLst/>
              <a:cxnLst/>
              <a:rect l="l" t="t" r="r" b="b"/>
              <a:pathLst>
                <a:path w="1630" h="1062" extrusionOk="0">
                  <a:moveTo>
                    <a:pt x="816" y="0"/>
                  </a:moveTo>
                  <a:cubicBezTo>
                    <a:pt x="361" y="0"/>
                    <a:pt x="1" y="268"/>
                    <a:pt x="1" y="606"/>
                  </a:cubicBezTo>
                  <a:cubicBezTo>
                    <a:pt x="1" y="944"/>
                    <a:pt x="361" y="1062"/>
                    <a:pt x="816" y="1062"/>
                  </a:cubicBezTo>
                  <a:cubicBezTo>
                    <a:pt x="1258" y="1062"/>
                    <a:pt x="1629" y="944"/>
                    <a:pt x="1629" y="606"/>
                  </a:cubicBezTo>
                  <a:cubicBezTo>
                    <a:pt x="1629" y="268"/>
                    <a:pt x="1258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4"/>
            <p:cNvSpPr/>
            <p:nvPr/>
          </p:nvSpPr>
          <p:spPr>
            <a:xfrm>
              <a:off x="7953775" y="1453436"/>
              <a:ext cx="44856" cy="50302"/>
            </a:xfrm>
            <a:custGeom>
              <a:avLst/>
              <a:gdLst/>
              <a:ahLst/>
              <a:cxnLst/>
              <a:rect l="l" t="t" r="r" b="b"/>
              <a:pathLst>
                <a:path w="593" h="665" extrusionOk="0">
                  <a:moveTo>
                    <a:pt x="315" y="0"/>
                  </a:moveTo>
                  <a:cubicBezTo>
                    <a:pt x="300" y="0"/>
                    <a:pt x="285" y="2"/>
                    <a:pt x="269" y="5"/>
                  </a:cubicBezTo>
                  <a:cubicBezTo>
                    <a:pt x="104" y="52"/>
                    <a:pt x="0" y="228"/>
                    <a:pt x="45" y="401"/>
                  </a:cubicBezTo>
                  <a:cubicBezTo>
                    <a:pt x="77" y="565"/>
                    <a:pt x="213" y="665"/>
                    <a:pt x="365" y="665"/>
                  </a:cubicBezTo>
                  <a:cubicBezTo>
                    <a:pt x="386" y="665"/>
                    <a:pt x="409" y="663"/>
                    <a:pt x="431" y="658"/>
                  </a:cubicBezTo>
                  <a:cubicBezTo>
                    <a:pt x="593" y="611"/>
                    <a:pt x="581" y="482"/>
                    <a:pt x="548" y="298"/>
                  </a:cubicBezTo>
                  <a:cubicBezTo>
                    <a:pt x="505" y="139"/>
                    <a:pt x="453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4077050" y="4141588"/>
            <a:ext cx="2876335" cy="461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soạn</a:t>
            </a:r>
            <a:r>
              <a:rPr lang="en-US" dirty="0" smtClean="0"/>
              <a:t>: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smtClean="0"/>
              <a:t>Nhung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93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" name="Google Shape;3277;p40"/>
          <p:cNvSpPr txBox="1">
            <a:spLocks noGrp="1"/>
          </p:cNvSpPr>
          <p:nvPr>
            <p:ph type="title"/>
          </p:nvPr>
        </p:nvSpPr>
        <p:spPr>
          <a:xfrm>
            <a:off x="720091" y="540000"/>
            <a:ext cx="7706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10000"/>
                  </a:schemeClr>
                </a:solidFill>
              </a:rPr>
              <a:t>VOCABULARY</a:t>
            </a:r>
            <a:endParaRPr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278" name="Google Shape;3278;p40"/>
          <p:cNvSpPr txBox="1">
            <a:spLocks noGrp="1"/>
          </p:cNvSpPr>
          <p:nvPr>
            <p:ph type="subTitle" idx="1"/>
          </p:nvPr>
        </p:nvSpPr>
        <p:spPr>
          <a:xfrm>
            <a:off x="828156" y="1783574"/>
            <a:ext cx="3837553" cy="617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strategy</a:t>
            </a:r>
            <a:r>
              <a:rPr lang="vi-VN" sz="2800" dirty="0">
                <a:latin typeface="+mj-lt"/>
              </a:rPr>
              <a:t> (n)</a:t>
            </a:r>
            <a:r>
              <a:rPr lang="en-US" sz="2800" dirty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/</a:t>
            </a:r>
            <a:r>
              <a:rPr lang="en-US" sz="2800" b="1" i="1" dirty="0">
                <a:solidFill>
                  <a:srgbClr val="333333"/>
                </a:solidFill>
                <a:effectLst/>
                <a:latin typeface="+mj-lt"/>
              </a:rPr>
              <a:t>ˈ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+mj-lt"/>
              </a:rPr>
              <a:t>strætədʒi</a:t>
            </a:r>
            <a:r>
              <a:rPr lang="en-US" sz="2800" b="1" i="1" dirty="0">
                <a:solidFill>
                  <a:srgbClr val="333333"/>
                </a:solidFill>
                <a:effectLst/>
                <a:latin typeface="+mj-lt"/>
              </a:rPr>
              <a:t>/</a:t>
            </a:r>
            <a:endParaRPr lang="vi-VN" sz="2800" b="1" i="1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dirty="0">
              <a:solidFill>
                <a:srgbClr val="3F2D1B"/>
              </a:solidFill>
              <a:effectLst/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endParaRPr sz="2000" dirty="0">
              <a:latin typeface="+mn-lt"/>
            </a:endParaRPr>
          </a:p>
        </p:txBody>
      </p:sp>
      <p:sp>
        <p:nvSpPr>
          <p:cNvPr id="3279" name="Google Shape;3279;p40"/>
          <p:cNvSpPr txBox="1">
            <a:spLocks noGrp="1"/>
          </p:cNvSpPr>
          <p:nvPr>
            <p:ph type="subTitle" idx="2"/>
          </p:nvPr>
        </p:nvSpPr>
        <p:spPr>
          <a:xfrm>
            <a:off x="5333308" y="5251854"/>
            <a:ext cx="1629585" cy="1277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280" name="Google Shape;3280;p40"/>
          <p:cNvGrpSpPr/>
          <p:nvPr/>
        </p:nvGrpSpPr>
        <p:grpSpPr>
          <a:xfrm>
            <a:off x="7781890" y="3764259"/>
            <a:ext cx="923936" cy="917749"/>
            <a:chOff x="4998985" y="3942801"/>
            <a:chExt cx="385809" cy="383242"/>
          </a:xfrm>
        </p:grpSpPr>
        <p:sp>
          <p:nvSpPr>
            <p:cNvPr id="3281" name="Google Shape;3281;p40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0"/>
            <p:cNvSpPr/>
            <p:nvPr/>
          </p:nvSpPr>
          <p:spPr>
            <a:xfrm>
              <a:off x="5025445" y="3974762"/>
              <a:ext cx="52399" cy="34759"/>
            </a:xfrm>
            <a:custGeom>
              <a:avLst/>
              <a:gdLst/>
              <a:ahLst/>
              <a:cxnLst/>
              <a:rect l="l" t="t" r="r" b="b"/>
              <a:pathLst>
                <a:path w="1105" h="733" extrusionOk="0">
                  <a:moveTo>
                    <a:pt x="1071" y="0"/>
                  </a:moveTo>
                  <a:cubicBezTo>
                    <a:pt x="814" y="92"/>
                    <a:pt x="571" y="173"/>
                    <a:pt x="325" y="280"/>
                  </a:cubicBezTo>
                  <a:cubicBezTo>
                    <a:pt x="127" y="361"/>
                    <a:pt x="71" y="545"/>
                    <a:pt x="1" y="732"/>
                  </a:cubicBezTo>
                  <a:cubicBezTo>
                    <a:pt x="61" y="691"/>
                    <a:pt x="95" y="608"/>
                    <a:pt x="162" y="608"/>
                  </a:cubicBezTo>
                  <a:cubicBezTo>
                    <a:pt x="173" y="608"/>
                    <a:pt x="184" y="610"/>
                    <a:pt x="196" y="615"/>
                  </a:cubicBezTo>
                  <a:cubicBezTo>
                    <a:pt x="266" y="640"/>
                    <a:pt x="325" y="685"/>
                    <a:pt x="395" y="732"/>
                  </a:cubicBezTo>
                  <a:cubicBezTo>
                    <a:pt x="406" y="710"/>
                    <a:pt x="420" y="685"/>
                    <a:pt x="431" y="662"/>
                  </a:cubicBezTo>
                  <a:cubicBezTo>
                    <a:pt x="454" y="604"/>
                    <a:pt x="465" y="523"/>
                    <a:pt x="512" y="475"/>
                  </a:cubicBezTo>
                  <a:cubicBezTo>
                    <a:pt x="593" y="383"/>
                    <a:pt x="699" y="313"/>
                    <a:pt x="792" y="232"/>
                  </a:cubicBezTo>
                  <a:cubicBezTo>
                    <a:pt x="884" y="151"/>
                    <a:pt x="990" y="81"/>
                    <a:pt x="1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0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0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0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0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0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0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0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0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0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0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0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0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0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0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0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0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0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0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0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0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0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0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0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0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0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0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0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0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0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0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0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0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0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6" name="Google Shape;3316;p40"/>
          <p:cNvGrpSpPr/>
          <p:nvPr/>
        </p:nvGrpSpPr>
        <p:grpSpPr>
          <a:xfrm flipH="1">
            <a:off x="958786" y="719942"/>
            <a:ext cx="803378" cy="792954"/>
            <a:chOff x="6966211" y="4045890"/>
            <a:chExt cx="211967" cy="209217"/>
          </a:xfrm>
        </p:grpSpPr>
        <p:sp>
          <p:nvSpPr>
            <p:cNvPr id="3317" name="Google Shape;3317;p40"/>
            <p:cNvSpPr/>
            <p:nvPr/>
          </p:nvSpPr>
          <p:spPr>
            <a:xfrm>
              <a:off x="6966211" y="4045890"/>
              <a:ext cx="211967" cy="209217"/>
            </a:xfrm>
            <a:custGeom>
              <a:avLst/>
              <a:gdLst/>
              <a:ahLst/>
              <a:cxnLst/>
              <a:rect l="l" t="t" r="r" b="b"/>
              <a:pathLst>
                <a:path w="4470" h="4412" extrusionOk="0">
                  <a:moveTo>
                    <a:pt x="2735" y="0"/>
                  </a:moveTo>
                  <a:cubicBezTo>
                    <a:pt x="2676" y="12"/>
                    <a:pt x="2618" y="37"/>
                    <a:pt x="2570" y="93"/>
                  </a:cubicBezTo>
                  <a:cubicBezTo>
                    <a:pt x="2537" y="129"/>
                    <a:pt x="2526" y="176"/>
                    <a:pt x="2526" y="188"/>
                  </a:cubicBezTo>
                  <a:lnTo>
                    <a:pt x="2514" y="199"/>
                  </a:lnTo>
                  <a:cubicBezTo>
                    <a:pt x="2478" y="316"/>
                    <a:pt x="2419" y="467"/>
                    <a:pt x="2397" y="640"/>
                  </a:cubicBezTo>
                  <a:cubicBezTo>
                    <a:pt x="2386" y="629"/>
                    <a:pt x="2375" y="629"/>
                    <a:pt x="2375" y="629"/>
                  </a:cubicBezTo>
                  <a:lnTo>
                    <a:pt x="2327" y="629"/>
                  </a:lnTo>
                  <a:cubicBezTo>
                    <a:pt x="2269" y="629"/>
                    <a:pt x="2151" y="651"/>
                    <a:pt x="2107" y="816"/>
                  </a:cubicBezTo>
                  <a:cubicBezTo>
                    <a:pt x="2048" y="967"/>
                    <a:pt x="2000" y="1129"/>
                    <a:pt x="1967" y="1294"/>
                  </a:cubicBezTo>
                  <a:cubicBezTo>
                    <a:pt x="1942" y="1280"/>
                    <a:pt x="1919" y="1280"/>
                    <a:pt x="1886" y="1280"/>
                  </a:cubicBezTo>
                  <a:cubicBezTo>
                    <a:pt x="1850" y="1280"/>
                    <a:pt x="1780" y="1294"/>
                    <a:pt x="1710" y="1350"/>
                  </a:cubicBezTo>
                  <a:lnTo>
                    <a:pt x="1688" y="1364"/>
                  </a:lnTo>
                  <a:cubicBezTo>
                    <a:pt x="1629" y="1408"/>
                    <a:pt x="1559" y="1467"/>
                    <a:pt x="1500" y="1548"/>
                  </a:cubicBezTo>
                  <a:cubicBezTo>
                    <a:pt x="1338" y="1783"/>
                    <a:pt x="1210" y="2015"/>
                    <a:pt x="1151" y="2272"/>
                  </a:cubicBezTo>
                  <a:cubicBezTo>
                    <a:pt x="1118" y="2132"/>
                    <a:pt x="1011" y="2073"/>
                    <a:pt x="919" y="2073"/>
                  </a:cubicBezTo>
                  <a:cubicBezTo>
                    <a:pt x="872" y="2073"/>
                    <a:pt x="802" y="2096"/>
                    <a:pt x="732" y="2154"/>
                  </a:cubicBezTo>
                  <a:cubicBezTo>
                    <a:pt x="721" y="2165"/>
                    <a:pt x="699" y="2188"/>
                    <a:pt x="673" y="2224"/>
                  </a:cubicBezTo>
                  <a:cubicBezTo>
                    <a:pt x="651" y="2258"/>
                    <a:pt x="629" y="2294"/>
                    <a:pt x="604" y="2316"/>
                  </a:cubicBezTo>
                  <a:cubicBezTo>
                    <a:pt x="592" y="2327"/>
                    <a:pt x="592" y="2327"/>
                    <a:pt x="592" y="2341"/>
                  </a:cubicBezTo>
                  <a:cubicBezTo>
                    <a:pt x="430" y="2526"/>
                    <a:pt x="324" y="2772"/>
                    <a:pt x="266" y="3004"/>
                  </a:cubicBezTo>
                  <a:cubicBezTo>
                    <a:pt x="221" y="3180"/>
                    <a:pt x="185" y="3364"/>
                    <a:pt x="162" y="3551"/>
                  </a:cubicBezTo>
                  <a:cubicBezTo>
                    <a:pt x="151" y="3668"/>
                    <a:pt x="151" y="3808"/>
                    <a:pt x="173" y="3911"/>
                  </a:cubicBezTo>
                  <a:lnTo>
                    <a:pt x="173" y="3970"/>
                  </a:lnTo>
                  <a:cubicBezTo>
                    <a:pt x="140" y="3993"/>
                    <a:pt x="115" y="4004"/>
                    <a:pt x="81" y="4029"/>
                  </a:cubicBezTo>
                  <a:cubicBezTo>
                    <a:pt x="56" y="4051"/>
                    <a:pt x="34" y="4074"/>
                    <a:pt x="22" y="4099"/>
                  </a:cubicBezTo>
                  <a:lnTo>
                    <a:pt x="11" y="4099"/>
                  </a:lnTo>
                  <a:lnTo>
                    <a:pt x="0" y="4342"/>
                  </a:lnTo>
                  <a:lnTo>
                    <a:pt x="11" y="4353"/>
                  </a:lnTo>
                  <a:lnTo>
                    <a:pt x="232" y="4412"/>
                  </a:lnTo>
                  <a:cubicBezTo>
                    <a:pt x="243" y="4412"/>
                    <a:pt x="243" y="4412"/>
                    <a:pt x="254" y="4400"/>
                  </a:cubicBezTo>
                  <a:cubicBezTo>
                    <a:pt x="279" y="4400"/>
                    <a:pt x="302" y="4389"/>
                    <a:pt x="335" y="4367"/>
                  </a:cubicBezTo>
                  <a:cubicBezTo>
                    <a:pt x="475" y="4272"/>
                    <a:pt x="615" y="4180"/>
                    <a:pt x="754" y="4074"/>
                  </a:cubicBezTo>
                  <a:cubicBezTo>
                    <a:pt x="919" y="4180"/>
                    <a:pt x="1118" y="4250"/>
                    <a:pt x="1327" y="4261"/>
                  </a:cubicBezTo>
                  <a:lnTo>
                    <a:pt x="1467" y="4261"/>
                  </a:lnTo>
                  <a:cubicBezTo>
                    <a:pt x="1640" y="4261"/>
                    <a:pt x="1816" y="4238"/>
                    <a:pt x="1978" y="4202"/>
                  </a:cubicBezTo>
                  <a:cubicBezTo>
                    <a:pt x="2165" y="4157"/>
                    <a:pt x="2361" y="4099"/>
                    <a:pt x="2548" y="3981"/>
                  </a:cubicBezTo>
                  <a:cubicBezTo>
                    <a:pt x="2607" y="3948"/>
                    <a:pt x="2665" y="3900"/>
                    <a:pt x="2699" y="3842"/>
                  </a:cubicBezTo>
                  <a:cubicBezTo>
                    <a:pt x="2769" y="3749"/>
                    <a:pt x="2757" y="3668"/>
                    <a:pt x="2746" y="3610"/>
                  </a:cubicBezTo>
                  <a:cubicBezTo>
                    <a:pt x="2724" y="3562"/>
                    <a:pt x="2676" y="3492"/>
                    <a:pt x="2559" y="3470"/>
                  </a:cubicBezTo>
                  <a:cubicBezTo>
                    <a:pt x="2514" y="3459"/>
                    <a:pt x="2478" y="3445"/>
                    <a:pt x="2445" y="3434"/>
                  </a:cubicBezTo>
                  <a:cubicBezTo>
                    <a:pt x="2316" y="3400"/>
                    <a:pt x="2176" y="3364"/>
                    <a:pt x="2037" y="3353"/>
                  </a:cubicBezTo>
                  <a:cubicBezTo>
                    <a:pt x="1967" y="3353"/>
                    <a:pt x="1886" y="3342"/>
                    <a:pt x="1802" y="3342"/>
                  </a:cubicBezTo>
                  <a:cubicBezTo>
                    <a:pt x="1757" y="3342"/>
                    <a:pt x="1699" y="3342"/>
                    <a:pt x="1651" y="3353"/>
                  </a:cubicBezTo>
                  <a:cubicBezTo>
                    <a:pt x="1732" y="3272"/>
                    <a:pt x="1802" y="3202"/>
                    <a:pt x="1861" y="3132"/>
                  </a:cubicBezTo>
                  <a:lnTo>
                    <a:pt x="1886" y="3110"/>
                  </a:lnTo>
                  <a:cubicBezTo>
                    <a:pt x="1886" y="3121"/>
                    <a:pt x="1886" y="3121"/>
                    <a:pt x="1897" y="3121"/>
                  </a:cubicBezTo>
                  <a:cubicBezTo>
                    <a:pt x="2140" y="3224"/>
                    <a:pt x="2397" y="3272"/>
                    <a:pt x="2654" y="3272"/>
                  </a:cubicBezTo>
                  <a:lnTo>
                    <a:pt x="2688" y="3272"/>
                  </a:lnTo>
                  <a:cubicBezTo>
                    <a:pt x="2956" y="3272"/>
                    <a:pt x="3165" y="3235"/>
                    <a:pt x="3364" y="3166"/>
                  </a:cubicBezTo>
                  <a:cubicBezTo>
                    <a:pt x="3445" y="3143"/>
                    <a:pt x="3526" y="3096"/>
                    <a:pt x="3596" y="3040"/>
                  </a:cubicBezTo>
                  <a:cubicBezTo>
                    <a:pt x="3688" y="2970"/>
                    <a:pt x="3735" y="2875"/>
                    <a:pt x="3724" y="2772"/>
                  </a:cubicBezTo>
                  <a:cubicBezTo>
                    <a:pt x="3702" y="2666"/>
                    <a:pt x="3632" y="2596"/>
                    <a:pt x="3515" y="2562"/>
                  </a:cubicBezTo>
                  <a:cubicBezTo>
                    <a:pt x="3422" y="2526"/>
                    <a:pt x="3305" y="2503"/>
                    <a:pt x="3188" y="2481"/>
                  </a:cubicBezTo>
                  <a:cubicBezTo>
                    <a:pt x="3037" y="2467"/>
                    <a:pt x="2886" y="2456"/>
                    <a:pt x="2724" y="2456"/>
                  </a:cubicBezTo>
                  <a:lnTo>
                    <a:pt x="2699" y="2467"/>
                  </a:lnTo>
                  <a:cubicBezTo>
                    <a:pt x="2607" y="2467"/>
                    <a:pt x="2526" y="2467"/>
                    <a:pt x="2445" y="2481"/>
                  </a:cubicBezTo>
                  <a:cubicBezTo>
                    <a:pt x="2514" y="2386"/>
                    <a:pt x="2584" y="2294"/>
                    <a:pt x="2629" y="2202"/>
                  </a:cubicBezTo>
                  <a:cubicBezTo>
                    <a:pt x="2746" y="2213"/>
                    <a:pt x="2850" y="2213"/>
                    <a:pt x="2956" y="2213"/>
                  </a:cubicBezTo>
                  <a:cubicBezTo>
                    <a:pt x="3199" y="2213"/>
                    <a:pt x="3456" y="2188"/>
                    <a:pt x="3688" y="2143"/>
                  </a:cubicBezTo>
                  <a:cubicBezTo>
                    <a:pt x="3864" y="2096"/>
                    <a:pt x="4037" y="2048"/>
                    <a:pt x="4213" y="1967"/>
                  </a:cubicBezTo>
                  <a:lnTo>
                    <a:pt x="4224" y="1967"/>
                  </a:lnTo>
                  <a:cubicBezTo>
                    <a:pt x="4375" y="1886"/>
                    <a:pt x="4400" y="1783"/>
                    <a:pt x="4386" y="1699"/>
                  </a:cubicBezTo>
                  <a:cubicBezTo>
                    <a:pt x="4386" y="1629"/>
                    <a:pt x="4341" y="1515"/>
                    <a:pt x="4154" y="1478"/>
                  </a:cubicBezTo>
                  <a:cubicBezTo>
                    <a:pt x="4062" y="1467"/>
                    <a:pt x="3981" y="1456"/>
                    <a:pt x="3897" y="1445"/>
                  </a:cubicBezTo>
                  <a:cubicBezTo>
                    <a:pt x="4015" y="1397"/>
                    <a:pt x="4132" y="1339"/>
                    <a:pt x="4247" y="1280"/>
                  </a:cubicBezTo>
                  <a:lnTo>
                    <a:pt x="4260" y="1280"/>
                  </a:lnTo>
                  <a:cubicBezTo>
                    <a:pt x="4470" y="1165"/>
                    <a:pt x="4400" y="989"/>
                    <a:pt x="4386" y="967"/>
                  </a:cubicBezTo>
                  <a:cubicBezTo>
                    <a:pt x="4341" y="850"/>
                    <a:pt x="4224" y="816"/>
                    <a:pt x="4132" y="816"/>
                  </a:cubicBezTo>
                  <a:lnTo>
                    <a:pt x="4121" y="816"/>
                  </a:lnTo>
                  <a:cubicBezTo>
                    <a:pt x="3992" y="816"/>
                    <a:pt x="3897" y="827"/>
                    <a:pt x="3805" y="827"/>
                  </a:cubicBezTo>
                  <a:cubicBezTo>
                    <a:pt x="3515" y="861"/>
                    <a:pt x="3283" y="919"/>
                    <a:pt x="3073" y="1014"/>
                  </a:cubicBezTo>
                  <a:cubicBezTo>
                    <a:pt x="3059" y="1014"/>
                    <a:pt x="3059" y="1014"/>
                    <a:pt x="3048" y="1026"/>
                  </a:cubicBezTo>
                  <a:cubicBezTo>
                    <a:pt x="3059" y="827"/>
                    <a:pt x="3037" y="629"/>
                    <a:pt x="3003" y="408"/>
                  </a:cubicBezTo>
                  <a:cubicBezTo>
                    <a:pt x="2989" y="327"/>
                    <a:pt x="2978" y="257"/>
                    <a:pt x="2967" y="188"/>
                  </a:cubicBezTo>
                  <a:cubicBezTo>
                    <a:pt x="2945" y="93"/>
                    <a:pt x="2864" y="0"/>
                    <a:pt x="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0"/>
            <p:cNvSpPr/>
            <p:nvPr/>
          </p:nvSpPr>
          <p:spPr>
            <a:xfrm>
              <a:off x="7027904" y="4119295"/>
              <a:ext cx="28310" cy="84550"/>
            </a:xfrm>
            <a:custGeom>
              <a:avLst/>
              <a:gdLst/>
              <a:ahLst/>
              <a:cxnLst/>
              <a:rect l="l" t="t" r="r" b="b"/>
              <a:pathLst>
                <a:path w="597" h="1783" extrusionOk="0">
                  <a:moveTo>
                    <a:pt x="585" y="0"/>
                  </a:moveTo>
                  <a:cubicBezTo>
                    <a:pt x="515" y="106"/>
                    <a:pt x="445" y="210"/>
                    <a:pt x="387" y="327"/>
                  </a:cubicBezTo>
                  <a:cubicBezTo>
                    <a:pt x="269" y="500"/>
                    <a:pt x="211" y="710"/>
                    <a:pt x="152" y="908"/>
                  </a:cubicBezTo>
                  <a:cubicBezTo>
                    <a:pt x="96" y="1118"/>
                    <a:pt x="60" y="1338"/>
                    <a:pt x="12" y="1548"/>
                  </a:cubicBezTo>
                  <a:cubicBezTo>
                    <a:pt x="1" y="1632"/>
                    <a:pt x="12" y="1701"/>
                    <a:pt x="12" y="1782"/>
                  </a:cubicBezTo>
                  <a:lnTo>
                    <a:pt x="26" y="1782"/>
                  </a:lnTo>
                  <a:cubicBezTo>
                    <a:pt x="71" y="1735"/>
                    <a:pt x="129" y="1701"/>
                    <a:pt x="166" y="1654"/>
                  </a:cubicBezTo>
                  <a:cubicBezTo>
                    <a:pt x="258" y="1525"/>
                    <a:pt x="328" y="1386"/>
                    <a:pt x="375" y="1246"/>
                  </a:cubicBezTo>
                  <a:cubicBezTo>
                    <a:pt x="456" y="978"/>
                    <a:pt x="549" y="710"/>
                    <a:pt x="571" y="419"/>
                  </a:cubicBezTo>
                  <a:cubicBezTo>
                    <a:pt x="585" y="291"/>
                    <a:pt x="596" y="151"/>
                    <a:pt x="596" y="11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0"/>
            <p:cNvSpPr/>
            <p:nvPr/>
          </p:nvSpPr>
          <p:spPr>
            <a:xfrm>
              <a:off x="6986080" y="4156898"/>
              <a:ext cx="26508" cy="77816"/>
            </a:xfrm>
            <a:custGeom>
              <a:avLst/>
              <a:gdLst/>
              <a:ahLst/>
              <a:cxnLst/>
              <a:rect l="l" t="t" r="r" b="b"/>
              <a:pathLst>
                <a:path w="559" h="1641" extrusionOk="0">
                  <a:moveTo>
                    <a:pt x="511" y="0"/>
                  </a:moveTo>
                  <a:cubicBezTo>
                    <a:pt x="324" y="196"/>
                    <a:pt x="0" y="1408"/>
                    <a:pt x="56" y="1640"/>
                  </a:cubicBezTo>
                  <a:cubicBezTo>
                    <a:pt x="162" y="1582"/>
                    <a:pt x="221" y="1537"/>
                    <a:pt x="254" y="1453"/>
                  </a:cubicBezTo>
                  <a:cubicBezTo>
                    <a:pt x="442" y="1059"/>
                    <a:pt x="559" y="651"/>
                    <a:pt x="534" y="210"/>
                  </a:cubicBezTo>
                  <a:cubicBezTo>
                    <a:pt x="523" y="140"/>
                    <a:pt x="523" y="70"/>
                    <a:pt x="51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0"/>
            <p:cNvSpPr/>
            <p:nvPr/>
          </p:nvSpPr>
          <p:spPr>
            <a:xfrm>
              <a:off x="7007513" y="4215366"/>
              <a:ext cx="77958" cy="11665"/>
            </a:xfrm>
            <a:custGeom>
              <a:avLst/>
              <a:gdLst/>
              <a:ahLst/>
              <a:cxnLst/>
              <a:rect l="l" t="t" r="r" b="b"/>
              <a:pathLst>
                <a:path w="1644" h="246" extrusionOk="0">
                  <a:moveTo>
                    <a:pt x="930" y="1"/>
                  </a:moveTo>
                  <a:cubicBezTo>
                    <a:pt x="617" y="1"/>
                    <a:pt x="307" y="75"/>
                    <a:pt x="1" y="220"/>
                  </a:cubicBezTo>
                  <a:cubicBezTo>
                    <a:pt x="59" y="234"/>
                    <a:pt x="107" y="245"/>
                    <a:pt x="163" y="245"/>
                  </a:cubicBezTo>
                  <a:cubicBezTo>
                    <a:pt x="442" y="245"/>
                    <a:pt x="735" y="245"/>
                    <a:pt x="1015" y="234"/>
                  </a:cubicBezTo>
                  <a:cubicBezTo>
                    <a:pt x="1210" y="220"/>
                    <a:pt x="1398" y="187"/>
                    <a:pt x="1596" y="164"/>
                  </a:cubicBezTo>
                  <a:cubicBezTo>
                    <a:pt x="1607" y="164"/>
                    <a:pt x="1629" y="150"/>
                    <a:pt x="1643" y="139"/>
                  </a:cubicBezTo>
                  <a:lnTo>
                    <a:pt x="1643" y="128"/>
                  </a:lnTo>
                  <a:cubicBezTo>
                    <a:pt x="1404" y="43"/>
                    <a:pt x="1166" y="1"/>
                    <a:pt x="93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0"/>
            <p:cNvSpPr/>
            <p:nvPr/>
          </p:nvSpPr>
          <p:spPr>
            <a:xfrm>
              <a:off x="7059437" y="4173163"/>
              <a:ext cx="70134" cy="9531"/>
            </a:xfrm>
            <a:custGeom>
              <a:avLst/>
              <a:gdLst/>
              <a:ahLst/>
              <a:cxnLst/>
              <a:rect l="l" t="t" r="r" b="b"/>
              <a:pathLst>
                <a:path w="1479" h="201" extrusionOk="0">
                  <a:moveTo>
                    <a:pt x="851" y="0"/>
                  </a:moveTo>
                  <a:cubicBezTo>
                    <a:pt x="535" y="0"/>
                    <a:pt x="191" y="50"/>
                    <a:pt x="1" y="158"/>
                  </a:cubicBezTo>
                  <a:cubicBezTo>
                    <a:pt x="204" y="186"/>
                    <a:pt x="406" y="201"/>
                    <a:pt x="608" y="201"/>
                  </a:cubicBezTo>
                  <a:cubicBezTo>
                    <a:pt x="903" y="201"/>
                    <a:pt x="1195" y="169"/>
                    <a:pt x="1479" y="99"/>
                  </a:cubicBezTo>
                  <a:cubicBezTo>
                    <a:pt x="1361" y="35"/>
                    <a:pt x="1116" y="0"/>
                    <a:pt x="85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0"/>
            <p:cNvSpPr/>
            <p:nvPr/>
          </p:nvSpPr>
          <p:spPr>
            <a:xfrm>
              <a:off x="7004194" y="4226462"/>
              <a:ext cx="75730" cy="10243"/>
            </a:xfrm>
            <a:custGeom>
              <a:avLst/>
              <a:gdLst/>
              <a:ahLst/>
              <a:cxnLst/>
              <a:rect l="l" t="t" r="r" b="b"/>
              <a:pathLst>
                <a:path w="1597" h="216" extrusionOk="0">
                  <a:moveTo>
                    <a:pt x="1596" y="0"/>
                  </a:moveTo>
                  <a:lnTo>
                    <a:pt x="1596" y="0"/>
                  </a:lnTo>
                  <a:cubicBezTo>
                    <a:pt x="1317" y="36"/>
                    <a:pt x="1041" y="50"/>
                    <a:pt x="766" y="50"/>
                  </a:cubicBezTo>
                  <a:cubicBezTo>
                    <a:pt x="512" y="50"/>
                    <a:pt x="258" y="39"/>
                    <a:pt x="1" y="22"/>
                  </a:cubicBezTo>
                  <a:lnTo>
                    <a:pt x="1" y="22"/>
                  </a:lnTo>
                  <a:cubicBezTo>
                    <a:pt x="82" y="70"/>
                    <a:pt x="152" y="115"/>
                    <a:pt x="233" y="151"/>
                  </a:cubicBezTo>
                  <a:cubicBezTo>
                    <a:pt x="351" y="201"/>
                    <a:pt x="473" y="215"/>
                    <a:pt x="597" y="215"/>
                  </a:cubicBezTo>
                  <a:cubicBezTo>
                    <a:pt x="646" y="215"/>
                    <a:pt x="697" y="213"/>
                    <a:pt x="747" y="210"/>
                  </a:cubicBezTo>
                  <a:cubicBezTo>
                    <a:pt x="1026" y="196"/>
                    <a:pt x="1294" y="140"/>
                    <a:pt x="1549" y="22"/>
                  </a:cubicBezTo>
                  <a:cubicBezTo>
                    <a:pt x="1560" y="11"/>
                    <a:pt x="1574" y="11"/>
                    <a:pt x="159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0"/>
            <p:cNvSpPr/>
            <p:nvPr/>
          </p:nvSpPr>
          <p:spPr>
            <a:xfrm>
              <a:off x="7095903" y="4124179"/>
              <a:ext cx="65724" cy="9579"/>
            </a:xfrm>
            <a:custGeom>
              <a:avLst/>
              <a:gdLst/>
              <a:ahLst/>
              <a:cxnLst/>
              <a:rect l="l" t="t" r="r" b="b"/>
              <a:pathLst>
                <a:path w="1386" h="202" extrusionOk="0">
                  <a:moveTo>
                    <a:pt x="843" y="0"/>
                  </a:moveTo>
                  <a:cubicBezTo>
                    <a:pt x="806" y="0"/>
                    <a:pt x="769" y="1"/>
                    <a:pt x="732" y="3"/>
                  </a:cubicBezTo>
                  <a:cubicBezTo>
                    <a:pt x="534" y="14"/>
                    <a:pt x="349" y="37"/>
                    <a:pt x="173" y="107"/>
                  </a:cubicBezTo>
                  <a:cubicBezTo>
                    <a:pt x="103" y="132"/>
                    <a:pt x="59" y="165"/>
                    <a:pt x="0" y="202"/>
                  </a:cubicBezTo>
                  <a:cubicBezTo>
                    <a:pt x="640" y="188"/>
                    <a:pt x="1221" y="132"/>
                    <a:pt x="1386" y="62"/>
                  </a:cubicBezTo>
                  <a:cubicBezTo>
                    <a:pt x="1372" y="48"/>
                    <a:pt x="1372" y="48"/>
                    <a:pt x="1361" y="48"/>
                  </a:cubicBezTo>
                  <a:cubicBezTo>
                    <a:pt x="1188" y="20"/>
                    <a:pt x="1016" y="0"/>
                    <a:pt x="84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0"/>
            <p:cNvSpPr/>
            <p:nvPr/>
          </p:nvSpPr>
          <p:spPr>
            <a:xfrm>
              <a:off x="7060006" y="4180608"/>
              <a:ext cx="70656" cy="9199"/>
            </a:xfrm>
            <a:custGeom>
              <a:avLst/>
              <a:gdLst/>
              <a:ahLst/>
              <a:cxnLst/>
              <a:rect l="l" t="t" r="r" b="b"/>
              <a:pathLst>
                <a:path w="1490" h="194" extrusionOk="0">
                  <a:moveTo>
                    <a:pt x="0" y="59"/>
                  </a:moveTo>
                  <a:cubicBezTo>
                    <a:pt x="4" y="59"/>
                    <a:pt x="8" y="59"/>
                    <a:pt x="11" y="59"/>
                  </a:cubicBezTo>
                  <a:lnTo>
                    <a:pt x="11" y="59"/>
                  </a:lnTo>
                  <a:cubicBezTo>
                    <a:pt x="11" y="59"/>
                    <a:pt x="11" y="59"/>
                    <a:pt x="11" y="59"/>
                  </a:cubicBezTo>
                  <a:close/>
                  <a:moveTo>
                    <a:pt x="1489" y="1"/>
                  </a:moveTo>
                  <a:cubicBezTo>
                    <a:pt x="1246" y="23"/>
                    <a:pt x="989" y="70"/>
                    <a:pt x="746" y="70"/>
                  </a:cubicBezTo>
                  <a:cubicBezTo>
                    <a:pt x="697" y="73"/>
                    <a:pt x="647" y="73"/>
                    <a:pt x="597" y="73"/>
                  </a:cubicBezTo>
                  <a:cubicBezTo>
                    <a:pt x="402" y="73"/>
                    <a:pt x="202" y="60"/>
                    <a:pt x="11" y="59"/>
                  </a:cubicBezTo>
                  <a:lnTo>
                    <a:pt x="11" y="59"/>
                  </a:lnTo>
                  <a:cubicBezTo>
                    <a:pt x="246" y="150"/>
                    <a:pt x="480" y="194"/>
                    <a:pt x="718" y="194"/>
                  </a:cubicBezTo>
                  <a:cubicBezTo>
                    <a:pt x="812" y="194"/>
                    <a:pt x="905" y="187"/>
                    <a:pt x="1000" y="174"/>
                  </a:cubicBezTo>
                  <a:cubicBezTo>
                    <a:pt x="1140" y="151"/>
                    <a:pt x="1280" y="129"/>
                    <a:pt x="1408" y="59"/>
                  </a:cubicBezTo>
                  <a:cubicBezTo>
                    <a:pt x="1444" y="45"/>
                    <a:pt x="1467" y="23"/>
                    <a:pt x="1489" y="12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0"/>
            <p:cNvSpPr/>
            <p:nvPr/>
          </p:nvSpPr>
          <p:spPr>
            <a:xfrm>
              <a:off x="7087557" y="4129206"/>
              <a:ext cx="72363" cy="10812"/>
            </a:xfrm>
            <a:custGeom>
              <a:avLst/>
              <a:gdLst/>
              <a:ahLst/>
              <a:cxnLst/>
              <a:rect l="l" t="t" r="r" b="b"/>
              <a:pathLst>
                <a:path w="1526" h="228" extrusionOk="0">
                  <a:moveTo>
                    <a:pt x="1525" y="1"/>
                  </a:moveTo>
                  <a:cubicBezTo>
                    <a:pt x="1467" y="26"/>
                    <a:pt x="1408" y="37"/>
                    <a:pt x="1338" y="48"/>
                  </a:cubicBezTo>
                  <a:cubicBezTo>
                    <a:pt x="1176" y="59"/>
                    <a:pt x="1014" y="70"/>
                    <a:pt x="849" y="82"/>
                  </a:cubicBezTo>
                  <a:cubicBezTo>
                    <a:pt x="676" y="107"/>
                    <a:pt x="514" y="107"/>
                    <a:pt x="338" y="129"/>
                  </a:cubicBezTo>
                  <a:cubicBezTo>
                    <a:pt x="246" y="129"/>
                    <a:pt x="151" y="151"/>
                    <a:pt x="59" y="177"/>
                  </a:cubicBezTo>
                  <a:cubicBezTo>
                    <a:pt x="36" y="177"/>
                    <a:pt x="25" y="188"/>
                    <a:pt x="0" y="210"/>
                  </a:cubicBezTo>
                  <a:cubicBezTo>
                    <a:pt x="128" y="221"/>
                    <a:pt x="253" y="227"/>
                    <a:pt x="377" y="227"/>
                  </a:cubicBezTo>
                  <a:cubicBezTo>
                    <a:pt x="773" y="227"/>
                    <a:pt x="1153" y="166"/>
                    <a:pt x="1525" y="26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0"/>
            <p:cNvSpPr/>
            <p:nvPr/>
          </p:nvSpPr>
          <p:spPr>
            <a:xfrm>
              <a:off x="6983804" y="4158463"/>
              <a:ext cx="23236" cy="77958"/>
            </a:xfrm>
            <a:custGeom>
              <a:avLst/>
              <a:gdLst/>
              <a:ahLst/>
              <a:cxnLst/>
              <a:rect l="l" t="t" r="r" b="b"/>
              <a:pathLst>
                <a:path w="490" h="1644" extrusionOk="0">
                  <a:moveTo>
                    <a:pt x="490" y="1"/>
                  </a:moveTo>
                  <a:lnTo>
                    <a:pt x="490" y="1"/>
                  </a:lnTo>
                  <a:cubicBezTo>
                    <a:pt x="280" y="222"/>
                    <a:pt x="188" y="490"/>
                    <a:pt x="104" y="780"/>
                  </a:cubicBezTo>
                  <a:cubicBezTo>
                    <a:pt x="1" y="1096"/>
                    <a:pt x="12" y="1560"/>
                    <a:pt x="59" y="1644"/>
                  </a:cubicBezTo>
                  <a:cubicBezTo>
                    <a:pt x="82" y="1060"/>
                    <a:pt x="233" y="512"/>
                    <a:pt x="49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0"/>
            <p:cNvSpPr/>
            <p:nvPr/>
          </p:nvSpPr>
          <p:spPr>
            <a:xfrm>
              <a:off x="7074279" y="4092788"/>
              <a:ext cx="7872" cy="58611"/>
            </a:xfrm>
            <a:custGeom>
              <a:avLst/>
              <a:gdLst/>
              <a:ahLst/>
              <a:cxnLst/>
              <a:rect l="l" t="t" r="r" b="b"/>
              <a:pathLst>
                <a:path w="166" h="1236" extrusionOk="0">
                  <a:moveTo>
                    <a:pt x="71" y="0"/>
                  </a:moveTo>
                  <a:lnTo>
                    <a:pt x="71" y="0"/>
                  </a:lnTo>
                  <a:cubicBezTo>
                    <a:pt x="12" y="165"/>
                    <a:pt x="1" y="1059"/>
                    <a:pt x="59" y="1235"/>
                  </a:cubicBezTo>
                  <a:cubicBezTo>
                    <a:pt x="152" y="1129"/>
                    <a:pt x="166" y="210"/>
                    <a:pt x="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0"/>
            <p:cNvSpPr/>
            <p:nvPr/>
          </p:nvSpPr>
          <p:spPr>
            <a:xfrm>
              <a:off x="7064891" y="4089990"/>
              <a:ext cx="11191" cy="65250"/>
            </a:xfrm>
            <a:custGeom>
              <a:avLst/>
              <a:gdLst/>
              <a:ahLst/>
              <a:cxnLst/>
              <a:rect l="l" t="t" r="r" b="b"/>
              <a:pathLst>
                <a:path w="236" h="1376" extrusionOk="0">
                  <a:moveTo>
                    <a:pt x="235" y="1"/>
                  </a:moveTo>
                  <a:cubicBezTo>
                    <a:pt x="59" y="456"/>
                    <a:pt x="0" y="909"/>
                    <a:pt x="199" y="1375"/>
                  </a:cubicBezTo>
                  <a:cubicBezTo>
                    <a:pt x="210" y="1364"/>
                    <a:pt x="224" y="1364"/>
                    <a:pt x="224" y="1364"/>
                  </a:cubicBezTo>
                  <a:cubicBezTo>
                    <a:pt x="140" y="909"/>
                    <a:pt x="188" y="456"/>
                    <a:pt x="23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0"/>
            <p:cNvSpPr/>
            <p:nvPr/>
          </p:nvSpPr>
          <p:spPr>
            <a:xfrm>
              <a:off x="7026860" y="4120480"/>
              <a:ext cx="26034" cy="64017"/>
            </a:xfrm>
            <a:custGeom>
              <a:avLst/>
              <a:gdLst/>
              <a:ahLst/>
              <a:cxnLst/>
              <a:rect l="l" t="t" r="r" b="b"/>
              <a:pathLst>
                <a:path w="549" h="1350" extrusionOk="0">
                  <a:moveTo>
                    <a:pt x="548" y="0"/>
                  </a:moveTo>
                  <a:cubicBezTo>
                    <a:pt x="280" y="126"/>
                    <a:pt x="1" y="861"/>
                    <a:pt x="34" y="1350"/>
                  </a:cubicBezTo>
                  <a:cubicBezTo>
                    <a:pt x="140" y="861"/>
                    <a:pt x="244" y="394"/>
                    <a:pt x="54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0"/>
            <p:cNvSpPr/>
            <p:nvPr/>
          </p:nvSpPr>
          <p:spPr>
            <a:xfrm>
              <a:off x="7093626" y="4062440"/>
              <a:ext cx="6165" cy="56904"/>
            </a:xfrm>
            <a:custGeom>
              <a:avLst/>
              <a:gdLst/>
              <a:ahLst/>
              <a:cxnLst/>
              <a:rect l="l" t="t" r="r" b="b"/>
              <a:pathLst>
                <a:path w="130" h="1200" extrusionOk="0">
                  <a:moveTo>
                    <a:pt x="70" y="1"/>
                  </a:moveTo>
                  <a:cubicBezTo>
                    <a:pt x="1" y="302"/>
                    <a:pt x="12" y="1107"/>
                    <a:pt x="70" y="1199"/>
                  </a:cubicBezTo>
                  <a:cubicBezTo>
                    <a:pt x="93" y="1001"/>
                    <a:pt x="118" y="805"/>
                    <a:pt x="129" y="607"/>
                  </a:cubicBezTo>
                  <a:cubicBezTo>
                    <a:pt x="129" y="408"/>
                    <a:pt x="118" y="210"/>
                    <a:pt x="7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0"/>
            <p:cNvSpPr/>
            <p:nvPr/>
          </p:nvSpPr>
          <p:spPr>
            <a:xfrm>
              <a:off x="7107947" y="4095538"/>
              <a:ext cx="53016" cy="13847"/>
            </a:xfrm>
            <a:custGeom>
              <a:avLst/>
              <a:gdLst/>
              <a:ahLst/>
              <a:cxnLst/>
              <a:rect l="l" t="t" r="r" b="b"/>
              <a:pathLst>
                <a:path w="1118" h="292" extrusionOk="0">
                  <a:moveTo>
                    <a:pt x="1084" y="1"/>
                  </a:moveTo>
                  <a:cubicBezTo>
                    <a:pt x="805" y="1"/>
                    <a:pt x="514" y="37"/>
                    <a:pt x="246" y="141"/>
                  </a:cubicBezTo>
                  <a:cubicBezTo>
                    <a:pt x="165" y="177"/>
                    <a:pt x="84" y="211"/>
                    <a:pt x="0" y="292"/>
                  </a:cubicBezTo>
                  <a:cubicBezTo>
                    <a:pt x="14" y="280"/>
                    <a:pt x="25" y="280"/>
                    <a:pt x="25" y="280"/>
                  </a:cubicBezTo>
                  <a:cubicBezTo>
                    <a:pt x="327" y="199"/>
                    <a:pt x="618" y="118"/>
                    <a:pt x="922" y="60"/>
                  </a:cubicBezTo>
                  <a:cubicBezTo>
                    <a:pt x="992" y="60"/>
                    <a:pt x="1048" y="23"/>
                    <a:pt x="1118" y="12"/>
                  </a:cubicBezTo>
                  <a:cubicBezTo>
                    <a:pt x="1107" y="1"/>
                    <a:pt x="1095" y="1"/>
                    <a:pt x="108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0"/>
            <p:cNvSpPr/>
            <p:nvPr/>
          </p:nvSpPr>
          <p:spPr>
            <a:xfrm>
              <a:off x="7107425" y="4099426"/>
              <a:ext cx="50882" cy="12234"/>
            </a:xfrm>
            <a:custGeom>
              <a:avLst/>
              <a:gdLst/>
              <a:ahLst/>
              <a:cxnLst/>
              <a:rect l="l" t="t" r="r" b="b"/>
              <a:pathLst>
                <a:path w="1073" h="258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699" y="47"/>
                    <a:pt x="349" y="140"/>
                    <a:pt x="0" y="257"/>
                  </a:cubicBezTo>
                  <a:cubicBezTo>
                    <a:pt x="386" y="257"/>
                    <a:pt x="735" y="151"/>
                    <a:pt x="107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0"/>
            <p:cNvSpPr/>
            <p:nvPr/>
          </p:nvSpPr>
          <p:spPr>
            <a:xfrm>
              <a:off x="7087557" y="4064147"/>
              <a:ext cx="7160" cy="55718"/>
            </a:xfrm>
            <a:custGeom>
              <a:avLst/>
              <a:gdLst/>
              <a:ahLst/>
              <a:cxnLst/>
              <a:rect l="l" t="t" r="r" b="b"/>
              <a:pathLst>
                <a:path w="151" h="1175" extrusionOk="0">
                  <a:moveTo>
                    <a:pt x="151" y="1"/>
                  </a:moveTo>
                  <a:cubicBezTo>
                    <a:pt x="0" y="255"/>
                    <a:pt x="0" y="1012"/>
                    <a:pt x="151" y="1174"/>
                  </a:cubicBezTo>
                  <a:cubicBezTo>
                    <a:pt x="81" y="791"/>
                    <a:pt x="117" y="395"/>
                    <a:pt x="15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0"/>
            <p:cNvSpPr/>
            <p:nvPr/>
          </p:nvSpPr>
          <p:spPr>
            <a:xfrm>
              <a:off x="6972803" y="4054758"/>
              <a:ext cx="194280" cy="192667"/>
            </a:xfrm>
            <a:custGeom>
              <a:avLst/>
              <a:gdLst/>
              <a:ahLst/>
              <a:cxnLst/>
              <a:rect l="l" t="t" r="r" b="b"/>
              <a:pathLst>
                <a:path w="4097" h="4063" extrusionOk="0">
                  <a:moveTo>
                    <a:pt x="3934" y="861"/>
                  </a:moveTo>
                  <a:cubicBezTo>
                    <a:pt x="3945" y="861"/>
                    <a:pt x="3957" y="861"/>
                    <a:pt x="3968" y="872"/>
                  </a:cubicBezTo>
                  <a:cubicBezTo>
                    <a:pt x="3898" y="883"/>
                    <a:pt x="3842" y="920"/>
                    <a:pt x="3772" y="920"/>
                  </a:cubicBezTo>
                  <a:cubicBezTo>
                    <a:pt x="3468" y="978"/>
                    <a:pt x="3177" y="1059"/>
                    <a:pt x="2875" y="1140"/>
                  </a:cubicBezTo>
                  <a:cubicBezTo>
                    <a:pt x="2875" y="1140"/>
                    <a:pt x="2864" y="1140"/>
                    <a:pt x="2850" y="1152"/>
                  </a:cubicBezTo>
                  <a:cubicBezTo>
                    <a:pt x="2934" y="1071"/>
                    <a:pt x="3015" y="1037"/>
                    <a:pt x="3096" y="1001"/>
                  </a:cubicBezTo>
                  <a:cubicBezTo>
                    <a:pt x="3364" y="897"/>
                    <a:pt x="3655" y="861"/>
                    <a:pt x="3934" y="861"/>
                  </a:cubicBezTo>
                  <a:close/>
                  <a:moveTo>
                    <a:pt x="3912" y="942"/>
                  </a:moveTo>
                  <a:cubicBezTo>
                    <a:pt x="3574" y="1093"/>
                    <a:pt x="3225" y="1199"/>
                    <a:pt x="2839" y="1199"/>
                  </a:cubicBezTo>
                  <a:cubicBezTo>
                    <a:pt x="3188" y="1082"/>
                    <a:pt x="3538" y="989"/>
                    <a:pt x="3912" y="942"/>
                  </a:cubicBezTo>
                  <a:close/>
                  <a:moveTo>
                    <a:pt x="2618" y="163"/>
                  </a:moveTo>
                  <a:cubicBezTo>
                    <a:pt x="2666" y="372"/>
                    <a:pt x="2677" y="570"/>
                    <a:pt x="2677" y="769"/>
                  </a:cubicBezTo>
                  <a:cubicBezTo>
                    <a:pt x="2666" y="967"/>
                    <a:pt x="2641" y="1163"/>
                    <a:pt x="2618" y="1361"/>
                  </a:cubicBezTo>
                  <a:cubicBezTo>
                    <a:pt x="2560" y="1269"/>
                    <a:pt x="2549" y="464"/>
                    <a:pt x="2618" y="163"/>
                  </a:cubicBezTo>
                  <a:close/>
                  <a:moveTo>
                    <a:pt x="2571" y="199"/>
                  </a:moveTo>
                  <a:cubicBezTo>
                    <a:pt x="2537" y="593"/>
                    <a:pt x="2501" y="989"/>
                    <a:pt x="2571" y="1372"/>
                  </a:cubicBezTo>
                  <a:cubicBezTo>
                    <a:pt x="2420" y="1210"/>
                    <a:pt x="2420" y="453"/>
                    <a:pt x="2571" y="199"/>
                  </a:cubicBezTo>
                  <a:close/>
                  <a:moveTo>
                    <a:pt x="3439" y="1464"/>
                  </a:moveTo>
                  <a:cubicBezTo>
                    <a:pt x="3612" y="1464"/>
                    <a:pt x="3784" y="1484"/>
                    <a:pt x="3957" y="1512"/>
                  </a:cubicBezTo>
                  <a:cubicBezTo>
                    <a:pt x="3968" y="1512"/>
                    <a:pt x="3968" y="1512"/>
                    <a:pt x="3982" y="1526"/>
                  </a:cubicBezTo>
                  <a:cubicBezTo>
                    <a:pt x="3817" y="1596"/>
                    <a:pt x="3236" y="1652"/>
                    <a:pt x="2596" y="1666"/>
                  </a:cubicBezTo>
                  <a:cubicBezTo>
                    <a:pt x="2655" y="1629"/>
                    <a:pt x="2699" y="1596"/>
                    <a:pt x="2769" y="1571"/>
                  </a:cubicBezTo>
                  <a:cubicBezTo>
                    <a:pt x="2945" y="1501"/>
                    <a:pt x="3130" y="1478"/>
                    <a:pt x="3328" y="1467"/>
                  </a:cubicBezTo>
                  <a:cubicBezTo>
                    <a:pt x="3365" y="1465"/>
                    <a:pt x="3402" y="1464"/>
                    <a:pt x="3439" y="1464"/>
                  </a:cubicBezTo>
                  <a:close/>
                  <a:moveTo>
                    <a:pt x="3945" y="1571"/>
                  </a:moveTo>
                  <a:lnTo>
                    <a:pt x="3945" y="1596"/>
                  </a:lnTo>
                  <a:cubicBezTo>
                    <a:pt x="3573" y="1736"/>
                    <a:pt x="3193" y="1797"/>
                    <a:pt x="2797" y="1797"/>
                  </a:cubicBezTo>
                  <a:cubicBezTo>
                    <a:pt x="2673" y="1797"/>
                    <a:pt x="2548" y="1791"/>
                    <a:pt x="2420" y="1780"/>
                  </a:cubicBezTo>
                  <a:cubicBezTo>
                    <a:pt x="2445" y="1758"/>
                    <a:pt x="2456" y="1747"/>
                    <a:pt x="2479" y="1747"/>
                  </a:cubicBezTo>
                  <a:cubicBezTo>
                    <a:pt x="2571" y="1721"/>
                    <a:pt x="2666" y="1699"/>
                    <a:pt x="2758" y="1699"/>
                  </a:cubicBezTo>
                  <a:cubicBezTo>
                    <a:pt x="2934" y="1677"/>
                    <a:pt x="3096" y="1677"/>
                    <a:pt x="3269" y="1652"/>
                  </a:cubicBezTo>
                  <a:cubicBezTo>
                    <a:pt x="3434" y="1640"/>
                    <a:pt x="3596" y="1629"/>
                    <a:pt x="3758" y="1618"/>
                  </a:cubicBezTo>
                  <a:cubicBezTo>
                    <a:pt x="3828" y="1607"/>
                    <a:pt x="3887" y="1596"/>
                    <a:pt x="3945" y="1571"/>
                  </a:cubicBezTo>
                  <a:close/>
                  <a:moveTo>
                    <a:pt x="2211" y="802"/>
                  </a:moveTo>
                  <a:lnTo>
                    <a:pt x="2211" y="802"/>
                  </a:lnTo>
                  <a:cubicBezTo>
                    <a:pt x="2306" y="1012"/>
                    <a:pt x="2292" y="1931"/>
                    <a:pt x="2199" y="2037"/>
                  </a:cubicBezTo>
                  <a:cubicBezTo>
                    <a:pt x="2141" y="1861"/>
                    <a:pt x="2152" y="967"/>
                    <a:pt x="2211" y="802"/>
                  </a:cubicBezTo>
                  <a:close/>
                  <a:moveTo>
                    <a:pt x="2177" y="744"/>
                  </a:moveTo>
                  <a:cubicBezTo>
                    <a:pt x="2130" y="1199"/>
                    <a:pt x="2082" y="1652"/>
                    <a:pt x="2166" y="2107"/>
                  </a:cubicBezTo>
                  <a:cubicBezTo>
                    <a:pt x="2166" y="2107"/>
                    <a:pt x="2152" y="2107"/>
                    <a:pt x="2141" y="2118"/>
                  </a:cubicBezTo>
                  <a:cubicBezTo>
                    <a:pt x="1942" y="1652"/>
                    <a:pt x="2001" y="1199"/>
                    <a:pt x="2177" y="744"/>
                  </a:cubicBezTo>
                  <a:close/>
                  <a:moveTo>
                    <a:pt x="2678" y="2497"/>
                  </a:moveTo>
                  <a:cubicBezTo>
                    <a:pt x="2943" y="2497"/>
                    <a:pt x="3188" y="2532"/>
                    <a:pt x="3306" y="2596"/>
                  </a:cubicBezTo>
                  <a:cubicBezTo>
                    <a:pt x="3022" y="2666"/>
                    <a:pt x="2730" y="2698"/>
                    <a:pt x="2435" y="2698"/>
                  </a:cubicBezTo>
                  <a:cubicBezTo>
                    <a:pt x="2233" y="2698"/>
                    <a:pt x="2031" y="2683"/>
                    <a:pt x="1828" y="2655"/>
                  </a:cubicBezTo>
                  <a:cubicBezTo>
                    <a:pt x="2018" y="2547"/>
                    <a:pt x="2362" y="2497"/>
                    <a:pt x="2678" y="2497"/>
                  </a:cubicBezTo>
                  <a:close/>
                  <a:moveTo>
                    <a:pt x="1688" y="1386"/>
                  </a:moveTo>
                  <a:cubicBezTo>
                    <a:pt x="1384" y="1780"/>
                    <a:pt x="1280" y="2247"/>
                    <a:pt x="1174" y="2736"/>
                  </a:cubicBezTo>
                  <a:cubicBezTo>
                    <a:pt x="1141" y="2247"/>
                    <a:pt x="1420" y="1512"/>
                    <a:pt x="1688" y="1386"/>
                  </a:cubicBezTo>
                  <a:close/>
                  <a:moveTo>
                    <a:pt x="3328" y="2655"/>
                  </a:moveTo>
                  <a:lnTo>
                    <a:pt x="3328" y="2666"/>
                  </a:lnTo>
                  <a:cubicBezTo>
                    <a:pt x="3306" y="2677"/>
                    <a:pt x="3283" y="2699"/>
                    <a:pt x="3247" y="2713"/>
                  </a:cubicBezTo>
                  <a:cubicBezTo>
                    <a:pt x="3119" y="2783"/>
                    <a:pt x="2979" y="2805"/>
                    <a:pt x="2839" y="2828"/>
                  </a:cubicBezTo>
                  <a:cubicBezTo>
                    <a:pt x="2744" y="2841"/>
                    <a:pt x="2651" y="2848"/>
                    <a:pt x="2557" y="2848"/>
                  </a:cubicBezTo>
                  <a:cubicBezTo>
                    <a:pt x="2319" y="2848"/>
                    <a:pt x="2085" y="2804"/>
                    <a:pt x="1850" y="2713"/>
                  </a:cubicBezTo>
                  <a:lnTo>
                    <a:pt x="1850" y="2713"/>
                  </a:lnTo>
                  <a:cubicBezTo>
                    <a:pt x="2041" y="2714"/>
                    <a:pt x="2241" y="2727"/>
                    <a:pt x="2436" y="2727"/>
                  </a:cubicBezTo>
                  <a:cubicBezTo>
                    <a:pt x="2486" y="2727"/>
                    <a:pt x="2536" y="2727"/>
                    <a:pt x="2585" y="2724"/>
                  </a:cubicBezTo>
                  <a:cubicBezTo>
                    <a:pt x="2828" y="2724"/>
                    <a:pt x="3085" y="2677"/>
                    <a:pt x="3328" y="2655"/>
                  </a:cubicBezTo>
                  <a:close/>
                  <a:moveTo>
                    <a:pt x="1747" y="1361"/>
                  </a:moveTo>
                  <a:lnTo>
                    <a:pt x="1758" y="1372"/>
                  </a:lnTo>
                  <a:cubicBezTo>
                    <a:pt x="1758" y="1512"/>
                    <a:pt x="1747" y="1652"/>
                    <a:pt x="1733" y="1780"/>
                  </a:cubicBezTo>
                  <a:cubicBezTo>
                    <a:pt x="1711" y="2071"/>
                    <a:pt x="1618" y="2339"/>
                    <a:pt x="1537" y="2607"/>
                  </a:cubicBezTo>
                  <a:cubicBezTo>
                    <a:pt x="1490" y="2747"/>
                    <a:pt x="1420" y="2886"/>
                    <a:pt x="1328" y="3015"/>
                  </a:cubicBezTo>
                  <a:cubicBezTo>
                    <a:pt x="1291" y="3062"/>
                    <a:pt x="1233" y="3096"/>
                    <a:pt x="1188" y="3143"/>
                  </a:cubicBezTo>
                  <a:lnTo>
                    <a:pt x="1174" y="3143"/>
                  </a:lnTo>
                  <a:cubicBezTo>
                    <a:pt x="1174" y="3062"/>
                    <a:pt x="1163" y="2993"/>
                    <a:pt x="1174" y="2909"/>
                  </a:cubicBezTo>
                  <a:cubicBezTo>
                    <a:pt x="1222" y="2699"/>
                    <a:pt x="1258" y="2479"/>
                    <a:pt x="1314" y="2269"/>
                  </a:cubicBezTo>
                  <a:cubicBezTo>
                    <a:pt x="1373" y="2071"/>
                    <a:pt x="1431" y="1861"/>
                    <a:pt x="1549" y="1688"/>
                  </a:cubicBezTo>
                  <a:cubicBezTo>
                    <a:pt x="1607" y="1571"/>
                    <a:pt x="1677" y="1467"/>
                    <a:pt x="1747" y="1361"/>
                  </a:cubicBezTo>
                  <a:close/>
                  <a:moveTo>
                    <a:pt x="1662" y="3388"/>
                  </a:moveTo>
                  <a:cubicBezTo>
                    <a:pt x="1898" y="3388"/>
                    <a:pt x="2136" y="3430"/>
                    <a:pt x="2375" y="3515"/>
                  </a:cubicBezTo>
                  <a:lnTo>
                    <a:pt x="2375" y="3526"/>
                  </a:lnTo>
                  <a:cubicBezTo>
                    <a:pt x="2361" y="3537"/>
                    <a:pt x="2339" y="3551"/>
                    <a:pt x="2328" y="3551"/>
                  </a:cubicBezTo>
                  <a:cubicBezTo>
                    <a:pt x="2130" y="3574"/>
                    <a:pt x="1942" y="3607"/>
                    <a:pt x="1747" y="3621"/>
                  </a:cubicBezTo>
                  <a:cubicBezTo>
                    <a:pt x="1467" y="3632"/>
                    <a:pt x="1174" y="3632"/>
                    <a:pt x="895" y="3632"/>
                  </a:cubicBezTo>
                  <a:cubicBezTo>
                    <a:pt x="839" y="3632"/>
                    <a:pt x="791" y="3621"/>
                    <a:pt x="733" y="3607"/>
                  </a:cubicBezTo>
                  <a:cubicBezTo>
                    <a:pt x="1039" y="3462"/>
                    <a:pt x="1349" y="3388"/>
                    <a:pt x="1662" y="3388"/>
                  </a:cubicBezTo>
                  <a:close/>
                  <a:moveTo>
                    <a:pt x="791" y="2154"/>
                  </a:moveTo>
                  <a:cubicBezTo>
                    <a:pt x="803" y="2224"/>
                    <a:pt x="803" y="2294"/>
                    <a:pt x="814" y="2364"/>
                  </a:cubicBezTo>
                  <a:cubicBezTo>
                    <a:pt x="839" y="2805"/>
                    <a:pt x="722" y="3213"/>
                    <a:pt x="534" y="3607"/>
                  </a:cubicBezTo>
                  <a:cubicBezTo>
                    <a:pt x="501" y="3691"/>
                    <a:pt x="442" y="3736"/>
                    <a:pt x="336" y="3794"/>
                  </a:cubicBezTo>
                  <a:cubicBezTo>
                    <a:pt x="280" y="3562"/>
                    <a:pt x="604" y="2350"/>
                    <a:pt x="791" y="2154"/>
                  </a:cubicBezTo>
                  <a:close/>
                  <a:moveTo>
                    <a:pt x="722" y="2188"/>
                  </a:moveTo>
                  <a:lnTo>
                    <a:pt x="722" y="2188"/>
                  </a:lnTo>
                  <a:cubicBezTo>
                    <a:pt x="465" y="2699"/>
                    <a:pt x="314" y="3247"/>
                    <a:pt x="291" y="3831"/>
                  </a:cubicBezTo>
                  <a:cubicBezTo>
                    <a:pt x="244" y="3747"/>
                    <a:pt x="233" y="3283"/>
                    <a:pt x="336" y="2967"/>
                  </a:cubicBezTo>
                  <a:cubicBezTo>
                    <a:pt x="420" y="2677"/>
                    <a:pt x="512" y="2409"/>
                    <a:pt x="722" y="2188"/>
                  </a:cubicBezTo>
                  <a:close/>
                  <a:moveTo>
                    <a:pt x="2258" y="3621"/>
                  </a:moveTo>
                  <a:lnTo>
                    <a:pt x="2258" y="3621"/>
                  </a:lnTo>
                  <a:cubicBezTo>
                    <a:pt x="2236" y="3632"/>
                    <a:pt x="2222" y="3632"/>
                    <a:pt x="2211" y="3643"/>
                  </a:cubicBezTo>
                  <a:cubicBezTo>
                    <a:pt x="1956" y="3761"/>
                    <a:pt x="1688" y="3817"/>
                    <a:pt x="1409" y="3831"/>
                  </a:cubicBezTo>
                  <a:cubicBezTo>
                    <a:pt x="1359" y="3834"/>
                    <a:pt x="1308" y="3836"/>
                    <a:pt x="1259" y="3836"/>
                  </a:cubicBezTo>
                  <a:cubicBezTo>
                    <a:pt x="1135" y="3836"/>
                    <a:pt x="1013" y="3822"/>
                    <a:pt x="895" y="3772"/>
                  </a:cubicBezTo>
                  <a:cubicBezTo>
                    <a:pt x="814" y="3736"/>
                    <a:pt x="744" y="3691"/>
                    <a:pt x="663" y="3643"/>
                  </a:cubicBezTo>
                  <a:lnTo>
                    <a:pt x="663" y="3643"/>
                  </a:lnTo>
                  <a:cubicBezTo>
                    <a:pt x="920" y="3660"/>
                    <a:pt x="1174" y="3671"/>
                    <a:pt x="1428" y="3671"/>
                  </a:cubicBezTo>
                  <a:cubicBezTo>
                    <a:pt x="1703" y="3671"/>
                    <a:pt x="1979" y="3657"/>
                    <a:pt x="2258" y="3621"/>
                  </a:cubicBezTo>
                  <a:close/>
                  <a:moveTo>
                    <a:pt x="2618" y="1"/>
                  </a:moveTo>
                  <a:cubicBezTo>
                    <a:pt x="2596" y="1"/>
                    <a:pt x="2585" y="12"/>
                    <a:pt x="2571" y="23"/>
                  </a:cubicBezTo>
                  <a:cubicBezTo>
                    <a:pt x="2560" y="34"/>
                    <a:pt x="2560" y="59"/>
                    <a:pt x="2549" y="70"/>
                  </a:cubicBezTo>
                  <a:cubicBezTo>
                    <a:pt x="2501" y="221"/>
                    <a:pt x="2445" y="383"/>
                    <a:pt x="2420" y="548"/>
                  </a:cubicBezTo>
                  <a:cubicBezTo>
                    <a:pt x="2387" y="802"/>
                    <a:pt x="2409" y="1059"/>
                    <a:pt x="2490" y="1316"/>
                  </a:cubicBezTo>
                  <a:cubicBezTo>
                    <a:pt x="2501" y="1372"/>
                    <a:pt x="2537" y="1420"/>
                    <a:pt x="2571" y="1490"/>
                  </a:cubicBezTo>
                  <a:cubicBezTo>
                    <a:pt x="2490" y="1607"/>
                    <a:pt x="2398" y="1758"/>
                    <a:pt x="2306" y="1897"/>
                  </a:cubicBezTo>
                  <a:cubicBezTo>
                    <a:pt x="2292" y="1861"/>
                    <a:pt x="2292" y="1850"/>
                    <a:pt x="2292" y="1828"/>
                  </a:cubicBezTo>
                  <a:cubicBezTo>
                    <a:pt x="2306" y="1652"/>
                    <a:pt x="2328" y="1478"/>
                    <a:pt x="2317" y="1302"/>
                  </a:cubicBezTo>
                  <a:cubicBezTo>
                    <a:pt x="2306" y="1107"/>
                    <a:pt x="2269" y="908"/>
                    <a:pt x="2247" y="710"/>
                  </a:cubicBezTo>
                  <a:cubicBezTo>
                    <a:pt x="2247" y="674"/>
                    <a:pt x="2222" y="629"/>
                    <a:pt x="2199" y="629"/>
                  </a:cubicBezTo>
                  <a:cubicBezTo>
                    <a:pt x="2194" y="628"/>
                    <a:pt x="2190" y="627"/>
                    <a:pt x="2186" y="627"/>
                  </a:cubicBezTo>
                  <a:cubicBezTo>
                    <a:pt x="2152" y="627"/>
                    <a:pt x="2150" y="667"/>
                    <a:pt x="2130" y="699"/>
                  </a:cubicBezTo>
                  <a:cubicBezTo>
                    <a:pt x="2060" y="883"/>
                    <a:pt x="2012" y="1071"/>
                    <a:pt x="1990" y="1258"/>
                  </a:cubicBezTo>
                  <a:cubicBezTo>
                    <a:pt x="1942" y="1559"/>
                    <a:pt x="1979" y="1850"/>
                    <a:pt x="2096" y="2129"/>
                  </a:cubicBezTo>
                  <a:cubicBezTo>
                    <a:pt x="2107" y="2154"/>
                    <a:pt x="2107" y="2177"/>
                    <a:pt x="2082" y="2199"/>
                  </a:cubicBezTo>
                  <a:cubicBezTo>
                    <a:pt x="1968" y="2339"/>
                    <a:pt x="1850" y="2467"/>
                    <a:pt x="1733" y="2607"/>
                  </a:cubicBezTo>
                  <a:cubicBezTo>
                    <a:pt x="1652" y="2688"/>
                    <a:pt x="1571" y="2769"/>
                    <a:pt x="1501" y="2853"/>
                  </a:cubicBezTo>
                  <a:lnTo>
                    <a:pt x="1490" y="2839"/>
                  </a:lnTo>
                  <a:cubicBezTo>
                    <a:pt x="1501" y="2805"/>
                    <a:pt x="1523" y="2758"/>
                    <a:pt x="1549" y="2713"/>
                  </a:cubicBezTo>
                  <a:cubicBezTo>
                    <a:pt x="1652" y="2409"/>
                    <a:pt x="1747" y="2107"/>
                    <a:pt x="1780" y="1780"/>
                  </a:cubicBezTo>
                  <a:cubicBezTo>
                    <a:pt x="1792" y="1640"/>
                    <a:pt x="1803" y="1490"/>
                    <a:pt x="1803" y="1350"/>
                  </a:cubicBezTo>
                  <a:cubicBezTo>
                    <a:pt x="1803" y="1305"/>
                    <a:pt x="1779" y="1279"/>
                    <a:pt x="1747" y="1279"/>
                  </a:cubicBezTo>
                  <a:cubicBezTo>
                    <a:pt x="1729" y="1279"/>
                    <a:pt x="1709" y="1287"/>
                    <a:pt x="1688" y="1302"/>
                  </a:cubicBezTo>
                  <a:cubicBezTo>
                    <a:pt x="1630" y="1350"/>
                    <a:pt x="1560" y="1409"/>
                    <a:pt x="1512" y="1478"/>
                  </a:cubicBezTo>
                  <a:cubicBezTo>
                    <a:pt x="1303" y="1747"/>
                    <a:pt x="1174" y="2059"/>
                    <a:pt x="1141" y="2397"/>
                  </a:cubicBezTo>
                  <a:cubicBezTo>
                    <a:pt x="1118" y="2643"/>
                    <a:pt x="1104" y="2898"/>
                    <a:pt x="1129" y="3143"/>
                  </a:cubicBezTo>
                  <a:cubicBezTo>
                    <a:pt x="1141" y="3177"/>
                    <a:pt x="1129" y="3202"/>
                    <a:pt x="1093" y="3224"/>
                  </a:cubicBezTo>
                  <a:cubicBezTo>
                    <a:pt x="942" y="3342"/>
                    <a:pt x="791" y="3467"/>
                    <a:pt x="641" y="3585"/>
                  </a:cubicBezTo>
                  <a:cubicBezTo>
                    <a:pt x="629" y="3596"/>
                    <a:pt x="615" y="3596"/>
                    <a:pt x="604" y="3607"/>
                  </a:cubicBezTo>
                  <a:cubicBezTo>
                    <a:pt x="604" y="3585"/>
                    <a:pt x="604" y="3574"/>
                    <a:pt x="615" y="3551"/>
                  </a:cubicBezTo>
                  <a:cubicBezTo>
                    <a:pt x="769" y="3202"/>
                    <a:pt x="884" y="2853"/>
                    <a:pt x="861" y="2467"/>
                  </a:cubicBezTo>
                  <a:cubicBezTo>
                    <a:pt x="861" y="2350"/>
                    <a:pt x="850" y="2247"/>
                    <a:pt x="825" y="2129"/>
                  </a:cubicBezTo>
                  <a:cubicBezTo>
                    <a:pt x="818" y="2095"/>
                    <a:pt x="801" y="2077"/>
                    <a:pt x="778" y="2077"/>
                  </a:cubicBezTo>
                  <a:cubicBezTo>
                    <a:pt x="761" y="2077"/>
                    <a:pt x="742" y="2087"/>
                    <a:pt x="722" y="2107"/>
                  </a:cubicBezTo>
                  <a:cubicBezTo>
                    <a:pt x="710" y="2118"/>
                    <a:pt x="699" y="2129"/>
                    <a:pt x="685" y="2140"/>
                  </a:cubicBezTo>
                  <a:cubicBezTo>
                    <a:pt x="604" y="2258"/>
                    <a:pt x="512" y="2364"/>
                    <a:pt x="453" y="2490"/>
                  </a:cubicBezTo>
                  <a:cubicBezTo>
                    <a:pt x="255" y="2909"/>
                    <a:pt x="163" y="3364"/>
                    <a:pt x="222" y="3831"/>
                  </a:cubicBezTo>
                  <a:cubicBezTo>
                    <a:pt x="233" y="3864"/>
                    <a:pt x="222" y="3875"/>
                    <a:pt x="196" y="3900"/>
                  </a:cubicBezTo>
                  <a:cubicBezTo>
                    <a:pt x="152" y="3923"/>
                    <a:pt x="104" y="3956"/>
                    <a:pt x="57" y="3993"/>
                  </a:cubicBezTo>
                  <a:cubicBezTo>
                    <a:pt x="34" y="4004"/>
                    <a:pt x="23" y="4026"/>
                    <a:pt x="1" y="4040"/>
                  </a:cubicBezTo>
                  <a:cubicBezTo>
                    <a:pt x="12" y="4051"/>
                    <a:pt x="12" y="4051"/>
                    <a:pt x="12" y="4063"/>
                  </a:cubicBezTo>
                  <a:cubicBezTo>
                    <a:pt x="46" y="4051"/>
                    <a:pt x="71" y="4040"/>
                    <a:pt x="93" y="4015"/>
                  </a:cubicBezTo>
                  <a:cubicBezTo>
                    <a:pt x="255" y="3912"/>
                    <a:pt x="420" y="3806"/>
                    <a:pt x="571" y="3702"/>
                  </a:cubicBezTo>
                  <a:cubicBezTo>
                    <a:pt x="591" y="3687"/>
                    <a:pt x="608" y="3677"/>
                    <a:pt x="626" y="3677"/>
                  </a:cubicBezTo>
                  <a:cubicBezTo>
                    <a:pt x="638" y="3677"/>
                    <a:pt x="650" y="3681"/>
                    <a:pt x="663" y="3691"/>
                  </a:cubicBezTo>
                  <a:cubicBezTo>
                    <a:pt x="814" y="3817"/>
                    <a:pt x="1001" y="3875"/>
                    <a:pt x="1199" y="3887"/>
                  </a:cubicBezTo>
                  <a:cubicBezTo>
                    <a:pt x="1239" y="3889"/>
                    <a:pt x="1277" y="3890"/>
                    <a:pt x="1316" y="3890"/>
                  </a:cubicBezTo>
                  <a:cubicBezTo>
                    <a:pt x="1483" y="3890"/>
                    <a:pt x="1642" y="3867"/>
                    <a:pt x="1792" y="3831"/>
                  </a:cubicBezTo>
                  <a:cubicBezTo>
                    <a:pt x="1979" y="3794"/>
                    <a:pt x="2152" y="3736"/>
                    <a:pt x="2317" y="3643"/>
                  </a:cubicBezTo>
                  <a:cubicBezTo>
                    <a:pt x="2350" y="3621"/>
                    <a:pt x="2387" y="3585"/>
                    <a:pt x="2409" y="3551"/>
                  </a:cubicBezTo>
                  <a:cubicBezTo>
                    <a:pt x="2445" y="3504"/>
                    <a:pt x="2431" y="3467"/>
                    <a:pt x="2375" y="3456"/>
                  </a:cubicBezTo>
                  <a:cubicBezTo>
                    <a:pt x="2211" y="3423"/>
                    <a:pt x="2049" y="3364"/>
                    <a:pt x="1887" y="3353"/>
                  </a:cubicBezTo>
                  <a:cubicBezTo>
                    <a:pt x="1812" y="3345"/>
                    <a:pt x="1738" y="3341"/>
                    <a:pt x="1664" y="3341"/>
                  </a:cubicBezTo>
                  <a:cubicBezTo>
                    <a:pt x="1404" y="3341"/>
                    <a:pt x="1149" y="3390"/>
                    <a:pt x="895" y="3481"/>
                  </a:cubicBezTo>
                  <a:cubicBezTo>
                    <a:pt x="884" y="3481"/>
                    <a:pt x="872" y="3493"/>
                    <a:pt x="861" y="3493"/>
                  </a:cubicBezTo>
                  <a:lnTo>
                    <a:pt x="861" y="3481"/>
                  </a:lnTo>
                  <a:cubicBezTo>
                    <a:pt x="872" y="3481"/>
                    <a:pt x="872" y="3467"/>
                    <a:pt x="884" y="3467"/>
                  </a:cubicBezTo>
                  <a:cubicBezTo>
                    <a:pt x="1141" y="3272"/>
                    <a:pt x="1373" y="3048"/>
                    <a:pt x="1593" y="2817"/>
                  </a:cubicBezTo>
                  <a:cubicBezTo>
                    <a:pt x="1639" y="2763"/>
                    <a:pt x="1680" y="2740"/>
                    <a:pt x="1733" y="2740"/>
                  </a:cubicBezTo>
                  <a:cubicBezTo>
                    <a:pt x="1761" y="2740"/>
                    <a:pt x="1792" y="2746"/>
                    <a:pt x="1828" y="2758"/>
                  </a:cubicBezTo>
                  <a:cubicBezTo>
                    <a:pt x="2049" y="2853"/>
                    <a:pt x="2292" y="2898"/>
                    <a:pt x="2549" y="2898"/>
                  </a:cubicBezTo>
                  <a:cubicBezTo>
                    <a:pt x="2758" y="2898"/>
                    <a:pt x="2957" y="2875"/>
                    <a:pt x="3155" y="2805"/>
                  </a:cubicBezTo>
                  <a:cubicBezTo>
                    <a:pt x="3225" y="2783"/>
                    <a:pt x="3295" y="2747"/>
                    <a:pt x="3353" y="2699"/>
                  </a:cubicBezTo>
                  <a:cubicBezTo>
                    <a:pt x="3423" y="2643"/>
                    <a:pt x="3409" y="2573"/>
                    <a:pt x="3317" y="2548"/>
                  </a:cubicBezTo>
                  <a:cubicBezTo>
                    <a:pt x="3225" y="2526"/>
                    <a:pt x="3130" y="2490"/>
                    <a:pt x="3026" y="2479"/>
                  </a:cubicBezTo>
                  <a:cubicBezTo>
                    <a:pt x="2920" y="2471"/>
                    <a:pt x="2806" y="2463"/>
                    <a:pt x="2695" y="2463"/>
                  </a:cubicBezTo>
                  <a:cubicBezTo>
                    <a:pt x="2649" y="2463"/>
                    <a:pt x="2604" y="2464"/>
                    <a:pt x="2560" y="2467"/>
                  </a:cubicBezTo>
                  <a:cubicBezTo>
                    <a:pt x="2317" y="2467"/>
                    <a:pt x="2071" y="2504"/>
                    <a:pt x="1839" y="2596"/>
                  </a:cubicBezTo>
                  <a:cubicBezTo>
                    <a:pt x="1828" y="2607"/>
                    <a:pt x="1817" y="2607"/>
                    <a:pt x="1780" y="2618"/>
                  </a:cubicBezTo>
                  <a:cubicBezTo>
                    <a:pt x="1803" y="2596"/>
                    <a:pt x="1817" y="2585"/>
                    <a:pt x="1828" y="2573"/>
                  </a:cubicBezTo>
                  <a:cubicBezTo>
                    <a:pt x="2026" y="2364"/>
                    <a:pt x="2199" y="2140"/>
                    <a:pt x="2350" y="1897"/>
                  </a:cubicBezTo>
                  <a:cubicBezTo>
                    <a:pt x="2387" y="1828"/>
                    <a:pt x="2431" y="1828"/>
                    <a:pt x="2490" y="1828"/>
                  </a:cubicBezTo>
                  <a:cubicBezTo>
                    <a:pt x="2594" y="1838"/>
                    <a:pt x="2698" y="1843"/>
                    <a:pt x="2801" y="1843"/>
                  </a:cubicBezTo>
                  <a:cubicBezTo>
                    <a:pt x="3036" y="1843"/>
                    <a:pt x="3270" y="1817"/>
                    <a:pt x="3504" y="1769"/>
                  </a:cubicBezTo>
                  <a:cubicBezTo>
                    <a:pt x="3666" y="1735"/>
                    <a:pt x="3842" y="1688"/>
                    <a:pt x="3993" y="1607"/>
                  </a:cubicBezTo>
                  <a:cubicBezTo>
                    <a:pt x="4026" y="1596"/>
                    <a:pt x="4074" y="1582"/>
                    <a:pt x="4063" y="1537"/>
                  </a:cubicBezTo>
                  <a:cubicBezTo>
                    <a:pt x="4063" y="1490"/>
                    <a:pt x="4015" y="1478"/>
                    <a:pt x="3982" y="1478"/>
                  </a:cubicBezTo>
                  <a:cubicBezTo>
                    <a:pt x="3785" y="1443"/>
                    <a:pt x="3594" y="1422"/>
                    <a:pt x="3400" y="1422"/>
                  </a:cubicBezTo>
                  <a:cubicBezTo>
                    <a:pt x="3330" y="1422"/>
                    <a:pt x="3260" y="1425"/>
                    <a:pt x="3188" y="1431"/>
                  </a:cubicBezTo>
                  <a:cubicBezTo>
                    <a:pt x="2957" y="1467"/>
                    <a:pt x="2736" y="1512"/>
                    <a:pt x="2537" y="1640"/>
                  </a:cubicBezTo>
                  <a:cubicBezTo>
                    <a:pt x="2537" y="1652"/>
                    <a:pt x="2526" y="1652"/>
                    <a:pt x="2515" y="1652"/>
                  </a:cubicBezTo>
                  <a:cubicBezTo>
                    <a:pt x="2596" y="1526"/>
                    <a:pt x="2666" y="1409"/>
                    <a:pt x="2747" y="1280"/>
                  </a:cubicBezTo>
                  <a:cubicBezTo>
                    <a:pt x="2747" y="1269"/>
                    <a:pt x="2758" y="1269"/>
                    <a:pt x="2769" y="1269"/>
                  </a:cubicBezTo>
                  <a:cubicBezTo>
                    <a:pt x="2850" y="1258"/>
                    <a:pt x="2934" y="1247"/>
                    <a:pt x="3004" y="1247"/>
                  </a:cubicBezTo>
                  <a:cubicBezTo>
                    <a:pt x="3364" y="1210"/>
                    <a:pt x="3702" y="1093"/>
                    <a:pt x="4026" y="931"/>
                  </a:cubicBezTo>
                  <a:cubicBezTo>
                    <a:pt x="4052" y="908"/>
                    <a:pt x="4096" y="897"/>
                    <a:pt x="4085" y="850"/>
                  </a:cubicBezTo>
                  <a:cubicBezTo>
                    <a:pt x="4074" y="827"/>
                    <a:pt x="4026" y="813"/>
                    <a:pt x="3993" y="813"/>
                  </a:cubicBezTo>
                  <a:cubicBezTo>
                    <a:pt x="3887" y="813"/>
                    <a:pt x="3783" y="813"/>
                    <a:pt x="3677" y="827"/>
                  </a:cubicBezTo>
                  <a:cubicBezTo>
                    <a:pt x="3445" y="850"/>
                    <a:pt x="3225" y="897"/>
                    <a:pt x="3004" y="989"/>
                  </a:cubicBezTo>
                  <a:cubicBezTo>
                    <a:pt x="2898" y="1048"/>
                    <a:pt x="2806" y="1107"/>
                    <a:pt x="2747" y="1210"/>
                  </a:cubicBezTo>
                  <a:cubicBezTo>
                    <a:pt x="2725" y="1247"/>
                    <a:pt x="2699" y="1269"/>
                    <a:pt x="2688" y="1302"/>
                  </a:cubicBezTo>
                  <a:cubicBezTo>
                    <a:pt x="2677" y="1291"/>
                    <a:pt x="2677" y="1280"/>
                    <a:pt x="2677" y="1269"/>
                  </a:cubicBezTo>
                  <a:cubicBezTo>
                    <a:pt x="2688" y="1152"/>
                    <a:pt x="2711" y="1048"/>
                    <a:pt x="2711" y="931"/>
                  </a:cubicBezTo>
                  <a:cubicBezTo>
                    <a:pt x="2736" y="710"/>
                    <a:pt x="2725" y="478"/>
                    <a:pt x="2677" y="255"/>
                  </a:cubicBezTo>
                  <a:cubicBezTo>
                    <a:pt x="2666" y="185"/>
                    <a:pt x="2655" y="104"/>
                    <a:pt x="2641" y="34"/>
                  </a:cubicBezTo>
                  <a:cubicBezTo>
                    <a:pt x="2641" y="23"/>
                    <a:pt x="2618" y="1"/>
                    <a:pt x="26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9328BB7D-10AA-E24E-82AD-7FADEBC98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01" y="1193738"/>
            <a:ext cx="3923010" cy="25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trategy">
            <a:hlinkClick r:id="" action="ppaction://media"/>
            <a:extLst>
              <a:ext uri="{FF2B5EF4-FFF2-40B4-BE49-F238E27FC236}">
                <a16:creationId xmlns:a16="http://schemas.microsoft.com/office/drawing/2014/main" xmlns="" id="{2EF00FF7-BEF2-7515-49F0-3F522644CB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054" y="1497195"/>
            <a:ext cx="406400" cy="40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8619AC-A9CC-254F-936B-26F0AA517C9E}"/>
              </a:ext>
            </a:extLst>
          </p:cNvPr>
          <p:cNvSpPr txBox="1"/>
          <p:nvPr/>
        </p:nvSpPr>
        <p:spPr>
          <a:xfrm>
            <a:off x="1934850" y="2511112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628F3C-148D-71E1-9D90-FB0595B918E6}"/>
              </a:ext>
            </a:extLst>
          </p:cNvPr>
          <p:cNvSpPr txBox="1"/>
          <p:nvPr/>
        </p:nvSpPr>
        <p:spPr>
          <a:xfrm>
            <a:off x="832646" y="2993162"/>
            <a:ext cx="3764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3F2D1B"/>
                </a:solidFill>
                <a:effectLst/>
                <a:latin typeface="+mn-lt"/>
              </a:rPr>
              <a:t>a way of doing something</a:t>
            </a:r>
          </a:p>
          <a:p>
            <a:r>
              <a:rPr lang="en-US" sz="2400" b="0" i="0" u="none" strike="noStrike" dirty="0">
                <a:solidFill>
                  <a:srgbClr val="3F2D1B"/>
                </a:solidFill>
                <a:effectLst/>
                <a:latin typeface="+mn-lt"/>
              </a:rPr>
              <a:t> or dealing with something</a:t>
            </a:r>
            <a:endParaRPr 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" name="Google Shape;3339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5"/>
              </a:solidFill>
            </a:endParaRPr>
          </a:p>
        </p:txBody>
      </p:sp>
      <p:sp>
        <p:nvSpPr>
          <p:cNvPr id="3340" name="Google Shape;3340;p41"/>
          <p:cNvSpPr txBox="1">
            <a:spLocks noGrp="1"/>
          </p:cNvSpPr>
          <p:nvPr>
            <p:ph type="subTitle" idx="1"/>
          </p:nvPr>
        </p:nvSpPr>
        <p:spPr>
          <a:xfrm>
            <a:off x="807747" y="1260317"/>
            <a:ext cx="4210124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blended-learning </a:t>
            </a:r>
            <a:r>
              <a:rPr lang="vi-VN" sz="2800" dirty="0">
                <a:latin typeface="+mj-lt"/>
              </a:rPr>
              <a:t>(n)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+mj-lt"/>
              </a:rPr>
              <a:t>/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+mj-lt"/>
              </a:rPr>
              <a:t>blendɪd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+mj-lt"/>
              </a:rPr>
              <a:t> ˈ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+mj-lt"/>
              </a:rPr>
              <a:t>lɜːnɪŋ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/</a:t>
            </a:r>
            <a:endParaRPr sz="2800" dirty="0">
              <a:latin typeface="+mj-lt"/>
            </a:endParaRPr>
          </a:p>
        </p:txBody>
      </p:sp>
      <p:sp>
        <p:nvSpPr>
          <p:cNvPr id="3341" name="Google Shape;3341;p41"/>
          <p:cNvSpPr txBox="1">
            <a:spLocks noGrp="1"/>
          </p:cNvSpPr>
          <p:nvPr>
            <p:ph type="subTitle" idx="2"/>
          </p:nvPr>
        </p:nvSpPr>
        <p:spPr>
          <a:xfrm>
            <a:off x="6312665" y="3238387"/>
            <a:ext cx="1116540" cy="504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343" name="Google Shape;3343;p41"/>
          <p:cNvSpPr txBox="1">
            <a:spLocks noGrp="1"/>
          </p:cNvSpPr>
          <p:nvPr>
            <p:ph type="subTitle" idx="4"/>
          </p:nvPr>
        </p:nvSpPr>
        <p:spPr>
          <a:xfrm>
            <a:off x="4971600" y="2493386"/>
            <a:ext cx="25557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44" name="Google Shape;3344;p41"/>
          <p:cNvGrpSpPr/>
          <p:nvPr/>
        </p:nvGrpSpPr>
        <p:grpSpPr>
          <a:xfrm rot="-1556250">
            <a:off x="941852" y="415007"/>
            <a:ext cx="953193" cy="832717"/>
            <a:chOff x="6564436" y="1325984"/>
            <a:chExt cx="597046" cy="521555"/>
          </a:xfrm>
        </p:grpSpPr>
        <p:sp>
          <p:nvSpPr>
            <p:cNvPr id="3345" name="Google Shape;3345;p41"/>
            <p:cNvSpPr/>
            <p:nvPr/>
          </p:nvSpPr>
          <p:spPr>
            <a:xfrm>
              <a:off x="6564436" y="1325984"/>
              <a:ext cx="597046" cy="521555"/>
            </a:xfrm>
            <a:custGeom>
              <a:avLst/>
              <a:gdLst/>
              <a:ahLst/>
              <a:cxnLst/>
              <a:rect l="l" t="t" r="r" b="b"/>
              <a:pathLst>
                <a:path w="7893" h="6895" extrusionOk="0">
                  <a:moveTo>
                    <a:pt x="7055" y="0"/>
                  </a:moveTo>
                  <a:cubicBezTo>
                    <a:pt x="7032" y="0"/>
                    <a:pt x="7008" y="1"/>
                    <a:pt x="6984" y="2"/>
                  </a:cubicBezTo>
                  <a:cubicBezTo>
                    <a:pt x="6657" y="14"/>
                    <a:pt x="6344" y="72"/>
                    <a:pt x="6040" y="178"/>
                  </a:cubicBezTo>
                  <a:cubicBezTo>
                    <a:pt x="5518" y="363"/>
                    <a:pt x="5017" y="620"/>
                    <a:pt x="4562" y="958"/>
                  </a:cubicBezTo>
                  <a:cubicBezTo>
                    <a:pt x="4573" y="935"/>
                    <a:pt x="4598" y="910"/>
                    <a:pt x="4632" y="877"/>
                  </a:cubicBezTo>
                  <a:cubicBezTo>
                    <a:pt x="4702" y="829"/>
                    <a:pt x="4738" y="771"/>
                    <a:pt x="4749" y="737"/>
                  </a:cubicBezTo>
                  <a:cubicBezTo>
                    <a:pt x="4794" y="656"/>
                    <a:pt x="4794" y="550"/>
                    <a:pt x="4760" y="469"/>
                  </a:cubicBezTo>
                  <a:cubicBezTo>
                    <a:pt x="4713" y="377"/>
                    <a:pt x="4632" y="318"/>
                    <a:pt x="4540" y="307"/>
                  </a:cubicBezTo>
                  <a:lnTo>
                    <a:pt x="4529" y="307"/>
                  </a:lnTo>
                  <a:cubicBezTo>
                    <a:pt x="4503" y="293"/>
                    <a:pt x="4470" y="293"/>
                    <a:pt x="4411" y="293"/>
                  </a:cubicBezTo>
                  <a:cubicBezTo>
                    <a:pt x="4364" y="293"/>
                    <a:pt x="4283" y="318"/>
                    <a:pt x="4202" y="388"/>
                  </a:cubicBezTo>
                  <a:cubicBezTo>
                    <a:pt x="4084" y="491"/>
                    <a:pt x="4003" y="609"/>
                    <a:pt x="3956" y="737"/>
                  </a:cubicBezTo>
                  <a:cubicBezTo>
                    <a:pt x="3886" y="620"/>
                    <a:pt x="3794" y="516"/>
                    <a:pt x="3677" y="421"/>
                  </a:cubicBezTo>
                  <a:cubicBezTo>
                    <a:pt x="3607" y="363"/>
                    <a:pt x="3537" y="340"/>
                    <a:pt x="3456" y="340"/>
                  </a:cubicBezTo>
                  <a:cubicBezTo>
                    <a:pt x="3397" y="340"/>
                    <a:pt x="3352" y="352"/>
                    <a:pt x="3327" y="363"/>
                  </a:cubicBezTo>
                  <a:lnTo>
                    <a:pt x="3316" y="363"/>
                  </a:lnTo>
                  <a:cubicBezTo>
                    <a:pt x="3224" y="399"/>
                    <a:pt x="3154" y="469"/>
                    <a:pt x="3118" y="561"/>
                  </a:cubicBezTo>
                  <a:cubicBezTo>
                    <a:pt x="3095" y="656"/>
                    <a:pt x="3107" y="748"/>
                    <a:pt x="3165" y="829"/>
                  </a:cubicBezTo>
                  <a:cubicBezTo>
                    <a:pt x="3176" y="852"/>
                    <a:pt x="3213" y="910"/>
                    <a:pt x="3283" y="947"/>
                  </a:cubicBezTo>
                  <a:cubicBezTo>
                    <a:pt x="3327" y="980"/>
                    <a:pt x="3352" y="1005"/>
                    <a:pt x="3375" y="1028"/>
                  </a:cubicBezTo>
                  <a:cubicBezTo>
                    <a:pt x="3257" y="958"/>
                    <a:pt x="3143" y="899"/>
                    <a:pt x="3026" y="840"/>
                  </a:cubicBezTo>
                  <a:cubicBezTo>
                    <a:pt x="2397" y="528"/>
                    <a:pt x="1861" y="363"/>
                    <a:pt x="1327" y="329"/>
                  </a:cubicBezTo>
                  <a:cubicBezTo>
                    <a:pt x="1227" y="322"/>
                    <a:pt x="1123" y="316"/>
                    <a:pt x="1016" y="316"/>
                  </a:cubicBezTo>
                  <a:cubicBezTo>
                    <a:pt x="785" y="316"/>
                    <a:pt x="541" y="345"/>
                    <a:pt x="302" y="458"/>
                  </a:cubicBezTo>
                  <a:cubicBezTo>
                    <a:pt x="22" y="597"/>
                    <a:pt x="0" y="829"/>
                    <a:pt x="34" y="991"/>
                  </a:cubicBezTo>
                  <a:cubicBezTo>
                    <a:pt x="34" y="1028"/>
                    <a:pt x="45" y="1075"/>
                    <a:pt x="59" y="1109"/>
                  </a:cubicBezTo>
                  <a:lnTo>
                    <a:pt x="59" y="1131"/>
                  </a:lnTo>
                  <a:cubicBezTo>
                    <a:pt x="70" y="1190"/>
                    <a:pt x="81" y="1259"/>
                    <a:pt x="92" y="1318"/>
                  </a:cubicBezTo>
                  <a:cubicBezTo>
                    <a:pt x="115" y="1469"/>
                    <a:pt x="140" y="1620"/>
                    <a:pt x="173" y="1774"/>
                  </a:cubicBezTo>
                  <a:cubicBezTo>
                    <a:pt x="254" y="2086"/>
                    <a:pt x="383" y="2413"/>
                    <a:pt x="570" y="2774"/>
                  </a:cubicBezTo>
                  <a:cubicBezTo>
                    <a:pt x="710" y="3042"/>
                    <a:pt x="872" y="3240"/>
                    <a:pt x="1059" y="3380"/>
                  </a:cubicBezTo>
                  <a:lnTo>
                    <a:pt x="1092" y="3402"/>
                  </a:lnTo>
                  <a:cubicBezTo>
                    <a:pt x="1140" y="3436"/>
                    <a:pt x="1199" y="3483"/>
                    <a:pt x="1257" y="3520"/>
                  </a:cubicBezTo>
                  <a:cubicBezTo>
                    <a:pt x="1106" y="3740"/>
                    <a:pt x="978" y="3994"/>
                    <a:pt x="883" y="4299"/>
                  </a:cubicBezTo>
                  <a:cubicBezTo>
                    <a:pt x="757" y="4718"/>
                    <a:pt x="698" y="5148"/>
                    <a:pt x="710" y="5567"/>
                  </a:cubicBezTo>
                  <a:lnTo>
                    <a:pt x="721" y="5567"/>
                  </a:lnTo>
                  <a:cubicBezTo>
                    <a:pt x="732" y="5836"/>
                    <a:pt x="743" y="6160"/>
                    <a:pt x="989" y="6439"/>
                  </a:cubicBezTo>
                  <a:lnTo>
                    <a:pt x="1048" y="6498"/>
                  </a:lnTo>
                  <a:cubicBezTo>
                    <a:pt x="1129" y="6604"/>
                    <a:pt x="1232" y="6707"/>
                    <a:pt x="1361" y="6802"/>
                  </a:cubicBezTo>
                  <a:cubicBezTo>
                    <a:pt x="1456" y="6872"/>
                    <a:pt x="1548" y="6894"/>
                    <a:pt x="1618" y="6894"/>
                  </a:cubicBezTo>
                  <a:cubicBezTo>
                    <a:pt x="1735" y="6894"/>
                    <a:pt x="1827" y="6836"/>
                    <a:pt x="1897" y="6777"/>
                  </a:cubicBezTo>
                  <a:cubicBezTo>
                    <a:pt x="1930" y="6755"/>
                    <a:pt x="1956" y="6732"/>
                    <a:pt x="1978" y="6707"/>
                  </a:cubicBezTo>
                  <a:lnTo>
                    <a:pt x="2025" y="6662"/>
                  </a:lnTo>
                  <a:cubicBezTo>
                    <a:pt x="2294" y="6453"/>
                    <a:pt x="2526" y="6324"/>
                    <a:pt x="2757" y="6266"/>
                  </a:cubicBezTo>
                  <a:cubicBezTo>
                    <a:pt x="3014" y="6196"/>
                    <a:pt x="3224" y="6056"/>
                    <a:pt x="3397" y="5858"/>
                  </a:cubicBezTo>
                  <a:cubicBezTo>
                    <a:pt x="3632" y="5578"/>
                    <a:pt x="3900" y="5335"/>
                    <a:pt x="4179" y="5090"/>
                  </a:cubicBezTo>
                  <a:lnTo>
                    <a:pt x="4191" y="5101"/>
                  </a:lnTo>
                  <a:cubicBezTo>
                    <a:pt x="4515" y="5321"/>
                    <a:pt x="4794" y="5545"/>
                    <a:pt x="5029" y="5766"/>
                  </a:cubicBezTo>
                  <a:cubicBezTo>
                    <a:pt x="5213" y="5950"/>
                    <a:pt x="5448" y="6067"/>
                    <a:pt x="5727" y="6115"/>
                  </a:cubicBezTo>
                  <a:cubicBezTo>
                    <a:pt x="6006" y="6160"/>
                    <a:pt x="6286" y="6288"/>
                    <a:pt x="6565" y="6498"/>
                  </a:cubicBezTo>
                  <a:cubicBezTo>
                    <a:pt x="6685" y="6587"/>
                    <a:pt x="6787" y="6619"/>
                    <a:pt x="6874" y="6619"/>
                  </a:cubicBezTo>
                  <a:cubicBezTo>
                    <a:pt x="7014" y="6619"/>
                    <a:pt x="7112" y="6537"/>
                    <a:pt x="7169" y="6486"/>
                  </a:cubicBezTo>
                  <a:cubicBezTo>
                    <a:pt x="7356" y="6336"/>
                    <a:pt x="7462" y="6160"/>
                    <a:pt x="7565" y="5975"/>
                  </a:cubicBezTo>
                  <a:cubicBezTo>
                    <a:pt x="7657" y="5810"/>
                    <a:pt x="7671" y="5626"/>
                    <a:pt x="7671" y="5475"/>
                  </a:cubicBezTo>
                  <a:cubicBezTo>
                    <a:pt x="7694" y="4916"/>
                    <a:pt x="7565" y="4369"/>
                    <a:pt x="7308" y="3832"/>
                  </a:cubicBezTo>
                  <a:cubicBezTo>
                    <a:pt x="7205" y="3601"/>
                    <a:pt x="7076" y="3402"/>
                    <a:pt x="6926" y="3226"/>
                  </a:cubicBezTo>
                  <a:cubicBezTo>
                    <a:pt x="7216" y="3006"/>
                    <a:pt x="7437" y="2693"/>
                    <a:pt x="7576" y="2307"/>
                  </a:cubicBezTo>
                  <a:cubicBezTo>
                    <a:pt x="7752" y="1818"/>
                    <a:pt x="7845" y="1377"/>
                    <a:pt x="7856" y="947"/>
                  </a:cubicBezTo>
                  <a:cubicBezTo>
                    <a:pt x="7856" y="877"/>
                    <a:pt x="7867" y="818"/>
                    <a:pt x="7867" y="748"/>
                  </a:cubicBezTo>
                  <a:cubicBezTo>
                    <a:pt x="7881" y="678"/>
                    <a:pt x="7881" y="620"/>
                    <a:pt x="7881" y="550"/>
                  </a:cubicBezTo>
                  <a:cubicBezTo>
                    <a:pt x="7892" y="340"/>
                    <a:pt x="7786" y="167"/>
                    <a:pt x="7588" y="97"/>
                  </a:cubicBezTo>
                  <a:cubicBezTo>
                    <a:pt x="7403" y="36"/>
                    <a:pt x="7230" y="0"/>
                    <a:pt x="70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1"/>
            <p:cNvSpPr/>
            <p:nvPr/>
          </p:nvSpPr>
          <p:spPr>
            <a:xfrm>
              <a:off x="6637503" y="1415919"/>
              <a:ext cx="219212" cy="146293"/>
            </a:xfrm>
            <a:custGeom>
              <a:avLst/>
              <a:gdLst/>
              <a:ahLst/>
              <a:cxnLst/>
              <a:rect l="l" t="t" r="r" b="b"/>
              <a:pathLst>
                <a:path w="2898" h="1934" extrusionOk="0">
                  <a:moveTo>
                    <a:pt x="948" y="86"/>
                  </a:moveTo>
                  <a:cubicBezTo>
                    <a:pt x="1056" y="86"/>
                    <a:pt x="1161" y="117"/>
                    <a:pt x="1258" y="177"/>
                  </a:cubicBezTo>
                  <a:cubicBezTo>
                    <a:pt x="1280" y="199"/>
                    <a:pt x="1303" y="235"/>
                    <a:pt x="1303" y="269"/>
                  </a:cubicBezTo>
                  <a:cubicBezTo>
                    <a:pt x="1291" y="291"/>
                    <a:pt x="1258" y="316"/>
                    <a:pt x="1233" y="328"/>
                  </a:cubicBezTo>
                  <a:cubicBezTo>
                    <a:pt x="1188" y="339"/>
                    <a:pt x="1152" y="339"/>
                    <a:pt x="1104" y="350"/>
                  </a:cubicBezTo>
                  <a:cubicBezTo>
                    <a:pt x="1001" y="350"/>
                    <a:pt x="895" y="328"/>
                    <a:pt x="791" y="291"/>
                  </a:cubicBezTo>
                  <a:cubicBezTo>
                    <a:pt x="769" y="280"/>
                    <a:pt x="744" y="269"/>
                    <a:pt x="721" y="246"/>
                  </a:cubicBezTo>
                  <a:cubicBezTo>
                    <a:pt x="674" y="199"/>
                    <a:pt x="699" y="129"/>
                    <a:pt x="755" y="118"/>
                  </a:cubicBezTo>
                  <a:cubicBezTo>
                    <a:pt x="820" y="96"/>
                    <a:pt x="885" y="86"/>
                    <a:pt x="948" y="86"/>
                  </a:cubicBezTo>
                  <a:close/>
                  <a:moveTo>
                    <a:pt x="1629" y="221"/>
                  </a:moveTo>
                  <a:cubicBezTo>
                    <a:pt x="1758" y="235"/>
                    <a:pt x="1886" y="258"/>
                    <a:pt x="2001" y="328"/>
                  </a:cubicBezTo>
                  <a:cubicBezTo>
                    <a:pt x="2026" y="339"/>
                    <a:pt x="2071" y="361"/>
                    <a:pt x="2060" y="409"/>
                  </a:cubicBezTo>
                  <a:cubicBezTo>
                    <a:pt x="2048" y="456"/>
                    <a:pt x="2001" y="467"/>
                    <a:pt x="1956" y="467"/>
                  </a:cubicBezTo>
                  <a:cubicBezTo>
                    <a:pt x="1828" y="456"/>
                    <a:pt x="1710" y="431"/>
                    <a:pt x="1582" y="375"/>
                  </a:cubicBezTo>
                  <a:cubicBezTo>
                    <a:pt x="1548" y="350"/>
                    <a:pt x="1512" y="328"/>
                    <a:pt x="1523" y="280"/>
                  </a:cubicBezTo>
                  <a:cubicBezTo>
                    <a:pt x="1537" y="235"/>
                    <a:pt x="1593" y="221"/>
                    <a:pt x="1629" y="221"/>
                  </a:cubicBezTo>
                  <a:close/>
                  <a:moveTo>
                    <a:pt x="2339" y="409"/>
                  </a:moveTo>
                  <a:cubicBezTo>
                    <a:pt x="2479" y="431"/>
                    <a:pt x="2585" y="478"/>
                    <a:pt x="2688" y="548"/>
                  </a:cubicBezTo>
                  <a:cubicBezTo>
                    <a:pt x="2699" y="559"/>
                    <a:pt x="2711" y="596"/>
                    <a:pt x="2711" y="618"/>
                  </a:cubicBezTo>
                  <a:cubicBezTo>
                    <a:pt x="2699" y="629"/>
                    <a:pt x="2677" y="654"/>
                    <a:pt x="2655" y="654"/>
                  </a:cubicBezTo>
                  <a:cubicBezTo>
                    <a:pt x="2526" y="654"/>
                    <a:pt x="2409" y="618"/>
                    <a:pt x="2305" y="537"/>
                  </a:cubicBezTo>
                  <a:cubicBezTo>
                    <a:pt x="2280" y="526"/>
                    <a:pt x="2269" y="478"/>
                    <a:pt x="2280" y="456"/>
                  </a:cubicBezTo>
                  <a:cubicBezTo>
                    <a:pt x="2280" y="445"/>
                    <a:pt x="2317" y="431"/>
                    <a:pt x="2339" y="409"/>
                  </a:cubicBezTo>
                  <a:close/>
                  <a:moveTo>
                    <a:pt x="674" y="1"/>
                  </a:moveTo>
                  <a:cubicBezTo>
                    <a:pt x="534" y="1"/>
                    <a:pt x="395" y="12"/>
                    <a:pt x="255" y="59"/>
                  </a:cubicBezTo>
                  <a:cubicBezTo>
                    <a:pt x="152" y="96"/>
                    <a:pt x="93" y="165"/>
                    <a:pt x="57" y="269"/>
                  </a:cubicBezTo>
                  <a:cubicBezTo>
                    <a:pt x="23" y="397"/>
                    <a:pt x="23" y="515"/>
                    <a:pt x="57" y="629"/>
                  </a:cubicBezTo>
                  <a:cubicBezTo>
                    <a:pt x="93" y="747"/>
                    <a:pt x="126" y="875"/>
                    <a:pt x="104" y="1004"/>
                  </a:cubicBezTo>
                  <a:cubicBezTo>
                    <a:pt x="104" y="1059"/>
                    <a:pt x="82" y="1129"/>
                    <a:pt x="1" y="1143"/>
                  </a:cubicBezTo>
                  <a:cubicBezTo>
                    <a:pt x="12" y="1166"/>
                    <a:pt x="23" y="1188"/>
                    <a:pt x="34" y="1213"/>
                  </a:cubicBezTo>
                  <a:cubicBezTo>
                    <a:pt x="104" y="1316"/>
                    <a:pt x="174" y="1434"/>
                    <a:pt x="255" y="1537"/>
                  </a:cubicBezTo>
                  <a:cubicBezTo>
                    <a:pt x="420" y="1772"/>
                    <a:pt x="652" y="1886"/>
                    <a:pt x="931" y="1912"/>
                  </a:cubicBezTo>
                  <a:cubicBezTo>
                    <a:pt x="1034" y="1923"/>
                    <a:pt x="1152" y="1934"/>
                    <a:pt x="1280" y="1934"/>
                  </a:cubicBezTo>
                  <a:cubicBezTo>
                    <a:pt x="1303" y="1912"/>
                    <a:pt x="1280" y="1864"/>
                    <a:pt x="1258" y="1842"/>
                  </a:cubicBezTo>
                  <a:cubicBezTo>
                    <a:pt x="1210" y="1783"/>
                    <a:pt x="1152" y="1736"/>
                    <a:pt x="1104" y="1688"/>
                  </a:cubicBezTo>
                  <a:cubicBezTo>
                    <a:pt x="1012" y="1607"/>
                    <a:pt x="931" y="1526"/>
                    <a:pt x="883" y="1423"/>
                  </a:cubicBezTo>
                  <a:cubicBezTo>
                    <a:pt x="744" y="1177"/>
                    <a:pt x="839" y="920"/>
                    <a:pt x="1082" y="839"/>
                  </a:cubicBezTo>
                  <a:cubicBezTo>
                    <a:pt x="1118" y="828"/>
                    <a:pt x="1163" y="828"/>
                    <a:pt x="1199" y="816"/>
                  </a:cubicBezTo>
                  <a:cubicBezTo>
                    <a:pt x="1230" y="814"/>
                    <a:pt x="1260" y="814"/>
                    <a:pt x="1291" y="814"/>
                  </a:cubicBezTo>
                  <a:cubicBezTo>
                    <a:pt x="1434" y="814"/>
                    <a:pt x="1579" y="834"/>
                    <a:pt x="1722" y="864"/>
                  </a:cubicBezTo>
                  <a:cubicBezTo>
                    <a:pt x="1942" y="920"/>
                    <a:pt x="2177" y="990"/>
                    <a:pt x="2409" y="990"/>
                  </a:cubicBezTo>
                  <a:cubicBezTo>
                    <a:pt x="2462" y="995"/>
                    <a:pt x="2514" y="998"/>
                    <a:pt x="2565" y="998"/>
                  </a:cubicBezTo>
                  <a:cubicBezTo>
                    <a:pt x="2659" y="998"/>
                    <a:pt x="2752" y="987"/>
                    <a:pt x="2850" y="956"/>
                  </a:cubicBezTo>
                  <a:cubicBezTo>
                    <a:pt x="2887" y="945"/>
                    <a:pt x="2898" y="934"/>
                    <a:pt x="2898" y="886"/>
                  </a:cubicBezTo>
                  <a:cubicBezTo>
                    <a:pt x="2887" y="805"/>
                    <a:pt x="2887" y="724"/>
                    <a:pt x="2887" y="640"/>
                  </a:cubicBezTo>
                  <a:cubicBezTo>
                    <a:pt x="2887" y="607"/>
                    <a:pt x="2887" y="585"/>
                    <a:pt x="2850" y="571"/>
                  </a:cubicBezTo>
                  <a:cubicBezTo>
                    <a:pt x="2794" y="537"/>
                    <a:pt x="2747" y="501"/>
                    <a:pt x="2688" y="478"/>
                  </a:cubicBezTo>
                  <a:cubicBezTo>
                    <a:pt x="2048" y="199"/>
                    <a:pt x="1372" y="26"/>
                    <a:pt x="674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1"/>
            <p:cNvSpPr/>
            <p:nvPr/>
          </p:nvSpPr>
          <p:spPr>
            <a:xfrm>
              <a:off x="6878641" y="1397388"/>
              <a:ext cx="221935" cy="151512"/>
            </a:xfrm>
            <a:custGeom>
              <a:avLst/>
              <a:gdLst/>
              <a:ahLst/>
              <a:cxnLst/>
              <a:rect l="l" t="t" r="r" b="b"/>
              <a:pathLst>
                <a:path w="2934" h="2003" extrusionOk="0">
                  <a:moveTo>
                    <a:pt x="2062" y="117"/>
                  </a:moveTo>
                  <a:cubicBezTo>
                    <a:pt x="2143" y="142"/>
                    <a:pt x="2165" y="212"/>
                    <a:pt x="2107" y="271"/>
                  </a:cubicBezTo>
                  <a:cubicBezTo>
                    <a:pt x="2073" y="304"/>
                    <a:pt x="2026" y="327"/>
                    <a:pt x="1981" y="341"/>
                  </a:cubicBezTo>
                  <a:cubicBezTo>
                    <a:pt x="1897" y="363"/>
                    <a:pt x="1827" y="385"/>
                    <a:pt x="1757" y="397"/>
                  </a:cubicBezTo>
                  <a:cubicBezTo>
                    <a:pt x="1713" y="397"/>
                    <a:pt x="1665" y="397"/>
                    <a:pt x="1618" y="385"/>
                  </a:cubicBezTo>
                  <a:cubicBezTo>
                    <a:pt x="1595" y="374"/>
                    <a:pt x="1562" y="352"/>
                    <a:pt x="1548" y="327"/>
                  </a:cubicBezTo>
                  <a:cubicBezTo>
                    <a:pt x="1548" y="304"/>
                    <a:pt x="1562" y="271"/>
                    <a:pt x="1584" y="246"/>
                  </a:cubicBezTo>
                  <a:cubicBezTo>
                    <a:pt x="1665" y="165"/>
                    <a:pt x="1771" y="142"/>
                    <a:pt x="1875" y="117"/>
                  </a:cubicBezTo>
                  <a:close/>
                  <a:moveTo>
                    <a:pt x="1234" y="322"/>
                  </a:moveTo>
                  <a:cubicBezTo>
                    <a:pt x="1254" y="322"/>
                    <a:pt x="1279" y="331"/>
                    <a:pt x="1305" y="341"/>
                  </a:cubicBezTo>
                  <a:cubicBezTo>
                    <a:pt x="1338" y="363"/>
                    <a:pt x="1338" y="397"/>
                    <a:pt x="1327" y="422"/>
                  </a:cubicBezTo>
                  <a:cubicBezTo>
                    <a:pt x="1316" y="444"/>
                    <a:pt x="1305" y="455"/>
                    <a:pt x="1283" y="466"/>
                  </a:cubicBezTo>
                  <a:cubicBezTo>
                    <a:pt x="1176" y="536"/>
                    <a:pt x="1048" y="584"/>
                    <a:pt x="908" y="606"/>
                  </a:cubicBezTo>
                  <a:cubicBezTo>
                    <a:pt x="897" y="595"/>
                    <a:pt x="875" y="595"/>
                    <a:pt x="850" y="595"/>
                  </a:cubicBezTo>
                  <a:cubicBezTo>
                    <a:pt x="805" y="584"/>
                    <a:pt x="794" y="536"/>
                    <a:pt x="827" y="503"/>
                  </a:cubicBezTo>
                  <a:cubicBezTo>
                    <a:pt x="850" y="466"/>
                    <a:pt x="886" y="444"/>
                    <a:pt x="919" y="433"/>
                  </a:cubicBezTo>
                  <a:cubicBezTo>
                    <a:pt x="1014" y="397"/>
                    <a:pt x="1107" y="363"/>
                    <a:pt x="1213" y="327"/>
                  </a:cubicBezTo>
                  <a:cubicBezTo>
                    <a:pt x="1219" y="323"/>
                    <a:pt x="1226" y="322"/>
                    <a:pt x="1234" y="322"/>
                  </a:cubicBezTo>
                  <a:close/>
                  <a:moveTo>
                    <a:pt x="546" y="591"/>
                  </a:moveTo>
                  <a:cubicBezTo>
                    <a:pt x="569" y="591"/>
                    <a:pt x="598" y="604"/>
                    <a:pt x="606" y="631"/>
                  </a:cubicBezTo>
                  <a:cubicBezTo>
                    <a:pt x="606" y="654"/>
                    <a:pt x="595" y="701"/>
                    <a:pt x="570" y="712"/>
                  </a:cubicBezTo>
                  <a:cubicBezTo>
                    <a:pt x="514" y="782"/>
                    <a:pt x="338" y="852"/>
                    <a:pt x="235" y="863"/>
                  </a:cubicBezTo>
                  <a:cubicBezTo>
                    <a:pt x="221" y="852"/>
                    <a:pt x="199" y="841"/>
                    <a:pt x="187" y="830"/>
                  </a:cubicBezTo>
                  <a:cubicBezTo>
                    <a:pt x="176" y="816"/>
                    <a:pt x="187" y="782"/>
                    <a:pt x="199" y="760"/>
                  </a:cubicBezTo>
                  <a:cubicBezTo>
                    <a:pt x="291" y="676"/>
                    <a:pt x="397" y="620"/>
                    <a:pt x="525" y="595"/>
                  </a:cubicBezTo>
                  <a:cubicBezTo>
                    <a:pt x="531" y="592"/>
                    <a:pt x="538" y="591"/>
                    <a:pt x="546" y="591"/>
                  </a:cubicBezTo>
                  <a:close/>
                  <a:moveTo>
                    <a:pt x="2344" y="0"/>
                  </a:moveTo>
                  <a:cubicBezTo>
                    <a:pt x="2141" y="0"/>
                    <a:pt x="1937" y="33"/>
                    <a:pt x="1735" y="84"/>
                  </a:cubicBezTo>
                  <a:cubicBezTo>
                    <a:pt x="1316" y="165"/>
                    <a:pt x="919" y="327"/>
                    <a:pt x="525" y="514"/>
                  </a:cubicBezTo>
                  <a:cubicBezTo>
                    <a:pt x="349" y="595"/>
                    <a:pt x="199" y="701"/>
                    <a:pt x="37" y="804"/>
                  </a:cubicBezTo>
                  <a:cubicBezTo>
                    <a:pt x="11" y="804"/>
                    <a:pt x="0" y="841"/>
                    <a:pt x="11" y="852"/>
                  </a:cubicBezTo>
                  <a:cubicBezTo>
                    <a:pt x="11" y="944"/>
                    <a:pt x="25" y="1025"/>
                    <a:pt x="25" y="1120"/>
                  </a:cubicBezTo>
                  <a:cubicBezTo>
                    <a:pt x="25" y="1154"/>
                    <a:pt x="48" y="1179"/>
                    <a:pt x="81" y="1179"/>
                  </a:cubicBezTo>
                  <a:cubicBezTo>
                    <a:pt x="142" y="1192"/>
                    <a:pt x="200" y="1196"/>
                    <a:pt x="257" y="1196"/>
                  </a:cubicBezTo>
                  <a:cubicBezTo>
                    <a:pt x="346" y="1196"/>
                    <a:pt x="434" y="1186"/>
                    <a:pt x="525" y="1179"/>
                  </a:cubicBezTo>
                  <a:cubicBezTo>
                    <a:pt x="735" y="1142"/>
                    <a:pt x="919" y="1073"/>
                    <a:pt x="1118" y="1003"/>
                  </a:cubicBezTo>
                  <a:cubicBezTo>
                    <a:pt x="1316" y="933"/>
                    <a:pt x="1514" y="874"/>
                    <a:pt x="1724" y="874"/>
                  </a:cubicBezTo>
                  <a:cubicBezTo>
                    <a:pt x="1933" y="874"/>
                    <a:pt x="2073" y="980"/>
                    <a:pt x="2121" y="1165"/>
                  </a:cubicBezTo>
                  <a:cubicBezTo>
                    <a:pt x="2143" y="1282"/>
                    <a:pt x="2121" y="1388"/>
                    <a:pt x="2062" y="1492"/>
                  </a:cubicBezTo>
                  <a:cubicBezTo>
                    <a:pt x="1992" y="1598"/>
                    <a:pt x="1911" y="1690"/>
                    <a:pt x="1841" y="1782"/>
                  </a:cubicBezTo>
                  <a:cubicBezTo>
                    <a:pt x="1805" y="1841"/>
                    <a:pt x="1771" y="1888"/>
                    <a:pt x="1735" y="1933"/>
                  </a:cubicBezTo>
                  <a:cubicBezTo>
                    <a:pt x="1735" y="1958"/>
                    <a:pt x="1746" y="1981"/>
                    <a:pt x="1746" y="2003"/>
                  </a:cubicBezTo>
                  <a:cubicBezTo>
                    <a:pt x="1805" y="1992"/>
                    <a:pt x="1841" y="1981"/>
                    <a:pt x="1875" y="1969"/>
                  </a:cubicBezTo>
                  <a:cubicBezTo>
                    <a:pt x="1956" y="1958"/>
                    <a:pt x="2026" y="1947"/>
                    <a:pt x="2095" y="1933"/>
                  </a:cubicBezTo>
                  <a:cubicBezTo>
                    <a:pt x="2353" y="1877"/>
                    <a:pt x="2562" y="1749"/>
                    <a:pt x="2702" y="1528"/>
                  </a:cubicBezTo>
                  <a:cubicBezTo>
                    <a:pt x="2772" y="1399"/>
                    <a:pt x="2830" y="1282"/>
                    <a:pt x="2900" y="1154"/>
                  </a:cubicBezTo>
                  <a:cubicBezTo>
                    <a:pt x="2911" y="1131"/>
                    <a:pt x="2922" y="1109"/>
                    <a:pt x="2934" y="1073"/>
                  </a:cubicBezTo>
                  <a:cubicBezTo>
                    <a:pt x="2864" y="1061"/>
                    <a:pt x="2830" y="1025"/>
                    <a:pt x="2805" y="944"/>
                  </a:cubicBezTo>
                  <a:cubicBezTo>
                    <a:pt x="2783" y="830"/>
                    <a:pt x="2794" y="723"/>
                    <a:pt x="2805" y="620"/>
                  </a:cubicBezTo>
                  <a:cubicBezTo>
                    <a:pt x="2819" y="525"/>
                    <a:pt x="2830" y="422"/>
                    <a:pt x="2819" y="327"/>
                  </a:cubicBezTo>
                  <a:cubicBezTo>
                    <a:pt x="2805" y="212"/>
                    <a:pt x="2760" y="95"/>
                    <a:pt x="2632" y="47"/>
                  </a:cubicBezTo>
                  <a:cubicBezTo>
                    <a:pt x="2573" y="25"/>
                    <a:pt x="2503" y="14"/>
                    <a:pt x="2434" y="3"/>
                  </a:cubicBezTo>
                  <a:cubicBezTo>
                    <a:pt x="2404" y="1"/>
                    <a:pt x="2374" y="0"/>
                    <a:pt x="234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1"/>
            <p:cNvSpPr/>
            <p:nvPr/>
          </p:nvSpPr>
          <p:spPr>
            <a:xfrm>
              <a:off x="6883936" y="1523403"/>
              <a:ext cx="234416" cy="243644"/>
            </a:xfrm>
            <a:custGeom>
              <a:avLst/>
              <a:gdLst/>
              <a:ahLst/>
              <a:cxnLst/>
              <a:rect l="l" t="t" r="r" b="b"/>
              <a:pathLst>
                <a:path w="3099" h="3221" extrusionOk="0">
                  <a:moveTo>
                    <a:pt x="2151" y="741"/>
                  </a:moveTo>
                  <a:cubicBezTo>
                    <a:pt x="2181" y="741"/>
                    <a:pt x="2208" y="753"/>
                    <a:pt x="2235" y="781"/>
                  </a:cubicBezTo>
                  <a:cubicBezTo>
                    <a:pt x="2352" y="910"/>
                    <a:pt x="2433" y="1060"/>
                    <a:pt x="2492" y="1234"/>
                  </a:cubicBezTo>
                  <a:lnTo>
                    <a:pt x="2492" y="1245"/>
                  </a:lnTo>
                  <a:cubicBezTo>
                    <a:pt x="2492" y="1319"/>
                    <a:pt x="2457" y="1362"/>
                    <a:pt x="2403" y="1362"/>
                  </a:cubicBezTo>
                  <a:cubicBezTo>
                    <a:pt x="2387" y="1362"/>
                    <a:pt x="2370" y="1358"/>
                    <a:pt x="2352" y="1351"/>
                  </a:cubicBezTo>
                  <a:lnTo>
                    <a:pt x="2341" y="1351"/>
                  </a:lnTo>
                  <a:cubicBezTo>
                    <a:pt x="2165" y="1245"/>
                    <a:pt x="2051" y="1094"/>
                    <a:pt x="2014" y="884"/>
                  </a:cubicBezTo>
                  <a:cubicBezTo>
                    <a:pt x="2014" y="826"/>
                    <a:pt x="2037" y="781"/>
                    <a:pt x="2084" y="756"/>
                  </a:cubicBezTo>
                  <a:cubicBezTo>
                    <a:pt x="2108" y="747"/>
                    <a:pt x="2130" y="741"/>
                    <a:pt x="2151" y="741"/>
                  </a:cubicBezTo>
                  <a:close/>
                  <a:moveTo>
                    <a:pt x="2575" y="1535"/>
                  </a:moveTo>
                  <a:cubicBezTo>
                    <a:pt x="2619" y="1535"/>
                    <a:pt x="2648" y="1567"/>
                    <a:pt x="2679" y="1608"/>
                  </a:cubicBezTo>
                  <a:cubicBezTo>
                    <a:pt x="2749" y="1700"/>
                    <a:pt x="2805" y="1818"/>
                    <a:pt x="2819" y="1932"/>
                  </a:cubicBezTo>
                  <a:cubicBezTo>
                    <a:pt x="2830" y="1991"/>
                    <a:pt x="2841" y="2049"/>
                    <a:pt x="2841" y="2119"/>
                  </a:cubicBezTo>
                  <a:lnTo>
                    <a:pt x="2852" y="2119"/>
                  </a:lnTo>
                  <a:cubicBezTo>
                    <a:pt x="2841" y="2189"/>
                    <a:pt x="2841" y="2259"/>
                    <a:pt x="2819" y="2318"/>
                  </a:cubicBezTo>
                  <a:cubicBezTo>
                    <a:pt x="2805" y="2351"/>
                    <a:pt x="2771" y="2387"/>
                    <a:pt x="2749" y="2387"/>
                  </a:cubicBezTo>
                  <a:cubicBezTo>
                    <a:pt x="2743" y="2389"/>
                    <a:pt x="2736" y="2390"/>
                    <a:pt x="2729" y="2390"/>
                  </a:cubicBezTo>
                  <a:cubicBezTo>
                    <a:pt x="2697" y="2390"/>
                    <a:pt x="2663" y="2370"/>
                    <a:pt x="2654" y="2340"/>
                  </a:cubicBezTo>
                  <a:cubicBezTo>
                    <a:pt x="2621" y="2292"/>
                    <a:pt x="2595" y="2223"/>
                    <a:pt x="2573" y="2167"/>
                  </a:cubicBezTo>
                  <a:cubicBezTo>
                    <a:pt x="2526" y="2061"/>
                    <a:pt x="2492" y="1957"/>
                    <a:pt x="2456" y="1851"/>
                  </a:cubicBezTo>
                  <a:cubicBezTo>
                    <a:pt x="2433" y="1792"/>
                    <a:pt x="2433" y="1723"/>
                    <a:pt x="2433" y="1664"/>
                  </a:cubicBezTo>
                  <a:cubicBezTo>
                    <a:pt x="2433" y="1594"/>
                    <a:pt x="2492" y="1560"/>
                    <a:pt x="2551" y="1538"/>
                  </a:cubicBezTo>
                  <a:cubicBezTo>
                    <a:pt x="2559" y="1536"/>
                    <a:pt x="2567" y="1535"/>
                    <a:pt x="2575" y="1535"/>
                  </a:cubicBezTo>
                  <a:close/>
                  <a:moveTo>
                    <a:pt x="142" y="1"/>
                  </a:moveTo>
                  <a:cubicBezTo>
                    <a:pt x="94" y="1"/>
                    <a:pt x="46" y="6"/>
                    <a:pt x="0" y="24"/>
                  </a:cubicBezTo>
                  <a:cubicBezTo>
                    <a:pt x="0" y="71"/>
                    <a:pt x="11" y="83"/>
                    <a:pt x="48" y="94"/>
                  </a:cubicBezTo>
                  <a:cubicBezTo>
                    <a:pt x="95" y="94"/>
                    <a:pt x="129" y="105"/>
                    <a:pt x="176" y="116"/>
                  </a:cubicBezTo>
                  <a:cubicBezTo>
                    <a:pt x="849" y="292"/>
                    <a:pt x="1433" y="616"/>
                    <a:pt x="1886" y="1153"/>
                  </a:cubicBezTo>
                  <a:cubicBezTo>
                    <a:pt x="2294" y="1642"/>
                    <a:pt x="2481" y="2189"/>
                    <a:pt x="2422" y="2818"/>
                  </a:cubicBezTo>
                  <a:cubicBezTo>
                    <a:pt x="2411" y="2876"/>
                    <a:pt x="2422" y="2921"/>
                    <a:pt x="2422" y="2980"/>
                  </a:cubicBezTo>
                  <a:cubicBezTo>
                    <a:pt x="2449" y="2976"/>
                    <a:pt x="2474" y="2974"/>
                    <a:pt x="2499" y="2974"/>
                  </a:cubicBezTo>
                  <a:cubicBezTo>
                    <a:pt x="2625" y="2974"/>
                    <a:pt x="2730" y="3022"/>
                    <a:pt x="2819" y="3108"/>
                  </a:cubicBezTo>
                  <a:cubicBezTo>
                    <a:pt x="2852" y="3144"/>
                    <a:pt x="2889" y="3178"/>
                    <a:pt x="2933" y="3200"/>
                  </a:cubicBezTo>
                  <a:cubicBezTo>
                    <a:pt x="2955" y="3214"/>
                    <a:pt x="2973" y="3221"/>
                    <a:pt x="2989" y="3221"/>
                  </a:cubicBezTo>
                  <a:cubicBezTo>
                    <a:pt x="3017" y="3221"/>
                    <a:pt x="3037" y="3200"/>
                    <a:pt x="3051" y="3156"/>
                  </a:cubicBezTo>
                  <a:cubicBezTo>
                    <a:pt x="3073" y="3050"/>
                    <a:pt x="3098" y="2935"/>
                    <a:pt x="3098" y="2829"/>
                  </a:cubicBezTo>
                  <a:cubicBezTo>
                    <a:pt x="3098" y="2340"/>
                    <a:pt x="2992" y="1887"/>
                    <a:pt x="2805" y="1454"/>
                  </a:cubicBezTo>
                  <a:cubicBezTo>
                    <a:pt x="2654" y="1105"/>
                    <a:pt x="2445" y="803"/>
                    <a:pt x="2143" y="572"/>
                  </a:cubicBezTo>
                  <a:cubicBezTo>
                    <a:pt x="2120" y="560"/>
                    <a:pt x="2107" y="535"/>
                    <a:pt x="2084" y="535"/>
                  </a:cubicBezTo>
                  <a:cubicBezTo>
                    <a:pt x="1944" y="491"/>
                    <a:pt x="1805" y="443"/>
                    <a:pt x="1665" y="396"/>
                  </a:cubicBezTo>
                  <a:cubicBezTo>
                    <a:pt x="1478" y="326"/>
                    <a:pt x="1294" y="267"/>
                    <a:pt x="1106" y="197"/>
                  </a:cubicBezTo>
                  <a:cubicBezTo>
                    <a:pt x="838" y="105"/>
                    <a:pt x="570" y="24"/>
                    <a:pt x="291" y="13"/>
                  </a:cubicBezTo>
                  <a:cubicBezTo>
                    <a:pt x="243" y="7"/>
                    <a:pt x="193" y="1"/>
                    <a:pt x="142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1"/>
            <p:cNvSpPr/>
            <p:nvPr/>
          </p:nvSpPr>
          <p:spPr>
            <a:xfrm>
              <a:off x="6641739" y="1526050"/>
              <a:ext cx="216716" cy="264597"/>
            </a:xfrm>
            <a:custGeom>
              <a:avLst/>
              <a:gdLst/>
              <a:ahLst/>
              <a:cxnLst/>
              <a:rect l="l" t="t" r="r" b="b"/>
              <a:pathLst>
                <a:path w="2865" h="3498" extrusionOk="0">
                  <a:moveTo>
                    <a:pt x="794" y="944"/>
                  </a:moveTo>
                  <a:cubicBezTo>
                    <a:pt x="886" y="944"/>
                    <a:pt x="934" y="989"/>
                    <a:pt x="945" y="1084"/>
                  </a:cubicBezTo>
                  <a:cubicBezTo>
                    <a:pt x="934" y="1118"/>
                    <a:pt x="934" y="1154"/>
                    <a:pt x="922" y="1187"/>
                  </a:cubicBezTo>
                  <a:cubicBezTo>
                    <a:pt x="875" y="1294"/>
                    <a:pt x="816" y="1397"/>
                    <a:pt x="758" y="1489"/>
                  </a:cubicBezTo>
                  <a:cubicBezTo>
                    <a:pt x="735" y="1525"/>
                    <a:pt x="688" y="1559"/>
                    <a:pt x="643" y="1573"/>
                  </a:cubicBezTo>
                  <a:cubicBezTo>
                    <a:pt x="624" y="1582"/>
                    <a:pt x="607" y="1586"/>
                    <a:pt x="590" y="1586"/>
                  </a:cubicBezTo>
                  <a:cubicBezTo>
                    <a:pt x="545" y="1586"/>
                    <a:pt x="512" y="1554"/>
                    <a:pt x="503" y="1503"/>
                  </a:cubicBezTo>
                  <a:cubicBezTo>
                    <a:pt x="503" y="1467"/>
                    <a:pt x="503" y="1444"/>
                    <a:pt x="515" y="1408"/>
                  </a:cubicBezTo>
                  <a:cubicBezTo>
                    <a:pt x="573" y="1280"/>
                    <a:pt x="618" y="1154"/>
                    <a:pt x="677" y="1025"/>
                  </a:cubicBezTo>
                  <a:cubicBezTo>
                    <a:pt x="699" y="978"/>
                    <a:pt x="735" y="944"/>
                    <a:pt x="794" y="944"/>
                  </a:cubicBezTo>
                  <a:close/>
                  <a:moveTo>
                    <a:pt x="476" y="1776"/>
                  </a:moveTo>
                  <a:cubicBezTo>
                    <a:pt x="524" y="1776"/>
                    <a:pt x="570" y="1806"/>
                    <a:pt x="596" y="1864"/>
                  </a:cubicBezTo>
                  <a:cubicBezTo>
                    <a:pt x="629" y="1933"/>
                    <a:pt x="618" y="2003"/>
                    <a:pt x="607" y="2062"/>
                  </a:cubicBezTo>
                  <a:cubicBezTo>
                    <a:pt x="573" y="2213"/>
                    <a:pt x="526" y="2352"/>
                    <a:pt x="489" y="2503"/>
                  </a:cubicBezTo>
                  <a:cubicBezTo>
                    <a:pt x="478" y="2537"/>
                    <a:pt x="467" y="2573"/>
                    <a:pt x="456" y="2595"/>
                  </a:cubicBezTo>
                  <a:cubicBezTo>
                    <a:pt x="432" y="2630"/>
                    <a:pt x="400" y="2648"/>
                    <a:pt x="370" y="2648"/>
                  </a:cubicBezTo>
                  <a:cubicBezTo>
                    <a:pt x="339" y="2648"/>
                    <a:pt x="311" y="2630"/>
                    <a:pt x="294" y="2595"/>
                  </a:cubicBezTo>
                  <a:cubicBezTo>
                    <a:pt x="258" y="2526"/>
                    <a:pt x="246" y="2445"/>
                    <a:pt x="235" y="2375"/>
                  </a:cubicBezTo>
                  <a:cubicBezTo>
                    <a:pt x="235" y="2213"/>
                    <a:pt x="246" y="2048"/>
                    <a:pt x="327" y="1897"/>
                  </a:cubicBezTo>
                  <a:cubicBezTo>
                    <a:pt x="339" y="1875"/>
                    <a:pt x="350" y="1864"/>
                    <a:pt x="364" y="1838"/>
                  </a:cubicBezTo>
                  <a:cubicBezTo>
                    <a:pt x="395" y="1796"/>
                    <a:pt x="436" y="1776"/>
                    <a:pt x="476" y="1776"/>
                  </a:cubicBezTo>
                  <a:close/>
                  <a:moveTo>
                    <a:pt x="2713" y="0"/>
                  </a:moveTo>
                  <a:cubicBezTo>
                    <a:pt x="2585" y="23"/>
                    <a:pt x="2445" y="48"/>
                    <a:pt x="2319" y="81"/>
                  </a:cubicBezTo>
                  <a:cubicBezTo>
                    <a:pt x="2051" y="151"/>
                    <a:pt x="1805" y="280"/>
                    <a:pt x="1551" y="397"/>
                  </a:cubicBezTo>
                  <a:cubicBezTo>
                    <a:pt x="1341" y="500"/>
                    <a:pt x="1132" y="595"/>
                    <a:pt x="934" y="687"/>
                  </a:cubicBezTo>
                  <a:cubicBezTo>
                    <a:pt x="908" y="699"/>
                    <a:pt x="875" y="710"/>
                    <a:pt x="853" y="721"/>
                  </a:cubicBezTo>
                  <a:cubicBezTo>
                    <a:pt x="839" y="735"/>
                    <a:pt x="816" y="746"/>
                    <a:pt x="794" y="757"/>
                  </a:cubicBezTo>
                  <a:cubicBezTo>
                    <a:pt x="526" y="1000"/>
                    <a:pt x="364" y="1305"/>
                    <a:pt x="246" y="1629"/>
                  </a:cubicBezTo>
                  <a:cubicBezTo>
                    <a:pt x="70" y="2118"/>
                    <a:pt x="1" y="2621"/>
                    <a:pt x="70" y="3143"/>
                  </a:cubicBezTo>
                  <a:cubicBezTo>
                    <a:pt x="84" y="3235"/>
                    <a:pt x="118" y="3341"/>
                    <a:pt x="154" y="3445"/>
                  </a:cubicBezTo>
                  <a:cubicBezTo>
                    <a:pt x="167" y="3479"/>
                    <a:pt x="184" y="3497"/>
                    <a:pt x="208" y="3497"/>
                  </a:cubicBezTo>
                  <a:cubicBezTo>
                    <a:pt x="225" y="3497"/>
                    <a:pt x="245" y="3488"/>
                    <a:pt x="269" y="3470"/>
                  </a:cubicBezTo>
                  <a:cubicBezTo>
                    <a:pt x="294" y="3445"/>
                    <a:pt x="327" y="3422"/>
                    <a:pt x="350" y="3389"/>
                  </a:cubicBezTo>
                  <a:cubicBezTo>
                    <a:pt x="449" y="3269"/>
                    <a:pt x="557" y="3201"/>
                    <a:pt x="711" y="3201"/>
                  </a:cubicBezTo>
                  <a:cubicBezTo>
                    <a:pt x="723" y="3201"/>
                    <a:pt x="734" y="3201"/>
                    <a:pt x="746" y="3202"/>
                  </a:cubicBezTo>
                  <a:cubicBezTo>
                    <a:pt x="746" y="3154"/>
                    <a:pt x="758" y="3109"/>
                    <a:pt x="746" y="3073"/>
                  </a:cubicBezTo>
                  <a:cubicBezTo>
                    <a:pt x="677" y="2783"/>
                    <a:pt x="665" y="2492"/>
                    <a:pt x="724" y="2188"/>
                  </a:cubicBezTo>
                  <a:cubicBezTo>
                    <a:pt x="839" y="1595"/>
                    <a:pt x="1177" y="1118"/>
                    <a:pt x="1632" y="735"/>
                  </a:cubicBezTo>
                  <a:cubicBezTo>
                    <a:pt x="1970" y="442"/>
                    <a:pt x="2364" y="221"/>
                    <a:pt x="2808" y="81"/>
                  </a:cubicBezTo>
                  <a:cubicBezTo>
                    <a:pt x="2842" y="70"/>
                    <a:pt x="2864" y="59"/>
                    <a:pt x="285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1"/>
            <p:cNvSpPr/>
            <p:nvPr/>
          </p:nvSpPr>
          <p:spPr>
            <a:xfrm>
              <a:off x="6605811" y="1375906"/>
              <a:ext cx="232525" cy="123751"/>
            </a:xfrm>
            <a:custGeom>
              <a:avLst/>
              <a:gdLst/>
              <a:ahLst/>
              <a:cxnLst/>
              <a:rect l="l" t="t" r="r" b="b"/>
              <a:pathLst>
                <a:path w="3074" h="1636" extrusionOk="0">
                  <a:moveTo>
                    <a:pt x="470" y="0"/>
                  </a:moveTo>
                  <a:cubicBezTo>
                    <a:pt x="337" y="0"/>
                    <a:pt x="205" y="13"/>
                    <a:pt x="70" y="52"/>
                  </a:cubicBezTo>
                  <a:cubicBezTo>
                    <a:pt x="34" y="66"/>
                    <a:pt x="12" y="88"/>
                    <a:pt x="12" y="122"/>
                  </a:cubicBezTo>
                  <a:cubicBezTo>
                    <a:pt x="12" y="228"/>
                    <a:pt x="1" y="331"/>
                    <a:pt x="23" y="426"/>
                  </a:cubicBezTo>
                  <a:cubicBezTo>
                    <a:pt x="82" y="798"/>
                    <a:pt x="210" y="1147"/>
                    <a:pt x="336" y="1507"/>
                  </a:cubicBezTo>
                  <a:cubicBezTo>
                    <a:pt x="361" y="1544"/>
                    <a:pt x="383" y="1588"/>
                    <a:pt x="395" y="1636"/>
                  </a:cubicBezTo>
                  <a:lnTo>
                    <a:pt x="420" y="1636"/>
                  </a:lnTo>
                  <a:cubicBezTo>
                    <a:pt x="442" y="1602"/>
                    <a:pt x="464" y="1577"/>
                    <a:pt x="476" y="1544"/>
                  </a:cubicBezTo>
                  <a:cubicBezTo>
                    <a:pt x="476" y="1463"/>
                    <a:pt x="476" y="1393"/>
                    <a:pt x="464" y="1323"/>
                  </a:cubicBezTo>
                  <a:cubicBezTo>
                    <a:pt x="442" y="1183"/>
                    <a:pt x="395" y="1055"/>
                    <a:pt x="406" y="904"/>
                  </a:cubicBezTo>
                  <a:cubicBezTo>
                    <a:pt x="420" y="717"/>
                    <a:pt x="523" y="588"/>
                    <a:pt x="699" y="541"/>
                  </a:cubicBezTo>
                  <a:cubicBezTo>
                    <a:pt x="828" y="502"/>
                    <a:pt x="957" y="489"/>
                    <a:pt x="1086" y="489"/>
                  </a:cubicBezTo>
                  <a:cubicBezTo>
                    <a:pt x="1189" y="489"/>
                    <a:pt x="1293" y="497"/>
                    <a:pt x="1397" y="507"/>
                  </a:cubicBezTo>
                  <a:cubicBezTo>
                    <a:pt x="1931" y="555"/>
                    <a:pt x="2431" y="706"/>
                    <a:pt x="2920" y="879"/>
                  </a:cubicBezTo>
                  <a:cubicBezTo>
                    <a:pt x="2967" y="904"/>
                    <a:pt x="3015" y="915"/>
                    <a:pt x="3060" y="938"/>
                  </a:cubicBezTo>
                  <a:lnTo>
                    <a:pt x="3074" y="938"/>
                  </a:lnTo>
                  <a:lnTo>
                    <a:pt x="3037" y="904"/>
                  </a:lnTo>
                  <a:cubicBezTo>
                    <a:pt x="2805" y="750"/>
                    <a:pt x="2571" y="611"/>
                    <a:pt x="2339" y="496"/>
                  </a:cubicBezTo>
                  <a:cubicBezTo>
                    <a:pt x="1850" y="250"/>
                    <a:pt x="1339" y="66"/>
                    <a:pt x="791" y="18"/>
                  </a:cubicBezTo>
                  <a:cubicBezTo>
                    <a:pt x="682" y="8"/>
                    <a:pt x="575" y="0"/>
                    <a:pt x="470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1"/>
            <p:cNvSpPr/>
            <p:nvPr/>
          </p:nvSpPr>
          <p:spPr>
            <a:xfrm>
              <a:off x="6895282" y="1352534"/>
              <a:ext cx="226398" cy="123524"/>
            </a:xfrm>
            <a:custGeom>
              <a:avLst/>
              <a:gdLst/>
              <a:ahLst/>
              <a:cxnLst/>
              <a:rect l="l" t="t" r="r" b="b"/>
              <a:pathLst>
                <a:path w="2993" h="1633" extrusionOk="0">
                  <a:moveTo>
                    <a:pt x="2563" y="1"/>
                  </a:moveTo>
                  <a:cubicBezTo>
                    <a:pt x="2250" y="26"/>
                    <a:pt x="1934" y="96"/>
                    <a:pt x="1632" y="210"/>
                  </a:cubicBezTo>
                  <a:cubicBezTo>
                    <a:pt x="1188" y="361"/>
                    <a:pt x="794" y="607"/>
                    <a:pt x="409" y="875"/>
                  </a:cubicBezTo>
                  <a:cubicBezTo>
                    <a:pt x="269" y="978"/>
                    <a:pt x="129" y="1096"/>
                    <a:pt x="1" y="1199"/>
                  </a:cubicBezTo>
                  <a:lnTo>
                    <a:pt x="1" y="1213"/>
                  </a:lnTo>
                  <a:cubicBezTo>
                    <a:pt x="15" y="1199"/>
                    <a:pt x="26" y="1199"/>
                    <a:pt x="26" y="1199"/>
                  </a:cubicBezTo>
                  <a:cubicBezTo>
                    <a:pt x="596" y="908"/>
                    <a:pt x="1177" y="677"/>
                    <a:pt x="1806" y="584"/>
                  </a:cubicBezTo>
                  <a:cubicBezTo>
                    <a:pt x="1916" y="563"/>
                    <a:pt x="2021" y="550"/>
                    <a:pt x="2127" y="550"/>
                  </a:cubicBezTo>
                  <a:cubicBezTo>
                    <a:pt x="2201" y="550"/>
                    <a:pt x="2276" y="557"/>
                    <a:pt x="2353" y="570"/>
                  </a:cubicBezTo>
                  <a:cubicBezTo>
                    <a:pt x="2482" y="607"/>
                    <a:pt x="2563" y="677"/>
                    <a:pt x="2610" y="780"/>
                  </a:cubicBezTo>
                  <a:cubicBezTo>
                    <a:pt x="2669" y="920"/>
                    <a:pt x="2680" y="1048"/>
                    <a:pt x="2644" y="1188"/>
                  </a:cubicBezTo>
                  <a:cubicBezTo>
                    <a:pt x="2621" y="1305"/>
                    <a:pt x="2610" y="1423"/>
                    <a:pt x="2644" y="1526"/>
                  </a:cubicBezTo>
                  <a:cubicBezTo>
                    <a:pt x="2655" y="1573"/>
                    <a:pt x="2680" y="1618"/>
                    <a:pt x="2725" y="1632"/>
                  </a:cubicBezTo>
                  <a:cubicBezTo>
                    <a:pt x="2739" y="1607"/>
                    <a:pt x="2739" y="1585"/>
                    <a:pt x="2750" y="1573"/>
                  </a:cubicBezTo>
                  <a:cubicBezTo>
                    <a:pt x="2853" y="1199"/>
                    <a:pt x="2948" y="827"/>
                    <a:pt x="2982" y="456"/>
                  </a:cubicBezTo>
                  <a:cubicBezTo>
                    <a:pt x="2993" y="339"/>
                    <a:pt x="2971" y="210"/>
                    <a:pt x="2959" y="96"/>
                  </a:cubicBezTo>
                  <a:cubicBezTo>
                    <a:pt x="2959" y="70"/>
                    <a:pt x="2923" y="26"/>
                    <a:pt x="2901" y="26"/>
                  </a:cubicBezTo>
                  <a:cubicBezTo>
                    <a:pt x="2783" y="12"/>
                    <a:pt x="2680" y="1"/>
                    <a:pt x="2563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1"/>
            <p:cNvSpPr/>
            <p:nvPr/>
          </p:nvSpPr>
          <p:spPr>
            <a:xfrm>
              <a:off x="6887491" y="1677555"/>
              <a:ext cx="221935" cy="122768"/>
            </a:xfrm>
            <a:custGeom>
              <a:avLst/>
              <a:gdLst/>
              <a:ahLst/>
              <a:cxnLst/>
              <a:rect l="l" t="t" r="r" b="b"/>
              <a:pathLst>
                <a:path w="2934" h="1623" extrusionOk="0">
                  <a:moveTo>
                    <a:pt x="1309" y="709"/>
                  </a:moveTo>
                  <a:cubicBezTo>
                    <a:pt x="1397" y="709"/>
                    <a:pt x="1479" y="785"/>
                    <a:pt x="1490" y="861"/>
                  </a:cubicBezTo>
                  <a:cubicBezTo>
                    <a:pt x="1490" y="930"/>
                    <a:pt x="1456" y="978"/>
                    <a:pt x="1375" y="978"/>
                  </a:cubicBezTo>
                  <a:cubicBezTo>
                    <a:pt x="1368" y="979"/>
                    <a:pt x="1360" y="979"/>
                    <a:pt x="1353" y="979"/>
                  </a:cubicBezTo>
                  <a:cubicBezTo>
                    <a:pt x="1258" y="979"/>
                    <a:pt x="1188" y="914"/>
                    <a:pt x="1188" y="838"/>
                  </a:cubicBezTo>
                  <a:cubicBezTo>
                    <a:pt x="1177" y="768"/>
                    <a:pt x="1221" y="710"/>
                    <a:pt x="1291" y="710"/>
                  </a:cubicBezTo>
                  <a:cubicBezTo>
                    <a:pt x="1297" y="709"/>
                    <a:pt x="1303" y="709"/>
                    <a:pt x="1309" y="709"/>
                  </a:cubicBezTo>
                  <a:close/>
                  <a:moveTo>
                    <a:pt x="1839" y="883"/>
                  </a:moveTo>
                  <a:cubicBezTo>
                    <a:pt x="1934" y="883"/>
                    <a:pt x="2026" y="930"/>
                    <a:pt x="2060" y="1023"/>
                  </a:cubicBezTo>
                  <a:cubicBezTo>
                    <a:pt x="2092" y="1107"/>
                    <a:pt x="2049" y="1180"/>
                    <a:pt x="1967" y="1180"/>
                  </a:cubicBezTo>
                  <a:cubicBezTo>
                    <a:pt x="1957" y="1180"/>
                    <a:pt x="1946" y="1179"/>
                    <a:pt x="1934" y="1176"/>
                  </a:cubicBezTo>
                  <a:cubicBezTo>
                    <a:pt x="1875" y="1162"/>
                    <a:pt x="1816" y="1140"/>
                    <a:pt x="1769" y="1118"/>
                  </a:cubicBezTo>
                  <a:cubicBezTo>
                    <a:pt x="1699" y="1070"/>
                    <a:pt x="1688" y="1023"/>
                    <a:pt x="1699" y="978"/>
                  </a:cubicBezTo>
                  <a:cubicBezTo>
                    <a:pt x="1724" y="919"/>
                    <a:pt x="1769" y="883"/>
                    <a:pt x="1839" y="883"/>
                  </a:cubicBezTo>
                  <a:close/>
                  <a:moveTo>
                    <a:pt x="2440" y="1134"/>
                  </a:moveTo>
                  <a:cubicBezTo>
                    <a:pt x="2460" y="1134"/>
                    <a:pt x="2482" y="1139"/>
                    <a:pt x="2504" y="1151"/>
                  </a:cubicBezTo>
                  <a:cubicBezTo>
                    <a:pt x="2574" y="1199"/>
                    <a:pt x="2618" y="1257"/>
                    <a:pt x="2632" y="1327"/>
                  </a:cubicBezTo>
                  <a:cubicBezTo>
                    <a:pt x="2655" y="1408"/>
                    <a:pt x="2607" y="1467"/>
                    <a:pt x="2515" y="1467"/>
                  </a:cubicBezTo>
                  <a:cubicBezTo>
                    <a:pt x="2504" y="1467"/>
                    <a:pt x="2493" y="1467"/>
                    <a:pt x="2467" y="1456"/>
                  </a:cubicBezTo>
                  <a:cubicBezTo>
                    <a:pt x="2386" y="1408"/>
                    <a:pt x="2339" y="1338"/>
                    <a:pt x="2339" y="1246"/>
                  </a:cubicBezTo>
                  <a:cubicBezTo>
                    <a:pt x="2339" y="1176"/>
                    <a:pt x="2384" y="1134"/>
                    <a:pt x="2440" y="1134"/>
                  </a:cubicBezTo>
                  <a:close/>
                  <a:moveTo>
                    <a:pt x="93" y="0"/>
                  </a:moveTo>
                  <a:cubicBezTo>
                    <a:pt x="48" y="0"/>
                    <a:pt x="12" y="11"/>
                    <a:pt x="1" y="70"/>
                  </a:cubicBezTo>
                  <a:cubicBezTo>
                    <a:pt x="48" y="104"/>
                    <a:pt x="82" y="140"/>
                    <a:pt x="129" y="173"/>
                  </a:cubicBezTo>
                  <a:cubicBezTo>
                    <a:pt x="442" y="383"/>
                    <a:pt x="733" y="604"/>
                    <a:pt x="1001" y="861"/>
                  </a:cubicBezTo>
                  <a:cubicBezTo>
                    <a:pt x="1152" y="1000"/>
                    <a:pt x="1316" y="1070"/>
                    <a:pt x="1501" y="1118"/>
                  </a:cubicBezTo>
                  <a:cubicBezTo>
                    <a:pt x="1629" y="1140"/>
                    <a:pt x="1758" y="1176"/>
                    <a:pt x="1886" y="1221"/>
                  </a:cubicBezTo>
                  <a:cubicBezTo>
                    <a:pt x="2107" y="1302"/>
                    <a:pt x="2317" y="1419"/>
                    <a:pt x="2515" y="1570"/>
                  </a:cubicBezTo>
                  <a:cubicBezTo>
                    <a:pt x="2550" y="1605"/>
                    <a:pt x="2570" y="1623"/>
                    <a:pt x="2592" y="1623"/>
                  </a:cubicBezTo>
                  <a:cubicBezTo>
                    <a:pt x="2613" y="1623"/>
                    <a:pt x="2636" y="1605"/>
                    <a:pt x="2677" y="1570"/>
                  </a:cubicBezTo>
                  <a:cubicBezTo>
                    <a:pt x="2702" y="1548"/>
                    <a:pt x="2736" y="1526"/>
                    <a:pt x="2758" y="1489"/>
                  </a:cubicBezTo>
                  <a:cubicBezTo>
                    <a:pt x="2817" y="1419"/>
                    <a:pt x="2875" y="1338"/>
                    <a:pt x="2934" y="1269"/>
                  </a:cubicBezTo>
                  <a:cubicBezTo>
                    <a:pt x="2853" y="1210"/>
                    <a:pt x="2783" y="1176"/>
                    <a:pt x="2736" y="1118"/>
                  </a:cubicBezTo>
                  <a:cubicBezTo>
                    <a:pt x="2650" y="1039"/>
                    <a:pt x="2562" y="995"/>
                    <a:pt x="2461" y="995"/>
                  </a:cubicBezTo>
                  <a:cubicBezTo>
                    <a:pt x="2441" y="995"/>
                    <a:pt x="2419" y="997"/>
                    <a:pt x="2398" y="1000"/>
                  </a:cubicBezTo>
                  <a:cubicBezTo>
                    <a:pt x="2375" y="1000"/>
                    <a:pt x="2339" y="989"/>
                    <a:pt x="2328" y="978"/>
                  </a:cubicBezTo>
                  <a:cubicBezTo>
                    <a:pt x="2244" y="865"/>
                    <a:pt x="2137" y="820"/>
                    <a:pt x="2012" y="820"/>
                  </a:cubicBezTo>
                  <a:cubicBezTo>
                    <a:pt x="1982" y="820"/>
                    <a:pt x="1951" y="822"/>
                    <a:pt x="1920" y="827"/>
                  </a:cubicBezTo>
                  <a:cubicBezTo>
                    <a:pt x="1909" y="827"/>
                    <a:pt x="1886" y="813"/>
                    <a:pt x="1875" y="791"/>
                  </a:cubicBezTo>
                  <a:cubicBezTo>
                    <a:pt x="1816" y="710"/>
                    <a:pt x="1758" y="629"/>
                    <a:pt x="1640" y="618"/>
                  </a:cubicBezTo>
                  <a:cubicBezTo>
                    <a:pt x="1585" y="618"/>
                    <a:pt x="1526" y="618"/>
                    <a:pt x="1456" y="604"/>
                  </a:cubicBezTo>
                  <a:cubicBezTo>
                    <a:pt x="1445" y="604"/>
                    <a:pt x="1420" y="592"/>
                    <a:pt x="1409" y="581"/>
                  </a:cubicBezTo>
                  <a:cubicBezTo>
                    <a:pt x="1311" y="455"/>
                    <a:pt x="1197" y="386"/>
                    <a:pt x="1055" y="386"/>
                  </a:cubicBezTo>
                  <a:cubicBezTo>
                    <a:pt x="1027" y="386"/>
                    <a:pt x="998" y="389"/>
                    <a:pt x="967" y="394"/>
                  </a:cubicBezTo>
                  <a:cubicBezTo>
                    <a:pt x="931" y="394"/>
                    <a:pt x="920" y="383"/>
                    <a:pt x="897" y="361"/>
                  </a:cubicBezTo>
                  <a:cubicBezTo>
                    <a:pt x="835" y="246"/>
                    <a:pt x="745" y="170"/>
                    <a:pt x="611" y="170"/>
                  </a:cubicBezTo>
                  <a:cubicBezTo>
                    <a:pt x="595" y="170"/>
                    <a:pt x="577" y="171"/>
                    <a:pt x="559" y="173"/>
                  </a:cubicBezTo>
                  <a:cubicBezTo>
                    <a:pt x="523" y="173"/>
                    <a:pt x="501" y="173"/>
                    <a:pt x="489" y="140"/>
                  </a:cubicBezTo>
                  <a:cubicBezTo>
                    <a:pt x="442" y="70"/>
                    <a:pt x="383" y="23"/>
                    <a:pt x="302" y="11"/>
                  </a:cubicBezTo>
                  <a:cubicBezTo>
                    <a:pt x="232" y="0"/>
                    <a:pt x="163" y="0"/>
                    <a:pt x="93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1"/>
            <p:cNvSpPr/>
            <p:nvPr/>
          </p:nvSpPr>
          <p:spPr>
            <a:xfrm>
              <a:off x="6659514" y="1679219"/>
              <a:ext cx="212253" cy="141376"/>
            </a:xfrm>
            <a:custGeom>
              <a:avLst/>
              <a:gdLst/>
              <a:ahLst/>
              <a:cxnLst/>
              <a:rect l="l" t="t" r="r" b="b"/>
              <a:pathLst>
                <a:path w="2806" h="1869" extrusionOk="0">
                  <a:moveTo>
                    <a:pt x="1576" y="826"/>
                  </a:moveTo>
                  <a:cubicBezTo>
                    <a:pt x="1638" y="826"/>
                    <a:pt x="1688" y="881"/>
                    <a:pt x="1688" y="945"/>
                  </a:cubicBezTo>
                  <a:cubicBezTo>
                    <a:pt x="1699" y="1026"/>
                    <a:pt x="1618" y="1107"/>
                    <a:pt x="1512" y="1107"/>
                  </a:cubicBezTo>
                  <a:cubicBezTo>
                    <a:pt x="1442" y="1107"/>
                    <a:pt x="1397" y="1071"/>
                    <a:pt x="1397" y="1001"/>
                  </a:cubicBezTo>
                  <a:cubicBezTo>
                    <a:pt x="1386" y="908"/>
                    <a:pt x="1467" y="827"/>
                    <a:pt x="1559" y="827"/>
                  </a:cubicBezTo>
                  <a:cubicBezTo>
                    <a:pt x="1565" y="827"/>
                    <a:pt x="1571" y="826"/>
                    <a:pt x="1576" y="826"/>
                  </a:cubicBezTo>
                  <a:close/>
                  <a:moveTo>
                    <a:pt x="1057" y="1059"/>
                  </a:moveTo>
                  <a:cubicBezTo>
                    <a:pt x="1079" y="1059"/>
                    <a:pt x="1099" y="1063"/>
                    <a:pt x="1118" y="1071"/>
                  </a:cubicBezTo>
                  <a:cubicBezTo>
                    <a:pt x="1199" y="1096"/>
                    <a:pt x="1221" y="1177"/>
                    <a:pt x="1176" y="1247"/>
                  </a:cubicBezTo>
                  <a:cubicBezTo>
                    <a:pt x="1118" y="1316"/>
                    <a:pt x="1037" y="1350"/>
                    <a:pt x="942" y="1375"/>
                  </a:cubicBezTo>
                  <a:cubicBezTo>
                    <a:pt x="872" y="1375"/>
                    <a:pt x="827" y="1316"/>
                    <a:pt x="827" y="1247"/>
                  </a:cubicBezTo>
                  <a:cubicBezTo>
                    <a:pt x="836" y="1140"/>
                    <a:pt x="956" y="1059"/>
                    <a:pt x="1057" y="1059"/>
                  </a:cubicBezTo>
                  <a:close/>
                  <a:moveTo>
                    <a:pt x="490" y="1365"/>
                  </a:moveTo>
                  <a:cubicBezTo>
                    <a:pt x="502" y="1365"/>
                    <a:pt x="513" y="1368"/>
                    <a:pt x="523" y="1375"/>
                  </a:cubicBezTo>
                  <a:cubicBezTo>
                    <a:pt x="559" y="1397"/>
                    <a:pt x="570" y="1445"/>
                    <a:pt x="592" y="1467"/>
                  </a:cubicBezTo>
                  <a:cubicBezTo>
                    <a:pt x="581" y="1573"/>
                    <a:pt x="548" y="1643"/>
                    <a:pt x="478" y="1688"/>
                  </a:cubicBezTo>
                  <a:cubicBezTo>
                    <a:pt x="458" y="1708"/>
                    <a:pt x="435" y="1717"/>
                    <a:pt x="411" y="1717"/>
                  </a:cubicBezTo>
                  <a:cubicBezTo>
                    <a:pt x="391" y="1717"/>
                    <a:pt x="370" y="1711"/>
                    <a:pt x="349" y="1699"/>
                  </a:cubicBezTo>
                  <a:cubicBezTo>
                    <a:pt x="313" y="1666"/>
                    <a:pt x="291" y="1629"/>
                    <a:pt x="302" y="1585"/>
                  </a:cubicBezTo>
                  <a:cubicBezTo>
                    <a:pt x="313" y="1504"/>
                    <a:pt x="349" y="1445"/>
                    <a:pt x="408" y="1397"/>
                  </a:cubicBezTo>
                  <a:cubicBezTo>
                    <a:pt x="432" y="1382"/>
                    <a:pt x="462" y="1365"/>
                    <a:pt x="490" y="1365"/>
                  </a:cubicBezTo>
                  <a:close/>
                  <a:moveTo>
                    <a:pt x="2724" y="1"/>
                  </a:moveTo>
                  <a:cubicBezTo>
                    <a:pt x="2643" y="1"/>
                    <a:pt x="2559" y="12"/>
                    <a:pt x="2478" y="37"/>
                  </a:cubicBezTo>
                  <a:cubicBezTo>
                    <a:pt x="2408" y="48"/>
                    <a:pt x="2350" y="107"/>
                    <a:pt x="2316" y="177"/>
                  </a:cubicBezTo>
                  <a:cubicBezTo>
                    <a:pt x="2294" y="210"/>
                    <a:pt x="2269" y="221"/>
                    <a:pt x="2235" y="221"/>
                  </a:cubicBezTo>
                  <a:cubicBezTo>
                    <a:pt x="2226" y="221"/>
                    <a:pt x="2217" y="220"/>
                    <a:pt x="2209" y="220"/>
                  </a:cubicBezTo>
                  <a:cubicBezTo>
                    <a:pt x="2061" y="220"/>
                    <a:pt x="1986" y="309"/>
                    <a:pt x="1931" y="431"/>
                  </a:cubicBezTo>
                  <a:cubicBezTo>
                    <a:pt x="1912" y="461"/>
                    <a:pt x="1894" y="481"/>
                    <a:pt x="1868" y="481"/>
                  </a:cubicBezTo>
                  <a:cubicBezTo>
                    <a:pt x="1862" y="481"/>
                    <a:pt x="1856" y="480"/>
                    <a:pt x="1850" y="478"/>
                  </a:cubicBezTo>
                  <a:cubicBezTo>
                    <a:pt x="1838" y="477"/>
                    <a:pt x="1827" y="477"/>
                    <a:pt x="1816" y="477"/>
                  </a:cubicBezTo>
                  <a:cubicBezTo>
                    <a:pt x="1670" y="477"/>
                    <a:pt x="1553" y="546"/>
                    <a:pt x="1478" y="665"/>
                  </a:cubicBezTo>
                  <a:cubicBezTo>
                    <a:pt x="1431" y="735"/>
                    <a:pt x="1372" y="758"/>
                    <a:pt x="1302" y="758"/>
                  </a:cubicBezTo>
                  <a:cubicBezTo>
                    <a:pt x="1291" y="758"/>
                    <a:pt x="1280" y="758"/>
                    <a:pt x="1280" y="769"/>
                  </a:cubicBezTo>
                  <a:cubicBezTo>
                    <a:pt x="1140" y="769"/>
                    <a:pt x="1048" y="850"/>
                    <a:pt x="1000" y="990"/>
                  </a:cubicBezTo>
                  <a:cubicBezTo>
                    <a:pt x="989" y="1001"/>
                    <a:pt x="967" y="1001"/>
                    <a:pt x="953" y="1001"/>
                  </a:cubicBezTo>
                  <a:cubicBezTo>
                    <a:pt x="791" y="1001"/>
                    <a:pt x="662" y="1048"/>
                    <a:pt x="581" y="1177"/>
                  </a:cubicBezTo>
                  <a:cubicBezTo>
                    <a:pt x="548" y="1224"/>
                    <a:pt x="523" y="1235"/>
                    <a:pt x="478" y="1235"/>
                  </a:cubicBezTo>
                  <a:cubicBezTo>
                    <a:pt x="372" y="1235"/>
                    <a:pt x="280" y="1269"/>
                    <a:pt x="210" y="1350"/>
                  </a:cubicBezTo>
                  <a:cubicBezTo>
                    <a:pt x="140" y="1420"/>
                    <a:pt x="70" y="1478"/>
                    <a:pt x="0" y="1548"/>
                  </a:cubicBezTo>
                  <a:cubicBezTo>
                    <a:pt x="81" y="1677"/>
                    <a:pt x="199" y="1783"/>
                    <a:pt x="324" y="1864"/>
                  </a:cubicBezTo>
                  <a:cubicBezTo>
                    <a:pt x="332" y="1867"/>
                    <a:pt x="340" y="1869"/>
                    <a:pt x="348" y="1869"/>
                  </a:cubicBezTo>
                  <a:cubicBezTo>
                    <a:pt x="368" y="1869"/>
                    <a:pt x="390" y="1861"/>
                    <a:pt x="408" y="1853"/>
                  </a:cubicBezTo>
                  <a:cubicBezTo>
                    <a:pt x="442" y="1816"/>
                    <a:pt x="478" y="1783"/>
                    <a:pt x="523" y="1747"/>
                  </a:cubicBezTo>
                  <a:cubicBezTo>
                    <a:pt x="791" y="1526"/>
                    <a:pt x="1070" y="1339"/>
                    <a:pt x="1408" y="1247"/>
                  </a:cubicBezTo>
                  <a:cubicBezTo>
                    <a:pt x="1570" y="1199"/>
                    <a:pt x="1721" y="1129"/>
                    <a:pt x="1827" y="1001"/>
                  </a:cubicBezTo>
                  <a:cubicBezTo>
                    <a:pt x="2048" y="746"/>
                    <a:pt x="2280" y="501"/>
                    <a:pt x="2537" y="280"/>
                  </a:cubicBezTo>
                  <a:cubicBezTo>
                    <a:pt x="2629" y="210"/>
                    <a:pt x="2713" y="129"/>
                    <a:pt x="2805" y="48"/>
                  </a:cubicBezTo>
                  <a:cubicBezTo>
                    <a:pt x="2769" y="23"/>
                    <a:pt x="2746" y="1"/>
                    <a:pt x="2724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1"/>
            <p:cNvSpPr/>
            <p:nvPr/>
          </p:nvSpPr>
          <p:spPr>
            <a:xfrm>
              <a:off x="6859429" y="1442242"/>
              <a:ext cx="31770" cy="239409"/>
            </a:xfrm>
            <a:custGeom>
              <a:avLst/>
              <a:gdLst/>
              <a:ahLst/>
              <a:cxnLst/>
              <a:rect l="l" t="t" r="r" b="b"/>
              <a:pathLst>
                <a:path w="420" h="3165" extrusionOk="0">
                  <a:moveTo>
                    <a:pt x="106" y="0"/>
                  </a:moveTo>
                  <a:cubicBezTo>
                    <a:pt x="102" y="0"/>
                    <a:pt x="97" y="1"/>
                    <a:pt x="92" y="2"/>
                  </a:cubicBezTo>
                  <a:cubicBezTo>
                    <a:pt x="81" y="2"/>
                    <a:pt x="81" y="2"/>
                    <a:pt x="70" y="13"/>
                  </a:cubicBezTo>
                  <a:cubicBezTo>
                    <a:pt x="56" y="27"/>
                    <a:pt x="45" y="61"/>
                    <a:pt x="34" y="72"/>
                  </a:cubicBezTo>
                  <a:cubicBezTo>
                    <a:pt x="22" y="83"/>
                    <a:pt x="22" y="108"/>
                    <a:pt x="22" y="119"/>
                  </a:cubicBezTo>
                  <a:cubicBezTo>
                    <a:pt x="0" y="318"/>
                    <a:pt x="0" y="516"/>
                    <a:pt x="34" y="711"/>
                  </a:cubicBezTo>
                  <a:cubicBezTo>
                    <a:pt x="45" y="806"/>
                    <a:pt x="56" y="899"/>
                    <a:pt x="56" y="1005"/>
                  </a:cubicBezTo>
                  <a:cubicBezTo>
                    <a:pt x="56" y="1131"/>
                    <a:pt x="34" y="1248"/>
                    <a:pt x="22" y="1376"/>
                  </a:cubicBezTo>
                  <a:cubicBezTo>
                    <a:pt x="11" y="1689"/>
                    <a:pt x="11" y="2005"/>
                    <a:pt x="0" y="2307"/>
                  </a:cubicBezTo>
                  <a:lnTo>
                    <a:pt x="22" y="2307"/>
                  </a:lnTo>
                  <a:cubicBezTo>
                    <a:pt x="34" y="2402"/>
                    <a:pt x="34" y="2483"/>
                    <a:pt x="34" y="2564"/>
                  </a:cubicBezTo>
                  <a:cubicBezTo>
                    <a:pt x="45" y="2645"/>
                    <a:pt x="56" y="2737"/>
                    <a:pt x="70" y="2821"/>
                  </a:cubicBezTo>
                  <a:cubicBezTo>
                    <a:pt x="92" y="2913"/>
                    <a:pt x="115" y="3005"/>
                    <a:pt x="162" y="3100"/>
                  </a:cubicBezTo>
                  <a:cubicBezTo>
                    <a:pt x="183" y="3144"/>
                    <a:pt x="215" y="3165"/>
                    <a:pt x="247" y="3165"/>
                  </a:cubicBezTo>
                  <a:cubicBezTo>
                    <a:pt x="265" y="3165"/>
                    <a:pt x="284" y="3158"/>
                    <a:pt x="302" y="3145"/>
                  </a:cubicBezTo>
                  <a:cubicBezTo>
                    <a:pt x="313" y="3134"/>
                    <a:pt x="335" y="3122"/>
                    <a:pt x="349" y="3086"/>
                  </a:cubicBezTo>
                  <a:cubicBezTo>
                    <a:pt x="372" y="3041"/>
                    <a:pt x="383" y="2994"/>
                    <a:pt x="394" y="2935"/>
                  </a:cubicBezTo>
                  <a:cubicBezTo>
                    <a:pt x="405" y="2784"/>
                    <a:pt x="419" y="2633"/>
                    <a:pt x="405" y="2494"/>
                  </a:cubicBezTo>
                  <a:cubicBezTo>
                    <a:pt x="405" y="2167"/>
                    <a:pt x="383" y="1854"/>
                    <a:pt x="335" y="1538"/>
                  </a:cubicBezTo>
                  <a:cubicBezTo>
                    <a:pt x="302" y="1354"/>
                    <a:pt x="291" y="1167"/>
                    <a:pt x="232" y="991"/>
                  </a:cubicBezTo>
                  <a:cubicBezTo>
                    <a:pt x="221" y="946"/>
                    <a:pt x="221" y="899"/>
                    <a:pt x="221" y="865"/>
                  </a:cubicBezTo>
                  <a:cubicBezTo>
                    <a:pt x="232" y="630"/>
                    <a:pt x="243" y="399"/>
                    <a:pt x="196" y="178"/>
                  </a:cubicBezTo>
                  <a:cubicBezTo>
                    <a:pt x="184" y="142"/>
                    <a:pt x="184" y="108"/>
                    <a:pt x="173" y="72"/>
                  </a:cubicBezTo>
                  <a:cubicBezTo>
                    <a:pt x="163" y="42"/>
                    <a:pt x="144" y="0"/>
                    <a:pt x="10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1"/>
            <p:cNvSpPr/>
            <p:nvPr/>
          </p:nvSpPr>
          <p:spPr>
            <a:xfrm>
              <a:off x="6815255" y="1534068"/>
              <a:ext cx="49470" cy="151361"/>
            </a:xfrm>
            <a:custGeom>
              <a:avLst/>
              <a:gdLst/>
              <a:ahLst/>
              <a:cxnLst/>
              <a:rect l="l" t="t" r="r" b="b"/>
              <a:pathLst>
                <a:path w="654" h="200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30" y="45"/>
                    <a:pt x="316" y="81"/>
                    <a:pt x="210" y="126"/>
                  </a:cubicBezTo>
                  <a:cubicBezTo>
                    <a:pt x="187" y="140"/>
                    <a:pt x="176" y="162"/>
                    <a:pt x="165" y="174"/>
                  </a:cubicBezTo>
                  <a:cubicBezTo>
                    <a:pt x="129" y="313"/>
                    <a:pt x="70" y="442"/>
                    <a:pt x="48" y="581"/>
                  </a:cubicBezTo>
                  <a:cubicBezTo>
                    <a:pt x="0" y="953"/>
                    <a:pt x="25" y="1327"/>
                    <a:pt x="140" y="1688"/>
                  </a:cubicBezTo>
                  <a:cubicBezTo>
                    <a:pt x="176" y="1791"/>
                    <a:pt x="210" y="1897"/>
                    <a:pt x="235" y="2001"/>
                  </a:cubicBezTo>
                  <a:cubicBezTo>
                    <a:pt x="349" y="1872"/>
                    <a:pt x="500" y="1872"/>
                    <a:pt x="654" y="1861"/>
                  </a:cubicBezTo>
                  <a:cubicBezTo>
                    <a:pt x="559" y="1559"/>
                    <a:pt x="548" y="1243"/>
                    <a:pt x="537" y="942"/>
                  </a:cubicBezTo>
                  <a:cubicBezTo>
                    <a:pt x="537" y="629"/>
                    <a:pt x="548" y="313"/>
                    <a:pt x="54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1"/>
            <p:cNvSpPr/>
            <p:nvPr/>
          </p:nvSpPr>
          <p:spPr>
            <a:xfrm>
              <a:off x="6885827" y="1532177"/>
              <a:ext cx="48411" cy="148789"/>
            </a:xfrm>
            <a:custGeom>
              <a:avLst/>
              <a:gdLst/>
              <a:ahLst/>
              <a:cxnLst/>
              <a:rect l="l" t="t" r="r" b="b"/>
              <a:pathLst>
                <a:path w="640" h="1967" extrusionOk="0">
                  <a:moveTo>
                    <a:pt x="0" y="0"/>
                  </a:moveTo>
                  <a:cubicBezTo>
                    <a:pt x="0" y="70"/>
                    <a:pt x="11" y="118"/>
                    <a:pt x="11" y="176"/>
                  </a:cubicBezTo>
                  <a:cubicBezTo>
                    <a:pt x="45" y="419"/>
                    <a:pt x="81" y="665"/>
                    <a:pt x="104" y="908"/>
                  </a:cubicBezTo>
                  <a:cubicBezTo>
                    <a:pt x="115" y="1154"/>
                    <a:pt x="115" y="1397"/>
                    <a:pt x="115" y="1643"/>
                  </a:cubicBezTo>
                  <a:cubicBezTo>
                    <a:pt x="115" y="1724"/>
                    <a:pt x="92" y="1794"/>
                    <a:pt x="92" y="1864"/>
                  </a:cubicBezTo>
                  <a:cubicBezTo>
                    <a:pt x="117" y="1864"/>
                    <a:pt x="142" y="1863"/>
                    <a:pt x="166" y="1863"/>
                  </a:cubicBezTo>
                  <a:cubicBezTo>
                    <a:pt x="292" y="1863"/>
                    <a:pt x="415" y="1871"/>
                    <a:pt x="523" y="1967"/>
                  </a:cubicBezTo>
                  <a:cubicBezTo>
                    <a:pt x="523" y="1911"/>
                    <a:pt x="534" y="1864"/>
                    <a:pt x="534" y="1816"/>
                  </a:cubicBezTo>
                  <a:cubicBezTo>
                    <a:pt x="570" y="1632"/>
                    <a:pt x="604" y="1444"/>
                    <a:pt x="629" y="1257"/>
                  </a:cubicBezTo>
                  <a:cubicBezTo>
                    <a:pt x="640" y="1048"/>
                    <a:pt x="615" y="849"/>
                    <a:pt x="581" y="640"/>
                  </a:cubicBezTo>
                  <a:cubicBezTo>
                    <a:pt x="545" y="467"/>
                    <a:pt x="489" y="291"/>
                    <a:pt x="394" y="140"/>
                  </a:cubicBezTo>
                  <a:cubicBezTo>
                    <a:pt x="383" y="129"/>
                    <a:pt x="372" y="106"/>
                    <a:pt x="349" y="106"/>
                  </a:cubicBezTo>
                  <a:cubicBezTo>
                    <a:pt x="232" y="70"/>
                    <a:pt x="115" y="36"/>
                    <a:pt x="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1"/>
            <p:cNvSpPr/>
            <p:nvPr/>
          </p:nvSpPr>
          <p:spPr>
            <a:xfrm>
              <a:off x="6945582" y="1553280"/>
              <a:ext cx="53782" cy="161345"/>
            </a:xfrm>
            <a:custGeom>
              <a:avLst/>
              <a:gdLst/>
              <a:ahLst/>
              <a:cxnLst/>
              <a:rect l="l" t="t" r="r" b="b"/>
              <a:pathLst>
                <a:path w="711" h="2133" extrusionOk="0">
                  <a:moveTo>
                    <a:pt x="12" y="1"/>
                  </a:moveTo>
                  <a:cubicBezTo>
                    <a:pt x="12" y="1"/>
                    <a:pt x="12" y="12"/>
                    <a:pt x="1" y="12"/>
                  </a:cubicBezTo>
                  <a:cubicBezTo>
                    <a:pt x="23" y="70"/>
                    <a:pt x="48" y="129"/>
                    <a:pt x="59" y="188"/>
                  </a:cubicBezTo>
                  <a:cubicBezTo>
                    <a:pt x="93" y="375"/>
                    <a:pt x="129" y="559"/>
                    <a:pt x="152" y="746"/>
                  </a:cubicBezTo>
                  <a:cubicBezTo>
                    <a:pt x="210" y="1048"/>
                    <a:pt x="233" y="1364"/>
                    <a:pt x="199" y="1677"/>
                  </a:cubicBezTo>
                  <a:cubicBezTo>
                    <a:pt x="199" y="1758"/>
                    <a:pt x="188" y="1853"/>
                    <a:pt x="188" y="1934"/>
                  </a:cubicBezTo>
                  <a:cubicBezTo>
                    <a:pt x="176" y="1953"/>
                    <a:pt x="185" y="1983"/>
                    <a:pt x="210" y="1983"/>
                  </a:cubicBezTo>
                  <a:cubicBezTo>
                    <a:pt x="213" y="1983"/>
                    <a:pt x="217" y="1983"/>
                    <a:pt x="222" y="1981"/>
                  </a:cubicBezTo>
                  <a:cubicBezTo>
                    <a:pt x="247" y="1977"/>
                    <a:pt x="272" y="1974"/>
                    <a:pt x="296" y="1974"/>
                  </a:cubicBezTo>
                  <a:cubicBezTo>
                    <a:pt x="400" y="1974"/>
                    <a:pt x="486" y="2017"/>
                    <a:pt x="571" y="2073"/>
                  </a:cubicBezTo>
                  <a:cubicBezTo>
                    <a:pt x="593" y="2085"/>
                    <a:pt x="607" y="2107"/>
                    <a:pt x="641" y="2132"/>
                  </a:cubicBezTo>
                  <a:cubicBezTo>
                    <a:pt x="688" y="1897"/>
                    <a:pt x="710" y="1666"/>
                    <a:pt x="688" y="1423"/>
                  </a:cubicBezTo>
                  <a:cubicBezTo>
                    <a:pt x="652" y="1015"/>
                    <a:pt x="571" y="618"/>
                    <a:pt x="409" y="246"/>
                  </a:cubicBezTo>
                  <a:cubicBezTo>
                    <a:pt x="409" y="235"/>
                    <a:pt x="398" y="221"/>
                    <a:pt x="384" y="210"/>
                  </a:cubicBezTo>
                  <a:cubicBezTo>
                    <a:pt x="269" y="140"/>
                    <a:pt x="141" y="70"/>
                    <a:pt x="12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1"/>
            <p:cNvSpPr/>
            <p:nvPr/>
          </p:nvSpPr>
          <p:spPr>
            <a:xfrm>
              <a:off x="6755425" y="1560466"/>
              <a:ext cx="45915" cy="165506"/>
            </a:xfrm>
            <a:custGeom>
              <a:avLst/>
              <a:gdLst/>
              <a:ahLst/>
              <a:cxnLst/>
              <a:rect l="l" t="t" r="r" b="b"/>
              <a:pathLst>
                <a:path w="607" h="2188" extrusionOk="0">
                  <a:moveTo>
                    <a:pt x="582" y="1"/>
                  </a:moveTo>
                  <a:lnTo>
                    <a:pt x="582" y="1"/>
                  </a:lnTo>
                  <a:cubicBezTo>
                    <a:pt x="442" y="93"/>
                    <a:pt x="327" y="174"/>
                    <a:pt x="210" y="255"/>
                  </a:cubicBezTo>
                  <a:cubicBezTo>
                    <a:pt x="210" y="266"/>
                    <a:pt x="199" y="280"/>
                    <a:pt x="199" y="291"/>
                  </a:cubicBezTo>
                  <a:cubicBezTo>
                    <a:pt x="163" y="431"/>
                    <a:pt x="118" y="570"/>
                    <a:pt x="93" y="721"/>
                  </a:cubicBezTo>
                  <a:cubicBezTo>
                    <a:pt x="48" y="1093"/>
                    <a:pt x="1" y="1478"/>
                    <a:pt x="82" y="1861"/>
                  </a:cubicBezTo>
                  <a:cubicBezTo>
                    <a:pt x="104" y="1967"/>
                    <a:pt x="129" y="2071"/>
                    <a:pt x="163" y="2188"/>
                  </a:cubicBezTo>
                  <a:cubicBezTo>
                    <a:pt x="174" y="2177"/>
                    <a:pt x="174" y="2177"/>
                    <a:pt x="188" y="2177"/>
                  </a:cubicBezTo>
                  <a:cubicBezTo>
                    <a:pt x="274" y="2067"/>
                    <a:pt x="393" y="1989"/>
                    <a:pt x="541" y="1989"/>
                  </a:cubicBezTo>
                  <a:cubicBezTo>
                    <a:pt x="551" y="1989"/>
                    <a:pt x="560" y="1989"/>
                    <a:pt x="570" y="1990"/>
                  </a:cubicBezTo>
                  <a:cubicBezTo>
                    <a:pt x="573" y="1992"/>
                    <a:pt x="575" y="1993"/>
                    <a:pt x="577" y="1993"/>
                  </a:cubicBezTo>
                  <a:cubicBezTo>
                    <a:pt x="585" y="1993"/>
                    <a:pt x="593" y="1976"/>
                    <a:pt x="593" y="1967"/>
                  </a:cubicBezTo>
                  <a:cubicBezTo>
                    <a:pt x="607" y="1942"/>
                    <a:pt x="593" y="1920"/>
                    <a:pt x="593" y="1909"/>
                  </a:cubicBezTo>
                  <a:cubicBezTo>
                    <a:pt x="559" y="1688"/>
                    <a:pt x="512" y="1478"/>
                    <a:pt x="501" y="1269"/>
                  </a:cubicBezTo>
                  <a:cubicBezTo>
                    <a:pt x="478" y="942"/>
                    <a:pt x="501" y="615"/>
                    <a:pt x="537" y="302"/>
                  </a:cubicBezTo>
                  <a:cubicBezTo>
                    <a:pt x="537" y="210"/>
                    <a:pt x="559" y="115"/>
                    <a:pt x="582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1"/>
            <p:cNvSpPr/>
            <p:nvPr/>
          </p:nvSpPr>
          <p:spPr>
            <a:xfrm>
              <a:off x="6980905" y="1573551"/>
              <a:ext cx="50151" cy="157715"/>
            </a:xfrm>
            <a:custGeom>
              <a:avLst/>
              <a:gdLst/>
              <a:ahLst/>
              <a:cxnLst/>
              <a:rect l="l" t="t" r="r" b="b"/>
              <a:pathLst>
                <a:path w="663" h="2085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328"/>
                    <a:pt x="196" y="629"/>
                    <a:pt x="255" y="956"/>
                  </a:cubicBezTo>
                  <a:cubicBezTo>
                    <a:pt x="302" y="1280"/>
                    <a:pt x="291" y="1607"/>
                    <a:pt x="221" y="1934"/>
                  </a:cubicBezTo>
                  <a:cubicBezTo>
                    <a:pt x="383" y="1934"/>
                    <a:pt x="534" y="1934"/>
                    <a:pt x="651" y="2085"/>
                  </a:cubicBezTo>
                  <a:lnTo>
                    <a:pt x="651" y="2004"/>
                  </a:lnTo>
                  <a:cubicBezTo>
                    <a:pt x="662" y="1783"/>
                    <a:pt x="651" y="1560"/>
                    <a:pt x="615" y="1339"/>
                  </a:cubicBezTo>
                  <a:cubicBezTo>
                    <a:pt x="570" y="1001"/>
                    <a:pt x="512" y="652"/>
                    <a:pt x="361" y="339"/>
                  </a:cubicBezTo>
                  <a:cubicBezTo>
                    <a:pt x="350" y="316"/>
                    <a:pt x="336" y="280"/>
                    <a:pt x="324" y="258"/>
                  </a:cubicBezTo>
                  <a:cubicBezTo>
                    <a:pt x="232" y="177"/>
                    <a:pt x="140" y="107"/>
                    <a:pt x="45" y="23"/>
                  </a:cubicBezTo>
                  <a:cubicBezTo>
                    <a:pt x="34" y="12"/>
                    <a:pt x="23" y="12"/>
                    <a:pt x="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1"/>
            <p:cNvSpPr/>
            <p:nvPr/>
          </p:nvSpPr>
          <p:spPr>
            <a:xfrm>
              <a:off x="6729027" y="1584973"/>
              <a:ext cx="37065" cy="160438"/>
            </a:xfrm>
            <a:custGeom>
              <a:avLst/>
              <a:gdLst/>
              <a:ahLst/>
              <a:cxnLst/>
              <a:rect l="l" t="t" r="r" b="b"/>
              <a:pathLst>
                <a:path w="490" h="2121" extrusionOk="0">
                  <a:moveTo>
                    <a:pt x="467" y="1"/>
                  </a:moveTo>
                  <a:cubicBezTo>
                    <a:pt x="372" y="96"/>
                    <a:pt x="280" y="199"/>
                    <a:pt x="187" y="291"/>
                  </a:cubicBezTo>
                  <a:lnTo>
                    <a:pt x="187" y="305"/>
                  </a:lnTo>
                  <a:cubicBezTo>
                    <a:pt x="162" y="386"/>
                    <a:pt x="129" y="467"/>
                    <a:pt x="118" y="548"/>
                  </a:cubicBezTo>
                  <a:cubicBezTo>
                    <a:pt x="81" y="769"/>
                    <a:pt x="48" y="990"/>
                    <a:pt x="23" y="1224"/>
                  </a:cubicBezTo>
                  <a:cubicBezTo>
                    <a:pt x="0" y="1478"/>
                    <a:pt x="0" y="1735"/>
                    <a:pt x="34" y="1981"/>
                  </a:cubicBezTo>
                  <a:cubicBezTo>
                    <a:pt x="48" y="2026"/>
                    <a:pt x="48" y="2073"/>
                    <a:pt x="59" y="2121"/>
                  </a:cubicBezTo>
                  <a:cubicBezTo>
                    <a:pt x="210" y="1992"/>
                    <a:pt x="210" y="1992"/>
                    <a:pt x="478" y="1934"/>
                  </a:cubicBezTo>
                  <a:cubicBezTo>
                    <a:pt x="243" y="1294"/>
                    <a:pt x="350" y="654"/>
                    <a:pt x="489" y="12"/>
                  </a:cubicBezTo>
                  <a:cubicBezTo>
                    <a:pt x="489" y="1"/>
                    <a:pt x="478" y="1"/>
                    <a:pt x="467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1"/>
            <p:cNvSpPr/>
            <p:nvPr/>
          </p:nvSpPr>
          <p:spPr>
            <a:xfrm>
              <a:off x="6690375" y="1615834"/>
              <a:ext cx="46520" cy="146293"/>
            </a:xfrm>
            <a:custGeom>
              <a:avLst/>
              <a:gdLst/>
              <a:ahLst/>
              <a:cxnLst/>
              <a:rect l="l" t="t" r="r" b="b"/>
              <a:pathLst>
                <a:path w="615" h="1934" extrusionOk="0">
                  <a:moveTo>
                    <a:pt x="615" y="0"/>
                  </a:moveTo>
                  <a:cubicBezTo>
                    <a:pt x="151" y="570"/>
                    <a:pt x="0" y="1210"/>
                    <a:pt x="162" y="1934"/>
                  </a:cubicBezTo>
                  <a:cubicBezTo>
                    <a:pt x="250" y="1853"/>
                    <a:pt x="348" y="1800"/>
                    <a:pt x="462" y="1800"/>
                  </a:cubicBezTo>
                  <a:cubicBezTo>
                    <a:pt x="482" y="1800"/>
                    <a:pt x="502" y="1802"/>
                    <a:pt x="522" y="1805"/>
                  </a:cubicBezTo>
                  <a:cubicBezTo>
                    <a:pt x="419" y="1188"/>
                    <a:pt x="475" y="596"/>
                    <a:pt x="615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1"/>
            <p:cNvSpPr/>
            <p:nvPr/>
          </p:nvSpPr>
          <p:spPr>
            <a:xfrm>
              <a:off x="7013430" y="1601689"/>
              <a:ext cx="55446" cy="141830"/>
            </a:xfrm>
            <a:custGeom>
              <a:avLst/>
              <a:gdLst/>
              <a:ahLst/>
              <a:cxnLst/>
              <a:rect l="l" t="t" r="r" b="b"/>
              <a:pathLst>
                <a:path w="733" h="1875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584"/>
                    <a:pt x="313" y="1165"/>
                    <a:pt x="269" y="1783"/>
                  </a:cubicBezTo>
                  <a:cubicBezTo>
                    <a:pt x="308" y="1773"/>
                    <a:pt x="344" y="1769"/>
                    <a:pt x="379" y="1769"/>
                  </a:cubicBezTo>
                  <a:cubicBezTo>
                    <a:pt x="479" y="1769"/>
                    <a:pt x="564" y="1806"/>
                    <a:pt x="652" y="1875"/>
                  </a:cubicBezTo>
                  <a:cubicBezTo>
                    <a:pt x="733" y="1143"/>
                    <a:pt x="512" y="514"/>
                    <a:pt x="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1"/>
            <p:cNvSpPr/>
            <p:nvPr/>
          </p:nvSpPr>
          <p:spPr>
            <a:xfrm>
              <a:off x="6795967" y="1546321"/>
              <a:ext cx="33510" cy="158547"/>
            </a:xfrm>
            <a:custGeom>
              <a:avLst/>
              <a:gdLst/>
              <a:ahLst/>
              <a:cxnLst/>
              <a:rect l="l" t="t" r="r" b="b"/>
              <a:pathLst>
                <a:path w="443" h="2096" extrusionOk="0">
                  <a:moveTo>
                    <a:pt x="372" y="0"/>
                  </a:moveTo>
                  <a:lnTo>
                    <a:pt x="372" y="0"/>
                  </a:lnTo>
                  <a:cubicBezTo>
                    <a:pt x="280" y="59"/>
                    <a:pt x="196" y="104"/>
                    <a:pt x="115" y="151"/>
                  </a:cubicBezTo>
                  <a:cubicBezTo>
                    <a:pt x="104" y="162"/>
                    <a:pt x="93" y="174"/>
                    <a:pt x="93" y="188"/>
                  </a:cubicBezTo>
                  <a:cubicBezTo>
                    <a:pt x="71" y="257"/>
                    <a:pt x="46" y="327"/>
                    <a:pt x="46" y="397"/>
                  </a:cubicBezTo>
                  <a:cubicBezTo>
                    <a:pt x="23" y="548"/>
                    <a:pt x="23" y="699"/>
                    <a:pt x="12" y="850"/>
                  </a:cubicBezTo>
                  <a:cubicBezTo>
                    <a:pt x="1" y="1188"/>
                    <a:pt x="1" y="1526"/>
                    <a:pt x="57" y="1850"/>
                  </a:cubicBezTo>
                  <a:cubicBezTo>
                    <a:pt x="82" y="1934"/>
                    <a:pt x="93" y="2003"/>
                    <a:pt x="115" y="2096"/>
                  </a:cubicBezTo>
                  <a:cubicBezTo>
                    <a:pt x="191" y="1986"/>
                    <a:pt x="288" y="1918"/>
                    <a:pt x="413" y="1918"/>
                  </a:cubicBezTo>
                  <a:cubicBezTo>
                    <a:pt x="423" y="1918"/>
                    <a:pt x="433" y="1919"/>
                    <a:pt x="442" y="1920"/>
                  </a:cubicBezTo>
                  <a:cubicBezTo>
                    <a:pt x="406" y="1780"/>
                    <a:pt x="384" y="1665"/>
                    <a:pt x="350" y="1537"/>
                  </a:cubicBezTo>
                  <a:cubicBezTo>
                    <a:pt x="233" y="1151"/>
                    <a:pt x="196" y="757"/>
                    <a:pt x="280" y="350"/>
                  </a:cubicBezTo>
                  <a:cubicBezTo>
                    <a:pt x="303" y="243"/>
                    <a:pt x="336" y="129"/>
                    <a:pt x="372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1"/>
            <p:cNvSpPr/>
            <p:nvPr/>
          </p:nvSpPr>
          <p:spPr>
            <a:xfrm>
              <a:off x="6919184" y="1541859"/>
              <a:ext cx="39637" cy="154991"/>
            </a:xfrm>
            <a:custGeom>
              <a:avLst/>
              <a:gdLst/>
              <a:ahLst/>
              <a:cxnLst/>
              <a:rect l="l" t="t" r="r" b="b"/>
              <a:pathLst>
                <a:path w="524" h="2049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23"/>
                    <a:pt x="23" y="48"/>
                    <a:pt x="23" y="59"/>
                  </a:cubicBezTo>
                  <a:cubicBezTo>
                    <a:pt x="104" y="233"/>
                    <a:pt x="174" y="409"/>
                    <a:pt x="199" y="596"/>
                  </a:cubicBezTo>
                  <a:cubicBezTo>
                    <a:pt x="210" y="791"/>
                    <a:pt x="232" y="990"/>
                    <a:pt x="232" y="1177"/>
                  </a:cubicBezTo>
                  <a:cubicBezTo>
                    <a:pt x="221" y="1350"/>
                    <a:pt x="174" y="1526"/>
                    <a:pt x="151" y="1713"/>
                  </a:cubicBezTo>
                  <a:cubicBezTo>
                    <a:pt x="140" y="1769"/>
                    <a:pt x="140" y="1839"/>
                    <a:pt x="129" y="1898"/>
                  </a:cubicBezTo>
                  <a:cubicBezTo>
                    <a:pt x="314" y="1909"/>
                    <a:pt x="314" y="1909"/>
                    <a:pt x="478" y="2048"/>
                  </a:cubicBezTo>
                  <a:cubicBezTo>
                    <a:pt x="501" y="1817"/>
                    <a:pt x="523" y="1585"/>
                    <a:pt x="501" y="1364"/>
                  </a:cubicBezTo>
                  <a:cubicBezTo>
                    <a:pt x="478" y="1107"/>
                    <a:pt x="442" y="850"/>
                    <a:pt x="420" y="596"/>
                  </a:cubicBezTo>
                  <a:cubicBezTo>
                    <a:pt x="397" y="442"/>
                    <a:pt x="372" y="302"/>
                    <a:pt x="314" y="163"/>
                  </a:cubicBezTo>
                  <a:cubicBezTo>
                    <a:pt x="302" y="152"/>
                    <a:pt x="291" y="129"/>
                    <a:pt x="280" y="118"/>
                  </a:cubicBezTo>
                  <a:cubicBezTo>
                    <a:pt x="188" y="82"/>
                    <a:pt x="104" y="37"/>
                    <a:pt x="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1"/>
            <p:cNvSpPr/>
            <p:nvPr/>
          </p:nvSpPr>
          <p:spPr>
            <a:xfrm>
              <a:off x="7018725" y="1356996"/>
              <a:ext cx="115430" cy="203630"/>
            </a:xfrm>
            <a:custGeom>
              <a:avLst/>
              <a:gdLst/>
              <a:ahLst/>
              <a:cxnLst/>
              <a:rect l="l" t="t" r="r" b="b"/>
              <a:pathLst>
                <a:path w="1526" h="2692" extrusionOk="0">
                  <a:moveTo>
                    <a:pt x="1386" y="0"/>
                  </a:moveTo>
                  <a:lnTo>
                    <a:pt x="1386" y="199"/>
                  </a:lnTo>
                  <a:cubicBezTo>
                    <a:pt x="1408" y="442"/>
                    <a:pt x="1361" y="676"/>
                    <a:pt x="1316" y="919"/>
                  </a:cubicBezTo>
                  <a:cubicBezTo>
                    <a:pt x="1246" y="1305"/>
                    <a:pt x="1140" y="1688"/>
                    <a:pt x="931" y="2037"/>
                  </a:cubicBezTo>
                  <a:cubicBezTo>
                    <a:pt x="769" y="2316"/>
                    <a:pt x="523" y="2481"/>
                    <a:pt x="199" y="2537"/>
                  </a:cubicBezTo>
                  <a:cubicBezTo>
                    <a:pt x="140" y="2551"/>
                    <a:pt x="70" y="2562"/>
                    <a:pt x="0" y="2573"/>
                  </a:cubicBezTo>
                  <a:lnTo>
                    <a:pt x="0" y="2584"/>
                  </a:lnTo>
                  <a:cubicBezTo>
                    <a:pt x="104" y="2621"/>
                    <a:pt x="199" y="2654"/>
                    <a:pt x="302" y="2677"/>
                  </a:cubicBezTo>
                  <a:cubicBezTo>
                    <a:pt x="337" y="2686"/>
                    <a:pt x="372" y="2692"/>
                    <a:pt x="406" y="2692"/>
                  </a:cubicBezTo>
                  <a:cubicBezTo>
                    <a:pt x="464" y="2692"/>
                    <a:pt x="520" y="2676"/>
                    <a:pt x="570" y="2632"/>
                  </a:cubicBezTo>
                  <a:cubicBezTo>
                    <a:pt x="593" y="2607"/>
                    <a:pt x="618" y="2596"/>
                    <a:pt x="640" y="2573"/>
                  </a:cubicBezTo>
                  <a:cubicBezTo>
                    <a:pt x="850" y="2434"/>
                    <a:pt x="1023" y="2246"/>
                    <a:pt x="1129" y="2014"/>
                  </a:cubicBezTo>
                  <a:cubicBezTo>
                    <a:pt x="1246" y="1794"/>
                    <a:pt x="1316" y="1548"/>
                    <a:pt x="1372" y="1316"/>
                  </a:cubicBezTo>
                  <a:cubicBezTo>
                    <a:pt x="1467" y="1014"/>
                    <a:pt x="1489" y="710"/>
                    <a:pt x="1501" y="408"/>
                  </a:cubicBezTo>
                  <a:cubicBezTo>
                    <a:pt x="1512" y="316"/>
                    <a:pt x="1526" y="232"/>
                    <a:pt x="1526" y="151"/>
                  </a:cubicBezTo>
                  <a:cubicBezTo>
                    <a:pt x="1526" y="59"/>
                    <a:pt x="1512" y="37"/>
                    <a:pt x="1431" y="11"/>
                  </a:cubicBezTo>
                  <a:cubicBezTo>
                    <a:pt x="1408" y="0"/>
                    <a:pt x="1397" y="0"/>
                    <a:pt x="138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41"/>
            <p:cNvSpPr/>
            <p:nvPr/>
          </p:nvSpPr>
          <p:spPr>
            <a:xfrm>
              <a:off x="6590834" y="1384226"/>
              <a:ext cx="135476" cy="194704"/>
            </a:xfrm>
            <a:custGeom>
              <a:avLst/>
              <a:gdLst/>
              <a:ahLst/>
              <a:cxnLst/>
              <a:rect l="l" t="t" r="r" b="b"/>
              <a:pathLst>
                <a:path w="1791" h="2574" extrusionOk="0">
                  <a:moveTo>
                    <a:pt x="162" y="1"/>
                  </a:moveTo>
                  <a:cubicBezTo>
                    <a:pt x="34" y="12"/>
                    <a:pt x="0" y="59"/>
                    <a:pt x="34" y="188"/>
                  </a:cubicBezTo>
                  <a:lnTo>
                    <a:pt x="34" y="221"/>
                  </a:lnTo>
                  <a:cubicBezTo>
                    <a:pt x="81" y="456"/>
                    <a:pt x="115" y="688"/>
                    <a:pt x="173" y="920"/>
                  </a:cubicBezTo>
                  <a:cubicBezTo>
                    <a:pt x="243" y="1213"/>
                    <a:pt x="372" y="1492"/>
                    <a:pt x="500" y="1772"/>
                  </a:cubicBezTo>
                  <a:cubicBezTo>
                    <a:pt x="662" y="2132"/>
                    <a:pt x="931" y="2386"/>
                    <a:pt x="1291" y="2562"/>
                  </a:cubicBezTo>
                  <a:cubicBezTo>
                    <a:pt x="1316" y="2562"/>
                    <a:pt x="1338" y="2574"/>
                    <a:pt x="1361" y="2574"/>
                  </a:cubicBezTo>
                  <a:cubicBezTo>
                    <a:pt x="1526" y="2574"/>
                    <a:pt x="1651" y="2493"/>
                    <a:pt x="1791" y="2412"/>
                  </a:cubicBezTo>
                  <a:cubicBezTo>
                    <a:pt x="1721" y="2400"/>
                    <a:pt x="1651" y="2400"/>
                    <a:pt x="1581" y="2400"/>
                  </a:cubicBezTo>
                  <a:cubicBezTo>
                    <a:pt x="1302" y="2375"/>
                    <a:pt x="1059" y="2283"/>
                    <a:pt x="883" y="2062"/>
                  </a:cubicBezTo>
                  <a:cubicBezTo>
                    <a:pt x="743" y="1898"/>
                    <a:pt x="629" y="1735"/>
                    <a:pt x="548" y="1537"/>
                  </a:cubicBezTo>
                  <a:cubicBezTo>
                    <a:pt x="349" y="1048"/>
                    <a:pt x="162" y="537"/>
                    <a:pt x="162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41"/>
            <p:cNvSpPr/>
            <p:nvPr/>
          </p:nvSpPr>
          <p:spPr>
            <a:xfrm>
              <a:off x="6932269" y="1467278"/>
              <a:ext cx="104916" cy="79954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951" y="1"/>
                  </a:moveTo>
                  <a:cubicBezTo>
                    <a:pt x="909" y="1"/>
                    <a:pt x="868" y="3"/>
                    <a:pt x="828" y="9"/>
                  </a:cubicBezTo>
                  <a:cubicBezTo>
                    <a:pt x="548" y="90"/>
                    <a:pt x="280" y="171"/>
                    <a:pt x="1" y="255"/>
                  </a:cubicBezTo>
                  <a:lnTo>
                    <a:pt x="1" y="266"/>
                  </a:lnTo>
                  <a:cubicBezTo>
                    <a:pt x="107" y="255"/>
                    <a:pt x="210" y="241"/>
                    <a:pt x="328" y="230"/>
                  </a:cubicBezTo>
                  <a:cubicBezTo>
                    <a:pt x="413" y="230"/>
                    <a:pt x="496" y="215"/>
                    <a:pt x="586" y="215"/>
                  </a:cubicBezTo>
                  <a:cubicBezTo>
                    <a:pt x="608" y="215"/>
                    <a:pt x="631" y="216"/>
                    <a:pt x="655" y="218"/>
                  </a:cubicBezTo>
                  <a:cubicBezTo>
                    <a:pt x="886" y="230"/>
                    <a:pt x="1026" y="509"/>
                    <a:pt x="886" y="696"/>
                  </a:cubicBezTo>
                  <a:cubicBezTo>
                    <a:pt x="853" y="744"/>
                    <a:pt x="794" y="788"/>
                    <a:pt x="747" y="836"/>
                  </a:cubicBezTo>
                  <a:cubicBezTo>
                    <a:pt x="713" y="869"/>
                    <a:pt x="677" y="906"/>
                    <a:pt x="629" y="939"/>
                  </a:cubicBezTo>
                  <a:cubicBezTo>
                    <a:pt x="758" y="987"/>
                    <a:pt x="853" y="1023"/>
                    <a:pt x="967" y="1057"/>
                  </a:cubicBezTo>
                  <a:cubicBezTo>
                    <a:pt x="967" y="953"/>
                    <a:pt x="1037" y="883"/>
                    <a:pt x="1096" y="813"/>
                  </a:cubicBezTo>
                  <a:cubicBezTo>
                    <a:pt x="1132" y="777"/>
                    <a:pt x="1166" y="730"/>
                    <a:pt x="1202" y="696"/>
                  </a:cubicBezTo>
                  <a:cubicBezTo>
                    <a:pt x="1272" y="604"/>
                    <a:pt x="1342" y="498"/>
                    <a:pt x="1353" y="380"/>
                  </a:cubicBezTo>
                  <a:cubicBezTo>
                    <a:pt x="1386" y="171"/>
                    <a:pt x="1283" y="20"/>
                    <a:pt x="1074" y="9"/>
                  </a:cubicBezTo>
                  <a:cubicBezTo>
                    <a:pt x="1033" y="3"/>
                    <a:pt x="992" y="1"/>
                    <a:pt x="95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41"/>
            <p:cNvSpPr/>
            <p:nvPr/>
          </p:nvSpPr>
          <p:spPr>
            <a:xfrm>
              <a:off x="6698998" y="1480893"/>
              <a:ext cx="106580" cy="80484"/>
            </a:xfrm>
            <a:custGeom>
              <a:avLst/>
              <a:gdLst/>
              <a:ahLst/>
              <a:cxnLst/>
              <a:rect l="l" t="t" r="r" b="b"/>
              <a:pathLst>
                <a:path w="1409" h="1064" extrusionOk="0">
                  <a:moveTo>
                    <a:pt x="486" y="1"/>
                  </a:moveTo>
                  <a:cubicBezTo>
                    <a:pt x="453" y="1"/>
                    <a:pt x="420" y="2"/>
                    <a:pt x="386" y="5"/>
                  </a:cubicBezTo>
                  <a:cubicBezTo>
                    <a:pt x="129" y="27"/>
                    <a:pt x="1" y="226"/>
                    <a:pt x="96" y="469"/>
                  </a:cubicBezTo>
                  <a:cubicBezTo>
                    <a:pt x="140" y="597"/>
                    <a:pt x="221" y="689"/>
                    <a:pt x="327" y="784"/>
                  </a:cubicBezTo>
                  <a:cubicBezTo>
                    <a:pt x="408" y="854"/>
                    <a:pt x="515" y="924"/>
                    <a:pt x="537" y="1064"/>
                  </a:cubicBezTo>
                  <a:cubicBezTo>
                    <a:pt x="640" y="1016"/>
                    <a:pt x="735" y="969"/>
                    <a:pt x="850" y="913"/>
                  </a:cubicBezTo>
                  <a:cubicBezTo>
                    <a:pt x="805" y="877"/>
                    <a:pt x="780" y="854"/>
                    <a:pt x="747" y="829"/>
                  </a:cubicBezTo>
                  <a:cubicBezTo>
                    <a:pt x="699" y="796"/>
                    <a:pt x="654" y="773"/>
                    <a:pt x="618" y="737"/>
                  </a:cubicBezTo>
                  <a:cubicBezTo>
                    <a:pt x="408" y="550"/>
                    <a:pt x="515" y="259"/>
                    <a:pt x="724" y="189"/>
                  </a:cubicBezTo>
                  <a:cubicBezTo>
                    <a:pt x="794" y="178"/>
                    <a:pt x="850" y="178"/>
                    <a:pt x="920" y="178"/>
                  </a:cubicBezTo>
                  <a:cubicBezTo>
                    <a:pt x="975" y="174"/>
                    <a:pt x="1029" y="173"/>
                    <a:pt x="1084" y="173"/>
                  </a:cubicBezTo>
                  <a:cubicBezTo>
                    <a:pt x="1193" y="173"/>
                    <a:pt x="1301" y="178"/>
                    <a:pt x="1409" y="178"/>
                  </a:cubicBezTo>
                  <a:lnTo>
                    <a:pt x="1409" y="167"/>
                  </a:lnTo>
                  <a:cubicBezTo>
                    <a:pt x="1235" y="131"/>
                    <a:pt x="1059" y="86"/>
                    <a:pt x="886" y="50"/>
                  </a:cubicBezTo>
                  <a:cubicBezTo>
                    <a:pt x="755" y="23"/>
                    <a:pt x="623" y="1"/>
                    <a:pt x="486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41"/>
            <p:cNvSpPr/>
            <p:nvPr/>
          </p:nvSpPr>
          <p:spPr>
            <a:xfrm>
              <a:off x="6877809" y="1489062"/>
              <a:ext cx="85400" cy="35325"/>
            </a:xfrm>
            <a:custGeom>
              <a:avLst/>
              <a:gdLst/>
              <a:ahLst/>
              <a:cxnLst/>
              <a:rect l="l" t="t" r="r" b="b"/>
              <a:pathLst>
                <a:path w="1129" h="467" extrusionOk="0">
                  <a:moveTo>
                    <a:pt x="930" y="0"/>
                  </a:moveTo>
                  <a:cubicBezTo>
                    <a:pt x="749" y="14"/>
                    <a:pt x="564" y="25"/>
                    <a:pt x="380" y="25"/>
                  </a:cubicBezTo>
                  <a:cubicBezTo>
                    <a:pt x="268" y="25"/>
                    <a:pt x="157" y="21"/>
                    <a:pt x="48" y="11"/>
                  </a:cubicBezTo>
                  <a:lnTo>
                    <a:pt x="48" y="11"/>
                  </a:lnTo>
                  <a:cubicBezTo>
                    <a:pt x="48" y="140"/>
                    <a:pt x="0" y="280"/>
                    <a:pt x="59" y="419"/>
                  </a:cubicBezTo>
                  <a:cubicBezTo>
                    <a:pt x="117" y="408"/>
                    <a:pt x="176" y="408"/>
                    <a:pt x="221" y="408"/>
                  </a:cubicBezTo>
                  <a:cubicBezTo>
                    <a:pt x="397" y="419"/>
                    <a:pt x="570" y="442"/>
                    <a:pt x="735" y="467"/>
                  </a:cubicBezTo>
                  <a:cubicBezTo>
                    <a:pt x="757" y="467"/>
                    <a:pt x="779" y="467"/>
                    <a:pt x="791" y="442"/>
                  </a:cubicBezTo>
                  <a:cubicBezTo>
                    <a:pt x="816" y="408"/>
                    <a:pt x="849" y="386"/>
                    <a:pt x="886" y="361"/>
                  </a:cubicBezTo>
                  <a:cubicBezTo>
                    <a:pt x="930" y="338"/>
                    <a:pt x="978" y="316"/>
                    <a:pt x="1025" y="291"/>
                  </a:cubicBezTo>
                  <a:cubicBezTo>
                    <a:pt x="1106" y="232"/>
                    <a:pt x="1129" y="176"/>
                    <a:pt x="1095" y="92"/>
                  </a:cubicBezTo>
                  <a:cubicBezTo>
                    <a:pt x="1070" y="23"/>
                    <a:pt x="1014" y="0"/>
                    <a:pt x="93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41"/>
            <p:cNvSpPr/>
            <p:nvPr/>
          </p:nvSpPr>
          <p:spPr>
            <a:xfrm>
              <a:off x="6776528" y="1490726"/>
              <a:ext cx="85476" cy="40317"/>
            </a:xfrm>
            <a:custGeom>
              <a:avLst/>
              <a:gdLst/>
              <a:ahLst/>
              <a:cxnLst/>
              <a:rect l="l" t="t" r="r" b="b"/>
              <a:pathLst>
                <a:path w="1130" h="533" extrusionOk="0">
                  <a:moveTo>
                    <a:pt x="1071" y="1"/>
                  </a:moveTo>
                  <a:cubicBezTo>
                    <a:pt x="979" y="15"/>
                    <a:pt x="909" y="37"/>
                    <a:pt x="828" y="48"/>
                  </a:cubicBezTo>
                  <a:cubicBezTo>
                    <a:pt x="607" y="59"/>
                    <a:pt x="384" y="70"/>
                    <a:pt x="163" y="84"/>
                  </a:cubicBezTo>
                  <a:cubicBezTo>
                    <a:pt x="93" y="96"/>
                    <a:pt x="48" y="129"/>
                    <a:pt x="23" y="188"/>
                  </a:cubicBezTo>
                  <a:cubicBezTo>
                    <a:pt x="1" y="269"/>
                    <a:pt x="12" y="316"/>
                    <a:pt x="82" y="364"/>
                  </a:cubicBezTo>
                  <a:cubicBezTo>
                    <a:pt x="129" y="386"/>
                    <a:pt x="188" y="408"/>
                    <a:pt x="244" y="434"/>
                  </a:cubicBezTo>
                  <a:cubicBezTo>
                    <a:pt x="280" y="456"/>
                    <a:pt x="328" y="467"/>
                    <a:pt x="350" y="503"/>
                  </a:cubicBezTo>
                  <a:cubicBezTo>
                    <a:pt x="371" y="525"/>
                    <a:pt x="389" y="533"/>
                    <a:pt x="408" y="533"/>
                  </a:cubicBezTo>
                  <a:cubicBezTo>
                    <a:pt x="419" y="533"/>
                    <a:pt x="430" y="530"/>
                    <a:pt x="442" y="526"/>
                  </a:cubicBezTo>
                  <a:cubicBezTo>
                    <a:pt x="641" y="456"/>
                    <a:pt x="839" y="408"/>
                    <a:pt x="1060" y="408"/>
                  </a:cubicBezTo>
                  <a:cubicBezTo>
                    <a:pt x="1071" y="408"/>
                    <a:pt x="1096" y="397"/>
                    <a:pt x="1096" y="375"/>
                  </a:cubicBezTo>
                  <a:cubicBezTo>
                    <a:pt x="1130" y="246"/>
                    <a:pt x="1071" y="129"/>
                    <a:pt x="107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41"/>
            <p:cNvSpPr/>
            <p:nvPr/>
          </p:nvSpPr>
          <p:spPr>
            <a:xfrm>
              <a:off x="6940287" y="1486491"/>
              <a:ext cx="66036" cy="51059"/>
            </a:xfrm>
            <a:custGeom>
              <a:avLst/>
              <a:gdLst/>
              <a:ahLst/>
              <a:cxnLst/>
              <a:rect l="l" t="t" r="r" b="b"/>
              <a:pathLst>
                <a:path w="873" h="675" extrusionOk="0">
                  <a:moveTo>
                    <a:pt x="549" y="1"/>
                  </a:moveTo>
                  <a:cubicBezTo>
                    <a:pt x="454" y="1"/>
                    <a:pt x="350" y="12"/>
                    <a:pt x="244" y="23"/>
                  </a:cubicBezTo>
                  <a:cubicBezTo>
                    <a:pt x="244" y="34"/>
                    <a:pt x="258" y="34"/>
                    <a:pt x="258" y="45"/>
                  </a:cubicBezTo>
                  <a:cubicBezTo>
                    <a:pt x="361" y="163"/>
                    <a:pt x="350" y="291"/>
                    <a:pt x="199" y="372"/>
                  </a:cubicBezTo>
                  <a:cubicBezTo>
                    <a:pt x="163" y="406"/>
                    <a:pt x="118" y="420"/>
                    <a:pt x="71" y="453"/>
                  </a:cubicBezTo>
                  <a:cubicBezTo>
                    <a:pt x="48" y="464"/>
                    <a:pt x="23" y="490"/>
                    <a:pt x="1" y="512"/>
                  </a:cubicBezTo>
                  <a:cubicBezTo>
                    <a:pt x="163" y="571"/>
                    <a:pt x="314" y="615"/>
                    <a:pt x="479" y="674"/>
                  </a:cubicBezTo>
                  <a:cubicBezTo>
                    <a:pt x="537" y="615"/>
                    <a:pt x="593" y="571"/>
                    <a:pt x="641" y="523"/>
                  </a:cubicBezTo>
                  <a:cubicBezTo>
                    <a:pt x="677" y="490"/>
                    <a:pt x="711" y="464"/>
                    <a:pt x="733" y="431"/>
                  </a:cubicBezTo>
                  <a:cubicBezTo>
                    <a:pt x="873" y="266"/>
                    <a:pt x="747" y="23"/>
                    <a:pt x="54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41"/>
            <p:cNvSpPr/>
            <p:nvPr/>
          </p:nvSpPr>
          <p:spPr>
            <a:xfrm>
              <a:off x="6737877" y="1496021"/>
              <a:ext cx="64296" cy="52042"/>
            </a:xfrm>
            <a:custGeom>
              <a:avLst/>
              <a:gdLst/>
              <a:ahLst/>
              <a:cxnLst/>
              <a:rect l="l" t="t" r="r" b="b"/>
              <a:pathLst>
                <a:path w="850" h="688" extrusionOk="0">
                  <a:moveTo>
                    <a:pt x="559" y="0"/>
                  </a:moveTo>
                  <a:lnTo>
                    <a:pt x="559" y="0"/>
                  </a:lnTo>
                  <a:cubicBezTo>
                    <a:pt x="464" y="14"/>
                    <a:pt x="395" y="14"/>
                    <a:pt x="314" y="14"/>
                  </a:cubicBezTo>
                  <a:cubicBezTo>
                    <a:pt x="210" y="26"/>
                    <a:pt x="115" y="70"/>
                    <a:pt x="57" y="176"/>
                  </a:cubicBezTo>
                  <a:cubicBezTo>
                    <a:pt x="1" y="316"/>
                    <a:pt x="34" y="433"/>
                    <a:pt x="163" y="526"/>
                  </a:cubicBezTo>
                  <a:cubicBezTo>
                    <a:pt x="233" y="573"/>
                    <a:pt x="314" y="629"/>
                    <a:pt x="395" y="688"/>
                  </a:cubicBezTo>
                  <a:cubicBezTo>
                    <a:pt x="534" y="618"/>
                    <a:pt x="685" y="559"/>
                    <a:pt x="850" y="478"/>
                  </a:cubicBezTo>
                  <a:cubicBezTo>
                    <a:pt x="814" y="456"/>
                    <a:pt x="780" y="433"/>
                    <a:pt x="755" y="420"/>
                  </a:cubicBezTo>
                  <a:cubicBezTo>
                    <a:pt x="710" y="397"/>
                    <a:pt x="652" y="386"/>
                    <a:pt x="604" y="350"/>
                  </a:cubicBezTo>
                  <a:cubicBezTo>
                    <a:pt x="490" y="294"/>
                    <a:pt x="464" y="199"/>
                    <a:pt x="512" y="84"/>
                  </a:cubicBezTo>
                  <a:cubicBezTo>
                    <a:pt x="523" y="59"/>
                    <a:pt x="534" y="48"/>
                    <a:pt x="55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41"/>
            <p:cNvSpPr/>
            <p:nvPr/>
          </p:nvSpPr>
          <p:spPr>
            <a:xfrm>
              <a:off x="6692871" y="1425677"/>
              <a:ext cx="39788" cy="14221"/>
            </a:xfrm>
            <a:custGeom>
              <a:avLst/>
              <a:gdLst/>
              <a:ahLst/>
              <a:cxnLst/>
              <a:rect l="l" t="t" r="r" b="b"/>
              <a:pathLst>
                <a:path w="526" h="188" extrusionOk="0">
                  <a:moveTo>
                    <a:pt x="210" y="0"/>
                  </a:moveTo>
                  <a:cubicBezTo>
                    <a:pt x="163" y="0"/>
                    <a:pt x="107" y="11"/>
                    <a:pt x="48" y="36"/>
                  </a:cubicBezTo>
                  <a:cubicBezTo>
                    <a:pt x="12" y="36"/>
                    <a:pt x="1" y="70"/>
                    <a:pt x="37" y="92"/>
                  </a:cubicBezTo>
                  <a:cubicBezTo>
                    <a:pt x="59" y="117"/>
                    <a:pt x="70" y="129"/>
                    <a:pt x="93" y="129"/>
                  </a:cubicBezTo>
                  <a:cubicBezTo>
                    <a:pt x="188" y="151"/>
                    <a:pt x="269" y="162"/>
                    <a:pt x="361" y="187"/>
                  </a:cubicBezTo>
                  <a:lnTo>
                    <a:pt x="361" y="176"/>
                  </a:lnTo>
                  <a:cubicBezTo>
                    <a:pt x="397" y="176"/>
                    <a:pt x="431" y="162"/>
                    <a:pt x="467" y="151"/>
                  </a:cubicBezTo>
                  <a:cubicBezTo>
                    <a:pt x="489" y="151"/>
                    <a:pt x="501" y="129"/>
                    <a:pt x="526" y="117"/>
                  </a:cubicBezTo>
                  <a:cubicBezTo>
                    <a:pt x="512" y="106"/>
                    <a:pt x="501" y="92"/>
                    <a:pt x="489" y="81"/>
                  </a:cubicBezTo>
                  <a:cubicBezTo>
                    <a:pt x="408" y="23"/>
                    <a:pt x="316" y="11"/>
                    <a:pt x="21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1"/>
            <p:cNvSpPr/>
            <p:nvPr/>
          </p:nvSpPr>
          <p:spPr>
            <a:xfrm>
              <a:off x="6755425" y="1436191"/>
              <a:ext cx="35401" cy="11422"/>
            </a:xfrm>
            <a:custGeom>
              <a:avLst/>
              <a:gdLst/>
              <a:ahLst/>
              <a:cxnLst/>
              <a:rect l="l" t="t" r="r" b="b"/>
              <a:pathLst>
                <a:path w="468" h="151" extrusionOk="0">
                  <a:moveTo>
                    <a:pt x="118" y="1"/>
                  </a:moveTo>
                  <a:cubicBezTo>
                    <a:pt x="82" y="1"/>
                    <a:pt x="48" y="12"/>
                    <a:pt x="1" y="23"/>
                  </a:cubicBezTo>
                  <a:cubicBezTo>
                    <a:pt x="61" y="94"/>
                    <a:pt x="238" y="151"/>
                    <a:pt x="363" y="151"/>
                  </a:cubicBezTo>
                  <a:cubicBezTo>
                    <a:pt x="406" y="151"/>
                    <a:pt x="443" y="144"/>
                    <a:pt x="467" y="129"/>
                  </a:cubicBezTo>
                  <a:cubicBezTo>
                    <a:pt x="442" y="118"/>
                    <a:pt x="431" y="93"/>
                    <a:pt x="408" y="93"/>
                  </a:cubicBezTo>
                  <a:cubicBezTo>
                    <a:pt x="313" y="60"/>
                    <a:pt x="210" y="23"/>
                    <a:pt x="11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1"/>
            <p:cNvSpPr/>
            <p:nvPr/>
          </p:nvSpPr>
          <p:spPr>
            <a:xfrm>
              <a:off x="6813516" y="1451470"/>
              <a:ext cx="25643" cy="10741"/>
            </a:xfrm>
            <a:custGeom>
              <a:avLst/>
              <a:gdLst/>
              <a:ahLst/>
              <a:cxnLst/>
              <a:rect l="l" t="t" r="r" b="b"/>
              <a:pathLst>
                <a:path w="339" h="142" extrusionOk="0">
                  <a:moveTo>
                    <a:pt x="66" y="0"/>
                  </a:moveTo>
                  <a:cubicBezTo>
                    <a:pt x="38" y="0"/>
                    <a:pt x="14" y="6"/>
                    <a:pt x="1" y="20"/>
                  </a:cubicBezTo>
                  <a:cubicBezTo>
                    <a:pt x="30" y="80"/>
                    <a:pt x="203" y="141"/>
                    <a:pt x="301" y="141"/>
                  </a:cubicBezTo>
                  <a:cubicBezTo>
                    <a:pt x="315" y="141"/>
                    <a:pt x="328" y="140"/>
                    <a:pt x="339" y="137"/>
                  </a:cubicBezTo>
                  <a:cubicBezTo>
                    <a:pt x="311" y="66"/>
                    <a:pt x="161" y="0"/>
                    <a:pt x="66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1"/>
            <p:cNvSpPr/>
            <p:nvPr/>
          </p:nvSpPr>
          <p:spPr>
            <a:xfrm>
              <a:off x="6998453" y="1409414"/>
              <a:ext cx="38729" cy="14599"/>
            </a:xfrm>
            <a:custGeom>
              <a:avLst/>
              <a:gdLst/>
              <a:ahLst/>
              <a:cxnLst/>
              <a:rect l="l" t="t" r="r" b="b"/>
              <a:pathLst>
                <a:path w="512" h="193" extrusionOk="0">
                  <a:moveTo>
                    <a:pt x="352" y="1"/>
                  </a:moveTo>
                  <a:cubicBezTo>
                    <a:pt x="335" y="1"/>
                    <a:pt x="318" y="2"/>
                    <a:pt x="302" y="6"/>
                  </a:cubicBezTo>
                  <a:cubicBezTo>
                    <a:pt x="199" y="17"/>
                    <a:pt x="104" y="42"/>
                    <a:pt x="34" y="123"/>
                  </a:cubicBezTo>
                  <a:cubicBezTo>
                    <a:pt x="0" y="145"/>
                    <a:pt x="0" y="168"/>
                    <a:pt x="48" y="182"/>
                  </a:cubicBezTo>
                  <a:cubicBezTo>
                    <a:pt x="92" y="193"/>
                    <a:pt x="129" y="193"/>
                    <a:pt x="173" y="193"/>
                  </a:cubicBezTo>
                  <a:cubicBezTo>
                    <a:pt x="199" y="193"/>
                    <a:pt x="210" y="193"/>
                    <a:pt x="232" y="182"/>
                  </a:cubicBezTo>
                  <a:cubicBezTo>
                    <a:pt x="313" y="156"/>
                    <a:pt x="397" y="123"/>
                    <a:pt x="478" y="98"/>
                  </a:cubicBezTo>
                  <a:cubicBezTo>
                    <a:pt x="489" y="87"/>
                    <a:pt x="511" y="64"/>
                    <a:pt x="500" y="42"/>
                  </a:cubicBezTo>
                  <a:cubicBezTo>
                    <a:pt x="500" y="28"/>
                    <a:pt x="478" y="17"/>
                    <a:pt x="453" y="6"/>
                  </a:cubicBezTo>
                  <a:cubicBezTo>
                    <a:pt x="423" y="6"/>
                    <a:pt x="387" y="1"/>
                    <a:pt x="35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1"/>
            <p:cNvSpPr/>
            <p:nvPr/>
          </p:nvSpPr>
          <p:spPr>
            <a:xfrm>
              <a:off x="6942859" y="1426131"/>
              <a:ext cx="32829" cy="13389"/>
            </a:xfrm>
            <a:custGeom>
              <a:avLst/>
              <a:gdLst/>
              <a:ahLst/>
              <a:cxnLst/>
              <a:rect l="l" t="t" r="r" b="b"/>
              <a:pathLst>
                <a:path w="434" h="177" extrusionOk="0">
                  <a:moveTo>
                    <a:pt x="359" y="1"/>
                  </a:moveTo>
                  <a:cubicBezTo>
                    <a:pt x="235" y="1"/>
                    <a:pt x="39" y="85"/>
                    <a:pt x="1" y="170"/>
                  </a:cubicBezTo>
                  <a:cubicBezTo>
                    <a:pt x="13" y="175"/>
                    <a:pt x="29" y="177"/>
                    <a:pt x="48" y="177"/>
                  </a:cubicBezTo>
                  <a:cubicBezTo>
                    <a:pt x="171" y="177"/>
                    <a:pt x="402" y="89"/>
                    <a:pt x="434" y="17"/>
                  </a:cubicBezTo>
                  <a:cubicBezTo>
                    <a:pt x="415" y="6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1"/>
            <p:cNvSpPr/>
            <p:nvPr/>
          </p:nvSpPr>
          <p:spPr>
            <a:xfrm>
              <a:off x="6895282" y="1446251"/>
              <a:ext cx="25643" cy="12330"/>
            </a:xfrm>
            <a:custGeom>
              <a:avLst/>
              <a:gdLst/>
              <a:ahLst/>
              <a:cxnLst/>
              <a:rect l="l" t="t" r="r" b="b"/>
              <a:pathLst>
                <a:path w="339" h="163" extrusionOk="0">
                  <a:moveTo>
                    <a:pt x="301" y="0"/>
                  </a:moveTo>
                  <a:cubicBezTo>
                    <a:pt x="212" y="0"/>
                    <a:pt x="51" y="79"/>
                    <a:pt x="1" y="158"/>
                  </a:cubicBezTo>
                  <a:cubicBezTo>
                    <a:pt x="12" y="161"/>
                    <a:pt x="24" y="163"/>
                    <a:pt x="37" y="163"/>
                  </a:cubicBezTo>
                  <a:cubicBezTo>
                    <a:pt x="140" y="163"/>
                    <a:pt x="309" y="80"/>
                    <a:pt x="339" y="8"/>
                  </a:cubicBezTo>
                  <a:cubicBezTo>
                    <a:pt x="329" y="3"/>
                    <a:pt x="316" y="0"/>
                    <a:pt x="30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41"/>
            <p:cNvSpPr/>
            <p:nvPr/>
          </p:nvSpPr>
          <p:spPr>
            <a:xfrm>
              <a:off x="7070689" y="1643745"/>
              <a:ext cx="24584" cy="56656"/>
            </a:xfrm>
            <a:custGeom>
              <a:avLst/>
              <a:gdLst/>
              <a:ahLst/>
              <a:cxnLst/>
              <a:rect l="l" t="t" r="r" b="b"/>
              <a:pathLst>
                <a:path w="325" h="749" extrusionOk="0">
                  <a:moveTo>
                    <a:pt x="84" y="1"/>
                  </a:moveTo>
                  <a:cubicBezTo>
                    <a:pt x="79" y="1"/>
                    <a:pt x="75" y="2"/>
                    <a:pt x="71" y="3"/>
                  </a:cubicBezTo>
                  <a:cubicBezTo>
                    <a:pt x="23" y="3"/>
                    <a:pt x="1" y="62"/>
                    <a:pt x="1" y="109"/>
                  </a:cubicBezTo>
                  <a:cubicBezTo>
                    <a:pt x="12" y="157"/>
                    <a:pt x="23" y="201"/>
                    <a:pt x="34" y="249"/>
                  </a:cubicBezTo>
                  <a:cubicBezTo>
                    <a:pt x="71" y="341"/>
                    <a:pt x="104" y="436"/>
                    <a:pt x="140" y="528"/>
                  </a:cubicBezTo>
                  <a:cubicBezTo>
                    <a:pt x="163" y="576"/>
                    <a:pt x="174" y="632"/>
                    <a:pt x="196" y="690"/>
                  </a:cubicBezTo>
                  <a:cubicBezTo>
                    <a:pt x="210" y="715"/>
                    <a:pt x="244" y="738"/>
                    <a:pt x="266" y="749"/>
                  </a:cubicBezTo>
                  <a:cubicBezTo>
                    <a:pt x="280" y="727"/>
                    <a:pt x="314" y="701"/>
                    <a:pt x="314" y="679"/>
                  </a:cubicBezTo>
                  <a:cubicBezTo>
                    <a:pt x="325" y="609"/>
                    <a:pt x="325" y="539"/>
                    <a:pt x="325" y="481"/>
                  </a:cubicBezTo>
                  <a:lnTo>
                    <a:pt x="314" y="481"/>
                  </a:lnTo>
                  <a:lnTo>
                    <a:pt x="314" y="400"/>
                  </a:lnTo>
                  <a:cubicBezTo>
                    <a:pt x="291" y="271"/>
                    <a:pt x="244" y="157"/>
                    <a:pt x="174" y="51"/>
                  </a:cubicBezTo>
                  <a:cubicBezTo>
                    <a:pt x="154" y="31"/>
                    <a:pt x="116" y="1"/>
                    <a:pt x="84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41"/>
            <p:cNvSpPr/>
            <p:nvPr/>
          </p:nvSpPr>
          <p:spPr>
            <a:xfrm>
              <a:off x="7038996" y="1583763"/>
              <a:ext cx="29879" cy="38805"/>
            </a:xfrm>
            <a:custGeom>
              <a:avLst/>
              <a:gdLst/>
              <a:ahLst/>
              <a:cxnLst/>
              <a:rect l="l" t="t" r="r" b="b"/>
              <a:pathLst>
                <a:path w="395" h="513" extrusionOk="0">
                  <a:moveTo>
                    <a:pt x="72" y="1"/>
                  </a:moveTo>
                  <a:cubicBezTo>
                    <a:pt x="62" y="1"/>
                    <a:pt x="53" y="2"/>
                    <a:pt x="45" y="5"/>
                  </a:cubicBezTo>
                  <a:cubicBezTo>
                    <a:pt x="23" y="17"/>
                    <a:pt x="12" y="53"/>
                    <a:pt x="1" y="86"/>
                  </a:cubicBezTo>
                  <a:cubicBezTo>
                    <a:pt x="57" y="262"/>
                    <a:pt x="151" y="402"/>
                    <a:pt x="291" y="494"/>
                  </a:cubicBezTo>
                  <a:cubicBezTo>
                    <a:pt x="304" y="507"/>
                    <a:pt x="326" y="513"/>
                    <a:pt x="344" y="513"/>
                  </a:cubicBezTo>
                  <a:cubicBezTo>
                    <a:pt x="357" y="513"/>
                    <a:pt x="368" y="510"/>
                    <a:pt x="372" y="505"/>
                  </a:cubicBezTo>
                  <a:cubicBezTo>
                    <a:pt x="383" y="494"/>
                    <a:pt x="395" y="447"/>
                    <a:pt x="383" y="424"/>
                  </a:cubicBezTo>
                  <a:cubicBezTo>
                    <a:pt x="336" y="285"/>
                    <a:pt x="266" y="156"/>
                    <a:pt x="174" y="42"/>
                  </a:cubicBezTo>
                  <a:cubicBezTo>
                    <a:pt x="163" y="28"/>
                    <a:pt x="163" y="17"/>
                    <a:pt x="151" y="17"/>
                  </a:cubicBezTo>
                  <a:cubicBezTo>
                    <a:pt x="126" y="9"/>
                    <a:pt x="96" y="1"/>
                    <a:pt x="7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1"/>
            <p:cNvSpPr/>
            <p:nvPr/>
          </p:nvSpPr>
          <p:spPr>
            <a:xfrm>
              <a:off x="6662843" y="1664092"/>
              <a:ext cx="22315" cy="58320"/>
            </a:xfrm>
            <a:custGeom>
              <a:avLst/>
              <a:gdLst/>
              <a:ahLst/>
              <a:cxnLst/>
              <a:rect l="l" t="t" r="r" b="b"/>
              <a:pathLst>
                <a:path w="295" h="771" extrusionOk="0">
                  <a:moveTo>
                    <a:pt x="201" y="0"/>
                  </a:moveTo>
                  <a:cubicBezTo>
                    <a:pt x="180" y="0"/>
                    <a:pt x="151" y="30"/>
                    <a:pt x="129" y="50"/>
                  </a:cubicBezTo>
                  <a:cubicBezTo>
                    <a:pt x="107" y="61"/>
                    <a:pt x="107" y="83"/>
                    <a:pt x="96" y="108"/>
                  </a:cubicBezTo>
                  <a:cubicBezTo>
                    <a:pt x="37" y="237"/>
                    <a:pt x="1" y="363"/>
                    <a:pt x="15" y="502"/>
                  </a:cubicBezTo>
                  <a:cubicBezTo>
                    <a:pt x="15" y="561"/>
                    <a:pt x="15" y="620"/>
                    <a:pt x="37" y="667"/>
                  </a:cubicBezTo>
                  <a:cubicBezTo>
                    <a:pt x="37" y="712"/>
                    <a:pt x="71" y="759"/>
                    <a:pt x="96" y="770"/>
                  </a:cubicBezTo>
                  <a:cubicBezTo>
                    <a:pt x="141" y="770"/>
                    <a:pt x="155" y="712"/>
                    <a:pt x="166" y="678"/>
                  </a:cubicBezTo>
                  <a:cubicBezTo>
                    <a:pt x="199" y="527"/>
                    <a:pt x="247" y="377"/>
                    <a:pt x="280" y="223"/>
                  </a:cubicBezTo>
                  <a:cubicBezTo>
                    <a:pt x="294" y="178"/>
                    <a:pt x="294" y="120"/>
                    <a:pt x="280" y="83"/>
                  </a:cubicBezTo>
                  <a:cubicBezTo>
                    <a:pt x="269" y="50"/>
                    <a:pt x="247" y="13"/>
                    <a:pt x="210" y="2"/>
                  </a:cubicBezTo>
                  <a:cubicBezTo>
                    <a:pt x="208" y="1"/>
                    <a:pt x="205" y="0"/>
                    <a:pt x="20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1"/>
            <p:cNvSpPr/>
            <p:nvPr/>
          </p:nvSpPr>
          <p:spPr>
            <a:xfrm>
              <a:off x="6682282" y="1600857"/>
              <a:ext cx="28215" cy="41452"/>
            </a:xfrm>
            <a:custGeom>
              <a:avLst/>
              <a:gdLst/>
              <a:ahLst/>
              <a:cxnLst/>
              <a:rect l="l" t="t" r="r" b="b"/>
              <a:pathLst>
                <a:path w="373" h="548" extrusionOk="0">
                  <a:moveTo>
                    <a:pt x="317" y="0"/>
                  </a:moveTo>
                  <a:cubicBezTo>
                    <a:pt x="280" y="0"/>
                    <a:pt x="247" y="11"/>
                    <a:pt x="210" y="36"/>
                  </a:cubicBezTo>
                  <a:cubicBezTo>
                    <a:pt x="199" y="48"/>
                    <a:pt x="188" y="59"/>
                    <a:pt x="177" y="81"/>
                  </a:cubicBezTo>
                  <a:cubicBezTo>
                    <a:pt x="129" y="198"/>
                    <a:pt x="71" y="305"/>
                    <a:pt x="23" y="419"/>
                  </a:cubicBezTo>
                  <a:cubicBezTo>
                    <a:pt x="12" y="467"/>
                    <a:pt x="1" y="525"/>
                    <a:pt x="48" y="548"/>
                  </a:cubicBezTo>
                  <a:cubicBezTo>
                    <a:pt x="71" y="548"/>
                    <a:pt x="129" y="525"/>
                    <a:pt x="152" y="500"/>
                  </a:cubicBezTo>
                  <a:cubicBezTo>
                    <a:pt x="258" y="397"/>
                    <a:pt x="317" y="291"/>
                    <a:pt x="350" y="165"/>
                  </a:cubicBezTo>
                  <a:cubicBezTo>
                    <a:pt x="361" y="140"/>
                    <a:pt x="361" y="117"/>
                    <a:pt x="361" y="95"/>
                  </a:cubicBezTo>
                  <a:lnTo>
                    <a:pt x="372" y="81"/>
                  </a:lnTo>
                  <a:cubicBezTo>
                    <a:pt x="350" y="59"/>
                    <a:pt x="339" y="11"/>
                    <a:pt x="317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1"/>
            <p:cNvSpPr/>
            <p:nvPr/>
          </p:nvSpPr>
          <p:spPr>
            <a:xfrm>
              <a:off x="7019557" y="1747900"/>
              <a:ext cx="20348" cy="15431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70" y="0"/>
                  </a:moveTo>
                  <a:cubicBezTo>
                    <a:pt x="59" y="12"/>
                    <a:pt x="23" y="37"/>
                    <a:pt x="12" y="59"/>
                  </a:cubicBezTo>
                  <a:cubicBezTo>
                    <a:pt x="1" y="82"/>
                    <a:pt x="23" y="118"/>
                    <a:pt x="48" y="129"/>
                  </a:cubicBezTo>
                  <a:cubicBezTo>
                    <a:pt x="82" y="163"/>
                    <a:pt x="140" y="188"/>
                    <a:pt x="188" y="199"/>
                  </a:cubicBezTo>
                  <a:cubicBezTo>
                    <a:pt x="194" y="202"/>
                    <a:pt x="203" y="203"/>
                    <a:pt x="212" y="203"/>
                  </a:cubicBezTo>
                  <a:cubicBezTo>
                    <a:pt x="234" y="203"/>
                    <a:pt x="258" y="196"/>
                    <a:pt x="258" y="188"/>
                  </a:cubicBezTo>
                  <a:cubicBezTo>
                    <a:pt x="269" y="151"/>
                    <a:pt x="269" y="118"/>
                    <a:pt x="258" y="93"/>
                  </a:cubicBezTo>
                  <a:cubicBezTo>
                    <a:pt x="221" y="23"/>
                    <a:pt x="163" y="12"/>
                    <a:pt x="7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1"/>
            <p:cNvSpPr/>
            <p:nvPr/>
          </p:nvSpPr>
          <p:spPr>
            <a:xfrm>
              <a:off x="7067966" y="1767339"/>
              <a:ext cx="15053" cy="17322"/>
            </a:xfrm>
            <a:custGeom>
              <a:avLst/>
              <a:gdLst/>
              <a:ahLst/>
              <a:cxnLst/>
              <a:rect l="l" t="t" r="r" b="b"/>
              <a:pathLst>
                <a:path w="199" h="229" extrusionOk="0">
                  <a:moveTo>
                    <a:pt x="48" y="1"/>
                  </a:moveTo>
                  <a:cubicBezTo>
                    <a:pt x="28" y="1"/>
                    <a:pt x="12" y="15"/>
                    <a:pt x="12" y="45"/>
                  </a:cubicBezTo>
                  <a:cubicBezTo>
                    <a:pt x="0" y="104"/>
                    <a:pt x="59" y="210"/>
                    <a:pt x="118" y="221"/>
                  </a:cubicBezTo>
                  <a:cubicBezTo>
                    <a:pt x="127" y="226"/>
                    <a:pt x="137" y="228"/>
                    <a:pt x="145" y="228"/>
                  </a:cubicBezTo>
                  <a:cubicBezTo>
                    <a:pt x="176" y="228"/>
                    <a:pt x="199" y="200"/>
                    <a:pt x="199" y="163"/>
                  </a:cubicBezTo>
                  <a:cubicBezTo>
                    <a:pt x="199" y="115"/>
                    <a:pt x="151" y="59"/>
                    <a:pt x="81" y="12"/>
                  </a:cubicBezTo>
                  <a:cubicBezTo>
                    <a:pt x="70" y="4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1"/>
            <p:cNvSpPr/>
            <p:nvPr/>
          </p:nvSpPr>
          <p:spPr>
            <a:xfrm>
              <a:off x="6979846" y="1734512"/>
              <a:ext cx="16944" cy="14523"/>
            </a:xfrm>
            <a:custGeom>
              <a:avLst/>
              <a:gdLst/>
              <a:ahLst/>
              <a:cxnLst/>
              <a:rect l="l" t="t" r="r" b="b"/>
              <a:pathLst>
                <a:path w="224" h="192" extrusionOk="0">
                  <a:moveTo>
                    <a:pt x="71" y="0"/>
                  </a:moveTo>
                  <a:cubicBezTo>
                    <a:pt x="40" y="0"/>
                    <a:pt x="23" y="22"/>
                    <a:pt x="14" y="49"/>
                  </a:cubicBezTo>
                  <a:cubicBezTo>
                    <a:pt x="0" y="108"/>
                    <a:pt x="26" y="144"/>
                    <a:pt x="70" y="166"/>
                  </a:cubicBezTo>
                  <a:cubicBezTo>
                    <a:pt x="94" y="183"/>
                    <a:pt x="121" y="191"/>
                    <a:pt x="144" y="191"/>
                  </a:cubicBezTo>
                  <a:cubicBezTo>
                    <a:pt x="167" y="191"/>
                    <a:pt x="188" y="183"/>
                    <a:pt x="199" y="166"/>
                  </a:cubicBezTo>
                  <a:cubicBezTo>
                    <a:pt x="210" y="155"/>
                    <a:pt x="224" y="130"/>
                    <a:pt x="224" y="119"/>
                  </a:cubicBezTo>
                  <a:cubicBezTo>
                    <a:pt x="210" y="60"/>
                    <a:pt x="165" y="15"/>
                    <a:pt x="95" y="4"/>
                  </a:cubicBezTo>
                  <a:cubicBezTo>
                    <a:pt x="86" y="2"/>
                    <a:pt x="78" y="0"/>
                    <a:pt x="7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1"/>
            <p:cNvSpPr/>
            <p:nvPr/>
          </p:nvSpPr>
          <p:spPr>
            <a:xfrm>
              <a:off x="6725472" y="1763103"/>
              <a:ext cx="21180" cy="15885"/>
            </a:xfrm>
            <a:custGeom>
              <a:avLst/>
              <a:gdLst/>
              <a:ahLst/>
              <a:cxnLst/>
              <a:rect l="l" t="t" r="r" b="b"/>
              <a:pathLst>
                <a:path w="280" h="210" extrusionOk="0">
                  <a:moveTo>
                    <a:pt x="179" y="0"/>
                  </a:moveTo>
                  <a:cubicBezTo>
                    <a:pt x="110" y="0"/>
                    <a:pt x="23" y="60"/>
                    <a:pt x="11" y="126"/>
                  </a:cubicBezTo>
                  <a:cubicBezTo>
                    <a:pt x="1" y="167"/>
                    <a:pt x="29" y="209"/>
                    <a:pt x="68" y="209"/>
                  </a:cubicBezTo>
                  <a:cubicBezTo>
                    <a:pt x="72" y="209"/>
                    <a:pt x="76" y="208"/>
                    <a:pt x="81" y="207"/>
                  </a:cubicBezTo>
                  <a:cubicBezTo>
                    <a:pt x="151" y="196"/>
                    <a:pt x="209" y="160"/>
                    <a:pt x="257" y="101"/>
                  </a:cubicBezTo>
                  <a:cubicBezTo>
                    <a:pt x="279" y="68"/>
                    <a:pt x="268" y="20"/>
                    <a:pt x="221" y="9"/>
                  </a:cubicBezTo>
                  <a:cubicBezTo>
                    <a:pt x="208" y="3"/>
                    <a:pt x="194" y="0"/>
                    <a:pt x="179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1"/>
            <p:cNvSpPr/>
            <p:nvPr/>
          </p:nvSpPr>
          <p:spPr>
            <a:xfrm>
              <a:off x="6685912" y="1786098"/>
              <a:ext cx="15053" cy="18079"/>
            </a:xfrm>
            <a:custGeom>
              <a:avLst/>
              <a:gdLst/>
              <a:ahLst/>
              <a:cxnLst/>
              <a:rect l="l" t="t" r="r" b="b"/>
              <a:pathLst>
                <a:path w="199" h="239" extrusionOk="0">
                  <a:moveTo>
                    <a:pt x="132" y="0"/>
                  </a:moveTo>
                  <a:cubicBezTo>
                    <a:pt x="126" y="0"/>
                    <a:pt x="120" y="2"/>
                    <a:pt x="115" y="7"/>
                  </a:cubicBezTo>
                  <a:cubicBezTo>
                    <a:pt x="59" y="43"/>
                    <a:pt x="12" y="91"/>
                    <a:pt x="0" y="160"/>
                  </a:cubicBezTo>
                  <a:cubicBezTo>
                    <a:pt x="0" y="183"/>
                    <a:pt x="12" y="216"/>
                    <a:pt x="23" y="230"/>
                  </a:cubicBezTo>
                  <a:cubicBezTo>
                    <a:pt x="34" y="236"/>
                    <a:pt x="51" y="239"/>
                    <a:pt x="67" y="239"/>
                  </a:cubicBezTo>
                  <a:cubicBezTo>
                    <a:pt x="84" y="239"/>
                    <a:pt x="98" y="236"/>
                    <a:pt x="104" y="230"/>
                  </a:cubicBezTo>
                  <a:cubicBezTo>
                    <a:pt x="140" y="183"/>
                    <a:pt x="162" y="135"/>
                    <a:pt x="199" y="91"/>
                  </a:cubicBezTo>
                  <a:lnTo>
                    <a:pt x="185" y="77"/>
                  </a:lnTo>
                  <a:cubicBezTo>
                    <a:pt x="185" y="32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1"/>
            <p:cNvSpPr/>
            <p:nvPr/>
          </p:nvSpPr>
          <p:spPr>
            <a:xfrm>
              <a:off x="6766846" y="1745177"/>
              <a:ext cx="16793" cy="14599"/>
            </a:xfrm>
            <a:custGeom>
              <a:avLst/>
              <a:gdLst/>
              <a:ahLst/>
              <a:cxnLst/>
              <a:rect l="l" t="t" r="r" b="b"/>
              <a:pathLst>
                <a:path w="222" h="193" extrusionOk="0">
                  <a:moveTo>
                    <a:pt x="164" y="0"/>
                  </a:moveTo>
                  <a:cubicBezTo>
                    <a:pt x="160" y="0"/>
                    <a:pt x="156" y="1"/>
                    <a:pt x="151" y="3"/>
                  </a:cubicBezTo>
                  <a:cubicBezTo>
                    <a:pt x="107" y="25"/>
                    <a:pt x="59" y="48"/>
                    <a:pt x="37" y="84"/>
                  </a:cubicBezTo>
                  <a:cubicBezTo>
                    <a:pt x="0" y="118"/>
                    <a:pt x="12" y="176"/>
                    <a:pt x="59" y="187"/>
                  </a:cubicBezTo>
                  <a:cubicBezTo>
                    <a:pt x="67" y="191"/>
                    <a:pt x="77" y="193"/>
                    <a:pt x="87" y="193"/>
                  </a:cubicBezTo>
                  <a:cubicBezTo>
                    <a:pt x="145" y="193"/>
                    <a:pt x="221" y="134"/>
                    <a:pt x="221" y="84"/>
                  </a:cubicBezTo>
                  <a:cubicBezTo>
                    <a:pt x="221" y="42"/>
                    <a:pt x="195" y="0"/>
                    <a:pt x="164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1"/>
            <p:cNvSpPr/>
            <p:nvPr/>
          </p:nvSpPr>
          <p:spPr>
            <a:xfrm>
              <a:off x="7019557" y="1747900"/>
              <a:ext cx="20348" cy="15431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70" y="0"/>
                  </a:moveTo>
                  <a:cubicBezTo>
                    <a:pt x="59" y="12"/>
                    <a:pt x="23" y="37"/>
                    <a:pt x="12" y="59"/>
                  </a:cubicBezTo>
                  <a:cubicBezTo>
                    <a:pt x="1" y="82"/>
                    <a:pt x="23" y="118"/>
                    <a:pt x="48" y="129"/>
                  </a:cubicBezTo>
                  <a:cubicBezTo>
                    <a:pt x="82" y="163"/>
                    <a:pt x="140" y="188"/>
                    <a:pt x="188" y="199"/>
                  </a:cubicBezTo>
                  <a:cubicBezTo>
                    <a:pt x="194" y="202"/>
                    <a:pt x="203" y="203"/>
                    <a:pt x="212" y="203"/>
                  </a:cubicBezTo>
                  <a:cubicBezTo>
                    <a:pt x="234" y="203"/>
                    <a:pt x="258" y="196"/>
                    <a:pt x="258" y="188"/>
                  </a:cubicBezTo>
                  <a:cubicBezTo>
                    <a:pt x="269" y="151"/>
                    <a:pt x="269" y="118"/>
                    <a:pt x="258" y="93"/>
                  </a:cubicBezTo>
                  <a:cubicBezTo>
                    <a:pt x="221" y="23"/>
                    <a:pt x="163" y="12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1"/>
            <p:cNvSpPr/>
            <p:nvPr/>
          </p:nvSpPr>
          <p:spPr>
            <a:xfrm>
              <a:off x="7067966" y="1767339"/>
              <a:ext cx="15053" cy="17322"/>
            </a:xfrm>
            <a:custGeom>
              <a:avLst/>
              <a:gdLst/>
              <a:ahLst/>
              <a:cxnLst/>
              <a:rect l="l" t="t" r="r" b="b"/>
              <a:pathLst>
                <a:path w="199" h="229" extrusionOk="0">
                  <a:moveTo>
                    <a:pt x="48" y="1"/>
                  </a:moveTo>
                  <a:cubicBezTo>
                    <a:pt x="28" y="1"/>
                    <a:pt x="12" y="15"/>
                    <a:pt x="12" y="45"/>
                  </a:cubicBezTo>
                  <a:cubicBezTo>
                    <a:pt x="0" y="104"/>
                    <a:pt x="59" y="210"/>
                    <a:pt x="118" y="221"/>
                  </a:cubicBezTo>
                  <a:cubicBezTo>
                    <a:pt x="127" y="226"/>
                    <a:pt x="137" y="228"/>
                    <a:pt x="145" y="228"/>
                  </a:cubicBezTo>
                  <a:cubicBezTo>
                    <a:pt x="176" y="228"/>
                    <a:pt x="199" y="200"/>
                    <a:pt x="199" y="163"/>
                  </a:cubicBezTo>
                  <a:cubicBezTo>
                    <a:pt x="199" y="115"/>
                    <a:pt x="151" y="59"/>
                    <a:pt x="81" y="12"/>
                  </a:cubicBezTo>
                  <a:cubicBezTo>
                    <a:pt x="70" y="4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1"/>
            <p:cNvSpPr/>
            <p:nvPr/>
          </p:nvSpPr>
          <p:spPr>
            <a:xfrm>
              <a:off x="6979846" y="1734512"/>
              <a:ext cx="16944" cy="14523"/>
            </a:xfrm>
            <a:custGeom>
              <a:avLst/>
              <a:gdLst/>
              <a:ahLst/>
              <a:cxnLst/>
              <a:rect l="l" t="t" r="r" b="b"/>
              <a:pathLst>
                <a:path w="224" h="192" extrusionOk="0">
                  <a:moveTo>
                    <a:pt x="71" y="0"/>
                  </a:moveTo>
                  <a:cubicBezTo>
                    <a:pt x="40" y="0"/>
                    <a:pt x="23" y="22"/>
                    <a:pt x="14" y="49"/>
                  </a:cubicBezTo>
                  <a:cubicBezTo>
                    <a:pt x="0" y="108"/>
                    <a:pt x="26" y="144"/>
                    <a:pt x="70" y="166"/>
                  </a:cubicBezTo>
                  <a:cubicBezTo>
                    <a:pt x="94" y="183"/>
                    <a:pt x="121" y="191"/>
                    <a:pt x="144" y="191"/>
                  </a:cubicBezTo>
                  <a:cubicBezTo>
                    <a:pt x="167" y="191"/>
                    <a:pt x="188" y="183"/>
                    <a:pt x="199" y="166"/>
                  </a:cubicBezTo>
                  <a:cubicBezTo>
                    <a:pt x="210" y="155"/>
                    <a:pt x="224" y="130"/>
                    <a:pt x="224" y="119"/>
                  </a:cubicBezTo>
                  <a:cubicBezTo>
                    <a:pt x="210" y="60"/>
                    <a:pt x="165" y="15"/>
                    <a:pt x="95" y="4"/>
                  </a:cubicBezTo>
                  <a:cubicBezTo>
                    <a:pt x="86" y="2"/>
                    <a:pt x="78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1"/>
            <p:cNvSpPr/>
            <p:nvPr/>
          </p:nvSpPr>
          <p:spPr>
            <a:xfrm>
              <a:off x="6725472" y="1763103"/>
              <a:ext cx="21180" cy="15885"/>
            </a:xfrm>
            <a:custGeom>
              <a:avLst/>
              <a:gdLst/>
              <a:ahLst/>
              <a:cxnLst/>
              <a:rect l="l" t="t" r="r" b="b"/>
              <a:pathLst>
                <a:path w="280" h="210" extrusionOk="0">
                  <a:moveTo>
                    <a:pt x="179" y="0"/>
                  </a:moveTo>
                  <a:cubicBezTo>
                    <a:pt x="110" y="0"/>
                    <a:pt x="23" y="60"/>
                    <a:pt x="11" y="126"/>
                  </a:cubicBezTo>
                  <a:cubicBezTo>
                    <a:pt x="1" y="167"/>
                    <a:pt x="29" y="209"/>
                    <a:pt x="68" y="209"/>
                  </a:cubicBezTo>
                  <a:cubicBezTo>
                    <a:pt x="72" y="209"/>
                    <a:pt x="76" y="208"/>
                    <a:pt x="81" y="207"/>
                  </a:cubicBezTo>
                  <a:cubicBezTo>
                    <a:pt x="151" y="196"/>
                    <a:pt x="209" y="160"/>
                    <a:pt x="257" y="101"/>
                  </a:cubicBezTo>
                  <a:cubicBezTo>
                    <a:pt x="279" y="68"/>
                    <a:pt x="268" y="20"/>
                    <a:pt x="221" y="9"/>
                  </a:cubicBezTo>
                  <a:cubicBezTo>
                    <a:pt x="208" y="3"/>
                    <a:pt x="194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1"/>
            <p:cNvSpPr/>
            <p:nvPr/>
          </p:nvSpPr>
          <p:spPr>
            <a:xfrm>
              <a:off x="6685912" y="1786098"/>
              <a:ext cx="15053" cy="18079"/>
            </a:xfrm>
            <a:custGeom>
              <a:avLst/>
              <a:gdLst/>
              <a:ahLst/>
              <a:cxnLst/>
              <a:rect l="l" t="t" r="r" b="b"/>
              <a:pathLst>
                <a:path w="199" h="239" extrusionOk="0">
                  <a:moveTo>
                    <a:pt x="132" y="0"/>
                  </a:moveTo>
                  <a:cubicBezTo>
                    <a:pt x="126" y="0"/>
                    <a:pt x="120" y="2"/>
                    <a:pt x="115" y="7"/>
                  </a:cubicBezTo>
                  <a:cubicBezTo>
                    <a:pt x="59" y="43"/>
                    <a:pt x="12" y="91"/>
                    <a:pt x="0" y="160"/>
                  </a:cubicBezTo>
                  <a:cubicBezTo>
                    <a:pt x="0" y="183"/>
                    <a:pt x="12" y="216"/>
                    <a:pt x="23" y="230"/>
                  </a:cubicBezTo>
                  <a:cubicBezTo>
                    <a:pt x="34" y="236"/>
                    <a:pt x="51" y="239"/>
                    <a:pt x="67" y="239"/>
                  </a:cubicBezTo>
                  <a:cubicBezTo>
                    <a:pt x="84" y="239"/>
                    <a:pt x="98" y="236"/>
                    <a:pt x="104" y="230"/>
                  </a:cubicBezTo>
                  <a:cubicBezTo>
                    <a:pt x="140" y="183"/>
                    <a:pt x="162" y="135"/>
                    <a:pt x="199" y="91"/>
                  </a:cubicBezTo>
                  <a:lnTo>
                    <a:pt x="185" y="77"/>
                  </a:lnTo>
                  <a:cubicBezTo>
                    <a:pt x="185" y="32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1"/>
            <p:cNvSpPr/>
            <p:nvPr/>
          </p:nvSpPr>
          <p:spPr>
            <a:xfrm>
              <a:off x="6766846" y="1745177"/>
              <a:ext cx="16793" cy="14599"/>
            </a:xfrm>
            <a:custGeom>
              <a:avLst/>
              <a:gdLst/>
              <a:ahLst/>
              <a:cxnLst/>
              <a:rect l="l" t="t" r="r" b="b"/>
              <a:pathLst>
                <a:path w="222" h="193" extrusionOk="0">
                  <a:moveTo>
                    <a:pt x="164" y="0"/>
                  </a:moveTo>
                  <a:cubicBezTo>
                    <a:pt x="160" y="0"/>
                    <a:pt x="156" y="1"/>
                    <a:pt x="151" y="3"/>
                  </a:cubicBezTo>
                  <a:cubicBezTo>
                    <a:pt x="107" y="25"/>
                    <a:pt x="59" y="48"/>
                    <a:pt x="37" y="84"/>
                  </a:cubicBezTo>
                  <a:cubicBezTo>
                    <a:pt x="0" y="118"/>
                    <a:pt x="12" y="176"/>
                    <a:pt x="59" y="187"/>
                  </a:cubicBezTo>
                  <a:cubicBezTo>
                    <a:pt x="67" y="191"/>
                    <a:pt x="77" y="193"/>
                    <a:pt x="87" y="193"/>
                  </a:cubicBezTo>
                  <a:cubicBezTo>
                    <a:pt x="145" y="193"/>
                    <a:pt x="221" y="134"/>
                    <a:pt x="221" y="84"/>
                  </a:cubicBezTo>
                  <a:cubicBezTo>
                    <a:pt x="221" y="42"/>
                    <a:pt x="195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1"/>
            <p:cNvSpPr/>
            <p:nvPr/>
          </p:nvSpPr>
          <p:spPr>
            <a:xfrm>
              <a:off x="6587203" y="1348071"/>
              <a:ext cx="551207" cy="476472"/>
            </a:xfrm>
            <a:custGeom>
              <a:avLst/>
              <a:gdLst/>
              <a:ahLst/>
              <a:cxnLst/>
              <a:rect l="l" t="t" r="r" b="b"/>
              <a:pathLst>
                <a:path w="7287" h="6299" extrusionOk="0">
                  <a:moveTo>
                    <a:pt x="6636" y="60"/>
                  </a:moveTo>
                  <a:cubicBezTo>
                    <a:pt x="6753" y="60"/>
                    <a:pt x="6856" y="71"/>
                    <a:pt x="6974" y="85"/>
                  </a:cubicBezTo>
                  <a:cubicBezTo>
                    <a:pt x="6996" y="85"/>
                    <a:pt x="7032" y="129"/>
                    <a:pt x="7032" y="155"/>
                  </a:cubicBezTo>
                  <a:cubicBezTo>
                    <a:pt x="7044" y="269"/>
                    <a:pt x="7066" y="398"/>
                    <a:pt x="7055" y="515"/>
                  </a:cubicBezTo>
                  <a:cubicBezTo>
                    <a:pt x="7021" y="886"/>
                    <a:pt x="6926" y="1258"/>
                    <a:pt x="6823" y="1632"/>
                  </a:cubicBezTo>
                  <a:cubicBezTo>
                    <a:pt x="6812" y="1644"/>
                    <a:pt x="6812" y="1666"/>
                    <a:pt x="6798" y="1691"/>
                  </a:cubicBezTo>
                  <a:cubicBezTo>
                    <a:pt x="6753" y="1677"/>
                    <a:pt x="6728" y="1632"/>
                    <a:pt x="6717" y="1585"/>
                  </a:cubicBezTo>
                  <a:cubicBezTo>
                    <a:pt x="6683" y="1482"/>
                    <a:pt x="6694" y="1364"/>
                    <a:pt x="6717" y="1247"/>
                  </a:cubicBezTo>
                  <a:cubicBezTo>
                    <a:pt x="6753" y="1107"/>
                    <a:pt x="6742" y="979"/>
                    <a:pt x="6683" y="839"/>
                  </a:cubicBezTo>
                  <a:cubicBezTo>
                    <a:pt x="6636" y="736"/>
                    <a:pt x="6555" y="666"/>
                    <a:pt x="6426" y="629"/>
                  </a:cubicBezTo>
                  <a:cubicBezTo>
                    <a:pt x="6349" y="616"/>
                    <a:pt x="6274" y="609"/>
                    <a:pt x="6200" y="609"/>
                  </a:cubicBezTo>
                  <a:cubicBezTo>
                    <a:pt x="6094" y="609"/>
                    <a:pt x="5989" y="622"/>
                    <a:pt x="5879" y="643"/>
                  </a:cubicBezTo>
                  <a:cubicBezTo>
                    <a:pt x="5250" y="736"/>
                    <a:pt x="4669" y="967"/>
                    <a:pt x="4099" y="1258"/>
                  </a:cubicBezTo>
                  <a:cubicBezTo>
                    <a:pt x="4099" y="1258"/>
                    <a:pt x="4088" y="1258"/>
                    <a:pt x="4074" y="1272"/>
                  </a:cubicBezTo>
                  <a:lnTo>
                    <a:pt x="4074" y="1258"/>
                  </a:lnTo>
                  <a:cubicBezTo>
                    <a:pt x="4202" y="1155"/>
                    <a:pt x="4342" y="1037"/>
                    <a:pt x="4482" y="934"/>
                  </a:cubicBezTo>
                  <a:cubicBezTo>
                    <a:pt x="4867" y="666"/>
                    <a:pt x="5261" y="420"/>
                    <a:pt x="5705" y="269"/>
                  </a:cubicBezTo>
                  <a:cubicBezTo>
                    <a:pt x="6007" y="155"/>
                    <a:pt x="6323" y="85"/>
                    <a:pt x="6636" y="60"/>
                  </a:cubicBezTo>
                  <a:close/>
                  <a:moveTo>
                    <a:pt x="716" y="368"/>
                  </a:moveTo>
                  <a:cubicBezTo>
                    <a:pt x="821" y="368"/>
                    <a:pt x="928" y="376"/>
                    <a:pt x="1037" y="386"/>
                  </a:cubicBezTo>
                  <a:cubicBezTo>
                    <a:pt x="1585" y="434"/>
                    <a:pt x="2096" y="618"/>
                    <a:pt x="2585" y="864"/>
                  </a:cubicBezTo>
                  <a:cubicBezTo>
                    <a:pt x="2817" y="979"/>
                    <a:pt x="3051" y="1118"/>
                    <a:pt x="3283" y="1272"/>
                  </a:cubicBezTo>
                  <a:lnTo>
                    <a:pt x="3320" y="1306"/>
                  </a:lnTo>
                  <a:lnTo>
                    <a:pt x="3306" y="1306"/>
                  </a:lnTo>
                  <a:cubicBezTo>
                    <a:pt x="3261" y="1283"/>
                    <a:pt x="3213" y="1272"/>
                    <a:pt x="3166" y="1247"/>
                  </a:cubicBezTo>
                  <a:cubicBezTo>
                    <a:pt x="2677" y="1074"/>
                    <a:pt x="2177" y="923"/>
                    <a:pt x="1643" y="875"/>
                  </a:cubicBezTo>
                  <a:cubicBezTo>
                    <a:pt x="1539" y="865"/>
                    <a:pt x="1435" y="857"/>
                    <a:pt x="1332" y="857"/>
                  </a:cubicBezTo>
                  <a:cubicBezTo>
                    <a:pt x="1203" y="857"/>
                    <a:pt x="1074" y="870"/>
                    <a:pt x="945" y="909"/>
                  </a:cubicBezTo>
                  <a:cubicBezTo>
                    <a:pt x="769" y="956"/>
                    <a:pt x="666" y="1085"/>
                    <a:pt x="652" y="1272"/>
                  </a:cubicBezTo>
                  <a:cubicBezTo>
                    <a:pt x="641" y="1423"/>
                    <a:pt x="688" y="1551"/>
                    <a:pt x="710" y="1691"/>
                  </a:cubicBezTo>
                  <a:cubicBezTo>
                    <a:pt x="722" y="1761"/>
                    <a:pt x="722" y="1831"/>
                    <a:pt x="722" y="1912"/>
                  </a:cubicBezTo>
                  <a:cubicBezTo>
                    <a:pt x="710" y="1945"/>
                    <a:pt x="688" y="1970"/>
                    <a:pt x="666" y="2004"/>
                  </a:cubicBezTo>
                  <a:lnTo>
                    <a:pt x="641" y="2004"/>
                  </a:lnTo>
                  <a:cubicBezTo>
                    <a:pt x="629" y="1956"/>
                    <a:pt x="607" y="1912"/>
                    <a:pt x="582" y="1875"/>
                  </a:cubicBezTo>
                  <a:cubicBezTo>
                    <a:pt x="456" y="1515"/>
                    <a:pt x="328" y="1166"/>
                    <a:pt x="269" y="794"/>
                  </a:cubicBezTo>
                  <a:cubicBezTo>
                    <a:pt x="247" y="699"/>
                    <a:pt x="258" y="596"/>
                    <a:pt x="258" y="490"/>
                  </a:cubicBezTo>
                  <a:cubicBezTo>
                    <a:pt x="258" y="456"/>
                    <a:pt x="280" y="434"/>
                    <a:pt x="316" y="420"/>
                  </a:cubicBezTo>
                  <a:cubicBezTo>
                    <a:pt x="451" y="381"/>
                    <a:pt x="583" y="368"/>
                    <a:pt x="716" y="368"/>
                  </a:cubicBezTo>
                  <a:close/>
                  <a:moveTo>
                    <a:pt x="4772" y="1864"/>
                  </a:moveTo>
                  <a:cubicBezTo>
                    <a:pt x="4856" y="1864"/>
                    <a:pt x="4912" y="1887"/>
                    <a:pt x="4937" y="1956"/>
                  </a:cubicBezTo>
                  <a:cubicBezTo>
                    <a:pt x="4971" y="2040"/>
                    <a:pt x="4948" y="2096"/>
                    <a:pt x="4867" y="2155"/>
                  </a:cubicBezTo>
                  <a:cubicBezTo>
                    <a:pt x="4820" y="2180"/>
                    <a:pt x="4772" y="2202"/>
                    <a:pt x="4728" y="2225"/>
                  </a:cubicBezTo>
                  <a:cubicBezTo>
                    <a:pt x="4691" y="2250"/>
                    <a:pt x="4658" y="2272"/>
                    <a:pt x="4633" y="2306"/>
                  </a:cubicBezTo>
                  <a:cubicBezTo>
                    <a:pt x="4621" y="2331"/>
                    <a:pt x="4599" y="2331"/>
                    <a:pt x="4577" y="2331"/>
                  </a:cubicBezTo>
                  <a:cubicBezTo>
                    <a:pt x="4412" y="2306"/>
                    <a:pt x="4239" y="2283"/>
                    <a:pt x="4063" y="2272"/>
                  </a:cubicBezTo>
                  <a:cubicBezTo>
                    <a:pt x="4018" y="2272"/>
                    <a:pt x="3959" y="2272"/>
                    <a:pt x="3901" y="2283"/>
                  </a:cubicBezTo>
                  <a:cubicBezTo>
                    <a:pt x="3842" y="2144"/>
                    <a:pt x="3890" y="2004"/>
                    <a:pt x="3890" y="1875"/>
                  </a:cubicBezTo>
                  <a:lnTo>
                    <a:pt x="3890" y="1875"/>
                  </a:lnTo>
                  <a:cubicBezTo>
                    <a:pt x="3999" y="1885"/>
                    <a:pt x="4110" y="1889"/>
                    <a:pt x="4222" y="1889"/>
                  </a:cubicBezTo>
                  <a:cubicBezTo>
                    <a:pt x="4406" y="1889"/>
                    <a:pt x="4591" y="1878"/>
                    <a:pt x="4772" y="1864"/>
                  </a:cubicBezTo>
                  <a:close/>
                  <a:moveTo>
                    <a:pt x="3574" y="1887"/>
                  </a:moveTo>
                  <a:cubicBezTo>
                    <a:pt x="3574" y="2015"/>
                    <a:pt x="3633" y="2132"/>
                    <a:pt x="3599" y="2261"/>
                  </a:cubicBezTo>
                  <a:cubicBezTo>
                    <a:pt x="3599" y="2283"/>
                    <a:pt x="3574" y="2294"/>
                    <a:pt x="3563" y="2294"/>
                  </a:cubicBezTo>
                  <a:cubicBezTo>
                    <a:pt x="3342" y="2294"/>
                    <a:pt x="3144" y="2342"/>
                    <a:pt x="2945" y="2412"/>
                  </a:cubicBezTo>
                  <a:cubicBezTo>
                    <a:pt x="2933" y="2416"/>
                    <a:pt x="2922" y="2419"/>
                    <a:pt x="2911" y="2419"/>
                  </a:cubicBezTo>
                  <a:cubicBezTo>
                    <a:pt x="2892" y="2419"/>
                    <a:pt x="2874" y="2411"/>
                    <a:pt x="2853" y="2389"/>
                  </a:cubicBezTo>
                  <a:cubicBezTo>
                    <a:pt x="2831" y="2353"/>
                    <a:pt x="2783" y="2342"/>
                    <a:pt x="2747" y="2320"/>
                  </a:cubicBezTo>
                  <a:cubicBezTo>
                    <a:pt x="2691" y="2294"/>
                    <a:pt x="2632" y="2272"/>
                    <a:pt x="2585" y="2250"/>
                  </a:cubicBezTo>
                  <a:cubicBezTo>
                    <a:pt x="2515" y="2202"/>
                    <a:pt x="2504" y="2155"/>
                    <a:pt x="2526" y="2074"/>
                  </a:cubicBezTo>
                  <a:cubicBezTo>
                    <a:pt x="2551" y="2015"/>
                    <a:pt x="2596" y="1982"/>
                    <a:pt x="2666" y="1970"/>
                  </a:cubicBezTo>
                  <a:cubicBezTo>
                    <a:pt x="2887" y="1956"/>
                    <a:pt x="3110" y="1945"/>
                    <a:pt x="3331" y="1934"/>
                  </a:cubicBezTo>
                  <a:cubicBezTo>
                    <a:pt x="3412" y="1923"/>
                    <a:pt x="3482" y="1901"/>
                    <a:pt x="3574" y="1887"/>
                  </a:cubicBezTo>
                  <a:close/>
                  <a:moveTo>
                    <a:pt x="5217" y="1831"/>
                  </a:moveTo>
                  <a:cubicBezTo>
                    <a:pt x="5415" y="1853"/>
                    <a:pt x="5541" y="2096"/>
                    <a:pt x="5401" y="2261"/>
                  </a:cubicBezTo>
                  <a:cubicBezTo>
                    <a:pt x="5379" y="2294"/>
                    <a:pt x="5345" y="2320"/>
                    <a:pt x="5309" y="2353"/>
                  </a:cubicBezTo>
                  <a:cubicBezTo>
                    <a:pt x="5261" y="2401"/>
                    <a:pt x="5205" y="2445"/>
                    <a:pt x="5147" y="2504"/>
                  </a:cubicBezTo>
                  <a:cubicBezTo>
                    <a:pt x="4982" y="2445"/>
                    <a:pt x="4831" y="2401"/>
                    <a:pt x="4669" y="2342"/>
                  </a:cubicBezTo>
                  <a:cubicBezTo>
                    <a:pt x="4691" y="2320"/>
                    <a:pt x="4716" y="2294"/>
                    <a:pt x="4739" y="2283"/>
                  </a:cubicBezTo>
                  <a:cubicBezTo>
                    <a:pt x="4786" y="2250"/>
                    <a:pt x="4831" y="2236"/>
                    <a:pt x="4867" y="2202"/>
                  </a:cubicBezTo>
                  <a:cubicBezTo>
                    <a:pt x="5018" y="2121"/>
                    <a:pt x="5029" y="1993"/>
                    <a:pt x="4926" y="1875"/>
                  </a:cubicBezTo>
                  <a:cubicBezTo>
                    <a:pt x="4926" y="1864"/>
                    <a:pt x="4912" y="1864"/>
                    <a:pt x="4912" y="1853"/>
                  </a:cubicBezTo>
                  <a:cubicBezTo>
                    <a:pt x="5018" y="1842"/>
                    <a:pt x="5122" y="1831"/>
                    <a:pt x="5217" y="1831"/>
                  </a:cubicBezTo>
                  <a:close/>
                  <a:moveTo>
                    <a:pt x="5513" y="1577"/>
                  </a:moveTo>
                  <a:cubicBezTo>
                    <a:pt x="5554" y="1577"/>
                    <a:pt x="5595" y="1579"/>
                    <a:pt x="5636" y="1585"/>
                  </a:cubicBezTo>
                  <a:cubicBezTo>
                    <a:pt x="5845" y="1596"/>
                    <a:pt x="5948" y="1747"/>
                    <a:pt x="5915" y="1956"/>
                  </a:cubicBezTo>
                  <a:cubicBezTo>
                    <a:pt x="5904" y="2074"/>
                    <a:pt x="5834" y="2180"/>
                    <a:pt x="5764" y="2272"/>
                  </a:cubicBezTo>
                  <a:cubicBezTo>
                    <a:pt x="5728" y="2306"/>
                    <a:pt x="5694" y="2353"/>
                    <a:pt x="5658" y="2389"/>
                  </a:cubicBezTo>
                  <a:cubicBezTo>
                    <a:pt x="5599" y="2459"/>
                    <a:pt x="5529" y="2529"/>
                    <a:pt x="5529" y="2633"/>
                  </a:cubicBezTo>
                  <a:cubicBezTo>
                    <a:pt x="5415" y="2599"/>
                    <a:pt x="5320" y="2563"/>
                    <a:pt x="5191" y="2515"/>
                  </a:cubicBezTo>
                  <a:cubicBezTo>
                    <a:pt x="5239" y="2482"/>
                    <a:pt x="5275" y="2445"/>
                    <a:pt x="5309" y="2412"/>
                  </a:cubicBezTo>
                  <a:cubicBezTo>
                    <a:pt x="5356" y="2364"/>
                    <a:pt x="5415" y="2320"/>
                    <a:pt x="5448" y="2272"/>
                  </a:cubicBezTo>
                  <a:cubicBezTo>
                    <a:pt x="5588" y="2085"/>
                    <a:pt x="5448" y="1806"/>
                    <a:pt x="5217" y="1794"/>
                  </a:cubicBezTo>
                  <a:cubicBezTo>
                    <a:pt x="5193" y="1792"/>
                    <a:pt x="5170" y="1791"/>
                    <a:pt x="5148" y="1791"/>
                  </a:cubicBezTo>
                  <a:cubicBezTo>
                    <a:pt x="5058" y="1791"/>
                    <a:pt x="4975" y="1806"/>
                    <a:pt x="4890" y="1806"/>
                  </a:cubicBezTo>
                  <a:cubicBezTo>
                    <a:pt x="4772" y="1817"/>
                    <a:pt x="4669" y="1831"/>
                    <a:pt x="4563" y="1842"/>
                  </a:cubicBezTo>
                  <a:lnTo>
                    <a:pt x="4563" y="1831"/>
                  </a:lnTo>
                  <a:cubicBezTo>
                    <a:pt x="4842" y="1747"/>
                    <a:pt x="5110" y="1666"/>
                    <a:pt x="5390" y="1585"/>
                  </a:cubicBezTo>
                  <a:cubicBezTo>
                    <a:pt x="5430" y="1579"/>
                    <a:pt x="5471" y="1577"/>
                    <a:pt x="5513" y="1577"/>
                  </a:cubicBezTo>
                  <a:close/>
                  <a:moveTo>
                    <a:pt x="2551" y="1956"/>
                  </a:moveTo>
                  <a:cubicBezTo>
                    <a:pt x="2526" y="2004"/>
                    <a:pt x="2515" y="2015"/>
                    <a:pt x="2504" y="2040"/>
                  </a:cubicBezTo>
                  <a:cubicBezTo>
                    <a:pt x="2456" y="2155"/>
                    <a:pt x="2482" y="2250"/>
                    <a:pt x="2596" y="2306"/>
                  </a:cubicBezTo>
                  <a:cubicBezTo>
                    <a:pt x="2644" y="2342"/>
                    <a:pt x="2702" y="2353"/>
                    <a:pt x="2747" y="2376"/>
                  </a:cubicBezTo>
                  <a:cubicBezTo>
                    <a:pt x="2772" y="2389"/>
                    <a:pt x="2806" y="2412"/>
                    <a:pt x="2842" y="2434"/>
                  </a:cubicBezTo>
                  <a:cubicBezTo>
                    <a:pt x="2677" y="2515"/>
                    <a:pt x="2526" y="2574"/>
                    <a:pt x="2387" y="2644"/>
                  </a:cubicBezTo>
                  <a:cubicBezTo>
                    <a:pt x="2306" y="2585"/>
                    <a:pt x="2225" y="2529"/>
                    <a:pt x="2155" y="2482"/>
                  </a:cubicBezTo>
                  <a:cubicBezTo>
                    <a:pt x="2026" y="2389"/>
                    <a:pt x="1993" y="2272"/>
                    <a:pt x="2049" y="2132"/>
                  </a:cubicBezTo>
                  <a:cubicBezTo>
                    <a:pt x="2107" y="2026"/>
                    <a:pt x="2202" y="1982"/>
                    <a:pt x="2306" y="1970"/>
                  </a:cubicBezTo>
                  <a:cubicBezTo>
                    <a:pt x="2387" y="1970"/>
                    <a:pt x="2456" y="1970"/>
                    <a:pt x="2551" y="1956"/>
                  </a:cubicBezTo>
                  <a:close/>
                  <a:moveTo>
                    <a:pt x="6197" y="652"/>
                  </a:moveTo>
                  <a:cubicBezTo>
                    <a:pt x="6227" y="652"/>
                    <a:pt x="6257" y="653"/>
                    <a:pt x="6287" y="655"/>
                  </a:cubicBezTo>
                  <a:cubicBezTo>
                    <a:pt x="6356" y="666"/>
                    <a:pt x="6426" y="677"/>
                    <a:pt x="6485" y="699"/>
                  </a:cubicBezTo>
                  <a:cubicBezTo>
                    <a:pt x="6613" y="747"/>
                    <a:pt x="6658" y="864"/>
                    <a:pt x="6672" y="979"/>
                  </a:cubicBezTo>
                  <a:cubicBezTo>
                    <a:pt x="6683" y="1074"/>
                    <a:pt x="6672" y="1177"/>
                    <a:pt x="6658" y="1272"/>
                  </a:cubicBezTo>
                  <a:cubicBezTo>
                    <a:pt x="6647" y="1375"/>
                    <a:pt x="6636" y="1482"/>
                    <a:pt x="6658" y="1596"/>
                  </a:cubicBezTo>
                  <a:cubicBezTo>
                    <a:pt x="6683" y="1677"/>
                    <a:pt x="6717" y="1713"/>
                    <a:pt x="6787" y="1725"/>
                  </a:cubicBezTo>
                  <a:cubicBezTo>
                    <a:pt x="6775" y="1761"/>
                    <a:pt x="6764" y="1783"/>
                    <a:pt x="6753" y="1806"/>
                  </a:cubicBezTo>
                  <a:cubicBezTo>
                    <a:pt x="6683" y="1934"/>
                    <a:pt x="6625" y="2051"/>
                    <a:pt x="6555" y="2180"/>
                  </a:cubicBezTo>
                  <a:cubicBezTo>
                    <a:pt x="6415" y="2401"/>
                    <a:pt x="6206" y="2529"/>
                    <a:pt x="5948" y="2585"/>
                  </a:cubicBezTo>
                  <a:cubicBezTo>
                    <a:pt x="5879" y="2599"/>
                    <a:pt x="5809" y="2610"/>
                    <a:pt x="5728" y="2621"/>
                  </a:cubicBezTo>
                  <a:cubicBezTo>
                    <a:pt x="5694" y="2633"/>
                    <a:pt x="5658" y="2644"/>
                    <a:pt x="5599" y="2655"/>
                  </a:cubicBezTo>
                  <a:cubicBezTo>
                    <a:pt x="5599" y="2633"/>
                    <a:pt x="5588" y="2610"/>
                    <a:pt x="5588" y="2585"/>
                  </a:cubicBezTo>
                  <a:cubicBezTo>
                    <a:pt x="5624" y="2540"/>
                    <a:pt x="5658" y="2493"/>
                    <a:pt x="5694" y="2434"/>
                  </a:cubicBezTo>
                  <a:cubicBezTo>
                    <a:pt x="5764" y="2342"/>
                    <a:pt x="5845" y="2250"/>
                    <a:pt x="5915" y="2144"/>
                  </a:cubicBezTo>
                  <a:cubicBezTo>
                    <a:pt x="5974" y="2040"/>
                    <a:pt x="5996" y="1934"/>
                    <a:pt x="5974" y="1817"/>
                  </a:cubicBezTo>
                  <a:cubicBezTo>
                    <a:pt x="5926" y="1632"/>
                    <a:pt x="5786" y="1526"/>
                    <a:pt x="5577" y="1526"/>
                  </a:cubicBezTo>
                  <a:cubicBezTo>
                    <a:pt x="5367" y="1526"/>
                    <a:pt x="5169" y="1585"/>
                    <a:pt x="4971" y="1655"/>
                  </a:cubicBezTo>
                  <a:cubicBezTo>
                    <a:pt x="4772" y="1725"/>
                    <a:pt x="4588" y="1794"/>
                    <a:pt x="4378" y="1831"/>
                  </a:cubicBezTo>
                  <a:cubicBezTo>
                    <a:pt x="4287" y="1838"/>
                    <a:pt x="4199" y="1848"/>
                    <a:pt x="4110" y="1848"/>
                  </a:cubicBezTo>
                  <a:cubicBezTo>
                    <a:pt x="4053" y="1848"/>
                    <a:pt x="3995" y="1844"/>
                    <a:pt x="3934" y="1831"/>
                  </a:cubicBezTo>
                  <a:cubicBezTo>
                    <a:pt x="3901" y="1831"/>
                    <a:pt x="3878" y="1806"/>
                    <a:pt x="3878" y="1772"/>
                  </a:cubicBezTo>
                  <a:cubicBezTo>
                    <a:pt x="3878" y="1677"/>
                    <a:pt x="3864" y="1596"/>
                    <a:pt x="3864" y="1504"/>
                  </a:cubicBezTo>
                  <a:cubicBezTo>
                    <a:pt x="3853" y="1493"/>
                    <a:pt x="3864" y="1456"/>
                    <a:pt x="3890" y="1456"/>
                  </a:cubicBezTo>
                  <a:cubicBezTo>
                    <a:pt x="4052" y="1353"/>
                    <a:pt x="4202" y="1247"/>
                    <a:pt x="4378" y="1166"/>
                  </a:cubicBezTo>
                  <a:cubicBezTo>
                    <a:pt x="4772" y="979"/>
                    <a:pt x="5169" y="817"/>
                    <a:pt x="5588" y="736"/>
                  </a:cubicBezTo>
                  <a:cubicBezTo>
                    <a:pt x="5790" y="685"/>
                    <a:pt x="5994" y="652"/>
                    <a:pt x="6197" y="652"/>
                  </a:cubicBezTo>
                  <a:close/>
                  <a:moveTo>
                    <a:pt x="7091" y="118"/>
                  </a:moveTo>
                  <a:cubicBezTo>
                    <a:pt x="7102" y="118"/>
                    <a:pt x="7113" y="118"/>
                    <a:pt x="7136" y="129"/>
                  </a:cubicBezTo>
                  <a:cubicBezTo>
                    <a:pt x="7217" y="155"/>
                    <a:pt x="7231" y="177"/>
                    <a:pt x="7231" y="269"/>
                  </a:cubicBezTo>
                  <a:cubicBezTo>
                    <a:pt x="7231" y="350"/>
                    <a:pt x="7217" y="434"/>
                    <a:pt x="7206" y="526"/>
                  </a:cubicBezTo>
                  <a:cubicBezTo>
                    <a:pt x="7194" y="828"/>
                    <a:pt x="7172" y="1132"/>
                    <a:pt x="7077" y="1434"/>
                  </a:cubicBezTo>
                  <a:cubicBezTo>
                    <a:pt x="7021" y="1666"/>
                    <a:pt x="6951" y="1912"/>
                    <a:pt x="6834" y="2132"/>
                  </a:cubicBezTo>
                  <a:cubicBezTo>
                    <a:pt x="6728" y="2364"/>
                    <a:pt x="6555" y="2552"/>
                    <a:pt x="6345" y="2691"/>
                  </a:cubicBezTo>
                  <a:cubicBezTo>
                    <a:pt x="6323" y="2714"/>
                    <a:pt x="6298" y="2725"/>
                    <a:pt x="6275" y="2750"/>
                  </a:cubicBezTo>
                  <a:cubicBezTo>
                    <a:pt x="6225" y="2794"/>
                    <a:pt x="6169" y="2810"/>
                    <a:pt x="6111" y="2810"/>
                  </a:cubicBezTo>
                  <a:cubicBezTo>
                    <a:pt x="6077" y="2810"/>
                    <a:pt x="6042" y="2804"/>
                    <a:pt x="6007" y="2795"/>
                  </a:cubicBezTo>
                  <a:cubicBezTo>
                    <a:pt x="5904" y="2772"/>
                    <a:pt x="5809" y="2739"/>
                    <a:pt x="5705" y="2702"/>
                  </a:cubicBezTo>
                  <a:lnTo>
                    <a:pt x="5705" y="2691"/>
                  </a:lnTo>
                  <a:cubicBezTo>
                    <a:pt x="5775" y="2680"/>
                    <a:pt x="5845" y="2669"/>
                    <a:pt x="5904" y="2655"/>
                  </a:cubicBezTo>
                  <a:cubicBezTo>
                    <a:pt x="6228" y="2599"/>
                    <a:pt x="6474" y="2434"/>
                    <a:pt x="6636" y="2155"/>
                  </a:cubicBezTo>
                  <a:cubicBezTo>
                    <a:pt x="6845" y="1806"/>
                    <a:pt x="6951" y="1423"/>
                    <a:pt x="7021" y="1037"/>
                  </a:cubicBezTo>
                  <a:cubicBezTo>
                    <a:pt x="7066" y="794"/>
                    <a:pt x="7113" y="560"/>
                    <a:pt x="7091" y="317"/>
                  </a:cubicBezTo>
                  <a:lnTo>
                    <a:pt x="7091" y="118"/>
                  </a:lnTo>
                  <a:close/>
                  <a:moveTo>
                    <a:pt x="1964" y="1757"/>
                  </a:moveTo>
                  <a:cubicBezTo>
                    <a:pt x="2101" y="1757"/>
                    <a:pt x="2233" y="1779"/>
                    <a:pt x="2364" y="1806"/>
                  </a:cubicBezTo>
                  <a:cubicBezTo>
                    <a:pt x="2537" y="1842"/>
                    <a:pt x="2713" y="1887"/>
                    <a:pt x="2887" y="1923"/>
                  </a:cubicBezTo>
                  <a:lnTo>
                    <a:pt x="2887" y="1934"/>
                  </a:lnTo>
                  <a:cubicBezTo>
                    <a:pt x="2779" y="1934"/>
                    <a:pt x="2671" y="1929"/>
                    <a:pt x="2562" y="1929"/>
                  </a:cubicBezTo>
                  <a:cubicBezTo>
                    <a:pt x="2507" y="1929"/>
                    <a:pt x="2453" y="1930"/>
                    <a:pt x="2398" y="1934"/>
                  </a:cubicBezTo>
                  <a:cubicBezTo>
                    <a:pt x="2328" y="1934"/>
                    <a:pt x="2272" y="1934"/>
                    <a:pt x="2202" y="1945"/>
                  </a:cubicBezTo>
                  <a:cubicBezTo>
                    <a:pt x="1993" y="2015"/>
                    <a:pt x="1886" y="2306"/>
                    <a:pt x="2096" y="2493"/>
                  </a:cubicBezTo>
                  <a:cubicBezTo>
                    <a:pt x="2132" y="2529"/>
                    <a:pt x="2177" y="2552"/>
                    <a:pt x="2225" y="2585"/>
                  </a:cubicBezTo>
                  <a:cubicBezTo>
                    <a:pt x="2258" y="2610"/>
                    <a:pt x="2283" y="2633"/>
                    <a:pt x="2328" y="2669"/>
                  </a:cubicBezTo>
                  <a:cubicBezTo>
                    <a:pt x="2213" y="2725"/>
                    <a:pt x="2118" y="2772"/>
                    <a:pt x="2015" y="2820"/>
                  </a:cubicBezTo>
                  <a:cubicBezTo>
                    <a:pt x="1993" y="2680"/>
                    <a:pt x="1886" y="2610"/>
                    <a:pt x="1805" y="2540"/>
                  </a:cubicBezTo>
                  <a:cubicBezTo>
                    <a:pt x="1699" y="2445"/>
                    <a:pt x="1618" y="2353"/>
                    <a:pt x="1574" y="2225"/>
                  </a:cubicBezTo>
                  <a:cubicBezTo>
                    <a:pt x="1479" y="1982"/>
                    <a:pt x="1607" y="1783"/>
                    <a:pt x="1864" y="1761"/>
                  </a:cubicBezTo>
                  <a:cubicBezTo>
                    <a:pt x="1898" y="1758"/>
                    <a:pt x="1931" y="1757"/>
                    <a:pt x="1964" y="1757"/>
                  </a:cubicBezTo>
                  <a:close/>
                  <a:moveTo>
                    <a:pt x="1339" y="898"/>
                  </a:moveTo>
                  <a:cubicBezTo>
                    <a:pt x="2037" y="923"/>
                    <a:pt x="2713" y="1096"/>
                    <a:pt x="3353" y="1375"/>
                  </a:cubicBezTo>
                  <a:cubicBezTo>
                    <a:pt x="3412" y="1398"/>
                    <a:pt x="3459" y="1434"/>
                    <a:pt x="3515" y="1468"/>
                  </a:cubicBezTo>
                  <a:cubicBezTo>
                    <a:pt x="3552" y="1482"/>
                    <a:pt x="3552" y="1504"/>
                    <a:pt x="3552" y="1537"/>
                  </a:cubicBezTo>
                  <a:cubicBezTo>
                    <a:pt x="3552" y="1621"/>
                    <a:pt x="3552" y="1702"/>
                    <a:pt x="3563" y="1783"/>
                  </a:cubicBezTo>
                  <a:cubicBezTo>
                    <a:pt x="3563" y="1831"/>
                    <a:pt x="3552" y="1842"/>
                    <a:pt x="3515" y="1853"/>
                  </a:cubicBezTo>
                  <a:cubicBezTo>
                    <a:pt x="3417" y="1884"/>
                    <a:pt x="3324" y="1895"/>
                    <a:pt x="3230" y="1895"/>
                  </a:cubicBezTo>
                  <a:cubicBezTo>
                    <a:pt x="3179" y="1895"/>
                    <a:pt x="3127" y="1892"/>
                    <a:pt x="3074" y="1887"/>
                  </a:cubicBezTo>
                  <a:cubicBezTo>
                    <a:pt x="2842" y="1887"/>
                    <a:pt x="2607" y="1817"/>
                    <a:pt x="2387" y="1761"/>
                  </a:cubicBezTo>
                  <a:cubicBezTo>
                    <a:pt x="2244" y="1731"/>
                    <a:pt x="2099" y="1711"/>
                    <a:pt x="1956" y="1711"/>
                  </a:cubicBezTo>
                  <a:cubicBezTo>
                    <a:pt x="1925" y="1711"/>
                    <a:pt x="1895" y="1711"/>
                    <a:pt x="1864" y="1713"/>
                  </a:cubicBezTo>
                  <a:cubicBezTo>
                    <a:pt x="1828" y="1725"/>
                    <a:pt x="1783" y="1725"/>
                    <a:pt x="1747" y="1736"/>
                  </a:cubicBezTo>
                  <a:cubicBezTo>
                    <a:pt x="1504" y="1817"/>
                    <a:pt x="1409" y="2074"/>
                    <a:pt x="1548" y="2320"/>
                  </a:cubicBezTo>
                  <a:cubicBezTo>
                    <a:pt x="1596" y="2423"/>
                    <a:pt x="1677" y="2504"/>
                    <a:pt x="1769" y="2585"/>
                  </a:cubicBezTo>
                  <a:cubicBezTo>
                    <a:pt x="1817" y="2633"/>
                    <a:pt x="1875" y="2680"/>
                    <a:pt x="1923" y="2739"/>
                  </a:cubicBezTo>
                  <a:cubicBezTo>
                    <a:pt x="1945" y="2761"/>
                    <a:pt x="1968" y="2809"/>
                    <a:pt x="1945" y="2831"/>
                  </a:cubicBezTo>
                  <a:cubicBezTo>
                    <a:pt x="1817" y="2831"/>
                    <a:pt x="1699" y="2820"/>
                    <a:pt x="1596" y="2809"/>
                  </a:cubicBezTo>
                  <a:cubicBezTo>
                    <a:pt x="1317" y="2783"/>
                    <a:pt x="1085" y="2669"/>
                    <a:pt x="920" y="2434"/>
                  </a:cubicBezTo>
                  <a:cubicBezTo>
                    <a:pt x="839" y="2331"/>
                    <a:pt x="769" y="2213"/>
                    <a:pt x="699" y="2110"/>
                  </a:cubicBezTo>
                  <a:cubicBezTo>
                    <a:pt x="688" y="2085"/>
                    <a:pt x="677" y="2063"/>
                    <a:pt x="666" y="2040"/>
                  </a:cubicBezTo>
                  <a:cubicBezTo>
                    <a:pt x="747" y="2026"/>
                    <a:pt x="769" y="1956"/>
                    <a:pt x="769" y="1901"/>
                  </a:cubicBezTo>
                  <a:cubicBezTo>
                    <a:pt x="791" y="1772"/>
                    <a:pt x="758" y="1644"/>
                    <a:pt x="722" y="1526"/>
                  </a:cubicBezTo>
                  <a:cubicBezTo>
                    <a:pt x="688" y="1412"/>
                    <a:pt x="688" y="1294"/>
                    <a:pt x="722" y="1166"/>
                  </a:cubicBezTo>
                  <a:cubicBezTo>
                    <a:pt x="758" y="1062"/>
                    <a:pt x="817" y="993"/>
                    <a:pt x="920" y="956"/>
                  </a:cubicBezTo>
                  <a:cubicBezTo>
                    <a:pt x="1060" y="909"/>
                    <a:pt x="1199" y="898"/>
                    <a:pt x="1339" y="898"/>
                  </a:cubicBezTo>
                  <a:close/>
                  <a:moveTo>
                    <a:pt x="210" y="479"/>
                  </a:moveTo>
                  <a:cubicBezTo>
                    <a:pt x="210" y="1015"/>
                    <a:pt x="397" y="1526"/>
                    <a:pt x="596" y="2015"/>
                  </a:cubicBezTo>
                  <a:cubicBezTo>
                    <a:pt x="677" y="2213"/>
                    <a:pt x="791" y="2376"/>
                    <a:pt x="931" y="2540"/>
                  </a:cubicBezTo>
                  <a:cubicBezTo>
                    <a:pt x="1107" y="2761"/>
                    <a:pt x="1350" y="2853"/>
                    <a:pt x="1629" y="2878"/>
                  </a:cubicBezTo>
                  <a:cubicBezTo>
                    <a:pt x="1699" y="2878"/>
                    <a:pt x="1769" y="2878"/>
                    <a:pt x="1839" y="2890"/>
                  </a:cubicBezTo>
                  <a:cubicBezTo>
                    <a:pt x="1699" y="2971"/>
                    <a:pt x="1574" y="3052"/>
                    <a:pt x="1409" y="3052"/>
                  </a:cubicBezTo>
                  <a:cubicBezTo>
                    <a:pt x="1386" y="3052"/>
                    <a:pt x="1364" y="3040"/>
                    <a:pt x="1339" y="3040"/>
                  </a:cubicBezTo>
                  <a:cubicBezTo>
                    <a:pt x="979" y="2864"/>
                    <a:pt x="710" y="2610"/>
                    <a:pt x="548" y="2250"/>
                  </a:cubicBezTo>
                  <a:cubicBezTo>
                    <a:pt x="420" y="1970"/>
                    <a:pt x="291" y="1691"/>
                    <a:pt x="221" y="1398"/>
                  </a:cubicBezTo>
                  <a:cubicBezTo>
                    <a:pt x="163" y="1166"/>
                    <a:pt x="129" y="934"/>
                    <a:pt x="82" y="699"/>
                  </a:cubicBezTo>
                  <a:lnTo>
                    <a:pt x="82" y="666"/>
                  </a:lnTo>
                  <a:cubicBezTo>
                    <a:pt x="48" y="537"/>
                    <a:pt x="82" y="490"/>
                    <a:pt x="210" y="479"/>
                  </a:cubicBezTo>
                  <a:close/>
                  <a:moveTo>
                    <a:pt x="3948" y="2434"/>
                  </a:moveTo>
                  <a:lnTo>
                    <a:pt x="3948" y="2434"/>
                  </a:lnTo>
                  <a:cubicBezTo>
                    <a:pt x="4063" y="2470"/>
                    <a:pt x="4180" y="2504"/>
                    <a:pt x="4297" y="2540"/>
                  </a:cubicBezTo>
                  <a:cubicBezTo>
                    <a:pt x="4320" y="2540"/>
                    <a:pt x="4331" y="2563"/>
                    <a:pt x="4342" y="2574"/>
                  </a:cubicBezTo>
                  <a:cubicBezTo>
                    <a:pt x="4437" y="2725"/>
                    <a:pt x="4493" y="2901"/>
                    <a:pt x="4529" y="3074"/>
                  </a:cubicBezTo>
                  <a:cubicBezTo>
                    <a:pt x="4563" y="3283"/>
                    <a:pt x="4588" y="3482"/>
                    <a:pt x="4577" y="3691"/>
                  </a:cubicBezTo>
                  <a:cubicBezTo>
                    <a:pt x="4552" y="3878"/>
                    <a:pt x="4518" y="4066"/>
                    <a:pt x="4482" y="4250"/>
                  </a:cubicBezTo>
                  <a:cubicBezTo>
                    <a:pt x="4482" y="4298"/>
                    <a:pt x="4471" y="4345"/>
                    <a:pt x="4471" y="4401"/>
                  </a:cubicBezTo>
                  <a:cubicBezTo>
                    <a:pt x="4363" y="4305"/>
                    <a:pt x="4240" y="4297"/>
                    <a:pt x="4114" y="4297"/>
                  </a:cubicBezTo>
                  <a:cubicBezTo>
                    <a:pt x="4090" y="4297"/>
                    <a:pt x="4065" y="4298"/>
                    <a:pt x="4040" y="4298"/>
                  </a:cubicBezTo>
                  <a:cubicBezTo>
                    <a:pt x="4040" y="4228"/>
                    <a:pt x="4063" y="4158"/>
                    <a:pt x="4063" y="4077"/>
                  </a:cubicBezTo>
                  <a:cubicBezTo>
                    <a:pt x="4063" y="3831"/>
                    <a:pt x="4063" y="3588"/>
                    <a:pt x="4052" y="3342"/>
                  </a:cubicBezTo>
                  <a:cubicBezTo>
                    <a:pt x="4029" y="3099"/>
                    <a:pt x="3993" y="2853"/>
                    <a:pt x="3959" y="2610"/>
                  </a:cubicBezTo>
                  <a:cubicBezTo>
                    <a:pt x="3959" y="2552"/>
                    <a:pt x="3948" y="2504"/>
                    <a:pt x="3948" y="2434"/>
                  </a:cubicBezTo>
                  <a:close/>
                  <a:moveTo>
                    <a:pt x="3705" y="1245"/>
                  </a:moveTo>
                  <a:cubicBezTo>
                    <a:pt x="3743" y="1245"/>
                    <a:pt x="3762" y="1287"/>
                    <a:pt x="3772" y="1317"/>
                  </a:cubicBezTo>
                  <a:cubicBezTo>
                    <a:pt x="3783" y="1353"/>
                    <a:pt x="3783" y="1387"/>
                    <a:pt x="3795" y="1423"/>
                  </a:cubicBezTo>
                  <a:cubicBezTo>
                    <a:pt x="3842" y="1644"/>
                    <a:pt x="3831" y="1875"/>
                    <a:pt x="3820" y="2110"/>
                  </a:cubicBezTo>
                  <a:cubicBezTo>
                    <a:pt x="3820" y="2144"/>
                    <a:pt x="3820" y="2191"/>
                    <a:pt x="3831" y="2236"/>
                  </a:cubicBezTo>
                  <a:cubicBezTo>
                    <a:pt x="3890" y="2412"/>
                    <a:pt x="3901" y="2599"/>
                    <a:pt x="3934" y="2783"/>
                  </a:cubicBezTo>
                  <a:cubicBezTo>
                    <a:pt x="3982" y="3099"/>
                    <a:pt x="4004" y="3412"/>
                    <a:pt x="4004" y="3739"/>
                  </a:cubicBezTo>
                  <a:cubicBezTo>
                    <a:pt x="4018" y="3878"/>
                    <a:pt x="4004" y="4029"/>
                    <a:pt x="3993" y="4180"/>
                  </a:cubicBezTo>
                  <a:cubicBezTo>
                    <a:pt x="3982" y="4239"/>
                    <a:pt x="3971" y="4286"/>
                    <a:pt x="3948" y="4331"/>
                  </a:cubicBezTo>
                  <a:cubicBezTo>
                    <a:pt x="3924" y="4386"/>
                    <a:pt x="3887" y="4413"/>
                    <a:pt x="3851" y="4413"/>
                  </a:cubicBezTo>
                  <a:cubicBezTo>
                    <a:pt x="3817" y="4413"/>
                    <a:pt x="3784" y="4390"/>
                    <a:pt x="3761" y="4345"/>
                  </a:cubicBezTo>
                  <a:cubicBezTo>
                    <a:pt x="3714" y="4250"/>
                    <a:pt x="3691" y="4158"/>
                    <a:pt x="3669" y="4066"/>
                  </a:cubicBezTo>
                  <a:cubicBezTo>
                    <a:pt x="3644" y="3982"/>
                    <a:pt x="3644" y="3890"/>
                    <a:pt x="3633" y="3809"/>
                  </a:cubicBezTo>
                  <a:cubicBezTo>
                    <a:pt x="3633" y="3728"/>
                    <a:pt x="3633" y="3647"/>
                    <a:pt x="3621" y="3552"/>
                  </a:cubicBezTo>
                  <a:lnTo>
                    <a:pt x="3610" y="3552"/>
                  </a:lnTo>
                  <a:cubicBezTo>
                    <a:pt x="3610" y="3250"/>
                    <a:pt x="3610" y="2934"/>
                    <a:pt x="3621" y="2621"/>
                  </a:cubicBezTo>
                  <a:cubicBezTo>
                    <a:pt x="3633" y="2493"/>
                    <a:pt x="3655" y="2376"/>
                    <a:pt x="3655" y="2250"/>
                  </a:cubicBezTo>
                  <a:cubicBezTo>
                    <a:pt x="3655" y="2144"/>
                    <a:pt x="3644" y="2051"/>
                    <a:pt x="3633" y="1956"/>
                  </a:cubicBezTo>
                  <a:cubicBezTo>
                    <a:pt x="3599" y="1761"/>
                    <a:pt x="3599" y="1563"/>
                    <a:pt x="3621" y="1364"/>
                  </a:cubicBezTo>
                  <a:lnTo>
                    <a:pt x="3621" y="1317"/>
                  </a:lnTo>
                  <a:cubicBezTo>
                    <a:pt x="3644" y="1294"/>
                    <a:pt x="3669" y="1247"/>
                    <a:pt x="3691" y="1247"/>
                  </a:cubicBezTo>
                  <a:cubicBezTo>
                    <a:pt x="3696" y="1246"/>
                    <a:pt x="3701" y="1245"/>
                    <a:pt x="3705" y="1245"/>
                  </a:cubicBezTo>
                  <a:close/>
                  <a:moveTo>
                    <a:pt x="3563" y="2459"/>
                  </a:moveTo>
                  <a:cubicBezTo>
                    <a:pt x="3563" y="2772"/>
                    <a:pt x="3552" y="3088"/>
                    <a:pt x="3552" y="3401"/>
                  </a:cubicBezTo>
                  <a:cubicBezTo>
                    <a:pt x="3563" y="3702"/>
                    <a:pt x="3574" y="4018"/>
                    <a:pt x="3669" y="4320"/>
                  </a:cubicBezTo>
                  <a:cubicBezTo>
                    <a:pt x="3515" y="4331"/>
                    <a:pt x="3364" y="4331"/>
                    <a:pt x="3250" y="4460"/>
                  </a:cubicBezTo>
                  <a:cubicBezTo>
                    <a:pt x="3225" y="4356"/>
                    <a:pt x="3191" y="4250"/>
                    <a:pt x="3155" y="4147"/>
                  </a:cubicBezTo>
                  <a:cubicBezTo>
                    <a:pt x="3040" y="3786"/>
                    <a:pt x="3015" y="3412"/>
                    <a:pt x="3063" y="3040"/>
                  </a:cubicBezTo>
                  <a:cubicBezTo>
                    <a:pt x="3085" y="2901"/>
                    <a:pt x="3144" y="2772"/>
                    <a:pt x="3180" y="2633"/>
                  </a:cubicBezTo>
                  <a:cubicBezTo>
                    <a:pt x="3191" y="2621"/>
                    <a:pt x="3202" y="2599"/>
                    <a:pt x="3225" y="2585"/>
                  </a:cubicBezTo>
                  <a:cubicBezTo>
                    <a:pt x="3331" y="2540"/>
                    <a:pt x="3445" y="2504"/>
                    <a:pt x="3563" y="2459"/>
                  </a:cubicBezTo>
                  <a:close/>
                  <a:moveTo>
                    <a:pt x="4390" y="2563"/>
                  </a:moveTo>
                  <a:cubicBezTo>
                    <a:pt x="4493" y="2599"/>
                    <a:pt x="4577" y="2644"/>
                    <a:pt x="4669" y="2680"/>
                  </a:cubicBezTo>
                  <a:cubicBezTo>
                    <a:pt x="4680" y="2691"/>
                    <a:pt x="4691" y="2714"/>
                    <a:pt x="4703" y="2725"/>
                  </a:cubicBezTo>
                  <a:cubicBezTo>
                    <a:pt x="4761" y="2864"/>
                    <a:pt x="4786" y="3004"/>
                    <a:pt x="4809" y="3158"/>
                  </a:cubicBezTo>
                  <a:cubicBezTo>
                    <a:pt x="4831" y="3412"/>
                    <a:pt x="4867" y="3669"/>
                    <a:pt x="4890" y="3926"/>
                  </a:cubicBezTo>
                  <a:cubicBezTo>
                    <a:pt x="4912" y="4147"/>
                    <a:pt x="4890" y="4379"/>
                    <a:pt x="4867" y="4610"/>
                  </a:cubicBezTo>
                  <a:cubicBezTo>
                    <a:pt x="4703" y="4471"/>
                    <a:pt x="4703" y="4471"/>
                    <a:pt x="4518" y="4460"/>
                  </a:cubicBezTo>
                  <a:cubicBezTo>
                    <a:pt x="4529" y="4401"/>
                    <a:pt x="4529" y="4331"/>
                    <a:pt x="4540" y="4275"/>
                  </a:cubicBezTo>
                  <a:cubicBezTo>
                    <a:pt x="4563" y="4088"/>
                    <a:pt x="4610" y="3912"/>
                    <a:pt x="4621" y="3739"/>
                  </a:cubicBezTo>
                  <a:cubicBezTo>
                    <a:pt x="4621" y="3552"/>
                    <a:pt x="4599" y="3353"/>
                    <a:pt x="4588" y="3158"/>
                  </a:cubicBezTo>
                  <a:cubicBezTo>
                    <a:pt x="4563" y="2971"/>
                    <a:pt x="4493" y="2795"/>
                    <a:pt x="4412" y="2621"/>
                  </a:cubicBezTo>
                  <a:cubicBezTo>
                    <a:pt x="4412" y="2610"/>
                    <a:pt x="4401" y="2585"/>
                    <a:pt x="4390" y="2563"/>
                  </a:cubicBezTo>
                  <a:close/>
                  <a:moveTo>
                    <a:pt x="3132" y="2621"/>
                  </a:moveTo>
                  <a:lnTo>
                    <a:pt x="3132" y="2621"/>
                  </a:lnTo>
                  <a:cubicBezTo>
                    <a:pt x="3096" y="2750"/>
                    <a:pt x="3063" y="2864"/>
                    <a:pt x="3040" y="2971"/>
                  </a:cubicBezTo>
                  <a:cubicBezTo>
                    <a:pt x="2956" y="3378"/>
                    <a:pt x="2993" y="3772"/>
                    <a:pt x="3110" y="4158"/>
                  </a:cubicBezTo>
                  <a:cubicBezTo>
                    <a:pt x="3144" y="4286"/>
                    <a:pt x="3166" y="4401"/>
                    <a:pt x="3202" y="4541"/>
                  </a:cubicBezTo>
                  <a:cubicBezTo>
                    <a:pt x="3193" y="4540"/>
                    <a:pt x="3183" y="4539"/>
                    <a:pt x="3173" y="4539"/>
                  </a:cubicBezTo>
                  <a:cubicBezTo>
                    <a:pt x="3048" y="4539"/>
                    <a:pt x="2951" y="4607"/>
                    <a:pt x="2875" y="4717"/>
                  </a:cubicBezTo>
                  <a:cubicBezTo>
                    <a:pt x="2853" y="4624"/>
                    <a:pt x="2842" y="4555"/>
                    <a:pt x="2817" y="4471"/>
                  </a:cubicBezTo>
                  <a:cubicBezTo>
                    <a:pt x="2761" y="4147"/>
                    <a:pt x="2761" y="3809"/>
                    <a:pt x="2772" y="3471"/>
                  </a:cubicBezTo>
                  <a:cubicBezTo>
                    <a:pt x="2783" y="3320"/>
                    <a:pt x="2783" y="3169"/>
                    <a:pt x="2806" y="3018"/>
                  </a:cubicBezTo>
                  <a:cubicBezTo>
                    <a:pt x="2806" y="2948"/>
                    <a:pt x="2831" y="2878"/>
                    <a:pt x="2853" y="2809"/>
                  </a:cubicBezTo>
                  <a:cubicBezTo>
                    <a:pt x="2853" y="2795"/>
                    <a:pt x="2864" y="2783"/>
                    <a:pt x="2875" y="2772"/>
                  </a:cubicBezTo>
                  <a:cubicBezTo>
                    <a:pt x="2956" y="2725"/>
                    <a:pt x="3040" y="2680"/>
                    <a:pt x="3132" y="2621"/>
                  </a:cubicBezTo>
                  <a:close/>
                  <a:moveTo>
                    <a:pt x="4750" y="2714"/>
                  </a:moveTo>
                  <a:cubicBezTo>
                    <a:pt x="4879" y="2783"/>
                    <a:pt x="5007" y="2853"/>
                    <a:pt x="5122" y="2923"/>
                  </a:cubicBezTo>
                  <a:cubicBezTo>
                    <a:pt x="5136" y="2934"/>
                    <a:pt x="5147" y="2948"/>
                    <a:pt x="5147" y="2959"/>
                  </a:cubicBezTo>
                  <a:cubicBezTo>
                    <a:pt x="5309" y="3331"/>
                    <a:pt x="5390" y="3728"/>
                    <a:pt x="5426" y="4136"/>
                  </a:cubicBezTo>
                  <a:cubicBezTo>
                    <a:pt x="5448" y="4379"/>
                    <a:pt x="5426" y="4610"/>
                    <a:pt x="5379" y="4845"/>
                  </a:cubicBezTo>
                  <a:cubicBezTo>
                    <a:pt x="5345" y="4820"/>
                    <a:pt x="5331" y="4798"/>
                    <a:pt x="5309" y="4786"/>
                  </a:cubicBezTo>
                  <a:cubicBezTo>
                    <a:pt x="5224" y="4730"/>
                    <a:pt x="5138" y="4687"/>
                    <a:pt x="5034" y="4687"/>
                  </a:cubicBezTo>
                  <a:cubicBezTo>
                    <a:pt x="5010" y="4687"/>
                    <a:pt x="4985" y="4690"/>
                    <a:pt x="4960" y="4694"/>
                  </a:cubicBezTo>
                  <a:cubicBezTo>
                    <a:pt x="4955" y="4696"/>
                    <a:pt x="4951" y="4696"/>
                    <a:pt x="4948" y="4696"/>
                  </a:cubicBezTo>
                  <a:cubicBezTo>
                    <a:pt x="4923" y="4696"/>
                    <a:pt x="4914" y="4666"/>
                    <a:pt x="4926" y="4647"/>
                  </a:cubicBezTo>
                  <a:cubicBezTo>
                    <a:pt x="4926" y="4566"/>
                    <a:pt x="4937" y="4471"/>
                    <a:pt x="4937" y="4390"/>
                  </a:cubicBezTo>
                  <a:cubicBezTo>
                    <a:pt x="4971" y="4077"/>
                    <a:pt x="4948" y="3761"/>
                    <a:pt x="4890" y="3459"/>
                  </a:cubicBezTo>
                  <a:cubicBezTo>
                    <a:pt x="4867" y="3272"/>
                    <a:pt x="4831" y="3088"/>
                    <a:pt x="4797" y="2901"/>
                  </a:cubicBezTo>
                  <a:cubicBezTo>
                    <a:pt x="4786" y="2842"/>
                    <a:pt x="4761" y="2783"/>
                    <a:pt x="4739" y="2725"/>
                  </a:cubicBezTo>
                  <a:cubicBezTo>
                    <a:pt x="4750" y="2725"/>
                    <a:pt x="4750" y="2714"/>
                    <a:pt x="4750" y="2714"/>
                  </a:cubicBezTo>
                  <a:close/>
                  <a:moveTo>
                    <a:pt x="2806" y="2809"/>
                  </a:moveTo>
                  <a:lnTo>
                    <a:pt x="2806" y="2809"/>
                  </a:lnTo>
                  <a:cubicBezTo>
                    <a:pt x="2783" y="2923"/>
                    <a:pt x="2761" y="3018"/>
                    <a:pt x="2761" y="3110"/>
                  </a:cubicBezTo>
                  <a:cubicBezTo>
                    <a:pt x="2725" y="3423"/>
                    <a:pt x="2702" y="3750"/>
                    <a:pt x="2725" y="4077"/>
                  </a:cubicBezTo>
                  <a:cubicBezTo>
                    <a:pt x="2736" y="4286"/>
                    <a:pt x="2783" y="4496"/>
                    <a:pt x="2817" y="4717"/>
                  </a:cubicBezTo>
                  <a:cubicBezTo>
                    <a:pt x="2817" y="4728"/>
                    <a:pt x="2831" y="4750"/>
                    <a:pt x="2817" y="4775"/>
                  </a:cubicBezTo>
                  <a:cubicBezTo>
                    <a:pt x="2817" y="4784"/>
                    <a:pt x="2809" y="4801"/>
                    <a:pt x="2801" y="4801"/>
                  </a:cubicBezTo>
                  <a:cubicBezTo>
                    <a:pt x="2799" y="4801"/>
                    <a:pt x="2797" y="4800"/>
                    <a:pt x="2794" y="4798"/>
                  </a:cubicBezTo>
                  <a:cubicBezTo>
                    <a:pt x="2784" y="4797"/>
                    <a:pt x="2775" y="4797"/>
                    <a:pt x="2765" y="4797"/>
                  </a:cubicBezTo>
                  <a:cubicBezTo>
                    <a:pt x="2617" y="4797"/>
                    <a:pt x="2498" y="4875"/>
                    <a:pt x="2412" y="4985"/>
                  </a:cubicBezTo>
                  <a:cubicBezTo>
                    <a:pt x="2398" y="4985"/>
                    <a:pt x="2398" y="4985"/>
                    <a:pt x="2387" y="4996"/>
                  </a:cubicBezTo>
                  <a:cubicBezTo>
                    <a:pt x="2353" y="4879"/>
                    <a:pt x="2328" y="4775"/>
                    <a:pt x="2306" y="4669"/>
                  </a:cubicBezTo>
                  <a:cubicBezTo>
                    <a:pt x="2225" y="4286"/>
                    <a:pt x="2272" y="3901"/>
                    <a:pt x="2317" y="3529"/>
                  </a:cubicBezTo>
                  <a:cubicBezTo>
                    <a:pt x="2342" y="3378"/>
                    <a:pt x="2387" y="3239"/>
                    <a:pt x="2423" y="3099"/>
                  </a:cubicBezTo>
                  <a:cubicBezTo>
                    <a:pt x="2423" y="3088"/>
                    <a:pt x="2434" y="3074"/>
                    <a:pt x="2434" y="3063"/>
                  </a:cubicBezTo>
                  <a:cubicBezTo>
                    <a:pt x="2551" y="2982"/>
                    <a:pt x="2666" y="2901"/>
                    <a:pt x="2806" y="2809"/>
                  </a:cubicBezTo>
                  <a:close/>
                  <a:moveTo>
                    <a:pt x="5205" y="2982"/>
                  </a:moveTo>
                  <a:lnTo>
                    <a:pt x="5205" y="2982"/>
                  </a:lnTo>
                  <a:cubicBezTo>
                    <a:pt x="5228" y="2993"/>
                    <a:pt x="5239" y="2993"/>
                    <a:pt x="5250" y="3004"/>
                  </a:cubicBezTo>
                  <a:cubicBezTo>
                    <a:pt x="5345" y="3088"/>
                    <a:pt x="5437" y="3158"/>
                    <a:pt x="5529" y="3239"/>
                  </a:cubicBezTo>
                  <a:cubicBezTo>
                    <a:pt x="5541" y="3261"/>
                    <a:pt x="5555" y="3297"/>
                    <a:pt x="5566" y="3320"/>
                  </a:cubicBezTo>
                  <a:cubicBezTo>
                    <a:pt x="5717" y="3633"/>
                    <a:pt x="5775" y="3982"/>
                    <a:pt x="5820" y="4320"/>
                  </a:cubicBezTo>
                  <a:cubicBezTo>
                    <a:pt x="5856" y="4541"/>
                    <a:pt x="5867" y="4764"/>
                    <a:pt x="5856" y="4985"/>
                  </a:cubicBezTo>
                  <a:lnTo>
                    <a:pt x="5856" y="5066"/>
                  </a:lnTo>
                  <a:cubicBezTo>
                    <a:pt x="5739" y="4915"/>
                    <a:pt x="5588" y="4915"/>
                    <a:pt x="5426" y="4915"/>
                  </a:cubicBezTo>
                  <a:cubicBezTo>
                    <a:pt x="5496" y="4588"/>
                    <a:pt x="5507" y="4261"/>
                    <a:pt x="5460" y="3937"/>
                  </a:cubicBezTo>
                  <a:cubicBezTo>
                    <a:pt x="5401" y="3610"/>
                    <a:pt x="5309" y="3309"/>
                    <a:pt x="5205" y="2982"/>
                  </a:cubicBezTo>
                  <a:close/>
                  <a:moveTo>
                    <a:pt x="5636" y="3353"/>
                  </a:moveTo>
                  <a:cubicBezTo>
                    <a:pt x="6147" y="3867"/>
                    <a:pt x="6368" y="4496"/>
                    <a:pt x="6287" y="5228"/>
                  </a:cubicBezTo>
                  <a:cubicBezTo>
                    <a:pt x="6199" y="5159"/>
                    <a:pt x="6114" y="5122"/>
                    <a:pt x="6014" y="5122"/>
                  </a:cubicBezTo>
                  <a:cubicBezTo>
                    <a:pt x="5979" y="5122"/>
                    <a:pt x="5943" y="5126"/>
                    <a:pt x="5904" y="5136"/>
                  </a:cubicBezTo>
                  <a:cubicBezTo>
                    <a:pt x="5948" y="4518"/>
                    <a:pt x="5834" y="3937"/>
                    <a:pt x="5636" y="3353"/>
                  </a:cubicBezTo>
                  <a:close/>
                  <a:moveTo>
                    <a:pt x="2342" y="3133"/>
                  </a:moveTo>
                  <a:cubicBezTo>
                    <a:pt x="2353" y="3133"/>
                    <a:pt x="2364" y="3133"/>
                    <a:pt x="2364" y="3144"/>
                  </a:cubicBezTo>
                  <a:cubicBezTo>
                    <a:pt x="2225" y="3786"/>
                    <a:pt x="2118" y="4426"/>
                    <a:pt x="2353" y="5066"/>
                  </a:cubicBezTo>
                  <a:cubicBezTo>
                    <a:pt x="2085" y="5124"/>
                    <a:pt x="2085" y="5124"/>
                    <a:pt x="1934" y="5253"/>
                  </a:cubicBezTo>
                  <a:cubicBezTo>
                    <a:pt x="1923" y="5205"/>
                    <a:pt x="1923" y="5158"/>
                    <a:pt x="1909" y="5113"/>
                  </a:cubicBezTo>
                  <a:cubicBezTo>
                    <a:pt x="1875" y="4867"/>
                    <a:pt x="1875" y="4610"/>
                    <a:pt x="1898" y="4356"/>
                  </a:cubicBezTo>
                  <a:cubicBezTo>
                    <a:pt x="1923" y="4122"/>
                    <a:pt x="1956" y="3901"/>
                    <a:pt x="1993" y="3680"/>
                  </a:cubicBezTo>
                  <a:cubicBezTo>
                    <a:pt x="2004" y="3599"/>
                    <a:pt x="2037" y="3518"/>
                    <a:pt x="2062" y="3437"/>
                  </a:cubicBezTo>
                  <a:lnTo>
                    <a:pt x="2062" y="3423"/>
                  </a:lnTo>
                  <a:cubicBezTo>
                    <a:pt x="2155" y="3331"/>
                    <a:pt x="2247" y="3228"/>
                    <a:pt x="2342" y="3133"/>
                  </a:cubicBezTo>
                  <a:close/>
                  <a:moveTo>
                    <a:pt x="1979" y="3540"/>
                  </a:moveTo>
                  <a:lnTo>
                    <a:pt x="1979" y="3540"/>
                  </a:lnTo>
                  <a:cubicBezTo>
                    <a:pt x="1839" y="4136"/>
                    <a:pt x="1783" y="4728"/>
                    <a:pt x="1886" y="5345"/>
                  </a:cubicBezTo>
                  <a:cubicBezTo>
                    <a:pt x="1866" y="5342"/>
                    <a:pt x="1846" y="5340"/>
                    <a:pt x="1826" y="5340"/>
                  </a:cubicBezTo>
                  <a:cubicBezTo>
                    <a:pt x="1712" y="5340"/>
                    <a:pt x="1614" y="5393"/>
                    <a:pt x="1526" y="5474"/>
                  </a:cubicBezTo>
                  <a:cubicBezTo>
                    <a:pt x="1364" y="4750"/>
                    <a:pt x="1515" y="4110"/>
                    <a:pt x="1979" y="3540"/>
                  </a:cubicBezTo>
                  <a:close/>
                  <a:moveTo>
                    <a:pt x="4065" y="2319"/>
                  </a:moveTo>
                  <a:cubicBezTo>
                    <a:pt x="4116" y="2319"/>
                    <a:pt x="4166" y="2325"/>
                    <a:pt x="4214" y="2331"/>
                  </a:cubicBezTo>
                  <a:cubicBezTo>
                    <a:pt x="4493" y="2342"/>
                    <a:pt x="4761" y="2423"/>
                    <a:pt x="5029" y="2515"/>
                  </a:cubicBezTo>
                  <a:cubicBezTo>
                    <a:pt x="5217" y="2585"/>
                    <a:pt x="5401" y="2644"/>
                    <a:pt x="5588" y="2714"/>
                  </a:cubicBezTo>
                  <a:cubicBezTo>
                    <a:pt x="5728" y="2761"/>
                    <a:pt x="5867" y="2809"/>
                    <a:pt x="6007" y="2853"/>
                  </a:cubicBezTo>
                  <a:cubicBezTo>
                    <a:pt x="6030" y="2853"/>
                    <a:pt x="6043" y="2878"/>
                    <a:pt x="6066" y="2890"/>
                  </a:cubicBezTo>
                  <a:cubicBezTo>
                    <a:pt x="6368" y="3121"/>
                    <a:pt x="6577" y="3423"/>
                    <a:pt x="6728" y="3772"/>
                  </a:cubicBezTo>
                  <a:cubicBezTo>
                    <a:pt x="6915" y="4205"/>
                    <a:pt x="7021" y="4658"/>
                    <a:pt x="7021" y="5147"/>
                  </a:cubicBezTo>
                  <a:cubicBezTo>
                    <a:pt x="7021" y="5253"/>
                    <a:pt x="6996" y="5368"/>
                    <a:pt x="6974" y="5474"/>
                  </a:cubicBezTo>
                  <a:cubicBezTo>
                    <a:pt x="6960" y="5518"/>
                    <a:pt x="6940" y="5539"/>
                    <a:pt x="6912" y="5539"/>
                  </a:cubicBezTo>
                  <a:cubicBezTo>
                    <a:pt x="6896" y="5539"/>
                    <a:pt x="6878" y="5532"/>
                    <a:pt x="6856" y="5518"/>
                  </a:cubicBezTo>
                  <a:cubicBezTo>
                    <a:pt x="6812" y="5496"/>
                    <a:pt x="6775" y="5462"/>
                    <a:pt x="6742" y="5426"/>
                  </a:cubicBezTo>
                  <a:cubicBezTo>
                    <a:pt x="6653" y="5340"/>
                    <a:pt x="6548" y="5292"/>
                    <a:pt x="6422" y="5292"/>
                  </a:cubicBezTo>
                  <a:cubicBezTo>
                    <a:pt x="6397" y="5292"/>
                    <a:pt x="6372" y="5294"/>
                    <a:pt x="6345" y="5298"/>
                  </a:cubicBezTo>
                  <a:cubicBezTo>
                    <a:pt x="6345" y="5239"/>
                    <a:pt x="6334" y="5194"/>
                    <a:pt x="6345" y="5136"/>
                  </a:cubicBezTo>
                  <a:cubicBezTo>
                    <a:pt x="6404" y="4507"/>
                    <a:pt x="6217" y="3960"/>
                    <a:pt x="5809" y="3471"/>
                  </a:cubicBezTo>
                  <a:cubicBezTo>
                    <a:pt x="5356" y="2934"/>
                    <a:pt x="4772" y="2610"/>
                    <a:pt x="4099" y="2434"/>
                  </a:cubicBezTo>
                  <a:cubicBezTo>
                    <a:pt x="4052" y="2423"/>
                    <a:pt x="4018" y="2412"/>
                    <a:pt x="3971" y="2412"/>
                  </a:cubicBezTo>
                  <a:cubicBezTo>
                    <a:pt x="3934" y="2401"/>
                    <a:pt x="3923" y="2389"/>
                    <a:pt x="3923" y="2342"/>
                  </a:cubicBezTo>
                  <a:cubicBezTo>
                    <a:pt x="3969" y="2324"/>
                    <a:pt x="4017" y="2319"/>
                    <a:pt x="4065" y="2319"/>
                  </a:cubicBezTo>
                  <a:close/>
                  <a:moveTo>
                    <a:pt x="3574" y="2353"/>
                  </a:moveTo>
                  <a:cubicBezTo>
                    <a:pt x="3585" y="2412"/>
                    <a:pt x="3563" y="2423"/>
                    <a:pt x="3529" y="2434"/>
                  </a:cubicBezTo>
                  <a:cubicBezTo>
                    <a:pt x="3085" y="2574"/>
                    <a:pt x="2691" y="2795"/>
                    <a:pt x="2353" y="3088"/>
                  </a:cubicBezTo>
                  <a:cubicBezTo>
                    <a:pt x="1898" y="3471"/>
                    <a:pt x="1560" y="3948"/>
                    <a:pt x="1445" y="4541"/>
                  </a:cubicBezTo>
                  <a:cubicBezTo>
                    <a:pt x="1386" y="4845"/>
                    <a:pt x="1398" y="5136"/>
                    <a:pt x="1467" y="5426"/>
                  </a:cubicBezTo>
                  <a:cubicBezTo>
                    <a:pt x="1479" y="5462"/>
                    <a:pt x="1467" y="5507"/>
                    <a:pt x="1467" y="5555"/>
                  </a:cubicBezTo>
                  <a:cubicBezTo>
                    <a:pt x="1455" y="5554"/>
                    <a:pt x="1444" y="5554"/>
                    <a:pt x="1432" y="5554"/>
                  </a:cubicBezTo>
                  <a:cubicBezTo>
                    <a:pt x="1278" y="5554"/>
                    <a:pt x="1170" y="5622"/>
                    <a:pt x="1071" y="5742"/>
                  </a:cubicBezTo>
                  <a:cubicBezTo>
                    <a:pt x="1048" y="5775"/>
                    <a:pt x="1015" y="5798"/>
                    <a:pt x="990" y="5823"/>
                  </a:cubicBezTo>
                  <a:cubicBezTo>
                    <a:pt x="966" y="5841"/>
                    <a:pt x="946" y="5850"/>
                    <a:pt x="929" y="5850"/>
                  </a:cubicBezTo>
                  <a:cubicBezTo>
                    <a:pt x="905" y="5850"/>
                    <a:pt x="888" y="5832"/>
                    <a:pt x="875" y="5798"/>
                  </a:cubicBezTo>
                  <a:cubicBezTo>
                    <a:pt x="839" y="5694"/>
                    <a:pt x="805" y="5588"/>
                    <a:pt x="791" y="5496"/>
                  </a:cubicBezTo>
                  <a:cubicBezTo>
                    <a:pt x="722" y="4974"/>
                    <a:pt x="791" y="4471"/>
                    <a:pt x="967" y="3982"/>
                  </a:cubicBezTo>
                  <a:cubicBezTo>
                    <a:pt x="1085" y="3658"/>
                    <a:pt x="1247" y="3353"/>
                    <a:pt x="1515" y="3110"/>
                  </a:cubicBezTo>
                  <a:cubicBezTo>
                    <a:pt x="1537" y="3099"/>
                    <a:pt x="1560" y="3088"/>
                    <a:pt x="1574" y="3074"/>
                  </a:cubicBezTo>
                  <a:cubicBezTo>
                    <a:pt x="1596" y="3063"/>
                    <a:pt x="1629" y="3052"/>
                    <a:pt x="1655" y="3040"/>
                  </a:cubicBezTo>
                  <a:cubicBezTo>
                    <a:pt x="1853" y="2948"/>
                    <a:pt x="2062" y="2853"/>
                    <a:pt x="2272" y="2750"/>
                  </a:cubicBezTo>
                  <a:cubicBezTo>
                    <a:pt x="2526" y="2633"/>
                    <a:pt x="2772" y="2504"/>
                    <a:pt x="3040" y="2434"/>
                  </a:cubicBezTo>
                  <a:cubicBezTo>
                    <a:pt x="3166" y="2401"/>
                    <a:pt x="3306" y="2376"/>
                    <a:pt x="3434" y="2353"/>
                  </a:cubicBezTo>
                  <a:close/>
                  <a:moveTo>
                    <a:pt x="4063" y="4356"/>
                  </a:moveTo>
                  <a:cubicBezTo>
                    <a:pt x="4133" y="4356"/>
                    <a:pt x="4202" y="4356"/>
                    <a:pt x="4272" y="4367"/>
                  </a:cubicBezTo>
                  <a:cubicBezTo>
                    <a:pt x="4353" y="4379"/>
                    <a:pt x="4412" y="4426"/>
                    <a:pt x="4459" y="4496"/>
                  </a:cubicBezTo>
                  <a:cubicBezTo>
                    <a:pt x="4471" y="4529"/>
                    <a:pt x="4493" y="4529"/>
                    <a:pt x="4529" y="4529"/>
                  </a:cubicBezTo>
                  <a:cubicBezTo>
                    <a:pt x="4547" y="4527"/>
                    <a:pt x="4565" y="4526"/>
                    <a:pt x="4581" y="4526"/>
                  </a:cubicBezTo>
                  <a:cubicBezTo>
                    <a:pt x="4715" y="4526"/>
                    <a:pt x="4805" y="4602"/>
                    <a:pt x="4867" y="4717"/>
                  </a:cubicBezTo>
                  <a:cubicBezTo>
                    <a:pt x="4890" y="4739"/>
                    <a:pt x="4901" y="4750"/>
                    <a:pt x="4937" y="4750"/>
                  </a:cubicBezTo>
                  <a:cubicBezTo>
                    <a:pt x="4968" y="4745"/>
                    <a:pt x="4997" y="4742"/>
                    <a:pt x="5025" y="4742"/>
                  </a:cubicBezTo>
                  <a:cubicBezTo>
                    <a:pt x="5167" y="4742"/>
                    <a:pt x="5281" y="4811"/>
                    <a:pt x="5379" y="4937"/>
                  </a:cubicBezTo>
                  <a:cubicBezTo>
                    <a:pt x="5390" y="4948"/>
                    <a:pt x="5415" y="4960"/>
                    <a:pt x="5426" y="4960"/>
                  </a:cubicBezTo>
                  <a:cubicBezTo>
                    <a:pt x="5496" y="4974"/>
                    <a:pt x="5555" y="4974"/>
                    <a:pt x="5610" y="4974"/>
                  </a:cubicBezTo>
                  <a:cubicBezTo>
                    <a:pt x="5728" y="4985"/>
                    <a:pt x="5786" y="5066"/>
                    <a:pt x="5845" y="5147"/>
                  </a:cubicBezTo>
                  <a:cubicBezTo>
                    <a:pt x="5856" y="5169"/>
                    <a:pt x="5879" y="5183"/>
                    <a:pt x="5890" y="5183"/>
                  </a:cubicBezTo>
                  <a:cubicBezTo>
                    <a:pt x="5921" y="5178"/>
                    <a:pt x="5952" y="5176"/>
                    <a:pt x="5982" y="5176"/>
                  </a:cubicBezTo>
                  <a:cubicBezTo>
                    <a:pt x="6107" y="5176"/>
                    <a:pt x="6214" y="5221"/>
                    <a:pt x="6298" y="5334"/>
                  </a:cubicBezTo>
                  <a:cubicBezTo>
                    <a:pt x="6309" y="5345"/>
                    <a:pt x="6345" y="5356"/>
                    <a:pt x="6368" y="5356"/>
                  </a:cubicBezTo>
                  <a:cubicBezTo>
                    <a:pt x="6389" y="5353"/>
                    <a:pt x="6411" y="5351"/>
                    <a:pt x="6431" y="5351"/>
                  </a:cubicBezTo>
                  <a:cubicBezTo>
                    <a:pt x="6532" y="5351"/>
                    <a:pt x="6620" y="5395"/>
                    <a:pt x="6706" y="5474"/>
                  </a:cubicBezTo>
                  <a:cubicBezTo>
                    <a:pt x="6753" y="5532"/>
                    <a:pt x="6823" y="5566"/>
                    <a:pt x="6904" y="5625"/>
                  </a:cubicBezTo>
                  <a:cubicBezTo>
                    <a:pt x="6845" y="5694"/>
                    <a:pt x="6787" y="5775"/>
                    <a:pt x="6728" y="5845"/>
                  </a:cubicBezTo>
                  <a:cubicBezTo>
                    <a:pt x="6706" y="5882"/>
                    <a:pt x="6672" y="5904"/>
                    <a:pt x="6647" y="5926"/>
                  </a:cubicBezTo>
                  <a:cubicBezTo>
                    <a:pt x="6606" y="5961"/>
                    <a:pt x="6583" y="5979"/>
                    <a:pt x="6562" y="5979"/>
                  </a:cubicBezTo>
                  <a:cubicBezTo>
                    <a:pt x="6540" y="5979"/>
                    <a:pt x="6520" y="5961"/>
                    <a:pt x="6485" y="5926"/>
                  </a:cubicBezTo>
                  <a:cubicBezTo>
                    <a:pt x="6287" y="5775"/>
                    <a:pt x="6077" y="5658"/>
                    <a:pt x="5856" y="5577"/>
                  </a:cubicBezTo>
                  <a:cubicBezTo>
                    <a:pt x="5728" y="5532"/>
                    <a:pt x="5599" y="5496"/>
                    <a:pt x="5471" y="5474"/>
                  </a:cubicBezTo>
                  <a:cubicBezTo>
                    <a:pt x="5286" y="5426"/>
                    <a:pt x="5122" y="5356"/>
                    <a:pt x="4971" y="5217"/>
                  </a:cubicBezTo>
                  <a:cubicBezTo>
                    <a:pt x="4703" y="4960"/>
                    <a:pt x="4412" y="4739"/>
                    <a:pt x="4099" y="4529"/>
                  </a:cubicBezTo>
                  <a:cubicBezTo>
                    <a:pt x="4052" y="4496"/>
                    <a:pt x="4018" y="4460"/>
                    <a:pt x="3971" y="4426"/>
                  </a:cubicBezTo>
                  <a:cubicBezTo>
                    <a:pt x="3982" y="4367"/>
                    <a:pt x="4018" y="4356"/>
                    <a:pt x="4063" y="4356"/>
                  </a:cubicBezTo>
                  <a:close/>
                  <a:moveTo>
                    <a:pt x="3680" y="4379"/>
                  </a:moveTo>
                  <a:cubicBezTo>
                    <a:pt x="3702" y="4379"/>
                    <a:pt x="3725" y="4401"/>
                    <a:pt x="3761" y="4426"/>
                  </a:cubicBezTo>
                  <a:cubicBezTo>
                    <a:pt x="3669" y="4507"/>
                    <a:pt x="3585" y="4588"/>
                    <a:pt x="3493" y="4658"/>
                  </a:cubicBezTo>
                  <a:cubicBezTo>
                    <a:pt x="3236" y="4879"/>
                    <a:pt x="3004" y="5124"/>
                    <a:pt x="2783" y="5379"/>
                  </a:cubicBezTo>
                  <a:cubicBezTo>
                    <a:pt x="2677" y="5507"/>
                    <a:pt x="2526" y="5577"/>
                    <a:pt x="2364" y="5625"/>
                  </a:cubicBezTo>
                  <a:cubicBezTo>
                    <a:pt x="2026" y="5717"/>
                    <a:pt x="1747" y="5904"/>
                    <a:pt x="1479" y="6125"/>
                  </a:cubicBezTo>
                  <a:cubicBezTo>
                    <a:pt x="1434" y="6161"/>
                    <a:pt x="1398" y="6194"/>
                    <a:pt x="1364" y="6231"/>
                  </a:cubicBezTo>
                  <a:cubicBezTo>
                    <a:pt x="1346" y="6239"/>
                    <a:pt x="1324" y="6247"/>
                    <a:pt x="1304" y="6247"/>
                  </a:cubicBezTo>
                  <a:cubicBezTo>
                    <a:pt x="1296" y="6247"/>
                    <a:pt x="1288" y="6245"/>
                    <a:pt x="1280" y="6242"/>
                  </a:cubicBezTo>
                  <a:cubicBezTo>
                    <a:pt x="1155" y="6161"/>
                    <a:pt x="1037" y="6055"/>
                    <a:pt x="956" y="5926"/>
                  </a:cubicBezTo>
                  <a:cubicBezTo>
                    <a:pt x="1026" y="5856"/>
                    <a:pt x="1096" y="5798"/>
                    <a:pt x="1166" y="5728"/>
                  </a:cubicBezTo>
                  <a:cubicBezTo>
                    <a:pt x="1236" y="5647"/>
                    <a:pt x="1328" y="5613"/>
                    <a:pt x="1434" y="5613"/>
                  </a:cubicBezTo>
                  <a:cubicBezTo>
                    <a:pt x="1479" y="5613"/>
                    <a:pt x="1504" y="5602"/>
                    <a:pt x="1537" y="5555"/>
                  </a:cubicBezTo>
                  <a:cubicBezTo>
                    <a:pt x="1618" y="5426"/>
                    <a:pt x="1747" y="5379"/>
                    <a:pt x="1909" y="5379"/>
                  </a:cubicBezTo>
                  <a:cubicBezTo>
                    <a:pt x="1923" y="5379"/>
                    <a:pt x="1945" y="5379"/>
                    <a:pt x="1956" y="5368"/>
                  </a:cubicBezTo>
                  <a:cubicBezTo>
                    <a:pt x="2004" y="5228"/>
                    <a:pt x="2096" y="5147"/>
                    <a:pt x="2236" y="5147"/>
                  </a:cubicBezTo>
                  <a:cubicBezTo>
                    <a:pt x="2236" y="5136"/>
                    <a:pt x="2247" y="5136"/>
                    <a:pt x="2258" y="5136"/>
                  </a:cubicBezTo>
                  <a:cubicBezTo>
                    <a:pt x="2328" y="5136"/>
                    <a:pt x="2387" y="5113"/>
                    <a:pt x="2434" y="5043"/>
                  </a:cubicBezTo>
                  <a:cubicBezTo>
                    <a:pt x="2509" y="4924"/>
                    <a:pt x="2626" y="4855"/>
                    <a:pt x="2772" y="4855"/>
                  </a:cubicBezTo>
                  <a:cubicBezTo>
                    <a:pt x="2783" y="4855"/>
                    <a:pt x="2794" y="4855"/>
                    <a:pt x="2806" y="4856"/>
                  </a:cubicBezTo>
                  <a:cubicBezTo>
                    <a:pt x="2812" y="4858"/>
                    <a:pt x="2818" y="4859"/>
                    <a:pt x="2824" y="4859"/>
                  </a:cubicBezTo>
                  <a:cubicBezTo>
                    <a:pt x="2850" y="4859"/>
                    <a:pt x="2868" y="4839"/>
                    <a:pt x="2887" y="4809"/>
                  </a:cubicBezTo>
                  <a:cubicBezTo>
                    <a:pt x="2942" y="4687"/>
                    <a:pt x="3017" y="4598"/>
                    <a:pt x="3165" y="4598"/>
                  </a:cubicBezTo>
                  <a:cubicBezTo>
                    <a:pt x="3173" y="4598"/>
                    <a:pt x="3182" y="4599"/>
                    <a:pt x="3191" y="4599"/>
                  </a:cubicBezTo>
                  <a:cubicBezTo>
                    <a:pt x="3225" y="4599"/>
                    <a:pt x="3250" y="4588"/>
                    <a:pt x="3272" y="4555"/>
                  </a:cubicBezTo>
                  <a:cubicBezTo>
                    <a:pt x="3306" y="4485"/>
                    <a:pt x="3364" y="4426"/>
                    <a:pt x="3434" y="4415"/>
                  </a:cubicBezTo>
                  <a:cubicBezTo>
                    <a:pt x="3515" y="4390"/>
                    <a:pt x="3599" y="4379"/>
                    <a:pt x="3680" y="4379"/>
                  </a:cubicBezTo>
                  <a:close/>
                  <a:moveTo>
                    <a:pt x="6694" y="1"/>
                  </a:moveTo>
                  <a:cubicBezTo>
                    <a:pt x="6404" y="26"/>
                    <a:pt x="6113" y="71"/>
                    <a:pt x="5834" y="166"/>
                  </a:cubicBezTo>
                  <a:cubicBezTo>
                    <a:pt x="5088" y="434"/>
                    <a:pt x="4437" y="839"/>
                    <a:pt x="3864" y="1398"/>
                  </a:cubicBezTo>
                  <a:cubicBezTo>
                    <a:pt x="3853" y="1398"/>
                    <a:pt x="3853" y="1398"/>
                    <a:pt x="3842" y="1412"/>
                  </a:cubicBezTo>
                  <a:cubicBezTo>
                    <a:pt x="3831" y="1364"/>
                    <a:pt x="3820" y="1317"/>
                    <a:pt x="3809" y="1272"/>
                  </a:cubicBezTo>
                  <a:cubicBezTo>
                    <a:pt x="3795" y="1247"/>
                    <a:pt x="3795" y="1225"/>
                    <a:pt x="3809" y="1202"/>
                  </a:cubicBezTo>
                  <a:cubicBezTo>
                    <a:pt x="3878" y="1026"/>
                    <a:pt x="3923" y="853"/>
                    <a:pt x="3959" y="666"/>
                  </a:cubicBezTo>
                  <a:cubicBezTo>
                    <a:pt x="3982" y="526"/>
                    <a:pt x="4052" y="420"/>
                    <a:pt x="4158" y="350"/>
                  </a:cubicBezTo>
                  <a:cubicBezTo>
                    <a:pt x="4180" y="339"/>
                    <a:pt x="4180" y="317"/>
                    <a:pt x="4191" y="305"/>
                  </a:cubicBezTo>
                  <a:cubicBezTo>
                    <a:pt x="4169" y="305"/>
                    <a:pt x="4158" y="294"/>
                    <a:pt x="4133" y="294"/>
                  </a:cubicBezTo>
                  <a:cubicBezTo>
                    <a:pt x="4121" y="294"/>
                    <a:pt x="4110" y="305"/>
                    <a:pt x="4099" y="317"/>
                  </a:cubicBezTo>
                  <a:cubicBezTo>
                    <a:pt x="4004" y="409"/>
                    <a:pt x="3923" y="504"/>
                    <a:pt x="3901" y="643"/>
                  </a:cubicBezTo>
                  <a:cubicBezTo>
                    <a:pt x="3890" y="736"/>
                    <a:pt x="3878" y="817"/>
                    <a:pt x="3853" y="898"/>
                  </a:cubicBezTo>
                  <a:cubicBezTo>
                    <a:pt x="3831" y="1004"/>
                    <a:pt x="3795" y="1107"/>
                    <a:pt x="3761" y="1202"/>
                  </a:cubicBezTo>
                  <a:cubicBezTo>
                    <a:pt x="3761" y="1202"/>
                    <a:pt x="3750" y="1202"/>
                    <a:pt x="3739" y="1188"/>
                  </a:cubicBezTo>
                  <a:cubicBezTo>
                    <a:pt x="3702" y="1202"/>
                    <a:pt x="3669" y="1202"/>
                    <a:pt x="3621" y="1202"/>
                  </a:cubicBezTo>
                  <a:cubicBezTo>
                    <a:pt x="3610" y="1166"/>
                    <a:pt x="3574" y="1118"/>
                    <a:pt x="3563" y="1085"/>
                  </a:cubicBezTo>
                  <a:cubicBezTo>
                    <a:pt x="3515" y="945"/>
                    <a:pt x="3471" y="817"/>
                    <a:pt x="3434" y="677"/>
                  </a:cubicBezTo>
                  <a:cubicBezTo>
                    <a:pt x="3389" y="537"/>
                    <a:pt x="3306" y="445"/>
                    <a:pt x="3191" y="364"/>
                  </a:cubicBezTo>
                  <a:cubicBezTo>
                    <a:pt x="3180" y="350"/>
                    <a:pt x="3166" y="350"/>
                    <a:pt x="3155" y="350"/>
                  </a:cubicBezTo>
                  <a:cubicBezTo>
                    <a:pt x="3144" y="350"/>
                    <a:pt x="3121" y="350"/>
                    <a:pt x="3096" y="364"/>
                  </a:cubicBezTo>
                  <a:cubicBezTo>
                    <a:pt x="3110" y="375"/>
                    <a:pt x="3121" y="398"/>
                    <a:pt x="3132" y="398"/>
                  </a:cubicBezTo>
                  <a:cubicBezTo>
                    <a:pt x="3250" y="467"/>
                    <a:pt x="3331" y="560"/>
                    <a:pt x="3364" y="688"/>
                  </a:cubicBezTo>
                  <a:cubicBezTo>
                    <a:pt x="3423" y="875"/>
                    <a:pt x="3493" y="1049"/>
                    <a:pt x="3585" y="1225"/>
                  </a:cubicBezTo>
                  <a:cubicBezTo>
                    <a:pt x="3585" y="1236"/>
                    <a:pt x="3599" y="1247"/>
                    <a:pt x="3599" y="1258"/>
                  </a:cubicBezTo>
                  <a:cubicBezTo>
                    <a:pt x="3585" y="1317"/>
                    <a:pt x="3574" y="1364"/>
                    <a:pt x="3552" y="1423"/>
                  </a:cubicBezTo>
                  <a:cubicBezTo>
                    <a:pt x="3504" y="1375"/>
                    <a:pt x="3459" y="1342"/>
                    <a:pt x="3401" y="1294"/>
                  </a:cubicBezTo>
                  <a:cubicBezTo>
                    <a:pt x="3144" y="1107"/>
                    <a:pt x="2875" y="956"/>
                    <a:pt x="2585" y="805"/>
                  </a:cubicBezTo>
                  <a:cubicBezTo>
                    <a:pt x="2085" y="560"/>
                    <a:pt x="1560" y="375"/>
                    <a:pt x="1001" y="328"/>
                  </a:cubicBezTo>
                  <a:cubicBezTo>
                    <a:pt x="912" y="321"/>
                    <a:pt x="824" y="317"/>
                    <a:pt x="737" y="317"/>
                  </a:cubicBezTo>
                  <a:cubicBezTo>
                    <a:pt x="529" y="317"/>
                    <a:pt x="326" y="343"/>
                    <a:pt x="129" y="434"/>
                  </a:cubicBezTo>
                  <a:cubicBezTo>
                    <a:pt x="37" y="479"/>
                    <a:pt x="1" y="537"/>
                    <a:pt x="23" y="643"/>
                  </a:cubicBezTo>
                  <a:cubicBezTo>
                    <a:pt x="23" y="688"/>
                    <a:pt x="37" y="736"/>
                    <a:pt x="48" y="783"/>
                  </a:cubicBezTo>
                  <a:cubicBezTo>
                    <a:pt x="82" y="993"/>
                    <a:pt x="118" y="1202"/>
                    <a:pt x="163" y="1412"/>
                  </a:cubicBezTo>
                  <a:cubicBezTo>
                    <a:pt x="247" y="1736"/>
                    <a:pt x="372" y="2051"/>
                    <a:pt x="526" y="2342"/>
                  </a:cubicBezTo>
                  <a:cubicBezTo>
                    <a:pt x="629" y="2540"/>
                    <a:pt x="758" y="2725"/>
                    <a:pt x="931" y="2853"/>
                  </a:cubicBezTo>
                  <a:cubicBezTo>
                    <a:pt x="1096" y="2971"/>
                    <a:pt x="1247" y="3088"/>
                    <a:pt x="1445" y="3110"/>
                  </a:cubicBezTo>
                  <a:cubicBezTo>
                    <a:pt x="1445" y="3110"/>
                    <a:pt x="1434" y="3110"/>
                    <a:pt x="1434" y="3121"/>
                  </a:cubicBezTo>
                  <a:cubicBezTo>
                    <a:pt x="1166" y="3390"/>
                    <a:pt x="979" y="3728"/>
                    <a:pt x="861" y="4088"/>
                  </a:cubicBezTo>
                  <a:cubicBezTo>
                    <a:pt x="747" y="4471"/>
                    <a:pt x="688" y="4856"/>
                    <a:pt x="710" y="5253"/>
                  </a:cubicBezTo>
                  <a:cubicBezTo>
                    <a:pt x="722" y="5496"/>
                    <a:pt x="736" y="5742"/>
                    <a:pt x="909" y="5951"/>
                  </a:cubicBezTo>
                  <a:cubicBezTo>
                    <a:pt x="1015" y="6055"/>
                    <a:pt x="1107" y="6183"/>
                    <a:pt x="1224" y="6264"/>
                  </a:cubicBezTo>
                  <a:cubicBezTo>
                    <a:pt x="1263" y="6287"/>
                    <a:pt x="1290" y="6299"/>
                    <a:pt x="1316" y="6299"/>
                  </a:cubicBezTo>
                  <a:cubicBezTo>
                    <a:pt x="1345" y="6299"/>
                    <a:pt x="1372" y="6284"/>
                    <a:pt x="1409" y="6253"/>
                  </a:cubicBezTo>
                  <a:cubicBezTo>
                    <a:pt x="1456" y="6217"/>
                    <a:pt x="1490" y="6183"/>
                    <a:pt x="1537" y="6147"/>
                  </a:cubicBezTo>
                  <a:cubicBezTo>
                    <a:pt x="1794" y="5937"/>
                    <a:pt x="2062" y="5764"/>
                    <a:pt x="2375" y="5683"/>
                  </a:cubicBezTo>
                  <a:cubicBezTo>
                    <a:pt x="2574" y="5625"/>
                    <a:pt x="2736" y="5532"/>
                    <a:pt x="2864" y="5368"/>
                  </a:cubicBezTo>
                  <a:cubicBezTo>
                    <a:pt x="3144" y="5055"/>
                    <a:pt x="3459" y="4764"/>
                    <a:pt x="3772" y="4496"/>
                  </a:cubicBezTo>
                  <a:cubicBezTo>
                    <a:pt x="3805" y="4469"/>
                    <a:pt x="3838" y="4454"/>
                    <a:pt x="3870" y="4454"/>
                  </a:cubicBezTo>
                  <a:cubicBezTo>
                    <a:pt x="3896" y="4454"/>
                    <a:pt x="3922" y="4464"/>
                    <a:pt x="3948" y="4485"/>
                  </a:cubicBezTo>
                  <a:cubicBezTo>
                    <a:pt x="3982" y="4507"/>
                    <a:pt x="4018" y="4541"/>
                    <a:pt x="4063" y="4566"/>
                  </a:cubicBezTo>
                  <a:cubicBezTo>
                    <a:pt x="4367" y="4775"/>
                    <a:pt x="4658" y="5007"/>
                    <a:pt x="4926" y="5264"/>
                  </a:cubicBezTo>
                  <a:cubicBezTo>
                    <a:pt x="5088" y="5415"/>
                    <a:pt x="5261" y="5496"/>
                    <a:pt x="5471" y="5532"/>
                  </a:cubicBezTo>
                  <a:cubicBezTo>
                    <a:pt x="5834" y="5588"/>
                    <a:pt x="6158" y="5753"/>
                    <a:pt x="6449" y="5974"/>
                  </a:cubicBezTo>
                  <a:cubicBezTo>
                    <a:pt x="6499" y="6014"/>
                    <a:pt x="6535" y="6030"/>
                    <a:pt x="6566" y="6030"/>
                  </a:cubicBezTo>
                  <a:cubicBezTo>
                    <a:pt x="6606" y="6030"/>
                    <a:pt x="6637" y="6002"/>
                    <a:pt x="6683" y="5963"/>
                  </a:cubicBezTo>
                  <a:cubicBezTo>
                    <a:pt x="6823" y="5845"/>
                    <a:pt x="6915" y="5694"/>
                    <a:pt x="7007" y="5532"/>
                  </a:cubicBezTo>
                  <a:cubicBezTo>
                    <a:pt x="7066" y="5437"/>
                    <a:pt x="7077" y="5298"/>
                    <a:pt x="7077" y="5183"/>
                  </a:cubicBezTo>
                  <a:cubicBezTo>
                    <a:pt x="7091" y="4647"/>
                    <a:pt x="6974" y="4147"/>
                    <a:pt x="6742" y="3669"/>
                  </a:cubicBezTo>
                  <a:cubicBezTo>
                    <a:pt x="6602" y="3367"/>
                    <a:pt x="6404" y="3088"/>
                    <a:pt x="6136" y="2878"/>
                  </a:cubicBezTo>
                  <a:lnTo>
                    <a:pt x="6124" y="2864"/>
                  </a:lnTo>
                  <a:cubicBezTo>
                    <a:pt x="6183" y="2842"/>
                    <a:pt x="6228" y="2831"/>
                    <a:pt x="6275" y="2809"/>
                  </a:cubicBezTo>
                  <a:cubicBezTo>
                    <a:pt x="6625" y="2599"/>
                    <a:pt x="6856" y="2306"/>
                    <a:pt x="6996" y="1923"/>
                  </a:cubicBezTo>
                  <a:cubicBezTo>
                    <a:pt x="7136" y="1504"/>
                    <a:pt x="7242" y="1085"/>
                    <a:pt x="7264" y="643"/>
                  </a:cubicBezTo>
                  <a:cubicBezTo>
                    <a:pt x="7264" y="504"/>
                    <a:pt x="7275" y="375"/>
                    <a:pt x="7287" y="247"/>
                  </a:cubicBezTo>
                  <a:cubicBezTo>
                    <a:pt x="7287" y="155"/>
                    <a:pt x="7253" y="118"/>
                    <a:pt x="7183" y="85"/>
                  </a:cubicBezTo>
                  <a:cubicBezTo>
                    <a:pt x="7032" y="26"/>
                    <a:pt x="6868" y="1"/>
                    <a:pt x="669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1"/>
            <p:cNvSpPr/>
            <p:nvPr/>
          </p:nvSpPr>
          <p:spPr>
            <a:xfrm>
              <a:off x="6688409" y="1422349"/>
              <a:ext cx="47655" cy="20045"/>
            </a:xfrm>
            <a:custGeom>
              <a:avLst/>
              <a:gdLst/>
              <a:ahLst/>
              <a:cxnLst/>
              <a:rect l="l" t="t" r="r" b="b"/>
              <a:pathLst>
                <a:path w="630" h="265" extrusionOk="0">
                  <a:moveTo>
                    <a:pt x="269" y="44"/>
                  </a:moveTo>
                  <a:cubicBezTo>
                    <a:pt x="375" y="55"/>
                    <a:pt x="467" y="67"/>
                    <a:pt x="548" y="125"/>
                  </a:cubicBezTo>
                  <a:cubicBezTo>
                    <a:pt x="560" y="136"/>
                    <a:pt x="571" y="150"/>
                    <a:pt x="585" y="161"/>
                  </a:cubicBezTo>
                  <a:cubicBezTo>
                    <a:pt x="560" y="173"/>
                    <a:pt x="548" y="195"/>
                    <a:pt x="526" y="195"/>
                  </a:cubicBezTo>
                  <a:cubicBezTo>
                    <a:pt x="490" y="206"/>
                    <a:pt x="456" y="220"/>
                    <a:pt x="420" y="220"/>
                  </a:cubicBezTo>
                  <a:lnTo>
                    <a:pt x="420" y="231"/>
                  </a:lnTo>
                  <a:cubicBezTo>
                    <a:pt x="328" y="206"/>
                    <a:pt x="247" y="195"/>
                    <a:pt x="152" y="173"/>
                  </a:cubicBezTo>
                  <a:cubicBezTo>
                    <a:pt x="129" y="173"/>
                    <a:pt x="118" y="161"/>
                    <a:pt x="96" y="136"/>
                  </a:cubicBezTo>
                  <a:cubicBezTo>
                    <a:pt x="60" y="114"/>
                    <a:pt x="71" y="80"/>
                    <a:pt x="107" y="80"/>
                  </a:cubicBezTo>
                  <a:cubicBezTo>
                    <a:pt x="166" y="55"/>
                    <a:pt x="222" y="44"/>
                    <a:pt x="269" y="44"/>
                  </a:cubicBezTo>
                  <a:close/>
                  <a:moveTo>
                    <a:pt x="275" y="1"/>
                  </a:moveTo>
                  <a:cubicBezTo>
                    <a:pt x="212" y="1"/>
                    <a:pt x="147" y="11"/>
                    <a:pt x="82" y="33"/>
                  </a:cubicBezTo>
                  <a:cubicBezTo>
                    <a:pt x="26" y="44"/>
                    <a:pt x="1" y="114"/>
                    <a:pt x="48" y="161"/>
                  </a:cubicBezTo>
                  <a:cubicBezTo>
                    <a:pt x="71" y="184"/>
                    <a:pt x="96" y="195"/>
                    <a:pt x="118" y="206"/>
                  </a:cubicBezTo>
                  <a:cubicBezTo>
                    <a:pt x="222" y="243"/>
                    <a:pt x="328" y="265"/>
                    <a:pt x="431" y="265"/>
                  </a:cubicBezTo>
                  <a:cubicBezTo>
                    <a:pt x="479" y="254"/>
                    <a:pt x="515" y="254"/>
                    <a:pt x="560" y="243"/>
                  </a:cubicBezTo>
                  <a:cubicBezTo>
                    <a:pt x="585" y="231"/>
                    <a:pt x="618" y="206"/>
                    <a:pt x="630" y="184"/>
                  </a:cubicBezTo>
                  <a:cubicBezTo>
                    <a:pt x="630" y="150"/>
                    <a:pt x="607" y="114"/>
                    <a:pt x="585" y="92"/>
                  </a:cubicBezTo>
                  <a:cubicBezTo>
                    <a:pt x="488" y="32"/>
                    <a:pt x="383" y="1"/>
                    <a:pt x="27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1"/>
            <p:cNvSpPr/>
            <p:nvPr/>
          </p:nvSpPr>
          <p:spPr>
            <a:xfrm>
              <a:off x="6751870" y="1432635"/>
              <a:ext cx="42284" cy="18684"/>
            </a:xfrm>
            <a:custGeom>
              <a:avLst/>
              <a:gdLst/>
              <a:ahLst/>
              <a:cxnLst/>
              <a:rect l="l" t="t" r="r" b="b"/>
              <a:pathLst>
                <a:path w="559" h="247" extrusionOk="0">
                  <a:moveTo>
                    <a:pt x="165" y="48"/>
                  </a:moveTo>
                  <a:cubicBezTo>
                    <a:pt x="257" y="70"/>
                    <a:pt x="360" y="107"/>
                    <a:pt x="455" y="140"/>
                  </a:cubicBezTo>
                  <a:cubicBezTo>
                    <a:pt x="478" y="140"/>
                    <a:pt x="489" y="165"/>
                    <a:pt x="514" y="176"/>
                  </a:cubicBezTo>
                  <a:cubicBezTo>
                    <a:pt x="490" y="191"/>
                    <a:pt x="453" y="198"/>
                    <a:pt x="410" y="198"/>
                  </a:cubicBezTo>
                  <a:cubicBezTo>
                    <a:pt x="285" y="198"/>
                    <a:pt x="108" y="141"/>
                    <a:pt x="48" y="70"/>
                  </a:cubicBezTo>
                  <a:cubicBezTo>
                    <a:pt x="95" y="59"/>
                    <a:pt x="129" y="48"/>
                    <a:pt x="165" y="48"/>
                  </a:cubicBezTo>
                  <a:close/>
                  <a:moveTo>
                    <a:pt x="117" y="0"/>
                  </a:moveTo>
                  <a:cubicBezTo>
                    <a:pt x="81" y="0"/>
                    <a:pt x="25" y="14"/>
                    <a:pt x="11" y="59"/>
                  </a:cubicBezTo>
                  <a:cubicBezTo>
                    <a:pt x="0" y="107"/>
                    <a:pt x="36" y="129"/>
                    <a:pt x="70" y="154"/>
                  </a:cubicBezTo>
                  <a:cubicBezTo>
                    <a:pt x="198" y="210"/>
                    <a:pt x="316" y="235"/>
                    <a:pt x="444" y="246"/>
                  </a:cubicBezTo>
                  <a:cubicBezTo>
                    <a:pt x="489" y="246"/>
                    <a:pt x="536" y="235"/>
                    <a:pt x="548" y="188"/>
                  </a:cubicBezTo>
                  <a:cubicBezTo>
                    <a:pt x="559" y="140"/>
                    <a:pt x="514" y="118"/>
                    <a:pt x="489" y="107"/>
                  </a:cubicBezTo>
                  <a:cubicBezTo>
                    <a:pt x="374" y="37"/>
                    <a:pt x="246" y="14"/>
                    <a:pt x="11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1"/>
            <p:cNvSpPr/>
            <p:nvPr/>
          </p:nvSpPr>
          <p:spPr>
            <a:xfrm>
              <a:off x="6809129" y="1446780"/>
              <a:ext cx="33434" cy="18684"/>
            </a:xfrm>
            <a:custGeom>
              <a:avLst/>
              <a:gdLst/>
              <a:ahLst/>
              <a:cxnLst/>
              <a:rect l="l" t="t" r="r" b="b"/>
              <a:pathLst>
                <a:path w="442" h="247" extrusionOk="0">
                  <a:moveTo>
                    <a:pt x="124" y="62"/>
                  </a:moveTo>
                  <a:cubicBezTo>
                    <a:pt x="219" y="62"/>
                    <a:pt x="369" y="128"/>
                    <a:pt x="397" y="199"/>
                  </a:cubicBezTo>
                  <a:cubicBezTo>
                    <a:pt x="386" y="202"/>
                    <a:pt x="373" y="203"/>
                    <a:pt x="359" y="203"/>
                  </a:cubicBezTo>
                  <a:cubicBezTo>
                    <a:pt x="261" y="203"/>
                    <a:pt x="88" y="142"/>
                    <a:pt x="59" y="82"/>
                  </a:cubicBezTo>
                  <a:cubicBezTo>
                    <a:pt x="72" y="68"/>
                    <a:pt x="96" y="62"/>
                    <a:pt x="124" y="62"/>
                  </a:cubicBezTo>
                  <a:close/>
                  <a:moveTo>
                    <a:pt x="70" y="1"/>
                  </a:moveTo>
                  <a:cubicBezTo>
                    <a:pt x="48" y="23"/>
                    <a:pt x="11" y="37"/>
                    <a:pt x="11" y="48"/>
                  </a:cubicBezTo>
                  <a:cubicBezTo>
                    <a:pt x="0" y="70"/>
                    <a:pt x="11" y="118"/>
                    <a:pt x="36" y="129"/>
                  </a:cubicBezTo>
                  <a:cubicBezTo>
                    <a:pt x="140" y="210"/>
                    <a:pt x="257" y="246"/>
                    <a:pt x="386" y="246"/>
                  </a:cubicBezTo>
                  <a:cubicBezTo>
                    <a:pt x="408" y="246"/>
                    <a:pt x="430" y="221"/>
                    <a:pt x="442" y="210"/>
                  </a:cubicBezTo>
                  <a:cubicBezTo>
                    <a:pt x="442" y="188"/>
                    <a:pt x="430" y="151"/>
                    <a:pt x="419" y="140"/>
                  </a:cubicBezTo>
                  <a:cubicBezTo>
                    <a:pt x="316" y="70"/>
                    <a:pt x="210" y="23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1"/>
            <p:cNvSpPr/>
            <p:nvPr/>
          </p:nvSpPr>
          <p:spPr>
            <a:xfrm>
              <a:off x="6995655" y="1406237"/>
              <a:ext cx="46823" cy="21180"/>
            </a:xfrm>
            <a:custGeom>
              <a:avLst/>
              <a:gdLst/>
              <a:ahLst/>
              <a:cxnLst/>
              <a:rect l="l" t="t" r="r" b="b"/>
              <a:pathLst>
                <a:path w="619" h="280" extrusionOk="0">
                  <a:moveTo>
                    <a:pt x="389" y="43"/>
                  </a:moveTo>
                  <a:cubicBezTo>
                    <a:pt x="424" y="43"/>
                    <a:pt x="460" y="48"/>
                    <a:pt x="490" y="48"/>
                  </a:cubicBezTo>
                  <a:cubicBezTo>
                    <a:pt x="515" y="59"/>
                    <a:pt x="537" y="70"/>
                    <a:pt x="537" y="84"/>
                  </a:cubicBezTo>
                  <a:cubicBezTo>
                    <a:pt x="548" y="106"/>
                    <a:pt x="526" y="129"/>
                    <a:pt x="515" y="140"/>
                  </a:cubicBezTo>
                  <a:cubicBezTo>
                    <a:pt x="434" y="165"/>
                    <a:pt x="350" y="198"/>
                    <a:pt x="269" y="224"/>
                  </a:cubicBezTo>
                  <a:cubicBezTo>
                    <a:pt x="247" y="235"/>
                    <a:pt x="236" y="235"/>
                    <a:pt x="210" y="235"/>
                  </a:cubicBezTo>
                  <a:cubicBezTo>
                    <a:pt x="166" y="235"/>
                    <a:pt x="129" y="235"/>
                    <a:pt x="85" y="224"/>
                  </a:cubicBezTo>
                  <a:cubicBezTo>
                    <a:pt x="37" y="210"/>
                    <a:pt x="37" y="187"/>
                    <a:pt x="71" y="165"/>
                  </a:cubicBezTo>
                  <a:cubicBezTo>
                    <a:pt x="141" y="84"/>
                    <a:pt x="236" y="59"/>
                    <a:pt x="339" y="48"/>
                  </a:cubicBezTo>
                  <a:cubicBezTo>
                    <a:pt x="355" y="44"/>
                    <a:pt x="372" y="43"/>
                    <a:pt x="389" y="43"/>
                  </a:cubicBezTo>
                  <a:close/>
                  <a:moveTo>
                    <a:pt x="328" y="0"/>
                  </a:moveTo>
                  <a:cubicBezTo>
                    <a:pt x="224" y="25"/>
                    <a:pt x="118" y="48"/>
                    <a:pt x="37" y="129"/>
                  </a:cubicBezTo>
                  <a:cubicBezTo>
                    <a:pt x="15" y="154"/>
                    <a:pt x="1" y="187"/>
                    <a:pt x="1" y="210"/>
                  </a:cubicBezTo>
                  <a:cubicBezTo>
                    <a:pt x="15" y="235"/>
                    <a:pt x="48" y="257"/>
                    <a:pt x="71" y="268"/>
                  </a:cubicBezTo>
                  <a:cubicBezTo>
                    <a:pt x="118" y="280"/>
                    <a:pt x="166" y="280"/>
                    <a:pt x="210" y="280"/>
                  </a:cubicBezTo>
                  <a:cubicBezTo>
                    <a:pt x="280" y="268"/>
                    <a:pt x="350" y="246"/>
                    <a:pt x="434" y="224"/>
                  </a:cubicBezTo>
                  <a:cubicBezTo>
                    <a:pt x="479" y="210"/>
                    <a:pt x="526" y="187"/>
                    <a:pt x="560" y="154"/>
                  </a:cubicBezTo>
                  <a:cubicBezTo>
                    <a:pt x="618" y="95"/>
                    <a:pt x="596" y="25"/>
                    <a:pt x="5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1"/>
            <p:cNvSpPr/>
            <p:nvPr/>
          </p:nvSpPr>
          <p:spPr>
            <a:xfrm>
              <a:off x="6938623" y="1421743"/>
              <a:ext cx="41301" cy="21558"/>
            </a:xfrm>
            <a:custGeom>
              <a:avLst/>
              <a:gdLst/>
              <a:ahLst/>
              <a:cxnLst/>
              <a:rect l="l" t="t" r="r" b="b"/>
              <a:pathLst>
                <a:path w="546" h="285" extrusionOk="0">
                  <a:moveTo>
                    <a:pt x="415" y="59"/>
                  </a:moveTo>
                  <a:cubicBezTo>
                    <a:pt x="445" y="59"/>
                    <a:pt x="471" y="64"/>
                    <a:pt x="490" y="75"/>
                  </a:cubicBezTo>
                  <a:cubicBezTo>
                    <a:pt x="458" y="147"/>
                    <a:pt x="227" y="235"/>
                    <a:pt x="104" y="235"/>
                  </a:cubicBezTo>
                  <a:cubicBezTo>
                    <a:pt x="85" y="235"/>
                    <a:pt x="69" y="233"/>
                    <a:pt x="57" y="228"/>
                  </a:cubicBezTo>
                  <a:cubicBezTo>
                    <a:pt x="95" y="143"/>
                    <a:pt x="291" y="59"/>
                    <a:pt x="415" y="59"/>
                  </a:cubicBezTo>
                  <a:close/>
                  <a:moveTo>
                    <a:pt x="441" y="0"/>
                  </a:moveTo>
                  <a:cubicBezTo>
                    <a:pt x="433" y="0"/>
                    <a:pt x="426" y="1"/>
                    <a:pt x="420" y="5"/>
                  </a:cubicBezTo>
                  <a:cubicBezTo>
                    <a:pt x="314" y="41"/>
                    <a:pt x="221" y="75"/>
                    <a:pt x="126" y="111"/>
                  </a:cubicBezTo>
                  <a:cubicBezTo>
                    <a:pt x="93" y="122"/>
                    <a:pt x="57" y="144"/>
                    <a:pt x="34" y="181"/>
                  </a:cubicBezTo>
                  <a:cubicBezTo>
                    <a:pt x="1" y="214"/>
                    <a:pt x="12" y="262"/>
                    <a:pt x="57" y="273"/>
                  </a:cubicBezTo>
                  <a:cubicBezTo>
                    <a:pt x="82" y="273"/>
                    <a:pt x="104" y="273"/>
                    <a:pt x="115" y="284"/>
                  </a:cubicBezTo>
                  <a:cubicBezTo>
                    <a:pt x="255" y="262"/>
                    <a:pt x="383" y="214"/>
                    <a:pt x="490" y="144"/>
                  </a:cubicBezTo>
                  <a:cubicBezTo>
                    <a:pt x="512" y="133"/>
                    <a:pt x="523" y="122"/>
                    <a:pt x="534" y="100"/>
                  </a:cubicBezTo>
                  <a:cubicBezTo>
                    <a:pt x="545" y="75"/>
                    <a:pt x="545" y="41"/>
                    <a:pt x="512" y="19"/>
                  </a:cubicBezTo>
                  <a:cubicBezTo>
                    <a:pt x="486" y="9"/>
                    <a:pt x="461" y="0"/>
                    <a:pt x="44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1"/>
            <p:cNvSpPr/>
            <p:nvPr/>
          </p:nvSpPr>
          <p:spPr>
            <a:xfrm>
              <a:off x="6891953" y="1442015"/>
              <a:ext cx="32602" cy="20726"/>
            </a:xfrm>
            <a:custGeom>
              <a:avLst/>
              <a:gdLst/>
              <a:ahLst/>
              <a:cxnLst/>
              <a:rect l="l" t="t" r="r" b="b"/>
              <a:pathLst>
                <a:path w="431" h="274" extrusionOk="0">
                  <a:moveTo>
                    <a:pt x="345" y="56"/>
                  </a:moveTo>
                  <a:cubicBezTo>
                    <a:pt x="360" y="56"/>
                    <a:pt x="373" y="59"/>
                    <a:pt x="383" y="64"/>
                  </a:cubicBezTo>
                  <a:cubicBezTo>
                    <a:pt x="353" y="136"/>
                    <a:pt x="184" y="219"/>
                    <a:pt x="81" y="219"/>
                  </a:cubicBezTo>
                  <a:cubicBezTo>
                    <a:pt x="68" y="219"/>
                    <a:pt x="56" y="217"/>
                    <a:pt x="45" y="214"/>
                  </a:cubicBezTo>
                  <a:cubicBezTo>
                    <a:pt x="95" y="135"/>
                    <a:pt x="256" y="56"/>
                    <a:pt x="345" y="56"/>
                  </a:cubicBezTo>
                  <a:close/>
                  <a:moveTo>
                    <a:pt x="370" y="1"/>
                  </a:moveTo>
                  <a:cubicBezTo>
                    <a:pt x="362" y="1"/>
                    <a:pt x="355" y="2"/>
                    <a:pt x="349" y="5"/>
                  </a:cubicBezTo>
                  <a:cubicBezTo>
                    <a:pt x="221" y="30"/>
                    <a:pt x="115" y="86"/>
                    <a:pt x="23" y="170"/>
                  </a:cubicBezTo>
                  <a:cubicBezTo>
                    <a:pt x="11" y="192"/>
                    <a:pt x="0" y="226"/>
                    <a:pt x="11" y="240"/>
                  </a:cubicBezTo>
                  <a:cubicBezTo>
                    <a:pt x="23" y="251"/>
                    <a:pt x="45" y="262"/>
                    <a:pt x="59" y="273"/>
                  </a:cubicBezTo>
                  <a:cubicBezTo>
                    <a:pt x="162" y="262"/>
                    <a:pt x="338" y="192"/>
                    <a:pt x="394" y="122"/>
                  </a:cubicBezTo>
                  <a:cubicBezTo>
                    <a:pt x="419" y="111"/>
                    <a:pt x="430" y="64"/>
                    <a:pt x="430" y="41"/>
                  </a:cubicBezTo>
                  <a:cubicBezTo>
                    <a:pt x="422" y="14"/>
                    <a:pt x="393" y="1"/>
                    <a:pt x="3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1"/>
            <p:cNvSpPr/>
            <p:nvPr/>
          </p:nvSpPr>
          <p:spPr>
            <a:xfrm>
              <a:off x="7067966" y="1639509"/>
              <a:ext cx="31770" cy="64750"/>
            </a:xfrm>
            <a:custGeom>
              <a:avLst/>
              <a:gdLst/>
              <a:ahLst/>
              <a:cxnLst/>
              <a:rect l="l" t="t" r="r" b="b"/>
              <a:pathLst>
                <a:path w="420" h="856" extrusionOk="0">
                  <a:moveTo>
                    <a:pt x="120" y="57"/>
                  </a:moveTo>
                  <a:cubicBezTo>
                    <a:pt x="152" y="57"/>
                    <a:pt x="190" y="87"/>
                    <a:pt x="210" y="107"/>
                  </a:cubicBezTo>
                  <a:cubicBezTo>
                    <a:pt x="280" y="213"/>
                    <a:pt x="327" y="327"/>
                    <a:pt x="350" y="456"/>
                  </a:cubicBezTo>
                  <a:lnTo>
                    <a:pt x="350" y="537"/>
                  </a:lnTo>
                  <a:lnTo>
                    <a:pt x="361" y="537"/>
                  </a:lnTo>
                  <a:cubicBezTo>
                    <a:pt x="361" y="595"/>
                    <a:pt x="361" y="665"/>
                    <a:pt x="350" y="735"/>
                  </a:cubicBezTo>
                  <a:cubicBezTo>
                    <a:pt x="350" y="757"/>
                    <a:pt x="316" y="783"/>
                    <a:pt x="302" y="805"/>
                  </a:cubicBezTo>
                  <a:cubicBezTo>
                    <a:pt x="280" y="794"/>
                    <a:pt x="246" y="771"/>
                    <a:pt x="232" y="746"/>
                  </a:cubicBezTo>
                  <a:cubicBezTo>
                    <a:pt x="210" y="688"/>
                    <a:pt x="199" y="632"/>
                    <a:pt x="176" y="584"/>
                  </a:cubicBezTo>
                  <a:cubicBezTo>
                    <a:pt x="140" y="492"/>
                    <a:pt x="107" y="397"/>
                    <a:pt x="70" y="305"/>
                  </a:cubicBezTo>
                  <a:cubicBezTo>
                    <a:pt x="59" y="257"/>
                    <a:pt x="48" y="213"/>
                    <a:pt x="37" y="165"/>
                  </a:cubicBezTo>
                  <a:cubicBezTo>
                    <a:pt x="37" y="118"/>
                    <a:pt x="59" y="59"/>
                    <a:pt x="107" y="59"/>
                  </a:cubicBezTo>
                  <a:cubicBezTo>
                    <a:pt x="111" y="58"/>
                    <a:pt x="115" y="57"/>
                    <a:pt x="120" y="57"/>
                  </a:cubicBezTo>
                  <a:close/>
                  <a:moveTo>
                    <a:pt x="142" y="0"/>
                  </a:moveTo>
                  <a:cubicBezTo>
                    <a:pt x="134" y="0"/>
                    <a:pt x="126" y="1"/>
                    <a:pt x="118" y="3"/>
                  </a:cubicBezTo>
                  <a:cubicBezTo>
                    <a:pt x="59" y="25"/>
                    <a:pt x="0" y="59"/>
                    <a:pt x="0" y="129"/>
                  </a:cubicBezTo>
                  <a:cubicBezTo>
                    <a:pt x="0" y="188"/>
                    <a:pt x="0" y="257"/>
                    <a:pt x="23" y="316"/>
                  </a:cubicBezTo>
                  <a:cubicBezTo>
                    <a:pt x="59" y="422"/>
                    <a:pt x="93" y="526"/>
                    <a:pt x="140" y="632"/>
                  </a:cubicBezTo>
                  <a:cubicBezTo>
                    <a:pt x="162" y="688"/>
                    <a:pt x="188" y="757"/>
                    <a:pt x="221" y="805"/>
                  </a:cubicBezTo>
                  <a:cubicBezTo>
                    <a:pt x="230" y="835"/>
                    <a:pt x="264" y="855"/>
                    <a:pt x="296" y="855"/>
                  </a:cubicBezTo>
                  <a:cubicBezTo>
                    <a:pt x="303" y="855"/>
                    <a:pt x="310" y="854"/>
                    <a:pt x="316" y="852"/>
                  </a:cubicBezTo>
                  <a:cubicBezTo>
                    <a:pt x="338" y="852"/>
                    <a:pt x="372" y="816"/>
                    <a:pt x="386" y="783"/>
                  </a:cubicBezTo>
                  <a:cubicBezTo>
                    <a:pt x="408" y="724"/>
                    <a:pt x="408" y="654"/>
                    <a:pt x="419" y="584"/>
                  </a:cubicBezTo>
                  <a:lnTo>
                    <a:pt x="408" y="584"/>
                  </a:lnTo>
                  <a:cubicBezTo>
                    <a:pt x="408" y="514"/>
                    <a:pt x="397" y="456"/>
                    <a:pt x="386" y="397"/>
                  </a:cubicBezTo>
                  <a:cubicBezTo>
                    <a:pt x="372" y="283"/>
                    <a:pt x="316" y="165"/>
                    <a:pt x="246" y="73"/>
                  </a:cubicBezTo>
                  <a:cubicBezTo>
                    <a:pt x="215" y="32"/>
                    <a:pt x="186" y="0"/>
                    <a:pt x="14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1"/>
            <p:cNvSpPr/>
            <p:nvPr/>
          </p:nvSpPr>
          <p:spPr>
            <a:xfrm>
              <a:off x="7036273" y="1579451"/>
              <a:ext cx="36233" cy="47050"/>
            </a:xfrm>
            <a:custGeom>
              <a:avLst/>
              <a:gdLst/>
              <a:ahLst/>
              <a:cxnLst/>
              <a:rect l="l" t="t" r="r" b="b"/>
              <a:pathLst>
                <a:path w="479" h="622" extrusionOk="0">
                  <a:moveTo>
                    <a:pt x="108" y="58"/>
                  </a:moveTo>
                  <a:cubicBezTo>
                    <a:pt x="132" y="58"/>
                    <a:pt x="162" y="66"/>
                    <a:pt x="187" y="74"/>
                  </a:cubicBezTo>
                  <a:cubicBezTo>
                    <a:pt x="199" y="74"/>
                    <a:pt x="199" y="85"/>
                    <a:pt x="210" y="99"/>
                  </a:cubicBezTo>
                  <a:cubicBezTo>
                    <a:pt x="302" y="213"/>
                    <a:pt x="372" y="342"/>
                    <a:pt x="419" y="481"/>
                  </a:cubicBezTo>
                  <a:cubicBezTo>
                    <a:pt x="431" y="504"/>
                    <a:pt x="419" y="551"/>
                    <a:pt x="408" y="562"/>
                  </a:cubicBezTo>
                  <a:cubicBezTo>
                    <a:pt x="404" y="567"/>
                    <a:pt x="393" y="570"/>
                    <a:pt x="380" y="570"/>
                  </a:cubicBezTo>
                  <a:cubicBezTo>
                    <a:pt x="362" y="570"/>
                    <a:pt x="340" y="564"/>
                    <a:pt x="327" y="551"/>
                  </a:cubicBezTo>
                  <a:cubicBezTo>
                    <a:pt x="187" y="459"/>
                    <a:pt x="93" y="319"/>
                    <a:pt x="37" y="143"/>
                  </a:cubicBezTo>
                  <a:cubicBezTo>
                    <a:pt x="48" y="110"/>
                    <a:pt x="59" y="74"/>
                    <a:pt x="81" y="62"/>
                  </a:cubicBezTo>
                  <a:cubicBezTo>
                    <a:pt x="89" y="59"/>
                    <a:pt x="98" y="58"/>
                    <a:pt x="108" y="58"/>
                  </a:cubicBezTo>
                  <a:close/>
                  <a:moveTo>
                    <a:pt x="137" y="0"/>
                  </a:moveTo>
                  <a:cubicBezTo>
                    <a:pt x="116" y="0"/>
                    <a:pt x="94" y="6"/>
                    <a:pt x="70" y="15"/>
                  </a:cubicBezTo>
                  <a:cubicBezTo>
                    <a:pt x="23" y="40"/>
                    <a:pt x="0" y="85"/>
                    <a:pt x="0" y="143"/>
                  </a:cubicBezTo>
                  <a:cubicBezTo>
                    <a:pt x="37" y="353"/>
                    <a:pt x="151" y="504"/>
                    <a:pt x="327" y="610"/>
                  </a:cubicBezTo>
                  <a:lnTo>
                    <a:pt x="338" y="610"/>
                  </a:lnTo>
                  <a:cubicBezTo>
                    <a:pt x="356" y="617"/>
                    <a:pt x="373" y="621"/>
                    <a:pt x="389" y="621"/>
                  </a:cubicBezTo>
                  <a:cubicBezTo>
                    <a:pt x="443" y="621"/>
                    <a:pt x="478" y="578"/>
                    <a:pt x="478" y="504"/>
                  </a:cubicBezTo>
                  <a:lnTo>
                    <a:pt x="478" y="493"/>
                  </a:lnTo>
                  <a:cubicBezTo>
                    <a:pt x="419" y="319"/>
                    <a:pt x="338" y="169"/>
                    <a:pt x="221" y="40"/>
                  </a:cubicBezTo>
                  <a:cubicBezTo>
                    <a:pt x="194" y="12"/>
                    <a:pt x="167" y="0"/>
                    <a:pt x="13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1"/>
            <p:cNvSpPr/>
            <p:nvPr/>
          </p:nvSpPr>
          <p:spPr>
            <a:xfrm>
              <a:off x="6659514" y="1660310"/>
              <a:ext cx="29879" cy="66036"/>
            </a:xfrm>
            <a:custGeom>
              <a:avLst/>
              <a:gdLst/>
              <a:ahLst/>
              <a:cxnLst/>
              <a:rect l="l" t="t" r="r" b="b"/>
              <a:pathLst>
                <a:path w="395" h="873" extrusionOk="0">
                  <a:moveTo>
                    <a:pt x="245" y="50"/>
                  </a:moveTo>
                  <a:cubicBezTo>
                    <a:pt x="249" y="50"/>
                    <a:pt x="252" y="51"/>
                    <a:pt x="254" y="52"/>
                  </a:cubicBezTo>
                  <a:cubicBezTo>
                    <a:pt x="291" y="63"/>
                    <a:pt x="313" y="100"/>
                    <a:pt x="324" y="133"/>
                  </a:cubicBezTo>
                  <a:cubicBezTo>
                    <a:pt x="338" y="170"/>
                    <a:pt x="338" y="228"/>
                    <a:pt x="324" y="273"/>
                  </a:cubicBezTo>
                  <a:cubicBezTo>
                    <a:pt x="291" y="427"/>
                    <a:pt x="243" y="577"/>
                    <a:pt x="210" y="728"/>
                  </a:cubicBezTo>
                  <a:cubicBezTo>
                    <a:pt x="199" y="762"/>
                    <a:pt x="185" y="820"/>
                    <a:pt x="140" y="820"/>
                  </a:cubicBezTo>
                  <a:cubicBezTo>
                    <a:pt x="115" y="809"/>
                    <a:pt x="81" y="762"/>
                    <a:pt x="81" y="717"/>
                  </a:cubicBezTo>
                  <a:cubicBezTo>
                    <a:pt x="59" y="670"/>
                    <a:pt x="59" y="611"/>
                    <a:pt x="59" y="552"/>
                  </a:cubicBezTo>
                  <a:cubicBezTo>
                    <a:pt x="45" y="413"/>
                    <a:pt x="81" y="287"/>
                    <a:pt x="140" y="158"/>
                  </a:cubicBezTo>
                  <a:cubicBezTo>
                    <a:pt x="151" y="133"/>
                    <a:pt x="151" y="111"/>
                    <a:pt x="173" y="100"/>
                  </a:cubicBezTo>
                  <a:cubicBezTo>
                    <a:pt x="195" y="80"/>
                    <a:pt x="224" y="50"/>
                    <a:pt x="245" y="50"/>
                  </a:cubicBezTo>
                  <a:close/>
                  <a:moveTo>
                    <a:pt x="241" y="1"/>
                  </a:moveTo>
                  <a:cubicBezTo>
                    <a:pt x="201" y="1"/>
                    <a:pt x="160" y="21"/>
                    <a:pt x="129" y="63"/>
                  </a:cubicBezTo>
                  <a:cubicBezTo>
                    <a:pt x="115" y="89"/>
                    <a:pt x="104" y="100"/>
                    <a:pt x="92" y="122"/>
                  </a:cubicBezTo>
                  <a:cubicBezTo>
                    <a:pt x="11" y="273"/>
                    <a:pt x="0" y="438"/>
                    <a:pt x="0" y="600"/>
                  </a:cubicBezTo>
                  <a:cubicBezTo>
                    <a:pt x="11" y="670"/>
                    <a:pt x="23" y="751"/>
                    <a:pt x="59" y="820"/>
                  </a:cubicBezTo>
                  <a:cubicBezTo>
                    <a:pt x="76" y="855"/>
                    <a:pt x="104" y="873"/>
                    <a:pt x="135" y="873"/>
                  </a:cubicBezTo>
                  <a:cubicBezTo>
                    <a:pt x="165" y="873"/>
                    <a:pt x="197" y="855"/>
                    <a:pt x="221" y="820"/>
                  </a:cubicBezTo>
                  <a:cubicBezTo>
                    <a:pt x="232" y="798"/>
                    <a:pt x="243" y="762"/>
                    <a:pt x="254" y="728"/>
                  </a:cubicBezTo>
                  <a:cubicBezTo>
                    <a:pt x="291" y="577"/>
                    <a:pt x="338" y="438"/>
                    <a:pt x="372" y="287"/>
                  </a:cubicBezTo>
                  <a:cubicBezTo>
                    <a:pt x="383" y="228"/>
                    <a:pt x="394" y="158"/>
                    <a:pt x="361" y="89"/>
                  </a:cubicBezTo>
                  <a:cubicBezTo>
                    <a:pt x="335" y="31"/>
                    <a:pt x="289" y="1"/>
                    <a:pt x="24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1"/>
            <p:cNvSpPr/>
            <p:nvPr/>
          </p:nvSpPr>
          <p:spPr>
            <a:xfrm>
              <a:off x="6679786" y="1597453"/>
              <a:ext cx="33434" cy="48638"/>
            </a:xfrm>
            <a:custGeom>
              <a:avLst/>
              <a:gdLst/>
              <a:ahLst/>
              <a:cxnLst/>
              <a:rect l="l" t="t" r="r" b="b"/>
              <a:pathLst>
                <a:path w="442" h="643" extrusionOk="0">
                  <a:moveTo>
                    <a:pt x="350" y="45"/>
                  </a:moveTo>
                  <a:cubicBezTo>
                    <a:pt x="372" y="56"/>
                    <a:pt x="383" y="104"/>
                    <a:pt x="405" y="126"/>
                  </a:cubicBezTo>
                  <a:lnTo>
                    <a:pt x="394" y="140"/>
                  </a:lnTo>
                  <a:cubicBezTo>
                    <a:pt x="394" y="162"/>
                    <a:pt x="394" y="185"/>
                    <a:pt x="383" y="210"/>
                  </a:cubicBezTo>
                  <a:cubicBezTo>
                    <a:pt x="350" y="336"/>
                    <a:pt x="291" y="442"/>
                    <a:pt x="185" y="545"/>
                  </a:cubicBezTo>
                  <a:cubicBezTo>
                    <a:pt x="162" y="570"/>
                    <a:pt x="104" y="593"/>
                    <a:pt x="81" y="593"/>
                  </a:cubicBezTo>
                  <a:cubicBezTo>
                    <a:pt x="34" y="570"/>
                    <a:pt x="45" y="512"/>
                    <a:pt x="56" y="464"/>
                  </a:cubicBezTo>
                  <a:cubicBezTo>
                    <a:pt x="104" y="350"/>
                    <a:pt x="162" y="243"/>
                    <a:pt x="210" y="126"/>
                  </a:cubicBezTo>
                  <a:cubicBezTo>
                    <a:pt x="221" y="104"/>
                    <a:pt x="232" y="93"/>
                    <a:pt x="243" y="81"/>
                  </a:cubicBezTo>
                  <a:cubicBezTo>
                    <a:pt x="280" y="56"/>
                    <a:pt x="313" y="45"/>
                    <a:pt x="350" y="45"/>
                  </a:cubicBezTo>
                  <a:close/>
                  <a:moveTo>
                    <a:pt x="291" y="0"/>
                  </a:moveTo>
                  <a:cubicBezTo>
                    <a:pt x="232" y="0"/>
                    <a:pt x="196" y="34"/>
                    <a:pt x="174" y="81"/>
                  </a:cubicBezTo>
                  <a:cubicBezTo>
                    <a:pt x="115" y="210"/>
                    <a:pt x="70" y="336"/>
                    <a:pt x="12" y="464"/>
                  </a:cubicBezTo>
                  <a:cubicBezTo>
                    <a:pt x="0" y="500"/>
                    <a:pt x="0" y="523"/>
                    <a:pt x="0" y="559"/>
                  </a:cubicBezTo>
                  <a:cubicBezTo>
                    <a:pt x="9" y="610"/>
                    <a:pt x="42" y="642"/>
                    <a:pt x="87" y="642"/>
                  </a:cubicBezTo>
                  <a:cubicBezTo>
                    <a:pt x="104" y="642"/>
                    <a:pt x="121" y="638"/>
                    <a:pt x="140" y="629"/>
                  </a:cubicBezTo>
                  <a:cubicBezTo>
                    <a:pt x="185" y="615"/>
                    <a:pt x="232" y="581"/>
                    <a:pt x="255" y="545"/>
                  </a:cubicBezTo>
                  <a:cubicBezTo>
                    <a:pt x="313" y="453"/>
                    <a:pt x="372" y="350"/>
                    <a:pt x="419" y="243"/>
                  </a:cubicBezTo>
                  <a:cubicBezTo>
                    <a:pt x="431" y="210"/>
                    <a:pt x="431" y="174"/>
                    <a:pt x="442" y="140"/>
                  </a:cubicBezTo>
                  <a:cubicBezTo>
                    <a:pt x="431" y="45"/>
                    <a:pt x="383" y="0"/>
                    <a:pt x="29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1"/>
            <p:cNvSpPr/>
            <p:nvPr/>
          </p:nvSpPr>
          <p:spPr>
            <a:xfrm>
              <a:off x="7015094" y="1744269"/>
              <a:ext cx="30635" cy="22617"/>
            </a:xfrm>
            <a:custGeom>
              <a:avLst/>
              <a:gdLst/>
              <a:ahLst/>
              <a:cxnLst/>
              <a:rect l="l" t="t" r="r" b="b"/>
              <a:pathLst>
                <a:path w="405" h="299" extrusionOk="0">
                  <a:moveTo>
                    <a:pt x="129" y="48"/>
                  </a:moveTo>
                  <a:cubicBezTo>
                    <a:pt x="222" y="60"/>
                    <a:pt x="280" y="71"/>
                    <a:pt x="317" y="141"/>
                  </a:cubicBezTo>
                  <a:cubicBezTo>
                    <a:pt x="328" y="166"/>
                    <a:pt x="328" y="199"/>
                    <a:pt x="317" y="236"/>
                  </a:cubicBezTo>
                  <a:cubicBezTo>
                    <a:pt x="317" y="244"/>
                    <a:pt x="293" y="251"/>
                    <a:pt x="271" y="251"/>
                  </a:cubicBezTo>
                  <a:cubicBezTo>
                    <a:pt x="262" y="251"/>
                    <a:pt x="253" y="250"/>
                    <a:pt x="247" y="247"/>
                  </a:cubicBezTo>
                  <a:cubicBezTo>
                    <a:pt x="199" y="236"/>
                    <a:pt x="141" y="211"/>
                    <a:pt x="107" y="177"/>
                  </a:cubicBezTo>
                  <a:cubicBezTo>
                    <a:pt x="82" y="166"/>
                    <a:pt x="60" y="130"/>
                    <a:pt x="71" y="107"/>
                  </a:cubicBezTo>
                  <a:cubicBezTo>
                    <a:pt x="82" y="85"/>
                    <a:pt x="118" y="60"/>
                    <a:pt x="129" y="48"/>
                  </a:cubicBezTo>
                  <a:close/>
                  <a:moveTo>
                    <a:pt x="152" y="1"/>
                  </a:moveTo>
                  <a:cubicBezTo>
                    <a:pt x="82" y="1"/>
                    <a:pt x="37" y="37"/>
                    <a:pt x="12" y="96"/>
                  </a:cubicBezTo>
                  <a:cubicBezTo>
                    <a:pt x="1" y="141"/>
                    <a:pt x="12" y="188"/>
                    <a:pt x="82" y="236"/>
                  </a:cubicBezTo>
                  <a:cubicBezTo>
                    <a:pt x="129" y="258"/>
                    <a:pt x="188" y="280"/>
                    <a:pt x="247" y="294"/>
                  </a:cubicBezTo>
                  <a:cubicBezTo>
                    <a:pt x="259" y="297"/>
                    <a:pt x="270" y="298"/>
                    <a:pt x="280" y="298"/>
                  </a:cubicBezTo>
                  <a:cubicBezTo>
                    <a:pt x="362" y="298"/>
                    <a:pt x="405" y="225"/>
                    <a:pt x="373" y="141"/>
                  </a:cubicBezTo>
                  <a:cubicBezTo>
                    <a:pt x="339" y="48"/>
                    <a:pt x="247" y="1"/>
                    <a:pt x="15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1"/>
            <p:cNvSpPr/>
            <p:nvPr/>
          </p:nvSpPr>
          <p:spPr>
            <a:xfrm>
              <a:off x="7064335" y="1763255"/>
              <a:ext cx="23979" cy="25265"/>
            </a:xfrm>
            <a:custGeom>
              <a:avLst/>
              <a:gdLst/>
              <a:ahLst/>
              <a:cxnLst/>
              <a:rect l="l" t="t" r="r" b="b"/>
              <a:pathLst>
                <a:path w="317" h="334" extrusionOk="0">
                  <a:moveTo>
                    <a:pt x="96" y="55"/>
                  </a:moveTo>
                  <a:cubicBezTo>
                    <a:pt x="107" y="55"/>
                    <a:pt x="118" y="58"/>
                    <a:pt x="129" y="66"/>
                  </a:cubicBezTo>
                  <a:cubicBezTo>
                    <a:pt x="199" y="113"/>
                    <a:pt x="247" y="169"/>
                    <a:pt x="247" y="217"/>
                  </a:cubicBezTo>
                  <a:cubicBezTo>
                    <a:pt x="247" y="254"/>
                    <a:pt x="224" y="282"/>
                    <a:pt x="193" y="282"/>
                  </a:cubicBezTo>
                  <a:cubicBezTo>
                    <a:pt x="185" y="282"/>
                    <a:pt x="175" y="280"/>
                    <a:pt x="166" y="275"/>
                  </a:cubicBezTo>
                  <a:cubicBezTo>
                    <a:pt x="107" y="264"/>
                    <a:pt x="48" y="158"/>
                    <a:pt x="60" y="99"/>
                  </a:cubicBezTo>
                  <a:cubicBezTo>
                    <a:pt x="60" y="69"/>
                    <a:pt x="76" y="55"/>
                    <a:pt x="96" y="55"/>
                  </a:cubicBezTo>
                  <a:close/>
                  <a:moveTo>
                    <a:pt x="102" y="1"/>
                  </a:moveTo>
                  <a:cubicBezTo>
                    <a:pt x="46" y="1"/>
                    <a:pt x="1" y="43"/>
                    <a:pt x="1" y="113"/>
                  </a:cubicBezTo>
                  <a:cubicBezTo>
                    <a:pt x="1" y="205"/>
                    <a:pt x="48" y="275"/>
                    <a:pt x="129" y="323"/>
                  </a:cubicBezTo>
                  <a:cubicBezTo>
                    <a:pt x="155" y="334"/>
                    <a:pt x="166" y="334"/>
                    <a:pt x="177" y="334"/>
                  </a:cubicBezTo>
                  <a:cubicBezTo>
                    <a:pt x="269" y="334"/>
                    <a:pt x="317" y="275"/>
                    <a:pt x="294" y="194"/>
                  </a:cubicBezTo>
                  <a:cubicBezTo>
                    <a:pt x="280" y="124"/>
                    <a:pt x="236" y="66"/>
                    <a:pt x="166" y="18"/>
                  </a:cubicBezTo>
                  <a:cubicBezTo>
                    <a:pt x="144" y="6"/>
                    <a:pt x="122" y="1"/>
                    <a:pt x="10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1"/>
            <p:cNvSpPr/>
            <p:nvPr/>
          </p:nvSpPr>
          <p:spPr>
            <a:xfrm>
              <a:off x="6976442" y="1731108"/>
              <a:ext cx="23752" cy="20575"/>
            </a:xfrm>
            <a:custGeom>
              <a:avLst/>
              <a:gdLst/>
              <a:ahLst/>
              <a:cxnLst/>
              <a:rect l="l" t="t" r="r" b="b"/>
              <a:pathLst>
                <a:path w="314" h="272" extrusionOk="0">
                  <a:moveTo>
                    <a:pt x="116" y="45"/>
                  </a:moveTo>
                  <a:cubicBezTo>
                    <a:pt x="123" y="45"/>
                    <a:pt x="131" y="47"/>
                    <a:pt x="140" y="49"/>
                  </a:cubicBezTo>
                  <a:cubicBezTo>
                    <a:pt x="210" y="60"/>
                    <a:pt x="255" y="105"/>
                    <a:pt x="269" y="164"/>
                  </a:cubicBezTo>
                  <a:cubicBezTo>
                    <a:pt x="269" y="175"/>
                    <a:pt x="255" y="200"/>
                    <a:pt x="244" y="211"/>
                  </a:cubicBezTo>
                  <a:cubicBezTo>
                    <a:pt x="233" y="228"/>
                    <a:pt x="212" y="236"/>
                    <a:pt x="189" y="236"/>
                  </a:cubicBezTo>
                  <a:cubicBezTo>
                    <a:pt x="166" y="236"/>
                    <a:pt x="139" y="228"/>
                    <a:pt x="115" y="211"/>
                  </a:cubicBezTo>
                  <a:cubicBezTo>
                    <a:pt x="71" y="189"/>
                    <a:pt x="45" y="153"/>
                    <a:pt x="59" y="94"/>
                  </a:cubicBezTo>
                  <a:cubicBezTo>
                    <a:pt x="68" y="67"/>
                    <a:pt x="85" y="45"/>
                    <a:pt x="116" y="45"/>
                  </a:cubicBezTo>
                  <a:close/>
                  <a:moveTo>
                    <a:pt x="133" y="1"/>
                  </a:moveTo>
                  <a:cubicBezTo>
                    <a:pt x="127" y="1"/>
                    <a:pt x="121" y="1"/>
                    <a:pt x="115" y="2"/>
                  </a:cubicBezTo>
                  <a:cubicBezTo>
                    <a:pt x="45" y="2"/>
                    <a:pt x="1" y="60"/>
                    <a:pt x="12" y="130"/>
                  </a:cubicBezTo>
                  <a:cubicBezTo>
                    <a:pt x="12" y="206"/>
                    <a:pt x="82" y="271"/>
                    <a:pt x="177" y="271"/>
                  </a:cubicBezTo>
                  <a:cubicBezTo>
                    <a:pt x="184" y="271"/>
                    <a:pt x="192" y="271"/>
                    <a:pt x="199" y="270"/>
                  </a:cubicBezTo>
                  <a:cubicBezTo>
                    <a:pt x="280" y="270"/>
                    <a:pt x="314" y="222"/>
                    <a:pt x="314" y="153"/>
                  </a:cubicBezTo>
                  <a:cubicBezTo>
                    <a:pt x="303" y="77"/>
                    <a:pt x="221" y="1"/>
                    <a:pt x="13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1"/>
            <p:cNvSpPr/>
            <p:nvPr/>
          </p:nvSpPr>
          <p:spPr>
            <a:xfrm>
              <a:off x="6722068" y="1759321"/>
              <a:ext cx="29879" cy="23979"/>
            </a:xfrm>
            <a:custGeom>
              <a:avLst/>
              <a:gdLst/>
              <a:ahLst/>
              <a:cxnLst/>
              <a:rect l="l" t="t" r="r" b="b"/>
              <a:pathLst>
                <a:path w="395" h="317" extrusionOk="0">
                  <a:moveTo>
                    <a:pt x="224" y="50"/>
                  </a:moveTo>
                  <a:cubicBezTo>
                    <a:pt x="239" y="50"/>
                    <a:pt x="253" y="53"/>
                    <a:pt x="266" y="59"/>
                  </a:cubicBezTo>
                  <a:cubicBezTo>
                    <a:pt x="313" y="70"/>
                    <a:pt x="324" y="118"/>
                    <a:pt x="302" y="151"/>
                  </a:cubicBezTo>
                  <a:cubicBezTo>
                    <a:pt x="254" y="210"/>
                    <a:pt x="196" y="246"/>
                    <a:pt x="126" y="257"/>
                  </a:cubicBezTo>
                  <a:cubicBezTo>
                    <a:pt x="121" y="258"/>
                    <a:pt x="117" y="259"/>
                    <a:pt x="113" y="259"/>
                  </a:cubicBezTo>
                  <a:cubicBezTo>
                    <a:pt x="74" y="259"/>
                    <a:pt x="46" y="217"/>
                    <a:pt x="56" y="176"/>
                  </a:cubicBezTo>
                  <a:cubicBezTo>
                    <a:pt x="68" y="110"/>
                    <a:pt x="155" y="50"/>
                    <a:pt x="224" y="50"/>
                  </a:cubicBezTo>
                  <a:close/>
                  <a:moveTo>
                    <a:pt x="230" y="0"/>
                  </a:moveTo>
                  <a:cubicBezTo>
                    <a:pt x="129" y="0"/>
                    <a:pt x="9" y="81"/>
                    <a:pt x="0" y="188"/>
                  </a:cubicBezTo>
                  <a:cubicBezTo>
                    <a:pt x="0" y="257"/>
                    <a:pt x="45" y="316"/>
                    <a:pt x="115" y="316"/>
                  </a:cubicBezTo>
                  <a:cubicBezTo>
                    <a:pt x="210" y="291"/>
                    <a:pt x="291" y="257"/>
                    <a:pt x="349" y="188"/>
                  </a:cubicBezTo>
                  <a:cubicBezTo>
                    <a:pt x="394" y="118"/>
                    <a:pt x="372" y="37"/>
                    <a:pt x="291" y="12"/>
                  </a:cubicBezTo>
                  <a:cubicBezTo>
                    <a:pt x="272" y="4"/>
                    <a:pt x="252" y="0"/>
                    <a:pt x="23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1"/>
            <p:cNvSpPr/>
            <p:nvPr/>
          </p:nvSpPr>
          <p:spPr>
            <a:xfrm>
              <a:off x="6681450" y="1782391"/>
              <a:ext cx="22920" cy="26702"/>
            </a:xfrm>
            <a:custGeom>
              <a:avLst/>
              <a:gdLst/>
              <a:ahLst/>
              <a:cxnLst/>
              <a:rect l="l" t="t" r="r" b="b"/>
              <a:pathLst>
                <a:path w="303" h="353" extrusionOk="0">
                  <a:moveTo>
                    <a:pt x="191" y="49"/>
                  </a:moveTo>
                  <a:cubicBezTo>
                    <a:pt x="216" y="49"/>
                    <a:pt x="244" y="81"/>
                    <a:pt x="244" y="126"/>
                  </a:cubicBezTo>
                  <a:lnTo>
                    <a:pt x="258" y="140"/>
                  </a:lnTo>
                  <a:cubicBezTo>
                    <a:pt x="221" y="184"/>
                    <a:pt x="199" y="232"/>
                    <a:pt x="163" y="279"/>
                  </a:cubicBezTo>
                  <a:cubicBezTo>
                    <a:pt x="157" y="285"/>
                    <a:pt x="143" y="288"/>
                    <a:pt x="126" y="288"/>
                  </a:cubicBezTo>
                  <a:cubicBezTo>
                    <a:pt x="110" y="288"/>
                    <a:pt x="93" y="285"/>
                    <a:pt x="82" y="279"/>
                  </a:cubicBezTo>
                  <a:cubicBezTo>
                    <a:pt x="71" y="265"/>
                    <a:pt x="59" y="232"/>
                    <a:pt x="59" y="209"/>
                  </a:cubicBezTo>
                  <a:cubicBezTo>
                    <a:pt x="71" y="140"/>
                    <a:pt x="118" y="92"/>
                    <a:pt x="174" y="56"/>
                  </a:cubicBezTo>
                  <a:cubicBezTo>
                    <a:pt x="179" y="51"/>
                    <a:pt x="185" y="49"/>
                    <a:pt x="191" y="49"/>
                  </a:cubicBezTo>
                  <a:close/>
                  <a:moveTo>
                    <a:pt x="200" y="1"/>
                  </a:moveTo>
                  <a:cubicBezTo>
                    <a:pt x="172" y="1"/>
                    <a:pt x="142" y="18"/>
                    <a:pt x="118" y="33"/>
                  </a:cubicBezTo>
                  <a:cubicBezTo>
                    <a:pt x="59" y="81"/>
                    <a:pt x="23" y="140"/>
                    <a:pt x="12" y="221"/>
                  </a:cubicBezTo>
                  <a:cubicBezTo>
                    <a:pt x="1" y="265"/>
                    <a:pt x="23" y="302"/>
                    <a:pt x="59" y="335"/>
                  </a:cubicBezTo>
                  <a:cubicBezTo>
                    <a:pt x="80" y="347"/>
                    <a:pt x="101" y="353"/>
                    <a:pt x="121" y="353"/>
                  </a:cubicBezTo>
                  <a:cubicBezTo>
                    <a:pt x="145" y="353"/>
                    <a:pt x="168" y="344"/>
                    <a:pt x="188" y="324"/>
                  </a:cubicBezTo>
                  <a:cubicBezTo>
                    <a:pt x="258" y="279"/>
                    <a:pt x="291" y="209"/>
                    <a:pt x="302" y="103"/>
                  </a:cubicBezTo>
                  <a:cubicBezTo>
                    <a:pt x="280" y="81"/>
                    <a:pt x="269" y="33"/>
                    <a:pt x="233" y="11"/>
                  </a:cubicBezTo>
                  <a:cubicBezTo>
                    <a:pt x="223" y="4"/>
                    <a:pt x="212" y="1"/>
                    <a:pt x="20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1"/>
            <p:cNvSpPr/>
            <p:nvPr/>
          </p:nvSpPr>
          <p:spPr>
            <a:xfrm>
              <a:off x="6764275" y="1741697"/>
              <a:ext cx="23752" cy="21256"/>
            </a:xfrm>
            <a:custGeom>
              <a:avLst/>
              <a:gdLst/>
              <a:ahLst/>
              <a:cxnLst/>
              <a:rect l="l" t="t" r="r" b="b"/>
              <a:pathLst>
                <a:path w="314" h="281" extrusionOk="0">
                  <a:moveTo>
                    <a:pt x="198" y="46"/>
                  </a:moveTo>
                  <a:cubicBezTo>
                    <a:pt x="229" y="46"/>
                    <a:pt x="255" y="88"/>
                    <a:pt x="255" y="130"/>
                  </a:cubicBezTo>
                  <a:cubicBezTo>
                    <a:pt x="255" y="180"/>
                    <a:pt x="179" y="239"/>
                    <a:pt x="121" y="239"/>
                  </a:cubicBezTo>
                  <a:cubicBezTo>
                    <a:pt x="111" y="239"/>
                    <a:pt x="101" y="237"/>
                    <a:pt x="93" y="233"/>
                  </a:cubicBezTo>
                  <a:cubicBezTo>
                    <a:pt x="46" y="222"/>
                    <a:pt x="34" y="164"/>
                    <a:pt x="71" y="130"/>
                  </a:cubicBezTo>
                  <a:cubicBezTo>
                    <a:pt x="93" y="94"/>
                    <a:pt x="141" y="71"/>
                    <a:pt x="185" y="49"/>
                  </a:cubicBezTo>
                  <a:cubicBezTo>
                    <a:pt x="190" y="47"/>
                    <a:pt x="194" y="46"/>
                    <a:pt x="198" y="46"/>
                  </a:cubicBezTo>
                  <a:close/>
                  <a:moveTo>
                    <a:pt x="191" y="0"/>
                  </a:moveTo>
                  <a:cubicBezTo>
                    <a:pt x="186" y="0"/>
                    <a:pt x="180" y="1"/>
                    <a:pt x="174" y="1"/>
                  </a:cubicBezTo>
                  <a:cubicBezTo>
                    <a:pt x="82" y="1"/>
                    <a:pt x="1" y="82"/>
                    <a:pt x="12" y="175"/>
                  </a:cubicBezTo>
                  <a:cubicBezTo>
                    <a:pt x="12" y="245"/>
                    <a:pt x="57" y="281"/>
                    <a:pt x="127" y="281"/>
                  </a:cubicBezTo>
                  <a:cubicBezTo>
                    <a:pt x="233" y="281"/>
                    <a:pt x="314" y="200"/>
                    <a:pt x="303" y="119"/>
                  </a:cubicBezTo>
                  <a:cubicBezTo>
                    <a:pt x="303" y="55"/>
                    <a:pt x="253" y="0"/>
                    <a:pt x="19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2" name="Google Shape;3412;p41"/>
          <p:cNvGrpSpPr/>
          <p:nvPr/>
        </p:nvGrpSpPr>
        <p:grpSpPr>
          <a:xfrm>
            <a:off x="7535927" y="3858574"/>
            <a:ext cx="1027381" cy="795900"/>
            <a:chOff x="7672927" y="1351323"/>
            <a:chExt cx="560889" cy="434491"/>
          </a:xfrm>
        </p:grpSpPr>
        <p:sp>
          <p:nvSpPr>
            <p:cNvPr id="3413" name="Google Shape;3413;p41"/>
            <p:cNvSpPr/>
            <p:nvPr/>
          </p:nvSpPr>
          <p:spPr>
            <a:xfrm>
              <a:off x="7672927" y="1351323"/>
              <a:ext cx="560889" cy="434491"/>
            </a:xfrm>
            <a:custGeom>
              <a:avLst/>
              <a:gdLst/>
              <a:ahLst/>
              <a:cxnLst/>
              <a:rect l="l" t="t" r="r" b="b"/>
              <a:pathLst>
                <a:path w="7415" h="5744" extrusionOk="0">
                  <a:moveTo>
                    <a:pt x="5035" y="0"/>
                  </a:moveTo>
                  <a:cubicBezTo>
                    <a:pt x="4627" y="0"/>
                    <a:pt x="4215" y="119"/>
                    <a:pt x="3853" y="366"/>
                  </a:cubicBezTo>
                  <a:cubicBezTo>
                    <a:pt x="3842" y="377"/>
                    <a:pt x="3817" y="391"/>
                    <a:pt x="3806" y="402"/>
                  </a:cubicBezTo>
                  <a:cubicBezTo>
                    <a:pt x="3783" y="413"/>
                    <a:pt x="3772" y="424"/>
                    <a:pt x="3747" y="436"/>
                  </a:cubicBezTo>
                  <a:cubicBezTo>
                    <a:pt x="3736" y="447"/>
                    <a:pt x="3725" y="461"/>
                    <a:pt x="3702" y="472"/>
                  </a:cubicBezTo>
                  <a:cubicBezTo>
                    <a:pt x="3364" y="704"/>
                    <a:pt x="3107" y="1031"/>
                    <a:pt x="2945" y="1402"/>
                  </a:cubicBezTo>
                  <a:cubicBezTo>
                    <a:pt x="2758" y="1858"/>
                    <a:pt x="2747" y="2369"/>
                    <a:pt x="2898" y="2835"/>
                  </a:cubicBezTo>
                  <a:lnTo>
                    <a:pt x="2780" y="2916"/>
                  </a:lnTo>
                  <a:lnTo>
                    <a:pt x="2769" y="2916"/>
                  </a:lnTo>
                  <a:cubicBezTo>
                    <a:pt x="2710" y="2961"/>
                    <a:pt x="2666" y="3020"/>
                    <a:pt x="2641" y="3078"/>
                  </a:cubicBezTo>
                  <a:cubicBezTo>
                    <a:pt x="2641" y="3090"/>
                    <a:pt x="2629" y="3101"/>
                    <a:pt x="2629" y="3115"/>
                  </a:cubicBezTo>
                  <a:lnTo>
                    <a:pt x="163" y="4813"/>
                  </a:lnTo>
                  <a:cubicBezTo>
                    <a:pt x="104" y="4847"/>
                    <a:pt x="70" y="4905"/>
                    <a:pt x="34" y="4964"/>
                  </a:cubicBezTo>
                  <a:cubicBezTo>
                    <a:pt x="12" y="5045"/>
                    <a:pt x="1" y="5140"/>
                    <a:pt x="34" y="5232"/>
                  </a:cubicBezTo>
                  <a:cubicBezTo>
                    <a:pt x="56" y="5336"/>
                    <a:pt x="104" y="5419"/>
                    <a:pt x="140" y="5464"/>
                  </a:cubicBezTo>
                  <a:cubicBezTo>
                    <a:pt x="174" y="5523"/>
                    <a:pt x="232" y="5593"/>
                    <a:pt x="314" y="5651"/>
                  </a:cubicBezTo>
                  <a:cubicBezTo>
                    <a:pt x="406" y="5721"/>
                    <a:pt x="490" y="5744"/>
                    <a:pt x="571" y="5744"/>
                  </a:cubicBezTo>
                  <a:cubicBezTo>
                    <a:pt x="640" y="5744"/>
                    <a:pt x="710" y="5710"/>
                    <a:pt x="769" y="5674"/>
                  </a:cubicBezTo>
                  <a:lnTo>
                    <a:pt x="3236" y="3975"/>
                  </a:lnTo>
                  <a:cubicBezTo>
                    <a:pt x="3249" y="3977"/>
                    <a:pt x="3263" y="3978"/>
                    <a:pt x="3276" y="3978"/>
                  </a:cubicBezTo>
                  <a:cubicBezTo>
                    <a:pt x="3340" y="3978"/>
                    <a:pt x="3398" y="3956"/>
                    <a:pt x="3456" y="3917"/>
                  </a:cubicBezTo>
                  <a:lnTo>
                    <a:pt x="3585" y="3835"/>
                  </a:lnTo>
                  <a:cubicBezTo>
                    <a:pt x="3960" y="4137"/>
                    <a:pt x="4421" y="4292"/>
                    <a:pt x="4885" y="4292"/>
                  </a:cubicBezTo>
                  <a:cubicBezTo>
                    <a:pt x="5299" y="4292"/>
                    <a:pt x="5715" y="4169"/>
                    <a:pt x="6077" y="3917"/>
                  </a:cubicBezTo>
                  <a:cubicBezTo>
                    <a:pt x="6099" y="3905"/>
                    <a:pt x="6122" y="3883"/>
                    <a:pt x="6147" y="3869"/>
                  </a:cubicBezTo>
                  <a:cubicBezTo>
                    <a:pt x="6169" y="3847"/>
                    <a:pt x="6203" y="3835"/>
                    <a:pt x="6228" y="3813"/>
                  </a:cubicBezTo>
                  <a:cubicBezTo>
                    <a:pt x="7169" y="3159"/>
                    <a:pt x="7415" y="1858"/>
                    <a:pt x="6761" y="902"/>
                  </a:cubicBezTo>
                  <a:cubicBezTo>
                    <a:pt x="6357" y="316"/>
                    <a:pt x="5702" y="0"/>
                    <a:pt x="5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1"/>
            <p:cNvSpPr/>
            <p:nvPr/>
          </p:nvSpPr>
          <p:spPr>
            <a:xfrm>
              <a:off x="7896517" y="1593747"/>
              <a:ext cx="24811" cy="32753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20" y="0"/>
                  </a:moveTo>
                  <a:cubicBezTo>
                    <a:pt x="16" y="0"/>
                    <a:pt x="14" y="1"/>
                    <a:pt x="11" y="2"/>
                  </a:cubicBezTo>
                  <a:cubicBezTo>
                    <a:pt x="0" y="2"/>
                    <a:pt x="0" y="24"/>
                    <a:pt x="11" y="49"/>
                  </a:cubicBezTo>
                  <a:cubicBezTo>
                    <a:pt x="59" y="61"/>
                    <a:pt x="129" y="119"/>
                    <a:pt x="187" y="200"/>
                  </a:cubicBezTo>
                  <a:cubicBezTo>
                    <a:pt x="232" y="270"/>
                    <a:pt x="269" y="362"/>
                    <a:pt x="257" y="410"/>
                  </a:cubicBezTo>
                  <a:cubicBezTo>
                    <a:pt x="280" y="432"/>
                    <a:pt x="302" y="432"/>
                    <a:pt x="302" y="432"/>
                  </a:cubicBezTo>
                  <a:cubicBezTo>
                    <a:pt x="313" y="421"/>
                    <a:pt x="313" y="421"/>
                    <a:pt x="313" y="410"/>
                  </a:cubicBezTo>
                  <a:cubicBezTo>
                    <a:pt x="327" y="373"/>
                    <a:pt x="291" y="281"/>
                    <a:pt x="221" y="175"/>
                  </a:cubicBezTo>
                  <a:cubicBezTo>
                    <a:pt x="138" y="49"/>
                    <a:pt x="52" y="0"/>
                    <a:pt x="2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1"/>
            <p:cNvSpPr/>
            <p:nvPr/>
          </p:nvSpPr>
          <p:spPr>
            <a:xfrm>
              <a:off x="7901811" y="1573551"/>
              <a:ext cx="48411" cy="49319"/>
            </a:xfrm>
            <a:custGeom>
              <a:avLst/>
              <a:gdLst/>
              <a:ahLst/>
              <a:cxnLst/>
              <a:rect l="l" t="t" r="r" b="b"/>
              <a:pathLst>
                <a:path w="640" h="652" extrusionOk="0">
                  <a:moveTo>
                    <a:pt x="327" y="1"/>
                  </a:moveTo>
                  <a:lnTo>
                    <a:pt x="0" y="221"/>
                  </a:lnTo>
                  <a:cubicBezTo>
                    <a:pt x="59" y="258"/>
                    <a:pt x="140" y="328"/>
                    <a:pt x="187" y="409"/>
                  </a:cubicBezTo>
                  <a:cubicBezTo>
                    <a:pt x="257" y="501"/>
                    <a:pt x="291" y="596"/>
                    <a:pt x="291" y="652"/>
                  </a:cubicBezTo>
                  <a:lnTo>
                    <a:pt x="618" y="431"/>
                  </a:lnTo>
                  <a:cubicBezTo>
                    <a:pt x="640" y="420"/>
                    <a:pt x="629" y="316"/>
                    <a:pt x="537" y="177"/>
                  </a:cubicBezTo>
                  <a:cubicBezTo>
                    <a:pt x="489" y="118"/>
                    <a:pt x="442" y="59"/>
                    <a:pt x="408" y="37"/>
                  </a:cubicBezTo>
                  <a:cubicBezTo>
                    <a:pt x="361" y="1"/>
                    <a:pt x="338" y="1"/>
                    <a:pt x="32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1"/>
            <p:cNvSpPr/>
            <p:nvPr/>
          </p:nvSpPr>
          <p:spPr>
            <a:xfrm>
              <a:off x="7704620" y="1601538"/>
              <a:ext cx="207790" cy="155294"/>
            </a:xfrm>
            <a:custGeom>
              <a:avLst/>
              <a:gdLst/>
              <a:ahLst/>
              <a:cxnLst/>
              <a:rect l="l" t="t" r="r" b="b"/>
              <a:pathLst>
                <a:path w="2747" h="2053" extrusionOk="0">
                  <a:moveTo>
                    <a:pt x="2543" y="0"/>
                  </a:moveTo>
                  <a:cubicBezTo>
                    <a:pt x="2541" y="0"/>
                    <a:pt x="2539" y="1"/>
                    <a:pt x="2537" y="2"/>
                  </a:cubicBezTo>
                  <a:lnTo>
                    <a:pt x="1" y="1748"/>
                  </a:lnTo>
                  <a:cubicBezTo>
                    <a:pt x="1" y="1748"/>
                    <a:pt x="12" y="1762"/>
                    <a:pt x="23" y="1762"/>
                  </a:cubicBezTo>
                  <a:cubicBezTo>
                    <a:pt x="57" y="1796"/>
                    <a:pt x="93" y="1832"/>
                    <a:pt x="126" y="1877"/>
                  </a:cubicBezTo>
                  <a:cubicBezTo>
                    <a:pt x="163" y="1935"/>
                    <a:pt x="196" y="1994"/>
                    <a:pt x="196" y="2053"/>
                  </a:cubicBezTo>
                  <a:lnTo>
                    <a:pt x="2747" y="296"/>
                  </a:lnTo>
                  <a:cubicBezTo>
                    <a:pt x="2747" y="296"/>
                    <a:pt x="2747" y="226"/>
                    <a:pt x="2677" y="120"/>
                  </a:cubicBezTo>
                  <a:cubicBezTo>
                    <a:pt x="2615" y="38"/>
                    <a:pt x="2562" y="0"/>
                    <a:pt x="254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1"/>
            <p:cNvSpPr/>
            <p:nvPr/>
          </p:nvSpPr>
          <p:spPr>
            <a:xfrm>
              <a:off x="7699325" y="1736478"/>
              <a:ext cx="17625" cy="22920"/>
            </a:xfrm>
            <a:custGeom>
              <a:avLst/>
              <a:gdLst/>
              <a:ahLst/>
              <a:cxnLst/>
              <a:rect l="l" t="t" r="r" b="b"/>
              <a:pathLst>
                <a:path w="233" h="303" extrusionOk="0">
                  <a:moveTo>
                    <a:pt x="12" y="1"/>
                  </a:moveTo>
                  <a:cubicBezTo>
                    <a:pt x="12" y="1"/>
                    <a:pt x="1" y="12"/>
                    <a:pt x="12" y="59"/>
                  </a:cubicBezTo>
                  <a:cubicBezTo>
                    <a:pt x="23" y="93"/>
                    <a:pt x="46" y="140"/>
                    <a:pt x="82" y="174"/>
                  </a:cubicBezTo>
                  <a:cubicBezTo>
                    <a:pt x="104" y="221"/>
                    <a:pt x="141" y="258"/>
                    <a:pt x="174" y="280"/>
                  </a:cubicBezTo>
                  <a:cubicBezTo>
                    <a:pt x="196" y="302"/>
                    <a:pt x="222" y="302"/>
                    <a:pt x="222" y="302"/>
                  </a:cubicBezTo>
                  <a:cubicBezTo>
                    <a:pt x="233" y="280"/>
                    <a:pt x="222" y="210"/>
                    <a:pt x="152" y="129"/>
                  </a:cubicBezTo>
                  <a:cubicBezTo>
                    <a:pt x="127" y="82"/>
                    <a:pt x="93" y="48"/>
                    <a:pt x="57" y="23"/>
                  </a:cubicBezTo>
                  <a:cubicBezTo>
                    <a:pt x="34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1"/>
            <p:cNvSpPr/>
            <p:nvPr/>
          </p:nvSpPr>
          <p:spPr>
            <a:xfrm>
              <a:off x="7900072" y="1428400"/>
              <a:ext cx="45764" cy="143569"/>
            </a:xfrm>
            <a:custGeom>
              <a:avLst/>
              <a:gdLst/>
              <a:ahLst/>
              <a:cxnLst/>
              <a:rect l="l" t="t" r="r" b="b"/>
              <a:pathLst>
                <a:path w="605" h="1898" extrusionOk="0">
                  <a:moveTo>
                    <a:pt x="604" y="0"/>
                  </a:moveTo>
                  <a:cubicBezTo>
                    <a:pt x="127" y="501"/>
                    <a:pt x="1" y="1244"/>
                    <a:pt x="291" y="1897"/>
                  </a:cubicBezTo>
                  <a:lnTo>
                    <a:pt x="325" y="1886"/>
                  </a:lnTo>
                  <a:cubicBezTo>
                    <a:pt x="330" y="1875"/>
                    <a:pt x="343" y="1869"/>
                    <a:pt x="360" y="1869"/>
                  </a:cubicBezTo>
                  <a:cubicBezTo>
                    <a:pt x="381" y="1869"/>
                    <a:pt x="410" y="1878"/>
                    <a:pt x="442" y="1897"/>
                  </a:cubicBezTo>
                  <a:cubicBezTo>
                    <a:pt x="255" y="1548"/>
                    <a:pt x="196" y="1151"/>
                    <a:pt x="266" y="744"/>
                  </a:cubicBezTo>
                  <a:cubicBezTo>
                    <a:pt x="291" y="629"/>
                    <a:pt x="325" y="512"/>
                    <a:pt x="372" y="394"/>
                  </a:cubicBezTo>
                  <a:cubicBezTo>
                    <a:pt x="431" y="255"/>
                    <a:pt x="512" y="115"/>
                    <a:pt x="60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1"/>
            <p:cNvSpPr/>
            <p:nvPr/>
          </p:nvSpPr>
          <p:spPr>
            <a:xfrm>
              <a:off x="7917620" y="1377646"/>
              <a:ext cx="274809" cy="264295"/>
            </a:xfrm>
            <a:custGeom>
              <a:avLst/>
              <a:gdLst/>
              <a:ahLst/>
              <a:cxnLst/>
              <a:rect l="l" t="t" r="r" b="b"/>
              <a:pathLst>
                <a:path w="3633" h="3494" extrusionOk="0">
                  <a:moveTo>
                    <a:pt x="1819" y="216"/>
                  </a:moveTo>
                  <a:cubicBezTo>
                    <a:pt x="1907" y="216"/>
                    <a:pt x="1996" y="223"/>
                    <a:pt x="2085" y="238"/>
                  </a:cubicBezTo>
                  <a:cubicBezTo>
                    <a:pt x="2479" y="322"/>
                    <a:pt x="2828" y="543"/>
                    <a:pt x="3063" y="881"/>
                  </a:cubicBezTo>
                  <a:cubicBezTo>
                    <a:pt x="3294" y="1216"/>
                    <a:pt x="3375" y="1624"/>
                    <a:pt x="3306" y="2021"/>
                  </a:cubicBezTo>
                  <a:cubicBezTo>
                    <a:pt x="3225" y="2429"/>
                    <a:pt x="3004" y="2767"/>
                    <a:pt x="2666" y="2999"/>
                  </a:cubicBezTo>
                  <a:cubicBezTo>
                    <a:pt x="2409" y="3175"/>
                    <a:pt x="2121" y="3272"/>
                    <a:pt x="1818" y="3272"/>
                  </a:cubicBezTo>
                  <a:cubicBezTo>
                    <a:pt x="1722" y="3272"/>
                    <a:pt x="1624" y="3262"/>
                    <a:pt x="1526" y="3242"/>
                  </a:cubicBezTo>
                  <a:cubicBezTo>
                    <a:pt x="1129" y="3172"/>
                    <a:pt x="780" y="2951"/>
                    <a:pt x="548" y="2613"/>
                  </a:cubicBezTo>
                  <a:cubicBezTo>
                    <a:pt x="314" y="2278"/>
                    <a:pt x="233" y="1870"/>
                    <a:pt x="302" y="1473"/>
                  </a:cubicBezTo>
                  <a:cubicBezTo>
                    <a:pt x="328" y="1370"/>
                    <a:pt x="350" y="1264"/>
                    <a:pt x="397" y="1172"/>
                  </a:cubicBezTo>
                  <a:cubicBezTo>
                    <a:pt x="501" y="892"/>
                    <a:pt x="688" y="658"/>
                    <a:pt x="931" y="484"/>
                  </a:cubicBezTo>
                  <a:cubicBezTo>
                    <a:pt x="1195" y="312"/>
                    <a:pt x="1503" y="216"/>
                    <a:pt x="1819" y="216"/>
                  </a:cubicBezTo>
                  <a:close/>
                  <a:moveTo>
                    <a:pt x="1804" y="0"/>
                  </a:moveTo>
                  <a:cubicBezTo>
                    <a:pt x="1463" y="0"/>
                    <a:pt x="1118" y="100"/>
                    <a:pt x="816" y="308"/>
                  </a:cubicBezTo>
                  <a:cubicBezTo>
                    <a:pt x="791" y="322"/>
                    <a:pt x="769" y="333"/>
                    <a:pt x="758" y="356"/>
                  </a:cubicBezTo>
                  <a:lnTo>
                    <a:pt x="733" y="367"/>
                  </a:lnTo>
                  <a:cubicBezTo>
                    <a:pt x="397" y="624"/>
                    <a:pt x="163" y="996"/>
                    <a:pt x="82" y="1426"/>
                  </a:cubicBezTo>
                  <a:cubicBezTo>
                    <a:pt x="1" y="1892"/>
                    <a:pt x="104" y="2348"/>
                    <a:pt x="361" y="2730"/>
                  </a:cubicBezTo>
                  <a:cubicBezTo>
                    <a:pt x="629" y="3116"/>
                    <a:pt x="1026" y="3381"/>
                    <a:pt x="1490" y="3465"/>
                  </a:cubicBezTo>
                  <a:cubicBezTo>
                    <a:pt x="1595" y="3484"/>
                    <a:pt x="1701" y="3493"/>
                    <a:pt x="1806" y="3493"/>
                  </a:cubicBezTo>
                  <a:cubicBezTo>
                    <a:pt x="2155" y="3493"/>
                    <a:pt x="2498" y="3390"/>
                    <a:pt x="2794" y="3186"/>
                  </a:cubicBezTo>
                  <a:cubicBezTo>
                    <a:pt x="3085" y="2987"/>
                    <a:pt x="3294" y="2708"/>
                    <a:pt x="3412" y="2404"/>
                  </a:cubicBezTo>
                  <a:cubicBezTo>
                    <a:pt x="3632" y="1881"/>
                    <a:pt x="3585" y="1264"/>
                    <a:pt x="3236" y="752"/>
                  </a:cubicBezTo>
                  <a:cubicBezTo>
                    <a:pt x="2897" y="262"/>
                    <a:pt x="2355" y="0"/>
                    <a:pt x="180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1"/>
            <p:cNvSpPr/>
            <p:nvPr/>
          </p:nvSpPr>
          <p:spPr>
            <a:xfrm>
              <a:off x="7938799" y="1398220"/>
              <a:ext cx="230785" cy="223145"/>
            </a:xfrm>
            <a:custGeom>
              <a:avLst/>
              <a:gdLst/>
              <a:ahLst/>
              <a:cxnLst/>
              <a:rect l="l" t="t" r="r" b="b"/>
              <a:pathLst>
                <a:path w="3051" h="2950" extrusionOk="0">
                  <a:moveTo>
                    <a:pt x="1523" y="1"/>
                  </a:moveTo>
                  <a:cubicBezTo>
                    <a:pt x="1227" y="1"/>
                    <a:pt x="936" y="88"/>
                    <a:pt x="687" y="260"/>
                  </a:cubicBezTo>
                  <a:cubicBezTo>
                    <a:pt x="360" y="480"/>
                    <a:pt x="140" y="819"/>
                    <a:pt x="70" y="1201"/>
                  </a:cubicBezTo>
                  <a:cubicBezTo>
                    <a:pt x="0" y="1598"/>
                    <a:pt x="81" y="1981"/>
                    <a:pt x="302" y="2308"/>
                  </a:cubicBezTo>
                  <a:cubicBezTo>
                    <a:pt x="536" y="2634"/>
                    <a:pt x="872" y="2855"/>
                    <a:pt x="1257" y="2925"/>
                  </a:cubicBezTo>
                  <a:cubicBezTo>
                    <a:pt x="1346" y="2941"/>
                    <a:pt x="1436" y="2949"/>
                    <a:pt x="1526" y="2949"/>
                  </a:cubicBezTo>
                  <a:cubicBezTo>
                    <a:pt x="1821" y="2949"/>
                    <a:pt x="2113" y="2862"/>
                    <a:pt x="2363" y="2690"/>
                  </a:cubicBezTo>
                  <a:cubicBezTo>
                    <a:pt x="2595" y="2528"/>
                    <a:pt x="2783" y="2296"/>
                    <a:pt x="2886" y="2039"/>
                  </a:cubicBezTo>
                  <a:cubicBezTo>
                    <a:pt x="2922" y="1947"/>
                    <a:pt x="2956" y="1841"/>
                    <a:pt x="2981" y="1738"/>
                  </a:cubicBezTo>
                  <a:cubicBezTo>
                    <a:pt x="3051" y="1352"/>
                    <a:pt x="2967" y="958"/>
                    <a:pt x="2735" y="631"/>
                  </a:cubicBezTo>
                  <a:cubicBezTo>
                    <a:pt x="2514" y="316"/>
                    <a:pt x="2176" y="95"/>
                    <a:pt x="1794" y="25"/>
                  </a:cubicBezTo>
                  <a:cubicBezTo>
                    <a:pt x="1704" y="9"/>
                    <a:pt x="1613" y="1"/>
                    <a:pt x="152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1"/>
            <p:cNvSpPr/>
            <p:nvPr/>
          </p:nvSpPr>
          <p:spPr>
            <a:xfrm>
              <a:off x="7949313" y="1599950"/>
              <a:ext cx="141905" cy="49848"/>
            </a:xfrm>
            <a:custGeom>
              <a:avLst/>
              <a:gdLst/>
              <a:ahLst/>
              <a:cxnLst/>
              <a:rect l="l" t="t" r="r" b="b"/>
              <a:pathLst>
                <a:path w="1876" h="659" extrusionOk="0">
                  <a:moveTo>
                    <a:pt x="48" y="1"/>
                  </a:moveTo>
                  <a:lnTo>
                    <a:pt x="48" y="1"/>
                  </a:lnTo>
                  <a:cubicBezTo>
                    <a:pt x="59" y="60"/>
                    <a:pt x="48" y="107"/>
                    <a:pt x="23" y="118"/>
                  </a:cubicBezTo>
                  <a:lnTo>
                    <a:pt x="1" y="141"/>
                  </a:lnTo>
                  <a:cubicBezTo>
                    <a:pt x="340" y="480"/>
                    <a:pt x="788" y="659"/>
                    <a:pt x="1241" y="659"/>
                  </a:cubicBezTo>
                  <a:cubicBezTo>
                    <a:pt x="1455" y="659"/>
                    <a:pt x="1670" y="619"/>
                    <a:pt x="1875" y="537"/>
                  </a:cubicBezTo>
                  <a:lnTo>
                    <a:pt x="1875" y="537"/>
                  </a:lnTo>
                  <a:cubicBezTo>
                    <a:pt x="1722" y="579"/>
                    <a:pt x="1561" y="600"/>
                    <a:pt x="1397" y="600"/>
                  </a:cubicBezTo>
                  <a:cubicBezTo>
                    <a:pt x="1286" y="600"/>
                    <a:pt x="1173" y="590"/>
                    <a:pt x="1060" y="571"/>
                  </a:cubicBezTo>
                  <a:cubicBezTo>
                    <a:pt x="663" y="501"/>
                    <a:pt x="302" y="303"/>
                    <a:pt x="4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1"/>
            <p:cNvSpPr/>
            <p:nvPr/>
          </p:nvSpPr>
          <p:spPr>
            <a:xfrm>
              <a:off x="7935168" y="1393908"/>
              <a:ext cx="237820" cy="231239"/>
            </a:xfrm>
            <a:custGeom>
              <a:avLst/>
              <a:gdLst/>
              <a:ahLst/>
              <a:cxnLst/>
              <a:rect l="l" t="t" r="r" b="b"/>
              <a:pathLst>
                <a:path w="3144" h="3057" extrusionOk="0">
                  <a:moveTo>
                    <a:pt x="1571" y="58"/>
                  </a:moveTo>
                  <a:cubicBezTo>
                    <a:pt x="1661" y="58"/>
                    <a:pt x="1752" y="66"/>
                    <a:pt x="1842" y="82"/>
                  </a:cubicBezTo>
                  <a:cubicBezTo>
                    <a:pt x="2224" y="152"/>
                    <a:pt x="2562" y="373"/>
                    <a:pt x="2783" y="688"/>
                  </a:cubicBezTo>
                  <a:cubicBezTo>
                    <a:pt x="3015" y="1015"/>
                    <a:pt x="3099" y="1409"/>
                    <a:pt x="3029" y="1795"/>
                  </a:cubicBezTo>
                  <a:cubicBezTo>
                    <a:pt x="3004" y="1898"/>
                    <a:pt x="2970" y="2004"/>
                    <a:pt x="2934" y="2096"/>
                  </a:cubicBezTo>
                  <a:cubicBezTo>
                    <a:pt x="2831" y="2353"/>
                    <a:pt x="2643" y="2585"/>
                    <a:pt x="2411" y="2747"/>
                  </a:cubicBezTo>
                  <a:cubicBezTo>
                    <a:pt x="2161" y="2919"/>
                    <a:pt x="1869" y="3006"/>
                    <a:pt x="1574" y="3006"/>
                  </a:cubicBezTo>
                  <a:cubicBezTo>
                    <a:pt x="1484" y="3006"/>
                    <a:pt x="1394" y="2998"/>
                    <a:pt x="1305" y="2982"/>
                  </a:cubicBezTo>
                  <a:cubicBezTo>
                    <a:pt x="920" y="2912"/>
                    <a:pt x="584" y="2691"/>
                    <a:pt x="350" y="2365"/>
                  </a:cubicBezTo>
                  <a:cubicBezTo>
                    <a:pt x="129" y="2038"/>
                    <a:pt x="48" y="1655"/>
                    <a:pt x="118" y="1258"/>
                  </a:cubicBezTo>
                  <a:cubicBezTo>
                    <a:pt x="188" y="876"/>
                    <a:pt x="408" y="537"/>
                    <a:pt x="735" y="317"/>
                  </a:cubicBezTo>
                  <a:cubicBezTo>
                    <a:pt x="984" y="145"/>
                    <a:pt x="1275" y="58"/>
                    <a:pt x="1571" y="58"/>
                  </a:cubicBezTo>
                  <a:close/>
                  <a:moveTo>
                    <a:pt x="1587" y="1"/>
                  </a:moveTo>
                  <a:cubicBezTo>
                    <a:pt x="1271" y="1"/>
                    <a:pt x="963" y="97"/>
                    <a:pt x="699" y="269"/>
                  </a:cubicBezTo>
                  <a:cubicBezTo>
                    <a:pt x="456" y="443"/>
                    <a:pt x="269" y="677"/>
                    <a:pt x="165" y="957"/>
                  </a:cubicBezTo>
                  <a:cubicBezTo>
                    <a:pt x="118" y="1049"/>
                    <a:pt x="96" y="1155"/>
                    <a:pt x="70" y="1258"/>
                  </a:cubicBezTo>
                  <a:cubicBezTo>
                    <a:pt x="1" y="1655"/>
                    <a:pt x="82" y="2063"/>
                    <a:pt x="316" y="2398"/>
                  </a:cubicBezTo>
                  <a:cubicBezTo>
                    <a:pt x="548" y="2736"/>
                    <a:pt x="897" y="2957"/>
                    <a:pt x="1294" y="3027"/>
                  </a:cubicBezTo>
                  <a:cubicBezTo>
                    <a:pt x="1392" y="3047"/>
                    <a:pt x="1490" y="3057"/>
                    <a:pt x="1586" y="3057"/>
                  </a:cubicBezTo>
                  <a:cubicBezTo>
                    <a:pt x="1889" y="3057"/>
                    <a:pt x="2177" y="2960"/>
                    <a:pt x="2434" y="2784"/>
                  </a:cubicBezTo>
                  <a:cubicBezTo>
                    <a:pt x="2772" y="2552"/>
                    <a:pt x="2993" y="2214"/>
                    <a:pt x="3074" y="1806"/>
                  </a:cubicBezTo>
                  <a:cubicBezTo>
                    <a:pt x="3143" y="1409"/>
                    <a:pt x="3062" y="1001"/>
                    <a:pt x="2831" y="666"/>
                  </a:cubicBezTo>
                  <a:cubicBezTo>
                    <a:pt x="2596" y="328"/>
                    <a:pt x="2247" y="107"/>
                    <a:pt x="1853" y="23"/>
                  </a:cubicBezTo>
                  <a:cubicBezTo>
                    <a:pt x="1764" y="8"/>
                    <a:pt x="1675" y="1"/>
                    <a:pt x="158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1"/>
            <p:cNvSpPr/>
            <p:nvPr/>
          </p:nvSpPr>
          <p:spPr>
            <a:xfrm>
              <a:off x="7695770" y="1373864"/>
              <a:ext cx="512478" cy="389105"/>
            </a:xfrm>
            <a:custGeom>
              <a:avLst/>
              <a:gdLst/>
              <a:ahLst/>
              <a:cxnLst/>
              <a:rect l="l" t="t" r="r" b="b"/>
              <a:pathLst>
                <a:path w="6775" h="5144" extrusionOk="0">
                  <a:moveTo>
                    <a:pt x="3305" y="721"/>
                  </a:moveTo>
                  <a:cubicBezTo>
                    <a:pt x="3213" y="836"/>
                    <a:pt x="3132" y="976"/>
                    <a:pt x="3073" y="1115"/>
                  </a:cubicBezTo>
                  <a:cubicBezTo>
                    <a:pt x="3026" y="1233"/>
                    <a:pt x="2992" y="1350"/>
                    <a:pt x="2967" y="1465"/>
                  </a:cubicBezTo>
                  <a:cubicBezTo>
                    <a:pt x="2897" y="1872"/>
                    <a:pt x="2956" y="2269"/>
                    <a:pt x="3143" y="2618"/>
                  </a:cubicBezTo>
                  <a:cubicBezTo>
                    <a:pt x="3111" y="2599"/>
                    <a:pt x="3082" y="2590"/>
                    <a:pt x="3061" y="2590"/>
                  </a:cubicBezTo>
                  <a:cubicBezTo>
                    <a:pt x="3044" y="2590"/>
                    <a:pt x="3031" y="2596"/>
                    <a:pt x="3026" y="2607"/>
                  </a:cubicBezTo>
                  <a:lnTo>
                    <a:pt x="2992" y="2618"/>
                  </a:lnTo>
                  <a:cubicBezTo>
                    <a:pt x="2702" y="1965"/>
                    <a:pt x="2828" y="1222"/>
                    <a:pt x="3305" y="721"/>
                  </a:cubicBezTo>
                  <a:close/>
                  <a:moveTo>
                    <a:pt x="3051" y="2641"/>
                  </a:moveTo>
                  <a:cubicBezTo>
                    <a:pt x="3062" y="2641"/>
                    <a:pt x="3085" y="2641"/>
                    <a:pt x="3132" y="2677"/>
                  </a:cubicBezTo>
                  <a:cubicBezTo>
                    <a:pt x="3166" y="2699"/>
                    <a:pt x="3213" y="2758"/>
                    <a:pt x="3261" y="2817"/>
                  </a:cubicBezTo>
                  <a:cubicBezTo>
                    <a:pt x="3353" y="2956"/>
                    <a:pt x="3364" y="3060"/>
                    <a:pt x="3342" y="3071"/>
                  </a:cubicBezTo>
                  <a:lnTo>
                    <a:pt x="3015" y="3292"/>
                  </a:lnTo>
                  <a:cubicBezTo>
                    <a:pt x="3015" y="3236"/>
                    <a:pt x="2981" y="3141"/>
                    <a:pt x="2911" y="3049"/>
                  </a:cubicBezTo>
                  <a:cubicBezTo>
                    <a:pt x="2864" y="2968"/>
                    <a:pt x="2783" y="2898"/>
                    <a:pt x="2724" y="2861"/>
                  </a:cubicBezTo>
                  <a:lnTo>
                    <a:pt x="3051" y="2641"/>
                  </a:lnTo>
                  <a:close/>
                  <a:moveTo>
                    <a:pt x="2674" y="2907"/>
                  </a:moveTo>
                  <a:cubicBezTo>
                    <a:pt x="2706" y="2907"/>
                    <a:pt x="2792" y="2956"/>
                    <a:pt x="2875" y="3082"/>
                  </a:cubicBezTo>
                  <a:cubicBezTo>
                    <a:pt x="2945" y="3188"/>
                    <a:pt x="2981" y="3280"/>
                    <a:pt x="2967" y="3317"/>
                  </a:cubicBezTo>
                  <a:cubicBezTo>
                    <a:pt x="2967" y="3328"/>
                    <a:pt x="2967" y="3328"/>
                    <a:pt x="2956" y="3339"/>
                  </a:cubicBezTo>
                  <a:cubicBezTo>
                    <a:pt x="2956" y="3339"/>
                    <a:pt x="2934" y="3339"/>
                    <a:pt x="2911" y="3317"/>
                  </a:cubicBezTo>
                  <a:cubicBezTo>
                    <a:pt x="2923" y="3269"/>
                    <a:pt x="2886" y="3177"/>
                    <a:pt x="2841" y="3107"/>
                  </a:cubicBezTo>
                  <a:cubicBezTo>
                    <a:pt x="2783" y="3026"/>
                    <a:pt x="2713" y="2968"/>
                    <a:pt x="2665" y="2956"/>
                  </a:cubicBezTo>
                  <a:cubicBezTo>
                    <a:pt x="2654" y="2931"/>
                    <a:pt x="2654" y="2909"/>
                    <a:pt x="2665" y="2909"/>
                  </a:cubicBezTo>
                  <a:cubicBezTo>
                    <a:pt x="2668" y="2908"/>
                    <a:pt x="2670" y="2907"/>
                    <a:pt x="2674" y="2907"/>
                  </a:cubicBezTo>
                  <a:close/>
                  <a:moveTo>
                    <a:pt x="4737" y="50"/>
                  </a:moveTo>
                  <a:cubicBezTo>
                    <a:pt x="5288" y="50"/>
                    <a:pt x="5830" y="312"/>
                    <a:pt x="6169" y="802"/>
                  </a:cubicBezTo>
                  <a:cubicBezTo>
                    <a:pt x="6518" y="1314"/>
                    <a:pt x="6565" y="1931"/>
                    <a:pt x="6345" y="2454"/>
                  </a:cubicBezTo>
                  <a:cubicBezTo>
                    <a:pt x="6227" y="2758"/>
                    <a:pt x="6018" y="3037"/>
                    <a:pt x="5727" y="3236"/>
                  </a:cubicBezTo>
                  <a:cubicBezTo>
                    <a:pt x="5431" y="3440"/>
                    <a:pt x="5088" y="3543"/>
                    <a:pt x="4739" y="3543"/>
                  </a:cubicBezTo>
                  <a:cubicBezTo>
                    <a:pt x="4634" y="3543"/>
                    <a:pt x="4528" y="3534"/>
                    <a:pt x="4423" y="3515"/>
                  </a:cubicBezTo>
                  <a:cubicBezTo>
                    <a:pt x="3959" y="3431"/>
                    <a:pt x="3562" y="3166"/>
                    <a:pt x="3294" y="2780"/>
                  </a:cubicBezTo>
                  <a:cubicBezTo>
                    <a:pt x="3037" y="2398"/>
                    <a:pt x="2934" y="1942"/>
                    <a:pt x="3015" y="1476"/>
                  </a:cubicBezTo>
                  <a:cubicBezTo>
                    <a:pt x="3096" y="1046"/>
                    <a:pt x="3330" y="674"/>
                    <a:pt x="3666" y="417"/>
                  </a:cubicBezTo>
                  <a:lnTo>
                    <a:pt x="3691" y="406"/>
                  </a:lnTo>
                  <a:cubicBezTo>
                    <a:pt x="3702" y="383"/>
                    <a:pt x="3724" y="372"/>
                    <a:pt x="3749" y="358"/>
                  </a:cubicBezTo>
                  <a:cubicBezTo>
                    <a:pt x="4051" y="150"/>
                    <a:pt x="4396" y="50"/>
                    <a:pt x="4737" y="50"/>
                  </a:cubicBezTo>
                  <a:close/>
                  <a:moveTo>
                    <a:pt x="3400" y="2990"/>
                  </a:moveTo>
                  <a:cubicBezTo>
                    <a:pt x="3654" y="3292"/>
                    <a:pt x="4015" y="3490"/>
                    <a:pt x="4412" y="3560"/>
                  </a:cubicBezTo>
                  <a:cubicBezTo>
                    <a:pt x="4525" y="3579"/>
                    <a:pt x="4638" y="3589"/>
                    <a:pt x="4749" y="3589"/>
                  </a:cubicBezTo>
                  <a:cubicBezTo>
                    <a:pt x="4913" y="3589"/>
                    <a:pt x="5074" y="3568"/>
                    <a:pt x="5227" y="3526"/>
                  </a:cubicBezTo>
                  <a:lnTo>
                    <a:pt x="5227" y="3526"/>
                  </a:lnTo>
                  <a:cubicBezTo>
                    <a:pt x="5022" y="3608"/>
                    <a:pt x="4807" y="3648"/>
                    <a:pt x="4593" y="3648"/>
                  </a:cubicBezTo>
                  <a:cubicBezTo>
                    <a:pt x="4140" y="3648"/>
                    <a:pt x="3692" y="3469"/>
                    <a:pt x="3353" y="3130"/>
                  </a:cubicBezTo>
                  <a:lnTo>
                    <a:pt x="3375" y="3107"/>
                  </a:lnTo>
                  <a:cubicBezTo>
                    <a:pt x="3400" y="3096"/>
                    <a:pt x="3411" y="3049"/>
                    <a:pt x="3400" y="2990"/>
                  </a:cubicBezTo>
                  <a:close/>
                  <a:moveTo>
                    <a:pt x="2660" y="3010"/>
                  </a:moveTo>
                  <a:cubicBezTo>
                    <a:pt x="2679" y="3010"/>
                    <a:pt x="2732" y="3048"/>
                    <a:pt x="2794" y="3130"/>
                  </a:cubicBezTo>
                  <a:cubicBezTo>
                    <a:pt x="2864" y="3236"/>
                    <a:pt x="2864" y="3306"/>
                    <a:pt x="2864" y="3306"/>
                  </a:cubicBezTo>
                  <a:lnTo>
                    <a:pt x="313" y="5063"/>
                  </a:lnTo>
                  <a:cubicBezTo>
                    <a:pt x="313" y="5004"/>
                    <a:pt x="280" y="4945"/>
                    <a:pt x="243" y="4887"/>
                  </a:cubicBezTo>
                  <a:cubicBezTo>
                    <a:pt x="210" y="4842"/>
                    <a:pt x="174" y="4806"/>
                    <a:pt x="140" y="4772"/>
                  </a:cubicBezTo>
                  <a:cubicBezTo>
                    <a:pt x="129" y="4772"/>
                    <a:pt x="118" y="4758"/>
                    <a:pt x="118" y="4758"/>
                  </a:cubicBezTo>
                  <a:lnTo>
                    <a:pt x="2654" y="3012"/>
                  </a:lnTo>
                  <a:cubicBezTo>
                    <a:pt x="2656" y="3011"/>
                    <a:pt x="2658" y="3010"/>
                    <a:pt x="2660" y="3010"/>
                  </a:cubicBezTo>
                  <a:close/>
                  <a:moveTo>
                    <a:pt x="59" y="4795"/>
                  </a:moveTo>
                  <a:cubicBezTo>
                    <a:pt x="59" y="4795"/>
                    <a:pt x="81" y="4795"/>
                    <a:pt x="104" y="4817"/>
                  </a:cubicBezTo>
                  <a:cubicBezTo>
                    <a:pt x="140" y="4842"/>
                    <a:pt x="174" y="4876"/>
                    <a:pt x="199" y="4923"/>
                  </a:cubicBezTo>
                  <a:cubicBezTo>
                    <a:pt x="269" y="5004"/>
                    <a:pt x="280" y="5074"/>
                    <a:pt x="269" y="5096"/>
                  </a:cubicBezTo>
                  <a:cubicBezTo>
                    <a:pt x="269" y="5096"/>
                    <a:pt x="243" y="5096"/>
                    <a:pt x="221" y="5074"/>
                  </a:cubicBezTo>
                  <a:cubicBezTo>
                    <a:pt x="188" y="5052"/>
                    <a:pt x="151" y="5015"/>
                    <a:pt x="129" y="4968"/>
                  </a:cubicBezTo>
                  <a:cubicBezTo>
                    <a:pt x="93" y="4934"/>
                    <a:pt x="70" y="4887"/>
                    <a:pt x="59" y="4853"/>
                  </a:cubicBezTo>
                  <a:cubicBezTo>
                    <a:pt x="48" y="4806"/>
                    <a:pt x="59" y="4795"/>
                    <a:pt x="59" y="4795"/>
                  </a:cubicBezTo>
                  <a:close/>
                  <a:moveTo>
                    <a:pt x="4728" y="0"/>
                  </a:moveTo>
                  <a:cubicBezTo>
                    <a:pt x="4376" y="0"/>
                    <a:pt x="4022" y="102"/>
                    <a:pt x="3713" y="314"/>
                  </a:cubicBezTo>
                  <a:lnTo>
                    <a:pt x="3654" y="372"/>
                  </a:lnTo>
                  <a:lnTo>
                    <a:pt x="3643" y="372"/>
                  </a:lnTo>
                  <a:cubicBezTo>
                    <a:pt x="3621" y="395"/>
                    <a:pt x="3596" y="406"/>
                    <a:pt x="3562" y="417"/>
                  </a:cubicBezTo>
                  <a:cubicBezTo>
                    <a:pt x="3272" y="626"/>
                    <a:pt x="3051" y="906"/>
                    <a:pt x="2923" y="1222"/>
                  </a:cubicBezTo>
                  <a:cubicBezTo>
                    <a:pt x="2735" y="1663"/>
                    <a:pt x="2735" y="2174"/>
                    <a:pt x="2956" y="2641"/>
                  </a:cubicBezTo>
                  <a:lnTo>
                    <a:pt x="2643" y="2861"/>
                  </a:lnTo>
                  <a:cubicBezTo>
                    <a:pt x="2632" y="2873"/>
                    <a:pt x="2618" y="2887"/>
                    <a:pt x="2618" y="2898"/>
                  </a:cubicBezTo>
                  <a:cubicBezTo>
                    <a:pt x="2607" y="2909"/>
                    <a:pt x="2607" y="2942"/>
                    <a:pt x="2607" y="2979"/>
                  </a:cubicBezTo>
                  <a:lnTo>
                    <a:pt x="34" y="4758"/>
                  </a:lnTo>
                  <a:cubicBezTo>
                    <a:pt x="23" y="4758"/>
                    <a:pt x="12" y="4772"/>
                    <a:pt x="12" y="4783"/>
                  </a:cubicBezTo>
                  <a:cubicBezTo>
                    <a:pt x="0" y="4795"/>
                    <a:pt x="0" y="4817"/>
                    <a:pt x="12" y="4864"/>
                  </a:cubicBezTo>
                  <a:cubicBezTo>
                    <a:pt x="23" y="4898"/>
                    <a:pt x="48" y="4957"/>
                    <a:pt x="81" y="5004"/>
                  </a:cubicBezTo>
                  <a:cubicBezTo>
                    <a:pt x="118" y="5052"/>
                    <a:pt x="151" y="5085"/>
                    <a:pt x="188" y="5121"/>
                  </a:cubicBezTo>
                  <a:cubicBezTo>
                    <a:pt x="215" y="5138"/>
                    <a:pt x="238" y="5144"/>
                    <a:pt x="256" y="5144"/>
                  </a:cubicBezTo>
                  <a:cubicBezTo>
                    <a:pt x="273" y="5144"/>
                    <a:pt x="285" y="5138"/>
                    <a:pt x="291" y="5133"/>
                  </a:cubicBezTo>
                  <a:lnTo>
                    <a:pt x="2875" y="3361"/>
                  </a:lnTo>
                  <a:cubicBezTo>
                    <a:pt x="2905" y="3380"/>
                    <a:pt x="2929" y="3386"/>
                    <a:pt x="2948" y="3386"/>
                  </a:cubicBezTo>
                  <a:cubicBezTo>
                    <a:pt x="2966" y="3386"/>
                    <a:pt x="2980" y="3381"/>
                    <a:pt x="2992" y="3375"/>
                  </a:cubicBezTo>
                  <a:lnTo>
                    <a:pt x="3305" y="3152"/>
                  </a:lnTo>
                  <a:cubicBezTo>
                    <a:pt x="3657" y="3510"/>
                    <a:pt x="4119" y="3695"/>
                    <a:pt x="4585" y="3695"/>
                  </a:cubicBezTo>
                  <a:cubicBezTo>
                    <a:pt x="4936" y="3695"/>
                    <a:pt x="5289" y="3590"/>
                    <a:pt x="5599" y="3375"/>
                  </a:cubicBezTo>
                  <a:cubicBezTo>
                    <a:pt x="5635" y="3361"/>
                    <a:pt x="5658" y="3339"/>
                    <a:pt x="5680" y="3328"/>
                  </a:cubicBezTo>
                  <a:cubicBezTo>
                    <a:pt x="5705" y="3306"/>
                    <a:pt x="5727" y="3292"/>
                    <a:pt x="5750" y="3269"/>
                  </a:cubicBezTo>
                  <a:cubicBezTo>
                    <a:pt x="6565" y="2711"/>
                    <a:pt x="6775" y="1593"/>
                    <a:pt x="6216" y="777"/>
                  </a:cubicBezTo>
                  <a:cubicBezTo>
                    <a:pt x="5869" y="273"/>
                    <a:pt x="5303" y="0"/>
                    <a:pt x="472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1"/>
            <p:cNvSpPr/>
            <p:nvPr/>
          </p:nvSpPr>
          <p:spPr>
            <a:xfrm>
              <a:off x="7992427" y="1406237"/>
              <a:ext cx="123297" cy="80332"/>
            </a:xfrm>
            <a:custGeom>
              <a:avLst/>
              <a:gdLst/>
              <a:ahLst/>
              <a:cxnLst/>
              <a:rect l="l" t="t" r="r" b="b"/>
              <a:pathLst>
                <a:path w="1630" h="1062" extrusionOk="0">
                  <a:moveTo>
                    <a:pt x="816" y="0"/>
                  </a:moveTo>
                  <a:cubicBezTo>
                    <a:pt x="361" y="0"/>
                    <a:pt x="1" y="268"/>
                    <a:pt x="1" y="606"/>
                  </a:cubicBezTo>
                  <a:cubicBezTo>
                    <a:pt x="1" y="944"/>
                    <a:pt x="361" y="1062"/>
                    <a:pt x="816" y="1062"/>
                  </a:cubicBezTo>
                  <a:cubicBezTo>
                    <a:pt x="1258" y="1062"/>
                    <a:pt x="1629" y="944"/>
                    <a:pt x="1629" y="606"/>
                  </a:cubicBezTo>
                  <a:cubicBezTo>
                    <a:pt x="1629" y="268"/>
                    <a:pt x="1258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1"/>
            <p:cNvSpPr/>
            <p:nvPr/>
          </p:nvSpPr>
          <p:spPr>
            <a:xfrm>
              <a:off x="7953775" y="1453436"/>
              <a:ext cx="44856" cy="50302"/>
            </a:xfrm>
            <a:custGeom>
              <a:avLst/>
              <a:gdLst/>
              <a:ahLst/>
              <a:cxnLst/>
              <a:rect l="l" t="t" r="r" b="b"/>
              <a:pathLst>
                <a:path w="593" h="665" extrusionOk="0">
                  <a:moveTo>
                    <a:pt x="315" y="0"/>
                  </a:moveTo>
                  <a:cubicBezTo>
                    <a:pt x="300" y="0"/>
                    <a:pt x="285" y="2"/>
                    <a:pt x="269" y="5"/>
                  </a:cubicBezTo>
                  <a:cubicBezTo>
                    <a:pt x="104" y="52"/>
                    <a:pt x="0" y="228"/>
                    <a:pt x="45" y="401"/>
                  </a:cubicBezTo>
                  <a:cubicBezTo>
                    <a:pt x="77" y="565"/>
                    <a:pt x="213" y="665"/>
                    <a:pt x="365" y="665"/>
                  </a:cubicBezTo>
                  <a:cubicBezTo>
                    <a:pt x="386" y="665"/>
                    <a:pt x="409" y="663"/>
                    <a:pt x="431" y="658"/>
                  </a:cubicBezTo>
                  <a:cubicBezTo>
                    <a:pt x="593" y="611"/>
                    <a:pt x="581" y="482"/>
                    <a:pt x="548" y="298"/>
                  </a:cubicBezTo>
                  <a:cubicBezTo>
                    <a:pt x="505" y="139"/>
                    <a:pt x="453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blended-learning">
            <a:hlinkClick r:id="" action="ppaction://media"/>
            <a:extLst>
              <a:ext uri="{FF2B5EF4-FFF2-40B4-BE49-F238E27FC236}">
                <a16:creationId xmlns:a16="http://schemas.microsoft.com/office/drawing/2014/main" xmlns="" id="{90CA0D41-3F4A-0767-A2AE-EA7CC60C35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6319" y="1607011"/>
            <a:ext cx="317248" cy="317248"/>
          </a:xfrm>
          <a:prstGeom prst="rect">
            <a:avLst/>
          </a:prstGeom>
        </p:spPr>
      </p:pic>
      <p:sp>
        <p:nvSpPr>
          <p:cNvPr id="4" name="Google Shape;3277;p40">
            <a:extLst>
              <a:ext uri="{FF2B5EF4-FFF2-40B4-BE49-F238E27FC236}">
                <a16:creationId xmlns:a16="http://schemas.microsoft.com/office/drawing/2014/main" xmlns="" id="{DF278517-5682-D267-E7E0-03EF9289A321}"/>
              </a:ext>
            </a:extLst>
          </p:cNvPr>
          <p:cNvSpPr txBox="1">
            <a:spLocks/>
          </p:cNvSpPr>
          <p:nvPr/>
        </p:nvSpPr>
        <p:spPr>
          <a:xfrm>
            <a:off x="720091" y="540000"/>
            <a:ext cx="77061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lsea Market"/>
              <a:buNone/>
              <a:defRPr sz="30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lsea Market"/>
              <a:buNone/>
              <a:defRPr sz="28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r>
              <a:rPr lang="en-US">
                <a:solidFill>
                  <a:schemeClr val="accent6">
                    <a:lumMod val="10000"/>
                  </a:schemeClr>
                </a:solidFill>
              </a:rPr>
              <a:t>VOCABULARY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026" name="Picture 2" descr="6 MÔ HÌNH BLENDED LEARNING GIÚP HỌC SINH HỌC TẬP HIỆU QUẢ HƠN">
            <a:extLst>
              <a:ext uri="{FF2B5EF4-FFF2-40B4-BE49-F238E27FC236}">
                <a16:creationId xmlns:a16="http://schemas.microsoft.com/office/drawing/2014/main" xmlns="" id="{FD4BDE63-4177-BB37-D310-DE4E22018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7683"/>
            <a:ext cx="4210124" cy="283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7C8053-42BA-D406-25B0-202AE7CE7F1E}"/>
              </a:ext>
            </a:extLst>
          </p:cNvPr>
          <p:cNvSpPr txBox="1"/>
          <p:nvPr/>
        </p:nvSpPr>
        <p:spPr>
          <a:xfrm>
            <a:off x="4583170" y="1365329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hat Is Blended Learning in ESL and How Can I Implement It in the Online  Class? - BridgeUniverse - TEFL Blog, News, Tips &amp; Resources">
            <a:extLst>
              <a:ext uri="{FF2B5EF4-FFF2-40B4-BE49-F238E27FC236}">
                <a16:creationId xmlns:a16="http://schemas.microsoft.com/office/drawing/2014/main" xmlns="" id="{2DA6863A-D549-BED2-720D-9909A58FE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08" y="2415074"/>
            <a:ext cx="3938965" cy="221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CC0E31-53E3-0F4B-BDBC-5F05C2E57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472" y="1279154"/>
            <a:ext cx="3674364" cy="6987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istraction 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  <a:p>
            <a:r>
              <a:rPr 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dɪˈstrækʃn</a:t>
            </a:r>
            <a:r>
              <a:rPr lang="x-none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6A5B25B2-FE11-8743-ACE0-E8A8031DE48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114619C8-0841-C741-99EC-F35924BFD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67" y="723480"/>
            <a:ext cx="3951142" cy="406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E981BD-5819-A740-B3CD-8B81627EA7A4}"/>
              </a:ext>
            </a:extLst>
          </p:cNvPr>
          <p:cNvSpPr txBox="1"/>
          <p:nvPr/>
        </p:nvSpPr>
        <p:spPr>
          <a:xfrm>
            <a:off x="1127200" y="2285837"/>
            <a:ext cx="3720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3F2D1B"/>
                </a:solidFill>
                <a:effectLst/>
                <a:latin typeface="Lato" panose="020F0502020204030203" pitchFamily="34" charset="0"/>
              </a:rPr>
              <a:t>a thing that takes your attention away from what you are doing or thinking about</a:t>
            </a:r>
            <a:endParaRPr lang="x-none" sz="1200" dirty="0"/>
          </a:p>
        </p:txBody>
      </p:sp>
      <p:sp>
        <p:nvSpPr>
          <p:cNvPr id="2" name="Google Shape;3277;p40">
            <a:extLst>
              <a:ext uri="{FF2B5EF4-FFF2-40B4-BE49-F238E27FC236}">
                <a16:creationId xmlns:a16="http://schemas.microsoft.com/office/drawing/2014/main" xmlns="" id="{44236E60-7958-F010-6D6B-1834A6E64A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91" y="436759"/>
            <a:ext cx="7706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10000"/>
                  </a:schemeClr>
                </a:solidFill>
              </a:rPr>
              <a:t>VOCABULARY</a:t>
            </a:r>
            <a:endParaRPr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5" name="distraction">
            <a:hlinkClick r:id="" action="ppaction://media"/>
            <a:extLst>
              <a:ext uri="{FF2B5EF4-FFF2-40B4-BE49-F238E27FC236}">
                <a16:creationId xmlns:a16="http://schemas.microsoft.com/office/drawing/2014/main" xmlns="" id="{E0263F21-9BBD-CE02-7013-9A661C44E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5275" y="1448111"/>
            <a:ext cx="284633" cy="2846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43EC2E-2EA3-382B-FA01-C54419AD231A}"/>
              </a:ext>
            </a:extLst>
          </p:cNvPr>
          <p:cNvSpPr txBox="1"/>
          <p:nvPr/>
        </p:nvSpPr>
        <p:spPr>
          <a:xfrm>
            <a:off x="3177739" y="1397671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nhãng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E87C75-6546-F5FE-7884-F034A1A50B8B}"/>
              </a:ext>
            </a:extLst>
          </p:cNvPr>
          <p:cNvSpPr txBox="1"/>
          <p:nvPr/>
        </p:nvSpPr>
        <p:spPr>
          <a:xfrm>
            <a:off x="796399" y="3450439"/>
            <a:ext cx="4051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Eg</a:t>
            </a:r>
            <a:r>
              <a:rPr lang="en-US" sz="2000" dirty="0"/>
              <a:t>: There are a lot of distractions that drive me away from my focus like TV, mobile phones or traffic. </a:t>
            </a:r>
          </a:p>
        </p:txBody>
      </p:sp>
    </p:spTree>
    <p:extLst>
      <p:ext uri="{BB962C8B-B14F-4D97-AF65-F5344CB8AC3E}">
        <p14:creationId xmlns:p14="http://schemas.microsoft.com/office/powerpoint/2010/main" val="14285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" name="Google Shape;3277;p40"/>
          <p:cNvSpPr txBox="1">
            <a:spLocks noGrp="1"/>
          </p:cNvSpPr>
          <p:nvPr>
            <p:ph type="title"/>
          </p:nvPr>
        </p:nvSpPr>
        <p:spPr>
          <a:xfrm>
            <a:off x="720091" y="540000"/>
            <a:ext cx="7706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10000"/>
                  </a:schemeClr>
                </a:solidFill>
              </a:rPr>
              <a:t>VOCABULARY</a:t>
            </a:r>
            <a:endParaRPr dirty="0">
              <a:solidFill>
                <a:schemeClr val="accent6">
                  <a:lumMod val="10000"/>
                </a:schemeClr>
              </a:solidFill>
            </a:endParaRPr>
          </a:p>
        </p:txBody>
      </p:sp>
      <p:grpSp>
        <p:nvGrpSpPr>
          <p:cNvPr id="3280" name="Google Shape;3280;p40"/>
          <p:cNvGrpSpPr/>
          <p:nvPr/>
        </p:nvGrpSpPr>
        <p:grpSpPr>
          <a:xfrm>
            <a:off x="7781890" y="3764259"/>
            <a:ext cx="923936" cy="917749"/>
            <a:chOff x="4998985" y="3942801"/>
            <a:chExt cx="385809" cy="383242"/>
          </a:xfrm>
        </p:grpSpPr>
        <p:sp>
          <p:nvSpPr>
            <p:cNvPr id="3281" name="Google Shape;3281;p40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0"/>
            <p:cNvSpPr/>
            <p:nvPr/>
          </p:nvSpPr>
          <p:spPr>
            <a:xfrm>
              <a:off x="5025445" y="3974762"/>
              <a:ext cx="52399" cy="34759"/>
            </a:xfrm>
            <a:custGeom>
              <a:avLst/>
              <a:gdLst/>
              <a:ahLst/>
              <a:cxnLst/>
              <a:rect l="l" t="t" r="r" b="b"/>
              <a:pathLst>
                <a:path w="1105" h="733" extrusionOk="0">
                  <a:moveTo>
                    <a:pt x="1071" y="0"/>
                  </a:moveTo>
                  <a:cubicBezTo>
                    <a:pt x="814" y="92"/>
                    <a:pt x="571" y="173"/>
                    <a:pt x="325" y="280"/>
                  </a:cubicBezTo>
                  <a:cubicBezTo>
                    <a:pt x="127" y="361"/>
                    <a:pt x="71" y="545"/>
                    <a:pt x="1" y="732"/>
                  </a:cubicBezTo>
                  <a:cubicBezTo>
                    <a:pt x="61" y="691"/>
                    <a:pt x="95" y="608"/>
                    <a:pt x="162" y="608"/>
                  </a:cubicBezTo>
                  <a:cubicBezTo>
                    <a:pt x="173" y="608"/>
                    <a:pt x="184" y="610"/>
                    <a:pt x="196" y="615"/>
                  </a:cubicBezTo>
                  <a:cubicBezTo>
                    <a:pt x="266" y="640"/>
                    <a:pt x="325" y="685"/>
                    <a:pt x="395" y="732"/>
                  </a:cubicBezTo>
                  <a:cubicBezTo>
                    <a:pt x="406" y="710"/>
                    <a:pt x="420" y="685"/>
                    <a:pt x="431" y="662"/>
                  </a:cubicBezTo>
                  <a:cubicBezTo>
                    <a:pt x="454" y="604"/>
                    <a:pt x="465" y="523"/>
                    <a:pt x="512" y="475"/>
                  </a:cubicBezTo>
                  <a:cubicBezTo>
                    <a:pt x="593" y="383"/>
                    <a:pt x="699" y="313"/>
                    <a:pt x="792" y="232"/>
                  </a:cubicBezTo>
                  <a:cubicBezTo>
                    <a:pt x="884" y="151"/>
                    <a:pt x="990" y="81"/>
                    <a:pt x="1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0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0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0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0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0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0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0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0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0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0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0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0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0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0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0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0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0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0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0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0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0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0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0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0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0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0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0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0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0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0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0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0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0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6" name="Google Shape;3316;p40"/>
          <p:cNvGrpSpPr/>
          <p:nvPr/>
        </p:nvGrpSpPr>
        <p:grpSpPr>
          <a:xfrm flipH="1">
            <a:off x="958786" y="719942"/>
            <a:ext cx="803378" cy="792954"/>
            <a:chOff x="6966211" y="4045890"/>
            <a:chExt cx="211967" cy="209217"/>
          </a:xfrm>
        </p:grpSpPr>
        <p:sp>
          <p:nvSpPr>
            <p:cNvPr id="3317" name="Google Shape;3317;p40"/>
            <p:cNvSpPr/>
            <p:nvPr/>
          </p:nvSpPr>
          <p:spPr>
            <a:xfrm>
              <a:off x="6966211" y="4045890"/>
              <a:ext cx="211967" cy="209217"/>
            </a:xfrm>
            <a:custGeom>
              <a:avLst/>
              <a:gdLst/>
              <a:ahLst/>
              <a:cxnLst/>
              <a:rect l="l" t="t" r="r" b="b"/>
              <a:pathLst>
                <a:path w="4470" h="4412" extrusionOk="0">
                  <a:moveTo>
                    <a:pt x="2735" y="0"/>
                  </a:moveTo>
                  <a:cubicBezTo>
                    <a:pt x="2676" y="12"/>
                    <a:pt x="2618" y="37"/>
                    <a:pt x="2570" y="93"/>
                  </a:cubicBezTo>
                  <a:cubicBezTo>
                    <a:pt x="2537" y="129"/>
                    <a:pt x="2526" y="176"/>
                    <a:pt x="2526" y="188"/>
                  </a:cubicBezTo>
                  <a:lnTo>
                    <a:pt x="2514" y="199"/>
                  </a:lnTo>
                  <a:cubicBezTo>
                    <a:pt x="2478" y="316"/>
                    <a:pt x="2419" y="467"/>
                    <a:pt x="2397" y="640"/>
                  </a:cubicBezTo>
                  <a:cubicBezTo>
                    <a:pt x="2386" y="629"/>
                    <a:pt x="2375" y="629"/>
                    <a:pt x="2375" y="629"/>
                  </a:cubicBezTo>
                  <a:lnTo>
                    <a:pt x="2327" y="629"/>
                  </a:lnTo>
                  <a:cubicBezTo>
                    <a:pt x="2269" y="629"/>
                    <a:pt x="2151" y="651"/>
                    <a:pt x="2107" y="816"/>
                  </a:cubicBezTo>
                  <a:cubicBezTo>
                    <a:pt x="2048" y="967"/>
                    <a:pt x="2000" y="1129"/>
                    <a:pt x="1967" y="1294"/>
                  </a:cubicBezTo>
                  <a:cubicBezTo>
                    <a:pt x="1942" y="1280"/>
                    <a:pt x="1919" y="1280"/>
                    <a:pt x="1886" y="1280"/>
                  </a:cubicBezTo>
                  <a:cubicBezTo>
                    <a:pt x="1850" y="1280"/>
                    <a:pt x="1780" y="1294"/>
                    <a:pt x="1710" y="1350"/>
                  </a:cubicBezTo>
                  <a:lnTo>
                    <a:pt x="1688" y="1364"/>
                  </a:lnTo>
                  <a:cubicBezTo>
                    <a:pt x="1629" y="1408"/>
                    <a:pt x="1559" y="1467"/>
                    <a:pt x="1500" y="1548"/>
                  </a:cubicBezTo>
                  <a:cubicBezTo>
                    <a:pt x="1338" y="1783"/>
                    <a:pt x="1210" y="2015"/>
                    <a:pt x="1151" y="2272"/>
                  </a:cubicBezTo>
                  <a:cubicBezTo>
                    <a:pt x="1118" y="2132"/>
                    <a:pt x="1011" y="2073"/>
                    <a:pt x="919" y="2073"/>
                  </a:cubicBezTo>
                  <a:cubicBezTo>
                    <a:pt x="872" y="2073"/>
                    <a:pt x="802" y="2096"/>
                    <a:pt x="732" y="2154"/>
                  </a:cubicBezTo>
                  <a:cubicBezTo>
                    <a:pt x="721" y="2165"/>
                    <a:pt x="699" y="2188"/>
                    <a:pt x="673" y="2224"/>
                  </a:cubicBezTo>
                  <a:cubicBezTo>
                    <a:pt x="651" y="2258"/>
                    <a:pt x="629" y="2294"/>
                    <a:pt x="604" y="2316"/>
                  </a:cubicBezTo>
                  <a:cubicBezTo>
                    <a:pt x="592" y="2327"/>
                    <a:pt x="592" y="2327"/>
                    <a:pt x="592" y="2341"/>
                  </a:cubicBezTo>
                  <a:cubicBezTo>
                    <a:pt x="430" y="2526"/>
                    <a:pt x="324" y="2772"/>
                    <a:pt x="266" y="3004"/>
                  </a:cubicBezTo>
                  <a:cubicBezTo>
                    <a:pt x="221" y="3180"/>
                    <a:pt x="185" y="3364"/>
                    <a:pt x="162" y="3551"/>
                  </a:cubicBezTo>
                  <a:cubicBezTo>
                    <a:pt x="151" y="3668"/>
                    <a:pt x="151" y="3808"/>
                    <a:pt x="173" y="3911"/>
                  </a:cubicBezTo>
                  <a:lnTo>
                    <a:pt x="173" y="3970"/>
                  </a:lnTo>
                  <a:cubicBezTo>
                    <a:pt x="140" y="3993"/>
                    <a:pt x="115" y="4004"/>
                    <a:pt x="81" y="4029"/>
                  </a:cubicBezTo>
                  <a:cubicBezTo>
                    <a:pt x="56" y="4051"/>
                    <a:pt x="34" y="4074"/>
                    <a:pt x="22" y="4099"/>
                  </a:cubicBezTo>
                  <a:lnTo>
                    <a:pt x="11" y="4099"/>
                  </a:lnTo>
                  <a:lnTo>
                    <a:pt x="0" y="4342"/>
                  </a:lnTo>
                  <a:lnTo>
                    <a:pt x="11" y="4353"/>
                  </a:lnTo>
                  <a:lnTo>
                    <a:pt x="232" y="4412"/>
                  </a:lnTo>
                  <a:cubicBezTo>
                    <a:pt x="243" y="4412"/>
                    <a:pt x="243" y="4412"/>
                    <a:pt x="254" y="4400"/>
                  </a:cubicBezTo>
                  <a:cubicBezTo>
                    <a:pt x="279" y="4400"/>
                    <a:pt x="302" y="4389"/>
                    <a:pt x="335" y="4367"/>
                  </a:cubicBezTo>
                  <a:cubicBezTo>
                    <a:pt x="475" y="4272"/>
                    <a:pt x="615" y="4180"/>
                    <a:pt x="754" y="4074"/>
                  </a:cubicBezTo>
                  <a:cubicBezTo>
                    <a:pt x="919" y="4180"/>
                    <a:pt x="1118" y="4250"/>
                    <a:pt x="1327" y="4261"/>
                  </a:cubicBezTo>
                  <a:lnTo>
                    <a:pt x="1467" y="4261"/>
                  </a:lnTo>
                  <a:cubicBezTo>
                    <a:pt x="1640" y="4261"/>
                    <a:pt x="1816" y="4238"/>
                    <a:pt x="1978" y="4202"/>
                  </a:cubicBezTo>
                  <a:cubicBezTo>
                    <a:pt x="2165" y="4157"/>
                    <a:pt x="2361" y="4099"/>
                    <a:pt x="2548" y="3981"/>
                  </a:cubicBezTo>
                  <a:cubicBezTo>
                    <a:pt x="2607" y="3948"/>
                    <a:pt x="2665" y="3900"/>
                    <a:pt x="2699" y="3842"/>
                  </a:cubicBezTo>
                  <a:cubicBezTo>
                    <a:pt x="2769" y="3749"/>
                    <a:pt x="2757" y="3668"/>
                    <a:pt x="2746" y="3610"/>
                  </a:cubicBezTo>
                  <a:cubicBezTo>
                    <a:pt x="2724" y="3562"/>
                    <a:pt x="2676" y="3492"/>
                    <a:pt x="2559" y="3470"/>
                  </a:cubicBezTo>
                  <a:cubicBezTo>
                    <a:pt x="2514" y="3459"/>
                    <a:pt x="2478" y="3445"/>
                    <a:pt x="2445" y="3434"/>
                  </a:cubicBezTo>
                  <a:cubicBezTo>
                    <a:pt x="2316" y="3400"/>
                    <a:pt x="2176" y="3364"/>
                    <a:pt x="2037" y="3353"/>
                  </a:cubicBezTo>
                  <a:cubicBezTo>
                    <a:pt x="1967" y="3353"/>
                    <a:pt x="1886" y="3342"/>
                    <a:pt x="1802" y="3342"/>
                  </a:cubicBezTo>
                  <a:cubicBezTo>
                    <a:pt x="1757" y="3342"/>
                    <a:pt x="1699" y="3342"/>
                    <a:pt x="1651" y="3353"/>
                  </a:cubicBezTo>
                  <a:cubicBezTo>
                    <a:pt x="1732" y="3272"/>
                    <a:pt x="1802" y="3202"/>
                    <a:pt x="1861" y="3132"/>
                  </a:cubicBezTo>
                  <a:lnTo>
                    <a:pt x="1886" y="3110"/>
                  </a:lnTo>
                  <a:cubicBezTo>
                    <a:pt x="1886" y="3121"/>
                    <a:pt x="1886" y="3121"/>
                    <a:pt x="1897" y="3121"/>
                  </a:cubicBezTo>
                  <a:cubicBezTo>
                    <a:pt x="2140" y="3224"/>
                    <a:pt x="2397" y="3272"/>
                    <a:pt x="2654" y="3272"/>
                  </a:cubicBezTo>
                  <a:lnTo>
                    <a:pt x="2688" y="3272"/>
                  </a:lnTo>
                  <a:cubicBezTo>
                    <a:pt x="2956" y="3272"/>
                    <a:pt x="3165" y="3235"/>
                    <a:pt x="3364" y="3166"/>
                  </a:cubicBezTo>
                  <a:cubicBezTo>
                    <a:pt x="3445" y="3143"/>
                    <a:pt x="3526" y="3096"/>
                    <a:pt x="3596" y="3040"/>
                  </a:cubicBezTo>
                  <a:cubicBezTo>
                    <a:pt x="3688" y="2970"/>
                    <a:pt x="3735" y="2875"/>
                    <a:pt x="3724" y="2772"/>
                  </a:cubicBezTo>
                  <a:cubicBezTo>
                    <a:pt x="3702" y="2666"/>
                    <a:pt x="3632" y="2596"/>
                    <a:pt x="3515" y="2562"/>
                  </a:cubicBezTo>
                  <a:cubicBezTo>
                    <a:pt x="3422" y="2526"/>
                    <a:pt x="3305" y="2503"/>
                    <a:pt x="3188" y="2481"/>
                  </a:cubicBezTo>
                  <a:cubicBezTo>
                    <a:pt x="3037" y="2467"/>
                    <a:pt x="2886" y="2456"/>
                    <a:pt x="2724" y="2456"/>
                  </a:cubicBezTo>
                  <a:lnTo>
                    <a:pt x="2699" y="2467"/>
                  </a:lnTo>
                  <a:cubicBezTo>
                    <a:pt x="2607" y="2467"/>
                    <a:pt x="2526" y="2467"/>
                    <a:pt x="2445" y="2481"/>
                  </a:cubicBezTo>
                  <a:cubicBezTo>
                    <a:pt x="2514" y="2386"/>
                    <a:pt x="2584" y="2294"/>
                    <a:pt x="2629" y="2202"/>
                  </a:cubicBezTo>
                  <a:cubicBezTo>
                    <a:pt x="2746" y="2213"/>
                    <a:pt x="2850" y="2213"/>
                    <a:pt x="2956" y="2213"/>
                  </a:cubicBezTo>
                  <a:cubicBezTo>
                    <a:pt x="3199" y="2213"/>
                    <a:pt x="3456" y="2188"/>
                    <a:pt x="3688" y="2143"/>
                  </a:cubicBezTo>
                  <a:cubicBezTo>
                    <a:pt x="3864" y="2096"/>
                    <a:pt x="4037" y="2048"/>
                    <a:pt x="4213" y="1967"/>
                  </a:cubicBezTo>
                  <a:lnTo>
                    <a:pt x="4224" y="1967"/>
                  </a:lnTo>
                  <a:cubicBezTo>
                    <a:pt x="4375" y="1886"/>
                    <a:pt x="4400" y="1783"/>
                    <a:pt x="4386" y="1699"/>
                  </a:cubicBezTo>
                  <a:cubicBezTo>
                    <a:pt x="4386" y="1629"/>
                    <a:pt x="4341" y="1515"/>
                    <a:pt x="4154" y="1478"/>
                  </a:cubicBezTo>
                  <a:cubicBezTo>
                    <a:pt x="4062" y="1467"/>
                    <a:pt x="3981" y="1456"/>
                    <a:pt x="3897" y="1445"/>
                  </a:cubicBezTo>
                  <a:cubicBezTo>
                    <a:pt x="4015" y="1397"/>
                    <a:pt x="4132" y="1339"/>
                    <a:pt x="4247" y="1280"/>
                  </a:cubicBezTo>
                  <a:lnTo>
                    <a:pt x="4260" y="1280"/>
                  </a:lnTo>
                  <a:cubicBezTo>
                    <a:pt x="4470" y="1165"/>
                    <a:pt x="4400" y="989"/>
                    <a:pt x="4386" y="967"/>
                  </a:cubicBezTo>
                  <a:cubicBezTo>
                    <a:pt x="4341" y="850"/>
                    <a:pt x="4224" y="816"/>
                    <a:pt x="4132" y="816"/>
                  </a:cubicBezTo>
                  <a:lnTo>
                    <a:pt x="4121" y="816"/>
                  </a:lnTo>
                  <a:cubicBezTo>
                    <a:pt x="3992" y="816"/>
                    <a:pt x="3897" y="827"/>
                    <a:pt x="3805" y="827"/>
                  </a:cubicBezTo>
                  <a:cubicBezTo>
                    <a:pt x="3515" y="861"/>
                    <a:pt x="3283" y="919"/>
                    <a:pt x="3073" y="1014"/>
                  </a:cubicBezTo>
                  <a:cubicBezTo>
                    <a:pt x="3059" y="1014"/>
                    <a:pt x="3059" y="1014"/>
                    <a:pt x="3048" y="1026"/>
                  </a:cubicBezTo>
                  <a:cubicBezTo>
                    <a:pt x="3059" y="827"/>
                    <a:pt x="3037" y="629"/>
                    <a:pt x="3003" y="408"/>
                  </a:cubicBezTo>
                  <a:cubicBezTo>
                    <a:pt x="2989" y="327"/>
                    <a:pt x="2978" y="257"/>
                    <a:pt x="2967" y="188"/>
                  </a:cubicBezTo>
                  <a:cubicBezTo>
                    <a:pt x="2945" y="93"/>
                    <a:pt x="2864" y="0"/>
                    <a:pt x="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0"/>
            <p:cNvSpPr/>
            <p:nvPr/>
          </p:nvSpPr>
          <p:spPr>
            <a:xfrm>
              <a:off x="7027904" y="4119295"/>
              <a:ext cx="28310" cy="84550"/>
            </a:xfrm>
            <a:custGeom>
              <a:avLst/>
              <a:gdLst/>
              <a:ahLst/>
              <a:cxnLst/>
              <a:rect l="l" t="t" r="r" b="b"/>
              <a:pathLst>
                <a:path w="597" h="1783" extrusionOk="0">
                  <a:moveTo>
                    <a:pt x="585" y="0"/>
                  </a:moveTo>
                  <a:cubicBezTo>
                    <a:pt x="515" y="106"/>
                    <a:pt x="445" y="210"/>
                    <a:pt x="387" y="327"/>
                  </a:cubicBezTo>
                  <a:cubicBezTo>
                    <a:pt x="269" y="500"/>
                    <a:pt x="211" y="710"/>
                    <a:pt x="152" y="908"/>
                  </a:cubicBezTo>
                  <a:cubicBezTo>
                    <a:pt x="96" y="1118"/>
                    <a:pt x="60" y="1338"/>
                    <a:pt x="12" y="1548"/>
                  </a:cubicBezTo>
                  <a:cubicBezTo>
                    <a:pt x="1" y="1632"/>
                    <a:pt x="12" y="1701"/>
                    <a:pt x="12" y="1782"/>
                  </a:cubicBezTo>
                  <a:lnTo>
                    <a:pt x="26" y="1782"/>
                  </a:lnTo>
                  <a:cubicBezTo>
                    <a:pt x="71" y="1735"/>
                    <a:pt x="129" y="1701"/>
                    <a:pt x="166" y="1654"/>
                  </a:cubicBezTo>
                  <a:cubicBezTo>
                    <a:pt x="258" y="1525"/>
                    <a:pt x="328" y="1386"/>
                    <a:pt x="375" y="1246"/>
                  </a:cubicBezTo>
                  <a:cubicBezTo>
                    <a:pt x="456" y="978"/>
                    <a:pt x="549" y="710"/>
                    <a:pt x="571" y="419"/>
                  </a:cubicBezTo>
                  <a:cubicBezTo>
                    <a:pt x="585" y="291"/>
                    <a:pt x="596" y="151"/>
                    <a:pt x="596" y="11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0"/>
            <p:cNvSpPr/>
            <p:nvPr/>
          </p:nvSpPr>
          <p:spPr>
            <a:xfrm>
              <a:off x="6986080" y="4156898"/>
              <a:ext cx="26508" cy="77816"/>
            </a:xfrm>
            <a:custGeom>
              <a:avLst/>
              <a:gdLst/>
              <a:ahLst/>
              <a:cxnLst/>
              <a:rect l="l" t="t" r="r" b="b"/>
              <a:pathLst>
                <a:path w="559" h="1641" extrusionOk="0">
                  <a:moveTo>
                    <a:pt x="511" y="0"/>
                  </a:moveTo>
                  <a:cubicBezTo>
                    <a:pt x="324" y="196"/>
                    <a:pt x="0" y="1408"/>
                    <a:pt x="56" y="1640"/>
                  </a:cubicBezTo>
                  <a:cubicBezTo>
                    <a:pt x="162" y="1582"/>
                    <a:pt x="221" y="1537"/>
                    <a:pt x="254" y="1453"/>
                  </a:cubicBezTo>
                  <a:cubicBezTo>
                    <a:pt x="442" y="1059"/>
                    <a:pt x="559" y="651"/>
                    <a:pt x="534" y="210"/>
                  </a:cubicBezTo>
                  <a:cubicBezTo>
                    <a:pt x="523" y="140"/>
                    <a:pt x="523" y="70"/>
                    <a:pt x="51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0"/>
            <p:cNvSpPr/>
            <p:nvPr/>
          </p:nvSpPr>
          <p:spPr>
            <a:xfrm>
              <a:off x="7007513" y="4215366"/>
              <a:ext cx="77958" cy="11665"/>
            </a:xfrm>
            <a:custGeom>
              <a:avLst/>
              <a:gdLst/>
              <a:ahLst/>
              <a:cxnLst/>
              <a:rect l="l" t="t" r="r" b="b"/>
              <a:pathLst>
                <a:path w="1644" h="246" extrusionOk="0">
                  <a:moveTo>
                    <a:pt x="930" y="1"/>
                  </a:moveTo>
                  <a:cubicBezTo>
                    <a:pt x="617" y="1"/>
                    <a:pt x="307" y="75"/>
                    <a:pt x="1" y="220"/>
                  </a:cubicBezTo>
                  <a:cubicBezTo>
                    <a:pt x="59" y="234"/>
                    <a:pt x="107" y="245"/>
                    <a:pt x="163" y="245"/>
                  </a:cubicBezTo>
                  <a:cubicBezTo>
                    <a:pt x="442" y="245"/>
                    <a:pt x="735" y="245"/>
                    <a:pt x="1015" y="234"/>
                  </a:cubicBezTo>
                  <a:cubicBezTo>
                    <a:pt x="1210" y="220"/>
                    <a:pt x="1398" y="187"/>
                    <a:pt x="1596" y="164"/>
                  </a:cubicBezTo>
                  <a:cubicBezTo>
                    <a:pt x="1607" y="164"/>
                    <a:pt x="1629" y="150"/>
                    <a:pt x="1643" y="139"/>
                  </a:cubicBezTo>
                  <a:lnTo>
                    <a:pt x="1643" y="128"/>
                  </a:lnTo>
                  <a:cubicBezTo>
                    <a:pt x="1404" y="43"/>
                    <a:pt x="1166" y="1"/>
                    <a:pt x="93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0"/>
            <p:cNvSpPr/>
            <p:nvPr/>
          </p:nvSpPr>
          <p:spPr>
            <a:xfrm>
              <a:off x="7059437" y="4173163"/>
              <a:ext cx="70134" cy="9531"/>
            </a:xfrm>
            <a:custGeom>
              <a:avLst/>
              <a:gdLst/>
              <a:ahLst/>
              <a:cxnLst/>
              <a:rect l="l" t="t" r="r" b="b"/>
              <a:pathLst>
                <a:path w="1479" h="201" extrusionOk="0">
                  <a:moveTo>
                    <a:pt x="851" y="0"/>
                  </a:moveTo>
                  <a:cubicBezTo>
                    <a:pt x="535" y="0"/>
                    <a:pt x="191" y="50"/>
                    <a:pt x="1" y="158"/>
                  </a:cubicBezTo>
                  <a:cubicBezTo>
                    <a:pt x="204" y="186"/>
                    <a:pt x="406" y="201"/>
                    <a:pt x="608" y="201"/>
                  </a:cubicBezTo>
                  <a:cubicBezTo>
                    <a:pt x="903" y="201"/>
                    <a:pt x="1195" y="169"/>
                    <a:pt x="1479" y="99"/>
                  </a:cubicBezTo>
                  <a:cubicBezTo>
                    <a:pt x="1361" y="35"/>
                    <a:pt x="1116" y="0"/>
                    <a:pt x="85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0"/>
            <p:cNvSpPr/>
            <p:nvPr/>
          </p:nvSpPr>
          <p:spPr>
            <a:xfrm>
              <a:off x="7004194" y="4226462"/>
              <a:ext cx="75730" cy="10243"/>
            </a:xfrm>
            <a:custGeom>
              <a:avLst/>
              <a:gdLst/>
              <a:ahLst/>
              <a:cxnLst/>
              <a:rect l="l" t="t" r="r" b="b"/>
              <a:pathLst>
                <a:path w="1597" h="216" extrusionOk="0">
                  <a:moveTo>
                    <a:pt x="1596" y="0"/>
                  </a:moveTo>
                  <a:lnTo>
                    <a:pt x="1596" y="0"/>
                  </a:lnTo>
                  <a:cubicBezTo>
                    <a:pt x="1317" y="36"/>
                    <a:pt x="1041" y="50"/>
                    <a:pt x="766" y="50"/>
                  </a:cubicBezTo>
                  <a:cubicBezTo>
                    <a:pt x="512" y="50"/>
                    <a:pt x="258" y="39"/>
                    <a:pt x="1" y="22"/>
                  </a:cubicBezTo>
                  <a:lnTo>
                    <a:pt x="1" y="22"/>
                  </a:lnTo>
                  <a:cubicBezTo>
                    <a:pt x="82" y="70"/>
                    <a:pt x="152" y="115"/>
                    <a:pt x="233" y="151"/>
                  </a:cubicBezTo>
                  <a:cubicBezTo>
                    <a:pt x="351" y="201"/>
                    <a:pt x="473" y="215"/>
                    <a:pt x="597" y="215"/>
                  </a:cubicBezTo>
                  <a:cubicBezTo>
                    <a:pt x="646" y="215"/>
                    <a:pt x="697" y="213"/>
                    <a:pt x="747" y="210"/>
                  </a:cubicBezTo>
                  <a:cubicBezTo>
                    <a:pt x="1026" y="196"/>
                    <a:pt x="1294" y="140"/>
                    <a:pt x="1549" y="22"/>
                  </a:cubicBezTo>
                  <a:cubicBezTo>
                    <a:pt x="1560" y="11"/>
                    <a:pt x="1574" y="11"/>
                    <a:pt x="159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0"/>
            <p:cNvSpPr/>
            <p:nvPr/>
          </p:nvSpPr>
          <p:spPr>
            <a:xfrm>
              <a:off x="7095903" y="4124179"/>
              <a:ext cx="65724" cy="9579"/>
            </a:xfrm>
            <a:custGeom>
              <a:avLst/>
              <a:gdLst/>
              <a:ahLst/>
              <a:cxnLst/>
              <a:rect l="l" t="t" r="r" b="b"/>
              <a:pathLst>
                <a:path w="1386" h="202" extrusionOk="0">
                  <a:moveTo>
                    <a:pt x="843" y="0"/>
                  </a:moveTo>
                  <a:cubicBezTo>
                    <a:pt x="806" y="0"/>
                    <a:pt x="769" y="1"/>
                    <a:pt x="732" y="3"/>
                  </a:cubicBezTo>
                  <a:cubicBezTo>
                    <a:pt x="534" y="14"/>
                    <a:pt x="349" y="37"/>
                    <a:pt x="173" y="107"/>
                  </a:cubicBezTo>
                  <a:cubicBezTo>
                    <a:pt x="103" y="132"/>
                    <a:pt x="59" y="165"/>
                    <a:pt x="0" y="202"/>
                  </a:cubicBezTo>
                  <a:cubicBezTo>
                    <a:pt x="640" y="188"/>
                    <a:pt x="1221" y="132"/>
                    <a:pt x="1386" y="62"/>
                  </a:cubicBezTo>
                  <a:cubicBezTo>
                    <a:pt x="1372" y="48"/>
                    <a:pt x="1372" y="48"/>
                    <a:pt x="1361" y="48"/>
                  </a:cubicBezTo>
                  <a:cubicBezTo>
                    <a:pt x="1188" y="20"/>
                    <a:pt x="1016" y="0"/>
                    <a:pt x="84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0"/>
            <p:cNvSpPr/>
            <p:nvPr/>
          </p:nvSpPr>
          <p:spPr>
            <a:xfrm>
              <a:off x="7060006" y="4180608"/>
              <a:ext cx="70656" cy="9199"/>
            </a:xfrm>
            <a:custGeom>
              <a:avLst/>
              <a:gdLst/>
              <a:ahLst/>
              <a:cxnLst/>
              <a:rect l="l" t="t" r="r" b="b"/>
              <a:pathLst>
                <a:path w="1490" h="194" extrusionOk="0">
                  <a:moveTo>
                    <a:pt x="0" y="59"/>
                  </a:moveTo>
                  <a:cubicBezTo>
                    <a:pt x="4" y="59"/>
                    <a:pt x="8" y="59"/>
                    <a:pt x="11" y="59"/>
                  </a:cubicBezTo>
                  <a:lnTo>
                    <a:pt x="11" y="59"/>
                  </a:lnTo>
                  <a:cubicBezTo>
                    <a:pt x="11" y="59"/>
                    <a:pt x="11" y="59"/>
                    <a:pt x="11" y="59"/>
                  </a:cubicBezTo>
                  <a:close/>
                  <a:moveTo>
                    <a:pt x="1489" y="1"/>
                  </a:moveTo>
                  <a:cubicBezTo>
                    <a:pt x="1246" y="23"/>
                    <a:pt x="989" y="70"/>
                    <a:pt x="746" y="70"/>
                  </a:cubicBezTo>
                  <a:cubicBezTo>
                    <a:pt x="697" y="73"/>
                    <a:pt x="647" y="73"/>
                    <a:pt x="597" y="73"/>
                  </a:cubicBezTo>
                  <a:cubicBezTo>
                    <a:pt x="402" y="73"/>
                    <a:pt x="202" y="60"/>
                    <a:pt x="11" y="59"/>
                  </a:cubicBezTo>
                  <a:lnTo>
                    <a:pt x="11" y="59"/>
                  </a:lnTo>
                  <a:cubicBezTo>
                    <a:pt x="246" y="150"/>
                    <a:pt x="480" y="194"/>
                    <a:pt x="718" y="194"/>
                  </a:cubicBezTo>
                  <a:cubicBezTo>
                    <a:pt x="812" y="194"/>
                    <a:pt x="905" y="187"/>
                    <a:pt x="1000" y="174"/>
                  </a:cubicBezTo>
                  <a:cubicBezTo>
                    <a:pt x="1140" y="151"/>
                    <a:pt x="1280" y="129"/>
                    <a:pt x="1408" y="59"/>
                  </a:cubicBezTo>
                  <a:cubicBezTo>
                    <a:pt x="1444" y="45"/>
                    <a:pt x="1467" y="23"/>
                    <a:pt x="1489" y="12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0"/>
            <p:cNvSpPr/>
            <p:nvPr/>
          </p:nvSpPr>
          <p:spPr>
            <a:xfrm>
              <a:off x="7087557" y="4129206"/>
              <a:ext cx="72363" cy="10812"/>
            </a:xfrm>
            <a:custGeom>
              <a:avLst/>
              <a:gdLst/>
              <a:ahLst/>
              <a:cxnLst/>
              <a:rect l="l" t="t" r="r" b="b"/>
              <a:pathLst>
                <a:path w="1526" h="228" extrusionOk="0">
                  <a:moveTo>
                    <a:pt x="1525" y="1"/>
                  </a:moveTo>
                  <a:cubicBezTo>
                    <a:pt x="1467" y="26"/>
                    <a:pt x="1408" y="37"/>
                    <a:pt x="1338" y="48"/>
                  </a:cubicBezTo>
                  <a:cubicBezTo>
                    <a:pt x="1176" y="59"/>
                    <a:pt x="1014" y="70"/>
                    <a:pt x="849" y="82"/>
                  </a:cubicBezTo>
                  <a:cubicBezTo>
                    <a:pt x="676" y="107"/>
                    <a:pt x="514" y="107"/>
                    <a:pt x="338" y="129"/>
                  </a:cubicBezTo>
                  <a:cubicBezTo>
                    <a:pt x="246" y="129"/>
                    <a:pt x="151" y="151"/>
                    <a:pt x="59" y="177"/>
                  </a:cubicBezTo>
                  <a:cubicBezTo>
                    <a:pt x="36" y="177"/>
                    <a:pt x="25" y="188"/>
                    <a:pt x="0" y="210"/>
                  </a:cubicBezTo>
                  <a:cubicBezTo>
                    <a:pt x="128" y="221"/>
                    <a:pt x="253" y="227"/>
                    <a:pt x="377" y="227"/>
                  </a:cubicBezTo>
                  <a:cubicBezTo>
                    <a:pt x="773" y="227"/>
                    <a:pt x="1153" y="166"/>
                    <a:pt x="1525" y="26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0"/>
            <p:cNvSpPr/>
            <p:nvPr/>
          </p:nvSpPr>
          <p:spPr>
            <a:xfrm>
              <a:off x="6983804" y="4158463"/>
              <a:ext cx="23236" cy="77958"/>
            </a:xfrm>
            <a:custGeom>
              <a:avLst/>
              <a:gdLst/>
              <a:ahLst/>
              <a:cxnLst/>
              <a:rect l="l" t="t" r="r" b="b"/>
              <a:pathLst>
                <a:path w="490" h="1644" extrusionOk="0">
                  <a:moveTo>
                    <a:pt x="490" y="1"/>
                  </a:moveTo>
                  <a:lnTo>
                    <a:pt x="490" y="1"/>
                  </a:lnTo>
                  <a:cubicBezTo>
                    <a:pt x="280" y="222"/>
                    <a:pt x="188" y="490"/>
                    <a:pt x="104" y="780"/>
                  </a:cubicBezTo>
                  <a:cubicBezTo>
                    <a:pt x="1" y="1096"/>
                    <a:pt x="12" y="1560"/>
                    <a:pt x="59" y="1644"/>
                  </a:cubicBezTo>
                  <a:cubicBezTo>
                    <a:pt x="82" y="1060"/>
                    <a:pt x="233" y="512"/>
                    <a:pt x="49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0"/>
            <p:cNvSpPr/>
            <p:nvPr/>
          </p:nvSpPr>
          <p:spPr>
            <a:xfrm>
              <a:off x="7074279" y="4092788"/>
              <a:ext cx="7872" cy="58611"/>
            </a:xfrm>
            <a:custGeom>
              <a:avLst/>
              <a:gdLst/>
              <a:ahLst/>
              <a:cxnLst/>
              <a:rect l="l" t="t" r="r" b="b"/>
              <a:pathLst>
                <a:path w="166" h="1236" extrusionOk="0">
                  <a:moveTo>
                    <a:pt x="71" y="0"/>
                  </a:moveTo>
                  <a:lnTo>
                    <a:pt x="71" y="0"/>
                  </a:lnTo>
                  <a:cubicBezTo>
                    <a:pt x="12" y="165"/>
                    <a:pt x="1" y="1059"/>
                    <a:pt x="59" y="1235"/>
                  </a:cubicBezTo>
                  <a:cubicBezTo>
                    <a:pt x="152" y="1129"/>
                    <a:pt x="166" y="210"/>
                    <a:pt x="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0"/>
            <p:cNvSpPr/>
            <p:nvPr/>
          </p:nvSpPr>
          <p:spPr>
            <a:xfrm>
              <a:off x="7064891" y="4089990"/>
              <a:ext cx="11191" cy="65250"/>
            </a:xfrm>
            <a:custGeom>
              <a:avLst/>
              <a:gdLst/>
              <a:ahLst/>
              <a:cxnLst/>
              <a:rect l="l" t="t" r="r" b="b"/>
              <a:pathLst>
                <a:path w="236" h="1376" extrusionOk="0">
                  <a:moveTo>
                    <a:pt x="235" y="1"/>
                  </a:moveTo>
                  <a:cubicBezTo>
                    <a:pt x="59" y="456"/>
                    <a:pt x="0" y="909"/>
                    <a:pt x="199" y="1375"/>
                  </a:cubicBezTo>
                  <a:cubicBezTo>
                    <a:pt x="210" y="1364"/>
                    <a:pt x="224" y="1364"/>
                    <a:pt x="224" y="1364"/>
                  </a:cubicBezTo>
                  <a:cubicBezTo>
                    <a:pt x="140" y="909"/>
                    <a:pt x="188" y="456"/>
                    <a:pt x="23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0"/>
            <p:cNvSpPr/>
            <p:nvPr/>
          </p:nvSpPr>
          <p:spPr>
            <a:xfrm>
              <a:off x="7026860" y="4120480"/>
              <a:ext cx="26034" cy="64017"/>
            </a:xfrm>
            <a:custGeom>
              <a:avLst/>
              <a:gdLst/>
              <a:ahLst/>
              <a:cxnLst/>
              <a:rect l="l" t="t" r="r" b="b"/>
              <a:pathLst>
                <a:path w="549" h="1350" extrusionOk="0">
                  <a:moveTo>
                    <a:pt x="548" y="0"/>
                  </a:moveTo>
                  <a:cubicBezTo>
                    <a:pt x="280" y="126"/>
                    <a:pt x="1" y="861"/>
                    <a:pt x="34" y="1350"/>
                  </a:cubicBezTo>
                  <a:cubicBezTo>
                    <a:pt x="140" y="861"/>
                    <a:pt x="244" y="394"/>
                    <a:pt x="54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0"/>
            <p:cNvSpPr/>
            <p:nvPr/>
          </p:nvSpPr>
          <p:spPr>
            <a:xfrm>
              <a:off x="7093626" y="4062440"/>
              <a:ext cx="6165" cy="56904"/>
            </a:xfrm>
            <a:custGeom>
              <a:avLst/>
              <a:gdLst/>
              <a:ahLst/>
              <a:cxnLst/>
              <a:rect l="l" t="t" r="r" b="b"/>
              <a:pathLst>
                <a:path w="130" h="1200" extrusionOk="0">
                  <a:moveTo>
                    <a:pt x="70" y="1"/>
                  </a:moveTo>
                  <a:cubicBezTo>
                    <a:pt x="1" y="302"/>
                    <a:pt x="12" y="1107"/>
                    <a:pt x="70" y="1199"/>
                  </a:cubicBezTo>
                  <a:cubicBezTo>
                    <a:pt x="93" y="1001"/>
                    <a:pt x="118" y="805"/>
                    <a:pt x="129" y="607"/>
                  </a:cubicBezTo>
                  <a:cubicBezTo>
                    <a:pt x="129" y="408"/>
                    <a:pt x="118" y="210"/>
                    <a:pt x="7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0"/>
            <p:cNvSpPr/>
            <p:nvPr/>
          </p:nvSpPr>
          <p:spPr>
            <a:xfrm>
              <a:off x="7107947" y="4095538"/>
              <a:ext cx="53016" cy="13847"/>
            </a:xfrm>
            <a:custGeom>
              <a:avLst/>
              <a:gdLst/>
              <a:ahLst/>
              <a:cxnLst/>
              <a:rect l="l" t="t" r="r" b="b"/>
              <a:pathLst>
                <a:path w="1118" h="292" extrusionOk="0">
                  <a:moveTo>
                    <a:pt x="1084" y="1"/>
                  </a:moveTo>
                  <a:cubicBezTo>
                    <a:pt x="805" y="1"/>
                    <a:pt x="514" y="37"/>
                    <a:pt x="246" y="141"/>
                  </a:cubicBezTo>
                  <a:cubicBezTo>
                    <a:pt x="165" y="177"/>
                    <a:pt x="84" y="211"/>
                    <a:pt x="0" y="292"/>
                  </a:cubicBezTo>
                  <a:cubicBezTo>
                    <a:pt x="14" y="280"/>
                    <a:pt x="25" y="280"/>
                    <a:pt x="25" y="280"/>
                  </a:cubicBezTo>
                  <a:cubicBezTo>
                    <a:pt x="327" y="199"/>
                    <a:pt x="618" y="118"/>
                    <a:pt x="922" y="60"/>
                  </a:cubicBezTo>
                  <a:cubicBezTo>
                    <a:pt x="992" y="60"/>
                    <a:pt x="1048" y="23"/>
                    <a:pt x="1118" y="12"/>
                  </a:cubicBezTo>
                  <a:cubicBezTo>
                    <a:pt x="1107" y="1"/>
                    <a:pt x="1095" y="1"/>
                    <a:pt x="108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0"/>
            <p:cNvSpPr/>
            <p:nvPr/>
          </p:nvSpPr>
          <p:spPr>
            <a:xfrm>
              <a:off x="7107425" y="4099426"/>
              <a:ext cx="50882" cy="12234"/>
            </a:xfrm>
            <a:custGeom>
              <a:avLst/>
              <a:gdLst/>
              <a:ahLst/>
              <a:cxnLst/>
              <a:rect l="l" t="t" r="r" b="b"/>
              <a:pathLst>
                <a:path w="1073" h="258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699" y="47"/>
                    <a:pt x="349" y="140"/>
                    <a:pt x="0" y="257"/>
                  </a:cubicBezTo>
                  <a:cubicBezTo>
                    <a:pt x="386" y="257"/>
                    <a:pt x="735" y="151"/>
                    <a:pt x="107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0"/>
            <p:cNvSpPr/>
            <p:nvPr/>
          </p:nvSpPr>
          <p:spPr>
            <a:xfrm>
              <a:off x="7087557" y="4064147"/>
              <a:ext cx="7160" cy="55718"/>
            </a:xfrm>
            <a:custGeom>
              <a:avLst/>
              <a:gdLst/>
              <a:ahLst/>
              <a:cxnLst/>
              <a:rect l="l" t="t" r="r" b="b"/>
              <a:pathLst>
                <a:path w="151" h="1175" extrusionOk="0">
                  <a:moveTo>
                    <a:pt x="151" y="1"/>
                  </a:moveTo>
                  <a:cubicBezTo>
                    <a:pt x="0" y="255"/>
                    <a:pt x="0" y="1012"/>
                    <a:pt x="151" y="1174"/>
                  </a:cubicBezTo>
                  <a:cubicBezTo>
                    <a:pt x="81" y="791"/>
                    <a:pt x="117" y="395"/>
                    <a:pt x="15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0"/>
            <p:cNvSpPr/>
            <p:nvPr/>
          </p:nvSpPr>
          <p:spPr>
            <a:xfrm>
              <a:off x="6972803" y="4054758"/>
              <a:ext cx="194280" cy="192667"/>
            </a:xfrm>
            <a:custGeom>
              <a:avLst/>
              <a:gdLst/>
              <a:ahLst/>
              <a:cxnLst/>
              <a:rect l="l" t="t" r="r" b="b"/>
              <a:pathLst>
                <a:path w="4097" h="4063" extrusionOk="0">
                  <a:moveTo>
                    <a:pt x="3934" y="861"/>
                  </a:moveTo>
                  <a:cubicBezTo>
                    <a:pt x="3945" y="861"/>
                    <a:pt x="3957" y="861"/>
                    <a:pt x="3968" y="872"/>
                  </a:cubicBezTo>
                  <a:cubicBezTo>
                    <a:pt x="3898" y="883"/>
                    <a:pt x="3842" y="920"/>
                    <a:pt x="3772" y="920"/>
                  </a:cubicBezTo>
                  <a:cubicBezTo>
                    <a:pt x="3468" y="978"/>
                    <a:pt x="3177" y="1059"/>
                    <a:pt x="2875" y="1140"/>
                  </a:cubicBezTo>
                  <a:cubicBezTo>
                    <a:pt x="2875" y="1140"/>
                    <a:pt x="2864" y="1140"/>
                    <a:pt x="2850" y="1152"/>
                  </a:cubicBezTo>
                  <a:cubicBezTo>
                    <a:pt x="2934" y="1071"/>
                    <a:pt x="3015" y="1037"/>
                    <a:pt x="3096" y="1001"/>
                  </a:cubicBezTo>
                  <a:cubicBezTo>
                    <a:pt x="3364" y="897"/>
                    <a:pt x="3655" y="861"/>
                    <a:pt x="3934" y="861"/>
                  </a:cubicBezTo>
                  <a:close/>
                  <a:moveTo>
                    <a:pt x="3912" y="942"/>
                  </a:moveTo>
                  <a:cubicBezTo>
                    <a:pt x="3574" y="1093"/>
                    <a:pt x="3225" y="1199"/>
                    <a:pt x="2839" y="1199"/>
                  </a:cubicBezTo>
                  <a:cubicBezTo>
                    <a:pt x="3188" y="1082"/>
                    <a:pt x="3538" y="989"/>
                    <a:pt x="3912" y="942"/>
                  </a:cubicBezTo>
                  <a:close/>
                  <a:moveTo>
                    <a:pt x="2618" y="163"/>
                  </a:moveTo>
                  <a:cubicBezTo>
                    <a:pt x="2666" y="372"/>
                    <a:pt x="2677" y="570"/>
                    <a:pt x="2677" y="769"/>
                  </a:cubicBezTo>
                  <a:cubicBezTo>
                    <a:pt x="2666" y="967"/>
                    <a:pt x="2641" y="1163"/>
                    <a:pt x="2618" y="1361"/>
                  </a:cubicBezTo>
                  <a:cubicBezTo>
                    <a:pt x="2560" y="1269"/>
                    <a:pt x="2549" y="464"/>
                    <a:pt x="2618" y="163"/>
                  </a:cubicBezTo>
                  <a:close/>
                  <a:moveTo>
                    <a:pt x="2571" y="199"/>
                  </a:moveTo>
                  <a:cubicBezTo>
                    <a:pt x="2537" y="593"/>
                    <a:pt x="2501" y="989"/>
                    <a:pt x="2571" y="1372"/>
                  </a:cubicBezTo>
                  <a:cubicBezTo>
                    <a:pt x="2420" y="1210"/>
                    <a:pt x="2420" y="453"/>
                    <a:pt x="2571" y="199"/>
                  </a:cubicBezTo>
                  <a:close/>
                  <a:moveTo>
                    <a:pt x="3439" y="1464"/>
                  </a:moveTo>
                  <a:cubicBezTo>
                    <a:pt x="3612" y="1464"/>
                    <a:pt x="3784" y="1484"/>
                    <a:pt x="3957" y="1512"/>
                  </a:cubicBezTo>
                  <a:cubicBezTo>
                    <a:pt x="3968" y="1512"/>
                    <a:pt x="3968" y="1512"/>
                    <a:pt x="3982" y="1526"/>
                  </a:cubicBezTo>
                  <a:cubicBezTo>
                    <a:pt x="3817" y="1596"/>
                    <a:pt x="3236" y="1652"/>
                    <a:pt x="2596" y="1666"/>
                  </a:cubicBezTo>
                  <a:cubicBezTo>
                    <a:pt x="2655" y="1629"/>
                    <a:pt x="2699" y="1596"/>
                    <a:pt x="2769" y="1571"/>
                  </a:cubicBezTo>
                  <a:cubicBezTo>
                    <a:pt x="2945" y="1501"/>
                    <a:pt x="3130" y="1478"/>
                    <a:pt x="3328" y="1467"/>
                  </a:cubicBezTo>
                  <a:cubicBezTo>
                    <a:pt x="3365" y="1465"/>
                    <a:pt x="3402" y="1464"/>
                    <a:pt x="3439" y="1464"/>
                  </a:cubicBezTo>
                  <a:close/>
                  <a:moveTo>
                    <a:pt x="3945" y="1571"/>
                  </a:moveTo>
                  <a:lnTo>
                    <a:pt x="3945" y="1596"/>
                  </a:lnTo>
                  <a:cubicBezTo>
                    <a:pt x="3573" y="1736"/>
                    <a:pt x="3193" y="1797"/>
                    <a:pt x="2797" y="1797"/>
                  </a:cubicBezTo>
                  <a:cubicBezTo>
                    <a:pt x="2673" y="1797"/>
                    <a:pt x="2548" y="1791"/>
                    <a:pt x="2420" y="1780"/>
                  </a:cubicBezTo>
                  <a:cubicBezTo>
                    <a:pt x="2445" y="1758"/>
                    <a:pt x="2456" y="1747"/>
                    <a:pt x="2479" y="1747"/>
                  </a:cubicBezTo>
                  <a:cubicBezTo>
                    <a:pt x="2571" y="1721"/>
                    <a:pt x="2666" y="1699"/>
                    <a:pt x="2758" y="1699"/>
                  </a:cubicBezTo>
                  <a:cubicBezTo>
                    <a:pt x="2934" y="1677"/>
                    <a:pt x="3096" y="1677"/>
                    <a:pt x="3269" y="1652"/>
                  </a:cubicBezTo>
                  <a:cubicBezTo>
                    <a:pt x="3434" y="1640"/>
                    <a:pt x="3596" y="1629"/>
                    <a:pt x="3758" y="1618"/>
                  </a:cubicBezTo>
                  <a:cubicBezTo>
                    <a:pt x="3828" y="1607"/>
                    <a:pt x="3887" y="1596"/>
                    <a:pt x="3945" y="1571"/>
                  </a:cubicBezTo>
                  <a:close/>
                  <a:moveTo>
                    <a:pt x="2211" y="802"/>
                  </a:moveTo>
                  <a:lnTo>
                    <a:pt x="2211" y="802"/>
                  </a:lnTo>
                  <a:cubicBezTo>
                    <a:pt x="2306" y="1012"/>
                    <a:pt x="2292" y="1931"/>
                    <a:pt x="2199" y="2037"/>
                  </a:cubicBezTo>
                  <a:cubicBezTo>
                    <a:pt x="2141" y="1861"/>
                    <a:pt x="2152" y="967"/>
                    <a:pt x="2211" y="802"/>
                  </a:cubicBezTo>
                  <a:close/>
                  <a:moveTo>
                    <a:pt x="2177" y="744"/>
                  </a:moveTo>
                  <a:cubicBezTo>
                    <a:pt x="2130" y="1199"/>
                    <a:pt x="2082" y="1652"/>
                    <a:pt x="2166" y="2107"/>
                  </a:cubicBezTo>
                  <a:cubicBezTo>
                    <a:pt x="2166" y="2107"/>
                    <a:pt x="2152" y="2107"/>
                    <a:pt x="2141" y="2118"/>
                  </a:cubicBezTo>
                  <a:cubicBezTo>
                    <a:pt x="1942" y="1652"/>
                    <a:pt x="2001" y="1199"/>
                    <a:pt x="2177" y="744"/>
                  </a:cubicBezTo>
                  <a:close/>
                  <a:moveTo>
                    <a:pt x="2678" y="2497"/>
                  </a:moveTo>
                  <a:cubicBezTo>
                    <a:pt x="2943" y="2497"/>
                    <a:pt x="3188" y="2532"/>
                    <a:pt x="3306" y="2596"/>
                  </a:cubicBezTo>
                  <a:cubicBezTo>
                    <a:pt x="3022" y="2666"/>
                    <a:pt x="2730" y="2698"/>
                    <a:pt x="2435" y="2698"/>
                  </a:cubicBezTo>
                  <a:cubicBezTo>
                    <a:pt x="2233" y="2698"/>
                    <a:pt x="2031" y="2683"/>
                    <a:pt x="1828" y="2655"/>
                  </a:cubicBezTo>
                  <a:cubicBezTo>
                    <a:pt x="2018" y="2547"/>
                    <a:pt x="2362" y="2497"/>
                    <a:pt x="2678" y="2497"/>
                  </a:cubicBezTo>
                  <a:close/>
                  <a:moveTo>
                    <a:pt x="1688" y="1386"/>
                  </a:moveTo>
                  <a:cubicBezTo>
                    <a:pt x="1384" y="1780"/>
                    <a:pt x="1280" y="2247"/>
                    <a:pt x="1174" y="2736"/>
                  </a:cubicBezTo>
                  <a:cubicBezTo>
                    <a:pt x="1141" y="2247"/>
                    <a:pt x="1420" y="1512"/>
                    <a:pt x="1688" y="1386"/>
                  </a:cubicBezTo>
                  <a:close/>
                  <a:moveTo>
                    <a:pt x="3328" y="2655"/>
                  </a:moveTo>
                  <a:lnTo>
                    <a:pt x="3328" y="2666"/>
                  </a:lnTo>
                  <a:cubicBezTo>
                    <a:pt x="3306" y="2677"/>
                    <a:pt x="3283" y="2699"/>
                    <a:pt x="3247" y="2713"/>
                  </a:cubicBezTo>
                  <a:cubicBezTo>
                    <a:pt x="3119" y="2783"/>
                    <a:pt x="2979" y="2805"/>
                    <a:pt x="2839" y="2828"/>
                  </a:cubicBezTo>
                  <a:cubicBezTo>
                    <a:pt x="2744" y="2841"/>
                    <a:pt x="2651" y="2848"/>
                    <a:pt x="2557" y="2848"/>
                  </a:cubicBezTo>
                  <a:cubicBezTo>
                    <a:pt x="2319" y="2848"/>
                    <a:pt x="2085" y="2804"/>
                    <a:pt x="1850" y="2713"/>
                  </a:cubicBezTo>
                  <a:lnTo>
                    <a:pt x="1850" y="2713"/>
                  </a:lnTo>
                  <a:cubicBezTo>
                    <a:pt x="2041" y="2714"/>
                    <a:pt x="2241" y="2727"/>
                    <a:pt x="2436" y="2727"/>
                  </a:cubicBezTo>
                  <a:cubicBezTo>
                    <a:pt x="2486" y="2727"/>
                    <a:pt x="2536" y="2727"/>
                    <a:pt x="2585" y="2724"/>
                  </a:cubicBezTo>
                  <a:cubicBezTo>
                    <a:pt x="2828" y="2724"/>
                    <a:pt x="3085" y="2677"/>
                    <a:pt x="3328" y="2655"/>
                  </a:cubicBezTo>
                  <a:close/>
                  <a:moveTo>
                    <a:pt x="1747" y="1361"/>
                  </a:moveTo>
                  <a:lnTo>
                    <a:pt x="1758" y="1372"/>
                  </a:lnTo>
                  <a:cubicBezTo>
                    <a:pt x="1758" y="1512"/>
                    <a:pt x="1747" y="1652"/>
                    <a:pt x="1733" y="1780"/>
                  </a:cubicBezTo>
                  <a:cubicBezTo>
                    <a:pt x="1711" y="2071"/>
                    <a:pt x="1618" y="2339"/>
                    <a:pt x="1537" y="2607"/>
                  </a:cubicBezTo>
                  <a:cubicBezTo>
                    <a:pt x="1490" y="2747"/>
                    <a:pt x="1420" y="2886"/>
                    <a:pt x="1328" y="3015"/>
                  </a:cubicBezTo>
                  <a:cubicBezTo>
                    <a:pt x="1291" y="3062"/>
                    <a:pt x="1233" y="3096"/>
                    <a:pt x="1188" y="3143"/>
                  </a:cubicBezTo>
                  <a:lnTo>
                    <a:pt x="1174" y="3143"/>
                  </a:lnTo>
                  <a:cubicBezTo>
                    <a:pt x="1174" y="3062"/>
                    <a:pt x="1163" y="2993"/>
                    <a:pt x="1174" y="2909"/>
                  </a:cubicBezTo>
                  <a:cubicBezTo>
                    <a:pt x="1222" y="2699"/>
                    <a:pt x="1258" y="2479"/>
                    <a:pt x="1314" y="2269"/>
                  </a:cubicBezTo>
                  <a:cubicBezTo>
                    <a:pt x="1373" y="2071"/>
                    <a:pt x="1431" y="1861"/>
                    <a:pt x="1549" y="1688"/>
                  </a:cubicBezTo>
                  <a:cubicBezTo>
                    <a:pt x="1607" y="1571"/>
                    <a:pt x="1677" y="1467"/>
                    <a:pt x="1747" y="1361"/>
                  </a:cubicBezTo>
                  <a:close/>
                  <a:moveTo>
                    <a:pt x="1662" y="3388"/>
                  </a:moveTo>
                  <a:cubicBezTo>
                    <a:pt x="1898" y="3388"/>
                    <a:pt x="2136" y="3430"/>
                    <a:pt x="2375" y="3515"/>
                  </a:cubicBezTo>
                  <a:lnTo>
                    <a:pt x="2375" y="3526"/>
                  </a:lnTo>
                  <a:cubicBezTo>
                    <a:pt x="2361" y="3537"/>
                    <a:pt x="2339" y="3551"/>
                    <a:pt x="2328" y="3551"/>
                  </a:cubicBezTo>
                  <a:cubicBezTo>
                    <a:pt x="2130" y="3574"/>
                    <a:pt x="1942" y="3607"/>
                    <a:pt x="1747" y="3621"/>
                  </a:cubicBezTo>
                  <a:cubicBezTo>
                    <a:pt x="1467" y="3632"/>
                    <a:pt x="1174" y="3632"/>
                    <a:pt x="895" y="3632"/>
                  </a:cubicBezTo>
                  <a:cubicBezTo>
                    <a:pt x="839" y="3632"/>
                    <a:pt x="791" y="3621"/>
                    <a:pt x="733" y="3607"/>
                  </a:cubicBezTo>
                  <a:cubicBezTo>
                    <a:pt x="1039" y="3462"/>
                    <a:pt x="1349" y="3388"/>
                    <a:pt x="1662" y="3388"/>
                  </a:cubicBezTo>
                  <a:close/>
                  <a:moveTo>
                    <a:pt x="791" y="2154"/>
                  </a:moveTo>
                  <a:cubicBezTo>
                    <a:pt x="803" y="2224"/>
                    <a:pt x="803" y="2294"/>
                    <a:pt x="814" y="2364"/>
                  </a:cubicBezTo>
                  <a:cubicBezTo>
                    <a:pt x="839" y="2805"/>
                    <a:pt x="722" y="3213"/>
                    <a:pt x="534" y="3607"/>
                  </a:cubicBezTo>
                  <a:cubicBezTo>
                    <a:pt x="501" y="3691"/>
                    <a:pt x="442" y="3736"/>
                    <a:pt x="336" y="3794"/>
                  </a:cubicBezTo>
                  <a:cubicBezTo>
                    <a:pt x="280" y="3562"/>
                    <a:pt x="604" y="2350"/>
                    <a:pt x="791" y="2154"/>
                  </a:cubicBezTo>
                  <a:close/>
                  <a:moveTo>
                    <a:pt x="722" y="2188"/>
                  </a:moveTo>
                  <a:lnTo>
                    <a:pt x="722" y="2188"/>
                  </a:lnTo>
                  <a:cubicBezTo>
                    <a:pt x="465" y="2699"/>
                    <a:pt x="314" y="3247"/>
                    <a:pt x="291" y="3831"/>
                  </a:cubicBezTo>
                  <a:cubicBezTo>
                    <a:pt x="244" y="3747"/>
                    <a:pt x="233" y="3283"/>
                    <a:pt x="336" y="2967"/>
                  </a:cubicBezTo>
                  <a:cubicBezTo>
                    <a:pt x="420" y="2677"/>
                    <a:pt x="512" y="2409"/>
                    <a:pt x="722" y="2188"/>
                  </a:cubicBezTo>
                  <a:close/>
                  <a:moveTo>
                    <a:pt x="2258" y="3621"/>
                  </a:moveTo>
                  <a:lnTo>
                    <a:pt x="2258" y="3621"/>
                  </a:lnTo>
                  <a:cubicBezTo>
                    <a:pt x="2236" y="3632"/>
                    <a:pt x="2222" y="3632"/>
                    <a:pt x="2211" y="3643"/>
                  </a:cubicBezTo>
                  <a:cubicBezTo>
                    <a:pt x="1956" y="3761"/>
                    <a:pt x="1688" y="3817"/>
                    <a:pt x="1409" y="3831"/>
                  </a:cubicBezTo>
                  <a:cubicBezTo>
                    <a:pt x="1359" y="3834"/>
                    <a:pt x="1308" y="3836"/>
                    <a:pt x="1259" y="3836"/>
                  </a:cubicBezTo>
                  <a:cubicBezTo>
                    <a:pt x="1135" y="3836"/>
                    <a:pt x="1013" y="3822"/>
                    <a:pt x="895" y="3772"/>
                  </a:cubicBezTo>
                  <a:cubicBezTo>
                    <a:pt x="814" y="3736"/>
                    <a:pt x="744" y="3691"/>
                    <a:pt x="663" y="3643"/>
                  </a:cubicBezTo>
                  <a:lnTo>
                    <a:pt x="663" y="3643"/>
                  </a:lnTo>
                  <a:cubicBezTo>
                    <a:pt x="920" y="3660"/>
                    <a:pt x="1174" y="3671"/>
                    <a:pt x="1428" y="3671"/>
                  </a:cubicBezTo>
                  <a:cubicBezTo>
                    <a:pt x="1703" y="3671"/>
                    <a:pt x="1979" y="3657"/>
                    <a:pt x="2258" y="3621"/>
                  </a:cubicBezTo>
                  <a:close/>
                  <a:moveTo>
                    <a:pt x="2618" y="1"/>
                  </a:moveTo>
                  <a:cubicBezTo>
                    <a:pt x="2596" y="1"/>
                    <a:pt x="2585" y="12"/>
                    <a:pt x="2571" y="23"/>
                  </a:cubicBezTo>
                  <a:cubicBezTo>
                    <a:pt x="2560" y="34"/>
                    <a:pt x="2560" y="59"/>
                    <a:pt x="2549" y="70"/>
                  </a:cubicBezTo>
                  <a:cubicBezTo>
                    <a:pt x="2501" y="221"/>
                    <a:pt x="2445" y="383"/>
                    <a:pt x="2420" y="548"/>
                  </a:cubicBezTo>
                  <a:cubicBezTo>
                    <a:pt x="2387" y="802"/>
                    <a:pt x="2409" y="1059"/>
                    <a:pt x="2490" y="1316"/>
                  </a:cubicBezTo>
                  <a:cubicBezTo>
                    <a:pt x="2501" y="1372"/>
                    <a:pt x="2537" y="1420"/>
                    <a:pt x="2571" y="1490"/>
                  </a:cubicBezTo>
                  <a:cubicBezTo>
                    <a:pt x="2490" y="1607"/>
                    <a:pt x="2398" y="1758"/>
                    <a:pt x="2306" y="1897"/>
                  </a:cubicBezTo>
                  <a:cubicBezTo>
                    <a:pt x="2292" y="1861"/>
                    <a:pt x="2292" y="1850"/>
                    <a:pt x="2292" y="1828"/>
                  </a:cubicBezTo>
                  <a:cubicBezTo>
                    <a:pt x="2306" y="1652"/>
                    <a:pt x="2328" y="1478"/>
                    <a:pt x="2317" y="1302"/>
                  </a:cubicBezTo>
                  <a:cubicBezTo>
                    <a:pt x="2306" y="1107"/>
                    <a:pt x="2269" y="908"/>
                    <a:pt x="2247" y="710"/>
                  </a:cubicBezTo>
                  <a:cubicBezTo>
                    <a:pt x="2247" y="674"/>
                    <a:pt x="2222" y="629"/>
                    <a:pt x="2199" y="629"/>
                  </a:cubicBezTo>
                  <a:cubicBezTo>
                    <a:pt x="2194" y="628"/>
                    <a:pt x="2190" y="627"/>
                    <a:pt x="2186" y="627"/>
                  </a:cubicBezTo>
                  <a:cubicBezTo>
                    <a:pt x="2152" y="627"/>
                    <a:pt x="2150" y="667"/>
                    <a:pt x="2130" y="699"/>
                  </a:cubicBezTo>
                  <a:cubicBezTo>
                    <a:pt x="2060" y="883"/>
                    <a:pt x="2012" y="1071"/>
                    <a:pt x="1990" y="1258"/>
                  </a:cubicBezTo>
                  <a:cubicBezTo>
                    <a:pt x="1942" y="1559"/>
                    <a:pt x="1979" y="1850"/>
                    <a:pt x="2096" y="2129"/>
                  </a:cubicBezTo>
                  <a:cubicBezTo>
                    <a:pt x="2107" y="2154"/>
                    <a:pt x="2107" y="2177"/>
                    <a:pt x="2082" y="2199"/>
                  </a:cubicBezTo>
                  <a:cubicBezTo>
                    <a:pt x="1968" y="2339"/>
                    <a:pt x="1850" y="2467"/>
                    <a:pt x="1733" y="2607"/>
                  </a:cubicBezTo>
                  <a:cubicBezTo>
                    <a:pt x="1652" y="2688"/>
                    <a:pt x="1571" y="2769"/>
                    <a:pt x="1501" y="2853"/>
                  </a:cubicBezTo>
                  <a:lnTo>
                    <a:pt x="1490" y="2839"/>
                  </a:lnTo>
                  <a:cubicBezTo>
                    <a:pt x="1501" y="2805"/>
                    <a:pt x="1523" y="2758"/>
                    <a:pt x="1549" y="2713"/>
                  </a:cubicBezTo>
                  <a:cubicBezTo>
                    <a:pt x="1652" y="2409"/>
                    <a:pt x="1747" y="2107"/>
                    <a:pt x="1780" y="1780"/>
                  </a:cubicBezTo>
                  <a:cubicBezTo>
                    <a:pt x="1792" y="1640"/>
                    <a:pt x="1803" y="1490"/>
                    <a:pt x="1803" y="1350"/>
                  </a:cubicBezTo>
                  <a:cubicBezTo>
                    <a:pt x="1803" y="1305"/>
                    <a:pt x="1779" y="1279"/>
                    <a:pt x="1747" y="1279"/>
                  </a:cubicBezTo>
                  <a:cubicBezTo>
                    <a:pt x="1729" y="1279"/>
                    <a:pt x="1709" y="1287"/>
                    <a:pt x="1688" y="1302"/>
                  </a:cubicBezTo>
                  <a:cubicBezTo>
                    <a:pt x="1630" y="1350"/>
                    <a:pt x="1560" y="1409"/>
                    <a:pt x="1512" y="1478"/>
                  </a:cubicBezTo>
                  <a:cubicBezTo>
                    <a:pt x="1303" y="1747"/>
                    <a:pt x="1174" y="2059"/>
                    <a:pt x="1141" y="2397"/>
                  </a:cubicBezTo>
                  <a:cubicBezTo>
                    <a:pt x="1118" y="2643"/>
                    <a:pt x="1104" y="2898"/>
                    <a:pt x="1129" y="3143"/>
                  </a:cubicBezTo>
                  <a:cubicBezTo>
                    <a:pt x="1141" y="3177"/>
                    <a:pt x="1129" y="3202"/>
                    <a:pt x="1093" y="3224"/>
                  </a:cubicBezTo>
                  <a:cubicBezTo>
                    <a:pt x="942" y="3342"/>
                    <a:pt x="791" y="3467"/>
                    <a:pt x="641" y="3585"/>
                  </a:cubicBezTo>
                  <a:cubicBezTo>
                    <a:pt x="629" y="3596"/>
                    <a:pt x="615" y="3596"/>
                    <a:pt x="604" y="3607"/>
                  </a:cubicBezTo>
                  <a:cubicBezTo>
                    <a:pt x="604" y="3585"/>
                    <a:pt x="604" y="3574"/>
                    <a:pt x="615" y="3551"/>
                  </a:cubicBezTo>
                  <a:cubicBezTo>
                    <a:pt x="769" y="3202"/>
                    <a:pt x="884" y="2853"/>
                    <a:pt x="861" y="2467"/>
                  </a:cubicBezTo>
                  <a:cubicBezTo>
                    <a:pt x="861" y="2350"/>
                    <a:pt x="850" y="2247"/>
                    <a:pt x="825" y="2129"/>
                  </a:cubicBezTo>
                  <a:cubicBezTo>
                    <a:pt x="818" y="2095"/>
                    <a:pt x="801" y="2077"/>
                    <a:pt x="778" y="2077"/>
                  </a:cubicBezTo>
                  <a:cubicBezTo>
                    <a:pt x="761" y="2077"/>
                    <a:pt x="742" y="2087"/>
                    <a:pt x="722" y="2107"/>
                  </a:cubicBezTo>
                  <a:cubicBezTo>
                    <a:pt x="710" y="2118"/>
                    <a:pt x="699" y="2129"/>
                    <a:pt x="685" y="2140"/>
                  </a:cubicBezTo>
                  <a:cubicBezTo>
                    <a:pt x="604" y="2258"/>
                    <a:pt x="512" y="2364"/>
                    <a:pt x="453" y="2490"/>
                  </a:cubicBezTo>
                  <a:cubicBezTo>
                    <a:pt x="255" y="2909"/>
                    <a:pt x="163" y="3364"/>
                    <a:pt x="222" y="3831"/>
                  </a:cubicBezTo>
                  <a:cubicBezTo>
                    <a:pt x="233" y="3864"/>
                    <a:pt x="222" y="3875"/>
                    <a:pt x="196" y="3900"/>
                  </a:cubicBezTo>
                  <a:cubicBezTo>
                    <a:pt x="152" y="3923"/>
                    <a:pt x="104" y="3956"/>
                    <a:pt x="57" y="3993"/>
                  </a:cubicBezTo>
                  <a:cubicBezTo>
                    <a:pt x="34" y="4004"/>
                    <a:pt x="23" y="4026"/>
                    <a:pt x="1" y="4040"/>
                  </a:cubicBezTo>
                  <a:cubicBezTo>
                    <a:pt x="12" y="4051"/>
                    <a:pt x="12" y="4051"/>
                    <a:pt x="12" y="4063"/>
                  </a:cubicBezTo>
                  <a:cubicBezTo>
                    <a:pt x="46" y="4051"/>
                    <a:pt x="71" y="4040"/>
                    <a:pt x="93" y="4015"/>
                  </a:cubicBezTo>
                  <a:cubicBezTo>
                    <a:pt x="255" y="3912"/>
                    <a:pt x="420" y="3806"/>
                    <a:pt x="571" y="3702"/>
                  </a:cubicBezTo>
                  <a:cubicBezTo>
                    <a:pt x="591" y="3687"/>
                    <a:pt x="608" y="3677"/>
                    <a:pt x="626" y="3677"/>
                  </a:cubicBezTo>
                  <a:cubicBezTo>
                    <a:pt x="638" y="3677"/>
                    <a:pt x="650" y="3681"/>
                    <a:pt x="663" y="3691"/>
                  </a:cubicBezTo>
                  <a:cubicBezTo>
                    <a:pt x="814" y="3817"/>
                    <a:pt x="1001" y="3875"/>
                    <a:pt x="1199" y="3887"/>
                  </a:cubicBezTo>
                  <a:cubicBezTo>
                    <a:pt x="1239" y="3889"/>
                    <a:pt x="1277" y="3890"/>
                    <a:pt x="1316" y="3890"/>
                  </a:cubicBezTo>
                  <a:cubicBezTo>
                    <a:pt x="1483" y="3890"/>
                    <a:pt x="1642" y="3867"/>
                    <a:pt x="1792" y="3831"/>
                  </a:cubicBezTo>
                  <a:cubicBezTo>
                    <a:pt x="1979" y="3794"/>
                    <a:pt x="2152" y="3736"/>
                    <a:pt x="2317" y="3643"/>
                  </a:cubicBezTo>
                  <a:cubicBezTo>
                    <a:pt x="2350" y="3621"/>
                    <a:pt x="2387" y="3585"/>
                    <a:pt x="2409" y="3551"/>
                  </a:cubicBezTo>
                  <a:cubicBezTo>
                    <a:pt x="2445" y="3504"/>
                    <a:pt x="2431" y="3467"/>
                    <a:pt x="2375" y="3456"/>
                  </a:cubicBezTo>
                  <a:cubicBezTo>
                    <a:pt x="2211" y="3423"/>
                    <a:pt x="2049" y="3364"/>
                    <a:pt x="1887" y="3353"/>
                  </a:cubicBezTo>
                  <a:cubicBezTo>
                    <a:pt x="1812" y="3345"/>
                    <a:pt x="1738" y="3341"/>
                    <a:pt x="1664" y="3341"/>
                  </a:cubicBezTo>
                  <a:cubicBezTo>
                    <a:pt x="1404" y="3341"/>
                    <a:pt x="1149" y="3390"/>
                    <a:pt x="895" y="3481"/>
                  </a:cubicBezTo>
                  <a:cubicBezTo>
                    <a:pt x="884" y="3481"/>
                    <a:pt x="872" y="3493"/>
                    <a:pt x="861" y="3493"/>
                  </a:cubicBezTo>
                  <a:lnTo>
                    <a:pt x="861" y="3481"/>
                  </a:lnTo>
                  <a:cubicBezTo>
                    <a:pt x="872" y="3481"/>
                    <a:pt x="872" y="3467"/>
                    <a:pt x="884" y="3467"/>
                  </a:cubicBezTo>
                  <a:cubicBezTo>
                    <a:pt x="1141" y="3272"/>
                    <a:pt x="1373" y="3048"/>
                    <a:pt x="1593" y="2817"/>
                  </a:cubicBezTo>
                  <a:cubicBezTo>
                    <a:pt x="1639" y="2763"/>
                    <a:pt x="1680" y="2740"/>
                    <a:pt x="1733" y="2740"/>
                  </a:cubicBezTo>
                  <a:cubicBezTo>
                    <a:pt x="1761" y="2740"/>
                    <a:pt x="1792" y="2746"/>
                    <a:pt x="1828" y="2758"/>
                  </a:cubicBezTo>
                  <a:cubicBezTo>
                    <a:pt x="2049" y="2853"/>
                    <a:pt x="2292" y="2898"/>
                    <a:pt x="2549" y="2898"/>
                  </a:cubicBezTo>
                  <a:cubicBezTo>
                    <a:pt x="2758" y="2898"/>
                    <a:pt x="2957" y="2875"/>
                    <a:pt x="3155" y="2805"/>
                  </a:cubicBezTo>
                  <a:cubicBezTo>
                    <a:pt x="3225" y="2783"/>
                    <a:pt x="3295" y="2747"/>
                    <a:pt x="3353" y="2699"/>
                  </a:cubicBezTo>
                  <a:cubicBezTo>
                    <a:pt x="3423" y="2643"/>
                    <a:pt x="3409" y="2573"/>
                    <a:pt x="3317" y="2548"/>
                  </a:cubicBezTo>
                  <a:cubicBezTo>
                    <a:pt x="3225" y="2526"/>
                    <a:pt x="3130" y="2490"/>
                    <a:pt x="3026" y="2479"/>
                  </a:cubicBezTo>
                  <a:cubicBezTo>
                    <a:pt x="2920" y="2471"/>
                    <a:pt x="2806" y="2463"/>
                    <a:pt x="2695" y="2463"/>
                  </a:cubicBezTo>
                  <a:cubicBezTo>
                    <a:pt x="2649" y="2463"/>
                    <a:pt x="2604" y="2464"/>
                    <a:pt x="2560" y="2467"/>
                  </a:cubicBezTo>
                  <a:cubicBezTo>
                    <a:pt x="2317" y="2467"/>
                    <a:pt x="2071" y="2504"/>
                    <a:pt x="1839" y="2596"/>
                  </a:cubicBezTo>
                  <a:cubicBezTo>
                    <a:pt x="1828" y="2607"/>
                    <a:pt x="1817" y="2607"/>
                    <a:pt x="1780" y="2618"/>
                  </a:cubicBezTo>
                  <a:cubicBezTo>
                    <a:pt x="1803" y="2596"/>
                    <a:pt x="1817" y="2585"/>
                    <a:pt x="1828" y="2573"/>
                  </a:cubicBezTo>
                  <a:cubicBezTo>
                    <a:pt x="2026" y="2364"/>
                    <a:pt x="2199" y="2140"/>
                    <a:pt x="2350" y="1897"/>
                  </a:cubicBezTo>
                  <a:cubicBezTo>
                    <a:pt x="2387" y="1828"/>
                    <a:pt x="2431" y="1828"/>
                    <a:pt x="2490" y="1828"/>
                  </a:cubicBezTo>
                  <a:cubicBezTo>
                    <a:pt x="2594" y="1838"/>
                    <a:pt x="2698" y="1843"/>
                    <a:pt x="2801" y="1843"/>
                  </a:cubicBezTo>
                  <a:cubicBezTo>
                    <a:pt x="3036" y="1843"/>
                    <a:pt x="3270" y="1817"/>
                    <a:pt x="3504" y="1769"/>
                  </a:cubicBezTo>
                  <a:cubicBezTo>
                    <a:pt x="3666" y="1735"/>
                    <a:pt x="3842" y="1688"/>
                    <a:pt x="3993" y="1607"/>
                  </a:cubicBezTo>
                  <a:cubicBezTo>
                    <a:pt x="4026" y="1596"/>
                    <a:pt x="4074" y="1582"/>
                    <a:pt x="4063" y="1537"/>
                  </a:cubicBezTo>
                  <a:cubicBezTo>
                    <a:pt x="4063" y="1490"/>
                    <a:pt x="4015" y="1478"/>
                    <a:pt x="3982" y="1478"/>
                  </a:cubicBezTo>
                  <a:cubicBezTo>
                    <a:pt x="3785" y="1443"/>
                    <a:pt x="3594" y="1422"/>
                    <a:pt x="3400" y="1422"/>
                  </a:cubicBezTo>
                  <a:cubicBezTo>
                    <a:pt x="3330" y="1422"/>
                    <a:pt x="3260" y="1425"/>
                    <a:pt x="3188" y="1431"/>
                  </a:cubicBezTo>
                  <a:cubicBezTo>
                    <a:pt x="2957" y="1467"/>
                    <a:pt x="2736" y="1512"/>
                    <a:pt x="2537" y="1640"/>
                  </a:cubicBezTo>
                  <a:cubicBezTo>
                    <a:pt x="2537" y="1652"/>
                    <a:pt x="2526" y="1652"/>
                    <a:pt x="2515" y="1652"/>
                  </a:cubicBezTo>
                  <a:cubicBezTo>
                    <a:pt x="2596" y="1526"/>
                    <a:pt x="2666" y="1409"/>
                    <a:pt x="2747" y="1280"/>
                  </a:cubicBezTo>
                  <a:cubicBezTo>
                    <a:pt x="2747" y="1269"/>
                    <a:pt x="2758" y="1269"/>
                    <a:pt x="2769" y="1269"/>
                  </a:cubicBezTo>
                  <a:cubicBezTo>
                    <a:pt x="2850" y="1258"/>
                    <a:pt x="2934" y="1247"/>
                    <a:pt x="3004" y="1247"/>
                  </a:cubicBezTo>
                  <a:cubicBezTo>
                    <a:pt x="3364" y="1210"/>
                    <a:pt x="3702" y="1093"/>
                    <a:pt x="4026" y="931"/>
                  </a:cubicBezTo>
                  <a:cubicBezTo>
                    <a:pt x="4052" y="908"/>
                    <a:pt x="4096" y="897"/>
                    <a:pt x="4085" y="850"/>
                  </a:cubicBezTo>
                  <a:cubicBezTo>
                    <a:pt x="4074" y="827"/>
                    <a:pt x="4026" y="813"/>
                    <a:pt x="3993" y="813"/>
                  </a:cubicBezTo>
                  <a:cubicBezTo>
                    <a:pt x="3887" y="813"/>
                    <a:pt x="3783" y="813"/>
                    <a:pt x="3677" y="827"/>
                  </a:cubicBezTo>
                  <a:cubicBezTo>
                    <a:pt x="3445" y="850"/>
                    <a:pt x="3225" y="897"/>
                    <a:pt x="3004" y="989"/>
                  </a:cubicBezTo>
                  <a:cubicBezTo>
                    <a:pt x="2898" y="1048"/>
                    <a:pt x="2806" y="1107"/>
                    <a:pt x="2747" y="1210"/>
                  </a:cubicBezTo>
                  <a:cubicBezTo>
                    <a:pt x="2725" y="1247"/>
                    <a:pt x="2699" y="1269"/>
                    <a:pt x="2688" y="1302"/>
                  </a:cubicBezTo>
                  <a:cubicBezTo>
                    <a:pt x="2677" y="1291"/>
                    <a:pt x="2677" y="1280"/>
                    <a:pt x="2677" y="1269"/>
                  </a:cubicBezTo>
                  <a:cubicBezTo>
                    <a:pt x="2688" y="1152"/>
                    <a:pt x="2711" y="1048"/>
                    <a:pt x="2711" y="931"/>
                  </a:cubicBezTo>
                  <a:cubicBezTo>
                    <a:pt x="2736" y="710"/>
                    <a:pt x="2725" y="478"/>
                    <a:pt x="2677" y="255"/>
                  </a:cubicBezTo>
                  <a:cubicBezTo>
                    <a:pt x="2666" y="185"/>
                    <a:pt x="2655" y="104"/>
                    <a:pt x="2641" y="34"/>
                  </a:cubicBezTo>
                  <a:cubicBezTo>
                    <a:pt x="2641" y="23"/>
                    <a:pt x="2618" y="1"/>
                    <a:pt x="26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3" name="Table 6">
            <a:extLst>
              <a:ext uri="{FF2B5EF4-FFF2-40B4-BE49-F238E27FC236}">
                <a16:creationId xmlns:a16="http://schemas.microsoft.com/office/drawing/2014/main" xmlns="" id="{EF84762F-FF2B-4C61-9F81-2B5F52B62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47398"/>
              </p:ext>
            </p:extLst>
          </p:nvPr>
        </p:nvGraphicFramePr>
        <p:xfrm>
          <a:off x="1279247" y="1965939"/>
          <a:ext cx="7233622" cy="1293309"/>
        </p:xfrm>
        <a:graphic>
          <a:graphicData uri="http://schemas.openxmlformats.org/drawingml/2006/table">
            <a:tbl>
              <a:tblPr firstRow="1" bandRow="1">
                <a:tableStyleId>{45EB6C41-3AC2-41B2-A76A-C4E82D03C02B}</a:tableStyleId>
              </a:tblPr>
              <a:tblGrid>
                <a:gridCol w="4155130">
                  <a:extLst>
                    <a:ext uri="{9D8B030D-6E8A-4147-A177-3AD203B41FA5}">
                      <a16:colId xmlns:a16="http://schemas.microsoft.com/office/drawing/2014/main" xmlns="" val="3334660291"/>
                    </a:ext>
                  </a:extLst>
                </a:gridCol>
                <a:gridCol w="3078492">
                  <a:extLst>
                    <a:ext uri="{9D8B030D-6E8A-4147-A177-3AD203B41FA5}">
                      <a16:colId xmlns:a16="http://schemas.microsoft.com/office/drawing/2014/main" xmlns="" val="3244150787"/>
                    </a:ext>
                  </a:extLst>
                </a:gridCol>
              </a:tblGrid>
              <a:tr h="28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</a:t>
                      </a:r>
                      <a:r>
                        <a:rPr lang="vi-VN" sz="20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trategy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(n) </a:t>
                      </a:r>
                      <a:r>
                        <a:rPr lang="vi-VN" sz="2000" b="0" i="1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</a:t>
                      </a:r>
                      <a:r>
                        <a:rPr lang="en-US" sz="2000" b="0" i="1" u="none" strike="noStrike" cap="non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ˈ</a:t>
                      </a:r>
                      <a:r>
                        <a:rPr lang="en-US" sz="2000" b="0" i="1" u="none" strike="noStrike" cap="none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strætədʒi</a:t>
                      </a:r>
                      <a:r>
                        <a:rPr lang="en-US" sz="2000" b="0" i="1" u="none" strike="noStrike" cap="none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/</a:t>
                      </a:r>
                      <a:endParaRPr lang="vi-VN" sz="2000" b="0" i="1" u="none" strike="noStrike" cap="none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7111811"/>
                  </a:ext>
                </a:extLst>
              </a:tr>
              <a:tr h="28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blended-learning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(n) </a:t>
                      </a:r>
                      <a:r>
                        <a:rPr lang="en-US" sz="2000" b="0" i="1" u="none" strike="noStrike" cap="none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2000" b="0" i="1" u="none" strike="noStrike" cap="none" dirty="0" err="1">
                          <a:solidFill>
                            <a:srgbClr val="33333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blendɪd</a:t>
                      </a:r>
                      <a:r>
                        <a:rPr lang="en-US" sz="2000" b="0" i="1" u="none" strike="noStrike" cap="none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ˈ</a:t>
                      </a:r>
                      <a:r>
                        <a:rPr lang="en-US" sz="2000" b="0" i="1" u="none" strike="noStrike" cap="none" dirty="0" err="1">
                          <a:solidFill>
                            <a:srgbClr val="33333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lɜːnɪŋ</a:t>
                      </a:r>
                      <a:r>
                        <a:rPr lang="en-US" sz="2000" b="0" i="1" u="none" strike="noStrike" cap="none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endParaRPr lang="en-US" sz="2000" b="0" i="1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6321529"/>
                  </a:ext>
                </a:extLst>
              </a:tr>
              <a:tr h="5008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</a:t>
                      </a:r>
                      <a:r>
                        <a:rPr lang="x-none" sz="20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istraction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(n)</a:t>
                      </a:r>
                      <a:r>
                        <a:rPr lang="x-none" sz="20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1" dirty="0">
                          <a:solidFill>
                            <a:srgbClr val="333333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i="1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dɪˈstrækʃn</a:t>
                      </a:r>
                      <a:r>
                        <a:rPr lang="x-none" sz="2000" b="0" i="1" dirty="0">
                          <a:solidFill>
                            <a:srgbClr val="333333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xao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nhãng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1494009"/>
                  </a:ext>
                </a:extLst>
              </a:tr>
            </a:tbl>
          </a:graphicData>
        </a:graphic>
      </p:graphicFrame>
      <p:pic>
        <p:nvPicPr>
          <p:cNvPr id="2" name="strategy">
            <a:hlinkClick r:id="" action="ppaction://media"/>
            <a:extLst>
              <a:ext uri="{FF2B5EF4-FFF2-40B4-BE49-F238E27FC236}">
                <a16:creationId xmlns:a16="http://schemas.microsoft.com/office/drawing/2014/main" xmlns="" id="{D31D97EF-DE62-7FEE-5542-E8BFFA081F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2443" y="2024045"/>
            <a:ext cx="344505" cy="344505"/>
          </a:xfrm>
          <a:prstGeom prst="rect">
            <a:avLst/>
          </a:prstGeom>
        </p:spPr>
      </p:pic>
      <p:pic>
        <p:nvPicPr>
          <p:cNvPr id="3" name="blended-learning">
            <a:hlinkClick r:id="" action="ppaction://media"/>
            <a:extLst>
              <a:ext uri="{FF2B5EF4-FFF2-40B4-BE49-F238E27FC236}">
                <a16:creationId xmlns:a16="http://schemas.microsoft.com/office/drawing/2014/main" xmlns="" id="{409D997B-B8B9-E71D-1670-C944AFC832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8047" y="2426050"/>
            <a:ext cx="348901" cy="348901"/>
          </a:xfrm>
          <a:prstGeom prst="rect">
            <a:avLst/>
          </a:prstGeom>
        </p:spPr>
      </p:pic>
      <p:pic>
        <p:nvPicPr>
          <p:cNvPr id="4" name="distraction">
            <a:hlinkClick r:id="" action="ppaction://media"/>
            <a:extLst>
              <a:ext uri="{FF2B5EF4-FFF2-40B4-BE49-F238E27FC236}">
                <a16:creationId xmlns:a16="http://schemas.microsoft.com/office/drawing/2014/main" xmlns="" id="{AC5946AC-E792-BADE-4ABA-0A378C893F6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1599" y="2856944"/>
            <a:ext cx="355558" cy="355558"/>
          </a:xfrm>
          <a:prstGeom prst="rect">
            <a:avLst/>
          </a:prstGeom>
        </p:spPr>
      </p:pic>
      <p:grpSp>
        <p:nvGrpSpPr>
          <p:cNvPr id="5" name="Google Shape;2913;p38">
            <a:extLst>
              <a:ext uri="{FF2B5EF4-FFF2-40B4-BE49-F238E27FC236}">
                <a16:creationId xmlns:a16="http://schemas.microsoft.com/office/drawing/2014/main" xmlns="" id="{A282F7A7-0940-B58E-CB88-E715545292A4}"/>
              </a:ext>
            </a:extLst>
          </p:cNvPr>
          <p:cNvGrpSpPr/>
          <p:nvPr/>
        </p:nvGrpSpPr>
        <p:grpSpPr>
          <a:xfrm>
            <a:off x="1396890" y="3500291"/>
            <a:ext cx="756291" cy="1281126"/>
            <a:chOff x="8258299" y="2029202"/>
            <a:chExt cx="433280" cy="733959"/>
          </a:xfrm>
        </p:grpSpPr>
        <p:sp>
          <p:nvSpPr>
            <p:cNvPr id="6" name="Google Shape;2914;p38">
              <a:extLst>
                <a:ext uri="{FF2B5EF4-FFF2-40B4-BE49-F238E27FC236}">
                  <a16:creationId xmlns:a16="http://schemas.microsoft.com/office/drawing/2014/main" xmlns="" id="{F359B712-9D89-31A8-5E96-0B63EF8EC06E}"/>
                </a:ext>
              </a:extLst>
            </p:cNvPr>
            <p:cNvSpPr/>
            <p:nvPr/>
          </p:nvSpPr>
          <p:spPr>
            <a:xfrm>
              <a:off x="8258299" y="2029202"/>
              <a:ext cx="433280" cy="733959"/>
            </a:xfrm>
            <a:custGeom>
              <a:avLst/>
              <a:gdLst/>
              <a:ahLst/>
              <a:cxnLst/>
              <a:rect l="l" t="t" r="r" b="b"/>
              <a:pathLst>
                <a:path w="5728" h="9703" extrusionOk="0">
                  <a:moveTo>
                    <a:pt x="2429" y="1"/>
                  </a:moveTo>
                  <a:cubicBezTo>
                    <a:pt x="2377" y="1"/>
                    <a:pt x="2325" y="2"/>
                    <a:pt x="2271" y="5"/>
                  </a:cubicBezTo>
                  <a:cubicBezTo>
                    <a:pt x="2154" y="5"/>
                    <a:pt x="2025" y="31"/>
                    <a:pt x="1886" y="53"/>
                  </a:cubicBezTo>
                  <a:cubicBezTo>
                    <a:pt x="1782" y="75"/>
                    <a:pt x="1537" y="170"/>
                    <a:pt x="1537" y="508"/>
                  </a:cubicBezTo>
                  <a:lnTo>
                    <a:pt x="1537" y="564"/>
                  </a:lnTo>
                  <a:cubicBezTo>
                    <a:pt x="1537" y="589"/>
                    <a:pt x="1525" y="623"/>
                    <a:pt x="1537" y="659"/>
                  </a:cubicBezTo>
                  <a:lnTo>
                    <a:pt x="1481" y="718"/>
                  </a:lnTo>
                  <a:cubicBezTo>
                    <a:pt x="1257" y="939"/>
                    <a:pt x="1257" y="1277"/>
                    <a:pt x="1456" y="1497"/>
                  </a:cubicBezTo>
                  <a:cubicBezTo>
                    <a:pt x="1492" y="1542"/>
                    <a:pt x="1525" y="1578"/>
                    <a:pt x="1562" y="1601"/>
                  </a:cubicBezTo>
                  <a:lnTo>
                    <a:pt x="1562" y="1659"/>
                  </a:lnTo>
                  <a:cubicBezTo>
                    <a:pt x="1551" y="1788"/>
                    <a:pt x="1551" y="1916"/>
                    <a:pt x="1537" y="2031"/>
                  </a:cubicBezTo>
                  <a:cubicBezTo>
                    <a:pt x="1537" y="2031"/>
                    <a:pt x="1537" y="2045"/>
                    <a:pt x="1525" y="2056"/>
                  </a:cubicBezTo>
                  <a:cubicBezTo>
                    <a:pt x="1514" y="2056"/>
                    <a:pt x="1503" y="2067"/>
                    <a:pt x="1481" y="2078"/>
                  </a:cubicBezTo>
                  <a:lnTo>
                    <a:pt x="1481" y="2090"/>
                  </a:lnTo>
                  <a:cubicBezTo>
                    <a:pt x="1433" y="2115"/>
                    <a:pt x="1386" y="2137"/>
                    <a:pt x="1352" y="2171"/>
                  </a:cubicBezTo>
                  <a:cubicBezTo>
                    <a:pt x="1213" y="2254"/>
                    <a:pt x="1084" y="2335"/>
                    <a:pt x="944" y="2439"/>
                  </a:cubicBezTo>
                  <a:cubicBezTo>
                    <a:pt x="643" y="2685"/>
                    <a:pt x="444" y="2964"/>
                    <a:pt x="363" y="3302"/>
                  </a:cubicBezTo>
                  <a:cubicBezTo>
                    <a:pt x="305" y="3581"/>
                    <a:pt x="224" y="3905"/>
                    <a:pt x="210" y="4232"/>
                  </a:cubicBezTo>
                  <a:cubicBezTo>
                    <a:pt x="187" y="4559"/>
                    <a:pt x="165" y="4872"/>
                    <a:pt x="154" y="5210"/>
                  </a:cubicBezTo>
                  <a:lnTo>
                    <a:pt x="117" y="5677"/>
                  </a:lnTo>
                  <a:lnTo>
                    <a:pt x="117" y="5699"/>
                  </a:lnTo>
                  <a:cubicBezTo>
                    <a:pt x="129" y="5780"/>
                    <a:pt x="129" y="5872"/>
                    <a:pt x="129" y="5967"/>
                  </a:cubicBezTo>
                  <a:cubicBezTo>
                    <a:pt x="140" y="6188"/>
                    <a:pt x="140" y="6431"/>
                    <a:pt x="165" y="6677"/>
                  </a:cubicBezTo>
                  <a:cubicBezTo>
                    <a:pt x="187" y="7015"/>
                    <a:pt x="268" y="7353"/>
                    <a:pt x="397" y="7688"/>
                  </a:cubicBezTo>
                  <a:cubicBezTo>
                    <a:pt x="268" y="7735"/>
                    <a:pt x="165" y="7828"/>
                    <a:pt x="95" y="7945"/>
                  </a:cubicBezTo>
                  <a:cubicBezTo>
                    <a:pt x="0" y="8121"/>
                    <a:pt x="0" y="8331"/>
                    <a:pt x="106" y="8515"/>
                  </a:cubicBezTo>
                  <a:cubicBezTo>
                    <a:pt x="165" y="8632"/>
                    <a:pt x="257" y="8724"/>
                    <a:pt x="349" y="8819"/>
                  </a:cubicBezTo>
                  <a:cubicBezTo>
                    <a:pt x="514" y="8945"/>
                    <a:pt x="698" y="9029"/>
                    <a:pt x="944" y="9062"/>
                  </a:cubicBezTo>
                  <a:cubicBezTo>
                    <a:pt x="973" y="9066"/>
                    <a:pt x="1009" y="9070"/>
                    <a:pt x="1052" y="9070"/>
                  </a:cubicBezTo>
                  <a:cubicBezTo>
                    <a:pt x="1132" y="9070"/>
                    <a:pt x="1234" y="9057"/>
                    <a:pt x="1341" y="9004"/>
                  </a:cubicBezTo>
                  <a:lnTo>
                    <a:pt x="1341" y="9015"/>
                  </a:lnTo>
                  <a:cubicBezTo>
                    <a:pt x="1386" y="9029"/>
                    <a:pt x="1444" y="9040"/>
                    <a:pt x="1503" y="9051"/>
                  </a:cubicBezTo>
                  <a:cubicBezTo>
                    <a:pt x="1571" y="9065"/>
                    <a:pt x="1636" y="9071"/>
                    <a:pt x="1699" y="9071"/>
                  </a:cubicBezTo>
                  <a:cubicBezTo>
                    <a:pt x="1861" y="9071"/>
                    <a:pt x="2008" y="9027"/>
                    <a:pt x="2143" y="8934"/>
                  </a:cubicBezTo>
                  <a:cubicBezTo>
                    <a:pt x="2179" y="8934"/>
                    <a:pt x="2213" y="8945"/>
                    <a:pt x="2249" y="8945"/>
                  </a:cubicBezTo>
                  <a:cubicBezTo>
                    <a:pt x="2235" y="8970"/>
                    <a:pt x="2224" y="8993"/>
                    <a:pt x="2224" y="9015"/>
                  </a:cubicBezTo>
                  <a:cubicBezTo>
                    <a:pt x="2154" y="9155"/>
                    <a:pt x="2165" y="9342"/>
                    <a:pt x="2319" y="9448"/>
                  </a:cubicBezTo>
                  <a:cubicBezTo>
                    <a:pt x="2387" y="9507"/>
                    <a:pt x="2478" y="9532"/>
                    <a:pt x="2575" y="9532"/>
                  </a:cubicBezTo>
                  <a:cubicBezTo>
                    <a:pt x="2594" y="9532"/>
                    <a:pt x="2613" y="9531"/>
                    <a:pt x="2632" y="9529"/>
                  </a:cubicBezTo>
                  <a:cubicBezTo>
                    <a:pt x="2841" y="9493"/>
                    <a:pt x="2933" y="9331"/>
                    <a:pt x="2981" y="9261"/>
                  </a:cubicBezTo>
                  <a:lnTo>
                    <a:pt x="3003" y="9225"/>
                  </a:lnTo>
                  <a:cubicBezTo>
                    <a:pt x="3028" y="9191"/>
                    <a:pt x="3040" y="9169"/>
                    <a:pt x="3062" y="9143"/>
                  </a:cubicBezTo>
                  <a:cubicBezTo>
                    <a:pt x="3168" y="9378"/>
                    <a:pt x="3389" y="9448"/>
                    <a:pt x="3492" y="9470"/>
                  </a:cubicBezTo>
                  <a:cubicBezTo>
                    <a:pt x="3691" y="9504"/>
                    <a:pt x="3867" y="9563"/>
                    <a:pt x="4029" y="9658"/>
                  </a:cubicBezTo>
                  <a:cubicBezTo>
                    <a:pt x="4087" y="9680"/>
                    <a:pt x="4157" y="9702"/>
                    <a:pt x="4216" y="9702"/>
                  </a:cubicBezTo>
                  <a:cubicBezTo>
                    <a:pt x="4274" y="9702"/>
                    <a:pt x="4330" y="9680"/>
                    <a:pt x="4389" y="9644"/>
                  </a:cubicBezTo>
                  <a:cubicBezTo>
                    <a:pt x="4495" y="9574"/>
                    <a:pt x="4554" y="9459"/>
                    <a:pt x="4554" y="9331"/>
                  </a:cubicBezTo>
                  <a:cubicBezTo>
                    <a:pt x="4540" y="9272"/>
                    <a:pt x="4540" y="9225"/>
                    <a:pt x="4529" y="9191"/>
                  </a:cubicBezTo>
                  <a:lnTo>
                    <a:pt x="4529" y="9143"/>
                  </a:lnTo>
                  <a:cubicBezTo>
                    <a:pt x="4517" y="9132"/>
                    <a:pt x="4517" y="9121"/>
                    <a:pt x="4517" y="9099"/>
                  </a:cubicBezTo>
                  <a:cubicBezTo>
                    <a:pt x="4693" y="9099"/>
                    <a:pt x="4855" y="9051"/>
                    <a:pt x="4995" y="8959"/>
                  </a:cubicBezTo>
                  <a:cubicBezTo>
                    <a:pt x="5017" y="8934"/>
                    <a:pt x="5043" y="8923"/>
                    <a:pt x="5065" y="8900"/>
                  </a:cubicBezTo>
                  <a:cubicBezTo>
                    <a:pt x="5124" y="8864"/>
                    <a:pt x="5182" y="8831"/>
                    <a:pt x="5238" y="8794"/>
                  </a:cubicBezTo>
                  <a:cubicBezTo>
                    <a:pt x="5308" y="8736"/>
                    <a:pt x="5367" y="8702"/>
                    <a:pt x="5425" y="8680"/>
                  </a:cubicBezTo>
                  <a:cubicBezTo>
                    <a:pt x="5554" y="8643"/>
                    <a:pt x="5694" y="8504"/>
                    <a:pt x="5682" y="8342"/>
                  </a:cubicBezTo>
                  <a:cubicBezTo>
                    <a:pt x="5682" y="8213"/>
                    <a:pt x="5613" y="8121"/>
                    <a:pt x="5543" y="8062"/>
                  </a:cubicBezTo>
                  <a:cubicBezTo>
                    <a:pt x="5587" y="8037"/>
                    <a:pt x="5613" y="8004"/>
                    <a:pt x="5635" y="7993"/>
                  </a:cubicBezTo>
                  <a:cubicBezTo>
                    <a:pt x="5694" y="7934"/>
                    <a:pt x="5727" y="7853"/>
                    <a:pt x="5727" y="7772"/>
                  </a:cubicBezTo>
                  <a:cubicBezTo>
                    <a:pt x="5727" y="7688"/>
                    <a:pt x="5694" y="7618"/>
                    <a:pt x="5635" y="7562"/>
                  </a:cubicBezTo>
                  <a:cubicBezTo>
                    <a:pt x="5613" y="7537"/>
                    <a:pt x="5554" y="7456"/>
                    <a:pt x="5448" y="7445"/>
                  </a:cubicBezTo>
                  <a:lnTo>
                    <a:pt x="5437" y="7445"/>
                  </a:lnTo>
                  <a:cubicBezTo>
                    <a:pt x="5360" y="7425"/>
                    <a:pt x="5287" y="7416"/>
                    <a:pt x="5218" y="7416"/>
                  </a:cubicBezTo>
                  <a:cubicBezTo>
                    <a:pt x="5161" y="7416"/>
                    <a:pt x="5106" y="7422"/>
                    <a:pt x="5054" y="7434"/>
                  </a:cubicBezTo>
                  <a:cubicBezTo>
                    <a:pt x="5076" y="7305"/>
                    <a:pt x="5087" y="7188"/>
                    <a:pt x="5099" y="7059"/>
                  </a:cubicBezTo>
                  <a:cubicBezTo>
                    <a:pt x="5112" y="7015"/>
                    <a:pt x="5112" y="6956"/>
                    <a:pt x="5124" y="6909"/>
                  </a:cubicBezTo>
                  <a:cubicBezTo>
                    <a:pt x="5135" y="6816"/>
                    <a:pt x="5112" y="6677"/>
                    <a:pt x="5006" y="6584"/>
                  </a:cubicBezTo>
                  <a:cubicBezTo>
                    <a:pt x="4948" y="6526"/>
                    <a:pt x="4867" y="6501"/>
                    <a:pt x="4797" y="6501"/>
                  </a:cubicBezTo>
                  <a:cubicBezTo>
                    <a:pt x="4808" y="6305"/>
                    <a:pt x="4819" y="6082"/>
                    <a:pt x="4808" y="5850"/>
                  </a:cubicBezTo>
                  <a:cubicBezTo>
                    <a:pt x="4797" y="5383"/>
                    <a:pt x="4774" y="4919"/>
                    <a:pt x="4749" y="4534"/>
                  </a:cubicBezTo>
                  <a:cubicBezTo>
                    <a:pt x="4738" y="4126"/>
                    <a:pt x="4679" y="3721"/>
                    <a:pt x="4587" y="3347"/>
                  </a:cubicBezTo>
                  <a:cubicBezTo>
                    <a:pt x="4495" y="2975"/>
                    <a:pt x="4286" y="2673"/>
                    <a:pt x="3981" y="2428"/>
                  </a:cubicBezTo>
                  <a:cubicBezTo>
                    <a:pt x="3841" y="2324"/>
                    <a:pt x="3702" y="2240"/>
                    <a:pt x="3562" y="2148"/>
                  </a:cubicBezTo>
                  <a:cubicBezTo>
                    <a:pt x="3517" y="2115"/>
                    <a:pt x="3459" y="2090"/>
                    <a:pt x="3411" y="2056"/>
                  </a:cubicBezTo>
                  <a:lnTo>
                    <a:pt x="3400" y="2045"/>
                  </a:lnTo>
                  <a:lnTo>
                    <a:pt x="3400" y="2031"/>
                  </a:lnTo>
                  <a:cubicBezTo>
                    <a:pt x="3400" y="1916"/>
                    <a:pt x="3389" y="1799"/>
                    <a:pt x="3389" y="1670"/>
                  </a:cubicBezTo>
                  <a:lnTo>
                    <a:pt x="3378" y="1601"/>
                  </a:lnTo>
                  <a:cubicBezTo>
                    <a:pt x="3411" y="1567"/>
                    <a:pt x="3447" y="1542"/>
                    <a:pt x="3481" y="1508"/>
                  </a:cubicBezTo>
                  <a:cubicBezTo>
                    <a:pt x="3598" y="1369"/>
                    <a:pt x="3657" y="1182"/>
                    <a:pt x="3609" y="997"/>
                  </a:cubicBezTo>
                  <a:cubicBezTo>
                    <a:pt x="3587" y="869"/>
                    <a:pt x="3517" y="751"/>
                    <a:pt x="3411" y="670"/>
                  </a:cubicBezTo>
                  <a:lnTo>
                    <a:pt x="3411" y="564"/>
                  </a:lnTo>
                  <a:lnTo>
                    <a:pt x="3411" y="494"/>
                  </a:lnTo>
                  <a:cubicBezTo>
                    <a:pt x="3400" y="274"/>
                    <a:pt x="3283" y="123"/>
                    <a:pt x="3087" y="64"/>
                  </a:cubicBezTo>
                  <a:cubicBezTo>
                    <a:pt x="2981" y="31"/>
                    <a:pt x="2889" y="19"/>
                    <a:pt x="2808" y="19"/>
                  </a:cubicBezTo>
                  <a:cubicBezTo>
                    <a:pt x="2682" y="9"/>
                    <a:pt x="2558" y="1"/>
                    <a:pt x="2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15;p38">
              <a:extLst>
                <a:ext uri="{FF2B5EF4-FFF2-40B4-BE49-F238E27FC236}">
                  <a16:creationId xmlns:a16="http://schemas.microsoft.com/office/drawing/2014/main" xmlns="" id="{591D2E2D-FC55-452B-A2AB-0ECEC776D365}"/>
                </a:ext>
              </a:extLst>
            </p:cNvPr>
            <p:cNvSpPr/>
            <p:nvPr/>
          </p:nvSpPr>
          <p:spPr>
            <a:xfrm>
              <a:off x="8307691" y="2299007"/>
              <a:ext cx="275641" cy="342585"/>
            </a:xfrm>
            <a:custGeom>
              <a:avLst/>
              <a:gdLst/>
              <a:ahLst/>
              <a:cxnLst/>
              <a:rect l="l" t="t" r="r" b="b"/>
              <a:pathLst>
                <a:path w="3644" h="4529" extrusionOk="0">
                  <a:moveTo>
                    <a:pt x="3445" y="0"/>
                  </a:moveTo>
                  <a:cubicBezTo>
                    <a:pt x="3387" y="25"/>
                    <a:pt x="3342" y="48"/>
                    <a:pt x="3283" y="59"/>
                  </a:cubicBezTo>
                  <a:cubicBezTo>
                    <a:pt x="3038" y="95"/>
                    <a:pt x="2806" y="129"/>
                    <a:pt x="2560" y="165"/>
                  </a:cubicBezTo>
                  <a:cubicBezTo>
                    <a:pt x="2515" y="176"/>
                    <a:pt x="2490" y="188"/>
                    <a:pt x="2490" y="235"/>
                  </a:cubicBezTo>
                  <a:cubicBezTo>
                    <a:pt x="2490" y="573"/>
                    <a:pt x="2479" y="922"/>
                    <a:pt x="2468" y="1257"/>
                  </a:cubicBezTo>
                  <a:cubicBezTo>
                    <a:pt x="2468" y="1352"/>
                    <a:pt x="2456" y="1364"/>
                    <a:pt x="2375" y="1364"/>
                  </a:cubicBezTo>
                  <a:cubicBezTo>
                    <a:pt x="2225" y="1364"/>
                    <a:pt x="2071" y="1352"/>
                    <a:pt x="1920" y="1352"/>
                  </a:cubicBezTo>
                  <a:cubicBezTo>
                    <a:pt x="1828" y="1341"/>
                    <a:pt x="1805" y="1327"/>
                    <a:pt x="1805" y="1224"/>
                  </a:cubicBezTo>
                  <a:cubicBezTo>
                    <a:pt x="1817" y="908"/>
                    <a:pt x="1817" y="584"/>
                    <a:pt x="1817" y="269"/>
                  </a:cubicBezTo>
                  <a:cubicBezTo>
                    <a:pt x="1817" y="210"/>
                    <a:pt x="1805" y="188"/>
                    <a:pt x="1747" y="188"/>
                  </a:cubicBezTo>
                  <a:cubicBezTo>
                    <a:pt x="1641" y="188"/>
                    <a:pt x="1526" y="176"/>
                    <a:pt x="1420" y="176"/>
                  </a:cubicBezTo>
                  <a:cubicBezTo>
                    <a:pt x="1280" y="154"/>
                    <a:pt x="1141" y="140"/>
                    <a:pt x="990" y="129"/>
                  </a:cubicBezTo>
                  <a:cubicBezTo>
                    <a:pt x="722" y="107"/>
                    <a:pt x="453" y="107"/>
                    <a:pt x="185" y="37"/>
                  </a:cubicBezTo>
                  <a:cubicBezTo>
                    <a:pt x="174" y="59"/>
                    <a:pt x="174" y="70"/>
                    <a:pt x="174" y="95"/>
                  </a:cubicBezTo>
                  <a:cubicBezTo>
                    <a:pt x="45" y="699"/>
                    <a:pt x="12" y="1316"/>
                    <a:pt x="1" y="1934"/>
                  </a:cubicBezTo>
                  <a:cubicBezTo>
                    <a:pt x="1" y="2213"/>
                    <a:pt x="23" y="2492"/>
                    <a:pt x="45" y="2772"/>
                  </a:cubicBezTo>
                  <a:cubicBezTo>
                    <a:pt x="45" y="2911"/>
                    <a:pt x="59" y="3062"/>
                    <a:pt x="82" y="3202"/>
                  </a:cubicBezTo>
                  <a:cubicBezTo>
                    <a:pt x="140" y="3599"/>
                    <a:pt x="280" y="3970"/>
                    <a:pt x="453" y="4331"/>
                  </a:cubicBezTo>
                  <a:cubicBezTo>
                    <a:pt x="490" y="4400"/>
                    <a:pt x="548" y="4470"/>
                    <a:pt x="582" y="4518"/>
                  </a:cubicBezTo>
                  <a:cubicBezTo>
                    <a:pt x="688" y="4484"/>
                    <a:pt x="780" y="4437"/>
                    <a:pt x="872" y="4414"/>
                  </a:cubicBezTo>
                  <a:cubicBezTo>
                    <a:pt x="1107" y="4344"/>
                    <a:pt x="1361" y="4344"/>
                    <a:pt x="1607" y="4331"/>
                  </a:cubicBezTo>
                  <a:cubicBezTo>
                    <a:pt x="1699" y="4319"/>
                    <a:pt x="1805" y="4308"/>
                    <a:pt x="1909" y="4308"/>
                  </a:cubicBezTo>
                  <a:cubicBezTo>
                    <a:pt x="2026" y="4319"/>
                    <a:pt x="2141" y="4331"/>
                    <a:pt x="2258" y="4344"/>
                  </a:cubicBezTo>
                  <a:cubicBezTo>
                    <a:pt x="2526" y="4367"/>
                    <a:pt x="2806" y="4378"/>
                    <a:pt x="3049" y="4529"/>
                  </a:cubicBezTo>
                  <a:cubicBezTo>
                    <a:pt x="3085" y="4470"/>
                    <a:pt x="3144" y="4414"/>
                    <a:pt x="3177" y="4344"/>
                  </a:cubicBezTo>
                  <a:cubicBezTo>
                    <a:pt x="3317" y="4051"/>
                    <a:pt x="3434" y="3738"/>
                    <a:pt x="3515" y="3423"/>
                  </a:cubicBezTo>
                  <a:cubicBezTo>
                    <a:pt x="3607" y="2981"/>
                    <a:pt x="3621" y="2529"/>
                    <a:pt x="3633" y="2084"/>
                  </a:cubicBezTo>
                  <a:cubicBezTo>
                    <a:pt x="3644" y="1526"/>
                    <a:pt x="3607" y="967"/>
                    <a:pt x="3526" y="419"/>
                  </a:cubicBezTo>
                  <a:cubicBezTo>
                    <a:pt x="3504" y="280"/>
                    <a:pt x="3468" y="140"/>
                    <a:pt x="3445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16;p38">
              <a:extLst>
                <a:ext uri="{FF2B5EF4-FFF2-40B4-BE49-F238E27FC236}">
                  <a16:creationId xmlns:a16="http://schemas.microsoft.com/office/drawing/2014/main" xmlns="" id="{958A05AE-203F-0AC4-C008-7905B6635130}"/>
                </a:ext>
              </a:extLst>
            </p:cNvPr>
            <p:cNvSpPr/>
            <p:nvPr/>
          </p:nvSpPr>
          <p:spPr>
            <a:xfrm>
              <a:off x="8294378" y="2205971"/>
              <a:ext cx="301208" cy="473673"/>
            </a:xfrm>
            <a:custGeom>
              <a:avLst/>
              <a:gdLst/>
              <a:ahLst/>
              <a:cxnLst/>
              <a:rect l="l" t="t" r="r" b="b"/>
              <a:pathLst>
                <a:path w="3982" h="6262" extrusionOk="0">
                  <a:moveTo>
                    <a:pt x="1340" y="1"/>
                  </a:moveTo>
                  <a:cubicBezTo>
                    <a:pt x="1289" y="1"/>
                    <a:pt x="1241" y="18"/>
                    <a:pt x="1188" y="57"/>
                  </a:cubicBezTo>
                  <a:cubicBezTo>
                    <a:pt x="1026" y="172"/>
                    <a:pt x="850" y="267"/>
                    <a:pt x="699" y="381"/>
                  </a:cubicBezTo>
                  <a:cubicBezTo>
                    <a:pt x="479" y="557"/>
                    <a:pt x="328" y="767"/>
                    <a:pt x="247" y="1035"/>
                  </a:cubicBezTo>
                  <a:cubicBezTo>
                    <a:pt x="140" y="1429"/>
                    <a:pt x="82" y="1837"/>
                    <a:pt x="71" y="2244"/>
                  </a:cubicBezTo>
                  <a:cubicBezTo>
                    <a:pt x="48" y="2557"/>
                    <a:pt x="37" y="2873"/>
                    <a:pt x="26" y="3186"/>
                  </a:cubicBezTo>
                  <a:cubicBezTo>
                    <a:pt x="12" y="3583"/>
                    <a:pt x="1" y="3968"/>
                    <a:pt x="48" y="4362"/>
                  </a:cubicBezTo>
                  <a:cubicBezTo>
                    <a:pt x="107" y="4851"/>
                    <a:pt x="258" y="5306"/>
                    <a:pt x="501" y="5725"/>
                  </a:cubicBezTo>
                  <a:cubicBezTo>
                    <a:pt x="526" y="5770"/>
                    <a:pt x="560" y="5818"/>
                    <a:pt x="596" y="5854"/>
                  </a:cubicBezTo>
                  <a:cubicBezTo>
                    <a:pt x="655" y="5924"/>
                    <a:pt x="724" y="5968"/>
                    <a:pt x="805" y="6005"/>
                  </a:cubicBezTo>
                  <a:cubicBezTo>
                    <a:pt x="875" y="6049"/>
                    <a:pt x="956" y="6086"/>
                    <a:pt x="1037" y="6108"/>
                  </a:cubicBezTo>
                  <a:cubicBezTo>
                    <a:pt x="1347" y="6212"/>
                    <a:pt x="1674" y="6261"/>
                    <a:pt x="2006" y="6261"/>
                  </a:cubicBezTo>
                  <a:cubicBezTo>
                    <a:pt x="2048" y="6261"/>
                    <a:pt x="2090" y="6261"/>
                    <a:pt x="2132" y="6259"/>
                  </a:cubicBezTo>
                  <a:cubicBezTo>
                    <a:pt x="2434" y="6237"/>
                    <a:pt x="2736" y="6203"/>
                    <a:pt x="3029" y="6086"/>
                  </a:cubicBezTo>
                  <a:cubicBezTo>
                    <a:pt x="3202" y="6005"/>
                    <a:pt x="3378" y="5910"/>
                    <a:pt x="3482" y="5725"/>
                  </a:cubicBezTo>
                  <a:cubicBezTo>
                    <a:pt x="3809" y="5178"/>
                    <a:pt x="3948" y="4583"/>
                    <a:pt x="3971" y="3943"/>
                  </a:cubicBezTo>
                  <a:cubicBezTo>
                    <a:pt x="3982" y="3340"/>
                    <a:pt x="3948" y="2745"/>
                    <a:pt x="3912" y="2138"/>
                  </a:cubicBezTo>
                  <a:cubicBezTo>
                    <a:pt x="3890" y="1767"/>
                    <a:pt x="3842" y="1406"/>
                    <a:pt x="3739" y="1046"/>
                  </a:cubicBezTo>
                  <a:cubicBezTo>
                    <a:pt x="3680" y="848"/>
                    <a:pt x="3588" y="686"/>
                    <a:pt x="3459" y="546"/>
                  </a:cubicBezTo>
                  <a:cubicBezTo>
                    <a:pt x="3250" y="311"/>
                    <a:pt x="2982" y="160"/>
                    <a:pt x="2713" y="10"/>
                  </a:cubicBezTo>
                  <a:cubicBezTo>
                    <a:pt x="2702" y="32"/>
                    <a:pt x="2691" y="57"/>
                    <a:pt x="2666" y="79"/>
                  </a:cubicBezTo>
                  <a:cubicBezTo>
                    <a:pt x="2610" y="149"/>
                    <a:pt x="2563" y="230"/>
                    <a:pt x="2504" y="253"/>
                  </a:cubicBezTo>
                  <a:cubicBezTo>
                    <a:pt x="2456" y="278"/>
                    <a:pt x="2434" y="300"/>
                    <a:pt x="2423" y="322"/>
                  </a:cubicBezTo>
                  <a:cubicBezTo>
                    <a:pt x="2401" y="348"/>
                    <a:pt x="2412" y="392"/>
                    <a:pt x="2412" y="440"/>
                  </a:cubicBezTo>
                  <a:cubicBezTo>
                    <a:pt x="2423" y="521"/>
                    <a:pt x="2423" y="616"/>
                    <a:pt x="2434" y="708"/>
                  </a:cubicBezTo>
                  <a:cubicBezTo>
                    <a:pt x="2551" y="697"/>
                    <a:pt x="2666" y="686"/>
                    <a:pt x="2794" y="672"/>
                  </a:cubicBezTo>
                  <a:lnTo>
                    <a:pt x="2794" y="708"/>
                  </a:lnTo>
                  <a:cubicBezTo>
                    <a:pt x="2772" y="708"/>
                    <a:pt x="2750" y="719"/>
                    <a:pt x="2736" y="719"/>
                  </a:cubicBezTo>
                  <a:cubicBezTo>
                    <a:pt x="2644" y="730"/>
                    <a:pt x="2551" y="741"/>
                    <a:pt x="2470" y="755"/>
                  </a:cubicBezTo>
                  <a:cubicBezTo>
                    <a:pt x="2423" y="755"/>
                    <a:pt x="2423" y="778"/>
                    <a:pt x="2412" y="811"/>
                  </a:cubicBezTo>
                  <a:cubicBezTo>
                    <a:pt x="2412" y="848"/>
                    <a:pt x="2434" y="859"/>
                    <a:pt x="2470" y="859"/>
                  </a:cubicBezTo>
                  <a:cubicBezTo>
                    <a:pt x="2563" y="870"/>
                    <a:pt x="2666" y="870"/>
                    <a:pt x="2772" y="895"/>
                  </a:cubicBezTo>
                  <a:cubicBezTo>
                    <a:pt x="2820" y="895"/>
                    <a:pt x="2875" y="906"/>
                    <a:pt x="2934" y="917"/>
                  </a:cubicBezTo>
                  <a:cubicBezTo>
                    <a:pt x="3099" y="940"/>
                    <a:pt x="3261" y="965"/>
                    <a:pt x="3423" y="998"/>
                  </a:cubicBezTo>
                  <a:cubicBezTo>
                    <a:pt x="3540" y="1021"/>
                    <a:pt x="3633" y="1057"/>
                    <a:pt x="3669" y="1219"/>
                  </a:cubicBezTo>
                  <a:cubicBezTo>
                    <a:pt x="3761" y="1675"/>
                    <a:pt x="3809" y="2127"/>
                    <a:pt x="3831" y="2594"/>
                  </a:cubicBezTo>
                  <a:cubicBezTo>
                    <a:pt x="3853" y="3024"/>
                    <a:pt x="3867" y="3454"/>
                    <a:pt x="3831" y="3884"/>
                  </a:cubicBezTo>
                  <a:cubicBezTo>
                    <a:pt x="3820" y="4049"/>
                    <a:pt x="3820" y="4200"/>
                    <a:pt x="3809" y="4362"/>
                  </a:cubicBezTo>
                  <a:cubicBezTo>
                    <a:pt x="3772" y="4653"/>
                    <a:pt x="3691" y="4932"/>
                    <a:pt x="3588" y="5211"/>
                  </a:cubicBezTo>
                  <a:cubicBezTo>
                    <a:pt x="3518" y="5387"/>
                    <a:pt x="3423" y="5549"/>
                    <a:pt x="3331" y="5725"/>
                  </a:cubicBezTo>
                  <a:cubicBezTo>
                    <a:pt x="3308" y="5770"/>
                    <a:pt x="3283" y="5818"/>
                    <a:pt x="3250" y="5865"/>
                  </a:cubicBezTo>
                  <a:cubicBezTo>
                    <a:pt x="3239" y="5876"/>
                    <a:pt x="3225" y="5899"/>
                    <a:pt x="3214" y="5910"/>
                  </a:cubicBezTo>
                  <a:cubicBezTo>
                    <a:pt x="3144" y="5935"/>
                    <a:pt x="3063" y="5968"/>
                    <a:pt x="2993" y="5994"/>
                  </a:cubicBezTo>
                  <a:cubicBezTo>
                    <a:pt x="2680" y="6119"/>
                    <a:pt x="2342" y="6167"/>
                    <a:pt x="1993" y="6167"/>
                  </a:cubicBezTo>
                  <a:cubicBezTo>
                    <a:pt x="1643" y="6167"/>
                    <a:pt x="1294" y="6119"/>
                    <a:pt x="967" y="5994"/>
                  </a:cubicBezTo>
                  <a:cubicBezTo>
                    <a:pt x="920" y="5968"/>
                    <a:pt x="875" y="5957"/>
                    <a:pt x="828" y="5935"/>
                  </a:cubicBezTo>
                  <a:cubicBezTo>
                    <a:pt x="769" y="5899"/>
                    <a:pt x="710" y="5865"/>
                    <a:pt x="688" y="5784"/>
                  </a:cubicBezTo>
                  <a:cubicBezTo>
                    <a:pt x="677" y="5748"/>
                    <a:pt x="655" y="5725"/>
                    <a:pt x="629" y="5689"/>
                  </a:cubicBezTo>
                  <a:cubicBezTo>
                    <a:pt x="607" y="5667"/>
                    <a:pt x="585" y="5630"/>
                    <a:pt x="571" y="5597"/>
                  </a:cubicBezTo>
                  <a:cubicBezTo>
                    <a:pt x="431" y="5317"/>
                    <a:pt x="328" y="5027"/>
                    <a:pt x="247" y="4722"/>
                  </a:cubicBezTo>
                  <a:cubicBezTo>
                    <a:pt x="177" y="4468"/>
                    <a:pt x="166" y="4211"/>
                    <a:pt x="152" y="3954"/>
                  </a:cubicBezTo>
                  <a:cubicBezTo>
                    <a:pt x="152" y="3664"/>
                    <a:pt x="129" y="3384"/>
                    <a:pt x="129" y="3094"/>
                  </a:cubicBezTo>
                  <a:cubicBezTo>
                    <a:pt x="129" y="2884"/>
                    <a:pt x="140" y="2675"/>
                    <a:pt x="166" y="2465"/>
                  </a:cubicBezTo>
                  <a:cubicBezTo>
                    <a:pt x="199" y="2127"/>
                    <a:pt x="235" y="1789"/>
                    <a:pt x="280" y="1454"/>
                  </a:cubicBezTo>
                  <a:cubicBezTo>
                    <a:pt x="328" y="1116"/>
                    <a:pt x="350" y="1091"/>
                    <a:pt x="677" y="1010"/>
                  </a:cubicBezTo>
                  <a:cubicBezTo>
                    <a:pt x="1096" y="906"/>
                    <a:pt x="1515" y="848"/>
                    <a:pt x="1934" y="848"/>
                  </a:cubicBezTo>
                  <a:lnTo>
                    <a:pt x="2225" y="848"/>
                  </a:lnTo>
                  <a:lnTo>
                    <a:pt x="2225" y="800"/>
                  </a:lnTo>
                  <a:lnTo>
                    <a:pt x="2225" y="767"/>
                  </a:lnTo>
                  <a:lnTo>
                    <a:pt x="2144" y="767"/>
                  </a:lnTo>
                  <a:cubicBezTo>
                    <a:pt x="1772" y="755"/>
                    <a:pt x="1398" y="741"/>
                    <a:pt x="1026" y="719"/>
                  </a:cubicBezTo>
                  <a:cubicBezTo>
                    <a:pt x="909" y="719"/>
                    <a:pt x="805" y="686"/>
                    <a:pt x="688" y="660"/>
                  </a:cubicBezTo>
                  <a:cubicBezTo>
                    <a:pt x="677" y="660"/>
                    <a:pt x="655" y="638"/>
                    <a:pt x="641" y="627"/>
                  </a:cubicBezTo>
                  <a:cubicBezTo>
                    <a:pt x="666" y="616"/>
                    <a:pt x="688" y="616"/>
                    <a:pt x="699" y="616"/>
                  </a:cubicBezTo>
                  <a:cubicBezTo>
                    <a:pt x="747" y="627"/>
                    <a:pt x="805" y="638"/>
                    <a:pt x="850" y="649"/>
                  </a:cubicBezTo>
                  <a:cubicBezTo>
                    <a:pt x="1247" y="719"/>
                    <a:pt x="1655" y="719"/>
                    <a:pt x="2063" y="719"/>
                  </a:cubicBezTo>
                  <a:cubicBezTo>
                    <a:pt x="2107" y="719"/>
                    <a:pt x="2166" y="719"/>
                    <a:pt x="2225" y="708"/>
                  </a:cubicBezTo>
                  <a:cubicBezTo>
                    <a:pt x="2225" y="591"/>
                    <a:pt x="2236" y="487"/>
                    <a:pt x="2225" y="381"/>
                  </a:cubicBezTo>
                  <a:cubicBezTo>
                    <a:pt x="2225" y="370"/>
                    <a:pt x="2202" y="348"/>
                    <a:pt x="2191" y="348"/>
                  </a:cubicBezTo>
                  <a:cubicBezTo>
                    <a:pt x="2132" y="322"/>
                    <a:pt x="2063" y="311"/>
                    <a:pt x="2004" y="278"/>
                  </a:cubicBezTo>
                  <a:cubicBezTo>
                    <a:pt x="1842" y="172"/>
                    <a:pt x="1655" y="102"/>
                    <a:pt x="1467" y="32"/>
                  </a:cubicBezTo>
                  <a:cubicBezTo>
                    <a:pt x="1422" y="12"/>
                    <a:pt x="1380" y="1"/>
                    <a:pt x="134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17;p38">
              <a:extLst>
                <a:ext uri="{FF2B5EF4-FFF2-40B4-BE49-F238E27FC236}">
                  <a16:creationId xmlns:a16="http://schemas.microsoft.com/office/drawing/2014/main" xmlns="" id="{837603D1-8FCC-A2EE-1D51-26746D7636DB}"/>
                </a:ext>
              </a:extLst>
            </p:cNvPr>
            <p:cNvSpPr/>
            <p:nvPr/>
          </p:nvSpPr>
          <p:spPr>
            <a:xfrm>
              <a:off x="8380834" y="2096597"/>
              <a:ext cx="128517" cy="121557"/>
            </a:xfrm>
            <a:custGeom>
              <a:avLst/>
              <a:gdLst/>
              <a:ahLst/>
              <a:cxnLst/>
              <a:rect l="l" t="t" r="r" b="b"/>
              <a:pathLst>
                <a:path w="1699" h="1607" extrusionOk="0">
                  <a:moveTo>
                    <a:pt x="210" y="0"/>
                  </a:moveTo>
                  <a:lnTo>
                    <a:pt x="210" y="0"/>
                  </a:lnTo>
                  <a:cubicBezTo>
                    <a:pt x="45" y="70"/>
                    <a:pt x="0" y="257"/>
                    <a:pt x="115" y="372"/>
                  </a:cubicBezTo>
                  <a:lnTo>
                    <a:pt x="221" y="478"/>
                  </a:lnTo>
                  <a:cubicBezTo>
                    <a:pt x="291" y="548"/>
                    <a:pt x="302" y="640"/>
                    <a:pt x="302" y="735"/>
                  </a:cubicBezTo>
                  <a:cubicBezTo>
                    <a:pt x="291" y="908"/>
                    <a:pt x="280" y="1084"/>
                    <a:pt x="266" y="1246"/>
                  </a:cubicBezTo>
                  <a:cubicBezTo>
                    <a:pt x="383" y="1293"/>
                    <a:pt x="489" y="1316"/>
                    <a:pt x="593" y="1375"/>
                  </a:cubicBezTo>
                  <a:cubicBezTo>
                    <a:pt x="721" y="1433"/>
                    <a:pt x="850" y="1514"/>
                    <a:pt x="978" y="1584"/>
                  </a:cubicBezTo>
                  <a:cubicBezTo>
                    <a:pt x="989" y="1595"/>
                    <a:pt x="1012" y="1606"/>
                    <a:pt x="1034" y="1606"/>
                  </a:cubicBezTo>
                  <a:cubicBezTo>
                    <a:pt x="1070" y="1595"/>
                    <a:pt x="1104" y="1573"/>
                    <a:pt x="1151" y="1573"/>
                  </a:cubicBezTo>
                  <a:lnTo>
                    <a:pt x="1188" y="1573"/>
                  </a:lnTo>
                  <a:cubicBezTo>
                    <a:pt x="1232" y="1573"/>
                    <a:pt x="1269" y="1537"/>
                    <a:pt x="1291" y="1503"/>
                  </a:cubicBezTo>
                  <a:cubicBezTo>
                    <a:pt x="1313" y="1489"/>
                    <a:pt x="1339" y="1478"/>
                    <a:pt x="1350" y="1456"/>
                  </a:cubicBezTo>
                  <a:cubicBezTo>
                    <a:pt x="1372" y="1397"/>
                    <a:pt x="1431" y="1327"/>
                    <a:pt x="1431" y="1268"/>
                  </a:cubicBezTo>
                  <a:cubicBezTo>
                    <a:pt x="1431" y="1084"/>
                    <a:pt x="1408" y="908"/>
                    <a:pt x="1397" y="721"/>
                  </a:cubicBezTo>
                  <a:cubicBezTo>
                    <a:pt x="1397" y="640"/>
                    <a:pt x="1408" y="548"/>
                    <a:pt x="1478" y="489"/>
                  </a:cubicBezTo>
                  <a:cubicBezTo>
                    <a:pt x="1523" y="441"/>
                    <a:pt x="1559" y="397"/>
                    <a:pt x="1607" y="349"/>
                  </a:cubicBezTo>
                  <a:cubicBezTo>
                    <a:pt x="1699" y="246"/>
                    <a:pt x="1629" y="48"/>
                    <a:pt x="1489" y="11"/>
                  </a:cubicBezTo>
                  <a:lnTo>
                    <a:pt x="1489" y="11"/>
                  </a:lnTo>
                  <a:cubicBezTo>
                    <a:pt x="1489" y="59"/>
                    <a:pt x="1489" y="106"/>
                    <a:pt x="1501" y="151"/>
                  </a:cubicBezTo>
                  <a:cubicBezTo>
                    <a:pt x="1537" y="246"/>
                    <a:pt x="1523" y="302"/>
                    <a:pt x="1442" y="360"/>
                  </a:cubicBezTo>
                  <a:cubicBezTo>
                    <a:pt x="1383" y="397"/>
                    <a:pt x="1327" y="419"/>
                    <a:pt x="1258" y="430"/>
                  </a:cubicBezTo>
                  <a:cubicBezTo>
                    <a:pt x="1128" y="461"/>
                    <a:pt x="1000" y="476"/>
                    <a:pt x="871" y="476"/>
                  </a:cubicBezTo>
                  <a:cubicBezTo>
                    <a:pt x="755" y="476"/>
                    <a:pt x="639" y="464"/>
                    <a:pt x="523" y="441"/>
                  </a:cubicBezTo>
                  <a:cubicBezTo>
                    <a:pt x="431" y="430"/>
                    <a:pt x="350" y="397"/>
                    <a:pt x="266" y="360"/>
                  </a:cubicBezTo>
                  <a:cubicBezTo>
                    <a:pt x="174" y="316"/>
                    <a:pt x="162" y="246"/>
                    <a:pt x="196" y="151"/>
                  </a:cubicBezTo>
                  <a:cubicBezTo>
                    <a:pt x="210" y="106"/>
                    <a:pt x="210" y="59"/>
                    <a:pt x="21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18;p38">
              <a:extLst>
                <a:ext uri="{FF2B5EF4-FFF2-40B4-BE49-F238E27FC236}">
                  <a16:creationId xmlns:a16="http://schemas.microsoft.com/office/drawing/2014/main" xmlns="" id="{1B30ABE3-D28E-7328-0D07-360F3A78F7F4}"/>
                </a:ext>
              </a:extLst>
            </p:cNvPr>
            <p:cNvSpPr/>
            <p:nvPr/>
          </p:nvSpPr>
          <p:spPr>
            <a:xfrm>
              <a:off x="8353377" y="2630156"/>
              <a:ext cx="181542" cy="38729"/>
            </a:xfrm>
            <a:custGeom>
              <a:avLst/>
              <a:gdLst/>
              <a:ahLst/>
              <a:cxnLst/>
              <a:rect l="l" t="t" r="r" b="b"/>
              <a:pathLst>
                <a:path w="2400" h="512" extrusionOk="0">
                  <a:moveTo>
                    <a:pt x="1241" y="1"/>
                  </a:moveTo>
                  <a:cubicBezTo>
                    <a:pt x="956" y="1"/>
                    <a:pt x="671" y="24"/>
                    <a:pt x="386" y="70"/>
                  </a:cubicBezTo>
                  <a:cubicBezTo>
                    <a:pt x="268" y="81"/>
                    <a:pt x="165" y="129"/>
                    <a:pt x="59" y="176"/>
                  </a:cubicBezTo>
                  <a:cubicBezTo>
                    <a:pt x="0" y="187"/>
                    <a:pt x="14" y="232"/>
                    <a:pt x="59" y="268"/>
                  </a:cubicBezTo>
                  <a:cubicBezTo>
                    <a:pt x="84" y="268"/>
                    <a:pt x="95" y="279"/>
                    <a:pt x="118" y="291"/>
                  </a:cubicBezTo>
                  <a:cubicBezTo>
                    <a:pt x="478" y="455"/>
                    <a:pt x="875" y="500"/>
                    <a:pt x="1305" y="511"/>
                  </a:cubicBezTo>
                  <a:cubicBezTo>
                    <a:pt x="1445" y="489"/>
                    <a:pt x="1621" y="478"/>
                    <a:pt x="1794" y="455"/>
                  </a:cubicBezTo>
                  <a:cubicBezTo>
                    <a:pt x="1992" y="419"/>
                    <a:pt x="2179" y="360"/>
                    <a:pt x="2352" y="268"/>
                  </a:cubicBezTo>
                  <a:cubicBezTo>
                    <a:pt x="2375" y="257"/>
                    <a:pt x="2400" y="232"/>
                    <a:pt x="2400" y="210"/>
                  </a:cubicBezTo>
                  <a:cubicBezTo>
                    <a:pt x="2400" y="198"/>
                    <a:pt x="2375" y="176"/>
                    <a:pt x="2352" y="162"/>
                  </a:cubicBezTo>
                  <a:cubicBezTo>
                    <a:pt x="2271" y="129"/>
                    <a:pt x="2179" y="92"/>
                    <a:pt x="2095" y="70"/>
                  </a:cubicBezTo>
                  <a:cubicBezTo>
                    <a:pt x="1811" y="24"/>
                    <a:pt x="1526" y="1"/>
                    <a:pt x="124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19;p38">
              <a:extLst>
                <a:ext uri="{FF2B5EF4-FFF2-40B4-BE49-F238E27FC236}">
                  <a16:creationId xmlns:a16="http://schemas.microsoft.com/office/drawing/2014/main" xmlns="" id="{F0FDC5CB-0FC6-4273-8C90-860DA8287110}"/>
                </a:ext>
              </a:extLst>
            </p:cNvPr>
            <p:cNvSpPr/>
            <p:nvPr/>
          </p:nvSpPr>
          <p:spPr>
            <a:xfrm>
              <a:off x="8449514" y="2276996"/>
              <a:ext cx="44856" cy="120725"/>
            </a:xfrm>
            <a:custGeom>
              <a:avLst/>
              <a:gdLst/>
              <a:ahLst/>
              <a:cxnLst/>
              <a:rect l="l" t="t" r="r" b="b"/>
              <a:pathLst>
                <a:path w="593" h="1596" extrusionOk="0">
                  <a:moveTo>
                    <a:pt x="185" y="82"/>
                  </a:moveTo>
                  <a:cubicBezTo>
                    <a:pt x="196" y="82"/>
                    <a:pt x="221" y="82"/>
                    <a:pt x="221" y="96"/>
                  </a:cubicBezTo>
                  <a:cubicBezTo>
                    <a:pt x="243" y="117"/>
                    <a:pt x="266" y="130"/>
                    <a:pt x="288" y="130"/>
                  </a:cubicBezTo>
                  <a:cubicBezTo>
                    <a:pt x="300" y="130"/>
                    <a:pt x="313" y="126"/>
                    <a:pt x="324" y="118"/>
                  </a:cubicBezTo>
                  <a:cubicBezTo>
                    <a:pt x="328" y="114"/>
                    <a:pt x="332" y="113"/>
                    <a:pt x="337" y="113"/>
                  </a:cubicBezTo>
                  <a:cubicBezTo>
                    <a:pt x="346" y="113"/>
                    <a:pt x="357" y="118"/>
                    <a:pt x="372" y="118"/>
                  </a:cubicBezTo>
                  <a:cubicBezTo>
                    <a:pt x="361" y="129"/>
                    <a:pt x="361" y="152"/>
                    <a:pt x="350" y="166"/>
                  </a:cubicBezTo>
                  <a:cubicBezTo>
                    <a:pt x="324" y="177"/>
                    <a:pt x="302" y="177"/>
                    <a:pt x="266" y="199"/>
                  </a:cubicBezTo>
                  <a:cubicBezTo>
                    <a:pt x="243" y="177"/>
                    <a:pt x="210" y="152"/>
                    <a:pt x="185" y="129"/>
                  </a:cubicBezTo>
                  <a:cubicBezTo>
                    <a:pt x="174" y="118"/>
                    <a:pt x="185" y="96"/>
                    <a:pt x="185" y="82"/>
                  </a:cubicBezTo>
                  <a:close/>
                  <a:moveTo>
                    <a:pt x="185" y="1"/>
                  </a:moveTo>
                  <a:cubicBezTo>
                    <a:pt x="151" y="37"/>
                    <a:pt x="104" y="82"/>
                    <a:pt x="56" y="118"/>
                  </a:cubicBezTo>
                  <a:cubicBezTo>
                    <a:pt x="0" y="152"/>
                    <a:pt x="0" y="188"/>
                    <a:pt x="0" y="247"/>
                  </a:cubicBezTo>
                  <a:lnTo>
                    <a:pt x="0" y="1526"/>
                  </a:lnTo>
                  <a:lnTo>
                    <a:pt x="0" y="1585"/>
                  </a:lnTo>
                  <a:cubicBezTo>
                    <a:pt x="140" y="1585"/>
                    <a:pt x="280" y="1596"/>
                    <a:pt x="431" y="1596"/>
                  </a:cubicBezTo>
                  <a:cubicBezTo>
                    <a:pt x="534" y="1596"/>
                    <a:pt x="534" y="1596"/>
                    <a:pt x="545" y="1493"/>
                  </a:cubicBezTo>
                  <a:cubicBezTo>
                    <a:pt x="545" y="1166"/>
                    <a:pt x="559" y="828"/>
                    <a:pt x="559" y="501"/>
                  </a:cubicBezTo>
                  <a:cubicBezTo>
                    <a:pt x="559" y="398"/>
                    <a:pt x="593" y="291"/>
                    <a:pt x="559" y="210"/>
                  </a:cubicBezTo>
                  <a:cubicBezTo>
                    <a:pt x="523" y="129"/>
                    <a:pt x="431" y="71"/>
                    <a:pt x="361" y="1"/>
                  </a:cubicBezTo>
                  <a:lnTo>
                    <a:pt x="350" y="1"/>
                  </a:lnTo>
                  <a:cubicBezTo>
                    <a:pt x="320" y="41"/>
                    <a:pt x="299" y="62"/>
                    <a:pt x="276" y="62"/>
                  </a:cubicBezTo>
                  <a:cubicBezTo>
                    <a:pt x="252" y="62"/>
                    <a:pt x="225" y="41"/>
                    <a:pt x="185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920;p38">
              <a:extLst>
                <a:ext uri="{FF2B5EF4-FFF2-40B4-BE49-F238E27FC236}">
                  <a16:creationId xmlns:a16="http://schemas.microsoft.com/office/drawing/2014/main" xmlns="" id="{BC99340D-85D4-25EA-1571-69CED99B68EE}"/>
                </a:ext>
              </a:extLst>
            </p:cNvPr>
            <p:cNvSpPr/>
            <p:nvPr/>
          </p:nvSpPr>
          <p:spPr>
            <a:xfrm>
              <a:off x="8399214" y="2065736"/>
              <a:ext cx="90695" cy="62254"/>
            </a:xfrm>
            <a:custGeom>
              <a:avLst/>
              <a:gdLst/>
              <a:ahLst/>
              <a:cxnLst/>
              <a:rect l="l" t="t" r="r" b="b"/>
              <a:pathLst>
                <a:path w="1199" h="823" extrusionOk="0">
                  <a:moveTo>
                    <a:pt x="967" y="124"/>
                  </a:moveTo>
                  <a:cubicBezTo>
                    <a:pt x="971" y="124"/>
                    <a:pt x="975" y="125"/>
                    <a:pt x="978" y="129"/>
                  </a:cubicBezTo>
                  <a:cubicBezTo>
                    <a:pt x="989" y="129"/>
                    <a:pt x="1001" y="140"/>
                    <a:pt x="1026" y="140"/>
                  </a:cubicBezTo>
                  <a:cubicBezTo>
                    <a:pt x="1015" y="151"/>
                    <a:pt x="1001" y="176"/>
                    <a:pt x="989" y="176"/>
                  </a:cubicBezTo>
                  <a:cubicBezTo>
                    <a:pt x="920" y="187"/>
                    <a:pt x="850" y="199"/>
                    <a:pt x="780" y="199"/>
                  </a:cubicBezTo>
                  <a:cubicBezTo>
                    <a:pt x="769" y="199"/>
                    <a:pt x="769" y="199"/>
                    <a:pt x="758" y="210"/>
                  </a:cubicBezTo>
                  <a:lnTo>
                    <a:pt x="665" y="210"/>
                  </a:lnTo>
                  <a:lnTo>
                    <a:pt x="665" y="221"/>
                  </a:lnTo>
                  <a:cubicBezTo>
                    <a:pt x="512" y="210"/>
                    <a:pt x="350" y="187"/>
                    <a:pt x="188" y="176"/>
                  </a:cubicBezTo>
                  <a:cubicBezTo>
                    <a:pt x="176" y="176"/>
                    <a:pt x="162" y="176"/>
                    <a:pt x="162" y="165"/>
                  </a:cubicBezTo>
                  <a:cubicBezTo>
                    <a:pt x="151" y="165"/>
                    <a:pt x="140" y="140"/>
                    <a:pt x="129" y="129"/>
                  </a:cubicBezTo>
                  <a:cubicBezTo>
                    <a:pt x="136" y="129"/>
                    <a:pt x="144" y="124"/>
                    <a:pt x="155" y="124"/>
                  </a:cubicBezTo>
                  <a:cubicBezTo>
                    <a:pt x="161" y="124"/>
                    <a:pt x="168" y="125"/>
                    <a:pt x="176" y="129"/>
                  </a:cubicBezTo>
                  <a:cubicBezTo>
                    <a:pt x="269" y="129"/>
                    <a:pt x="361" y="140"/>
                    <a:pt x="456" y="151"/>
                  </a:cubicBezTo>
                  <a:cubicBezTo>
                    <a:pt x="505" y="164"/>
                    <a:pt x="550" y="167"/>
                    <a:pt x="596" y="167"/>
                  </a:cubicBezTo>
                  <a:cubicBezTo>
                    <a:pt x="637" y="167"/>
                    <a:pt x="678" y="165"/>
                    <a:pt x="721" y="165"/>
                  </a:cubicBezTo>
                  <a:cubicBezTo>
                    <a:pt x="791" y="151"/>
                    <a:pt x="875" y="140"/>
                    <a:pt x="956" y="129"/>
                  </a:cubicBezTo>
                  <a:cubicBezTo>
                    <a:pt x="956" y="129"/>
                    <a:pt x="961" y="124"/>
                    <a:pt x="967" y="124"/>
                  </a:cubicBezTo>
                  <a:close/>
                  <a:moveTo>
                    <a:pt x="839" y="257"/>
                  </a:moveTo>
                  <a:cubicBezTo>
                    <a:pt x="920" y="257"/>
                    <a:pt x="1015" y="257"/>
                    <a:pt x="1026" y="268"/>
                  </a:cubicBezTo>
                  <a:cubicBezTo>
                    <a:pt x="1001" y="291"/>
                    <a:pt x="945" y="305"/>
                    <a:pt x="875" y="316"/>
                  </a:cubicBezTo>
                  <a:cubicBezTo>
                    <a:pt x="791" y="316"/>
                    <a:pt x="699" y="316"/>
                    <a:pt x="665" y="291"/>
                  </a:cubicBezTo>
                  <a:cubicBezTo>
                    <a:pt x="677" y="280"/>
                    <a:pt x="758" y="268"/>
                    <a:pt x="839" y="257"/>
                  </a:cubicBezTo>
                  <a:close/>
                  <a:moveTo>
                    <a:pt x="162" y="640"/>
                  </a:moveTo>
                  <a:cubicBezTo>
                    <a:pt x="246" y="654"/>
                    <a:pt x="316" y="654"/>
                    <a:pt x="397" y="665"/>
                  </a:cubicBezTo>
                  <a:lnTo>
                    <a:pt x="397" y="699"/>
                  </a:lnTo>
                  <a:cubicBezTo>
                    <a:pt x="388" y="705"/>
                    <a:pt x="370" y="708"/>
                    <a:pt x="349" y="708"/>
                  </a:cubicBezTo>
                  <a:cubicBezTo>
                    <a:pt x="289" y="708"/>
                    <a:pt x="198" y="683"/>
                    <a:pt x="162" y="640"/>
                  </a:cubicBezTo>
                  <a:close/>
                  <a:moveTo>
                    <a:pt x="23" y="0"/>
                  </a:moveTo>
                  <a:lnTo>
                    <a:pt x="23" y="467"/>
                  </a:lnTo>
                  <a:cubicBezTo>
                    <a:pt x="23" y="500"/>
                    <a:pt x="37" y="525"/>
                    <a:pt x="37" y="559"/>
                  </a:cubicBezTo>
                  <a:cubicBezTo>
                    <a:pt x="0" y="687"/>
                    <a:pt x="23" y="724"/>
                    <a:pt x="140" y="757"/>
                  </a:cubicBezTo>
                  <a:cubicBezTo>
                    <a:pt x="162" y="768"/>
                    <a:pt x="188" y="768"/>
                    <a:pt x="199" y="780"/>
                  </a:cubicBezTo>
                  <a:cubicBezTo>
                    <a:pt x="313" y="812"/>
                    <a:pt x="430" y="823"/>
                    <a:pt x="547" y="823"/>
                  </a:cubicBezTo>
                  <a:cubicBezTo>
                    <a:pt x="645" y="823"/>
                    <a:pt x="743" y="815"/>
                    <a:pt x="839" y="805"/>
                  </a:cubicBezTo>
                  <a:cubicBezTo>
                    <a:pt x="861" y="805"/>
                    <a:pt x="886" y="805"/>
                    <a:pt x="897" y="794"/>
                  </a:cubicBezTo>
                  <a:cubicBezTo>
                    <a:pt x="989" y="780"/>
                    <a:pt x="1070" y="746"/>
                    <a:pt x="1154" y="724"/>
                  </a:cubicBezTo>
                  <a:cubicBezTo>
                    <a:pt x="1165" y="724"/>
                    <a:pt x="1188" y="687"/>
                    <a:pt x="1188" y="665"/>
                  </a:cubicBezTo>
                  <a:cubicBezTo>
                    <a:pt x="1199" y="595"/>
                    <a:pt x="1188" y="514"/>
                    <a:pt x="1188" y="444"/>
                  </a:cubicBezTo>
                  <a:lnTo>
                    <a:pt x="1188" y="291"/>
                  </a:lnTo>
                  <a:lnTo>
                    <a:pt x="1188" y="0"/>
                  </a:lnTo>
                  <a:cubicBezTo>
                    <a:pt x="987" y="30"/>
                    <a:pt x="793" y="51"/>
                    <a:pt x="594" y="51"/>
                  </a:cubicBezTo>
                  <a:cubicBezTo>
                    <a:pt x="552" y="51"/>
                    <a:pt x="510" y="50"/>
                    <a:pt x="467" y="48"/>
                  </a:cubicBezTo>
                  <a:cubicBezTo>
                    <a:pt x="327" y="36"/>
                    <a:pt x="176" y="25"/>
                    <a:pt x="2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21;p38">
              <a:extLst>
                <a:ext uri="{FF2B5EF4-FFF2-40B4-BE49-F238E27FC236}">
                  <a16:creationId xmlns:a16="http://schemas.microsoft.com/office/drawing/2014/main" xmlns="" id="{4649A704-21C4-DA29-2958-58D17CF22A55}"/>
                </a:ext>
              </a:extLst>
            </p:cNvPr>
            <p:cNvSpPr/>
            <p:nvPr/>
          </p:nvSpPr>
          <p:spPr>
            <a:xfrm>
              <a:off x="8324407" y="2273441"/>
              <a:ext cx="136610" cy="36233"/>
            </a:xfrm>
            <a:custGeom>
              <a:avLst/>
              <a:gdLst/>
              <a:ahLst/>
              <a:cxnLst/>
              <a:rect l="l" t="t" r="r" b="b"/>
              <a:pathLst>
                <a:path w="1806" h="479" extrusionOk="0">
                  <a:moveTo>
                    <a:pt x="1545" y="0"/>
                  </a:moveTo>
                  <a:cubicBezTo>
                    <a:pt x="1208" y="0"/>
                    <a:pt x="877" y="37"/>
                    <a:pt x="548" y="106"/>
                  </a:cubicBezTo>
                  <a:cubicBezTo>
                    <a:pt x="383" y="154"/>
                    <a:pt x="221" y="199"/>
                    <a:pt x="48" y="257"/>
                  </a:cubicBezTo>
                  <a:cubicBezTo>
                    <a:pt x="34" y="257"/>
                    <a:pt x="12" y="294"/>
                    <a:pt x="0" y="305"/>
                  </a:cubicBezTo>
                  <a:cubicBezTo>
                    <a:pt x="23" y="327"/>
                    <a:pt x="48" y="352"/>
                    <a:pt x="70" y="352"/>
                  </a:cubicBezTo>
                  <a:cubicBezTo>
                    <a:pt x="174" y="375"/>
                    <a:pt x="291" y="386"/>
                    <a:pt x="397" y="397"/>
                  </a:cubicBezTo>
                  <a:cubicBezTo>
                    <a:pt x="593" y="408"/>
                    <a:pt x="780" y="422"/>
                    <a:pt x="967" y="433"/>
                  </a:cubicBezTo>
                  <a:cubicBezTo>
                    <a:pt x="1118" y="445"/>
                    <a:pt x="1269" y="467"/>
                    <a:pt x="1420" y="478"/>
                  </a:cubicBezTo>
                  <a:lnTo>
                    <a:pt x="1607" y="478"/>
                  </a:lnTo>
                  <a:cubicBezTo>
                    <a:pt x="1571" y="282"/>
                    <a:pt x="1596" y="106"/>
                    <a:pt x="1805" y="14"/>
                  </a:cubicBezTo>
                  <a:cubicBezTo>
                    <a:pt x="1794" y="14"/>
                    <a:pt x="1794" y="3"/>
                    <a:pt x="1780" y="3"/>
                  </a:cubicBezTo>
                  <a:lnTo>
                    <a:pt x="1710" y="3"/>
                  </a:lnTo>
                  <a:cubicBezTo>
                    <a:pt x="1655" y="1"/>
                    <a:pt x="1600" y="0"/>
                    <a:pt x="1545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922;p38">
              <a:extLst>
                <a:ext uri="{FF2B5EF4-FFF2-40B4-BE49-F238E27FC236}">
                  <a16:creationId xmlns:a16="http://schemas.microsoft.com/office/drawing/2014/main" xmlns="" id="{3310648E-0E9B-A09D-2E25-64DC1EE4E8CB}"/>
                </a:ext>
              </a:extLst>
            </p:cNvPr>
            <p:cNvSpPr/>
            <p:nvPr/>
          </p:nvSpPr>
          <p:spPr>
            <a:xfrm>
              <a:off x="8481207" y="2275332"/>
              <a:ext cx="86308" cy="32602"/>
            </a:xfrm>
            <a:custGeom>
              <a:avLst/>
              <a:gdLst/>
              <a:ahLst/>
              <a:cxnLst/>
              <a:rect l="l" t="t" r="r" b="b"/>
              <a:pathLst>
                <a:path w="1141" h="431" extrusionOk="0">
                  <a:moveTo>
                    <a:pt x="12" y="0"/>
                  </a:moveTo>
                  <a:cubicBezTo>
                    <a:pt x="0" y="0"/>
                    <a:pt x="0" y="0"/>
                    <a:pt x="0" y="12"/>
                  </a:cubicBezTo>
                  <a:cubicBezTo>
                    <a:pt x="174" y="93"/>
                    <a:pt x="243" y="232"/>
                    <a:pt x="196" y="431"/>
                  </a:cubicBezTo>
                  <a:cubicBezTo>
                    <a:pt x="255" y="431"/>
                    <a:pt x="302" y="420"/>
                    <a:pt x="350" y="420"/>
                  </a:cubicBezTo>
                  <a:cubicBezTo>
                    <a:pt x="559" y="383"/>
                    <a:pt x="780" y="350"/>
                    <a:pt x="989" y="313"/>
                  </a:cubicBezTo>
                  <a:cubicBezTo>
                    <a:pt x="1034" y="302"/>
                    <a:pt x="1082" y="280"/>
                    <a:pt x="1140" y="257"/>
                  </a:cubicBezTo>
                  <a:cubicBezTo>
                    <a:pt x="1082" y="188"/>
                    <a:pt x="1023" y="151"/>
                    <a:pt x="953" y="140"/>
                  </a:cubicBezTo>
                  <a:cubicBezTo>
                    <a:pt x="744" y="104"/>
                    <a:pt x="534" y="70"/>
                    <a:pt x="313" y="34"/>
                  </a:cubicBezTo>
                  <a:cubicBezTo>
                    <a:pt x="266" y="23"/>
                    <a:pt x="210" y="12"/>
                    <a:pt x="162" y="12"/>
                  </a:cubicBezTo>
                  <a:cubicBezTo>
                    <a:pt x="104" y="0"/>
                    <a:pt x="56" y="0"/>
                    <a:pt x="12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23;p38">
              <a:extLst>
                <a:ext uri="{FF2B5EF4-FFF2-40B4-BE49-F238E27FC236}">
                  <a16:creationId xmlns:a16="http://schemas.microsoft.com/office/drawing/2014/main" xmlns="" id="{D4E94441-1CF8-0573-D4CF-CE9F55F7FCE5}"/>
                </a:ext>
              </a:extLst>
            </p:cNvPr>
            <p:cNvSpPr/>
            <p:nvPr/>
          </p:nvSpPr>
          <p:spPr>
            <a:xfrm>
              <a:off x="8402769" y="2055827"/>
              <a:ext cx="84644" cy="9985"/>
            </a:xfrm>
            <a:custGeom>
              <a:avLst/>
              <a:gdLst/>
              <a:ahLst/>
              <a:cxnLst/>
              <a:rect l="l" t="t" r="r" b="b"/>
              <a:pathLst>
                <a:path w="1119" h="132" extrusionOk="0">
                  <a:moveTo>
                    <a:pt x="545" y="0"/>
                  </a:moveTo>
                  <a:cubicBezTo>
                    <a:pt x="303" y="0"/>
                    <a:pt x="60" y="27"/>
                    <a:pt x="1" y="86"/>
                  </a:cubicBezTo>
                  <a:cubicBezTo>
                    <a:pt x="187" y="116"/>
                    <a:pt x="373" y="131"/>
                    <a:pt x="560" y="131"/>
                  </a:cubicBezTo>
                  <a:cubicBezTo>
                    <a:pt x="653" y="131"/>
                    <a:pt x="746" y="127"/>
                    <a:pt x="839" y="120"/>
                  </a:cubicBezTo>
                  <a:cubicBezTo>
                    <a:pt x="931" y="109"/>
                    <a:pt x="1023" y="98"/>
                    <a:pt x="1118" y="86"/>
                  </a:cubicBezTo>
                  <a:cubicBezTo>
                    <a:pt x="1071" y="39"/>
                    <a:pt x="884" y="17"/>
                    <a:pt x="674" y="3"/>
                  </a:cubicBezTo>
                  <a:cubicBezTo>
                    <a:pt x="632" y="1"/>
                    <a:pt x="589" y="0"/>
                    <a:pt x="54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24;p38">
              <a:extLst>
                <a:ext uri="{FF2B5EF4-FFF2-40B4-BE49-F238E27FC236}">
                  <a16:creationId xmlns:a16="http://schemas.microsoft.com/office/drawing/2014/main" xmlns="" id="{021050C4-BAF9-A272-4973-397F20618B09}"/>
                </a:ext>
              </a:extLst>
            </p:cNvPr>
            <p:cNvSpPr/>
            <p:nvPr/>
          </p:nvSpPr>
          <p:spPr>
            <a:xfrm>
              <a:off x="8483703" y="2197802"/>
              <a:ext cx="13389" cy="22012"/>
            </a:xfrm>
            <a:custGeom>
              <a:avLst/>
              <a:gdLst/>
              <a:ahLst/>
              <a:cxnLst/>
              <a:rect l="l" t="t" r="r" b="b"/>
              <a:pathLst>
                <a:path w="177" h="291" extrusionOk="0">
                  <a:moveTo>
                    <a:pt x="107" y="0"/>
                  </a:moveTo>
                  <a:cubicBezTo>
                    <a:pt x="1" y="176"/>
                    <a:pt x="1" y="176"/>
                    <a:pt x="37" y="291"/>
                  </a:cubicBezTo>
                  <a:cubicBezTo>
                    <a:pt x="71" y="246"/>
                    <a:pt x="93" y="199"/>
                    <a:pt x="129" y="165"/>
                  </a:cubicBezTo>
                  <a:cubicBezTo>
                    <a:pt x="177" y="106"/>
                    <a:pt x="163" y="48"/>
                    <a:pt x="107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25;p38">
              <a:extLst>
                <a:ext uri="{FF2B5EF4-FFF2-40B4-BE49-F238E27FC236}">
                  <a16:creationId xmlns:a16="http://schemas.microsoft.com/office/drawing/2014/main" xmlns="" id="{878270C3-A891-A719-A8BD-6745F62B80A5}"/>
                </a:ext>
              </a:extLst>
            </p:cNvPr>
            <p:cNvSpPr/>
            <p:nvPr/>
          </p:nvSpPr>
          <p:spPr>
            <a:xfrm>
              <a:off x="8414191" y="2199693"/>
              <a:ext cx="14221" cy="12330"/>
            </a:xfrm>
            <a:custGeom>
              <a:avLst/>
              <a:gdLst/>
              <a:ahLst/>
              <a:cxnLst/>
              <a:rect l="l" t="t" r="r" b="b"/>
              <a:pathLst>
                <a:path w="188" h="163" extrusionOk="0">
                  <a:moveTo>
                    <a:pt x="1" y="0"/>
                  </a:moveTo>
                  <a:cubicBezTo>
                    <a:pt x="1" y="104"/>
                    <a:pt x="23" y="140"/>
                    <a:pt x="188" y="162"/>
                  </a:cubicBezTo>
                  <a:cubicBezTo>
                    <a:pt x="174" y="56"/>
                    <a:pt x="118" y="23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26;p38">
              <a:extLst>
                <a:ext uri="{FF2B5EF4-FFF2-40B4-BE49-F238E27FC236}">
                  <a16:creationId xmlns:a16="http://schemas.microsoft.com/office/drawing/2014/main" xmlns="" id="{FF73A419-46BE-7650-7AD9-386DD6D88403}"/>
                </a:ext>
              </a:extLst>
            </p:cNvPr>
            <p:cNvSpPr/>
            <p:nvPr/>
          </p:nvSpPr>
          <p:spPr>
            <a:xfrm>
              <a:off x="8460936" y="2219586"/>
              <a:ext cx="12330" cy="10817"/>
            </a:xfrm>
            <a:custGeom>
              <a:avLst/>
              <a:gdLst/>
              <a:ahLst/>
              <a:cxnLst/>
              <a:rect l="l" t="t" r="r" b="b"/>
              <a:pathLst>
                <a:path w="163" h="143" extrusionOk="0">
                  <a:moveTo>
                    <a:pt x="43" y="0"/>
                  </a:moveTo>
                  <a:cubicBezTo>
                    <a:pt x="19" y="0"/>
                    <a:pt x="10" y="22"/>
                    <a:pt x="0" y="50"/>
                  </a:cubicBezTo>
                  <a:cubicBezTo>
                    <a:pt x="0" y="98"/>
                    <a:pt x="34" y="131"/>
                    <a:pt x="81" y="142"/>
                  </a:cubicBezTo>
                  <a:cubicBezTo>
                    <a:pt x="129" y="142"/>
                    <a:pt x="151" y="120"/>
                    <a:pt x="151" y="73"/>
                  </a:cubicBezTo>
                  <a:cubicBezTo>
                    <a:pt x="162" y="28"/>
                    <a:pt x="129" y="3"/>
                    <a:pt x="59" y="3"/>
                  </a:cubicBezTo>
                  <a:cubicBezTo>
                    <a:pt x="53" y="1"/>
                    <a:pt x="48" y="0"/>
                    <a:pt x="4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27;p38">
              <a:extLst>
                <a:ext uri="{FF2B5EF4-FFF2-40B4-BE49-F238E27FC236}">
                  <a16:creationId xmlns:a16="http://schemas.microsoft.com/office/drawing/2014/main" xmlns="" id="{02D09DC4-DA0B-5CF1-5E01-5FD985E710E8}"/>
                </a:ext>
              </a:extLst>
            </p:cNvPr>
            <p:cNvSpPr/>
            <p:nvPr/>
          </p:nvSpPr>
          <p:spPr>
            <a:xfrm>
              <a:off x="8396642" y="2195911"/>
              <a:ext cx="13237" cy="9985"/>
            </a:xfrm>
            <a:custGeom>
              <a:avLst/>
              <a:gdLst/>
              <a:ahLst/>
              <a:cxnLst/>
              <a:rect l="l" t="t" r="r" b="b"/>
              <a:pathLst>
                <a:path w="175" h="132" extrusionOk="0">
                  <a:moveTo>
                    <a:pt x="61" y="1"/>
                  </a:moveTo>
                  <a:cubicBezTo>
                    <a:pt x="20" y="1"/>
                    <a:pt x="11" y="30"/>
                    <a:pt x="1" y="62"/>
                  </a:cubicBezTo>
                  <a:cubicBezTo>
                    <a:pt x="46" y="84"/>
                    <a:pt x="104" y="106"/>
                    <a:pt x="152" y="131"/>
                  </a:cubicBezTo>
                  <a:lnTo>
                    <a:pt x="174" y="131"/>
                  </a:lnTo>
                  <a:cubicBezTo>
                    <a:pt x="174" y="36"/>
                    <a:pt x="174" y="25"/>
                    <a:pt x="82" y="3"/>
                  </a:cubicBezTo>
                  <a:cubicBezTo>
                    <a:pt x="74" y="1"/>
                    <a:pt x="67" y="1"/>
                    <a:pt x="6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928;p38">
              <a:extLst>
                <a:ext uri="{FF2B5EF4-FFF2-40B4-BE49-F238E27FC236}">
                  <a16:creationId xmlns:a16="http://schemas.microsoft.com/office/drawing/2014/main" xmlns="" id="{4B640354-7170-66FE-0CA9-53A9B482D915}"/>
                </a:ext>
              </a:extLst>
            </p:cNvPr>
            <p:cNvSpPr/>
            <p:nvPr/>
          </p:nvSpPr>
          <p:spPr>
            <a:xfrm>
              <a:off x="8431739" y="2206652"/>
              <a:ext cx="14221" cy="14221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" y="1"/>
                  </a:moveTo>
                  <a:cubicBezTo>
                    <a:pt x="12" y="104"/>
                    <a:pt x="71" y="163"/>
                    <a:pt x="177" y="188"/>
                  </a:cubicBezTo>
                  <a:cubicBezTo>
                    <a:pt x="188" y="59"/>
                    <a:pt x="71" y="70"/>
                    <a:pt x="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929;p38">
              <a:extLst>
                <a:ext uri="{FF2B5EF4-FFF2-40B4-BE49-F238E27FC236}">
                  <a16:creationId xmlns:a16="http://schemas.microsoft.com/office/drawing/2014/main" xmlns="" id="{596A878D-92A2-01B0-6862-3AB2B737F517}"/>
                </a:ext>
              </a:extLst>
            </p:cNvPr>
            <p:cNvSpPr/>
            <p:nvPr/>
          </p:nvSpPr>
          <p:spPr>
            <a:xfrm>
              <a:off x="8465323" y="2245304"/>
              <a:ext cx="9607" cy="15128"/>
            </a:xfrm>
            <a:custGeom>
              <a:avLst/>
              <a:gdLst/>
              <a:ahLst/>
              <a:cxnLst/>
              <a:rect l="l" t="t" r="r" b="b"/>
              <a:pathLst>
                <a:path w="127" h="200" extrusionOk="0">
                  <a:moveTo>
                    <a:pt x="104" y="1"/>
                  </a:moveTo>
                  <a:lnTo>
                    <a:pt x="104" y="1"/>
                  </a:lnTo>
                  <a:cubicBezTo>
                    <a:pt x="12" y="37"/>
                    <a:pt x="1" y="107"/>
                    <a:pt x="23" y="199"/>
                  </a:cubicBezTo>
                  <a:cubicBezTo>
                    <a:pt x="115" y="140"/>
                    <a:pt x="127" y="118"/>
                    <a:pt x="10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30;p38">
              <a:extLst>
                <a:ext uri="{FF2B5EF4-FFF2-40B4-BE49-F238E27FC236}">
                  <a16:creationId xmlns:a16="http://schemas.microsoft.com/office/drawing/2014/main" xmlns="" id="{13C3B85F-B374-4445-095E-C3378D537DFA}"/>
                </a:ext>
              </a:extLst>
            </p:cNvPr>
            <p:cNvSpPr/>
            <p:nvPr/>
          </p:nvSpPr>
          <p:spPr>
            <a:xfrm>
              <a:off x="8466230" y="2262020"/>
              <a:ext cx="7867" cy="15885"/>
            </a:xfrm>
            <a:custGeom>
              <a:avLst/>
              <a:gdLst/>
              <a:ahLst/>
              <a:cxnLst/>
              <a:rect l="l" t="t" r="r" b="b"/>
              <a:pathLst>
                <a:path w="104" h="210" extrusionOk="0">
                  <a:moveTo>
                    <a:pt x="103" y="0"/>
                  </a:moveTo>
                  <a:lnTo>
                    <a:pt x="103" y="0"/>
                  </a:lnTo>
                  <a:cubicBezTo>
                    <a:pt x="70" y="14"/>
                    <a:pt x="34" y="26"/>
                    <a:pt x="0" y="37"/>
                  </a:cubicBezTo>
                  <a:cubicBezTo>
                    <a:pt x="11" y="95"/>
                    <a:pt x="22" y="154"/>
                    <a:pt x="34" y="210"/>
                  </a:cubicBezTo>
                  <a:lnTo>
                    <a:pt x="70" y="210"/>
                  </a:lnTo>
                  <a:cubicBezTo>
                    <a:pt x="81" y="140"/>
                    <a:pt x="92" y="70"/>
                    <a:pt x="10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31;p38">
              <a:extLst>
                <a:ext uri="{FF2B5EF4-FFF2-40B4-BE49-F238E27FC236}">
                  <a16:creationId xmlns:a16="http://schemas.microsoft.com/office/drawing/2014/main" xmlns="" id="{2F0112AF-F3EC-B19D-2A45-C203A90A6726}"/>
                </a:ext>
              </a:extLst>
            </p:cNvPr>
            <p:cNvSpPr/>
            <p:nvPr/>
          </p:nvSpPr>
          <p:spPr>
            <a:xfrm>
              <a:off x="8467062" y="2233050"/>
              <a:ext cx="7035" cy="11498"/>
            </a:xfrm>
            <a:custGeom>
              <a:avLst/>
              <a:gdLst/>
              <a:ahLst/>
              <a:cxnLst/>
              <a:rect l="l" t="t" r="r" b="b"/>
              <a:pathLst>
                <a:path w="93" h="152" extrusionOk="0">
                  <a:moveTo>
                    <a:pt x="70" y="1"/>
                  </a:moveTo>
                  <a:cubicBezTo>
                    <a:pt x="48" y="12"/>
                    <a:pt x="23" y="12"/>
                    <a:pt x="0" y="23"/>
                  </a:cubicBezTo>
                  <a:lnTo>
                    <a:pt x="0" y="152"/>
                  </a:lnTo>
                  <a:cubicBezTo>
                    <a:pt x="34" y="118"/>
                    <a:pt x="92" y="82"/>
                    <a:pt x="7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32;p38">
              <a:extLst>
                <a:ext uri="{FF2B5EF4-FFF2-40B4-BE49-F238E27FC236}">
                  <a16:creationId xmlns:a16="http://schemas.microsoft.com/office/drawing/2014/main" xmlns="" id="{BED22172-9121-C299-8507-443DCDEEB8DE}"/>
                </a:ext>
              </a:extLst>
            </p:cNvPr>
            <p:cNvSpPr/>
            <p:nvPr/>
          </p:nvSpPr>
          <p:spPr>
            <a:xfrm>
              <a:off x="8448455" y="2218073"/>
              <a:ext cx="8926" cy="8926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0" y="0"/>
                  </a:moveTo>
                  <a:cubicBezTo>
                    <a:pt x="0" y="81"/>
                    <a:pt x="14" y="107"/>
                    <a:pt x="118" y="118"/>
                  </a:cubicBezTo>
                  <a:cubicBezTo>
                    <a:pt x="118" y="37"/>
                    <a:pt x="48" y="37"/>
                    <a:pt x="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33;p38">
              <a:extLst>
                <a:ext uri="{FF2B5EF4-FFF2-40B4-BE49-F238E27FC236}">
                  <a16:creationId xmlns:a16="http://schemas.microsoft.com/office/drawing/2014/main" xmlns="" id="{11B570CC-93C9-18C5-31A6-21BA2F728E5E}"/>
                </a:ext>
              </a:extLst>
            </p:cNvPr>
            <p:cNvSpPr/>
            <p:nvPr/>
          </p:nvSpPr>
          <p:spPr>
            <a:xfrm>
              <a:off x="8474853" y="2214443"/>
              <a:ext cx="8094" cy="9834"/>
            </a:xfrm>
            <a:custGeom>
              <a:avLst/>
              <a:gdLst/>
              <a:ahLst/>
              <a:cxnLst/>
              <a:rect l="l" t="t" r="r" b="b"/>
              <a:pathLst>
                <a:path w="107" h="130" extrusionOk="0">
                  <a:moveTo>
                    <a:pt x="70" y="1"/>
                  </a:moveTo>
                  <a:cubicBezTo>
                    <a:pt x="15" y="37"/>
                    <a:pt x="1" y="71"/>
                    <a:pt x="37" y="129"/>
                  </a:cubicBezTo>
                  <a:cubicBezTo>
                    <a:pt x="59" y="118"/>
                    <a:pt x="84" y="107"/>
                    <a:pt x="107" y="96"/>
                  </a:cubicBezTo>
                  <a:cubicBezTo>
                    <a:pt x="96" y="60"/>
                    <a:pt x="84" y="37"/>
                    <a:pt x="7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34;p38">
              <a:extLst>
                <a:ext uri="{FF2B5EF4-FFF2-40B4-BE49-F238E27FC236}">
                  <a16:creationId xmlns:a16="http://schemas.microsoft.com/office/drawing/2014/main" xmlns="" id="{39A84013-C565-4B5A-D25D-BB0BEF30EE0F}"/>
                </a:ext>
              </a:extLst>
            </p:cNvPr>
            <p:cNvSpPr/>
            <p:nvPr/>
          </p:nvSpPr>
          <p:spPr>
            <a:xfrm>
              <a:off x="8325239" y="2424115"/>
              <a:ext cx="66717" cy="97579"/>
            </a:xfrm>
            <a:custGeom>
              <a:avLst/>
              <a:gdLst/>
              <a:ahLst/>
              <a:cxnLst/>
              <a:rect l="l" t="t" r="r" b="b"/>
              <a:pathLst>
                <a:path w="882" h="1290" extrusionOk="0">
                  <a:moveTo>
                    <a:pt x="324" y="0"/>
                  </a:moveTo>
                  <a:cubicBezTo>
                    <a:pt x="321" y="0"/>
                    <a:pt x="319" y="0"/>
                    <a:pt x="316" y="0"/>
                  </a:cubicBezTo>
                  <a:cubicBezTo>
                    <a:pt x="1" y="11"/>
                    <a:pt x="82" y="967"/>
                    <a:pt x="247" y="1176"/>
                  </a:cubicBezTo>
                  <a:cubicBezTo>
                    <a:pt x="296" y="1249"/>
                    <a:pt x="387" y="1290"/>
                    <a:pt x="481" y="1290"/>
                  </a:cubicBezTo>
                  <a:cubicBezTo>
                    <a:pt x="674" y="1290"/>
                    <a:pt x="881" y="1117"/>
                    <a:pt x="780" y="687"/>
                  </a:cubicBezTo>
                  <a:cubicBezTo>
                    <a:pt x="780" y="687"/>
                    <a:pt x="621" y="0"/>
                    <a:pt x="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35;p38">
              <a:extLst>
                <a:ext uri="{FF2B5EF4-FFF2-40B4-BE49-F238E27FC236}">
                  <a16:creationId xmlns:a16="http://schemas.microsoft.com/office/drawing/2014/main" xmlns="" id="{8E6D257E-16D9-5E28-CF8E-FC34FF626DDC}"/>
                </a:ext>
              </a:extLst>
            </p:cNvPr>
            <p:cNvSpPr/>
            <p:nvPr/>
          </p:nvSpPr>
          <p:spPr>
            <a:xfrm>
              <a:off x="8329702" y="2526909"/>
              <a:ext cx="38729" cy="30938"/>
            </a:xfrm>
            <a:custGeom>
              <a:avLst/>
              <a:gdLst/>
              <a:ahLst/>
              <a:cxnLst/>
              <a:rect l="l" t="t" r="r" b="b"/>
              <a:pathLst>
                <a:path w="512" h="409" extrusionOk="0">
                  <a:moveTo>
                    <a:pt x="197" y="0"/>
                  </a:moveTo>
                  <a:cubicBezTo>
                    <a:pt x="121" y="0"/>
                    <a:pt x="60" y="36"/>
                    <a:pt x="34" y="119"/>
                  </a:cubicBezTo>
                  <a:cubicBezTo>
                    <a:pt x="0" y="236"/>
                    <a:pt x="70" y="365"/>
                    <a:pt x="188" y="398"/>
                  </a:cubicBezTo>
                  <a:cubicBezTo>
                    <a:pt x="210" y="405"/>
                    <a:pt x="232" y="408"/>
                    <a:pt x="254" y="408"/>
                  </a:cubicBezTo>
                  <a:cubicBezTo>
                    <a:pt x="353" y="408"/>
                    <a:pt x="439" y="344"/>
                    <a:pt x="478" y="248"/>
                  </a:cubicBezTo>
                  <a:cubicBezTo>
                    <a:pt x="512" y="130"/>
                    <a:pt x="408" y="49"/>
                    <a:pt x="291" y="16"/>
                  </a:cubicBezTo>
                  <a:cubicBezTo>
                    <a:pt x="258" y="6"/>
                    <a:pt x="227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36;p38">
              <a:extLst>
                <a:ext uri="{FF2B5EF4-FFF2-40B4-BE49-F238E27FC236}">
                  <a16:creationId xmlns:a16="http://schemas.microsoft.com/office/drawing/2014/main" xmlns="" id="{B8C4EE9D-589B-C4A0-B4A1-661BE12D540C}"/>
                </a:ext>
              </a:extLst>
            </p:cNvPr>
            <p:cNvSpPr/>
            <p:nvPr/>
          </p:nvSpPr>
          <p:spPr>
            <a:xfrm>
              <a:off x="8289991" y="2051743"/>
              <a:ext cx="310891" cy="632523"/>
            </a:xfrm>
            <a:custGeom>
              <a:avLst/>
              <a:gdLst/>
              <a:ahLst/>
              <a:cxnLst/>
              <a:rect l="l" t="t" r="r" b="b"/>
              <a:pathLst>
                <a:path w="4110" h="8362" extrusionOk="0">
                  <a:moveTo>
                    <a:pt x="2050" y="61"/>
                  </a:moveTo>
                  <a:cubicBezTo>
                    <a:pt x="2300" y="61"/>
                    <a:pt x="2551" y="87"/>
                    <a:pt x="2609" y="140"/>
                  </a:cubicBezTo>
                  <a:cubicBezTo>
                    <a:pt x="2422" y="168"/>
                    <a:pt x="2236" y="182"/>
                    <a:pt x="2050" y="182"/>
                  </a:cubicBezTo>
                  <a:cubicBezTo>
                    <a:pt x="1863" y="182"/>
                    <a:pt x="1678" y="168"/>
                    <a:pt x="1492" y="140"/>
                  </a:cubicBezTo>
                  <a:cubicBezTo>
                    <a:pt x="1549" y="87"/>
                    <a:pt x="1799" y="61"/>
                    <a:pt x="2050" y="61"/>
                  </a:cubicBezTo>
                  <a:close/>
                  <a:moveTo>
                    <a:pt x="2632" y="185"/>
                  </a:moveTo>
                  <a:lnTo>
                    <a:pt x="2632" y="476"/>
                  </a:lnTo>
                  <a:lnTo>
                    <a:pt x="2632" y="629"/>
                  </a:lnTo>
                  <a:cubicBezTo>
                    <a:pt x="2632" y="699"/>
                    <a:pt x="2643" y="780"/>
                    <a:pt x="2632" y="850"/>
                  </a:cubicBezTo>
                  <a:cubicBezTo>
                    <a:pt x="2632" y="872"/>
                    <a:pt x="2609" y="909"/>
                    <a:pt x="2598" y="909"/>
                  </a:cubicBezTo>
                  <a:cubicBezTo>
                    <a:pt x="2492" y="942"/>
                    <a:pt x="2389" y="979"/>
                    <a:pt x="2294" y="990"/>
                  </a:cubicBezTo>
                  <a:cubicBezTo>
                    <a:pt x="2193" y="1000"/>
                    <a:pt x="2093" y="1008"/>
                    <a:pt x="1993" y="1008"/>
                  </a:cubicBezTo>
                  <a:cubicBezTo>
                    <a:pt x="1874" y="1008"/>
                    <a:pt x="1757" y="997"/>
                    <a:pt x="1643" y="965"/>
                  </a:cubicBezTo>
                  <a:cubicBezTo>
                    <a:pt x="1632" y="953"/>
                    <a:pt x="1606" y="953"/>
                    <a:pt x="1584" y="942"/>
                  </a:cubicBezTo>
                  <a:cubicBezTo>
                    <a:pt x="1467" y="909"/>
                    <a:pt x="1444" y="872"/>
                    <a:pt x="1481" y="744"/>
                  </a:cubicBezTo>
                  <a:cubicBezTo>
                    <a:pt x="1481" y="710"/>
                    <a:pt x="1467" y="685"/>
                    <a:pt x="1467" y="652"/>
                  </a:cubicBezTo>
                  <a:lnTo>
                    <a:pt x="1467" y="185"/>
                  </a:lnTo>
                  <a:cubicBezTo>
                    <a:pt x="1665" y="214"/>
                    <a:pt x="1857" y="229"/>
                    <a:pt x="2049" y="229"/>
                  </a:cubicBezTo>
                  <a:cubicBezTo>
                    <a:pt x="2241" y="229"/>
                    <a:pt x="2433" y="214"/>
                    <a:pt x="2632" y="185"/>
                  </a:cubicBezTo>
                  <a:close/>
                  <a:moveTo>
                    <a:pt x="1471" y="1907"/>
                  </a:moveTo>
                  <a:cubicBezTo>
                    <a:pt x="1477" y="1907"/>
                    <a:pt x="1484" y="1907"/>
                    <a:pt x="1492" y="1909"/>
                  </a:cubicBezTo>
                  <a:cubicBezTo>
                    <a:pt x="1584" y="1931"/>
                    <a:pt x="1584" y="1942"/>
                    <a:pt x="1584" y="2037"/>
                  </a:cubicBezTo>
                  <a:lnTo>
                    <a:pt x="1562" y="2037"/>
                  </a:lnTo>
                  <a:cubicBezTo>
                    <a:pt x="1514" y="2012"/>
                    <a:pt x="1456" y="1990"/>
                    <a:pt x="1411" y="1968"/>
                  </a:cubicBezTo>
                  <a:cubicBezTo>
                    <a:pt x="1421" y="1936"/>
                    <a:pt x="1430" y="1907"/>
                    <a:pt x="1471" y="1907"/>
                  </a:cubicBezTo>
                  <a:close/>
                  <a:moveTo>
                    <a:pt x="1643" y="1956"/>
                  </a:moveTo>
                  <a:lnTo>
                    <a:pt x="1643" y="1956"/>
                  </a:lnTo>
                  <a:cubicBezTo>
                    <a:pt x="1760" y="1979"/>
                    <a:pt x="1816" y="2012"/>
                    <a:pt x="1830" y="2118"/>
                  </a:cubicBezTo>
                  <a:cubicBezTo>
                    <a:pt x="1665" y="2096"/>
                    <a:pt x="1643" y="2060"/>
                    <a:pt x="1643" y="1956"/>
                  </a:cubicBezTo>
                  <a:close/>
                  <a:moveTo>
                    <a:pt x="1411" y="593"/>
                  </a:moveTo>
                  <a:cubicBezTo>
                    <a:pt x="1411" y="652"/>
                    <a:pt x="1411" y="699"/>
                    <a:pt x="1397" y="744"/>
                  </a:cubicBezTo>
                  <a:cubicBezTo>
                    <a:pt x="1363" y="839"/>
                    <a:pt x="1375" y="909"/>
                    <a:pt x="1467" y="953"/>
                  </a:cubicBezTo>
                  <a:cubicBezTo>
                    <a:pt x="1551" y="990"/>
                    <a:pt x="1632" y="1023"/>
                    <a:pt x="1724" y="1034"/>
                  </a:cubicBezTo>
                  <a:cubicBezTo>
                    <a:pt x="1840" y="1057"/>
                    <a:pt x="1956" y="1069"/>
                    <a:pt x="2072" y="1069"/>
                  </a:cubicBezTo>
                  <a:cubicBezTo>
                    <a:pt x="2201" y="1069"/>
                    <a:pt x="2329" y="1054"/>
                    <a:pt x="2459" y="1023"/>
                  </a:cubicBezTo>
                  <a:cubicBezTo>
                    <a:pt x="2528" y="1012"/>
                    <a:pt x="2584" y="990"/>
                    <a:pt x="2643" y="953"/>
                  </a:cubicBezTo>
                  <a:cubicBezTo>
                    <a:pt x="2724" y="895"/>
                    <a:pt x="2738" y="839"/>
                    <a:pt x="2702" y="744"/>
                  </a:cubicBezTo>
                  <a:cubicBezTo>
                    <a:pt x="2690" y="699"/>
                    <a:pt x="2690" y="652"/>
                    <a:pt x="2690" y="604"/>
                  </a:cubicBezTo>
                  <a:lnTo>
                    <a:pt x="2690" y="604"/>
                  </a:lnTo>
                  <a:cubicBezTo>
                    <a:pt x="2830" y="641"/>
                    <a:pt x="2900" y="839"/>
                    <a:pt x="2808" y="942"/>
                  </a:cubicBezTo>
                  <a:cubicBezTo>
                    <a:pt x="2760" y="990"/>
                    <a:pt x="2724" y="1034"/>
                    <a:pt x="2679" y="1082"/>
                  </a:cubicBezTo>
                  <a:cubicBezTo>
                    <a:pt x="2609" y="1141"/>
                    <a:pt x="2598" y="1233"/>
                    <a:pt x="2598" y="1314"/>
                  </a:cubicBezTo>
                  <a:cubicBezTo>
                    <a:pt x="2609" y="1501"/>
                    <a:pt x="2632" y="1677"/>
                    <a:pt x="2632" y="1861"/>
                  </a:cubicBezTo>
                  <a:cubicBezTo>
                    <a:pt x="2632" y="1920"/>
                    <a:pt x="2573" y="1990"/>
                    <a:pt x="2551" y="2049"/>
                  </a:cubicBezTo>
                  <a:cubicBezTo>
                    <a:pt x="2540" y="2071"/>
                    <a:pt x="2514" y="2082"/>
                    <a:pt x="2492" y="2096"/>
                  </a:cubicBezTo>
                  <a:cubicBezTo>
                    <a:pt x="2463" y="2135"/>
                    <a:pt x="2423" y="2168"/>
                    <a:pt x="2374" y="2168"/>
                  </a:cubicBezTo>
                  <a:cubicBezTo>
                    <a:pt x="2367" y="2168"/>
                    <a:pt x="2360" y="2167"/>
                    <a:pt x="2352" y="2166"/>
                  </a:cubicBezTo>
                  <a:cubicBezTo>
                    <a:pt x="2305" y="2166"/>
                    <a:pt x="2271" y="2188"/>
                    <a:pt x="2235" y="2199"/>
                  </a:cubicBezTo>
                  <a:cubicBezTo>
                    <a:pt x="2213" y="2199"/>
                    <a:pt x="2190" y="2188"/>
                    <a:pt x="2179" y="2177"/>
                  </a:cubicBezTo>
                  <a:cubicBezTo>
                    <a:pt x="2051" y="2107"/>
                    <a:pt x="1922" y="2026"/>
                    <a:pt x="1794" y="1968"/>
                  </a:cubicBezTo>
                  <a:cubicBezTo>
                    <a:pt x="1690" y="1909"/>
                    <a:pt x="1584" y="1886"/>
                    <a:pt x="1467" y="1839"/>
                  </a:cubicBezTo>
                  <a:cubicBezTo>
                    <a:pt x="1481" y="1677"/>
                    <a:pt x="1492" y="1501"/>
                    <a:pt x="1503" y="1328"/>
                  </a:cubicBezTo>
                  <a:cubicBezTo>
                    <a:pt x="1503" y="1233"/>
                    <a:pt x="1492" y="1141"/>
                    <a:pt x="1422" y="1071"/>
                  </a:cubicBezTo>
                  <a:lnTo>
                    <a:pt x="1316" y="965"/>
                  </a:lnTo>
                  <a:cubicBezTo>
                    <a:pt x="1201" y="850"/>
                    <a:pt x="1246" y="663"/>
                    <a:pt x="1411" y="593"/>
                  </a:cubicBezTo>
                  <a:close/>
                  <a:moveTo>
                    <a:pt x="2668" y="1931"/>
                  </a:moveTo>
                  <a:cubicBezTo>
                    <a:pt x="2724" y="1979"/>
                    <a:pt x="2738" y="2037"/>
                    <a:pt x="2690" y="2096"/>
                  </a:cubicBezTo>
                  <a:cubicBezTo>
                    <a:pt x="2654" y="2130"/>
                    <a:pt x="2632" y="2177"/>
                    <a:pt x="2598" y="2222"/>
                  </a:cubicBezTo>
                  <a:cubicBezTo>
                    <a:pt x="2562" y="2107"/>
                    <a:pt x="2562" y="2107"/>
                    <a:pt x="2668" y="1931"/>
                  </a:cubicBezTo>
                  <a:close/>
                  <a:moveTo>
                    <a:pt x="1875" y="2049"/>
                  </a:moveTo>
                  <a:cubicBezTo>
                    <a:pt x="1945" y="2118"/>
                    <a:pt x="2062" y="2107"/>
                    <a:pt x="2051" y="2236"/>
                  </a:cubicBezTo>
                  <a:cubicBezTo>
                    <a:pt x="1945" y="2211"/>
                    <a:pt x="1886" y="2152"/>
                    <a:pt x="1875" y="2049"/>
                  </a:cubicBezTo>
                  <a:close/>
                  <a:moveTo>
                    <a:pt x="2514" y="2152"/>
                  </a:moveTo>
                  <a:cubicBezTo>
                    <a:pt x="2528" y="2188"/>
                    <a:pt x="2540" y="2211"/>
                    <a:pt x="2551" y="2247"/>
                  </a:cubicBezTo>
                  <a:cubicBezTo>
                    <a:pt x="2528" y="2258"/>
                    <a:pt x="2503" y="2269"/>
                    <a:pt x="2481" y="2280"/>
                  </a:cubicBezTo>
                  <a:cubicBezTo>
                    <a:pt x="2445" y="2222"/>
                    <a:pt x="2459" y="2188"/>
                    <a:pt x="2514" y="2152"/>
                  </a:cubicBezTo>
                  <a:close/>
                  <a:moveTo>
                    <a:pt x="2095" y="2199"/>
                  </a:moveTo>
                  <a:lnTo>
                    <a:pt x="2095" y="2199"/>
                  </a:lnTo>
                  <a:cubicBezTo>
                    <a:pt x="2143" y="2236"/>
                    <a:pt x="2213" y="2236"/>
                    <a:pt x="2213" y="2317"/>
                  </a:cubicBezTo>
                  <a:cubicBezTo>
                    <a:pt x="2109" y="2306"/>
                    <a:pt x="2095" y="2280"/>
                    <a:pt x="2095" y="2199"/>
                  </a:cubicBezTo>
                  <a:close/>
                  <a:moveTo>
                    <a:pt x="2303" y="2219"/>
                  </a:moveTo>
                  <a:cubicBezTo>
                    <a:pt x="2308" y="2219"/>
                    <a:pt x="2313" y="2220"/>
                    <a:pt x="2319" y="2222"/>
                  </a:cubicBezTo>
                  <a:cubicBezTo>
                    <a:pt x="2389" y="2222"/>
                    <a:pt x="2422" y="2247"/>
                    <a:pt x="2411" y="2292"/>
                  </a:cubicBezTo>
                  <a:cubicBezTo>
                    <a:pt x="2411" y="2339"/>
                    <a:pt x="2389" y="2361"/>
                    <a:pt x="2341" y="2361"/>
                  </a:cubicBezTo>
                  <a:cubicBezTo>
                    <a:pt x="2294" y="2350"/>
                    <a:pt x="2260" y="2317"/>
                    <a:pt x="2260" y="2269"/>
                  </a:cubicBezTo>
                  <a:cubicBezTo>
                    <a:pt x="2270" y="2241"/>
                    <a:pt x="2279" y="2219"/>
                    <a:pt x="2303" y="2219"/>
                  </a:cubicBezTo>
                  <a:close/>
                  <a:moveTo>
                    <a:pt x="2411" y="2398"/>
                  </a:moveTo>
                  <a:lnTo>
                    <a:pt x="2411" y="2398"/>
                  </a:lnTo>
                  <a:cubicBezTo>
                    <a:pt x="2433" y="2479"/>
                    <a:pt x="2375" y="2515"/>
                    <a:pt x="2341" y="2549"/>
                  </a:cubicBezTo>
                  <a:lnTo>
                    <a:pt x="2341" y="2420"/>
                  </a:lnTo>
                  <a:cubicBezTo>
                    <a:pt x="2364" y="2409"/>
                    <a:pt x="2389" y="2409"/>
                    <a:pt x="2411" y="2398"/>
                  </a:cubicBezTo>
                  <a:close/>
                  <a:moveTo>
                    <a:pt x="2422" y="2560"/>
                  </a:moveTo>
                  <a:lnTo>
                    <a:pt x="2422" y="2560"/>
                  </a:lnTo>
                  <a:cubicBezTo>
                    <a:pt x="2445" y="2677"/>
                    <a:pt x="2433" y="2699"/>
                    <a:pt x="2341" y="2758"/>
                  </a:cubicBezTo>
                  <a:cubicBezTo>
                    <a:pt x="2319" y="2666"/>
                    <a:pt x="2330" y="2596"/>
                    <a:pt x="2422" y="2560"/>
                  </a:cubicBezTo>
                  <a:close/>
                  <a:moveTo>
                    <a:pt x="2433" y="2780"/>
                  </a:moveTo>
                  <a:cubicBezTo>
                    <a:pt x="2422" y="2850"/>
                    <a:pt x="2411" y="2920"/>
                    <a:pt x="2400" y="2990"/>
                  </a:cubicBezTo>
                  <a:lnTo>
                    <a:pt x="2364" y="2990"/>
                  </a:lnTo>
                  <a:cubicBezTo>
                    <a:pt x="2352" y="2934"/>
                    <a:pt x="2341" y="2875"/>
                    <a:pt x="2330" y="2817"/>
                  </a:cubicBezTo>
                  <a:cubicBezTo>
                    <a:pt x="2364" y="2806"/>
                    <a:pt x="2400" y="2794"/>
                    <a:pt x="2433" y="2780"/>
                  </a:cubicBezTo>
                  <a:close/>
                  <a:moveTo>
                    <a:pt x="2540" y="2956"/>
                  </a:moveTo>
                  <a:cubicBezTo>
                    <a:pt x="2584" y="2956"/>
                    <a:pt x="2632" y="2956"/>
                    <a:pt x="2690" y="2968"/>
                  </a:cubicBezTo>
                  <a:cubicBezTo>
                    <a:pt x="2738" y="2968"/>
                    <a:pt x="2794" y="2979"/>
                    <a:pt x="2841" y="2990"/>
                  </a:cubicBezTo>
                  <a:cubicBezTo>
                    <a:pt x="3062" y="3026"/>
                    <a:pt x="3272" y="3060"/>
                    <a:pt x="3481" y="3096"/>
                  </a:cubicBezTo>
                  <a:cubicBezTo>
                    <a:pt x="3551" y="3107"/>
                    <a:pt x="3610" y="3144"/>
                    <a:pt x="3668" y="3213"/>
                  </a:cubicBezTo>
                  <a:cubicBezTo>
                    <a:pt x="3610" y="3236"/>
                    <a:pt x="3562" y="3258"/>
                    <a:pt x="3517" y="3269"/>
                  </a:cubicBezTo>
                  <a:cubicBezTo>
                    <a:pt x="3308" y="3306"/>
                    <a:pt x="3087" y="3339"/>
                    <a:pt x="2878" y="3376"/>
                  </a:cubicBezTo>
                  <a:cubicBezTo>
                    <a:pt x="2830" y="3376"/>
                    <a:pt x="2783" y="3387"/>
                    <a:pt x="2724" y="3387"/>
                  </a:cubicBezTo>
                  <a:cubicBezTo>
                    <a:pt x="2771" y="3188"/>
                    <a:pt x="2702" y="3049"/>
                    <a:pt x="2528" y="2968"/>
                  </a:cubicBezTo>
                  <a:cubicBezTo>
                    <a:pt x="2528" y="2956"/>
                    <a:pt x="2528" y="2956"/>
                    <a:pt x="2540" y="2956"/>
                  </a:cubicBezTo>
                  <a:close/>
                  <a:moveTo>
                    <a:pt x="2000" y="2931"/>
                  </a:moveTo>
                  <a:cubicBezTo>
                    <a:pt x="2055" y="2931"/>
                    <a:pt x="2110" y="2932"/>
                    <a:pt x="2165" y="2934"/>
                  </a:cubicBezTo>
                  <a:lnTo>
                    <a:pt x="2235" y="2934"/>
                  </a:lnTo>
                  <a:cubicBezTo>
                    <a:pt x="2249" y="2934"/>
                    <a:pt x="2249" y="2945"/>
                    <a:pt x="2260" y="2945"/>
                  </a:cubicBezTo>
                  <a:cubicBezTo>
                    <a:pt x="2051" y="3037"/>
                    <a:pt x="2026" y="3213"/>
                    <a:pt x="2062" y="3409"/>
                  </a:cubicBezTo>
                  <a:lnTo>
                    <a:pt x="1875" y="3409"/>
                  </a:lnTo>
                  <a:cubicBezTo>
                    <a:pt x="1724" y="3398"/>
                    <a:pt x="1573" y="3376"/>
                    <a:pt x="1422" y="3364"/>
                  </a:cubicBezTo>
                  <a:cubicBezTo>
                    <a:pt x="1235" y="3353"/>
                    <a:pt x="1048" y="3339"/>
                    <a:pt x="852" y="3328"/>
                  </a:cubicBezTo>
                  <a:cubicBezTo>
                    <a:pt x="746" y="3317"/>
                    <a:pt x="629" y="3306"/>
                    <a:pt x="525" y="3283"/>
                  </a:cubicBezTo>
                  <a:cubicBezTo>
                    <a:pt x="503" y="3283"/>
                    <a:pt x="478" y="3258"/>
                    <a:pt x="455" y="3236"/>
                  </a:cubicBezTo>
                  <a:cubicBezTo>
                    <a:pt x="467" y="3225"/>
                    <a:pt x="489" y="3188"/>
                    <a:pt x="503" y="3188"/>
                  </a:cubicBezTo>
                  <a:cubicBezTo>
                    <a:pt x="676" y="3130"/>
                    <a:pt x="838" y="3085"/>
                    <a:pt x="1003" y="3037"/>
                  </a:cubicBezTo>
                  <a:cubicBezTo>
                    <a:pt x="1332" y="2968"/>
                    <a:pt x="1663" y="2931"/>
                    <a:pt x="2000" y="2931"/>
                  </a:cubicBezTo>
                  <a:close/>
                  <a:moveTo>
                    <a:pt x="2470" y="2979"/>
                  </a:moveTo>
                  <a:cubicBezTo>
                    <a:pt x="2540" y="3049"/>
                    <a:pt x="2632" y="3107"/>
                    <a:pt x="2668" y="3188"/>
                  </a:cubicBezTo>
                  <a:cubicBezTo>
                    <a:pt x="2702" y="3269"/>
                    <a:pt x="2668" y="3376"/>
                    <a:pt x="2668" y="3479"/>
                  </a:cubicBezTo>
                  <a:cubicBezTo>
                    <a:pt x="2668" y="3806"/>
                    <a:pt x="2654" y="4144"/>
                    <a:pt x="2654" y="4471"/>
                  </a:cubicBezTo>
                  <a:cubicBezTo>
                    <a:pt x="2643" y="4574"/>
                    <a:pt x="2643" y="4574"/>
                    <a:pt x="2540" y="4574"/>
                  </a:cubicBezTo>
                  <a:cubicBezTo>
                    <a:pt x="2389" y="4574"/>
                    <a:pt x="2249" y="4563"/>
                    <a:pt x="2109" y="4563"/>
                  </a:cubicBezTo>
                  <a:lnTo>
                    <a:pt x="2109" y="4504"/>
                  </a:lnTo>
                  <a:lnTo>
                    <a:pt x="2109" y="3225"/>
                  </a:lnTo>
                  <a:cubicBezTo>
                    <a:pt x="2109" y="3166"/>
                    <a:pt x="2109" y="3130"/>
                    <a:pt x="2165" y="3096"/>
                  </a:cubicBezTo>
                  <a:cubicBezTo>
                    <a:pt x="2213" y="3060"/>
                    <a:pt x="2260" y="3015"/>
                    <a:pt x="2294" y="2979"/>
                  </a:cubicBezTo>
                  <a:cubicBezTo>
                    <a:pt x="2334" y="3019"/>
                    <a:pt x="2361" y="3040"/>
                    <a:pt x="2385" y="3040"/>
                  </a:cubicBezTo>
                  <a:cubicBezTo>
                    <a:pt x="2408" y="3040"/>
                    <a:pt x="2429" y="3019"/>
                    <a:pt x="2459" y="2979"/>
                  </a:cubicBezTo>
                  <a:close/>
                  <a:moveTo>
                    <a:pt x="3679" y="3269"/>
                  </a:moveTo>
                  <a:cubicBezTo>
                    <a:pt x="3702" y="3409"/>
                    <a:pt x="3738" y="3549"/>
                    <a:pt x="3760" y="3688"/>
                  </a:cubicBezTo>
                  <a:cubicBezTo>
                    <a:pt x="3841" y="4236"/>
                    <a:pt x="3878" y="4795"/>
                    <a:pt x="3867" y="5353"/>
                  </a:cubicBezTo>
                  <a:cubicBezTo>
                    <a:pt x="3855" y="5798"/>
                    <a:pt x="3841" y="6250"/>
                    <a:pt x="3749" y="6692"/>
                  </a:cubicBezTo>
                  <a:cubicBezTo>
                    <a:pt x="3668" y="7007"/>
                    <a:pt x="3551" y="7320"/>
                    <a:pt x="3411" y="7613"/>
                  </a:cubicBezTo>
                  <a:cubicBezTo>
                    <a:pt x="3378" y="7683"/>
                    <a:pt x="3319" y="7739"/>
                    <a:pt x="3283" y="7798"/>
                  </a:cubicBezTo>
                  <a:cubicBezTo>
                    <a:pt x="3040" y="7647"/>
                    <a:pt x="2760" y="7636"/>
                    <a:pt x="2492" y="7613"/>
                  </a:cubicBezTo>
                  <a:cubicBezTo>
                    <a:pt x="2375" y="7600"/>
                    <a:pt x="2260" y="7588"/>
                    <a:pt x="2143" y="7577"/>
                  </a:cubicBezTo>
                  <a:cubicBezTo>
                    <a:pt x="2039" y="7577"/>
                    <a:pt x="1933" y="7588"/>
                    <a:pt x="1841" y="7600"/>
                  </a:cubicBezTo>
                  <a:cubicBezTo>
                    <a:pt x="1595" y="7613"/>
                    <a:pt x="1341" y="7613"/>
                    <a:pt x="1106" y="7683"/>
                  </a:cubicBezTo>
                  <a:cubicBezTo>
                    <a:pt x="1014" y="7706"/>
                    <a:pt x="922" y="7753"/>
                    <a:pt x="816" y="7787"/>
                  </a:cubicBezTo>
                  <a:cubicBezTo>
                    <a:pt x="782" y="7739"/>
                    <a:pt x="724" y="7669"/>
                    <a:pt x="687" y="7600"/>
                  </a:cubicBezTo>
                  <a:cubicBezTo>
                    <a:pt x="514" y="7239"/>
                    <a:pt x="374" y="6868"/>
                    <a:pt x="316" y="6471"/>
                  </a:cubicBezTo>
                  <a:cubicBezTo>
                    <a:pt x="293" y="6331"/>
                    <a:pt x="279" y="6180"/>
                    <a:pt x="279" y="6041"/>
                  </a:cubicBezTo>
                  <a:cubicBezTo>
                    <a:pt x="257" y="5761"/>
                    <a:pt x="235" y="5482"/>
                    <a:pt x="235" y="5203"/>
                  </a:cubicBezTo>
                  <a:cubicBezTo>
                    <a:pt x="246" y="4585"/>
                    <a:pt x="279" y="3968"/>
                    <a:pt x="408" y="3364"/>
                  </a:cubicBezTo>
                  <a:cubicBezTo>
                    <a:pt x="408" y="3339"/>
                    <a:pt x="408" y="3328"/>
                    <a:pt x="419" y="3306"/>
                  </a:cubicBezTo>
                  <a:cubicBezTo>
                    <a:pt x="687" y="3376"/>
                    <a:pt x="956" y="3376"/>
                    <a:pt x="1224" y="3398"/>
                  </a:cubicBezTo>
                  <a:cubicBezTo>
                    <a:pt x="1375" y="3409"/>
                    <a:pt x="1514" y="3423"/>
                    <a:pt x="1654" y="3445"/>
                  </a:cubicBezTo>
                  <a:cubicBezTo>
                    <a:pt x="1760" y="3445"/>
                    <a:pt x="1875" y="3457"/>
                    <a:pt x="1981" y="3457"/>
                  </a:cubicBezTo>
                  <a:cubicBezTo>
                    <a:pt x="2039" y="3457"/>
                    <a:pt x="2051" y="3479"/>
                    <a:pt x="2051" y="3538"/>
                  </a:cubicBezTo>
                  <a:cubicBezTo>
                    <a:pt x="2051" y="3853"/>
                    <a:pt x="2051" y="4177"/>
                    <a:pt x="2039" y="4493"/>
                  </a:cubicBezTo>
                  <a:cubicBezTo>
                    <a:pt x="2039" y="4596"/>
                    <a:pt x="2062" y="4610"/>
                    <a:pt x="2154" y="4621"/>
                  </a:cubicBezTo>
                  <a:cubicBezTo>
                    <a:pt x="2305" y="4621"/>
                    <a:pt x="2459" y="4633"/>
                    <a:pt x="2609" y="4633"/>
                  </a:cubicBezTo>
                  <a:cubicBezTo>
                    <a:pt x="2690" y="4633"/>
                    <a:pt x="2702" y="4621"/>
                    <a:pt x="2702" y="4526"/>
                  </a:cubicBezTo>
                  <a:cubicBezTo>
                    <a:pt x="2713" y="4191"/>
                    <a:pt x="2724" y="3842"/>
                    <a:pt x="2724" y="3504"/>
                  </a:cubicBezTo>
                  <a:cubicBezTo>
                    <a:pt x="2724" y="3457"/>
                    <a:pt x="2749" y="3445"/>
                    <a:pt x="2794" y="3434"/>
                  </a:cubicBezTo>
                  <a:cubicBezTo>
                    <a:pt x="3040" y="3398"/>
                    <a:pt x="3272" y="3364"/>
                    <a:pt x="3517" y="3328"/>
                  </a:cubicBezTo>
                  <a:cubicBezTo>
                    <a:pt x="3576" y="3317"/>
                    <a:pt x="3621" y="3294"/>
                    <a:pt x="3679" y="3269"/>
                  </a:cubicBezTo>
                  <a:close/>
                  <a:moveTo>
                    <a:pt x="2079" y="7648"/>
                  </a:moveTo>
                  <a:cubicBezTo>
                    <a:pt x="2364" y="7648"/>
                    <a:pt x="2649" y="7671"/>
                    <a:pt x="2933" y="7717"/>
                  </a:cubicBezTo>
                  <a:cubicBezTo>
                    <a:pt x="3017" y="7739"/>
                    <a:pt x="3109" y="7776"/>
                    <a:pt x="3190" y="7809"/>
                  </a:cubicBezTo>
                  <a:cubicBezTo>
                    <a:pt x="3213" y="7823"/>
                    <a:pt x="3238" y="7845"/>
                    <a:pt x="3238" y="7857"/>
                  </a:cubicBezTo>
                  <a:cubicBezTo>
                    <a:pt x="3238" y="7879"/>
                    <a:pt x="3213" y="7904"/>
                    <a:pt x="3190" y="7915"/>
                  </a:cubicBezTo>
                  <a:cubicBezTo>
                    <a:pt x="3017" y="8007"/>
                    <a:pt x="2830" y="8066"/>
                    <a:pt x="2632" y="8102"/>
                  </a:cubicBezTo>
                  <a:cubicBezTo>
                    <a:pt x="2459" y="8125"/>
                    <a:pt x="2283" y="8136"/>
                    <a:pt x="2143" y="8158"/>
                  </a:cubicBezTo>
                  <a:cubicBezTo>
                    <a:pt x="1713" y="8147"/>
                    <a:pt x="1316" y="8102"/>
                    <a:pt x="956" y="7938"/>
                  </a:cubicBezTo>
                  <a:cubicBezTo>
                    <a:pt x="933" y="7926"/>
                    <a:pt x="922" y="7915"/>
                    <a:pt x="897" y="7915"/>
                  </a:cubicBezTo>
                  <a:cubicBezTo>
                    <a:pt x="852" y="7879"/>
                    <a:pt x="838" y="7834"/>
                    <a:pt x="897" y="7823"/>
                  </a:cubicBezTo>
                  <a:cubicBezTo>
                    <a:pt x="1003" y="7776"/>
                    <a:pt x="1106" y="7728"/>
                    <a:pt x="1224" y="7717"/>
                  </a:cubicBezTo>
                  <a:cubicBezTo>
                    <a:pt x="1509" y="7671"/>
                    <a:pt x="1794" y="7648"/>
                    <a:pt x="2079" y="7648"/>
                  </a:cubicBezTo>
                  <a:close/>
                  <a:moveTo>
                    <a:pt x="1398" y="2040"/>
                  </a:moveTo>
                  <a:cubicBezTo>
                    <a:pt x="1438" y="2040"/>
                    <a:pt x="1480" y="2051"/>
                    <a:pt x="1525" y="2071"/>
                  </a:cubicBezTo>
                  <a:cubicBezTo>
                    <a:pt x="1713" y="2141"/>
                    <a:pt x="1900" y="2211"/>
                    <a:pt x="2062" y="2317"/>
                  </a:cubicBezTo>
                  <a:cubicBezTo>
                    <a:pt x="2121" y="2350"/>
                    <a:pt x="2190" y="2361"/>
                    <a:pt x="2249" y="2387"/>
                  </a:cubicBezTo>
                  <a:cubicBezTo>
                    <a:pt x="2260" y="2387"/>
                    <a:pt x="2283" y="2409"/>
                    <a:pt x="2283" y="2420"/>
                  </a:cubicBezTo>
                  <a:cubicBezTo>
                    <a:pt x="2294" y="2526"/>
                    <a:pt x="2283" y="2630"/>
                    <a:pt x="2283" y="2747"/>
                  </a:cubicBezTo>
                  <a:cubicBezTo>
                    <a:pt x="2224" y="2758"/>
                    <a:pt x="2165" y="2758"/>
                    <a:pt x="2121" y="2758"/>
                  </a:cubicBezTo>
                  <a:cubicBezTo>
                    <a:pt x="1713" y="2758"/>
                    <a:pt x="1305" y="2758"/>
                    <a:pt x="908" y="2688"/>
                  </a:cubicBezTo>
                  <a:cubicBezTo>
                    <a:pt x="863" y="2677"/>
                    <a:pt x="805" y="2666"/>
                    <a:pt x="757" y="2655"/>
                  </a:cubicBezTo>
                  <a:cubicBezTo>
                    <a:pt x="746" y="2655"/>
                    <a:pt x="724" y="2655"/>
                    <a:pt x="699" y="2666"/>
                  </a:cubicBezTo>
                  <a:cubicBezTo>
                    <a:pt x="713" y="2677"/>
                    <a:pt x="735" y="2699"/>
                    <a:pt x="746" y="2699"/>
                  </a:cubicBezTo>
                  <a:cubicBezTo>
                    <a:pt x="863" y="2725"/>
                    <a:pt x="967" y="2758"/>
                    <a:pt x="1084" y="2758"/>
                  </a:cubicBezTo>
                  <a:cubicBezTo>
                    <a:pt x="1456" y="2780"/>
                    <a:pt x="1830" y="2794"/>
                    <a:pt x="2202" y="2806"/>
                  </a:cubicBezTo>
                  <a:lnTo>
                    <a:pt x="2283" y="2806"/>
                  </a:lnTo>
                  <a:lnTo>
                    <a:pt x="2283" y="2839"/>
                  </a:lnTo>
                  <a:cubicBezTo>
                    <a:pt x="2294" y="2850"/>
                    <a:pt x="2283" y="2864"/>
                    <a:pt x="2283" y="2887"/>
                  </a:cubicBezTo>
                  <a:lnTo>
                    <a:pt x="1992" y="2887"/>
                  </a:lnTo>
                  <a:cubicBezTo>
                    <a:pt x="1573" y="2887"/>
                    <a:pt x="1154" y="2945"/>
                    <a:pt x="735" y="3049"/>
                  </a:cubicBezTo>
                  <a:cubicBezTo>
                    <a:pt x="408" y="3130"/>
                    <a:pt x="386" y="3155"/>
                    <a:pt x="338" y="3493"/>
                  </a:cubicBezTo>
                  <a:cubicBezTo>
                    <a:pt x="293" y="3828"/>
                    <a:pt x="257" y="4166"/>
                    <a:pt x="224" y="4504"/>
                  </a:cubicBezTo>
                  <a:cubicBezTo>
                    <a:pt x="198" y="4714"/>
                    <a:pt x="187" y="4923"/>
                    <a:pt x="187" y="5133"/>
                  </a:cubicBezTo>
                  <a:cubicBezTo>
                    <a:pt x="187" y="5423"/>
                    <a:pt x="210" y="5703"/>
                    <a:pt x="210" y="5993"/>
                  </a:cubicBezTo>
                  <a:cubicBezTo>
                    <a:pt x="224" y="6250"/>
                    <a:pt x="235" y="6507"/>
                    <a:pt x="305" y="6761"/>
                  </a:cubicBezTo>
                  <a:cubicBezTo>
                    <a:pt x="386" y="7066"/>
                    <a:pt x="489" y="7356"/>
                    <a:pt x="629" y="7636"/>
                  </a:cubicBezTo>
                  <a:cubicBezTo>
                    <a:pt x="643" y="7669"/>
                    <a:pt x="665" y="7706"/>
                    <a:pt x="687" y="7728"/>
                  </a:cubicBezTo>
                  <a:cubicBezTo>
                    <a:pt x="713" y="7764"/>
                    <a:pt x="735" y="7787"/>
                    <a:pt x="746" y="7823"/>
                  </a:cubicBezTo>
                  <a:cubicBezTo>
                    <a:pt x="794" y="7963"/>
                    <a:pt x="922" y="7985"/>
                    <a:pt x="1025" y="8033"/>
                  </a:cubicBezTo>
                  <a:cubicBezTo>
                    <a:pt x="1352" y="8158"/>
                    <a:pt x="1701" y="8206"/>
                    <a:pt x="2051" y="8206"/>
                  </a:cubicBezTo>
                  <a:cubicBezTo>
                    <a:pt x="2400" y="8206"/>
                    <a:pt x="2724" y="8158"/>
                    <a:pt x="3051" y="8033"/>
                  </a:cubicBezTo>
                  <a:cubicBezTo>
                    <a:pt x="3121" y="8007"/>
                    <a:pt x="3202" y="7974"/>
                    <a:pt x="3272" y="7949"/>
                  </a:cubicBezTo>
                  <a:cubicBezTo>
                    <a:pt x="3283" y="7938"/>
                    <a:pt x="3297" y="7915"/>
                    <a:pt x="3308" y="7904"/>
                  </a:cubicBezTo>
                  <a:cubicBezTo>
                    <a:pt x="3341" y="7857"/>
                    <a:pt x="3366" y="7809"/>
                    <a:pt x="3389" y="7764"/>
                  </a:cubicBezTo>
                  <a:cubicBezTo>
                    <a:pt x="3481" y="7588"/>
                    <a:pt x="3576" y="7426"/>
                    <a:pt x="3646" y="7250"/>
                  </a:cubicBezTo>
                  <a:cubicBezTo>
                    <a:pt x="3749" y="6971"/>
                    <a:pt x="3830" y="6692"/>
                    <a:pt x="3867" y="6401"/>
                  </a:cubicBezTo>
                  <a:cubicBezTo>
                    <a:pt x="3878" y="6239"/>
                    <a:pt x="3878" y="6088"/>
                    <a:pt x="3889" y="5923"/>
                  </a:cubicBezTo>
                  <a:cubicBezTo>
                    <a:pt x="3925" y="5493"/>
                    <a:pt x="3925" y="5063"/>
                    <a:pt x="3889" y="4633"/>
                  </a:cubicBezTo>
                  <a:cubicBezTo>
                    <a:pt x="3867" y="4166"/>
                    <a:pt x="3819" y="3714"/>
                    <a:pt x="3727" y="3258"/>
                  </a:cubicBezTo>
                  <a:cubicBezTo>
                    <a:pt x="3691" y="3096"/>
                    <a:pt x="3598" y="3060"/>
                    <a:pt x="3481" y="3037"/>
                  </a:cubicBezTo>
                  <a:cubicBezTo>
                    <a:pt x="3260" y="3004"/>
                    <a:pt x="3040" y="2968"/>
                    <a:pt x="2830" y="2934"/>
                  </a:cubicBezTo>
                  <a:cubicBezTo>
                    <a:pt x="2724" y="2909"/>
                    <a:pt x="2621" y="2909"/>
                    <a:pt x="2528" y="2898"/>
                  </a:cubicBezTo>
                  <a:cubicBezTo>
                    <a:pt x="2492" y="2898"/>
                    <a:pt x="2470" y="2887"/>
                    <a:pt x="2470" y="2850"/>
                  </a:cubicBezTo>
                  <a:cubicBezTo>
                    <a:pt x="2481" y="2817"/>
                    <a:pt x="2481" y="2794"/>
                    <a:pt x="2528" y="2794"/>
                  </a:cubicBezTo>
                  <a:cubicBezTo>
                    <a:pt x="2609" y="2780"/>
                    <a:pt x="2702" y="2769"/>
                    <a:pt x="2794" y="2758"/>
                  </a:cubicBezTo>
                  <a:cubicBezTo>
                    <a:pt x="2808" y="2758"/>
                    <a:pt x="2830" y="2747"/>
                    <a:pt x="2852" y="2736"/>
                  </a:cubicBezTo>
                  <a:lnTo>
                    <a:pt x="2852" y="2711"/>
                  </a:lnTo>
                  <a:cubicBezTo>
                    <a:pt x="2724" y="2725"/>
                    <a:pt x="2609" y="2736"/>
                    <a:pt x="2492" y="2747"/>
                  </a:cubicBezTo>
                  <a:cubicBezTo>
                    <a:pt x="2481" y="2655"/>
                    <a:pt x="2481" y="2560"/>
                    <a:pt x="2470" y="2479"/>
                  </a:cubicBezTo>
                  <a:cubicBezTo>
                    <a:pt x="2459" y="2387"/>
                    <a:pt x="2459" y="2339"/>
                    <a:pt x="2562" y="2292"/>
                  </a:cubicBezTo>
                  <a:cubicBezTo>
                    <a:pt x="2621" y="2269"/>
                    <a:pt x="2668" y="2188"/>
                    <a:pt x="2724" y="2118"/>
                  </a:cubicBezTo>
                  <a:cubicBezTo>
                    <a:pt x="2749" y="2096"/>
                    <a:pt x="2760" y="2071"/>
                    <a:pt x="2771" y="2049"/>
                  </a:cubicBezTo>
                  <a:cubicBezTo>
                    <a:pt x="3040" y="2199"/>
                    <a:pt x="3308" y="2350"/>
                    <a:pt x="3517" y="2585"/>
                  </a:cubicBezTo>
                  <a:cubicBezTo>
                    <a:pt x="3646" y="2725"/>
                    <a:pt x="3738" y="2887"/>
                    <a:pt x="3797" y="3085"/>
                  </a:cubicBezTo>
                  <a:cubicBezTo>
                    <a:pt x="3900" y="3445"/>
                    <a:pt x="3948" y="3806"/>
                    <a:pt x="3970" y="4177"/>
                  </a:cubicBezTo>
                  <a:cubicBezTo>
                    <a:pt x="4006" y="4784"/>
                    <a:pt x="4040" y="5379"/>
                    <a:pt x="4029" y="5982"/>
                  </a:cubicBezTo>
                  <a:cubicBezTo>
                    <a:pt x="4006" y="6622"/>
                    <a:pt x="3867" y="7217"/>
                    <a:pt x="3540" y="7764"/>
                  </a:cubicBezTo>
                  <a:cubicBezTo>
                    <a:pt x="3436" y="7949"/>
                    <a:pt x="3260" y="8044"/>
                    <a:pt x="3087" y="8125"/>
                  </a:cubicBezTo>
                  <a:cubicBezTo>
                    <a:pt x="2794" y="8242"/>
                    <a:pt x="2492" y="8276"/>
                    <a:pt x="2190" y="8298"/>
                  </a:cubicBezTo>
                  <a:cubicBezTo>
                    <a:pt x="2148" y="8300"/>
                    <a:pt x="2106" y="8300"/>
                    <a:pt x="2064" y="8300"/>
                  </a:cubicBezTo>
                  <a:cubicBezTo>
                    <a:pt x="1732" y="8300"/>
                    <a:pt x="1405" y="8251"/>
                    <a:pt x="1095" y="8147"/>
                  </a:cubicBezTo>
                  <a:cubicBezTo>
                    <a:pt x="933" y="8088"/>
                    <a:pt x="768" y="8019"/>
                    <a:pt x="654" y="7893"/>
                  </a:cubicBezTo>
                  <a:cubicBezTo>
                    <a:pt x="618" y="7857"/>
                    <a:pt x="584" y="7809"/>
                    <a:pt x="559" y="7764"/>
                  </a:cubicBezTo>
                  <a:cubicBezTo>
                    <a:pt x="316" y="7345"/>
                    <a:pt x="165" y="6890"/>
                    <a:pt x="106" y="6401"/>
                  </a:cubicBezTo>
                  <a:cubicBezTo>
                    <a:pt x="59" y="6007"/>
                    <a:pt x="70" y="5622"/>
                    <a:pt x="84" y="5225"/>
                  </a:cubicBezTo>
                  <a:cubicBezTo>
                    <a:pt x="95" y="4912"/>
                    <a:pt x="106" y="4596"/>
                    <a:pt x="129" y="4283"/>
                  </a:cubicBezTo>
                  <a:cubicBezTo>
                    <a:pt x="140" y="3876"/>
                    <a:pt x="198" y="3468"/>
                    <a:pt x="305" y="3074"/>
                  </a:cubicBezTo>
                  <a:cubicBezTo>
                    <a:pt x="386" y="2806"/>
                    <a:pt x="537" y="2596"/>
                    <a:pt x="757" y="2420"/>
                  </a:cubicBezTo>
                  <a:cubicBezTo>
                    <a:pt x="908" y="2306"/>
                    <a:pt x="1084" y="2211"/>
                    <a:pt x="1246" y="2096"/>
                  </a:cubicBezTo>
                  <a:cubicBezTo>
                    <a:pt x="1299" y="2057"/>
                    <a:pt x="1347" y="2040"/>
                    <a:pt x="1398" y="2040"/>
                  </a:cubicBezTo>
                  <a:close/>
                  <a:moveTo>
                    <a:pt x="1863" y="1"/>
                  </a:moveTo>
                  <a:cubicBezTo>
                    <a:pt x="1746" y="12"/>
                    <a:pt x="1643" y="23"/>
                    <a:pt x="1525" y="45"/>
                  </a:cubicBezTo>
                  <a:cubicBezTo>
                    <a:pt x="1433" y="71"/>
                    <a:pt x="1411" y="115"/>
                    <a:pt x="1411" y="210"/>
                  </a:cubicBezTo>
                  <a:lnTo>
                    <a:pt x="1411" y="420"/>
                  </a:lnTo>
                  <a:cubicBezTo>
                    <a:pt x="1422" y="490"/>
                    <a:pt x="1411" y="534"/>
                    <a:pt x="1327" y="571"/>
                  </a:cubicBezTo>
                  <a:cubicBezTo>
                    <a:pt x="1305" y="582"/>
                    <a:pt x="1294" y="604"/>
                    <a:pt x="1271" y="629"/>
                  </a:cubicBezTo>
                  <a:cubicBezTo>
                    <a:pt x="1165" y="733"/>
                    <a:pt x="1165" y="895"/>
                    <a:pt x="1257" y="1001"/>
                  </a:cubicBezTo>
                  <a:lnTo>
                    <a:pt x="1363" y="1104"/>
                  </a:lnTo>
                  <a:cubicBezTo>
                    <a:pt x="1422" y="1163"/>
                    <a:pt x="1444" y="1233"/>
                    <a:pt x="1433" y="1314"/>
                  </a:cubicBezTo>
                  <a:cubicBezTo>
                    <a:pt x="1433" y="1467"/>
                    <a:pt x="1422" y="1607"/>
                    <a:pt x="1411" y="1758"/>
                  </a:cubicBezTo>
                  <a:cubicBezTo>
                    <a:pt x="1411" y="1803"/>
                    <a:pt x="1397" y="1839"/>
                    <a:pt x="1386" y="1873"/>
                  </a:cubicBezTo>
                  <a:cubicBezTo>
                    <a:pt x="1352" y="1956"/>
                    <a:pt x="1282" y="1990"/>
                    <a:pt x="1213" y="2037"/>
                  </a:cubicBezTo>
                  <a:cubicBezTo>
                    <a:pt x="1048" y="2141"/>
                    <a:pt x="875" y="2247"/>
                    <a:pt x="713" y="2375"/>
                  </a:cubicBezTo>
                  <a:cubicBezTo>
                    <a:pt x="478" y="2549"/>
                    <a:pt x="305" y="2780"/>
                    <a:pt x="235" y="3074"/>
                  </a:cubicBezTo>
                  <a:cubicBezTo>
                    <a:pt x="165" y="3364"/>
                    <a:pt x="106" y="3655"/>
                    <a:pt x="84" y="3957"/>
                  </a:cubicBezTo>
                  <a:cubicBezTo>
                    <a:pt x="59" y="4412"/>
                    <a:pt x="25" y="4876"/>
                    <a:pt x="0" y="5390"/>
                  </a:cubicBezTo>
                  <a:cubicBezTo>
                    <a:pt x="14" y="5680"/>
                    <a:pt x="14" y="6018"/>
                    <a:pt x="36" y="6356"/>
                  </a:cubicBezTo>
                  <a:cubicBezTo>
                    <a:pt x="70" y="6820"/>
                    <a:pt x="210" y="7250"/>
                    <a:pt x="419" y="7658"/>
                  </a:cubicBezTo>
                  <a:cubicBezTo>
                    <a:pt x="467" y="7753"/>
                    <a:pt x="525" y="7845"/>
                    <a:pt x="595" y="7926"/>
                  </a:cubicBezTo>
                  <a:cubicBezTo>
                    <a:pt x="724" y="8066"/>
                    <a:pt x="897" y="8147"/>
                    <a:pt x="1073" y="8206"/>
                  </a:cubicBezTo>
                  <a:cubicBezTo>
                    <a:pt x="1282" y="8276"/>
                    <a:pt x="1503" y="8323"/>
                    <a:pt x="1724" y="8345"/>
                  </a:cubicBezTo>
                  <a:cubicBezTo>
                    <a:pt x="1830" y="8353"/>
                    <a:pt x="1937" y="8361"/>
                    <a:pt x="2045" y="8361"/>
                  </a:cubicBezTo>
                  <a:cubicBezTo>
                    <a:pt x="2089" y="8361"/>
                    <a:pt x="2134" y="8360"/>
                    <a:pt x="2179" y="8357"/>
                  </a:cubicBezTo>
                  <a:cubicBezTo>
                    <a:pt x="2319" y="8357"/>
                    <a:pt x="2445" y="8334"/>
                    <a:pt x="2584" y="8312"/>
                  </a:cubicBezTo>
                  <a:cubicBezTo>
                    <a:pt x="2864" y="8276"/>
                    <a:pt x="3143" y="8195"/>
                    <a:pt x="3378" y="8033"/>
                  </a:cubicBezTo>
                  <a:cubicBezTo>
                    <a:pt x="3448" y="7985"/>
                    <a:pt x="3529" y="7926"/>
                    <a:pt x="3562" y="7857"/>
                  </a:cubicBezTo>
                  <a:cubicBezTo>
                    <a:pt x="3738" y="7577"/>
                    <a:pt x="3867" y="7275"/>
                    <a:pt x="3959" y="6960"/>
                  </a:cubicBezTo>
                  <a:cubicBezTo>
                    <a:pt x="4076" y="6507"/>
                    <a:pt x="4110" y="6029"/>
                    <a:pt x="4098" y="5563"/>
                  </a:cubicBezTo>
                  <a:cubicBezTo>
                    <a:pt x="4076" y="5122"/>
                    <a:pt x="4065" y="4680"/>
                    <a:pt x="4040" y="4247"/>
                  </a:cubicBezTo>
                  <a:cubicBezTo>
                    <a:pt x="4017" y="3864"/>
                    <a:pt x="3970" y="3493"/>
                    <a:pt x="3878" y="3118"/>
                  </a:cubicBezTo>
                  <a:cubicBezTo>
                    <a:pt x="3797" y="2806"/>
                    <a:pt x="3632" y="2560"/>
                    <a:pt x="3378" y="2361"/>
                  </a:cubicBezTo>
                  <a:cubicBezTo>
                    <a:pt x="3202" y="2236"/>
                    <a:pt x="3017" y="2118"/>
                    <a:pt x="2830" y="2001"/>
                  </a:cubicBezTo>
                  <a:cubicBezTo>
                    <a:pt x="2738" y="1942"/>
                    <a:pt x="2690" y="1861"/>
                    <a:pt x="2690" y="1758"/>
                  </a:cubicBezTo>
                  <a:cubicBezTo>
                    <a:pt x="2679" y="1607"/>
                    <a:pt x="2668" y="1453"/>
                    <a:pt x="2668" y="1314"/>
                  </a:cubicBezTo>
                  <a:cubicBezTo>
                    <a:pt x="2654" y="1233"/>
                    <a:pt x="2679" y="1163"/>
                    <a:pt x="2738" y="1104"/>
                  </a:cubicBezTo>
                  <a:lnTo>
                    <a:pt x="2841" y="1001"/>
                  </a:lnTo>
                  <a:cubicBezTo>
                    <a:pt x="2900" y="931"/>
                    <a:pt x="2922" y="861"/>
                    <a:pt x="2900" y="769"/>
                  </a:cubicBezTo>
                  <a:cubicBezTo>
                    <a:pt x="2889" y="663"/>
                    <a:pt x="2819" y="604"/>
                    <a:pt x="2749" y="560"/>
                  </a:cubicBezTo>
                  <a:cubicBezTo>
                    <a:pt x="2702" y="534"/>
                    <a:pt x="2690" y="501"/>
                    <a:pt x="2690" y="453"/>
                  </a:cubicBezTo>
                  <a:lnTo>
                    <a:pt x="2690" y="196"/>
                  </a:lnTo>
                  <a:cubicBezTo>
                    <a:pt x="2690" y="115"/>
                    <a:pt x="2668" y="71"/>
                    <a:pt x="2584" y="45"/>
                  </a:cubicBezTo>
                  <a:cubicBezTo>
                    <a:pt x="2514" y="34"/>
                    <a:pt x="2445" y="12"/>
                    <a:pt x="2375" y="12"/>
                  </a:cubicBezTo>
                  <a:cubicBezTo>
                    <a:pt x="2202" y="1"/>
                    <a:pt x="2039" y="1"/>
                    <a:pt x="186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37;p38">
              <a:extLst>
                <a:ext uri="{FF2B5EF4-FFF2-40B4-BE49-F238E27FC236}">
                  <a16:creationId xmlns:a16="http://schemas.microsoft.com/office/drawing/2014/main" xmlns="" id="{C3A33C3A-6EE8-ACEF-9BF3-6BFBED8517B5}"/>
                </a:ext>
              </a:extLst>
            </p:cNvPr>
            <p:cNvSpPr/>
            <p:nvPr/>
          </p:nvSpPr>
          <p:spPr>
            <a:xfrm>
              <a:off x="8462600" y="2283123"/>
              <a:ext cx="15053" cy="9001"/>
            </a:xfrm>
            <a:custGeom>
              <a:avLst/>
              <a:gdLst/>
              <a:ahLst/>
              <a:cxnLst/>
              <a:rect l="l" t="t" r="r" b="b"/>
              <a:pathLst>
                <a:path w="199" h="119" extrusionOk="0">
                  <a:moveTo>
                    <a:pt x="12" y="1"/>
                  </a:moveTo>
                  <a:cubicBezTo>
                    <a:pt x="12" y="15"/>
                    <a:pt x="1" y="37"/>
                    <a:pt x="12" y="48"/>
                  </a:cubicBezTo>
                  <a:cubicBezTo>
                    <a:pt x="37" y="71"/>
                    <a:pt x="70" y="96"/>
                    <a:pt x="93" y="118"/>
                  </a:cubicBezTo>
                  <a:cubicBezTo>
                    <a:pt x="129" y="96"/>
                    <a:pt x="151" y="96"/>
                    <a:pt x="177" y="85"/>
                  </a:cubicBezTo>
                  <a:cubicBezTo>
                    <a:pt x="188" y="71"/>
                    <a:pt x="188" y="48"/>
                    <a:pt x="199" y="37"/>
                  </a:cubicBezTo>
                  <a:cubicBezTo>
                    <a:pt x="184" y="37"/>
                    <a:pt x="173" y="32"/>
                    <a:pt x="164" y="32"/>
                  </a:cubicBezTo>
                  <a:cubicBezTo>
                    <a:pt x="159" y="32"/>
                    <a:pt x="155" y="33"/>
                    <a:pt x="151" y="37"/>
                  </a:cubicBezTo>
                  <a:cubicBezTo>
                    <a:pt x="140" y="45"/>
                    <a:pt x="127" y="49"/>
                    <a:pt x="115" y="49"/>
                  </a:cubicBezTo>
                  <a:cubicBezTo>
                    <a:pt x="93" y="49"/>
                    <a:pt x="70" y="36"/>
                    <a:pt x="48" y="15"/>
                  </a:cubicBezTo>
                  <a:cubicBezTo>
                    <a:pt x="48" y="1"/>
                    <a:pt x="23" y="1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38;p38">
              <a:extLst>
                <a:ext uri="{FF2B5EF4-FFF2-40B4-BE49-F238E27FC236}">
                  <a16:creationId xmlns:a16="http://schemas.microsoft.com/office/drawing/2014/main" xmlns="" id="{AD56A936-366F-A836-0334-5FC1BC638838}"/>
                </a:ext>
              </a:extLst>
            </p:cNvPr>
            <p:cNvSpPr/>
            <p:nvPr/>
          </p:nvSpPr>
          <p:spPr>
            <a:xfrm>
              <a:off x="8408896" y="2075040"/>
              <a:ext cx="67927" cy="7413"/>
            </a:xfrm>
            <a:custGeom>
              <a:avLst/>
              <a:gdLst/>
              <a:ahLst/>
              <a:cxnLst/>
              <a:rect l="l" t="t" r="r" b="b"/>
              <a:pathLst>
                <a:path w="898" h="98" extrusionOk="0">
                  <a:moveTo>
                    <a:pt x="27" y="1"/>
                  </a:moveTo>
                  <a:cubicBezTo>
                    <a:pt x="16" y="1"/>
                    <a:pt x="8" y="6"/>
                    <a:pt x="1" y="6"/>
                  </a:cubicBezTo>
                  <a:cubicBezTo>
                    <a:pt x="12" y="17"/>
                    <a:pt x="23" y="42"/>
                    <a:pt x="34" y="42"/>
                  </a:cubicBezTo>
                  <a:cubicBezTo>
                    <a:pt x="34" y="53"/>
                    <a:pt x="48" y="53"/>
                    <a:pt x="60" y="53"/>
                  </a:cubicBezTo>
                  <a:cubicBezTo>
                    <a:pt x="222" y="64"/>
                    <a:pt x="384" y="87"/>
                    <a:pt x="537" y="98"/>
                  </a:cubicBezTo>
                  <a:lnTo>
                    <a:pt x="537" y="87"/>
                  </a:lnTo>
                  <a:lnTo>
                    <a:pt x="630" y="87"/>
                  </a:lnTo>
                  <a:cubicBezTo>
                    <a:pt x="711" y="76"/>
                    <a:pt x="780" y="64"/>
                    <a:pt x="861" y="53"/>
                  </a:cubicBezTo>
                  <a:cubicBezTo>
                    <a:pt x="873" y="42"/>
                    <a:pt x="887" y="28"/>
                    <a:pt x="898" y="17"/>
                  </a:cubicBezTo>
                  <a:cubicBezTo>
                    <a:pt x="873" y="17"/>
                    <a:pt x="861" y="6"/>
                    <a:pt x="850" y="6"/>
                  </a:cubicBezTo>
                  <a:cubicBezTo>
                    <a:pt x="847" y="2"/>
                    <a:pt x="843" y="1"/>
                    <a:pt x="839" y="1"/>
                  </a:cubicBezTo>
                  <a:cubicBezTo>
                    <a:pt x="833" y="1"/>
                    <a:pt x="828" y="6"/>
                    <a:pt x="828" y="6"/>
                  </a:cubicBezTo>
                  <a:cubicBezTo>
                    <a:pt x="712" y="21"/>
                    <a:pt x="592" y="38"/>
                    <a:pt x="474" y="38"/>
                  </a:cubicBezTo>
                  <a:cubicBezTo>
                    <a:pt x="425" y="38"/>
                    <a:pt x="376" y="35"/>
                    <a:pt x="328" y="28"/>
                  </a:cubicBezTo>
                  <a:cubicBezTo>
                    <a:pt x="233" y="17"/>
                    <a:pt x="141" y="6"/>
                    <a:pt x="48" y="6"/>
                  </a:cubicBezTo>
                  <a:cubicBezTo>
                    <a:pt x="40" y="2"/>
                    <a:pt x="33" y="1"/>
                    <a:pt x="2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39;p38">
              <a:extLst>
                <a:ext uri="{FF2B5EF4-FFF2-40B4-BE49-F238E27FC236}">
                  <a16:creationId xmlns:a16="http://schemas.microsoft.com/office/drawing/2014/main" xmlns="" id="{620B8DCD-5340-C543-BD4E-E277859AB9BF}"/>
                </a:ext>
              </a:extLst>
            </p:cNvPr>
            <p:cNvSpPr/>
            <p:nvPr/>
          </p:nvSpPr>
          <p:spPr>
            <a:xfrm>
              <a:off x="8449514" y="2084948"/>
              <a:ext cx="27307" cy="4841"/>
            </a:xfrm>
            <a:custGeom>
              <a:avLst/>
              <a:gdLst/>
              <a:ahLst/>
              <a:cxnLst/>
              <a:rect l="l" t="t" r="r" b="b"/>
              <a:pathLst>
                <a:path w="361" h="64" extrusionOk="0">
                  <a:moveTo>
                    <a:pt x="269" y="0"/>
                  </a:moveTo>
                  <a:cubicBezTo>
                    <a:pt x="167" y="0"/>
                    <a:pt x="16" y="21"/>
                    <a:pt x="0" y="37"/>
                  </a:cubicBezTo>
                  <a:cubicBezTo>
                    <a:pt x="22" y="55"/>
                    <a:pt x="72" y="63"/>
                    <a:pt x="129" y="63"/>
                  </a:cubicBezTo>
                  <a:cubicBezTo>
                    <a:pt x="219" y="63"/>
                    <a:pt x="325" y="43"/>
                    <a:pt x="361" y="14"/>
                  </a:cubicBezTo>
                  <a:cubicBezTo>
                    <a:pt x="350" y="4"/>
                    <a:pt x="314" y="0"/>
                    <a:pt x="26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40;p38">
              <a:extLst>
                <a:ext uri="{FF2B5EF4-FFF2-40B4-BE49-F238E27FC236}">
                  <a16:creationId xmlns:a16="http://schemas.microsoft.com/office/drawing/2014/main" xmlns="" id="{86AF5358-8615-C831-63D8-ACB2AEF5F715}"/>
                </a:ext>
              </a:extLst>
            </p:cNvPr>
            <p:cNvSpPr/>
            <p:nvPr/>
          </p:nvSpPr>
          <p:spPr>
            <a:xfrm>
              <a:off x="8411468" y="2115128"/>
              <a:ext cx="17852" cy="4236"/>
            </a:xfrm>
            <a:custGeom>
              <a:avLst/>
              <a:gdLst/>
              <a:ahLst/>
              <a:cxnLst/>
              <a:rect l="l" t="t" r="r" b="b"/>
              <a:pathLst>
                <a:path w="236" h="56" extrusionOk="0">
                  <a:moveTo>
                    <a:pt x="0" y="1"/>
                  </a:moveTo>
                  <a:cubicBezTo>
                    <a:pt x="35" y="33"/>
                    <a:pt x="124" y="56"/>
                    <a:pt x="184" y="56"/>
                  </a:cubicBezTo>
                  <a:cubicBezTo>
                    <a:pt x="207" y="56"/>
                    <a:pt x="225" y="52"/>
                    <a:pt x="235" y="46"/>
                  </a:cubicBezTo>
                  <a:lnTo>
                    <a:pt x="235" y="12"/>
                  </a:lnTo>
                  <a:cubicBezTo>
                    <a:pt x="154" y="1"/>
                    <a:pt x="84" y="1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41;p38">
              <a:extLst>
                <a:ext uri="{FF2B5EF4-FFF2-40B4-BE49-F238E27FC236}">
                  <a16:creationId xmlns:a16="http://schemas.microsoft.com/office/drawing/2014/main" xmlns="" id="{ECEDBD9E-3971-4480-D76E-D11A3EE0984E}"/>
                </a:ext>
              </a:extLst>
            </p:cNvPr>
            <p:cNvSpPr/>
            <p:nvPr/>
          </p:nvSpPr>
          <p:spPr>
            <a:xfrm>
              <a:off x="8406173" y="2143796"/>
              <a:ext cx="31240" cy="47352"/>
            </a:xfrm>
            <a:custGeom>
              <a:avLst/>
              <a:gdLst/>
              <a:ahLst/>
              <a:cxnLst/>
              <a:rect l="l" t="t" r="r" b="b"/>
              <a:pathLst>
                <a:path w="413" h="626" extrusionOk="0">
                  <a:moveTo>
                    <a:pt x="135" y="1"/>
                  </a:moveTo>
                  <a:cubicBezTo>
                    <a:pt x="95" y="1"/>
                    <a:pt x="93" y="71"/>
                    <a:pt x="70" y="203"/>
                  </a:cubicBezTo>
                  <a:cubicBezTo>
                    <a:pt x="48" y="354"/>
                    <a:pt x="1" y="541"/>
                    <a:pt x="107" y="563"/>
                  </a:cubicBezTo>
                  <a:cubicBezTo>
                    <a:pt x="174" y="587"/>
                    <a:pt x="288" y="625"/>
                    <a:pt x="355" y="625"/>
                  </a:cubicBezTo>
                  <a:cubicBezTo>
                    <a:pt x="390" y="625"/>
                    <a:pt x="412" y="615"/>
                    <a:pt x="409" y="586"/>
                  </a:cubicBezTo>
                  <a:cubicBezTo>
                    <a:pt x="409" y="586"/>
                    <a:pt x="364" y="192"/>
                    <a:pt x="339" y="133"/>
                  </a:cubicBezTo>
                  <a:cubicBezTo>
                    <a:pt x="327" y="86"/>
                    <a:pt x="210" y="16"/>
                    <a:pt x="154" y="5"/>
                  </a:cubicBezTo>
                  <a:cubicBezTo>
                    <a:pt x="147" y="2"/>
                    <a:pt x="14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42;p38">
              <a:extLst>
                <a:ext uri="{FF2B5EF4-FFF2-40B4-BE49-F238E27FC236}">
                  <a16:creationId xmlns:a16="http://schemas.microsoft.com/office/drawing/2014/main" xmlns="" id="{DC974838-FDA4-07DC-8D5E-9F6DAA15ACEB}"/>
                </a:ext>
              </a:extLst>
            </p:cNvPr>
            <p:cNvSpPr/>
            <p:nvPr/>
          </p:nvSpPr>
          <p:spPr>
            <a:xfrm>
              <a:off x="8356100" y="2214367"/>
              <a:ext cx="82072" cy="36687"/>
            </a:xfrm>
            <a:custGeom>
              <a:avLst/>
              <a:gdLst/>
              <a:ahLst/>
              <a:cxnLst/>
              <a:rect l="l" t="t" r="r" b="b"/>
              <a:pathLst>
                <a:path w="1085" h="485" extrusionOk="0">
                  <a:moveTo>
                    <a:pt x="545" y="1"/>
                  </a:moveTo>
                  <a:cubicBezTo>
                    <a:pt x="426" y="1"/>
                    <a:pt x="115" y="239"/>
                    <a:pt x="59" y="306"/>
                  </a:cubicBezTo>
                  <a:cubicBezTo>
                    <a:pt x="1" y="365"/>
                    <a:pt x="70" y="480"/>
                    <a:pt x="361" y="480"/>
                  </a:cubicBezTo>
                  <a:cubicBezTo>
                    <a:pt x="427" y="482"/>
                    <a:pt x="503" y="485"/>
                    <a:pt x="578" y="485"/>
                  </a:cubicBezTo>
                  <a:cubicBezTo>
                    <a:pt x="834" y="485"/>
                    <a:pt x="1084" y="454"/>
                    <a:pt x="931" y="281"/>
                  </a:cubicBezTo>
                  <a:cubicBezTo>
                    <a:pt x="931" y="281"/>
                    <a:pt x="677" y="38"/>
                    <a:pt x="559" y="2"/>
                  </a:cubicBezTo>
                  <a:cubicBezTo>
                    <a:pt x="555" y="1"/>
                    <a:pt x="550" y="1"/>
                    <a:pt x="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943;p38">
              <a:extLst>
                <a:ext uri="{FF2B5EF4-FFF2-40B4-BE49-F238E27FC236}">
                  <a16:creationId xmlns:a16="http://schemas.microsoft.com/office/drawing/2014/main" xmlns="" id="{5E1F0B5F-3555-2D01-F62F-0E0698C240EC}"/>
                </a:ext>
              </a:extLst>
            </p:cNvPr>
            <p:cNvSpPr/>
            <p:nvPr/>
          </p:nvSpPr>
          <p:spPr>
            <a:xfrm>
              <a:off x="8325239" y="2260280"/>
              <a:ext cx="31770" cy="17927"/>
            </a:xfrm>
            <a:custGeom>
              <a:avLst/>
              <a:gdLst/>
              <a:ahLst/>
              <a:cxnLst/>
              <a:rect l="l" t="t" r="r" b="b"/>
              <a:pathLst>
                <a:path w="420" h="237" extrusionOk="0">
                  <a:moveTo>
                    <a:pt x="165" y="0"/>
                  </a:moveTo>
                  <a:cubicBezTo>
                    <a:pt x="75" y="0"/>
                    <a:pt x="1" y="122"/>
                    <a:pt x="1" y="199"/>
                  </a:cubicBezTo>
                  <a:cubicBezTo>
                    <a:pt x="1" y="227"/>
                    <a:pt x="31" y="236"/>
                    <a:pt x="74" y="236"/>
                  </a:cubicBezTo>
                  <a:cubicBezTo>
                    <a:pt x="141" y="236"/>
                    <a:pt x="239" y="213"/>
                    <a:pt x="302" y="199"/>
                  </a:cubicBezTo>
                  <a:cubicBezTo>
                    <a:pt x="409" y="163"/>
                    <a:pt x="420" y="107"/>
                    <a:pt x="372" y="82"/>
                  </a:cubicBezTo>
                  <a:cubicBezTo>
                    <a:pt x="372" y="82"/>
                    <a:pt x="258" y="1"/>
                    <a:pt x="177" y="1"/>
                  </a:cubicBezTo>
                  <a:cubicBezTo>
                    <a:pt x="173" y="1"/>
                    <a:pt x="169" y="0"/>
                    <a:pt x="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44;p38">
              <a:extLst>
                <a:ext uri="{FF2B5EF4-FFF2-40B4-BE49-F238E27FC236}">
                  <a16:creationId xmlns:a16="http://schemas.microsoft.com/office/drawing/2014/main" xmlns="" id="{921DADFF-FC0C-3DA8-EF2A-7CE73BE88D3A}"/>
                </a:ext>
              </a:extLst>
            </p:cNvPr>
            <p:cNvSpPr/>
            <p:nvPr/>
          </p:nvSpPr>
          <p:spPr>
            <a:xfrm>
              <a:off x="8575226" y="2651865"/>
              <a:ext cx="83736" cy="30030"/>
            </a:xfrm>
            <a:custGeom>
              <a:avLst/>
              <a:gdLst/>
              <a:ahLst/>
              <a:cxnLst/>
              <a:rect l="l" t="t" r="r" b="b"/>
              <a:pathLst>
                <a:path w="1107" h="397" extrusionOk="0">
                  <a:moveTo>
                    <a:pt x="761" y="0"/>
                  </a:moveTo>
                  <a:cubicBezTo>
                    <a:pt x="713" y="0"/>
                    <a:pt x="666" y="6"/>
                    <a:pt x="618" y="15"/>
                  </a:cubicBezTo>
                  <a:cubicBezTo>
                    <a:pt x="515" y="40"/>
                    <a:pt x="397" y="62"/>
                    <a:pt x="294" y="85"/>
                  </a:cubicBezTo>
                  <a:cubicBezTo>
                    <a:pt x="129" y="121"/>
                    <a:pt x="37" y="213"/>
                    <a:pt x="1" y="342"/>
                  </a:cubicBezTo>
                  <a:cubicBezTo>
                    <a:pt x="107" y="353"/>
                    <a:pt x="224" y="353"/>
                    <a:pt x="327" y="378"/>
                  </a:cubicBezTo>
                  <a:cubicBezTo>
                    <a:pt x="382" y="390"/>
                    <a:pt x="436" y="397"/>
                    <a:pt x="487" y="397"/>
                  </a:cubicBezTo>
                  <a:cubicBezTo>
                    <a:pt x="620" y="397"/>
                    <a:pt x="742" y="353"/>
                    <a:pt x="853" y="261"/>
                  </a:cubicBezTo>
                  <a:cubicBezTo>
                    <a:pt x="922" y="202"/>
                    <a:pt x="1015" y="154"/>
                    <a:pt x="1096" y="110"/>
                  </a:cubicBezTo>
                  <a:lnTo>
                    <a:pt x="1107" y="99"/>
                  </a:lnTo>
                  <a:cubicBezTo>
                    <a:pt x="1073" y="85"/>
                    <a:pt x="1015" y="62"/>
                    <a:pt x="967" y="40"/>
                  </a:cubicBezTo>
                  <a:cubicBezTo>
                    <a:pt x="899" y="12"/>
                    <a:pt x="830" y="0"/>
                    <a:pt x="76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945;p38">
              <a:extLst>
                <a:ext uri="{FF2B5EF4-FFF2-40B4-BE49-F238E27FC236}">
                  <a16:creationId xmlns:a16="http://schemas.microsoft.com/office/drawing/2014/main" xmlns="" id="{79BC9926-204C-6B17-A992-8A1FAC12630B}"/>
                </a:ext>
              </a:extLst>
            </p:cNvPr>
            <p:cNvSpPr/>
            <p:nvPr/>
          </p:nvSpPr>
          <p:spPr>
            <a:xfrm>
              <a:off x="8511841" y="2698761"/>
              <a:ext cx="63464" cy="35401"/>
            </a:xfrm>
            <a:custGeom>
              <a:avLst/>
              <a:gdLst/>
              <a:ahLst/>
              <a:cxnLst/>
              <a:rect l="l" t="t" r="r" b="b"/>
              <a:pathLst>
                <a:path w="839" h="468" extrusionOk="0">
                  <a:moveTo>
                    <a:pt x="246" y="1"/>
                  </a:moveTo>
                  <a:cubicBezTo>
                    <a:pt x="188" y="1"/>
                    <a:pt x="129" y="12"/>
                    <a:pt x="59" y="12"/>
                  </a:cubicBezTo>
                  <a:cubicBezTo>
                    <a:pt x="48" y="12"/>
                    <a:pt x="26" y="23"/>
                    <a:pt x="14" y="23"/>
                  </a:cubicBezTo>
                  <a:cubicBezTo>
                    <a:pt x="0" y="152"/>
                    <a:pt x="48" y="233"/>
                    <a:pt x="188" y="269"/>
                  </a:cubicBezTo>
                  <a:cubicBezTo>
                    <a:pt x="316" y="303"/>
                    <a:pt x="433" y="328"/>
                    <a:pt x="548" y="361"/>
                  </a:cubicBezTo>
                  <a:cubicBezTo>
                    <a:pt x="607" y="373"/>
                    <a:pt x="665" y="398"/>
                    <a:pt x="724" y="420"/>
                  </a:cubicBezTo>
                  <a:cubicBezTo>
                    <a:pt x="758" y="442"/>
                    <a:pt x="794" y="456"/>
                    <a:pt x="839" y="467"/>
                  </a:cubicBezTo>
                  <a:cubicBezTo>
                    <a:pt x="839" y="317"/>
                    <a:pt x="794" y="210"/>
                    <a:pt x="699" y="152"/>
                  </a:cubicBezTo>
                  <a:cubicBezTo>
                    <a:pt x="643" y="107"/>
                    <a:pt x="596" y="60"/>
                    <a:pt x="548" y="23"/>
                  </a:cubicBezTo>
                  <a:cubicBezTo>
                    <a:pt x="467" y="23"/>
                    <a:pt x="408" y="12"/>
                    <a:pt x="350" y="12"/>
                  </a:cubicBezTo>
                  <a:cubicBezTo>
                    <a:pt x="316" y="1"/>
                    <a:pt x="280" y="1"/>
                    <a:pt x="246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946;p38">
              <a:extLst>
                <a:ext uri="{FF2B5EF4-FFF2-40B4-BE49-F238E27FC236}">
                  <a16:creationId xmlns:a16="http://schemas.microsoft.com/office/drawing/2014/main" xmlns="" id="{47147546-84E4-3454-4463-87116681BF21}"/>
                </a:ext>
              </a:extLst>
            </p:cNvPr>
            <p:cNvSpPr/>
            <p:nvPr/>
          </p:nvSpPr>
          <p:spPr>
            <a:xfrm>
              <a:off x="8450346" y="2682801"/>
              <a:ext cx="77382" cy="41603"/>
            </a:xfrm>
            <a:custGeom>
              <a:avLst/>
              <a:gdLst/>
              <a:ahLst/>
              <a:cxnLst/>
              <a:rect l="l" t="t" r="r" b="b"/>
              <a:pathLst>
                <a:path w="1023" h="550" extrusionOk="0">
                  <a:moveTo>
                    <a:pt x="573" y="1"/>
                  </a:moveTo>
                  <a:cubicBezTo>
                    <a:pt x="536" y="1"/>
                    <a:pt x="498" y="7"/>
                    <a:pt x="464" y="14"/>
                  </a:cubicBezTo>
                  <a:cubicBezTo>
                    <a:pt x="185" y="72"/>
                    <a:pt x="93" y="304"/>
                    <a:pt x="1" y="528"/>
                  </a:cubicBezTo>
                  <a:cubicBezTo>
                    <a:pt x="1" y="539"/>
                    <a:pt x="1" y="550"/>
                    <a:pt x="12" y="550"/>
                  </a:cubicBezTo>
                  <a:cubicBezTo>
                    <a:pt x="34" y="539"/>
                    <a:pt x="70" y="539"/>
                    <a:pt x="93" y="514"/>
                  </a:cubicBezTo>
                  <a:cubicBezTo>
                    <a:pt x="129" y="480"/>
                    <a:pt x="151" y="444"/>
                    <a:pt x="174" y="410"/>
                  </a:cubicBezTo>
                  <a:cubicBezTo>
                    <a:pt x="210" y="352"/>
                    <a:pt x="255" y="282"/>
                    <a:pt x="302" y="212"/>
                  </a:cubicBezTo>
                  <a:cubicBezTo>
                    <a:pt x="356" y="133"/>
                    <a:pt x="430" y="100"/>
                    <a:pt x="519" y="100"/>
                  </a:cubicBezTo>
                  <a:cubicBezTo>
                    <a:pt x="546" y="100"/>
                    <a:pt x="574" y="103"/>
                    <a:pt x="604" y="109"/>
                  </a:cubicBezTo>
                  <a:cubicBezTo>
                    <a:pt x="699" y="131"/>
                    <a:pt x="802" y="153"/>
                    <a:pt x="897" y="164"/>
                  </a:cubicBezTo>
                  <a:cubicBezTo>
                    <a:pt x="908" y="169"/>
                    <a:pt x="921" y="171"/>
                    <a:pt x="935" y="171"/>
                  </a:cubicBezTo>
                  <a:cubicBezTo>
                    <a:pt x="962" y="171"/>
                    <a:pt x="993" y="164"/>
                    <a:pt x="1023" y="164"/>
                  </a:cubicBezTo>
                  <a:cubicBezTo>
                    <a:pt x="897" y="109"/>
                    <a:pt x="780" y="50"/>
                    <a:pt x="651" y="14"/>
                  </a:cubicBezTo>
                  <a:cubicBezTo>
                    <a:pt x="627" y="4"/>
                    <a:pt x="600" y="1"/>
                    <a:pt x="573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947;p38">
              <a:extLst>
                <a:ext uri="{FF2B5EF4-FFF2-40B4-BE49-F238E27FC236}">
                  <a16:creationId xmlns:a16="http://schemas.microsoft.com/office/drawing/2014/main" xmlns="" id="{6E5EF06B-1956-F605-9B97-1F28A4DBEA8E}"/>
                </a:ext>
              </a:extLst>
            </p:cNvPr>
            <p:cNvSpPr/>
            <p:nvPr/>
          </p:nvSpPr>
          <p:spPr>
            <a:xfrm>
              <a:off x="8551551" y="2650049"/>
              <a:ext cx="30938" cy="26021"/>
            </a:xfrm>
            <a:custGeom>
              <a:avLst/>
              <a:gdLst/>
              <a:ahLst/>
              <a:cxnLst/>
              <a:rect l="l" t="t" r="r" b="b"/>
              <a:pathLst>
                <a:path w="409" h="344" extrusionOk="0">
                  <a:moveTo>
                    <a:pt x="245" y="0"/>
                  </a:moveTo>
                  <a:cubicBezTo>
                    <a:pt x="220" y="0"/>
                    <a:pt x="197" y="1"/>
                    <a:pt x="174" y="5"/>
                  </a:cubicBezTo>
                  <a:cubicBezTo>
                    <a:pt x="152" y="5"/>
                    <a:pt x="129" y="16"/>
                    <a:pt x="118" y="39"/>
                  </a:cubicBezTo>
                  <a:cubicBezTo>
                    <a:pt x="82" y="134"/>
                    <a:pt x="34" y="226"/>
                    <a:pt x="1" y="318"/>
                  </a:cubicBezTo>
                  <a:cubicBezTo>
                    <a:pt x="59" y="332"/>
                    <a:pt x="129" y="343"/>
                    <a:pt x="199" y="343"/>
                  </a:cubicBezTo>
                  <a:cubicBezTo>
                    <a:pt x="221" y="343"/>
                    <a:pt x="258" y="332"/>
                    <a:pt x="269" y="318"/>
                  </a:cubicBezTo>
                  <a:cubicBezTo>
                    <a:pt x="314" y="215"/>
                    <a:pt x="361" y="123"/>
                    <a:pt x="409" y="5"/>
                  </a:cubicBezTo>
                  <a:cubicBezTo>
                    <a:pt x="345" y="5"/>
                    <a:pt x="293" y="0"/>
                    <a:pt x="245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948;p38">
              <a:extLst>
                <a:ext uri="{FF2B5EF4-FFF2-40B4-BE49-F238E27FC236}">
                  <a16:creationId xmlns:a16="http://schemas.microsoft.com/office/drawing/2014/main" xmlns="" id="{05FC22EE-99EB-E914-568D-51189BD75CC5}"/>
                </a:ext>
              </a:extLst>
            </p:cNvPr>
            <p:cNvSpPr/>
            <p:nvPr/>
          </p:nvSpPr>
          <p:spPr>
            <a:xfrm>
              <a:off x="8538239" y="2632879"/>
              <a:ext cx="21256" cy="38729"/>
            </a:xfrm>
            <a:custGeom>
              <a:avLst/>
              <a:gdLst/>
              <a:ahLst/>
              <a:cxnLst/>
              <a:rect l="l" t="t" r="r" b="b"/>
              <a:pathLst>
                <a:path w="281" h="512" extrusionOk="0">
                  <a:moveTo>
                    <a:pt x="199" y="0"/>
                  </a:moveTo>
                  <a:cubicBezTo>
                    <a:pt x="96" y="81"/>
                    <a:pt x="48" y="174"/>
                    <a:pt x="1" y="266"/>
                  </a:cubicBezTo>
                  <a:cubicBezTo>
                    <a:pt x="1" y="280"/>
                    <a:pt x="1" y="291"/>
                    <a:pt x="15" y="291"/>
                  </a:cubicBezTo>
                  <a:cubicBezTo>
                    <a:pt x="48" y="372"/>
                    <a:pt x="84" y="442"/>
                    <a:pt x="118" y="512"/>
                  </a:cubicBezTo>
                  <a:cubicBezTo>
                    <a:pt x="140" y="500"/>
                    <a:pt x="154" y="475"/>
                    <a:pt x="166" y="453"/>
                  </a:cubicBezTo>
                  <a:cubicBezTo>
                    <a:pt x="188" y="394"/>
                    <a:pt x="199" y="336"/>
                    <a:pt x="235" y="280"/>
                  </a:cubicBezTo>
                  <a:cubicBezTo>
                    <a:pt x="280" y="185"/>
                    <a:pt x="224" y="104"/>
                    <a:pt x="19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949;p38">
              <a:extLst>
                <a:ext uri="{FF2B5EF4-FFF2-40B4-BE49-F238E27FC236}">
                  <a16:creationId xmlns:a16="http://schemas.microsoft.com/office/drawing/2014/main" xmlns="" id="{046D59DB-39D5-57B6-CF0E-E193461ACE55}"/>
                </a:ext>
              </a:extLst>
            </p:cNvPr>
            <p:cNvSpPr/>
            <p:nvPr/>
          </p:nvSpPr>
          <p:spPr>
            <a:xfrm>
              <a:off x="8585816" y="2581747"/>
              <a:ext cx="28366" cy="22012"/>
            </a:xfrm>
            <a:custGeom>
              <a:avLst/>
              <a:gdLst/>
              <a:ahLst/>
              <a:cxnLst/>
              <a:rect l="l" t="t" r="r" b="b"/>
              <a:pathLst>
                <a:path w="375" h="291" extrusionOk="0">
                  <a:moveTo>
                    <a:pt x="375" y="0"/>
                  </a:moveTo>
                  <a:lnTo>
                    <a:pt x="375" y="0"/>
                  </a:lnTo>
                  <a:cubicBezTo>
                    <a:pt x="294" y="23"/>
                    <a:pt x="210" y="11"/>
                    <a:pt x="165" y="48"/>
                  </a:cubicBezTo>
                  <a:cubicBezTo>
                    <a:pt x="95" y="104"/>
                    <a:pt x="48" y="187"/>
                    <a:pt x="0" y="268"/>
                  </a:cubicBezTo>
                  <a:cubicBezTo>
                    <a:pt x="0" y="268"/>
                    <a:pt x="0" y="280"/>
                    <a:pt x="14" y="291"/>
                  </a:cubicBezTo>
                  <a:cubicBezTo>
                    <a:pt x="95" y="268"/>
                    <a:pt x="187" y="257"/>
                    <a:pt x="280" y="232"/>
                  </a:cubicBezTo>
                  <a:cubicBezTo>
                    <a:pt x="305" y="232"/>
                    <a:pt x="327" y="210"/>
                    <a:pt x="338" y="199"/>
                  </a:cubicBezTo>
                  <a:cubicBezTo>
                    <a:pt x="349" y="140"/>
                    <a:pt x="363" y="81"/>
                    <a:pt x="375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950;p38">
              <a:extLst>
                <a:ext uri="{FF2B5EF4-FFF2-40B4-BE49-F238E27FC236}">
                  <a16:creationId xmlns:a16="http://schemas.microsoft.com/office/drawing/2014/main" xmlns="" id="{BB6291F7-E212-294F-9F20-17C689E00DCD}"/>
                </a:ext>
              </a:extLst>
            </p:cNvPr>
            <p:cNvSpPr/>
            <p:nvPr/>
          </p:nvSpPr>
          <p:spPr>
            <a:xfrm>
              <a:off x="8579689" y="2603682"/>
              <a:ext cx="29198" cy="22920"/>
            </a:xfrm>
            <a:custGeom>
              <a:avLst/>
              <a:gdLst/>
              <a:ahLst/>
              <a:cxnLst/>
              <a:rect l="l" t="t" r="r" b="b"/>
              <a:pathLst>
                <a:path w="386" h="303" extrusionOk="0">
                  <a:moveTo>
                    <a:pt x="386" y="1"/>
                  </a:moveTo>
                  <a:lnTo>
                    <a:pt x="386" y="1"/>
                  </a:lnTo>
                  <a:cubicBezTo>
                    <a:pt x="291" y="12"/>
                    <a:pt x="210" y="23"/>
                    <a:pt x="118" y="23"/>
                  </a:cubicBezTo>
                  <a:cubicBezTo>
                    <a:pt x="25" y="23"/>
                    <a:pt x="0" y="59"/>
                    <a:pt x="11" y="152"/>
                  </a:cubicBezTo>
                  <a:cubicBezTo>
                    <a:pt x="26" y="150"/>
                    <a:pt x="40" y="149"/>
                    <a:pt x="51" y="149"/>
                  </a:cubicBezTo>
                  <a:cubicBezTo>
                    <a:pt x="120" y="149"/>
                    <a:pt x="127" y="183"/>
                    <a:pt x="118" y="303"/>
                  </a:cubicBezTo>
                  <a:cubicBezTo>
                    <a:pt x="280" y="210"/>
                    <a:pt x="386" y="93"/>
                    <a:pt x="386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951;p38">
              <a:extLst>
                <a:ext uri="{FF2B5EF4-FFF2-40B4-BE49-F238E27FC236}">
                  <a16:creationId xmlns:a16="http://schemas.microsoft.com/office/drawing/2014/main" xmlns="" id="{1B92B2A8-F12C-AF2C-2229-B390B9041632}"/>
                </a:ext>
              </a:extLst>
            </p:cNvPr>
            <p:cNvSpPr/>
            <p:nvPr/>
          </p:nvSpPr>
          <p:spPr>
            <a:xfrm>
              <a:off x="8537407" y="2678490"/>
              <a:ext cx="30106" cy="17246"/>
            </a:xfrm>
            <a:custGeom>
              <a:avLst/>
              <a:gdLst/>
              <a:ahLst/>
              <a:cxnLst/>
              <a:rect l="l" t="t" r="r" b="b"/>
              <a:pathLst>
                <a:path w="398" h="228" extrusionOk="0">
                  <a:moveTo>
                    <a:pt x="151" y="1"/>
                  </a:moveTo>
                  <a:cubicBezTo>
                    <a:pt x="140" y="1"/>
                    <a:pt x="118" y="1"/>
                    <a:pt x="107" y="12"/>
                  </a:cubicBezTo>
                  <a:cubicBezTo>
                    <a:pt x="70" y="71"/>
                    <a:pt x="37" y="140"/>
                    <a:pt x="1" y="199"/>
                  </a:cubicBezTo>
                  <a:cubicBezTo>
                    <a:pt x="37" y="218"/>
                    <a:pt x="71" y="227"/>
                    <a:pt x="105" y="227"/>
                  </a:cubicBezTo>
                  <a:cubicBezTo>
                    <a:pt x="212" y="227"/>
                    <a:pt x="308" y="137"/>
                    <a:pt x="397" y="12"/>
                  </a:cubicBezTo>
                  <a:cubicBezTo>
                    <a:pt x="316" y="12"/>
                    <a:pt x="235" y="1"/>
                    <a:pt x="15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952;p38">
              <a:extLst>
                <a:ext uri="{FF2B5EF4-FFF2-40B4-BE49-F238E27FC236}">
                  <a16:creationId xmlns:a16="http://schemas.microsoft.com/office/drawing/2014/main" xmlns="" id="{0CFE2624-033E-87B8-BBD2-73126C71FA55}"/>
                </a:ext>
              </a:extLst>
            </p:cNvPr>
            <p:cNvSpPr/>
            <p:nvPr/>
          </p:nvSpPr>
          <p:spPr>
            <a:xfrm>
              <a:off x="8585816" y="2616844"/>
              <a:ext cx="72314" cy="30862"/>
            </a:xfrm>
            <a:custGeom>
              <a:avLst/>
              <a:gdLst/>
              <a:ahLst/>
              <a:cxnLst/>
              <a:rect l="l" t="t" r="r" b="b"/>
              <a:pathLst>
                <a:path w="956" h="408" extrusionOk="0">
                  <a:moveTo>
                    <a:pt x="878" y="1"/>
                  </a:moveTo>
                  <a:cubicBezTo>
                    <a:pt x="744" y="1"/>
                    <a:pt x="632" y="58"/>
                    <a:pt x="537" y="154"/>
                  </a:cubicBezTo>
                  <a:cubicBezTo>
                    <a:pt x="397" y="268"/>
                    <a:pt x="246" y="327"/>
                    <a:pt x="70" y="327"/>
                  </a:cubicBezTo>
                  <a:cubicBezTo>
                    <a:pt x="0" y="327"/>
                    <a:pt x="0" y="338"/>
                    <a:pt x="14" y="408"/>
                  </a:cubicBezTo>
                  <a:cubicBezTo>
                    <a:pt x="84" y="386"/>
                    <a:pt x="154" y="386"/>
                    <a:pt x="224" y="363"/>
                  </a:cubicBezTo>
                  <a:cubicBezTo>
                    <a:pt x="280" y="338"/>
                    <a:pt x="349" y="316"/>
                    <a:pt x="419" y="282"/>
                  </a:cubicBezTo>
                  <a:cubicBezTo>
                    <a:pt x="595" y="187"/>
                    <a:pt x="746" y="48"/>
                    <a:pt x="945" y="14"/>
                  </a:cubicBezTo>
                  <a:cubicBezTo>
                    <a:pt x="956" y="14"/>
                    <a:pt x="956" y="3"/>
                    <a:pt x="956" y="3"/>
                  </a:cubicBezTo>
                  <a:lnTo>
                    <a:pt x="922" y="3"/>
                  </a:lnTo>
                  <a:cubicBezTo>
                    <a:pt x="907" y="1"/>
                    <a:pt x="892" y="1"/>
                    <a:pt x="878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953;p38">
              <a:extLst>
                <a:ext uri="{FF2B5EF4-FFF2-40B4-BE49-F238E27FC236}">
                  <a16:creationId xmlns:a16="http://schemas.microsoft.com/office/drawing/2014/main" xmlns="" id="{CC8A0DD0-98CD-E1DB-52CF-EF11891552C1}"/>
                </a:ext>
              </a:extLst>
            </p:cNvPr>
            <p:cNvSpPr/>
            <p:nvPr/>
          </p:nvSpPr>
          <p:spPr>
            <a:xfrm>
              <a:off x="8578857" y="2566695"/>
              <a:ext cx="21180" cy="32678"/>
            </a:xfrm>
            <a:custGeom>
              <a:avLst/>
              <a:gdLst/>
              <a:ahLst/>
              <a:cxnLst/>
              <a:rect l="l" t="t" r="r" b="b"/>
              <a:pathLst>
                <a:path w="280" h="432" extrusionOk="0">
                  <a:moveTo>
                    <a:pt x="176" y="1"/>
                  </a:moveTo>
                  <a:cubicBezTo>
                    <a:pt x="129" y="60"/>
                    <a:pt x="70" y="118"/>
                    <a:pt x="22" y="177"/>
                  </a:cubicBezTo>
                  <a:cubicBezTo>
                    <a:pt x="11" y="188"/>
                    <a:pt x="0" y="210"/>
                    <a:pt x="11" y="222"/>
                  </a:cubicBezTo>
                  <a:cubicBezTo>
                    <a:pt x="22" y="291"/>
                    <a:pt x="36" y="361"/>
                    <a:pt x="59" y="431"/>
                  </a:cubicBezTo>
                  <a:cubicBezTo>
                    <a:pt x="151" y="303"/>
                    <a:pt x="279" y="188"/>
                    <a:pt x="176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954;p38">
              <a:extLst>
                <a:ext uri="{FF2B5EF4-FFF2-40B4-BE49-F238E27FC236}">
                  <a16:creationId xmlns:a16="http://schemas.microsoft.com/office/drawing/2014/main" xmlns="" id="{DAFD5D5B-65A4-CCBE-B218-75D07196F85B}"/>
                </a:ext>
              </a:extLst>
            </p:cNvPr>
            <p:cNvSpPr/>
            <p:nvPr/>
          </p:nvSpPr>
          <p:spPr>
            <a:xfrm>
              <a:off x="8572730" y="2682650"/>
              <a:ext cx="44856" cy="9001"/>
            </a:xfrm>
            <a:custGeom>
              <a:avLst/>
              <a:gdLst/>
              <a:ahLst/>
              <a:cxnLst/>
              <a:rect l="l" t="t" r="r" b="b"/>
              <a:pathLst>
                <a:path w="593" h="119" extrusionOk="0">
                  <a:moveTo>
                    <a:pt x="122" y="0"/>
                  </a:moveTo>
                  <a:cubicBezTo>
                    <a:pt x="78" y="0"/>
                    <a:pt x="36" y="15"/>
                    <a:pt x="0" y="52"/>
                  </a:cubicBezTo>
                  <a:cubicBezTo>
                    <a:pt x="114" y="86"/>
                    <a:pt x="224" y="118"/>
                    <a:pt x="336" y="118"/>
                  </a:cubicBezTo>
                  <a:cubicBezTo>
                    <a:pt x="419" y="118"/>
                    <a:pt x="503" y="101"/>
                    <a:pt x="592" y="52"/>
                  </a:cubicBezTo>
                  <a:cubicBezTo>
                    <a:pt x="441" y="41"/>
                    <a:pt x="302" y="16"/>
                    <a:pt x="162" y="4"/>
                  </a:cubicBezTo>
                  <a:cubicBezTo>
                    <a:pt x="148" y="2"/>
                    <a:pt x="135" y="0"/>
                    <a:pt x="122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955;p38">
              <a:extLst>
                <a:ext uri="{FF2B5EF4-FFF2-40B4-BE49-F238E27FC236}">
                  <a16:creationId xmlns:a16="http://schemas.microsoft.com/office/drawing/2014/main" xmlns="" id="{CC86AEC2-AF46-F9E7-9AC8-6377BE6C65B8}"/>
                </a:ext>
              </a:extLst>
            </p:cNvPr>
            <p:cNvSpPr/>
            <p:nvPr/>
          </p:nvSpPr>
          <p:spPr>
            <a:xfrm>
              <a:off x="8564637" y="2625693"/>
              <a:ext cx="20423" cy="21180"/>
            </a:xfrm>
            <a:custGeom>
              <a:avLst/>
              <a:gdLst/>
              <a:ahLst/>
              <a:cxnLst/>
              <a:rect l="l" t="t" r="r" b="b"/>
              <a:pathLst>
                <a:path w="270" h="280" extrusionOk="0">
                  <a:moveTo>
                    <a:pt x="247" y="0"/>
                  </a:moveTo>
                  <a:lnTo>
                    <a:pt x="1" y="246"/>
                  </a:lnTo>
                  <a:cubicBezTo>
                    <a:pt x="1" y="257"/>
                    <a:pt x="1" y="257"/>
                    <a:pt x="15" y="269"/>
                  </a:cubicBezTo>
                  <a:cubicBezTo>
                    <a:pt x="71" y="269"/>
                    <a:pt x="129" y="280"/>
                    <a:pt x="188" y="280"/>
                  </a:cubicBezTo>
                  <a:cubicBezTo>
                    <a:pt x="199" y="280"/>
                    <a:pt x="236" y="269"/>
                    <a:pt x="236" y="257"/>
                  </a:cubicBezTo>
                  <a:cubicBezTo>
                    <a:pt x="247" y="176"/>
                    <a:pt x="258" y="81"/>
                    <a:pt x="26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56;p38">
              <a:extLst>
                <a:ext uri="{FF2B5EF4-FFF2-40B4-BE49-F238E27FC236}">
                  <a16:creationId xmlns:a16="http://schemas.microsoft.com/office/drawing/2014/main" xmlns="" id="{D51D0E85-9A13-6A27-F8E1-795C74284A6D}"/>
                </a:ext>
              </a:extLst>
            </p:cNvPr>
            <p:cNvSpPr/>
            <p:nvPr/>
          </p:nvSpPr>
          <p:spPr>
            <a:xfrm>
              <a:off x="8556014" y="2619567"/>
              <a:ext cx="27307" cy="23979"/>
            </a:xfrm>
            <a:custGeom>
              <a:avLst/>
              <a:gdLst/>
              <a:ahLst/>
              <a:cxnLst/>
              <a:rect l="l" t="t" r="r" b="b"/>
              <a:pathLst>
                <a:path w="361" h="317" extrusionOk="0">
                  <a:moveTo>
                    <a:pt x="350" y="0"/>
                  </a:moveTo>
                  <a:cubicBezTo>
                    <a:pt x="232" y="48"/>
                    <a:pt x="115" y="106"/>
                    <a:pt x="0" y="162"/>
                  </a:cubicBezTo>
                  <a:cubicBezTo>
                    <a:pt x="23" y="221"/>
                    <a:pt x="45" y="269"/>
                    <a:pt x="59" y="316"/>
                  </a:cubicBezTo>
                  <a:lnTo>
                    <a:pt x="361" y="12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57;p38">
              <a:extLst>
                <a:ext uri="{FF2B5EF4-FFF2-40B4-BE49-F238E27FC236}">
                  <a16:creationId xmlns:a16="http://schemas.microsoft.com/office/drawing/2014/main" xmlns="" id="{3747EDA7-6E91-A96F-3BDD-909911616970}"/>
                </a:ext>
              </a:extLst>
            </p:cNvPr>
            <p:cNvSpPr/>
            <p:nvPr/>
          </p:nvSpPr>
          <p:spPr>
            <a:xfrm>
              <a:off x="8497923" y="2659277"/>
              <a:ext cx="34266" cy="21180"/>
            </a:xfrm>
            <a:custGeom>
              <a:avLst/>
              <a:gdLst/>
              <a:ahLst/>
              <a:cxnLst/>
              <a:rect l="l" t="t" r="r" b="b"/>
              <a:pathLst>
                <a:path w="453" h="280" extrusionOk="0">
                  <a:moveTo>
                    <a:pt x="453" y="1"/>
                  </a:moveTo>
                  <a:cubicBezTo>
                    <a:pt x="243" y="1"/>
                    <a:pt x="115" y="104"/>
                    <a:pt x="0" y="255"/>
                  </a:cubicBezTo>
                  <a:cubicBezTo>
                    <a:pt x="11" y="255"/>
                    <a:pt x="11" y="266"/>
                    <a:pt x="11" y="280"/>
                  </a:cubicBezTo>
                  <a:cubicBezTo>
                    <a:pt x="45" y="266"/>
                    <a:pt x="81" y="266"/>
                    <a:pt x="115" y="244"/>
                  </a:cubicBezTo>
                  <a:cubicBezTo>
                    <a:pt x="140" y="232"/>
                    <a:pt x="173" y="196"/>
                    <a:pt x="210" y="174"/>
                  </a:cubicBezTo>
                  <a:cubicBezTo>
                    <a:pt x="279" y="126"/>
                    <a:pt x="349" y="82"/>
                    <a:pt x="430" y="34"/>
                  </a:cubicBezTo>
                  <a:cubicBezTo>
                    <a:pt x="430" y="23"/>
                    <a:pt x="441" y="12"/>
                    <a:pt x="453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58;p38">
              <a:extLst>
                <a:ext uri="{FF2B5EF4-FFF2-40B4-BE49-F238E27FC236}">
                  <a16:creationId xmlns:a16="http://schemas.microsoft.com/office/drawing/2014/main" xmlns="" id="{64E7B870-1D0E-C4F9-3B54-9F1EDE91AE1A}"/>
                </a:ext>
              </a:extLst>
            </p:cNvPr>
            <p:cNvSpPr/>
            <p:nvPr/>
          </p:nvSpPr>
          <p:spPr>
            <a:xfrm>
              <a:off x="8569932" y="2586134"/>
              <a:ext cx="11725" cy="33510"/>
            </a:xfrm>
            <a:custGeom>
              <a:avLst/>
              <a:gdLst/>
              <a:ahLst/>
              <a:cxnLst/>
              <a:rect l="l" t="t" r="r" b="b"/>
              <a:pathLst>
                <a:path w="155" h="443" extrusionOk="0">
                  <a:moveTo>
                    <a:pt x="85" y="1"/>
                  </a:moveTo>
                  <a:cubicBezTo>
                    <a:pt x="1" y="152"/>
                    <a:pt x="37" y="303"/>
                    <a:pt x="1" y="442"/>
                  </a:cubicBezTo>
                  <a:cubicBezTo>
                    <a:pt x="85" y="442"/>
                    <a:pt x="85" y="372"/>
                    <a:pt x="107" y="325"/>
                  </a:cubicBezTo>
                  <a:cubicBezTo>
                    <a:pt x="154" y="222"/>
                    <a:pt x="118" y="115"/>
                    <a:pt x="8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959;p38">
              <a:extLst>
                <a:ext uri="{FF2B5EF4-FFF2-40B4-BE49-F238E27FC236}">
                  <a16:creationId xmlns:a16="http://schemas.microsoft.com/office/drawing/2014/main" xmlns="" id="{48B13120-34E4-299E-8828-D0D22F428B32}"/>
                </a:ext>
              </a:extLst>
            </p:cNvPr>
            <p:cNvSpPr/>
            <p:nvPr/>
          </p:nvSpPr>
          <p:spPr>
            <a:xfrm>
              <a:off x="8596330" y="2551718"/>
              <a:ext cx="17852" cy="25643"/>
            </a:xfrm>
            <a:custGeom>
              <a:avLst/>
              <a:gdLst/>
              <a:ahLst/>
              <a:cxnLst/>
              <a:rect l="l" t="t" r="r" b="b"/>
              <a:pathLst>
                <a:path w="236" h="339" extrusionOk="0">
                  <a:moveTo>
                    <a:pt x="224" y="1"/>
                  </a:moveTo>
                  <a:cubicBezTo>
                    <a:pt x="155" y="48"/>
                    <a:pt x="85" y="96"/>
                    <a:pt x="26" y="151"/>
                  </a:cubicBezTo>
                  <a:cubicBezTo>
                    <a:pt x="15" y="151"/>
                    <a:pt x="1" y="177"/>
                    <a:pt x="1" y="188"/>
                  </a:cubicBezTo>
                  <a:cubicBezTo>
                    <a:pt x="15" y="235"/>
                    <a:pt x="26" y="280"/>
                    <a:pt x="37" y="327"/>
                  </a:cubicBezTo>
                  <a:cubicBezTo>
                    <a:pt x="37" y="327"/>
                    <a:pt x="37" y="339"/>
                    <a:pt x="48" y="339"/>
                  </a:cubicBezTo>
                  <a:cubicBezTo>
                    <a:pt x="107" y="221"/>
                    <a:pt x="177" y="118"/>
                    <a:pt x="236" y="12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960;p38">
              <a:extLst>
                <a:ext uri="{FF2B5EF4-FFF2-40B4-BE49-F238E27FC236}">
                  <a16:creationId xmlns:a16="http://schemas.microsoft.com/office/drawing/2014/main" xmlns="" id="{308BCB0F-3828-1982-3807-97B3B5D9C2C1}"/>
                </a:ext>
              </a:extLst>
            </p:cNvPr>
            <p:cNvSpPr/>
            <p:nvPr/>
          </p:nvSpPr>
          <p:spPr>
            <a:xfrm>
              <a:off x="8535743" y="2659277"/>
              <a:ext cx="8926" cy="25416"/>
            </a:xfrm>
            <a:custGeom>
              <a:avLst/>
              <a:gdLst/>
              <a:ahLst/>
              <a:cxnLst/>
              <a:rect l="l" t="t" r="r" b="b"/>
              <a:pathLst>
                <a:path w="118" h="336" extrusionOk="0">
                  <a:moveTo>
                    <a:pt x="0" y="1"/>
                  </a:moveTo>
                  <a:lnTo>
                    <a:pt x="0" y="336"/>
                  </a:lnTo>
                  <a:lnTo>
                    <a:pt x="23" y="336"/>
                  </a:lnTo>
                  <a:cubicBezTo>
                    <a:pt x="48" y="280"/>
                    <a:pt x="117" y="244"/>
                    <a:pt x="92" y="174"/>
                  </a:cubicBezTo>
                  <a:cubicBezTo>
                    <a:pt x="81" y="115"/>
                    <a:pt x="59" y="56"/>
                    <a:pt x="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61;p38">
              <a:extLst>
                <a:ext uri="{FF2B5EF4-FFF2-40B4-BE49-F238E27FC236}">
                  <a16:creationId xmlns:a16="http://schemas.microsoft.com/office/drawing/2014/main" xmlns="" id="{D1734431-1707-4F88-3836-D36FB5D9FC1D}"/>
                </a:ext>
              </a:extLst>
            </p:cNvPr>
            <p:cNvSpPr/>
            <p:nvPr/>
          </p:nvSpPr>
          <p:spPr>
            <a:xfrm>
              <a:off x="8602683" y="2557013"/>
              <a:ext cx="14070" cy="23071"/>
            </a:xfrm>
            <a:custGeom>
              <a:avLst/>
              <a:gdLst/>
              <a:ahLst/>
              <a:cxnLst/>
              <a:rect l="l" t="t" r="r" b="b"/>
              <a:pathLst>
                <a:path w="186" h="305" extrusionOk="0">
                  <a:moveTo>
                    <a:pt x="174" y="0"/>
                  </a:moveTo>
                  <a:cubicBezTo>
                    <a:pt x="115" y="95"/>
                    <a:pt x="57" y="199"/>
                    <a:pt x="1" y="305"/>
                  </a:cubicBezTo>
                  <a:cubicBezTo>
                    <a:pt x="57" y="291"/>
                    <a:pt x="104" y="291"/>
                    <a:pt x="152" y="280"/>
                  </a:cubicBezTo>
                  <a:cubicBezTo>
                    <a:pt x="163" y="188"/>
                    <a:pt x="174" y="95"/>
                    <a:pt x="185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62;p38">
              <a:extLst>
                <a:ext uri="{FF2B5EF4-FFF2-40B4-BE49-F238E27FC236}">
                  <a16:creationId xmlns:a16="http://schemas.microsoft.com/office/drawing/2014/main" xmlns="" id="{C4844AA9-8746-2B00-7451-8436482E3959}"/>
                </a:ext>
              </a:extLst>
            </p:cNvPr>
            <p:cNvSpPr/>
            <p:nvPr/>
          </p:nvSpPr>
          <p:spPr>
            <a:xfrm>
              <a:off x="8445884" y="2543549"/>
              <a:ext cx="222843" cy="196746"/>
            </a:xfrm>
            <a:custGeom>
              <a:avLst/>
              <a:gdLst/>
              <a:ahLst/>
              <a:cxnLst/>
              <a:rect l="l" t="t" r="r" b="b"/>
              <a:pathLst>
                <a:path w="2946" h="2601" extrusionOk="0">
                  <a:moveTo>
                    <a:pt x="2213" y="109"/>
                  </a:moveTo>
                  <a:lnTo>
                    <a:pt x="2225" y="120"/>
                  </a:lnTo>
                  <a:cubicBezTo>
                    <a:pt x="2166" y="226"/>
                    <a:pt x="2096" y="329"/>
                    <a:pt x="2037" y="447"/>
                  </a:cubicBezTo>
                  <a:cubicBezTo>
                    <a:pt x="2026" y="447"/>
                    <a:pt x="2026" y="435"/>
                    <a:pt x="2026" y="435"/>
                  </a:cubicBezTo>
                  <a:cubicBezTo>
                    <a:pt x="2015" y="388"/>
                    <a:pt x="2004" y="343"/>
                    <a:pt x="1990" y="296"/>
                  </a:cubicBezTo>
                  <a:cubicBezTo>
                    <a:pt x="1990" y="285"/>
                    <a:pt x="2004" y="259"/>
                    <a:pt x="2015" y="259"/>
                  </a:cubicBezTo>
                  <a:cubicBezTo>
                    <a:pt x="2074" y="204"/>
                    <a:pt x="2144" y="156"/>
                    <a:pt x="2213" y="109"/>
                  </a:cubicBezTo>
                  <a:close/>
                  <a:moveTo>
                    <a:pt x="2258" y="178"/>
                  </a:moveTo>
                  <a:cubicBezTo>
                    <a:pt x="2247" y="273"/>
                    <a:pt x="2236" y="366"/>
                    <a:pt x="2225" y="458"/>
                  </a:cubicBezTo>
                  <a:cubicBezTo>
                    <a:pt x="2177" y="469"/>
                    <a:pt x="2130" y="469"/>
                    <a:pt x="2074" y="483"/>
                  </a:cubicBezTo>
                  <a:cubicBezTo>
                    <a:pt x="2130" y="377"/>
                    <a:pt x="2188" y="273"/>
                    <a:pt x="2247" y="178"/>
                  </a:cubicBezTo>
                  <a:close/>
                  <a:moveTo>
                    <a:pt x="1934" y="307"/>
                  </a:moveTo>
                  <a:lnTo>
                    <a:pt x="1934" y="307"/>
                  </a:lnTo>
                  <a:cubicBezTo>
                    <a:pt x="2037" y="494"/>
                    <a:pt x="1909" y="609"/>
                    <a:pt x="1817" y="737"/>
                  </a:cubicBezTo>
                  <a:cubicBezTo>
                    <a:pt x="1794" y="667"/>
                    <a:pt x="1780" y="597"/>
                    <a:pt x="1769" y="528"/>
                  </a:cubicBezTo>
                  <a:cubicBezTo>
                    <a:pt x="1758" y="516"/>
                    <a:pt x="1769" y="494"/>
                    <a:pt x="1780" y="483"/>
                  </a:cubicBezTo>
                  <a:cubicBezTo>
                    <a:pt x="1828" y="424"/>
                    <a:pt x="1887" y="366"/>
                    <a:pt x="1934" y="307"/>
                  </a:cubicBezTo>
                  <a:close/>
                  <a:moveTo>
                    <a:pt x="2225" y="505"/>
                  </a:moveTo>
                  <a:lnTo>
                    <a:pt x="2225" y="505"/>
                  </a:lnTo>
                  <a:cubicBezTo>
                    <a:pt x="2213" y="586"/>
                    <a:pt x="2199" y="645"/>
                    <a:pt x="2188" y="704"/>
                  </a:cubicBezTo>
                  <a:cubicBezTo>
                    <a:pt x="2177" y="715"/>
                    <a:pt x="2155" y="737"/>
                    <a:pt x="2130" y="737"/>
                  </a:cubicBezTo>
                  <a:cubicBezTo>
                    <a:pt x="2037" y="762"/>
                    <a:pt x="1945" y="773"/>
                    <a:pt x="1864" y="796"/>
                  </a:cubicBezTo>
                  <a:cubicBezTo>
                    <a:pt x="1850" y="785"/>
                    <a:pt x="1850" y="773"/>
                    <a:pt x="1850" y="773"/>
                  </a:cubicBezTo>
                  <a:cubicBezTo>
                    <a:pt x="1898" y="692"/>
                    <a:pt x="1945" y="609"/>
                    <a:pt x="2015" y="553"/>
                  </a:cubicBezTo>
                  <a:cubicBezTo>
                    <a:pt x="2060" y="516"/>
                    <a:pt x="2144" y="528"/>
                    <a:pt x="2225" y="505"/>
                  </a:cubicBezTo>
                  <a:close/>
                  <a:moveTo>
                    <a:pt x="1725" y="564"/>
                  </a:moveTo>
                  <a:cubicBezTo>
                    <a:pt x="1758" y="678"/>
                    <a:pt x="1794" y="785"/>
                    <a:pt x="1747" y="888"/>
                  </a:cubicBezTo>
                  <a:cubicBezTo>
                    <a:pt x="1725" y="935"/>
                    <a:pt x="1725" y="1005"/>
                    <a:pt x="1641" y="1005"/>
                  </a:cubicBezTo>
                  <a:cubicBezTo>
                    <a:pt x="1677" y="866"/>
                    <a:pt x="1641" y="715"/>
                    <a:pt x="1725" y="564"/>
                  </a:cubicBezTo>
                  <a:close/>
                  <a:moveTo>
                    <a:pt x="2155" y="796"/>
                  </a:moveTo>
                  <a:cubicBezTo>
                    <a:pt x="2155" y="888"/>
                    <a:pt x="2049" y="1005"/>
                    <a:pt x="1887" y="1098"/>
                  </a:cubicBezTo>
                  <a:cubicBezTo>
                    <a:pt x="1896" y="978"/>
                    <a:pt x="1889" y="944"/>
                    <a:pt x="1820" y="944"/>
                  </a:cubicBezTo>
                  <a:cubicBezTo>
                    <a:pt x="1809" y="944"/>
                    <a:pt x="1795" y="945"/>
                    <a:pt x="1780" y="947"/>
                  </a:cubicBezTo>
                  <a:cubicBezTo>
                    <a:pt x="1769" y="854"/>
                    <a:pt x="1794" y="818"/>
                    <a:pt x="1887" y="818"/>
                  </a:cubicBezTo>
                  <a:cubicBezTo>
                    <a:pt x="1979" y="818"/>
                    <a:pt x="2060" y="807"/>
                    <a:pt x="2155" y="796"/>
                  </a:cubicBezTo>
                  <a:close/>
                  <a:moveTo>
                    <a:pt x="1806" y="1005"/>
                  </a:moveTo>
                  <a:lnTo>
                    <a:pt x="1817" y="1017"/>
                  </a:lnTo>
                  <a:lnTo>
                    <a:pt x="1515" y="1321"/>
                  </a:lnTo>
                  <a:cubicBezTo>
                    <a:pt x="1501" y="1274"/>
                    <a:pt x="1479" y="1226"/>
                    <a:pt x="1456" y="1167"/>
                  </a:cubicBezTo>
                  <a:cubicBezTo>
                    <a:pt x="1571" y="1111"/>
                    <a:pt x="1688" y="1053"/>
                    <a:pt x="1806" y="1005"/>
                  </a:cubicBezTo>
                  <a:close/>
                  <a:moveTo>
                    <a:pt x="1839" y="1086"/>
                  </a:moveTo>
                  <a:cubicBezTo>
                    <a:pt x="1828" y="1167"/>
                    <a:pt x="1817" y="1262"/>
                    <a:pt x="1806" y="1343"/>
                  </a:cubicBezTo>
                  <a:cubicBezTo>
                    <a:pt x="1806" y="1355"/>
                    <a:pt x="1769" y="1366"/>
                    <a:pt x="1758" y="1366"/>
                  </a:cubicBezTo>
                  <a:cubicBezTo>
                    <a:pt x="1699" y="1366"/>
                    <a:pt x="1641" y="1355"/>
                    <a:pt x="1585" y="1355"/>
                  </a:cubicBezTo>
                  <a:cubicBezTo>
                    <a:pt x="1571" y="1343"/>
                    <a:pt x="1571" y="1343"/>
                    <a:pt x="1571" y="1332"/>
                  </a:cubicBezTo>
                  <a:lnTo>
                    <a:pt x="1817" y="1086"/>
                  </a:lnTo>
                  <a:close/>
                  <a:moveTo>
                    <a:pt x="2728" y="970"/>
                  </a:moveTo>
                  <a:cubicBezTo>
                    <a:pt x="2742" y="970"/>
                    <a:pt x="2757" y="970"/>
                    <a:pt x="2772" y="972"/>
                  </a:cubicBezTo>
                  <a:lnTo>
                    <a:pt x="2806" y="972"/>
                  </a:lnTo>
                  <a:cubicBezTo>
                    <a:pt x="2806" y="972"/>
                    <a:pt x="2806" y="983"/>
                    <a:pt x="2795" y="983"/>
                  </a:cubicBezTo>
                  <a:cubicBezTo>
                    <a:pt x="2596" y="1017"/>
                    <a:pt x="2445" y="1156"/>
                    <a:pt x="2269" y="1251"/>
                  </a:cubicBezTo>
                  <a:cubicBezTo>
                    <a:pt x="2199" y="1285"/>
                    <a:pt x="2130" y="1307"/>
                    <a:pt x="2074" y="1332"/>
                  </a:cubicBezTo>
                  <a:cubicBezTo>
                    <a:pt x="2004" y="1355"/>
                    <a:pt x="1934" y="1355"/>
                    <a:pt x="1864" y="1377"/>
                  </a:cubicBezTo>
                  <a:cubicBezTo>
                    <a:pt x="1850" y="1307"/>
                    <a:pt x="1850" y="1296"/>
                    <a:pt x="1920" y="1296"/>
                  </a:cubicBezTo>
                  <a:cubicBezTo>
                    <a:pt x="2096" y="1296"/>
                    <a:pt x="2247" y="1237"/>
                    <a:pt x="2387" y="1123"/>
                  </a:cubicBezTo>
                  <a:cubicBezTo>
                    <a:pt x="2482" y="1027"/>
                    <a:pt x="2594" y="970"/>
                    <a:pt x="2728" y="970"/>
                  </a:cubicBezTo>
                  <a:close/>
                  <a:moveTo>
                    <a:pt x="1420" y="1181"/>
                  </a:moveTo>
                  <a:cubicBezTo>
                    <a:pt x="1445" y="1285"/>
                    <a:pt x="1501" y="1366"/>
                    <a:pt x="1456" y="1461"/>
                  </a:cubicBezTo>
                  <a:cubicBezTo>
                    <a:pt x="1420" y="1517"/>
                    <a:pt x="1409" y="1575"/>
                    <a:pt x="1387" y="1634"/>
                  </a:cubicBezTo>
                  <a:cubicBezTo>
                    <a:pt x="1375" y="1656"/>
                    <a:pt x="1361" y="1681"/>
                    <a:pt x="1339" y="1693"/>
                  </a:cubicBezTo>
                  <a:cubicBezTo>
                    <a:pt x="1305" y="1623"/>
                    <a:pt x="1269" y="1553"/>
                    <a:pt x="1236" y="1472"/>
                  </a:cubicBezTo>
                  <a:cubicBezTo>
                    <a:pt x="1222" y="1472"/>
                    <a:pt x="1222" y="1461"/>
                    <a:pt x="1222" y="1447"/>
                  </a:cubicBezTo>
                  <a:cubicBezTo>
                    <a:pt x="1269" y="1355"/>
                    <a:pt x="1317" y="1262"/>
                    <a:pt x="1420" y="1181"/>
                  </a:cubicBezTo>
                  <a:close/>
                  <a:moveTo>
                    <a:pt x="1642" y="1408"/>
                  </a:moveTo>
                  <a:cubicBezTo>
                    <a:pt x="1690" y="1408"/>
                    <a:pt x="1742" y="1413"/>
                    <a:pt x="1806" y="1413"/>
                  </a:cubicBezTo>
                  <a:cubicBezTo>
                    <a:pt x="1758" y="1531"/>
                    <a:pt x="1711" y="1623"/>
                    <a:pt x="1666" y="1726"/>
                  </a:cubicBezTo>
                  <a:cubicBezTo>
                    <a:pt x="1655" y="1740"/>
                    <a:pt x="1618" y="1751"/>
                    <a:pt x="1596" y="1751"/>
                  </a:cubicBezTo>
                  <a:cubicBezTo>
                    <a:pt x="1526" y="1751"/>
                    <a:pt x="1456" y="1740"/>
                    <a:pt x="1398" y="1726"/>
                  </a:cubicBezTo>
                  <a:cubicBezTo>
                    <a:pt x="1431" y="1634"/>
                    <a:pt x="1479" y="1542"/>
                    <a:pt x="1515" y="1447"/>
                  </a:cubicBezTo>
                  <a:cubicBezTo>
                    <a:pt x="1526" y="1424"/>
                    <a:pt x="1549" y="1413"/>
                    <a:pt x="1571" y="1413"/>
                  </a:cubicBezTo>
                  <a:cubicBezTo>
                    <a:pt x="1594" y="1409"/>
                    <a:pt x="1617" y="1408"/>
                    <a:pt x="1642" y="1408"/>
                  </a:cubicBezTo>
                  <a:close/>
                  <a:moveTo>
                    <a:pt x="1141" y="1531"/>
                  </a:moveTo>
                  <a:cubicBezTo>
                    <a:pt x="1129" y="1542"/>
                    <a:pt x="1118" y="1553"/>
                    <a:pt x="1118" y="1564"/>
                  </a:cubicBezTo>
                  <a:cubicBezTo>
                    <a:pt x="1037" y="1612"/>
                    <a:pt x="967" y="1656"/>
                    <a:pt x="898" y="1704"/>
                  </a:cubicBezTo>
                  <a:cubicBezTo>
                    <a:pt x="861" y="1726"/>
                    <a:pt x="828" y="1762"/>
                    <a:pt x="803" y="1774"/>
                  </a:cubicBezTo>
                  <a:cubicBezTo>
                    <a:pt x="769" y="1796"/>
                    <a:pt x="733" y="1796"/>
                    <a:pt x="699" y="1810"/>
                  </a:cubicBezTo>
                  <a:cubicBezTo>
                    <a:pt x="699" y="1796"/>
                    <a:pt x="699" y="1785"/>
                    <a:pt x="688" y="1785"/>
                  </a:cubicBezTo>
                  <a:cubicBezTo>
                    <a:pt x="803" y="1634"/>
                    <a:pt x="931" y="1531"/>
                    <a:pt x="1141" y="1531"/>
                  </a:cubicBezTo>
                  <a:close/>
                  <a:moveTo>
                    <a:pt x="2471" y="1432"/>
                  </a:moveTo>
                  <a:cubicBezTo>
                    <a:pt x="2540" y="1432"/>
                    <a:pt x="2609" y="1444"/>
                    <a:pt x="2677" y="1472"/>
                  </a:cubicBezTo>
                  <a:cubicBezTo>
                    <a:pt x="2725" y="1494"/>
                    <a:pt x="2783" y="1517"/>
                    <a:pt x="2817" y="1531"/>
                  </a:cubicBezTo>
                  <a:cubicBezTo>
                    <a:pt x="2736" y="1586"/>
                    <a:pt x="2644" y="1623"/>
                    <a:pt x="2563" y="1693"/>
                  </a:cubicBezTo>
                  <a:cubicBezTo>
                    <a:pt x="2452" y="1785"/>
                    <a:pt x="2330" y="1829"/>
                    <a:pt x="2197" y="1829"/>
                  </a:cubicBezTo>
                  <a:cubicBezTo>
                    <a:pt x="2146" y="1829"/>
                    <a:pt x="2092" y="1822"/>
                    <a:pt x="2037" y="1810"/>
                  </a:cubicBezTo>
                  <a:cubicBezTo>
                    <a:pt x="1934" y="1785"/>
                    <a:pt x="1817" y="1785"/>
                    <a:pt x="1711" y="1774"/>
                  </a:cubicBezTo>
                  <a:cubicBezTo>
                    <a:pt x="1747" y="1645"/>
                    <a:pt x="1839" y="1553"/>
                    <a:pt x="2004" y="1517"/>
                  </a:cubicBezTo>
                  <a:cubicBezTo>
                    <a:pt x="2107" y="1494"/>
                    <a:pt x="2213" y="1472"/>
                    <a:pt x="2328" y="1447"/>
                  </a:cubicBezTo>
                  <a:cubicBezTo>
                    <a:pt x="2376" y="1438"/>
                    <a:pt x="2423" y="1432"/>
                    <a:pt x="2471" y="1432"/>
                  </a:cubicBezTo>
                  <a:close/>
                  <a:moveTo>
                    <a:pt x="1188" y="1531"/>
                  </a:moveTo>
                  <a:cubicBezTo>
                    <a:pt x="1247" y="1586"/>
                    <a:pt x="1269" y="1645"/>
                    <a:pt x="1280" y="1704"/>
                  </a:cubicBezTo>
                  <a:cubicBezTo>
                    <a:pt x="1305" y="1774"/>
                    <a:pt x="1236" y="1810"/>
                    <a:pt x="1211" y="1866"/>
                  </a:cubicBezTo>
                  <a:lnTo>
                    <a:pt x="1188" y="1866"/>
                  </a:lnTo>
                  <a:lnTo>
                    <a:pt x="1188" y="1531"/>
                  </a:lnTo>
                  <a:close/>
                  <a:moveTo>
                    <a:pt x="1107" y="1612"/>
                  </a:moveTo>
                  <a:cubicBezTo>
                    <a:pt x="1129" y="1726"/>
                    <a:pt x="1141" y="1843"/>
                    <a:pt x="1166" y="1950"/>
                  </a:cubicBezTo>
                  <a:cubicBezTo>
                    <a:pt x="1037" y="1913"/>
                    <a:pt x="931" y="1891"/>
                    <a:pt x="817" y="1855"/>
                  </a:cubicBezTo>
                  <a:lnTo>
                    <a:pt x="817" y="1832"/>
                  </a:lnTo>
                  <a:cubicBezTo>
                    <a:pt x="920" y="1762"/>
                    <a:pt x="990" y="1656"/>
                    <a:pt x="1107" y="1612"/>
                  </a:cubicBezTo>
                  <a:close/>
                  <a:moveTo>
                    <a:pt x="1799" y="1839"/>
                  </a:moveTo>
                  <a:cubicBezTo>
                    <a:pt x="1812" y="1839"/>
                    <a:pt x="1825" y="1841"/>
                    <a:pt x="1839" y="1843"/>
                  </a:cubicBezTo>
                  <a:cubicBezTo>
                    <a:pt x="1979" y="1855"/>
                    <a:pt x="2118" y="1880"/>
                    <a:pt x="2269" y="1891"/>
                  </a:cubicBezTo>
                  <a:cubicBezTo>
                    <a:pt x="2180" y="1940"/>
                    <a:pt x="2096" y="1957"/>
                    <a:pt x="2013" y="1957"/>
                  </a:cubicBezTo>
                  <a:cubicBezTo>
                    <a:pt x="1901" y="1957"/>
                    <a:pt x="1791" y="1925"/>
                    <a:pt x="1677" y="1891"/>
                  </a:cubicBezTo>
                  <a:cubicBezTo>
                    <a:pt x="1713" y="1854"/>
                    <a:pt x="1755" y="1839"/>
                    <a:pt x="1799" y="1839"/>
                  </a:cubicBezTo>
                  <a:close/>
                  <a:moveTo>
                    <a:pt x="1361" y="1785"/>
                  </a:moveTo>
                  <a:cubicBezTo>
                    <a:pt x="1445" y="1785"/>
                    <a:pt x="1526" y="1796"/>
                    <a:pt x="1607" y="1796"/>
                  </a:cubicBezTo>
                  <a:cubicBezTo>
                    <a:pt x="1518" y="1921"/>
                    <a:pt x="1422" y="2011"/>
                    <a:pt x="1315" y="2011"/>
                  </a:cubicBezTo>
                  <a:cubicBezTo>
                    <a:pt x="1281" y="2011"/>
                    <a:pt x="1247" y="2002"/>
                    <a:pt x="1211" y="1983"/>
                  </a:cubicBezTo>
                  <a:cubicBezTo>
                    <a:pt x="1247" y="1924"/>
                    <a:pt x="1280" y="1855"/>
                    <a:pt x="1317" y="1796"/>
                  </a:cubicBezTo>
                  <a:cubicBezTo>
                    <a:pt x="1328" y="1785"/>
                    <a:pt x="1350" y="1785"/>
                    <a:pt x="1361" y="1785"/>
                  </a:cubicBezTo>
                  <a:close/>
                  <a:moveTo>
                    <a:pt x="632" y="1842"/>
                  </a:moveTo>
                  <a:cubicBezTo>
                    <a:pt x="659" y="1842"/>
                    <a:pt x="686" y="1845"/>
                    <a:pt x="710" y="1855"/>
                  </a:cubicBezTo>
                  <a:cubicBezTo>
                    <a:pt x="839" y="1891"/>
                    <a:pt x="956" y="1950"/>
                    <a:pt x="1082" y="2005"/>
                  </a:cubicBezTo>
                  <a:cubicBezTo>
                    <a:pt x="1052" y="2005"/>
                    <a:pt x="1021" y="2012"/>
                    <a:pt x="994" y="2012"/>
                  </a:cubicBezTo>
                  <a:cubicBezTo>
                    <a:pt x="980" y="2012"/>
                    <a:pt x="967" y="2010"/>
                    <a:pt x="956" y="2005"/>
                  </a:cubicBezTo>
                  <a:cubicBezTo>
                    <a:pt x="861" y="1994"/>
                    <a:pt x="758" y="1972"/>
                    <a:pt x="663" y="1950"/>
                  </a:cubicBezTo>
                  <a:cubicBezTo>
                    <a:pt x="633" y="1944"/>
                    <a:pt x="605" y="1941"/>
                    <a:pt x="578" y="1941"/>
                  </a:cubicBezTo>
                  <a:cubicBezTo>
                    <a:pt x="489" y="1941"/>
                    <a:pt x="415" y="1974"/>
                    <a:pt x="361" y="2053"/>
                  </a:cubicBezTo>
                  <a:cubicBezTo>
                    <a:pt x="314" y="2123"/>
                    <a:pt x="269" y="2193"/>
                    <a:pt x="233" y="2251"/>
                  </a:cubicBezTo>
                  <a:cubicBezTo>
                    <a:pt x="210" y="2285"/>
                    <a:pt x="188" y="2321"/>
                    <a:pt x="152" y="2355"/>
                  </a:cubicBezTo>
                  <a:cubicBezTo>
                    <a:pt x="129" y="2380"/>
                    <a:pt x="93" y="2380"/>
                    <a:pt x="71" y="2391"/>
                  </a:cubicBezTo>
                  <a:cubicBezTo>
                    <a:pt x="60" y="2391"/>
                    <a:pt x="60" y="2380"/>
                    <a:pt x="60" y="2369"/>
                  </a:cubicBezTo>
                  <a:cubicBezTo>
                    <a:pt x="152" y="2145"/>
                    <a:pt x="244" y="1913"/>
                    <a:pt x="523" y="1855"/>
                  </a:cubicBezTo>
                  <a:cubicBezTo>
                    <a:pt x="557" y="1848"/>
                    <a:pt x="595" y="1842"/>
                    <a:pt x="632" y="1842"/>
                  </a:cubicBezTo>
                  <a:close/>
                  <a:moveTo>
                    <a:pt x="1118" y="2053"/>
                  </a:moveTo>
                  <a:cubicBezTo>
                    <a:pt x="1152" y="2053"/>
                    <a:pt x="1188" y="2053"/>
                    <a:pt x="1222" y="2064"/>
                  </a:cubicBezTo>
                  <a:cubicBezTo>
                    <a:pt x="1280" y="2064"/>
                    <a:pt x="1339" y="2075"/>
                    <a:pt x="1420" y="2075"/>
                  </a:cubicBezTo>
                  <a:cubicBezTo>
                    <a:pt x="1468" y="2112"/>
                    <a:pt x="1515" y="2159"/>
                    <a:pt x="1571" y="2204"/>
                  </a:cubicBezTo>
                  <a:cubicBezTo>
                    <a:pt x="1666" y="2262"/>
                    <a:pt x="1711" y="2369"/>
                    <a:pt x="1711" y="2519"/>
                  </a:cubicBezTo>
                  <a:cubicBezTo>
                    <a:pt x="1607" y="2483"/>
                    <a:pt x="1515" y="2438"/>
                    <a:pt x="1420" y="2413"/>
                  </a:cubicBezTo>
                  <a:cubicBezTo>
                    <a:pt x="1305" y="2380"/>
                    <a:pt x="1188" y="2355"/>
                    <a:pt x="1060" y="2321"/>
                  </a:cubicBezTo>
                  <a:cubicBezTo>
                    <a:pt x="920" y="2285"/>
                    <a:pt x="872" y="2204"/>
                    <a:pt x="886" y="2075"/>
                  </a:cubicBezTo>
                  <a:cubicBezTo>
                    <a:pt x="967" y="2064"/>
                    <a:pt x="1037" y="2053"/>
                    <a:pt x="1118" y="2053"/>
                  </a:cubicBezTo>
                  <a:close/>
                  <a:moveTo>
                    <a:pt x="2313" y="1"/>
                  </a:moveTo>
                  <a:cubicBezTo>
                    <a:pt x="2299" y="1"/>
                    <a:pt x="2279" y="8"/>
                    <a:pt x="2269" y="16"/>
                  </a:cubicBezTo>
                  <a:cubicBezTo>
                    <a:pt x="2060" y="134"/>
                    <a:pt x="1864" y="285"/>
                    <a:pt x="1711" y="483"/>
                  </a:cubicBezTo>
                  <a:cubicBezTo>
                    <a:pt x="1666" y="553"/>
                    <a:pt x="1630" y="623"/>
                    <a:pt x="1618" y="715"/>
                  </a:cubicBezTo>
                  <a:cubicBezTo>
                    <a:pt x="1618" y="785"/>
                    <a:pt x="1607" y="866"/>
                    <a:pt x="1596" y="947"/>
                  </a:cubicBezTo>
                  <a:cubicBezTo>
                    <a:pt x="1596" y="1017"/>
                    <a:pt x="1560" y="1064"/>
                    <a:pt x="1490" y="1086"/>
                  </a:cubicBezTo>
                  <a:cubicBezTo>
                    <a:pt x="1339" y="1134"/>
                    <a:pt x="1247" y="1251"/>
                    <a:pt x="1188" y="1402"/>
                  </a:cubicBezTo>
                  <a:cubicBezTo>
                    <a:pt x="1166" y="1461"/>
                    <a:pt x="1118" y="1483"/>
                    <a:pt x="1060" y="1494"/>
                  </a:cubicBezTo>
                  <a:cubicBezTo>
                    <a:pt x="920" y="1505"/>
                    <a:pt x="803" y="1564"/>
                    <a:pt x="710" y="1681"/>
                  </a:cubicBezTo>
                  <a:cubicBezTo>
                    <a:pt x="663" y="1740"/>
                    <a:pt x="593" y="1785"/>
                    <a:pt x="512" y="1796"/>
                  </a:cubicBezTo>
                  <a:cubicBezTo>
                    <a:pt x="350" y="1832"/>
                    <a:pt x="222" y="1924"/>
                    <a:pt x="141" y="2064"/>
                  </a:cubicBezTo>
                  <a:cubicBezTo>
                    <a:pt x="93" y="2145"/>
                    <a:pt x="48" y="2240"/>
                    <a:pt x="12" y="2332"/>
                  </a:cubicBezTo>
                  <a:cubicBezTo>
                    <a:pt x="1" y="2355"/>
                    <a:pt x="1" y="2402"/>
                    <a:pt x="12" y="2413"/>
                  </a:cubicBezTo>
                  <a:cubicBezTo>
                    <a:pt x="34" y="2425"/>
                    <a:pt x="71" y="2438"/>
                    <a:pt x="104" y="2438"/>
                  </a:cubicBezTo>
                  <a:cubicBezTo>
                    <a:pt x="188" y="2425"/>
                    <a:pt x="222" y="2343"/>
                    <a:pt x="269" y="2285"/>
                  </a:cubicBezTo>
                  <a:cubicBezTo>
                    <a:pt x="314" y="2204"/>
                    <a:pt x="361" y="2134"/>
                    <a:pt x="409" y="2064"/>
                  </a:cubicBezTo>
                  <a:cubicBezTo>
                    <a:pt x="455" y="2009"/>
                    <a:pt x="508" y="1991"/>
                    <a:pt x="568" y="1991"/>
                  </a:cubicBezTo>
                  <a:cubicBezTo>
                    <a:pt x="584" y="1991"/>
                    <a:pt x="601" y="1992"/>
                    <a:pt x="618" y="1994"/>
                  </a:cubicBezTo>
                  <a:cubicBezTo>
                    <a:pt x="688" y="2019"/>
                    <a:pt x="758" y="2031"/>
                    <a:pt x="828" y="2053"/>
                  </a:cubicBezTo>
                  <a:cubicBezTo>
                    <a:pt x="828" y="2215"/>
                    <a:pt x="872" y="2343"/>
                    <a:pt x="1071" y="2380"/>
                  </a:cubicBezTo>
                  <a:cubicBezTo>
                    <a:pt x="1280" y="2413"/>
                    <a:pt x="1490" y="2483"/>
                    <a:pt x="1688" y="2589"/>
                  </a:cubicBezTo>
                  <a:cubicBezTo>
                    <a:pt x="1707" y="2596"/>
                    <a:pt x="1721" y="2600"/>
                    <a:pt x="1733" y="2600"/>
                  </a:cubicBezTo>
                  <a:cubicBezTo>
                    <a:pt x="1759" y="2600"/>
                    <a:pt x="1769" y="2582"/>
                    <a:pt x="1769" y="2542"/>
                  </a:cubicBezTo>
                  <a:cubicBezTo>
                    <a:pt x="1769" y="2483"/>
                    <a:pt x="1758" y="2438"/>
                    <a:pt x="1747" y="2380"/>
                  </a:cubicBezTo>
                  <a:cubicBezTo>
                    <a:pt x="1736" y="2274"/>
                    <a:pt x="1677" y="2193"/>
                    <a:pt x="1585" y="2134"/>
                  </a:cubicBezTo>
                  <a:cubicBezTo>
                    <a:pt x="1537" y="2112"/>
                    <a:pt x="1501" y="2075"/>
                    <a:pt x="1456" y="2042"/>
                  </a:cubicBezTo>
                  <a:cubicBezTo>
                    <a:pt x="1501" y="2005"/>
                    <a:pt x="1537" y="1972"/>
                    <a:pt x="1571" y="1961"/>
                  </a:cubicBezTo>
                  <a:cubicBezTo>
                    <a:pt x="1594" y="1947"/>
                    <a:pt x="1616" y="1942"/>
                    <a:pt x="1640" y="1942"/>
                  </a:cubicBezTo>
                  <a:cubicBezTo>
                    <a:pt x="1677" y="1942"/>
                    <a:pt x="1715" y="1954"/>
                    <a:pt x="1758" y="1961"/>
                  </a:cubicBezTo>
                  <a:cubicBezTo>
                    <a:pt x="1847" y="1987"/>
                    <a:pt x="1938" y="2004"/>
                    <a:pt x="2028" y="2004"/>
                  </a:cubicBezTo>
                  <a:cubicBezTo>
                    <a:pt x="2139" y="2004"/>
                    <a:pt x="2250" y="1978"/>
                    <a:pt x="2353" y="1913"/>
                  </a:cubicBezTo>
                  <a:cubicBezTo>
                    <a:pt x="2423" y="1855"/>
                    <a:pt x="2504" y="1810"/>
                    <a:pt x="2585" y="1751"/>
                  </a:cubicBezTo>
                  <a:cubicBezTo>
                    <a:pt x="2666" y="1693"/>
                    <a:pt x="2758" y="1623"/>
                    <a:pt x="2864" y="1600"/>
                  </a:cubicBezTo>
                  <a:cubicBezTo>
                    <a:pt x="2887" y="1586"/>
                    <a:pt x="2912" y="1564"/>
                    <a:pt x="2912" y="1542"/>
                  </a:cubicBezTo>
                  <a:cubicBezTo>
                    <a:pt x="2912" y="1531"/>
                    <a:pt x="2887" y="1505"/>
                    <a:pt x="2864" y="1494"/>
                  </a:cubicBezTo>
                  <a:cubicBezTo>
                    <a:pt x="2806" y="1461"/>
                    <a:pt x="2736" y="1436"/>
                    <a:pt x="2677" y="1413"/>
                  </a:cubicBezTo>
                  <a:cubicBezTo>
                    <a:pt x="2610" y="1387"/>
                    <a:pt x="2544" y="1368"/>
                    <a:pt x="2476" y="1368"/>
                  </a:cubicBezTo>
                  <a:cubicBezTo>
                    <a:pt x="2450" y="1368"/>
                    <a:pt x="2424" y="1371"/>
                    <a:pt x="2398" y="1377"/>
                  </a:cubicBezTo>
                  <a:cubicBezTo>
                    <a:pt x="2213" y="1424"/>
                    <a:pt x="2015" y="1472"/>
                    <a:pt x="1817" y="1517"/>
                  </a:cubicBezTo>
                  <a:cubicBezTo>
                    <a:pt x="1828" y="1483"/>
                    <a:pt x="1839" y="1447"/>
                    <a:pt x="1875" y="1436"/>
                  </a:cubicBezTo>
                  <a:cubicBezTo>
                    <a:pt x="1920" y="1413"/>
                    <a:pt x="1968" y="1402"/>
                    <a:pt x="2026" y="1402"/>
                  </a:cubicBezTo>
                  <a:cubicBezTo>
                    <a:pt x="2130" y="1377"/>
                    <a:pt x="2236" y="1343"/>
                    <a:pt x="2328" y="1285"/>
                  </a:cubicBezTo>
                  <a:cubicBezTo>
                    <a:pt x="2515" y="1167"/>
                    <a:pt x="2677" y="1028"/>
                    <a:pt x="2912" y="1005"/>
                  </a:cubicBezTo>
                  <a:cubicBezTo>
                    <a:pt x="2923" y="1005"/>
                    <a:pt x="2934" y="983"/>
                    <a:pt x="2945" y="972"/>
                  </a:cubicBezTo>
                  <a:cubicBezTo>
                    <a:pt x="2934" y="958"/>
                    <a:pt x="2923" y="935"/>
                    <a:pt x="2898" y="935"/>
                  </a:cubicBezTo>
                  <a:cubicBezTo>
                    <a:pt x="2841" y="923"/>
                    <a:pt x="2786" y="915"/>
                    <a:pt x="2732" y="915"/>
                  </a:cubicBezTo>
                  <a:cubicBezTo>
                    <a:pt x="2642" y="915"/>
                    <a:pt x="2555" y="937"/>
                    <a:pt x="2468" y="994"/>
                  </a:cubicBezTo>
                  <a:cubicBezTo>
                    <a:pt x="2398" y="1028"/>
                    <a:pt x="2339" y="1086"/>
                    <a:pt x="2269" y="1134"/>
                  </a:cubicBezTo>
                  <a:cubicBezTo>
                    <a:pt x="2155" y="1226"/>
                    <a:pt x="2015" y="1251"/>
                    <a:pt x="1864" y="1251"/>
                  </a:cubicBezTo>
                  <a:cubicBezTo>
                    <a:pt x="1875" y="1215"/>
                    <a:pt x="1887" y="1193"/>
                    <a:pt x="1898" y="1167"/>
                  </a:cubicBezTo>
                  <a:cubicBezTo>
                    <a:pt x="1934" y="1145"/>
                    <a:pt x="1968" y="1123"/>
                    <a:pt x="2015" y="1086"/>
                  </a:cubicBezTo>
                  <a:cubicBezTo>
                    <a:pt x="2155" y="1005"/>
                    <a:pt x="2225" y="854"/>
                    <a:pt x="2258" y="704"/>
                  </a:cubicBezTo>
                  <a:cubicBezTo>
                    <a:pt x="2294" y="494"/>
                    <a:pt x="2317" y="285"/>
                    <a:pt x="2353" y="75"/>
                  </a:cubicBezTo>
                  <a:cubicBezTo>
                    <a:pt x="2353" y="50"/>
                    <a:pt x="2339" y="16"/>
                    <a:pt x="2328" y="5"/>
                  </a:cubicBezTo>
                  <a:cubicBezTo>
                    <a:pt x="2325" y="2"/>
                    <a:pt x="2320" y="1"/>
                    <a:pt x="231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963;p38">
              <a:extLst>
                <a:ext uri="{FF2B5EF4-FFF2-40B4-BE49-F238E27FC236}">
                  <a16:creationId xmlns:a16="http://schemas.microsoft.com/office/drawing/2014/main" xmlns="" id="{57F42D31-0CC0-2121-2357-21B3F3632C7D}"/>
                </a:ext>
              </a:extLst>
            </p:cNvPr>
            <p:cNvSpPr/>
            <p:nvPr/>
          </p:nvSpPr>
          <p:spPr>
            <a:xfrm>
              <a:off x="8291050" y="2639006"/>
              <a:ext cx="62405" cy="44251"/>
            </a:xfrm>
            <a:custGeom>
              <a:avLst/>
              <a:gdLst/>
              <a:ahLst/>
              <a:cxnLst/>
              <a:rect l="l" t="t" r="r" b="b"/>
              <a:pathLst>
                <a:path w="825" h="585" extrusionOk="0">
                  <a:moveTo>
                    <a:pt x="84" y="0"/>
                  </a:moveTo>
                  <a:cubicBezTo>
                    <a:pt x="58" y="0"/>
                    <a:pt x="37" y="15"/>
                    <a:pt x="22" y="45"/>
                  </a:cubicBezTo>
                  <a:cubicBezTo>
                    <a:pt x="0" y="93"/>
                    <a:pt x="0" y="129"/>
                    <a:pt x="45" y="151"/>
                  </a:cubicBezTo>
                  <a:cubicBezTo>
                    <a:pt x="103" y="199"/>
                    <a:pt x="151" y="243"/>
                    <a:pt x="210" y="291"/>
                  </a:cubicBezTo>
                  <a:cubicBezTo>
                    <a:pt x="291" y="350"/>
                    <a:pt x="360" y="419"/>
                    <a:pt x="453" y="442"/>
                  </a:cubicBezTo>
                  <a:cubicBezTo>
                    <a:pt x="534" y="453"/>
                    <a:pt x="604" y="478"/>
                    <a:pt x="662" y="548"/>
                  </a:cubicBezTo>
                  <a:cubicBezTo>
                    <a:pt x="673" y="559"/>
                    <a:pt x="685" y="559"/>
                    <a:pt x="699" y="570"/>
                  </a:cubicBezTo>
                  <a:cubicBezTo>
                    <a:pt x="722" y="580"/>
                    <a:pt x="741" y="585"/>
                    <a:pt x="758" y="585"/>
                  </a:cubicBezTo>
                  <a:cubicBezTo>
                    <a:pt x="797" y="585"/>
                    <a:pt x="816" y="555"/>
                    <a:pt x="824" y="489"/>
                  </a:cubicBezTo>
                  <a:cubicBezTo>
                    <a:pt x="802" y="453"/>
                    <a:pt x="802" y="419"/>
                    <a:pt x="768" y="383"/>
                  </a:cubicBezTo>
                  <a:cubicBezTo>
                    <a:pt x="721" y="338"/>
                    <a:pt x="651" y="291"/>
                    <a:pt x="592" y="232"/>
                  </a:cubicBezTo>
                  <a:cubicBezTo>
                    <a:pt x="559" y="210"/>
                    <a:pt x="523" y="199"/>
                    <a:pt x="500" y="174"/>
                  </a:cubicBezTo>
                  <a:cubicBezTo>
                    <a:pt x="453" y="115"/>
                    <a:pt x="405" y="81"/>
                    <a:pt x="335" y="81"/>
                  </a:cubicBezTo>
                  <a:cubicBezTo>
                    <a:pt x="254" y="70"/>
                    <a:pt x="184" y="59"/>
                    <a:pt x="126" y="12"/>
                  </a:cubicBezTo>
                  <a:cubicBezTo>
                    <a:pt x="111" y="4"/>
                    <a:pt x="97" y="0"/>
                    <a:pt x="84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964;p38">
              <a:extLst>
                <a:ext uri="{FF2B5EF4-FFF2-40B4-BE49-F238E27FC236}">
                  <a16:creationId xmlns:a16="http://schemas.microsoft.com/office/drawing/2014/main" xmlns="" id="{DE52A19C-E754-3563-02BB-78FA3C6DB722}"/>
                </a:ext>
              </a:extLst>
            </p:cNvPr>
            <p:cNvSpPr/>
            <p:nvPr/>
          </p:nvSpPr>
          <p:spPr>
            <a:xfrm>
              <a:off x="8354436" y="2660109"/>
              <a:ext cx="56278" cy="25038"/>
            </a:xfrm>
            <a:custGeom>
              <a:avLst/>
              <a:gdLst/>
              <a:ahLst/>
              <a:cxnLst/>
              <a:rect l="l" t="t" r="r" b="b"/>
              <a:pathLst>
                <a:path w="744" h="331" extrusionOk="0">
                  <a:moveTo>
                    <a:pt x="361" y="1"/>
                  </a:moveTo>
                  <a:cubicBezTo>
                    <a:pt x="254" y="34"/>
                    <a:pt x="140" y="59"/>
                    <a:pt x="34" y="93"/>
                  </a:cubicBezTo>
                  <a:cubicBezTo>
                    <a:pt x="23" y="93"/>
                    <a:pt x="23" y="93"/>
                    <a:pt x="0" y="115"/>
                  </a:cubicBezTo>
                  <a:cubicBezTo>
                    <a:pt x="34" y="129"/>
                    <a:pt x="45" y="152"/>
                    <a:pt x="81" y="152"/>
                  </a:cubicBezTo>
                  <a:cubicBezTo>
                    <a:pt x="151" y="174"/>
                    <a:pt x="221" y="174"/>
                    <a:pt x="291" y="199"/>
                  </a:cubicBezTo>
                  <a:cubicBezTo>
                    <a:pt x="361" y="233"/>
                    <a:pt x="430" y="269"/>
                    <a:pt x="511" y="314"/>
                  </a:cubicBezTo>
                  <a:cubicBezTo>
                    <a:pt x="534" y="325"/>
                    <a:pt x="559" y="331"/>
                    <a:pt x="583" y="331"/>
                  </a:cubicBezTo>
                  <a:cubicBezTo>
                    <a:pt x="636" y="331"/>
                    <a:pt x="689" y="307"/>
                    <a:pt x="721" y="269"/>
                  </a:cubicBezTo>
                  <a:cubicBezTo>
                    <a:pt x="743" y="221"/>
                    <a:pt x="743" y="152"/>
                    <a:pt x="721" y="129"/>
                  </a:cubicBezTo>
                  <a:cubicBezTo>
                    <a:pt x="604" y="93"/>
                    <a:pt x="500" y="45"/>
                    <a:pt x="38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965;p38">
              <a:extLst>
                <a:ext uri="{FF2B5EF4-FFF2-40B4-BE49-F238E27FC236}">
                  <a16:creationId xmlns:a16="http://schemas.microsoft.com/office/drawing/2014/main" xmlns="" id="{88CAF4C8-3392-2301-10DB-DACD5AB1A3A1}"/>
                </a:ext>
              </a:extLst>
            </p:cNvPr>
            <p:cNvSpPr/>
            <p:nvPr/>
          </p:nvSpPr>
          <p:spPr>
            <a:xfrm>
              <a:off x="8287420" y="2649595"/>
              <a:ext cx="57337" cy="38729"/>
            </a:xfrm>
            <a:custGeom>
              <a:avLst/>
              <a:gdLst/>
              <a:ahLst/>
              <a:cxnLst/>
              <a:rect l="l" t="t" r="r" b="b"/>
              <a:pathLst>
                <a:path w="758" h="512" extrusionOk="0">
                  <a:moveTo>
                    <a:pt x="1" y="0"/>
                  </a:moveTo>
                  <a:cubicBezTo>
                    <a:pt x="1" y="278"/>
                    <a:pt x="377" y="512"/>
                    <a:pt x="657" y="512"/>
                  </a:cubicBezTo>
                  <a:cubicBezTo>
                    <a:pt x="693" y="512"/>
                    <a:pt x="726" y="508"/>
                    <a:pt x="758" y="500"/>
                  </a:cubicBezTo>
                  <a:cubicBezTo>
                    <a:pt x="721" y="478"/>
                    <a:pt x="688" y="441"/>
                    <a:pt x="640" y="419"/>
                  </a:cubicBezTo>
                  <a:cubicBezTo>
                    <a:pt x="607" y="394"/>
                    <a:pt x="559" y="372"/>
                    <a:pt x="512" y="349"/>
                  </a:cubicBezTo>
                  <a:cubicBezTo>
                    <a:pt x="453" y="324"/>
                    <a:pt x="383" y="313"/>
                    <a:pt x="327" y="268"/>
                  </a:cubicBezTo>
                  <a:cubicBezTo>
                    <a:pt x="221" y="184"/>
                    <a:pt x="118" y="92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966;p38">
              <a:extLst>
                <a:ext uri="{FF2B5EF4-FFF2-40B4-BE49-F238E27FC236}">
                  <a16:creationId xmlns:a16="http://schemas.microsoft.com/office/drawing/2014/main" xmlns="" id="{EEE687F1-6A0A-5C3B-D31F-47EA27FC386E}"/>
                </a:ext>
              </a:extLst>
            </p:cNvPr>
            <p:cNvSpPr/>
            <p:nvPr/>
          </p:nvSpPr>
          <p:spPr>
            <a:xfrm>
              <a:off x="8349973" y="2651033"/>
              <a:ext cx="56278" cy="12557"/>
            </a:xfrm>
            <a:custGeom>
              <a:avLst/>
              <a:gdLst/>
              <a:ahLst/>
              <a:cxnLst/>
              <a:rect l="l" t="t" r="r" b="b"/>
              <a:pathLst>
                <a:path w="744" h="166" extrusionOk="0">
                  <a:moveTo>
                    <a:pt x="326" y="1"/>
                  </a:moveTo>
                  <a:cubicBezTo>
                    <a:pt x="194" y="1"/>
                    <a:pt x="68" y="36"/>
                    <a:pt x="1" y="110"/>
                  </a:cubicBezTo>
                  <a:cubicBezTo>
                    <a:pt x="12" y="121"/>
                    <a:pt x="23" y="143"/>
                    <a:pt x="34" y="165"/>
                  </a:cubicBezTo>
                  <a:cubicBezTo>
                    <a:pt x="151" y="143"/>
                    <a:pt x="255" y="110"/>
                    <a:pt x="350" y="84"/>
                  </a:cubicBezTo>
                  <a:cubicBezTo>
                    <a:pt x="370" y="78"/>
                    <a:pt x="389" y="75"/>
                    <a:pt x="408" y="75"/>
                  </a:cubicBezTo>
                  <a:cubicBezTo>
                    <a:pt x="454" y="75"/>
                    <a:pt x="498" y="92"/>
                    <a:pt x="548" y="110"/>
                  </a:cubicBezTo>
                  <a:cubicBezTo>
                    <a:pt x="604" y="132"/>
                    <a:pt x="663" y="143"/>
                    <a:pt x="744" y="165"/>
                  </a:cubicBezTo>
                  <a:cubicBezTo>
                    <a:pt x="666" y="57"/>
                    <a:pt x="492" y="1"/>
                    <a:pt x="32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967;p38">
              <a:extLst>
                <a:ext uri="{FF2B5EF4-FFF2-40B4-BE49-F238E27FC236}">
                  <a16:creationId xmlns:a16="http://schemas.microsoft.com/office/drawing/2014/main" xmlns="" id="{1EC43129-3466-F727-042C-2422D09BB66C}"/>
                </a:ext>
              </a:extLst>
            </p:cNvPr>
            <p:cNvSpPr/>
            <p:nvPr/>
          </p:nvSpPr>
          <p:spPr>
            <a:xfrm>
              <a:off x="8356100" y="2675993"/>
              <a:ext cx="37065" cy="12708"/>
            </a:xfrm>
            <a:custGeom>
              <a:avLst/>
              <a:gdLst/>
              <a:ahLst/>
              <a:cxnLst/>
              <a:rect l="l" t="t" r="r" b="b"/>
              <a:pathLst>
                <a:path w="490" h="168" extrusionOk="0">
                  <a:moveTo>
                    <a:pt x="23" y="0"/>
                  </a:moveTo>
                  <a:cubicBezTo>
                    <a:pt x="12" y="23"/>
                    <a:pt x="12" y="45"/>
                    <a:pt x="1" y="81"/>
                  </a:cubicBezTo>
                  <a:cubicBezTo>
                    <a:pt x="137" y="121"/>
                    <a:pt x="258" y="167"/>
                    <a:pt x="405" y="167"/>
                  </a:cubicBezTo>
                  <a:cubicBezTo>
                    <a:pt x="432" y="167"/>
                    <a:pt x="460" y="166"/>
                    <a:pt x="489" y="162"/>
                  </a:cubicBezTo>
                  <a:cubicBezTo>
                    <a:pt x="339" y="59"/>
                    <a:pt x="188" y="0"/>
                    <a:pt x="2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968;p38">
              <a:extLst>
                <a:ext uri="{FF2B5EF4-FFF2-40B4-BE49-F238E27FC236}">
                  <a16:creationId xmlns:a16="http://schemas.microsoft.com/office/drawing/2014/main" xmlns="" id="{C5FB15DB-1AD2-222D-44CA-8EE3250B1077}"/>
                </a:ext>
              </a:extLst>
            </p:cNvPr>
            <p:cNvSpPr/>
            <p:nvPr/>
          </p:nvSpPr>
          <p:spPr>
            <a:xfrm>
              <a:off x="8298841" y="2633635"/>
              <a:ext cx="45083" cy="23827"/>
            </a:xfrm>
            <a:custGeom>
              <a:avLst/>
              <a:gdLst/>
              <a:ahLst/>
              <a:cxnLst/>
              <a:rect l="l" t="t" r="r" b="b"/>
              <a:pathLst>
                <a:path w="596" h="315" extrusionOk="0">
                  <a:moveTo>
                    <a:pt x="131" y="0"/>
                  </a:moveTo>
                  <a:cubicBezTo>
                    <a:pt x="83" y="0"/>
                    <a:pt x="38" y="11"/>
                    <a:pt x="0" y="35"/>
                  </a:cubicBezTo>
                  <a:cubicBezTo>
                    <a:pt x="70" y="60"/>
                    <a:pt x="140" y="83"/>
                    <a:pt x="199" y="94"/>
                  </a:cubicBezTo>
                  <a:cubicBezTo>
                    <a:pt x="280" y="105"/>
                    <a:pt x="350" y="130"/>
                    <a:pt x="420" y="186"/>
                  </a:cubicBezTo>
                  <a:cubicBezTo>
                    <a:pt x="467" y="233"/>
                    <a:pt x="526" y="270"/>
                    <a:pt x="582" y="314"/>
                  </a:cubicBezTo>
                  <a:cubicBezTo>
                    <a:pt x="582" y="303"/>
                    <a:pt x="582" y="303"/>
                    <a:pt x="596" y="292"/>
                  </a:cubicBezTo>
                  <a:cubicBezTo>
                    <a:pt x="497" y="122"/>
                    <a:pt x="293" y="0"/>
                    <a:pt x="13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969;p38">
              <a:extLst>
                <a:ext uri="{FF2B5EF4-FFF2-40B4-BE49-F238E27FC236}">
                  <a16:creationId xmlns:a16="http://schemas.microsoft.com/office/drawing/2014/main" xmlns="" id="{5012D644-0122-B3C5-7798-11FAA889C387}"/>
                </a:ext>
              </a:extLst>
            </p:cNvPr>
            <p:cNvSpPr/>
            <p:nvPr/>
          </p:nvSpPr>
          <p:spPr>
            <a:xfrm>
              <a:off x="8277738" y="2629097"/>
              <a:ext cx="137367" cy="64069"/>
            </a:xfrm>
            <a:custGeom>
              <a:avLst/>
              <a:gdLst/>
              <a:ahLst/>
              <a:cxnLst/>
              <a:rect l="l" t="t" r="r" b="b"/>
              <a:pathLst>
                <a:path w="1816" h="847" extrusionOk="0">
                  <a:moveTo>
                    <a:pt x="410" y="60"/>
                  </a:moveTo>
                  <a:cubicBezTo>
                    <a:pt x="572" y="60"/>
                    <a:pt x="776" y="182"/>
                    <a:pt x="875" y="352"/>
                  </a:cubicBezTo>
                  <a:cubicBezTo>
                    <a:pt x="861" y="363"/>
                    <a:pt x="861" y="363"/>
                    <a:pt x="861" y="374"/>
                  </a:cubicBezTo>
                  <a:cubicBezTo>
                    <a:pt x="805" y="330"/>
                    <a:pt x="746" y="293"/>
                    <a:pt x="699" y="246"/>
                  </a:cubicBezTo>
                  <a:cubicBezTo>
                    <a:pt x="629" y="190"/>
                    <a:pt x="559" y="165"/>
                    <a:pt x="478" y="154"/>
                  </a:cubicBezTo>
                  <a:cubicBezTo>
                    <a:pt x="419" y="143"/>
                    <a:pt x="349" y="120"/>
                    <a:pt x="279" y="95"/>
                  </a:cubicBezTo>
                  <a:cubicBezTo>
                    <a:pt x="317" y="71"/>
                    <a:pt x="362" y="60"/>
                    <a:pt x="410" y="60"/>
                  </a:cubicBezTo>
                  <a:close/>
                  <a:moveTo>
                    <a:pt x="1281" y="291"/>
                  </a:moveTo>
                  <a:cubicBezTo>
                    <a:pt x="1447" y="291"/>
                    <a:pt x="1621" y="347"/>
                    <a:pt x="1699" y="455"/>
                  </a:cubicBezTo>
                  <a:cubicBezTo>
                    <a:pt x="1618" y="433"/>
                    <a:pt x="1559" y="422"/>
                    <a:pt x="1503" y="400"/>
                  </a:cubicBezTo>
                  <a:cubicBezTo>
                    <a:pt x="1453" y="382"/>
                    <a:pt x="1409" y="365"/>
                    <a:pt x="1363" y="365"/>
                  </a:cubicBezTo>
                  <a:cubicBezTo>
                    <a:pt x="1344" y="365"/>
                    <a:pt x="1325" y="368"/>
                    <a:pt x="1305" y="374"/>
                  </a:cubicBezTo>
                  <a:cubicBezTo>
                    <a:pt x="1210" y="400"/>
                    <a:pt x="1106" y="433"/>
                    <a:pt x="989" y="455"/>
                  </a:cubicBezTo>
                  <a:cubicBezTo>
                    <a:pt x="978" y="433"/>
                    <a:pt x="967" y="411"/>
                    <a:pt x="956" y="400"/>
                  </a:cubicBezTo>
                  <a:cubicBezTo>
                    <a:pt x="1023" y="326"/>
                    <a:pt x="1149" y="291"/>
                    <a:pt x="1281" y="291"/>
                  </a:cubicBezTo>
                  <a:close/>
                  <a:moveTo>
                    <a:pt x="260" y="131"/>
                  </a:moveTo>
                  <a:cubicBezTo>
                    <a:pt x="273" y="131"/>
                    <a:pt x="287" y="135"/>
                    <a:pt x="302" y="143"/>
                  </a:cubicBezTo>
                  <a:cubicBezTo>
                    <a:pt x="360" y="190"/>
                    <a:pt x="430" y="201"/>
                    <a:pt x="511" y="212"/>
                  </a:cubicBezTo>
                  <a:cubicBezTo>
                    <a:pt x="581" y="212"/>
                    <a:pt x="629" y="246"/>
                    <a:pt x="676" y="305"/>
                  </a:cubicBezTo>
                  <a:cubicBezTo>
                    <a:pt x="699" y="330"/>
                    <a:pt x="735" y="341"/>
                    <a:pt x="768" y="363"/>
                  </a:cubicBezTo>
                  <a:cubicBezTo>
                    <a:pt x="827" y="422"/>
                    <a:pt x="897" y="469"/>
                    <a:pt x="944" y="514"/>
                  </a:cubicBezTo>
                  <a:cubicBezTo>
                    <a:pt x="978" y="550"/>
                    <a:pt x="978" y="584"/>
                    <a:pt x="1000" y="620"/>
                  </a:cubicBezTo>
                  <a:cubicBezTo>
                    <a:pt x="992" y="686"/>
                    <a:pt x="973" y="716"/>
                    <a:pt x="934" y="716"/>
                  </a:cubicBezTo>
                  <a:cubicBezTo>
                    <a:pt x="917" y="716"/>
                    <a:pt x="898" y="711"/>
                    <a:pt x="875" y="701"/>
                  </a:cubicBezTo>
                  <a:cubicBezTo>
                    <a:pt x="861" y="690"/>
                    <a:pt x="849" y="690"/>
                    <a:pt x="838" y="679"/>
                  </a:cubicBezTo>
                  <a:cubicBezTo>
                    <a:pt x="780" y="609"/>
                    <a:pt x="710" y="584"/>
                    <a:pt x="629" y="573"/>
                  </a:cubicBezTo>
                  <a:cubicBezTo>
                    <a:pt x="536" y="550"/>
                    <a:pt x="467" y="481"/>
                    <a:pt x="386" y="422"/>
                  </a:cubicBezTo>
                  <a:cubicBezTo>
                    <a:pt x="327" y="374"/>
                    <a:pt x="279" y="330"/>
                    <a:pt x="221" y="282"/>
                  </a:cubicBezTo>
                  <a:cubicBezTo>
                    <a:pt x="176" y="260"/>
                    <a:pt x="176" y="224"/>
                    <a:pt x="198" y="176"/>
                  </a:cubicBezTo>
                  <a:cubicBezTo>
                    <a:pt x="213" y="146"/>
                    <a:pt x="234" y="131"/>
                    <a:pt x="260" y="131"/>
                  </a:cubicBezTo>
                  <a:close/>
                  <a:moveTo>
                    <a:pt x="1397" y="411"/>
                  </a:moveTo>
                  <a:cubicBezTo>
                    <a:pt x="1514" y="455"/>
                    <a:pt x="1618" y="503"/>
                    <a:pt x="1735" y="539"/>
                  </a:cubicBezTo>
                  <a:cubicBezTo>
                    <a:pt x="1757" y="562"/>
                    <a:pt x="1757" y="631"/>
                    <a:pt x="1735" y="679"/>
                  </a:cubicBezTo>
                  <a:cubicBezTo>
                    <a:pt x="1703" y="717"/>
                    <a:pt x="1650" y="741"/>
                    <a:pt x="1597" y="741"/>
                  </a:cubicBezTo>
                  <a:cubicBezTo>
                    <a:pt x="1573" y="741"/>
                    <a:pt x="1548" y="735"/>
                    <a:pt x="1525" y="724"/>
                  </a:cubicBezTo>
                  <a:cubicBezTo>
                    <a:pt x="1444" y="679"/>
                    <a:pt x="1375" y="643"/>
                    <a:pt x="1305" y="609"/>
                  </a:cubicBezTo>
                  <a:cubicBezTo>
                    <a:pt x="1235" y="584"/>
                    <a:pt x="1165" y="584"/>
                    <a:pt x="1095" y="562"/>
                  </a:cubicBezTo>
                  <a:cubicBezTo>
                    <a:pt x="1059" y="562"/>
                    <a:pt x="1048" y="539"/>
                    <a:pt x="1014" y="525"/>
                  </a:cubicBezTo>
                  <a:cubicBezTo>
                    <a:pt x="1037" y="503"/>
                    <a:pt x="1037" y="503"/>
                    <a:pt x="1048" y="503"/>
                  </a:cubicBezTo>
                  <a:cubicBezTo>
                    <a:pt x="1154" y="469"/>
                    <a:pt x="1268" y="444"/>
                    <a:pt x="1375" y="411"/>
                  </a:cubicBezTo>
                  <a:close/>
                  <a:moveTo>
                    <a:pt x="129" y="271"/>
                  </a:moveTo>
                  <a:lnTo>
                    <a:pt x="129" y="271"/>
                  </a:lnTo>
                  <a:cubicBezTo>
                    <a:pt x="246" y="363"/>
                    <a:pt x="349" y="455"/>
                    <a:pt x="455" y="539"/>
                  </a:cubicBezTo>
                  <a:cubicBezTo>
                    <a:pt x="511" y="584"/>
                    <a:pt x="581" y="595"/>
                    <a:pt x="640" y="620"/>
                  </a:cubicBezTo>
                  <a:cubicBezTo>
                    <a:pt x="687" y="643"/>
                    <a:pt x="735" y="665"/>
                    <a:pt x="768" y="690"/>
                  </a:cubicBezTo>
                  <a:cubicBezTo>
                    <a:pt x="816" y="712"/>
                    <a:pt x="849" y="749"/>
                    <a:pt x="886" y="771"/>
                  </a:cubicBezTo>
                  <a:cubicBezTo>
                    <a:pt x="854" y="779"/>
                    <a:pt x="821" y="783"/>
                    <a:pt x="785" y="783"/>
                  </a:cubicBezTo>
                  <a:cubicBezTo>
                    <a:pt x="505" y="783"/>
                    <a:pt x="129" y="549"/>
                    <a:pt x="129" y="271"/>
                  </a:cubicBezTo>
                  <a:close/>
                  <a:moveTo>
                    <a:pt x="1059" y="620"/>
                  </a:moveTo>
                  <a:cubicBezTo>
                    <a:pt x="1224" y="620"/>
                    <a:pt x="1375" y="679"/>
                    <a:pt x="1525" y="782"/>
                  </a:cubicBezTo>
                  <a:cubicBezTo>
                    <a:pt x="1496" y="786"/>
                    <a:pt x="1468" y="787"/>
                    <a:pt x="1441" y="787"/>
                  </a:cubicBezTo>
                  <a:cubicBezTo>
                    <a:pt x="1294" y="787"/>
                    <a:pt x="1173" y="741"/>
                    <a:pt x="1037" y="701"/>
                  </a:cubicBezTo>
                  <a:cubicBezTo>
                    <a:pt x="1048" y="665"/>
                    <a:pt x="1048" y="643"/>
                    <a:pt x="1059" y="620"/>
                  </a:cubicBezTo>
                  <a:close/>
                  <a:moveTo>
                    <a:pt x="408" y="1"/>
                  </a:moveTo>
                  <a:cubicBezTo>
                    <a:pt x="392" y="1"/>
                    <a:pt x="376" y="1"/>
                    <a:pt x="360" y="3"/>
                  </a:cubicBezTo>
                  <a:cubicBezTo>
                    <a:pt x="117" y="25"/>
                    <a:pt x="0" y="235"/>
                    <a:pt x="117" y="444"/>
                  </a:cubicBezTo>
                  <a:cubicBezTo>
                    <a:pt x="162" y="525"/>
                    <a:pt x="221" y="595"/>
                    <a:pt x="291" y="665"/>
                  </a:cubicBezTo>
                  <a:cubicBezTo>
                    <a:pt x="419" y="771"/>
                    <a:pt x="559" y="819"/>
                    <a:pt x="721" y="841"/>
                  </a:cubicBezTo>
                  <a:cubicBezTo>
                    <a:pt x="750" y="844"/>
                    <a:pt x="777" y="846"/>
                    <a:pt x="804" y="846"/>
                  </a:cubicBezTo>
                  <a:cubicBezTo>
                    <a:pt x="876" y="846"/>
                    <a:pt x="941" y="830"/>
                    <a:pt x="1000" y="771"/>
                  </a:cubicBezTo>
                  <a:cubicBezTo>
                    <a:pt x="1007" y="766"/>
                    <a:pt x="1016" y="763"/>
                    <a:pt x="1026" y="763"/>
                  </a:cubicBezTo>
                  <a:cubicBezTo>
                    <a:pt x="1037" y="763"/>
                    <a:pt x="1048" y="766"/>
                    <a:pt x="1059" y="771"/>
                  </a:cubicBezTo>
                  <a:cubicBezTo>
                    <a:pt x="1140" y="782"/>
                    <a:pt x="1224" y="819"/>
                    <a:pt x="1305" y="830"/>
                  </a:cubicBezTo>
                  <a:cubicBezTo>
                    <a:pt x="1348" y="839"/>
                    <a:pt x="1392" y="844"/>
                    <a:pt x="1435" y="844"/>
                  </a:cubicBezTo>
                  <a:cubicBezTo>
                    <a:pt x="1541" y="844"/>
                    <a:pt x="1644" y="814"/>
                    <a:pt x="1735" y="749"/>
                  </a:cubicBezTo>
                  <a:cubicBezTo>
                    <a:pt x="1794" y="701"/>
                    <a:pt x="1816" y="643"/>
                    <a:pt x="1805" y="562"/>
                  </a:cubicBezTo>
                  <a:cubicBezTo>
                    <a:pt x="1782" y="455"/>
                    <a:pt x="1724" y="363"/>
                    <a:pt x="1618" y="305"/>
                  </a:cubicBezTo>
                  <a:cubicBezTo>
                    <a:pt x="1516" y="258"/>
                    <a:pt x="1408" y="228"/>
                    <a:pt x="1299" y="228"/>
                  </a:cubicBezTo>
                  <a:cubicBezTo>
                    <a:pt x="1269" y="228"/>
                    <a:pt x="1239" y="230"/>
                    <a:pt x="1210" y="235"/>
                  </a:cubicBezTo>
                  <a:cubicBezTo>
                    <a:pt x="1106" y="246"/>
                    <a:pt x="1014" y="293"/>
                    <a:pt x="944" y="316"/>
                  </a:cubicBezTo>
                  <a:cubicBezTo>
                    <a:pt x="861" y="246"/>
                    <a:pt x="791" y="176"/>
                    <a:pt x="710" y="106"/>
                  </a:cubicBezTo>
                  <a:cubicBezTo>
                    <a:pt x="619" y="35"/>
                    <a:pt x="518" y="1"/>
                    <a:pt x="40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2970;p38">
            <a:extLst>
              <a:ext uri="{FF2B5EF4-FFF2-40B4-BE49-F238E27FC236}">
                <a16:creationId xmlns:a16="http://schemas.microsoft.com/office/drawing/2014/main" xmlns="" id="{075F46F5-B4FD-E753-BFD6-A0BEA2895412}"/>
              </a:ext>
            </a:extLst>
          </p:cNvPr>
          <p:cNvGrpSpPr/>
          <p:nvPr/>
        </p:nvGrpSpPr>
        <p:grpSpPr>
          <a:xfrm rot="-660806">
            <a:off x="5686953" y="3509363"/>
            <a:ext cx="1250751" cy="942529"/>
            <a:chOff x="6364522" y="304174"/>
            <a:chExt cx="683279" cy="514898"/>
          </a:xfrm>
        </p:grpSpPr>
        <p:sp>
          <p:nvSpPr>
            <p:cNvPr id="3264" name="Google Shape;2971;p38">
              <a:extLst>
                <a:ext uri="{FF2B5EF4-FFF2-40B4-BE49-F238E27FC236}">
                  <a16:creationId xmlns:a16="http://schemas.microsoft.com/office/drawing/2014/main" xmlns="" id="{75EE0AB3-1797-7726-C6BA-603A45AABA4D}"/>
                </a:ext>
              </a:extLst>
            </p:cNvPr>
            <p:cNvSpPr/>
            <p:nvPr/>
          </p:nvSpPr>
          <p:spPr>
            <a:xfrm>
              <a:off x="6364522" y="304174"/>
              <a:ext cx="683279" cy="514898"/>
            </a:xfrm>
            <a:custGeom>
              <a:avLst/>
              <a:gdLst/>
              <a:ahLst/>
              <a:cxnLst/>
              <a:rect l="l" t="t" r="r" b="b"/>
              <a:pathLst>
                <a:path w="9033" h="6807" extrusionOk="0">
                  <a:moveTo>
                    <a:pt x="4220" y="0"/>
                  </a:moveTo>
                  <a:cubicBezTo>
                    <a:pt x="3922" y="0"/>
                    <a:pt x="3648" y="139"/>
                    <a:pt x="3434" y="392"/>
                  </a:cubicBezTo>
                  <a:cubicBezTo>
                    <a:pt x="3165" y="476"/>
                    <a:pt x="2897" y="602"/>
                    <a:pt x="2584" y="800"/>
                  </a:cubicBezTo>
                  <a:cubicBezTo>
                    <a:pt x="2375" y="940"/>
                    <a:pt x="2213" y="1105"/>
                    <a:pt x="2084" y="1289"/>
                  </a:cubicBezTo>
                  <a:cubicBezTo>
                    <a:pt x="1654" y="1965"/>
                    <a:pt x="1408" y="2605"/>
                    <a:pt x="1338" y="3256"/>
                  </a:cubicBezTo>
                  <a:cubicBezTo>
                    <a:pt x="1327" y="3256"/>
                    <a:pt x="1316" y="3256"/>
                    <a:pt x="1316" y="3270"/>
                  </a:cubicBezTo>
                  <a:cubicBezTo>
                    <a:pt x="1165" y="3340"/>
                    <a:pt x="1012" y="3409"/>
                    <a:pt x="861" y="3502"/>
                  </a:cubicBezTo>
                  <a:cubicBezTo>
                    <a:pt x="662" y="3605"/>
                    <a:pt x="478" y="3770"/>
                    <a:pt x="313" y="3968"/>
                  </a:cubicBezTo>
                  <a:cubicBezTo>
                    <a:pt x="23" y="4340"/>
                    <a:pt x="0" y="4829"/>
                    <a:pt x="257" y="5211"/>
                  </a:cubicBezTo>
                  <a:cubicBezTo>
                    <a:pt x="419" y="5468"/>
                    <a:pt x="651" y="5678"/>
                    <a:pt x="956" y="5865"/>
                  </a:cubicBezTo>
                  <a:cubicBezTo>
                    <a:pt x="1629" y="6273"/>
                    <a:pt x="2364" y="6527"/>
                    <a:pt x="3154" y="6645"/>
                  </a:cubicBezTo>
                  <a:cubicBezTo>
                    <a:pt x="3213" y="6692"/>
                    <a:pt x="3272" y="6737"/>
                    <a:pt x="3341" y="6748"/>
                  </a:cubicBezTo>
                  <a:cubicBezTo>
                    <a:pt x="3445" y="6773"/>
                    <a:pt x="3540" y="6784"/>
                    <a:pt x="3632" y="6807"/>
                  </a:cubicBezTo>
                  <a:lnTo>
                    <a:pt x="3702" y="6807"/>
                  </a:lnTo>
                  <a:cubicBezTo>
                    <a:pt x="3783" y="6807"/>
                    <a:pt x="3875" y="6784"/>
                    <a:pt x="3970" y="6714"/>
                  </a:cubicBezTo>
                  <a:lnTo>
                    <a:pt x="4062" y="6714"/>
                  </a:lnTo>
                  <a:cubicBezTo>
                    <a:pt x="4124" y="6714"/>
                    <a:pt x="4186" y="6719"/>
                    <a:pt x="4249" y="6719"/>
                  </a:cubicBezTo>
                  <a:cubicBezTo>
                    <a:pt x="4280" y="6719"/>
                    <a:pt x="4311" y="6718"/>
                    <a:pt x="4342" y="6714"/>
                  </a:cubicBezTo>
                  <a:lnTo>
                    <a:pt x="4727" y="6714"/>
                  </a:lnTo>
                  <a:cubicBezTo>
                    <a:pt x="5006" y="6703"/>
                    <a:pt x="5297" y="6703"/>
                    <a:pt x="5588" y="6656"/>
                  </a:cubicBezTo>
                  <a:lnTo>
                    <a:pt x="5646" y="6656"/>
                  </a:lnTo>
                  <a:cubicBezTo>
                    <a:pt x="5970" y="6608"/>
                    <a:pt x="6308" y="6564"/>
                    <a:pt x="6646" y="6483"/>
                  </a:cubicBezTo>
                  <a:cubicBezTo>
                    <a:pt x="6834" y="6435"/>
                    <a:pt x="7032" y="6376"/>
                    <a:pt x="7216" y="6329"/>
                  </a:cubicBezTo>
                  <a:cubicBezTo>
                    <a:pt x="7322" y="6295"/>
                    <a:pt x="7426" y="6259"/>
                    <a:pt x="7543" y="6237"/>
                  </a:cubicBezTo>
                  <a:cubicBezTo>
                    <a:pt x="7775" y="6167"/>
                    <a:pt x="7985" y="6063"/>
                    <a:pt x="8135" y="5980"/>
                  </a:cubicBezTo>
                  <a:cubicBezTo>
                    <a:pt x="8345" y="5865"/>
                    <a:pt x="8532" y="5700"/>
                    <a:pt x="8719" y="5505"/>
                  </a:cubicBezTo>
                  <a:cubicBezTo>
                    <a:pt x="8929" y="5259"/>
                    <a:pt x="9032" y="4991"/>
                    <a:pt x="8999" y="4723"/>
                  </a:cubicBezTo>
                  <a:cubicBezTo>
                    <a:pt x="8987" y="4641"/>
                    <a:pt x="8974" y="4560"/>
                    <a:pt x="8962" y="4491"/>
                  </a:cubicBezTo>
                  <a:cubicBezTo>
                    <a:pt x="9010" y="4387"/>
                    <a:pt x="8999" y="4281"/>
                    <a:pt x="8951" y="4164"/>
                  </a:cubicBezTo>
                  <a:cubicBezTo>
                    <a:pt x="8940" y="4130"/>
                    <a:pt x="8929" y="4094"/>
                    <a:pt x="8904" y="4060"/>
                  </a:cubicBezTo>
                  <a:cubicBezTo>
                    <a:pt x="8904" y="4038"/>
                    <a:pt x="8892" y="4013"/>
                    <a:pt x="8881" y="3991"/>
                  </a:cubicBezTo>
                  <a:cubicBezTo>
                    <a:pt x="8811" y="3829"/>
                    <a:pt x="8683" y="3722"/>
                    <a:pt x="8510" y="3711"/>
                  </a:cubicBezTo>
                  <a:cubicBezTo>
                    <a:pt x="8485" y="3689"/>
                    <a:pt x="8462" y="3664"/>
                    <a:pt x="8440" y="3641"/>
                  </a:cubicBezTo>
                  <a:cubicBezTo>
                    <a:pt x="8370" y="3583"/>
                    <a:pt x="8300" y="3513"/>
                    <a:pt x="8230" y="3454"/>
                  </a:cubicBezTo>
                  <a:cubicBezTo>
                    <a:pt x="8021" y="3303"/>
                    <a:pt x="7786" y="3130"/>
                    <a:pt x="7507" y="3024"/>
                  </a:cubicBezTo>
                  <a:lnTo>
                    <a:pt x="7507" y="2965"/>
                  </a:lnTo>
                  <a:cubicBezTo>
                    <a:pt x="7462" y="2722"/>
                    <a:pt x="7403" y="2407"/>
                    <a:pt x="7275" y="2094"/>
                  </a:cubicBezTo>
                  <a:cubicBezTo>
                    <a:pt x="7088" y="1638"/>
                    <a:pt x="6797" y="1256"/>
                    <a:pt x="6415" y="965"/>
                  </a:cubicBezTo>
                  <a:cubicBezTo>
                    <a:pt x="6333" y="906"/>
                    <a:pt x="6264" y="859"/>
                    <a:pt x="6180" y="811"/>
                  </a:cubicBezTo>
                  <a:cubicBezTo>
                    <a:pt x="6157" y="789"/>
                    <a:pt x="6124" y="778"/>
                    <a:pt x="6099" y="756"/>
                  </a:cubicBezTo>
                  <a:cubicBezTo>
                    <a:pt x="5705" y="499"/>
                    <a:pt x="5319" y="359"/>
                    <a:pt x="4923" y="323"/>
                  </a:cubicBezTo>
                  <a:cubicBezTo>
                    <a:pt x="4783" y="149"/>
                    <a:pt x="4573" y="43"/>
                    <a:pt x="4353" y="10"/>
                  </a:cubicBezTo>
                  <a:cubicBezTo>
                    <a:pt x="4308" y="4"/>
                    <a:pt x="4263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2972;p38">
              <a:extLst>
                <a:ext uri="{FF2B5EF4-FFF2-40B4-BE49-F238E27FC236}">
                  <a16:creationId xmlns:a16="http://schemas.microsoft.com/office/drawing/2014/main" xmlns="" id="{176CBDEC-8A12-CBC6-5836-BD77F45EA67F}"/>
                </a:ext>
              </a:extLst>
            </p:cNvPr>
            <p:cNvSpPr/>
            <p:nvPr/>
          </p:nvSpPr>
          <p:spPr>
            <a:xfrm>
              <a:off x="6500143" y="358558"/>
              <a:ext cx="332903" cy="210286"/>
            </a:xfrm>
            <a:custGeom>
              <a:avLst/>
              <a:gdLst/>
              <a:ahLst/>
              <a:cxnLst/>
              <a:rect l="l" t="t" r="r" b="b"/>
              <a:pathLst>
                <a:path w="4401" h="2780" extrusionOk="0">
                  <a:moveTo>
                    <a:pt x="1537" y="537"/>
                  </a:moveTo>
                  <a:cubicBezTo>
                    <a:pt x="1537" y="595"/>
                    <a:pt x="1409" y="735"/>
                    <a:pt x="1339" y="746"/>
                  </a:cubicBezTo>
                  <a:cubicBezTo>
                    <a:pt x="1350" y="676"/>
                    <a:pt x="1467" y="548"/>
                    <a:pt x="1537" y="537"/>
                  </a:cubicBezTo>
                  <a:close/>
                  <a:moveTo>
                    <a:pt x="2858" y="778"/>
                  </a:moveTo>
                  <a:cubicBezTo>
                    <a:pt x="2903" y="778"/>
                    <a:pt x="3075" y="841"/>
                    <a:pt x="3096" y="875"/>
                  </a:cubicBezTo>
                  <a:cubicBezTo>
                    <a:pt x="3084" y="879"/>
                    <a:pt x="3066" y="882"/>
                    <a:pt x="3045" y="882"/>
                  </a:cubicBezTo>
                  <a:cubicBezTo>
                    <a:pt x="2970" y="882"/>
                    <a:pt x="2859" y="853"/>
                    <a:pt x="2839" y="827"/>
                  </a:cubicBezTo>
                  <a:cubicBezTo>
                    <a:pt x="2828" y="816"/>
                    <a:pt x="2839" y="791"/>
                    <a:pt x="2850" y="780"/>
                  </a:cubicBezTo>
                  <a:cubicBezTo>
                    <a:pt x="2852" y="779"/>
                    <a:pt x="2855" y="778"/>
                    <a:pt x="2858" y="778"/>
                  </a:cubicBezTo>
                  <a:close/>
                  <a:moveTo>
                    <a:pt x="3096" y="989"/>
                  </a:moveTo>
                  <a:lnTo>
                    <a:pt x="3096" y="989"/>
                  </a:lnTo>
                  <a:cubicBezTo>
                    <a:pt x="3166" y="1037"/>
                    <a:pt x="3188" y="1118"/>
                    <a:pt x="3236" y="1176"/>
                  </a:cubicBezTo>
                  <a:cubicBezTo>
                    <a:pt x="3230" y="1178"/>
                    <a:pt x="3224" y="1179"/>
                    <a:pt x="3218" y="1179"/>
                  </a:cubicBezTo>
                  <a:cubicBezTo>
                    <a:pt x="3153" y="1179"/>
                    <a:pt x="3086" y="1076"/>
                    <a:pt x="3096" y="989"/>
                  </a:cubicBezTo>
                  <a:close/>
                  <a:moveTo>
                    <a:pt x="523" y="1257"/>
                  </a:moveTo>
                  <a:cubicBezTo>
                    <a:pt x="593" y="1257"/>
                    <a:pt x="663" y="1327"/>
                    <a:pt x="663" y="1397"/>
                  </a:cubicBezTo>
                  <a:cubicBezTo>
                    <a:pt x="663" y="1467"/>
                    <a:pt x="604" y="1526"/>
                    <a:pt x="546" y="1526"/>
                  </a:cubicBezTo>
                  <a:cubicBezTo>
                    <a:pt x="465" y="1526"/>
                    <a:pt x="395" y="1467"/>
                    <a:pt x="395" y="1397"/>
                  </a:cubicBezTo>
                  <a:cubicBezTo>
                    <a:pt x="395" y="1327"/>
                    <a:pt x="465" y="1257"/>
                    <a:pt x="523" y="1257"/>
                  </a:cubicBezTo>
                  <a:close/>
                  <a:moveTo>
                    <a:pt x="1060" y="1397"/>
                  </a:moveTo>
                  <a:cubicBezTo>
                    <a:pt x="1129" y="1397"/>
                    <a:pt x="1199" y="1478"/>
                    <a:pt x="1199" y="1548"/>
                  </a:cubicBezTo>
                  <a:cubicBezTo>
                    <a:pt x="1199" y="1618"/>
                    <a:pt x="1129" y="1676"/>
                    <a:pt x="1048" y="1676"/>
                  </a:cubicBezTo>
                  <a:cubicBezTo>
                    <a:pt x="979" y="1676"/>
                    <a:pt x="931" y="1629"/>
                    <a:pt x="931" y="1548"/>
                  </a:cubicBezTo>
                  <a:cubicBezTo>
                    <a:pt x="931" y="1467"/>
                    <a:pt x="990" y="1397"/>
                    <a:pt x="1060" y="1397"/>
                  </a:cubicBezTo>
                  <a:close/>
                  <a:moveTo>
                    <a:pt x="1780" y="0"/>
                  </a:moveTo>
                  <a:lnTo>
                    <a:pt x="1780" y="0"/>
                  </a:lnTo>
                  <a:cubicBezTo>
                    <a:pt x="1501" y="81"/>
                    <a:pt x="1258" y="210"/>
                    <a:pt x="1012" y="361"/>
                  </a:cubicBezTo>
                  <a:cubicBezTo>
                    <a:pt x="839" y="478"/>
                    <a:pt x="699" y="618"/>
                    <a:pt x="582" y="791"/>
                  </a:cubicBezTo>
                  <a:cubicBezTo>
                    <a:pt x="372" y="1118"/>
                    <a:pt x="221" y="1467"/>
                    <a:pt x="71" y="1827"/>
                  </a:cubicBezTo>
                  <a:cubicBezTo>
                    <a:pt x="1" y="2014"/>
                    <a:pt x="12" y="2037"/>
                    <a:pt x="185" y="2143"/>
                  </a:cubicBezTo>
                  <a:cubicBezTo>
                    <a:pt x="395" y="2271"/>
                    <a:pt x="629" y="2375"/>
                    <a:pt x="861" y="2445"/>
                  </a:cubicBezTo>
                  <a:cubicBezTo>
                    <a:pt x="1398" y="2596"/>
                    <a:pt x="1942" y="2713"/>
                    <a:pt x="2501" y="2746"/>
                  </a:cubicBezTo>
                  <a:cubicBezTo>
                    <a:pt x="2740" y="2765"/>
                    <a:pt x="2979" y="2779"/>
                    <a:pt x="3218" y="2779"/>
                  </a:cubicBezTo>
                  <a:cubicBezTo>
                    <a:pt x="3457" y="2779"/>
                    <a:pt x="3695" y="2765"/>
                    <a:pt x="3934" y="2724"/>
                  </a:cubicBezTo>
                  <a:cubicBezTo>
                    <a:pt x="4026" y="2713"/>
                    <a:pt x="4107" y="2690"/>
                    <a:pt x="4202" y="2677"/>
                  </a:cubicBezTo>
                  <a:cubicBezTo>
                    <a:pt x="4272" y="2665"/>
                    <a:pt x="4331" y="2654"/>
                    <a:pt x="4401" y="2632"/>
                  </a:cubicBezTo>
                  <a:cubicBezTo>
                    <a:pt x="4353" y="2397"/>
                    <a:pt x="4295" y="2176"/>
                    <a:pt x="4261" y="1956"/>
                  </a:cubicBezTo>
                  <a:cubicBezTo>
                    <a:pt x="4144" y="1375"/>
                    <a:pt x="3842" y="897"/>
                    <a:pt x="3387" y="525"/>
                  </a:cubicBezTo>
                  <a:cubicBezTo>
                    <a:pt x="3225" y="386"/>
                    <a:pt x="3037" y="257"/>
                    <a:pt x="2850" y="129"/>
                  </a:cubicBezTo>
                  <a:cubicBezTo>
                    <a:pt x="2845" y="123"/>
                    <a:pt x="2834" y="120"/>
                    <a:pt x="2821" y="120"/>
                  </a:cubicBezTo>
                  <a:cubicBezTo>
                    <a:pt x="2808" y="120"/>
                    <a:pt x="2793" y="123"/>
                    <a:pt x="2780" y="129"/>
                  </a:cubicBezTo>
                  <a:cubicBezTo>
                    <a:pt x="2758" y="129"/>
                    <a:pt x="2736" y="140"/>
                    <a:pt x="2711" y="140"/>
                  </a:cubicBezTo>
                  <a:cubicBezTo>
                    <a:pt x="2692" y="145"/>
                    <a:pt x="2676" y="148"/>
                    <a:pt x="2664" y="148"/>
                  </a:cubicBezTo>
                  <a:cubicBezTo>
                    <a:pt x="2621" y="148"/>
                    <a:pt x="2602" y="118"/>
                    <a:pt x="2549" y="48"/>
                  </a:cubicBezTo>
                  <a:lnTo>
                    <a:pt x="2537" y="48"/>
                  </a:lnTo>
                  <a:cubicBezTo>
                    <a:pt x="2537" y="59"/>
                    <a:pt x="2526" y="70"/>
                    <a:pt x="2526" y="81"/>
                  </a:cubicBezTo>
                  <a:cubicBezTo>
                    <a:pt x="2537" y="151"/>
                    <a:pt x="2501" y="187"/>
                    <a:pt x="2420" y="187"/>
                  </a:cubicBezTo>
                  <a:cubicBezTo>
                    <a:pt x="2352" y="197"/>
                    <a:pt x="2282" y="203"/>
                    <a:pt x="2211" y="203"/>
                  </a:cubicBezTo>
                  <a:cubicBezTo>
                    <a:pt x="2123" y="203"/>
                    <a:pt x="2033" y="195"/>
                    <a:pt x="1942" y="176"/>
                  </a:cubicBezTo>
                  <a:cubicBezTo>
                    <a:pt x="1861" y="151"/>
                    <a:pt x="1769" y="118"/>
                    <a:pt x="1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2973;p38">
              <a:extLst>
                <a:ext uri="{FF2B5EF4-FFF2-40B4-BE49-F238E27FC236}">
                  <a16:creationId xmlns:a16="http://schemas.microsoft.com/office/drawing/2014/main" xmlns="" id="{0B51E873-E79C-118C-D9F9-3E09F7F84905}"/>
                </a:ext>
              </a:extLst>
            </p:cNvPr>
            <p:cNvSpPr/>
            <p:nvPr/>
          </p:nvSpPr>
          <p:spPr>
            <a:xfrm>
              <a:off x="6395383" y="554010"/>
              <a:ext cx="597046" cy="225869"/>
            </a:xfrm>
            <a:custGeom>
              <a:avLst/>
              <a:gdLst/>
              <a:ahLst/>
              <a:cxnLst/>
              <a:rect l="l" t="t" r="r" b="b"/>
              <a:pathLst>
                <a:path w="7893" h="2986" extrusionOk="0">
                  <a:moveTo>
                    <a:pt x="7215" y="360"/>
                  </a:moveTo>
                  <a:cubicBezTo>
                    <a:pt x="7278" y="360"/>
                    <a:pt x="7393" y="447"/>
                    <a:pt x="7415" y="537"/>
                  </a:cubicBezTo>
                  <a:cubicBezTo>
                    <a:pt x="7322" y="500"/>
                    <a:pt x="7252" y="442"/>
                    <a:pt x="7205" y="361"/>
                  </a:cubicBezTo>
                  <a:cubicBezTo>
                    <a:pt x="7208" y="360"/>
                    <a:pt x="7212" y="360"/>
                    <a:pt x="7215" y="360"/>
                  </a:cubicBezTo>
                  <a:close/>
                  <a:moveTo>
                    <a:pt x="986" y="453"/>
                  </a:moveTo>
                  <a:cubicBezTo>
                    <a:pt x="995" y="453"/>
                    <a:pt x="1004" y="454"/>
                    <a:pt x="1011" y="456"/>
                  </a:cubicBezTo>
                  <a:cubicBezTo>
                    <a:pt x="978" y="467"/>
                    <a:pt x="967" y="489"/>
                    <a:pt x="942" y="500"/>
                  </a:cubicBezTo>
                  <a:cubicBezTo>
                    <a:pt x="743" y="581"/>
                    <a:pt x="570" y="688"/>
                    <a:pt x="442" y="861"/>
                  </a:cubicBezTo>
                  <a:cubicBezTo>
                    <a:pt x="430" y="886"/>
                    <a:pt x="394" y="897"/>
                    <a:pt x="372" y="931"/>
                  </a:cubicBezTo>
                  <a:cubicBezTo>
                    <a:pt x="372" y="777"/>
                    <a:pt x="804" y="453"/>
                    <a:pt x="986" y="453"/>
                  </a:cubicBezTo>
                  <a:close/>
                  <a:moveTo>
                    <a:pt x="313" y="1037"/>
                  </a:moveTo>
                  <a:lnTo>
                    <a:pt x="324" y="1048"/>
                  </a:lnTo>
                  <a:cubicBezTo>
                    <a:pt x="313" y="1140"/>
                    <a:pt x="291" y="1235"/>
                    <a:pt x="268" y="1327"/>
                  </a:cubicBezTo>
                  <a:cubicBezTo>
                    <a:pt x="210" y="1305"/>
                    <a:pt x="221" y="1257"/>
                    <a:pt x="221" y="1224"/>
                  </a:cubicBezTo>
                  <a:cubicBezTo>
                    <a:pt x="232" y="1154"/>
                    <a:pt x="243" y="1084"/>
                    <a:pt x="313" y="1037"/>
                  </a:cubicBezTo>
                  <a:close/>
                  <a:moveTo>
                    <a:pt x="1442" y="1154"/>
                  </a:moveTo>
                  <a:cubicBezTo>
                    <a:pt x="1500" y="1199"/>
                    <a:pt x="1500" y="1316"/>
                    <a:pt x="1456" y="1364"/>
                  </a:cubicBezTo>
                  <a:lnTo>
                    <a:pt x="1430" y="1364"/>
                  </a:lnTo>
                  <a:cubicBezTo>
                    <a:pt x="1430" y="1294"/>
                    <a:pt x="1442" y="1224"/>
                    <a:pt x="1442" y="1154"/>
                  </a:cubicBezTo>
                  <a:close/>
                  <a:moveTo>
                    <a:pt x="2688" y="1956"/>
                  </a:moveTo>
                  <a:cubicBezTo>
                    <a:pt x="2735" y="1956"/>
                    <a:pt x="2875" y="2084"/>
                    <a:pt x="2897" y="2143"/>
                  </a:cubicBezTo>
                  <a:cubicBezTo>
                    <a:pt x="2894" y="2144"/>
                    <a:pt x="2891" y="2144"/>
                    <a:pt x="2888" y="2144"/>
                  </a:cubicBezTo>
                  <a:cubicBezTo>
                    <a:pt x="2826" y="2144"/>
                    <a:pt x="2712" y="2044"/>
                    <a:pt x="2688" y="1956"/>
                  </a:cubicBezTo>
                  <a:close/>
                  <a:moveTo>
                    <a:pt x="3118" y="2015"/>
                  </a:moveTo>
                  <a:cubicBezTo>
                    <a:pt x="3143" y="2037"/>
                    <a:pt x="3154" y="2062"/>
                    <a:pt x="3165" y="2084"/>
                  </a:cubicBezTo>
                  <a:cubicBezTo>
                    <a:pt x="3143" y="2118"/>
                    <a:pt x="3132" y="2132"/>
                    <a:pt x="3118" y="2154"/>
                  </a:cubicBezTo>
                  <a:cubicBezTo>
                    <a:pt x="3107" y="2132"/>
                    <a:pt x="3096" y="2107"/>
                    <a:pt x="3096" y="2084"/>
                  </a:cubicBezTo>
                  <a:cubicBezTo>
                    <a:pt x="3096" y="2062"/>
                    <a:pt x="3107" y="2037"/>
                    <a:pt x="3118" y="2015"/>
                  </a:cubicBezTo>
                  <a:close/>
                  <a:moveTo>
                    <a:pt x="6819" y="0"/>
                  </a:moveTo>
                  <a:lnTo>
                    <a:pt x="6819" y="0"/>
                  </a:lnTo>
                  <a:cubicBezTo>
                    <a:pt x="6833" y="118"/>
                    <a:pt x="6833" y="210"/>
                    <a:pt x="6845" y="316"/>
                  </a:cubicBezTo>
                  <a:cubicBezTo>
                    <a:pt x="6856" y="456"/>
                    <a:pt x="6833" y="595"/>
                    <a:pt x="6705" y="676"/>
                  </a:cubicBezTo>
                  <a:cubicBezTo>
                    <a:pt x="6576" y="780"/>
                    <a:pt x="6437" y="897"/>
                    <a:pt x="6286" y="978"/>
                  </a:cubicBezTo>
                  <a:cubicBezTo>
                    <a:pt x="6029" y="1095"/>
                    <a:pt x="5772" y="1188"/>
                    <a:pt x="5506" y="1294"/>
                  </a:cubicBezTo>
                  <a:cubicBezTo>
                    <a:pt x="5261" y="1375"/>
                    <a:pt x="5018" y="1408"/>
                    <a:pt x="4761" y="1408"/>
                  </a:cubicBezTo>
                  <a:cubicBezTo>
                    <a:pt x="4695" y="1410"/>
                    <a:pt x="4630" y="1410"/>
                    <a:pt x="4564" y="1410"/>
                  </a:cubicBezTo>
                  <a:cubicBezTo>
                    <a:pt x="4105" y="1410"/>
                    <a:pt x="3648" y="1376"/>
                    <a:pt x="3188" y="1305"/>
                  </a:cubicBezTo>
                  <a:cubicBezTo>
                    <a:pt x="2852" y="1235"/>
                    <a:pt x="2514" y="1176"/>
                    <a:pt x="2188" y="1070"/>
                  </a:cubicBezTo>
                  <a:cubicBezTo>
                    <a:pt x="2118" y="1048"/>
                    <a:pt x="2048" y="1026"/>
                    <a:pt x="1978" y="1000"/>
                  </a:cubicBezTo>
                  <a:cubicBezTo>
                    <a:pt x="1618" y="850"/>
                    <a:pt x="1349" y="595"/>
                    <a:pt x="1210" y="221"/>
                  </a:cubicBezTo>
                  <a:cubicBezTo>
                    <a:pt x="1187" y="221"/>
                    <a:pt x="1162" y="232"/>
                    <a:pt x="1140" y="246"/>
                  </a:cubicBezTo>
                  <a:cubicBezTo>
                    <a:pt x="989" y="316"/>
                    <a:pt x="838" y="386"/>
                    <a:pt x="699" y="467"/>
                  </a:cubicBezTo>
                  <a:cubicBezTo>
                    <a:pt x="464" y="595"/>
                    <a:pt x="268" y="769"/>
                    <a:pt x="129" y="1000"/>
                  </a:cubicBezTo>
                  <a:cubicBezTo>
                    <a:pt x="11" y="1210"/>
                    <a:pt x="0" y="1445"/>
                    <a:pt x="129" y="1665"/>
                  </a:cubicBezTo>
                  <a:cubicBezTo>
                    <a:pt x="232" y="1827"/>
                    <a:pt x="349" y="1967"/>
                    <a:pt x="500" y="2084"/>
                  </a:cubicBezTo>
                  <a:cubicBezTo>
                    <a:pt x="511" y="2096"/>
                    <a:pt x="523" y="2096"/>
                    <a:pt x="534" y="2107"/>
                  </a:cubicBezTo>
                  <a:cubicBezTo>
                    <a:pt x="570" y="2143"/>
                    <a:pt x="629" y="2177"/>
                    <a:pt x="673" y="2202"/>
                  </a:cubicBezTo>
                  <a:cubicBezTo>
                    <a:pt x="861" y="2316"/>
                    <a:pt x="1048" y="2422"/>
                    <a:pt x="1232" y="2503"/>
                  </a:cubicBezTo>
                  <a:cubicBezTo>
                    <a:pt x="1397" y="2584"/>
                    <a:pt x="1559" y="2654"/>
                    <a:pt x="1721" y="2713"/>
                  </a:cubicBezTo>
                  <a:cubicBezTo>
                    <a:pt x="2107" y="2841"/>
                    <a:pt x="2503" y="2934"/>
                    <a:pt x="2908" y="2981"/>
                  </a:cubicBezTo>
                  <a:cubicBezTo>
                    <a:pt x="2918" y="2984"/>
                    <a:pt x="2928" y="2985"/>
                    <a:pt x="2939" y="2985"/>
                  </a:cubicBezTo>
                  <a:cubicBezTo>
                    <a:pt x="2969" y="2985"/>
                    <a:pt x="3001" y="2975"/>
                    <a:pt x="3026" y="2956"/>
                  </a:cubicBezTo>
                  <a:lnTo>
                    <a:pt x="3118" y="2864"/>
                  </a:lnTo>
                  <a:cubicBezTo>
                    <a:pt x="3573" y="2481"/>
                    <a:pt x="4051" y="2132"/>
                    <a:pt x="4585" y="1875"/>
                  </a:cubicBezTo>
                  <a:cubicBezTo>
                    <a:pt x="4598" y="1864"/>
                    <a:pt x="4621" y="1853"/>
                    <a:pt x="4643" y="1839"/>
                  </a:cubicBezTo>
                  <a:cubicBezTo>
                    <a:pt x="4610" y="1794"/>
                    <a:pt x="4540" y="1746"/>
                    <a:pt x="4621" y="1699"/>
                  </a:cubicBezTo>
                  <a:cubicBezTo>
                    <a:pt x="4691" y="1654"/>
                    <a:pt x="4761" y="1618"/>
                    <a:pt x="4830" y="1584"/>
                  </a:cubicBezTo>
                  <a:cubicBezTo>
                    <a:pt x="4878" y="1559"/>
                    <a:pt x="4923" y="1537"/>
                    <a:pt x="4981" y="1514"/>
                  </a:cubicBezTo>
                  <a:cubicBezTo>
                    <a:pt x="4988" y="1511"/>
                    <a:pt x="4996" y="1510"/>
                    <a:pt x="5004" y="1510"/>
                  </a:cubicBezTo>
                  <a:cubicBezTo>
                    <a:pt x="5024" y="1510"/>
                    <a:pt x="5046" y="1518"/>
                    <a:pt x="5062" y="1526"/>
                  </a:cubicBezTo>
                  <a:cubicBezTo>
                    <a:pt x="5080" y="1537"/>
                    <a:pt x="5095" y="1542"/>
                    <a:pt x="5110" y="1542"/>
                  </a:cubicBezTo>
                  <a:cubicBezTo>
                    <a:pt x="5124" y="1542"/>
                    <a:pt x="5139" y="1537"/>
                    <a:pt x="5157" y="1526"/>
                  </a:cubicBezTo>
                  <a:cubicBezTo>
                    <a:pt x="5448" y="1397"/>
                    <a:pt x="5749" y="1246"/>
                    <a:pt x="6051" y="1129"/>
                  </a:cubicBezTo>
                  <a:cubicBezTo>
                    <a:pt x="6624" y="908"/>
                    <a:pt x="7216" y="757"/>
                    <a:pt x="7834" y="721"/>
                  </a:cubicBezTo>
                  <a:cubicBezTo>
                    <a:pt x="7845" y="721"/>
                    <a:pt x="7867" y="710"/>
                    <a:pt x="7892" y="710"/>
                  </a:cubicBezTo>
                  <a:cubicBezTo>
                    <a:pt x="7565" y="408"/>
                    <a:pt x="7252" y="140"/>
                    <a:pt x="68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2974;p38">
              <a:extLst>
                <a:ext uri="{FF2B5EF4-FFF2-40B4-BE49-F238E27FC236}">
                  <a16:creationId xmlns:a16="http://schemas.microsoft.com/office/drawing/2014/main" xmlns="" id="{389F0A7E-350B-C5DA-BEB1-F9B9D9F92D56}"/>
                </a:ext>
              </a:extLst>
            </p:cNvPr>
            <p:cNvSpPr/>
            <p:nvPr/>
          </p:nvSpPr>
          <p:spPr>
            <a:xfrm>
              <a:off x="6659514" y="636835"/>
              <a:ext cx="362706" cy="147200"/>
            </a:xfrm>
            <a:custGeom>
              <a:avLst/>
              <a:gdLst/>
              <a:ahLst/>
              <a:cxnLst/>
              <a:rect l="l" t="t" r="r" b="b"/>
              <a:pathLst>
                <a:path w="4795" h="1946" extrusionOk="0">
                  <a:moveTo>
                    <a:pt x="3900" y="325"/>
                  </a:moveTo>
                  <a:cubicBezTo>
                    <a:pt x="3900" y="350"/>
                    <a:pt x="3911" y="361"/>
                    <a:pt x="3923" y="372"/>
                  </a:cubicBezTo>
                  <a:cubicBezTo>
                    <a:pt x="3911" y="419"/>
                    <a:pt x="3900" y="453"/>
                    <a:pt x="3886" y="489"/>
                  </a:cubicBezTo>
                  <a:cubicBezTo>
                    <a:pt x="3886" y="501"/>
                    <a:pt x="3864" y="501"/>
                    <a:pt x="3853" y="512"/>
                  </a:cubicBezTo>
                  <a:cubicBezTo>
                    <a:pt x="3853" y="501"/>
                    <a:pt x="3841" y="478"/>
                    <a:pt x="3841" y="464"/>
                  </a:cubicBezTo>
                  <a:cubicBezTo>
                    <a:pt x="3841" y="431"/>
                    <a:pt x="3853" y="394"/>
                    <a:pt x="3864" y="361"/>
                  </a:cubicBezTo>
                  <a:cubicBezTo>
                    <a:pt x="3864" y="350"/>
                    <a:pt x="3886" y="338"/>
                    <a:pt x="3900" y="325"/>
                  </a:cubicBezTo>
                  <a:close/>
                  <a:moveTo>
                    <a:pt x="3734" y="474"/>
                  </a:moveTo>
                  <a:cubicBezTo>
                    <a:pt x="3749" y="474"/>
                    <a:pt x="3772" y="492"/>
                    <a:pt x="3772" y="501"/>
                  </a:cubicBezTo>
                  <a:cubicBezTo>
                    <a:pt x="3747" y="548"/>
                    <a:pt x="3735" y="604"/>
                    <a:pt x="3702" y="640"/>
                  </a:cubicBezTo>
                  <a:lnTo>
                    <a:pt x="3702" y="651"/>
                  </a:lnTo>
                  <a:cubicBezTo>
                    <a:pt x="3691" y="651"/>
                    <a:pt x="3691" y="651"/>
                    <a:pt x="3677" y="663"/>
                  </a:cubicBezTo>
                  <a:cubicBezTo>
                    <a:pt x="3665" y="618"/>
                    <a:pt x="3677" y="523"/>
                    <a:pt x="3713" y="489"/>
                  </a:cubicBezTo>
                  <a:cubicBezTo>
                    <a:pt x="3713" y="478"/>
                    <a:pt x="3724" y="478"/>
                    <a:pt x="3724" y="478"/>
                  </a:cubicBezTo>
                  <a:cubicBezTo>
                    <a:pt x="3726" y="475"/>
                    <a:pt x="3730" y="474"/>
                    <a:pt x="3734" y="474"/>
                  </a:cubicBezTo>
                  <a:close/>
                  <a:moveTo>
                    <a:pt x="4632" y="361"/>
                  </a:moveTo>
                  <a:lnTo>
                    <a:pt x="4632" y="361"/>
                  </a:lnTo>
                  <a:cubicBezTo>
                    <a:pt x="4680" y="512"/>
                    <a:pt x="4599" y="640"/>
                    <a:pt x="4529" y="758"/>
                  </a:cubicBezTo>
                  <a:cubicBezTo>
                    <a:pt x="4459" y="850"/>
                    <a:pt x="4400" y="953"/>
                    <a:pt x="4272" y="989"/>
                  </a:cubicBezTo>
                  <a:cubicBezTo>
                    <a:pt x="4272" y="978"/>
                    <a:pt x="4261" y="978"/>
                    <a:pt x="4261" y="967"/>
                  </a:cubicBezTo>
                  <a:cubicBezTo>
                    <a:pt x="4272" y="942"/>
                    <a:pt x="4283" y="920"/>
                    <a:pt x="4305" y="908"/>
                  </a:cubicBezTo>
                  <a:cubicBezTo>
                    <a:pt x="4423" y="813"/>
                    <a:pt x="4504" y="688"/>
                    <a:pt x="4562" y="559"/>
                  </a:cubicBezTo>
                  <a:cubicBezTo>
                    <a:pt x="4585" y="512"/>
                    <a:pt x="4585" y="464"/>
                    <a:pt x="4599" y="431"/>
                  </a:cubicBezTo>
                  <a:cubicBezTo>
                    <a:pt x="4610" y="408"/>
                    <a:pt x="4621" y="383"/>
                    <a:pt x="4632" y="361"/>
                  </a:cubicBezTo>
                  <a:close/>
                  <a:moveTo>
                    <a:pt x="4110" y="1082"/>
                  </a:moveTo>
                  <a:cubicBezTo>
                    <a:pt x="4110" y="1093"/>
                    <a:pt x="4121" y="1107"/>
                    <a:pt x="4121" y="1107"/>
                  </a:cubicBezTo>
                  <a:cubicBezTo>
                    <a:pt x="4110" y="1118"/>
                    <a:pt x="4096" y="1140"/>
                    <a:pt x="4073" y="1151"/>
                  </a:cubicBezTo>
                  <a:cubicBezTo>
                    <a:pt x="3665" y="1397"/>
                    <a:pt x="3224" y="1548"/>
                    <a:pt x="2746" y="1629"/>
                  </a:cubicBezTo>
                  <a:cubicBezTo>
                    <a:pt x="2420" y="1688"/>
                    <a:pt x="2084" y="1746"/>
                    <a:pt x="1757" y="1805"/>
                  </a:cubicBezTo>
                  <a:cubicBezTo>
                    <a:pt x="1710" y="1805"/>
                    <a:pt x="1676" y="1805"/>
                    <a:pt x="1629" y="1816"/>
                  </a:cubicBezTo>
                  <a:cubicBezTo>
                    <a:pt x="1629" y="1805"/>
                    <a:pt x="1629" y="1791"/>
                    <a:pt x="1618" y="1780"/>
                  </a:cubicBezTo>
                  <a:cubicBezTo>
                    <a:pt x="1651" y="1769"/>
                    <a:pt x="1676" y="1758"/>
                    <a:pt x="1699" y="1746"/>
                  </a:cubicBezTo>
                  <a:cubicBezTo>
                    <a:pt x="1897" y="1710"/>
                    <a:pt x="2107" y="1677"/>
                    <a:pt x="2305" y="1640"/>
                  </a:cubicBezTo>
                  <a:cubicBezTo>
                    <a:pt x="2746" y="1582"/>
                    <a:pt x="3177" y="1501"/>
                    <a:pt x="3596" y="1327"/>
                  </a:cubicBezTo>
                  <a:cubicBezTo>
                    <a:pt x="3735" y="1258"/>
                    <a:pt x="3886" y="1188"/>
                    <a:pt x="4040" y="1118"/>
                  </a:cubicBezTo>
                  <a:cubicBezTo>
                    <a:pt x="4062" y="1107"/>
                    <a:pt x="4085" y="1093"/>
                    <a:pt x="4110" y="1082"/>
                  </a:cubicBezTo>
                  <a:close/>
                  <a:moveTo>
                    <a:pt x="4643" y="0"/>
                  </a:moveTo>
                  <a:lnTo>
                    <a:pt x="4643" y="0"/>
                  </a:lnTo>
                  <a:cubicBezTo>
                    <a:pt x="4504" y="12"/>
                    <a:pt x="4353" y="12"/>
                    <a:pt x="4213" y="34"/>
                  </a:cubicBezTo>
                  <a:cubicBezTo>
                    <a:pt x="4004" y="70"/>
                    <a:pt x="3794" y="115"/>
                    <a:pt x="3596" y="174"/>
                  </a:cubicBezTo>
                  <a:cubicBezTo>
                    <a:pt x="3397" y="221"/>
                    <a:pt x="3202" y="291"/>
                    <a:pt x="3003" y="350"/>
                  </a:cubicBezTo>
                  <a:cubicBezTo>
                    <a:pt x="2643" y="478"/>
                    <a:pt x="2294" y="604"/>
                    <a:pt x="1956" y="780"/>
                  </a:cubicBezTo>
                  <a:cubicBezTo>
                    <a:pt x="1908" y="802"/>
                    <a:pt x="1886" y="813"/>
                    <a:pt x="1908" y="861"/>
                  </a:cubicBezTo>
                  <a:cubicBezTo>
                    <a:pt x="1931" y="920"/>
                    <a:pt x="1908" y="953"/>
                    <a:pt x="1861" y="978"/>
                  </a:cubicBezTo>
                  <a:cubicBezTo>
                    <a:pt x="1780" y="1037"/>
                    <a:pt x="1688" y="1093"/>
                    <a:pt x="1595" y="1151"/>
                  </a:cubicBezTo>
                  <a:cubicBezTo>
                    <a:pt x="1574" y="1167"/>
                    <a:pt x="1551" y="1176"/>
                    <a:pt x="1528" y="1176"/>
                  </a:cubicBezTo>
                  <a:cubicBezTo>
                    <a:pt x="1498" y="1176"/>
                    <a:pt x="1468" y="1162"/>
                    <a:pt x="1442" y="1129"/>
                  </a:cubicBezTo>
                  <a:cubicBezTo>
                    <a:pt x="1442" y="1118"/>
                    <a:pt x="1431" y="1107"/>
                    <a:pt x="1419" y="1093"/>
                  </a:cubicBezTo>
                  <a:cubicBezTo>
                    <a:pt x="978" y="1291"/>
                    <a:pt x="548" y="1501"/>
                    <a:pt x="162" y="1791"/>
                  </a:cubicBezTo>
                  <a:cubicBezTo>
                    <a:pt x="104" y="1839"/>
                    <a:pt x="59" y="1886"/>
                    <a:pt x="0" y="1931"/>
                  </a:cubicBezTo>
                  <a:cubicBezTo>
                    <a:pt x="45" y="1931"/>
                    <a:pt x="70" y="1945"/>
                    <a:pt x="92" y="1945"/>
                  </a:cubicBezTo>
                  <a:cubicBezTo>
                    <a:pt x="249" y="1945"/>
                    <a:pt x="406" y="1946"/>
                    <a:pt x="564" y="1946"/>
                  </a:cubicBezTo>
                  <a:cubicBezTo>
                    <a:pt x="900" y="1946"/>
                    <a:pt x="1238" y="1941"/>
                    <a:pt x="1570" y="1909"/>
                  </a:cubicBezTo>
                  <a:cubicBezTo>
                    <a:pt x="1931" y="1875"/>
                    <a:pt x="2280" y="1816"/>
                    <a:pt x="2618" y="1735"/>
                  </a:cubicBezTo>
                  <a:cubicBezTo>
                    <a:pt x="2934" y="1665"/>
                    <a:pt x="3235" y="1570"/>
                    <a:pt x="3537" y="1489"/>
                  </a:cubicBezTo>
                  <a:cubicBezTo>
                    <a:pt x="3934" y="1372"/>
                    <a:pt x="4283" y="1163"/>
                    <a:pt x="4551" y="850"/>
                  </a:cubicBezTo>
                  <a:cubicBezTo>
                    <a:pt x="4761" y="593"/>
                    <a:pt x="4794" y="350"/>
                    <a:pt x="4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2975;p38">
              <a:extLst>
                <a:ext uri="{FF2B5EF4-FFF2-40B4-BE49-F238E27FC236}">
                  <a16:creationId xmlns:a16="http://schemas.microsoft.com/office/drawing/2014/main" xmlns="" id="{AB83FD10-9861-8DC9-A4DA-768D2D162AE1}"/>
                </a:ext>
              </a:extLst>
            </p:cNvPr>
            <p:cNvSpPr/>
            <p:nvPr/>
          </p:nvSpPr>
          <p:spPr>
            <a:xfrm>
              <a:off x="6491293" y="529276"/>
              <a:ext cx="345989" cy="126852"/>
            </a:xfrm>
            <a:custGeom>
              <a:avLst/>
              <a:gdLst/>
              <a:ahLst/>
              <a:cxnLst/>
              <a:rect l="l" t="t" r="r" b="b"/>
              <a:pathLst>
                <a:path w="4574" h="1677" extrusionOk="0">
                  <a:moveTo>
                    <a:pt x="369" y="556"/>
                  </a:moveTo>
                  <a:cubicBezTo>
                    <a:pt x="374" y="556"/>
                    <a:pt x="379" y="557"/>
                    <a:pt x="383" y="559"/>
                  </a:cubicBezTo>
                  <a:cubicBezTo>
                    <a:pt x="419" y="573"/>
                    <a:pt x="431" y="618"/>
                    <a:pt x="442" y="643"/>
                  </a:cubicBezTo>
                  <a:cubicBezTo>
                    <a:pt x="431" y="699"/>
                    <a:pt x="431" y="746"/>
                    <a:pt x="408" y="794"/>
                  </a:cubicBezTo>
                  <a:cubicBezTo>
                    <a:pt x="397" y="805"/>
                    <a:pt x="372" y="827"/>
                    <a:pt x="350" y="827"/>
                  </a:cubicBezTo>
                  <a:cubicBezTo>
                    <a:pt x="327" y="827"/>
                    <a:pt x="291" y="805"/>
                    <a:pt x="291" y="783"/>
                  </a:cubicBezTo>
                  <a:cubicBezTo>
                    <a:pt x="280" y="724"/>
                    <a:pt x="291" y="654"/>
                    <a:pt x="302" y="584"/>
                  </a:cubicBezTo>
                  <a:cubicBezTo>
                    <a:pt x="302" y="575"/>
                    <a:pt x="342" y="556"/>
                    <a:pt x="369" y="556"/>
                  </a:cubicBezTo>
                  <a:close/>
                  <a:moveTo>
                    <a:pt x="872" y="769"/>
                  </a:moveTo>
                  <a:cubicBezTo>
                    <a:pt x="931" y="769"/>
                    <a:pt x="978" y="827"/>
                    <a:pt x="978" y="908"/>
                  </a:cubicBezTo>
                  <a:cubicBezTo>
                    <a:pt x="978" y="922"/>
                    <a:pt x="989" y="922"/>
                    <a:pt x="989" y="922"/>
                  </a:cubicBezTo>
                  <a:cubicBezTo>
                    <a:pt x="956" y="978"/>
                    <a:pt x="931" y="1048"/>
                    <a:pt x="897" y="1096"/>
                  </a:cubicBezTo>
                  <a:cubicBezTo>
                    <a:pt x="880" y="1113"/>
                    <a:pt x="858" y="1121"/>
                    <a:pt x="837" y="1121"/>
                  </a:cubicBezTo>
                  <a:cubicBezTo>
                    <a:pt x="800" y="1121"/>
                    <a:pt x="765" y="1098"/>
                    <a:pt x="758" y="1062"/>
                  </a:cubicBezTo>
                  <a:cubicBezTo>
                    <a:pt x="746" y="1003"/>
                    <a:pt x="746" y="945"/>
                    <a:pt x="746" y="886"/>
                  </a:cubicBezTo>
                  <a:cubicBezTo>
                    <a:pt x="758" y="805"/>
                    <a:pt x="802" y="769"/>
                    <a:pt x="872" y="769"/>
                  </a:cubicBezTo>
                  <a:close/>
                  <a:moveTo>
                    <a:pt x="1548" y="978"/>
                  </a:moveTo>
                  <a:cubicBezTo>
                    <a:pt x="1640" y="978"/>
                    <a:pt x="1677" y="1015"/>
                    <a:pt x="1677" y="1096"/>
                  </a:cubicBezTo>
                  <a:cubicBezTo>
                    <a:pt x="1677" y="1177"/>
                    <a:pt x="1665" y="1246"/>
                    <a:pt x="1607" y="1305"/>
                  </a:cubicBezTo>
                  <a:cubicBezTo>
                    <a:pt x="1580" y="1337"/>
                    <a:pt x="1547" y="1351"/>
                    <a:pt x="1516" y="1351"/>
                  </a:cubicBezTo>
                  <a:cubicBezTo>
                    <a:pt x="1467" y="1351"/>
                    <a:pt x="1422" y="1316"/>
                    <a:pt x="1408" y="1258"/>
                  </a:cubicBezTo>
                  <a:cubicBezTo>
                    <a:pt x="1397" y="1202"/>
                    <a:pt x="1397" y="1132"/>
                    <a:pt x="1408" y="1084"/>
                  </a:cubicBezTo>
                  <a:cubicBezTo>
                    <a:pt x="1420" y="1003"/>
                    <a:pt x="1478" y="978"/>
                    <a:pt x="1548" y="978"/>
                  </a:cubicBezTo>
                  <a:close/>
                  <a:moveTo>
                    <a:pt x="81" y="0"/>
                  </a:moveTo>
                  <a:cubicBezTo>
                    <a:pt x="59" y="140"/>
                    <a:pt x="48" y="269"/>
                    <a:pt x="23" y="397"/>
                  </a:cubicBezTo>
                  <a:cubicBezTo>
                    <a:pt x="0" y="537"/>
                    <a:pt x="23" y="643"/>
                    <a:pt x="104" y="746"/>
                  </a:cubicBezTo>
                  <a:cubicBezTo>
                    <a:pt x="243" y="934"/>
                    <a:pt x="397" y="1107"/>
                    <a:pt x="618" y="1202"/>
                  </a:cubicBezTo>
                  <a:cubicBezTo>
                    <a:pt x="780" y="1272"/>
                    <a:pt x="942" y="1353"/>
                    <a:pt x="1118" y="1386"/>
                  </a:cubicBezTo>
                  <a:cubicBezTo>
                    <a:pt x="1548" y="1503"/>
                    <a:pt x="1990" y="1584"/>
                    <a:pt x="2434" y="1632"/>
                  </a:cubicBezTo>
                  <a:cubicBezTo>
                    <a:pt x="2772" y="1665"/>
                    <a:pt x="3107" y="1677"/>
                    <a:pt x="3445" y="1677"/>
                  </a:cubicBezTo>
                  <a:cubicBezTo>
                    <a:pt x="3750" y="1665"/>
                    <a:pt x="4051" y="1621"/>
                    <a:pt x="4342" y="1515"/>
                  </a:cubicBezTo>
                  <a:cubicBezTo>
                    <a:pt x="4481" y="1467"/>
                    <a:pt x="4551" y="1411"/>
                    <a:pt x="4563" y="1258"/>
                  </a:cubicBezTo>
                  <a:cubicBezTo>
                    <a:pt x="4574" y="1048"/>
                    <a:pt x="4574" y="839"/>
                    <a:pt x="4540" y="629"/>
                  </a:cubicBezTo>
                  <a:cubicBezTo>
                    <a:pt x="4518" y="629"/>
                    <a:pt x="4493" y="643"/>
                    <a:pt x="4481" y="643"/>
                  </a:cubicBezTo>
                  <a:cubicBezTo>
                    <a:pt x="4434" y="654"/>
                    <a:pt x="4400" y="654"/>
                    <a:pt x="4353" y="665"/>
                  </a:cubicBezTo>
                  <a:cubicBezTo>
                    <a:pt x="4261" y="688"/>
                    <a:pt x="4169" y="699"/>
                    <a:pt x="4074" y="713"/>
                  </a:cubicBezTo>
                  <a:cubicBezTo>
                    <a:pt x="3880" y="734"/>
                    <a:pt x="3686" y="742"/>
                    <a:pt x="3493" y="742"/>
                  </a:cubicBezTo>
                  <a:cubicBezTo>
                    <a:pt x="3164" y="742"/>
                    <a:pt x="2837" y="718"/>
                    <a:pt x="2515" y="688"/>
                  </a:cubicBezTo>
                  <a:cubicBezTo>
                    <a:pt x="2258" y="677"/>
                    <a:pt x="2015" y="629"/>
                    <a:pt x="1769" y="584"/>
                  </a:cubicBezTo>
                  <a:cubicBezTo>
                    <a:pt x="1456" y="537"/>
                    <a:pt x="1140" y="467"/>
                    <a:pt x="839" y="386"/>
                  </a:cubicBezTo>
                  <a:cubicBezTo>
                    <a:pt x="559" y="316"/>
                    <a:pt x="302" y="199"/>
                    <a:pt x="8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2976;p38">
              <a:extLst>
                <a:ext uri="{FF2B5EF4-FFF2-40B4-BE49-F238E27FC236}">
                  <a16:creationId xmlns:a16="http://schemas.microsoft.com/office/drawing/2014/main" xmlns="" id="{F7FE88CC-5565-7889-1269-9104A1AF1368}"/>
                </a:ext>
              </a:extLst>
            </p:cNvPr>
            <p:cNvSpPr/>
            <p:nvPr/>
          </p:nvSpPr>
          <p:spPr>
            <a:xfrm>
              <a:off x="6718437" y="353263"/>
              <a:ext cx="181391" cy="202495"/>
            </a:xfrm>
            <a:custGeom>
              <a:avLst/>
              <a:gdLst/>
              <a:ahLst/>
              <a:cxnLst/>
              <a:rect l="l" t="t" r="r" b="b"/>
              <a:pathLst>
                <a:path w="2398" h="2677" extrusionOk="0">
                  <a:moveTo>
                    <a:pt x="118" y="0"/>
                  </a:moveTo>
                  <a:lnTo>
                    <a:pt x="118" y="0"/>
                  </a:lnTo>
                  <a:cubicBezTo>
                    <a:pt x="188" y="129"/>
                    <a:pt x="104" y="151"/>
                    <a:pt x="1" y="162"/>
                  </a:cubicBezTo>
                  <a:cubicBezTo>
                    <a:pt x="151" y="269"/>
                    <a:pt x="280" y="350"/>
                    <a:pt x="409" y="442"/>
                  </a:cubicBezTo>
                  <a:cubicBezTo>
                    <a:pt x="920" y="805"/>
                    <a:pt x="1247" y="1280"/>
                    <a:pt x="1409" y="1886"/>
                  </a:cubicBezTo>
                  <a:cubicBezTo>
                    <a:pt x="1467" y="2143"/>
                    <a:pt x="1515" y="2397"/>
                    <a:pt x="1571" y="2677"/>
                  </a:cubicBezTo>
                  <a:cubicBezTo>
                    <a:pt x="1618" y="2666"/>
                    <a:pt x="1654" y="2654"/>
                    <a:pt x="1677" y="2632"/>
                  </a:cubicBezTo>
                  <a:cubicBezTo>
                    <a:pt x="1794" y="2573"/>
                    <a:pt x="1898" y="2515"/>
                    <a:pt x="2004" y="2456"/>
                  </a:cubicBezTo>
                  <a:cubicBezTo>
                    <a:pt x="2155" y="2364"/>
                    <a:pt x="2283" y="2272"/>
                    <a:pt x="2375" y="2118"/>
                  </a:cubicBezTo>
                  <a:cubicBezTo>
                    <a:pt x="2386" y="2084"/>
                    <a:pt x="2398" y="2037"/>
                    <a:pt x="2386" y="2003"/>
                  </a:cubicBezTo>
                  <a:cubicBezTo>
                    <a:pt x="2339" y="1853"/>
                    <a:pt x="2294" y="1713"/>
                    <a:pt x="2247" y="1559"/>
                  </a:cubicBezTo>
                  <a:cubicBezTo>
                    <a:pt x="2107" y="1199"/>
                    <a:pt x="1886" y="908"/>
                    <a:pt x="1596" y="676"/>
                  </a:cubicBezTo>
                  <a:cubicBezTo>
                    <a:pt x="1386" y="512"/>
                    <a:pt x="1152" y="372"/>
                    <a:pt x="909" y="232"/>
                  </a:cubicBezTo>
                  <a:cubicBezTo>
                    <a:pt x="780" y="162"/>
                    <a:pt x="629" y="118"/>
                    <a:pt x="478" y="70"/>
                  </a:cubicBezTo>
                  <a:cubicBezTo>
                    <a:pt x="361" y="37"/>
                    <a:pt x="244" y="23"/>
                    <a:pt x="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2977;p38">
              <a:extLst>
                <a:ext uri="{FF2B5EF4-FFF2-40B4-BE49-F238E27FC236}">
                  <a16:creationId xmlns:a16="http://schemas.microsoft.com/office/drawing/2014/main" xmlns="" id="{EF07FD24-2D09-1908-93CB-7BE58FFD4623}"/>
                </a:ext>
              </a:extLst>
            </p:cNvPr>
            <p:cNvSpPr/>
            <p:nvPr/>
          </p:nvSpPr>
          <p:spPr>
            <a:xfrm>
              <a:off x="6839914" y="540924"/>
              <a:ext cx="68759" cy="95158"/>
            </a:xfrm>
            <a:custGeom>
              <a:avLst/>
              <a:gdLst/>
              <a:ahLst/>
              <a:cxnLst/>
              <a:rect l="l" t="t" r="r" b="b"/>
              <a:pathLst>
                <a:path w="909" h="1258" extrusionOk="0">
                  <a:moveTo>
                    <a:pt x="861" y="0"/>
                  </a:moveTo>
                  <a:cubicBezTo>
                    <a:pt x="792" y="56"/>
                    <a:pt x="758" y="92"/>
                    <a:pt x="699" y="126"/>
                  </a:cubicBezTo>
                  <a:cubicBezTo>
                    <a:pt x="512" y="279"/>
                    <a:pt x="292" y="361"/>
                    <a:pt x="71" y="430"/>
                  </a:cubicBezTo>
                  <a:cubicBezTo>
                    <a:pt x="1" y="453"/>
                    <a:pt x="1" y="489"/>
                    <a:pt x="1" y="545"/>
                  </a:cubicBezTo>
                  <a:cubicBezTo>
                    <a:pt x="35" y="768"/>
                    <a:pt x="48" y="978"/>
                    <a:pt x="1" y="1199"/>
                  </a:cubicBezTo>
                  <a:lnTo>
                    <a:pt x="1" y="1257"/>
                  </a:lnTo>
                  <a:lnTo>
                    <a:pt x="23" y="1257"/>
                  </a:lnTo>
                  <a:cubicBezTo>
                    <a:pt x="60" y="1243"/>
                    <a:pt x="104" y="1221"/>
                    <a:pt x="141" y="1210"/>
                  </a:cubicBezTo>
                  <a:cubicBezTo>
                    <a:pt x="384" y="1104"/>
                    <a:pt x="618" y="978"/>
                    <a:pt x="817" y="780"/>
                  </a:cubicBezTo>
                  <a:cubicBezTo>
                    <a:pt x="873" y="721"/>
                    <a:pt x="909" y="662"/>
                    <a:pt x="898" y="581"/>
                  </a:cubicBezTo>
                  <a:cubicBezTo>
                    <a:pt x="887" y="475"/>
                    <a:pt x="887" y="383"/>
                    <a:pt x="873" y="279"/>
                  </a:cubicBezTo>
                  <a:cubicBezTo>
                    <a:pt x="873" y="196"/>
                    <a:pt x="861" y="103"/>
                    <a:pt x="86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2978;p38">
              <a:extLst>
                <a:ext uri="{FF2B5EF4-FFF2-40B4-BE49-F238E27FC236}">
                  <a16:creationId xmlns:a16="http://schemas.microsoft.com/office/drawing/2014/main" xmlns="" id="{A2D9FF32-4F0C-F76F-75AF-4B1C8635A142}"/>
                </a:ext>
              </a:extLst>
            </p:cNvPr>
            <p:cNvSpPr/>
            <p:nvPr/>
          </p:nvSpPr>
          <p:spPr>
            <a:xfrm>
              <a:off x="6784395" y="621858"/>
              <a:ext cx="163842" cy="71255"/>
            </a:xfrm>
            <a:custGeom>
              <a:avLst/>
              <a:gdLst/>
              <a:ahLst/>
              <a:cxnLst/>
              <a:rect l="l" t="t" r="r" b="b"/>
              <a:pathLst>
                <a:path w="2166" h="942" extrusionOk="0">
                  <a:moveTo>
                    <a:pt x="1956" y="0"/>
                  </a:moveTo>
                  <a:cubicBezTo>
                    <a:pt x="1911" y="0"/>
                    <a:pt x="1864" y="11"/>
                    <a:pt x="1816" y="22"/>
                  </a:cubicBezTo>
                  <a:cubicBezTo>
                    <a:pt x="1202" y="162"/>
                    <a:pt x="629" y="383"/>
                    <a:pt x="70" y="662"/>
                  </a:cubicBezTo>
                  <a:cubicBezTo>
                    <a:pt x="59" y="676"/>
                    <a:pt x="48" y="676"/>
                    <a:pt x="37" y="687"/>
                  </a:cubicBezTo>
                  <a:cubicBezTo>
                    <a:pt x="25" y="687"/>
                    <a:pt x="14" y="699"/>
                    <a:pt x="0" y="710"/>
                  </a:cubicBezTo>
                  <a:cubicBezTo>
                    <a:pt x="84" y="791"/>
                    <a:pt x="154" y="861"/>
                    <a:pt x="224" y="942"/>
                  </a:cubicBezTo>
                  <a:cubicBezTo>
                    <a:pt x="537" y="780"/>
                    <a:pt x="864" y="651"/>
                    <a:pt x="1188" y="536"/>
                  </a:cubicBezTo>
                  <a:cubicBezTo>
                    <a:pt x="1514" y="430"/>
                    <a:pt x="1830" y="327"/>
                    <a:pt x="2165" y="232"/>
                  </a:cubicBezTo>
                  <a:cubicBezTo>
                    <a:pt x="2109" y="151"/>
                    <a:pt x="2051" y="81"/>
                    <a:pt x="2003" y="22"/>
                  </a:cubicBezTo>
                  <a:cubicBezTo>
                    <a:pt x="1992" y="11"/>
                    <a:pt x="1970" y="0"/>
                    <a:pt x="19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2979;p38">
              <a:extLst>
                <a:ext uri="{FF2B5EF4-FFF2-40B4-BE49-F238E27FC236}">
                  <a16:creationId xmlns:a16="http://schemas.microsoft.com/office/drawing/2014/main" xmlns="" id="{0A20ECCA-F45D-B604-32E9-7E4B0B305EFF}"/>
                </a:ext>
              </a:extLst>
            </p:cNvPr>
            <p:cNvSpPr/>
            <p:nvPr/>
          </p:nvSpPr>
          <p:spPr>
            <a:xfrm>
              <a:off x="6622527" y="697498"/>
              <a:ext cx="142737" cy="93721"/>
            </a:xfrm>
            <a:custGeom>
              <a:avLst/>
              <a:gdLst/>
              <a:ahLst/>
              <a:cxnLst/>
              <a:rect l="l" t="t" r="r" b="b"/>
              <a:pathLst>
                <a:path w="1887" h="1239" extrusionOk="0">
                  <a:moveTo>
                    <a:pt x="1677" y="0"/>
                  </a:moveTo>
                  <a:cubicBezTo>
                    <a:pt x="1651" y="11"/>
                    <a:pt x="1629" y="25"/>
                    <a:pt x="1607" y="37"/>
                  </a:cubicBezTo>
                  <a:cubicBezTo>
                    <a:pt x="1302" y="176"/>
                    <a:pt x="1012" y="361"/>
                    <a:pt x="743" y="559"/>
                  </a:cubicBezTo>
                  <a:cubicBezTo>
                    <a:pt x="559" y="699"/>
                    <a:pt x="383" y="838"/>
                    <a:pt x="210" y="978"/>
                  </a:cubicBezTo>
                  <a:cubicBezTo>
                    <a:pt x="174" y="1014"/>
                    <a:pt x="129" y="1048"/>
                    <a:pt x="93" y="1073"/>
                  </a:cubicBezTo>
                  <a:cubicBezTo>
                    <a:pt x="59" y="1107"/>
                    <a:pt x="34" y="1154"/>
                    <a:pt x="0" y="1199"/>
                  </a:cubicBezTo>
                  <a:cubicBezTo>
                    <a:pt x="93" y="1213"/>
                    <a:pt x="185" y="1235"/>
                    <a:pt x="269" y="1235"/>
                  </a:cubicBezTo>
                  <a:cubicBezTo>
                    <a:pt x="273" y="1237"/>
                    <a:pt x="277" y="1238"/>
                    <a:pt x="281" y="1238"/>
                  </a:cubicBezTo>
                  <a:cubicBezTo>
                    <a:pt x="299" y="1238"/>
                    <a:pt x="318" y="1222"/>
                    <a:pt x="338" y="1213"/>
                  </a:cubicBezTo>
                  <a:cubicBezTo>
                    <a:pt x="408" y="1143"/>
                    <a:pt x="478" y="1059"/>
                    <a:pt x="559" y="989"/>
                  </a:cubicBezTo>
                  <a:cubicBezTo>
                    <a:pt x="593" y="956"/>
                    <a:pt x="629" y="933"/>
                    <a:pt x="662" y="897"/>
                  </a:cubicBezTo>
                  <a:cubicBezTo>
                    <a:pt x="953" y="687"/>
                    <a:pt x="1269" y="500"/>
                    <a:pt x="1595" y="361"/>
                  </a:cubicBezTo>
                  <a:cubicBezTo>
                    <a:pt x="1688" y="316"/>
                    <a:pt x="1780" y="268"/>
                    <a:pt x="1886" y="221"/>
                  </a:cubicBezTo>
                  <a:cubicBezTo>
                    <a:pt x="1805" y="140"/>
                    <a:pt x="1746" y="70"/>
                    <a:pt x="1677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2980;p38">
              <a:extLst>
                <a:ext uri="{FF2B5EF4-FFF2-40B4-BE49-F238E27FC236}">
                  <a16:creationId xmlns:a16="http://schemas.microsoft.com/office/drawing/2014/main" xmlns="" id="{7ACC32DC-CA42-83D4-CBF9-44A10899FE2E}"/>
                </a:ext>
              </a:extLst>
            </p:cNvPr>
            <p:cNvSpPr/>
            <p:nvPr/>
          </p:nvSpPr>
          <p:spPr>
            <a:xfrm>
              <a:off x="6498252" y="516190"/>
              <a:ext cx="337366" cy="64220"/>
            </a:xfrm>
            <a:custGeom>
              <a:avLst/>
              <a:gdLst/>
              <a:ahLst/>
              <a:cxnLst/>
              <a:rect l="l" t="t" r="r" b="b"/>
              <a:pathLst>
                <a:path w="4460" h="849" extrusionOk="0">
                  <a:moveTo>
                    <a:pt x="26" y="0"/>
                  </a:moveTo>
                  <a:cubicBezTo>
                    <a:pt x="1" y="59"/>
                    <a:pt x="12" y="104"/>
                    <a:pt x="59" y="151"/>
                  </a:cubicBezTo>
                  <a:cubicBezTo>
                    <a:pt x="221" y="291"/>
                    <a:pt x="397" y="372"/>
                    <a:pt x="596" y="442"/>
                  </a:cubicBezTo>
                  <a:cubicBezTo>
                    <a:pt x="1118" y="629"/>
                    <a:pt x="1666" y="699"/>
                    <a:pt x="2213" y="769"/>
                  </a:cubicBezTo>
                  <a:cubicBezTo>
                    <a:pt x="2515" y="816"/>
                    <a:pt x="2831" y="816"/>
                    <a:pt x="3132" y="838"/>
                  </a:cubicBezTo>
                  <a:cubicBezTo>
                    <a:pt x="3239" y="845"/>
                    <a:pt x="3348" y="848"/>
                    <a:pt x="3456" y="848"/>
                  </a:cubicBezTo>
                  <a:cubicBezTo>
                    <a:pt x="3724" y="848"/>
                    <a:pt x="3993" y="826"/>
                    <a:pt x="4250" y="769"/>
                  </a:cubicBezTo>
                  <a:cubicBezTo>
                    <a:pt x="4286" y="769"/>
                    <a:pt x="4320" y="757"/>
                    <a:pt x="4356" y="757"/>
                  </a:cubicBezTo>
                  <a:cubicBezTo>
                    <a:pt x="4448" y="732"/>
                    <a:pt x="4459" y="710"/>
                    <a:pt x="4412" y="618"/>
                  </a:cubicBezTo>
                  <a:lnTo>
                    <a:pt x="4412" y="618"/>
                  </a:lnTo>
                  <a:cubicBezTo>
                    <a:pt x="4412" y="618"/>
                    <a:pt x="4401" y="618"/>
                    <a:pt x="4401" y="629"/>
                  </a:cubicBezTo>
                  <a:cubicBezTo>
                    <a:pt x="4342" y="640"/>
                    <a:pt x="4297" y="651"/>
                    <a:pt x="4239" y="662"/>
                  </a:cubicBezTo>
                  <a:cubicBezTo>
                    <a:pt x="3894" y="734"/>
                    <a:pt x="3547" y="766"/>
                    <a:pt x="3198" y="766"/>
                  </a:cubicBezTo>
                  <a:cubicBezTo>
                    <a:pt x="2920" y="766"/>
                    <a:pt x="2642" y="746"/>
                    <a:pt x="2364" y="710"/>
                  </a:cubicBezTo>
                  <a:cubicBezTo>
                    <a:pt x="1967" y="676"/>
                    <a:pt x="1596" y="593"/>
                    <a:pt x="1213" y="512"/>
                  </a:cubicBezTo>
                  <a:cubicBezTo>
                    <a:pt x="780" y="419"/>
                    <a:pt x="386" y="268"/>
                    <a:pt x="2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2981;p38">
              <a:extLst>
                <a:ext uri="{FF2B5EF4-FFF2-40B4-BE49-F238E27FC236}">
                  <a16:creationId xmlns:a16="http://schemas.microsoft.com/office/drawing/2014/main" xmlns="" id="{1FF5B009-EA58-6ACE-7B77-9842D630CC8A}"/>
                </a:ext>
              </a:extLst>
            </p:cNvPr>
            <p:cNvSpPr/>
            <p:nvPr/>
          </p:nvSpPr>
          <p:spPr>
            <a:xfrm>
              <a:off x="6638335" y="331933"/>
              <a:ext cx="84644" cy="37216"/>
            </a:xfrm>
            <a:custGeom>
              <a:avLst/>
              <a:gdLst/>
              <a:ahLst/>
              <a:cxnLst/>
              <a:rect l="l" t="t" r="r" b="b"/>
              <a:pathLst>
                <a:path w="1119" h="492" extrusionOk="0">
                  <a:moveTo>
                    <a:pt x="655" y="0"/>
                  </a:moveTo>
                  <a:cubicBezTo>
                    <a:pt x="643" y="0"/>
                    <a:pt x="631" y="1"/>
                    <a:pt x="618" y="3"/>
                  </a:cubicBezTo>
                  <a:cubicBezTo>
                    <a:pt x="560" y="3"/>
                    <a:pt x="501" y="14"/>
                    <a:pt x="442" y="25"/>
                  </a:cubicBezTo>
                  <a:cubicBezTo>
                    <a:pt x="291" y="73"/>
                    <a:pt x="163" y="165"/>
                    <a:pt x="60" y="319"/>
                  </a:cubicBezTo>
                  <a:cubicBezTo>
                    <a:pt x="1" y="411"/>
                    <a:pt x="1" y="433"/>
                    <a:pt x="115" y="458"/>
                  </a:cubicBezTo>
                  <a:cubicBezTo>
                    <a:pt x="244" y="481"/>
                    <a:pt x="372" y="492"/>
                    <a:pt x="512" y="492"/>
                  </a:cubicBezTo>
                  <a:cubicBezTo>
                    <a:pt x="641" y="492"/>
                    <a:pt x="641" y="481"/>
                    <a:pt x="663" y="363"/>
                  </a:cubicBezTo>
                  <a:cubicBezTo>
                    <a:pt x="663" y="352"/>
                    <a:pt x="663" y="352"/>
                    <a:pt x="674" y="352"/>
                  </a:cubicBezTo>
                  <a:cubicBezTo>
                    <a:pt x="688" y="330"/>
                    <a:pt x="688" y="305"/>
                    <a:pt x="710" y="305"/>
                  </a:cubicBezTo>
                  <a:cubicBezTo>
                    <a:pt x="722" y="305"/>
                    <a:pt x="744" y="319"/>
                    <a:pt x="758" y="330"/>
                  </a:cubicBezTo>
                  <a:cubicBezTo>
                    <a:pt x="780" y="363"/>
                    <a:pt x="791" y="389"/>
                    <a:pt x="814" y="422"/>
                  </a:cubicBezTo>
                  <a:cubicBezTo>
                    <a:pt x="828" y="433"/>
                    <a:pt x="850" y="444"/>
                    <a:pt x="861" y="444"/>
                  </a:cubicBezTo>
                  <a:cubicBezTo>
                    <a:pt x="872" y="444"/>
                    <a:pt x="884" y="433"/>
                    <a:pt x="898" y="433"/>
                  </a:cubicBezTo>
                  <a:cubicBezTo>
                    <a:pt x="967" y="411"/>
                    <a:pt x="1048" y="389"/>
                    <a:pt x="1118" y="363"/>
                  </a:cubicBezTo>
                  <a:cubicBezTo>
                    <a:pt x="1082" y="190"/>
                    <a:pt x="953" y="109"/>
                    <a:pt x="814" y="50"/>
                  </a:cubicBezTo>
                  <a:cubicBezTo>
                    <a:pt x="768" y="21"/>
                    <a:pt x="712" y="0"/>
                    <a:pt x="65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2982;p38">
              <a:extLst>
                <a:ext uri="{FF2B5EF4-FFF2-40B4-BE49-F238E27FC236}">
                  <a16:creationId xmlns:a16="http://schemas.microsoft.com/office/drawing/2014/main" xmlns="" id="{C46AB73C-CD93-DB8C-5C33-715CD91954AA}"/>
                </a:ext>
              </a:extLst>
            </p:cNvPr>
            <p:cNvSpPr/>
            <p:nvPr/>
          </p:nvSpPr>
          <p:spPr>
            <a:xfrm>
              <a:off x="6949212" y="612706"/>
              <a:ext cx="66868" cy="23827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625" y="1"/>
                  </a:moveTo>
                  <a:cubicBezTo>
                    <a:pt x="413" y="1"/>
                    <a:pt x="202" y="23"/>
                    <a:pt x="0" y="62"/>
                  </a:cubicBezTo>
                  <a:cubicBezTo>
                    <a:pt x="45" y="132"/>
                    <a:pt x="93" y="202"/>
                    <a:pt x="126" y="272"/>
                  </a:cubicBezTo>
                  <a:cubicBezTo>
                    <a:pt x="143" y="304"/>
                    <a:pt x="159" y="314"/>
                    <a:pt x="182" y="314"/>
                  </a:cubicBezTo>
                  <a:cubicBezTo>
                    <a:pt x="193" y="314"/>
                    <a:pt x="206" y="312"/>
                    <a:pt x="221" y="308"/>
                  </a:cubicBezTo>
                  <a:cubicBezTo>
                    <a:pt x="336" y="294"/>
                    <a:pt x="464" y="272"/>
                    <a:pt x="581" y="261"/>
                  </a:cubicBezTo>
                  <a:cubicBezTo>
                    <a:pt x="674" y="250"/>
                    <a:pt x="780" y="238"/>
                    <a:pt x="883" y="224"/>
                  </a:cubicBezTo>
                  <a:cubicBezTo>
                    <a:pt x="861" y="169"/>
                    <a:pt x="838" y="99"/>
                    <a:pt x="813" y="51"/>
                  </a:cubicBezTo>
                  <a:cubicBezTo>
                    <a:pt x="802" y="29"/>
                    <a:pt x="769" y="4"/>
                    <a:pt x="755" y="4"/>
                  </a:cubicBezTo>
                  <a:cubicBezTo>
                    <a:pt x="711" y="2"/>
                    <a:pt x="668" y="1"/>
                    <a:pt x="625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2983;p38">
              <a:extLst>
                <a:ext uri="{FF2B5EF4-FFF2-40B4-BE49-F238E27FC236}">
                  <a16:creationId xmlns:a16="http://schemas.microsoft.com/office/drawing/2014/main" xmlns="" id="{A43C5720-D402-3B00-C48A-B156E052651B}"/>
                </a:ext>
              </a:extLst>
            </p:cNvPr>
            <p:cNvSpPr/>
            <p:nvPr/>
          </p:nvSpPr>
          <p:spPr>
            <a:xfrm>
              <a:off x="6837191" y="518686"/>
              <a:ext cx="67095" cy="52118"/>
            </a:xfrm>
            <a:custGeom>
              <a:avLst/>
              <a:gdLst/>
              <a:ahLst/>
              <a:cxnLst/>
              <a:rect l="l" t="t" r="r" b="b"/>
              <a:pathLst>
                <a:path w="887" h="689" extrusionOk="0">
                  <a:moveTo>
                    <a:pt x="853" y="1"/>
                  </a:moveTo>
                  <a:cubicBezTo>
                    <a:pt x="747" y="96"/>
                    <a:pt x="654" y="188"/>
                    <a:pt x="548" y="269"/>
                  </a:cubicBezTo>
                  <a:cubicBezTo>
                    <a:pt x="409" y="364"/>
                    <a:pt x="247" y="445"/>
                    <a:pt x="96" y="526"/>
                  </a:cubicBezTo>
                  <a:cubicBezTo>
                    <a:pt x="15" y="573"/>
                    <a:pt x="1" y="573"/>
                    <a:pt x="26" y="688"/>
                  </a:cubicBezTo>
                  <a:cubicBezTo>
                    <a:pt x="118" y="655"/>
                    <a:pt x="199" y="618"/>
                    <a:pt x="280" y="596"/>
                  </a:cubicBezTo>
                  <a:cubicBezTo>
                    <a:pt x="504" y="515"/>
                    <a:pt x="688" y="409"/>
                    <a:pt x="839" y="247"/>
                  </a:cubicBezTo>
                  <a:cubicBezTo>
                    <a:pt x="864" y="224"/>
                    <a:pt x="886" y="199"/>
                    <a:pt x="886" y="188"/>
                  </a:cubicBezTo>
                  <a:cubicBezTo>
                    <a:pt x="875" y="118"/>
                    <a:pt x="864" y="59"/>
                    <a:pt x="85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2984;p38">
              <a:extLst>
                <a:ext uri="{FF2B5EF4-FFF2-40B4-BE49-F238E27FC236}">
                  <a16:creationId xmlns:a16="http://schemas.microsoft.com/office/drawing/2014/main" xmlns="" id="{C79C257F-370A-950E-6CB4-D4E37EF045FB}"/>
                </a:ext>
              </a:extLst>
            </p:cNvPr>
            <p:cNvSpPr/>
            <p:nvPr/>
          </p:nvSpPr>
          <p:spPr>
            <a:xfrm>
              <a:off x="6746575" y="672991"/>
              <a:ext cx="52874" cy="47352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17" y="57"/>
                  </a:moveTo>
                  <a:cubicBezTo>
                    <a:pt x="376" y="57"/>
                    <a:pt x="418" y="100"/>
                    <a:pt x="500" y="196"/>
                  </a:cubicBezTo>
                  <a:cubicBezTo>
                    <a:pt x="537" y="243"/>
                    <a:pt x="570" y="302"/>
                    <a:pt x="606" y="361"/>
                  </a:cubicBezTo>
                  <a:cubicBezTo>
                    <a:pt x="618" y="372"/>
                    <a:pt x="618" y="383"/>
                    <a:pt x="629" y="394"/>
                  </a:cubicBezTo>
                  <a:cubicBezTo>
                    <a:pt x="629" y="405"/>
                    <a:pt x="629" y="419"/>
                    <a:pt x="618" y="419"/>
                  </a:cubicBezTo>
                  <a:cubicBezTo>
                    <a:pt x="548" y="475"/>
                    <a:pt x="467" y="523"/>
                    <a:pt x="386" y="570"/>
                  </a:cubicBezTo>
                  <a:cubicBezTo>
                    <a:pt x="386" y="570"/>
                    <a:pt x="361" y="559"/>
                    <a:pt x="349" y="545"/>
                  </a:cubicBezTo>
                  <a:cubicBezTo>
                    <a:pt x="268" y="442"/>
                    <a:pt x="187" y="335"/>
                    <a:pt x="95" y="221"/>
                  </a:cubicBezTo>
                  <a:cubicBezTo>
                    <a:pt x="59" y="173"/>
                    <a:pt x="70" y="151"/>
                    <a:pt x="118" y="126"/>
                  </a:cubicBezTo>
                  <a:cubicBezTo>
                    <a:pt x="129" y="126"/>
                    <a:pt x="140" y="126"/>
                    <a:pt x="151" y="115"/>
                  </a:cubicBezTo>
                  <a:cubicBezTo>
                    <a:pt x="227" y="77"/>
                    <a:pt x="276" y="57"/>
                    <a:pt x="317" y="57"/>
                  </a:cubicBezTo>
                  <a:close/>
                  <a:moveTo>
                    <a:pt x="327" y="0"/>
                  </a:moveTo>
                  <a:cubicBezTo>
                    <a:pt x="235" y="45"/>
                    <a:pt x="140" y="92"/>
                    <a:pt x="59" y="140"/>
                  </a:cubicBezTo>
                  <a:cubicBezTo>
                    <a:pt x="0" y="162"/>
                    <a:pt x="0" y="196"/>
                    <a:pt x="37" y="232"/>
                  </a:cubicBezTo>
                  <a:cubicBezTo>
                    <a:pt x="129" y="349"/>
                    <a:pt x="210" y="464"/>
                    <a:pt x="305" y="570"/>
                  </a:cubicBezTo>
                  <a:cubicBezTo>
                    <a:pt x="329" y="608"/>
                    <a:pt x="351" y="626"/>
                    <a:pt x="376" y="626"/>
                  </a:cubicBezTo>
                  <a:cubicBezTo>
                    <a:pt x="396" y="626"/>
                    <a:pt x="418" y="614"/>
                    <a:pt x="444" y="592"/>
                  </a:cubicBezTo>
                  <a:cubicBezTo>
                    <a:pt x="514" y="545"/>
                    <a:pt x="584" y="511"/>
                    <a:pt x="654" y="464"/>
                  </a:cubicBezTo>
                  <a:cubicBezTo>
                    <a:pt x="676" y="453"/>
                    <a:pt x="687" y="430"/>
                    <a:pt x="699" y="419"/>
                  </a:cubicBezTo>
                  <a:cubicBezTo>
                    <a:pt x="687" y="394"/>
                    <a:pt x="687" y="383"/>
                    <a:pt x="676" y="361"/>
                  </a:cubicBezTo>
                  <a:cubicBezTo>
                    <a:pt x="618" y="210"/>
                    <a:pt x="489" y="126"/>
                    <a:pt x="386" y="11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2985;p38">
              <a:extLst>
                <a:ext uri="{FF2B5EF4-FFF2-40B4-BE49-F238E27FC236}">
                  <a16:creationId xmlns:a16="http://schemas.microsoft.com/office/drawing/2014/main" xmlns="" id="{096EE1DB-9418-6BBC-EFC9-C9425FFA7F85}"/>
                </a:ext>
              </a:extLst>
            </p:cNvPr>
            <p:cNvSpPr/>
            <p:nvPr/>
          </p:nvSpPr>
          <p:spPr>
            <a:xfrm>
              <a:off x="6938623" y="620043"/>
              <a:ext cx="16793" cy="18532"/>
            </a:xfrm>
            <a:custGeom>
              <a:avLst/>
              <a:gdLst/>
              <a:ahLst/>
              <a:cxnLst/>
              <a:rect l="l" t="t" r="r" b="b"/>
              <a:pathLst>
                <a:path w="222" h="245" extrusionOk="0">
                  <a:moveTo>
                    <a:pt x="13" y="1"/>
                  </a:moveTo>
                  <a:cubicBezTo>
                    <a:pt x="9" y="1"/>
                    <a:pt x="5" y="1"/>
                    <a:pt x="1" y="2"/>
                  </a:cubicBezTo>
                  <a:cubicBezTo>
                    <a:pt x="34" y="35"/>
                    <a:pt x="70" y="72"/>
                    <a:pt x="93" y="105"/>
                  </a:cubicBezTo>
                  <a:cubicBezTo>
                    <a:pt x="126" y="153"/>
                    <a:pt x="140" y="186"/>
                    <a:pt x="174" y="234"/>
                  </a:cubicBezTo>
                  <a:cubicBezTo>
                    <a:pt x="174" y="245"/>
                    <a:pt x="196" y="245"/>
                    <a:pt x="221" y="245"/>
                  </a:cubicBezTo>
                  <a:cubicBezTo>
                    <a:pt x="187" y="123"/>
                    <a:pt x="92" y="1"/>
                    <a:pt x="13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2986;p38">
              <a:extLst>
                <a:ext uri="{FF2B5EF4-FFF2-40B4-BE49-F238E27FC236}">
                  <a16:creationId xmlns:a16="http://schemas.microsoft.com/office/drawing/2014/main" xmlns="" id="{26DE0DD1-5B61-C3F0-E28B-AFC689F8C782}"/>
                </a:ext>
              </a:extLst>
            </p:cNvPr>
            <p:cNvSpPr/>
            <p:nvPr/>
          </p:nvSpPr>
          <p:spPr>
            <a:xfrm>
              <a:off x="6574118" y="470202"/>
              <a:ext cx="12254" cy="10060"/>
            </a:xfrm>
            <a:custGeom>
              <a:avLst/>
              <a:gdLst/>
              <a:ahLst/>
              <a:cxnLst/>
              <a:rect l="l" t="t" r="r" b="b"/>
              <a:pathLst>
                <a:path w="162" h="133" extrusionOk="0">
                  <a:moveTo>
                    <a:pt x="95" y="0"/>
                  </a:moveTo>
                  <a:cubicBezTo>
                    <a:pt x="90" y="0"/>
                    <a:pt x="86" y="1"/>
                    <a:pt x="82" y="2"/>
                  </a:cubicBezTo>
                  <a:cubicBezTo>
                    <a:pt x="56" y="2"/>
                    <a:pt x="34" y="38"/>
                    <a:pt x="1" y="61"/>
                  </a:cubicBezTo>
                  <a:cubicBezTo>
                    <a:pt x="31" y="93"/>
                    <a:pt x="52" y="132"/>
                    <a:pt x="66" y="132"/>
                  </a:cubicBezTo>
                  <a:cubicBezTo>
                    <a:pt x="67" y="132"/>
                    <a:pt x="69" y="132"/>
                    <a:pt x="70" y="131"/>
                  </a:cubicBezTo>
                  <a:cubicBezTo>
                    <a:pt x="104" y="119"/>
                    <a:pt x="140" y="97"/>
                    <a:pt x="151" y="72"/>
                  </a:cubicBezTo>
                  <a:cubicBezTo>
                    <a:pt x="161" y="33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2987;p38">
              <a:extLst>
                <a:ext uri="{FF2B5EF4-FFF2-40B4-BE49-F238E27FC236}">
                  <a16:creationId xmlns:a16="http://schemas.microsoft.com/office/drawing/2014/main" xmlns="" id="{75FF8116-1142-1447-D3D1-AA37734FA201}"/>
                </a:ext>
              </a:extLst>
            </p:cNvPr>
            <p:cNvSpPr/>
            <p:nvPr/>
          </p:nvSpPr>
          <p:spPr>
            <a:xfrm>
              <a:off x="6535239" y="458931"/>
              <a:ext cx="12557" cy="9909"/>
            </a:xfrm>
            <a:custGeom>
              <a:avLst/>
              <a:gdLst/>
              <a:ahLst/>
              <a:cxnLst/>
              <a:rect l="l" t="t" r="r" b="b"/>
              <a:pathLst>
                <a:path w="166" h="131" extrusionOk="0">
                  <a:moveTo>
                    <a:pt x="59" y="0"/>
                  </a:moveTo>
                  <a:cubicBezTo>
                    <a:pt x="37" y="0"/>
                    <a:pt x="26" y="48"/>
                    <a:pt x="1" y="70"/>
                  </a:cubicBezTo>
                  <a:cubicBezTo>
                    <a:pt x="26" y="92"/>
                    <a:pt x="48" y="129"/>
                    <a:pt x="70" y="129"/>
                  </a:cubicBezTo>
                  <a:cubicBezTo>
                    <a:pt x="74" y="130"/>
                    <a:pt x="77" y="131"/>
                    <a:pt x="80" y="131"/>
                  </a:cubicBezTo>
                  <a:cubicBezTo>
                    <a:pt x="102" y="131"/>
                    <a:pt x="124" y="102"/>
                    <a:pt x="165" y="70"/>
                  </a:cubicBezTo>
                  <a:cubicBezTo>
                    <a:pt x="118" y="37"/>
                    <a:pt x="96" y="0"/>
                    <a:pt x="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2988;p38">
              <a:extLst>
                <a:ext uri="{FF2B5EF4-FFF2-40B4-BE49-F238E27FC236}">
                  <a16:creationId xmlns:a16="http://schemas.microsoft.com/office/drawing/2014/main" xmlns="" id="{D916F4F6-6CB3-34B6-97D6-9B94AECD430D}"/>
                </a:ext>
              </a:extLst>
            </p:cNvPr>
            <p:cNvSpPr/>
            <p:nvPr/>
          </p:nvSpPr>
          <p:spPr>
            <a:xfrm>
              <a:off x="6601348" y="607638"/>
              <a:ext cx="11498" cy="19516"/>
            </a:xfrm>
            <a:custGeom>
              <a:avLst/>
              <a:gdLst/>
              <a:ahLst/>
              <a:cxnLst/>
              <a:rect l="l" t="t" r="r" b="b"/>
              <a:pathLst>
                <a:path w="152" h="258" extrusionOk="0">
                  <a:moveTo>
                    <a:pt x="104" y="1"/>
                  </a:moveTo>
                  <a:cubicBezTo>
                    <a:pt x="82" y="1"/>
                    <a:pt x="46" y="12"/>
                    <a:pt x="34" y="26"/>
                  </a:cubicBezTo>
                  <a:cubicBezTo>
                    <a:pt x="12" y="48"/>
                    <a:pt x="1" y="96"/>
                    <a:pt x="1" y="107"/>
                  </a:cubicBezTo>
                  <a:lnTo>
                    <a:pt x="1" y="177"/>
                  </a:lnTo>
                  <a:cubicBezTo>
                    <a:pt x="23" y="199"/>
                    <a:pt x="34" y="222"/>
                    <a:pt x="46" y="258"/>
                  </a:cubicBezTo>
                  <a:cubicBezTo>
                    <a:pt x="82" y="236"/>
                    <a:pt x="115" y="222"/>
                    <a:pt x="129" y="188"/>
                  </a:cubicBezTo>
                  <a:cubicBezTo>
                    <a:pt x="152" y="152"/>
                    <a:pt x="152" y="107"/>
                    <a:pt x="152" y="60"/>
                  </a:cubicBezTo>
                  <a:cubicBezTo>
                    <a:pt x="152" y="48"/>
                    <a:pt x="129" y="12"/>
                    <a:pt x="10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2989;p38">
              <a:extLst>
                <a:ext uri="{FF2B5EF4-FFF2-40B4-BE49-F238E27FC236}">
                  <a16:creationId xmlns:a16="http://schemas.microsoft.com/office/drawing/2014/main" xmlns="" id="{2AC98336-BE63-C960-92F3-8DDE5C13764E}"/>
                </a:ext>
              </a:extLst>
            </p:cNvPr>
            <p:cNvSpPr/>
            <p:nvPr/>
          </p:nvSpPr>
          <p:spPr>
            <a:xfrm>
              <a:off x="6551956" y="592662"/>
              <a:ext cx="9758" cy="17852"/>
            </a:xfrm>
            <a:custGeom>
              <a:avLst/>
              <a:gdLst/>
              <a:ahLst/>
              <a:cxnLst/>
              <a:rect l="l" t="t" r="r" b="b"/>
              <a:pathLst>
                <a:path w="129" h="236" extrusionOk="0">
                  <a:moveTo>
                    <a:pt x="48" y="1"/>
                  </a:moveTo>
                  <a:cubicBezTo>
                    <a:pt x="37" y="1"/>
                    <a:pt x="14" y="26"/>
                    <a:pt x="14" y="48"/>
                  </a:cubicBezTo>
                  <a:cubicBezTo>
                    <a:pt x="0" y="107"/>
                    <a:pt x="0" y="165"/>
                    <a:pt x="0" y="235"/>
                  </a:cubicBezTo>
                  <a:cubicBezTo>
                    <a:pt x="95" y="188"/>
                    <a:pt x="129" y="96"/>
                    <a:pt x="106" y="48"/>
                  </a:cubicBezTo>
                  <a:cubicBezTo>
                    <a:pt x="95" y="26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2990;p38">
              <a:extLst>
                <a:ext uri="{FF2B5EF4-FFF2-40B4-BE49-F238E27FC236}">
                  <a16:creationId xmlns:a16="http://schemas.microsoft.com/office/drawing/2014/main" xmlns="" id="{8552D256-2DE2-25F4-8FBE-3F8EECFCDA67}"/>
                </a:ext>
              </a:extLst>
            </p:cNvPr>
            <p:cNvSpPr/>
            <p:nvPr/>
          </p:nvSpPr>
          <p:spPr>
            <a:xfrm>
              <a:off x="6516027" y="574281"/>
              <a:ext cx="5371" cy="13162"/>
            </a:xfrm>
            <a:custGeom>
              <a:avLst/>
              <a:gdLst/>
              <a:ahLst/>
              <a:cxnLst/>
              <a:rect l="l" t="t" r="r" b="b"/>
              <a:pathLst>
                <a:path w="71" h="174" extrusionOk="0">
                  <a:moveTo>
                    <a:pt x="11" y="1"/>
                  </a:moveTo>
                  <a:cubicBezTo>
                    <a:pt x="11" y="70"/>
                    <a:pt x="0" y="129"/>
                    <a:pt x="0" y="174"/>
                  </a:cubicBezTo>
                  <a:cubicBezTo>
                    <a:pt x="56" y="118"/>
                    <a:pt x="70" y="59"/>
                    <a:pt x="1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2991;p38">
              <a:extLst>
                <a:ext uri="{FF2B5EF4-FFF2-40B4-BE49-F238E27FC236}">
                  <a16:creationId xmlns:a16="http://schemas.microsoft.com/office/drawing/2014/main" xmlns="" id="{DFA2C82E-6128-BAE7-FBB6-E3D0A0CA272F}"/>
                </a:ext>
              </a:extLst>
            </p:cNvPr>
            <p:cNvSpPr/>
            <p:nvPr/>
          </p:nvSpPr>
          <p:spPr>
            <a:xfrm>
              <a:off x="6757997" y="682143"/>
              <a:ext cx="31770" cy="28063"/>
            </a:xfrm>
            <a:custGeom>
              <a:avLst/>
              <a:gdLst/>
              <a:ahLst/>
              <a:cxnLst/>
              <a:rect l="l" t="t" r="r" b="b"/>
              <a:pathLst>
                <a:path w="420" h="371" extrusionOk="0">
                  <a:moveTo>
                    <a:pt x="156" y="0"/>
                  </a:moveTo>
                  <a:cubicBezTo>
                    <a:pt x="149" y="0"/>
                    <a:pt x="144" y="2"/>
                    <a:pt x="140" y="5"/>
                  </a:cubicBezTo>
                  <a:cubicBezTo>
                    <a:pt x="84" y="19"/>
                    <a:pt x="36" y="41"/>
                    <a:pt x="0" y="64"/>
                  </a:cubicBezTo>
                  <a:cubicBezTo>
                    <a:pt x="70" y="159"/>
                    <a:pt x="129" y="251"/>
                    <a:pt x="198" y="332"/>
                  </a:cubicBezTo>
                  <a:cubicBezTo>
                    <a:pt x="208" y="350"/>
                    <a:pt x="234" y="371"/>
                    <a:pt x="249" y="371"/>
                  </a:cubicBezTo>
                  <a:cubicBezTo>
                    <a:pt x="253" y="371"/>
                    <a:pt x="255" y="370"/>
                    <a:pt x="257" y="368"/>
                  </a:cubicBezTo>
                  <a:cubicBezTo>
                    <a:pt x="316" y="343"/>
                    <a:pt x="363" y="309"/>
                    <a:pt x="419" y="273"/>
                  </a:cubicBezTo>
                  <a:cubicBezTo>
                    <a:pt x="349" y="181"/>
                    <a:pt x="279" y="100"/>
                    <a:pt x="210" y="19"/>
                  </a:cubicBezTo>
                  <a:cubicBezTo>
                    <a:pt x="194" y="9"/>
                    <a:pt x="172" y="0"/>
                    <a:pt x="1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2992;p38">
              <a:extLst>
                <a:ext uri="{FF2B5EF4-FFF2-40B4-BE49-F238E27FC236}">
                  <a16:creationId xmlns:a16="http://schemas.microsoft.com/office/drawing/2014/main" xmlns="" id="{2AFF9978-EBF5-23B9-43B1-C57E057BC75B}"/>
                </a:ext>
              </a:extLst>
            </p:cNvPr>
            <p:cNvSpPr/>
            <p:nvPr/>
          </p:nvSpPr>
          <p:spPr>
            <a:xfrm>
              <a:off x="6387289" y="327244"/>
              <a:ext cx="637666" cy="469891"/>
            </a:xfrm>
            <a:custGeom>
              <a:avLst/>
              <a:gdLst/>
              <a:ahLst/>
              <a:cxnLst/>
              <a:rect l="l" t="t" r="r" b="b"/>
              <a:pathLst>
                <a:path w="8430" h="6212" extrusionOk="0">
                  <a:moveTo>
                    <a:pt x="3974" y="62"/>
                  </a:moveTo>
                  <a:cubicBezTo>
                    <a:pt x="4031" y="62"/>
                    <a:pt x="4087" y="83"/>
                    <a:pt x="4133" y="112"/>
                  </a:cubicBezTo>
                  <a:cubicBezTo>
                    <a:pt x="4272" y="171"/>
                    <a:pt x="4401" y="252"/>
                    <a:pt x="4437" y="425"/>
                  </a:cubicBezTo>
                  <a:cubicBezTo>
                    <a:pt x="4356" y="451"/>
                    <a:pt x="4261" y="484"/>
                    <a:pt x="4180" y="506"/>
                  </a:cubicBezTo>
                  <a:cubicBezTo>
                    <a:pt x="4169" y="506"/>
                    <a:pt x="4147" y="495"/>
                    <a:pt x="4133" y="484"/>
                  </a:cubicBezTo>
                  <a:cubicBezTo>
                    <a:pt x="4110" y="451"/>
                    <a:pt x="4099" y="425"/>
                    <a:pt x="4077" y="392"/>
                  </a:cubicBezTo>
                  <a:cubicBezTo>
                    <a:pt x="4063" y="381"/>
                    <a:pt x="4041" y="367"/>
                    <a:pt x="4029" y="367"/>
                  </a:cubicBezTo>
                  <a:cubicBezTo>
                    <a:pt x="4007" y="367"/>
                    <a:pt x="4007" y="392"/>
                    <a:pt x="3993" y="414"/>
                  </a:cubicBezTo>
                  <a:cubicBezTo>
                    <a:pt x="3982" y="414"/>
                    <a:pt x="3982" y="414"/>
                    <a:pt x="3982" y="425"/>
                  </a:cubicBezTo>
                  <a:cubicBezTo>
                    <a:pt x="3960" y="543"/>
                    <a:pt x="3960" y="554"/>
                    <a:pt x="3831" y="554"/>
                  </a:cubicBezTo>
                  <a:cubicBezTo>
                    <a:pt x="3691" y="554"/>
                    <a:pt x="3563" y="543"/>
                    <a:pt x="3434" y="520"/>
                  </a:cubicBezTo>
                  <a:cubicBezTo>
                    <a:pt x="3320" y="495"/>
                    <a:pt x="3320" y="473"/>
                    <a:pt x="3379" y="381"/>
                  </a:cubicBezTo>
                  <a:cubicBezTo>
                    <a:pt x="3518" y="171"/>
                    <a:pt x="3703" y="65"/>
                    <a:pt x="3937" y="65"/>
                  </a:cubicBezTo>
                  <a:cubicBezTo>
                    <a:pt x="3950" y="63"/>
                    <a:pt x="3962" y="62"/>
                    <a:pt x="3974" y="62"/>
                  </a:cubicBezTo>
                  <a:close/>
                  <a:moveTo>
                    <a:pt x="4496" y="344"/>
                  </a:moveTo>
                  <a:lnTo>
                    <a:pt x="4496" y="344"/>
                  </a:lnTo>
                  <a:cubicBezTo>
                    <a:pt x="4622" y="367"/>
                    <a:pt x="4739" y="381"/>
                    <a:pt x="4856" y="414"/>
                  </a:cubicBezTo>
                  <a:cubicBezTo>
                    <a:pt x="5007" y="462"/>
                    <a:pt x="5158" y="506"/>
                    <a:pt x="5287" y="576"/>
                  </a:cubicBezTo>
                  <a:cubicBezTo>
                    <a:pt x="5530" y="716"/>
                    <a:pt x="5764" y="856"/>
                    <a:pt x="5974" y="1020"/>
                  </a:cubicBezTo>
                  <a:cubicBezTo>
                    <a:pt x="6264" y="1252"/>
                    <a:pt x="6485" y="1543"/>
                    <a:pt x="6625" y="1903"/>
                  </a:cubicBezTo>
                  <a:cubicBezTo>
                    <a:pt x="6672" y="2057"/>
                    <a:pt x="6717" y="2197"/>
                    <a:pt x="6764" y="2347"/>
                  </a:cubicBezTo>
                  <a:cubicBezTo>
                    <a:pt x="6776" y="2381"/>
                    <a:pt x="6764" y="2428"/>
                    <a:pt x="6753" y="2462"/>
                  </a:cubicBezTo>
                  <a:cubicBezTo>
                    <a:pt x="6661" y="2616"/>
                    <a:pt x="6533" y="2708"/>
                    <a:pt x="6382" y="2800"/>
                  </a:cubicBezTo>
                  <a:cubicBezTo>
                    <a:pt x="6276" y="2859"/>
                    <a:pt x="6172" y="2917"/>
                    <a:pt x="6055" y="2976"/>
                  </a:cubicBezTo>
                  <a:cubicBezTo>
                    <a:pt x="6032" y="2998"/>
                    <a:pt x="5996" y="3010"/>
                    <a:pt x="5949" y="3021"/>
                  </a:cubicBezTo>
                  <a:cubicBezTo>
                    <a:pt x="5893" y="2741"/>
                    <a:pt x="5845" y="2487"/>
                    <a:pt x="5787" y="2230"/>
                  </a:cubicBezTo>
                  <a:cubicBezTo>
                    <a:pt x="5625" y="1624"/>
                    <a:pt x="5298" y="1149"/>
                    <a:pt x="4787" y="786"/>
                  </a:cubicBezTo>
                  <a:cubicBezTo>
                    <a:pt x="4658" y="694"/>
                    <a:pt x="4529" y="613"/>
                    <a:pt x="4379" y="506"/>
                  </a:cubicBezTo>
                  <a:cubicBezTo>
                    <a:pt x="4482" y="495"/>
                    <a:pt x="4566" y="473"/>
                    <a:pt x="4496" y="344"/>
                  </a:cubicBezTo>
                  <a:close/>
                  <a:moveTo>
                    <a:pt x="3272" y="414"/>
                  </a:moveTo>
                  <a:lnTo>
                    <a:pt x="3272" y="414"/>
                  </a:lnTo>
                  <a:cubicBezTo>
                    <a:pt x="3261" y="532"/>
                    <a:pt x="3353" y="565"/>
                    <a:pt x="3434" y="590"/>
                  </a:cubicBezTo>
                  <a:cubicBezTo>
                    <a:pt x="3525" y="609"/>
                    <a:pt x="3615" y="617"/>
                    <a:pt x="3703" y="617"/>
                  </a:cubicBezTo>
                  <a:cubicBezTo>
                    <a:pt x="3774" y="617"/>
                    <a:pt x="3844" y="611"/>
                    <a:pt x="3912" y="601"/>
                  </a:cubicBezTo>
                  <a:cubicBezTo>
                    <a:pt x="3993" y="601"/>
                    <a:pt x="4029" y="565"/>
                    <a:pt x="4018" y="495"/>
                  </a:cubicBezTo>
                  <a:cubicBezTo>
                    <a:pt x="4018" y="484"/>
                    <a:pt x="4029" y="473"/>
                    <a:pt x="4029" y="462"/>
                  </a:cubicBezTo>
                  <a:lnTo>
                    <a:pt x="4041" y="462"/>
                  </a:lnTo>
                  <a:cubicBezTo>
                    <a:pt x="4093" y="536"/>
                    <a:pt x="4112" y="562"/>
                    <a:pt x="4159" y="562"/>
                  </a:cubicBezTo>
                  <a:cubicBezTo>
                    <a:pt x="4185" y="562"/>
                    <a:pt x="4220" y="554"/>
                    <a:pt x="4272" y="543"/>
                  </a:cubicBezTo>
                  <a:cubicBezTo>
                    <a:pt x="4285" y="537"/>
                    <a:pt x="4300" y="534"/>
                    <a:pt x="4313" y="534"/>
                  </a:cubicBezTo>
                  <a:cubicBezTo>
                    <a:pt x="4326" y="534"/>
                    <a:pt x="4337" y="537"/>
                    <a:pt x="4342" y="543"/>
                  </a:cubicBezTo>
                  <a:cubicBezTo>
                    <a:pt x="4529" y="671"/>
                    <a:pt x="4717" y="800"/>
                    <a:pt x="4879" y="939"/>
                  </a:cubicBezTo>
                  <a:cubicBezTo>
                    <a:pt x="5334" y="1311"/>
                    <a:pt x="5636" y="1789"/>
                    <a:pt x="5753" y="2370"/>
                  </a:cubicBezTo>
                  <a:cubicBezTo>
                    <a:pt x="5787" y="2590"/>
                    <a:pt x="5845" y="2811"/>
                    <a:pt x="5893" y="3046"/>
                  </a:cubicBezTo>
                  <a:cubicBezTo>
                    <a:pt x="5728" y="3079"/>
                    <a:pt x="5577" y="3116"/>
                    <a:pt x="5426" y="3138"/>
                  </a:cubicBezTo>
                  <a:cubicBezTo>
                    <a:pt x="5187" y="3179"/>
                    <a:pt x="4949" y="3193"/>
                    <a:pt x="4710" y="3193"/>
                  </a:cubicBezTo>
                  <a:cubicBezTo>
                    <a:pt x="4471" y="3193"/>
                    <a:pt x="4232" y="3179"/>
                    <a:pt x="3993" y="3160"/>
                  </a:cubicBezTo>
                  <a:cubicBezTo>
                    <a:pt x="3434" y="3127"/>
                    <a:pt x="2890" y="3010"/>
                    <a:pt x="2353" y="2859"/>
                  </a:cubicBezTo>
                  <a:cubicBezTo>
                    <a:pt x="2121" y="2789"/>
                    <a:pt x="1887" y="2685"/>
                    <a:pt x="1677" y="2557"/>
                  </a:cubicBezTo>
                  <a:cubicBezTo>
                    <a:pt x="1504" y="2451"/>
                    <a:pt x="1493" y="2428"/>
                    <a:pt x="1563" y="2241"/>
                  </a:cubicBezTo>
                  <a:cubicBezTo>
                    <a:pt x="1713" y="1881"/>
                    <a:pt x="1864" y="1532"/>
                    <a:pt x="2074" y="1205"/>
                  </a:cubicBezTo>
                  <a:cubicBezTo>
                    <a:pt x="2191" y="1032"/>
                    <a:pt x="2331" y="892"/>
                    <a:pt x="2504" y="775"/>
                  </a:cubicBezTo>
                  <a:cubicBezTo>
                    <a:pt x="2750" y="624"/>
                    <a:pt x="2993" y="495"/>
                    <a:pt x="3272" y="414"/>
                  </a:cubicBezTo>
                  <a:close/>
                  <a:moveTo>
                    <a:pt x="6801" y="2532"/>
                  </a:moveTo>
                  <a:cubicBezTo>
                    <a:pt x="6812" y="2590"/>
                    <a:pt x="6823" y="2649"/>
                    <a:pt x="6834" y="2719"/>
                  </a:cubicBezTo>
                  <a:cubicBezTo>
                    <a:pt x="6834" y="2730"/>
                    <a:pt x="6812" y="2755"/>
                    <a:pt x="6787" y="2778"/>
                  </a:cubicBezTo>
                  <a:cubicBezTo>
                    <a:pt x="6636" y="2940"/>
                    <a:pt x="6452" y="3046"/>
                    <a:pt x="6228" y="3127"/>
                  </a:cubicBezTo>
                  <a:cubicBezTo>
                    <a:pt x="6147" y="3149"/>
                    <a:pt x="6066" y="3186"/>
                    <a:pt x="5974" y="3219"/>
                  </a:cubicBezTo>
                  <a:cubicBezTo>
                    <a:pt x="5949" y="3104"/>
                    <a:pt x="5963" y="3104"/>
                    <a:pt x="6044" y="3057"/>
                  </a:cubicBezTo>
                  <a:cubicBezTo>
                    <a:pt x="6195" y="2976"/>
                    <a:pt x="6357" y="2895"/>
                    <a:pt x="6496" y="2800"/>
                  </a:cubicBezTo>
                  <a:cubicBezTo>
                    <a:pt x="6602" y="2719"/>
                    <a:pt x="6695" y="2627"/>
                    <a:pt x="6801" y="2532"/>
                  </a:cubicBezTo>
                  <a:close/>
                  <a:moveTo>
                    <a:pt x="1493" y="2498"/>
                  </a:moveTo>
                  <a:lnTo>
                    <a:pt x="1493" y="2498"/>
                  </a:lnTo>
                  <a:cubicBezTo>
                    <a:pt x="1853" y="2766"/>
                    <a:pt x="2247" y="2917"/>
                    <a:pt x="2680" y="3010"/>
                  </a:cubicBezTo>
                  <a:cubicBezTo>
                    <a:pt x="3063" y="3091"/>
                    <a:pt x="3434" y="3174"/>
                    <a:pt x="3831" y="3208"/>
                  </a:cubicBezTo>
                  <a:cubicBezTo>
                    <a:pt x="4111" y="3241"/>
                    <a:pt x="4393" y="3261"/>
                    <a:pt x="4675" y="3261"/>
                  </a:cubicBezTo>
                  <a:cubicBezTo>
                    <a:pt x="5074" y="3261"/>
                    <a:pt x="5473" y="3222"/>
                    <a:pt x="5868" y="3127"/>
                  </a:cubicBezTo>
                  <a:cubicBezTo>
                    <a:pt x="5868" y="3116"/>
                    <a:pt x="5879" y="3116"/>
                    <a:pt x="5879" y="3116"/>
                  </a:cubicBezTo>
                  <a:lnTo>
                    <a:pt x="5879" y="3116"/>
                  </a:lnTo>
                  <a:cubicBezTo>
                    <a:pt x="5926" y="3208"/>
                    <a:pt x="5915" y="3230"/>
                    <a:pt x="5823" y="3255"/>
                  </a:cubicBezTo>
                  <a:cubicBezTo>
                    <a:pt x="5513" y="3317"/>
                    <a:pt x="5204" y="3345"/>
                    <a:pt x="4894" y="3345"/>
                  </a:cubicBezTo>
                  <a:cubicBezTo>
                    <a:pt x="4796" y="3345"/>
                    <a:pt x="4698" y="3342"/>
                    <a:pt x="4599" y="3336"/>
                  </a:cubicBezTo>
                  <a:cubicBezTo>
                    <a:pt x="4298" y="3314"/>
                    <a:pt x="3982" y="3314"/>
                    <a:pt x="3680" y="3267"/>
                  </a:cubicBezTo>
                  <a:cubicBezTo>
                    <a:pt x="3133" y="3197"/>
                    <a:pt x="2585" y="3127"/>
                    <a:pt x="2063" y="2940"/>
                  </a:cubicBezTo>
                  <a:cubicBezTo>
                    <a:pt x="1864" y="2870"/>
                    <a:pt x="1688" y="2789"/>
                    <a:pt x="1526" y="2649"/>
                  </a:cubicBezTo>
                  <a:cubicBezTo>
                    <a:pt x="1479" y="2602"/>
                    <a:pt x="1468" y="2557"/>
                    <a:pt x="1493" y="2498"/>
                  </a:cubicBezTo>
                  <a:close/>
                  <a:moveTo>
                    <a:pt x="6845" y="2825"/>
                  </a:moveTo>
                  <a:cubicBezTo>
                    <a:pt x="6845" y="2928"/>
                    <a:pt x="6857" y="3021"/>
                    <a:pt x="6857" y="3104"/>
                  </a:cubicBezTo>
                  <a:cubicBezTo>
                    <a:pt x="6871" y="3208"/>
                    <a:pt x="6871" y="3300"/>
                    <a:pt x="6882" y="3406"/>
                  </a:cubicBezTo>
                  <a:cubicBezTo>
                    <a:pt x="6893" y="3487"/>
                    <a:pt x="6857" y="3557"/>
                    <a:pt x="6801" y="3605"/>
                  </a:cubicBezTo>
                  <a:cubicBezTo>
                    <a:pt x="6602" y="3803"/>
                    <a:pt x="6368" y="3929"/>
                    <a:pt x="6125" y="4035"/>
                  </a:cubicBezTo>
                  <a:cubicBezTo>
                    <a:pt x="6088" y="4046"/>
                    <a:pt x="6044" y="4068"/>
                    <a:pt x="6007" y="4082"/>
                  </a:cubicBezTo>
                  <a:lnTo>
                    <a:pt x="5974" y="4082"/>
                  </a:lnTo>
                  <a:cubicBezTo>
                    <a:pt x="5985" y="4057"/>
                    <a:pt x="5985" y="4035"/>
                    <a:pt x="5985" y="4024"/>
                  </a:cubicBezTo>
                  <a:cubicBezTo>
                    <a:pt x="6032" y="3803"/>
                    <a:pt x="6019" y="3593"/>
                    <a:pt x="5985" y="3370"/>
                  </a:cubicBezTo>
                  <a:cubicBezTo>
                    <a:pt x="5985" y="3314"/>
                    <a:pt x="5985" y="3278"/>
                    <a:pt x="6055" y="3255"/>
                  </a:cubicBezTo>
                  <a:cubicBezTo>
                    <a:pt x="6276" y="3186"/>
                    <a:pt x="6496" y="3104"/>
                    <a:pt x="6683" y="2951"/>
                  </a:cubicBezTo>
                  <a:cubicBezTo>
                    <a:pt x="6731" y="2917"/>
                    <a:pt x="6776" y="2881"/>
                    <a:pt x="6845" y="2825"/>
                  </a:cubicBezTo>
                  <a:close/>
                  <a:moveTo>
                    <a:pt x="8054" y="3775"/>
                  </a:moveTo>
                  <a:cubicBezTo>
                    <a:pt x="8097" y="3775"/>
                    <a:pt x="8140" y="3776"/>
                    <a:pt x="8184" y="3778"/>
                  </a:cubicBezTo>
                  <a:cubicBezTo>
                    <a:pt x="8198" y="3778"/>
                    <a:pt x="8231" y="3803"/>
                    <a:pt x="8242" y="3825"/>
                  </a:cubicBezTo>
                  <a:cubicBezTo>
                    <a:pt x="8267" y="3873"/>
                    <a:pt x="8290" y="3943"/>
                    <a:pt x="8312" y="3998"/>
                  </a:cubicBezTo>
                  <a:cubicBezTo>
                    <a:pt x="8209" y="4012"/>
                    <a:pt x="8103" y="4024"/>
                    <a:pt x="8010" y="4035"/>
                  </a:cubicBezTo>
                  <a:cubicBezTo>
                    <a:pt x="7893" y="4046"/>
                    <a:pt x="7765" y="4068"/>
                    <a:pt x="7650" y="4082"/>
                  </a:cubicBezTo>
                  <a:cubicBezTo>
                    <a:pt x="7635" y="4086"/>
                    <a:pt x="7622" y="4088"/>
                    <a:pt x="7611" y="4088"/>
                  </a:cubicBezTo>
                  <a:cubicBezTo>
                    <a:pt x="7588" y="4088"/>
                    <a:pt x="7572" y="4078"/>
                    <a:pt x="7555" y="4046"/>
                  </a:cubicBezTo>
                  <a:cubicBezTo>
                    <a:pt x="7522" y="3976"/>
                    <a:pt x="7474" y="3906"/>
                    <a:pt x="7429" y="3836"/>
                  </a:cubicBezTo>
                  <a:cubicBezTo>
                    <a:pt x="7631" y="3797"/>
                    <a:pt x="7842" y="3775"/>
                    <a:pt x="8054" y="3775"/>
                  </a:cubicBezTo>
                  <a:close/>
                  <a:moveTo>
                    <a:pt x="7302" y="3872"/>
                  </a:moveTo>
                  <a:cubicBezTo>
                    <a:pt x="7381" y="3872"/>
                    <a:pt x="7476" y="3994"/>
                    <a:pt x="7510" y="4116"/>
                  </a:cubicBezTo>
                  <a:cubicBezTo>
                    <a:pt x="7485" y="4116"/>
                    <a:pt x="7463" y="4116"/>
                    <a:pt x="7463" y="4105"/>
                  </a:cubicBezTo>
                  <a:cubicBezTo>
                    <a:pt x="7429" y="4057"/>
                    <a:pt x="7415" y="4024"/>
                    <a:pt x="7382" y="3976"/>
                  </a:cubicBezTo>
                  <a:cubicBezTo>
                    <a:pt x="7359" y="3943"/>
                    <a:pt x="7323" y="3906"/>
                    <a:pt x="7290" y="3873"/>
                  </a:cubicBezTo>
                  <a:cubicBezTo>
                    <a:pt x="7294" y="3872"/>
                    <a:pt x="7298" y="3872"/>
                    <a:pt x="7302" y="3872"/>
                  </a:cubicBezTo>
                  <a:close/>
                  <a:moveTo>
                    <a:pt x="1456" y="2671"/>
                  </a:moveTo>
                  <a:cubicBezTo>
                    <a:pt x="1677" y="2870"/>
                    <a:pt x="1934" y="2987"/>
                    <a:pt x="2214" y="3057"/>
                  </a:cubicBezTo>
                  <a:cubicBezTo>
                    <a:pt x="2515" y="3138"/>
                    <a:pt x="2831" y="3208"/>
                    <a:pt x="3144" y="3255"/>
                  </a:cubicBezTo>
                  <a:cubicBezTo>
                    <a:pt x="3390" y="3300"/>
                    <a:pt x="3633" y="3348"/>
                    <a:pt x="3890" y="3359"/>
                  </a:cubicBezTo>
                  <a:cubicBezTo>
                    <a:pt x="4212" y="3389"/>
                    <a:pt x="4539" y="3413"/>
                    <a:pt x="4868" y="3413"/>
                  </a:cubicBezTo>
                  <a:cubicBezTo>
                    <a:pt x="5061" y="3413"/>
                    <a:pt x="5255" y="3405"/>
                    <a:pt x="5449" y="3384"/>
                  </a:cubicBezTo>
                  <a:cubicBezTo>
                    <a:pt x="5577" y="3370"/>
                    <a:pt x="5717" y="3336"/>
                    <a:pt x="5856" y="3314"/>
                  </a:cubicBezTo>
                  <a:cubicBezTo>
                    <a:pt x="5868" y="3314"/>
                    <a:pt x="5893" y="3300"/>
                    <a:pt x="5915" y="3300"/>
                  </a:cubicBezTo>
                  <a:cubicBezTo>
                    <a:pt x="5949" y="3510"/>
                    <a:pt x="5949" y="3719"/>
                    <a:pt x="5938" y="3929"/>
                  </a:cubicBezTo>
                  <a:cubicBezTo>
                    <a:pt x="5926" y="4082"/>
                    <a:pt x="5856" y="4138"/>
                    <a:pt x="5717" y="4186"/>
                  </a:cubicBezTo>
                  <a:cubicBezTo>
                    <a:pt x="5426" y="4292"/>
                    <a:pt x="5125" y="4336"/>
                    <a:pt x="4820" y="4348"/>
                  </a:cubicBezTo>
                  <a:cubicBezTo>
                    <a:pt x="4774" y="4348"/>
                    <a:pt x="4728" y="4349"/>
                    <a:pt x="4681" y="4349"/>
                  </a:cubicBezTo>
                  <a:cubicBezTo>
                    <a:pt x="3939" y="4349"/>
                    <a:pt x="3216" y="4244"/>
                    <a:pt x="2493" y="4057"/>
                  </a:cubicBezTo>
                  <a:cubicBezTo>
                    <a:pt x="2317" y="4024"/>
                    <a:pt x="2155" y="3943"/>
                    <a:pt x="1993" y="3873"/>
                  </a:cubicBezTo>
                  <a:cubicBezTo>
                    <a:pt x="1772" y="3778"/>
                    <a:pt x="1618" y="3605"/>
                    <a:pt x="1479" y="3417"/>
                  </a:cubicBezTo>
                  <a:cubicBezTo>
                    <a:pt x="1398" y="3314"/>
                    <a:pt x="1375" y="3208"/>
                    <a:pt x="1398" y="3068"/>
                  </a:cubicBezTo>
                  <a:cubicBezTo>
                    <a:pt x="1423" y="2940"/>
                    <a:pt x="1434" y="2811"/>
                    <a:pt x="1456" y="2671"/>
                  </a:cubicBezTo>
                  <a:close/>
                  <a:moveTo>
                    <a:pt x="7206" y="3895"/>
                  </a:moveTo>
                  <a:cubicBezTo>
                    <a:pt x="7220" y="3895"/>
                    <a:pt x="7242" y="3906"/>
                    <a:pt x="7253" y="3917"/>
                  </a:cubicBezTo>
                  <a:cubicBezTo>
                    <a:pt x="7301" y="3976"/>
                    <a:pt x="7359" y="4046"/>
                    <a:pt x="7415" y="4127"/>
                  </a:cubicBezTo>
                  <a:cubicBezTo>
                    <a:pt x="6742" y="4325"/>
                    <a:pt x="6088" y="4524"/>
                    <a:pt x="5474" y="4837"/>
                  </a:cubicBezTo>
                  <a:cubicBezTo>
                    <a:pt x="5404" y="4756"/>
                    <a:pt x="5334" y="4686"/>
                    <a:pt x="5250" y="4605"/>
                  </a:cubicBezTo>
                  <a:cubicBezTo>
                    <a:pt x="5264" y="4594"/>
                    <a:pt x="5275" y="4582"/>
                    <a:pt x="5287" y="4582"/>
                  </a:cubicBezTo>
                  <a:cubicBezTo>
                    <a:pt x="5856" y="4292"/>
                    <a:pt x="6438" y="4057"/>
                    <a:pt x="7066" y="3917"/>
                  </a:cubicBezTo>
                  <a:cubicBezTo>
                    <a:pt x="7114" y="3906"/>
                    <a:pt x="7161" y="3895"/>
                    <a:pt x="7206" y="3895"/>
                  </a:cubicBezTo>
                  <a:close/>
                  <a:moveTo>
                    <a:pt x="5077" y="4571"/>
                  </a:moveTo>
                  <a:cubicBezTo>
                    <a:pt x="5088" y="4571"/>
                    <a:pt x="5125" y="4571"/>
                    <a:pt x="5136" y="4582"/>
                  </a:cubicBezTo>
                  <a:cubicBezTo>
                    <a:pt x="5239" y="4697"/>
                    <a:pt x="5368" y="4781"/>
                    <a:pt x="5426" y="4932"/>
                  </a:cubicBezTo>
                  <a:cubicBezTo>
                    <a:pt x="5437" y="4954"/>
                    <a:pt x="5437" y="4965"/>
                    <a:pt x="5449" y="4990"/>
                  </a:cubicBezTo>
                  <a:cubicBezTo>
                    <a:pt x="5437" y="5001"/>
                    <a:pt x="5426" y="5024"/>
                    <a:pt x="5404" y="5035"/>
                  </a:cubicBezTo>
                  <a:cubicBezTo>
                    <a:pt x="5334" y="5082"/>
                    <a:pt x="5264" y="5116"/>
                    <a:pt x="5194" y="5163"/>
                  </a:cubicBezTo>
                  <a:cubicBezTo>
                    <a:pt x="5168" y="5185"/>
                    <a:pt x="5146" y="5197"/>
                    <a:pt x="5126" y="5197"/>
                  </a:cubicBezTo>
                  <a:cubicBezTo>
                    <a:pt x="5101" y="5197"/>
                    <a:pt x="5079" y="5179"/>
                    <a:pt x="5055" y="5141"/>
                  </a:cubicBezTo>
                  <a:cubicBezTo>
                    <a:pt x="4960" y="5035"/>
                    <a:pt x="4879" y="4920"/>
                    <a:pt x="4787" y="4803"/>
                  </a:cubicBezTo>
                  <a:cubicBezTo>
                    <a:pt x="4750" y="4767"/>
                    <a:pt x="4750" y="4733"/>
                    <a:pt x="4809" y="4711"/>
                  </a:cubicBezTo>
                  <a:cubicBezTo>
                    <a:pt x="4890" y="4663"/>
                    <a:pt x="4985" y="4616"/>
                    <a:pt x="5077" y="4571"/>
                  </a:cubicBezTo>
                  <a:close/>
                  <a:moveTo>
                    <a:pt x="6926" y="2998"/>
                  </a:moveTo>
                  <a:lnTo>
                    <a:pt x="6926" y="2998"/>
                  </a:lnTo>
                  <a:cubicBezTo>
                    <a:pt x="7359" y="3138"/>
                    <a:pt x="7672" y="3406"/>
                    <a:pt x="7999" y="3708"/>
                  </a:cubicBezTo>
                  <a:cubicBezTo>
                    <a:pt x="7974" y="3708"/>
                    <a:pt x="7952" y="3719"/>
                    <a:pt x="7941" y="3719"/>
                  </a:cubicBezTo>
                  <a:cubicBezTo>
                    <a:pt x="7323" y="3755"/>
                    <a:pt x="6731" y="3906"/>
                    <a:pt x="6158" y="4127"/>
                  </a:cubicBezTo>
                  <a:cubicBezTo>
                    <a:pt x="5856" y="4244"/>
                    <a:pt x="5555" y="4395"/>
                    <a:pt x="5264" y="4524"/>
                  </a:cubicBezTo>
                  <a:cubicBezTo>
                    <a:pt x="5246" y="4535"/>
                    <a:pt x="5231" y="4540"/>
                    <a:pt x="5217" y="4540"/>
                  </a:cubicBezTo>
                  <a:cubicBezTo>
                    <a:pt x="5202" y="4540"/>
                    <a:pt x="5187" y="4535"/>
                    <a:pt x="5169" y="4524"/>
                  </a:cubicBezTo>
                  <a:cubicBezTo>
                    <a:pt x="5153" y="4516"/>
                    <a:pt x="5131" y="4508"/>
                    <a:pt x="5111" y="4508"/>
                  </a:cubicBezTo>
                  <a:cubicBezTo>
                    <a:pt x="5103" y="4508"/>
                    <a:pt x="5095" y="4509"/>
                    <a:pt x="5088" y="4512"/>
                  </a:cubicBezTo>
                  <a:cubicBezTo>
                    <a:pt x="4960" y="4571"/>
                    <a:pt x="4845" y="4627"/>
                    <a:pt x="4728" y="4697"/>
                  </a:cubicBezTo>
                  <a:cubicBezTo>
                    <a:pt x="4647" y="4744"/>
                    <a:pt x="4717" y="4792"/>
                    <a:pt x="4750" y="4837"/>
                  </a:cubicBezTo>
                  <a:cubicBezTo>
                    <a:pt x="4728" y="4851"/>
                    <a:pt x="4705" y="4862"/>
                    <a:pt x="4692" y="4873"/>
                  </a:cubicBezTo>
                  <a:cubicBezTo>
                    <a:pt x="4110" y="5152"/>
                    <a:pt x="3599" y="5535"/>
                    <a:pt x="3133" y="5954"/>
                  </a:cubicBezTo>
                  <a:cubicBezTo>
                    <a:pt x="3108" y="5973"/>
                    <a:pt x="3076" y="5983"/>
                    <a:pt x="3046" y="5983"/>
                  </a:cubicBezTo>
                  <a:cubicBezTo>
                    <a:pt x="3035" y="5983"/>
                    <a:pt x="3025" y="5982"/>
                    <a:pt x="3015" y="5979"/>
                  </a:cubicBezTo>
                  <a:cubicBezTo>
                    <a:pt x="2610" y="5932"/>
                    <a:pt x="2214" y="5839"/>
                    <a:pt x="1828" y="5711"/>
                  </a:cubicBezTo>
                  <a:cubicBezTo>
                    <a:pt x="1456" y="5582"/>
                    <a:pt x="1107" y="5409"/>
                    <a:pt x="780" y="5200"/>
                  </a:cubicBezTo>
                  <a:cubicBezTo>
                    <a:pt x="549" y="5071"/>
                    <a:pt x="375" y="4884"/>
                    <a:pt x="236" y="4663"/>
                  </a:cubicBezTo>
                  <a:cubicBezTo>
                    <a:pt x="107" y="4443"/>
                    <a:pt x="118" y="4208"/>
                    <a:pt x="236" y="3998"/>
                  </a:cubicBezTo>
                  <a:cubicBezTo>
                    <a:pt x="375" y="3767"/>
                    <a:pt x="571" y="3593"/>
                    <a:pt x="806" y="3465"/>
                  </a:cubicBezTo>
                  <a:cubicBezTo>
                    <a:pt x="945" y="3384"/>
                    <a:pt x="1096" y="3314"/>
                    <a:pt x="1247" y="3244"/>
                  </a:cubicBezTo>
                  <a:cubicBezTo>
                    <a:pt x="1269" y="3230"/>
                    <a:pt x="1294" y="3219"/>
                    <a:pt x="1317" y="3219"/>
                  </a:cubicBezTo>
                  <a:cubicBezTo>
                    <a:pt x="1456" y="3593"/>
                    <a:pt x="1725" y="3848"/>
                    <a:pt x="2085" y="3998"/>
                  </a:cubicBezTo>
                  <a:cubicBezTo>
                    <a:pt x="2482" y="4152"/>
                    <a:pt x="2890" y="4222"/>
                    <a:pt x="3295" y="4303"/>
                  </a:cubicBezTo>
                  <a:cubicBezTo>
                    <a:pt x="3755" y="4374"/>
                    <a:pt x="4212" y="4408"/>
                    <a:pt x="4671" y="4408"/>
                  </a:cubicBezTo>
                  <a:cubicBezTo>
                    <a:pt x="4737" y="4408"/>
                    <a:pt x="4802" y="4408"/>
                    <a:pt x="4868" y="4406"/>
                  </a:cubicBezTo>
                  <a:cubicBezTo>
                    <a:pt x="5125" y="4406"/>
                    <a:pt x="5368" y="4373"/>
                    <a:pt x="5613" y="4292"/>
                  </a:cubicBezTo>
                  <a:cubicBezTo>
                    <a:pt x="5879" y="4186"/>
                    <a:pt x="6136" y="4093"/>
                    <a:pt x="6393" y="3976"/>
                  </a:cubicBezTo>
                  <a:cubicBezTo>
                    <a:pt x="6544" y="3895"/>
                    <a:pt x="6683" y="3778"/>
                    <a:pt x="6812" y="3674"/>
                  </a:cubicBezTo>
                  <a:cubicBezTo>
                    <a:pt x="6940" y="3593"/>
                    <a:pt x="6963" y="3454"/>
                    <a:pt x="6952" y="3314"/>
                  </a:cubicBezTo>
                  <a:cubicBezTo>
                    <a:pt x="6940" y="3208"/>
                    <a:pt x="6940" y="3116"/>
                    <a:pt x="6926" y="2998"/>
                  </a:cubicBezTo>
                  <a:close/>
                  <a:moveTo>
                    <a:pt x="8242" y="4093"/>
                  </a:moveTo>
                  <a:lnTo>
                    <a:pt x="8242" y="4093"/>
                  </a:lnTo>
                  <a:cubicBezTo>
                    <a:pt x="8393" y="4443"/>
                    <a:pt x="8360" y="4686"/>
                    <a:pt x="8150" y="4943"/>
                  </a:cubicBezTo>
                  <a:cubicBezTo>
                    <a:pt x="7882" y="5256"/>
                    <a:pt x="7533" y="5465"/>
                    <a:pt x="7136" y="5582"/>
                  </a:cubicBezTo>
                  <a:cubicBezTo>
                    <a:pt x="6834" y="5663"/>
                    <a:pt x="6533" y="5758"/>
                    <a:pt x="6217" y="5828"/>
                  </a:cubicBezTo>
                  <a:cubicBezTo>
                    <a:pt x="5879" y="5909"/>
                    <a:pt x="5530" y="5968"/>
                    <a:pt x="5169" y="6002"/>
                  </a:cubicBezTo>
                  <a:cubicBezTo>
                    <a:pt x="4837" y="6034"/>
                    <a:pt x="4499" y="6039"/>
                    <a:pt x="4163" y="6039"/>
                  </a:cubicBezTo>
                  <a:cubicBezTo>
                    <a:pt x="4005" y="6039"/>
                    <a:pt x="3848" y="6038"/>
                    <a:pt x="3691" y="6038"/>
                  </a:cubicBezTo>
                  <a:cubicBezTo>
                    <a:pt x="3669" y="6038"/>
                    <a:pt x="3644" y="6024"/>
                    <a:pt x="3599" y="6024"/>
                  </a:cubicBezTo>
                  <a:cubicBezTo>
                    <a:pt x="4029" y="5652"/>
                    <a:pt x="4518" y="5409"/>
                    <a:pt x="5018" y="5186"/>
                  </a:cubicBezTo>
                  <a:cubicBezTo>
                    <a:pt x="5030" y="5200"/>
                    <a:pt x="5041" y="5211"/>
                    <a:pt x="5041" y="5222"/>
                  </a:cubicBezTo>
                  <a:cubicBezTo>
                    <a:pt x="5067" y="5255"/>
                    <a:pt x="5097" y="5269"/>
                    <a:pt x="5127" y="5269"/>
                  </a:cubicBezTo>
                  <a:cubicBezTo>
                    <a:pt x="5150" y="5269"/>
                    <a:pt x="5173" y="5260"/>
                    <a:pt x="5194" y="5244"/>
                  </a:cubicBezTo>
                  <a:cubicBezTo>
                    <a:pt x="5287" y="5186"/>
                    <a:pt x="5379" y="5130"/>
                    <a:pt x="5460" y="5071"/>
                  </a:cubicBezTo>
                  <a:cubicBezTo>
                    <a:pt x="5507" y="5046"/>
                    <a:pt x="5530" y="5013"/>
                    <a:pt x="5507" y="4954"/>
                  </a:cubicBezTo>
                  <a:cubicBezTo>
                    <a:pt x="5485" y="4906"/>
                    <a:pt x="5507" y="4895"/>
                    <a:pt x="5555" y="4873"/>
                  </a:cubicBezTo>
                  <a:cubicBezTo>
                    <a:pt x="5893" y="4697"/>
                    <a:pt x="6242" y="4571"/>
                    <a:pt x="6602" y="4443"/>
                  </a:cubicBezTo>
                  <a:cubicBezTo>
                    <a:pt x="6996" y="4314"/>
                    <a:pt x="7393" y="4186"/>
                    <a:pt x="7812" y="4127"/>
                  </a:cubicBezTo>
                  <a:cubicBezTo>
                    <a:pt x="7952" y="4105"/>
                    <a:pt x="8103" y="4105"/>
                    <a:pt x="8242" y="4093"/>
                  </a:cubicBezTo>
                  <a:close/>
                  <a:moveTo>
                    <a:pt x="4787" y="4895"/>
                  </a:moveTo>
                  <a:cubicBezTo>
                    <a:pt x="4856" y="4965"/>
                    <a:pt x="4915" y="5035"/>
                    <a:pt x="4996" y="5116"/>
                  </a:cubicBezTo>
                  <a:cubicBezTo>
                    <a:pt x="4890" y="5163"/>
                    <a:pt x="4798" y="5211"/>
                    <a:pt x="4705" y="5256"/>
                  </a:cubicBezTo>
                  <a:cubicBezTo>
                    <a:pt x="4379" y="5395"/>
                    <a:pt x="4063" y="5582"/>
                    <a:pt x="3772" y="5792"/>
                  </a:cubicBezTo>
                  <a:cubicBezTo>
                    <a:pt x="3658" y="5884"/>
                    <a:pt x="3552" y="6002"/>
                    <a:pt x="3448" y="6108"/>
                  </a:cubicBezTo>
                  <a:cubicBezTo>
                    <a:pt x="3428" y="6117"/>
                    <a:pt x="3409" y="6133"/>
                    <a:pt x="3391" y="6133"/>
                  </a:cubicBezTo>
                  <a:cubicBezTo>
                    <a:pt x="3387" y="6133"/>
                    <a:pt x="3383" y="6132"/>
                    <a:pt x="3379" y="6130"/>
                  </a:cubicBezTo>
                  <a:cubicBezTo>
                    <a:pt x="3295" y="6130"/>
                    <a:pt x="3203" y="6108"/>
                    <a:pt x="3110" y="6094"/>
                  </a:cubicBezTo>
                  <a:cubicBezTo>
                    <a:pt x="3144" y="6049"/>
                    <a:pt x="3169" y="6002"/>
                    <a:pt x="3203" y="5968"/>
                  </a:cubicBezTo>
                  <a:cubicBezTo>
                    <a:pt x="3412" y="5792"/>
                    <a:pt x="3633" y="5619"/>
                    <a:pt x="3853" y="5454"/>
                  </a:cubicBezTo>
                  <a:cubicBezTo>
                    <a:pt x="4122" y="5256"/>
                    <a:pt x="4412" y="5071"/>
                    <a:pt x="4717" y="4932"/>
                  </a:cubicBezTo>
                  <a:cubicBezTo>
                    <a:pt x="4739" y="4920"/>
                    <a:pt x="4761" y="4906"/>
                    <a:pt x="4787" y="4895"/>
                  </a:cubicBezTo>
                  <a:close/>
                  <a:moveTo>
                    <a:pt x="3917" y="0"/>
                  </a:moveTo>
                  <a:cubicBezTo>
                    <a:pt x="3685" y="0"/>
                    <a:pt x="3498" y="103"/>
                    <a:pt x="3353" y="297"/>
                  </a:cubicBezTo>
                  <a:cubicBezTo>
                    <a:pt x="3331" y="322"/>
                    <a:pt x="3309" y="356"/>
                    <a:pt x="3272" y="367"/>
                  </a:cubicBezTo>
                  <a:cubicBezTo>
                    <a:pt x="2971" y="437"/>
                    <a:pt x="2702" y="590"/>
                    <a:pt x="2445" y="752"/>
                  </a:cubicBezTo>
                  <a:cubicBezTo>
                    <a:pt x="2283" y="856"/>
                    <a:pt x="2144" y="984"/>
                    <a:pt x="2026" y="1149"/>
                  </a:cubicBezTo>
                  <a:cubicBezTo>
                    <a:pt x="1644" y="1741"/>
                    <a:pt x="1375" y="2381"/>
                    <a:pt x="1317" y="3104"/>
                  </a:cubicBezTo>
                  <a:cubicBezTo>
                    <a:pt x="1317" y="3138"/>
                    <a:pt x="1294" y="3149"/>
                    <a:pt x="1258" y="3160"/>
                  </a:cubicBezTo>
                  <a:cubicBezTo>
                    <a:pt x="1074" y="3255"/>
                    <a:pt x="887" y="3348"/>
                    <a:pt x="699" y="3454"/>
                  </a:cubicBezTo>
                  <a:cubicBezTo>
                    <a:pt x="526" y="3546"/>
                    <a:pt x="375" y="3686"/>
                    <a:pt x="247" y="3848"/>
                  </a:cubicBezTo>
                  <a:cubicBezTo>
                    <a:pt x="60" y="4093"/>
                    <a:pt x="1" y="4443"/>
                    <a:pt x="199" y="4744"/>
                  </a:cubicBezTo>
                  <a:cubicBezTo>
                    <a:pt x="361" y="4976"/>
                    <a:pt x="560" y="5163"/>
                    <a:pt x="806" y="5303"/>
                  </a:cubicBezTo>
                  <a:cubicBezTo>
                    <a:pt x="1479" y="5711"/>
                    <a:pt x="2214" y="5954"/>
                    <a:pt x="2993" y="6060"/>
                  </a:cubicBezTo>
                  <a:cubicBezTo>
                    <a:pt x="3015" y="6060"/>
                    <a:pt x="3052" y="6060"/>
                    <a:pt x="3052" y="6108"/>
                  </a:cubicBezTo>
                  <a:cubicBezTo>
                    <a:pt x="3052" y="6130"/>
                    <a:pt x="3085" y="6152"/>
                    <a:pt x="3110" y="6152"/>
                  </a:cubicBezTo>
                  <a:cubicBezTo>
                    <a:pt x="3203" y="6178"/>
                    <a:pt x="3295" y="6189"/>
                    <a:pt x="3390" y="6211"/>
                  </a:cubicBezTo>
                  <a:cubicBezTo>
                    <a:pt x="3434" y="6211"/>
                    <a:pt x="3471" y="6189"/>
                    <a:pt x="3504" y="6152"/>
                  </a:cubicBezTo>
                  <a:cubicBezTo>
                    <a:pt x="3518" y="6130"/>
                    <a:pt x="3563" y="6108"/>
                    <a:pt x="3588" y="6108"/>
                  </a:cubicBezTo>
                  <a:cubicBezTo>
                    <a:pt x="3709" y="6108"/>
                    <a:pt x="3829" y="6122"/>
                    <a:pt x="3944" y="6122"/>
                  </a:cubicBezTo>
                  <a:cubicBezTo>
                    <a:pt x="3973" y="6122"/>
                    <a:pt x="4001" y="6121"/>
                    <a:pt x="4029" y="6119"/>
                  </a:cubicBezTo>
                  <a:cubicBezTo>
                    <a:pt x="4437" y="6094"/>
                    <a:pt x="4845" y="6119"/>
                    <a:pt x="5250" y="6060"/>
                  </a:cubicBezTo>
                  <a:cubicBezTo>
                    <a:pt x="5588" y="6013"/>
                    <a:pt x="5938" y="5968"/>
                    <a:pt x="6276" y="5884"/>
                  </a:cubicBezTo>
                  <a:cubicBezTo>
                    <a:pt x="6577" y="5814"/>
                    <a:pt x="6871" y="5722"/>
                    <a:pt x="7161" y="5641"/>
                  </a:cubicBezTo>
                  <a:cubicBezTo>
                    <a:pt x="7346" y="5594"/>
                    <a:pt x="7522" y="5501"/>
                    <a:pt x="7695" y="5409"/>
                  </a:cubicBezTo>
                  <a:cubicBezTo>
                    <a:pt x="7893" y="5303"/>
                    <a:pt x="8058" y="5163"/>
                    <a:pt x="8198" y="5001"/>
                  </a:cubicBezTo>
                  <a:cubicBezTo>
                    <a:pt x="8337" y="4837"/>
                    <a:pt x="8429" y="4663"/>
                    <a:pt x="8407" y="4454"/>
                  </a:cubicBezTo>
                  <a:cubicBezTo>
                    <a:pt x="8393" y="4336"/>
                    <a:pt x="8371" y="4222"/>
                    <a:pt x="8348" y="4093"/>
                  </a:cubicBezTo>
                  <a:cubicBezTo>
                    <a:pt x="8407" y="4082"/>
                    <a:pt x="8407" y="4035"/>
                    <a:pt x="8382" y="3976"/>
                  </a:cubicBezTo>
                  <a:cubicBezTo>
                    <a:pt x="8348" y="3917"/>
                    <a:pt x="8337" y="3859"/>
                    <a:pt x="8312" y="3803"/>
                  </a:cubicBezTo>
                  <a:cubicBezTo>
                    <a:pt x="8279" y="3733"/>
                    <a:pt x="8231" y="3697"/>
                    <a:pt x="8150" y="3697"/>
                  </a:cubicBezTo>
                  <a:cubicBezTo>
                    <a:pt x="8146" y="3699"/>
                    <a:pt x="8141" y="3700"/>
                    <a:pt x="8135" y="3700"/>
                  </a:cubicBezTo>
                  <a:cubicBezTo>
                    <a:pt x="8111" y="3700"/>
                    <a:pt x="8076" y="3683"/>
                    <a:pt x="8058" y="3674"/>
                  </a:cubicBezTo>
                  <a:cubicBezTo>
                    <a:pt x="7952" y="3579"/>
                    <a:pt x="7860" y="3476"/>
                    <a:pt x="7742" y="3384"/>
                  </a:cubicBezTo>
                  <a:cubicBezTo>
                    <a:pt x="7499" y="3197"/>
                    <a:pt x="7253" y="3035"/>
                    <a:pt x="6963" y="2940"/>
                  </a:cubicBezTo>
                  <a:cubicBezTo>
                    <a:pt x="6940" y="2940"/>
                    <a:pt x="6926" y="2917"/>
                    <a:pt x="6926" y="2895"/>
                  </a:cubicBezTo>
                  <a:cubicBezTo>
                    <a:pt x="6915" y="2836"/>
                    <a:pt x="6915" y="2778"/>
                    <a:pt x="6904" y="2708"/>
                  </a:cubicBezTo>
                  <a:cubicBezTo>
                    <a:pt x="6857" y="2440"/>
                    <a:pt x="6801" y="2160"/>
                    <a:pt x="6695" y="1903"/>
                  </a:cubicBezTo>
                  <a:cubicBezTo>
                    <a:pt x="6533" y="1498"/>
                    <a:pt x="6276" y="1160"/>
                    <a:pt x="5926" y="892"/>
                  </a:cubicBezTo>
                  <a:cubicBezTo>
                    <a:pt x="5834" y="822"/>
                    <a:pt x="5728" y="763"/>
                    <a:pt x="5636" y="694"/>
                  </a:cubicBezTo>
                  <a:cubicBezTo>
                    <a:pt x="5287" y="473"/>
                    <a:pt x="4926" y="322"/>
                    <a:pt x="4507" y="297"/>
                  </a:cubicBezTo>
                  <a:cubicBezTo>
                    <a:pt x="4482" y="297"/>
                    <a:pt x="4460" y="286"/>
                    <a:pt x="4460" y="275"/>
                  </a:cubicBezTo>
                  <a:cubicBezTo>
                    <a:pt x="4342" y="124"/>
                    <a:pt x="4191" y="31"/>
                    <a:pt x="4018" y="6"/>
                  </a:cubicBezTo>
                  <a:cubicBezTo>
                    <a:pt x="3984" y="2"/>
                    <a:pt x="3950" y="0"/>
                    <a:pt x="391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2993;p38">
              <a:extLst>
                <a:ext uri="{FF2B5EF4-FFF2-40B4-BE49-F238E27FC236}">
                  <a16:creationId xmlns:a16="http://schemas.microsoft.com/office/drawing/2014/main" xmlns="" id="{85845F40-1162-315E-B8DC-F8EB354AA2D0}"/>
                </a:ext>
              </a:extLst>
            </p:cNvPr>
            <p:cNvSpPr/>
            <p:nvPr/>
          </p:nvSpPr>
          <p:spPr>
            <a:xfrm>
              <a:off x="6570563" y="464226"/>
              <a:ext cx="20348" cy="21180"/>
            </a:xfrm>
            <a:custGeom>
              <a:avLst/>
              <a:gdLst/>
              <a:ahLst/>
              <a:cxnLst/>
              <a:rect l="l" t="t" r="r" b="b"/>
              <a:pathLst>
                <a:path w="269" h="280" extrusionOk="0">
                  <a:moveTo>
                    <a:pt x="142" y="79"/>
                  </a:moveTo>
                  <a:cubicBezTo>
                    <a:pt x="173" y="79"/>
                    <a:pt x="208" y="112"/>
                    <a:pt x="198" y="151"/>
                  </a:cubicBezTo>
                  <a:cubicBezTo>
                    <a:pt x="187" y="176"/>
                    <a:pt x="151" y="198"/>
                    <a:pt x="117" y="210"/>
                  </a:cubicBezTo>
                  <a:cubicBezTo>
                    <a:pt x="116" y="211"/>
                    <a:pt x="114" y="211"/>
                    <a:pt x="113" y="211"/>
                  </a:cubicBezTo>
                  <a:cubicBezTo>
                    <a:pt x="99" y="211"/>
                    <a:pt x="78" y="172"/>
                    <a:pt x="48" y="140"/>
                  </a:cubicBezTo>
                  <a:cubicBezTo>
                    <a:pt x="81" y="117"/>
                    <a:pt x="103" y="81"/>
                    <a:pt x="129" y="81"/>
                  </a:cubicBezTo>
                  <a:cubicBezTo>
                    <a:pt x="133" y="80"/>
                    <a:pt x="137" y="79"/>
                    <a:pt x="142" y="79"/>
                  </a:cubicBezTo>
                  <a:close/>
                  <a:moveTo>
                    <a:pt x="129" y="0"/>
                  </a:moveTo>
                  <a:cubicBezTo>
                    <a:pt x="59" y="0"/>
                    <a:pt x="0" y="70"/>
                    <a:pt x="0" y="151"/>
                  </a:cubicBezTo>
                  <a:cubicBezTo>
                    <a:pt x="0" y="232"/>
                    <a:pt x="48" y="279"/>
                    <a:pt x="117" y="279"/>
                  </a:cubicBezTo>
                  <a:cubicBezTo>
                    <a:pt x="198" y="279"/>
                    <a:pt x="268" y="221"/>
                    <a:pt x="268" y="151"/>
                  </a:cubicBezTo>
                  <a:cubicBezTo>
                    <a:pt x="268" y="81"/>
                    <a:pt x="198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2994;p38">
              <a:extLst>
                <a:ext uri="{FF2B5EF4-FFF2-40B4-BE49-F238E27FC236}">
                  <a16:creationId xmlns:a16="http://schemas.microsoft.com/office/drawing/2014/main" xmlns="" id="{40B4638A-0037-583F-7A80-403C541DA21D}"/>
                </a:ext>
              </a:extLst>
            </p:cNvPr>
            <p:cNvSpPr/>
            <p:nvPr/>
          </p:nvSpPr>
          <p:spPr>
            <a:xfrm>
              <a:off x="6529945" y="453637"/>
              <a:ext cx="20348" cy="20348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70"/>
                  </a:moveTo>
                  <a:cubicBezTo>
                    <a:pt x="166" y="70"/>
                    <a:pt x="188" y="107"/>
                    <a:pt x="235" y="140"/>
                  </a:cubicBezTo>
                  <a:cubicBezTo>
                    <a:pt x="194" y="172"/>
                    <a:pt x="172" y="201"/>
                    <a:pt x="150" y="201"/>
                  </a:cubicBezTo>
                  <a:cubicBezTo>
                    <a:pt x="147" y="201"/>
                    <a:pt x="144" y="200"/>
                    <a:pt x="140" y="199"/>
                  </a:cubicBezTo>
                  <a:cubicBezTo>
                    <a:pt x="118" y="199"/>
                    <a:pt x="96" y="162"/>
                    <a:pt x="71" y="140"/>
                  </a:cubicBezTo>
                  <a:cubicBezTo>
                    <a:pt x="96" y="118"/>
                    <a:pt x="107" y="70"/>
                    <a:pt x="129" y="70"/>
                  </a:cubicBezTo>
                  <a:close/>
                  <a:moveTo>
                    <a:pt x="129" y="0"/>
                  </a:moveTo>
                  <a:cubicBezTo>
                    <a:pt x="71" y="0"/>
                    <a:pt x="1" y="70"/>
                    <a:pt x="1" y="140"/>
                  </a:cubicBezTo>
                  <a:cubicBezTo>
                    <a:pt x="1" y="210"/>
                    <a:pt x="71" y="269"/>
                    <a:pt x="152" y="269"/>
                  </a:cubicBezTo>
                  <a:cubicBezTo>
                    <a:pt x="210" y="269"/>
                    <a:pt x="269" y="210"/>
                    <a:pt x="269" y="140"/>
                  </a:cubicBezTo>
                  <a:cubicBezTo>
                    <a:pt x="269" y="70"/>
                    <a:pt x="199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2995;p38">
              <a:extLst>
                <a:ext uri="{FF2B5EF4-FFF2-40B4-BE49-F238E27FC236}">
                  <a16:creationId xmlns:a16="http://schemas.microsoft.com/office/drawing/2014/main" xmlns="" id="{8B3F1D2F-C9CF-FF94-F482-7876C79C1776}"/>
                </a:ext>
              </a:extLst>
            </p:cNvPr>
            <p:cNvSpPr/>
            <p:nvPr/>
          </p:nvSpPr>
          <p:spPr>
            <a:xfrm>
              <a:off x="6713975" y="417405"/>
              <a:ext cx="20423" cy="7867"/>
            </a:xfrm>
            <a:custGeom>
              <a:avLst/>
              <a:gdLst/>
              <a:ahLst/>
              <a:cxnLst/>
              <a:rect l="l" t="t" r="r" b="b"/>
              <a:pathLst>
                <a:path w="270" h="104" extrusionOk="0">
                  <a:moveTo>
                    <a:pt x="31" y="0"/>
                  </a:moveTo>
                  <a:cubicBezTo>
                    <a:pt x="28" y="0"/>
                    <a:pt x="25" y="1"/>
                    <a:pt x="23" y="2"/>
                  </a:cubicBezTo>
                  <a:cubicBezTo>
                    <a:pt x="12" y="13"/>
                    <a:pt x="1" y="38"/>
                    <a:pt x="12" y="49"/>
                  </a:cubicBezTo>
                  <a:cubicBezTo>
                    <a:pt x="32" y="75"/>
                    <a:pt x="143" y="104"/>
                    <a:pt x="218" y="104"/>
                  </a:cubicBezTo>
                  <a:cubicBezTo>
                    <a:pt x="239" y="104"/>
                    <a:pt x="257" y="101"/>
                    <a:pt x="269" y="97"/>
                  </a:cubicBezTo>
                  <a:cubicBezTo>
                    <a:pt x="248" y="63"/>
                    <a:pt x="76" y="0"/>
                    <a:pt x="3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2996;p38">
              <a:extLst>
                <a:ext uri="{FF2B5EF4-FFF2-40B4-BE49-F238E27FC236}">
                  <a16:creationId xmlns:a16="http://schemas.microsoft.com/office/drawing/2014/main" xmlns="" id="{85A2D846-2166-3313-01AD-205813E76E7C}"/>
                </a:ext>
              </a:extLst>
            </p:cNvPr>
            <p:cNvSpPr/>
            <p:nvPr/>
          </p:nvSpPr>
          <p:spPr>
            <a:xfrm>
              <a:off x="6601348" y="399101"/>
              <a:ext cx="15129" cy="15961"/>
            </a:xfrm>
            <a:custGeom>
              <a:avLst/>
              <a:gdLst/>
              <a:ahLst/>
              <a:cxnLst/>
              <a:rect l="l" t="t" r="r" b="b"/>
              <a:pathLst>
                <a:path w="200" h="211" extrusionOk="0">
                  <a:moveTo>
                    <a:pt x="199" y="1"/>
                  </a:moveTo>
                  <a:cubicBezTo>
                    <a:pt x="129" y="12"/>
                    <a:pt x="12" y="140"/>
                    <a:pt x="1" y="210"/>
                  </a:cubicBezTo>
                  <a:cubicBezTo>
                    <a:pt x="71" y="199"/>
                    <a:pt x="199" y="59"/>
                    <a:pt x="1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2997;p38">
              <a:extLst>
                <a:ext uri="{FF2B5EF4-FFF2-40B4-BE49-F238E27FC236}">
                  <a16:creationId xmlns:a16="http://schemas.microsoft.com/office/drawing/2014/main" xmlns="" id="{51B9904D-B1E4-0DBB-C9E3-BE08C6D9DA9C}"/>
                </a:ext>
              </a:extLst>
            </p:cNvPr>
            <p:cNvSpPr/>
            <p:nvPr/>
          </p:nvSpPr>
          <p:spPr>
            <a:xfrm>
              <a:off x="6733489" y="433365"/>
              <a:ext cx="11422" cy="14448"/>
            </a:xfrm>
            <a:custGeom>
              <a:avLst/>
              <a:gdLst/>
              <a:ahLst/>
              <a:cxnLst/>
              <a:rect l="l" t="t" r="r" b="b"/>
              <a:pathLst>
                <a:path w="151" h="191" extrusionOk="0">
                  <a:moveTo>
                    <a:pt x="11" y="0"/>
                  </a:moveTo>
                  <a:lnTo>
                    <a:pt x="11" y="0"/>
                  </a:lnTo>
                  <a:cubicBezTo>
                    <a:pt x="1" y="87"/>
                    <a:pt x="68" y="190"/>
                    <a:pt x="133" y="190"/>
                  </a:cubicBezTo>
                  <a:cubicBezTo>
                    <a:pt x="139" y="190"/>
                    <a:pt x="145" y="189"/>
                    <a:pt x="151" y="187"/>
                  </a:cubicBezTo>
                  <a:cubicBezTo>
                    <a:pt x="103" y="129"/>
                    <a:pt x="81" y="48"/>
                    <a:pt x="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2998;p38">
              <a:extLst>
                <a:ext uri="{FF2B5EF4-FFF2-40B4-BE49-F238E27FC236}">
                  <a16:creationId xmlns:a16="http://schemas.microsoft.com/office/drawing/2014/main" xmlns="" id="{DEFDFEEF-BEF1-3920-E255-E6F521A71F86}"/>
                </a:ext>
              </a:extLst>
            </p:cNvPr>
            <p:cNvSpPr/>
            <p:nvPr/>
          </p:nvSpPr>
          <p:spPr>
            <a:xfrm>
              <a:off x="6423445" y="588275"/>
              <a:ext cx="48487" cy="36157"/>
            </a:xfrm>
            <a:custGeom>
              <a:avLst/>
              <a:gdLst/>
              <a:ahLst/>
              <a:cxnLst/>
              <a:rect l="l" t="t" r="r" b="b"/>
              <a:pathLst>
                <a:path w="641" h="478" extrusionOk="0">
                  <a:moveTo>
                    <a:pt x="615" y="0"/>
                  </a:moveTo>
                  <a:cubicBezTo>
                    <a:pt x="433" y="0"/>
                    <a:pt x="1" y="324"/>
                    <a:pt x="1" y="478"/>
                  </a:cubicBezTo>
                  <a:cubicBezTo>
                    <a:pt x="23" y="444"/>
                    <a:pt x="59" y="433"/>
                    <a:pt x="71" y="408"/>
                  </a:cubicBezTo>
                  <a:cubicBezTo>
                    <a:pt x="199" y="235"/>
                    <a:pt x="372" y="128"/>
                    <a:pt x="571" y="47"/>
                  </a:cubicBezTo>
                  <a:cubicBezTo>
                    <a:pt x="596" y="36"/>
                    <a:pt x="607" y="14"/>
                    <a:pt x="640" y="3"/>
                  </a:cubicBezTo>
                  <a:cubicBezTo>
                    <a:pt x="633" y="1"/>
                    <a:pt x="624" y="0"/>
                    <a:pt x="6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2999;p38">
              <a:extLst>
                <a:ext uri="{FF2B5EF4-FFF2-40B4-BE49-F238E27FC236}">
                  <a16:creationId xmlns:a16="http://schemas.microsoft.com/office/drawing/2014/main" xmlns="" id="{7DEC1F57-D97A-944F-6596-87463C6C9F3C}"/>
                </a:ext>
              </a:extLst>
            </p:cNvPr>
            <p:cNvSpPr/>
            <p:nvPr/>
          </p:nvSpPr>
          <p:spPr>
            <a:xfrm>
              <a:off x="6411191" y="632372"/>
              <a:ext cx="8775" cy="22088"/>
            </a:xfrm>
            <a:custGeom>
              <a:avLst/>
              <a:gdLst/>
              <a:ahLst/>
              <a:cxnLst/>
              <a:rect l="l" t="t" r="r" b="b"/>
              <a:pathLst>
                <a:path w="116" h="292" extrusionOk="0">
                  <a:moveTo>
                    <a:pt x="104" y="1"/>
                  </a:moveTo>
                  <a:cubicBezTo>
                    <a:pt x="34" y="48"/>
                    <a:pt x="23" y="118"/>
                    <a:pt x="12" y="188"/>
                  </a:cubicBezTo>
                  <a:cubicBezTo>
                    <a:pt x="12" y="221"/>
                    <a:pt x="1" y="269"/>
                    <a:pt x="59" y="291"/>
                  </a:cubicBezTo>
                  <a:cubicBezTo>
                    <a:pt x="82" y="199"/>
                    <a:pt x="104" y="104"/>
                    <a:pt x="115" y="12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000;p38">
              <a:extLst>
                <a:ext uri="{FF2B5EF4-FFF2-40B4-BE49-F238E27FC236}">
                  <a16:creationId xmlns:a16="http://schemas.microsoft.com/office/drawing/2014/main" xmlns="" id="{E51580CF-3795-A2D4-02D0-1469A2E14825}"/>
                </a:ext>
              </a:extLst>
            </p:cNvPr>
            <p:cNvSpPr/>
            <p:nvPr/>
          </p:nvSpPr>
          <p:spPr>
            <a:xfrm>
              <a:off x="6940287" y="581164"/>
              <a:ext cx="15961" cy="13464"/>
            </a:xfrm>
            <a:custGeom>
              <a:avLst/>
              <a:gdLst/>
              <a:ahLst/>
              <a:cxnLst/>
              <a:rect l="l" t="t" r="r" b="b"/>
              <a:pathLst>
                <a:path w="211" h="178" extrusionOk="0">
                  <a:moveTo>
                    <a:pt x="11" y="1"/>
                  </a:moveTo>
                  <a:cubicBezTo>
                    <a:pt x="8" y="1"/>
                    <a:pt x="4" y="1"/>
                    <a:pt x="1" y="2"/>
                  </a:cubicBezTo>
                  <a:cubicBezTo>
                    <a:pt x="48" y="83"/>
                    <a:pt x="118" y="141"/>
                    <a:pt x="211" y="178"/>
                  </a:cubicBezTo>
                  <a:cubicBezTo>
                    <a:pt x="189" y="88"/>
                    <a:pt x="74" y="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001;p38">
              <a:extLst>
                <a:ext uri="{FF2B5EF4-FFF2-40B4-BE49-F238E27FC236}">
                  <a16:creationId xmlns:a16="http://schemas.microsoft.com/office/drawing/2014/main" xmlns="" id="{A77F9FE8-A6C0-C4E1-D8C7-4A89FF4A9812}"/>
                </a:ext>
              </a:extLst>
            </p:cNvPr>
            <p:cNvSpPr/>
            <p:nvPr/>
          </p:nvSpPr>
          <p:spPr>
            <a:xfrm>
              <a:off x="6598625" y="701885"/>
              <a:ext cx="15961" cy="14296"/>
            </a:xfrm>
            <a:custGeom>
              <a:avLst/>
              <a:gdLst/>
              <a:ahLst/>
              <a:cxnLst/>
              <a:rect l="l" t="t" r="r" b="b"/>
              <a:pathLst>
                <a:path w="211" h="189" extrusionOk="0">
                  <a:moveTo>
                    <a:pt x="1" y="1"/>
                  </a:moveTo>
                  <a:cubicBezTo>
                    <a:pt x="25" y="89"/>
                    <a:pt x="139" y="189"/>
                    <a:pt x="201" y="189"/>
                  </a:cubicBezTo>
                  <a:cubicBezTo>
                    <a:pt x="204" y="189"/>
                    <a:pt x="207" y="189"/>
                    <a:pt x="210" y="188"/>
                  </a:cubicBezTo>
                  <a:cubicBezTo>
                    <a:pt x="188" y="129"/>
                    <a:pt x="48" y="1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002;p38">
              <a:extLst>
                <a:ext uri="{FF2B5EF4-FFF2-40B4-BE49-F238E27FC236}">
                  <a16:creationId xmlns:a16="http://schemas.microsoft.com/office/drawing/2014/main" xmlns="" id="{7F601883-59F0-79C7-B3EB-B58A0D8D658B}"/>
                </a:ext>
              </a:extLst>
            </p:cNvPr>
            <p:cNvSpPr/>
            <p:nvPr/>
          </p:nvSpPr>
          <p:spPr>
            <a:xfrm>
              <a:off x="6503547" y="641298"/>
              <a:ext cx="5371" cy="15885"/>
            </a:xfrm>
            <a:custGeom>
              <a:avLst/>
              <a:gdLst/>
              <a:ahLst/>
              <a:cxnLst/>
              <a:rect l="l" t="t" r="r" b="b"/>
              <a:pathLst>
                <a:path w="71" h="210" extrusionOk="0">
                  <a:moveTo>
                    <a:pt x="12" y="0"/>
                  </a:moveTo>
                  <a:cubicBezTo>
                    <a:pt x="12" y="70"/>
                    <a:pt x="0" y="140"/>
                    <a:pt x="0" y="210"/>
                  </a:cubicBezTo>
                  <a:lnTo>
                    <a:pt x="26" y="210"/>
                  </a:lnTo>
                  <a:cubicBezTo>
                    <a:pt x="59" y="162"/>
                    <a:pt x="70" y="45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003;p38">
              <a:extLst>
                <a:ext uri="{FF2B5EF4-FFF2-40B4-BE49-F238E27FC236}">
                  <a16:creationId xmlns:a16="http://schemas.microsoft.com/office/drawing/2014/main" xmlns="" id="{BF6C01D1-11EA-A154-3DDE-1095F1425FAB}"/>
                </a:ext>
              </a:extLst>
            </p:cNvPr>
            <p:cNvSpPr/>
            <p:nvPr/>
          </p:nvSpPr>
          <p:spPr>
            <a:xfrm>
              <a:off x="6629486" y="706347"/>
              <a:ext cx="5371" cy="10666"/>
            </a:xfrm>
            <a:custGeom>
              <a:avLst/>
              <a:gdLst/>
              <a:ahLst/>
              <a:cxnLst/>
              <a:rect l="l" t="t" r="r" b="b"/>
              <a:pathLst>
                <a:path w="71" h="141" extrusionOk="0">
                  <a:moveTo>
                    <a:pt x="23" y="1"/>
                  </a:moveTo>
                  <a:cubicBezTo>
                    <a:pt x="12" y="23"/>
                    <a:pt x="1" y="48"/>
                    <a:pt x="1" y="70"/>
                  </a:cubicBezTo>
                  <a:cubicBezTo>
                    <a:pt x="1" y="93"/>
                    <a:pt x="12" y="118"/>
                    <a:pt x="23" y="140"/>
                  </a:cubicBezTo>
                  <a:cubicBezTo>
                    <a:pt x="37" y="118"/>
                    <a:pt x="48" y="104"/>
                    <a:pt x="70" y="70"/>
                  </a:cubicBezTo>
                  <a:cubicBezTo>
                    <a:pt x="59" y="48"/>
                    <a:pt x="48" y="23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004;p38">
              <a:extLst>
                <a:ext uri="{FF2B5EF4-FFF2-40B4-BE49-F238E27FC236}">
                  <a16:creationId xmlns:a16="http://schemas.microsoft.com/office/drawing/2014/main" xmlns="" id="{A12176EA-6300-5CFA-7C9E-5163702C78D3}"/>
                </a:ext>
              </a:extLst>
            </p:cNvPr>
            <p:cNvSpPr/>
            <p:nvPr/>
          </p:nvSpPr>
          <p:spPr>
            <a:xfrm>
              <a:off x="6781823" y="718601"/>
              <a:ext cx="189409" cy="55673"/>
            </a:xfrm>
            <a:custGeom>
              <a:avLst/>
              <a:gdLst/>
              <a:ahLst/>
              <a:cxnLst/>
              <a:rect l="l" t="t" r="r" b="b"/>
              <a:pathLst>
                <a:path w="2504" h="736" extrusionOk="0">
                  <a:moveTo>
                    <a:pt x="2493" y="1"/>
                  </a:moveTo>
                  <a:cubicBezTo>
                    <a:pt x="2468" y="12"/>
                    <a:pt x="2445" y="26"/>
                    <a:pt x="2423" y="37"/>
                  </a:cubicBezTo>
                  <a:cubicBezTo>
                    <a:pt x="2269" y="107"/>
                    <a:pt x="2118" y="177"/>
                    <a:pt x="1979" y="246"/>
                  </a:cubicBezTo>
                  <a:cubicBezTo>
                    <a:pt x="1560" y="420"/>
                    <a:pt x="1129" y="501"/>
                    <a:pt x="688" y="559"/>
                  </a:cubicBezTo>
                  <a:cubicBezTo>
                    <a:pt x="490" y="596"/>
                    <a:pt x="280" y="629"/>
                    <a:pt x="82" y="665"/>
                  </a:cubicBezTo>
                  <a:cubicBezTo>
                    <a:pt x="59" y="677"/>
                    <a:pt x="34" y="688"/>
                    <a:pt x="1" y="699"/>
                  </a:cubicBezTo>
                  <a:cubicBezTo>
                    <a:pt x="12" y="710"/>
                    <a:pt x="12" y="724"/>
                    <a:pt x="12" y="735"/>
                  </a:cubicBezTo>
                  <a:cubicBezTo>
                    <a:pt x="59" y="724"/>
                    <a:pt x="93" y="724"/>
                    <a:pt x="140" y="724"/>
                  </a:cubicBezTo>
                  <a:cubicBezTo>
                    <a:pt x="467" y="665"/>
                    <a:pt x="803" y="607"/>
                    <a:pt x="1129" y="548"/>
                  </a:cubicBezTo>
                  <a:cubicBezTo>
                    <a:pt x="1607" y="467"/>
                    <a:pt x="2048" y="316"/>
                    <a:pt x="2456" y="70"/>
                  </a:cubicBezTo>
                  <a:cubicBezTo>
                    <a:pt x="2479" y="59"/>
                    <a:pt x="2493" y="37"/>
                    <a:pt x="2504" y="26"/>
                  </a:cubicBezTo>
                  <a:cubicBezTo>
                    <a:pt x="2504" y="26"/>
                    <a:pt x="2493" y="12"/>
                    <a:pt x="249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005;p38">
              <a:extLst>
                <a:ext uri="{FF2B5EF4-FFF2-40B4-BE49-F238E27FC236}">
                  <a16:creationId xmlns:a16="http://schemas.microsoft.com/office/drawing/2014/main" xmlns="" id="{354F374A-8F7E-2DA0-46FB-5D87FDC65E0F}"/>
                </a:ext>
              </a:extLst>
            </p:cNvPr>
            <p:cNvSpPr/>
            <p:nvPr/>
          </p:nvSpPr>
          <p:spPr>
            <a:xfrm>
              <a:off x="6981737" y="664065"/>
              <a:ext cx="31770" cy="47655"/>
            </a:xfrm>
            <a:custGeom>
              <a:avLst/>
              <a:gdLst/>
              <a:ahLst/>
              <a:cxnLst/>
              <a:rect l="l" t="t" r="r" b="b"/>
              <a:pathLst>
                <a:path w="420" h="630" extrusionOk="0">
                  <a:moveTo>
                    <a:pt x="372" y="1"/>
                  </a:moveTo>
                  <a:lnTo>
                    <a:pt x="372" y="1"/>
                  </a:lnTo>
                  <a:cubicBezTo>
                    <a:pt x="361" y="23"/>
                    <a:pt x="350" y="48"/>
                    <a:pt x="339" y="71"/>
                  </a:cubicBezTo>
                  <a:cubicBezTo>
                    <a:pt x="325" y="104"/>
                    <a:pt x="325" y="152"/>
                    <a:pt x="302" y="199"/>
                  </a:cubicBezTo>
                  <a:cubicBezTo>
                    <a:pt x="244" y="328"/>
                    <a:pt x="163" y="453"/>
                    <a:pt x="45" y="548"/>
                  </a:cubicBezTo>
                  <a:cubicBezTo>
                    <a:pt x="23" y="571"/>
                    <a:pt x="12" y="582"/>
                    <a:pt x="1" y="607"/>
                  </a:cubicBezTo>
                  <a:cubicBezTo>
                    <a:pt x="1" y="618"/>
                    <a:pt x="12" y="618"/>
                    <a:pt x="12" y="629"/>
                  </a:cubicBezTo>
                  <a:cubicBezTo>
                    <a:pt x="140" y="593"/>
                    <a:pt x="199" y="490"/>
                    <a:pt x="269" y="398"/>
                  </a:cubicBezTo>
                  <a:cubicBezTo>
                    <a:pt x="339" y="280"/>
                    <a:pt x="420" y="152"/>
                    <a:pt x="37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006;p38">
              <a:extLst>
                <a:ext uri="{FF2B5EF4-FFF2-40B4-BE49-F238E27FC236}">
                  <a16:creationId xmlns:a16="http://schemas.microsoft.com/office/drawing/2014/main" xmlns="" id="{745EF4EF-7E90-46E7-A4F0-ACFE7A23949C}"/>
                </a:ext>
              </a:extLst>
            </p:cNvPr>
            <p:cNvSpPr/>
            <p:nvPr/>
          </p:nvSpPr>
          <p:spPr>
            <a:xfrm>
              <a:off x="6935900" y="672688"/>
              <a:ext cx="8926" cy="14296"/>
            </a:xfrm>
            <a:custGeom>
              <a:avLst/>
              <a:gdLst/>
              <a:ahLst/>
              <a:cxnLst/>
              <a:rect l="l" t="t" r="r" b="b"/>
              <a:pathLst>
                <a:path w="118" h="189" extrusionOk="0">
                  <a:moveTo>
                    <a:pt x="80" y="0"/>
                  </a:moveTo>
                  <a:cubicBezTo>
                    <a:pt x="76" y="0"/>
                    <a:pt x="72" y="1"/>
                    <a:pt x="70" y="4"/>
                  </a:cubicBezTo>
                  <a:cubicBezTo>
                    <a:pt x="37" y="15"/>
                    <a:pt x="0" y="144"/>
                    <a:pt x="23" y="189"/>
                  </a:cubicBezTo>
                  <a:cubicBezTo>
                    <a:pt x="81" y="144"/>
                    <a:pt x="93" y="85"/>
                    <a:pt x="118" y="27"/>
                  </a:cubicBezTo>
                  <a:cubicBezTo>
                    <a:pt x="118" y="18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007;p38">
              <a:extLst>
                <a:ext uri="{FF2B5EF4-FFF2-40B4-BE49-F238E27FC236}">
                  <a16:creationId xmlns:a16="http://schemas.microsoft.com/office/drawing/2014/main" xmlns="" id="{F52DC9AF-3803-7649-6106-8CFA71F4C67F}"/>
                </a:ext>
              </a:extLst>
            </p:cNvPr>
            <p:cNvSpPr/>
            <p:nvPr/>
          </p:nvSpPr>
          <p:spPr>
            <a:xfrm>
              <a:off x="6950044" y="661342"/>
              <a:ext cx="6203" cy="14221"/>
            </a:xfrm>
            <a:custGeom>
              <a:avLst/>
              <a:gdLst/>
              <a:ahLst/>
              <a:cxnLst/>
              <a:rect l="l" t="t" r="r" b="b"/>
              <a:pathLst>
                <a:path w="82" h="188" extrusionOk="0">
                  <a:moveTo>
                    <a:pt x="59" y="1"/>
                  </a:moveTo>
                  <a:cubicBezTo>
                    <a:pt x="45" y="14"/>
                    <a:pt x="23" y="26"/>
                    <a:pt x="23" y="37"/>
                  </a:cubicBezTo>
                  <a:cubicBezTo>
                    <a:pt x="12" y="70"/>
                    <a:pt x="0" y="107"/>
                    <a:pt x="0" y="140"/>
                  </a:cubicBezTo>
                  <a:cubicBezTo>
                    <a:pt x="0" y="154"/>
                    <a:pt x="12" y="177"/>
                    <a:pt x="12" y="188"/>
                  </a:cubicBezTo>
                  <a:cubicBezTo>
                    <a:pt x="23" y="177"/>
                    <a:pt x="45" y="177"/>
                    <a:pt x="45" y="165"/>
                  </a:cubicBezTo>
                  <a:cubicBezTo>
                    <a:pt x="59" y="129"/>
                    <a:pt x="70" y="95"/>
                    <a:pt x="82" y="48"/>
                  </a:cubicBezTo>
                  <a:cubicBezTo>
                    <a:pt x="70" y="37"/>
                    <a:pt x="59" y="26"/>
                    <a:pt x="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008;p38">
              <a:extLst>
                <a:ext uri="{FF2B5EF4-FFF2-40B4-BE49-F238E27FC236}">
                  <a16:creationId xmlns:a16="http://schemas.microsoft.com/office/drawing/2014/main" xmlns="" id="{A7ADBEC6-AE68-EDCC-F605-42FD4AEE3CFC}"/>
                </a:ext>
              </a:extLst>
            </p:cNvPr>
            <p:cNvSpPr/>
            <p:nvPr/>
          </p:nvSpPr>
          <p:spPr>
            <a:xfrm>
              <a:off x="6596961" y="603251"/>
              <a:ext cx="21180" cy="28215"/>
            </a:xfrm>
            <a:custGeom>
              <a:avLst/>
              <a:gdLst/>
              <a:ahLst/>
              <a:cxnLst/>
              <a:rect l="l" t="t" r="r" b="b"/>
              <a:pathLst>
                <a:path w="280" h="373" extrusionOk="0">
                  <a:moveTo>
                    <a:pt x="162" y="59"/>
                  </a:moveTo>
                  <a:cubicBezTo>
                    <a:pt x="187" y="70"/>
                    <a:pt x="210" y="106"/>
                    <a:pt x="210" y="118"/>
                  </a:cubicBezTo>
                  <a:cubicBezTo>
                    <a:pt x="210" y="165"/>
                    <a:pt x="210" y="210"/>
                    <a:pt x="187" y="246"/>
                  </a:cubicBezTo>
                  <a:cubicBezTo>
                    <a:pt x="173" y="280"/>
                    <a:pt x="140" y="294"/>
                    <a:pt x="104" y="316"/>
                  </a:cubicBezTo>
                  <a:cubicBezTo>
                    <a:pt x="92" y="280"/>
                    <a:pt x="81" y="257"/>
                    <a:pt x="59" y="235"/>
                  </a:cubicBezTo>
                  <a:lnTo>
                    <a:pt x="59" y="165"/>
                  </a:lnTo>
                  <a:cubicBezTo>
                    <a:pt x="59" y="154"/>
                    <a:pt x="70" y="106"/>
                    <a:pt x="92" y="84"/>
                  </a:cubicBezTo>
                  <a:cubicBezTo>
                    <a:pt x="104" y="70"/>
                    <a:pt x="140" y="59"/>
                    <a:pt x="162" y="59"/>
                  </a:cubicBezTo>
                  <a:close/>
                  <a:moveTo>
                    <a:pt x="151" y="0"/>
                  </a:moveTo>
                  <a:cubicBezTo>
                    <a:pt x="81" y="0"/>
                    <a:pt x="23" y="25"/>
                    <a:pt x="11" y="106"/>
                  </a:cubicBezTo>
                  <a:cubicBezTo>
                    <a:pt x="0" y="154"/>
                    <a:pt x="0" y="224"/>
                    <a:pt x="11" y="280"/>
                  </a:cubicBezTo>
                  <a:cubicBezTo>
                    <a:pt x="25" y="338"/>
                    <a:pt x="70" y="373"/>
                    <a:pt x="119" y="373"/>
                  </a:cubicBezTo>
                  <a:cubicBezTo>
                    <a:pt x="150" y="373"/>
                    <a:pt x="183" y="359"/>
                    <a:pt x="210" y="327"/>
                  </a:cubicBezTo>
                  <a:cubicBezTo>
                    <a:pt x="268" y="268"/>
                    <a:pt x="280" y="199"/>
                    <a:pt x="280" y="118"/>
                  </a:cubicBezTo>
                  <a:cubicBezTo>
                    <a:pt x="280" y="37"/>
                    <a:pt x="243" y="0"/>
                    <a:pt x="15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009;p38">
              <a:extLst>
                <a:ext uri="{FF2B5EF4-FFF2-40B4-BE49-F238E27FC236}">
                  <a16:creationId xmlns:a16="http://schemas.microsoft.com/office/drawing/2014/main" xmlns="" id="{167586AA-0477-9B41-5DDE-500BF1D954B3}"/>
                </a:ext>
              </a:extLst>
            </p:cNvPr>
            <p:cNvSpPr/>
            <p:nvPr/>
          </p:nvSpPr>
          <p:spPr>
            <a:xfrm>
              <a:off x="6547720" y="587367"/>
              <a:ext cx="18457" cy="26702"/>
            </a:xfrm>
            <a:custGeom>
              <a:avLst/>
              <a:gdLst/>
              <a:ahLst/>
              <a:cxnLst/>
              <a:rect l="l" t="t" r="r" b="b"/>
              <a:pathLst>
                <a:path w="244" h="353" extrusionOk="0">
                  <a:moveTo>
                    <a:pt x="104" y="71"/>
                  </a:moveTo>
                  <a:cubicBezTo>
                    <a:pt x="126" y="71"/>
                    <a:pt x="151" y="96"/>
                    <a:pt x="162" y="118"/>
                  </a:cubicBezTo>
                  <a:cubicBezTo>
                    <a:pt x="185" y="166"/>
                    <a:pt x="151" y="258"/>
                    <a:pt x="56" y="305"/>
                  </a:cubicBezTo>
                  <a:cubicBezTo>
                    <a:pt x="56" y="235"/>
                    <a:pt x="56" y="177"/>
                    <a:pt x="70" y="118"/>
                  </a:cubicBezTo>
                  <a:cubicBezTo>
                    <a:pt x="70" y="96"/>
                    <a:pt x="93" y="71"/>
                    <a:pt x="104" y="71"/>
                  </a:cubicBezTo>
                  <a:close/>
                  <a:moveTo>
                    <a:pt x="126" y="1"/>
                  </a:moveTo>
                  <a:cubicBezTo>
                    <a:pt x="56" y="1"/>
                    <a:pt x="12" y="37"/>
                    <a:pt x="0" y="118"/>
                  </a:cubicBezTo>
                  <a:cubicBezTo>
                    <a:pt x="0" y="177"/>
                    <a:pt x="0" y="235"/>
                    <a:pt x="12" y="294"/>
                  </a:cubicBezTo>
                  <a:cubicBezTo>
                    <a:pt x="19" y="330"/>
                    <a:pt x="54" y="353"/>
                    <a:pt x="91" y="353"/>
                  </a:cubicBezTo>
                  <a:cubicBezTo>
                    <a:pt x="112" y="353"/>
                    <a:pt x="134" y="345"/>
                    <a:pt x="151" y="328"/>
                  </a:cubicBezTo>
                  <a:cubicBezTo>
                    <a:pt x="185" y="280"/>
                    <a:pt x="210" y="210"/>
                    <a:pt x="243" y="154"/>
                  </a:cubicBezTo>
                  <a:cubicBezTo>
                    <a:pt x="243" y="154"/>
                    <a:pt x="232" y="154"/>
                    <a:pt x="232" y="140"/>
                  </a:cubicBezTo>
                  <a:cubicBezTo>
                    <a:pt x="232" y="59"/>
                    <a:pt x="185" y="15"/>
                    <a:pt x="1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010;p38">
              <a:extLst>
                <a:ext uri="{FF2B5EF4-FFF2-40B4-BE49-F238E27FC236}">
                  <a16:creationId xmlns:a16="http://schemas.microsoft.com/office/drawing/2014/main" xmlns="" id="{39B67A13-50BB-E13D-7CAD-47411693BA69}"/>
                </a:ext>
              </a:extLst>
            </p:cNvPr>
            <p:cNvSpPr/>
            <p:nvPr/>
          </p:nvSpPr>
          <p:spPr>
            <a:xfrm>
              <a:off x="6512396" y="571331"/>
              <a:ext cx="12330" cy="20575"/>
            </a:xfrm>
            <a:custGeom>
              <a:avLst/>
              <a:gdLst/>
              <a:ahLst/>
              <a:cxnLst/>
              <a:rect l="l" t="t" r="r" b="b"/>
              <a:pathLst>
                <a:path w="163" h="272" extrusionOk="0">
                  <a:moveTo>
                    <a:pt x="59" y="40"/>
                  </a:moveTo>
                  <a:lnTo>
                    <a:pt x="59" y="40"/>
                  </a:lnTo>
                  <a:cubicBezTo>
                    <a:pt x="118" y="98"/>
                    <a:pt x="104" y="157"/>
                    <a:pt x="48" y="213"/>
                  </a:cubicBezTo>
                  <a:cubicBezTo>
                    <a:pt x="48" y="168"/>
                    <a:pt x="59" y="109"/>
                    <a:pt x="59" y="40"/>
                  </a:cubicBezTo>
                  <a:close/>
                  <a:moveTo>
                    <a:pt x="90" y="0"/>
                  </a:moveTo>
                  <a:cubicBezTo>
                    <a:pt x="63" y="0"/>
                    <a:pt x="23" y="19"/>
                    <a:pt x="23" y="28"/>
                  </a:cubicBezTo>
                  <a:cubicBezTo>
                    <a:pt x="12" y="98"/>
                    <a:pt x="1" y="168"/>
                    <a:pt x="12" y="227"/>
                  </a:cubicBezTo>
                  <a:cubicBezTo>
                    <a:pt x="12" y="249"/>
                    <a:pt x="48" y="271"/>
                    <a:pt x="71" y="271"/>
                  </a:cubicBezTo>
                  <a:cubicBezTo>
                    <a:pt x="93" y="271"/>
                    <a:pt x="118" y="249"/>
                    <a:pt x="129" y="238"/>
                  </a:cubicBezTo>
                  <a:cubicBezTo>
                    <a:pt x="152" y="190"/>
                    <a:pt x="152" y="143"/>
                    <a:pt x="163" y="87"/>
                  </a:cubicBezTo>
                  <a:cubicBezTo>
                    <a:pt x="152" y="62"/>
                    <a:pt x="140" y="17"/>
                    <a:pt x="104" y="3"/>
                  </a:cubicBezTo>
                  <a:cubicBezTo>
                    <a:pt x="100" y="1"/>
                    <a:pt x="95" y="0"/>
                    <a:pt x="9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011;p38">
              <a:extLst>
                <a:ext uri="{FF2B5EF4-FFF2-40B4-BE49-F238E27FC236}">
                  <a16:creationId xmlns:a16="http://schemas.microsoft.com/office/drawing/2014/main" xmlns="" id="{A3FB81B0-E74E-EFE5-F825-C6AE375950C0}"/>
                </a:ext>
              </a:extLst>
            </p:cNvPr>
            <p:cNvSpPr/>
            <p:nvPr/>
          </p:nvSpPr>
          <p:spPr>
            <a:xfrm>
              <a:off x="6750962" y="677226"/>
              <a:ext cx="43192" cy="38956"/>
            </a:xfrm>
            <a:custGeom>
              <a:avLst/>
              <a:gdLst/>
              <a:ahLst/>
              <a:cxnLst/>
              <a:rect l="l" t="t" r="r" b="b"/>
              <a:pathLst>
                <a:path w="571" h="515" extrusionOk="0">
                  <a:moveTo>
                    <a:pt x="249" y="65"/>
                  </a:moveTo>
                  <a:cubicBezTo>
                    <a:pt x="265" y="65"/>
                    <a:pt x="287" y="74"/>
                    <a:pt x="303" y="84"/>
                  </a:cubicBezTo>
                  <a:cubicBezTo>
                    <a:pt x="372" y="165"/>
                    <a:pt x="442" y="246"/>
                    <a:pt x="512" y="338"/>
                  </a:cubicBezTo>
                  <a:cubicBezTo>
                    <a:pt x="456" y="374"/>
                    <a:pt x="409" y="408"/>
                    <a:pt x="350" y="433"/>
                  </a:cubicBezTo>
                  <a:cubicBezTo>
                    <a:pt x="348" y="435"/>
                    <a:pt x="346" y="436"/>
                    <a:pt x="342" y="436"/>
                  </a:cubicBezTo>
                  <a:cubicBezTo>
                    <a:pt x="327" y="436"/>
                    <a:pt x="301" y="415"/>
                    <a:pt x="291" y="397"/>
                  </a:cubicBezTo>
                  <a:cubicBezTo>
                    <a:pt x="222" y="316"/>
                    <a:pt x="163" y="224"/>
                    <a:pt x="93" y="129"/>
                  </a:cubicBezTo>
                  <a:cubicBezTo>
                    <a:pt x="129" y="106"/>
                    <a:pt x="177" y="84"/>
                    <a:pt x="233" y="70"/>
                  </a:cubicBezTo>
                  <a:cubicBezTo>
                    <a:pt x="237" y="67"/>
                    <a:pt x="242" y="65"/>
                    <a:pt x="249" y="65"/>
                  </a:cubicBezTo>
                  <a:close/>
                  <a:moveTo>
                    <a:pt x="259" y="1"/>
                  </a:moveTo>
                  <a:cubicBezTo>
                    <a:pt x="218" y="1"/>
                    <a:pt x="169" y="21"/>
                    <a:pt x="93" y="59"/>
                  </a:cubicBezTo>
                  <a:cubicBezTo>
                    <a:pt x="82" y="70"/>
                    <a:pt x="71" y="70"/>
                    <a:pt x="60" y="70"/>
                  </a:cubicBezTo>
                  <a:cubicBezTo>
                    <a:pt x="12" y="95"/>
                    <a:pt x="1" y="117"/>
                    <a:pt x="37" y="165"/>
                  </a:cubicBezTo>
                  <a:cubicBezTo>
                    <a:pt x="129" y="279"/>
                    <a:pt x="210" y="386"/>
                    <a:pt x="291" y="489"/>
                  </a:cubicBezTo>
                  <a:cubicBezTo>
                    <a:pt x="303" y="503"/>
                    <a:pt x="328" y="514"/>
                    <a:pt x="328" y="514"/>
                  </a:cubicBezTo>
                  <a:cubicBezTo>
                    <a:pt x="409" y="467"/>
                    <a:pt x="490" y="419"/>
                    <a:pt x="560" y="363"/>
                  </a:cubicBezTo>
                  <a:cubicBezTo>
                    <a:pt x="571" y="363"/>
                    <a:pt x="571" y="349"/>
                    <a:pt x="571" y="338"/>
                  </a:cubicBezTo>
                  <a:cubicBezTo>
                    <a:pt x="560" y="327"/>
                    <a:pt x="560" y="316"/>
                    <a:pt x="548" y="305"/>
                  </a:cubicBezTo>
                  <a:cubicBezTo>
                    <a:pt x="512" y="246"/>
                    <a:pt x="479" y="187"/>
                    <a:pt x="442" y="140"/>
                  </a:cubicBezTo>
                  <a:cubicBezTo>
                    <a:pt x="360" y="44"/>
                    <a:pt x="318" y="1"/>
                    <a:pt x="2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1" name="Google Shape;3012;p38">
            <a:extLst>
              <a:ext uri="{FF2B5EF4-FFF2-40B4-BE49-F238E27FC236}">
                <a16:creationId xmlns:a16="http://schemas.microsoft.com/office/drawing/2014/main" xmlns="" id="{03FC3060-AEA3-0828-A1D2-990B845FFAF3}"/>
              </a:ext>
            </a:extLst>
          </p:cNvPr>
          <p:cNvGrpSpPr/>
          <p:nvPr/>
        </p:nvGrpSpPr>
        <p:grpSpPr>
          <a:xfrm>
            <a:off x="6161499" y="547887"/>
            <a:ext cx="849857" cy="1145359"/>
            <a:chOff x="1233173" y="1371141"/>
            <a:chExt cx="445534" cy="600450"/>
          </a:xfrm>
        </p:grpSpPr>
        <p:sp>
          <p:nvSpPr>
            <p:cNvPr id="3362" name="Google Shape;3013;p38">
              <a:extLst>
                <a:ext uri="{FF2B5EF4-FFF2-40B4-BE49-F238E27FC236}">
                  <a16:creationId xmlns:a16="http://schemas.microsoft.com/office/drawing/2014/main" xmlns="" id="{4FE6DDE6-95DA-AECE-C8D1-C38BC256E618}"/>
                </a:ext>
              </a:extLst>
            </p:cNvPr>
            <p:cNvSpPr/>
            <p:nvPr/>
          </p:nvSpPr>
          <p:spPr>
            <a:xfrm>
              <a:off x="1233173" y="1371141"/>
              <a:ext cx="445534" cy="600450"/>
            </a:xfrm>
            <a:custGeom>
              <a:avLst/>
              <a:gdLst/>
              <a:ahLst/>
              <a:cxnLst/>
              <a:rect l="l" t="t" r="r" b="b"/>
              <a:pathLst>
                <a:path w="5890" h="7938" extrusionOk="0">
                  <a:moveTo>
                    <a:pt x="2323" y="1"/>
                  </a:moveTo>
                  <a:cubicBezTo>
                    <a:pt x="2153" y="1"/>
                    <a:pt x="1972" y="19"/>
                    <a:pt x="1780" y="59"/>
                  </a:cubicBezTo>
                  <a:cubicBezTo>
                    <a:pt x="1291" y="162"/>
                    <a:pt x="883" y="383"/>
                    <a:pt x="545" y="710"/>
                  </a:cubicBezTo>
                  <a:lnTo>
                    <a:pt x="361" y="710"/>
                  </a:lnTo>
                  <a:cubicBezTo>
                    <a:pt x="221" y="710"/>
                    <a:pt x="140" y="769"/>
                    <a:pt x="93" y="827"/>
                  </a:cubicBezTo>
                  <a:cubicBezTo>
                    <a:pt x="56" y="861"/>
                    <a:pt x="0" y="942"/>
                    <a:pt x="12" y="1082"/>
                  </a:cubicBezTo>
                  <a:lnTo>
                    <a:pt x="12" y="1151"/>
                  </a:lnTo>
                  <a:lnTo>
                    <a:pt x="12" y="1769"/>
                  </a:lnTo>
                  <a:lnTo>
                    <a:pt x="12" y="4562"/>
                  </a:lnTo>
                  <a:lnTo>
                    <a:pt x="12" y="5599"/>
                  </a:lnTo>
                  <a:lnTo>
                    <a:pt x="12" y="6890"/>
                  </a:lnTo>
                  <a:cubicBezTo>
                    <a:pt x="12" y="7007"/>
                    <a:pt x="70" y="7088"/>
                    <a:pt x="104" y="7124"/>
                  </a:cubicBezTo>
                  <a:cubicBezTo>
                    <a:pt x="151" y="7169"/>
                    <a:pt x="232" y="7228"/>
                    <a:pt x="350" y="7228"/>
                  </a:cubicBezTo>
                  <a:lnTo>
                    <a:pt x="559" y="7228"/>
                  </a:lnTo>
                  <a:cubicBezTo>
                    <a:pt x="593" y="7275"/>
                    <a:pt x="651" y="7323"/>
                    <a:pt x="710" y="7367"/>
                  </a:cubicBezTo>
                  <a:cubicBezTo>
                    <a:pt x="1118" y="7672"/>
                    <a:pt x="1512" y="7845"/>
                    <a:pt x="1942" y="7904"/>
                  </a:cubicBezTo>
                  <a:cubicBezTo>
                    <a:pt x="2065" y="7919"/>
                    <a:pt x="2205" y="7933"/>
                    <a:pt x="2358" y="7933"/>
                  </a:cubicBezTo>
                  <a:cubicBezTo>
                    <a:pt x="2538" y="7933"/>
                    <a:pt x="2736" y="7914"/>
                    <a:pt x="2945" y="7856"/>
                  </a:cubicBezTo>
                  <a:lnTo>
                    <a:pt x="2978" y="7856"/>
                  </a:lnTo>
                  <a:cubicBezTo>
                    <a:pt x="3026" y="7867"/>
                    <a:pt x="3059" y="7881"/>
                    <a:pt x="3107" y="7881"/>
                  </a:cubicBezTo>
                  <a:cubicBezTo>
                    <a:pt x="3177" y="7904"/>
                    <a:pt x="3247" y="7915"/>
                    <a:pt x="3328" y="7926"/>
                  </a:cubicBezTo>
                  <a:cubicBezTo>
                    <a:pt x="3397" y="7926"/>
                    <a:pt x="3467" y="7937"/>
                    <a:pt x="3537" y="7937"/>
                  </a:cubicBezTo>
                  <a:cubicBezTo>
                    <a:pt x="3688" y="7937"/>
                    <a:pt x="3853" y="7915"/>
                    <a:pt x="4037" y="7881"/>
                  </a:cubicBezTo>
                  <a:cubicBezTo>
                    <a:pt x="4551" y="7786"/>
                    <a:pt x="4981" y="7566"/>
                    <a:pt x="5342" y="7228"/>
                  </a:cubicBezTo>
                  <a:lnTo>
                    <a:pt x="5504" y="7228"/>
                  </a:lnTo>
                  <a:cubicBezTo>
                    <a:pt x="5621" y="7228"/>
                    <a:pt x="5727" y="7194"/>
                    <a:pt x="5797" y="7113"/>
                  </a:cubicBezTo>
                  <a:cubicBezTo>
                    <a:pt x="5831" y="7066"/>
                    <a:pt x="5889" y="6985"/>
                    <a:pt x="5878" y="6845"/>
                  </a:cubicBezTo>
                  <a:lnTo>
                    <a:pt x="5878" y="6797"/>
                  </a:lnTo>
                  <a:lnTo>
                    <a:pt x="5878" y="3993"/>
                  </a:lnTo>
                  <a:lnTo>
                    <a:pt x="5878" y="3981"/>
                  </a:lnTo>
                  <a:lnTo>
                    <a:pt x="5878" y="3794"/>
                  </a:lnTo>
                  <a:lnTo>
                    <a:pt x="5878" y="3386"/>
                  </a:lnTo>
                  <a:lnTo>
                    <a:pt x="5878" y="2897"/>
                  </a:lnTo>
                  <a:lnTo>
                    <a:pt x="5878" y="1048"/>
                  </a:lnTo>
                  <a:cubicBezTo>
                    <a:pt x="5878" y="931"/>
                    <a:pt x="5820" y="850"/>
                    <a:pt x="5772" y="802"/>
                  </a:cubicBezTo>
                  <a:cubicBezTo>
                    <a:pt x="5739" y="757"/>
                    <a:pt x="5658" y="710"/>
                    <a:pt x="5529" y="710"/>
                  </a:cubicBezTo>
                  <a:lnTo>
                    <a:pt x="5342" y="710"/>
                  </a:lnTo>
                  <a:cubicBezTo>
                    <a:pt x="5308" y="674"/>
                    <a:pt x="5261" y="629"/>
                    <a:pt x="5213" y="593"/>
                  </a:cubicBezTo>
                  <a:cubicBezTo>
                    <a:pt x="4864" y="324"/>
                    <a:pt x="4526" y="151"/>
                    <a:pt x="4177" y="81"/>
                  </a:cubicBezTo>
                  <a:cubicBezTo>
                    <a:pt x="3939" y="28"/>
                    <a:pt x="3722" y="2"/>
                    <a:pt x="3518" y="2"/>
                  </a:cubicBezTo>
                  <a:cubicBezTo>
                    <a:pt x="3314" y="2"/>
                    <a:pt x="3125" y="28"/>
                    <a:pt x="2945" y="81"/>
                  </a:cubicBezTo>
                  <a:lnTo>
                    <a:pt x="2920" y="81"/>
                  </a:lnTo>
                  <a:lnTo>
                    <a:pt x="2897" y="70"/>
                  </a:lnTo>
                  <a:cubicBezTo>
                    <a:pt x="2864" y="70"/>
                    <a:pt x="2828" y="59"/>
                    <a:pt x="2780" y="45"/>
                  </a:cubicBezTo>
                  <a:cubicBezTo>
                    <a:pt x="2710" y="34"/>
                    <a:pt x="2629" y="23"/>
                    <a:pt x="2548" y="12"/>
                  </a:cubicBezTo>
                  <a:cubicBezTo>
                    <a:pt x="2476" y="5"/>
                    <a:pt x="2401" y="1"/>
                    <a:pt x="2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014;p38">
              <a:extLst>
                <a:ext uri="{FF2B5EF4-FFF2-40B4-BE49-F238E27FC236}">
                  <a16:creationId xmlns:a16="http://schemas.microsoft.com/office/drawing/2014/main" xmlns="" id="{6187349F-29C3-AC7C-F100-C208A659C4CD}"/>
                </a:ext>
              </a:extLst>
            </p:cNvPr>
            <p:cNvSpPr/>
            <p:nvPr/>
          </p:nvSpPr>
          <p:spPr>
            <a:xfrm>
              <a:off x="1260403" y="1397236"/>
              <a:ext cx="391072" cy="548181"/>
            </a:xfrm>
            <a:custGeom>
              <a:avLst/>
              <a:gdLst/>
              <a:ahLst/>
              <a:cxnLst/>
              <a:rect l="l" t="t" r="r" b="b"/>
              <a:pathLst>
                <a:path w="5170" h="7247" extrusionOk="0">
                  <a:moveTo>
                    <a:pt x="3113" y="135"/>
                  </a:moveTo>
                  <a:cubicBezTo>
                    <a:pt x="3212" y="135"/>
                    <a:pt x="3311" y="140"/>
                    <a:pt x="3412" y="144"/>
                  </a:cubicBezTo>
                  <a:cubicBezTo>
                    <a:pt x="3842" y="178"/>
                    <a:pt x="4225" y="343"/>
                    <a:pt x="4563" y="608"/>
                  </a:cubicBezTo>
                  <a:cubicBezTo>
                    <a:pt x="4621" y="656"/>
                    <a:pt x="4669" y="725"/>
                    <a:pt x="4725" y="773"/>
                  </a:cubicBezTo>
                  <a:cubicBezTo>
                    <a:pt x="4739" y="784"/>
                    <a:pt x="4761" y="795"/>
                    <a:pt x="4784" y="806"/>
                  </a:cubicBezTo>
                  <a:lnTo>
                    <a:pt x="5029" y="806"/>
                  </a:lnTo>
                  <a:cubicBezTo>
                    <a:pt x="5063" y="806"/>
                    <a:pt x="5074" y="818"/>
                    <a:pt x="5074" y="854"/>
                  </a:cubicBezTo>
                  <a:cubicBezTo>
                    <a:pt x="5074" y="876"/>
                    <a:pt x="5088" y="901"/>
                    <a:pt x="5088" y="935"/>
                  </a:cubicBezTo>
                  <a:lnTo>
                    <a:pt x="5088" y="3357"/>
                  </a:lnTo>
                  <a:lnTo>
                    <a:pt x="5088" y="3625"/>
                  </a:lnTo>
                  <a:lnTo>
                    <a:pt x="5088" y="6324"/>
                  </a:lnTo>
                  <a:cubicBezTo>
                    <a:pt x="5088" y="6441"/>
                    <a:pt x="5088" y="6441"/>
                    <a:pt x="4971" y="6441"/>
                  </a:cubicBezTo>
                  <a:cubicBezTo>
                    <a:pt x="4924" y="6441"/>
                    <a:pt x="4878" y="6431"/>
                    <a:pt x="4834" y="6431"/>
                  </a:cubicBezTo>
                  <a:cubicBezTo>
                    <a:pt x="4813" y="6431"/>
                    <a:pt x="4792" y="6434"/>
                    <a:pt x="4772" y="6441"/>
                  </a:cubicBezTo>
                  <a:cubicBezTo>
                    <a:pt x="4714" y="6464"/>
                    <a:pt x="4669" y="6533"/>
                    <a:pt x="4621" y="6581"/>
                  </a:cubicBezTo>
                  <a:cubicBezTo>
                    <a:pt x="4353" y="6824"/>
                    <a:pt x="4040" y="6978"/>
                    <a:pt x="3691" y="7059"/>
                  </a:cubicBezTo>
                  <a:cubicBezTo>
                    <a:pt x="3522" y="7094"/>
                    <a:pt x="3350" y="7111"/>
                    <a:pt x="3179" y="7111"/>
                  </a:cubicBezTo>
                  <a:cubicBezTo>
                    <a:pt x="3007" y="7111"/>
                    <a:pt x="2835" y="7094"/>
                    <a:pt x="2666" y="7059"/>
                  </a:cubicBezTo>
                  <a:cubicBezTo>
                    <a:pt x="2631" y="7052"/>
                    <a:pt x="2601" y="7045"/>
                    <a:pt x="2570" y="7045"/>
                  </a:cubicBezTo>
                  <a:cubicBezTo>
                    <a:pt x="2549" y="7045"/>
                    <a:pt x="2527" y="7048"/>
                    <a:pt x="2504" y="7059"/>
                  </a:cubicBezTo>
                  <a:cubicBezTo>
                    <a:pt x="2420" y="7081"/>
                    <a:pt x="2350" y="7092"/>
                    <a:pt x="2269" y="7092"/>
                  </a:cubicBezTo>
                  <a:cubicBezTo>
                    <a:pt x="2198" y="7102"/>
                    <a:pt x="2126" y="7106"/>
                    <a:pt x="2054" y="7106"/>
                  </a:cubicBezTo>
                  <a:cubicBezTo>
                    <a:pt x="1951" y="7106"/>
                    <a:pt x="1849" y="7099"/>
                    <a:pt x="1747" y="7092"/>
                  </a:cubicBezTo>
                  <a:cubicBezTo>
                    <a:pt x="1328" y="7070"/>
                    <a:pt x="942" y="6908"/>
                    <a:pt x="604" y="6640"/>
                  </a:cubicBezTo>
                  <a:cubicBezTo>
                    <a:pt x="548" y="6581"/>
                    <a:pt x="501" y="6522"/>
                    <a:pt x="442" y="6464"/>
                  </a:cubicBezTo>
                  <a:cubicBezTo>
                    <a:pt x="420" y="6452"/>
                    <a:pt x="395" y="6441"/>
                    <a:pt x="372" y="6441"/>
                  </a:cubicBezTo>
                  <a:lnTo>
                    <a:pt x="140" y="6441"/>
                  </a:lnTo>
                  <a:cubicBezTo>
                    <a:pt x="93" y="6441"/>
                    <a:pt x="82" y="6430"/>
                    <a:pt x="82" y="6394"/>
                  </a:cubicBezTo>
                  <a:lnTo>
                    <a:pt x="82" y="6313"/>
                  </a:lnTo>
                  <a:lnTo>
                    <a:pt x="82" y="3960"/>
                  </a:lnTo>
                  <a:lnTo>
                    <a:pt x="82" y="924"/>
                  </a:lnTo>
                  <a:cubicBezTo>
                    <a:pt x="82" y="806"/>
                    <a:pt x="82" y="806"/>
                    <a:pt x="210" y="806"/>
                  </a:cubicBezTo>
                  <a:cubicBezTo>
                    <a:pt x="240" y="806"/>
                    <a:pt x="272" y="809"/>
                    <a:pt x="304" y="809"/>
                  </a:cubicBezTo>
                  <a:cubicBezTo>
                    <a:pt x="335" y="809"/>
                    <a:pt x="367" y="806"/>
                    <a:pt x="395" y="795"/>
                  </a:cubicBezTo>
                  <a:cubicBezTo>
                    <a:pt x="453" y="773"/>
                    <a:pt x="490" y="714"/>
                    <a:pt x="534" y="667"/>
                  </a:cubicBezTo>
                  <a:cubicBezTo>
                    <a:pt x="791" y="435"/>
                    <a:pt x="1107" y="284"/>
                    <a:pt x="1442" y="203"/>
                  </a:cubicBezTo>
                  <a:cubicBezTo>
                    <a:pt x="1626" y="153"/>
                    <a:pt x="1815" y="139"/>
                    <a:pt x="2006" y="139"/>
                  </a:cubicBezTo>
                  <a:cubicBezTo>
                    <a:pt x="2082" y="139"/>
                    <a:pt x="2159" y="141"/>
                    <a:pt x="2236" y="144"/>
                  </a:cubicBezTo>
                  <a:cubicBezTo>
                    <a:pt x="2350" y="155"/>
                    <a:pt x="2456" y="189"/>
                    <a:pt x="2560" y="203"/>
                  </a:cubicBezTo>
                  <a:cubicBezTo>
                    <a:pt x="2567" y="209"/>
                    <a:pt x="2573" y="211"/>
                    <a:pt x="2579" y="211"/>
                  </a:cubicBezTo>
                  <a:cubicBezTo>
                    <a:pt x="2585" y="211"/>
                    <a:pt x="2590" y="209"/>
                    <a:pt x="2596" y="203"/>
                  </a:cubicBezTo>
                  <a:cubicBezTo>
                    <a:pt x="2618" y="203"/>
                    <a:pt x="2644" y="189"/>
                    <a:pt x="2655" y="189"/>
                  </a:cubicBezTo>
                  <a:cubicBezTo>
                    <a:pt x="2809" y="147"/>
                    <a:pt x="2960" y="135"/>
                    <a:pt x="3113" y="135"/>
                  </a:cubicBezTo>
                  <a:close/>
                  <a:moveTo>
                    <a:pt x="2068" y="1"/>
                  </a:moveTo>
                  <a:cubicBezTo>
                    <a:pt x="2034" y="1"/>
                    <a:pt x="2000" y="2"/>
                    <a:pt x="1967" y="5"/>
                  </a:cubicBezTo>
                  <a:cubicBezTo>
                    <a:pt x="1817" y="5"/>
                    <a:pt x="1677" y="16"/>
                    <a:pt x="1537" y="49"/>
                  </a:cubicBezTo>
                  <a:cubicBezTo>
                    <a:pt x="1082" y="133"/>
                    <a:pt x="674" y="343"/>
                    <a:pt x="361" y="678"/>
                  </a:cubicBezTo>
                  <a:cubicBezTo>
                    <a:pt x="350" y="692"/>
                    <a:pt x="325" y="703"/>
                    <a:pt x="302" y="703"/>
                  </a:cubicBezTo>
                  <a:cubicBezTo>
                    <a:pt x="262" y="709"/>
                    <a:pt x="219" y="709"/>
                    <a:pt x="175" y="709"/>
                  </a:cubicBezTo>
                  <a:cubicBezTo>
                    <a:pt x="131" y="709"/>
                    <a:pt x="87" y="709"/>
                    <a:pt x="45" y="714"/>
                  </a:cubicBezTo>
                  <a:lnTo>
                    <a:pt x="1" y="714"/>
                  </a:lnTo>
                  <a:lnTo>
                    <a:pt x="1" y="6533"/>
                  </a:lnTo>
                  <a:lnTo>
                    <a:pt x="302" y="6533"/>
                  </a:lnTo>
                  <a:cubicBezTo>
                    <a:pt x="325" y="6545"/>
                    <a:pt x="350" y="6559"/>
                    <a:pt x="361" y="6570"/>
                  </a:cubicBezTo>
                  <a:cubicBezTo>
                    <a:pt x="431" y="6640"/>
                    <a:pt x="490" y="6709"/>
                    <a:pt x="571" y="6754"/>
                  </a:cubicBezTo>
                  <a:cubicBezTo>
                    <a:pt x="909" y="7011"/>
                    <a:pt x="1280" y="7187"/>
                    <a:pt x="1710" y="7232"/>
                  </a:cubicBezTo>
                  <a:cubicBezTo>
                    <a:pt x="1780" y="7232"/>
                    <a:pt x="1850" y="7243"/>
                    <a:pt x="1920" y="7243"/>
                  </a:cubicBezTo>
                  <a:cubicBezTo>
                    <a:pt x="2107" y="7243"/>
                    <a:pt x="2294" y="7232"/>
                    <a:pt x="2479" y="7173"/>
                  </a:cubicBezTo>
                  <a:cubicBezTo>
                    <a:pt x="2514" y="7162"/>
                    <a:pt x="2549" y="7156"/>
                    <a:pt x="2583" y="7156"/>
                  </a:cubicBezTo>
                  <a:cubicBezTo>
                    <a:pt x="2618" y="7156"/>
                    <a:pt x="2653" y="7162"/>
                    <a:pt x="2688" y="7173"/>
                  </a:cubicBezTo>
                  <a:cubicBezTo>
                    <a:pt x="2823" y="7221"/>
                    <a:pt x="2964" y="7247"/>
                    <a:pt x="3107" y="7247"/>
                  </a:cubicBezTo>
                  <a:cubicBezTo>
                    <a:pt x="3139" y="7247"/>
                    <a:pt x="3170" y="7246"/>
                    <a:pt x="3202" y="7243"/>
                  </a:cubicBezTo>
                  <a:cubicBezTo>
                    <a:pt x="3342" y="7232"/>
                    <a:pt x="3482" y="7221"/>
                    <a:pt x="3621" y="7198"/>
                  </a:cubicBezTo>
                  <a:cubicBezTo>
                    <a:pt x="4085" y="7117"/>
                    <a:pt x="4482" y="6908"/>
                    <a:pt x="4809" y="6559"/>
                  </a:cubicBezTo>
                  <a:cubicBezTo>
                    <a:pt x="4820" y="6545"/>
                    <a:pt x="4842" y="6533"/>
                    <a:pt x="4853" y="6533"/>
                  </a:cubicBezTo>
                  <a:lnTo>
                    <a:pt x="5169" y="6533"/>
                  </a:lnTo>
                  <a:lnTo>
                    <a:pt x="5169" y="703"/>
                  </a:lnTo>
                  <a:lnTo>
                    <a:pt x="4865" y="703"/>
                  </a:lnTo>
                  <a:cubicBezTo>
                    <a:pt x="4842" y="703"/>
                    <a:pt x="4820" y="692"/>
                    <a:pt x="4795" y="678"/>
                  </a:cubicBezTo>
                  <a:cubicBezTo>
                    <a:pt x="4725" y="608"/>
                    <a:pt x="4655" y="527"/>
                    <a:pt x="4574" y="468"/>
                  </a:cubicBezTo>
                  <a:cubicBezTo>
                    <a:pt x="4250" y="236"/>
                    <a:pt x="3887" y="63"/>
                    <a:pt x="3482" y="27"/>
                  </a:cubicBezTo>
                  <a:cubicBezTo>
                    <a:pt x="3361" y="12"/>
                    <a:pt x="3240" y="1"/>
                    <a:pt x="3120" y="1"/>
                  </a:cubicBezTo>
                  <a:cubicBezTo>
                    <a:pt x="2974" y="1"/>
                    <a:pt x="2829" y="17"/>
                    <a:pt x="2688" y="63"/>
                  </a:cubicBezTo>
                  <a:cubicBezTo>
                    <a:pt x="2653" y="74"/>
                    <a:pt x="2618" y="80"/>
                    <a:pt x="2582" y="80"/>
                  </a:cubicBezTo>
                  <a:cubicBezTo>
                    <a:pt x="2546" y="80"/>
                    <a:pt x="2508" y="74"/>
                    <a:pt x="2468" y="63"/>
                  </a:cubicBezTo>
                  <a:cubicBezTo>
                    <a:pt x="2445" y="63"/>
                    <a:pt x="2420" y="49"/>
                    <a:pt x="2398" y="49"/>
                  </a:cubicBezTo>
                  <a:cubicBezTo>
                    <a:pt x="2291" y="15"/>
                    <a:pt x="2178" y="1"/>
                    <a:pt x="206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015;p38">
              <a:extLst>
                <a:ext uri="{FF2B5EF4-FFF2-40B4-BE49-F238E27FC236}">
                  <a16:creationId xmlns:a16="http://schemas.microsoft.com/office/drawing/2014/main" xmlns="" id="{84E78305-D972-90D8-4985-2E2C80E57F7C}"/>
                </a:ext>
              </a:extLst>
            </p:cNvPr>
            <p:cNvSpPr/>
            <p:nvPr/>
          </p:nvSpPr>
          <p:spPr>
            <a:xfrm>
              <a:off x="1314107" y="1489592"/>
              <a:ext cx="297578" cy="363235"/>
            </a:xfrm>
            <a:custGeom>
              <a:avLst/>
              <a:gdLst/>
              <a:ahLst/>
              <a:cxnLst/>
              <a:rect l="l" t="t" r="r" b="b"/>
              <a:pathLst>
                <a:path w="3934" h="4802" extrusionOk="0">
                  <a:moveTo>
                    <a:pt x="3342" y="831"/>
                  </a:moveTo>
                  <a:cubicBezTo>
                    <a:pt x="3353" y="831"/>
                    <a:pt x="3364" y="831"/>
                    <a:pt x="3375" y="843"/>
                  </a:cubicBezTo>
                  <a:cubicBezTo>
                    <a:pt x="3375" y="843"/>
                    <a:pt x="3386" y="843"/>
                    <a:pt x="3386" y="854"/>
                  </a:cubicBezTo>
                  <a:cubicBezTo>
                    <a:pt x="3386" y="868"/>
                    <a:pt x="3375" y="868"/>
                    <a:pt x="3375" y="879"/>
                  </a:cubicBezTo>
                  <a:lnTo>
                    <a:pt x="500" y="879"/>
                  </a:lnTo>
                  <a:cubicBezTo>
                    <a:pt x="489" y="879"/>
                    <a:pt x="467" y="868"/>
                    <a:pt x="442" y="854"/>
                  </a:cubicBezTo>
                  <a:cubicBezTo>
                    <a:pt x="467" y="854"/>
                    <a:pt x="489" y="831"/>
                    <a:pt x="500" y="831"/>
                  </a:cubicBezTo>
                  <a:close/>
                  <a:moveTo>
                    <a:pt x="489" y="1062"/>
                  </a:moveTo>
                  <a:cubicBezTo>
                    <a:pt x="499" y="1062"/>
                    <a:pt x="510" y="1063"/>
                    <a:pt x="523" y="1063"/>
                  </a:cubicBezTo>
                  <a:lnTo>
                    <a:pt x="3330" y="1063"/>
                  </a:lnTo>
                  <a:cubicBezTo>
                    <a:pt x="3364" y="1063"/>
                    <a:pt x="3386" y="1077"/>
                    <a:pt x="3411" y="1088"/>
                  </a:cubicBezTo>
                  <a:cubicBezTo>
                    <a:pt x="3406" y="1111"/>
                    <a:pt x="3394" y="1116"/>
                    <a:pt x="3379" y="1116"/>
                  </a:cubicBezTo>
                  <a:cubicBezTo>
                    <a:pt x="3365" y="1116"/>
                    <a:pt x="3347" y="1111"/>
                    <a:pt x="3330" y="1111"/>
                  </a:cubicBezTo>
                  <a:lnTo>
                    <a:pt x="512" y="1111"/>
                  </a:lnTo>
                  <a:cubicBezTo>
                    <a:pt x="500" y="1111"/>
                    <a:pt x="453" y="1100"/>
                    <a:pt x="453" y="1088"/>
                  </a:cubicBezTo>
                  <a:cubicBezTo>
                    <a:pt x="462" y="1066"/>
                    <a:pt x="473" y="1062"/>
                    <a:pt x="489" y="1062"/>
                  </a:cubicBezTo>
                  <a:close/>
                  <a:moveTo>
                    <a:pt x="3330" y="1331"/>
                  </a:moveTo>
                  <a:cubicBezTo>
                    <a:pt x="3342" y="1331"/>
                    <a:pt x="3364" y="1343"/>
                    <a:pt x="3386" y="1357"/>
                  </a:cubicBezTo>
                  <a:cubicBezTo>
                    <a:pt x="3364" y="1357"/>
                    <a:pt x="3342" y="1368"/>
                    <a:pt x="3316" y="1368"/>
                  </a:cubicBezTo>
                  <a:lnTo>
                    <a:pt x="1934" y="1368"/>
                  </a:lnTo>
                  <a:lnTo>
                    <a:pt x="1934" y="1379"/>
                  </a:lnTo>
                  <a:cubicBezTo>
                    <a:pt x="1467" y="1379"/>
                    <a:pt x="1000" y="1379"/>
                    <a:pt x="537" y="1368"/>
                  </a:cubicBezTo>
                  <a:cubicBezTo>
                    <a:pt x="512" y="1368"/>
                    <a:pt x="489" y="1357"/>
                    <a:pt x="467" y="1357"/>
                  </a:cubicBezTo>
                  <a:cubicBezTo>
                    <a:pt x="489" y="1343"/>
                    <a:pt x="512" y="1331"/>
                    <a:pt x="537" y="1331"/>
                  </a:cubicBezTo>
                  <a:close/>
                  <a:moveTo>
                    <a:pt x="3380" y="3949"/>
                  </a:moveTo>
                  <a:cubicBezTo>
                    <a:pt x="3422" y="3949"/>
                    <a:pt x="3445" y="3973"/>
                    <a:pt x="3445" y="4022"/>
                  </a:cubicBezTo>
                  <a:cubicBezTo>
                    <a:pt x="3434" y="4055"/>
                    <a:pt x="3456" y="4066"/>
                    <a:pt x="3481" y="4080"/>
                  </a:cubicBezTo>
                  <a:cubicBezTo>
                    <a:pt x="3515" y="4092"/>
                    <a:pt x="3551" y="4103"/>
                    <a:pt x="3540" y="4150"/>
                  </a:cubicBezTo>
                  <a:cubicBezTo>
                    <a:pt x="3526" y="4195"/>
                    <a:pt x="3492" y="4231"/>
                    <a:pt x="3456" y="4242"/>
                  </a:cubicBezTo>
                  <a:cubicBezTo>
                    <a:pt x="3411" y="4254"/>
                    <a:pt x="3375" y="4265"/>
                    <a:pt x="3342" y="4276"/>
                  </a:cubicBezTo>
                  <a:lnTo>
                    <a:pt x="3294" y="4276"/>
                  </a:lnTo>
                  <a:cubicBezTo>
                    <a:pt x="3247" y="4276"/>
                    <a:pt x="3143" y="4184"/>
                    <a:pt x="3143" y="4136"/>
                  </a:cubicBezTo>
                  <a:cubicBezTo>
                    <a:pt x="3143" y="4125"/>
                    <a:pt x="3143" y="4103"/>
                    <a:pt x="3154" y="4092"/>
                  </a:cubicBezTo>
                  <a:cubicBezTo>
                    <a:pt x="3224" y="4033"/>
                    <a:pt x="3272" y="3963"/>
                    <a:pt x="3353" y="3952"/>
                  </a:cubicBezTo>
                  <a:cubicBezTo>
                    <a:pt x="3362" y="3950"/>
                    <a:pt x="3371" y="3949"/>
                    <a:pt x="3380" y="3949"/>
                  </a:cubicBezTo>
                  <a:close/>
                  <a:moveTo>
                    <a:pt x="1956" y="0"/>
                  </a:moveTo>
                  <a:cubicBezTo>
                    <a:pt x="1949" y="0"/>
                    <a:pt x="1942" y="2"/>
                    <a:pt x="1934" y="4"/>
                  </a:cubicBezTo>
                  <a:cubicBezTo>
                    <a:pt x="1908" y="12"/>
                    <a:pt x="1890" y="21"/>
                    <a:pt x="1868" y="21"/>
                  </a:cubicBezTo>
                  <a:cubicBezTo>
                    <a:pt x="1859" y="21"/>
                    <a:pt x="1849" y="20"/>
                    <a:pt x="1839" y="16"/>
                  </a:cubicBezTo>
                  <a:cubicBezTo>
                    <a:pt x="1809" y="6"/>
                    <a:pt x="1780" y="3"/>
                    <a:pt x="1750" y="3"/>
                  </a:cubicBezTo>
                  <a:cubicBezTo>
                    <a:pt x="1710" y="3"/>
                    <a:pt x="1669" y="9"/>
                    <a:pt x="1629" y="16"/>
                  </a:cubicBezTo>
                  <a:lnTo>
                    <a:pt x="1570" y="16"/>
                  </a:lnTo>
                  <a:cubicBezTo>
                    <a:pt x="1525" y="13"/>
                    <a:pt x="1479" y="11"/>
                    <a:pt x="1434" y="11"/>
                  </a:cubicBezTo>
                  <a:cubicBezTo>
                    <a:pt x="1294" y="11"/>
                    <a:pt x="1153" y="25"/>
                    <a:pt x="1012" y="52"/>
                  </a:cubicBezTo>
                  <a:cubicBezTo>
                    <a:pt x="1000" y="63"/>
                    <a:pt x="1000" y="63"/>
                    <a:pt x="989" y="63"/>
                  </a:cubicBezTo>
                  <a:cubicBezTo>
                    <a:pt x="981" y="60"/>
                    <a:pt x="973" y="59"/>
                    <a:pt x="964" y="59"/>
                  </a:cubicBezTo>
                  <a:cubicBezTo>
                    <a:pt x="939" y="59"/>
                    <a:pt x="914" y="72"/>
                    <a:pt x="897" y="99"/>
                  </a:cubicBezTo>
                  <a:cubicBezTo>
                    <a:pt x="878" y="113"/>
                    <a:pt x="862" y="119"/>
                    <a:pt x="848" y="119"/>
                  </a:cubicBezTo>
                  <a:cubicBezTo>
                    <a:pt x="829" y="119"/>
                    <a:pt x="812" y="107"/>
                    <a:pt x="791" y="85"/>
                  </a:cubicBezTo>
                  <a:cubicBezTo>
                    <a:pt x="757" y="41"/>
                    <a:pt x="721" y="30"/>
                    <a:pt x="662" y="30"/>
                  </a:cubicBezTo>
                  <a:cubicBezTo>
                    <a:pt x="467" y="30"/>
                    <a:pt x="257" y="30"/>
                    <a:pt x="48" y="41"/>
                  </a:cubicBezTo>
                  <a:lnTo>
                    <a:pt x="0" y="41"/>
                  </a:lnTo>
                  <a:lnTo>
                    <a:pt x="0" y="1960"/>
                  </a:lnTo>
                  <a:lnTo>
                    <a:pt x="34" y="1960"/>
                  </a:lnTo>
                  <a:cubicBezTo>
                    <a:pt x="93" y="1960"/>
                    <a:pt x="162" y="1971"/>
                    <a:pt x="221" y="1985"/>
                  </a:cubicBezTo>
                  <a:cubicBezTo>
                    <a:pt x="232" y="1985"/>
                    <a:pt x="243" y="1996"/>
                    <a:pt x="243" y="2007"/>
                  </a:cubicBezTo>
                  <a:cubicBezTo>
                    <a:pt x="257" y="2019"/>
                    <a:pt x="243" y="2030"/>
                    <a:pt x="232" y="2041"/>
                  </a:cubicBezTo>
                  <a:cubicBezTo>
                    <a:pt x="199" y="2066"/>
                    <a:pt x="151" y="2077"/>
                    <a:pt x="118" y="2111"/>
                  </a:cubicBezTo>
                  <a:cubicBezTo>
                    <a:pt x="93" y="2125"/>
                    <a:pt x="70" y="2147"/>
                    <a:pt x="59" y="2181"/>
                  </a:cubicBezTo>
                  <a:cubicBezTo>
                    <a:pt x="23" y="2276"/>
                    <a:pt x="59" y="2368"/>
                    <a:pt x="59" y="2474"/>
                  </a:cubicBezTo>
                  <a:lnTo>
                    <a:pt x="59" y="2577"/>
                  </a:lnTo>
                  <a:lnTo>
                    <a:pt x="59" y="2647"/>
                  </a:lnTo>
                  <a:cubicBezTo>
                    <a:pt x="70" y="2695"/>
                    <a:pt x="81" y="2728"/>
                    <a:pt x="81" y="2765"/>
                  </a:cubicBezTo>
                  <a:cubicBezTo>
                    <a:pt x="34" y="2915"/>
                    <a:pt x="34" y="3066"/>
                    <a:pt x="34" y="3228"/>
                  </a:cubicBezTo>
                  <a:cubicBezTo>
                    <a:pt x="34" y="3298"/>
                    <a:pt x="48" y="3357"/>
                    <a:pt x="48" y="3438"/>
                  </a:cubicBezTo>
                  <a:cubicBezTo>
                    <a:pt x="81" y="3427"/>
                    <a:pt x="104" y="3427"/>
                    <a:pt x="118" y="3415"/>
                  </a:cubicBezTo>
                  <a:cubicBezTo>
                    <a:pt x="140" y="3404"/>
                    <a:pt x="151" y="3382"/>
                    <a:pt x="162" y="3382"/>
                  </a:cubicBezTo>
                  <a:cubicBezTo>
                    <a:pt x="183" y="3371"/>
                    <a:pt x="209" y="3354"/>
                    <a:pt x="230" y="3354"/>
                  </a:cubicBezTo>
                  <a:cubicBezTo>
                    <a:pt x="235" y="3354"/>
                    <a:pt x="239" y="3355"/>
                    <a:pt x="243" y="3357"/>
                  </a:cubicBezTo>
                  <a:cubicBezTo>
                    <a:pt x="257" y="3357"/>
                    <a:pt x="257" y="3404"/>
                    <a:pt x="269" y="3427"/>
                  </a:cubicBezTo>
                  <a:cubicBezTo>
                    <a:pt x="280" y="3438"/>
                    <a:pt x="280" y="3463"/>
                    <a:pt x="291" y="3463"/>
                  </a:cubicBezTo>
                  <a:cubicBezTo>
                    <a:pt x="302" y="3463"/>
                    <a:pt x="327" y="3463"/>
                    <a:pt x="338" y="3452"/>
                  </a:cubicBezTo>
                  <a:cubicBezTo>
                    <a:pt x="350" y="3404"/>
                    <a:pt x="383" y="3393"/>
                    <a:pt x="419" y="3382"/>
                  </a:cubicBezTo>
                  <a:cubicBezTo>
                    <a:pt x="453" y="3368"/>
                    <a:pt x="478" y="3334"/>
                    <a:pt x="489" y="3298"/>
                  </a:cubicBezTo>
                  <a:cubicBezTo>
                    <a:pt x="512" y="3265"/>
                    <a:pt x="537" y="3217"/>
                    <a:pt x="570" y="3195"/>
                  </a:cubicBezTo>
                  <a:cubicBezTo>
                    <a:pt x="586" y="3174"/>
                    <a:pt x="606" y="3164"/>
                    <a:pt x="626" y="3164"/>
                  </a:cubicBezTo>
                  <a:cubicBezTo>
                    <a:pt x="650" y="3164"/>
                    <a:pt x="674" y="3179"/>
                    <a:pt x="688" y="3206"/>
                  </a:cubicBezTo>
                  <a:cubicBezTo>
                    <a:pt x="721" y="3242"/>
                    <a:pt x="732" y="3287"/>
                    <a:pt x="757" y="3334"/>
                  </a:cubicBezTo>
                  <a:cubicBezTo>
                    <a:pt x="757" y="3346"/>
                    <a:pt x="757" y="3357"/>
                    <a:pt x="769" y="3368"/>
                  </a:cubicBezTo>
                  <a:cubicBezTo>
                    <a:pt x="816" y="3427"/>
                    <a:pt x="861" y="3474"/>
                    <a:pt x="908" y="3522"/>
                  </a:cubicBezTo>
                  <a:cubicBezTo>
                    <a:pt x="967" y="3578"/>
                    <a:pt x="967" y="3614"/>
                    <a:pt x="931" y="3673"/>
                  </a:cubicBezTo>
                  <a:cubicBezTo>
                    <a:pt x="897" y="3731"/>
                    <a:pt x="886" y="3801"/>
                    <a:pt x="886" y="3871"/>
                  </a:cubicBezTo>
                  <a:cubicBezTo>
                    <a:pt x="886" y="3927"/>
                    <a:pt x="872" y="3952"/>
                    <a:pt x="816" y="3963"/>
                  </a:cubicBezTo>
                  <a:cubicBezTo>
                    <a:pt x="791" y="3974"/>
                    <a:pt x="769" y="3974"/>
                    <a:pt x="746" y="3985"/>
                  </a:cubicBezTo>
                  <a:cubicBezTo>
                    <a:pt x="721" y="3997"/>
                    <a:pt x="699" y="4011"/>
                    <a:pt x="699" y="4033"/>
                  </a:cubicBezTo>
                  <a:cubicBezTo>
                    <a:pt x="665" y="4088"/>
                    <a:pt x="724" y="4162"/>
                    <a:pt x="789" y="4162"/>
                  </a:cubicBezTo>
                  <a:cubicBezTo>
                    <a:pt x="793" y="4162"/>
                    <a:pt x="798" y="4162"/>
                    <a:pt x="802" y="4161"/>
                  </a:cubicBezTo>
                  <a:cubicBezTo>
                    <a:pt x="838" y="4150"/>
                    <a:pt x="872" y="4136"/>
                    <a:pt x="908" y="4125"/>
                  </a:cubicBezTo>
                  <a:cubicBezTo>
                    <a:pt x="931" y="4114"/>
                    <a:pt x="956" y="4092"/>
                    <a:pt x="978" y="4092"/>
                  </a:cubicBezTo>
                  <a:cubicBezTo>
                    <a:pt x="991" y="4090"/>
                    <a:pt x="1003" y="4089"/>
                    <a:pt x="1013" y="4089"/>
                  </a:cubicBezTo>
                  <a:cubicBezTo>
                    <a:pt x="1066" y="4089"/>
                    <a:pt x="1084" y="4114"/>
                    <a:pt x="1095" y="4173"/>
                  </a:cubicBezTo>
                  <a:cubicBezTo>
                    <a:pt x="1095" y="4220"/>
                    <a:pt x="1118" y="4242"/>
                    <a:pt x="1151" y="4242"/>
                  </a:cubicBezTo>
                  <a:cubicBezTo>
                    <a:pt x="1188" y="4242"/>
                    <a:pt x="1246" y="4242"/>
                    <a:pt x="1280" y="4220"/>
                  </a:cubicBezTo>
                  <a:cubicBezTo>
                    <a:pt x="1320" y="4200"/>
                    <a:pt x="1349" y="4190"/>
                    <a:pt x="1376" y="4190"/>
                  </a:cubicBezTo>
                  <a:cubicBezTo>
                    <a:pt x="1414" y="4190"/>
                    <a:pt x="1447" y="4208"/>
                    <a:pt x="1501" y="4242"/>
                  </a:cubicBezTo>
                  <a:cubicBezTo>
                    <a:pt x="1558" y="4282"/>
                    <a:pt x="1608" y="4344"/>
                    <a:pt x="1690" y="4344"/>
                  </a:cubicBezTo>
                  <a:cubicBezTo>
                    <a:pt x="1707" y="4344"/>
                    <a:pt x="1726" y="4341"/>
                    <a:pt x="1746" y="4335"/>
                  </a:cubicBezTo>
                  <a:cubicBezTo>
                    <a:pt x="1751" y="4334"/>
                    <a:pt x="1755" y="4334"/>
                    <a:pt x="1759" y="4334"/>
                  </a:cubicBezTo>
                  <a:cubicBezTo>
                    <a:pt x="1822" y="4334"/>
                    <a:pt x="1861" y="4409"/>
                    <a:pt x="1827" y="4474"/>
                  </a:cubicBezTo>
                  <a:cubicBezTo>
                    <a:pt x="1827" y="4485"/>
                    <a:pt x="1827" y="4511"/>
                    <a:pt x="1839" y="4511"/>
                  </a:cubicBezTo>
                  <a:cubicBezTo>
                    <a:pt x="1850" y="4522"/>
                    <a:pt x="1875" y="4533"/>
                    <a:pt x="1897" y="4544"/>
                  </a:cubicBezTo>
                  <a:cubicBezTo>
                    <a:pt x="1920" y="4544"/>
                    <a:pt x="1956" y="4544"/>
                    <a:pt x="1967" y="4569"/>
                  </a:cubicBezTo>
                  <a:cubicBezTo>
                    <a:pt x="2015" y="4614"/>
                    <a:pt x="2048" y="4661"/>
                    <a:pt x="2084" y="4720"/>
                  </a:cubicBezTo>
                  <a:cubicBezTo>
                    <a:pt x="2107" y="4742"/>
                    <a:pt x="2107" y="4779"/>
                    <a:pt x="2154" y="4790"/>
                  </a:cubicBezTo>
                  <a:cubicBezTo>
                    <a:pt x="2188" y="4790"/>
                    <a:pt x="2224" y="4801"/>
                    <a:pt x="2246" y="4801"/>
                  </a:cubicBezTo>
                  <a:cubicBezTo>
                    <a:pt x="2327" y="4790"/>
                    <a:pt x="2408" y="4779"/>
                    <a:pt x="2492" y="4779"/>
                  </a:cubicBezTo>
                  <a:cubicBezTo>
                    <a:pt x="2677" y="4765"/>
                    <a:pt x="2864" y="4765"/>
                    <a:pt x="3062" y="4765"/>
                  </a:cubicBezTo>
                  <a:lnTo>
                    <a:pt x="3434" y="4765"/>
                  </a:lnTo>
                  <a:cubicBezTo>
                    <a:pt x="3453" y="4765"/>
                    <a:pt x="3474" y="4769"/>
                    <a:pt x="3494" y="4769"/>
                  </a:cubicBezTo>
                  <a:cubicBezTo>
                    <a:pt x="3512" y="4769"/>
                    <a:pt x="3528" y="4766"/>
                    <a:pt x="3540" y="4754"/>
                  </a:cubicBezTo>
                  <a:cubicBezTo>
                    <a:pt x="3566" y="4743"/>
                    <a:pt x="3589" y="4739"/>
                    <a:pt x="3611" y="4739"/>
                  </a:cubicBezTo>
                  <a:cubicBezTo>
                    <a:pt x="3659" y="4739"/>
                    <a:pt x="3702" y="4757"/>
                    <a:pt x="3749" y="4765"/>
                  </a:cubicBezTo>
                  <a:cubicBezTo>
                    <a:pt x="3794" y="4779"/>
                    <a:pt x="3830" y="4790"/>
                    <a:pt x="3864" y="4801"/>
                  </a:cubicBezTo>
                  <a:cubicBezTo>
                    <a:pt x="3864" y="4790"/>
                    <a:pt x="3864" y="4790"/>
                    <a:pt x="3875" y="4790"/>
                  </a:cubicBezTo>
                  <a:cubicBezTo>
                    <a:pt x="3864" y="4742"/>
                    <a:pt x="3864" y="4695"/>
                    <a:pt x="3842" y="4673"/>
                  </a:cubicBezTo>
                  <a:cubicBezTo>
                    <a:pt x="3805" y="4625"/>
                    <a:pt x="3794" y="4603"/>
                    <a:pt x="3842" y="4555"/>
                  </a:cubicBezTo>
                  <a:lnTo>
                    <a:pt x="3805" y="4555"/>
                  </a:lnTo>
                  <a:cubicBezTo>
                    <a:pt x="3621" y="4544"/>
                    <a:pt x="3445" y="4544"/>
                    <a:pt x="3261" y="4533"/>
                  </a:cubicBezTo>
                  <a:cubicBezTo>
                    <a:pt x="3235" y="4533"/>
                    <a:pt x="3202" y="4533"/>
                    <a:pt x="3177" y="4522"/>
                  </a:cubicBezTo>
                  <a:cubicBezTo>
                    <a:pt x="3166" y="4522"/>
                    <a:pt x="3154" y="4511"/>
                    <a:pt x="3143" y="4499"/>
                  </a:cubicBezTo>
                  <a:cubicBezTo>
                    <a:pt x="3154" y="4499"/>
                    <a:pt x="3154" y="4485"/>
                    <a:pt x="3166" y="4474"/>
                  </a:cubicBezTo>
                  <a:lnTo>
                    <a:pt x="3191" y="4474"/>
                  </a:lnTo>
                  <a:cubicBezTo>
                    <a:pt x="3342" y="4430"/>
                    <a:pt x="3481" y="4393"/>
                    <a:pt x="3632" y="4360"/>
                  </a:cubicBezTo>
                  <a:cubicBezTo>
                    <a:pt x="3691" y="4346"/>
                    <a:pt x="3735" y="4301"/>
                    <a:pt x="3783" y="4265"/>
                  </a:cubicBezTo>
                  <a:cubicBezTo>
                    <a:pt x="3830" y="4242"/>
                    <a:pt x="3830" y="4220"/>
                    <a:pt x="3830" y="4173"/>
                  </a:cubicBezTo>
                  <a:cubicBezTo>
                    <a:pt x="3819" y="4103"/>
                    <a:pt x="3819" y="4044"/>
                    <a:pt x="3830" y="3985"/>
                  </a:cubicBezTo>
                  <a:cubicBezTo>
                    <a:pt x="3842" y="3893"/>
                    <a:pt x="3830" y="3812"/>
                    <a:pt x="3819" y="3731"/>
                  </a:cubicBezTo>
                  <a:cubicBezTo>
                    <a:pt x="3805" y="3695"/>
                    <a:pt x="3819" y="3647"/>
                    <a:pt x="3819" y="3603"/>
                  </a:cubicBezTo>
                  <a:cubicBezTo>
                    <a:pt x="3830" y="3544"/>
                    <a:pt x="3842" y="3497"/>
                    <a:pt x="3853" y="3438"/>
                  </a:cubicBezTo>
                  <a:lnTo>
                    <a:pt x="3853" y="3323"/>
                  </a:lnTo>
                  <a:cubicBezTo>
                    <a:pt x="3853" y="3158"/>
                    <a:pt x="3864" y="3008"/>
                    <a:pt x="3864" y="2846"/>
                  </a:cubicBezTo>
                  <a:cubicBezTo>
                    <a:pt x="3864" y="2753"/>
                    <a:pt x="3853" y="2670"/>
                    <a:pt x="3864" y="2589"/>
                  </a:cubicBezTo>
                  <a:cubicBezTo>
                    <a:pt x="3864" y="2496"/>
                    <a:pt x="3864" y="2415"/>
                    <a:pt x="3923" y="2334"/>
                  </a:cubicBezTo>
                  <a:cubicBezTo>
                    <a:pt x="3934" y="2334"/>
                    <a:pt x="3934" y="2298"/>
                    <a:pt x="3923" y="2287"/>
                  </a:cubicBezTo>
                  <a:cubicBezTo>
                    <a:pt x="3900" y="2239"/>
                    <a:pt x="3900" y="2195"/>
                    <a:pt x="3923" y="2136"/>
                  </a:cubicBezTo>
                  <a:cubicBezTo>
                    <a:pt x="3934" y="2125"/>
                    <a:pt x="3934" y="2100"/>
                    <a:pt x="3934" y="2089"/>
                  </a:cubicBezTo>
                  <a:lnTo>
                    <a:pt x="3934" y="1845"/>
                  </a:lnTo>
                  <a:cubicBezTo>
                    <a:pt x="3923" y="1577"/>
                    <a:pt x="3911" y="1298"/>
                    <a:pt x="3900" y="1030"/>
                  </a:cubicBezTo>
                  <a:cubicBezTo>
                    <a:pt x="3889" y="971"/>
                    <a:pt x="3900" y="924"/>
                    <a:pt x="3853" y="879"/>
                  </a:cubicBezTo>
                  <a:lnTo>
                    <a:pt x="3853" y="820"/>
                  </a:lnTo>
                  <a:cubicBezTo>
                    <a:pt x="3911" y="739"/>
                    <a:pt x="3923" y="644"/>
                    <a:pt x="3923" y="563"/>
                  </a:cubicBezTo>
                  <a:cubicBezTo>
                    <a:pt x="3923" y="530"/>
                    <a:pt x="3900" y="482"/>
                    <a:pt x="3875" y="460"/>
                  </a:cubicBezTo>
                  <a:cubicBezTo>
                    <a:pt x="3830" y="401"/>
                    <a:pt x="3830" y="390"/>
                    <a:pt x="3889" y="342"/>
                  </a:cubicBezTo>
                  <a:lnTo>
                    <a:pt x="3911" y="320"/>
                  </a:lnTo>
                  <a:cubicBezTo>
                    <a:pt x="3934" y="309"/>
                    <a:pt x="3934" y="295"/>
                    <a:pt x="3911" y="273"/>
                  </a:cubicBezTo>
                  <a:cubicBezTo>
                    <a:pt x="3900" y="250"/>
                    <a:pt x="3900" y="225"/>
                    <a:pt x="3900" y="192"/>
                  </a:cubicBezTo>
                  <a:cubicBezTo>
                    <a:pt x="3889" y="133"/>
                    <a:pt x="3900" y="74"/>
                    <a:pt x="3900" y="4"/>
                  </a:cubicBezTo>
                  <a:lnTo>
                    <a:pt x="3342" y="4"/>
                  </a:lnTo>
                  <a:cubicBezTo>
                    <a:pt x="3254" y="7"/>
                    <a:pt x="3168" y="8"/>
                    <a:pt x="3081" y="8"/>
                  </a:cubicBezTo>
                  <a:cubicBezTo>
                    <a:pt x="2928" y="8"/>
                    <a:pt x="2775" y="5"/>
                    <a:pt x="2622" y="5"/>
                  </a:cubicBezTo>
                  <a:cubicBezTo>
                    <a:pt x="2482" y="5"/>
                    <a:pt x="2341" y="7"/>
                    <a:pt x="2199" y="16"/>
                  </a:cubicBezTo>
                  <a:cubicBezTo>
                    <a:pt x="2165" y="16"/>
                    <a:pt x="2129" y="41"/>
                    <a:pt x="2107" y="52"/>
                  </a:cubicBezTo>
                  <a:cubicBezTo>
                    <a:pt x="2085" y="67"/>
                    <a:pt x="2068" y="76"/>
                    <a:pt x="2054" y="76"/>
                  </a:cubicBezTo>
                  <a:cubicBezTo>
                    <a:pt x="2039" y="76"/>
                    <a:pt x="2027" y="65"/>
                    <a:pt x="2015" y="41"/>
                  </a:cubicBezTo>
                  <a:cubicBezTo>
                    <a:pt x="1996" y="13"/>
                    <a:pt x="1978" y="0"/>
                    <a:pt x="195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016;p38">
              <a:extLst>
                <a:ext uri="{FF2B5EF4-FFF2-40B4-BE49-F238E27FC236}">
                  <a16:creationId xmlns:a16="http://schemas.microsoft.com/office/drawing/2014/main" xmlns="" id="{B5D04C3B-5602-2792-4B48-0BB9E744A208}"/>
                </a:ext>
              </a:extLst>
            </p:cNvPr>
            <p:cNvSpPr/>
            <p:nvPr/>
          </p:nvSpPr>
          <p:spPr>
            <a:xfrm>
              <a:off x="1314107" y="1489592"/>
              <a:ext cx="297578" cy="363235"/>
            </a:xfrm>
            <a:custGeom>
              <a:avLst/>
              <a:gdLst/>
              <a:ahLst/>
              <a:cxnLst/>
              <a:rect l="l" t="t" r="r" b="b"/>
              <a:pathLst>
                <a:path w="3934" h="4802" extrusionOk="0">
                  <a:moveTo>
                    <a:pt x="3342" y="831"/>
                  </a:moveTo>
                  <a:cubicBezTo>
                    <a:pt x="3353" y="831"/>
                    <a:pt x="3364" y="831"/>
                    <a:pt x="3375" y="843"/>
                  </a:cubicBezTo>
                  <a:cubicBezTo>
                    <a:pt x="3375" y="843"/>
                    <a:pt x="3386" y="843"/>
                    <a:pt x="3386" y="854"/>
                  </a:cubicBezTo>
                  <a:cubicBezTo>
                    <a:pt x="3386" y="868"/>
                    <a:pt x="3375" y="868"/>
                    <a:pt x="3375" y="879"/>
                  </a:cubicBezTo>
                  <a:lnTo>
                    <a:pt x="500" y="879"/>
                  </a:lnTo>
                  <a:cubicBezTo>
                    <a:pt x="489" y="879"/>
                    <a:pt x="467" y="868"/>
                    <a:pt x="442" y="854"/>
                  </a:cubicBezTo>
                  <a:cubicBezTo>
                    <a:pt x="467" y="854"/>
                    <a:pt x="489" y="831"/>
                    <a:pt x="500" y="831"/>
                  </a:cubicBezTo>
                  <a:close/>
                  <a:moveTo>
                    <a:pt x="489" y="1062"/>
                  </a:moveTo>
                  <a:cubicBezTo>
                    <a:pt x="499" y="1062"/>
                    <a:pt x="510" y="1063"/>
                    <a:pt x="523" y="1063"/>
                  </a:cubicBezTo>
                  <a:lnTo>
                    <a:pt x="3330" y="1063"/>
                  </a:lnTo>
                  <a:cubicBezTo>
                    <a:pt x="3364" y="1063"/>
                    <a:pt x="3386" y="1077"/>
                    <a:pt x="3411" y="1088"/>
                  </a:cubicBezTo>
                  <a:cubicBezTo>
                    <a:pt x="3406" y="1111"/>
                    <a:pt x="3394" y="1116"/>
                    <a:pt x="3379" y="1116"/>
                  </a:cubicBezTo>
                  <a:cubicBezTo>
                    <a:pt x="3365" y="1116"/>
                    <a:pt x="3347" y="1111"/>
                    <a:pt x="3330" y="1111"/>
                  </a:cubicBezTo>
                  <a:lnTo>
                    <a:pt x="512" y="1111"/>
                  </a:lnTo>
                  <a:cubicBezTo>
                    <a:pt x="500" y="1111"/>
                    <a:pt x="453" y="1100"/>
                    <a:pt x="453" y="1088"/>
                  </a:cubicBezTo>
                  <a:cubicBezTo>
                    <a:pt x="462" y="1066"/>
                    <a:pt x="473" y="1062"/>
                    <a:pt x="489" y="1062"/>
                  </a:cubicBezTo>
                  <a:close/>
                  <a:moveTo>
                    <a:pt x="3330" y="1331"/>
                  </a:moveTo>
                  <a:cubicBezTo>
                    <a:pt x="3342" y="1331"/>
                    <a:pt x="3364" y="1343"/>
                    <a:pt x="3386" y="1357"/>
                  </a:cubicBezTo>
                  <a:cubicBezTo>
                    <a:pt x="3364" y="1357"/>
                    <a:pt x="3342" y="1368"/>
                    <a:pt x="3316" y="1368"/>
                  </a:cubicBezTo>
                  <a:lnTo>
                    <a:pt x="1934" y="1368"/>
                  </a:lnTo>
                  <a:lnTo>
                    <a:pt x="1934" y="1379"/>
                  </a:lnTo>
                  <a:cubicBezTo>
                    <a:pt x="1467" y="1379"/>
                    <a:pt x="1000" y="1379"/>
                    <a:pt x="537" y="1368"/>
                  </a:cubicBezTo>
                  <a:cubicBezTo>
                    <a:pt x="512" y="1368"/>
                    <a:pt x="489" y="1357"/>
                    <a:pt x="467" y="1357"/>
                  </a:cubicBezTo>
                  <a:cubicBezTo>
                    <a:pt x="489" y="1343"/>
                    <a:pt x="512" y="1331"/>
                    <a:pt x="537" y="1331"/>
                  </a:cubicBezTo>
                  <a:close/>
                  <a:moveTo>
                    <a:pt x="3380" y="3949"/>
                  </a:moveTo>
                  <a:cubicBezTo>
                    <a:pt x="3422" y="3949"/>
                    <a:pt x="3445" y="3973"/>
                    <a:pt x="3445" y="4022"/>
                  </a:cubicBezTo>
                  <a:cubicBezTo>
                    <a:pt x="3434" y="4055"/>
                    <a:pt x="3456" y="4066"/>
                    <a:pt x="3481" y="4080"/>
                  </a:cubicBezTo>
                  <a:cubicBezTo>
                    <a:pt x="3515" y="4092"/>
                    <a:pt x="3551" y="4103"/>
                    <a:pt x="3540" y="4150"/>
                  </a:cubicBezTo>
                  <a:cubicBezTo>
                    <a:pt x="3526" y="4195"/>
                    <a:pt x="3492" y="4231"/>
                    <a:pt x="3456" y="4242"/>
                  </a:cubicBezTo>
                  <a:cubicBezTo>
                    <a:pt x="3411" y="4254"/>
                    <a:pt x="3375" y="4265"/>
                    <a:pt x="3342" y="4276"/>
                  </a:cubicBezTo>
                  <a:lnTo>
                    <a:pt x="3294" y="4276"/>
                  </a:lnTo>
                  <a:cubicBezTo>
                    <a:pt x="3247" y="4276"/>
                    <a:pt x="3143" y="4184"/>
                    <a:pt x="3143" y="4136"/>
                  </a:cubicBezTo>
                  <a:cubicBezTo>
                    <a:pt x="3143" y="4125"/>
                    <a:pt x="3143" y="4103"/>
                    <a:pt x="3154" y="4092"/>
                  </a:cubicBezTo>
                  <a:cubicBezTo>
                    <a:pt x="3224" y="4033"/>
                    <a:pt x="3272" y="3963"/>
                    <a:pt x="3353" y="3952"/>
                  </a:cubicBezTo>
                  <a:cubicBezTo>
                    <a:pt x="3362" y="3950"/>
                    <a:pt x="3371" y="3949"/>
                    <a:pt x="3380" y="3949"/>
                  </a:cubicBezTo>
                  <a:close/>
                  <a:moveTo>
                    <a:pt x="1956" y="0"/>
                  </a:moveTo>
                  <a:cubicBezTo>
                    <a:pt x="1949" y="0"/>
                    <a:pt x="1942" y="2"/>
                    <a:pt x="1934" y="4"/>
                  </a:cubicBezTo>
                  <a:cubicBezTo>
                    <a:pt x="1908" y="12"/>
                    <a:pt x="1890" y="21"/>
                    <a:pt x="1868" y="21"/>
                  </a:cubicBezTo>
                  <a:cubicBezTo>
                    <a:pt x="1859" y="21"/>
                    <a:pt x="1849" y="20"/>
                    <a:pt x="1839" y="16"/>
                  </a:cubicBezTo>
                  <a:cubicBezTo>
                    <a:pt x="1809" y="6"/>
                    <a:pt x="1780" y="3"/>
                    <a:pt x="1750" y="3"/>
                  </a:cubicBezTo>
                  <a:cubicBezTo>
                    <a:pt x="1710" y="3"/>
                    <a:pt x="1669" y="9"/>
                    <a:pt x="1629" y="16"/>
                  </a:cubicBezTo>
                  <a:lnTo>
                    <a:pt x="1570" y="16"/>
                  </a:lnTo>
                  <a:cubicBezTo>
                    <a:pt x="1525" y="13"/>
                    <a:pt x="1479" y="11"/>
                    <a:pt x="1434" y="11"/>
                  </a:cubicBezTo>
                  <a:cubicBezTo>
                    <a:pt x="1294" y="11"/>
                    <a:pt x="1153" y="25"/>
                    <a:pt x="1012" y="52"/>
                  </a:cubicBezTo>
                  <a:cubicBezTo>
                    <a:pt x="1000" y="63"/>
                    <a:pt x="1000" y="63"/>
                    <a:pt x="989" y="63"/>
                  </a:cubicBezTo>
                  <a:cubicBezTo>
                    <a:pt x="981" y="60"/>
                    <a:pt x="973" y="59"/>
                    <a:pt x="964" y="59"/>
                  </a:cubicBezTo>
                  <a:cubicBezTo>
                    <a:pt x="939" y="59"/>
                    <a:pt x="914" y="72"/>
                    <a:pt x="897" y="99"/>
                  </a:cubicBezTo>
                  <a:cubicBezTo>
                    <a:pt x="878" y="113"/>
                    <a:pt x="862" y="119"/>
                    <a:pt x="848" y="119"/>
                  </a:cubicBezTo>
                  <a:cubicBezTo>
                    <a:pt x="829" y="119"/>
                    <a:pt x="812" y="107"/>
                    <a:pt x="791" y="85"/>
                  </a:cubicBezTo>
                  <a:cubicBezTo>
                    <a:pt x="757" y="41"/>
                    <a:pt x="721" y="30"/>
                    <a:pt x="662" y="30"/>
                  </a:cubicBezTo>
                  <a:cubicBezTo>
                    <a:pt x="467" y="30"/>
                    <a:pt x="257" y="30"/>
                    <a:pt x="48" y="41"/>
                  </a:cubicBezTo>
                  <a:lnTo>
                    <a:pt x="0" y="41"/>
                  </a:lnTo>
                  <a:lnTo>
                    <a:pt x="0" y="1960"/>
                  </a:lnTo>
                  <a:lnTo>
                    <a:pt x="34" y="1960"/>
                  </a:lnTo>
                  <a:cubicBezTo>
                    <a:pt x="93" y="1960"/>
                    <a:pt x="162" y="1971"/>
                    <a:pt x="221" y="1985"/>
                  </a:cubicBezTo>
                  <a:cubicBezTo>
                    <a:pt x="232" y="1985"/>
                    <a:pt x="243" y="1996"/>
                    <a:pt x="243" y="2007"/>
                  </a:cubicBezTo>
                  <a:cubicBezTo>
                    <a:pt x="257" y="2019"/>
                    <a:pt x="243" y="2030"/>
                    <a:pt x="232" y="2041"/>
                  </a:cubicBezTo>
                  <a:cubicBezTo>
                    <a:pt x="199" y="2066"/>
                    <a:pt x="151" y="2077"/>
                    <a:pt x="118" y="2111"/>
                  </a:cubicBezTo>
                  <a:cubicBezTo>
                    <a:pt x="93" y="2125"/>
                    <a:pt x="70" y="2147"/>
                    <a:pt x="59" y="2181"/>
                  </a:cubicBezTo>
                  <a:cubicBezTo>
                    <a:pt x="23" y="2276"/>
                    <a:pt x="59" y="2368"/>
                    <a:pt x="59" y="2474"/>
                  </a:cubicBezTo>
                  <a:lnTo>
                    <a:pt x="59" y="2577"/>
                  </a:lnTo>
                  <a:lnTo>
                    <a:pt x="59" y="2647"/>
                  </a:lnTo>
                  <a:cubicBezTo>
                    <a:pt x="70" y="2695"/>
                    <a:pt x="81" y="2728"/>
                    <a:pt x="81" y="2765"/>
                  </a:cubicBezTo>
                  <a:cubicBezTo>
                    <a:pt x="34" y="2915"/>
                    <a:pt x="34" y="3066"/>
                    <a:pt x="34" y="3228"/>
                  </a:cubicBezTo>
                  <a:cubicBezTo>
                    <a:pt x="34" y="3298"/>
                    <a:pt x="48" y="3357"/>
                    <a:pt x="48" y="3438"/>
                  </a:cubicBezTo>
                  <a:cubicBezTo>
                    <a:pt x="81" y="3427"/>
                    <a:pt x="104" y="3427"/>
                    <a:pt x="118" y="3415"/>
                  </a:cubicBezTo>
                  <a:cubicBezTo>
                    <a:pt x="140" y="3404"/>
                    <a:pt x="151" y="3382"/>
                    <a:pt x="162" y="3382"/>
                  </a:cubicBezTo>
                  <a:cubicBezTo>
                    <a:pt x="183" y="3371"/>
                    <a:pt x="209" y="3354"/>
                    <a:pt x="230" y="3354"/>
                  </a:cubicBezTo>
                  <a:cubicBezTo>
                    <a:pt x="235" y="3354"/>
                    <a:pt x="239" y="3355"/>
                    <a:pt x="243" y="3357"/>
                  </a:cubicBezTo>
                  <a:cubicBezTo>
                    <a:pt x="257" y="3357"/>
                    <a:pt x="257" y="3404"/>
                    <a:pt x="269" y="3427"/>
                  </a:cubicBezTo>
                  <a:cubicBezTo>
                    <a:pt x="280" y="3438"/>
                    <a:pt x="280" y="3463"/>
                    <a:pt x="291" y="3463"/>
                  </a:cubicBezTo>
                  <a:cubicBezTo>
                    <a:pt x="302" y="3463"/>
                    <a:pt x="327" y="3463"/>
                    <a:pt x="338" y="3452"/>
                  </a:cubicBezTo>
                  <a:cubicBezTo>
                    <a:pt x="350" y="3404"/>
                    <a:pt x="383" y="3393"/>
                    <a:pt x="419" y="3382"/>
                  </a:cubicBezTo>
                  <a:cubicBezTo>
                    <a:pt x="453" y="3368"/>
                    <a:pt x="478" y="3334"/>
                    <a:pt x="489" y="3298"/>
                  </a:cubicBezTo>
                  <a:cubicBezTo>
                    <a:pt x="512" y="3265"/>
                    <a:pt x="537" y="3217"/>
                    <a:pt x="570" y="3195"/>
                  </a:cubicBezTo>
                  <a:cubicBezTo>
                    <a:pt x="586" y="3174"/>
                    <a:pt x="606" y="3164"/>
                    <a:pt x="626" y="3164"/>
                  </a:cubicBezTo>
                  <a:cubicBezTo>
                    <a:pt x="650" y="3164"/>
                    <a:pt x="674" y="3179"/>
                    <a:pt x="688" y="3206"/>
                  </a:cubicBezTo>
                  <a:cubicBezTo>
                    <a:pt x="721" y="3242"/>
                    <a:pt x="732" y="3287"/>
                    <a:pt x="757" y="3334"/>
                  </a:cubicBezTo>
                  <a:cubicBezTo>
                    <a:pt x="757" y="3346"/>
                    <a:pt x="757" y="3357"/>
                    <a:pt x="769" y="3368"/>
                  </a:cubicBezTo>
                  <a:cubicBezTo>
                    <a:pt x="816" y="3427"/>
                    <a:pt x="861" y="3474"/>
                    <a:pt x="908" y="3522"/>
                  </a:cubicBezTo>
                  <a:cubicBezTo>
                    <a:pt x="967" y="3578"/>
                    <a:pt x="967" y="3614"/>
                    <a:pt x="931" y="3673"/>
                  </a:cubicBezTo>
                  <a:cubicBezTo>
                    <a:pt x="897" y="3731"/>
                    <a:pt x="886" y="3801"/>
                    <a:pt x="886" y="3871"/>
                  </a:cubicBezTo>
                  <a:cubicBezTo>
                    <a:pt x="886" y="3927"/>
                    <a:pt x="872" y="3952"/>
                    <a:pt x="816" y="3963"/>
                  </a:cubicBezTo>
                  <a:cubicBezTo>
                    <a:pt x="791" y="3974"/>
                    <a:pt x="769" y="3974"/>
                    <a:pt x="746" y="3985"/>
                  </a:cubicBezTo>
                  <a:cubicBezTo>
                    <a:pt x="721" y="3997"/>
                    <a:pt x="699" y="4011"/>
                    <a:pt x="699" y="4033"/>
                  </a:cubicBezTo>
                  <a:cubicBezTo>
                    <a:pt x="665" y="4088"/>
                    <a:pt x="724" y="4162"/>
                    <a:pt x="789" y="4162"/>
                  </a:cubicBezTo>
                  <a:cubicBezTo>
                    <a:pt x="793" y="4162"/>
                    <a:pt x="798" y="4162"/>
                    <a:pt x="802" y="4161"/>
                  </a:cubicBezTo>
                  <a:cubicBezTo>
                    <a:pt x="838" y="4150"/>
                    <a:pt x="872" y="4136"/>
                    <a:pt x="908" y="4125"/>
                  </a:cubicBezTo>
                  <a:cubicBezTo>
                    <a:pt x="931" y="4114"/>
                    <a:pt x="956" y="4092"/>
                    <a:pt x="978" y="4092"/>
                  </a:cubicBezTo>
                  <a:cubicBezTo>
                    <a:pt x="991" y="4090"/>
                    <a:pt x="1003" y="4089"/>
                    <a:pt x="1013" y="4089"/>
                  </a:cubicBezTo>
                  <a:cubicBezTo>
                    <a:pt x="1066" y="4089"/>
                    <a:pt x="1084" y="4114"/>
                    <a:pt x="1095" y="4173"/>
                  </a:cubicBezTo>
                  <a:cubicBezTo>
                    <a:pt x="1095" y="4220"/>
                    <a:pt x="1118" y="4242"/>
                    <a:pt x="1151" y="4242"/>
                  </a:cubicBezTo>
                  <a:cubicBezTo>
                    <a:pt x="1188" y="4242"/>
                    <a:pt x="1246" y="4242"/>
                    <a:pt x="1280" y="4220"/>
                  </a:cubicBezTo>
                  <a:cubicBezTo>
                    <a:pt x="1320" y="4200"/>
                    <a:pt x="1349" y="4190"/>
                    <a:pt x="1376" y="4190"/>
                  </a:cubicBezTo>
                  <a:cubicBezTo>
                    <a:pt x="1414" y="4190"/>
                    <a:pt x="1447" y="4208"/>
                    <a:pt x="1501" y="4242"/>
                  </a:cubicBezTo>
                  <a:cubicBezTo>
                    <a:pt x="1558" y="4282"/>
                    <a:pt x="1608" y="4344"/>
                    <a:pt x="1690" y="4344"/>
                  </a:cubicBezTo>
                  <a:cubicBezTo>
                    <a:pt x="1707" y="4344"/>
                    <a:pt x="1726" y="4341"/>
                    <a:pt x="1746" y="4335"/>
                  </a:cubicBezTo>
                  <a:cubicBezTo>
                    <a:pt x="1751" y="4334"/>
                    <a:pt x="1755" y="4334"/>
                    <a:pt x="1759" y="4334"/>
                  </a:cubicBezTo>
                  <a:cubicBezTo>
                    <a:pt x="1822" y="4334"/>
                    <a:pt x="1861" y="4409"/>
                    <a:pt x="1827" y="4474"/>
                  </a:cubicBezTo>
                  <a:cubicBezTo>
                    <a:pt x="1827" y="4485"/>
                    <a:pt x="1827" y="4511"/>
                    <a:pt x="1839" y="4511"/>
                  </a:cubicBezTo>
                  <a:cubicBezTo>
                    <a:pt x="1850" y="4522"/>
                    <a:pt x="1875" y="4533"/>
                    <a:pt x="1897" y="4544"/>
                  </a:cubicBezTo>
                  <a:cubicBezTo>
                    <a:pt x="1920" y="4544"/>
                    <a:pt x="1956" y="4544"/>
                    <a:pt x="1967" y="4569"/>
                  </a:cubicBezTo>
                  <a:cubicBezTo>
                    <a:pt x="2015" y="4614"/>
                    <a:pt x="2048" y="4661"/>
                    <a:pt x="2084" y="4720"/>
                  </a:cubicBezTo>
                  <a:cubicBezTo>
                    <a:pt x="2107" y="4742"/>
                    <a:pt x="2107" y="4779"/>
                    <a:pt x="2154" y="4790"/>
                  </a:cubicBezTo>
                  <a:cubicBezTo>
                    <a:pt x="2188" y="4790"/>
                    <a:pt x="2224" y="4801"/>
                    <a:pt x="2246" y="4801"/>
                  </a:cubicBezTo>
                  <a:cubicBezTo>
                    <a:pt x="2327" y="4790"/>
                    <a:pt x="2408" y="4779"/>
                    <a:pt x="2492" y="4779"/>
                  </a:cubicBezTo>
                  <a:cubicBezTo>
                    <a:pt x="2677" y="4765"/>
                    <a:pt x="2864" y="4765"/>
                    <a:pt x="3062" y="4765"/>
                  </a:cubicBezTo>
                  <a:lnTo>
                    <a:pt x="3434" y="4765"/>
                  </a:lnTo>
                  <a:cubicBezTo>
                    <a:pt x="3453" y="4765"/>
                    <a:pt x="3474" y="4769"/>
                    <a:pt x="3494" y="4769"/>
                  </a:cubicBezTo>
                  <a:cubicBezTo>
                    <a:pt x="3512" y="4769"/>
                    <a:pt x="3528" y="4766"/>
                    <a:pt x="3540" y="4754"/>
                  </a:cubicBezTo>
                  <a:cubicBezTo>
                    <a:pt x="3566" y="4743"/>
                    <a:pt x="3589" y="4739"/>
                    <a:pt x="3611" y="4739"/>
                  </a:cubicBezTo>
                  <a:cubicBezTo>
                    <a:pt x="3659" y="4739"/>
                    <a:pt x="3702" y="4757"/>
                    <a:pt x="3749" y="4765"/>
                  </a:cubicBezTo>
                  <a:cubicBezTo>
                    <a:pt x="3794" y="4779"/>
                    <a:pt x="3830" y="4790"/>
                    <a:pt x="3864" y="4801"/>
                  </a:cubicBezTo>
                  <a:cubicBezTo>
                    <a:pt x="3864" y="4790"/>
                    <a:pt x="3864" y="4790"/>
                    <a:pt x="3875" y="4790"/>
                  </a:cubicBezTo>
                  <a:cubicBezTo>
                    <a:pt x="3864" y="4742"/>
                    <a:pt x="3864" y="4695"/>
                    <a:pt x="3842" y="4673"/>
                  </a:cubicBezTo>
                  <a:cubicBezTo>
                    <a:pt x="3805" y="4625"/>
                    <a:pt x="3794" y="4603"/>
                    <a:pt x="3842" y="4555"/>
                  </a:cubicBezTo>
                  <a:lnTo>
                    <a:pt x="3805" y="4555"/>
                  </a:lnTo>
                  <a:cubicBezTo>
                    <a:pt x="3621" y="4544"/>
                    <a:pt x="3445" y="4544"/>
                    <a:pt x="3261" y="4533"/>
                  </a:cubicBezTo>
                  <a:cubicBezTo>
                    <a:pt x="3235" y="4533"/>
                    <a:pt x="3202" y="4533"/>
                    <a:pt x="3177" y="4522"/>
                  </a:cubicBezTo>
                  <a:cubicBezTo>
                    <a:pt x="3166" y="4522"/>
                    <a:pt x="3154" y="4511"/>
                    <a:pt x="3143" y="4499"/>
                  </a:cubicBezTo>
                  <a:cubicBezTo>
                    <a:pt x="3154" y="4499"/>
                    <a:pt x="3154" y="4485"/>
                    <a:pt x="3166" y="4474"/>
                  </a:cubicBezTo>
                  <a:lnTo>
                    <a:pt x="3191" y="4474"/>
                  </a:lnTo>
                  <a:cubicBezTo>
                    <a:pt x="3342" y="4430"/>
                    <a:pt x="3481" y="4393"/>
                    <a:pt x="3632" y="4360"/>
                  </a:cubicBezTo>
                  <a:cubicBezTo>
                    <a:pt x="3691" y="4346"/>
                    <a:pt x="3735" y="4301"/>
                    <a:pt x="3783" y="4265"/>
                  </a:cubicBezTo>
                  <a:cubicBezTo>
                    <a:pt x="3830" y="4242"/>
                    <a:pt x="3830" y="4220"/>
                    <a:pt x="3830" y="4173"/>
                  </a:cubicBezTo>
                  <a:cubicBezTo>
                    <a:pt x="3819" y="4103"/>
                    <a:pt x="3819" y="4044"/>
                    <a:pt x="3830" y="3985"/>
                  </a:cubicBezTo>
                  <a:cubicBezTo>
                    <a:pt x="3842" y="3893"/>
                    <a:pt x="3830" y="3812"/>
                    <a:pt x="3819" y="3731"/>
                  </a:cubicBezTo>
                  <a:cubicBezTo>
                    <a:pt x="3805" y="3695"/>
                    <a:pt x="3819" y="3647"/>
                    <a:pt x="3819" y="3603"/>
                  </a:cubicBezTo>
                  <a:cubicBezTo>
                    <a:pt x="3830" y="3544"/>
                    <a:pt x="3842" y="3497"/>
                    <a:pt x="3853" y="3438"/>
                  </a:cubicBezTo>
                  <a:lnTo>
                    <a:pt x="3853" y="3323"/>
                  </a:lnTo>
                  <a:cubicBezTo>
                    <a:pt x="3853" y="3158"/>
                    <a:pt x="3864" y="3008"/>
                    <a:pt x="3864" y="2846"/>
                  </a:cubicBezTo>
                  <a:cubicBezTo>
                    <a:pt x="3864" y="2753"/>
                    <a:pt x="3853" y="2670"/>
                    <a:pt x="3864" y="2589"/>
                  </a:cubicBezTo>
                  <a:cubicBezTo>
                    <a:pt x="3864" y="2496"/>
                    <a:pt x="3864" y="2415"/>
                    <a:pt x="3923" y="2334"/>
                  </a:cubicBezTo>
                  <a:cubicBezTo>
                    <a:pt x="3934" y="2334"/>
                    <a:pt x="3934" y="2298"/>
                    <a:pt x="3923" y="2287"/>
                  </a:cubicBezTo>
                  <a:cubicBezTo>
                    <a:pt x="3900" y="2239"/>
                    <a:pt x="3900" y="2195"/>
                    <a:pt x="3923" y="2136"/>
                  </a:cubicBezTo>
                  <a:cubicBezTo>
                    <a:pt x="3934" y="2125"/>
                    <a:pt x="3934" y="2100"/>
                    <a:pt x="3934" y="2089"/>
                  </a:cubicBezTo>
                  <a:lnTo>
                    <a:pt x="3934" y="1845"/>
                  </a:lnTo>
                  <a:cubicBezTo>
                    <a:pt x="3923" y="1577"/>
                    <a:pt x="3911" y="1298"/>
                    <a:pt x="3900" y="1030"/>
                  </a:cubicBezTo>
                  <a:cubicBezTo>
                    <a:pt x="3889" y="971"/>
                    <a:pt x="3900" y="924"/>
                    <a:pt x="3853" y="879"/>
                  </a:cubicBezTo>
                  <a:lnTo>
                    <a:pt x="3853" y="820"/>
                  </a:lnTo>
                  <a:cubicBezTo>
                    <a:pt x="3911" y="739"/>
                    <a:pt x="3923" y="644"/>
                    <a:pt x="3923" y="563"/>
                  </a:cubicBezTo>
                  <a:cubicBezTo>
                    <a:pt x="3923" y="530"/>
                    <a:pt x="3900" y="482"/>
                    <a:pt x="3875" y="460"/>
                  </a:cubicBezTo>
                  <a:cubicBezTo>
                    <a:pt x="3830" y="401"/>
                    <a:pt x="3830" y="390"/>
                    <a:pt x="3889" y="342"/>
                  </a:cubicBezTo>
                  <a:lnTo>
                    <a:pt x="3911" y="320"/>
                  </a:lnTo>
                  <a:cubicBezTo>
                    <a:pt x="3934" y="309"/>
                    <a:pt x="3934" y="295"/>
                    <a:pt x="3911" y="273"/>
                  </a:cubicBezTo>
                  <a:cubicBezTo>
                    <a:pt x="3900" y="250"/>
                    <a:pt x="3900" y="225"/>
                    <a:pt x="3900" y="192"/>
                  </a:cubicBezTo>
                  <a:cubicBezTo>
                    <a:pt x="3889" y="133"/>
                    <a:pt x="3900" y="74"/>
                    <a:pt x="3900" y="4"/>
                  </a:cubicBezTo>
                  <a:lnTo>
                    <a:pt x="3342" y="4"/>
                  </a:lnTo>
                  <a:cubicBezTo>
                    <a:pt x="3254" y="7"/>
                    <a:pt x="3168" y="8"/>
                    <a:pt x="3081" y="8"/>
                  </a:cubicBezTo>
                  <a:cubicBezTo>
                    <a:pt x="2928" y="8"/>
                    <a:pt x="2775" y="5"/>
                    <a:pt x="2622" y="5"/>
                  </a:cubicBezTo>
                  <a:cubicBezTo>
                    <a:pt x="2482" y="5"/>
                    <a:pt x="2341" y="7"/>
                    <a:pt x="2199" y="16"/>
                  </a:cubicBezTo>
                  <a:cubicBezTo>
                    <a:pt x="2165" y="16"/>
                    <a:pt x="2129" y="41"/>
                    <a:pt x="2107" y="52"/>
                  </a:cubicBezTo>
                  <a:cubicBezTo>
                    <a:pt x="2085" y="67"/>
                    <a:pt x="2068" y="76"/>
                    <a:pt x="2054" y="76"/>
                  </a:cubicBezTo>
                  <a:cubicBezTo>
                    <a:pt x="2039" y="76"/>
                    <a:pt x="2027" y="65"/>
                    <a:pt x="2015" y="41"/>
                  </a:cubicBezTo>
                  <a:cubicBezTo>
                    <a:pt x="1996" y="13"/>
                    <a:pt x="1978" y="0"/>
                    <a:pt x="19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017;p38">
              <a:extLst>
                <a:ext uri="{FF2B5EF4-FFF2-40B4-BE49-F238E27FC236}">
                  <a16:creationId xmlns:a16="http://schemas.microsoft.com/office/drawing/2014/main" xmlns="" id="{2606D43B-05BB-951E-C3DB-31E6A4A16249}"/>
                </a:ext>
              </a:extLst>
            </p:cNvPr>
            <p:cNvSpPr/>
            <p:nvPr/>
          </p:nvSpPr>
          <p:spPr>
            <a:xfrm>
              <a:off x="1270161" y="1410624"/>
              <a:ext cx="285324" cy="410512"/>
            </a:xfrm>
            <a:custGeom>
              <a:avLst/>
              <a:gdLst/>
              <a:ahLst/>
              <a:cxnLst/>
              <a:rect l="l" t="t" r="r" b="b"/>
              <a:pathLst>
                <a:path w="3772" h="5427" extrusionOk="0">
                  <a:moveTo>
                    <a:pt x="1533" y="132"/>
                  </a:moveTo>
                  <a:cubicBezTo>
                    <a:pt x="1558" y="132"/>
                    <a:pt x="1579" y="135"/>
                    <a:pt x="1593" y="140"/>
                  </a:cubicBezTo>
                  <a:cubicBezTo>
                    <a:pt x="1579" y="163"/>
                    <a:pt x="1561" y="167"/>
                    <a:pt x="1543" y="167"/>
                  </a:cubicBezTo>
                  <a:cubicBezTo>
                    <a:pt x="1532" y="167"/>
                    <a:pt x="1521" y="166"/>
                    <a:pt x="1512" y="166"/>
                  </a:cubicBezTo>
                  <a:cubicBezTo>
                    <a:pt x="1372" y="177"/>
                    <a:pt x="1232" y="210"/>
                    <a:pt x="1093" y="269"/>
                  </a:cubicBezTo>
                  <a:cubicBezTo>
                    <a:pt x="1059" y="291"/>
                    <a:pt x="1012" y="316"/>
                    <a:pt x="964" y="339"/>
                  </a:cubicBezTo>
                  <a:cubicBezTo>
                    <a:pt x="953" y="339"/>
                    <a:pt x="942" y="350"/>
                    <a:pt x="908" y="361"/>
                  </a:cubicBezTo>
                  <a:cubicBezTo>
                    <a:pt x="947" y="261"/>
                    <a:pt x="1356" y="132"/>
                    <a:pt x="1533" y="132"/>
                  </a:cubicBezTo>
                  <a:close/>
                  <a:moveTo>
                    <a:pt x="1408" y="253"/>
                  </a:moveTo>
                  <a:cubicBezTo>
                    <a:pt x="1416" y="253"/>
                    <a:pt x="1423" y="258"/>
                    <a:pt x="1431" y="258"/>
                  </a:cubicBezTo>
                  <a:cubicBezTo>
                    <a:pt x="1431" y="269"/>
                    <a:pt x="1419" y="280"/>
                    <a:pt x="1408" y="291"/>
                  </a:cubicBezTo>
                  <a:cubicBezTo>
                    <a:pt x="1361" y="316"/>
                    <a:pt x="1302" y="339"/>
                    <a:pt x="1257" y="361"/>
                  </a:cubicBezTo>
                  <a:cubicBezTo>
                    <a:pt x="1250" y="368"/>
                    <a:pt x="1241" y="368"/>
                    <a:pt x="1233" y="368"/>
                  </a:cubicBezTo>
                  <a:cubicBezTo>
                    <a:pt x="1224" y="368"/>
                    <a:pt x="1216" y="368"/>
                    <a:pt x="1210" y="375"/>
                  </a:cubicBezTo>
                  <a:cubicBezTo>
                    <a:pt x="1210" y="361"/>
                    <a:pt x="1210" y="361"/>
                    <a:pt x="1199" y="350"/>
                  </a:cubicBezTo>
                  <a:cubicBezTo>
                    <a:pt x="1210" y="339"/>
                    <a:pt x="1221" y="328"/>
                    <a:pt x="1243" y="328"/>
                  </a:cubicBezTo>
                  <a:cubicBezTo>
                    <a:pt x="1291" y="305"/>
                    <a:pt x="1338" y="280"/>
                    <a:pt x="1397" y="258"/>
                  </a:cubicBezTo>
                  <a:cubicBezTo>
                    <a:pt x="1401" y="254"/>
                    <a:pt x="1405" y="253"/>
                    <a:pt x="1408" y="253"/>
                  </a:cubicBezTo>
                  <a:close/>
                  <a:moveTo>
                    <a:pt x="780" y="420"/>
                  </a:moveTo>
                  <a:cubicBezTo>
                    <a:pt x="710" y="479"/>
                    <a:pt x="651" y="515"/>
                    <a:pt x="593" y="560"/>
                  </a:cubicBezTo>
                  <a:cubicBezTo>
                    <a:pt x="604" y="501"/>
                    <a:pt x="710" y="420"/>
                    <a:pt x="780" y="420"/>
                  </a:cubicBezTo>
                  <a:close/>
                  <a:moveTo>
                    <a:pt x="1989" y="1"/>
                  </a:moveTo>
                  <a:cubicBezTo>
                    <a:pt x="1791" y="1"/>
                    <a:pt x="1581" y="1"/>
                    <a:pt x="1372" y="48"/>
                  </a:cubicBezTo>
                  <a:cubicBezTo>
                    <a:pt x="978" y="140"/>
                    <a:pt x="604" y="316"/>
                    <a:pt x="324" y="641"/>
                  </a:cubicBezTo>
                  <a:cubicBezTo>
                    <a:pt x="313" y="655"/>
                    <a:pt x="280" y="666"/>
                    <a:pt x="254" y="666"/>
                  </a:cubicBezTo>
                  <a:cubicBezTo>
                    <a:pt x="220" y="671"/>
                    <a:pt x="187" y="674"/>
                    <a:pt x="155" y="674"/>
                  </a:cubicBezTo>
                  <a:cubicBezTo>
                    <a:pt x="123" y="674"/>
                    <a:pt x="91" y="671"/>
                    <a:pt x="56" y="666"/>
                  </a:cubicBezTo>
                  <a:cubicBezTo>
                    <a:pt x="11" y="666"/>
                    <a:pt x="0" y="677"/>
                    <a:pt x="0" y="724"/>
                  </a:cubicBezTo>
                  <a:lnTo>
                    <a:pt x="0" y="3121"/>
                  </a:lnTo>
                  <a:lnTo>
                    <a:pt x="0" y="3180"/>
                  </a:lnTo>
                  <a:lnTo>
                    <a:pt x="23" y="3180"/>
                  </a:lnTo>
                  <a:cubicBezTo>
                    <a:pt x="36" y="3165"/>
                    <a:pt x="55" y="3155"/>
                    <a:pt x="75" y="3155"/>
                  </a:cubicBezTo>
                  <a:cubicBezTo>
                    <a:pt x="88" y="3155"/>
                    <a:pt x="102" y="3159"/>
                    <a:pt x="115" y="3169"/>
                  </a:cubicBezTo>
                  <a:cubicBezTo>
                    <a:pt x="140" y="3202"/>
                    <a:pt x="151" y="3225"/>
                    <a:pt x="151" y="3272"/>
                  </a:cubicBezTo>
                  <a:cubicBezTo>
                    <a:pt x="140" y="3320"/>
                    <a:pt x="151" y="3331"/>
                    <a:pt x="196" y="3342"/>
                  </a:cubicBezTo>
                  <a:cubicBezTo>
                    <a:pt x="221" y="3342"/>
                    <a:pt x="254" y="3342"/>
                    <a:pt x="280" y="3331"/>
                  </a:cubicBezTo>
                  <a:cubicBezTo>
                    <a:pt x="289" y="3329"/>
                    <a:pt x="298" y="3328"/>
                    <a:pt x="306" y="3328"/>
                  </a:cubicBezTo>
                  <a:cubicBezTo>
                    <a:pt x="347" y="3328"/>
                    <a:pt x="372" y="3352"/>
                    <a:pt x="372" y="3401"/>
                  </a:cubicBezTo>
                  <a:cubicBezTo>
                    <a:pt x="372" y="3466"/>
                    <a:pt x="353" y="3530"/>
                    <a:pt x="283" y="3530"/>
                  </a:cubicBezTo>
                  <a:cubicBezTo>
                    <a:pt x="277" y="3530"/>
                    <a:pt x="272" y="3530"/>
                    <a:pt x="266" y="3529"/>
                  </a:cubicBezTo>
                  <a:cubicBezTo>
                    <a:pt x="258" y="3529"/>
                    <a:pt x="251" y="3524"/>
                    <a:pt x="247" y="3524"/>
                  </a:cubicBezTo>
                  <a:cubicBezTo>
                    <a:pt x="245" y="3524"/>
                    <a:pt x="243" y="3525"/>
                    <a:pt x="243" y="3529"/>
                  </a:cubicBezTo>
                  <a:cubicBezTo>
                    <a:pt x="221" y="3540"/>
                    <a:pt x="196" y="3540"/>
                    <a:pt x="196" y="3563"/>
                  </a:cubicBezTo>
                  <a:cubicBezTo>
                    <a:pt x="173" y="3588"/>
                    <a:pt x="196" y="3599"/>
                    <a:pt x="221" y="3610"/>
                  </a:cubicBezTo>
                  <a:cubicBezTo>
                    <a:pt x="302" y="3658"/>
                    <a:pt x="313" y="3702"/>
                    <a:pt x="266" y="3772"/>
                  </a:cubicBezTo>
                  <a:cubicBezTo>
                    <a:pt x="254" y="3783"/>
                    <a:pt x="243" y="3809"/>
                    <a:pt x="243" y="3820"/>
                  </a:cubicBezTo>
                  <a:cubicBezTo>
                    <a:pt x="232" y="3867"/>
                    <a:pt x="196" y="3901"/>
                    <a:pt x="151" y="3923"/>
                  </a:cubicBezTo>
                  <a:cubicBezTo>
                    <a:pt x="92" y="3948"/>
                    <a:pt x="92" y="3971"/>
                    <a:pt x="126" y="4029"/>
                  </a:cubicBezTo>
                  <a:cubicBezTo>
                    <a:pt x="173" y="4110"/>
                    <a:pt x="151" y="4216"/>
                    <a:pt x="70" y="4272"/>
                  </a:cubicBezTo>
                  <a:cubicBezTo>
                    <a:pt x="23" y="4309"/>
                    <a:pt x="0" y="4356"/>
                    <a:pt x="0" y="4412"/>
                  </a:cubicBezTo>
                  <a:lnTo>
                    <a:pt x="0" y="5250"/>
                  </a:lnTo>
                  <a:lnTo>
                    <a:pt x="0" y="5309"/>
                  </a:lnTo>
                  <a:cubicBezTo>
                    <a:pt x="45" y="5298"/>
                    <a:pt x="81" y="5286"/>
                    <a:pt x="81" y="5239"/>
                  </a:cubicBezTo>
                  <a:cubicBezTo>
                    <a:pt x="92" y="5205"/>
                    <a:pt x="140" y="5169"/>
                    <a:pt x="185" y="5169"/>
                  </a:cubicBezTo>
                  <a:cubicBezTo>
                    <a:pt x="232" y="5169"/>
                    <a:pt x="243" y="5194"/>
                    <a:pt x="254" y="5228"/>
                  </a:cubicBezTo>
                  <a:cubicBezTo>
                    <a:pt x="266" y="5264"/>
                    <a:pt x="266" y="5286"/>
                    <a:pt x="280" y="5309"/>
                  </a:cubicBezTo>
                  <a:cubicBezTo>
                    <a:pt x="291" y="5345"/>
                    <a:pt x="313" y="5379"/>
                    <a:pt x="335" y="5426"/>
                  </a:cubicBezTo>
                  <a:cubicBezTo>
                    <a:pt x="366" y="5381"/>
                    <a:pt x="401" y="5360"/>
                    <a:pt x="438" y="5360"/>
                  </a:cubicBezTo>
                  <a:cubicBezTo>
                    <a:pt x="459" y="5360"/>
                    <a:pt x="479" y="5367"/>
                    <a:pt x="500" y="5379"/>
                  </a:cubicBezTo>
                  <a:cubicBezTo>
                    <a:pt x="508" y="5382"/>
                    <a:pt x="517" y="5384"/>
                    <a:pt x="526" y="5384"/>
                  </a:cubicBezTo>
                  <a:cubicBezTo>
                    <a:pt x="544" y="5384"/>
                    <a:pt x="563" y="5379"/>
                    <a:pt x="570" y="5379"/>
                  </a:cubicBezTo>
                  <a:cubicBezTo>
                    <a:pt x="570" y="5309"/>
                    <a:pt x="559" y="5250"/>
                    <a:pt x="570" y="5194"/>
                  </a:cubicBezTo>
                  <a:cubicBezTo>
                    <a:pt x="593" y="5110"/>
                    <a:pt x="593" y="5029"/>
                    <a:pt x="593" y="4937"/>
                  </a:cubicBezTo>
                  <a:cubicBezTo>
                    <a:pt x="581" y="4728"/>
                    <a:pt x="581" y="4518"/>
                    <a:pt x="581" y="4309"/>
                  </a:cubicBezTo>
                  <a:cubicBezTo>
                    <a:pt x="570" y="4147"/>
                    <a:pt x="570" y="3971"/>
                    <a:pt x="615" y="3797"/>
                  </a:cubicBezTo>
                  <a:cubicBezTo>
                    <a:pt x="615" y="3772"/>
                    <a:pt x="604" y="3739"/>
                    <a:pt x="593" y="3714"/>
                  </a:cubicBezTo>
                  <a:cubicBezTo>
                    <a:pt x="570" y="3680"/>
                    <a:pt x="570" y="3644"/>
                    <a:pt x="593" y="3610"/>
                  </a:cubicBezTo>
                  <a:cubicBezTo>
                    <a:pt x="593" y="3588"/>
                    <a:pt x="604" y="3552"/>
                    <a:pt x="604" y="3529"/>
                  </a:cubicBezTo>
                  <a:cubicBezTo>
                    <a:pt x="593" y="3459"/>
                    <a:pt x="581" y="3390"/>
                    <a:pt x="570" y="3309"/>
                  </a:cubicBezTo>
                  <a:cubicBezTo>
                    <a:pt x="559" y="3225"/>
                    <a:pt x="604" y="3144"/>
                    <a:pt x="699" y="3110"/>
                  </a:cubicBezTo>
                  <a:cubicBezTo>
                    <a:pt x="721" y="3099"/>
                    <a:pt x="732" y="3085"/>
                    <a:pt x="755" y="3063"/>
                  </a:cubicBezTo>
                  <a:lnTo>
                    <a:pt x="755" y="3051"/>
                  </a:lnTo>
                  <a:lnTo>
                    <a:pt x="662" y="3051"/>
                  </a:lnTo>
                  <a:cubicBezTo>
                    <a:pt x="545" y="3040"/>
                    <a:pt x="534" y="3074"/>
                    <a:pt x="534" y="2923"/>
                  </a:cubicBezTo>
                  <a:lnTo>
                    <a:pt x="534" y="1107"/>
                  </a:lnTo>
                  <a:cubicBezTo>
                    <a:pt x="534" y="1037"/>
                    <a:pt x="545" y="1037"/>
                    <a:pt x="604" y="1037"/>
                  </a:cubicBezTo>
                  <a:lnTo>
                    <a:pt x="1188" y="1037"/>
                  </a:lnTo>
                  <a:cubicBezTo>
                    <a:pt x="1202" y="1037"/>
                    <a:pt x="1217" y="1037"/>
                    <a:pt x="1232" y="1037"/>
                  </a:cubicBezTo>
                  <a:cubicBezTo>
                    <a:pt x="1301" y="1037"/>
                    <a:pt x="1373" y="1044"/>
                    <a:pt x="1431" y="1129"/>
                  </a:cubicBezTo>
                  <a:cubicBezTo>
                    <a:pt x="1478" y="1060"/>
                    <a:pt x="1537" y="1060"/>
                    <a:pt x="1607" y="1048"/>
                  </a:cubicBezTo>
                  <a:cubicBezTo>
                    <a:pt x="1618" y="1048"/>
                    <a:pt x="1629" y="1037"/>
                    <a:pt x="1651" y="1037"/>
                  </a:cubicBezTo>
                  <a:cubicBezTo>
                    <a:pt x="1676" y="1037"/>
                    <a:pt x="1699" y="1026"/>
                    <a:pt x="1721" y="1026"/>
                  </a:cubicBezTo>
                  <a:cubicBezTo>
                    <a:pt x="1920" y="1015"/>
                    <a:pt x="2118" y="1015"/>
                    <a:pt x="2305" y="1004"/>
                  </a:cubicBezTo>
                  <a:cubicBezTo>
                    <a:pt x="2339" y="1004"/>
                    <a:pt x="2361" y="1015"/>
                    <a:pt x="2386" y="1015"/>
                  </a:cubicBezTo>
                  <a:lnTo>
                    <a:pt x="2515" y="1015"/>
                  </a:lnTo>
                  <a:cubicBezTo>
                    <a:pt x="2526" y="1012"/>
                    <a:pt x="2536" y="1011"/>
                    <a:pt x="2546" y="1011"/>
                  </a:cubicBezTo>
                  <a:cubicBezTo>
                    <a:pt x="2577" y="1011"/>
                    <a:pt x="2601" y="1023"/>
                    <a:pt x="2618" y="1048"/>
                  </a:cubicBezTo>
                  <a:cubicBezTo>
                    <a:pt x="2629" y="1060"/>
                    <a:pt x="2629" y="1060"/>
                    <a:pt x="2640" y="1074"/>
                  </a:cubicBezTo>
                  <a:cubicBezTo>
                    <a:pt x="2677" y="1060"/>
                    <a:pt x="2699" y="1026"/>
                    <a:pt x="2724" y="1026"/>
                  </a:cubicBezTo>
                  <a:cubicBezTo>
                    <a:pt x="2816" y="1015"/>
                    <a:pt x="2908" y="1004"/>
                    <a:pt x="2989" y="1004"/>
                  </a:cubicBezTo>
                  <a:lnTo>
                    <a:pt x="3758" y="1004"/>
                  </a:lnTo>
                  <a:cubicBezTo>
                    <a:pt x="3758" y="967"/>
                    <a:pt x="3772" y="945"/>
                    <a:pt x="3772" y="920"/>
                  </a:cubicBezTo>
                  <a:cubicBezTo>
                    <a:pt x="3772" y="875"/>
                    <a:pt x="3758" y="828"/>
                    <a:pt x="3758" y="780"/>
                  </a:cubicBezTo>
                  <a:cubicBezTo>
                    <a:pt x="3758" y="769"/>
                    <a:pt x="3747" y="758"/>
                    <a:pt x="3735" y="758"/>
                  </a:cubicBezTo>
                  <a:cubicBezTo>
                    <a:pt x="3688" y="747"/>
                    <a:pt x="3654" y="747"/>
                    <a:pt x="3607" y="747"/>
                  </a:cubicBezTo>
                  <a:cubicBezTo>
                    <a:pt x="3596" y="743"/>
                    <a:pt x="3585" y="742"/>
                    <a:pt x="3576" y="742"/>
                  </a:cubicBezTo>
                  <a:cubicBezTo>
                    <a:pt x="3556" y="742"/>
                    <a:pt x="3537" y="747"/>
                    <a:pt x="3515" y="747"/>
                  </a:cubicBezTo>
                  <a:cubicBezTo>
                    <a:pt x="3467" y="736"/>
                    <a:pt x="3409" y="710"/>
                    <a:pt x="3397" y="655"/>
                  </a:cubicBezTo>
                  <a:cubicBezTo>
                    <a:pt x="3386" y="607"/>
                    <a:pt x="3422" y="571"/>
                    <a:pt x="3456" y="537"/>
                  </a:cubicBezTo>
                  <a:cubicBezTo>
                    <a:pt x="3478" y="515"/>
                    <a:pt x="3515" y="490"/>
                    <a:pt x="3548" y="467"/>
                  </a:cubicBezTo>
                  <a:cubicBezTo>
                    <a:pt x="3596" y="431"/>
                    <a:pt x="3607" y="386"/>
                    <a:pt x="3573" y="328"/>
                  </a:cubicBezTo>
                  <a:cubicBezTo>
                    <a:pt x="3562" y="316"/>
                    <a:pt x="3548" y="305"/>
                    <a:pt x="3548" y="280"/>
                  </a:cubicBezTo>
                  <a:lnTo>
                    <a:pt x="3548" y="258"/>
                  </a:lnTo>
                  <a:cubicBezTo>
                    <a:pt x="3562" y="247"/>
                    <a:pt x="3562" y="222"/>
                    <a:pt x="3573" y="210"/>
                  </a:cubicBezTo>
                  <a:cubicBezTo>
                    <a:pt x="3618" y="199"/>
                    <a:pt x="3632" y="166"/>
                    <a:pt x="3632" y="118"/>
                  </a:cubicBezTo>
                  <a:cubicBezTo>
                    <a:pt x="3618" y="107"/>
                    <a:pt x="3632" y="96"/>
                    <a:pt x="3632" y="82"/>
                  </a:cubicBezTo>
                  <a:cubicBezTo>
                    <a:pt x="3618" y="71"/>
                    <a:pt x="3618" y="71"/>
                    <a:pt x="3607" y="71"/>
                  </a:cubicBezTo>
                  <a:cubicBezTo>
                    <a:pt x="3445" y="26"/>
                    <a:pt x="3283" y="12"/>
                    <a:pt x="3107" y="1"/>
                  </a:cubicBezTo>
                  <a:cubicBezTo>
                    <a:pt x="2920" y="1"/>
                    <a:pt x="2746" y="1"/>
                    <a:pt x="2559" y="48"/>
                  </a:cubicBezTo>
                  <a:cubicBezTo>
                    <a:pt x="2537" y="59"/>
                    <a:pt x="2501" y="59"/>
                    <a:pt x="2478" y="71"/>
                  </a:cubicBezTo>
                  <a:cubicBezTo>
                    <a:pt x="2473" y="76"/>
                    <a:pt x="2464" y="79"/>
                    <a:pt x="2456" y="79"/>
                  </a:cubicBezTo>
                  <a:cubicBezTo>
                    <a:pt x="2447" y="79"/>
                    <a:pt x="2438" y="76"/>
                    <a:pt x="2431" y="71"/>
                  </a:cubicBezTo>
                  <a:cubicBezTo>
                    <a:pt x="2280" y="26"/>
                    <a:pt x="2140" y="12"/>
                    <a:pt x="198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018;p38">
              <a:extLst>
                <a:ext uri="{FF2B5EF4-FFF2-40B4-BE49-F238E27FC236}">
                  <a16:creationId xmlns:a16="http://schemas.microsoft.com/office/drawing/2014/main" xmlns="" id="{7E287F29-CD00-DCEE-7C77-C50D4D07654C}"/>
                </a:ext>
              </a:extLst>
            </p:cNvPr>
            <p:cNvSpPr/>
            <p:nvPr/>
          </p:nvSpPr>
          <p:spPr>
            <a:xfrm>
              <a:off x="1361609" y="1468791"/>
              <a:ext cx="280104" cy="463008"/>
            </a:xfrm>
            <a:custGeom>
              <a:avLst/>
              <a:gdLst/>
              <a:ahLst/>
              <a:cxnLst/>
              <a:rect l="l" t="t" r="r" b="b"/>
              <a:pathLst>
                <a:path w="3703" h="6121" extrusionOk="0">
                  <a:moveTo>
                    <a:pt x="3622" y="0"/>
                  </a:moveTo>
                  <a:cubicBezTo>
                    <a:pt x="3574" y="25"/>
                    <a:pt x="3574" y="59"/>
                    <a:pt x="3585" y="95"/>
                  </a:cubicBezTo>
                  <a:cubicBezTo>
                    <a:pt x="3596" y="140"/>
                    <a:pt x="3585" y="176"/>
                    <a:pt x="3540" y="210"/>
                  </a:cubicBezTo>
                  <a:cubicBezTo>
                    <a:pt x="3515" y="221"/>
                    <a:pt x="3504" y="246"/>
                    <a:pt x="3493" y="257"/>
                  </a:cubicBezTo>
                  <a:cubicBezTo>
                    <a:pt x="3482" y="349"/>
                    <a:pt x="3423" y="386"/>
                    <a:pt x="3353" y="419"/>
                  </a:cubicBezTo>
                  <a:cubicBezTo>
                    <a:pt x="3306" y="444"/>
                    <a:pt x="3295" y="489"/>
                    <a:pt x="3331" y="525"/>
                  </a:cubicBezTo>
                  <a:cubicBezTo>
                    <a:pt x="3353" y="559"/>
                    <a:pt x="3353" y="595"/>
                    <a:pt x="3317" y="617"/>
                  </a:cubicBezTo>
                  <a:cubicBezTo>
                    <a:pt x="3306" y="640"/>
                    <a:pt x="3283" y="654"/>
                    <a:pt x="3261" y="676"/>
                  </a:cubicBezTo>
                  <a:cubicBezTo>
                    <a:pt x="3272" y="687"/>
                    <a:pt x="3283" y="698"/>
                    <a:pt x="3295" y="710"/>
                  </a:cubicBezTo>
                  <a:cubicBezTo>
                    <a:pt x="3295" y="710"/>
                    <a:pt x="3306" y="724"/>
                    <a:pt x="3306" y="735"/>
                  </a:cubicBezTo>
                  <a:cubicBezTo>
                    <a:pt x="3376" y="863"/>
                    <a:pt x="3317" y="978"/>
                    <a:pt x="3283" y="1095"/>
                  </a:cubicBezTo>
                  <a:cubicBezTo>
                    <a:pt x="3272" y="1118"/>
                    <a:pt x="3261" y="1143"/>
                    <a:pt x="3283" y="1165"/>
                  </a:cubicBezTo>
                  <a:cubicBezTo>
                    <a:pt x="3295" y="1187"/>
                    <a:pt x="3306" y="1213"/>
                    <a:pt x="3306" y="1235"/>
                  </a:cubicBezTo>
                  <a:cubicBezTo>
                    <a:pt x="3317" y="1352"/>
                    <a:pt x="3331" y="1478"/>
                    <a:pt x="3331" y="1595"/>
                  </a:cubicBezTo>
                  <a:cubicBezTo>
                    <a:pt x="3342" y="1782"/>
                    <a:pt x="3353" y="1981"/>
                    <a:pt x="3353" y="2165"/>
                  </a:cubicBezTo>
                  <a:cubicBezTo>
                    <a:pt x="3353" y="2260"/>
                    <a:pt x="3342" y="2352"/>
                    <a:pt x="3342" y="2433"/>
                  </a:cubicBezTo>
                  <a:cubicBezTo>
                    <a:pt x="3342" y="2470"/>
                    <a:pt x="3331" y="2514"/>
                    <a:pt x="3342" y="2540"/>
                  </a:cubicBezTo>
                  <a:cubicBezTo>
                    <a:pt x="3353" y="2584"/>
                    <a:pt x="3353" y="2621"/>
                    <a:pt x="3331" y="2654"/>
                  </a:cubicBezTo>
                  <a:cubicBezTo>
                    <a:pt x="3317" y="2679"/>
                    <a:pt x="3295" y="2713"/>
                    <a:pt x="3295" y="2735"/>
                  </a:cubicBezTo>
                  <a:cubicBezTo>
                    <a:pt x="3283" y="2830"/>
                    <a:pt x="3283" y="2933"/>
                    <a:pt x="3272" y="3040"/>
                  </a:cubicBezTo>
                  <a:cubicBezTo>
                    <a:pt x="3272" y="3084"/>
                    <a:pt x="3283" y="3132"/>
                    <a:pt x="3283" y="3179"/>
                  </a:cubicBezTo>
                  <a:cubicBezTo>
                    <a:pt x="3283" y="3364"/>
                    <a:pt x="3272" y="3551"/>
                    <a:pt x="3272" y="3738"/>
                  </a:cubicBezTo>
                  <a:cubicBezTo>
                    <a:pt x="3272" y="3783"/>
                    <a:pt x="3261" y="3841"/>
                    <a:pt x="3236" y="3889"/>
                  </a:cubicBezTo>
                  <a:cubicBezTo>
                    <a:pt x="3225" y="3922"/>
                    <a:pt x="3225" y="3970"/>
                    <a:pt x="3236" y="4017"/>
                  </a:cubicBezTo>
                  <a:cubicBezTo>
                    <a:pt x="3247" y="4087"/>
                    <a:pt x="3247" y="4157"/>
                    <a:pt x="3247" y="4227"/>
                  </a:cubicBezTo>
                  <a:cubicBezTo>
                    <a:pt x="3261" y="4308"/>
                    <a:pt x="3247" y="4389"/>
                    <a:pt x="3247" y="4470"/>
                  </a:cubicBezTo>
                  <a:cubicBezTo>
                    <a:pt x="3247" y="4506"/>
                    <a:pt x="3236" y="4540"/>
                    <a:pt x="3214" y="4551"/>
                  </a:cubicBezTo>
                  <a:cubicBezTo>
                    <a:pt x="3155" y="4598"/>
                    <a:pt x="3085" y="4657"/>
                    <a:pt x="3004" y="4668"/>
                  </a:cubicBezTo>
                  <a:cubicBezTo>
                    <a:pt x="2957" y="4668"/>
                    <a:pt x="2898" y="4691"/>
                    <a:pt x="2853" y="4705"/>
                  </a:cubicBezTo>
                  <a:cubicBezTo>
                    <a:pt x="2795" y="4716"/>
                    <a:pt x="2725" y="4738"/>
                    <a:pt x="2655" y="4760"/>
                  </a:cubicBezTo>
                  <a:cubicBezTo>
                    <a:pt x="2655" y="4760"/>
                    <a:pt x="2655" y="4774"/>
                    <a:pt x="2666" y="4774"/>
                  </a:cubicBezTo>
                  <a:cubicBezTo>
                    <a:pt x="2828" y="4774"/>
                    <a:pt x="2993" y="4786"/>
                    <a:pt x="3155" y="4786"/>
                  </a:cubicBezTo>
                  <a:lnTo>
                    <a:pt x="3247" y="4786"/>
                  </a:lnTo>
                  <a:cubicBezTo>
                    <a:pt x="3283" y="4797"/>
                    <a:pt x="3295" y="4819"/>
                    <a:pt x="3272" y="4844"/>
                  </a:cubicBezTo>
                  <a:cubicBezTo>
                    <a:pt x="3261" y="4855"/>
                    <a:pt x="3236" y="4867"/>
                    <a:pt x="3225" y="4878"/>
                  </a:cubicBezTo>
                  <a:cubicBezTo>
                    <a:pt x="3283" y="4936"/>
                    <a:pt x="3295" y="5017"/>
                    <a:pt x="3283" y="5087"/>
                  </a:cubicBezTo>
                  <a:cubicBezTo>
                    <a:pt x="3283" y="5098"/>
                    <a:pt x="3261" y="5124"/>
                    <a:pt x="3247" y="5124"/>
                  </a:cubicBezTo>
                  <a:cubicBezTo>
                    <a:pt x="3214" y="5124"/>
                    <a:pt x="3166" y="5124"/>
                    <a:pt x="3133" y="5098"/>
                  </a:cubicBezTo>
                  <a:cubicBezTo>
                    <a:pt x="3088" y="5084"/>
                    <a:pt x="3038" y="5064"/>
                    <a:pt x="2987" y="5064"/>
                  </a:cubicBezTo>
                  <a:cubicBezTo>
                    <a:pt x="2958" y="5064"/>
                    <a:pt x="2928" y="5070"/>
                    <a:pt x="2898" y="5087"/>
                  </a:cubicBezTo>
                  <a:cubicBezTo>
                    <a:pt x="2887" y="5091"/>
                    <a:pt x="2875" y="5092"/>
                    <a:pt x="2864" y="5092"/>
                  </a:cubicBezTo>
                  <a:cubicBezTo>
                    <a:pt x="2841" y="5092"/>
                    <a:pt x="2817" y="5087"/>
                    <a:pt x="2795" y="5087"/>
                  </a:cubicBezTo>
                  <a:lnTo>
                    <a:pt x="2714" y="5087"/>
                  </a:lnTo>
                  <a:cubicBezTo>
                    <a:pt x="2550" y="5087"/>
                    <a:pt x="2387" y="5082"/>
                    <a:pt x="2224" y="5082"/>
                  </a:cubicBezTo>
                  <a:cubicBezTo>
                    <a:pt x="2142" y="5082"/>
                    <a:pt x="2061" y="5084"/>
                    <a:pt x="1979" y="5087"/>
                  </a:cubicBezTo>
                  <a:cubicBezTo>
                    <a:pt x="1875" y="5087"/>
                    <a:pt x="1758" y="5110"/>
                    <a:pt x="1641" y="5124"/>
                  </a:cubicBezTo>
                  <a:cubicBezTo>
                    <a:pt x="1596" y="5124"/>
                    <a:pt x="1549" y="5110"/>
                    <a:pt x="1501" y="5110"/>
                  </a:cubicBezTo>
                  <a:cubicBezTo>
                    <a:pt x="1490" y="5098"/>
                    <a:pt x="1490" y="5098"/>
                    <a:pt x="1479" y="5098"/>
                  </a:cubicBezTo>
                  <a:cubicBezTo>
                    <a:pt x="1409" y="5110"/>
                    <a:pt x="1339" y="5124"/>
                    <a:pt x="1269" y="5124"/>
                  </a:cubicBezTo>
                  <a:cubicBezTo>
                    <a:pt x="1258" y="5135"/>
                    <a:pt x="1222" y="5135"/>
                    <a:pt x="1222" y="5135"/>
                  </a:cubicBezTo>
                  <a:cubicBezTo>
                    <a:pt x="1177" y="5076"/>
                    <a:pt x="1071" y="5098"/>
                    <a:pt x="1060" y="4995"/>
                  </a:cubicBezTo>
                  <a:cubicBezTo>
                    <a:pt x="1049" y="5017"/>
                    <a:pt x="1037" y="5029"/>
                    <a:pt x="1026" y="5040"/>
                  </a:cubicBezTo>
                  <a:cubicBezTo>
                    <a:pt x="1001" y="5110"/>
                    <a:pt x="942" y="5146"/>
                    <a:pt x="887" y="5146"/>
                  </a:cubicBezTo>
                  <a:cubicBezTo>
                    <a:pt x="857" y="5152"/>
                    <a:pt x="831" y="5152"/>
                    <a:pt x="805" y="5152"/>
                  </a:cubicBezTo>
                  <a:cubicBezTo>
                    <a:pt x="780" y="5152"/>
                    <a:pt x="757" y="5152"/>
                    <a:pt x="733" y="5157"/>
                  </a:cubicBezTo>
                  <a:cubicBezTo>
                    <a:pt x="724" y="5158"/>
                    <a:pt x="715" y="5159"/>
                    <a:pt x="706" y="5159"/>
                  </a:cubicBezTo>
                  <a:cubicBezTo>
                    <a:pt x="627" y="5159"/>
                    <a:pt x="571" y="5114"/>
                    <a:pt x="571" y="5029"/>
                  </a:cubicBezTo>
                  <a:cubicBezTo>
                    <a:pt x="560" y="4995"/>
                    <a:pt x="571" y="4948"/>
                    <a:pt x="571" y="4914"/>
                  </a:cubicBezTo>
                  <a:lnTo>
                    <a:pt x="560" y="4914"/>
                  </a:lnTo>
                  <a:cubicBezTo>
                    <a:pt x="537" y="4970"/>
                    <a:pt x="523" y="5017"/>
                    <a:pt x="512" y="5076"/>
                  </a:cubicBezTo>
                  <a:cubicBezTo>
                    <a:pt x="501" y="5124"/>
                    <a:pt x="467" y="5146"/>
                    <a:pt x="431" y="5146"/>
                  </a:cubicBezTo>
                  <a:cubicBezTo>
                    <a:pt x="372" y="5157"/>
                    <a:pt x="328" y="5157"/>
                    <a:pt x="269" y="5157"/>
                  </a:cubicBezTo>
                  <a:cubicBezTo>
                    <a:pt x="188" y="5168"/>
                    <a:pt x="129" y="5205"/>
                    <a:pt x="93" y="5274"/>
                  </a:cubicBezTo>
                  <a:cubicBezTo>
                    <a:pt x="82" y="5308"/>
                    <a:pt x="60" y="5333"/>
                    <a:pt x="34" y="5356"/>
                  </a:cubicBezTo>
                  <a:cubicBezTo>
                    <a:pt x="12" y="5378"/>
                    <a:pt x="1" y="5403"/>
                    <a:pt x="34" y="5425"/>
                  </a:cubicBezTo>
                  <a:cubicBezTo>
                    <a:pt x="82" y="5448"/>
                    <a:pt x="118" y="5484"/>
                    <a:pt x="174" y="5518"/>
                  </a:cubicBezTo>
                  <a:cubicBezTo>
                    <a:pt x="194" y="5528"/>
                    <a:pt x="216" y="5534"/>
                    <a:pt x="239" y="5534"/>
                  </a:cubicBezTo>
                  <a:cubicBezTo>
                    <a:pt x="271" y="5534"/>
                    <a:pt x="305" y="5523"/>
                    <a:pt x="339" y="5495"/>
                  </a:cubicBezTo>
                  <a:cubicBezTo>
                    <a:pt x="365" y="5474"/>
                    <a:pt x="394" y="5462"/>
                    <a:pt x="426" y="5462"/>
                  </a:cubicBezTo>
                  <a:cubicBezTo>
                    <a:pt x="465" y="5462"/>
                    <a:pt x="509" y="5479"/>
                    <a:pt x="560" y="5518"/>
                  </a:cubicBezTo>
                  <a:cubicBezTo>
                    <a:pt x="607" y="5554"/>
                    <a:pt x="607" y="5613"/>
                    <a:pt x="571" y="5682"/>
                  </a:cubicBezTo>
                  <a:cubicBezTo>
                    <a:pt x="548" y="5727"/>
                    <a:pt x="548" y="5775"/>
                    <a:pt x="582" y="5822"/>
                  </a:cubicBezTo>
                  <a:cubicBezTo>
                    <a:pt x="618" y="5878"/>
                    <a:pt x="618" y="5925"/>
                    <a:pt x="571" y="5948"/>
                  </a:cubicBezTo>
                  <a:cubicBezTo>
                    <a:pt x="501" y="5995"/>
                    <a:pt x="453" y="6054"/>
                    <a:pt x="372" y="6065"/>
                  </a:cubicBezTo>
                  <a:cubicBezTo>
                    <a:pt x="361" y="6076"/>
                    <a:pt x="350" y="6087"/>
                    <a:pt x="339" y="6087"/>
                  </a:cubicBezTo>
                  <a:cubicBezTo>
                    <a:pt x="339" y="6101"/>
                    <a:pt x="350" y="6101"/>
                    <a:pt x="350" y="6101"/>
                  </a:cubicBezTo>
                  <a:cubicBezTo>
                    <a:pt x="431" y="6113"/>
                    <a:pt x="501" y="6113"/>
                    <a:pt x="582" y="6113"/>
                  </a:cubicBezTo>
                  <a:cubicBezTo>
                    <a:pt x="631" y="6115"/>
                    <a:pt x="680" y="6116"/>
                    <a:pt x="727" y="6116"/>
                  </a:cubicBezTo>
                  <a:cubicBezTo>
                    <a:pt x="895" y="6116"/>
                    <a:pt x="1056" y="6100"/>
                    <a:pt x="1211" y="6054"/>
                  </a:cubicBezTo>
                  <a:cubicBezTo>
                    <a:pt x="1223" y="6048"/>
                    <a:pt x="1235" y="6046"/>
                    <a:pt x="1247" y="6046"/>
                  </a:cubicBezTo>
                  <a:cubicBezTo>
                    <a:pt x="1258" y="6046"/>
                    <a:pt x="1269" y="6048"/>
                    <a:pt x="1280" y="6054"/>
                  </a:cubicBezTo>
                  <a:cubicBezTo>
                    <a:pt x="1306" y="6054"/>
                    <a:pt x="1328" y="6065"/>
                    <a:pt x="1361" y="6076"/>
                  </a:cubicBezTo>
                  <a:cubicBezTo>
                    <a:pt x="1524" y="6104"/>
                    <a:pt x="1686" y="6121"/>
                    <a:pt x="1849" y="6121"/>
                  </a:cubicBezTo>
                  <a:cubicBezTo>
                    <a:pt x="2035" y="6121"/>
                    <a:pt x="2222" y="6098"/>
                    <a:pt x="2409" y="6043"/>
                  </a:cubicBezTo>
                  <a:cubicBezTo>
                    <a:pt x="2783" y="5948"/>
                    <a:pt x="3107" y="5775"/>
                    <a:pt x="3364" y="5484"/>
                  </a:cubicBezTo>
                  <a:cubicBezTo>
                    <a:pt x="3376" y="5459"/>
                    <a:pt x="3412" y="5448"/>
                    <a:pt x="3434" y="5448"/>
                  </a:cubicBezTo>
                  <a:lnTo>
                    <a:pt x="3691" y="5448"/>
                  </a:lnTo>
                  <a:cubicBezTo>
                    <a:pt x="3691" y="5425"/>
                    <a:pt x="3703" y="5414"/>
                    <a:pt x="3703" y="5403"/>
                  </a:cubicBezTo>
                  <a:lnTo>
                    <a:pt x="3703" y="2470"/>
                  </a:lnTo>
                  <a:cubicBezTo>
                    <a:pt x="3703" y="1724"/>
                    <a:pt x="3691" y="978"/>
                    <a:pt x="3703" y="235"/>
                  </a:cubicBezTo>
                  <a:cubicBezTo>
                    <a:pt x="3703" y="140"/>
                    <a:pt x="3666" y="70"/>
                    <a:pt x="362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019;p38">
              <a:extLst>
                <a:ext uri="{FF2B5EF4-FFF2-40B4-BE49-F238E27FC236}">
                  <a16:creationId xmlns:a16="http://schemas.microsoft.com/office/drawing/2014/main" xmlns="" id="{6A98A5A1-A501-A1C4-8816-30B19B3B4038}"/>
                </a:ext>
              </a:extLst>
            </p:cNvPr>
            <p:cNvSpPr/>
            <p:nvPr/>
          </p:nvSpPr>
          <p:spPr>
            <a:xfrm>
              <a:off x="1314939" y="1731713"/>
              <a:ext cx="154991" cy="124054"/>
            </a:xfrm>
            <a:custGeom>
              <a:avLst/>
              <a:gdLst/>
              <a:ahLst/>
              <a:cxnLst/>
              <a:rect l="l" t="t" r="r" b="b"/>
              <a:pathLst>
                <a:path w="2049" h="1640" extrusionOk="0">
                  <a:moveTo>
                    <a:pt x="607" y="1"/>
                  </a:moveTo>
                  <a:cubicBezTo>
                    <a:pt x="595" y="1"/>
                    <a:pt x="582" y="6"/>
                    <a:pt x="570" y="16"/>
                  </a:cubicBezTo>
                  <a:cubicBezTo>
                    <a:pt x="548" y="52"/>
                    <a:pt x="526" y="86"/>
                    <a:pt x="512" y="122"/>
                  </a:cubicBezTo>
                  <a:cubicBezTo>
                    <a:pt x="489" y="167"/>
                    <a:pt x="467" y="192"/>
                    <a:pt x="431" y="214"/>
                  </a:cubicBezTo>
                  <a:cubicBezTo>
                    <a:pt x="408" y="226"/>
                    <a:pt x="386" y="251"/>
                    <a:pt x="361" y="273"/>
                  </a:cubicBezTo>
                  <a:cubicBezTo>
                    <a:pt x="339" y="284"/>
                    <a:pt x="316" y="296"/>
                    <a:pt x="291" y="296"/>
                  </a:cubicBezTo>
                  <a:cubicBezTo>
                    <a:pt x="284" y="297"/>
                    <a:pt x="277" y="298"/>
                    <a:pt x="271" y="298"/>
                  </a:cubicBezTo>
                  <a:cubicBezTo>
                    <a:pt x="242" y="298"/>
                    <a:pt x="231" y="275"/>
                    <a:pt x="221" y="226"/>
                  </a:cubicBezTo>
                  <a:cubicBezTo>
                    <a:pt x="221" y="214"/>
                    <a:pt x="210" y="203"/>
                    <a:pt x="210" y="181"/>
                  </a:cubicBezTo>
                  <a:cubicBezTo>
                    <a:pt x="199" y="192"/>
                    <a:pt x="177" y="192"/>
                    <a:pt x="177" y="203"/>
                  </a:cubicBezTo>
                  <a:cubicBezTo>
                    <a:pt x="151" y="237"/>
                    <a:pt x="118" y="251"/>
                    <a:pt x="70" y="262"/>
                  </a:cubicBezTo>
                  <a:cubicBezTo>
                    <a:pt x="59" y="273"/>
                    <a:pt x="48" y="296"/>
                    <a:pt x="48" y="307"/>
                  </a:cubicBezTo>
                  <a:cubicBezTo>
                    <a:pt x="37" y="460"/>
                    <a:pt x="37" y="611"/>
                    <a:pt x="48" y="751"/>
                  </a:cubicBezTo>
                  <a:cubicBezTo>
                    <a:pt x="48" y="821"/>
                    <a:pt x="48" y="879"/>
                    <a:pt x="23" y="935"/>
                  </a:cubicBezTo>
                  <a:cubicBezTo>
                    <a:pt x="12" y="994"/>
                    <a:pt x="1" y="1041"/>
                    <a:pt x="23" y="1100"/>
                  </a:cubicBezTo>
                  <a:cubicBezTo>
                    <a:pt x="70" y="1181"/>
                    <a:pt x="70" y="1273"/>
                    <a:pt x="59" y="1354"/>
                  </a:cubicBezTo>
                  <a:cubicBezTo>
                    <a:pt x="48" y="1438"/>
                    <a:pt x="48" y="1508"/>
                    <a:pt x="48" y="1578"/>
                  </a:cubicBezTo>
                  <a:cubicBezTo>
                    <a:pt x="78" y="1578"/>
                    <a:pt x="109" y="1572"/>
                    <a:pt x="140" y="1572"/>
                  </a:cubicBezTo>
                  <a:cubicBezTo>
                    <a:pt x="156" y="1572"/>
                    <a:pt x="172" y="1573"/>
                    <a:pt x="188" y="1578"/>
                  </a:cubicBezTo>
                  <a:cubicBezTo>
                    <a:pt x="246" y="1578"/>
                    <a:pt x="302" y="1578"/>
                    <a:pt x="361" y="1541"/>
                  </a:cubicBezTo>
                  <a:cubicBezTo>
                    <a:pt x="370" y="1534"/>
                    <a:pt x="380" y="1530"/>
                    <a:pt x="389" y="1530"/>
                  </a:cubicBezTo>
                  <a:cubicBezTo>
                    <a:pt x="407" y="1530"/>
                    <a:pt x="424" y="1542"/>
                    <a:pt x="431" y="1564"/>
                  </a:cubicBezTo>
                  <a:cubicBezTo>
                    <a:pt x="452" y="1603"/>
                    <a:pt x="486" y="1625"/>
                    <a:pt x="531" y="1625"/>
                  </a:cubicBezTo>
                  <a:cubicBezTo>
                    <a:pt x="540" y="1625"/>
                    <a:pt x="549" y="1624"/>
                    <a:pt x="559" y="1622"/>
                  </a:cubicBezTo>
                  <a:cubicBezTo>
                    <a:pt x="570" y="1622"/>
                    <a:pt x="570" y="1634"/>
                    <a:pt x="582" y="1634"/>
                  </a:cubicBezTo>
                  <a:cubicBezTo>
                    <a:pt x="667" y="1634"/>
                    <a:pt x="753" y="1640"/>
                    <a:pt x="839" y="1640"/>
                  </a:cubicBezTo>
                  <a:cubicBezTo>
                    <a:pt x="881" y="1640"/>
                    <a:pt x="924" y="1638"/>
                    <a:pt x="967" y="1634"/>
                  </a:cubicBezTo>
                  <a:cubicBezTo>
                    <a:pt x="1084" y="1634"/>
                    <a:pt x="1084" y="1622"/>
                    <a:pt x="1107" y="1508"/>
                  </a:cubicBezTo>
                  <a:cubicBezTo>
                    <a:pt x="1118" y="1449"/>
                    <a:pt x="1140" y="1379"/>
                    <a:pt x="1154" y="1321"/>
                  </a:cubicBezTo>
                  <a:cubicBezTo>
                    <a:pt x="1154" y="1310"/>
                    <a:pt x="1177" y="1298"/>
                    <a:pt x="1188" y="1284"/>
                  </a:cubicBezTo>
                  <a:cubicBezTo>
                    <a:pt x="1199" y="1298"/>
                    <a:pt x="1210" y="1310"/>
                    <a:pt x="1210" y="1321"/>
                  </a:cubicBezTo>
                  <a:cubicBezTo>
                    <a:pt x="1224" y="1332"/>
                    <a:pt x="1224" y="1343"/>
                    <a:pt x="1224" y="1354"/>
                  </a:cubicBezTo>
                  <a:cubicBezTo>
                    <a:pt x="1224" y="1424"/>
                    <a:pt x="1224" y="1483"/>
                    <a:pt x="1235" y="1553"/>
                  </a:cubicBezTo>
                  <a:cubicBezTo>
                    <a:pt x="1235" y="1603"/>
                    <a:pt x="1268" y="1637"/>
                    <a:pt x="1307" y="1637"/>
                  </a:cubicBezTo>
                  <a:cubicBezTo>
                    <a:pt x="1314" y="1637"/>
                    <a:pt x="1321" y="1636"/>
                    <a:pt x="1328" y="1634"/>
                  </a:cubicBezTo>
                  <a:lnTo>
                    <a:pt x="1386" y="1634"/>
                  </a:lnTo>
                  <a:cubicBezTo>
                    <a:pt x="1402" y="1636"/>
                    <a:pt x="1417" y="1637"/>
                    <a:pt x="1432" y="1637"/>
                  </a:cubicBezTo>
                  <a:cubicBezTo>
                    <a:pt x="1502" y="1637"/>
                    <a:pt x="1558" y="1609"/>
                    <a:pt x="1607" y="1541"/>
                  </a:cubicBezTo>
                  <a:cubicBezTo>
                    <a:pt x="1607" y="1530"/>
                    <a:pt x="1618" y="1519"/>
                    <a:pt x="1618" y="1519"/>
                  </a:cubicBezTo>
                  <a:cubicBezTo>
                    <a:pt x="1640" y="1493"/>
                    <a:pt x="1658" y="1480"/>
                    <a:pt x="1674" y="1480"/>
                  </a:cubicBezTo>
                  <a:cubicBezTo>
                    <a:pt x="1694" y="1480"/>
                    <a:pt x="1710" y="1498"/>
                    <a:pt x="1724" y="1530"/>
                  </a:cubicBezTo>
                  <a:cubicBezTo>
                    <a:pt x="1735" y="1541"/>
                    <a:pt x="1747" y="1564"/>
                    <a:pt x="1769" y="1578"/>
                  </a:cubicBezTo>
                  <a:cubicBezTo>
                    <a:pt x="1794" y="1589"/>
                    <a:pt x="1816" y="1600"/>
                    <a:pt x="1839" y="1611"/>
                  </a:cubicBezTo>
                  <a:lnTo>
                    <a:pt x="1886" y="1611"/>
                  </a:lnTo>
                  <a:cubicBezTo>
                    <a:pt x="1934" y="1600"/>
                    <a:pt x="1992" y="1589"/>
                    <a:pt x="2048" y="1564"/>
                  </a:cubicBezTo>
                  <a:cubicBezTo>
                    <a:pt x="2037" y="1541"/>
                    <a:pt x="2026" y="1519"/>
                    <a:pt x="2004" y="1494"/>
                  </a:cubicBezTo>
                  <a:cubicBezTo>
                    <a:pt x="1992" y="1483"/>
                    <a:pt x="1978" y="1472"/>
                    <a:pt x="1967" y="1449"/>
                  </a:cubicBezTo>
                  <a:cubicBezTo>
                    <a:pt x="1945" y="1402"/>
                    <a:pt x="1909" y="1379"/>
                    <a:pt x="1853" y="1379"/>
                  </a:cubicBezTo>
                  <a:cubicBezTo>
                    <a:pt x="1783" y="1368"/>
                    <a:pt x="1758" y="1310"/>
                    <a:pt x="1794" y="1240"/>
                  </a:cubicBezTo>
                  <a:cubicBezTo>
                    <a:pt x="1794" y="1229"/>
                    <a:pt x="1794" y="1203"/>
                    <a:pt x="1783" y="1203"/>
                  </a:cubicBezTo>
                  <a:cubicBezTo>
                    <a:pt x="1758" y="1192"/>
                    <a:pt x="1735" y="1181"/>
                    <a:pt x="1713" y="1181"/>
                  </a:cubicBezTo>
                  <a:cubicBezTo>
                    <a:pt x="1666" y="1170"/>
                    <a:pt x="1629" y="1181"/>
                    <a:pt x="1596" y="1159"/>
                  </a:cubicBezTo>
                  <a:cubicBezTo>
                    <a:pt x="1537" y="1134"/>
                    <a:pt x="1490" y="1100"/>
                    <a:pt x="1445" y="1053"/>
                  </a:cubicBezTo>
                  <a:cubicBezTo>
                    <a:pt x="1415" y="1039"/>
                    <a:pt x="1386" y="1029"/>
                    <a:pt x="1357" y="1029"/>
                  </a:cubicBezTo>
                  <a:cubicBezTo>
                    <a:pt x="1340" y="1029"/>
                    <a:pt x="1322" y="1033"/>
                    <a:pt x="1305" y="1041"/>
                  </a:cubicBezTo>
                  <a:cubicBezTo>
                    <a:pt x="1294" y="1053"/>
                    <a:pt x="1280" y="1064"/>
                    <a:pt x="1258" y="1075"/>
                  </a:cubicBezTo>
                  <a:cubicBezTo>
                    <a:pt x="1231" y="1087"/>
                    <a:pt x="1204" y="1093"/>
                    <a:pt x="1178" y="1093"/>
                  </a:cubicBezTo>
                  <a:cubicBezTo>
                    <a:pt x="1106" y="1093"/>
                    <a:pt x="1045" y="1045"/>
                    <a:pt x="1037" y="960"/>
                  </a:cubicBezTo>
                  <a:cubicBezTo>
                    <a:pt x="1037" y="949"/>
                    <a:pt x="1015" y="924"/>
                    <a:pt x="1001" y="924"/>
                  </a:cubicBezTo>
                  <a:cubicBezTo>
                    <a:pt x="967" y="935"/>
                    <a:pt x="931" y="949"/>
                    <a:pt x="897" y="972"/>
                  </a:cubicBezTo>
                  <a:cubicBezTo>
                    <a:pt x="862" y="990"/>
                    <a:pt x="828" y="999"/>
                    <a:pt x="797" y="999"/>
                  </a:cubicBezTo>
                  <a:cubicBezTo>
                    <a:pt x="745" y="999"/>
                    <a:pt x="700" y="974"/>
                    <a:pt x="665" y="924"/>
                  </a:cubicBezTo>
                  <a:cubicBezTo>
                    <a:pt x="607" y="854"/>
                    <a:pt x="640" y="773"/>
                    <a:pt x="710" y="751"/>
                  </a:cubicBezTo>
                  <a:cubicBezTo>
                    <a:pt x="735" y="740"/>
                    <a:pt x="758" y="726"/>
                    <a:pt x="791" y="726"/>
                  </a:cubicBezTo>
                  <a:cubicBezTo>
                    <a:pt x="816" y="715"/>
                    <a:pt x="839" y="692"/>
                    <a:pt x="827" y="670"/>
                  </a:cubicBezTo>
                  <a:cubicBezTo>
                    <a:pt x="827" y="586"/>
                    <a:pt x="850" y="516"/>
                    <a:pt x="886" y="446"/>
                  </a:cubicBezTo>
                  <a:cubicBezTo>
                    <a:pt x="908" y="413"/>
                    <a:pt x="908" y="390"/>
                    <a:pt x="875" y="354"/>
                  </a:cubicBezTo>
                  <a:cubicBezTo>
                    <a:pt x="827" y="307"/>
                    <a:pt x="780" y="251"/>
                    <a:pt x="721" y="192"/>
                  </a:cubicBezTo>
                  <a:cubicBezTo>
                    <a:pt x="710" y="181"/>
                    <a:pt x="710" y="156"/>
                    <a:pt x="699" y="133"/>
                  </a:cubicBezTo>
                  <a:cubicBezTo>
                    <a:pt x="677" y="97"/>
                    <a:pt x="665" y="64"/>
                    <a:pt x="640" y="27"/>
                  </a:cubicBezTo>
                  <a:cubicBezTo>
                    <a:pt x="634" y="9"/>
                    <a:pt x="621" y="1"/>
                    <a:pt x="60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020;p38">
              <a:extLst>
                <a:ext uri="{FF2B5EF4-FFF2-40B4-BE49-F238E27FC236}">
                  <a16:creationId xmlns:a16="http://schemas.microsoft.com/office/drawing/2014/main" xmlns="" id="{2272029C-E9A6-96F1-1699-62ABAC5EB823}"/>
                </a:ext>
              </a:extLst>
            </p:cNvPr>
            <p:cNvSpPr/>
            <p:nvPr/>
          </p:nvSpPr>
          <p:spPr>
            <a:xfrm>
              <a:off x="1270161" y="1805008"/>
              <a:ext cx="134644" cy="125340"/>
            </a:xfrm>
            <a:custGeom>
              <a:avLst/>
              <a:gdLst/>
              <a:ahLst/>
              <a:cxnLst/>
              <a:rect l="l" t="t" r="r" b="b"/>
              <a:pathLst>
                <a:path w="1780" h="1657" extrusionOk="0">
                  <a:moveTo>
                    <a:pt x="1012" y="1293"/>
                  </a:moveTo>
                  <a:cubicBezTo>
                    <a:pt x="1048" y="1293"/>
                    <a:pt x="1140" y="1352"/>
                    <a:pt x="1151" y="1388"/>
                  </a:cubicBezTo>
                  <a:cubicBezTo>
                    <a:pt x="1147" y="1389"/>
                    <a:pt x="1142" y="1390"/>
                    <a:pt x="1137" y="1390"/>
                  </a:cubicBezTo>
                  <a:cubicBezTo>
                    <a:pt x="1090" y="1390"/>
                    <a:pt x="1032" y="1346"/>
                    <a:pt x="1012" y="1293"/>
                  </a:cubicBezTo>
                  <a:close/>
                  <a:moveTo>
                    <a:pt x="1188" y="1318"/>
                  </a:moveTo>
                  <a:cubicBezTo>
                    <a:pt x="1232" y="1330"/>
                    <a:pt x="1280" y="1363"/>
                    <a:pt x="1327" y="1399"/>
                  </a:cubicBezTo>
                  <a:cubicBezTo>
                    <a:pt x="1313" y="1399"/>
                    <a:pt x="1313" y="1411"/>
                    <a:pt x="1313" y="1422"/>
                  </a:cubicBezTo>
                  <a:cubicBezTo>
                    <a:pt x="1269" y="1388"/>
                    <a:pt x="1221" y="1363"/>
                    <a:pt x="1174" y="1341"/>
                  </a:cubicBezTo>
                  <a:cubicBezTo>
                    <a:pt x="1174" y="1330"/>
                    <a:pt x="1174" y="1330"/>
                    <a:pt x="1188" y="1318"/>
                  </a:cubicBezTo>
                  <a:close/>
                  <a:moveTo>
                    <a:pt x="179" y="0"/>
                  </a:moveTo>
                  <a:cubicBezTo>
                    <a:pt x="177" y="0"/>
                    <a:pt x="175" y="1"/>
                    <a:pt x="173" y="3"/>
                  </a:cubicBezTo>
                  <a:cubicBezTo>
                    <a:pt x="162" y="3"/>
                    <a:pt x="126" y="25"/>
                    <a:pt x="115" y="50"/>
                  </a:cubicBezTo>
                  <a:cubicBezTo>
                    <a:pt x="104" y="84"/>
                    <a:pt x="92" y="106"/>
                    <a:pt x="45" y="120"/>
                  </a:cubicBezTo>
                  <a:cubicBezTo>
                    <a:pt x="11" y="131"/>
                    <a:pt x="0" y="142"/>
                    <a:pt x="0" y="190"/>
                  </a:cubicBezTo>
                  <a:lnTo>
                    <a:pt x="0" y="958"/>
                  </a:lnTo>
                  <a:lnTo>
                    <a:pt x="0" y="1003"/>
                  </a:lnTo>
                  <a:lnTo>
                    <a:pt x="254" y="1003"/>
                  </a:lnTo>
                  <a:cubicBezTo>
                    <a:pt x="280" y="1003"/>
                    <a:pt x="313" y="1014"/>
                    <a:pt x="324" y="1039"/>
                  </a:cubicBezTo>
                  <a:cubicBezTo>
                    <a:pt x="500" y="1237"/>
                    <a:pt x="721" y="1377"/>
                    <a:pt x="964" y="1492"/>
                  </a:cubicBezTo>
                  <a:cubicBezTo>
                    <a:pt x="1140" y="1573"/>
                    <a:pt x="1327" y="1620"/>
                    <a:pt x="1512" y="1656"/>
                  </a:cubicBezTo>
                  <a:cubicBezTo>
                    <a:pt x="1523" y="1631"/>
                    <a:pt x="1537" y="1598"/>
                    <a:pt x="1548" y="1598"/>
                  </a:cubicBezTo>
                  <a:cubicBezTo>
                    <a:pt x="1629" y="1587"/>
                    <a:pt x="1676" y="1528"/>
                    <a:pt x="1732" y="1492"/>
                  </a:cubicBezTo>
                  <a:cubicBezTo>
                    <a:pt x="1769" y="1469"/>
                    <a:pt x="1780" y="1433"/>
                    <a:pt x="1757" y="1399"/>
                  </a:cubicBezTo>
                  <a:cubicBezTo>
                    <a:pt x="1710" y="1341"/>
                    <a:pt x="1721" y="1282"/>
                    <a:pt x="1746" y="1212"/>
                  </a:cubicBezTo>
                  <a:cubicBezTo>
                    <a:pt x="1757" y="1190"/>
                    <a:pt x="1769" y="1154"/>
                    <a:pt x="1757" y="1131"/>
                  </a:cubicBezTo>
                  <a:cubicBezTo>
                    <a:pt x="1740" y="1091"/>
                    <a:pt x="1687" y="1068"/>
                    <a:pt x="1636" y="1068"/>
                  </a:cubicBezTo>
                  <a:cubicBezTo>
                    <a:pt x="1612" y="1068"/>
                    <a:pt x="1589" y="1073"/>
                    <a:pt x="1570" y="1084"/>
                  </a:cubicBezTo>
                  <a:cubicBezTo>
                    <a:pt x="1537" y="1109"/>
                    <a:pt x="1478" y="1131"/>
                    <a:pt x="1442" y="1131"/>
                  </a:cubicBezTo>
                  <a:cubicBezTo>
                    <a:pt x="1338" y="1120"/>
                    <a:pt x="1269" y="1061"/>
                    <a:pt x="1199" y="992"/>
                  </a:cubicBezTo>
                  <a:cubicBezTo>
                    <a:pt x="1162" y="958"/>
                    <a:pt x="1174" y="911"/>
                    <a:pt x="1221" y="874"/>
                  </a:cubicBezTo>
                  <a:cubicBezTo>
                    <a:pt x="1232" y="863"/>
                    <a:pt x="1243" y="852"/>
                    <a:pt x="1257" y="829"/>
                  </a:cubicBezTo>
                  <a:cubicBezTo>
                    <a:pt x="1280" y="793"/>
                    <a:pt x="1302" y="760"/>
                    <a:pt x="1327" y="723"/>
                  </a:cubicBezTo>
                  <a:cubicBezTo>
                    <a:pt x="1257" y="712"/>
                    <a:pt x="1188" y="701"/>
                    <a:pt x="1129" y="701"/>
                  </a:cubicBezTo>
                  <a:cubicBezTo>
                    <a:pt x="1070" y="701"/>
                    <a:pt x="1023" y="679"/>
                    <a:pt x="1000" y="631"/>
                  </a:cubicBezTo>
                  <a:cubicBezTo>
                    <a:pt x="994" y="618"/>
                    <a:pt x="987" y="613"/>
                    <a:pt x="976" y="613"/>
                  </a:cubicBezTo>
                  <a:cubicBezTo>
                    <a:pt x="967" y="613"/>
                    <a:pt x="957" y="615"/>
                    <a:pt x="942" y="620"/>
                  </a:cubicBezTo>
                  <a:cubicBezTo>
                    <a:pt x="919" y="631"/>
                    <a:pt x="894" y="642"/>
                    <a:pt x="872" y="642"/>
                  </a:cubicBezTo>
                  <a:cubicBezTo>
                    <a:pt x="802" y="642"/>
                    <a:pt x="732" y="642"/>
                    <a:pt x="651" y="653"/>
                  </a:cubicBezTo>
                  <a:cubicBezTo>
                    <a:pt x="604" y="653"/>
                    <a:pt x="593" y="631"/>
                    <a:pt x="581" y="584"/>
                  </a:cubicBezTo>
                  <a:cubicBezTo>
                    <a:pt x="581" y="561"/>
                    <a:pt x="581" y="539"/>
                    <a:pt x="593" y="525"/>
                  </a:cubicBezTo>
                  <a:cubicBezTo>
                    <a:pt x="593" y="444"/>
                    <a:pt x="604" y="363"/>
                    <a:pt x="604" y="282"/>
                  </a:cubicBezTo>
                  <a:cubicBezTo>
                    <a:pt x="604" y="223"/>
                    <a:pt x="604" y="212"/>
                    <a:pt x="545" y="212"/>
                  </a:cubicBezTo>
                  <a:cubicBezTo>
                    <a:pt x="523" y="212"/>
                    <a:pt x="489" y="201"/>
                    <a:pt x="464" y="190"/>
                  </a:cubicBezTo>
                  <a:cubicBezTo>
                    <a:pt x="455" y="186"/>
                    <a:pt x="446" y="184"/>
                    <a:pt x="438" y="184"/>
                  </a:cubicBezTo>
                  <a:cubicBezTo>
                    <a:pt x="417" y="184"/>
                    <a:pt x="399" y="196"/>
                    <a:pt x="383" y="212"/>
                  </a:cubicBezTo>
                  <a:cubicBezTo>
                    <a:pt x="367" y="235"/>
                    <a:pt x="351" y="246"/>
                    <a:pt x="335" y="246"/>
                  </a:cubicBezTo>
                  <a:cubicBezTo>
                    <a:pt x="318" y="246"/>
                    <a:pt x="303" y="232"/>
                    <a:pt x="291" y="201"/>
                  </a:cubicBezTo>
                  <a:cubicBezTo>
                    <a:pt x="254" y="153"/>
                    <a:pt x="243" y="95"/>
                    <a:pt x="221" y="36"/>
                  </a:cubicBezTo>
                  <a:cubicBezTo>
                    <a:pt x="211" y="26"/>
                    <a:pt x="191" y="0"/>
                    <a:pt x="17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021;p38">
              <a:extLst>
                <a:ext uri="{FF2B5EF4-FFF2-40B4-BE49-F238E27FC236}">
                  <a16:creationId xmlns:a16="http://schemas.microsoft.com/office/drawing/2014/main" xmlns="" id="{57222C7B-8A39-B4D8-5219-D04942C0EFCC}"/>
                </a:ext>
              </a:extLst>
            </p:cNvPr>
            <p:cNvSpPr/>
            <p:nvPr/>
          </p:nvSpPr>
          <p:spPr>
            <a:xfrm>
              <a:off x="1529830" y="1417735"/>
              <a:ext cx="111875" cy="80257"/>
            </a:xfrm>
            <a:custGeom>
              <a:avLst/>
              <a:gdLst/>
              <a:ahLst/>
              <a:cxnLst/>
              <a:rect l="l" t="t" r="r" b="b"/>
              <a:pathLst>
                <a:path w="1479" h="1061" extrusionOk="0">
                  <a:moveTo>
                    <a:pt x="681" y="522"/>
                  </a:moveTo>
                  <a:cubicBezTo>
                    <a:pt x="722" y="522"/>
                    <a:pt x="758" y="553"/>
                    <a:pt x="758" y="594"/>
                  </a:cubicBezTo>
                  <a:cubicBezTo>
                    <a:pt x="758" y="594"/>
                    <a:pt x="744" y="594"/>
                    <a:pt x="744" y="583"/>
                  </a:cubicBezTo>
                  <a:cubicBezTo>
                    <a:pt x="710" y="572"/>
                    <a:pt x="674" y="547"/>
                    <a:pt x="652" y="535"/>
                  </a:cubicBezTo>
                  <a:lnTo>
                    <a:pt x="663" y="524"/>
                  </a:lnTo>
                  <a:cubicBezTo>
                    <a:pt x="669" y="523"/>
                    <a:pt x="675" y="522"/>
                    <a:pt x="681" y="522"/>
                  </a:cubicBezTo>
                  <a:close/>
                  <a:moveTo>
                    <a:pt x="256" y="1"/>
                  </a:moveTo>
                  <a:cubicBezTo>
                    <a:pt x="237" y="1"/>
                    <a:pt x="229" y="20"/>
                    <a:pt x="221" y="58"/>
                  </a:cubicBezTo>
                  <a:cubicBezTo>
                    <a:pt x="221" y="83"/>
                    <a:pt x="210" y="116"/>
                    <a:pt x="185" y="128"/>
                  </a:cubicBezTo>
                  <a:cubicBezTo>
                    <a:pt x="152" y="153"/>
                    <a:pt x="140" y="164"/>
                    <a:pt x="152" y="186"/>
                  </a:cubicBezTo>
                  <a:cubicBezTo>
                    <a:pt x="152" y="186"/>
                    <a:pt x="163" y="197"/>
                    <a:pt x="163" y="211"/>
                  </a:cubicBezTo>
                  <a:cubicBezTo>
                    <a:pt x="221" y="292"/>
                    <a:pt x="199" y="362"/>
                    <a:pt x="129" y="421"/>
                  </a:cubicBezTo>
                  <a:cubicBezTo>
                    <a:pt x="104" y="432"/>
                    <a:pt x="82" y="443"/>
                    <a:pt x="59" y="454"/>
                  </a:cubicBezTo>
                  <a:cubicBezTo>
                    <a:pt x="34" y="491"/>
                    <a:pt x="1" y="513"/>
                    <a:pt x="1" y="561"/>
                  </a:cubicBezTo>
                  <a:cubicBezTo>
                    <a:pt x="12" y="594"/>
                    <a:pt x="71" y="616"/>
                    <a:pt x="115" y="616"/>
                  </a:cubicBezTo>
                  <a:lnTo>
                    <a:pt x="140" y="616"/>
                  </a:lnTo>
                  <a:cubicBezTo>
                    <a:pt x="199" y="616"/>
                    <a:pt x="255" y="630"/>
                    <a:pt x="314" y="630"/>
                  </a:cubicBezTo>
                  <a:cubicBezTo>
                    <a:pt x="350" y="630"/>
                    <a:pt x="372" y="653"/>
                    <a:pt x="361" y="700"/>
                  </a:cubicBezTo>
                  <a:lnTo>
                    <a:pt x="361" y="910"/>
                  </a:lnTo>
                  <a:lnTo>
                    <a:pt x="1012" y="910"/>
                  </a:lnTo>
                  <a:cubicBezTo>
                    <a:pt x="1082" y="910"/>
                    <a:pt x="1093" y="921"/>
                    <a:pt x="1093" y="991"/>
                  </a:cubicBezTo>
                  <a:lnTo>
                    <a:pt x="1093" y="1061"/>
                  </a:lnTo>
                  <a:cubicBezTo>
                    <a:pt x="1163" y="1035"/>
                    <a:pt x="1210" y="1013"/>
                    <a:pt x="1233" y="943"/>
                  </a:cubicBezTo>
                  <a:cubicBezTo>
                    <a:pt x="1247" y="921"/>
                    <a:pt x="1258" y="896"/>
                    <a:pt x="1269" y="885"/>
                  </a:cubicBezTo>
                  <a:cubicBezTo>
                    <a:pt x="1269" y="873"/>
                    <a:pt x="1280" y="862"/>
                    <a:pt x="1291" y="851"/>
                  </a:cubicBezTo>
                  <a:cubicBezTo>
                    <a:pt x="1316" y="826"/>
                    <a:pt x="1328" y="815"/>
                    <a:pt x="1328" y="781"/>
                  </a:cubicBezTo>
                  <a:cubicBezTo>
                    <a:pt x="1328" y="745"/>
                    <a:pt x="1328" y="711"/>
                    <a:pt x="1339" y="675"/>
                  </a:cubicBezTo>
                  <a:cubicBezTo>
                    <a:pt x="1350" y="653"/>
                    <a:pt x="1386" y="642"/>
                    <a:pt x="1409" y="642"/>
                  </a:cubicBezTo>
                  <a:cubicBezTo>
                    <a:pt x="1420" y="642"/>
                    <a:pt x="1431" y="664"/>
                    <a:pt x="1442" y="686"/>
                  </a:cubicBezTo>
                  <a:cubicBezTo>
                    <a:pt x="1456" y="686"/>
                    <a:pt x="1456" y="700"/>
                    <a:pt x="1467" y="711"/>
                  </a:cubicBezTo>
                  <a:cubicBezTo>
                    <a:pt x="1467" y="675"/>
                    <a:pt x="1467" y="653"/>
                    <a:pt x="1479" y="616"/>
                  </a:cubicBezTo>
                  <a:cubicBezTo>
                    <a:pt x="1479" y="583"/>
                    <a:pt x="1456" y="572"/>
                    <a:pt x="1431" y="572"/>
                  </a:cubicBezTo>
                  <a:cubicBezTo>
                    <a:pt x="1396" y="577"/>
                    <a:pt x="1358" y="580"/>
                    <a:pt x="1321" y="580"/>
                  </a:cubicBezTo>
                  <a:cubicBezTo>
                    <a:pt x="1283" y="580"/>
                    <a:pt x="1245" y="577"/>
                    <a:pt x="1210" y="572"/>
                  </a:cubicBezTo>
                  <a:cubicBezTo>
                    <a:pt x="1188" y="572"/>
                    <a:pt x="1152" y="561"/>
                    <a:pt x="1140" y="547"/>
                  </a:cubicBezTo>
                  <a:cubicBezTo>
                    <a:pt x="909" y="281"/>
                    <a:pt x="618" y="116"/>
                    <a:pt x="291" y="13"/>
                  </a:cubicBezTo>
                  <a:cubicBezTo>
                    <a:pt x="276" y="5"/>
                    <a:pt x="265" y="1"/>
                    <a:pt x="25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022;p38">
              <a:extLst>
                <a:ext uri="{FF2B5EF4-FFF2-40B4-BE49-F238E27FC236}">
                  <a16:creationId xmlns:a16="http://schemas.microsoft.com/office/drawing/2014/main" xmlns="" id="{C007DA74-DD14-10E5-A019-E5D6AF9D1B42}"/>
                </a:ext>
              </a:extLst>
            </p:cNvPr>
            <p:cNvSpPr/>
            <p:nvPr/>
          </p:nvSpPr>
          <p:spPr>
            <a:xfrm>
              <a:off x="1270161" y="1652443"/>
              <a:ext cx="25416" cy="81391"/>
            </a:xfrm>
            <a:custGeom>
              <a:avLst/>
              <a:gdLst/>
              <a:ahLst/>
              <a:cxnLst/>
              <a:rect l="l" t="t" r="r" b="b"/>
              <a:pathLst>
                <a:path w="336" h="1076" extrusionOk="0">
                  <a:moveTo>
                    <a:pt x="73" y="1"/>
                  </a:moveTo>
                  <a:cubicBezTo>
                    <a:pt x="57" y="1"/>
                    <a:pt x="42" y="9"/>
                    <a:pt x="34" y="17"/>
                  </a:cubicBezTo>
                  <a:cubicBezTo>
                    <a:pt x="23" y="28"/>
                    <a:pt x="0" y="53"/>
                    <a:pt x="0" y="75"/>
                  </a:cubicBezTo>
                  <a:lnTo>
                    <a:pt x="0" y="1005"/>
                  </a:lnTo>
                  <a:lnTo>
                    <a:pt x="0" y="1075"/>
                  </a:lnTo>
                  <a:cubicBezTo>
                    <a:pt x="115" y="1005"/>
                    <a:pt x="140" y="936"/>
                    <a:pt x="81" y="843"/>
                  </a:cubicBezTo>
                  <a:cubicBezTo>
                    <a:pt x="45" y="774"/>
                    <a:pt x="56" y="740"/>
                    <a:pt x="126" y="693"/>
                  </a:cubicBezTo>
                  <a:cubicBezTo>
                    <a:pt x="151" y="670"/>
                    <a:pt x="185" y="645"/>
                    <a:pt x="210" y="612"/>
                  </a:cubicBezTo>
                  <a:cubicBezTo>
                    <a:pt x="221" y="586"/>
                    <a:pt x="221" y="564"/>
                    <a:pt x="243" y="542"/>
                  </a:cubicBezTo>
                  <a:cubicBezTo>
                    <a:pt x="254" y="517"/>
                    <a:pt x="254" y="494"/>
                    <a:pt x="232" y="472"/>
                  </a:cubicBezTo>
                  <a:cubicBezTo>
                    <a:pt x="221" y="461"/>
                    <a:pt x="196" y="447"/>
                    <a:pt x="185" y="436"/>
                  </a:cubicBezTo>
                  <a:cubicBezTo>
                    <a:pt x="151" y="424"/>
                    <a:pt x="140" y="402"/>
                    <a:pt x="151" y="366"/>
                  </a:cubicBezTo>
                  <a:cubicBezTo>
                    <a:pt x="162" y="307"/>
                    <a:pt x="185" y="285"/>
                    <a:pt x="254" y="285"/>
                  </a:cubicBezTo>
                  <a:cubicBezTo>
                    <a:pt x="313" y="285"/>
                    <a:pt x="335" y="262"/>
                    <a:pt x="335" y="215"/>
                  </a:cubicBezTo>
                  <a:cubicBezTo>
                    <a:pt x="335" y="178"/>
                    <a:pt x="322" y="163"/>
                    <a:pt x="301" y="163"/>
                  </a:cubicBezTo>
                  <a:cubicBezTo>
                    <a:pt x="295" y="163"/>
                    <a:pt x="287" y="165"/>
                    <a:pt x="280" y="167"/>
                  </a:cubicBezTo>
                  <a:cubicBezTo>
                    <a:pt x="254" y="179"/>
                    <a:pt x="231" y="184"/>
                    <a:pt x="210" y="184"/>
                  </a:cubicBezTo>
                  <a:cubicBezTo>
                    <a:pt x="144" y="184"/>
                    <a:pt x="104" y="131"/>
                    <a:pt x="104" y="53"/>
                  </a:cubicBezTo>
                  <a:cubicBezTo>
                    <a:pt x="104" y="42"/>
                    <a:pt x="104" y="5"/>
                    <a:pt x="92" y="5"/>
                  </a:cubicBezTo>
                  <a:cubicBezTo>
                    <a:pt x="86" y="2"/>
                    <a:pt x="79" y="1"/>
                    <a:pt x="7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023;p38">
              <a:extLst>
                <a:ext uri="{FF2B5EF4-FFF2-40B4-BE49-F238E27FC236}">
                  <a16:creationId xmlns:a16="http://schemas.microsoft.com/office/drawing/2014/main" xmlns="" id="{E853F8B2-7E97-6048-5B9B-859BF70F7745}"/>
                </a:ext>
              </a:extLst>
            </p:cNvPr>
            <p:cNvSpPr/>
            <p:nvPr/>
          </p:nvSpPr>
          <p:spPr>
            <a:xfrm>
              <a:off x="1553505" y="1791014"/>
              <a:ext cx="24811" cy="19213"/>
            </a:xfrm>
            <a:custGeom>
              <a:avLst/>
              <a:gdLst/>
              <a:ahLst/>
              <a:cxnLst/>
              <a:rect l="l" t="t" r="r" b="b"/>
              <a:pathLst>
                <a:path w="328" h="254" extrusionOk="0">
                  <a:moveTo>
                    <a:pt x="199" y="0"/>
                  </a:moveTo>
                  <a:cubicBezTo>
                    <a:pt x="140" y="0"/>
                    <a:pt x="107" y="59"/>
                    <a:pt x="59" y="95"/>
                  </a:cubicBezTo>
                  <a:cubicBezTo>
                    <a:pt x="1" y="129"/>
                    <a:pt x="1" y="151"/>
                    <a:pt x="59" y="199"/>
                  </a:cubicBezTo>
                  <a:lnTo>
                    <a:pt x="96" y="235"/>
                  </a:lnTo>
                  <a:cubicBezTo>
                    <a:pt x="109" y="248"/>
                    <a:pt x="122" y="254"/>
                    <a:pt x="138" y="254"/>
                  </a:cubicBezTo>
                  <a:cubicBezTo>
                    <a:pt x="149" y="254"/>
                    <a:pt x="162" y="251"/>
                    <a:pt x="177" y="246"/>
                  </a:cubicBezTo>
                  <a:cubicBezTo>
                    <a:pt x="199" y="235"/>
                    <a:pt x="235" y="221"/>
                    <a:pt x="258" y="210"/>
                  </a:cubicBezTo>
                  <a:cubicBezTo>
                    <a:pt x="305" y="210"/>
                    <a:pt x="327" y="199"/>
                    <a:pt x="327" y="151"/>
                  </a:cubicBezTo>
                  <a:lnTo>
                    <a:pt x="327" y="140"/>
                  </a:lnTo>
                  <a:cubicBezTo>
                    <a:pt x="269" y="129"/>
                    <a:pt x="221" y="95"/>
                    <a:pt x="235" y="26"/>
                  </a:cubicBezTo>
                  <a:cubicBezTo>
                    <a:pt x="246" y="26"/>
                    <a:pt x="210" y="0"/>
                    <a:pt x="19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024;p38">
              <a:extLst>
                <a:ext uri="{FF2B5EF4-FFF2-40B4-BE49-F238E27FC236}">
                  <a16:creationId xmlns:a16="http://schemas.microsoft.com/office/drawing/2014/main" xmlns="" id="{33C7A6C6-6345-1DAD-879D-0E00C4D08F4B}"/>
                </a:ext>
              </a:extLst>
            </p:cNvPr>
            <p:cNvSpPr/>
            <p:nvPr/>
          </p:nvSpPr>
          <p:spPr>
            <a:xfrm>
              <a:off x="1314939" y="1731713"/>
              <a:ext cx="154991" cy="124054"/>
            </a:xfrm>
            <a:custGeom>
              <a:avLst/>
              <a:gdLst/>
              <a:ahLst/>
              <a:cxnLst/>
              <a:rect l="l" t="t" r="r" b="b"/>
              <a:pathLst>
                <a:path w="2049" h="1640" extrusionOk="0">
                  <a:moveTo>
                    <a:pt x="607" y="1"/>
                  </a:moveTo>
                  <a:cubicBezTo>
                    <a:pt x="595" y="1"/>
                    <a:pt x="582" y="6"/>
                    <a:pt x="570" y="16"/>
                  </a:cubicBezTo>
                  <a:cubicBezTo>
                    <a:pt x="548" y="52"/>
                    <a:pt x="526" y="86"/>
                    <a:pt x="512" y="122"/>
                  </a:cubicBezTo>
                  <a:cubicBezTo>
                    <a:pt x="489" y="167"/>
                    <a:pt x="467" y="192"/>
                    <a:pt x="431" y="214"/>
                  </a:cubicBezTo>
                  <a:cubicBezTo>
                    <a:pt x="408" y="226"/>
                    <a:pt x="386" y="251"/>
                    <a:pt x="361" y="273"/>
                  </a:cubicBezTo>
                  <a:cubicBezTo>
                    <a:pt x="339" y="284"/>
                    <a:pt x="316" y="296"/>
                    <a:pt x="291" y="296"/>
                  </a:cubicBezTo>
                  <a:cubicBezTo>
                    <a:pt x="284" y="297"/>
                    <a:pt x="277" y="298"/>
                    <a:pt x="271" y="298"/>
                  </a:cubicBezTo>
                  <a:cubicBezTo>
                    <a:pt x="242" y="298"/>
                    <a:pt x="231" y="275"/>
                    <a:pt x="221" y="226"/>
                  </a:cubicBezTo>
                  <a:cubicBezTo>
                    <a:pt x="221" y="214"/>
                    <a:pt x="210" y="203"/>
                    <a:pt x="210" y="181"/>
                  </a:cubicBezTo>
                  <a:cubicBezTo>
                    <a:pt x="199" y="192"/>
                    <a:pt x="177" y="192"/>
                    <a:pt x="177" y="203"/>
                  </a:cubicBezTo>
                  <a:cubicBezTo>
                    <a:pt x="151" y="237"/>
                    <a:pt x="118" y="251"/>
                    <a:pt x="70" y="262"/>
                  </a:cubicBezTo>
                  <a:cubicBezTo>
                    <a:pt x="59" y="273"/>
                    <a:pt x="48" y="296"/>
                    <a:pt x="48" y="307"/>
                  </a:cubicBezTo>
                  <a:cubicBezTo>
                    <a:pt x="37" y="460"/>
                    <a:pt x="37" y="611"/>
                    <a:pt x="48" y="751"/>
                  </a:cubicBezTo>
                  <a:cubicBezTo>
                    <a:pt x="48" y="821"/>
                    <a:pt x="48" y="879"/>
                    <a:pt x="23" y="935"/>
                  </a:cubicBezTo>
                  <a:cubicBezTo>
                    <a:pt x="12" y="994"/>
                    <a:pt x="1" y="1041"/>
                    <a:pt x="23" y="1100"/>
                  </a:cubicBezTo>
                  <a:cubicBezTo>
                    <a:pt x="70" y="1181"/>
                    <a:pt x="70" y="1273"/>
                    <a:pt x="59" y="1354"/>
                  </a:cubicBezTo>
                  <a:cubicBezTo>
                    <a:pt x="48" y="1438"/>
                    <a:pt x="48" y="1508"/>
                    <a:pt x="48" y="1578"/>
                  </a:cubicBezTo>
                  <a:cubicBezTo>
                    <a:pt x="78" y="1578"/>
                    <a:pt x="109" y="1572"/>
                    <a:pt x="140" y="1572"/>
                  </a:cubicBezTo>
                  <a:cubicBezTo>
                    <a:pt x="156" y="1572"/>
                    <a:pt x="172" y="1573"/>
                    <a:pt x="188" y="1578"/>
                  </a:cubicBezTo>
                  <a:cubicBezTo>
                    <a:pt x="246" y="1578"/>
                    <a:pt x="302" y="1578"/>
                    <a:pt x="361" y="1541"/>
                  </a:cubicBezTo>
                  <a:cubicBezTo>
                    <a:pt x="370" y="1534"/>
                    <a:pt x="380" y="1530"/>
                    <a:pt x="389" y="1530"/>
                  </a:cubicBezTo>
                  <a:cubicBezTo>
                    <a:pt x="407" y="1530"/>
                    <a:pt x="424" y="1542"/>
                    <a:pt x="431" y="1564"/>
                  </a:cubicBezTo>
                  <a:cubicBezTo>
                    <a:pt x="452" y="1603"/>
                    <a:pt x="486" y="1625"/>
                    <a:pt x="531" y="1625"/>
                  </a:cubicBezTo>
                  <a:cubicBezTo>
                    <a:pt x="540" y="1625"/>
                    <a:pt x="549" y="1624"/>
                    <a:pt x="559" y="1622"/>
                  </a:cubicBezTo>
                  <a:cubicBezTo>
                    <a:pt x="570" y="1622"/>
                    <a:pt x="570" y="1634"/>
                    <a:pt x="582" y="1634"/>
                  </a:cubicBezTo>
                  <a:cubicBezTo>
                    <a:pt x="667" y="1634"/>
                    <a:pt x="753" y="1640"/>
                    <a:pt x="839" y="1640"/>
                  </a:cubicBezTo>
                  <a:cubicBezTo>
                    <a:pt x="881" y="1640"/>
                    <a:pt x="924" y="1638"/>
                    <a:pt x="967" y="1634"/>
                  </a:cubicBezTo>
                  <a:cubicBezTo>
                    <a:pt x="1084" y="1634"/>
                    <a:pt x="1084" y="1622"/>
                    <a:pt x="1107" y="1508"/>
                  </a:cubicBezTo>
                  <a:cubicBezTo>
                    <a:pt x="1118" y="1449"/>
                    <a:pt x="1140" y="1379"/>
                    <a:pt x="1154" y="1321"/>
                  </a:cubicBezTo>
                  <a:cubicBezTo>
                    <a:pt x="1154" y="1310"/>
                    <a:pt x="1177" y="1298"/>
                    <a:pt x="1188" y="1284"/>
                  </a:cubicBezTo>
                  <a:cubicBezTo>
                    <a:pt x="1199" y="1298"/>
                    <a:pt x="1210" y="1310"/>
                    <a:pt x="1210" y="1321"/>
                  </a:cubicBezTo>
                  <a:cubicBezTo>
                    <a:pt x="1224" y="1332"/>
                    <a:pt x="1224" y="1343"/>
                    <a:pt x="1224" y="1354"/>
                  </a:cubicBezTo>
                  <a:cubicBezTo>
                    <a:pt x="1224" y="1424"/>
                    <a:pt x="1224" y="1483"/>
                    <a:pt x="1235" y="1553"/>
                  </a:cubicBezTo>
                  <a:cubicBezTo>
                    <a:pt x="1235" y="1603"/>
                    <a:pt x="1268" y="1637"/>
                    <a:pt x="1307" y="1637"/>
                  </a:cubicBezTo>
                  <a:cubicBezTo>
                    <a:pt x="1314" y="1637"/>
                    <a:pt x="1321" y="1636"/>
                    <a:pt x="1328" y="1634"/>
                  </a:cubicBezTo>
                  <a:lnTo>
                    <a:pt x="1386" y="1634"/>
                  </a:lnTo>
                  <a:cubicBezTo>
                    <a:pt x="1402" y="1636"/>
                    <a:pt x="1417" y="1637"/>
                    <a:pt x="1432" y="1637"/>
                  </a:cubicBezTo>
                  <a:cubicBezTo>
                    <a:pt x="1502" y="1637"/>
                    <a:pt x="1558" y="1609"/>
                    <a:pt x="1607" y="1541"/>
                  </a:cubicBezTo>
                  <a:cubicBezTo>
                    <a:pt x="1607" y="1530"/>
                    <a:pt x="1618" y="1519"/>
                    <a:pt x="1618" y="1519"/>
                  </a:cubicBezTo>
                  <a:cubicBezTo>
                    <a:pt x="1640" y="1493"/>
                    <a:pt x="1658" y="1480"/>
                    <a:pt x="1674" y="1480"/>
                  </a:cubicBezTo>
                  <a:cubicBezTo>
                    <a:pt x="1694" y="1480"/>
                    <a:pt x="1710" y="1498"/>
                    <a:pt x="1724" y="1530"/>
                  </a:cubicBezTo>
                  <a:cubicBezTo>
                    <a:pt x="1735" y="1541"/>
                    <a:pt x="1747" y="1564"/>
                    <a:pt x="1769" y="1578"/>
                  </a:cubicBezTo>
                  <a:cubicBezTo>
                    <a:pt x="1794" y="1589"/>
                    <a:pt x="1816" y="1600"/>
                    <a:pt x="1839" y="1611"/>
                  </a:cubicBezTo>
                  <a:lnTo>
                    <a:pt x="1886" y="1611"/>
                  </a:lnTo>
                  <a:cubicBezTo>
                    <a:pt x="1934" y="1600"/>
                    <a:pt x="1992" y="1589"/>
                    <a:pt x="2048" y="1564"/>
                  </a:cubicBezTo>
                  <a:cubicBezTo>
                    <a:pt x="2037" y="1541"/>
                    <a:pt x="2026" y="1519"/>
                    <a:pt x="2004" y="1494"/>
                  </a:cubicBezTo>
                  <a:cubicBezTo>
                    <a:pt x="1992" y="1483"/>
                    <a:pt x="1978" y="1472"/>
                    <a:pt x="1967" y="1449"/>
                  </a:cubicBezTo>
                  <a:cubicBezTo>
                    <a:pt x="1945" y="1402"/>
                    <a:pt x="1909" y="1379"/>
                    <a:pt x="1853" y="1379"/>
                  </a:cubicBezTo>
                  <a:cubicBezTo>
                    <a:pt x="1783" y="1368"/>
                    <a:pt x="1758" y="1310"/>
                    <a:pt x="1794" y="1240"/>
                  </a:cubicBezTo>
                  <a:cubicBezTo>
                    <a:pt x="1794" y="1229"/>
                    <a:pt x="1794" y="1203"/>
                    <a:pt x="1783" y="1203"/>
                  </a:cubicBezTo>
                  <a:cubicBezTo>
                    <a:pt x="1758" y="1192"/>
                    <a:pt x="1735" y="1181"/>
                    <a:pt x="1713" y="1181"/>
                  </a:cubicBezTo>
                  <a:cubicBezTo>
                    <a:pt x="1666" y="1170"/>
                    <a:pt x="1629" y="1181"/>
                    <a:pt x="1596" y="1159"/>
                  </a:cubicBezTo>
                  <a:cubicBezTo>
                    <a:pt x="1537" y="1134"/>
                    <a:pt x="1490" y="1100"/>
                    <a:pt x="1445" y="1053"/>
                  </a:cubicBezTo>
                  <a:cubicBezTo>
                    <a:pt x="1415" y="1039"/>
                    <a:pt x="1386" y="1029"/>
                    <a:pt x="1357" y="1029"/>
                  </a:cubicBezTo>
                  <a:cubicBezTo>
                    <a:pt x="1340" y="1029"/>
                    <a:pt x="1322" y="1033"/>
                    <a:pt x="1305" y="1041"/>
                  </a:cubicBezTo>
                  <a:cubicBezTo>
                    <a:pt x="1294" y="1053"/>
                    <a:pt x="1280" y="1064"/>
                    <a:pt x="1258" y="1075"/>
                  </a:cubicBezTo>
                  <a:cubicBezTo>
                    <a:pt x="1231" y="1087"/>
                    <a:pt x="1204" y="1093"/>
                    <a:pt x="1178" y="1093"/>
                  </a:cubicBezTo>
                  <a:cubicBezTo>
                    <a:pt x="1106" y="1093"/>
                    <a:pt x="1045" y="1045"/>
                    <a:pt x="1037" y="960"/>
                  </a:cubicBezTo>
                  <a:cubicBezTo>
                    <a:pt x="1037" y="949"/>
                    <a:pt x="1015" y="924"/>
                    <a:pt x="1001" y="924"/>
                  </a:cubicBezTo>
                  <a:cubicBezTo>
                    <a:pt x="967" y="935"/>
                    <a:pt x="931" y="949"/>
                    <a:pt x="897" y="972"/>
                  </a:cubicBezTo>
                  <a:cubicBezTo>
                    <a:pt x="862" y="990"/>
                    <a:pt x="828" y="999"/>
                    <a:pt x="797" y="999"/>
                  </a:cubicBezTo>
                  <a:cubicBezTo>
                    <a:pt x="745" y="999"/>
                    <a:pt x="700" y="974"/>
                    <a:pt x="665" y="924"/>
                  </a:cubicBezTo>
                  <a:cubicBezTo>
                    <a:pt x="607" y="854"/>
                    <a:pt x="640" y="773"/>
                    <a:pt x="710" y="751"/>
                  </a:cubicBezTo>
                  <a:cubicBezTo>
                    <a:pt x="735" y="740"/>
                    <a:pt x="758" y="726"/>
                    <a:pt x="791" y="726"/>
                  </a:cubicBezTo>
                  <a:cubicBezTo>
                    <a:pt x="816" y="715"/>
                    <a:pt x="839" y="692"/>
                    <a:pt x="827" y="670"/>
                  </a:cubicBezTo>
                  <a:cubicBezTo>
                    <a:pt x="827" y="586"/>
                    <a:pt x="850" y="516"/>
                    <a:pt x="886" y="446"/>
                  </a:cubicBezTo>
                  <a:cubicBezTo>
                    <a:pt x="908" y="413"/>
                    <a:pt x="908" y="390"/>
                    <a:pt x="875" y="354"/>
                  </a:cubicBezTo>
                  <a:cubicBezTo>
                    <a:pt x="827" y="307"/>
                    <a:pt x="780" y="251"/>
                    <a:pt x="721" y="192"/>
                  </a:cubicBezTo>
                  <a:cubicBezTo>
                    <a:pt x="710" y="181"/>
                    <a:pt x="710" y="156"/>
                    <a:pt x="699" y="133"/>
                  </a:cubicBezTo>
                  <a:cubicBezTo>
                    <a:pt x="677" y="97"/>
                    <a:pt x="665" y="64"/>
                    <a:pt x="640" y="27"/>
                  </a:cubicBezTo>
                  <a:cubicBezTo>
                    <a:pt x="634" y="9"/>
                    <a:pt x="621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025;p38">
              <a:extLst>
                <a:ext uri="{FF2B5EF4-FFF2-40B4-BE49-F238E27FC236}">
                  <a16:creationId xmlns:a16="http://schemas.microsoft.com/office/drawing/2014/main" xmlns="" id="{DE55D0C1-6CCA-8316-7CC4-1A3FF10BE3AE}"/>
                </a:ext>
              </a:extLst>
            </p:cNvPr>
            <p:cNvSpPr/>
            <p:nvPr/>
          </p:nvSpPr>
          <p:spPr>
            <a:xfrm>
              <a:off x="1553505" y="1791014"/>
              <a:ext cx="24811" cy="19213"/>
            </a:xfrm>
            <a:custGeom>
              <a:avLst/>
              <a:gdLst/>
              <a:ahLst/>
              <a:cxnLst/>
              <a:rect l="l" t="t" r="r" b="b"/>
              <a:pathLst>
                <a:path w="328" h="254" extrusionOk="0">
                  <a:moveTo>
                    <a:pt x="199" y="0"/>
                  </a:moveTo>
                  <a:cubicBezTo>
                    <a:pt x="140" y="0"/>
                    <a:pt x="107" y="59"/>
                    <a:pt x="59" y="95"/>
                  </a:cubicBezTo>
                  <a:cubicBezTo>
                    <a:pt x="1" y="129"/>
                    <a:pt x="1" y="151"/>
                    <a:pt x="59" y="199"/>
                  </a:cubicBezTo>
                  <a:lnTo>
                    <a:pt x="96" y="235"/>
                  </a:lnTo>
                  <a:cubicBezTo>
                    <a:pt x="109" y="248"/>
                    <a:pt x="122" y="254"/>
                    <a:pt x="138" y="254"/>
                  </a:cubicBezTo>
                  <a:cubicBezTo>
                    <a:pt x="149" y="254"/>
                    <a:pt x="162" y="251"/>
                    <a:pt x="177" y="246"/>
                  </a:cubicBezTo>
                  <a:cubicBezTo>
                    <a:pt x="199" y="235"/>
                    <a:pt x="235" y="221"/>
                    <a:pt x="258" y="210"/>
                  </a:cubicBezTo>
                  <a:cubicBezTo>
                    <a:pt x="305" y="210"/>
                    <a:pt x="327" y="199"/>
                    <a:pt x="327" y="151"/>
                  </a:cubicBezTo>
                  <a:lnTo>
                    <a:pt x="327" y="140"/>
                  </a:lnTo>
                  <a:cubicBezTo>
                    <a:pt x="269" y="129"/>
                    <a:pt x="221" y="95"/>
                    <a:pt x="235" y="26"/>
                  </a:cubicBezTo>
                  <a:cubicBezTo>
                    <a:pt x="246" y="26"/>
                    <a:pt x="210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026;p38">
              <a:extLst>
                <a:ext uri="{FF2B5EF4-FFF2-40B4-BE49-F238E27FC236}">
                  <a16:creationId xmlns:a16="http://schemas.microsoft.com/office/drawing/2014/main" xmlns="" id="{18CF6CAB-F04A-630A-4872-4FAD35FD0943}"/>
                </a:ext>
              </a:extLst>
            </p:cNvPr>
            <p:cNvSpPr/>
            <p:nvPr/>
          </p:nvSpPr>
          <p:spPr>
            <a:xfrm>
              <a:off x="1256016" y="1393303"/>
              <a:ext cx="399846" cy="555670"/>
            </a:xfrm>
            <a:custGeom>
              <a:avLst/>
              <a:gdLst/>
              <a:ahLst/>
              <a:cxnLst/>
              <a:rect l="l" t="t" r="r" b="b"/>
              <a:pathLst>
                <a:path w="5286" h="7346" extrusionOk="0">
                  <a:moveTo>
                    <a:pt x="3178" y="53"/>
                  </a:moveTo>
                  <a:cubicBezTo>
                    <a:pt x="3298" y="53"/>
                    <a:pt x="3419" y="64"/>
                    <a:pt x="3540" y="79"/>
                  </a:cubicBezTo>
                  <a:cubicBezTo>
                    <a:pt x="3945" y="115"/>
                    <a:pt x="4308" y="288"/>
                    <a:pt x="4632" y="520"/>
                  </a:cubicBezTo>
                  <a:cubicBezTo>
                    <a:pt x="4713" y="579"/>
                    <a:pt x="4783" y="660"/>
                    <a:pt x="4853" y="730"/>
                  </a:cubicBezTo>
                  <a:cubicBezTo>
                    <a:pt x="4878" y="744"/>
                    <a:pt x="4900" y="755"/>
                    <a:pt x="4923" y="755"/>
                  </a:cubicBezTo>
                  <a:lnTo>
                    <a:pt x="5227" y="755"/>
                  </a:lnTo>
                  <a:lnTo>
                    <a:pt x="5227" y="6585"/>
                  </a:lnTo>
                  <a:lnTo>
                    <a:pt x="4911" y="6585"/>
                  </a:lnTo>
                  <a:cubicBezTo>
                    <a:pt x="4900" y="6585"/>
                    <a:pt x="4878" y="6597"/>
                    <a:pt x="4867" y="6611"/>
                  </a:cubicBezTo>
                  <a:cubicBezTo>
                    <a:pt x="4540" y="6960"/>
                    <a:pt x="4143" y="7169"/>
                    <a:pt x="3679" y="7250"/>
                  </a:cubicBezTo>
                  <a:cubicBezTo>
                    <a:pt x="3540" y="7273"/>
                    <a:pt x="3400" y="7284"/>
                    <a:pt x="3260" y="7295"/>
                  </a:cubicBezTo>
                  <a:cubicBezTo>
                    <a:pt x="3228" y="7298"/>
                    <a:pt x="3197" y="7299"/>
                    <a:pt x="3165" y="7299"/>
                  </a:cubicBezTo>
                  <a:cubicBezTo>
                    <a:pt x="3022" y="7299"/>
                    <a:pt x="2881" y="7273"/>
                    <a:pt x="2746" y="7225"/>
                  </a:cubicBezTo>
                  <a:cubicBezTo>
                    <a:pt x="2711" y="7214"/>
                    <a:pt x="2676" y="7208"/>
                    <a:pt x="2641" y="7208"/>
                  </a:cubicBezTo>
                  <a:cubicBezTo>
                    <a:pt x="2607" y="7208"/>
                    <a:pt x="2572" y="7214"/>
                    <a:pt x="2537" y="7225"/>
                  </a:cubicBezTo>
                  <a:cubicBezTo>
                    <a:pt x="2383" y="7276"/>
                    <a:pt x="2229" y="7296"/>
                    <a:pt x="2074" y="7296"/>
                  </a:cubicBezTo>
                  <a:cubicBezTo>
                    <a:pt x="1973" y="7296"/>
                    <a:pt x="1870" y="7287"/>
                    <a:pt x="1768" y="7273"/>
                  </a:cubicBezTo>
                  <a:cubicBezTo>
                    <a:pt x="1338" y="7239"/>
                    <a:pt x="967" y="7063"/>
                    <a:pt x="629" y="6806"/>
                  </a:cubicBezTo>
                  <a:cubicBezTo>
                    <a:pt x="548" y="6761"/>
                    <a:pt x="489" y="6692"/>
                    <a:pt x="419" y="6622"/>
                  </a:cubicBezTo>
                  <a:cubicBezTo>
                    <a:pt x="408" y="6611"/>
                    <a:pt x="383" y="6597"/>
                    <a:pt x="360" y="6585"/>
                  </a:cubicBezTo>
                  <a:lnTo>
                    <a:pt x="59" y="6585"/>
                  </a:lnTo>
                  <a:lnTo>
                    <a:pt x="59" y="766"/>
                  </a:lnTo>
                  <a:lnTo>
                    <a:pt x="103" y="766"/>
                  </a:lnTo>
                  <a:cubicBezTo>
                    <a:pt x="187" y="755"/>
                    <a:pt x="279" y="755"/>
                    <a:pt x="360" y="755"/>
                  </a:cubicBezTo>
                  <a:cubicBezTo>
                    <a:pt x="383" y="755"/>
                    <a:pt x="408" y="744"/>
                    <a:pt x="419" y="730"/>
                  </a:cubicBezTo>
                  <a:cubicBezTo>
                    <a:pt x="732" y="395"/>
                    <a:pt x="1140" y="185"/>
                    <a:pt x="1595" y="101"/>
                  </a:cubicBezTo>
                  <a:cubicBezTo>
                    <a:pt x="1735" y="68"/>
                    <a:pt x="1875" y="57"/>
                    <a:pt x="2025" y="57"/>
                  </a:cubicBezTo>
                  <a:cubicBezTo>
                    <a:pt x="2055" y="55"/>
                    <a:pt x="2084" y="54"/>
                    <a:pt x="2113" y="54"/>
                  </a:cubicBezTo>
                  <a:cubicBezTo>
                    <a:pt x="2255" y="54"/>
                    <a:pt x="2391" y="76"/>
                    <a:pt x="2526" y="115"/>
                  </a:cubicBezTo>
                  <a:cubicBezTo>
                    <a:pt x="2566" y="126"/>
                    <a:pt x="2604" y="132"/>
                    <a:pt x="2640" y="132"/>
                  </a:cubicBezTo>
                  <a:cubicBezTo>
                    <a:pt x="2676" y="132"/>
                    <a:pt x="2711" y="126"/>
                    <a:pt x="2746" y="115"/>
                  </a:cubicBezTo>
                  <a:cubicBezTo>
                    <a:pt x="2887" y="69"/>
                    <a:pt x="3032" y="53"/>
                    <a:pt x="3178" y="53"/>
                  </a:cubicBezTo>
                  <a:close/>
                  <a:moveTo>
                    <a:pt x="2035" y="0"/>
                  </a:moveTo>
                  <a:cubicBezTo>
                    <a:pt x="1872" y="0"/>
                    <a:pt x="1710" y="22"/>
                    <a:pt x="1548" y="57"/>
                  </a:cubicBezTo>
                  <a:cubicBezTo>
                    <a:pt x="1095" y="160"/>
                    <a:pt x="698" y="358"/>
                    <a:pt x="383" y="696"/>
                  </a:cubicBezTo>
                  <a:cubicBezTo>
                    <a:pt x="372" y="708"/>
                    <a:pt x="360" y="708"/>
                    <a:pt x="338" y="708"/>
                  </a:cubicBezTo>
                  <a:lnTo>
                    <a:pt x="59" y="708"/>
                  </a:lnTo>
                  <a:cubicBezTo>
                    <a:pt x="22" y="708"/>
                    <a:pt x="0" y="719"/>
                    <a:pt x="0" y="755"/>
                  </a:cubicBezTo>
                  <a:cubicBezTo>
                    <a:pt x="11" y="789"/>
                    <a:pt x="0" y="825"/>
                    <a:pt x="0" y="858"/>
                  </a:cubicBezTo>
                  <a:lnTo>
                    <a:pt x="0" y="4269"/>
                  </a:lnTo>
                  <a:lnTo>
                    <a:pt x="0" y="6597"/>
                  </a:lnTo>
                  <a:cubicBezTo>
                    <a:pt x="0" y="6633"/>
                    <a:pt x="22" y="6633"/>
                    <a:pt x="48" y="6633"/>
                  </a:cubicBezTo>
                  <a:lnTo>
                    <a:pt x="338" y="6633"/>
                  </a:lnTo>
                  <a:cubicBezTo>
                    <a:pt x="349" y="6633"/>
                    <a:pt x="372" y="6644"/>
                    <a:pt x="397" y="6655"/>
                  </a:cubicBezTo>
                  <a:cubicBezTo>
                    <a:pt x="453" y="6714"/>
                    <a:pt x="511" y="6784"/>
                    <a:pt x="581" y="6842"/>
                  </a:cubicBezTo>
                  <a:cubicBezTo>
                    <a:pt x="908" y="7085"/>
                    <a:pt x="1268" y="7261"/>
                    <a:pt x="1676" y="7309"/>
                  </a:cubicBezTo>
                  <a:cubicBezTo>
                    <a:pt x="1805" y="7328"/>
                    <a:pt x="1934" y="7339"/>
                    <a:pt x="2062" y="7339"/>
                  </a:cubicBezTo>
                  <a:cubicBezTo>
                    <a:pt x="2235" y="7339"/>
                    <a:pt x="2406" y="7319"/>
                    <a:pt x="2573" y="7273"/>
                  </a:cubicBezTo>
                  <a:cubicBezTo>
                    <a:pt x="2595" y="7267"/>
                    <a:pt x="2621" y="7264"/>
                    <a:pt x="2647" y="7264"/>
                  </a:cubicBezTo>
                  <a:cubicBezTo>
                    <a:pt x="2674" y="7264"/>
                    <a:pt x="2700" y="7267"/>
                    <a:pt x="2724" y="7273"/>
                  </a:cubicBezTo>
                  <a:cubicBezTo>
                    <a:pt x="2841" y="7295"/>
                    <a:pt x="2945" y="7320"/>
                    <a:pt x="3062" y="7331"/>
                  </a:cubicBezTo>
                  <a:cubicBezTo>
                    <a:pt x="3123" y="7341"/>
                    <a:pt x="3184" y="7345"/>
                    <a:pt x="3244" y="7345"/>
                  </a:cubicBezTo>
                  <a:cubicBezTo>
                    <a:pt x="3392" y="7345"/>
                    <a:pt x="3539" y="7321"/>
                    <a:pt x="3679" y="7295"/>
                  </a:cubicBezTo>
                  <a:cubicBezTo>
                    <a:pt x="4154" y="7214"/>
                    <a:pt x="4562" y="7004"/>
                    <a:pt x="4889" y="6655"/>
                  </a:cubicBezTo>
                  <a:cubicBezTo>
                    <a:pt x="4900" y="6644"/>
                    <a:pt x="4923" y="6633"/>
                    <a:pt x="4936" y="6633"/>
                  </a:cubicBezTo>
                  <a:lnTo>
                    <a:pt x="5202" y="6633"/>
                  </a:lnTo>
                  <a:cubicBezTo>
                    <a:pt x="5249" y="6633"/>
                    <a:pt x="5286" y="6633"/>
                    <a:pt x="5272" y="6574"/>
                  </a:cubicBezTo>
                  <a:lnTo>
                    <a:pt x="5272" y="6504"/>
                  </a:lnTo>
                  <a:lnTo>
                    <a:pt x="5272" y="3688"/>
                  </a:lnTo>
                  <a:lnTo>
                    <a:pt x="5272" y="3093"/>
                  </a:lnTo>
                  <a:lnTo>
                    <a:pt x="5272" y="755"/>
                  </a:lnTo>
                  <a:cubicBezTo>
                    <a:pt x="5272" y="719"/>
                    <a:pt x="5261" y="708"/>
                    <a:pt x="5238" y="708"/>
                  </a:cubicBezTo>
                  <a:cubicBezTo>
                    <a:pt x="5167" y="708"/>
                    <a:pt x="5103" y="712"/>
                    <a:pt x="5040" y="712"/>
                  </a:cubicBezTo>
                  <a:cubicBezTo>
                    <a:pt x="5009" y="712"/>
                    <a:pt x="4978" y="711"/>
                    <a:pt x="4948" y="708"/>
                  </a:cubicBezTo>
                  <a:cubicBezTo>
                    <a:pt x="4923" y="708"/>
                    <a:pt x="4900" y="696"/>
                    <a:pt x="4889" y="685"/>
                  </a:cubicBezTo>
                  <a:cubicBezTo>
                    <a:pt x="4830" y="638"/>
                    <a:pt x="4783" y="579"/>
                    <a:pt x="4727" y="534"/>
                  </a:cubicBezTo>
                  <a:cubicBezTo>
                    <a:pt x="4459" y="325"/>
                    <a:pt x="4154" y="149"/>
                    <a:pt x="3805" y="79"/>
                  </a:cubicBezTo>
                  <a:cubicBezTo>
                    <a:pt x="3603" y="35"/>
                    <a:pt x="3404" y="4"/>
                    <a:pt x="3204" y="4"/>
                  </a:cubicBezTo>
                  <a:cubicBezTo>
                    <a:pt x="3038" y="4"/>
                    <a:pt x="2871" y="26"/>
                    <a:pt x="2702" y="79"/>
                  </a:cubicBezTo>
                  <a:cubicBezTo>
                    <a:pt x="2688" y="82"/>
                    <a:pt x="2673" y="84"/>
                    <a:pt x="2658" y="84"/>
                  </a:cubicBezTo>
                  <a:cubicBezTo>
                    <a:pt x="2621" y="84"/>
                    <a:pt x="2581" y="76"/>
                    <a:pt x="2548" y="68"/>
                  </a:cubicBezTo>
                  <a:cubicBezTo>
                    <a:pt x="2445" y="57"/>
                    <a:pt x="2327" y="20"/>
                    <a:pt x="2213" y="9"/>
                  </a:cubicBezTo>
                  <a:cubicBezTo>
                    <a:pt x="2153" y="3"/>
                    <a:pt x="2094" y="0"/>
                    <a:pt x="203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027;p38">
              <a:extLst>
                <a:ext uri="{FF2B5EF4-FFF2-40B4-BE49-F238E27FC236}">
                  <a16:creationId xmlns:a16="http://schemas.microsoft.com/office/drawing/2014/main" xmlns="" id="{24615ED4-0D48-B73C-751C-DAE676EFA6CD}"/>
                </a:ext>
              </a:extLst>
            </p:cNvPr>
            <p:cNvSpPr/>
            <p:nvPr/>
          </p:nvSpPr>
          <p:spPr>
            <a:xfrm>
              <a:off x="1266530" y="1407448"/>
              <a:ext cx="378818" cy="527682"/>
            </a:xfrm>
            <a:custGeom>
              <a:avLst/>
              <a:gdLst/>
              <a:ahLst/>
              <a:cxnLst/>
              <a:rect l="l" t="t" r="r" b="b"/>
              <a:pathLst>
                <a:path w="5008" h="6976" extrusionOk="0">
                  <a:moveTo>
                    <a:pt x="3737" y="137"/>
                  </a:moveTo>
                  <a:cubicBezTo>
                    <a:pt x="3746" y="137"/>
                    <a:pt x="3757" y="141"/>
                    <a:pt x="3772" y="149"/>
                  </a:cubicBezTo>
                  <a:cubicBezTo>
                    <a:pt x="4099" y="252"/>
                    <a:pt x="4390" y="417"/>
                    <a:pt x="4621" y="683"/>
                  </a:cubicBezTo>
                  <a:cubicBezTo>
                    <a:pt x="4633" y="697"/>
                    <a:pt x="4669" y="708"/>
                    <a:pt x="4691" y="708"/>
                  </a:cubicBezTo>
                  <a:cubicBezTo>
                    <a:pt x="4726" y="713"/>
                    <a:pt x="4764" y="716"/>
                    <a:pt x="4802" y="716"/>
                  </a:cubicBezTo>
                  <a:cubicBezTo>
                    <a:pt x="4839" y="716"/>
                    <a:pt x="4877" y="713"/>
                    <a:pt x="4912" y="708"/>
                  </a:cubicBezTo>
                  <a:cubicBezTo>
                    <a:pt x="4937" y="708"/>
                    <a:pt x="4960" y="719"/>
                    <a:pt x="4960" y="752"/>
                  </a:cubicBezTo>
                  <a:cubicBezTo>
                    <a:pt x="4948" y="789"/>
                    <a:pt x="4960" y="811"/>
                    <a:pt x="4960" y="847"/>
                  </a:cubicBezTo>
                  <a:lnTo>
                    <a:pt x="4948" y="847"/>
                  </a:lnTo>
                  <a:cubicBezTo>
                    <a:pt x="4937" y="836"/>
                    <a:pt x="4937" y="822"/>
                    <a:pt x="4923" y="822"/>
                  </a:cubicBezTo>
                  <a:cubicBezTo>
                    <a:pt x="4912" y="800"/>
                    <a:pt x="4901" y="778"/>
                    <a:pt x="4890" y="778"/>
                  </a:cubicBezTo>
                  <a:cubicBezTo>
                    <a:pt x="4867" y="778"/>
                    <a:pt x="4831" y="789"/>
                    <a:pt x="4820" y="811"/>
                  </a:cubicBezTo>
                  <a:cubicBezTo>
                    <a:pt x="4809" y="847"/>
                    <a:pt x="4809" y="881"/>
                    <a:pt x="4809" y="917"/>
                  </a:cubicBezTo>
                  <a:cubicBezTo>
                    <a:pt x="4809" y="951"/>
                    <a:pt x="4797" y="962"/>
                    <a:pt x="4772" y="987"/>
                  </a:cubicBezTo>
                  <a:cubicBezTo>
                    <a:pt x="4750" y="1009"/>
                    <a:pt x="4728" y="1046"/>
                    <a:pt x="4714" y="1079"/>
                  </a:cubicBezTo>
                  <a:cubicBezTo>
                    <a:pt x="4691" y="1149"/>
                    <a:pt x="4644" y="1171"/>
                    <a:pt x="4574" y="1197"/>
                  </a:cubicBezTo>
                  <a:lnTo>
                    <a:pt x="4574" y="1127"/>
                  </a:lnTo>
                  <a:cubicBezTo>
                    <a:pt x="4574" y="1057"/>
                    <a:pt x="4563" y="1046"/>
                    <a:pt x="4493" y="1046"/>
                  </a:cubicBezTo>
                  <a:lnTo>
                    <a:pt x="3842" y="1046"/>
                  </a:lnTo>
                  <a:lnTo>
                    <a:pt x="3842" y="836"/>
                  </a:lnTo>
                  <a:cubicBezTo>
                    <a:pt x="3853" y="789"/>
                    <a:pt x="3831" y="766"/>
                    <a:pt x="3795" y="766"/>
                  </a:cubicBezTo>
                  <a:cubicBezTo>
                    <a:pt x="3736" y="766"/>
                    <a:pt x="3680" y="752"/>
                    <a:pt x="3621" y="752"/>
                  </a:cubicBezTo>
                  <a:lnTo>
                    <a:pt x="3596" y="752"/>
                  </a:lnTo>
                  <a:cubicBezTo>
                    <a:pt x="3552" y="752"/>
                    <a:pt x="3493" y="730"/>
                    <a:pt x="3482" y="697"/>
                  </a:cubicBezTo>
                  <a:cubicBezTo>
                    <a:pt x="3482" y="649"/>
                    <a:pt x="3515" y="627"/>
                    <a:pt x="3540" y="590"/>
                  </a:cubicBezTo>
                  <a:cubicBezTo>
                    <a:pt x="3563" y="579"/>
                    <a:pt x="3585" y="568"/>
                    <a:pt x="3610" y="557"/>
                  </a:cubicBezTo>
                  <a:cubicBezTo>
                    <a:pt x="3680" y="498"/>
                    <a:pt x="3702" y="428"/>
                    <a:pt x="3644" y="347"/>
                  </a:cubicBezTo>
                  <a:cubicBezTo>
                    <a:pt x="3610" y="300"/>
                    <a:pt x="3621" y="300"/>
                    <a:pt x="3666" y="264"/>
                  </a:cubicBezTo>
                  <a:cubicBezTo>
                    <a:pt x="3691" y="252"/>
                    <a:pt x="3702" y="219"/>
                    <a:pt x="3702" y="194"/>
                  </a:cubicBezTo>
                  <a:cubicBezTo>
                    <a:pt x="3710" y="156"/>
                    <a:pt x="3718" y="137"/>
                    <a:pt x="3737" y="137"/>
                  </a:cubicBezTo>
                  <a:close/>
                  <a:moveTo>
                    <a:pt x="121" y="3240"/>
                  </a:moveTo>
                  <a:cubicBezTo>
                    <a:pt x="127" y="3240"/>
                    <a:pt x="134" y="3241"/>
                    <a:pt x="140" y="3244"/>
                  </a:cubicBezTo>
                  <a:cubicBezTo>
                    <a:pt x="152" y="3244"/>
                    <a:pt x="152" y="3281"/>
                    <a:pt x="152" y="3292"/>
                  </a:cubicBezTo>
                  <a:cubicBezTo>
                    <a:pt x="152" y="3370"/>
                    <a:pt x="192" y="3423"/>
                    <a:pt x="258" y="3423"/>
                  </a:cubicBezTo>
                  <a:cubicBezTo>
                    <a:pt x="279" y="3423"/>
                    <a:pt x="302" y="3418"/>
                    <a:pt x="328" y="3406"/>
                  </a:cubicBezTo>
                  <a:cubicBezTo>
                    <a:pt x="335" y="3404"/>
                    <a:pt x="343" y="3402"/>
                    <a:pt x="349" y="3402"/>
                  </a:cubicBezTo>
                  <a:cubicBezTo>
                    <a:pt x="370" y="3402"/>
                    <a:pt x="383" y="3417"/>
                    <a:pt x="383" y="3454"/>
                  </a:cubicBezTo>
                  <a:cubicBezTo>
                    <a:pt x="383" y="3501"/>
                    <a:pt x="361" y="3524"/>
                    <a:pt x="302" y="3524"/>
                  </a:cubicBezTo>
                  <a:cubicBezTo>
                    <a:pt x="233" y="3524"/>
                    <a:pt x="210" y="3546"/>
                    <a:pt x="199" y="3605"/>
                  </a:cubicBezTo>
                  <a:cubicBezTo>
                    <a:pt x="188" y="3641"/>
                    <a:pt x="199" y="3663"/>
                    <a:pt x="233" y="3675"/>
                  </a:cubicBezTo>
                  <a:cubicBezTo>
                    <a:pt x="244" y="3686"/>
                    <a:pt x="269" y="3700"/>
                    <a:pt x="280" y="3711"/>
                  </a:cubicBezTo>
                  <a:cubicBezTo>
                    <a:pt x="302" y="3733"/>
                    <a:pt x="302" y="3756"/>
                    <a:pt x="291" y="3781"/>
                  </a:cubicBezTo>
                  <a:cubicBezTo>
                    <a:pt x="269" y="3803"/>
                    <a:pt x="269" y="3825"/>
                    <a:pt x="258" y="3851"/>
                  </a:cubicBezTo>
                  <a:cubicBezTo>
                    <a:pt x="233" y="3884"/>
                    <a:pt x="199" y="3909"/>
                    <a:pt x="174" y="3932"/>
                  </a:cubicBezTo>
                  <a:cubicBezTo>
                    <a:pt x="104" y="3979"/>
                    <a:pt x="93" y="4013"/>
                    <a:pt x="129" y="4082"/>
                  </a:cubicBezTo>
                  <a:cubicBezTo>
                    <a:pt x="188" y="4175"/>
                    <a:pt x="163" y="4244"/>
                    <a:pt x="48" y="4314"/>
                  </a:cubicBezTo>
                  <a:lnTo>
                    <a:pt x="48" y="4244"/>
                  </a:lnTo>
                  <a:lnTo>
                    <a:pt x="48" y="3314"/>
                  </a:lnTo>
                  <a:cubicBezTo>
                    <a:pt x="48" y="3292"/>
                    <a:pt x="71" y="3267"/>
                    <a:pt x="82" y="3256"/>
                  </a:cubicBezTo>
                  <a:cubicBezTo>
                    <a:pt x="90" y="3248"/>
                    <a:pt x="105" y="3240"/>
                    <a:pt x="121" y="3240"/>
                  </a:cubicBezTo>
                  <a:close/>
                  <a:moveTo>
                    <a:pt x="3155" y="43"/>
                  </a:moveTo>
                  <a:cubicBezTo>
                    <a:pt x="3331" y="54"/>
                    <a:pt x="3493" y="68"/>
                    <a:pt x="3655" y="113"/>
                  </a:cubicBezTo>
                  <a:cubicBezTo>
                    <a:pt x="3666" y="113"/>
                    <a:pt x="3666" y="113"/>
                    <a:pt x="3680" y="124"/>
                  </a:cubicBezTo>
                  <a:cubicBezTo>
                    <a:pt x="3680" y="138"/>
                    <a:pt x="3666" y="149"/>
                    <a:pt x="3680" y="160"/>
                  </a:cubicBezTo>
                  <a:cubicBezTo>
                    <a:pt x="3680" y="208"/>
                    <a:pt x="3666" y="241"/>
                    <a:pt x="3621" y="252"/>
                  </a:cubicBezTo>
                  <a:cubicBezTo>
                    <a:pt x="3610" y="264"/>
                    <a:pt x="3596" y="300"/>
                    <a:pt x="3596" y="322"/>
                  </a:cubicBezTo>
                  <a:cubicBezTo>
                    <a:pt x="3596" y="347"/>
                    <a:pt x="3610" y="358"/>
                    <a:pt x="3621" y="370"/>
                  </a:cubicBezTo>
                  <a:cubicBezTo>
                    <a:pt x="3655" y="428"/>
                    <a:pt x="3644" y="473"/>
                    <a:pt x="3596" y="509"/>
                  </a:cubicBezTo>
                  <a:cubicBezTo>
                    <a:pt x="3563" y="532"/>
                    <a:pt x="3526" y="557"/>
                    <a:pt x="3504" y="579"/>
                  </a:cubicBezTo>
                  <a:cubicBezTo>
                    <a:pt x="3470" y="613"/>
                    <a:pt x="3434" y="649"/>
                    <a:pt x="3445" y="697"/>
                  </a:cubicBezTo>
                  <a:cubicBezTo>
                    <a:pt x="3457" y="752"/>
                    <a:pt x="3515" y="778"/>
                    <a:pt x="3563" y="789"/>
                  </a:cubicBezTo>
                  <a:cubicBezTo>
                    <a:pt x="3585" y="789"/>
                    <a:pt x="3604" y="784"/>
                    <a:pt x="3624" y="784"/>
                  </a:cubicBezTo>
                  <a:cubicBezTo>
                    <a:pt x="3633" y="784"/>
                    <a:pt x="3644" y="785"/>
                    <a:pt x="3655" y="789"/>
                  </a:cubicBezTo>
                  <a:cubicBezTo>
                    <a:pt x="3702" y="789"/>
                    <a:pt x="3736" y="789"/>
                    <a:pt x="3783" y="800"/>
                  </a:cubicBezTo>
                  <a:cubicBezTo>
                    <a:pt x="3795" y="800"/>
                    <a:pt x="3806" y="811"/>
                    <a:pt x="3806" y="822"/>
                  </a:cubicBezTo>
                  <a:cubicBezTo>
                    <a:pt x="3806" y="870"/>
                    <a:pt x="3820" y="917"/>
                    <a:pt x="3820" y="962"/>
                  </a:cubicBezTo>
                  <a:cubicBezTo>
                    <a:pt x="3820" y="987"/>
                    <a:pt x="3806" y="1009"/>
                    <a:pt x="3806" y="1046"/>
                  </a:cubicBezTo>
                  <a:lnTo>
                    <a:pt x="3037" y="1046"/>
                  </a:lnTo>
                  <a:cubicBezTo>
                    <a:pt x="2956" y="1046"/>
                    <a:pt x="2864" y="1057"/>
                    <a:pt x="2772" y="1068"/>
                  </a:cubicBezTo>
                  <a:cubicBezTo>
                    <a:pt x="2747" y="1068"/>
                    <a:pt x="2725" y="1102"/>
                    <a:pt x="2688" y="1116"/>
                  </a:cubicBezTo>
                  <a:cubicBezTo>
                    <a:pt x="2677" y="1102"/>
                    <a:pt x="2677" y="1102"/>
                    <a:pt x="2666" y="1090"/>
                  </a:cubicBezTo>
                  <a:cubicBezTo>
                    <a:pt x="2644" y="1057"/>
                    <a:pt x="2607" y="1046"/>
                    <a:pt x="2563" y="1046"/>
                  </a:cubicBezTo>
                  <a:cubicBezTo>
                    <a:pt x="2515" y="1057"/>
                    <a:pt x="2479" y="1057"/>
                    <a:pt x="2434" y="1057"/>
                  </a:cubicBezTo>
                  <a:cubicBezTo>
                    <a:pt x="2409" y="1057"/>
                    <a:pt x="2387" y="1046"/>
                    <a:pt x="2353" y="1046"/>
                  </a:cubicBezTo>
                  <a:cubicBezTo>
                    <a:pt x="2166" y="1057"/>
                    <a:pt x="1968" y="1057"/>
                    <a:pt x="1769" y="1068"/>
                  </a:cubicBezTo>
                  <a:cubicBezTo>
                    <a:pt x="1747" y="1068"/>
                    <a:pt x="1724" y="1079"/>
                    <a:pt x="1699" y="1079"/>
                  </a:cubicBezTo>
                  <a:cubicBezTo>
                    <a:pt x="1677" y="1079"/>
                    <a:pt x="1666" y="1090"/>
                    <a:pt x="1655" y="1090"/>
                  </a:cubicBezTo>
                  <a:cubicBezTo>
                    <a:pt x="1585" y="1102"/>
                    <a:pt x="1526" y="1102"/>
                    <a:pt x="1479" y="1171"/>
                  </a:cubicBezTo>
                  <a:cubicBezTo>
                    <a:pt x="1421" y="1086"/>
                    <a:pt x="1349" y="1079"/>
                    <a:pt x="1280" y="1079"/>
                  </a:cubicBezTo>
                  <a:cubicBezTo>
                    <a:pt x="1265" y="1079"/>
                    <a:pt x="1250" y="1079"/>
                    <a:pt x="1236" y="1079"/>
                  </a:cubicBezTo>
                  <a:lnTo>
                    <a:pt x="652" y="1079"/>
                  </a:lnTo>
                  <a:cubicBezTo>
                    <a:pt x="593" y="1079"/>
                    <a:pt x="582" y="1079"/>
                    <a:pt x="582" y="1149"/>
                  </a:cubicBezTo>
                  <a:lnTo>
                    <a:pt x="582" y="2965"/>
                  </a:lnTo>
                  <a:cubicBezTo>
                    <a:pt x="582" y="3116"/>
                    <a:pt x="593" y="3082"/>
                    <a:pt x="710" y="3093"/>
                  </a:cubicBezTo>
                  <a:lnTo>
                    <a:pt x="803" y="3093"/>
                  </a:lnTo>
                  <a:lnTo>
                    <a:pt x="803" y="3105"/>
                  </a:lnTo>
                  <a:cubicBezTo>
                    <a:pt x="780" y="3127"/>
                    <a:pt x="769" y="3141"/>
                    <a:pt x="747" y="3152"/>
                  </a:cubicBezTo>
                  <a:cubicBezTo>
                    <a:pt x="652" y="3186"/>
                    <a:pt x="607" y="3267"/>
                    <a:pt x="618" y="3351"/>
                  </a:cubicBezTo>
                  <a:cubicBezTo>
                    <a:pt x="629" y="3432"/>
                    <a:pt x="641" y="3501"/>
                    <a:pt x="652" y="3571"/>
                  </a:cubicBezTo>
                  <a:cubicBezTo>
                    <a:pt x="652" y="3594"/>
                    <a:pt x="641" y="3630"/>
                    <a:pt x="641" y="3652"/>
                  </a:cubicBezTo>
                  <a:cubicBezTo>
                    <a:pt x="618" y="3686"/>
                    <a:pt x="618" y="3722"/>
                    <a:pt x="641" y="3756"/>
                  </a:cubicBezTo>
                  <a:cubicBezTo>
                    <a:pt x="652" y="3781"/>
                    <a:pt x="663" y="3814"/>
                    <a:pt x="663" y="3839"/>
                  </a:cubicBezTo>
                  <a:cubicBezTo>
                    <a:pt x="618" y="4013"/>
                    <a:pt x="618" y="4189"/>
                    <a:pt x="629" y="4351"/>
                  </a:cubicBezTo>
                  <a:cubicBezTo>
                    <a:pt x="629" y="4560"/>
                    <a:pt x="641" y="4770"/>
                    <a:pt x="641" y="4979"/>
                  </a:cubicBezTo>
                  <a:cubicBezTo>
                    <a:pt x="641" y="5071"/>
                    <a:pt x="641" y="5152"/>
                    <a:pt x="618" y="5236"/>
                  </a:cubicBezTo>
                  <a:cubicBezTo>
                    <a:pt x="607" y="5292"/>
                    <a:pt x="618" y="5351"/>
                    <a:pt x="618" y="5421"/>
                  </a:cubicBezTo>
                  <a:cubicBezTo>
                    <a:pt x="611" y="5421"/>
                    <a:pt x="592" y="5426"/>
                    <a:pt x="574" y="5426"/>
                  </a:cubicBezTo>
                  <a:cubicBezTo>
                    <a:pt x="565" y="5426"/>
                    <a:pt x="556" y="5424"/>
                    <a:pt x="548" y="5421"/>
                  </a:cubicBezTo>
                  <a:cubicBezTo>
                    <a:pt x="527" y="5409"/>
                    <a:pt x="507" y="5402"/>
                    <a:pt x="486" y="5402"/>
                  </a:cubicBezTo>
                  <a:cubicBezTo>
                    <a:pt x="449" y="5402"/>
                    <a:pt x="414" y="5423"/>
                    <a:pt x="383" y="5468"/>
                  </a:cubicBezTo>
                  <a:cubicBezTo>
                    <a:pt x="361" y="5421"/>
                    <a:pt x="339" y="5387"/>
                    <a:pt x="328" y="5351"/>
                  </a:cubicBezTo>
                  <a:cubicBezTo>
                    <a:pt x="314" y="5328"/>
                    <a:pt x="314" y="5292"/>
                    <a:pt x="302" y="5270"/>
                  </a:cubicBezTo>
                  <a:cubicBezTo>
                    <a:pt x="291" y="5236"/>
                    <a:pt x="280" y="5211"/>
                    <a:pt x="233" y="5211"/>
                  </a:cubicBezTo>
                  <a:cubicBezTo>
                    <a:pt x="188" y="5211"/>
                    <a:pt x="140" y="5247"/>
                    <a:pt x="129" y="5281"/>
                  </a:cubicBezTo>
                  <a:cubicBezTo>
                    <a:pt x="129" y="5328"/>
                    <a:pt x="93" y="5340"/>
                    <a:pt x="48" y="5351"/>
                  </a:cubicBezTo>
                  <a:lnTo>
                    <a:pt x="48" y="5292"/>
                  </a:lnTo>
                  <a:lnTo>
                    <a:pt x="48" y="4454"/>
                  </a:lnTo>
                  <a:cubicBezTo>
                    <a:pt x="48" y="4398"/>
                    <a:pt x="71" y="4351"/>
                    <a:pt x="118" y="4314"/>
                  </a:cubicBezTo>
                  <a:cubicBezTo>
                    <a:pt x="199" y="4258"/>
                    <a:pt x="221" y="4152"/>
                    <a:pt x="174" y="4071"/>
                  </a:cubicBezTo>
                  <a:cubicBezTo>
                    <a:pt x="140" y="4013"/>
                    <a:pt x="140" y="3990"/>
                    <a:pt x="199" y="3965"/>
                  </a:cubicBezTo>
                  <a:cubicBezTo>
                    <a:pt x="244" y="3943"/>
                    <a:pt x="280" y="3909"/>
                    <a:pt x="291" y="3862"/>
                  </a:cubicBezTo>
                  <a:cubicBezTo>
                    <a:pt x="291" y="3851"/>
                    <a:pt x="302" y="3825"/>
                    <a:pt x="314" y="3814"/>
                  </a:cubicBezTo>
                  <a:cubicBezTo>
                    <a:pt x="350" y="3744"/>
                    <a:pt x="350" y="3700"/>
                    <a:pt x="269" y="3652"/>
                  </a:cubicBezTo>
                  <a:cubicBezTo>
                    <a:pt x="244" y="3641"/>
                    <a:pt x="221" y="3630"/>
                    <a:pt x="244" y="3605"/>
                  </a:cubicBezTo>
                  <a:cubicBezTo>
                    <a:pt x="244" y="3582"/>
                    <a:pt x="269" y="3582"/>
                    <a:pt x="291" y="3571"/>
                  </a:cubicBezTo>
                  <a:cubicBezTo>
                    <a:pt x="291" y="3567"/>
                    <a:pt x="293" y="3566"/>
                    <a:pt x="295" y="3566"/>
                  </a:cubicBezTo>
                  <a:cubicBezTo>
                    <a:pt x="299" y="3566"/>
                    <a:pt x="306" y="3571"/>
                    <a:pt x="314" y="3571"/>
                  </a:cubicBezTo>
                  <a:cubicBezTo>
                    <a:pt x="320" y="3572"/>
                    <a:pt x="325" y="3572"/>
                    <a:pt x="331" y="3572"/>
                  </a:cubicBezTo>
                  <a:cubicBezTo>
                    <a:pt x="401" y="3572"/>
                    <a:pt x="420" y="3508"/>
                    <a:pt x="420" y="3443"/>
                  </a:cubicBezTo>
                  <a:cubicBezTo>
                    <a:pt x="420" y="3394"/>
                    <a:pt x="395" y="3370"/>
                    <a:pt x="354" y="3370"/>
                  </a:cubicBezTo>
                  <a:cubicBezTo>
                    <a:pt x="346" y="3370"/>
                    <a:pt x="337" y="3371"/>
                    <a:pt x="328" y="3373"/>
                  </a:cubicBezTo>
                  <a:cubicBezTo>
                    <a:pt x="302" y="3384"/>
                    <a:pt x="269" y="3384"/>
                    <a:pt x="244" y="3384"/>
                  </a:cubicBezTo>
                  <a:cubicBezTo>
                    <a:pt x="199" y="3373"/>
                    <a:pt x="188" y="3362"/>
                    <a:pt x="199" y="3314"/>
                  </a:cubicBezTo>
                  <a:cubicBezTo>
                    <a:pt x="199" y="3267"/>
                    <a:pt x="188" y="3244"/>
                    <a:pt x="163" y="3211"/>
                  </a:cubicBezTo>
                  <a:cubicBezTo>
                    <a:pt x="150" y="3201"/>
                    <a:pt x="136" y="3197"/>
                    <a:pt x="123" y="3197"/>
                  </a:cubicBezTo>
                  <a:cubicBezTo>
                    <a:pt x="103" y="3197"/>
                    <a:pt x="84" y="3207"/>
                    <a:pt x="71" y="3222"/>
                  </a:cubicBezTo>
                  <a:lnTo>
                    <a:pt x="48" y="3222"/>
                  </a:lnTo>
                  <a:lnTo>
                    <a:pt x="48" y="3163"/>
                  </a:lnTo>
                  <a:lnTo>
                    <a:pt x="48" y="766"/>
                  </a:lnTo>
                  <a:cubicBezTo>
                    <a:pt x="48" y="719"/>
                    <a:pt x="59" y="708"/>
                    <a:pt x="104" y="708"/>
                  </a:cubicBezTo>
                  <a:cubicBezTo>
                    <a:pt x="139" y="713"/>
                    <a:pt x="171" y="716"/>
                    <a:pt x="203" y="716"/>
                  </a:cubicBezTo>
                  <a:cubicBezTo>
                    <a:pt x="235" y="716"/>
                    <a:pt x="268" y="713"/>
                    <a:pt x="302" y="708"/>
                  </a:cubicBezTo>
                  <a:cubicBezTo>
                    <a:pt x="328" y="708"/>
                    <a:pt x="361" y="697"/>
                    <a:pt x="372" y="683"/>
                  </a:cubicBezTo>
                  <a:cubicBezTo>
                    <a:pt x="652" y="358"/>
                    <a:pt x="1026" y="182"/>
                    <a:pt x="1420" y="90"/>
                  </a:cubicBezTo>
                  <a:cubicBezTo>
                    <a:pt x="1629" y="43"/>
                    <a:pt x="1839" y="43"/>
                    <a:pt x="2037" y="43"/>
                  </a:cubicBezTo>
                  <a:cubicBezTo>
                    <a:pt x="2188" y="54"/>
                    <a:pt x="2328" y="68"/>
                    <a:pt x="2479" y="113"/>
                  </a:cubicBezTo>
                  <a:cubicBezTo>
                    <a:pt x="2486" y="118"/>
                    <a:pt x="2495" y="121"/>
                    <a:pt x="2504" y="121"/>
                  </a:cubicBezTo>
                  <a:cubicBezTo>
                    <a:pt x="2512" y="121"/>
                    <a:pt x="2521" y="118"/>
                    <a:pt x="2526" y="113"/>
                  </a:cubicBezTo>
                  <a:cubicBezTo>
                    <a:pt x="2736" y="43"/>
                    <a:pt x="2945" y="43"/>
                    <a:pt x="3155" y="43"/>
                  </a:cubicBezTo>
                  <a:close/>
                  <a:moveTo>
                    <a:pt x="2585" y="1086"/>
                  </a:moveTo>
                  <a:cubicBezTo>
                    <a:pt x="2607" y="1086"/>
                    <a:pt x="2625" y="1099"/>
                    <a:pt x="2644" y="1127"/>
                  </a:cubicBezTo>
                  <a:cubicBezTo>
                    <a:pt x="2656" y="1151"/>
                    <a:pt x="2668" y="1162"/>
                    <a:pt x="2683" y="1162"/>
                  </a:cubicBezTo>
                  <a:cubicBezTo>
                    <a:pt x="2697" y="1162"/>
                    <a:pt x="2714" y="1153"/>
                    <a:pt x="2736" y="1138"/>
                  </a:cubicBezTo>
                  <a:cubicBezTo>
                    <a:pt x="2758" y="1127"/>
                    <a:pt x="2794" y="1102"/>
                    <a:pt x="2828" y="1102"/>
                  </a:cubicBezTo>
                  <a:cubicBezTo>
                    <a:pt x="2970" y="1093"/>
                    <a:pt x="3111" y="1091"/>
                    <a:pt x="3251" y="1091"/>
                  </a:cubicBezTo>
                  <a:cubicBezTo>
                    <a:pt x="3404" y="1091"/>
                    <a:pt x="3557" y="1094"/>
                    <a:pt x="3710" y="1094"/>
                  </a:cubicBezTo>
                  <a:cubicBezTo>
                    <a:pt x="3797" y="1094"/>
                    <a:pt x="3883" y="1093"/>
                    <a:pt x="3971" y="1090"/>
                  </a:cubicBezTo>
                  <a:lnTo>
                    <a:pt x="4529" y="1090"/>
                  </a:lnTo>
                  <a:cubicBezTo>
                    <a:pt x="4529" y="1160"/>
                    <a:pt x="4518" y="1219"/>
                    <a:pt x="4529" y="1278"/>
                  </a:cubicBezTo>
                  <a:cubicBezTo>
                    <a:pt x="4529" y="1311"/>
                    <a:pt x="4529" y="1336"/>
                    <a:pt x="4540" y="1359"/>
                  </a:cubicBezTo>
                  <a:cubicBezTo>
                    <a:pt x="4563" y="1381"/>
                    <a:pt x="4563" y="1395"/>
                    <a:pt x="4540" y="1406"/>
                  </a:cubicBezTo>
                  <a:lnTo>
                    <a:pt x="4518" y="1428"/>
                  </a:lnTo>
                  <a:cubicBezTo>
                    <a:pt x="4459" y="1476"/>
                    <a:pt x="4459" y="1487"/>
                    <a:pt x="4504" y="1546"/>
                  </a:cubicBezTo>
                  <a:cubicBezTo>
                    <a:pt x="4529" y="1568"/>
                    <a:pt x="4552" y="1616"/>
                    <a:pt x="4552" y="1649"/>
                  </a:cubicBezTo>
                  <a:cubicBezTo>
                    <a:pt x="4552" y="1730"/>
                    <a:pt x="4540" y="1825"/>
                    <a:pt x="4482" y="1906"/>
                  </a:cubicBezTo>
                  <a:lnTo>
                    <a:pt x="4482" y="1965"/>
                  </a:lnTo>
                  <a:cubicBezTo>
                    <a:pt x="4529" y="2010"/>
                    <a:pt x="4518" y="2057"/>
                    <a:pt x="4529" y="2116"/>
                  </a:cubicBezTo>
                  <a:cubicBezTo>
                    <a:pt x="4540" y="2384"/>
                    <a:pt x="4552" y="2663"/>
                    <a:pt x="4563" y="2931"/>
                  </a:cubicBezTo>
                  <a:lnTo>
                    <a:pt x="4563" y="3175"/>
                  </a:lnTo>
                  <a:cubicBezTo>
                    <a:pt x="4563" y="3186"/>
                    <a:pt x="4563" y="3211"/>
                    <a:pt x="4552" y="3222"/>
                  </a:cubicBezTo>
                  <a:cubicBezTo>
                    <a:pt x="4529" y="3281"/>
                    <a:pt x="4529" y="3325"/>
                    <a:pt x="4552" y="3373"/>
                  </a:cubicBezTo>
                  <a:cubicBezTo>
                    <a:pt x="4563" y="3384"/>
                    <a:pt x="4563" y="3406"/>
                    <a:pt x="4552" y="3420"/>
                  </a:cubicBezTo>
                  <a:cubicBezTo>
                    <a:pt x="4493" y="3501"/>
                    <a:pt x="4493" y="3582"/>
                    <a:pt x="4493" y="3675"/>
                  </a:cubicBezTo>
                  <a:cubicBezTo>
                    <a:pt x="4482" y="3756"/>
                    <a:pt x="4493" y="3839"/>
                    <a:pt x="4493" y="3932"/>
                  </a:cubicBezTo>
                  <a:cubicBezTo>
                    <a:pt x="4493" y="4094"/>
                    <a:pt x="4482" y="4244"/>
                    <a:pt x="4482" y="4409"/>
                  </a:cubicBezTo>
                  <a:lnTo>
                    <a:pt x="4482" y="4524"/>
                  </a:lnTo>
                  <a:cubicBezTo>
                    <a:pt x="4471" y="4583"/>
                    <a:pt x="4459" y="4630"/>
                    <a:pt x="4448" y="4689"/>
                  </a:cubicBezTo>
                  <a:cubicBezTo>
                    <a:pt x="4448" y="4733"/>
                    <a:pt x="4434" y="4781"/>
                    <a:pt x="4448" y="4817"/>
                  </a:cubicBezTo>
                  <a:cubicBezTo>
                    <a:pt x="4471" y="4898"/>
                    <a:pt x="4471" y="4979"/>
                    <a:pt x="4459" y="5071"/>
                  </a:cubicBezTo>
                  <a:cubicBezTo>
                    <a:pt x="4448" y="5130"/>
                    <a:pt x="4448" y="5189"/>
                    <a:pt x="4459" y="5259"/>
                  </a:cubicBezTo>
                  <a:cubicBezTo>
                    <a:pt x="4459" y="5306"/>
                    <a:pt x="4459" y="5328"/>
                    <a:pt x="4412" y="5351"/>
                  </a:cubicBezTo>
                  <a:cubicBezTo>
                    <a:pt x="4364" y="5387"/>
                    <a:pt x="4320" y="5432"/>
                    <a:pt x="4261" y="5446"/>
                  </a:cubicBezTo>
                  <a:cubicBezTo>
                    <a:pt x="4110" y="5479"/>
                    <a:pt x="3971" y="5516"/>
                    <a:pt x="3820" y="5560"/>
                  </a:cubicBezTo>
                  <a:lnTo>
                    <a:pt x="3795" y="5560"/>
                  </a:lnTo>
                  <a:cubicBezTo>
                    <a:pt x="3783" y="5571"/>
                    <a:pt x="3783" y="5585"/>
                    <a:pt x="3772" y="5585"/>
                  </a:cubicBezTo>
                  <a:cubicBezTo>
                    <a:pt x="3783" y="5597"/>
                    <a:pt x="3795" y="5608"/>
                    <a:pt x="3795" y="5608"/>
                  </a:cubicBezTo>
                  <a:cubicBezTo>
                    <a:pt x="3831" y="5619"/>
                    <a:pt x="3864" y="5619"/>
                    <a:pt x="3890" y="5619"/>
                  </a:cubicBezTo>
                  <a:cubicBezTo>
                    <a:pt x="4074" y="5630"/>
                    <a:pt x="4250" y="5630"/>
                    <a:pt x="4434" y="5641"/>
                  </a:cubicBezTo>
                  <a:lnTo>
                    <a:pt x="4471" y="5641"/>
                  </a:lnTo>
                  <a:cubicBezTo>
                    <a:pt x="4423" y="5689"/>
                    <a:pt x="4434" y="5711"/>
                    <a:pt x="4471" y="5759"/>
                  </a:cubicBezTo>
                  <a:cubicBezTo>
                    <a:pt x="4493" y="5781"/>
                    <a:pt x="4493" y="5828"/>
                    <a:pt x="4504" y="5876"/>
                  </a:cubicBezTo>
                  <a:cubicBezTo>
                    <a:pt x="4493" y="5876"/>
                    <a:pt x="4493" y="5876"/>
                    <a:pt x="4493" y="5887"/>
                  </a:cubicBezTo>
                  <a:cubicBezTo>
                    <a:pt x="4459" y="5876"/>
                    <a:pt x="4423" y="5865"/>
                    <a:pt x="4378" y="5851"/>
                  </a:cubicBezTo>
                  <a:cubicBezTo>
                    <a:pt x="4331" y="5843"/>
                    <a:pt x="4288" y="5825"/>
                    <a:pt x="4240" y="5825"/>
                  </a:cubicBezTo>
                  <a:cubicBezTo>
                    <a:pt x="4218" y="5825"/>
                    <a:pt x="4195" y="5829"/>
                    <a:pt x="4169" y="5840"/>
                  </a:cubicBezTo>
                  <a:cubicBezTo>
                    <a:pt x="4157" y="5852"/>
                    <a:pt x="4141" y="5855"/>
                    <a:pt x="4123" y="5855"/>
                  </a:cubicBezTo>
                  <a:cubicBezTo>
                    <a:pt x="4103" y="5855"/>
                    <a:pt x="4082" y="5851"/>
                    <a:pt x="4063" y="5851"/>
                  </a:cubicBezTo>
                  <a:lnTo>
                    <a:pt x="3691" y="5851"/>
                  </a:lnTo>
                  <a:cubicBezTo>
                    <a:pt x="3493" y="5851"/>
                    <a:pt x="3306" y="5851"/>
                    <a:pt x="3121" y="5865"/>
                  </a:cubicBezTo>
                  <a:cubicBezTo>
                    <a:pt x="3037" y="5865"/>
                    <a:pt x="2956" y="5876"/>
                    <a:pt x="2875" y="5887"/>
                  </a:cubicBezTo>
                  <a:cubicBezTo>
                    <a:pt x="2853" y="5887"/>
                    <a:pt x="2817" y="5876"/>
                    <a:pt x="2783" y="5876"/>
                  </a:cubicBezTo>
                  <a:cubicBezTo>
                    <a:pt x="2736" y="5865"/>
                    <a:pt x="2736" y="5828"/>
                    <a:pt x="2713" y="5806"/>
                  </a:cubicBezTo>
                  <a:cubicBezTo>
                    <a:pt x="2677" y="5747"/>
                    <a:pt x="2644" y="5700"/>
                    <a:pt x="2596" y="5655"/>
                  </a:cubicBezTo>
                  <a:cubicBezTo>
                    <a:pt x="2585" y="5630"/>
                    <a:pt x="2549" y="5630"/>
                    <a:pt x="2526" y="5630"/>
                  </a:cubicBezTo>
                  <a:cubicBezTo>
                    <a:pt x="2504" y="5619"/>
                    <a:pt x="2479" y="5608"/>
                    <a:pt x="2468" y="5597"/>
                  </a:cubicBezTo>
                  <a:cubicBezTo>
                    <a:pt x="2456" y="5597"/>
                    <a:pt x="2456" y="5571"/>
                    <a:pt x="2456" y="5560"/>
                  </a:cubicBezTo>
                  <a:cubicBezTo>
                    <a:pt x="2490" y="5495"/>
                    <a:pt x="2451" y="5420"/>
                    <a:pt x="2388" y="5420"/>
                  </a:cubicBezTo>
                  <a:cubicBezTo>
                    <a:pt x="2384" y="5420"/>
                    <a:pt x="2380" y="5420"/>
                    <a:pt x="2375" y="5421"/>
                  </a:cubicBezTo>
                  <a:cubicBezTo>
                    <a:pt x="2355" y="5427"/>
                    <a:pt x="2336" y="5430"/>
                    <a:pt x="2319" y="5430"/>
                  </a:cubicBezTo>
                  <a:cubicBezTo>
                    <a:pt x="2237" y="5430"/>
                    <a:pt x="2187" y="5368"/>
                    <a:pt x="2130" y="5328"/>
                  </a:cubicBezTo>
                  <a:cubicBezTo>
                    <a:pt x="2076" y="5294"/>
                    <a:pt x="2043" y="5276"/>
                    <a:pt x="2005" y="5276"/>
                  </a:cubicBezTo>
                  <a:cubicBezTo>
                    <a:pt x="1978" y="5276"/>
                    <a:pt x="1949" y="5286"/>
                    <a:pt x="1909" y="5306"/>
                  </a:cubicBezTo>
                  <a:cubicBezTo>
                    <a:pt x="1875" y="5328"/>
                    <a:pt x="1817" y="5328"/>
                    <a:pt x="1780" y="5328"/>
                  </a:cubicBezTo>
                  <a:cubicBezTo>
                    <a:pt x="1747" y="5328"/>
                    <a:pt x="1724" y="5306"/>
                    <a:pt x="1724" y="5259"/>
                  </a:cubicBezTo>
                  <a:cubicBezTo>
                    <a:pt x="1713" y="5200"/>
                    <a:pt x="1695" y="5175"/>
                    <a:pt x="1642" y="5175"/>
                  </a:cubicBezTo>
                  <a:cubicBezTo>
                    <a:pt x="1632" y="5175"/>
                    <a:pt x="1620" y="5176"/>
                    <a:pt x="1607" y="5178"/>
                  </a:cubicBezTo>
                  <a:cubicBezTo>
                    <a:pt x="1585" y="5178"/>
                    <a:pt x="1560" y="5200"/>
                    <a:pt x="1537" y="5211"/>
                  </a:cubicBezTo>
                  <a:cubicBezTo>
                    <a:pt x="1501" y="5222"/>
                    <a:pt x="1467" y="5236"/>
                    <a:pt x="1431" y="5247"/>
                  </a:cubicBezTo>
                  <a:cubicBezTo>
                    <a:pt x="1427" y="5248"/>
                    <a:pt x="1422" y="5248"/>
                    <a:pt x="1418" y="5248"/>
                  </a:cubicBezTo>
                  <a:cubicBezTo>
                    <a:pt x="1353" y="5248"/>
                    <a:pt x="1294" y="5174"/>
                    <a:pt x="1328" y="5119"/>
                  </a:cubicBezTo>
                  <a:cubicBezTo>
                    <a:pt x="1328" y="5097"/>
                    <a:pt x="1350" y="5083"/>
                    <a:pt x="1375" y="5071"/>
                  </a:cubicBezTo>
                  <a:cubicBezTo>
                    <a:pt x="1398" y="5060"/>
                    <a:pt x="1420" y="5060"/>
                    <a:pt x="1445" y="5049"/>
                  </a:cubicBezTo>
                  <a:cubicBezTo>
                    <a:pt x="1501" y="5038"/>
                    <a:pt x="1515" y="5013"/>
                    <a:pt x="1515" y="4957"/>
                  </a:cubicBezTo>
                  <a:cubicBezTo>
                    <a:pt x="1515" y="4887"/>
                    <a:pt x="1526" y="4817"/>
                    <a:pt x="1560" y="4759"/>
                  </a:cubicBezTo>
                  <a:cubicBezTo>
                    <a:pt x="1596" y="4700"/>
                    <a:pt x="1596" y="4664"/>
                    <a:pt x="1537" y="4608"/>
                  </a:cubicBezTo>
                  <a:cubicBezTo>
                    <a:pt x="1490" y="4560"/>
                    <a:pt x="1445" y="4513"/>
                    <a:pt x="1398" y="4454"/>
                  </a:cubicBezTo>
                  <a:cubicBezTo>
                    <a:pt x="1386" y="4443"/>
                    <a:pt x="1386" y="4432"/>
                    <a:pt x="1386" y="4420"/>
                  </a:cubicBezTo>
                  <a:cubicBezTo>
                    <a:pt x="1361" y="4373"/>
                    <a:pt x="1350" y="4328"/>
                    <a:pt x="1317" y="4292"/>
                  </a:cubicBezTo>
                  <a:cubicBezTo>
                    <a:pt x="1303" y="4265"/>
                    <a:pt x="1279" y="4250"/>
                    <a:pt x="1255" y="4250"/>
                  </a:cubicBezTo>
                  <a:cubicBezTo>
                    <a:pt x="1235" y="4250"/>
                    <a:pt x="1215" y="4260"/>
                    <a:pt x="1199" y="4281"/>
                  </a:cubicBezTo>
                  <a:cubicBezTo>
                    <a:pt x="1166" y="4303"/>
                    <a:pt x="1141" y="4351"/>
                    <a:pt x="1118" y="4384"/>
                  </a:cubicBezTo>
                  <a:cubicBezTo>
                    <a:pt x="1107" y="4420"/>
                    <a:pt x="1082" y="4454"/>
                    <a:pt x="1048" y="4468"/>
                  </a:cubicBezTo>
                  <a:cubicBezTo>
                    <a:pt x="1012" y="4479"/>
                    <a:pt x="979" y="4490"/>
                    <a:pt x="967" y="4538"/>
                  </a:cubicBezTo>
                  <a:cubicBezTo>
                    <a:pt x="956" y="4549"/>
                    <a:pt x="931" y="4549"/>
                    <a:pt x="920" y="4549"/>
                  </a:cubicBezTo>
                  <a:cubicBezTo>
                    <a:pt x="909" y="4549"/>
                    <a:pt x="909" y="4524"/>
                    <a:pt x="898" y="4513"/>
                  </a:cubicBezTo>
                  <a:cubicBezTo>
                    <a:pt x="886" y="4490"/>
                    <a:pt x="886" y="4443"/>
                    <a:pt x="872" y="4443"/>
                  </a:cubicBezTo>
                  <a:cubicBezTo>
                    <a:pt x="868" y="4441"/>
                    <a:pt x="864" y="4440"/>
                    <a:pt x="859" y="4440"/>
                  </a:cubicBezTo>
                  <a:cubicBezTo>
                    <a:pt x="838" y="4440"/>
                    <a:pt x="812" y="4457"/>
                    <a:pt x="791" y="4468"/>
                  </a:cubicBezTo>
                  <a:cubicBezTo>
                    <a:pt x="780" y="4468"/>
                    <a:pt x="769" y="4490"/>
                    <a:pt x="747" y="4501"/>
                  </a:cubicBezTo>
                  <a:cubicBezTo>
                    <a:pt x="733" y="4513"/>
                    <a:pt x="710" y="4513"/>
                    <a:pt x="677" y="4524"/>
                  </a:cubicBezTo>
                  <a:cubicBezTo>
                    <a:pt x="677" y="4443"/>
                    <a:pt x="663" y="4384"/>
                    <a:pt x="663" y="4314"/>
                  </a:cubicBezTo>
                  <a:cubicBezTo>
                    <a:pt x="663" y="4152"/>
                    <a:pt x="663" y="4001"/>
                    <a:pt x="710" y="3851"/>
                  </a:cubicBezTo>
                  <a:cubicBezTo>
                    <a:pt x="710" y="3814"/>
                    <a:pt x="699" y="3781"/>
                    <a:pt x="688" y="3733"/>
                  </a:cubicBezTo>
                  <a:lnTo>
                    <a:pt x="688" y="3663"/>
                  </a:lnTo>
                  <a:lnTo>
                    <a:pt x="688" y="3560"/>
                  </a:lnTo>
                  <a:cubicBezTo>
                    <a:pt x="688" y="3454"/>
                    <a:pt x="652" y="3362"/>
                    <a:pt x="688" y="3267"/>
                  </a:cubicBezTo>
                  <a:cubicBezTo>
                    <a:pt x="699" y="3233"/>
                    <a:pt x="722" y="3211"/>
                    <a:pt x="747" y="3197"/>
                  </a:cubicBezTo>
                  <a:cubicBezTo>
                    <a:pt x="780" y="3163"/>
                    <a:pt x="828" y="3152"/>
                    <a:pt x="861" y="3127"/>
                  </a:cubicBezTo>
                  <a:cubicBezTo>
                    <a:pt x="872" y="3116"/>
                    <a:pt x="886" y="3105"/>
                    <a:pt x="886" y="3093"/>
                  </a:cubicBezTo>
                  <a:cubicBezTo>
                    <a:pt x="872" y="3082"/>
                    <a:pt x="861" y="3071"/>
                    <a:pt x="850" y="3071"/>
                  </a:cubicBezTo>
                  <a:cubicBezTo>
                    <a:pt x="791" y="3057"/>
                    <a:pt x="722" y="3046"/>
                    <a:pt x="663" y="3046"/>
                  </a:cubicBezTo>
                  <a:lnTo>
                    <a:pt x="629" y="3046"/>
                  </a:lnTo>
                  <a:lnTo>
                    <a:pt x="629" y="1127"/>
                  </a:lnTo>
                  <a:lnTo>
                    <a:pt x="677" y="1127"/>
                  </a:lnTo>
                  <a:cubicBezTo>
                    <a:pt x="886" y="1116"/>
                    <a:pt x="1096" y="1116"/>
                    <a:pt x="1291" y="1116"/>
                  </a:cubicBezTo>
                  <a:cubicBezTo>
                    <a:pt x="1350" y="1116"/>
                    <a:pt x="1386" y="1127"/>
                    <a:pt x="1420" y="1171"/>
                  </a:cubicBezTo>
                  <a:cubicBezTo>
                    <a:pt x="1441" y="1193"/>
                    <a:pt x="1458" y="1205"/>
                    <a:pt x="1477" y="1205"/>
                  </a:cubicBezTo>
                  <a:cubicBezTo>
                    <a:pt x="1491" y="1205"/>
                    <a:pt x="1507" y="1199"/>
                    <a:pt x="1526" y="1185"/>
                  </a:cubicBezTo>
                  <a:cubicBezTo>
                    <a:pt x="1543" y="1158"/>
                    <a:pt x="1568" y="1145"/>
                    <a:pt x="1593" y="1145"/>
                  </a:cubicBezTo>
                  <a:cubicBezTo>
                    <a:pt x="1602" y="1145"/>
                    <a:pt x="1610" y="1146"/>
                    <a:pt x="1618" y="1149"/>
                  </a:cubicBezTo>
                  <a:cubicBezTo>
                    <a:pt x="1629" y="1149"/>
                    <a:pt x="1629" y="1149"/>
                    <a:pt x="1641" y="1138"/>
                  </a:cubicBezTo>
                  <a:cubicBezTo>
                    <a:pt x="1782" y="1111"/>
                    <a:pt x="1923" y="1097"/>
                    <a:pt x="2063" y="1097"/>
                  </a:cubicBezTo>
                  <a:cubicBezTo>
                    <a:pt x="2108" y="1097"/>
                    <a:pt x="2154" y="1099"/>
                    <a:pt x="2199" y="1102"/>
                  </a:cubicBezTo>
                  <a:lnTo>
                    <a:pt x="2258" y="1102"/>
                  </a:lnTo>
                  <a:cubicBezTo>
                    <a:pt x="2298" y="1095"/>
                    <a:pt x="2339" y="1089"/>
                    <a:pt x="2379" y="1089"/>
                  </a:cubicBezTo>
                  <a:cubicBezTo>
                    <a:pt x="2409" y="1089"/>
                    <a:pt x="2438" y="1092"/>
                    <a:pt x="2468" y="1102"/>
                  </a:cubicBezTo>
                  <a:cubicBezTo>
                    <a:pt x="2478" y="1106"/>
                    <a:pt x="2488" y="1107"/>
                    <a:pt x="2497" y="1107"/>
                  </a:cubicBezTo>
                  <a:cubicBezTo>
                    <a:pt x="2519" y="1107"/>
                    <a:pt x="2537" y="1098"/>
                    <a:pt x="2563" y="1090"/>
                  </a:cubicBezTo>
                  <a:cubicBezTo>
                    <a:pt x="2571" y="1088"/>
                    <a:pt x="2578" y="1086"/>
                    <a:pt x="2585" y="1086"/>
                  </a:cubicBezTo>
                  <a:close/>
                  <a:moveTo>
                    <a:pt x="1247" y="4288"/>
                  </a:moveTo>
                  <a:cubicBezTo>
                    <a:pt x="1261" y="4288"/>
                    <a:pt x="1274" y="4296"/>
                    <a:pt x="1280" y="4314"/>
                  </a:cubicBezTo>
                  <a:cubicBezTo>
                    <a:pt x="1305" y="4351"/>
                    <a:pt x="1317" y="4384"/>
                    <a:pt x="1339" y="4420"/>
                  </a:cubicBezTo>
                  <a:cubicBezTo>
                    <a:pt x="1350" y="4443"/>
                    <a:pt x="1350" y="4468"/>
                    <a:pt x="1361" y="4479"/>
                  </a:cubicBezTo>
                  <a:cubicBezTo>
                    <a:pt x="1420" y="4538"/>
                    <a:pt x="1467" y="4594"/>
                    <a:pt x="1515" y="4641"/>
                  </a:cubicBezTo>
                  <a:cubicBezTo>
                    <a:pt x="1548" y="4677"/>
                    <a:pt x="1548" y="4700"/>
                    <a:pt x="1526" y="4733"/>
                  </a:cubicBezTo>
                  <a:cubicBezTo>
                    <a:pt x="1490" y="4803"/>
                    <a:pt x="1467" y="4873"/>
                    <a:pt x="1467" y="4957"/>
                  </a:cubicBezTo>
                  <a:cubicBezTo>
                    <a:pt x="1479" y="4979"/>
                    <a:pt x="1456" y="5002"/>
                    <a:pt x="1431" y="5013"/>
                  </a:cubicBezTo>
                  <a:cubicBezTo>
                    <a:pt x="1398" y="5013"/>
                    <a:pt x="1375" y="5027"/>
                    <a:pt x="1350" y="5038"/>
                  </a:cubicBezTo>
                  <a:cubicBezTo>
                    <a:pt x="1280" y="5060"/>
                    <a:pt x="1247" y="5141"/>
                    <a:pt x="1305" y="5211"/>
                  </a:cubicBezTo>
                  <a:cubicBezTo>
                    <a:pt x="1340" y="5261"/>
                    <a:pt x="1385" y="5286"/>
                    <a:pt x="1437" y="5286"/>
                  </a:cubicBezTo>
                  <a:cubicBezTo>
                    <a:pt x="1468" y="5286"/>
                    <a:pt x="1502" y="5277"/>
                    <a:pt x="1537" y="5259"/>
                  </a:cubicBezTo>
                  <a:cubicBezTo>
                    <a:pt x="1571" y="5236"/>
                    <a:pt x="1607" y="5222"/>
                    <a:pt x="1641" y="5211"/>
                  </a:cubicBezTo>
                  <a:cubicBezTo>
                    <a:pt x="1655" y="5211"/>
                    <a:pt x="1677" y="5236"/>
                    <a:pt x="1677" y="5247"/>
                  </a:cubicBezTo>
                  <a:cubicBezTo>
                    <a:pt x="1685" y="5332"/>
                    <a:pt x="1746" y="5380"/>
                    <a:pt x="1818" y="5380"/>
                  </a:cubicBezTo>
                  <a:cubicBezTo>
                    <a:pt x="1844" y="5380"/>
                    <a:pt x="1871" y="5374"/>
                    <a:pt x="1898" y="5362"/>
                  </a:cubicBezTo>
                  <a:cubicBezTo>
                    <a:pt x="1920" y="5351"/>
                    <a:pt x="1934" y="5340"/>
                    <a:pt x="1945" y="5328"/>
                  </a:cubicBezTo>
                  <a:cubicBezTo>
                    <a:pt x="1962" y="5320"/>
                    <a:pt x="1980" y="5316"/>
                    <a:pt x="1997" y="5316"/>
                  </a:cubicBezTo>
                  <a:cubicBezTo>
                    <a:pt x="2026" y="5316"/>
                    <a:pt x="2055" y="5326"/>
                    <a:pt x="2085" y="5340"/>
                  </a:cubicBezTo>
                  <a:cubicBezTo>
                    <a:pt x="2130" y="5387"/>
                    <a:pt x="2177" y="5421"/>
                    <a:pt x="2236" y="5446"/>
                  </a:cubicBezTo>
                  <a:cubicBezTo>
                    <a:pt x="2269" y="5468"/>
                    <a:pt x="2306" y="5457"/>
                    <a:pt x="2353" y="5468"/>
                  </a:cubicBezTo>
                  <a:cubicBezTo>
                    <a:pt x="2375" y="5468"/>
                    <a:pt x="2398" y="5479"/>
                    <a:pt x="2423" y="5490"/>
                  </a:cubicBezTo>
                  <a:cubicBezTo>
                    <a:pt x="2434" y="5490"/>
                    <a:pt x="2434" y="5516"/>
                    <a:pt x="2434" y="5527"/>
                  </a:cubicBezTo>
                  <a:cubicBezTo>
                    <a:pt x="2398" y="5597"/>
                    <a:pt x="2423" y="5655"/>
                    <a:pt x="2493" y="5666"/>
                  </a:cubicBezTo>
                  <a:cubicBezTo>
                    <a:pt x="2549" y="5666"/>
                    <a:pt x="2585" y="5689"/>
                    <a:pt x="2607" y="5736"/>
                  </a:cubicBezTo>
                  <a:cubicBezTo>
                    <a:pt x="2618" y="5759"/>
                    <a:pt x="2632" y="5770"/>
                    <a:pt x="2644" y="5781"/>
                  </a:cubicBezTo>
                  <a:cubicBezTo>
                    <a:pt x="2666" y="5806"/>
                    <a:pt x="2677" y="5828"/>
                    <a:pt x="2688" y="5851"/>
                  </a:cubicBezTo>
                  <a:cubicBezTo>
                    <a:pt x="2632" y="5876"/>
                    <a:pt x="2574" y="5887"/>
                    <a:pt x="2526" y="5898"/>
                  </a:cubicBezTo>
                  <a:lnTo>
                    <a:pt x="2479" y="5898"/>
                  </a:lnTo>
                  <a:cubicBezTo>
                    <a:pt x="2456" y="5887"/>
                    <a:pt x="2434" y="5876"/>
                    <a:pt x="2409" y="5865"/>
                  </a:cubicBezTo>
                  <a:cubicBezTo>
                    <a:pt x="2387" y="5851"/>
                    <a:pt x="2375" y="5828"/>
                    <a:pt x="2364" y="5817"/>
                  </a:cubicBezTo>
                  <a:cubicBezTo>
                    <a:pt x="2350" y="5785"/>
                    <a:pt x="2334" y="5767"/>
                    <a:pt x="2314" y="5767"/>
                  </a:cubicBezTo>
                  <a:cubicBezTo>
                    <a:pt x="2298" y="5767"/>
                    <a:pt x="2280" y="5780"/>
                    <a:pt x="2258" y="5806"/>
                  </a:cubicBezTo>
                  <a:cubicBezTo>
                    <a:pt x="2258" y="5806"/>
                    <a:pt x="2247" y="5817"/>
                    <a:pt x="2247" y="5828"/>
                  </a:cubicBezTo>
                  <a:cubicBezTo>
                    <a:pt x="2198" y="5896"/>
                    <a:pt x="2142" y="5924"/>
                    <a:pt x="2072" y="5924"/>
                  </a:cubicBezTo>
                  <a:cubicBezTo>
                    <a:pt x="2057" y="5924"/>
                    <a:pt x="2042" y="5923"/>
                    <a:pt x="2026" y="5921"/>
                  </a:cubicBezTo>
                  <a:lnTo>
                    <a:pt x="1968" y="5921"/>
                  </a:lnTo>
                  <a:cubicBezTo>
                    <a:pt x="1961" y="5923"/>
                    <a:pt x="1954" y="5924"/>
                    <a:pt x="1947" y="5924"/>
                  </a:cubicBezTo>
                  <a:cubicBezTo>
                    <a:pt x="1908" y="5924"/>
                    <a:pt x="1875" y="5890"/>
                    <a:pt x="1875" y="5840"/>
                  </a:cubicBezTo>
                  <a:cubicBezTo>
                    <a:pt x="1864" y="5770"/>
                    <a:pt x="1864" y="5711"/>
                    <a:pt x="1864" y="5641"/>
                  </a:cubicBezTo>
                  <a:cubicBezTo>
                    <a:pt x="1864" y="5630"/>
                    <a:pt x="1864" y="5619"/>
                    <a:pt x="1850" y="5608"/>
                  </a:cubicBezTo>
                  <a:cubicBezTo>
                    <a:pt x="1850" y="5597"/>
                    <a:pt x="1839" y="5585"/>
                    <a:pt x="1828" y="5571"/>
                  </a:cubicBezTo>
                  <a:cubicBezTo>
                    <a:pt x="1817" y="5585"/>
                    <a:pt x="1794" y="5597"/>
                    <a:pt x="1794" y="5608"/>
                  </a:cubicBezTo>
                  <a:cubicBezTo>
                    <a:pt x="1780" y="5666"/>
                    <a:pt x="1758" y="5736"/>
                    <a:pt x="1747" y="5795"/>
                  </a:cubicBezTo>
                  <a:cubicBezTo>
                    <a:pt x="1724" y="5909"/>
                    <a:pt x="1724" y="5921"/>
                    <a:pt x="1607" y="5921"/>
                  </a:cubicBezTo>
                  <a:cubicBezTo>
                    <a:pt x="1564" y="5925"/>
                    <a:pt x="1521" y="5927"/>
                    <a:pt x="1479" y="5927"/>
                  </a:cubicBezTo>
                  <a:cubicBezTo>
                    <a:pt x="1393" y="5927"/>
                    <a:pt x="1307" y="5921"/>
                    <a:pt x="1222" y="5921"/>
                  </a:cubicBezTo>
                  <a:cubicBezTo>
                    <a:pt x="1210" y="5921"/>
                    <a:pt x="1210" y="5909"/>
                    <a:pt x="1199" y="5909"/>
                  </a:cubicBezTo>
                  <a:cubicBezTo>
                    <a:pt x="1189" y="5911"/>
                    <a:pt x="1180" y="5912"/>
                    <a:pt x="1171" y="5912"/>
                  </a:cubicBezTo>
                  <a:cubicBezTo>
                    <a:pt x="1126" y="5912"/>
                    <a:pt x="1092" y="5890"/>
                    <a:pt x="1071" y="5851"/>
                  </a:cubicBezTo>
                  <a:cubicBezTo>
                    <a:pt x="1064" y="5829"/>
                    <a:pt x="1047" y="5817"/>
                    <a:pt x="1029" y="5817"/>
                  </a:cubicBezTo>
                  <a:cubicBezTo>
                    <a:pt x="1020" y="5817"/>
                    <a:pt x="1010" y="5821"/>
                    <a:pt x="1001" y="5828"/>
                  </a:cubicBezTo>
                  <a:cubicBezTo>
                    <a:pt x="942" y="5865"/>
                    <a:pt x="886" y="5865"/>
                    <a:pt x="828" y="5865"/>
                  </a:cubicBezTo>
                  <a:cubicBezTo>
                    <a:pt x="812" y="5860"/>
                    <a:pt x="796" y="5859"/>
                    <a:pt x="780" y="5859"/>
                  </a:cubicBezTo>
                  <a:cubicBezTo>
                    <a:pt x="749" y="5859"/>
                    <a:pt x="718" y="5865"/>
                    <a:pt x="688" y="5865"/>
                  </a:cubicBezTo>
                  <a:cubicBezTo>
                    <a:pt x="688" y="5795"/>
                    <a:pt x="688" y="5725"/>
                    <a:pt x="699" y="5641"/>
                  </a:cubicBezTo>
                  <a:cubicBezTo>
                    <a:pt x="710" y="5560"/>
                    <a:pt x="710" y="5468"/>
                    <a:pt x="663" y="5387"/>
                  </a:cubicBezTo>
                  <a:cubicBezTo>
                    <a:pt x="641" y="5328"/>
                    <a:pt x="652" y="5281"/>
                    <a:pt x="663" y="5222"/>
                  </a:cubicBezTo>
                  <a:cubicBezTo>
                    <a:pt x="688" y="5166"/>
                    <a:pt x="688" y="5108"/>
                    <a:pt x="688" y="5038"/>
                  </a:cubicBezTo>
                  <a:cubicBezTo>
                    <a:pt x="677" y="4898"/>
                    <a:pt x="677" y="4747"/>
                    <a:pt x="688" y="4594"/>
                  </a:cubicBezTo>
                  <a:cubicBezTo>
                    <a:pt x="688" y="4583"/>
                    <a:pt x="699" y="4560"/>
                    <a:pt x="710" y="4549"/>
                  </a:cubicBezTo>
                  <a:cubicBezTo>
                    <a:pt x="758" y="4538"/>
                    <a:pt x="791" y="4524"/>
                    <a:pt x="817" y="4490"/>
                  </a:cubicBezTo>
                  <a:cubicBezTo>
                    <a:pt x="817" y="4479"/>
                    <a:pt x="839" y="4479"/>
                    <a:pt x="850" y="4468"/>
                  </a:cubicBezTo>
                  <a:cubicBezTo>
                    <a:pt x="850" y="4490"/>
                    <a:pt x="861" y="4501"/>
                    <a:pt x="861" y="4513"/>
                  </a:cubicBezTo>
                  <a:cubicBezTo>
                    <a:pt x="871" y="4562"/>
                    <a:pt x="882" y="4585"/>
                    <a:pt x="911" y="4585"/>
                  </a:cubicBezTo>
                  <a:cubicBezTo>
                    <a:pt x="917" y="4585"/>
                    <a:pt x="924" y="4584"/>
                    <a:pt x="931" y="4583"/>
                  </a:cubicBezTo>
                  <a:cubicBezTo>
                    <a:pt x="956" y="4583"/>
                    <a:pt x="979" y="4571"/>
                    <a:pt x="1001" y="4560"/>
                  </a:cubicBezTo>
                  <a:cubicBezTo>
                    <a:pt x="1026" y="4538"/>
                    <a:pt x="1048" y="4513"/>
                    <a:pt x="1071" y="4501"/>
                  </a:cubicBezTo>
                  <a:cubicBezTo>
                    <a:pt x="1107" y="4479"/>
                    <a:pt x="1129" y="4454"/>
                    <a:pt x="1152" y="4409"/>
                  </a:cubicBezTo>
                  <a:cubicBezTo>
                    <a:pt x="1166" y="4373"/>
                    <a:pt x="1188" y="4339"/>
                    <a:pt x="1210" y="4303"/>
                  </a:cubicBezTo>
                  <a:cubicBezTo>
                    <a:pt x="1222" y="4293"/>
                    <a:pt x="1235" y="4288"/>
                    <a:pt x="1247" y="4288"/>
                  </a:cubicBezTo>
                  <a:close/>
                  <a:moveTo>
                    <a:pt x="227" y="5256"/>
                  </a:moveTo>
                  <a:cubicBezTo>
                    <a:pt x="239" y="5256"/>
                    <a:pt x="259" y="5282"/>
                    <a:pt x="269" y="5292"/>
                  </a:cubicBezTo>
                  <a:cubicBezTo>
                    <a:pt x="291" y="5351"/>
                    <a:pt x="302" y="5409"/>
                    <a:pt x="339" y="5457"/>
                  </a:cubicBezTo>
                  <a:cubicBezTo>
                    <a:pt x="351" y="5488"/>
                    <a:pt x="366" y="5502"/>
                    <a:pt x="383" y="5502"/>
                  </a:cubicBezTo>
                  <a:cubicBezTo>
                    <a:pt x="399" y="5502"/>
                    <a:pt x="415" y="5491"/>
                    <a:pt x="431" y="5468"/>
                  </a:cubicBezTo>
                  <a:cubicBezTo>
                    <a:pt x="447" y="5452"/>
                    <a:pt x="465" y="5440"/>
                    <a:pt x="486" y="5440"/>
                  </a:cubicBezTo>
                  <a:cubicBezTo>
                    <a:pt x="494" y="5440"/>
                    <a:pt x="503" y="5442"/>
                    <a:pt x="512" y="5446"/>
                  </a:cubicBezTo>
                  <a:cubicBezTo>
                    <a:pt x="537" y="5457"/>
                    <a:pt x="571" y="5468"/>
                    <a:pt x="593" y="5468"/>
                  </a:cubicBezTo>
                  <a:cubicBezTo>
                    <a:pt x="652" y="5468"/>
                    <a:pt x="652" y="5479"/>
                    <a:pt x="652" y="5538"/>
                  </a:cubicBezTo>
                  <a:cubicBezTo>
                    <a:pt x="652" y="5619"/>
                    <a:pt x="641" y="5700"/>
                    <a:pt x="641" y="5781"/>
                  </a:cubicBezTo>
                  <a:cubicBezTo>
                    <a:pt x="629" y="5795"/>
                    <a:pt x="629" y="5817"/>
                    <a:pt x="629" y="5840"/>
                  </a:cubicBezTo>
                  <a:cubicBezTo>
                    <a:pt x="641" y="5887"/>
                    <a:pt x="652" y="5909"/>
                    <a:pt x="699" y="5909"/>
                  </a:cubicBezTo>
                  <a:cubicBezTo>
                    <a:pt x="780" y="5898"/>
                    <a:pt x="850" y="5898"/>
                    <a:pt x="920" y="5898"/>
                  </a:cubicBezTo>
                  <a:cubicBezTo>
                    <a:pt x="942" y="5898"/>
                    <a:pt x="967" y="5887"/>
                    <a:pt x="990" y="5876"/>
                  </a:cubicBezTo>
                  <a:cubicBezTo>
                    <a:pt x="1005" y="5871"/>
                    <a:pt x="1015" y="5869"/>
                    <a:pt x="1024" y="5869"/>
                  </a:cubicBezTo>
                  <a:cubicBezTo>
                    <a:pt x="1035" y="5869"/>
                    <a:pt x="1042" y="5874"/>
                    <a:pt x="1048" y="5887"/>
                  </a:cubicBezTo>
                  <a:cubicBezTo>
                    <a:pt x="1071" y="5935"/>
                    <a:pt x="1118" y="5957"/>
                    <a:pt x="1177" y="5957"/>
                  </a:cubicBezTo>
                  <a:cubicBezTo>
                    <a:pt x="1236" y="5957"/>
                    <a:pt x="1305" y="5968"/>
                    <a:pt x="1375" y="5979"/>
                  </a:cubicBezTo>
                  <a:cubicBezTo>
                    <a:pt x="1350" y="6016"/>
                    <a:pt x="1328" y="6049"/>
                    <a:pt x="1305" y="6085"/>
                  </a:cubicBezTo>
                  <a:cubicBezTo>
                    <a:pt x="1291" y="6108"/>
                    <a:pt x="1280" y="6119"/>
                    <a:pt x="1269" y="6130"/>
                  </a:cubicBezTo>
                  <a:cubicBezTo>
                    <a:pt x="1222" y="6167"/>
                    <a:pt x="1210" y="6214"/>
                    <a:pt x="1247" y="6248"/>
                  </a:cubicBezTo>
                  <a:cubicBezTo>
                    <a:pt x="1317" y="6317"/>
                    <a:pt x="1386" y="6376"/>
                    <a:pt x="1490" y="6387"/>
                  </a:cubicBezTo>
                  <a:cubicBezTo>
                    <a:pt x="1526" y="6387"/>
                    <a:pt x="1585" y="6365"/>
                    <a:pt x="1618" y="6340"/>
                  </a:cubicBezTo>
                  <a:cubicBezTo>
                    <a:pt x="1633" y="6329"/>
                    <a:pt x="1655" y="6324"/>
                    <a:pt x="1679" y="6324"/>
                  </a:cubicBezTo>
                  <a:cubicBezTo>
                    <a:pt x="1730" y="6324"/>
                    <a:pt x="1788" y="6347"/>
                    <a:pt x="1805" y="6387"/>
                  </a:cubicBezTo>
                  <a:cubicBezTo>
                    <a:pt x="1817" y="6410"/>
                    <a:pt x="1805" y="6446"/>
                    <a:pt x="1794" y="6468"/>
                  </a:cubicBezTo>
                  <a:cubicBezTo>
                    <a:pt x="1769" y="6527"/>
                    <a:pt x="1758" y="6597"/>
                    <a:pt x="1805" y="6655"/>
                  </a:cubicBezTo>
                  <a:cubicBezTo>
                    <a:pt x="1828" y="6689"/>
                    <a:pt x="1817" y="6725"/>
                    <a:pt x="1780" y="6748"/>
                  </a:cubicBezTo>
                  <a:cubicBezTo>
                    <a:pt x="1724" y="6784"/>
                    <a:pt x="1677" y="6843"/>
                    <a:pt x="1596" y="6854"/>
                  </a:cubicBezTo>
                  <a:cubicBezTo>
                    <a:pt x="1585" y="6854"/>
                    <a:pt x="1571" y="6887"/>
                    <a:pt x="1560" y="6912"/>
                  </a:cubicBezTo>
                  <a:cubicBezTo>
                    <a:pt x="1375" y="6876"/>
                    <a:pt x="1188" y="6829"/>
                    <a:pt x="1012" y="6748"/>
                  </a:cubicBezTo>
                  <a:cubicBezTo>
                    <a:pt x="769" y="6633"/>
                    <a:pt x="548" y="6493"/>
                    <a:pt x="372" y="6295"/>
                  </a:cubicBezTo>
                  <a:cubicBezTo>
                    <a:pt x="361" y="6270"/>
                    <a:pt x="328" y="6259"/>
                    <a:pt x="302" y="6259"/>
                  </a:cubicBezTo>
                  <a:lnTo>
                    <a:pt x="48" y="6259"/>
                  </a:lnTo>
                  <a:lnTo>
                    <a:pt x="48" y="6214"/>
                  </a:lnTo>
                  <a:lnTo>
                    <a:pt x="48" y="5446"/>
                  </a:lnTo>
                  <a:cubicBezTo>
                    <a:pt x="48" y="5398"/>
                    <a:pt x="59" y="5387"/>
                    <a:pt x="93" y="5376"/>
                  </a:cubicBezTo>
                  <a:cubicBezTo>
                    <a:pt x="140" y="5362"/>
                    <a:pt x="152" y="5340"/>
                    <a:pt x="163" y="5306"/>
                  </a:cubicBezTo>
                  <a:cubicBezTo>
                    <a:pt x="174" y="5281"/>
                    <a:pt x="199" y="5259"/>
                    <a:pt x="221" y="5259"/>
                  </a:cubicBezTo>
                  <a:cubicBezTo>
                    <a:pt x="223" y="5257"/>
                    <a:pt x="225" y="5256"/>
                    <a:pt x="227" y="5256"/>
                  </a:cubicBezTo>
                  <a:close/>
                  <a:moveTo>
                    <a:pt x="4879" y="811"/>
                  </a:moveTo>
                  <a:cubicBezTo>
                    <a:pt x="4923" y="881"/>
                    <a:pt x="4960" y="951"/>
                    <a:pt x="4960" y="1046"/>
                  </a:cubicBezTo>
                  <a:cubicBezTo>
                    <a:pt x="4948" y="1789"/>
                    <a:pt x="4960" y="2535"/>
                    <a:pt x="4960" y="3281"/>
                  </a:cubicBezTo>
                  <a:lnTo>
                    <a:pt x="4960" y="6214"/>
                  </a:lnTo>
                  <a:cubicBezTo>
                    <a:pt x="4960" y="6225"/>
                    <a:pt x="4948" y="6236"/>
                    <a:pt x="4948" y="6259"/>
                  </a:cubicBezTo>
                  <a:lnTo>
                    <a:pt x="4691" y="6259"/>
                  </a:lnTo>
                  <a:cubicBezTo>
                    <a:pt x="4669" y="6259"/>
                    <a:pt x="4633" y="6270"/>
                    <a:pt x="4621" y="6295"/>
                  </a:cubicBezTo>
                  <a:cubicBezTo>
                    <a:pt x="4364" y="6586"/>
                    <a:pt x="4040" y="6759"/>
                    <a:pt x="3666" y="6854"/>
                  </a:cubicBezTo>
                  <a:cubicBezTo>
                    <a:pt x="3479" y="6909"/>
                    <a:pt x="3292" y="6932"/>
                    <a:pt x="3106" y="6932"/>
                  </a:cubicBezTo>
                  <a:cubicBezTo>
                    <a:pt x="2943" y="6932"/>
                    <a:pt x="2781" y="6915"/>
                    <a:pt x="2618" y="6887"/>
                  </a:cubicBezTo>
                  <a:cubicBezTo>
                    <a:pt x="2585" y="6876"/>
                    <a:pt x="2563" y="6865"/>
                    <a:pt x="2537" y="6865"/>
                  </a:cubicBezTo>
                  <a:cubicBezTo>
                    <a:pt x="2526" y="6859"/>
                    <a:pt x="2515" y="6857"/>
                    <a:pt x="2504" y="6857"/>
                  </a:cubicBezTo>
                  <a:cubicBezTo>
                    <a:pt x="2492" y="6857"/>
                    <a:pt x="2480" y="6859"/>
                    <a:pt x="2468" y="6865"/>
                  </a:cubicBezTo>
                  <a:cubicBezTo>
                    <a:pt x="2313" y="6911"/>
                    <a:pt x="2152" y="6927"/>
                    <a:pt x="1984" y="6927"/>
                  </a:cubicBezTo>
                  <a:cubicBezTo>
                    <a:pt x="1937" y="6927"/>
                    <a:pt x="1888" y="6926"/>
                    <a:pt x="1839" y="6924"/>
                  </a:cubicBezTo>
                  <a:cubicBezTo>
                    <a:pt x="1758" y="6924"/>
                    <a:pt x="1688" y="6924"/>
                    <a:pt x="1607" y="6912"/>
                  </a:cubicBezTo>
                  <a:cubicBezTo>
                    <a:pt x="1607" y="6912"/>
                    <a:pt x="1596" y="6912"/>
                    <a:pt x="1596" y="6898"/>
                  </a:cubicBezTo>
                  <a:cubicBezTo>
                    <a:pt x="1607" y="6898"/>
                    <a:pt x="1618" y="6887"/>
                    <a:pt x="1629" y="6876"/>
                  </a:cubicBezTo>
                  <a:cubicBezTo>
                    <a:pt x="1710" y="6865"/>
                    <a:pt x="1758" y="6806"/>
                    <a:pt x="1828" y="6759"/>
                  </a:cubicBezTo>
                  <a:cubicBezTo>
                    <a:pt x="1875" y="6736"/>
                    <a:pt x="1875" y="6689"/>
                    <a:pt x="1839" y="6633"/>
                  </a:cubicBezTo>
                  <a:cubicBezTo>
                    <a:pt x="1805" y="6586"/>
                    <a:pt x="1805" y="6538"/>
                    <a:pt x="1828" y="6493"/>
                  </a:cubicBezTo>
                  <a:cubicBezTo>
                    <a:pt x="1864" y="6424"/>
                    <a:pt x="1864" y="6365"/>
                    <a:pt x="1817" y="6329"/>
                  </a:cubicBezTo>
                  <a:cubicBezTo>
                    <a:pt x="1766" y="6290"/>
                    <a:pt x="1722" y="6273"/>
                    <a:pt x="1683" y="6273"/>
                  </a:cubicBezTo>
                  <a:cubicBezTo>
                    <a:pt x="1651" y="6273"/>
                    <a:pt x="1622" y="6285"/>
                    <a:pt x="1596" y="6306"/>
                  </a:cubicBezTo>
                  <a:cubicBezTo>
                    <a:pt x="1562" y="6334"/>
                    <a:pt x="1528" y="6345"/>
                    <a:pt x="1496" y="6345"/>
                  </a:cubicBezTo>
                  <a:cubicBezTo>
                    <a:pt x="1473" y="6345"/>
                    <a:pt x="1451" y="6339"/>
                    <a:pt x="1431" y="6329"/>
                  </a:cubicBezTo>
                  <a:cubicBezTo>
                    <a:pt x="1375" y="6295"/>
                    <a:pt x="1339" y="6259"/>
                    <a:pt x="1291" y="6236"/>
                  </a:cubicBezTo>
                  <a:cubicBezTo>
                    <a:pt x="1258" y="6214"/>
                    <a:pt x="1269" y="6189"/>
                    <a:pt x="1291" y="6167"/>
                  </a:cubicBezTo>
                  <a:cubicBezTo>
                    <a:pt x="1317" y="6144"/>
                    <a:pt x="1339" y="6119"/>
                    <a:pt x="1350" y="6085"/>
                  </a:cubicBezTo>
                  <a:cubicBezTo>
                    <a:pt x="1386" y="6016"/>
                    <a:pt x="1445" y="5979"/>
                    <a:pt x="1526" y="5968"/>
                  </a:cubicBezTo>
                  <a:cubicBezTo>
                    <a:pt x="1585" y="5968"/>
                    <a:pt x="1629" y="5968"/>
                    <a:pt x="1688" y="5957"/>
                  </a:cubicBezTo>
                  <a:cubicBezTo>
                    <a:pt x="1724" y="5957"/>
                    <a:pt x="1758" y="5935"/>
                    <a:pt x="1769" y="5887"/>
                  </a:cubicBezTo>
                  <a:cubicBezTo>
                    <a:pt x="1780" y="5828"/>
                    <a:pt x="1794" y="5781"/>
                    <a:pt x="1817" y="5725"/>
                  </a:cubicBezTo>
                  <a:lnTo>
                    <a:pt x="1828" y="5725"/>
                  </a:lnTo>
                  <a:cubicBezTo>
                    <a:pt x="1828" y="5759"/>
                    <a:pt x="1817" y="5806"/>
                    <a:pt x="1828" y="5840"/>
                  </a:cubicBezTo>
                  <a:cubicBezTo>
                    <a:pt x="1828" y="5925"/>
                    <a:pt x="1884" y="5970"/>
                    <a:pt x="1963" y="5970"/>
                  </a:cubicBezTo>
                  <a:cubicBezTo>
                    <a:pt x="1972" y="5970"/>
                    <a:pt x="1981" y="5969"/>
                    <a:pt x="1990" y="5968"/>
                  </a:cubicBezTo>
                  <a:cubicBezTo>
                    <a:pt x="2014" y="5963"/>
                    <a:pt x="2037" y="5963"/>
                    <a:pt x="2062" y="5963"/>
                  </a:cubicBezTo>
                  <a:cubicBezTo>
                    <a:pt x="2088" y="5963"/>
                    <a:pt x="2114" y="5963"/>
                    <a:pt x="2144" y="5957"/>
                  </a:cubicBezTo>
                  <a:cubicBezTo>
                    <a:pt x="2199" y="5957"/>
                    <a:pt x="2258" y="5921"/>
                    <a:pt x="2283" y="5851"/>
                  </a:cubicBezTo>
                  <a:cubicBezTo>
                    <a:pt x="2294" y="5840"/>
                    <a:pt x="2306" y="5828"/>
                    <a:pt x="2317" y="5806"/>
                  </a:cubicBezTo>
                  <a:cubicBezTo>
                    <a:pt x="2328" y="5909"/>
                    <a:pt x="2434" y="5887"/>
                    <a:pt x="2479" y="5946"/>
                  </a:cubicBezTo>
                  <a:cubicBezTo>
                    <a:pt x="2479" y="5946"/>
                    <a:pt x="2515" y="5946"/>
                    <a:pt x="2526" y="5935"/>
                  </a:cubicBezTo>
                  <a:cubicBezTo>
                    <a:pt x="2596" y="5935"/>
                    <a:pt x="2666" y="5921"/>
                    <a:pt x="2736" y="5909"/>
                  </a:cubicBezTo>
                  <a:cubicBezTo>
                    <a:pt x="2747" y="5909"/>
                    <a:pt x="2747" y="5909"/>
                    <a:pt x="2758" y="5921"/>
                  </a:cubicBezTo>
                  <a:cubicBezTo>
                    <a:pt x="2806" y="5921"/>
                    <a:pt x="2853" y="5935"/>
                    <a:pt x="2898" y="5935"/>
                  </a:cubicBezTo>
                  <a:cubicBezTo>
                    <a:pt x="3015" y="5921"/>
                    <a:pt x="3132" y="5898"/>
                    <a:pt x="3236" y="5898"/>
                  </a:cubicBezTo>
                  <a:cubicBezTo>
                    <a:pt x="3318" y="5895"/>
                    <a:pt x="3399" y="5893"/>
                    <a:pt x="3481" y="5893"/>
                  </a:cubicBezTo>
                  <a:cubicBezTo>
                    <a:pt x="3644" y="5893"/>
                    <a:pt x="3807" y="5898"/>
                    <a:pt x="3971" y="5898"/>
                  </a:cubicBezTo>
                  <a:lnTo>
                    <a:pt x="4052" y="5898"/>
                  </a:lnTo>
                  <a:cubicBezTo>
                    <a:pt x="4074" y="5898"/>
                    <a:pt x="4098" y="5903"/>
                    <a:pt x="4121" y="5903"/>
                  </a:cubicBezTo>
                  <a:cubicBezTo>
                    <a:pt x="4132" y="5903"/>
                    <a:pt x="4144" y="5902"/>
                    <a:pt x="4155" y="5898"/>
                  </a:cubicBezTo>
                  <a:cubicBezTo>
                    <a:pt x="4185" y="5881"/>
                    <a:pt x="4215" y="5875"/>
                    <a:pt x="4244" y="5875"/>
                  </a:cubicBezTo>
                  <a:cubicBezTo>
                    <a:pt x="4295" y="5875"/>
                    <a:pt x="4345" y="5895"/>
                    <a:pt x="4390" y="5909"/>
                  </a:cubicBezTo>
                  <a:cubicBezTo>
                    <a:pt x="4423" y="5935"/>
                    <a:pt x="4471" y="5935"/>
                    <a:pt x="4504" y="5935"/>
                  </a:cubicBezTo>
                  <a:cubicBezTo>
                    <a:pt x="4518" y="5935"/>
                    <a:pt x="4540" y="5909"/>
                    <a:pt x="4540" y="5898"/>
                  </a:cubicBezTo>
                  <a:cubicBezTo>
                    <a:pt x="4552" y="5828"/>
                    <a:pt x="4540" y="5747"/>
                    <a:pt x="4482" y="5689"/>
                  </a:cubicBezTo>
                  <a:cubicBezTo>
                    <a:pt x="4493" y="5678"/>
                    <a:pt x="4518" y="5666"/>
                    <a:pt x="4529" y="5655"/>
                  </a:cubicBezTo>
                  <a:cubicBezTo>
                    <a:pt x="4552" y="5630"/>
                    <a:pt x="4540" y="5608"/>
                    <a:pt x="4504" y="5597"/>
                  </a:cubicBezTo>
                  <a:lnTo>
                    <a:pt x="4412" y="5597"/>
                  </a:lnTo>
                  <a:cubicBezTo>
                    <a:pt x="4250" y="5597"/>
                    <a:pt x="4085" y="5585"/>
                    <a:pt x="3923" y="5585"/>
                  </a:cubicBezTo>
                  <a:cubicBezTo>
                    <a:pt x="3912" y="5585"/>
                    <a:pt x="3912" y="5571"/>
                    <a:pt x="3912" y="5571"/>
                  </a:cubicBezTo>
                  <a:cubicBezTo>
                    <a:pt x="3982" y="5549"/>
                    <a:pt x="4052" y="5527"/>
                    <a:pt x="4110" y="5516"/>
                  </a:cubicBezTo>
                  <a:cubicBezTo>
                    <a:pt x="4155" y="5502"/>
                    <a:pt x="4214" y="5479"/>
                    <a:pt x="4261" y="5479"/>
                  </a:cubicBezTo>
                  <a:cubicBezTo>
                    <a:pt x="4342" y="5468"/>
                    <a:pt x="4412" y="5409"/>
                    <a:pt x="4471" y="5362"/>
                  </a:cubicBezTo>
                  <a:cubicBezTo>
                    <a:pt x="4493" y="5351"/>
                    <a:pt x="4504" y="5317"/>
                    <a:pt x="4504" y="5281"/>
                  </a:cubicBezTo>
                  <a:cubicBezTo>
                    <a:pt x="4504" y="5200"/>
                    <a:pt x="4518" y="5119"/>
                    <a:pt x="4504" y="5038"/>
                  </a:cubicBezTo>
                  <a:cubicBezTo>
                    <a:pt x="4504" y="4968"/>
                    <a:pt x="4504" y="4898"/>
                    <a:pt x="4493" y="4828"/>
                  </a:cubicBezTo>
                  <a:cubicBezTo>
                    <a:pt x="4482" y="4781"/>
                    <a:pt x="4482" y="4733"/>
                    <a:pt x="4493" y="4700"/>
                  </a:cubicBezTo>
                  <a:cubicBezTo>
                    <a:pt x="4518" y="4652"/>
                    <a:pt x="4529" y="4594"/>
                    <a:pt x="4529" y="4549"/>
                  </a:cubicBezTo>
                  <a:cubicBezTo>
                    <a:pt x="4529" y="4362"/>
                    <a:pt x="4540" y="4175"/>
                    <a:pt x="4540" y="3990"/>
                  </a:cubicBezTo>
                  <a:cubicBezTo>
                    <a:pt x="4540" y="3943"/>
                    <a:pt x="4529" y="3895"/>
                    <a:pt x="4529" y="3851"/>
                  </a:cubicBezTo>
                  <a:cubicBezTo>
                    <a:pt x="4540" y="3744"/>
                    <a:pt x="4540" y="3641"/>
                    <a:pt x="4552" y="3546"/>
                  </a:cubicBezTo>
                  <a:cubicBezTo>
                    <a:pt x="4552" y="3524"/>
                    <a:pt x="4574" y="3490"/>
                    <a:pt x="4588" y="3465"/>
                  </a:cubicBezTo>
                  <a:cubicBezTo>
                    <a:pt x="4610" y="3432"/>
                    <a:pt x="4610" y="3395"/>
                    <a:pt x="4599" y="3351"/>
                  </a:cubicBezTo>
                  <a:cubicBezTo>
                    <a:pt x="4588" y="3325"/>
                    <a:pt x="4599" y="3281"/>
                    <a:pt x="4599" y="3244"/>
                  </a:cubicBezTo>
                  <a:cubicBezTo>
                    <a:pt x="4599" y="3163"/>
                    <a:pt x="4610" y="3071"/>
                    <a:pt x="4610" y="2976"/>
                  </a:cubicBezTo>
                  <a:cubicBezTo>
                    <a:pt x="4610" y="2792"/>
                    <a:pt x="4599" y="2593"/>
                    <a:pt x="4588" y="2406"/>
                  </a:cubicBezTo>
                  <a:cubicBezTo>
                    <a:pt x="4588" y="2289"/>
                    <a:pt x="4574" y="2163"/>
                    <a:pt x="4563" y="2046"/>
                  </a:cubicBezTo>
                  <a:cubicBezTo>
                    <a:pt x="4563" y="2024"/>
                    <a:pt x="4552" y="1998"/>
                    <a:pt x="4540" y="1976"/>
                  </a:cubicBezTo>
                  <a:cubicBezTo>
                    <a:pt x="4518" y="1954"/>
                    <a:pt x="4529" y="1929"/>
                    <a:pt x="4540" y="1906"/>
                  </a:cubicBezTo>
                  <a:cubicBezTo>
                    <a:pt x="4574" y="1789"/>
                    <a:pt x="4633" y="1674"/>
                    <a:pt x="4563" y="1546"/>
                  </a:cubicBezTo>
                  <a:cubicBezTo>
                    <a:pt x="4563" y="1535"/>
                    <a:pt x="4552" y="1521"/>
                    <a:pt x="4552" y="1521"/>
                  </a:cubicBezTo>
                  <a:cubicBezTo>
                    <a:pt x="4540" y="1509"/>
                    <a:pt x="4529" y="1498"/>
                    <a:pt x="4518" y="1487"/>
                  </a:cubicBezTo>
                  <a:cubicBezTo>
                    <a:pt x="4540" y="1465"/>
                    <a:pt x="4563" y="1451"/>
                    <a:pt x="4574" y="1428"/>
                  </a:cubicBezTo>
                  <a:cubicBezTo>
                    <a:pt x="4610" y="1406"/>
                    <a:pt x="4610" y="1370"/>
                    <a:pt x="4588" y="1336"/>
                  </a:cubicBezTo>
                  <a:cubicBezTo>
                    <a:pt x="4552" y="1300"/>
                    <a:pt x="4563" y="1255"/>
                    <a:pt x="4610" y="1230"/>
                  </a:cubicBezTo>
                  <a:cubicBezTo>
                    <a:pt x="4680" y="1197"/>
                    <a:pt x="4739" y="1160"/>
                    <a:pt x="4750" y="1068"/>
                  </a:cubicBezTo>
                  <a:cubicBezTo>
                    <a:pt x="4761" y="1057"/>
                    <a:pt x="4772" y="1032"/>
                    <a:pt x="4797" y="1021"/>
                  </a:cubicBezTo>
                  <a:cubicBezTo>
                    <a:pt x="4842" y="987"/>
                    <a:pt x="4853" y="951"/>
                    <a:pt x="4842" y="906"/>
                  </a:cubicBezTo>
                  <a:cubicBezTo>
                    <a:pt x="4831" y="870"/>
                    <a:pt x="4831" y="836"/>
                    <a:pt x="4879" y="811"/>
                  </a:cubicBezTo>
                  <a:close/>
                  <a:moveTo>
                    <a:pt x="3036" y="1"/>
                  </a:moveTo>
                  <a:cubicBezTo>
                    <a:pt x="2862" y="1"/>
                    <a:pt x="2686" y="15"/>
                    <a:pt x="2515" y="68"/>
                  </a:cubicBezTo>
                  <a:cubicBezTo>
                    <a:pt x="2509" y="74"/>
                    <a:pt x="2504" y="76"/>
                    <a:pt x="2498" y="76"/>
                  </a:cubicBezTo>
                  <a:cubicBezTo>
                    <a:pt x="2492" y="76"/>
                    <a:pt x="2486" y="74"/>
                    <a:pt x="2479" y="68"/>
                  </a:cubicBezTo>
                  <a:cubicBezTo>
                    <a:pt x="2375" y="54"/>
                    <a:pt x="2269" y="20"/>
                    <a:pt x="2155" y="9"/>
                  </a:cubicBezTo>
                  <a:cubicBezTo>
                    <a:pt x="2078" y="6"/>
                    <a:pt x="2001" y="4"/>
                    <a:pt x="1925" y="4"/>
                  </a:cubicBezTo>
                  <a:cubicBezTo>
                    <a:pt x="1734" y="4"/>
                    <a:pt x="1545" y="18"/>
                    <a:pt x="1361" y="68"/>
                  </a:cubicBezTo>
                  <a:cubicBezTo>
                    <a:pt x="1026" y="149"/>
                    <a:pt x="710" y="300"/>
                    <a:pt x="453" y="532"/>
                  </a:cubicBezTo>
                  <a:cubicBezTo>
                    <a:pt x="409" y="579"/>
                    <a:pt x="372" y="638"/>
                    <a:pt x="314" y="660"/>
                  </a:cubicBezTo>
                  <a:cubicBezTo>
                    <a:pt x="286" y="671"/>
                    <a:pt x="254" y="674"/>
                    <a:pt x="223" y="674"/>
                  </a:cubicBezTo>
                  <a:cubicBezTo>
                    <a:pt x="191" y="674"/>
                    <a:pt x="159" y="671"/>
                    <a:pt x="129" y="671"/>
                  </a:cubicBezTo>
                  <a:cubicBezTo>
                    <a:pt x="1" y="671"/>
                    <a:pt x="1" y="671"/>
                    <a:pt x="1" y="789"/>
                  </a:cubicBezTo>
                  <a:lnTo>
                    <a:pt x="1" y="3825"/>
                  </a:lnTo>
                  <a:lnTo>
                    <a:pt x="1" y="6178"/>
                  </a:lnTo>
                  <a:lnTo>
                    <a:pt x="1" y="6259"/>
                  </a:lnTo>
                  <a:cubicBezTo>
                    <a:pt x="1" y="6295"/>
                    <a:pt x="12" y="6306"/>
                    <a:pt x="59" y="6306"/>
                  </a:cubicBezTo>
                  <a:lnTo>
                    <a:pt x="291" y="6306"/>
                  </a:lnTo>
                  <a:cubicBezTo>
                    <a:pt x="314" y="6306"/>
                    <a:pt x="339" y="6317"/>
                    <a:pt x="361" y="6329"/>
                  </a:cubicBezTo>
                  <a:cubicBezTo>
                    <a:pt x="420" y="6387"/>
                    <a:pt x="467" y="6446"/>
                    <a:pt x="523" y="6505"/>
                  </a:cubicBezTo>
                  <a:cubicBezTo>
                    <a:pt x="861" y="6773"/>
                    <a:pt x="1247" y="6924"/>
                    <a:pt x="1666" y="6957"/>
                  </a:cubicBezTo>
                  <a:cubicBezTo>
                    <a:pt x="1766" y="6967"/>
                    <a:pt x="1867" y="6973"/>
                    <a:pt x="1968" y="6973"/>
                  </a:cubicBezTo>
                  <a:cubicBezTo>
                    <a:pt x="2122" y="6973"/>
                    <a:pt x="2274" y="6959"/>
                    <a:pt x="2423" y="6924"/>
                  </a:cubicBezTo>
                  <a:cubicBezTo>
                    <a:pt x="2446" y="6913"/>
                    <a:pt x="2468" y="6910"/>
                    <a:pt x="2489" y="6910"/>
                  </a:cubicBezTo>
                  <a:cubicBezTo>
                    <a:pt x="2520" y="6910"/>
                    <a:pt x="2550" y="6917"/>
                    <a:pt x="2585" y="6924"/>
                  </a:cubicBezTo>
                  <a:cubicBezTo>
                    <a:pt x="2754" y="6959"/>
                    <a:pt x="2926" y="6976"/>
                    <a:pt x="3098" y="6976"/>
                  </a:cubicBezTo>
                  <a:cubicBezTo>
                    <a:pt x="3269" y="6976"/>
                    <a:pt x="3441" y="6959"/>
                    <a:pt x="3610" y="6924"/>
                  </a:cubicBezTo>
                  <a:cubicBezTo>
                    <a:pt x="3959" y="6843"/>
                    <a:pt x="4272" y="6689"/>
                    <a:pt x="4540" y="6446"/>
                  </a:cubicBezTo>
                  <a:cubicBezTo>
                    <a:pt x="4588" y="6398"/>
                    <a:pt x="4633" y="6329"/>
                    <a:pt x="4691" y="6306"/>
                  </a:cubicBezTo>
                  <a:cubicBezTo>
                    <a:pt x="4711" y="6299"/>
                    <a:pt x="4732" y="6296"/>
                    <a:pt x="4753" y="6296"/>
                  </a:cubicBezTo>
                  <a:cubicBezTo>
                    <a:pt x="4797" y="6296"/>
                    <a:pt x="4843" y="6306"/>
                    <a:pt x="4890" y="6306"/>
                  </a:cubicBezTo>
                  <a:cubicBezTo>
                    <a:pt x="5007" y="6306"/>
                    <a:pt x="5007" y="6306"/>
                    <a:pt x="5007" y="6189"/>
                  </a:cubicBezTo>
                  <a:lnTo>
                    <a:pt x="5007" y="3490"/>
                  </a:lnTo>
                  <a:lnTo>
                    <a:pt x="5007" y="3222"/>
                  </a:lnTo>
                  <a:lnTo>
                    <a:pt x="5007" y="800"/>
                  </a:lnTo>
                  <a:cubicBezTo>
                    <a:pt x="5007" y="766"/>
                    <a:pt x="4993" y="741"/>
                    <a:pt x="4993" y="719"/>
                  </a:cubicBezTo>
                  <a:cubicBezTo>
                    <a:pt x="4993" y="683"/>
                    <a:pt x="4982" y="671"/>
                    <a:pt x="4948" y="671"/>
                  </a:cubicBezTo>
                  <a:lnTo>
                    <a:pt x="4703" y="671"/>
                  </a:lnTo>
                  <a:cubicBezTo>
                    <a:pt x="4680" y="660"/>
                    <a:pt x="4658" y="649"/>
                    <a:pt x="4644" y="638"/>
                  </a:cubicBezTo>
                  <a:cubicBezTo>
                    <a:pt x="4588" y="590"/>
                    <a:pt x="4540" y="521"/>
                    <a:pt x="4482" y="473"/>
                  </a:cubicBezTo>
                  <a:cubicBezTo>
                    <a:pt x="4144" y="208"/>
                    <a:pt x="3761" y="43"/>
                    <a:pt x="3331" y="9"/>
                  </a:cubicBezTo>
                  <a:cubicBezTo>
                    <a:pt x="3234" y="5"/>
                    <a:pt x="3135" y="1"/>
                    <a:pt x="303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028;p38">
              <a:extLst>
                <a:ext uri="{FF2B5EF4-FFF2-40B4-BE49-F238E27FC236}">
                  <a16:creationId xmlns:a16="http://schemas.microsoft.com/office/drawing/2014/main" xmlns="" id="{C59D493F-DDC1-AFC7-4057-6CFF9EE14A8C}"/>
                </a:ext>
              </a:extLst>
            </p:cNvPr>
            <p:cNvSpPr/>
            <p:nvPr/>
          </p:nvSpPr>
          <p:spPr>
            <a:xfrm>
              <a:off x="1349355" y="1590268"/>
              <a:ext cx="220952" cy="3631"/>
            </a:xfrm>
            <a:custGeom>
              <a:avLst/>
              <a:gdLst/>
              <a:ahLst/>
              <a:cxnLst/>
              <a:rect l="l" t="t" r="r" b="b"/>
              <a:pathLst>
                <a:path w="2921" h="48" extrusionOk="0">
                  <a:moveTo>
                    <a:pt x="71" y="0"/>
                  </a:moveTo>
                  <a:cubicBezTo>
                    <a:pt x="46" y="0"/>
                    <a:pt x="23" y="12"/>
                    <a:pt x="1" y="26"/>
                  </a:cubicBezTo>
                  <a:cubicBezTo>
                    <a:pt x="23" y="26"/>
                    <a:pt x="46" y="37"/>
                    <a:pt x="71" y="37"/>
                  </a:cubicBezTo>
                  <a:cubicBezTo>
                    <a:pt x="534" y="48"/>
                    <a:pt x="1001" y="48"/>
                    <a:pt x="1468" y="48"/>
                  </a:cubicBezTo>
                  <a:lnTo>
                    <a:pt x="1468" y="37"/>
                  </a:lnTo>
                  <a:cubicBezTo>
                    <a:pt x="1777" y="37"/>
                    <a:pt x="2087" y="42"/>
                    <a:pt x="2394" y="42"/>
                  </a:cubicBezTo>
                  <a:cubicBezTo>
                    <a:pt x="2547" y="42"/>
                    <a:pt x="2700" y="40"/>
                    <a:pt x="2850" y="37"/>
                  </a:cubicBezTo>
                  <a:cubicBezTo>
                    <a:pt x="2876" y="37"/>
                    <a:pt x="2898" y="26"/>
                    <a:pt x="2920" y="26"/>
                  </a:cubicBezTo>
                  <a:cubicBezTo>
                    <a:pt x="2898" y="12"/>
                    <a:pt x="2876" y="0"/>
                    <a:pt x="286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029;p38">
              <a:extLst>
                <a:ext uri="{FF2B5EF4-FFF2-40B4-BE49-F238E27FC236}">
                  <a16:creationId xmlns:a16="http://schemas.microsoft.com/office/drawing/2014/main" xmlns="" id="{49CFDAEE-1461-1DFE-4D31-9B4E2B26AAEE}"/>
                </a:ext>
              </a:extLst>
            </p:cNvPr>
            <p:cNvSpPr/>
            <p:nvPr/>
          </p:nvSpPr>
          <p:spPr>
            <a:xfrm>
              <a:off x="1348296" y="1569845"/>
              <a:ext cx="223902" cy="4236"/>
            </a:xfrm>
            <a:custGeom>
              <a:avLst/>
              <a:gdLst/>
              <a:ahLst/>
              <a:cxnLst/>
              <a:rect l="l" t="t" r="r" b="b"/>
              <a:pathLst>
                <a:path w="2960" h="56" extrusionOk="0">
                  <a:moveTo>
                    <a:pt x="33" y="1"/>
                  </a:moveTo>
                  <a:cubicBezTo>
                    <a:pt x="15" y="1"/>
                    <a:pt x="1" y="5"/>
                    <a:pt x="1" y="27"/>
                  </a:cubicBezTo>
                  <a:cubicBezTo>
                    <a:pt x="1" y="39"/>
                    <a:pt x="48" y="50"/>
                    <a:pt x="60" y="50"/>
                  </a:cubicBezTo>
                  <a:lnTo>
                    <a:pt x="2878" y="50"/>
                  </a:lnTo>
                  <a:cubicBezTo>
                    <a:pt x="2895" y="50"/>
                    <a:pt x="2913" y="55"/>
                    <a:pt x="2927" y="55"/>
                  </a:cubicBezTo>
                  <a:cubicBezTo>
                    <a:pt x="2942" y="55"/>
                    <a:pt x="2954" y="50"/>
                    <a:pt x="2959" y="27"/>
                  </a:cubicBezTo>
                  <a:cubicBezTo>
                    <a:pt x="2934" y="16"/>
                    <a:pt x="2912" y="2"/>
                    <a:pt x="2878" y="2"/>
                  </a:cubicBezTo>
                  <a:lnTo>
                    <a:pt x="71" y="2"/>
                  </a:lnTo>
                  <a:cubicBezTo>
                    <a:pt x="58" y="2"/>
                    <a:pt x="45" y="1"/>
                    <a:pt x="3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030;p38">
              <a:extLst>
                <a:ext uri="{FF2B5EF4-FFF2-40B4-BE49-F238E27FC236}">
                  <a16:creationId xmlns:a16="http://schemas.microsoft.com/office/drawing/2014/main" xmlns="" id="{8F0FF06F-D3C7-5626-9E0E-9B3D0FDA7C3D}"/>
                </a:ext>
              </a:extLst>
            </p:cNvPr>
            <p:cNvSpPr/>
            <p:nvPr/>
          </p:nvSpPr>
          <p:spPr>
            <a:xfrm>
              <a:off x="1347464" y="1552448"/>
              <a:ext cx="222843" cy="3631"/>
            </a:xfrm>
            <a:custGeom>
              <a:avLst/>
              <a:gdLst/>
              <a:ahLst/>
              <a:cxnLst/>
              <a:rect l="l" t="t" r="r" b="b"/>
              <a:pathLst>
                <a:path w="2946" h="48" extrusionOk="0">
                  <a:moveTo>
                    <a:pt x="59" y="0"/>
                  </a:moveTo>
                  <a:cubicBezTo>
                    <a:pt x="48" y="0"/>
                    <a:pt x="26" y="23"/>
                    <a:pt x="1" y="23"/>
                  </a:cubicBezTo>
                  <a:cubicBezTo>
                    <a:pt x="26" y="37"/>
                    <a:pt x="48" y="48"/>
                    <a:pt x="59" y="48"/>
                  </a:cubicBezTo>
                  <a:lnTo>
                    <a:pt x="2934" y="48"/>
                  </a:lnTo>
                  <a:cubicBezTo>
                    <a:pt x="2934" y="37"/>
                    <a:pt x="2945" y="37"/>
                    <a:pt x="2945" y="23"/>
                  </a:cubicBezTo>
                  <a:cubicBezTo>
                    <a:pt x="2945" y="12"/>
                    <a:pt x="2934" y="12"/>
                    <a:pt x="2934" y="12"/>
                  </a:cubicBezTo>
                  <a:cubicBezTo>
                    <a:pt x="2923" y="0"/>
                    <a:pt x="2912" y="0"/>
                    <a:pt x="290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031;p38">
              <a:extLst>
                <a:ext uri="{FF2B5EF4-FFF2-40B4-BE49-F238E27FC236}">
                  <a16:creationId xmlns:a16="http://schemas.microsoft.com/office/drawing/2014/main" xmlns="" id="{54EA2E44-3379-9FE6-4EFA-3FA0DA22519E}"/>
                </a:ext>
              </a:extLst>
            </p:cNvPr>
            <p:cNvSpPr/>
            <p:nvPr/>
          </p:nvSpPr>
          <p:spPr>
            <a:xfrm>
              <a:off x="1551841" y="1788291"/>
              <a:ext cx="30938" cy="24735"/>
            </a:xfrm>
            <a:custGeom>
              <a:avLst/>
              <a:gdLst/>
              <a:ahLst/>
              <a:cxnLst/>
              <a:rect l="l" t="t" r="r" b="b"/>
              <a:pathLst>
                <a:path w="409" h="327" extrusionOk="0">
                  <a:moveTo>
                    <a:pt x="221" y="36"/>
                  </a:moveTo>
                  <a:cubicBezTo>
                    <a:pt x="232" y="36"/>
                    <a:pt x="268" y="62"/>
                    <a:pt x="257" y="62"/>
                  </a:cubicBezTo>
                  <a:cubicBezTo>
                    <a:pt x="243" y="131"/>
                    <a:pt x="291" y="165"/>
                    <a:pt x="349" y="176"/>
                  </a:cubicBezTo>
                  <a:lnTo>
                    <a:pt x="349" y="187"/>
                  </a:lnTo>
                  <a:cubicBezTo>
                    <a:pt x="349" y="235"/>
                    <a:pt x="327" y="246"/>
                    <a:pt x="280" y="246"/>
                  </a:cubicBezTo>
                  <a:cubicBezTo>
                    <a:pt x="257" y="257"/>
                    <a:pt x="221" y="271"/>
                    <a:pt x="199" y="282"/>
                  </a:cubicBezTo>
                  <a:cubicBezTo>
                    <a:pt x="184" y="287"/>
                    <a:pt x="171" y="290"/>
                    <a:pt x="160" y="290"/>
                  </a:cubicBezTo>
                  <a:cubicBezTo>
                    <a:pt x="144" y="290"/>
                    <a:pt x="131" y="284"/>
                    <a:pt x="118" y="271"/>
                  </a:cubicBezTo>
                  <a:lnTo>
                    <a:pt x="81" y="235"/>
                  </a:lnTo>
                  <a:cubicBezTo>
                    <a:pt x="23" y="187"/>
                    <a:pt x="23" y="165"/>
                    <a:pt x="81" y="131"/>
                  </a:cubicBezTo>
                  <a:cubicBezTo>
                    <a:pt x="129" y="95"/>
                    <a:pt x="162" y="36"/>
                    <a:pt x="221" y="36"/>
                  </a:cubicBezTo>
                  <a:close/>
                  <a:moveTo>
                    <a:pt x="237" y="0"/>
                  </a:moveTo>
                  <a:cubicBezTo>
                    <a:pt x="228" y="0"/>
                    <a:pt x="219" y="1"/>
                    <a:pt x="210" y="3"/>
                  </a:cubicBezTo>
                  <a:cubicBezTo>
                    <a:pt x="129" y="14"/>
                    <a:pt x="81" y="84"/>
                    <a:pt x="11" y="143"/>
                  </a:cubicBezTo>
                  <a:cubicBezTo>
                    <a:pt x="0" y="154"/>
                    <a:pt x="0" y="176"/>
                    <a:pt x="0" y="187"/>
                  </a:cubicBezTo>
                  <a:cubicBezTo>
                    <a:pt x="0" y="235"/>
                    <a:pt x="104" y="327"/>
                    <a:pt x="151" y="327"/>
                  </a:cubicBezTo>
                  <a:lnTo>
                    <a:pt x="199" y="327"/>
                  </a:lnTo>
                  <a:cubicBezTo>
                    <a:pt x="232" y="316"/>
                    <a:pt x="268" y="305"/>
                    <a:pt x="313" y="293"/>
                  </a:cubicBezTo>
                  <a:cubicBezTo>
                    <a:pt x="349" y="282"/>
                    <a:pt x="383" y="246"/>
                    <a:pt x="397" y="201"/>
                  </a:cubicBezTo>
                  <a:cubicBezTo>
                    <a:pt x="408" y="154"/>
                    <a:pt x="372" y="143"/>
                    <a:pt x="338" y="131"/>
                  </a:cubicBezTo>
                  <a:cubicBezTo>
                    <a:pt x="313" y="117"/>
                    <a:pt x="291" y="106"/>
                    <a:pt x="302" y="73"/>
                  </a:cubicBezTo>
                  <a:cubicBezTo>
                    <a:pt x="302" y="24"/>
                    <a:pt x="279" y="0"/>
                    <a:pt x="23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032;p38">
              <a:extLst>
                <a:ext uri="{FF2B5EF4-FFF2-40B4-BE49-F238E27FC236}">
                  <a16:creationId xmlns:a16="http://schemas.microsoft.com/office/drawing/2014/main" xmlns="" id="{95FD2364-7405-A4B0-9B4E-2F48AE6DE912}"/>
                </a:ext>
              </a:extLst>
            </p:cNvPr>
            <p:cNvSpPr/>
            <p:nvPr/>
          </p:nvSpPr>
          <p:spPr>
            <a:xfrm>
              <a:off x="1338841" y="1420609"/>
              <a:ext cx="51815" cy="17398"/>
            </a:xfrm>
            <a:custGeom>
              <a:avLst/>
              <a:gdLst/>
              <a:ahLst/>
              <a:cxnLst/>
              <a:rect l="l" t="t" r="r" b="b"/>
              <a:pathLst>
                <a:path w="685" h="230" extrusionOk="0">
                  <a:moveTo>
                    <a:pt x="625" y="0"/>
                  </a:moveTo>
                  <a:cubicBezTo>
                    <a:pt x="448" y="0"/>
                    <a:pt x="39" y="129"/>
                    <a:pt x="0" y="229"/>
                  </a:cubicBezTo>
                  <a:cubicBezTo>
                    <a:pt x="34" y="218"/>
                    <a:pt x="45" y="207"/>
                    <a:pt x="56" y="207"/>
                  </a:cubicBezTo>
                  <a:cubicBezTo>
                    <a:pt x="104" y="184"/>
                    <a:pt x="151" y="159"/>
                    <a:pt x="185" y="137"/>
                  </a:cubicBezTo>
                  <a:cubicBezTo>
                    <a:pt x="324" y="78"/>
                    <a:pt x="464" y="45"/>
                    <a:pt x="604" y="34"/>
                  </a:cubicBezTo>
                  <a:cubicBezTo>
                    <a:pt x="613" y="34"/>
                    <a:pt x="624" y="35"/>
                    <a:pt x="635" y="35"/>
                  </a:cubicBezTo>
                  <a:cubicBezTo>
                    <a:pt x="653" y="35"/>
                    <a:pt x="671" y="31"/>
                    <a:pt x="685" y="8"/>
                  </a:cubicBezTo>
                  <a:cubicBezTo>
                    <a:pt x="671" y="3"/>
                    <a:pt x="650" y="0"/>
                    <a:pt x="62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033;p38">
              <a:extLst>
                <a:ext uri="{FF2B5EF4-FFF2-40B4-BE49-F238E27FC236}">
                  <a16:creationId xmlns:a16="http://schemas.microsoft.com/office/drawing/2014/main" xmlns="" id="{7A7D68DD-3B09-871C-B375-346B3D7F35C1}"/>
                </a:ext>
              </a:extLst>
            </p:cNvPr>
            <p:cNvSpPr/>
            <p:nvPr/>
          </p:nvSpPr>
          <p:spPr>
            <a:xfrm>
              <a:off x="1360777" y="1429686"/>
              <a:ext cx="17625" cy="9380"/>
            </a:xfrm>
            <a:custGeom>
              <a:avLst/>
              <a:gdLst/>
              <a:ahLst/>
              <a:cxnLst/>
              <a:rect l="l" t="t" r="r" b="b"/>
              <a:pathLst>
                <a:path w="233" h="124" extrusionOk="0">
                  <a:moveTo>
                    <a:pt x="210" y="1"/>
                  </a:moveTo>
                  <a:cubicBezTo>
                    <a:pt x="207" y="1"/>
                    <a:pt x="203" y="2"/>
                    <a:pt x="199" y="6"/>
                  </a:cubicBezTo>
                  <a:cubicBezTo>
                    <a:pt x="140" y="28"/>
                    <a:pt x="93" y="53"/>
                    <a:pt x="45" y="76"/>
                  </a:cubicBezTo>
                  <a:cubicBezTo>
                    <a:pt x="23" y="76"/>
                    <a:pt x="12" y="87"/>
                    <a:pt x="1" y="98"/>
                  </a:cubicBezTo>
                  <a:cubicBezTo>
                    <a:pt x="12" y="109"/>
                    <a:pt x="12" y="109"/>
                    <a:pt x="12" y="123"/>
                  </a:cubicBezTo>
                  <a:cubicBezTo>
                    <a:pt x="18" y="116"/>
                    <a:pt x="26" y="116"/>
                    <a:pt x="35" y="116"/>
                  </a:cubicBezTo>
                  <a:cubicBezTo>
                    <a:pt x="43" y="116"/>
                    <a:pt x="52" y="116"/>
                    <a:pt x="59" y="109"/>
                  </a:cubicBezTo>
                  <a:cubicBezTo>
                    <a:pt x="104" y="87"/>
                    <a:pt x="163" y="64"/>
                    <a:pt x="210" y="39"/>
                  </a:cubicBezTo>
                  <a:cubicBezTo>
                    <a:pt x="221" y="28"/>
                    <a:pt x="233" y="17"/>
                    <a:pt x="233" y="6"/>
                  </a:cubicBezTo>
                  <a:cubicBezTo>
                    <a:pt x="225" y="6"/>
                    <a:pt x="218" y="1"/>
                    <a:pt x="21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034;p38">
              <a:extLst>
                <a:ext uri="{FF2B5EF4-FFF2-40B4-BE49-F238E27FC236}">
                  <a16:creationId xmlns:a16="http://schemas.microsoft.com/office/drawing/2014/main" xmlns="" id="{A956A331-6DFC-53C8-2E93-E80075439683}"/>
                </a:ext>
              </a:extLst>
            </p:cNvPr>
            <p:cNvSpPr/>
            <p:nvPr/>
          </p:nvSpPr>
          <p:spPr>
            <a:xfrm>
              <a:off x="1314939" y="1442317"/>
              <a:ext cx="14221" cy="10666"/>
            </a:xfrm>
            <a:custGeom>
              <a:avLst/>
              <a:gdLst/>
              <a:ahLst/>
              <a:cxnLst/>
              <a:rect l="l" t="t" r="r" b="b"/>
              <a:pathLst>
                <a:path w="188" h="141" extrusionOk="0">
                  <a:moveTo>
                    <a:pt x="188" y="1"/>
                  </a:moveTo>
                  <a:cubicBezTo>
                    <a:pt x="118" y="1"/>
                    <a:pt x="12" y="82"/>
                    <a:pt x="1" y="141"/>
                  </a:cubicBezTo>
                  <a:cubicBezTo>
                    <a:pt x="59" y="96"/>
                    <a:pt x="118" y="60"/>
                    <a:pt x="18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035;p38">
              <a:extLst>
                <a:ext uri="{FF2B5EF4-FFF2-40B4-BE49-F238E27FC236}">
                  <a16:creationId xmlns:a16="http://schemas.microsoft.com/office/drawing/2014/main" xmlns="" id="{C2F7E039-EC07-7115-CFA4-463D226D31F9}"/>
                </a:ext>
              </a:extLst>
            </p:cNvPr>
            <p:cNvSpPr/>
            <p:nvPr/>
          </p:nvSpPr>
          <p:spPr>
            <a:xfrm>
              <a:off x="1346632" y="1902809"/>
              <a:ext cx="10666" cy="7337"/>
            </a:xfrm>
            <a:custGeom>
              <a:avLst/>
              <a:gdLst/>
              <a:ahLst/>
              <a:cxnLst/>
              <a:rect l="l" t="t" r="r" b="b"/>
              <a:pathLst>
                <a:path w="141" h="97" extrusionOk="0">
                  <a:moveTo>
                    <a:pt x="1" y="0"/>
                  </a:moveTo>
                  <a:cubicBezTo>
                    <a:pt x="21" y="44"/>
                    <a:pt x="81" y="97"/>
                    <a:pt x="128" y="97"/>
                  </a:cubicBezTo>
                  <a:cubicBezTo>
                    <a:pt x="132" y="97"/>
                    <a:pt x="136" y="96"/>
                    <a:pt x="140" y="95"/>
                  </a:cubicBezTo>
                  <a:cubicBezTo>
                    <a:pt x="129" y="59"/>
                    <a:pt x="37" y="0"/>
                    <a:pt x="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036;p38">
              <a:extLst>
                <a:ext uri="{FF2B5EF4-FFF2-40B4-BE49-F238E27FC236}">
                  <a16:creationId xmlns:a16="http://schemas.microsoft.com/office/drawing/2014/main" xmlns="" id="{C2A6FD0C-9225-13D5-5CC4-24D70883FC36}"/>
                </a:ext>
              </a:extLst>
            </p:cNvPr>
            <p:cNvSpPr/>
            <p:nvPr/>
          </p:nvSpPr>
          <p:spPr>
            <a:xfrm>
              <a:off x="1358886" y="1904700"/>
              <a:ext cx="11725" cy="7867"/>
            </a:xfrm>
            <a:custGeom>
              <a:avLst/>
              <a:gdLst/>
              <a:ahLst/>
              <a:cxnLst/>
              <a:rect l="l" t="t" r="r" b="b"/>
              <a:pathLst>
                <a:path w="155" h="104" extrusionOk="0">
                  <a:moveTo>
                    <a:pt x="15" y="0"/>
                  </a:moveTo>
                  <a:cubicBezTo>
                    <a:pt x="1" y="12"/>
                    <a:pt x="1" y="12"/>
                    <a:pt x="1" y="23"/>
                  </a:cubicBezTo>
                  <a:cubicBezTo>
                    <a:pt x="48" y="45"/>
                    <a:pt x="96" y="70"/>
                    <a:pt x="140" y="104"/>
                  </a:cubicBezTo>
                  <a:cubicBezTo>
                    <a:pt x="140" y="93"/>
                    <a:pt x="140" y="81"/>
                    <a:pt x="154" y="81"/>
                  </a:cubicBezTo>
                  <a:cubicBezTo>
                    <a:pt x="107" y="45"/>
                    <a:pt x="59" y="12"/>
                    <a:pt x="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037;p38">
              <a:extLst>
                <a:ext uri="{FF2B5EF4-FFF2-40B4-BE49-F238E27FC236}">
                  <a16:creationId xmlns:a16="http://schemas.microsoft.com/office/drawing/2014/main" xmlns="" id="{90F96CF0-2026-10C4-4FE0-4DA577988F7C}"/>
                </a:ext>
              </a:extLst>
            </p:cNvPr>
            <p:cNvSpPr/>
            <p:nvPr/>
          </p:nvSpPr>
          <p:spPr>
            <a:xfrm>
              <a:off x="1579071" y="1457672"/>
              <a:ext cx="8094" cy="5068"/>
            </a:xfrm>
            <a:custGeom>
              <a:avLst/>
              <a:gdLst/>
              <a:ahLst/>
              <a:cxnLst/>
              <a:rect l="l" t="t" r="r" b="b"/>
              <a:pathLst>
                <a:path w="107" h="67" extrusionOk="0">
                  <a:moveTo>
                    <a:pt x="32" y="0"/>
                  </a:moveTo>
                  <a:cubicBezTo>
                    <a:pt x="22" y="0"/>
                    <a:pt x="11" y="3"/>
                    <a:pt x="1" y="7"/>
                  </a:cubicBezTo>
                  <a:cubicBezTo>
                    <a:pt x="37" y="33"/>
                    <a:pt x="70" y="44"/>
                    <a:pt x="107" y="66"/>
                  </a:cubicBezTo>
                  <a:cubicBezTo>
                    <a:pt x="107" y="29"/>
                    <a:pt x="71" y="0"/>
                    <a:pt x="3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3" name="Google Shape;3084;p38">
            <a:extLst>
              <a:ext uri="{FF2B5EF4-FFF2-40B4-BE49-F238E27FC236}">
                <a16:creationId xmlns:a16="http://schemas.microsoft.com/office/drawing/2014/main" xmlns="" id="{84FDD1DE-1CAA-F1A2-B8F5-48E20EE50095}"/>
              </a:ext>
            </a:extLst>
          </p:cNvPr>
          <p:cNvGrpSpPr/>
          <p:nvPr/>
        </p:nvGrpSpPr>
        <p:grpSpPr>
          <a:xfrm rot="-904762">
            <a:off x="3136971" y="3519720"/>
            <a:ext cx="1167082" cy="960536"/>
            <a:chOff x="5524111" y="1417995"/>
            <a:chExt cx="686002" cy="564596"/>
          </a:xfrm>
        </p:grpSpPr>
        <p:sp>
          <p:nvSpPr>
            <p:cNvPr id="3434" name="Google Shape;3085;p38">
              <a:extLst>
                <a:ext uri="{FF2B5EF4-FFF2-40B4-BE49-F238E27FC236}">
                  <a16:creationId xmlns:a16="http://schemas.microsoft.com/office/drawing/2014/main" xmlns="" id="{7A50FCC3-3561-CD81-468E-D547144BE6A8}"/>
                </a:ext>
              </a:extLst>
            </p:cNvPr>
            <p:cNvSpPr/>
            <p:nvPr/>
          </p:nvSpPr>
          <p:spPr>
            <a:xfrm>
              <a:off x="5524111" y="1417995"/>
              <a:ext cx="686002" cy="564596"/>
            </a:xfrm>
            <a:custGeom>
              <a:avLst/>
              <a:gdLst/>
              <a:ahLst/>
              <a:cxnLst/>
              <a:rect l="l" t="t" r="r" b="b"/>
              <a:pathLst>
                <a:path w="9069" h="7464" extrusionOk="0">
                  <a:moveTo>
                    <a:pt x="540" y="0"/>
                  </a:moveTo>
                  <a:cubicBezTo>
                    <a:pt x="532" y="0"/>
                    <a:pt x="523" y="1"/>
                    <a:pt x="514" y="1"/>
                  </a:cubicBezTo>
                  <a:cubicBezTo>
                    <a:pt x="327" y="12"/>
                    <a:pt x="187" y="141"/>
                    <a:pt x="140" y="328"/>
                  </a:cubicBezTo>
                  <a:cubicBezTo>
                    <a:pt x="95" y="501"/>
                    <a:pt x="47" y="770"/>
                    <a:pt x="140" y="1038"/>
                  </a:cubicBezTo>
                  <a:cubicBezTo>
                    <a:pt x="140" y="1049"/>
                    <a:pt x="154" y="1049"/>
                    <a:pt x="154" y="1060"/>
                  </a:cubicBezTo>
                  <a:cubicBezTo>
                    <a:pt x="95" y="1119"/>
                    <a:pt x="36" y="1225"/>
                    <a:pt x="25" y="1376"/>
                  </a:cubicBezTo>
                  <a:cubicBezTo>
                    <a:pt x="0" y="1574"/>
                    <a:pt x="70" y="1758"/>
                    <a:pt x="210" y="1923"/>
                  </a:cubicBezTo>
                  <a:cubicBezTo>
                    <a:pt x="223" y="1934"/>
                    <a:pt x="235" y="1946"/>
                    <a:pt x="246" y="1968"/>
                  </a:cubicBezTo>
                  <a:cubicBezTo>
                    <a:pt x="246" y="1982"/>
                    <a:pt x="246" y="2004"/>
                    <a:pt x="235" y="2027"/>
                  </a:cubicBezTo>
                  <a:cubicBezTo>
                    <a:pt x="223" y="2178"/>
                    <a:pt x="279" y="2317"/>
                    <a:pt x="408" y="2435"/>
                  </a:cubicBezTo>
                  <a:cubicBezTo>
                    <a:pt x="514" y="2527"/>
                    <a:pt x="629" y="2574"/>
                    <a:pt x="735" y="2611"/>
                  </a:cubicBezTo>
                  <a:cubicBezTo>
                    <a:pt x="735" y="2611"/>
                    <a:pt x="735" y="2622"/>
                    <a:pt x="746" y="2633"/>
                  </a:cubicBezTo>
                  <a:cubicBezTo>
                    <a:pt x="793" y="2736"/>
                    <a:pt x="886" y="2820"/>
                    <a:pt x="1025" y="2865"/>
                  </a:cubicBezTo>
                  <a:cubicBezTo>
                    <a:pt x="1107" y="2901"/>
                    <a:pt x="1193" y="2916"/>
                    <a:pt x="1277" y="2916"/>
                  </a:cubicBezTo>
                  <a:cubicBezTo>
                    <a:pt x="1302" y="2916"/>
                    <a:pt x="1327" y="2915"/>
                    <a:pt x="1352" y="2912"/>
                  </a:cubicBezTo>
                  <a:lnTo>
                    <a:pt x="1352" y="2912"/>
                  </a:lnTo>
                  <a:lnTo>
                    <a:pt x="1341" y="2982"/>
                  </a:lnTo>
                  <a:cubicBezTo>
                    <a:pt x="1271" y="3295"/>
                    <a:pt x="1201" y="3703"/>
                    <a:pt x="1235" y="4133"/>
                  </a:cubicBezTo>
                  <a:cubicBezTo>
                    <a:pt x="1282" y="4692"/>
                    <a:pt x="1363" y="5158"/>
                    <a:pt x="1503" y="5589"/>
                  </a:cubicBezTo>
                  <a:cubicBezTo>
                    <a:pt x="1562" y="5739"/>
                    <a:pt x="1595" y="5904"/>
                    <a:pt x="1643" y="6066"/>
                  </a:cubicBezTo>
                  <a:cubicBezTo>
                    <a:pt x="1676" y="6184"/>
                    <a:pt x="1701" y="6298"/>
                    <a:pt x="1735" y="6415"/>
                  </a:cubicBezTo>
                  <a:cubicBezTo>
                    <a:pt x="1760" y="6474"/>
                    <a:pt x="1746" y="6544"/>
                    <a:pt x="1735" y="6636"/>
                  </a:cubicBezTo>
                  <a:lnTo>
                    <a:pt x="1724" y="6647"/>
                  </a:lnTo>
                  <a:cubicBezTo>
                    <a:pt x="1701" y="6846"/>
                    <a:pt x="1782" y="7022"/>
                    <a:pt x="1933" y="7103"/>
                  </a:cubicBezTo>
                  <a:cubicBezTo>
                    <a:pt x="2003" y="7150"/>
                    <a:pt x="2109" y="7195"/>
                    <a:pt x="2224" y="7195"/>
                  </a:cubicBezTo>
                  <a:cubicBezTo>
                    <a:pt x="2632" y="7231"/>
                    <a:pt x="3051" y="7254"/>
                    <a:pt x="3447" y="7276"/>
                  </a:cubicBezTo>
                  <a:lnTo>
                    <a:pt x="3866" y="7301"/>
                  </a:lnTo>
                  <a:cubicBezTo>
                    <a:pt x="3959" y="7312"/>
                    <a:pt x="4051" y="7312"/>
                    <a:pt x="4157" y="7323"/>
                  </a:cubicBezTo>
                  <a:cubicBezTo>
                    <a:pt x="4297" y="7335"/>
                    <a:pt x="4448" y="7335"/>
                    <a:pt x="4587" y="7346"/>
                  </a:cubicBezTo>
                  <a:cubicBezTo>
                    <a:pt x="4727" y="7360"/>
                    <a:pt x="4878" y="7371"/>
                    <a:pt x="5017" y="7371"/>
                  </a:cubicBezTo>
                  <a:cubicBezTo>
                    <a:pt x="5182" y="7382"/>
                    <a:pt x="5344" y="7393"/>
                    <a:pt x="5506" y="7404"/>
                  </a:cubicBezTo>
                  <a:cubicBezTo>
                    <a:pt x="5705" y="7416"/>
                    <a:pt x="5892" y="7430"/>
                    <a:pt x="6090" y="7441"/>
                  </a:cubicBezTo>
                  <a:lnTo>
                    <a:pt x="6230" y="7452"/>
                  </a:lnTo>
                  <a:cubicBezTo>
                    <a:pt x="6252" y="7452"/>
                    <a:pt x="6275" y="7452"/>
                    <a:pt x="6300" y="7463"/>
                  </a:cubicBezTo>
                  <a:lnTo>
                    <a:pt x="6414" y="7463"/>
                  </a:lnTo>
                  <a:cubicBezTo>
                    <a:pt x="6425" y="7463"/>
                    <a:pt x="6425" y="7452"/>
                    <a:pt x="6439" y="7452"/>
                  </a:cubicBezTo>
                  <a:lnTo>
                    <a:pt x="6705" y="7452"/>
                  </a:lnTo>
                  <a:cubicBezTo>
                    <a:pt x="6822" y="7452"/>
                    <a:pt x="6944" y="7457"/>
                    <a:pt x="7064" y="7457"/>
                  </a:cubicBezTo>
                  <a:cubicBezTo>
                    <a:pt x="7124" y="7457"/>
                    <a:pt x="7183" y="7456"/>
                    <a:pt x="7241" y="7452"/>
                  </a:cubicBezTo>
                  <a:lnTo>
                    <a:pt x="7987" y="7452"/>
                  </a:lnTo>
                  <a:cubicBezTo>
                    <a:pt x="8149" y="7441"/>
                    <a:pt x="8278" y="7441"/>
                    <a:pt x="8395" y="7416"/>
                  </a:cubicBezTo>
                  <a:cubicBezTo>
                    <a:pt x="8487" y="7404"/>
                    <a:pt x="8557" y="7382"/>
                    <a:pt x="8616" y="7371"/>
                  </a:cubicBezTo>
                  <a:cubicBezTo>
                    <a:pt x="8638" y="7360"/>
                    <a:pt x="8649" y="7360"/>
                    <a:pt x="8660" y="7346"/>
                  </a:cubicBezTo>
                  <a:cubicBezTo>
                    <a:pt x="8800" y="7312"/>
                    <a:pt x="8870" y="7195"/>
                    <a:pt x="8895" y="7103"/>
                  </a:cubicBezTo>
                  <a:cubicBezTo>
                    <a:pt x="8929" y="6963"/>
                    <a:pt x="8906" y="6823"/>
                    <a:pt x="8848" y="6706"/>
                  </a:cubicBezTo>
                  <a:lnTo>
                    <a:pt x="8848" y="6603"/>
                  </a:lnTo>
                  <a:cubicBezTo>
                    <a:pt x="8859" y="6497"/>
                    <a:pt x="8859" y="6393"/>
                    <a:pt x="8859" y="6287"/>
                  </a:cubicBezTo>
                  <a:lnTo>
                    <a:pt x="8859" y="6195"/>
                  </a:lnTo>
                  <a:lnTo>
                    <a:pt x="8870" y="6195"/>
                  </a:lnTo>
                  <a:cubicBezTo>
                    <a:pt x="8976" y="6136"/>
                    <a:pt x="9035" y="6044"/>
                    <a:pt x="9057" y="5915"/>
                  </a:cubicBezTo>
                  <a:cubicBezTo>
                    <a:pt x="9057" y="5846"/>
                    <a:pt x="9068" y="5776"/>
                    <a:pt x="9068" y="5706"/>
                  </a:cubicBezTo>
                  <a:cubicBezTo>
                    <a:pt x="9057" y="5519"/>
                    <a:pt x="9057" y="5320"/>
                    <a:pt x="9057" y="5088"/>
                  </a:cubicBezTo>
                  <a:cubicBezTo>
                    <a:pt x="9035" y="4041"/>
                    <a:pt x="8870" y="3144"/>
                    <a:pt x="8557" y="2354"/>
                  </a:cubicBezTo>
                  <a:cubicBezTo>
                    <a:pt x="8476" y="2122"/>
                    <a:pt x="8370" y="1912"/>
                    <a:pt x="8289" y="1725"/>
                  </a:cubicBezTo>
                  <a:lnTo>
                    <a:pt x="8289" y="1714"/>
                  </a:lnTo>
                  <a:cubicBezTo>
                    <a:pt x="8266" y="1666"/>
                    <a:pt x="8230" y="1608"/>
                    <a:pt x="8185" y="1538"/>
                  </a:cubicBezTo>
                  <a:cubicBezTo>
                    <a:pt x="8208" y="1468"/>
                    <a:pt x="8208" y="1387"/>
                    <a:pt x="8197" y="1295"/>
                  </a:cubicBezTo>
                  <a:cubicBezTo>
                    <a:pt x="8171" y="1214"/>
                    <a:pt x="8138" y="1130"/>
                    <a:pt x="8090" y="1074"/>
                  </a:cubicBezTo>
                  <a:lnTo>
                    <a:pt x="8090" y="979"/>
                  </a:lnTo>
                  <a:cubicBezTo>
                    <a:pt x="8079" y="864"/>
                    <a:pt x="8068" y="758"/>
                    <a:pt x="8046" y="655"/>
                  </a:cubicBezTo>
                  <a:cubicBezTo>
                    <a:pt x="8021" y="571"/>
                    <a:pt x="7976" y="479"/>
                    <a:pt x="7917" y="398"/>
                  </a:cubicBezTo>
                  <a:cubicBezTo>
                    <a:pt x="7841" y="313"/>
                    <a:pt x="7721" y="260"/>
                    <a:pt x="7610" y="260"/>
                  </a:cubicBezTo>
                  <a:cubicBezTo>
                    <a:pt x="7583" y="260"/>
                    <a:pt x="7557" y="263"/>
                    <a:pt x="7532" y="269"/>
                  </a:cubicBezTo>
                  <a:cubicBezTo>
                    <a:pt x="7359" y="306"/>
                    <a:pt x="7264" y="468"/>
                    <a:pt x="7241" y="607"/>
                  </a:cubicBezTo>
                  <a:cubicBezTo>
                    <a:pt x="7241" y="666"/>
                    <a:pt x="7230" y="736"/>
                    <a:pt x="7219" y="806"/>
                  </a:cubicBezTo>
                  <a:cubicBezTo>
                    <a:pt x="6822" y="515"/>
                    <a:pt x="6344" y="317"/>
                    <a:pt x="5822" y="211"/>
                  </a:cubicBezTo>
                  <a:cubicBezTo>
                    <a:pt x="5591" y="164"/>
                    <a:pt x="5356" y="141"/>
                    <a:pt x="5116" y="141"/>
                  </a:cubicBezTo>
                  <a:cubicBezTo>
                    <a:pt x="4642" y="141"/>
                    <a:pt x="4147" y="231"/>
                    <a:pt x="3621" y="409"/>
                  </a:cubicBezTo>
                  <a:cubicBezTo>
                    <a:pt x="3319" y="515"/>
                    <a:pt x="3028" y="677"/>
                    <a:pt x="2738" y="887"/>
                  </a:cubicBezTo>
                  <a:cubicBezTo>
                    <a:pt x="2539" y="1038"/>
                    <a:pt x="2294" y="1236"/>
                    <a:pt x="2062" y="1479"/>
                  </a:cubicBezTo>
                  <a:cubicBezTo>
                    <a:pt x="1573" y="1284"/>
                    <a:pt x="1224" y="957"/>
                    <a:pt x="1003" y="468"/>
                  </a:cubicBezTo>
                  <a:cubicBezTo>
                    <a:pt x="992" y="420"/>
                    <a:pt x="967" y="387"/>
                    <a:pt x="955" y="339"/>
                  </a:cubicBezTo>
                  <a:cubicBezTo>
                    <a:pt x="944" y="317"/>
                    <a:pt x="933" y="292"/>
                    <a:pt x="922" y="269"/>
                  </a:cubicBezTo>
                  <a:cubicBezTo>
                    <a:pt x="855" y="105"/>
                    <a:pt x="713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086;p38">
              <a:extLst>
                <a:ext uri="{FF2B5EF4-FFF2-40B4-BE49-F238E27FC236}">
                  <a16:creationId xmlns:a16="http://schemas.microsoft.com/office/drawing/2014/main" xmlns="" id="{CC56A0BB-082C-731F-3454-DA4B2C0CD9E8}"/>
                </a:ext>
              </a:extLst>
            </p:cNvPr>
            <p:cNvSpPr/>
            <p:nvPr/>
          </p:nvSpPr>
          <p:spPr>
            <a:xfrm>
              <a:off x="5643016" y="1507703"/>
              <a:ext cx="524808" cy="426472"/>
            </a:xfrm>
            <a:custGeom>
              <a:avLst/>
              <a:gdLst/>
              <a:ahLst/>
              <a:cxnLst/>
              <a:rect l="l" t="t" r="r" b="b"/>
              <a:pathLst>
                <a:path w="6938" h="5638" extrusionOk="0">
                  <a:moveTo>
                    <a:pt x="269" y="3182"/>
                  </a:moveTo>
                  <a:cubicBezTo>
                    <a:pt x="339" y="3193"/>
                    <a:pt x="384" y="3240"/>
                    <a:pt x="398" y="3310"/>
                  </a:cubicBezTo>
                  <a:cubicBezTo>
                    <a:pt x="409" y="3344"/>
                    <a:pt x="409" y="3380"/>
                    <a:pt x="409" y="3414"/>
                  </a:cubicBezTo>
                  <a:cubicBezTo>
                    <a:pt x="409" y="3518"/>
                    <a:pt x="481" y="3593"/>
                    <a:pt x="588" y="3593"/>
                  </a:cubicBezTo>
                  <a:cubicBezTo>
                    <a:pt x="601" y="3593"/>
                    <a:pt x="615" y="3592"/>
                    <a:pt x="629" y="3590"/>
                  </a:cubicBezTo>
                  <a:cubicBezTo>
                    <a:pt x="607" y="3576"/>
                    <a:pt x="593" y="3564"/>
                    <a:pt x="582" y="3553"/>
                  </a:cubicBezTo>
                  <a:cubicBezTo>
                    <a:pt x="523" y="3520"/>
                    <a:pt x="479" y="3461"/>
                    <a:pt x="490" y="3380"/>
                  </a:cubicBezTo>
                  <a:cubicBezTo>
                    <a:pt x="490" y="3366"/>
                    <a:pt x="479" y="3344"/>
                    <a:pt x="479" y="3333"/>
                  </a:cubicBezTo>
                  <a:cubicBezTo>
                    <a:pt x="479" y="3310"/>
                    <a:pt x="467" y="3285"/>
                    <a:pt x="479" y="3274"/>
                  </a:cubicBezTo>
                  <a:cubicBezTo>
                    <a:pt x="486" y="3274"/>
                    <a:pt x="498" y="3269"/>
                    <a:pt x="513" y="3269"/>
                  </a:cubicBezTo>
                  <a:cubicBezTo>
                    <a:pt x="521" y="3269"/>
                    <a:pt x="529" y="3270"/>
                    <a:pt x="537" y="3274"/>
                  </a:cubicBezTo>
                  <a:cubicBezTo>
                    <a:pt x="593" y="3285"/>
                    <a:pt x="641" y="3321"/>
                    <a:pt x="677" y="3391"/>
                  </a:cubicBezTo>
                  <a:cubicBezTo>
                    <a:pt x="704" y="3465"/>
                    <a:pt x="732" y="3487"/>
                    <a:pt x="796" y="3487"/>
                  </a:cubicBezTo>
                  <a:cubicBezTo>
                    <a:pt x="812" y="3487"/>
                    <a:pt x="830" y="3486"/>
                    <a:pt x="850" y="3483"/>
                  </a:cubicBezTo>
                  <a:cubicBezTo>
                    <a:pt x="886" y="3483"/>
                    <a:pt x="931" y="3483"/>
                    <a:pt x="956" y="3506"/>
                  </a:cubicBezTo>
                  <a:cubicBezTo>
                    <a:pt x="1037" y="3564"/>
                    <a:pt x="1107" y="3623"/>
                    <a:pt x="1152" y="3715"/>
                  </a:cubicBezTo>
                  <a:cubicBezTo>
                    <a:pt x="1222" y="3869"/>
                    <a:pt x="1188" y="4065"/>
                    <a:pt x="1082" y="4171"/>
                  </a:cubicBezTo>
                  <a:cubicBezTo>
                    <a:pt x="1003" y="4245"/>
                    <a:pt x="909" y="4280"/>
                    <a:pt x="816" y="4280"/>
                  </a:cubicBezTo>
                  <a:cubicBezTo>
                    <a:pt x="648" y="4280"/>
                    <a:pt x="487" y="4167"/>
                    <a:pt x="442" y="3972"/>
                  </a:cubicBezTo>
                  <a:cubicBezTo>
                    <a:pt x="431" y="3925"/>
                    <a:pt x="420" y="3902"/>
                    <a:pt x="372" y="3880"/>
                  </a:cubicBezTo>
                  <a:cubicBezTo>
                    <a:pt x="244" y="3821"/>
                    <a:pt x="188" y="3682"/>
                    <a:pt x="199" y="3542"/>
                  </a:cubicBezTo>
                  <a:cubicBezTo>
                    <a:pt x="222" y="3436"/>
                    <a:pt x="258" y="3333"/>
                    <a:pt x="222" y="3215"/>
                  </a:cubicBezTo>
                  <a:cubicBezTo>
                    <a:pt x="222" y="3193"/>
                    <a:pt x="244" y="3182"/>
                    <a:pt x="269" y="3182"/>
                  </a:cubicBezTo>
                  <a:close/>
                  <a:moveTo>
                    <a:pt x="431" y="4472"/>
                  </a:moveTo>
                  <a:lnTo>
                    <a:pt x="431" y="4472"/>
                  </a:lnTo>
                  <a:cubicBezTo>
                    <a:pt x="479" y="4484"/>
                    <a:pt x="548" y="4579"/>
                    <a:pt x="560" y="4637"/>
                  </a:cubicBezTo>
                  <a:cubicBezTo>
                    <a:pt x="490" y="4612"/>
                    <a:pt x="420" y="4520"/>
                    <a:pt x="431" y="4472"/>
                  </a:cubicBezTo>
                  <a:close/>
                  <a:moveTo>
                    <a:pt x="710" y="4579"/>
                  </a:moveTo>
                  <a:cubicBezTo>
                    <a:pt x="758" y="4612"/>
                    <a:pt x="722" y="4869"/>
                    <a:pt x="677" y="4917"/>
                  </a:cubicBezTo>
                  <a:lnTo>
                    <a:pt x="652" y="4917"/>
                  </a:lnTo>
                  <a:cubicBezTo>
                    <a:pt x="677" y="4799"/>
                    <a:pt x="688" y="4682"/>
                    <a:pt x="710" y="4579"/>
                  </a:cubicBezTo>
                  <a:close/>
                  <a:moveTo>
                    <a:pt x="4557" y="5262"/>
                  </a:moveTo>
                  <a:cubicBezTo>
                    <a:pt x="4594" y="5262"/>
                    <a:pt x="4633" y="5274"/>
                    <a:pt x="4658" y="5299"/>
                  </a:cubicBezTo>
                  <a:cubicBezTo>
                    <a:pt x="4588" y="5299"/>
                    <a:pt x="4529" y="5299"/>
                    <a:pt x="4471" y="5288"/>
                  </a:cubicBezTo>
                  <a:cubicBezTo>
                    <a:pt x="4493" y="5271"/>
                    <a:pt x="4525" y="5262"/>
                    <a:pt x="4557" y="5262"/>
                  </a:cubicBezTo>
                  <a:close/>
                  <a:moveTo>
                    <a:pt x="5949" y="4822"/>
                  </a:moveTo>
                  <a:cubicBezTo>
                    <a:pt x="6180" y="4822"/>
                    <a:pt x="6404" y="4833"/>
                    <a:pt x="6636" y="4847"/>
                  </a:cubicBezTo>
                  <a:cubicBezTo>
                    <a:pt x="6739" y="4858"/>
                    <a:pt x="6753" y="4880"/>
                    <a:pt x="6775" y="4986"/>
                  </a:cubicBezTo>
                  <a:cubicBezTo>
                    <a:pt x="6775" y="5031"/>
                    <a:pt x="6787" y="5079"/>
                    <a:pt x="6787" y="5126"/>
                  </a:cubicBezTo>
                  <a:cubicBezTo>
                    <a:pt x="6787" y="5277"/>
                    <a:pt x="6775" y="5311"/>
                    <a:pt x="6613" y="5322"/>
                  </a:cubicBezTo>
                  <a:cubicBezTo>
                    <a:pt x="6426" y="5336"/>
                    <a:pt x="6239" y="5336"/>
                    <a:pt x="6007" y="5336"/>
                  </a:cubicBezTo>
                  <a:cubicBezTo>
                    <a:pt x="5890" y="5322"/>
                    <a:pt x="5728" y="5311"/>
                    <a:pt x="5566" y="5299"/>
                  </a:cubicBezTo>
                  <a:cubicBezTo>
                    <a:pt x="5482" y="5288"/>
                    <a:pt x="5460" y="5241"/>
                    <a:pt x="5471" y="5171"/>
                  </a:cubicBezTo>
                  <a:cubicBezTo>
                    <a:pt x="5471" y="5090"/>
                    <a:pt x="5496" y="5020"/>
                    <a:pt x="5507" y="4961"/>
                  </a:cubicBezTo>
                  <a:cubicBezTo>
                    <a:pt x="5530" y="4869"/>
                    <a:pt x="5566" y="4833"/>
                    <a:pt x="5658" y="4833"/>
                  </a:cubicBezTo>
                  <a:cubicBezTo>
                    <a:pt x="5761" y="4833"/>
                    <a:pt x="5856" y="4822"/>
                    <a:pt x="5949" y="4822"/>
                  </a:cubicBezTo>
                  <a:close/>
                  <a:moveTo>
                    <a:pt x="839" y="5112"/>
                  </a:moveTo>
                  <a:cubicBezTo>
                    <a:pt x="898" y="5126"/>
                    <a:pt x="942" y="5171"/>
                    <a:pt x="942" y="5252"/>
                  </a:cubicBezTo>
                  <a:cubicBezTo>
                    <a:pt x="942" y="5311"/>
                    <a:pt x="898" y="5347"/>
                    <a:pt x="817" y="5347"/>
                  </a:cubicBezTo>
                  <a:cubicBezTo>
                    <a:pt x="758" y="5347"/>
                    <a:pt x="710" y="5288"/>
                    <a:pt x="710" y="5218"/>
                  </a:cubicBezTo>
                  <a:cubicBezTo>
                    <a:pt x="710" y="5160"/>
                    <a:pt x="758" y="5112"/>
                    <a:pt x="839" y="5112"/>
                  </a:cubicBezTo>
                  <a:close/>
                  <a:moveTo>
                    <a:pt x="1247" y="5160"/>
                  </a:moveTo>
                  <a:cubicBezTo>
                    <a:pt x="1305" y="5160"/>
                    <a:pt x="1361" y="5229"/>
                    <a:pt x="1361" y="5288"/>
                  </a:cubicBezTo>
                  <a:cubicBezTo>
                    <a:pt x="1350" y="5358"/>
                    <a:pt x="1292" y="5405"/>
                    <a:pt x="1236" y="5405"/>
                  </a:cubicBezTo>
                  <a:cubicBezTo>
                    <a:pt x="1166" y="5405"/>
                    <a:pt x="1118" y="5347"/>
                    <a:pt x="1118" y="5277"/>
                  </a:cubicBezTo>
                  <a:cubicBezTo>
                    <a:pt x="1118" y="5196"/>
                    <a:pt x="1166" y="5160"/>
                    <a:pt x="1247" y="5160"/>
                  </a:cubicBezTo>
                  <a:close/>
                  <a:moveTo>
                    <a:pt x="4728" y="5419"/>
                  </a:moveTo>
                  <a:cubicBezTo>
                    <a:pt x="4741" y="5419"/>
                    <a:pt x="4752" y="5422"/>
                    <a:pt x="4761" y="5428"/>
                  </a:cubicBezTo>
                  <a:cubicBezTo>
                    <a:pt x="4728" y="5439"/>
                    <a:pt x="4680" y="5461"/>
                    <a:pt x="4644" y="5475"/>
                  </a:cubicBezTo>
                  <a:lnTo>
                    <a:pt x="4633" y="5461"/>
                  </a:lnTo>
                  <a:cubicBezTo>
                    <a:pt x="4659" y="5437"/>
                    <a:pt x="4697" y="5419"/>
                    <a:pt x="4728" y="5419"/>
                  </a:cubicBezTo>
                  <a:close/>
                  <a:moveTo>
                    <a:pt x="1588" y="1"/>
                  </a:moveTo>
                  <a:cubicBezTo>
                    <a:pt x="1522" y="1"/>
                    <a:pt x="1457" y="7"/>
                    <a:pt x="1398" y="14"/>
                  </a:cubicBezTo>
                  <a:cubicBezTo>
                    <a:pt x="1361" y="14"/>
                    <a:pt x="1328" y="28"/>
                    <a:pt x="1305" y="39"/>
                  </a:cubicBezTo>
                  <a:cubicBezTo>
                    <a:pt x="1082" y="212"/>
                    <a:pt x="861" y="388"/>
                    <a:pt x="688" y="598"/>
                  </a:cubicBezTo>
                  <a:cubicBezTo>
                    <a:pt x="677" y="620"/>
                    <a:pt x="663" y="631"/>
                    <a:pt x="641" y="656"/>
                  </a:cubicBezTo>
                  <a:cubicBezTo>
                    <a:pt x="731" y="672"/>
                    <a:pt x="822" y="688"/>
                    <a:pt x="908" y="688"/>
                  </a:cubicBezTo>
                  <a:cubicBezTo>
                    <a:pt x="944" y="688"/>
                    <a:pt x="979" y="685"/>
                    <a:pt x="1012" y="679"/>
                  </a:cubicBezTo>
                  <a:cubicBezTo>
                    <a:pt x="1022" y="677"/>
                    <a:pt x="1031" y="677"/>
                    <a:pt x="1040" y="677"/>
                  </a:cubicBezTo>
                  <a:cubicBezTo>
                    <a:pt x="1118" y="677"/>
                    <a:pt x="1166" y="721"/>
                    <a:pt x="1166" y="796"/>
                  </a:cubicBezTo>
                  <a:cubicBezTo>
                    <a:pt x="1177" y="899"/>
                    <a:pt x="1141" y="992"/>
                    <a:pt x="1082" y="1061"/>
                  </a:cubicBezTo>
                  <a:cubicBezTo>
                    <a:pt x="861" y="1341"/>
                    <a:pt x="582" y="1517"/>
                    <a:pt x="222" y="1528"/>
                  </a:cubicBezTo>
                  <a:cubicBezTo>
                    <a:pt x="188" y="1528"/>
                    <a:pt x="163" y="1539"/>
                    <a:pt x="163" y="1575"/>
                  </a:cubicBezTo>
                  <a:cubicBezTo>
                    <a:pt x="141" y="1704"/>
                    <a:pt x="118" y="1818"/>
                    <a:pt x="93" y="1947"/>
                  </a:cubicBezTo>
                  <a:cubicBezTo>
                    <a:pt x="71" y="2064"/>
                    <a:pt x="48" y="2193"/>
                    <a:pt x="23" y="2307"/>
                  </a:cubicBezTo>
                  <a:cubicBezTo>
                    <a:pt x="1" y="2528"/>
                    <a:pt x="1" y="2763"/>
                    <a:pt x="23" y="2983"/>
                  </a:cubicBezTo>
                  <a:cubicBezTo>
                    <a:pt x="48" y="3252"/>
                    <a:pt x="71" y="3506"/>
                    <a:pt x="129" y="3774"/>
                  </a:cubicBezTo>
                  <a:cubicBezTo>
                    <a:pt x="163" y="3972"/>
                    <a:pt x="244" y="4160"/>
                    <a:pt x="291" y="4358"/>
                  </a:cubicBezTo>
                  <a:cubicBezTo>
                    <a:pt x="372" y="4648"/>
                    <a:pt x="453" y="4950"/>
                    <a:pt x="523" y="5241"/>
                  </a:cubicBezTo>
                  <a:cubicBezTo>
                    <a:pt x="537" y="5266"/>
                    <a:pt x="537" y="5288"/>
                    <a:pt x="537" y="5322"/>
                  </a:cubicBezTo>
                  <a:cubicBezTo>
                    <a:pt x="523" y="5369"/>
                    <a:pt x="548" y="5380"/>
                    <a:pt x="582" y="5392"/>
                  </a:cubicBezTo>
                  <a:cubicBezTo>
                    <a:pt x="803" y="5428"/>
                    <a:pt x="1012" y="5475"/>
                    <a:pt x="1222" y="5498"/>
                  </a:cubicBezTo>
                  <a:cubicBezTo>
                    <a:pt x="1817" y="5568"/>
                    <a:pt x="2409" y="5590"/>
                    <a:pt x="2993" y="5601"/>
                  </a:cubicBezTo>
                  <a:cubicBezTo>
                    <a:pt x="3515" y="5615"/>
                    <a:pt x="4040" y="5615"/>
                    <a:pt x="4563" y="5615"/>
                  </a:cubicBezTo>
                  <a:cubicBezTo>
                    <a:pt x="4842" y="5626"/>
                    <a:pt x="5122" y="5637"/>
                    <a:pt x="5390" y="5637"/>
                  </a:cubicBezTo>
                  <a:cubicBezTo>
                    <a:pt x="5787" y="5637"/>
                    <a:pt x="6180" y="5626"/>
                    <a:pt x="6566" y="5615"/>
                  </a:cubicBezTo>
                  <a:cubicBezTo>
                    <a:pt x="6669" y="5601"/>
                    <a:pt x="6775" y="5590"/>
                    <a:pt x="6868" y="5579"/>
                  </a:cubicBezTo>
                  <a:cubicBezTo>
                    <a:pt x="6904" y="5579"/>
                    <a:pt x="6926" y="5556"/>
                    <a:pt x="6926" y="5531"/>
                  </a:cubicBezTo>
                  <a:cubicBezTo>
                    <a:pt x="6926" y="5450"/>
                    <a:pt x="6938" y="5369"/>
                    <a:pt x="6938" y="5288"/>
                  </a:cubicBezTo>
                  <a:cubicBezTo>
                    <a:pt x="6938" y="5112"/>
                    <a:pt x="6938" y="4928"/>
                    <a:pt x="6926" y="4752"/>
                  </a:cubicBezTo>
                  <a:cubicBezTo>
                    <a:pt x="6926" y="4693"/>
                    <a:pt x="6915" y="4660"/>
                    <a:pt x="6856" y="4648"/>
                  </a:cubicBezTo>
                  <a:cubicBezTo>
                    <a:pt x="6625" y="4623"/>
                    <a:pt x="6404" y="4590"/>
                    <a:pt x="6169" y="4579"/>
                  </a:cubicBezTo>
                  <a:cubicBezTo>
                    <a:pt x="5588" y="4567"/>
                    <a:pt x="4993" y="4553"/>
                    <a:pt x="4401" y="4542"/>
                  </a:cubicBezTo>
                  <a:cubicBezTo>
                    <a:pt x="4155" y="4542"/>
                    <a:pt x="3912" y="4567"/>
                    <a:pt x="3666" y="4567"/>
                  </a:cubicBezTo>
                  <a:cubicBezTo>
                    <a:pt x="3540" y="4567"/>
                    <a:pt x="3401" y="4567"/>
                    <a:pt x="3261" y="4553"/>
                  </a:cubicBezTo>
                  <a:cubicBezTo>
                    <a:pt x="3015" y="4520"/>
                    <a:pt x="2842" y="4380"/>
                    <a:pt x="2677" y="4204"/>
                  </a:cubicBezTo>
                  <a:cubicBezTo>
                    <a:pt x="2526" y="4042"/>
                    <a:pt x="2409" y="3869"/>
                    <a:pt x="2283" y="3682"/>
                  </a:cubicBezTo>
                  <a:cubicBezTo>
                    <a:pt x="2118" y="3414"/>
                    <a:pt x="1945" y="3157"/>
                    <a:pt x="1817" y="2877"/>
                  </a:cubicBezTo>
                  <a:cubicBezTo>
                    <a:pt x="1794" y="2821"/>
                    <a:pt x="1769" y="2774"/>
                    <a:pt x="1747" y="2715"/>
                  </a:cubicBezTo>
                  <a:cubicBezTo>
                    <a:pt x="1725" y="2668"/>
                    <a:pt x="1688" y="2612"/>
                    <a:pt x="1655" y="2564"/>
                  </a:cubicBezTo>
                  <a:cubicBezTo>
                    <a:pt x="1617" y="2518"/>
                    <a:pt x="1573" y="2488"/>
                    <a:pt x="1516" y="2488"/>
                  </a:cubicBezTo>
                  <a:cubicBezTo>
                    <a:pt x="1501" y="2488"/>
                    <a:pt x="1485" y="2490"/>
                    <a:pt x="1468" y="2494"/>
                  </a:cubicBezTo>
                  <a:cubicBezTo>
                    <a:pt x="1420" y="2506"/>
                    <a:pt x="1361" y="2506"/>
                    <a:pt x="1305" y="2506"/>
                  </a:cubicBezTo>
                  <a:cubicBezTo>
                    <a:pt x="1269" y="2506"/>
                    <a:pt x="1222" y="2506"/>
                    <a:pt x="1177" y="2494"/>
                  </a:cubicBezTo>
                  <a:cubicBezTo>
                    <a:pt x="1060" y="2436"/>
                    <a:pt x="942" y="2355"/>
                    <a:pt x="861" y="2237"/>
                  </a:cubicBezTo>
                  <a:cubicBezTo>
                    <a:pt x="803" y="2145"/>
                    <a:pt x="780" y="2039"/>
                    <a:pt x="791" y="1936"/>
                  </a:cubicBezTo>
                  <a:cubicBezTo>
                    <a:pt x="791" y="1818"/>
                    <a:pt x="803" y="1715"/>
                    <a:pt x="817" y="1598"/>
                  </a:cubicBezTo>
                  <a:cubicBezTo>
                    <a:pt x="839" y="1411"/>
                    <a:pt x="942" y="1271"/>
                    <a:pt x="1107" y="1179"/>
                  </a:cubicBezTo>
                  <a:cubicBezTo>
                    <a:pt x="1280" y="1075"/>
                    <a:pt x="1468" y="969"/>
                    <a:pt x="1655" y="877"/>
                  </a:cubicBezTo>
                  <a:cubicBezTo>
                    <a:pt x="1875" y="771"/>
                    <a:pt x="2107" y="667"/>
                    <a:pt x="2328" y="561"/>
                  </a:cubicBezTo>
                  <a:cubicBezTo>
                    <a:pt x="2353" y="561"/>
                    <a:pt x="2364" y="550"/>
                    <a:pt x="2398" y="539"/>
                  </a:cubicBezTo>
                  <a:cubicBezTo>
                    <a:pt x="2247" y="271"/>
                    <a:pt x="2049" y="50"/>
                    <a:pt x="1736" y="14"/>
                  </a:cubicBezTo>
                  <a:cubicBezTo>
                    <a:pt x="1686" y="4"/>
                    <a:pt x="1637" y="1"/>
                    <a:pt x="1588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087;p38">
              <a:extLst>
                <a:ext uri="{FF2B5EF4-FFF2-40B4-BE49-F238E27FC236}">
                  <a16:creationId xmlns:a16="http://schemas.microsoft.com/office/drawing/2014/main" xmlns="" id="{74FC3FDE-A148-D698-29AC-C491F18B9A23}"/>
                </a:ext>
              </a:extLst>
            </p:cNvPr>
            <p:cNvSpPr/>
            <p:nvPr/>
          </p:nvSpPr>
          <p:spPr>
            <a:xfrm>
              <a:off x="5842930" y="1545674"/>
              <a:ext cx="339862" cy="289786"/>
            </a:xfrm>
            <a:custGeom>
              <a:avLst/>
              <a:gdLst/>
              <a:ahLst/>
              <a:cxnLst/>
              <a:rect l="l" t="t" r="r" b="b"/>
              <a:pathLst>
                <a:path w="4493" h="3831" extrusionOk="0">
                  <a:moveTo>
                    <a:pt x="1467" y="1"/>
                  </a:moveTo>
                  <a:lnTo>
                    <a:pt x="1467" y="1"/>
                  </a:lnTo>
                  <a:cubicBezTo>
                    <a:pt x="920" y="84"/>
                    <a:pt x="395" y="188"/>
                    <a:pt x="1" y="629"/>
                  </a:cubicBezTo>
                  <a:cubicBezTo>
                    <a:pt x="34" y="666"/>
                    <a:pt x="59" y="699"/>
                    <a:pt x="82" y="724"/>
                  </a:cubicBezTo>
                  <a:cubicBezTo>
                    <a:pt x="395" y="1085"/>
                    <a:pt x="744" y="1397"/>
                    <a:pt x="1118" y="1691"/>
                  </a:cubicBezTo>
                  <a:cubicBezTo>
                    <a:pt x="1828" y="2261"/>
                    <a:pt x="2490" y="2900"/>
                    <a:pt x="3144" y="3540"/>
                  </a:cubicBezTo>
                  <a:cubicBezTo>
                    <a:pt x="3188" y="3588"/>
                    <a:pt x="3236" y="3599"/>
                    <a:pt x="3294" y="3610"/>
                  </a:cubicBezTo>
                  <a:cubicBezTo>
                    <a:pt x="3644" y="3621"/>
                    <a:pt x="3993" y="3669"/>
                    <a:pt x="4320" y="3772"/>
                  </a:cubicBezTo>
                  <a:cubicBezTo>
                    <a:pt x="4376" y="3786"/>
                    <a:pt x="4434" y="3808"/>
                    <a:pt x="4493" y="3831"/>
                  </a:cubicBezTo>
                  <a:cubicBezTo>
                    <a:pt x="4493" y="3716"/>
                    <a:pt x="4493" y="3610"/>
                    <a:pt x="4482" y="3507"/>
                  </a:cubicBezTo>
                  <a:cubicBezTo>
                    <a:pt x="4471" y="3250"/>
                    <a:pt x="4459" y="3004"/>
                    <a:pt x="4445" y="2761"/>
                  </a:cubicBezTo>
                  <a:cubicBezTo>
                    <a:pt x="4445" y="2669"/>
                    <a:pt x="4434" y="2574"/>
                    <a:pt x="4423" y="2470"/>
                  </a:cubicBezTo>
                  <a:cubicBezTo>
                    <a:pt x="4423" y="2434"/>
                    <a:pt x="4401" y="2412"/>
                    <a:pt x="4364" y="2412"/>
                  </a:cubicBezTo>
                  <a:cubicBezTo>
                    <a:pt x="4250" y="2400"/>
                    <a:pt x="4155" y="2342"/>
                    <a:pt x="4074" y="2283"/>
                  </a:cubicBezTo>
                  <a:cubicBezTo>
                    <a:pt x="3353" y="1747"/>
                    <a:pt x="2655" y="1166"/>
                    <a:pt x="1990" y="573"/>
                  </a:cubicBezTo>
                  <a:cubicBezTo>
                    <a:pt x="1839" y="434"/>
                    <a:pt x="1699" y="305"/>
                    <a:pt x="1548" y="165"/>
                  </a:cubicBezTo>
                  <a:cubicBezTo>
                    <a:pt x="1501" y="118"/>
                    <a:pt x="1456" y="84"/>
                    <a:pt x="1467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088;p38">
              <a:extLst>
                <a:ext uri="{FF2B5EF4-FFF2-40B4-BE49-F238E27FC236}">
                  <a16:creationId xmlns:a16="http://schemas.microsoft.com/office/drawing/2014/main" xmlns="" id="{D099814B-10D9-0690-9CA6-2EC54164D6A8}"/>
                </a:ext>
              </a:extLst>
            </p:cNvPr>
            <p:cNvSpPr/>
            <p:nvPr/>
          </p:nvSpPr>
          <p:spPr>
            <a:xfrm>
              <a:off x="5706401" y="1518671"/>
              <a:ext cx="476396" cy="342358"/>
            </a:xfrm>
            <a:custGeom>
              <a:avLst/>
              <a:gdLst/>
              <a:ahLst/>
              <a:cxnLst/>
              <a:rect l="l" t="t" r="r" b="b"/>
              <a:pathLst>
                <a:path w="6298" h="4526" extrusionOk="0">
                  <a:moveTo>
                    <a:pt x="314" y="1196"/>
                  </a:moveTo>
                  <a:cubicBezTo>
                    <a:pt x="431" y="1210"/>
                    <a:pt x="537" y="1243"/>
                    <a:pt x="582" y="1372"/>
                  </a:cubicBezTo>
                  <a:cubicBezTo>
                    <a:pt x="607" y="1442"/>
                    <a:pt x="618" y="1523"/>
                    <a:pt x="630" y="1592"/>
                  </a:cubicBezTo>
                  <a:cubicBezTo>
                    <a:pt x="652" y="1721"/>
                    <a:pt x="641" y="1838"/>
                    <a:pt x="593" y="1953"/>
                  </a:cubicBezTo>
                  <a:cubicBezTo>
                    <a:pt x="548" y="2048"/>
                    <a:pt x="479" y="2104"/>
                    <a:pt x="372" y="2104"/>
                  </a:cubicBezTo>
                  <a:cubicBezTo>
                    <a:pt x="258" y="2104"/>
                    <a:pt x="188" y="2034"/>
                    <a:pt x="152" y="1942"/>
                  </a:cubicBezTo>
                  <a:cubicBezTo>
                    <a:pt x="141" y="1930"/>
                    <a:pt x="129" y="1919"/>
                    <a:pt x="129" y="1894"/>
                  </a:cubicBezTo>
                  <a:cubicBezTo>
                    <a:pt x="118" y="1791"/>
                    <a:pt x="93" y="1685"/>
                    <a:pt x="82" y="1581"/>
                  </a:cubicBezTo>
                  <a:cubicBezTo>
                    <a:pt x="104" y="1489"/>
                    <a:pt x="118" y="1394"/>
                    <a:pt x="152" y="1302"/>
                  </a:cubicBezTo>
                  <a:cubicBezTo>
                    <a:pt x="174" y="1232"/>
                    <a:pt x="244" y="1196"/>
                    <a:pt x="314" y="1196"/>
                  </a:cubicBezTo>
                  <a:close/>
                  <a:moveTo>
                    <a:pt x="1618" y="3445"/>
                  </a:moveTo>
                  <a:cubicBezTo>
                    <a:pt x="1641" y="3478"/>
                    <a:pt x="1655" y="3514"/>
                    <a:pt x="1677" y="3537"/>
                  </a:cubicBezTo>
                  <a:cubicBezTo>
                    <a:pt x="1677" y="3548"/>
                    <a:pt x="1666" y="3559"/>
                    <a:pt x="1666" y="3570"/>
                  </a:cubicBezTo>
                  <a:cubicBezTo>
                    <a:pt x="1666" y="3570"/>
                    <a:pt x="1641" y="3570"/>
                    <a:pt x="1641" y="3559"/>
                  </a:cubicBezTo>
                  <a:cubicBezTo>
                    <a:pt x="1618" y="3537"/>
                    <a:pt x="1596" y="3500"/>
                    <a:pt x="1571" y="3467"/>
                  </a:cubicBezTo>
                  <a:cubicBezTo>
                    <a:pt x="1585" y="3456"/>
                    <a:pt x="1585" y="3445"/>
                    <a:pt x="1596" y="3445"/>
                  </a:cubicBezTo>
                  <a:close/>
                  <a:moveTo>
                    <a:pt x="1817" y="3724"/>
                  </a:moveTo>
                  <a:lnTo>
                    <a:pt x="1817" y="3724"/>
                  </a:lnTo>
                  <a:cubicBezTo>
                    <a:pt x="1968" y="3864"/>
                    <a:pt x="2074" y="4026"/>
                    <a:pt x="2247" y="4143"/>
                  </a:cubicBezTo>
                  <a:cubicBezTo>
                    <a:pt x="2244" y="4144"/>
                    <a:pt x="2241" y="4144"/>
                    <a:pt x="2237" y="4144"/>
                  </a:cubicBezTo>
                  <a:cubicBezTo>
                    <a:pt x="2134" y="4144"/>
                    <a:pt x="1828" y="3835"/>
                    <a:pt x="1817" y="3724"/>
                  </a:cubicBezTo>
                  <a:close/>
                  <a:moveTo>
                    <a:pt x="5636" y="4199"/>
                  </a:moveTo>
                  <a:cubicBezTo>
                    <a:pt x="5647" y="4213"/>
                    <a:pt x="5647" y="4224"/>
                    <a:pt x="5647" y="4235"/>
                  </a:cubicBezTo>
                  <a:cubicBezTo>
                    <a:pt x="5577" y="4246"/>
                    <a:pt x="5507" y="4258"/>
                    <a:pt x="5437" y="4269"/>
                  </a:cubicBezTo>
                  <a:lnTo>
                    <a:pt x="5437" y="4246"/>
                  </a:lnTo>
                  <a:cubicBezTo>
                    <a:pt x="5496" y="4224"/>
                    <a:pt x="5566" y="4199"/>
                    <a:pt x="5636" y="4199"/>
                  </a:cubicBezTo>
                  <a:close/>
                  <a:moveTo>
                    <a:pt x="5820" y="4283"/>
                  </a:moveTo>
                  <a:lnTo>
                    <a:pt x="5820" y="4283"/>
                  </a:lnTo>
                  <a:cubicBezTo>
                    <a:pt x="5813" y="4324"/>
                    <a:pt x="5786" y="4345"/>
                    <a:pt x="5755" y="4345"/>
                  </a:cubicBezTo>
                  <a:cubicBezTo>
                    <a:pt x="5734" y="4345"/>
                    <a:pt x="5711" y="4335"/>
                    <a:pt x="5692" y="4316"/>
                  </a:cubicBezTo>
                  <a:cubicBezTo>
                    <a:pt x="5739" y="4305"/>
                    <a:pt x="5775" y="4294"/>
                    <a:pt x="5820" y="4283"/>
                  </a:cubicBezTo>
                  <a:close/>
                  <a:moveTo>
                    <a:pt x="3865" y="0"/>
                  </a:moveTo>
                  <a:cubicBezTo>
                    <a:pt x="3798" y="0"/>
                    <a:pt x="3730" y="3"/>
                    <a:pt x="3666" y="8"/>
                  </a:cubicBezTo>
                  <a:cubicBezTo>
                    <a:pt x="3365" y="34"/>
                    <a:pt x="3074" y="67"/>
                    <a:pt x="2772" y="103"/>
                  </a:cubicBezTo>
                  <a:cubicBezTo>
                    <a:pt x="2607" y="126"/>
                    <a:pt x="2445" y="162"/>
                    <a:pt x="2295" y="207"/>
                  </a:cubicBezTo>
                  <a:cubicBezTo>
                    <a:pt x="1688" y="383"/>
                    <a:pt x="1096" y="603"/>
                    <a:pt x="548" y="916"/>
                  </a:cubicBezTo>
                  <a:cubicBezTo>
                    <a:pt x="442" y="986"/>
                    <a:pt x="339" y="1045"/>
                    <a:pt x="244" y="1104"/>
                  </a:cubicBezTo>
                  <a:cubicBezTo>
                    <a:pt x="71" y="1221"/>
                    <a:pt x="23" y="1405"/>
                    <a:pt x="12" y="1592"/>
                  </a:cubicBezTo>
                  <a:cubicBezTo>
                    <a:pt x="1" y="1673"/>
                    <a:pt x="1" y="1754"/>
                    <a:pt x="1" y="1838"/>
                  </a:cubicBezTo>
                  <a:cubicBezTo>
                    <a:pt x="12" y="2059"/>
                    <a:pt x="152" y="2210"/>
                    <a:pt x="350" y="2291"/>
                  </a:cubicBezTo>
                  <a:cubicBezTo>
                    <a:pt x="374" y="2302"/>
                    <a:pt x="403" y="2305"/>
                    <a:pt x="434" y="2305"/>
                  </a:cubicBezTo>
                  <a:cubicBezTo>
                    <a:pt x="464" y="2305"/>
                    <a:pt x="495" y="2302"/>
                    <a:pt x="523" y="2302"/>
                  </a:cubicBezTo>
                  <a:cubicBezTo>
                    <a:pt x="566" y="2302"/>
                    <a:pt x="615" y="2285"/>
                    <a:pt x="664" y="2285"/>
                  </a:cubicBezTo>
                  <a:cubicBezTo>
                    <a:pt x="695" y="2285"/>
                    <a:pt x="727" y="2292"/>
                    <a:pt x="758" y="2313"/>
                  </a:cubicBezTo>
                  <a:cubicBezTo>
                    <a:pt x="850" y="2372"/>
                    <a:pt x="909" y="2453"/>
                    <a:pt x="956" y="2548"/>
                  </a:cubicBezTo>
                  <a:cubicBezTo>
                    <a:pt x="1049" y="2757"/>
                    <a:pt x="1141" y="2956"/>
                    <a:pt x="1258" y="3151"/>
                  </a:cubicBezTo>
                  <a:cubicBezTo>
                    <a:pt x="1420" y="3419"/>
                    <a:pt x="1585" y="3699"/>
                    <a:pt x="1794" y="3945"/>
                  </a:cubicBezTo>
                  <a:cubicBezTo>
                    <a:pt x="1887" y="4037"/>
                    <a:pt x="1990" y="4129"/>
                    <a:pt x="2096" y="4224"/>
                  </a:cubicBezTo>
                  <a:cubicBezTo>
                    <a:pt x="2119" y="4246"/>
                    <a:pt x="2155" y="4269"/>
                    <a:pt x="2188" y="4283"/>
                  </a:cubicBezTo>
                  <a:cubicBezTo>
                    <a:pt x="2364" y="4353"/>
                    <a:pt x="2538" y="4375"/>
                    <a:pt x="2725" y="4375"/>
                  </a:cubicBezTo>
                  <a:cubicBezTo>
                    <a:pt x="3155" y="4364"/>
                    <a:pt x="3574" y="4353"/>
                    <a:pt x="4004" y="4353"/>
                  </a:cubicBezTo>
                  <a:cubicBezTo>
                    <a:pt x="4390" y="4353"/>
                    <a:pt x="4761" y="4364"/>
                    <a:pt x="5133" y="4375"/>
                  </a:cubicBezTo>
                  <a:cubicBezTo>
                    <a:pt x="5401" y="4386"/>
                    <a:pt x="5669" y="4408"/>
                    <a:pt x="5926" y="4445"/>
                  </a:cubicBezTo>
                  <a:cubicBezTo>
                    <a:pt x="6041" y="4456"/>
                    <a:pt x="6158" y="4503"/>
                    <a:pt x="6298" y="4526"/>
                  </a:cubicBezTo>
                  <a:lnTo>
                    <a:pt x="6298" y="4364"/>
                  </a:lnTo>
                  <a:cubicBezTo>
                    <a:pt x="6298" y="4258"/>
                    <a:pt x="6298" y="4258"/>
                    <a:pt x="6206" y="4213"/>
                  </a:cubicBezTo>
                  <a:cubicBezTo>
                    <a:pt x="6007" y="4129"/>
                    <a:pt x="5809" y="4096"/>
                    <a:pt x="5599" y="4073"/>
                  </a:cubicBezTo>
                  <a:cubicBezTo>
                    <a:pt x="5287" y="4026"/>
                    <a:pt x="4971" y="4003"/>
                    <a:pt x="4658" y="3978"/>
                  </a:cubicBezTo>
                  <a:cubicBezTo>
                    <a:pt x="3993" y="3945"/>
                    <a:pt x="3342" y="3827"/>
                    <a:pt x="2702" y="3654"/>
                  </a:cubicBezTo>
                  <a:cubicBezTo>
                    <a:pt x="2468" y="3584"/>
                    <a:pt x="2236" y="3500"/>
                    <a:pt x="2015" y="3386"/>
                  </a:cubicBezTo>
                  <a:cubicBezTo>
                    <a:pt x="1828" y="3291"/>
                    <a:pt x="1688" y="3140"/>
                    <a:pt x="1596" y="2956"/>
                  </a:cubicBezTo>
                  <a:cubicBezTo>
                    <a:pt x="1468" y="2721"/>
                    <a:pt x="1375" y="2467"/>
                    <a:pt x="1328" y="2210"/>
                  </a:cubicBezTo>
                  <a:cubicBezTo>
                    <a:pt x="1306" y="2059"/>
                    <a:pt x="1317" y="1908"/>
                    <a:pt x="1339" y="1754"/>
                  </a:cubicBezTo>
                  <a:cubicBezTo>
                    <a:pt x="1375" y="1511"/>
                    <a:pt x="1501" y="1302"/>
                    <a:pt x="1641" y="1115"/>
                  </a:cubicBezTo>
                  <a:cubicBezTo>
                    <a:pt x="1769" y="953"/>
                    <a:pt x="1898" y="791"/>
                    <a:pt x="2074" y="684"/>
                  </a:cubicBezTo>
                  <a:cubicBezTo>
                    <a:pt x="2339" y="511"/>
                    <a:pt x="2633" y="416"/>
                    <a:pt x="2945" y="358"/>
                  </a:cubicBezTo>
                  <a:cubicBezTo>
                    <a:pt x="3252" y="310"/>
                    <a:pt x="3558" y="261"/>
                    <a:pt x="3874" y="261"/>
                  </a:cubicBezTo>
                  <a:cubicBezTo>
                    <a:pt x="3929" y="261"/>
                    <a:pt x="3985" y="262"/>
                    <a:pt x="4041" y="265"/>
                  </a:cubicBezTo>
                  <a:cubicBezTo>
                    <a:pt x="4563" y="288"/>
                    <a:pt x="5088" y="372"/>
                    <a:pt x="5566" y="615"/>
                  </a:cubicBezTo>
                  <a:cubicBezTo>
                    <a:pt x="5577" y="615"/>
                    <a:pt x="5588" y="615"/>
                    <a:pt x="5611" y="626"/>
                  </a:cubicBezTo>
                  <a:cubicBezTo>
                    <a:pt x="5541" y="475"/>
                    <a:pt x="5460" y="346"/>
                    <a:pt x="5309" y="277"/>
                  </a:cubicBezTo>
                  <a:cubicBezTo>
                    <a:pt x="5099" y="173"/>
                    <a:pt x="4890" y="115"/>
                    <a:pt x="4658" y="78"/>
                  </a:cubicBezTo>
                  <a:cubicBezTo>
                    <a:pt x="4460" y="56"/>
                    <a:pt x="4261" y="22"/>
                    <a:pt x="4063" y="8"/>
                  </a:cubicBezTo>
                  <a:cubicBezTo>
                    <a:pt x="3999" y="3"/>
                    <a:pt x="3932" y="0"/>
                    <a:pt x="386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089;p38">
              <a:extLst>
                <a:ext uri="{FF2B5EF4-FFF2-40B4-BE49-F238E27FC236}">
                  <a16:creationId xmlns:a16="http://schemas.microsoft.com/office/drawing/2014/main" xmlns="" id="{F3D41646-1C6C-3C81-E933-321B649329B0}"/>
                </a:ext>
              </a:extLst>
            </p:cNvPr>
            <p:cNvSpPr/>
            <p:nvPr/>
          </p:nvSpPr>
          <p:spPr>
            <a:xfrm>
              <a:off x="5809346" y="1595974"/>
              <a:ext cx="269514" cy="221103"/>
            </a:xfrm>
            <a:custGeom>
              <a:avLst/>
              <a:gdLst/>
              <a:ahLst/>
              <a:cxnLst/>
              <a:rect l="l" t="t" r="r" b="b"/>
              <a:pathLst>
                <a:path w="3563" h="2923" extrusionOk="0">
                  <a:moveTo>
                    <a:pt x="420" y="1"/>
                  </a:moveTo>
                  <a:cubicBezTo>
                    <a:pt x="397" y="34"/>
                    <a:pt x="364" y="70"/>
                    <a:pt x="338" y="104"/>
                  </a:cubicBezTo>
                  <a:cubicBezTo>
                    <a:pt x="224" y="269"/>
                    <a:pt x="107" y="442"/>
                    <a:pt x="48" y="640"/>
                  </a:cubicBezTo>
                  <a:cubicBezTo>
                    <a:pt x="14" y="791"/>
                    <a:pt x="0" y="942"/>
                    <a:pt x="14" y="1107"/>
                  </a:cubicBezTo>
                  <a:cubicBezTo>
                    <a:pt x="37" y="1409"/>
                    <a:pt x="154" y="1688"/>
                    <a:pt x="305" y="1956"/>
                  </a:cubicBezTo>
                  <a:cubicBezTo>
                    <a:pt x="386" y="2118"/>
                    <a:pt x="514" y="2224"/>
                    <a:pt x="677" y="2316"/>
                  </a:cubicBezTo>
                  <a:cubicBezTo>
                    <a:pt x="945" y="2467"/>
                    <a:pt x="1235" y="2548"/>
                    <a:pt x="1537" y="2618"/>
                  </a:cubicBezTo>
                  <a:cubicBezTo>
                    <a:pt x="1830" y="2688"/>
                    <a:pt x="2110" y="2758"/>
                    <a:pt x="2400" y="2805"/>
                  </a:cubicBezTo>
                  <a:cubicBezTo>
                    <a:pt x="2573" y="2842"/>
                    <a:pt x="2761" y="2864"/>
                    <a:pt x="2934" y="2875"/>
                  </a:cubicBezTo>
                  <a:cubicBezTo>
                    <a:pt x="3121" y="2898"/>
                    <a:pt x="3308" y="2911"/>
                    <a:pt x="3493" y="2923"/>
                  </a:cubicBezTo>
                  <a:lnTo>
                    <a:pt x="3551" y="2923"/>
                  </a:lnTo>
                  <a:cubicBezTo>
                    <a:pt x="3551" y="2923"/>
                    <a:pt x="3551" y="2911"/>
                    <a:pt x="3562" y="2911"/>
                  </a:cubicBezTo>
                  <a:cubicBezTo>
                    <a:pt x="3400" y="2758"/>
                    <a:pt x="3238" y="2596"/>
                    <a:pt x="3073" y="2445"/>
                  </a:cubicBezTo>
                  <a:cubicBezTo>
                    <a:pt x="2738" y="2129"/>
                    <a:pt x="2411" y="1816"/>
                    <a:pt x="2073" y="1515"/>
                  </a:cubicBezTo>
                  <a:cubicBezTo>
                    <a:pt x="1783" y="1246"/>
                    <a:pt x="1456" y="1001"/>
                    <a:pt x="1154" y="732"/>
                  </a:cubicBezTo>
                  <a:cubicBezTo>
                    <a:pt x="967" y="570"/>
                    <a:pt x="794" y="383"/>
                    <a:pt x="607" y="199"/>
                  </a:cubicBezTo>
                  <a:cubicBezTo>
                    <a:pt x="548" y="140"/>
                    <a:pt x="489" y="70"/>
                    <a:pt x="42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090;p38">
              <a:extLst>
                <a:ext uri="{FF2B5EF4-FFF2-40B4-BE49-F238E27FC236}">
                  <a16:creationId xmlns:a16="http://schemas.microsoft.com/office/drawing/2014/main" xmlns="" id="{80C0086C-C1D5-CD4B-16E1-8E4039B79B73}"/>
                </a:ext>
              </a:extLst>
            </p:cNvPr>
            <p:cNvSpPr/>
            <p:nvPr/>
          </p:nvSpPr>
          <p:spPr>
            <a:xfrm>
              <a:off x="5956389" y="1542119"/>
              <a:ext cx="220271" cy="182450"/>
            </a:xfrm>
            <a:custGeom>
              <a:avLst/>
              <a:gdLst/>
              <a:ahLst/>
              <a:cxnLst/>
              <a:rect l="l" t="t" r="r" b="b"/>
              <a:pathLst>
                <a:path w="2912" h="2412" extrusionOk="0">
                  <a:moveTo>
                    <a:pt x="658" y="0"/>
                  </a:moveTo>
                  <a:cubicBezTo>
                    <a:pt x="442" y="0"/>
                    <a:pt x="227" y="18"/>
                    <a:pt x="12" y="48"/>
                  </a:cubicBezTo>
                  <a:cubicBezTo>
                    <a:pt x="1" y="84"/>
                    <a:pt x="12" y="117"/>
                    <a:pt x="37" y="154"/>
                  </a:cubicBezTo>
                  <a:cubicBezTo>
                    <a:pt x="166" y="271"/>
                    <a:pt x="280" y="386"/>
                    <a:pt x="409" y="492"/>
                  </a:cubicBezTo>
                  <a:cubicBezTo>
                    <a:pt x="629" y="701"/>
                    <a:pt x="850" y="900"/>
                    <a:pt x="1096" y="1084"/>
                  </a:cubicBezTo>
                  <a:cubicBezTo>
                    <a:pt x="1526" y="1444"/>
                    <a:pt x="1968" y="1794"/>
                    <a:pt x="2401" y="2143"/>
                  </a:cubicBezTo>
                  <a:cubicBezTo>
                    <a:pt x="2493" y="2213"/>
                    <a:pt x="2574" y="2271"/>
                    <a:pt x="2666" y="2341"/>
                  </a:cubicBezTo>
                  <a:cubicBezTo>
                    <a:pt x="2736" y="2389"/>
                    <a:pt x="2820" y="2411"/>
                    <a:pt x="2912" y="2411"/>
                  </a:cubicBezTo>
                  <a:cubicBezTo>
                    <a:pt x="2901" y="2319"/>
                    <a:pt x="2889" y="2238"/>
                    <a:pt x="2864" y="2157"/>
                  </a:cubicBezTo>
                  <a:cubicBezTo>
                    <a:pt x="2783" y="1562"/>
                    <a:pt x="2621" y="992"/>
                    <a:pt x="2375" y="455"/>
                  </a:cubicBezTo>
                  <a:cubicBezTo>
                    <a:pt x="2353" y="422"/>
                    <a:pt x="2331" y="397"/>
                    <a:pt x="2294" y="374"/>
                  </a:cubicBezTo>
                  <a:cubicBezTo>
                    <a:pt x="1968" y="187"/>
                    <a:pt x="1607" y="106"/>
                    <a:pt x="1236" y="48"/>
                  </a:cubicBezTo>
                  <a:cubicBezTo>
                    <a:pt x="1043" y="15"/>
                    <a:pt x="850" y="0"/>
                    <a:pt x="65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091;p38">
              <a:extLst>
                <a:ext uri="{FF2B5EF4-FFF2-40B4-BE49-F238E27FC236}">
                  <a16:creationId xmlns:a16="http://schemas.microsoft.com/office/drawing/2014/main" xmlns="" id="{93574308-0CFE-0D54-DE9A-C478561772C4}"/>
                </a:ext>
              </a:extLst>
            </p:cNvPr>
            <p:cNvSpPr/>
            <p:nvPr/>
          </p:nvSpPr>
          <p:spPr>
            <a:xfrm>
              <a:off x="5750423" y="1454983"/>
              <a:ext cx="284491" cy="91754"/>
            </a:xfrm>
            <a:custGeom>
              <a:avLst/>
              <a:gdLst/>
              <a:ahLst/>
              <a:cxnLst/>
              <a:rect l="l" t="t" r="r" b="b"/>
              <a:pathLst>
                <a:path w="3761" h="1213" extrusionOk="0">
                  <a:moveTo>
                    <a:pt x="746" y="431"/>
                  </a:moveTo>
                  <a:lnTo>
                    <a:pt x="746" y="431"/>
                  </a:lnTo>
                  <a:cubicBezTo>
                    <a:pt x="793" y="445"/>
                    <a:pt x="849" y="515"/>
                    <a:pt x="849" y="585"/>
                  </a:cubicBezTo>
                  <a:cubicBezTo>
                    <a:pt x="793" y="560"/>
                    <a:pt x="735" y="468"/>
                    <a:pt x="746" y="431"/>
                  </a:cubicBezTo>
                  <a:close/>
                  <a:moveTo>
                    <a:pt x="2841" y="409"/>
                  </a:moveTo>
                  <a:cubicBezTo>
                    <a:pt x="2794" y="501"/>
                    <a:pt x="2701" y="549"/>
                    <a:pt x="2620" y="619"/>
                  </a:cubicBezTo>
                  <a:cubicBezTo>
                    <a:pt x="2620" y="560"/>
                    <a:pt x="2783" y="420"/>
                    <a:pt x="2841" y="409"/>
                  </a:cubicBezTo>
                  <a:close/>
                  <a:moveTo>
                    <a:pt x="605" y="594"/>
                  </a:moveTo>
                  <a:cubicBezTo>
                    <a:pt x="706" y="594"/>
                    <a:pt x="899" y="742"/>
                    <a:pt x="933" y="817"/>
                  </a:cubicBezTo>
                  <a:cubicBezTo>
                    <a:pt x="933" y="828"/>
                    <a:pt x="919" y="828"/>
                    <a:pt x="919" y="828"/>
                  </a:cubicBezTo>
                  <a:cubicBezTo>
                    <a:pt x="863" y="795"/>
                    <a:pt x="816" y="747"/>
                    <a:pt x="757" y="700"/>
                  </a:cubicBezTo>
                  <a:cubicBezTo>
                    <a:pt x="698" y="666"/>
                    <a:pt x="640" y="630"/>
                    <a:pt x="584" y="596"/>
                  </a:cubicBezTo>
                  <a:cubicBezTo>
                    <a:pt x="590" y="594"/>
                    <a:pt x="597" y="594"/>
                    <a:pt x="605" y="594"/>
                  </a:cubicBezTo>
                  <a:close/>
                  <a:moveTo>
                    <a:pt x="2193" y="0"/>
                  </a:moveTo>
                  <a:cubicBezTo>
                    <a:pt x="1735" y="0"/>
                    <a:pt x="1287" y="80"/>
                    <a:pt x="849" y="222"/>
                  </a:cubicBezTo>
                  <a:cubicBezTo>
                    <a:pt x="746" y="258"/>
                    <a:pt x="629" y="292"/>
                    <a:pt x="536" y="339"/>
                  </a:cubicBezTo>
                  <a:cubicBezTo>
                    <a:pt x="360" y="431"/>
                    <a:pt x="198" y="526"/>
                    <a:pt x="36" y="630"/>
                  </a:cubicBezTo>
                  <a:cubicBezTo>
                    <a:pt x="25" y="630"/>
                    <a:pt x="11" y="641"/>
                    <a:pt x="0" y="655"/>
                  </a:cubicBezTo>
                  <a:cubicBezTo>
                    <a:pt x="36" y="655"/>
                    <a:pt x="70" y="666"/>
                    <a:pt x="95" y="666"/>
                  </a:cubicBezTo>
                  <a:cubicBezTo>
                    <a:pt x="108" y="666"/>
                    <a:pt x="121" y="665"/>
                    <a:pt x="134" y="665"/>
                  </a:cubicBezTo>
                  <a:cubicBezTo>
                    <a:pt x="519" y="665"/>
                    <a:pt x="800" y="828"/>
                    <a:pt x="989" y="1166"/>
                  </a:cubicBezTo>
                  <a:cubicBezTo>
                    <a:pt x="1005" y="1197"/>
                    <a:pt x="1021" y="1213"/>
                    <a:pt x="1043" y="1213"/>
                  </a:cubicBezTo>
                  <a:cubicBezTo>
                    <a:pt x="1054" y="1213"/>
                    <a:pt x="1068" y="1208"/>
                    <a:pt x="1084" y="1200"/>
                  </a:cubicBezTo>
                  <a:cubicBezTo>
                    <a:pt x="1363" y="1119"/>
                    <a:pt x="1654" y="1015"/>
                    <a:pt x="1956" y="945"/>
                  </a:cubicBezTo>
                  <a:cubicBezTo>
                    <a:pt x="2316" y="850"/>
                    <a:pt x="2690" y="828"/>
                    <a:pt x="3073" y="806"/>
                  </a:cubicBezTo>
                  <a:cubicBezTo>
                    <a:pt x="3155" y="801"/>
                    <a:pt x="3239" y="798"/>
                    <a:pt x="3324" y="798"/>
                  </a:cubicBezTo>
                  <a:cubicBezTo>
                    <a:pt x="3443" y="798"/>
                    <a:pt x="3563" y="804"/>
                    <a:pt x="3679" y="817"/>
                  </a:cubicBezTo>
                  <a:lnTo>
                    <a:pt x="3760" y="817"/>
                  </a:lnTo>
                  <a:cubicBezTo>
                    <a:pt x="3727" y="781"/>
                    <a:pt x="3713" y="747"/>
                    <a:pt x="3690" y="711"/>
                  </a:cubicBezTo>
                  <a:cubicBezTo>
                    <a:pt x="3470" y="468"/>
                    <a:pt x="3224" y="269"/>
                    <a:pt x="2933" y="130"/>
                  </a:cubicBezTo>
                  <a:cubicBezTo>
                    <a:pt x="2724" y="37"/>
                    <a:pt x="2503" y="12"/>
                    <a:pt x="2282" y="1"/>
                  </a:cubicBezTo>
                  <a:cubicBezTo>
                    <a:pt x="2253" y="0"/>
                    <a:pt x="2223" y="0"/>
                    <a:pt x="2193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092;p38">
              <a:extLst>
                <a:ext uri="{FF2B5EF4-FFF2-40B4-BE49-F238E27FC236}">
                  <a16:creationId xmlns:a16="http://schemas.microsoft.com/office/drawing/2014/main" xmlns="" id="{5DD13AFE-6474-F292-5537-1F6B05FE8D3C}"/>
                </a:ext>
              </a:extLst>
            </p:cNvPr>
            <p:cNvSpPr/>
            <p:nvPr/>
          </p:nvSpPr>
          <p:spPr>
            <a:xfrm>
              <a:off x="5551795" y="1447192"/>
              <a:ext cx="175037" cy="172314"/>
            </a:xfrm>
            <a:custGeom>
              <a:avLst/>
              <a:gdLst/>
              <a:ahLst/>
              <a:cxnLst/>
              <a:rect l="l" t="t" r="r" b="b"/>
              <a:pathLst>
                <a:path w="2314" h="2278" extrusionOk="0">
                  <a:moveTo>
                    <a:pt x="1729" y="1805"/>
                  </a:moveTo>
                  <a:lnTo>
                    <a:pt x="1743" y="1817"/>
                  </a:lnTo>
                  <a:lnTo>
                    <a:pt x="1743" y="1828"/>
                  </a:lnTo>
                  <a:cubicBezTo>
                    <a:pt x="1743" y="1839"/>
                    <a:pt x="1743" y="1839"/>
                    <a:pt x="1729" y="1839"/>
                  </a:cubicBezTo>
                  <a:cubicBezTo>
                    <a:pt x="1709" y="1846"/>
                    <a:pt x="1683" y="1858"/>
                    <a:pt x="1656" y="1858"/>
                  </a:cubicBezTo>
                  <a:cubicBezTo>
                    <a:pt x="1639" y="1858"/>
                    <a:pt x="1621" y="1853"/>
                    <a:pt x="1604" y="1839"/>
                  </a:cubicBezTo>
                  <a:cubicBezTo>
                    <a:pt x="1626" y="1828"/>
                    <a:pt x="1659" y="1828"/>
                    <a:pt x="1685" y="1817"/>
                  </a:cubicBezTo>
                  <a:cubicBezTo>
                    <a:pt x="1696" y="1817"/>
                    <a:pt x="1707" y="1805"/>
                    <a:pt x="1729" y="1805"/>
                  </a:cubicBezTo>
                  <a:close/>
                  <a:moveTo>
                    <a:pt x="1928" y="1850"/>
                  </a:moveTo>
                  <a:lnTo>
                    <a:pt x="1916" y="1861"/>
                  </a:lnTo>
                  <a:cubicBezTo>
                    <a:pt x="1883" y="1898"/>
                    <a:pt x="1858" y="1920"/>
                    <a:pt x="1824" y="1956"/>
                  </a:cubicBezTo>
                  <a:cubicBezTo>
                    <a:pt x="1824" y="1945"/>
                    <a:pt x="1824" y="1945"/>
                    <a:pt x="1813" y="1945"/>
                  </a:cubicBezTo>
                  <a:cubicBezTo>
                    <a:pt x="1824" y="1898"/>
                    <a:pt x="1847" y="1875"/>
                    <a:pt x="1883" y="1850"/>
                  </a:cubicBezTo>
                  <a:close/>
                  <a:moveTo>
                    <a:pt x="137" y="1"/>
                  </a:moveTo>
                  <a:cubicBezTo>
                    <a:pt x="123" y="23"/>
                    <a:pt x="112" y="34"/>
                    <a:pt x="101" y="45"/>
                  </a:cubicBezTo>
                  <a:lnTo>
                    <a:pt x="101" y="59"/>
                  </a:lnTo>
                  <a:cubicBezTo>
                    <a:pt x="67" y="233"/>
                    <a:pt x="53" y="420"/>
                    <a:pt x="123" y="582"/>
                  </a:cubicBezTo>
                  <a:cubicBezTo>
                    <a:pt x="170" y="674"/>
                    <a:pt x="207" y="769"/>
                    <a:pt x="251" y="872"/>
                  </a:cubicBezTo>
                  <a:lnTo>
                    <a:pt x="251" y="931"/>
                  </a:lnTo>
                  <a:lnTo>
                    <a:pt x="182" y="931"/>
                  </a:lnTo>
                  <a:cubicBezTo>
                    <a:pt x="145" y="915"/>
                    <a:pt x="115" y="906"/>
                    <a:pt x="90" y="906"/>
                  </a:cubicBezTo>
                  <a:cubicBezTo>
                    <a:pt x="27" y="906"/>
                    <a:pt x="0" y="959"/>
                    <a:pt x="8" y="1060"/>
                  </a:cubicBezTo>
                  <a:cubicBezTo>
                    <a:pt x="20" y="1163"/>
                    <a:pt x="53" y="1247"/>
                    <a:pt x="123" y="1317"/>
                  </a:cubicBezTo>
                  <a:cubicBezTo>
                    <a:pt x="193" y="1386"/>
                    <a:pt x="263" y="1431"/>
                    <a:pt x="332" y="1490"/>
                  </a:cubicBezTo>
                  <a:cubicBezTo>
                    <a:pt x="391" y="1526"/>
                    <a:pt x="391" y="1560"/>
                    <a:pt x="332" y="1582"/>
                  </a:cubicBezTo>
                  <a:cubicBezTo>
                    <a:pt x="310" y="1596"/>
                    <a:pt x="299" y="1596"/>
                    <a:pt x="288" y="1607"/>
                  </a:cubicBezTo>
                  <a:cubicBezTo>
                    <a:pt x="218" y="1641"/>
                    <a:pt x="207" y="1710"/>
                    <a:pt x="251" y="1769"/>
                  </a:cubicBezTo>
                  <a:cubicBezTo>
                    <a:pt x="321" y="1850"/>
                    <a:pt x="427" y="1875"/>
                    <a:pt x="531" y="1898"/>
                  </a:cubicBezTo>
                  <a:cubicBezTo>
                    <a:pt x="578" y="1909"/>
                    <a:pt x="626" y="1909"/>
                    <a:pt x="670" y="1909"/>
                  </a:cubicBezTo>
                  <a:cubicBezTo>
                    <a:pt x="729" y="1920"/>
                    <a:pt x="751" y="1945"/>
                    <a:pt x="718" y="2001"/>
                  </a:cubicBezTo>
                  <a:cubicBezTo>
                    <a:pt x="670" y="2085"/>
                    <a:pt x="696" y="2118"/>
                    <a:pt x="777" y="2141"/>
                  </a:cubicBezTo>
                  <a:cubicBezTo>
                    <a:pt x="816" y="2161"/>
                    <a:pt x="858" y="2170"/>
                    <a:pt x="901" y="2170"/>
                  </a:cubicBezTo>
                  <a:cubicBezTo>
                    <a:pt x="934" y="2170"/>
                    <a:pt x="967" y="2165"/>
                    <a:pt x="997" y="2155"/>
                  </a:cubicBezTo>
                  <a:cubicBezTo>
                    <a:pt x="1056" y="2141"/>
                    <a:pt x="1101" y="2118"/>
                    <a:pt x="1159" y="2107"/>
                  </a:cubicBezTo>
                  <a:cubicBezTo>
                    <a:pt x="1167" y="2105"/>
                    <a:pt x="1175" y="2104"/>
                    <a:pt x="1181" y="2104"/>
                  </a:cubicBezTo>
                  <a:cubicBezTo>
                    <a:pt x="1214" y="2104"/>
                    <a:pt x="1229" y="2126"/>
                    <a:pt x="1229" y="2166"/>
                  </a:cubicBezTo>
                  <a:cubicBezTo>
                    <a:pt x="1229" y="2236"/>
                    <a:pt x="1254" y="2258"/>
                    <a:pt x="1324" y="2269"/>
                  </a:cubicBezTo>
                  <a:cubicBezTo>
                    <a:pt x="1355" y="2275"/>
                    <a:pt x="1386" y="2277"/>
                    <a:pt x="1418" y="2277"/>
                  </a:cubicBezTo>
                  <a:cubicBezTo>
                    <a:pt x="1530" y="2277"/>
                    <a:pt x="1645" y="2245"/>
                    <a:pt x="1754" y="2199"/>
                  </a:cubicBezTo>
                  <a:cubicBezTo>
                    <a:pt x="1928" y="2130"/>
                    <a:pt x="2078" y="2015"/>
                    <a:pt x="2207" y="1861"/>
                  </a:cubicBezTo>
                  <a:cubicBezTo>
                    <a:pt x="2254" y="1817"/>
                    <a:pt x="2277" y="1747"/>
                    <a:pt x="2313" y="1677"/>
                  </a:cubicBezTo>
                  <a:lnTo>
                    <a:pt x="2313" y="1677"/>
                  </a:lnTo>
                  <a:cubicBezTo>
                    <a:pt x="2242" y="1694"/>
                    <a:pt x="2174" y="1701"/>
                    <a:pt x="2107" y="1701"/>
                  </a:cubicBezTo>
                  <a:cubicBezTo>
                    <a:pt x="1996" y="1701"/>
                    <a:pt x="1890" y="1681"/>
                    <a:pt x="1788" y="1652"/>
                  </a:cubicBezTo>
                  <a:cubicBezTo>
                    <a:pt x="1159" y="1526"/>
                    <a:pt x="696" y="1177"/>
                    <a:pt x="332" y="652"/>
                  </a:cubicBezTo>
                  <a:cubicBezTo>
                    <a:pt x="229" y="501"/>
                    <a:pt x="170" y="325"/>
                    <a:pt x="137" y="140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093;p38">
              <a:extLst>
                <a:ext uri="{FF2B5EF4-FFF2-40B4-BE49-F238E27FC236}">
                  <a16:creationId xmlns:a16="http://schemas.microsoft.com/office/drawing/2014/main" xmlns="" id="{87183042-0348-EE9C-65DB-C6A749857CD1}"/>
                </a:ext>
              </a:extLst>
            </p:cNvPr>
            <p:cNvSpPr/>
            <p:nvPr/>
          </p:nvSpPr>
          <p:spPr>
            <a:xfrm>
              <a:off x="5680835" y="1918197"/>
              <a:ext cx="492281" cy="37897"/>
            </a:xfrm>
            <a:custGeom>
              <a:avLst/>
              <a:gdLst/>
              <a:ahLst/>
              <a:cxnLst/>
              <a:rect l="l" t="t" r="r" b="b"/>
              <a:pathLst>
                <a:path w="6508" h="501" extrusionOk="0">
                  <a:moveTo>
                    <a:pt x="23" y="1"/>
                  </a:moveTo>
                  <a:cubicBezTo>
                    <a:pt x="12" y="48"/>
                    <a:pt x="1" y="93"/>
                    <a:pt x="12" y="141"/>
                  </a:cubicBezTo>
                  <a:cubicBezTo>
                    <a:pt x="23" y="174"/>
                    <a:pt x="60" y="199"/>
                    <a:pt x="93" y="210"/>
                  </a:cubicBezTo>
                  <a:cubicBezTo>
                    <a:pt x="152" y="233"/>
                    <a:pt x="210" y="244"/>
                    <a:pt x="269" y="244"/>
                  </a:cubicBezTo>
                  <a:cubicBezTo>
                    <a:pt x="688" y="280"/>
                    <a:pt x="1118" y="314"/>
                    <a:pt x="1537" y="328"/>
                  </a:cubicBezTo>
                  <a:cubicBezTo>
                    <a:pt x="1968" y="350"/>
                    <a:pt x="2387" y="384"/>
                    <a:pt x="2817" y="420"/>
                  </a:cubicBezTo>
                  <a:cubicBezTo>
                    <a:pt x="3052" y="431"/>
                    <a:pt x="3295" y="431"/>
                    <a:pt x="3529" y="442"/>
                  </a:cubicBezTo>
                  <a:cubicBezTo>
                    <a:pt x="3890" y="467"/>
                    <a:pt x="4239" y="490"/>
                    <a:pt x="4599" y="501"/>
                  </a:cubicBezTo>
                  <a:lnTo>
                    <a:pt x="5890" y="501"/>
                  </a:lnTo>
                  <a:cubicBezTo>
                    <a:pt x="6044" y="490"/>
                    <a:pt x="6194" y="467"/>
                    <a:pt x="6345" y="453"/>
                  </a:cubicBezTo>
                  <a:cubicBezTo>
                    <a:pt x="6356" y="453"/>
                    <a:pt x="6368" y="442"/>
                    <a:pt x="6393" y="442"/>
                  </a:cubicBezTo>
                  <a:cubicBezTo>
                    <a:pt x="6507" y="420"/>
                    <a:pt x="6507" y="350"/>
                    <a:pt x="6449" y="244"/>
                  </a:cubicBezTo>
                  <a:cubicBezTo>
                    <a:pt x="6438" y="210"/>
                    <a:pt x="6404" y="199"/>
                    <a:pt x="6356" y="199"/>
                  </a:cubicBezTo>
                  <a:cubicBezTo>
                    <a:pt x="6055" y="244"/>
                    <a:pt x="5750" y="244"/>
                    <a:pt x="5437" y="258"/>
                  </a:cubicBezTo>
                  <a:cubicBezTo>
                    <a:pt x="5303" y="262"/>
                    <a:pt x="5168" y="264"/>
                    <a:pt x="5033" y="264"/>
                  </a:cubicBezTo>
                  <a:cubicBezTo>
                    <a:pt x="4443" y="264"/>
                    <a:pt x="3848" y="231"/>
                    <a:pt x="3261" y="222"/>
                  </a:cubicBezTo>
                  <a:cubicBezTo>
                    <a:pt x="2772" y="222"/>
                    <a:pt x="2283" y="222"/>
                    <a:pt x="1794" y="210"/>
                  </a:cubicBezTo>
                  <a:cubicBezTo>
                    <a:pt x="1398" y="188"/>
                    <a:pt x="1015" y="152"/>
                    <a:pt x="618" y="118"/>
                  </a:cubicBezTo>
                  <a:cubicBezTo>
                    <a:pt x="431" y="93"/>
                    <a:pt x="247" y="48"/>
                    <a:pt x="71" y="12"/>
                  </a:cubicBezTo>
                  <a:cubicBezTo>
                    <a:pt x="48" y="12"/>
                    <a:pt x="37" y="12"/>
                    <a:pt x="2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094;p38">
              <a:extLst>
                <a:ext uri="{FF2B5EF4-FFF2-40B4-BE49-F238E27FC236}">
                  <a16:creationId xmlns:a16="http://schemas.microsoft.com/office/drawing/2014/main" xmlns="" id="{2BC7512F-86BC-19A6-50AD-B369702322EB}"/>
                </a:ext>
              </a:extLst>
            </p:cNvPr>
            <p:cNvSpPr/>
            <p:nvPr/>
          </p:nvSpPr>
          <p:spPr>
            <a:xfrm>
              <a:off x="5565486" y="1446360"/>
              <a:ext cx="161345" cy="124961"/>
            </a:xfrm>
            <a:custGeom>
              <a:avLst/>
              <a:gdLst/>
              <a:ahLst/>
              <a:cxnLst/>
              <a:rect l="l" t="t" r="r" b="b"/>
              <a:pathLst>
                <a:path w="2133" h="1652" extrusionOk="0">
                  <a:moveTo>
                    <a:pt x="12" y="1"/>
                  </a:moveTo>
                  <a:cubicBezTo>
                    <a:pt x="12" y="12"/>
                    <a:pt x="1" y="23"/>
                    <a:pt x="1" y="34"/>
                  </a:cubicBezTo>
                  <a:cubicBezTo>
                    <a:pt x="1" y="93"/>
                    <a:pt x="1" y="163"/>
                    <a:pt x="26" y="232"/>
                  </a:cubicBezTo>
                  <a:cubicBezTo>
                    <a:pt x="82" y="464"/>
                    <a:pt x="188" y="674"/>
                    <a:pt x="350" y="861"/>
                  </a:cubicBezTo>
                  <a:cubicBezTo>
                    <a:pt x="570" y="1093"/>
                    <a:pt x="805" y="1302"/>
                    <a:pt x="1096" y="1442"/>
                  </a:cubicBezTo>
                  <a:cubicBezTo>
                    <a:pt x="1375" y="1571"/>
                    <a:pt x="1666" y="1652"/>
                    <a:pt x="1967" y="1652"/>
                  </a:cubicBezTo>
                  <a:cubicBezTo>
                    <a:pt x="2026" y="1652"/>
                    <a:pt x="2085" y="1629"/>
                    <a:pt x="2132" y="1618"/>
                  </a:cubicBezTo>
                  <a:cubicBezTo>
                    <a:pt x="2123" y="1569"/>
                    <a:pt x="2104" y="1546"/>
                    <a:pt x="2072" y="1546"/>
                  </a:cubicBezTo>
                  <a:cubicBezTo>
                    <a:pt x="2065" y="1546"/>
                    <a:pt x="2059" y="1546"/>
                    <a:pt x="2051" y="1548"/>
                  </a:cubicBezTo>
                  <a:cubicBezTo>
                    <a:pt x="2018" y="1551"/>
                    <a:pt x="1986" y="1552"/>
                    <a:pt x="1954" y="1552"/>
                  </a:cubicBezTo>
                  <a:cubicBezTo>
                    <a:pt x="1666" y="1552"/>
                    <a:pt x="1406" y="1463"/>
                    <a:pt x="1154" y="1328"/>
                  </a:cubicBezTo>
                  <a:cubicBezTo>
                    <a:pt x="654" y="1048"/>
                    <a:pt x="291" y="652"/>
                    <a:pt x="82" y="115"/>
                  </a:cubicBezTo>
                  <a:cubicBezTo>
                    <a:pt x="70" y="82"/>
                    <a:pt x="59" y="45"/>
                    <a:pt x="48" y="23"/>
                  </a:cubicBezTo>
                  <a:cubicBezTo>
                    <a:pt x="37" y="12"/>
                    <a:pt x="26" y="12"/>
                    <a:pt x="1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095;p38">
              <a:extLst>
                <a:ext uri="{FF2B5EF4-FFF2-40B4-BE49-F238E27FC236}">
                  <a16:creationId xmlns:a16="http://schemas.microsoft.com/office/drawing/2014/main" xmlns="" id="{EE5E2C7F-974D-90C3-5FAF-6D8C70B6BC57}"/>
                </a:ext>
              </a:extLst>
            </p:cNvPr>
            <p:cNvSpPr/>
            <p:nvPr/>
          </p:nvSpPr>
          <p:spPr>
            <a:xfrm>
              <a:off x="5979459" y="1463908"/>
              <a:ext cx="103857" cy="61800"/>
            </a:xfrm>
            <a:custGeom>
              <a:avLst/>
              <a:gdLst/>
              <a:ahLst/>
              <a:cxnLst/>
              <a:rect l="l" t="t" r="r" b="b"/>
              <a:pathLst>
                <a:path w="1373" h="817" extrusionOk="0">
                  <a:moveTo>
                    <a:pt x="0" y="0"/>
                  </a:moveTo>
                  <a:lnTo>
                    <a:pt x="0" y="0"/>
                  </a:lnTo>
                  <a:cubicBezTo>
                    <a:pt x="151" y="104"/>
                    <a:pt x="302" y="199"/>
                    <a:pt x="442" y="313"/>
                  </a:cubicBezTo>
                  <a:cubicBezTo>
                    <a:pt x="581" y="420"/>
                    <a:pt x="710" y="537"/>
                    <a:pt x="780" y="710"/>
                  </a:cubicBezTo>
                  <a:cubicBezTo>
                    <a:pt x="978" y="746"/>
                    <a:pt x="1163" y="780"/>
                    <a:pt x="1372" y="816"/>
                  </a:cubicBezTo>
                  <a:cubicBezTo>
                    <a:pt x="989" y="397"/>
                    <a:pt x="523" y="163"/>
                    <a:pt x="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096;p38">
              <a:extLst>
                <a:ext uri="{FF2B5EF4-FFF2-40B4-BE49-F238E27FC236}">
                  <a16:creationId xmlns:a16="http://schemas.microsoft.com/office/drawing/2014/main" xmlns="" id="{7DCF4736-F9A6-A5D7-DD1E-3888E4E4858D}"/>
                </a:ext>
              </a:extLst>
            </p:cNvPr>
            <p:cNvSpPr/>
            <p:nvPr/>
          </p:nvSpPr>
          <p:spPr>
            <a:xfrm>
              <a:off x="6084068" y="1463908"/>
              <a:ext cx="35325" cy="74054"/>
            </a:xfrm>
            <a:custGeom>
              <a:avLst/>
              <a:gdLst/>
              <a:ahLst/>
              <a:cxnLst/>
              <a:rect l="l" t="t" r="r" b="b"/>
              <a:pathLst>
                <a:path w="467" h="979" extrusionOk="0">
                  <a:moveTo>
                    <a:pt x="210" y="0"/>
                  </a:moveTo>
                  <a:cubicBezTo>
                    <a:pt x="199" y="23"/>
                    <a:pt x="187" y="48"/>
                    <a:pt x="187" y="59"/>
                  </a:cubicBezTo>
                  <a:cubicBezTo>
                    <a:pt x="187" y="232"/>
                    <a:pt x="140" y="408"/>
                    <a:pt x="95" y="570"/>
                  </a:cubicBezTo>
                  <a:cubicBezTo>
                    <a:pt x="70" y="607"/>
                    <a:pt x="48" y="651"/>
                    <a:pt x="37" y="699"/>
                  </a:cubicBezTo>
                  <a:cubicBezTo>
                    <a:pt x="25" y="721"/>
                    <a:pt x="0" y="746"/>
                    <a:pt x="0" y="758"/>
                  </a:cubicBezTo>
                  <a:cubicBezTo>
                    <a:pt x="25" y="791"/>
                    <a:pt x="48" y="827"/>
                    <a:pt x="84" y="850"/>
                  </a:cubicBezTo>
                  <a:cubicBezTo>
                    <a:pt x="176" y="897"/>
                    <a:pt x="280" y="931"/>
                    <a:pt x="386" y="978"/>
                  </a:cubicBezTo>
                  <a:cubicBezTo>
                    <a:pt x="433" y="908"/>
                    <a:pt x="467" y="827"/>
                    <a:pt x="444" y="746"/>
                  </a:cubicBezTo>
                  <a:cubicBezTo>
                    <a:pt x="428" y="715"/>
                    <a:pt x="417" y="699"/>
                    <a:pt x="398" y="699"/>
                  </a:cubicBezTo>
                  <a:cubicBezTo>
                    <a:pt x="389" y="699"/>
                    <a:pt x="378" y="703"/>
                    <a:pt x="363" y="710"/>
                  </a:cubicBezTo>
                  <a:cubicBezTo>
                    <a:pt x="349" y="721"/>
                    <a:pt x="327" y="721"/>
                    <a:pt x="316" y="721"/>
                  </a:cubicBezTo>
                  <a:cubicBezTo>
                    <a:pt x="316" y="710"/>
                    <a:pt x="305" y="688"/>
                    <a:pt x="305" y="663"/>
                  </a:cubicBezTo>
                  <a:cubicBezTo>
                    <a:pt x="327" y="501"/>
                    <a:pt x="349" y="339"/>
                    <a:pt x="316" y="174"/>
                  </a:cubicBezTo>
                  <a:cubicBezTo>
                    <a:pt x="305" y="129"/>
                    <a:pt x="280" y="81"/>
                    <a:pt x="257" y="48"/>
                  </a:cubicBezTo>
                  <a:cubicBezTo>
                    <a:pt x="257" y="23"/>
                    <a:pt x="224" y="12"/>
                    <a:pt x="21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097;p38">
              <a:extLst>
                <a:ext uri="{FF2B5EF4-FFF2-40B4-BE49-F238E27FC236}">
                  <a16:creationId xmlns:a16="http://schemas.microsoft.com/office/drawing/2014/main" xmlns="" id="{4E1E7E93-9A75-9694-5B3D-793D26EC5E3B}"/>
                </a:ext>
              </a:extLst>
            </p:cNvPr>
            <p:cNvSpPr/>
            <p:nvPr/>
          </p:nvSpPr>
          <p:spPr>
            <a:xfrm>
              <a:off x="5659732" y="1752774"/>
              <a:ext cx="70423" cy="74735"/>
            </a:xfrm>
            <a:custGeom>
              <a:avLst/>
              <a:gdLst/>
              <a:ahLst/>
              <a:cxnLst/>
              <a:rect l="l" t="t" r="r" b="b"/>
              <a:pathLst>
                <a:path w="931" h="988" extrusionOk="0">
                  <a:moveTo>
                    <a:pt x="70" y="0"/>
                  </a:moveTo>
                  <a:cubicBezTo>
                    <a:pt x="59" y="93"/>
                    <a:pt x="48" y="185"/>
                    <a:pt x="23" y="280"/>
                  </a:cubicBezTo>
                  <a:cubicBezTo>
                    <a:pt x="1" y="419"/>
                    <a:pt x="59" y="534"/>
                    <a:pt x="177" y="593"/>
                  </a:cubicBezTo>
                  <a:cubicBezTo>
                    <a:pt x="232" y="615"/>
                    <a:pt x="269" y="651"/>
                    <a:pt x="280" y="710"/>
                  </a:cubicBezTo>
                  <a:cubicBezTo>
                    <a:pt x="321" y="888"/>
                    <a:pt x="452" y="988"/>
                    <a:pt x="595" y="988"/>
                  </a:cubicBezTo>
                  <a:cubicBezTo>
                    <a:pt x="657" y="988"/>
                    <a:pt x="720" y="969"/>
                    <a:pt x="780" y="931"/>
                  </a:cubicBezTo>
                  <a:cubicBezTo>
                    <a:pt x="861" y="872"/>
                    <a:pt x="920" y="802"/>
                    <a:pt x="920" y="699"/>
                  </a:cubicBezTo>
                  <a:cubicBezTo>
                    <a:pt x="931" y="545"/>
                    <a:pt x="875" y="431"/>
                    <a:pt x="758" y="336"/>
                  </a:cubicBezTo>
                  <a:cubicBezTo>
                    <a:pt x="710" y="302"/>
                    <a:pt x="665" y="291"/>
                    <a:pt x="607" y="291"/>
                  </a:cubicBezTo>
                  <a:cubicBezTo>
                    <a:pt x="594" y="292"/>
                    <a:pt x="583" y="293"/>
                    <a:pt x="572" y="293"/>
                  </a:cubicBezTo>
                  <a:cubicBezTo>
                    <a:pt x="490" y="293"/>
                    <a:pt x="450" y="255"/>
                    <a:pt x="408" y="174"/>
                  </a:cubicBezTo>
                  <a:cubicBezTo>
                    <a:pt x="397" y="126"/>
                    <a:pt x="372" y="93"/>
                    <a:pt x="327" y="81"/>
                  </a:cubicBezTo>
                  <a:lnTo>
                    <a:pt x="327" y="81"/>
                  </a:lnTo>
                  <a:cubicBezTo>
                    <a:pt x="302" y="196"/>
                    <a:pt x="291" y="221"/>
                    <a:pt x="397" y="291"/>
                  </a:cubicBezTo>
                  <a:cubicBezTo>
                    <a:pt x="420" y="302"/>
                    <a:pt x="420" y="350"/>
                    <a:pt x="431" y="372"/>
                  </a:cubicBezTo>
                  <a:cubicBezTo>
                    <a:pt x="420" y="383"/>
                    <a:pt x="397" y="394"/>
                    <a:pt x="372" y="394"/>
                  </a:cubicBezTo>
                  <a:cubicBezTo>
                    <a:pt x="221" y="394"/>
                    <a:pt x="129" y="302"/>
                    <a:pt x="140" y="151"/>
                  </a:cubicBezTo>
                  <a:cubicBezTo>
                    <a:pt x="140" y="81"/>
                    <a:pt x="140" y="23"/>
                    <a:pt x="7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098;p38">
              <a:extLst>
                <a:ext uri="{FF2B5EF4-FFF2-40B4-BE49-F238E27FC236}">
                  <a16:creationId xmlns:a16="http://schemas.microsoft.com/office/drawing/2014/main" xmlns="" id="{18F05664-A590-DAAF-E764-50C348120AD3}"/>
                </a:ext>
              </a:extLst>
            </p:cNvPr>
            <p:cNvSpPr/>
            <p:nvPr/>
          </p:nvSpPr>
          <p:spPr>
            <a:xfrm>
              <a:off x="6060393" y="1875991"/>
              <a:ext cx="92435" cy="31770"/>
            </a:xfrm>
            <a:custGeom>
              <a:avLst/>
              <a:gdLst/>
              <a:ahLst/>
              <a:cxnLst/>
              <a:rect l="l" t="t" r="r" b="b"/>
              <a:pathLst>
                <a:path w="1222" h="420" extrusionOk="0">
                  <a:moveTo>
                    <a:pt x="408" y="0"/>
                  </a:moveTo>
                  <a:cubicBezTo>
                    <a:pt x="313" y="0"/>
                    <a:pt x="221" y="11"/>
                    <a:pt x="129" y="22"/>
                  </a:cubicBezTo>
                  <a:cubicBezTo>
                    <a:pt x="81" y="22"/>
                    <a:pt x="59" y="48"/>
                    <a:pt x="48" y="92"/>
                  </a:cubicBezTo>
                  <a:cubicBezTo>
                    <a:pt x="23" y="173"/>
                    <a:pt x="12" y="243"/>
                    <a:pt x="0" y="327"/>
                  </a:cubicBezTo>
                  <a:cubicBezTo>
                    <a:pt x="0" y="360"/>
                    <a:pt x="23" y="383"/>
                    <a:pt x="59" y="383"/>
                  </a:cubicBezTo>
                  <a:cubicBezTo>
                    <a:pt x="188" y="383"/>
                    <a:pt x="302" y="397"/>
                    <a:pt x="431" y="408"/>
                  </a:cubicBezTo>
                  <a:lnTo>
                    <a:pt x="559" y="408"/>
                  </a:lnTo>
                  <a:lnTo>
                    <a:pt x="559" y="419"/>
                  </a:lnTo>
                  <a:cubicBezTo>
                    <a:pt x="721" y="408"/>
                    <a:pt x="886" y="408"/>
                    <a:pt x="1048" y="408"/>
                  </a:cubicBezTo>
                  <a:cubicBezTo>
                    <a:pt x="1210" y="397"/>
                    <a:pt x="1221" y="372"/>
                    <a:pt x="1210" y="221"/>
                  </a:cubicBezTo>
                  <a:cubicBezTo>
                    <a:pt x="1210" y="187"/>
                    <a:pt x="1199" y="151"/>
                    <a:pt x="1199" y="117"/>
                  </a:cubicBezTo>
                  <a:cubicBezTo>
                    <a:pt x="1199" y="59"/>
                    <a:pt x="1165" y="34"/>
                    <a:pt x="1118" y="34"/>
                  </a:cubicBezTo>
                  <a:cubicBezTo>
                    <a:pt x="886" y="22"/>
                    <a:pt x="640" y="11"/>
                    <a:pt x="40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099;p38">
              <a:extLst>
                <a:ext uri="{FF2B5EF4-FFF2-40B4-BE49-F238E27FC236}">
                  <a16:creationId xmlns:a16="http://schemas.microsoft.com/office/drawing/2014/main" xmlns="" id="{85AFA8F5-2B75-B10A-54CF-FEBD11469986}"/>
                </a:ext>
              </a:extLst>
            </p:cNvPr>
            <p:cNvSpPr/>
            <p:nvPr/>
          </p:nvSpPr>
          <p:spPr>
            <a:xfrm>
              <a:off x="5731135" y="1902389"/>
              <a:ext cx="10666" cy="10590"/>
            </a:xfrm>
            <a:custGeom>
              <a:avLst/>
              <a:gdLst/>
              <a:ahLst/>
              <a:cxnLst/>
              <a:rect l="l" t="t" r="r" b="b"/>
              <a:pathLst>
                <a:path w="141" h="140" extrusionOk="0">
                  <a:moveTo>
                    <a:pt x="71" y="0"/>
                  </a:moveTo>
                  <a:cubicBezTo>
                    <a:pt x="34" y="0"/>
                    <a:pt x="1" y="11"/>
                    <a:pt x="1" y="59"/>
                  </a:cubicBezTo>
                  <a:cubicBezTo>
                    <a:pt x="1" y="93"/>
                    <a:pt x="34" y="140"/>
                    <a:pt x="71" y="140"/>
                  </a:cubicBezTo>
                  <a:cubicBezTo>
                    <a:pt x="104" y="140"/>
                    <a:pt x="140" y="104"/>
                    <a:pt x="140" y="70"/>
                  </a:cubicBezTo>
                  <a:cubicBezTo>
                    <a:pt x="140" y="34"/>
                    <a:pt x="104" y="0"/>
                    <a:pt x="7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100;p38">
              <a:extLst>
                <a:ext uri="{FF2B5EF4-FFF2-40B4-BE49-F238E27FC236}">
                  <a16:creationId xmlns:a16="http://schemas.microsoft.com/office/drawing/2014/main" xmlns="" id="{1D9C8708-D035-9414-DB97-261880C62177}"/>
                </a:ext>
              </a:extLst>
            </p:cNvPr>
            <p:cNvSpPr/>
            <p:nvPr/>
          </p:nvSpPr>
          <p:spPr>
            <a:xfrm>
              <a:off x="5700275" y="1898758"/>
              <a:ext cx="10666" cy="9834"/>
            </a:xfrm>
            <a:custGeom>
              <a:avLst/>
              <a:gdLst/>
              <a:ahLst/>
              <a:cxnLst/>
              <a:rect l="l" t="t" r="r" b="b"/>
              <a:pathLst>
                <a:path w="141" h="130" extrusionOk="0">
                  <a:moveTo>
                    <a:pt x="60" y="1"/>
                  </a:moveTo>
                  <a:cubicBezTo>
                    <a:pt x="23" y="1"/>
                    <a:pt x="1" y="26"/>
                    <a:pt x="1" y="59"/>
                  </a:cubicBezTo>
                  <a:cubicBezTo>
                    <a:pt x="1" y="96"/>
                    <a:pt x="23" y="129"/>
                    <a:pt x="71" y="129"/>
                  </a:cubicBezTo>
                  <a:cubicBezTo>
                    <a:pt x="104" y="129"/>
                    <a:pt x="141" y="118"/>
                    <a:pt x="141" y="71"/>
                  </a:cubicBezTo>
                  <a:cubicBezTo>
                    <a:pt x="141" y="37"/>
                    <a:pt x="104" y="1"/>
                    <a:pt x="6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101;p38">
              <a:extLst>
                <a:ext uri="{FF2B5EF4-FFF2-40B4-BE49-F238E27FC236}">
                  <a16:creationId xmlns:a16="http://schemas.microsoft.com/office/drawing/2014/main" xmlns="" id="{815F7B03-D604-4BD4-B304-715B2DD5B4D1}"/>
                </a:ext>
              </a:extLst>
            </p:cNvPr>
            <p:cNvSpPr/>
            <p:nvPr/>
          </p:nvSpPr>
          <p:spPr>
            <a:xfrm>
              <a:off x="5716159" y="1614355"/>
              <a:ext cx="23752" cy="60060"/>
            </a:xfrm>
            <a:custGeom>
              <a:avLst/>
              <a:gdLst/>
              <a:ahLst/>
              <a:cxnLst/>
              <a:rect l="l" t="t" r="r" b="b"/>
              <a:pathLst>
                <a:path w="314" h="794" extrusionOk="0">
                  <a:moveTo>
                    <a:pt x="143" y="1"/>
                  </a:moveTo>
                  <a:cubicBezTo>
                    <a:pt x="122" y="1"/>
                    <a:pt x="105" y="15"/>
                    <a:pt x="93" y="48"/>
                  </a:cubicBezTo>
                  <a:cubicBezTo>
                    <a:pt x="70" y="70"/>
                    <a:pt x="59" y="107"/>
                    <a:pt x="45" y="140"/>
                  </a:cubicBezTo>
                  <a:cubicBezTo>
                    <a:pt x="0" y="305"/>
                    <a:pt x="12" y="467"/>
                    <a:pt x="59" y="629"/>
                  </a:cubicBezTo>
                  <a:cubicBezTo>
                    <a:pt x="70" y="677"/>
                    <a:pt x="115" y="735"/>
                    <a:pt x="162" y="769"/>
                  </a:cubicBezTo>
                  <a:cubicBezTo>
                    <a:pt x="184" y="786"/>
                    <a:pt x="203" y="794"/>
                    <a:pt x="220" y="794"/>
                  </a:cubicBezTo>
                  <a:cubicBezTo>
                    <a:pt x="251" y="794"/>
                    <a:pt x="273" y="769"/>
                    <a:pt x="280" y="724"/>
                  </a:cubicBezTo>
                  <a:cubicBezTo>
                    <a:pt x="291" y="629"/>
                    <a:pt x="302" y="537"/>
                    <a:pt x="313" y="434"/>
                  </a:cubicBezTo>
                  <a:cubicBezTo>
                    <a:pt x="302" y="364"/>
                    <a:pt x="302" y="269"/>
                    <a:pt x="291" y="188"/>
                  </a:cubicBezTo>
                  <a:cubicBezTo>
                    <a:pt x="280" y="129"/>
                    <a:pt x="255" y="70"/>
                    <a:pt x="199" y="26"/>
                  </a:cubicBezTo>
                  <a:cubicBezTo>
                    <a:pt x="178" y="10"/>
                    <a:pt x="159" y="1"/>
                    <a:pt x="143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102;p38">
              <a:extLst>
                <a:ext uri="{FF2B5EF4-FFF2-40B4-BE49-F238E27FC236}">
                  <a16:creationId xmlns:a16="http://schemas.microsoft.com/office/drawing/2014/main" xmlns="" id="{9CFD2771-1860-C1E7-3575-578052EF4D2F}"/>
                </a:ext>
              </a:extLst>
            </p:cNvPr>
            <p:cNvSpPr/>
            <p:nvPr/>
          </p:nvSpPr>
          <p:spPr>
            <a:xfrm>
              <a:off x="5737262" y="1616170"/>
              <a:ext cx="14070" cy="55522"/>
            </a:xfrm>
            <a:custGeom>
              <a:avLst/>
              <a:gdLst/>
              <a:ahLst/>
              <a:cxnLst/>
              <a:rect l="l" t="t" r="r" b="b"/>
              <a:pathLst>
                <a:path w="186" h="734" extrusionOk="0">
                  <a:moveTo>
                    <a:pt x="18" y="0"/>
                  </a:moveTo>
                  <a:cubicBezTo>
                    <a:pt x="13" y="0"/>
                    <a:pt x="7" y="1"/>
                    <a:pt x="1" y="2"/>
                  </a:cubicBezTo>
                  <a:cubicBezTo>
                    <a:pt x="115" y="234"/>
                    <a:pt x="71" y="479"/>
                    <a:pt x="59" y="734"/>
                  </a:cubicBezTo>
                  <a:cubicBezTo>
                    <a:pt x="129" y="689"/>
                    <a:pt x="140" y="619"/>
                    <a:pt x="163" y="549"/>
                  </a:cubicBezTo>
                  <a:cubicBezTo>
                    <a:pt x="185" y="396"/>
                    <a:pt x="174" y="234"/>
                    <a:pt x="115" y="94"/>
                  </a:cubicBezTo>
                  <a:cubicBezTo>
                    <a:pt x="95" y="51"/>
                    <a:pt x="75" y="0"/>
                    <a:pt x="1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103;p38">
              <a:extLst>
                <a:ext uri="{FF2B5EF4-FFF2-40B4-BE49-F238E27FC236}">
                  <a16:creationId xmlns:a16="http://schemas.microsoft.com/office/drawing/2014/main" xmlns="" id="{17CE671B-59A7-BF51-A9D4-04A1C0AEBBFC}"/>
                </a:ext>
              </a:extLst>
            </p:cNvPr>
            <p:cNvSpPr/>
            <p:nvPr/>
          </p:nvSpPr>
          <p:spPr>
            <a:xfrm>
              <a:off x="5547937" y="1441065"/>
              <a:ext cx="639330" cy="518681"/>
            </a:xfrm>
            <a:custGeom>
              <a:avLst/>
              <a:gdLst/>
              <a:ahLst/>
              <a:cxnLst/>
              <a:rect l="l" t="t" r="r" b="b"/>
              <a:pathLst>
                <a:path w="8452" h="6857" extrusionOk="0">
                  <a:moveTo>
                    <a:pt x="5705" y="302"/>
                  </a:moveTo>
                  <a:lnTo>
                    <a:pt x="5705" y="302"/>
                  </a:lnTo>
                  <a:cubicBezTo>
                    <a:pt x="6228" y="465"/>
                    <a:pt x="6694" y="699"/>
                    <a:pt x="7077" y="1118"/>
                  </a:cubicBezTo>
                  <a:cubicBezTo>
                    <a:pt x="6868" y="1082"/>
                    <a:pt x="6683" y="1048"/>
                    <a:pt x="6485" y="1012"/>
                  </a:cubicBezTo>
                  <a:cubicBezTo>
                    <a:pt x="6415" y="839"/>
                    <a:pt x="6286" y="722"/>
                    <a:pt x="6147" y="615"/>
                  </a:cubicBezTo>
                  <a:cubicBezTo>
                    <a:pt x="6007" y="501"/>
                    <a:pt x="5856" y="406"/>
                    <a:pt x="5705" y="302"/>
                  </a:cubicBezTo>
                  <a:close/>
                  <a:moveTo>
                    <a:pt x="7298" y="302"/>
                  </a:moveTo>
                  <a:cubicBezTo>
                    <a:pt x="7312" y="314"/>
                    <a:pt x="7345" y="325"/>
                    <a:pt x="7345" y="350"/>
                  </a:cubicBezTo>
                  <a:cubicBezTo>
                    <a:pt x="7368" y="383"/>
                    <a:pt x="7393" y="431"/>
                    <a:pt x="7404" y="476"/>
                  </a:cubicBezTo>
                  <a:cubicBezTo>
                    <a:pt x="7437" y="641"/>
                    <a:pt x="7415" y="803"/>
                    <a:pt x="7393" y="965"/>
                  </a:cubicBezTo>
                  <a:cubicBezTo>
                    <a:pt x="7393" y="990"/>
                    <a:pt x="7404" y="1012"/>
                    <a:pt x="7404" y="1023"/>
                  </a:cubicBezTo>
                  <a:cubicBezTo>
                    <a:pt x="7415" y="1023"/>
                    <a:pt x="7437" y="1023"/>
                    <a:pt x="7451" y="1012"/>
                  </a:cubicBezTo>
                  <a:cubicBezTo>
                    <a:pt x="7466" y="1005"/>
                    <a:pt x="7477" y="1001"/>
                    <a:pt x="7486" y="1001"/>
                  </a:cubicBezTo>
                  <a:cubicBezTo>
                    <a:pt x="7505" y="1001"/>
                    <a:pt x="7516" y="1017"/>
                    <a:pt x="7532" y="1048"/>
                  </a:cubicBezTo>
                  <a:cubicBezTo>
                    <a:pt x="7555" y="1129"/>
                    <a:pt x="7521" y="1210"/>
                    <a:pt x="7474" y="1280"/>
                  </a:cubicBezTo>
                  <a:cubicBezTo>
                    <a:pt x="7368" y="1233"/>
                    <a:pt x="7264" y="1199"/>
                    <a:pt x="7172" y="1152"/>
                  </a:cubicBezTo>
                  <a:cubicBezTo>
                    <a:pt x="7136" y="1129"/>
                    <a:pt x="7113" y="1093"/>
                    <a:pt x="7088" y="1060"/>
                  </a:cubicBezTo>
                  <a:cubicBezTo>
                    <a:pt x="7088" y="1048"/>
                    <a:pt x="7113" y="1023"/>
                    <a:pt x="7125" y="1001"/>
                  </a:cubicBezTo>
                  <a:cubicBezTo>
                    <a:pt x="7136" y="953"/>
                    <a:pt x="7158" y="909"/>
                    <a:pt x="7183" y="872"/>
                  </a:cubicBezTo>
                  <a:cubicBezTo>
                    <a:pt x="7228" y="710"/>
                    <a:pt x="7275" y="534"/>
                    <a:pt x="7275" y="361"/>
                  </a:cubicBezTo>
                  <a:cubicBezTo>
                    <a:pt x="7275" y="350"/>
                    <a:pt x="7287" y="325"/>
                    <a:pt x="7298" y="302"/>
                  </a:cubicBezTo>
                  <a:close/>
                  <a:moveTo>
                    <a:pt x="4870" y="184"/>
                  </a:moveTo>
                  <a:cubicBezTo>
                    <a:pt x="4900" y="184"/>
                    <a:pt x="4930" y="184"/>
                    <a:pt x="4959" y="185"/>
                  </a:cubicBezTo>
                  <a:cubicBezTo>
                    <a:pt x="5180" y="196"/>
                    <a:pt x="5401" y="221"/>
                    <a:pt x="5610" y="314"/>
                  </a:cubicBezTo>
                  <a:cubicBezTo>
                    <a:pt x="5901" y="453"/>
                    <a:pt x="6147" y="652"/>
                    <a:pt x="6367" y="895"/>
                  </a:cubicBezTo>
                  <a:cubicBezTo>
                    <a:pt x="6390" y="931"/>
                    <a:pt x="6404" y="965"/>
                    <a:pt x="6437" y="1001"/>
                  </a:cubicBezTo>
                  <a:lnTo>
                    <a:pt x="6356" y="1001"/>
                  </a:lnTo>
                  <a:cubicBezTo>
                    <a:pt x="6240" y="988"/>
                    <a:pt x="6120" y="982"/>
                    <a:pt x="6001" y="982"/>
                  </a:cubicBezTo>
                  <a:cubicBezTo>
                    <a:pt x="5916" y="982"/>
                    <a:pt x="5832" y="985"/>
                    <a:pt x="5750" y="990"/>
                  </a:cubicBezTo>
                  <a:cubicBezTo>
                    <a:pt x="5367" y="1012"/>
                    <a:pt x="4993" y="1034"/>
                    <a:pt x="4633" y="1129"/>
                  </a:cubicBezTo>
                  <a:cubicBezTo>
                    <a:pt x="4331" y="1199"/>
                    <a:pt x="4040" y="1303"/>
                    <a:pt x="3761" y="1384"/>
                  </a:cubicBezTo>
                  <a:cubicBezTo>
                    <a:pt x="3745" y="1392"/>
                    <a:pt x="3731" y="1397"/>
                    <a:pt x="3720" y="1397"/>
                  </a:cubicBezTo>
                  <a:cubicBezTo>
                    <a:pt x="3698" y="1397"/>
                    <a:pt x="3682" y="1381"/>
                    <a:pt x="3666" y="1350"/>
                  </a:cubicBezTo>
                  <a:cubicBezTo>
                    <a:pt x="3477" y="1012"/>
                    <a:pt x="3196" y="849"/>
                    <a:pt x="2811" y="849"/>
                  </a:cubicBezTo>
                  <a:cubicBezTo>
                    <a:pt x="2798" y="849"/>
                    <a:pt x="2785" y="850"/>
                    <a:pt x="2772" y="850"/>
                  </a:cubicBezTo>
                  <a:cubicBezTo>
                    <a:pt x="2747" y="850"/>
                    <a:pt x="2713" y="839"/>
                    <a:pt x="2677" y="839"/>
                  </a:cubicBezTo>
                  <a:cubicBezTo>
                    <a:pt x="2688" y="825"/>
                    <a:pt x="2702" y="814"/>
                    <a:pt x="2713" y="814"/>
                  </a:cubicBezTo>
                  <a:cubicBezTo>
                    <a:pt x="2875" y="710"/>
                    <a:pt x="3037" y="615"/>
                    <a:pt x="3213" y="523"/>
                  </a:cubicBezTo>
                  <a:cubicBezTo>
                    <a:pt x="3306" y="476"/>
                    <a:pt x="3423" y="442"/>
                    <a:pt x="3526" y="406"/>
                  </a:cubicBezTo>
                  <a:cubicBezTo>
                    <a:pt x="3964" y="264"/>
                    <a:pt x="4412" y="184"/>
                    <a:pt x="4870" y="184"/>
                  </a:cubicBezTo>
                  <a:close/>
                  <a:moveTo>
                    <a:pt x="244" y="71"/>
                  </a:moveTo>
                  <a:cubicBezTo>
                    <a:pt x="258" y="82"/>
                    <a:pt x="269" y="82"/>
                    <a:pt x="280" y="93"/>
                  </a:cubicBezTo>
                  <a:cubicBezTo>
                    <a:pt x="291" y="115"/>
                    <a:pt x="302" y="152"/>
                    <a:pt x="314" y="185"/>
                  </a:cubicBezTo>
                  <a:cubicBezTo>
                    <a:pt x="523" y="722"/>
                    <a:pt x="886" y="1118"/>
                    <a:pt x="1386" y="1398"/>
                  </a:cubicBezTo>
                  <a:cubicBezTo>
                    <a:pt x="1638" y="1533"/>
                    <a:pt x="1898" y="1622"/>
                    <a:pt x="2186" y="1622"/>
                  </a:cubicBezTo>
                  <a:cubicBezTo>
                    <a:pt x="2218" y="1622"/>
                    <a:pt x="2250" y="1621"/>
                    <a:pt x="2283" y="1618"/>
                  </a:cubicBezTo>
                  <a:cubicBezTo>
                    <a:pt x="2291" y="1616"/>
                    <a:pt x="2297" y="1616"/>
                    <a:pt x="2304" y="1616"/>
                  </a:cubicBezTo>
                  <a:cubicBezTo>
                    <a:pt x="2336" y="1616"/>
                    <a:pt x="2355" y="1639"/>
                    <a:pt x="2364" y="1688"/>
                  </a:cubicBezTo>
                  <a:cubicBezTo>
                    <a:pt x="2317" y="1699"/>
                    <a:pt x="2258" y="1722"/>
                    <a:pt x="2199" y="1722"/>
                  </a:cubicBezTo>
                  <a:cubicBezTo>
                    <a:pt x="1898" y="1722"/>
                    <a:pt x="1607" y="1641"/>
                    <a:pt x="1328" y="1512"/>
                  </a:cubicBezTo>
                  <a:cubicBezTo>
                    <a:pt x="1037" y="1372"/>
                    <a:pt x="802" y="1163"/>
                    <a:pt x="582" y="931"/>
                  </a:cubicBezTo>
                  <a:cubicBezTo>
                    <a:pt x="420" y="744"/>
                    <a:pt x="314" y="534"/>
                    <a:pt x="258" y="302"/>
                  </a:cubicBezTo>
                  <a:cubicBezTo>
                    <a:pt x="233" y="233"/>
                    <a:pt x="233" y="163"/>
                    <a:pt x="233" y="104"/>
                  </a:cubicBezTo>
                  <a:cubicBezTo>
                    <a:pt x="233" y="93"/>
                    <a:pt x="244" y="82"/>
                    <a:pt x="244" y="71"/>
                  </a:cubicBezTo>
                  <a:close/>
                  <a:moveTo>
                    <a:pt x="188" y="82"/>
                  </a:moveTo>
                  <a:lnTo>
                    <a:pt x="188" y="221"/>
                  </a:lnTo>
                  <a:cubicBezTo>
                    <a:pt x="221" y="406"/>
                    <a:pt x="280" y="582"/>
                    <a:pt x="383" y="733"/>
                  </a:cubicBezTo>
                  <a:cubicBezTo>
                    <a:pt x="747" y="1258"/>
                    <a:pt x="1210" y="1607"/>
                    <a:pt x="1839" y="1733"/>
                  </a:cubicBezTo>
                  <a:cubicBezTo>
                    <a:pt x="1947" y="1757"/>
                    <a:pt x="2059" y="1779"/>
                    <a:pt x="2177" y="1779"/>
                  </a:cubicBezTo>
                  <a:cubicBezTo>
                    <a:pt x="2238" y="1779"/>
                    <a:pt x="2300" y="1773"/>
                    <a:pt x="2364" y="1758"/>
                  </a:cubicBezTo>
                  <a:lnTo>
                    <a:pt x="2364" y="1758"/>
                  </a:lnTo>
                  <a:cubicBezTo>
                    <a:pt x="2328" y="1828"/>
                    <a:pt x="2305" y="1898"/>
                    <a:pt x="2258" y="1942"/>
                  </a:cubicBezTo>
                  <a:cubicBezTo>
                    <a:pt x="2129" y="2096"/>
                    <a:pt x="1979" y="2211"/>
                    <a:pt x="1805" y="2280"/>
                  </a:cubicBezTo>
                  <a:cubicBezTo>
                    <a:pt x="1696" y="2326"/>
                    <a:pt x="1581" y="2358"/>
                    <a:pt x="1469" y="2358"/>
                  </a:cubicBezTo>
                  <a:cubicBezTo>
                    <a:pt x="1437" y="2358"/>
                    <a:pt x="1406" y="2356"/>
                    <a:pt x="1375" y="2350"/>
                  </a:cubicBezTo>
                  <a:cubicBezTo>
                    <a:pt x="1305" y="2339"/>
                    <a:pt x="1280" y="2317"/>
                    <a:pt x="1280" y="2247"/>
                  </a:cubicBezTo>
                  <a:cubicBezTo>
                    <a:pt x="1280" y="2207"/>
                    <a:pt x="1265" y="2185"/>
                    <a:pt x="1232" y="2185"/>
                  </a:cubicBezTo>
                  <a:cubicBezTo>
                    <a:pt x="1226" y="2185"/>
                    <a:pt x="1218" y="2186"/>
                    <a:pt x="1210" y="2188"/>
                  </a:cubicBezTo>
                  <a:cubicBezTo>
                    <a:pt x="1152" y="2199"/>
                    <a:pt x="1107" y="2222"/>
                    <a:pt x="1048" y="2236"/>
                  </a:cubicBezTo>
                  <a:cubicBezTo>
                    <a:pt x="1018" y="2246"/>
                    <a:pt x="985" y="2251"/>
                    <a:pt x="952" y="2251"/>
                  </a:cubicBezTo>
                  <a:cubicBezTo>
                    <a:pt x="909" y="2251"/>
                    <a:pt x="867" y="2242"/>
                    <a:pt x="828" y="2222"/>
                  </a:cubicBezTo>
                  <a:cubicBezTo>
                    <a:pt x="747" y="2199"/>
                    <a:pt x="721" y="2166"/>
                    <a:pt x="769" y="2082"/>
                  </a:cubicBezTo>
                  <a:cubicBezTo>
                    <a:pt x="802" y="2026"/>
                    <a:pt x="780" y="2001"/>
                    <a:pt x="721" y="1990"/>
                  </a:cubicBezTo>
                  <a:cubicBezTo>
                    <a:pt x="677" y="1990"/>
                    <a:pt x="629" y="1990"/>
                    <a:pt x="582" y="1979"/>
                  </a:cubicBezTo>
                  <a:cubicBezTo>
                    <a:pt x="478" y="1956"/>
                    <a:pt x="372" y="1931"/>
                    <a:pt x="302" y="1850"/>
                  </a:cubicBezTo>
                  <a:cubicBezTo>
                    <a:pt x="258" y="1791"/>
                    <a:pt x="269" y="1722"/>
                    <a:pt x="339" y="1688"/>
                  </a:cubicBezTo>
                  <a:cubicBezTo>
                    <a:pt x="350" y="1677"/>
                    <a:pt x="361" y="1677"/>
                    <a:pt x="383" y="1663"/>
                  </a:cubicBezTo>
                  <a:cubicBezTo>
                    <a:pt x="442" y="1641"/>
                    <a:pt x="442" y="1607"/>
                    <a:pt x="383" y="1571"/>
                  </a:cubicBezTo>
                  <a:cubicBezTo>
                    <a:pt x="314" y="1512"/>
                    <a:pt x="244" y="1467"/>
                    <a:pt x="174" y="1398"/>
                  </a:cubicBezTo>
                  <a:cubicBezTo>
                    <a:pt x="104" y="1328"/>
                    <a:pt x="71" y="1244"/>
                    <a:pt x="59" y="1141"/>
                  </a:cubicBezTo>
                  <a:cubicBezTo>
                    <a:pt x="51" y="1040"/>
                    <a:pt x="78" y="987"/>
                    <a:pt x="141" y="987"/>
                  </a:cubicBezTo>
                  <a:cubicBezTo>
                    <a:pt x="166" y="987"/>
                    <a:pt x="196" y="996"/>
                    <a:pt x="233" y="1012"/>
                  </a:cubicBezTo>
                  <a:lnTo>
                    <a:pt x="302" y="1012"/>
                  </a:lnTo>
                  <a:lnTo>
                    <a:pt x="302" y="953"/>
                  </a:lnTo>
                  <a:cubicBezTo>
                    <a:pt x="258" y="850"/>
                    <a:pt x="221" y="755"/>
                    <a:pt x="174" y="663"/>
                  </a:cubicBezTo>
                  <a:cubicBezTo>
                    <a:pt x="104" y="490"/>
                    <a:pt x="118" y="314"/>
                    <a:pt x="152" y="126"/>
                  </a:cubicBezTo>
                  <a:cubicBezTo>
                    <a:pt x="163" y="115"/>
                    <a:pt x="174" y="104"/>
                    <a:pt x="188" y="82"/>
                  </a:cubicBezTo>
                  <a:close/>
                  <a:moveTo>
                    <a:pt x="6058" y="1336"/>
                  </a:moveTo>
                  <a:cubicBezTo>
                    <a:pt x="6250" y="1336"/>
                    <a:pt x="6443" y="1351"/>
                    <a:pt x="6636" y="1384"/>
                  </a:cubicBezTo>
                  <a:cubicBezTo>
                    <a:pt x="7007" y="1442"/>
                    <a:pt x="7368" y="1523"/>
                    <a:pt x="7694" y="1710"/>
                  </a:cubicBezTo>
                  <a:cubicBezTo>
                    <a:pt x="7731" y="1733"/>
                    <a:pt x="7753" y="1758"/>
                    <a:pt x="7775" y="1791"/>
                  </a:cubicBezTo>
                  <a:cubicBezTo>
                    <a:pt x="8021" y="2328"/>
                    <a:pt x="8183" y="2898"/>
                    <a:pt x="8264" y="3493"/>
                  </a:cubicBezTo>
                  <a:cubicBezTo>
                    <a:pt x="8289" y="3574"/>
                    <a:pt x="8301" y="3655"/>
                    <a:pt x="8312" y="3747"/>
                  </a:cubicBezTo>
                  <a:cubicBezTo>
                    <a:pt x="8220" y="3747"/>
                    <a:pt x="8136" y="3725"/>
                    <a:pt x="8066" y="3677"/>
                  </a:cubicBezTo>
                  <a:cubicBezTo>
                    <a:pt x="7974" y="3607"/>
                    <a:pt x="7893" y="3549"/>
                    <a:pt x="7801" y="3479"/>
                  </a:cubicBezTo>
                  <a:cubicBezTo>
                    <a:pt x="7368" y="3130"/>
                    <a:pt x="6926" y="2780"/>
                    <a:pt x="6496" y="2420"/>
                  </a:cubicBezTo>
                  <a:cubicBezTo>
                    <a:pt x="6250" y="2236"/>
                    <a:pt x="6029" y="2037"/>
                    <a:pt x="5809" y="1828"/>
                  </a:cubicBezTo>
                  <a:cubicBezTo>
                    <a:pt x="5680" y="1722"/>
                    <a:pt x="5566" y="1607"/>
                    <a:pt x="5437" y="1490"/>
                  </a:cubicBezTo>
                  <a:cubicBezTo>
                    <a:pt x="5412" y="1453"/>
                    <a:pt x="5401" y="1420"/>
                    <a:pt x="5412" y="1384"/>
                  </a:cubicBezTo>
                  <a:cubicBezTo>
                    <a:pt x="5627" y="1354"/>
                    <a:pt x="5842" y="1336"/>
                    <a:pt x="6058" y="1336"/>
                  </a:cubicBezTo>
                  <a:close/>
                  <a:moveTo>
                    <a:pt x="3876" y="2049"/>
                  </a:moveTo>
                  <a:cubicBezTo>
                    <a:pt x="3945" y="2118"/>
                    <a:pt x="4004" y="2188"/>
                    <a:pt x="4063" y="2247"/>
                  </a:cubicBezTo>
                  <a:cubicBezTo>
                    <a:pt x="4250" y="2431"/>
                    <a:pt x="4423" y="2618"/>
                    <a:pt x="4610" y="2780"/>
                  </a:cubicBezTo>
                  <a:cubicBezTo>
                    <a:pt x="4912" y="3049"/>
                    <a:pt x="5239" y="3294"/>
                    <a:pt x="5529" y="3563"/>
                  </a:cubicBezTo>
                  <a:cubicBezTo>
                    <a:pt x="5867" y="3864"/>
                    <a:pt x="6194" y="4177"/>
                    <a:pt x="6529" y="4493"/>
                  </a:cubicBezTo>
                  <a:cubicBezTo>
                    <a:pt x="6694" y="4644"/>
                    <a:pt x="6856" y="4806"/>
                    <a:pt x="7018" y="4959"/>
                  </a:cubicBezTo>
                  <a:cubicBezTo>
                    <a:pt x="7007" y="4959"/>
                    <a:pt x="7007" y="4971"/>
                    <a:pt x="7007" y="4971"/>
                  </a:cubicBezTo>
                  <a:lnTo>
                    <a:pt x="6949" y="4971"/>
                  </a:lnTo>
                  <a:cubicBezTo>
                    <a:pt x="6764" y="4959"/>
                    <a:pt x="6577" y="4946"/>
                    <a:pt x="6390" y="4923"/>
                  </a:cubicBezTo>
                  <a:cubicBezTo>
                    <a:pt x="6217" y="4912"/>
                    <a:pt x="6029" y="4890"/>
                    <a:pt x="5856" y="4853"/>
                  </a:cubicBezTo>
                  <a:cubicBezTo>
                    <a:pt x="5566" y="4806"/>
                    <a:pt x="5286" y="4736"/>
                    <a:pt x="4993" y="4666"/>
                  </a:cubicBezTo>
                  <a:cubicBezTo>
                    <a:pt x="4691" y="4596"/>
                    <a:pt x="4401" y="4515"/>
                    <a:pt x="4133" y="4364"/>
                  </a:cubicBezTo>
                  <a:cubicBezTo>
                    <a:pt x="3970" y="4272"/>
                    <a:pt x="3842" y="4166"/>
                    <a:pt x="3761" y="4004"/>
                  </a:cubicBezTo>
                  <a:cubicBezTo>
                    <a:pt x="3610" y="3736"/>
                    <a:pt x="3493" y="3457"/>
                    <a:pt x="3470" y="3155"/>
                  </a:cubicBezTo>
                  <a:cubicBezTo>
                    <a:pt x="3456" y="2990"/>
                    <a:pt x="3470" y="2839"/>
                    <a:pt x="3504" y="2688"/>
                  </a:cubicBezTo>
                  <a:cubicBezTo>
                    <a:pt x="3563" y="2490"/>
                    <a:pt x="3680" y="2317"/>
                    <a:pt x="3794" y="2152"/>
                  </a:cubicBezTo>
                  <a:cubicBezTo>
                    <a:pt x="3820" y="2118"/>
                    <a:pt x="3853" y="2082"/>
                    <a:pt x="3876" y="2049"/>
                  </a:cubicBezTo>
                  <a:close/>
                  <a:moveTo>
                    <a:pt x="5367" y="1384"/>
                  </a:moveTo>
                  <a:cubicBezTo>
                    <a:pt x="5356" y="1467"/>
                    <a:pt x="5401" y="1501"/>
                    <a:pt x="5448" y="1548"/>
                  </a:cubicBezTo>
                  <a:cubicBezTo>
                    <a:pt x="5599" y="1688"/>
                    <a:pt x="5739" y="1817"/>
                    <a:pt x="5890" y="1956"/>
                  </a:cubicBezTo>
                  <a:cubicBezTo>
                    <a:pt x="6555" y="2549"/>
                    <a:pt x="7253" y="3130"/>
                    <a:pt x="7974" y="3666"/>
                  </a:cubicBezTo>
                  <a:cubicBezTo>
                    <a:pt x="8055" y="3725"/>
                    <a:pt x="8150" y="3783"/>
                    <a:pt x="8264" y="3795"/>
                  </a:cubicBezTo>
                  <a:cubicBezTo>
                    <a:pt x="8301" y="3795"/>
                    <a:pt x="8323" y="3817"/>
                    <a:pt x="8323" y="3853"/>
                  </a:cubicBezTo>
                  <a:cubicBezTo>
                    <a:pt x="8334" y="3957"/>
                    <a:pt x="8345" y="4052"/>
                    <a:pt x="8345" y="4144"/>
                  </a:cubicBezTo>
                  <a:cubicBezTo>
                    <a:pt x="8359" y="4387"/>
                    <a:pt x="8371" y="4633"/>
                    <a:pt x="8382" y="4890"/>
                  </a:cubicBezTo>
                  <a:cubicBezTo>
                    <a:pt x="8393" y="4993"/>
                    <a:pt x="8393" y="5099"/>
                    <a:pt x="8393" y="5214"/>
                  </a:cubicBezTo>
                  <a:cubicBezTo>
                    <a:pt x="8334" y="5191"/>
                    <a:pt x="8276" y="5169"/>
                    <a:pt x="8220" y="5155"/>
                  </a:cubicBezTo>
                  <a:cubicBezTo>
                    <a:pt x="7893" y="5052"/>
                    <a:pt x="7544" y="5004"/>
                    <a:pt x="7194" y="4993"/>
                  </a:cubicBezTo>
                  <a:cubicBezTo>
                    <a:pt x="7136" y="4982"/>
                    <a:pt x="7088" y="4971"/>
                    <a:pt x="7044" y="4923"/>
                  </a:cubicBezTo>
                  <a:cubicBezTo>
                    <a:pt x="6390" y="4283"/>
                    <a:pt x="5728" y="3644"/>
                    <a:pt x="5018" y="3074"/>
                  </a:cubicBezTo>
                  <a:cubicBezTo>
                    <a:pt x="4644" y="2780"/>
                    <a:pt x="4295" y="2468"/>
                    <a:pt x="3982" y="2107"/>
                  </a:cubicBezTo>
                  <a:cubicBezTo>
                    <a:pt x="3959" y="2082"/>
                    <a:pt x="3934" y="2049"/>
                    <a:pt x="3901" y="2012"/>
                  </a:cubicBezTo>
                  <a:cubicBezTo>
                    <a:pt x="4295" y="1571"/>
                    <a:pt x="4820" y="1467"/>
                    <a:pt x="5367" y="1384"/>
                  </a:cubicBezTo>
                  <a:close/>
                  <a:moveTo>
                    <a:pt x="5960" y="1026"/>
                  </a:moveTo>
                  <a:cubicBezTo>
                    <a:pt x="6027" y="1026"/>
                    <a:pt x="6094" y="1029"/>
                    <a:pt x="6158" y="1034"/>
                  </a:cubicBezTo>
                  <a:cubicBezTo>
                    <a:pt x="6356" y="1048"/>
                    <a:pt x="6555" y="1082"/>
                    <a:pt x="6753" y="1104"/>
                  </a:cubicBezTo>
                  <a:cubicBezTo>
                    <a:pt x="6985" y="1141"/>
                    <a:pt x="7194" y="1199"/>
                    <a:pt x="7404" y="1303"/>
                  </a:cubicBezTo>
                  <a:cubicBezTo>
                    <a:pt x="7555" y="1372"/>
                    <a:pt x="7636" y="1501"/>
                    <a:pt x="7706" y="1652"/>
                  </a:cubicBezTo>
                  <a:cubicBezTo>
                    <a:pt x="7683" y="1641"/>
                    <a:pt x="7672" y="1641"/>
                    <a:pt x="7661" y="1641"/>
                  </a:cubicBezTo>
                  <a:cubicBezTo>
                    <a:pt x="7183" y="1398"/>
                    <a:pt x="6658" y="1314"/>
                    <a:pt x="6136" y="1291"/>
                  </a:cubicBezTo>
                  <a:cubicBezTo>
                    <a:pt x="6080" y="1288"/>
                    <a:pt x="6024" y="1287"/>
                    <a:pt x="5969" y="1287"/>
                  </a:cubicBezTo>
                  <a:cubicBezTo>
                    <a:pt x="5653" y="1287"/>
                    <a:pt x="5347" y="1336"/>
                    <a:pt x="5040" y="1384"/>
                  </a:cubicBezTo>
                  <a:cubicBezTo>
                    <a:pt x="4728" y="1442"/>
                    <a:pt x="4434" y="1537"/>
                    <a:pt x="4169" y="1710"/>
                  </a:cubicBezTo>
                  <a:cubicBezTo>
                    <a:pt x="3993" y="1817"/>
                    <a:pt x="3864" y="1979"/>
                    <a:pt x="3736" y="2141"/>
                  </a:cubicBezTo>
                  <a:cubicBezTo>
                    <a:pt x="3596" y="2328"/>
                    <a:pt x="3470" y="2537"/>
                    <a:pt x="3434" y="2780"/>
                  </a:cubicBezTo>
                  <a:cubicBezTo>
                    <a:pt x="3412" y="2934"/>
                    <a:pt x="3401" y="3085"/>
                    <a:pt x="3423" y="3236"/>
                  </a:cubicBezTo>
                  <a:cubicBezTo>
                    <a:pt x="3470" y="3493"/>
                    <a:pt x="3563" y="3747"/>
                    <a:pt x="3691" y="3982"/>
                  </a:cubicBezTo>
                  <a:cubicBezTo>
                    <a:pt x="3783" y="4166"/>
                    <a:pt x="3923" y="4317"/>
                    <a:pt x="4110" y="4412"/>
                  </a:cubicBezTo>
                  <a:cubicBezTo>
                    <a:pt x="4331" y="4526"/>
                    <a:pt x="4563" y="4610"/>
                    <a:pt x="4797" y="4680"/>
                  </a:cubicBezTo>
                  <a:cubicBezTo>
                    <a:pt x="5437" y="4853"/>
                    <a:pt x="6088" y="4971"/>
                    <a:pt x="6753" y="5004"/>
                  </a:cubicBezTo>
                  <a:cubicBezTo>
                    <a:pt x="7066" y="5029"/>
                    <a:pt x="7382" y="5052"/>
                    <a:pt x="7694" y="5099"/>
                  </a:cubicBezTo>
                  <a:cubicBezTo>
                    <a:pt x="7904" y="5122"/>
                    <a:pt x="8102" y="5155"/>
                    <a:pt x="8301" y="5239"/>
                  </a:cubicBezTo>
                  <a:cubicBezTo>
                    <a:pt x="8393" y="5284"/>
                    <a:pt x="8393" y="5284"/>
                    <a:pt x="8393" y="5390"/>
                  </a:cubicBezTo>
                  <a:lnTo>
                    <a:pt x="8393" y="5552"/>
                  </a:lnTo>
                  <a:cubicBezTo>
                    <a:pt x="8253" y="5529"/>
                    <a:pt x="8136" y="5482"/>
                    <a:pt x="8021" y="5471"/>
                  </a:cubicBezTo>
                  <a:cubicBezTo>
                    <a:pt x="7764" y="5434"/>
                    <a:pt x="7496" y="5412"/>
                    <a:pt x="7228" y="5401"/>
                  </a:cubicBezTo>
                  <a:cubicBezTo>
                    <a:pt x="6856" y="5390"/>
                    <a:pt x="6485" y="5379"/>
                    <a:pt x="6099" y="5379"/>
                  </a:cubicBezTo>
                  <a:cubicBezTo>
                    <a:pt x="5669" y="5379"/>
                    <a:pt x="5250" y="5390"/>
                    <a:pt x="4820" y="5401"/>
                  </a:cubicBezTo>
                  <a:cubicBezTo>
                    <a:pt x="4633" y="5401"/>
                    <a:pt x="4459" y="5379"/>
                    <a:pt x="4283" y="5309"/>
                  </a:cubicBezTo>
                  <a:cubicBezTo>
                    <a:pt x="4250" y="5295"/>
                    <a:pt x="4214" y="5272"/>
                    <a:pt x="4191" y="5250"/>
                  </a:cubicBezTo>
                  <a:cubicBezTo>
                    <a:pt x="4085" y="5155"/>
                    <a:pt x="3982" y="5063"/>
                    <a:pt x="3889" y="4971"/>
                  </a:cubicBezTo>
                  <a:cubicBezTo>
                    <a:pt x="3680" y="4725"/>
                    <a:pt x="3515" y="4445"/>
                    <a:pt x="3353" y="4177"/>
                  </a:cubicBezTo>
                  <a:cubicBezTo>
                    <a:pt x="3236" y="3982"/>
                    <a:pt x="3144" y="3783"/>
                    <a:pt x="3051" y="3574"/>
                  </a:cubicBezTo>
                  <a:cubicBezTo>
                    <a:pt x="3004" y="3479"/>
                    <a:pt x="2945" y="3398"/>
                    <a:pt x="2853" y="3339"/>
                  </a:cubicBezTo>
                  <a:cubicBezTo>
                    <a:pt x="2822" y="3318"/>
                    <a:pt x="2790" y="3311"/>
                    <a:pt x="2759" y="3311"/>
                  </a:cubicBezTo>
                  <a:cubicBezTo>
                    <a:pt x="2710" y="3311"/>
                    <a:pt x="2661" y="3328"/>
                    <a:pt x="2618" y="3328"/>
                  </a:cubicBezTo>
                  <a:cubicBezTo>
                    <a:pt x="2590" y="3328"/>
                    <a:pt x="2559" y="3331"/>
                    <a:pt x="2529" y="3331"/>
                  </a:cubicBezTo>
                  <a:cubicBezTo>
                    <a:pt x="2498" y="3331"/>
                    <a:pt x="2469" y="3328"/>
                    <a:pt x="2445" y="3317"/>
                  </a:cubicBezTo>
                  <a:cubicBezTo>
                    <a:pt x="2247" y="3236"/>
                    <a:pt x="2107" y="3085"/>
                    <a:pt x="2096" y="2864"/>
                  </a:cubicBezTo>
                  <a:cubicBezTo>
                    <a:pt x="2096" y="2780"/>
                    <a:pt x="2096" y="2699"/>
                    <a:pt x="2107" y="2618"/>
                  </a:cubicBezTo>
                  <a:cubicBezTo>
                    <a:pt x="2118" y="2431"/>
                    <a:pt x="2166" y="2247"/>
                    <a:pt x="2339" y="2130"/>
                  </a:cubicBezTo>
                  <a:cubicBezTo>
                    <a:pt x="2434" y="2071"/>
                    <a:pt x="2537" y="2012"/>
                    <a:pt x="2643" y="1942"/>
                  </a:cubicBezTo>
                  <a:cubicBezTo>
                    <a:pt x="3191" y="1629"/>
                    <a:pt x="3783" y="1409"/>
                    <a:pt x="4390" y="1233"/>
                  </a:cubicBezTo>
                  <a:cubicBezTo>
                    <a:pt x="4540" y="1188"/>
                    <a:pt x="4702" y="1152"/>
                    <a:pt x="4867" y="1129"/>
                  </a:cubicBezTo>
                  <a:cubicBezTo>
                    <a:pt x="5169" y="1093"/>
                    <a:pt x="5460" y="1060"/>
                    <a:pt x="5761" y="1034"/>
                  </a:cubicBezTo>
                  <a:cubicBezTo>
                    <a:pt x="5825" y="1029"/>
                    <a:pt x="5893" y="1026"/>
                    <a:pt x="5960" y="1026"/>
                  </a:cubicBezTo>
                  <a:close/>
                  <a:moveTo>
                    <a:pt x="2845" y="882"/>
                  </a:moveTo>
                  <a:cubicBezTo>
                    <a:pt x="2894" y="882"/>
                    <a:pt x="2943" y="885"/>
                    <a:pt x="2993" y="895"/>
                  </a:cubicBezTo>
                  <a:cubicBezTo>
                    <a:pt x="3306" y="931"/>
                    <a:pt x="3504" y="1152"/>
                    <a:pt x="3655" y="1420"/>
                  </a:cubicBezTo>
                  <a:cubicBezTo>
                    <a:pt x="3621" y="1431"/>
                    <a:pt x="3610" y="1442"/>
                    <a:pt x="3585" y="1442"/>
                  </a:cubicBezTo>
                  <a:cubicBezTo>
                    <a:pt x="3364" y="1548"/>
                    <a:pt x="3132" y="1652"/>
                    <a:pt x="2912" y="1758"/>
                  </a:cubicBezTo>
                  <a:cubicBezTo>
                    <a:pt x="2725" y="1850"/>
                    <a:pt x="2537" y="1956"/>
                    <a:pt x="2364" y="2060"/>
                  </a:cubicBezTo>
                  <a:cubicBezTo>
                    <a:pt x="2199" y="2152"/>
                    <a:pt x="2096" y="2292"/>
                    <a:pt x="2074" y="2479"/>
                  </a:cubicBezTo>
                  <a:cubicBezTo>
                    <a:pt x="2060" y="2596"/>
                    <a:pt x="2048" y="2699"/>
                    <a:pt x="2048" y="2817"/>
                  </a:cubicBezTo>
                  <a:cubicBezTo>
                    <a:pt x="2037" y="2920"/>
                    <a:pt x="2060" y="3026"/>
                    <a:pt x="2118" y="3118"/>
                  </a:cubicBezTo>
                  <a:cubicBezTo>
                    <a:pt x="2199" y="3236"/>
                    <a:pt x="2317" y="3317"/>
                    <a:pt x="2434" y="3375"/>
                  </a:cubicBezTo>
                  <a:cubicBezTo>
                    <a:pt x="2479" y="3387"/>
                    <a:pt x="2526" y="3387"/>
                    <a:pt x="2562" y="3387"/>
                  </a:cubicBezTo>
                  <a:cubicBezTo>
                    <a:pt x="2618" y="3387"/>
                    <a:pt x="2677" y="3387"/>
                    <a:pt x="2725" y="3375"/>
                  </a:cubicBezTo>
                  <a:cubicBezTo>
                    <a:pt x="2742" y="3371"/>
                    <a:pt x="2758" y="3369"/>
                    <a:pt x="2773" y="3369"/>
                  </a:cubicBezTo>
                  <a:cubicBezTo>
                    <a:pt x="2830" y="3369"/>
                    <a:pt x="2874" y="3399"/>
                    <a:pt x="2912" y="3445"/>
                  </a:cubicBezTo>
                  <a:cubicBezTo>
                    <a:pt x="2945" y="3493"/>
                    <a:pt x="2982" y="3549"/>
                    <a:pt x="3004" y="3596"/>
                  </a:cubicBezTo>
                  <a:cubicBezTo>
                    <a:pt x="3026" y="3655"/>
                    <a:pt x="3051" y="3702"/>
                    <a:pt x="3074" y="3758"/>
                  </a:cubicBezTo>
                  <a:cubicBezTo>
                    <a:pt x="3202" y="4038"/>
                    <a:pt x="3375" y="4295"/>
                    <a:pt x="3540" y="4563"/>
                  </a:cubicBezTo>
                  <a:cubicBezTo>
                    <a:pt x="3666" y="4750"/>
                    <a:pt x="3783" y="4923"/>
                    <a:pt x="3934" y="5085"/>
                  </a:cubicBezTo>
                  <a:cubicBezTo>
                    <a:pt x="4099" y="5261"/>
                    <a:pt x="4272" y="5401"/>
                    <a:pt x="4518" y="5434"/>
                  </a:cubicBezTo>
                  <a:cubicBezTo>
                    <a:pt x="4658" y="5448"/>
                    <a:pt x="4797" y="5448"/>
                    <a:pt x="4923" y="5448"/>
                  </a:cubicBezTo>
                  <a:cubicBezTo>
                    <a:pt x="5169" y="5448"/>
                    <a:pt x="5412" y="5423"/>
                    <a:pt x="5658" y="5423"/>
                  </a:cubicBezTo>
                  <a:cubicBezTo>
                    <a:pt x="6250" y="5434"/>
                    <a:pt x="6845" y="5448"/>
                    <a:pt x="7426" y="5460"/>
                  </a:cubicBezTo>
                  <a:cubicBezTo>
                    <a:pt x="7661" y="5471"/>
                    <a:pt x="7882" y="5504"/>
                    <a:pt x="8113" y="5529"/>
                  </a:cubicBezTo>
                  <a:cubicBezTo>
                    <a:pt x="8172" y="5541"/>
                    <a:pt x="8183" y="5574"/>
                    <a:pt x="8183" y="5633"/>
                  </a:cubicBezTo>
                  <a:cubicBezTo>
                    <a:pt x="8195" y="5809"/>
                    <a:pt x="8195" y="5993"/>
                    <a:pt x="8195" y="6169"/>
                  </a:cubicBezTo>
                  <a:cubicBezTo>
                    <a:pt x="8195" y="6250"/>
                    <a:pt x="8183" y="6331"/>
                    <a:pt x="8183" y="6412"/>
                  </a:cubicBezTo>
                  <a:cubicBezTo>
                    <a:pt x="8183" y="6437"/>
                    <a:pt x="8161" y="6460"/>
                    <a:pt x="8125" y="6460"/>
                  </a:cubicBezTo>
                  <a:cubicBezTo>
                    <a:pt x="8032" y="6471"/>
                    <a:pt x="7926" y="6482"/>
                    <a:pt x="7823" y="6496"/>
                  </a:cubicBezTo>
                  <a:cubicBezTo>
                    <a:pt x="7437" y="6507"/>
                    <a:pt x="7044" y="6518"/>
                    <a:pt x="6647" y="6518"/>
                  </a:cubicBezTo>
                  <a:cubicBezTo>
                    <a:pt x="6379" y="6518"/>
                    <a:pt x="6099" y="6507"/>
                    <a:pt x="5820" y="6496"/>
                  </a:cubicBezTo>
                  <a:cubicBezTo>
                    <a:pt x="5297" y="6496"/>
                    <a:pt x="4772" y="6496"/>
                    <a:pt x="4250" y="6482"/>
                  </a:cubicBezTo>
                  <a:cubicBezTo>
                    <a:pt x="3666" y="6471"/>
                    <a:pt x="3074" y="6449"/>
                    <a:pt x="2479" y="6379"/>
                  </a:cubicBezTo>
                  <a:cubicBezTo>
                    <a:pt x="2269" y="6356"/>
                    <a:pt x="2060" y="6309"/>
                    <a:pt x="1839" y="6273"/>
                  </a:cubicBezTo>
                  <a:cubicBezTo>
                    <a:pt x="1805" y="6261"/>
                    <a:pt x="1780" y="6250"/>
                    <a:pt x="1794" y="6203"/>
                  </a:cubicBezTo>
                  <a:cubicBezTo>
                    <a:pt x="1794" y="6169"/>
                    <a:pt x="1794" y="6147"/>
                    <a:pt x="1780" y="6122"/>
                  </a:cubicBezTo>
                  <a:cubicBezTo>
                    <a:pt x="1710" y="5831"/>
                    <a:pt x="1629" y="5529"/>
                    <a:pt x="1548" y="5239"/>
                  </a:cubicBezTo>
                  <a:cubicBezTo>
                    <a:pt x="1501" y="5041"/>
                    <a:pt x="1420" y="4853"/>
                    <a:pt x="1386" y="4655"/>
                  </a:cubicBezTo>
                  <a:cubicBezTo>
                    <a:pt x="1328" y="4387"/>
                    <a:pt x="1305" y="4133"/>
                    <a:pt x="1280" y="3864"/>
                  </a:cubicBezTo>
                  <a:cubicBezTo>
                    <a:pt x="1258" y="3644"/>
                    <a:pt x="1258" y="3409"/>
                    <a:pt x="1280" y="3188"/>
                  </a:cubicBezTo>
                  <a:cubicBezTo>
                    <a:pt x="1305" y="3074"/>
                    <a:pt x="1328" y="2945"/>
                    <a:pt x="1350" y="2828"/>
                  </a:cubicBezTo>
                  <a:cubicBezTo>
                    <a:pt x="1375" y="2699"/>
                    <a:pt x="1398" y="2585"/>
                    <a:pt x="1420" y="2456"/>
                  </a:cubicBezTo>
                  <a:cubicBezTo>
                    <a:pt x="1420" y="2420"/>
                    <a:pt x="1445" y="2409"/>
                    <a:pt x="1479" y="2409"/>
                  </a:cubicBezTo>
                  <a:cubicBezTo>
                    <a:pt x="1839" y="2398"/>
                    <a:pt x="2118" y="2222"/>
                    <a:pt x="2339" y="1942"/>
                  </a:cubicBezTo>
                  <a:cubicBezTo>
                    <a:pt x="2398" y="1873"/>
                    <a:pt x="2434" y="1780"/>
                    <a:pt x="2423" y="1677"/>
                  </a:cubicBezTo>
                  <a:cubicBezTo>
                    <a:pt x="2423" y="1602"/>
                    <a:pt x="2375" y="1558"/>
                    <a:pt x="2297" y="1558"/>
                  </a:cubicBezTo>
                  <a:cubicBezTo>
                    <a:pt x="2288" y="1558"/>
                    <a:pt x="2279" y="1558"/>
                    <a:pt x="2269" y="1560"/>
                  </a:cubicBezTo>
                  <a:cubicBezTo>
                    <a:pt x="2236" y="1566"/>
                    <a:pt x="2201" y="1569"/>
                    <a:pt x="2165" y="1569"/>
                  </a:cubicBezTo>
                  <a:cubicBezTo>
                    <a:pt x="2079" y="1569"/>
                    <a:pt x="1988" y="1553"/>
                    <a:pt x="1898" y="1537"/>
                  </a:cubicBezTo>
                  <a:cubicBezTo>
                    <a:pt x="1920" y="1512"/>
                    <a:pt x="1934" y="1501"/>
                    <a:pt x="1945" y="1479"/>
                  </a:cubicBezTo>
                  <a:cubicBezTo>
                    <a:pt x="2118" y="1269"/>
                    <a:pt x="2339" y="1093"/>
                    <a:pt x="2562" y="920"/>
                  </a:cubicBezTo>
                  <a:cubicBezTo>
                    <a:pt x="2585" y="909"/>
                    <a:pt x="2618" y="895"/>
                    <a:pt x="2655" y="895"/>
                  </a:cubicBezTo>
                  <a:cubicBezTo>
                    <a:pt x="2714" y="888"/>
                    <a:pt x="2779" y="882"/>
                    <a:pt x="2845" y="882"/>
                  </a:cubicBezTo>
                  <a:close/>
                  <a:moveTo>
                    <a:pt x="1780" y="6309"/>
                  </a:moveTo>
                  <a:cubicBezTo>
                    <a:pt x="1794" y="6320"/>
                    <a:pt x="1805" y="6320"/>
                    <a:pt x="1828" y="6320"/>
                  </a:cubicBezTo>
                  <a:cubicBezTo>
                    <a:pt x="2004" y="6356"/>
                    <a:pt x="2188" y="6401"/>
                    <a:pt x="2375" y="6426"/>
                  </a:cubicBezTo>
                  <a:cubicBezTo>
                    <a:pt x="2772" y="6460"/>
                    <a:pt x="3155" y="6496"/>
                    <a:pt x="3551" y="6518"/>
                  </a:cubicBezTo>
                  <a:cubicBezTo>
                    <a:pt x="4040" y="6530"/>
                    <a:pt x="4529" y="6530"/>
                    <a:pt x="5018" y="6530"/>
                  </a:cubicBezTo>
                  <a:cubicBezTo>
                    <a:pt x="5605" y="6539"/>
                    <a:pt x="6200" y="6572"/>
                    <a:pt x="6790" y="6572"/>
                  </a:cubicBezTo>
                  <a:cubicBezTo>
                    <a:pt x="6925" y="6572"/>
                    <a:pt x="7060" y="6570"/>
                    <a:pt x="7194" y="6566"/>
                  </a:cubicBezTo>
                  <a:cubicBezTo>
                    <a:pt x="7507" y="6552"/>
                    <a:pt x="7812" y="6552"/>
                    <a:pt x="8113" y="6507"/>
                  </a:cubicBezTo>
                  <a:cubicBezTo>
                    <a:pt x="8161" y="6507"/>
                    <a:pt x="8195" y="6518"/>
                    <a:pt x="8206" y="6552"/>
                  </a:cubicBezTo>
                  <a:cubicBezTo>
                    <a:pt x="8264" y="6658"/>
                    <a:pt x="8264" y="6728"/>
                    <a:pt x="8150" y="6750"/>
                  </a:cubicBezTo>
                  <a:cubicBezTo>
                    <a:pt x="8125" y="6750"/>
                    <a:pt x="8113" y="6761"/>
                    <a:pt x="8102" y="6761"/>
                  </a:cubicBezTo>
                  <a:cubicBezTo>
                    <a:pt x="7951" y="6775"/>
                    <a:pt x="7801" y="6798"/>
                    <a:pt x="7647" y="6809"/>
                  </a:cubicBezTo>
                  <a:lnTo>
                    <a:pt x="6356" y="6809"/>
                  </a:lnTo>
                  <a:cubicBezTo>
                    <a:pt x="5996" y="6798"/>
                    <a:pt x="5647" y="6775"/>
                    <a:pt x="5286" y="6750"/>
                  </a:cubicBezTo>
                  <a:cubicBezTo>
                    <a:pt x="5052" y="6739"/>
                    <a:pt x="4809" y="6739"/>
                    <a:pt x="4574" y="6728"/>
                  </a:cubicBezTo>
                  <a:cubicBezTo>
                    <a:pt x="4144" y="6692"/>
                    <a:pt x="3725" y="6658"/>
                    <a:pt x="3294" y="6636"/>
                  </a:cubicBezTo>
                  <a:cubicBezTo>
                    <a:pt x="2875" y="6622"/>
                    <a:pt x="2445" y="6588"/>
                    <a:pt x="2026" y="6552"/>
                  </a:cubicBezTo>
                  <a:cubicBezTo>
                    <a:pt x="1967" y="6552"/>
                    <a:pt x="1909" y="6541"/>
                    <a:pt x="1850" y="6518"/>
                  </a:cubicBezTo>
                  <a:cubicBezTo>
                    <a:pt x="1817" y="6507"/>
                    <a:pt x="1780" y="6482"/>
                    <a:pt x="1769" y="6449"/>
                  </a:cubicBezTo>
                  <a:cubicBezTo>
                    <a:pt x="1758" y="6401"/>
                    <a:pt x="1769" y="6356"/>
                    <a:pt x="1780" y="6309"/>
                  </a:cubicBezTo>
                  <a:close/>
                  <a:moveTo>
                    <a:pt x="221" y="1"/>
                  </a:moveTo>
                  <a:cubicBezTo>
                    <a:pt x="163" y="1"/>
                    <a:pt x="129" y="45"/>
                    <a:pt x="118" y="93"/>
                  </a:cubicBezTo>
                  <a:cubicBezTo>
                    <a:pt x="71" y="280"/>
                    <a:pt x="48" y="453"/>
                    <a:pt x="118" y="641"/>
                  </a:cubicBezTo>
                  <a:cubicBezTo>
                    <a:pt x="140" y="722"/>
                    <a:pt x="174" y="803"/>
                    <a:pt x="210" y="884"/>
                  </a:cubicBezTo>
                  <a:cubicBezTo>
                    <a:pt x="221" y="909"/>
                    <a:pt x="233" y="920"/>
                    <a:pt x="233" y="942"/>
                  </a:cubicBezTo>
                  <a:lnTo>
                    <a:pt x="210" y="942"/>
                  </a:lnTo>
                  <a:cubicBezTo>
                    <a:pt x="183" y="935"/>
                    <a:pt x="159" y="932"/>
                    <a:pt x="137" y="932"/>
                  </a:cubicBezTo>
                  <a:cubicBezTo>
                    <a:pt x="55" y="932"/>
                    <a:pt x="10" y="983"/>
                    <a:pt x="1" y="1093"/>
                  </a:cubicBezTo>
                  <a:cubicBezTo>
                    <a:pt x="1" y="1222"/>
                    <a:pt x="48" y="1328"/>
                    <a:pt x="129" y="1420"/>
                  </a:cubicBezTo>
                  <a:cubicBezTo>
                    <a:pt x="188" y="1490"/>
                    <a:pt x="269" y="1560"/>
                    <a:pt x="339" y="1618"/>
                  </a:cubicBezTo>
                  <a:lnTo>
                    <a:pt x="328" y="1629"/>
                  </a:lnTo>
                  <a:cubicBezTo>
                    <a:pt x="199" y="1699"/>
                    <a:pt x="188" y="1817"/>
                    <a:pt x="291" y="1909"/>
                  </a:cubicBezTo>
                  <a:cubicBezTo>
                    <a:pt x="372" y="1990"/>
                    <a:pt x="490" y="2012"/>
                    <a:pt x="593" y="2037"/>
                  </a:cubicBezTo>
                  <a:cubicBezTo>
                    <a:pt x="629" y="2037"/>
                    <a:pt x="677" y="2049"/>
                    <a:pt x="710" y="2049"/>
                  </a:cubicBezTo>
                  <a:lnTo>
                    <a:pt x="710" y="2060"/>
                  </a:lnTo>
                  <a:cubicBezTo>
                    <a:pt x="663" y="2177"/>
                    <a:pt x="699" y="2247"/>
                    <a:pt x="816" y="2280"/>
                  </a:cubicBezTo>
                  <a:cubicBezTo>
                    <a:pt x="861" y="2300"/>
                    <a:pt x="908" y="2309"/>
                    <a:pt x="955" y="2309"/>
                  </a:cubicBezTo>
                  <a:cubicBezTo>
                    <a:pt x="995" y="2309"/>
                    <a:pt x="1034" y="2303"/>
                    <a:pt x="1071" y="2292"/>
                  </a:cubicBezTo>
                  <a:cubicBezTo>
                    <a:pt x="1118" y="2280"/>
                    <a:pt x="1177" y="2269"/>
                    <a:pt x="1222" y="2258"/>
                  </a:cubicBezTo>
                  <a:cubicBezTo>
                    <a:pt x="1235" y="2361"/>
                    <a:pt x="1247" y="2375"/>
                    <a:pt x="1375" y="2409"/>
                  </a:cubicBezTo>
                  <a:cubicBezTo>
                    <a:pt x="1361" y="2526"/>
                    <a:pt x="1339" y="2630"/>
                    <a:pt x="1317" y="2736"/>
                  </a:cubicBezTo>
                  <a:cubicBezTo>
                    <a:pt x="1247" y="3085"/>
                    <a:pt x="1199" y="3445"/>
                    <a:pt x="1222" y="3806"/>
                  </a:cubicBezTo>
                  <a:cubicBezTo>
                    <a:pt x="1258" y="4272"/>
                    <a:pt x="1328" y="4736"/>
                    <a:pt x="1479" y="5191"/>
                  </a:cubicBezTo>
                  <a:cubicBezTo>
                    <a:pt x="1560" y="5460"/>
                    <a:pt x="1629" y="5750"/>
                    <a:pt x="1710" y="6018"/>
                  </a:cubicBezTo>
                  <a:cubicBezTo>
                    <a:pt x="1747" y="6147"/>
                    <a:pt x="1736" y="6261"/>
                    <a:pt x="1710" y="6390"/>
                  </a:cubicBezTo>
                  <a:cubicBezTo>
                    <a:pt x="1699" y="6460"/>
                    <a:pt x="1724" y="6507"/>
                    <a:pt x="1769" y="6541"/>
                  </a:cubicBezTo>
                  <a:cubicBezTo>
                    <a:pt x="1817" y="6566"/>
                    <a:pt x="1875" y="6588"/>
                    <a:pt x="1920" y="6588"/>
                  </a:cubicBezTo>
                  <a:cubicBezTo>
                    <a:pt x="2467" y="6636"/>
                    <a:pt x="3015" y="6658"/>
                    <a:pt x="3563" y="6692"/>
                  </a:cubicBezTo>
                  <a:cubicBezTo>
                    <a:pt x="3806" y="6717"/>
                    <a:pt x="4052" y="6728"/>
                    <a:pt x="4283" y="6739"/>
                  </a:cubicBezTo>
                  <a:cubicBezTo>
                    <a:pt x="4599" y="6761"/>
                    <a:pt x="4912" y="6775"/>
                    <a:pt x="5216" y="6798"/>
                  </a:cubicBezTo>
                  <a:cubicBezTo>
                    <a:pt x="5471" y="6809"/>
                    <a:pt x="5717" y="6831"/>
                    <a:pt x="5971" y="6845"/>
                  </a:cubicBezTo>
                  <a:cubicBezTo>
                    <a:pt x="5971" y="6845"/>
                    <a:pt x="5985" y="6845"/>
                    <a:pt x="5996" y="6856"/>
                  </a:cubicBezTo>
                  <a:lnTo>
                    <a:pt x="6926" y="6856"/>
                  </a:lnTo>
                  <a:cubicBezTo>
                    <a:pt x="7172" y="6856"/>
                    <a:pt x="7415" y="6845"/>
                    <a:pt x="7672" y="6845"/>
                  </a:cubicBezTo>
                  <a:cubicBezTo>
                    <a:pt x="7787" y="6845"/>
                    <a:pt x="7915" y="6831"/>
                    <a:pt x="8044" y="6820"/>
                  </a:cubicBezTo>
                  <a:cubicBezTo>
                    <a:pt x="8113" y="6809"/>
                    <a:pt x="8195" y="6775"/>
                    <a:pt x="8264" y="6761"/>
                  </a:cubicBezTo>
                  <a:cubicBezTo>
                    <a:pt x="8276" y="6750"/>
                    <a:pt x="8289" y="6739"/>
                    <a:pt x="8289" y="6728"/>
                  </a:cubicBezTo>
                  <a:cubicBezTo>
                    <a:pt x="8312" y="6647"/>
                    <a:pt x="8289" y="6577"/>
                    <a:pt x="8242" y="6507"/>
                  </a:cubicBezTo>
                  <a:cubicBezTo>
                    <a:pt x="8231" y="6496"/>
                    <a:pt x="8231" y="6471"/>
                    <a:pt x="8231" y="6460"/>
                  </a:cubicBezTo>
                  <a:cubicBezTo>
                    <a:pt x="8231" y="6298"/>
                    <a:pt x="8242" y="6147"/>
                    <a:pt x="8242" y="5982"/>
                  </a:cubicBezTo>
                  <a:cubicBezTo>
                    <a:pt x="8253" y="5842"/>
                    <a:pt x="8242" y="5714"/>
                    <a:pt x="8242" y="5563"/>
                  </a:cubicBezTo>
                  <a:lnTo>
                    <a:pt x="8242" y="5563"/>
                  </a:lnTo>
                  <a:cubicBezTo>
                    <a:pt x="8289" y="5588"/>
                    <a:pt x="8323" y="5588"/>
                    <a:pt x="8359" y="5610"/>
                  </a:cubicBezTo>
                  <a:cubicBezTo>
                    <a:pt x="8378" y="5618"/>
                    <a:pt x="8392" y="5621"/>
                    <a:pt x="8402" y="5621"/>
                  </a:cubicBezTo>
                  <a:cubicBezTo>
                    <a:pt x="8424" y="5621"/>
                    <a:pt x="8433" y="5606"/>
                    <a:pt x="8440" y="5574"/>
                  </a:cubicBezTo>
                  <a:cubicBezTo>
                    <a:pt x="8452" y="5518"/>
                    <a:pt x="8452" y="5460"/>
                    <a:pt x="8452" y="5401"/>
                  </a:cubicBezTo>
                  <a:cubicBezTo>
                    <a:pt x="8452" y="5191"/>
                    <a:pt x="8440" y="4993"/>
                    <a:pt x="8440" y="4783"/>
                  </a:cubicBezTo>
                  <a:cubicBezTo>
                    <a:pt x="8415" y="3887"/>
                    <a:pt x="8289" y="3004"/>
                    <a:pt x="7963" y="2152"/>
                  </a:cubicBezTo>
                  <a:cubicBezTo>
                    <a:pt x="7893" y="1942"/>
                    <a:pt x="7801" y="1747"/>
                    <a:pt x="7706" y="1548"/>
                  </a:cubicBezTo>
                  <a:cubicBezTo>
                    <a:pt x="7661" y="1453"/>
                    <a:pt x="7613" y="1361"/>
                    <a:pt x="7507" y="1314"/>
                  </a:cubicBezTo>
                  <a:cubicBezTo>
                    <a:pt x="7566" y="1233"/>
                    <a:pt x="7602" y="1152"/>
                    <a:pt x="7577" y="1048"/>
                  </a:cubicBezTo>
                  <a:cubicBezTo>
                    <a:pt x="7566" y="979"/>
                    <a:pt x="7544" y="942"/>
                    <a:pt x="7463" y="942"/>
                  </a:cubicBezTo>
                  <a:cubicBezTo>
                    <a:pt x="7463" y="861"/>
                    <a:pt x="7474" y="769"/>
                    <a:pt x="7474" y="685"/>
                  </a:cubicBezTo>
                  <a:cubicBezTo>
                    <a:pt x="7463" y="593"/>
                    <a:pt x="7451" y="501"/>
                    <a:pt x="7437" y="420"/>
                  </a:cubicBezTo>
                  <a:cubicBezTo>
                    <a:pt x="7426" y="372"/>
                    <a:pt x="7404" y="325"/>
                    <a:pt x="7368" y="291"/>
                  </a:cubicBezTo>
                  <a:cubicBezTo>
                    <a:pt x="7345" y="266"/>
                    <a:pt x="7312" y="255"/>
                    <a:pt x="7275" y="255"/>
                  </a:cubicBezTo>
                  <a:cubicBezTo>
                    <a:pt x="7264" y="266"/>
                    <a:pt x="7228" y="302"/>
                    <a:pt x="7228" y="336"/>
                  </a:cubicBezTo>
                  <a:cubicBezTo>
                    <a:pt x="7217" y="501"/>
                    <a:pt x="7194" y="663"/>
                    <a:pt x="7136" y="814"/>
                  </a:cubicBezTo>
                  <a:cubicBezTo>
                    <a:pt x="7113" y="884"/>
                    <a:pt x="7077" y="942"/>
                    <a:pt x="7055" y="1012"/>
                  </a:cubicBezTo>
                  <a:cubicBezTo>
                    <a:pt x="7032" y="990"/>
                    <a:pt x="7018" y="979"/>
                    <a:pt x="7007" y="965"/>
                  </a:cubicBezTo>
                  <a:cubicBezTo>
                    <a:pt x="6566" y="559"/>
                    <a:pt x="6041" y="314"/>
                    <a:pt x="5448" y="196"/>
                  </a:cubicBezTo>
                  <a:cubicBezTo>
                    <a:pt x="5235" y="158"/>
                    <a:pt x="5024" y="140"/>
                    <a:pt x="4815" y="140"/>
                  </a:cubicBezTo>
                  <a:cubicBezTo>
                    <a:pt x="4339" y="140"/>
                    <a:pt x="3872" y="234"/>
                    <a:pt x="3412" y="395"/>
                  </a:cubicBezTo>
                  <a:cubicBezTo>
                    <a:pt x="3121" y="490"/>
                    <a:pt x="2853" y="641"/>
                    <a:pt x="2607" y="825"/>
                  </a:cubicBezTo>
                  <a:cubicBezTo>
                    <a:pt x="2364" y="1012"/>
                    <a:pt x="2118" y="1210"/>
                    <a:pt x="1909" y="1442"/>
                  </a:cubicBezTo>
                  <a:cubicBezTo>
                    <a:pt x="1866" y="1492"/>
                    <a:pt x="1850" y="1511"/>
                    <a:pt x="1822" y="1511"/>
                  </a:cubicBezTo>
                  <a:cubicBezTo>
                    <a:pt x="1805" y="1511"/>
                    <a:pt x="1783" y="1503"/>
                    <a:pt x="1747" y="1490"/>
                  </a:cubicBezTo>
                  <a:cubicBezTo>
                    <a:pt x="1129" y="1280"/>
                    <a:pt x="688" y="872"/>
                    <a:pt x="420" y="280"/>
                  </a:cubicBezTo>
                  <a:cubicBezTo>
                    <a:pt x="383" y="221"/>
                    <a:pt x="361" y="152"/>
                    <a:pt x="339" y="82"/>
                  </a:cubicBezTo>
                  <a:cubicBezTo>
                    <a:pt x="314" y="34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104;p38">
              <a:extLst>
                <a:ext uri="{FF2B5EF4-FFF2-40B4-BE49-F238E27FC236}">
                  <a16:creationId xmlns:a16="http://schemas.microsoft.com/office/drawing/2014/main" xmlns="" id="{AF8FBDCB-ED32-489B-26C3-80BC5E5BAC9E}"/>
                </a:ext>
              </a:extLst>
            </p:cNvPr>
            <p:cNvSpPr/>
            <p:nvPr/>
          </p:nvSpPr>
          <p:spPr>
            <a:xfrm>
              <a:off x="5657236" y="1748312"/>
              <a:ext cx="78214" cy="83131"/>
            </a:xfrm>
            <a:custGeom>
              <a:avLst/>
              <a:gdLst/>
              <a:ahLst/>
              <a:cxnLst/>
              <a:rect l="l" t="t" r="r" b="b"/>
              <a:pathLst>
                <a:path w="1034" h="1099" extrusionOk="0">
                  <a:moveTo>
                    <a:pt x="103" y="59"/>
                  </a:moveTo>
                  <a:cubicBezTo>
                    <a:pt x="173" y="82"/>
                    <a:pt x="173" y="140"/>
                    <a:pt x="173" y="210"/>
                  </a:cubicBezTo>
                  <a:cubicBezTo>
                    <a:pt x="162" y="361"/>
                    <a:pt x="254" y="453"/>
                    <a:pt x="405" y="453"/>
                  </a:cubicBezTo>
                  <a:cubicBezTo>
                    <a:pt x="430" y="453"/>
                    <a:pt x="453" y="442"/>
                    <a:pt x="464" y="431"/>
                  </a:cubicBezTo>
                  <a:cubicBezTo>
                    <a:pt x="453" y="409"/>
                    <a:pt x="453" y="361"/>
                    <a:pt x="430" y="350"/>
                  </a:cubicBezTo>
                  <a:cubicBezTo>
                    <a:pt x="324" y="280"/>
                    <a:pt x="335" y="255"/>
                    <a:pt x="360" y="140"/>
                  </a:cubicBezTo>
                  <a:lnTo>
                    <a:pt x="360" y="140"/>
                  </a:lnTo>
                  <a:cubicBezTo>
                    <a:pt x="405" y="152"/>
                    <a:pt x="430" y="185"/>
                    <a:pt x="441" y="233"/>
                  </a:cubicBezTo>
                  <a:cubicBezTo>
                    <a:pt x="483" y="314"/>
                    <a:pt x="523" y="352"/>
                    <a:pt x="605" y="352"/>
                  </a:cubicBezTo>
                  <a:cubicBezTo>
                    <a:pt x="616" y="352"/>
                    <a:pt x="627" y="351"/>
                    <a:pt x="640" y="350"/>
                  </a:cubicBezTo>
                  <a:cubicBezTo>
                    <a:pt x="698" y="350"/>
                    <a:pt x="743" y="361"/>
                    <a:pt x="791" y="395"/>
                  </a:cubicBezTo>
                  <a:cubicBezTo>
                    <a:pt x="908" y="490"/>
                    <a:pt x="964" y="604"/>
                    <a:pt x="953" y="758"/>
                  </a:cubicBezTo>
                  <a:cubicBezTo>
                    <a:pt x="953" y="861"/>
                    <a:pt x="894" y="931"/>
                    <a:pt x="813" y="990"/>
                  </a:cubicBezTo>
                  <a:cubicBezTo>
                    <a:pt x="753" y="1028"/>
                    <a:pt x="690" y="1047"/>
                    <a:pt x="628" y="1047"/>
                  </a:cubicBezTo>
                  <a:cubicBezTo>
                    <a:pt x="485" y="1047"/>
                    <a:pt x="354" y="947"/>
                    <a:pt x="313" y="769"/>
                  </a:cubicBezTo>
                  <a:cubicBezTo>
                    <a:pt x="302" y="710"/>
                    <a:pt x="265" y="674"/>
                    <a:pt x="210" y="652"/>
                  </a:cubicBezTo>
                  <a:cubicBezTo>
                    <a:pt x="92" y="593"/>
                    <a:pt x="34" y="478"/>
                    <a:pt x="56" y="339"/>
                  </a:cubicBezTo>
                  <a:cubicBezTo>
                    <a:pt x="81" y="244"/>
                    <a:pt x="92" y="152"/>
                    <a:pt x="103" y="59"/>
                  </a:cubicBezTo>
                  <a:close/>
                  <a:moveTo>
                    <a:pt x="81" y="1"/>
                  </a:moveTo>
                  <a:cubicBezTo>
                    <a:pt x="56" y="1"/>
                    <a:pt x="34" y="12"/>
                    <a:pt x="34" y="34"/>
                  </a:cubicBezTo>
                  <a:cubicBezTo>
                    <a:pt x="70" y="152"/>
                    <a:pt x="34" y="255"/>
                    <a:pt x="11" y="361"/>
                  </a:cubicBezTo>
                  <a:cubicBezTo>
                    <a:pt x="0" y="501"/>
                    <a:pt x="56" y="640"/>
                    <a:pt x="184" y="699"/>
                  </a:cubicBezTo>
                  <a:cubicBezTo>
                    <a:pt x="232" y="721"/>
                    <a:pt x="243" y="744"/>
                    <a:pt x="254" y="791"/>
                  </a:cubicBezTo>
                  <a:cubicBezTo>
                    <a:pt x="299" y="986"/>
                    <a:pt x="460" y="1099"/>
                    <a:pt x="628" y="1099"/>
                  </a:cubicBezTo>
                  <a:cubicBezTo>
                    <a:pt x="721" y="1099"/>
                    <a:pt x="815" y="1064"/>
                    <a:pt x="894" y="990"/>
                  </a:cubicBezTo>
                  <a:cubicBezTo>
                    <a:pt x="1000" y="884"/>
                    <a:pt x="1034" y="688"/>
                    <a:pt x="964" y="534"/>
                  </a:cubicBezTo>
                  <a:cubicBezTo>
                    <a:pt x="919" y="442"/>
                    <a:pt x="849" y="383"/>
                    <a:pt x="768" y="325"/>
                  </a:cubicBezTo>
                  <a:cubicBezTo>
                    <a:pt x="743" y="302"/>
                    <a:pt x="698" y="302"/>
                    <a:pt x="662" y="302"/>
                  </a:cubicBezTo>
                  <a:cubicBezTo>
                    <a:pt x="642" y="305"/>
                    <a:pt x="624" y="306"/>
                    <a:pt x="608" y="306"/>
                  </a:cubicBezTo>
                  <a:cubicBezTo>
                    <a:pt x="544" y="306"/>
                    <a:pt x="516" y="284"/>
                    <a:pt x="489" y="210"/>
                  </a:cubicBezTo>
                  <a:cubicBezTo>
                    <a:pt x="453" y="140"/>
                    <a:pt x="405" y="104"/>
                    <a:pt x="349" y="93"/>
                  </a:cubicBezTo>
                  <a:cubicBezTo>
                    <a:pt x="341" y="89"/>
                    <a:pt x="333" y="88"/>
                    <a:pt x="325" y="88"/>
                  </a:cubicBezTo>
                  <a:cubicBezTo>
                    <a:pt x="310" y="88"/>
                    <a:pt x="298" y="93"/>
                    <a:pt x="291" y="93"/>
                  </a:cubicBezTo>
                  <a:cubicBezTo>
                    <a:pt x="279" y="104"/>
                    <a:pt x="291" y="129"/>
                    <a:pt x="291" y="152"/>
                  </a:cubicBezTo>
                  <a:cubicBezTo>
                    <a:pt x="291" y="163"/>
                    <a:pt x="302" y="185"/>
                    <a:pt x="302" y="199"/>
                  </a:cubicBezTo>
                  <a:cubicBezTo>
                    <a:pt x="291" y="280"/>
                    <a:pt x="335" y="339"/>
                    <a:pt x="394" y="372"/>
                  </a:cubicBezTo>
                  <a:cubicBezTo>
                    <a:pt x="405" y="383"/>
                    <a:pt x="419" y="395"/>
                    <a:pt x="441" y="409"/>
                  </a:cubicBezTo>
                  <a:cubicBezTo>
                    <a:pt x="427" y="411"/>
                    <a:pt x="413" y="412"/>
                    <a:pt x="400" y="412"/>
                  </a:cubicBezTo>
                  <a:cubicBezTo>
                    <a:pt x="293" y="412"/>
                    <a:pt x="221" y="337"/>
                    <a:pt x="221" y="233"/>
                  </a:cubicBezTo>
                  <a:cubicBezTo>
                    <a:pt x="221" y="199"/>
                    <a:pt x="221" y="163"/>
                    <a:pt x="210" y="129"/>
                  </a:cubicBezTo>
                  <a:cubicBezTo>
                    <a:pt x="196" y="59"/>
                    <a:pt x="151" y="12"/>
                    <a:pt x="8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105;p38">
              <a:extLst>
                <a:ext uri="{FF2B5EF4-FFF2-40B4-BE49-F238E27FC236}">
                  <a16:creationId xmlns:a16="http://schemas.microsoft.com/office/drawing/2014/main" xmlns="" id="{7A3B03DE-7025-DD59-AC9F-DF31A55B2094}"/>
                </a:ext>
              </a:extLst>
            </p:cNvPr>
            <p:cNvSpPr/>
            <p:nvPr/>
          </p:nvSpPr>
          <p:spPr>
            <a:xfrm>
              <a:off x="6055930" y="1872360"/>
              <a:ext cx="100453" cy="38956"/>
            </a:xfrm>
            <a:custGeom>
              <a:avLst/>
              <a:gdLst/>
              <a:ahLst/>
              <a:cxnLst/>
              <a:rect l="l" t="t" r="r" b="b"/>
              <a:pathLst>
                <a:path w="1328" h="515" extrusionOk="0">
                  <a:moveTo>
                    <a:pt x="467" y="48"/>
                  </a:moveTo>
                  <a:cubicBezTo>
                    <a:pt x="699" y="59"/>
                    <a:pt x="945" y="70"/>
                    <a:pt x="1177" y="82"/>
                  </a:cubicBezTo>
                  <a:cubicBezTo>
                    <a:pt x="1224" y="82"/>
                    <a:pt x="1258" y="107"/>
                    <a:pt x="1258" y="165"/>
                  </a:cubicBezTo>
                  <a:cubicBezTo>
                    <a:pt x="1258" y="199"/>
                    <a:pt x="1269" y="235"/>
                    <a:pt x="1269" y="269"/>
                  </a:cubicBezTo>
                  <a:cubicBezTo>
                    <a:pt x="1280" y="420"/>
                    <a:pt x="1269" y="445"/>
                    <a:pt x="1107" y="456"/>
                  </a:cubicBezTo>
                  <a:cubicBezTo>
                    <a:pt x="945" y="456"/>
                    <a:pt x="780" y="456"/>
                    <a:pt x="618" y="467"/>
                  </a:cubicBezTo>
                  <a:lnTo>
                    <a:pt x="618" y="456"/>
                  </a:lnTo>
                  <a:lnTo>
                    <a:pt x="490" y="456"/>
                  </a:lnTo>
                  <a:cubicBezTo>
                    <a:pt x="361" y="445"/>
                    <a:pt x="247" y="431"/>
                    <a:pt x="118" y="431"/>
                  </a:cubicBezTo>
                  <a:cubicBezTo>
                    <a:pt x="82" y="431"/>
                    <a:pt x="59" y="408"/>
                    <a:pt x="59" y="375"/>
                  </a:cubicBezTo>
                  <a:cubicBezTo>
                    <a:pt x="71" y="291"/>
                    <a:pt x="82" y="221"/>
                    <a:pt x="107" y="140"/>
                  </a:cubicBezTo>
                  <a:cubicBezTo>
                    <a:pt x="118" y="96"/>
                    <a:pt x="140" y="70"/>
                    <a:pt x="188" y="70"/>
                  </a:cubicBezTo>
                  <a:cubicBezTo>
                    <a:pt x="280" y="59"/>
                    <a:pt x="372" y="48"/>
                    <a:pt x="467" y="48"/>
                  </a:cubicBezTo>
                  <a:close/>
                  <a:moveTo>
                    <a:pt x="490" y="1"/>
                  </a:moveTo>
                  <a:cubicBezTo>
                    <a:pt x="397" y="1"/>
                    <a:pt x="302" y="12"/>
                    <a:pt x="199" y="12"/>
                  </a:cubicBezTo>
                  <a:cubicBezTo>
                    <a:pt x="107" y="12"/>
                    <a:pt x="71" y="48"/>
                    <a:pt x="48" y="140"/>
                  </a:cubicBezTo>
                  <a:cubicBezTo>
                    <a:pt x="37" y="199"/>
                    <a:pt x="12" y="269"/>
                    <a:pt x="12" y="350"/>
                  </a:cubicBezTo>
                  <a:cubicBezTo>
                    <a:pt x="1" y="420"/>
                    <a:pt x="23" y="467"/>
                    <a:pt x="107" y="478"/>
                  </a:cubicBezTo>
                  <a:cubicBezTo>
                    <a:pt x="269" y="490"/>
                    <a:pt x="431" y="501"/>
                    <a:pt x="548" y="515"/>
                  </a:cubicBezTo>
                  <a:cubicBezTo>
                    <a:pt x="780" y="515"/>
                    <a:pt x="967" y="515"/>
                    <a:pt x="1154" y="501"/>
                  </a:cubicBezTo>
                  <a:cubicBezTo>
                    <a:pt x="1316" y="490"/>
                    <a:pt x="1328" y="456"/>
                    <a:pt x="1328" y="305"/>
                  </a:cubicBezTo>
                  <a:cubicBezTo>
                    <a:pt x="1328" y="258"/>
                    <a:pt x="1316" y="210"/>
                    <a:pt x="1316" y="165"/>
                  </a:cubicBezTo>
                  <a:cubicBezTo>
                    <a:pt x="1294" y="59"/>
                    <a:pt x="1280" y="37"/>
                    <a:pt x="1177" y="26"/>
                  </a:cubicBezTo>
                  <a:cubicBezTo>
                    <a:pt x="945" y="12"/>
                    <a:pt x="721" y="1"/>
                    <a:pt x="4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106;p38">
              <a:extLst>
                <a:ext uri="{FF2B5EF4-FFF2-40B4-BE49-F238E27FC236}">
                  <a16:creationId xmlns:a16="http://schemas.microsoft.com/office/drawing/2014/main" xmlns="" id="{4F06F5AC-F940-74D2-1874-8FCACC24DDEB}"/>
                </a:ext>
              </a:extLst>
            </p:cNvPr>
            <p:cNvSpPr/>
            <p:nvPr/>
          </p:nvSpPr>
          <p:spPr>
            <a:xfrm>
              <a:off x="5727580" y="1897926"/>
              <a:ext cx="18457" cy="18684"/>
            </a:xfrm>
            <a:custGeom>
              <a:avLst/>
              <a:gdLst/>
              <a:ahLst/>
              <a:cxnLst/>
              <a:rect l="l" t="t" r="r" b="b"/>
              <a:pathLst>
                <a:path w="244" h="247" extrusionOk="0">
                  <a:moveTo>
                    <a:pt x="118" y="59"/>
                  </a:moveTo>
                  <a:cubicBezTo>
                    <a:pt x="151" y="59"/>
                    <a:pt x="187" y="93"/>
                    <a:pt x="187" y="129"/>
                  </a:cubicBezTo>
                  <a:cubicBezTo>
                    <a:pt x="187" y="163"/>
                    <a:pt x="151" y="199"/>
                    <a:pt x="118" y="199"/>
                  </a:cubicBezTo>
                  <a:cubicBezTo>
                    <a:pt x="81" y="199"/>
                    <a:pt x="48" y="152"/>
                    <a:pt x="48" y="118"/>
                  </a:cubicBezTo>
                  <a:cubicBezTo>
                    <a:pt x="48" y="70"/>
                    <a:pt x="81" y="59"/>
                    <a:pt x="118" y="59"/>
                  </a:cubicBezTo>
                  <a:close/>
                  <a:moveTo>
                    <a:pt x="129" y="1"/>
                  </a:moveTo>
                  <a:cubicBezTo>
                    <a:pt x="48" y="1"/>
                    <a:pt x="0" y="37"/>
                    <a:pt x="0" y="118"/>
                  </a:cubicBezTo>
                  <a:cubicBezTo>
                    <a:pt x="0" y="188"/>
                    <a:pt x="48" y="246"/>
                    <a:pt x="118" y="246"/>
                  </a:cubicBezTo>
                  <a:cubicBezTo>
                    <a:pt x="174" y="246"/>
                    <a:pt x="232" y="199"/>
                    <a:pt x="243" y="129"/>
                  </a:cubicBezTo>
                  <a:cubicBezTo>
                    <a:pt x="243" y="70"/>
                    <a:pt x="187" y="1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107;p38">
              <a:extLst>
                <a:ext uri="{FF2B5EF4-FFF2-40B4-BE49-F238E27FC236}">
                  <a16:creationId xmlns:a16="http://schemas.microsoft.com/office/drawing/2014/main" xmlns="" id="{488B0167-9CCF-6649-6C8B-9DFC3B2F4CC3}"/>
                </a:ext>
              </a:extLst>
            </p:cNvPr>
            <p:cNvSpPr/>
            <p:nvPr/>
          </p:nvSpPr>
          <p:spPr>
            <a:xfrm>
              <a:off x="5696720" y="1894371"/>
              <a:ext cx="17625" cy="17776"/>
            </a:xfrm>
            <a:custGeom>
              <a:avLst/>
              <a:gdLst/>
              <a:ahLst/>
              <a:cxnLst/>
              <a:rect l="l" t="t" r="r" b="b"/>
              <a:pathLst>
                <a:path w="233" h="235" extrusionOk="0">
                  <a:moveTo>
                    <a:pt x="107" y="59"/>
                  </a:moveTo>
                  <a:cubicBezTo>
                    <a:pt x="151" y="59"/>
                    <a:pt x="188" y="95"/>
                    <a:pt x="188" y="129"/>
                  </a:cubicBezTo>
                  <a:cubicBezTo>
                    <a:pt x="188" y="176"/>
                    <a:pt x="151" y="187"/>
                    <a:pt x="118" y="187"/>
                  </a:cubicBezTo>
                  <a:cubicBezTo>
                    <a:pt x="70" y="187"/>
                    <a:pt x="48" y="154"/>
                    <a:pt x="48" y="117"/>
                  </a:cubicBezTo>
                  <a:cubicBezTo>
                    <a:pt x="48" y="84"/>
                    <a:pt x="70" y="59"/>
                    <a:pt x="107" y="59"/>
                  </a:cubicBezTo>
                  <a:close/>
                  <a:moveTo>
                    <a:pt x="129" y="0"/>
                  </a:moveTo>
                  <a:cubicBezTo>
                    <a:pt x="48" y="0"/>
                    <a:pt x="0" y="48"/>
                    <a:pt x="0" y="106"/>
                  </a:cubicBezTo>
                  <a:cubicBezTo>
                    <a:pt x="0" y="176"/>
                    <a:pt x="48" y="235"/>
                    <a:pt x="107" y="235"/>
                  </a:cubicBezTo>
                  <a:cubicBezTo>
                    <a:pt x="188" y="235"/>
                    <a:pt x="232" y="199"/>
                    <a:pt x="232" y="140"/>
                  </a:cubicBezTo>
                  <a:cubicBezTo>
                    <a:pt x="232" y="59"/>
                    <a:pt x="188" y="14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108;p38">
              <a:extLst>
                <a:ext uri="{FF2B5EF4-FFF2-40B4-BE49-F238E27FC236}">
                  <a16:creationId xmlns:a16="http://schemas.microsoft.com/office/drawing/2014/main" xmlns="" id="{15CD5226-E9C5-7310-EC2F-9A231BEFDE76}"/>
                </a:ext>
              </a:extLst>
            </p:cNvPr>
            <p:cNvSpPr/>
            <p:nvPr/>
          </p:nvSpPr>
          <p:spPr>
            <a:xfrm>
              <a:off x="5692257" y="1853980"/>
              <a:ext cx="8094" cy="25643"/>
            </a:xfrm>
            <a:custGeom>
              <a:avLst/>
              <a:gdLst/>
              <a:ahLst/>
              <a:cxnLst/>
              <a:rect l="l" t="t" r="r" b="b"/>
              <a:pathLst>
                <a:path w="107" h="339" extrusionOk="0">
                  <a:moveTo>
                    <a:pt x="59" y="1"/>
                  </a:moveTo>
                  <a:cubicBezTo>
                    <a:pt x="37" y="104"/>
                    <a:pt x="26" y="221"/>
                    <a:pt x="1" y="339"/>
                  </a:cubicBezTo>
                  <a:lnTo>
                    <a:pt x="26" y="339"/>
                  </a:lnTo>
                  <a:cubicBezTo>
                    <a:pt x="71" y="291"/>
                    <a:pt x="107" y="34"/>
                    <a:pt x="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109;p38">
              <a:extLst>
                <a:ext uri="{FF2B5EF4-FFF2-40B4-BE49-F238E27FC236}">
                  <a16:creationId xmlns:a16="http://schemas.microsoft.com/office/drawing/2014/main" xmlns="" id="{BC846624-2D25-5453-879E-73EF1915810B}"/>
                </a:ext>
              </a:extLst>
            </p:cNvPr>
            <p:cNvSpPr/>
            <p:nvPr/>
          </p:nvSpPr>
          <p:spPr>
            <a:xfrm>
              <a:off x="5674709" y="1845962"/>
              <a:ext cx="10666" cy="12557"/>
            </a:xfrm>
            <a:custGeom>
              <a:avLst/>
              <a:gdLst/>
              <a:ahLst/>
              <a:cxnLst/>
              <a:rect l="l" t="t" r="r" b="b"/>
              <a:pathLst>
                <a:path w="141" h="166" extrusionOk="0">
                  <a:moveTo>
                    <a:pt x="12" y="0"/>
                  </a:moveTo>
                  <a:cubicBezTo>
                    <a:pt x="1" y="48"/>
                    <a:pt x="71" y="140"/>
                    <a:pt x="141" y="165"/>
                  </a:cubicBezTo>
                  <a:cubicBezTo>
                    <a:pt x="129" y="107"/>
                    <a:pt x="60" y="12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110;p38">
              <a:extLst>
                <a:ext uri="{FF2B5EF4-FFF2-40B4-BE49-F238E27FC236}">
                  <a16:creationId xmlns:a16="http://schemas.microsoft.com/office/drawing/2014/main" xmlns="" id="{F50E2888-61F7-90ED-8068-B8BA0459E348}"/>
                </a:ext>
              </a:extLst>
            </p:cNvPr>
            <p:cNvSpPr/>
            <p:nvPr/>
          </p:nvSpPr>
          <p:spPr>
            <a:xfrm>
              <a:off x="5981123" y="1905717"/>
              <a:ext cx="14221" cy="2874"/>
            </a:xfrm>
            <a:custGeom>
              <a:avLst/>
              <a:gdLst/>
              <a:ahLst/>
              <a:cxnLst/>
              <a:rect l="l" t="t" r="r" b="b"/>
              <a:pathLst>
                <a:path w="188" h="38" extrusionOk="0">
                  <a:moveTo>
                    <a:pt x="87" y="0"/>
                  </a:moveTo>
                  <a:cubicBezTo>
                    <a:pt x="55" y="0"/>
                    <a:pt x="23" y="9"/>
                    <a:pt x="1" y="26"/>
                  </a:cubicBezTo>
                  <a:cubicBezTo>
                    <a:pt x="59" y="37"/>
                    <a:pt x="118" y="37"/>
                    <a:pt x="188" y="37"/>
                  </a:cubicBezTo>
                  <a:cubicBezTo>
                    <a:pt x="163" y="12"/>
                    <a:pt x="124" y="0"/>
                    <a:pt x="8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111;p38">
              <a:extLst>
                <a:ext uri="{FF2B5EF4-FFF2-40B4-BE49-F238E27FC236}">
                  <a16:creationId xmlns:a16="http://schemas.microsoft.com/office/drawing/2014/main" xmlns="" id="{96402E90-84DB-620E-47F0-506A67C4FBD2}"/>
                </a:ext>
              </a:extLst>
            </p:cNvPr>
            <p:cNvSpPr/>
            <p:nvPr/>
          </p:nvSpPr>
          <p:spPr>
            <a:xfrm>
              <a:off x="5993376" y="1917517"/>
              <a:ext cx="9834" cy="4387"/>
            </a:xfrm>
            <a:custGeom>
              <a:avLst/>
              <a:gdLst/>
              <a:ahLst/>
              <a:cxnLst/>
              <a:rect l="l" t="t" r="r" b="b"/>
              <a:pathLst>
                <a:path w="130" h="58" extrusionOk="0">
                  <a:moveTo>
                    <a:pt x="96" y="1"/>
                  </a:moveTo>
                  <a:cubicBezTo>
                    <a:pt x="65" y="1"/>
                    <a:pt x="27" y="19"/>
                    <a:pt x="1" y="43"/>
                  </a:cubicBezTo>
                  <a:lnTo>
                    <a:pt x="12" y="57"/>
                  </a:lnTo>
                  <a:cubicBezTo>
                    <a:pt x="48" y="43"/>
                    <a:pt x="96" y="21"/>
                    <a:pt x="129" y="10"/>
                  </a:cubicBezTo>
                  <a:cubicBezTo>
                    <a:pt x="120" y="4"/>
                    <a:pt x="109" y="1"/>
                    <a:pt x="9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112;p38">
              <a:extLst>
                <a:ext uri="{FF2B5EF4-FFF2-40B4-BE49-F238E27FC236}">
                  <a16:creationId xmlns:a16="http://schemas.microsoft.com/office/drawing/2014/main" xmlns="" id="{36501ACF-19E8-F06E-D465-89AE6D2E7C80}"/>
                </a:ext>
              </a:extLst>
            </p:cNvPr>
            <p:cNvSpPr/>
            <p:nvPr/>
          </p:nvSpPr>
          <p:spPr>
            <a:xfrm>
              <a:off x="5712528" y="1609060"/>
              <a:ext cx="43192" cy="68759"/>
            </a:xfrm>
            <a:custGeom>
              <a:avLst/>
              <a:gdLst/>
              <a:ahLst/>
              <a:cxnLst/>
              <a:rect l="l" t="t" r="r" b="b"/>
              <a:pathLst>
                <a:path w="571" h="909" extrusionOk="0">
                  <a:moveTo>
                    <a:pt x="345" y="94"/>
                  </a:moveTo>
                  <a:cubicBezTo>
                    <a:pt x="402" y="94"/>
                    <a:pt x="422" y="145"/>
                    <a:pt x="442" y="188"/>
                  </a:cubicBezTo>
                  <a:cubicBezTo>
                    <a:pt x="501" y="328"/>
                    <a:pt x="512" y="490"/>
                    <a:pt x="490" y="643"/>
                  </a:cubicBezTo>
                  <a:cubicBezTo>
                    <a:pt x="467" y="713"/>
                    <a:pt x="456" y="783"/>
                    <a:pt x="386" y="828"/>
                  </a:cubicBezTo>
                  <a:cubicBezTo>
                    <a:pt x="398" y="573"/>
                    <a:pt x="442" y="328"/>
                    <a:pt x="328" y="96"/>
                  </a:cubicBezTo>
                  <a:cubicBezTo>
                    <a:pt x="334" y="95"/>
                    <a:pt x="340" y="94"/>
                    <a:pt x="345" y="94"/>
                  </a:cubicBezTo>
                  <a:close/>
                  <a:moveTo>
                    <a:pt x="191" y="71"/>
                  </a:moveTo>
                  <a:cubicBezTo>
                    <a:pt x="207" y="71"/>
                    <a:pt x="226" y="80"/>
                    <a:pt x="247" y="96"/>
                  </a:cubicBezTo>
                  <a:cubicBezTo>
                    <a:pt x="303" y="140"/>
                    <a:pt x="328" y="199"/>
                    <a:pt x="339" y="258"/>
                  </a:cubicBezTo>
                  <a:cubicBezTo>
                    <a:pt x="350" y="339"/>
                    <a:pt x="350" y="434"/>
                    <a:pt x="361" y="504"/>
                  </a:cubicBezTo>
                  <a:cubicBezTo>
                    <a:pt x="350" y="607"/>
                    <a:pt x="339" y="699"/>
                    <a:pt x="328" y="794"/>
                  </a:cubicBezTo>
                  <a:cubicBezTo>
                    <a:pt x="321" y="839"/>
                    <a:pt x="299" y="864"/>
                    <a:pt x="268" y="864"/>
                  </a:cubicBezTo>
                  <a:cubicBezTo>
                    <a:pt x="251" y="864"/>
                    <a:pt x="232" y="856"/>
                    <a:pt x="210" y="839"/>
                  </a:cubicBezTo>
                  <a:cubicBezTo>
                    <a:pt x="163" y="805"/>
                    <a:pt x="118" y="747"/>
                    <a:pt x="107" y="699"/>
                  </a:cubicBezTo>
                  <a:cubicBezTo>
                    <a:pt x="60" y="537"/>
                    <a:pt x="48" y="375"/>
                    <a:pt x="93" y="210"/>
                  </a:cubicBezTo>
                  <a:cubicBezTo>
                    <a:pt x="107" y="177"/>
                    <a:pt x="118" y="140"/>
                    <a:pt x="141" y="118"/>
                  </a:cubicBezTo>
                  <a:cubicBezTo>
                    <a:pt x="153" y="85"/>
                    <a:pt x="170" y="71"/>
                    <a:pt x="191" y="71"/>
                  </a:cubicBezTo>
                  <a:close/>
                  <a:moveTo>
                    <a:pt x="233" y="1"/>
                  </a:moveTo>
                  <a:cubicBezTo>
                    <a:pt x="163" y="1"/>
                    <a:pt x="93" y="37"/>
                    <a:pt x="71" y="107"/>
                  </a:cubicBezTo>
                  <a:cubicBezTo>
                    <a:pt x="37" y="199"/>
                    <a:pt x="23" y="294"/>
                    <a:pt x="1" y="386"/>
                  </a:cubicBezTo>
                  <a:cubicBezTo>
                    <a:pt x="12" y="490"/>
                    <a:pt x="37" y="596"/>
                    <a:pt x="48" y="699"/>
                  </a:cubicBezTo>
                  <a:cubicBezTo>
                    <a:pt x="48" y="724"/>
                    <a:pt x="60" y="735"/>
                    <a:pt x="71" y="747"/>
                  </a:cubicBezTo>
                  <a:cubicBezTo>
                    <a:pt x="107" y="839"/>
                    <a:pt x="177" y="909"/>
                    <a:pt x="291" y="909"/>
                  </a:cubicBezTo>
                  <a:cubicBezTo>
                    <a:pt x="398" y="909"/>
                    <a:pt x="467" y="853"/>
                    <a:pt x="512" y="758"/>
                  </a:cubicBezTo>
                  <a:cubicBezTo>
                    <a:pt x="560" y="643"/>
                    <a:pt x="571" y="526"/>
                    <a:pt x="549" y="397"/>
                  </a:cubicBezTo>
                  <a:cubicBezTo>
                    <a:pt x="537" y="328"/>
                    <a:pt x="526" y="247"/>
                    <a:pt x="501" y="177"/>
                  </a:cubicBezTo>
                  <a:cubicBezTo>
                    <a:pt x="456" y="48"/>
                    <a:pt x="350" y="15"/>
                    <a:pt x="23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113;p38">
              <a:extLst>
                <a:ext uri="{FF2B5EF4-FFF2-40B4-BE49-F238E27FC236}">
                  <a16:creationId xmlns:a16="http://schemas.microsoft.com/office/drawing/2014/main" xmlns="" id="{6A6A4B82-9396-501C-832F-CDFCDBF71E54}"/>
                </a:ext>
              </a:extLst>
            </p:cNvPr>
            <p:cNvSpPr/>
            <p:nvPr/>
          </p:nvSpPr>
          <p:spPr>
            <a:xfrm>
              <a:off x="5843762" y="1800276"/>
              <a:ext cx="32678" cy="31921"/>
            </a:xfrm>
            <a:custGeom>
              <a:avLst/>
              <a:gdLst/>
              <a:ahLst/>
              <a:cxnLst/>
              <a:rect l="l" t="t" r="r" b="b"/>
              <a:pathLst>
                <a:path w="432" h="422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12"/>
                    <a:pt x="318" y="421"/>
                    <a:pt x="421" y="421"/>
                  </a:cubicBezTo>
                  <a:cubicBezTo>
                    <a:pt x="425" y="421"/>
                    <a:pt x="428" y="421"/>
                    <a:pt x="431" y="420"/>
                  </a:cubicBezTo>
                  <a:cubicBezTo>
                    <a:pt x="258" y="303"/>
                    <a:pt x="152" y="141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114;p38">
              <a:extLst>
                <a:ext uri="{FF2B5EF4-FFF2-40B4-BE49-F238E27FC236}">
                  <a16:creationId xmlns:a16="http://schemas.microsoft.com/office/drawing/2014/main" xmlns="" id="{ECA64FBF-AFB4-1CEC-E3A7-86E830AC6A60}"/>
                </a:ext>
              </a:extLst>
            </p:cNvPr>
            <p:cNvSpPr/>
            <p:nvPr/>
          </p:nvSpPr>
          <p:spPr>
            <a:xfrm>
              <a:off x="6117651" y="1836204"/>
              <a:ext cx="15885" cy="5371"/>
            </a:xfrm>
            <a:custGeom>
              <a:avLst/>
              <a:gdLst/>
              <a:ahLst/>
              <a:cxnLst/>
              <a:rect l="l" t="t" r="r" b="b"/>
              <a:pathLst>
                <a:path w="210" h="71" extrusionOk="0">
                  <a:moveTo>
                    <a:pt x="199" y="1"/>
                  </a:moveTo>
                  <a:cubicBezTo>
                    <a:pt x="129" y="1"/>
                    <a:pt x="59" y="26"/>
                    <a:pt x="0" y="48"/>
                  </a:cubicBezTo>
                  <a:lnTo>
                    <a:pt x="0" y="71"/>
                  </a:lnTo>
                  <a:cubicBezTo>
                    <a:pt x="70" y="60"/>
                    <a:pt x="140" y="48"/>
                    <a:pt x="210" y="37"/>
                  </a:cubicBezTo>
                  <a:cubicBezTo>
                    <a:pt x="210" y="26"/>
                    <a:pt x="210" y="15"/>
                    <a:pt x="1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115;p38">
              <a:extLst>
                <a:ext uri="{FF2B5EF4-FFF2-40B4-BE49-F238E27FC236}">
                  <a16:creationId xmlns:a16="http://schemas.microsoft.com/office/drawing/2014/main" xmlns="" id="{30B19A2A-FB67-0981-2362-D983206E61CC}"/>
                </a:ext>
              </a:extLst>
            </p:cNvPr>
            <p:cNvSpPr/>
            <p:nvPr/>
          </p:nvSpPr>
          <p:spPr>
            <a:xfrm>
              <a:off x="5825155" y="1779172"/>
              <a:ext cx="8169" cy="9607"/>
            </a:xfrm>
            <a:custGeom>
              <a:avLst/>
              <a:gdLst/>
              <a:ahLst/>
              <a:cxnLst/>
              <a:rect l="l" t="t" r="r" b="b"/>
              <a:pathLst>
                <a:path w="108" h="127" extrusionOk="0">
                  <a:moveTo>
                    <a:pt x="26" y="1"/>
                  </a:moveTo>
                  <a:cubicBezTo>
                    <a:pt x="15" y="1"/>
                    <a:pt x="15" y="12"/>
                    <a:pt x="1" y="23"/>
                  </a:cubicBezTo>
                  <a:cubicBezTo>
                    <a:pt x="26" y="56"/>
                    <a:pt x="48" y="93"/>
                    <a:pt x="71" y="115"/>
                  </a:cubicBezTo>
                  <a:cubicBezTo>
                    <a:pt x="71" y="126"/>
                    <a:pt x="96" y="126"/>
                    <a:pt x="96" y="126"/>
                  </a:cubicBezTo>
                  <a:cubicBezTo>
                    <a:pt x="96" y="115"/>
                    <a:pt x="107" y="104"/>
                    <a:pt x="107" y="93"/>
                  </a:cubicBezTo>
                  <a:cubicBezTo>
                    <a:pt x="85" y="70"/>
                    <a:pt x="71" y="34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116;p38">
              <a:extLst>
                <a:ext uri="{FF2B5EF4-FFF2-40B4-BE49-F238E27FC236}">
                  <a16:creationId xmlns:a16="http://schemas.microsoft.com/office/drawing/2014/main" xmlns="" id="{37872797-6084-C006-BC69-C20D571D315C}"/>
                </a:ext>
              </a:extLst>
            </p:cNvPr>
            <p:cNvSpPr/>
            <p:nvPr/>
          </p:nvSpPr>
          <p:spPr>
            <a:xfrm>
              <a:off x="6136864" y="1842558"/>
              <a:ext cx="9834" cy="4841"/>
            </a:xfrm>
            <a:custGeom>
              <a:avLst/>
              <a:gdLst/>
              <a:ahLst/>
              <a:cxnLst/>
              <a:rect l="l" t="t" r="r" b="b"/>
              <a:pathLst>
                <a:path w="130" h="64" extrusionOk="0">
                  <a:moveTo>
                    <a:pt x="129" y="1"/>
                  </a:moveTo>
                  <a:cubicBezTo>
                    <a:pt x="84" y="12"/>
                    <a:pt x="48" y="23"/>
                    <a:pt x="1" y="34"/>
                  </a:cubicBezTo>
                  <a:cubicBezTo>
                    <a:pt x="20" y="53"/>
                    <a:pt x="43" y="63"/>
                    <a:pt x="64" y="63"/>
                  </a:cubicBezTo>
                  <a:cubicBezTo>
                    <a:pt x="95" y="63"/>
                    <a:pt x="122" y="42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117;p38">
              <a:extLst>
                <a:ext uri="{FF2B5EF4-FFF2-40B4-BE49-F238E27FC236}">
                  <a16:creationId xmlns:a16="http://schemas.microsoft.com/office/drawing/2014/main" xmlns="" id="{854FE15A-B21F-CE7C-67C3-E7FD26DF8DCB}"/>
                </a:ext>
              </a:extLst>
            </p:cNvPr>
            <p:cNvSpPr/>
            <p:nvPr/>
          </p:nvSpPr>
          <p:spPr>
            <a:xfrm>
              <a:off x="5794521" y="1499837"/>
              <a:ext cx="26551" cy="17852"/>
            </a:xfrm>
            <a:custGeom>
              <a:avLst/>
              <a:gdLst/>
              <a:ahLst/>
              <a:cxnLst/>
              <a:rect l="l" t="t" r="r" b="b"/>
              <a:pathLst>
                <a:path w="351" h="236" extrusionOk="0">
                  <a:moveTo>
                    <a:pt x="22" y="1"/>
                  </a:moveTo>
                  <a:cubicBezTo>
                    <a:pt x="14" y="1"/>
                    <a:pt x="7" y="1"/>
                    <a:pt x="1" y="3"/>
                  </a:cubicBezTo>
                  <a:cubicBezTo>
                    <a:pt x="57" y="37"/>
                    <a:pt x="115" y="73"/>
                    <a:pt x="174" y="107"/>
                  </a:cubicBezTo>
                  <a:cubicBezTo>
                    <a:pt x="233" y="154"/>
                    <a:pt x="280" y="202"/>
                    <a:pt x="336" y="235"/>
                  </a:cubicBezTo>
                  <a:cubicBezTo>
                    <a:pt x="336" y="235"/>
                    <a:pt x="350" y="235"/>
                    <a:pt x="350" y="224"/>
                  </a:cubicBezTo>
                  <a:cubicBezTo>
                    <a:pt x="316" y="149"/>
                    <a:pt x="123" y="1"/>
                    <a:pt x="2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118;p38">
              <a:extLst>
                <a:ext uri="{FF2B5EF4-FFF2-40B4-BE49-F238E27FC236}">
                  <a16:creationId xmlns:a16="http://schemas.microsoft.com/office/drawing/2014/main" xmlns="" id="{E8706285-4DBF-39B6-6393-29E0E9C91BC7}"/>
                </a:ext>
              </a:extLst>
            </p:cNvPr>
            <p:cNvSpPr/>
            <p:nvPr/>
          </p:nvSpPr>
          <p:spPr>
            <a:xfrm>
              <a:off x="5948598" y="1485919"/>
              <a:ext cx="16793" cy="15885"/>
            </a:xfrm>
            <a:custGeom>
              <a:avLst/>
              <a:gdLst/>
              <a:ahLst/>
              <a:cxnLst/>
              <a:rect l="l" t="t" r="r" b="b"/>
              <a:pathLst>
                <a:path w="222" h="210" extrusionOk="0">
                  <a:moveTo>
                    <a:pt x="221" y="0"/>
                  </a:moveTo>
                  <a:lnTo>
                    <a:pt x="221" y="0"/>
                  </a:lnTo>
                  <a:cubicBezTo>
                    <a:pt x="163" y="11"/>
                    <a:pt x="0" y="151"/>
                    <a:pt x="0" y="210"/>
                  </a:cubicBezTo>
                  <a:cubicBezTo>
                    <a:pt x="81" y="140"/>
                    <a:pt x="174" y="92"/>
                    <a:pt x="22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119;p38">
              <a:extLst>
                <a:ext uri="{FF2B5EF4-FFF2-40B4-BE49-F238E27FC236}">
                  <a16:creationId xmlns:a16="http://schemas.microsoft.com/office/drawing/2014/main" xmlns="" id="{3D69DF37-667F-E38B-FE08-09D2BD20C57C}"/>
                </a:ext>
              </a:extLst>
            </p:cNvPr>
            <p:cNvSpPr/>
            <p:nvPr/>
          </p:nvSpPr>
          <p:spPr>
            <a:xfrm>
              <a:off x="5805943" y="1487583"/>
              <a:ext cx="8775" cy="11725"/>
            </a:xfrm>
            <a:custGeom>
              <a:avLst/>
              <a:gdLst/>
              <a:ahLst/>
              <a:cxnLst/>
              <a:rect l="l" t="t" r="r" b="b"/>
              <a:pathLst>
                <a:path w="116" h="155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37"/>
                    <a:pt x="59" y="129"/>
                    <a:pt x="115" y="154"/>
                  </a:cubicBezTo>
                  <a:cubicBezTo>
                    <a:pt x="115" y="84"/>
                    <a:pt x="59" y="14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120;p38">
              <a:extLst>
                <a:ext uri="{FF2B5EF4-FFF2-40B4-BE49-F238E27FC236}">
                  <a16:creationId xmlns:a16="http://schemas.microsoft.com/office/drawing/2014/main" xmlns="" id="{92D75BA6-9676-24C7-EECA-AD762E084567}"/>
                </a:ext>
              </a:extLst>
            </p:cNvPr>
            <p:cNvSpPr/>
            <p:nvPr/>
          </p:nvSpPr>
          <p:spPr>
            <a:xfrm>
              <a:off x="5673045" y="1583721"/>
              <a:ext cx="10666" cy="4312"/>
            </a:xfrm>
            <a:custGeom>
              <a:avLst/>
              <a:gdLst/>
              <a:ahLst/>
              <a:cxnLst/>
              <a:rect l="l" t="t" r="r" b="b"/>
              <a:pathLst>
                <a:path w="141" h="57" extrusionOk="0">
                  <a:moveTo>
                    <a:pt x="126" y="0"/>
                  </a:moveTo>
                  <a:cubicBezTo>
                    <a:pt x="82" y="12"/>
                    <a:pt x="45" y="23"/>
                    <a:pt x="1" y="34"/>
                  </a:cubicBezTo>
                  <a:cubicBezTo>
                    <a:pt x="20" y="50"/>
                    <a:pt x="41" y="56"/>
                    <a:pt x="60" y="56"/>
                  </a:cubicBezTo>
                  <a:cubicBezTo>
                    <a:pt x="85" y="56"/>
                    <a:pt x="108" y="46"/>
                    <a:pt x="126" y="34"/>
                  </a:cubicBezTo>
                  <a:cubicBezTo>
                    <a:pt x="140" y="34"/>
                    <a:pt x="140" y="23"/>
                    <a:pt x="140" y="12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121;p38">
              <a:extLst>
                <a:ext uri="{FF2B5EF4-FFF2-40B4-BE49-F238E27FC236}">
                  <a16:creationId xmlns:a16="http://schemas.microsoft.com/office/drawing/2014/main" xmlns="" id="{D7D9F067-6587-B22E-12F9-8FF9BC8DD83F}"/>
                </a:ext>
              </a:extLst>
            </p:cNvPr>
            <p:cNvSpPr/>
            <p:nvPr/>
          </p:nvSpPr>
          <p:spPr>
            <a:xfrm>
              <a:off x="5688929" y="1586973"/>
              <a:ext cx="8699" cy="8245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101" y="1"/>
                  </a:moveTo>
                  <a:cubicBezTo>
                    <a:pt x="59" y="1"/>
                    <a:pt x="10" y="44"/>
                    <a:pt x="0" y="97"/>
                  </a:cubicBezTo>
                  <a:cubicBezTo>
                    <a:pt x="11" y="97"/>
                    <a:pt x="11" y="97"/>
                    <a:pt x="11" y="108"/>
                  </a:cubicBezTo>
                  <a:lnTo>
                    <a:pt x="115" y="2"/>
                  </a:lnTo>
                  <a:cubicBezTo>
                    <a:pt x="110" y="1"/>
                    <a:pt x="106" y="1"/>
                    <a:pt x="10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1" name="Google Shape;3122;p38">
            <a:extLst>
              <a:ext uri="{FF2B5EF4-FFF2-40B4-BE49-F238E27FC236}">
                <a16:creationId xmlns:a16="http://schemas.microsoft.com/office/drawing/2014/main" xmlns="" id="{11216361-E536-EFC9-B1C5-68F68D39756C}"/>
              </a:ext>
            </a:extLst>
          </p:cNvPr>
          <p:cNvGrpSpPr/>
          <p:nvPr/>
        </p:nvGrpSpPr>
        <p:grpSpPr>
          <a:xfrm>
            <a:off x="7626827" y="570006"/>
            <a:ext cx="943255" cy="930995"/>
            <a:chOff x="6966211" y="4045890"/>
            <a:chExt cx="211967" cy="209217"/>
          </a:xfrm>
        </p:grpSpPr>
        <p:sp>
          <p:nvSpPr>
            <p:cNvPr id="3472" name="Google Shape;3123;p38">
              <a:extLst>
                <a:ext uri="{FF2B5EF4-FFF2-40B4-BE49-F238E27FC236}">
                  <a16:creationId xmlns:a16="http://schemas.microsoft.com/office/drawing/2014/main" xmlns="" id="{E27ACE90-10E7-0D62-9F1D-E8DD13334F50}"/>
                </a:ext>
              </a:extLst>
            </p:cNvPr>
            <p:cNvSpPr/>
            <p:nvPr/>
          </p:nvSpPr>
          <p:spPr>
            <a:xfrm>
              <a:off x="6966211" y="4045890"/>
              <a:ext cx="211967" cy="209217"/>
            </a:xfrm>
            <a:custGeom>
              <a:avLst/>
              <a:gdLst/>
              <a:ahLst/>
              <a:cxnLst/>
              <a:rect l="l" t="t" r="r" b="b"/>
              <a:pathLst>
                <a:path w="4470" h="4412" extrusionOk="0">
                  <a:moveTo>
                    <a:pt x="2735" y="0"/>
                  </a:moveTo>
                  <a:cubicBezTo>
                    <a:pt x="2676" y="12"/>
                    <a:pt x="2618" y="37"/>
                    <a:pt x="2570" y="93"/>
                  </a:cubicBezTo>
                  <a:cubicBezTo>
                    <a:pt x="2537" y="129"/>
                    <a:pt x="2526" y="176"/>
                    <a:pt x="2526" y="188"/>
                  </a:cubicBezTo>
                  <a:lnTo>
                    <a:pt x="2514" y="199"/>
                  </a:lnTo>
                  <a:cubicBezTo>
                    <a:pt x="2478" y="316"/>
                    <a:pt x="2419" y="467"/>
                    <a:pt x="2397" y="640"/>
                  </a:cubicBezTo>
                  <a:cubicBezTo>
                    <a:pt x="2386" y="629"/>
                    <a:pt x="2375" y="629"/>
                    <a:pt x="2375" y="629"/>
                  </a:cubicBezTo>
                  <a:lnTo>
                    <a:pt x="2327" y="629"/>
                  </a:lnTo>
                  <a:cubicBezTo>
                    <a:pt x="2269" y="629"/>
                    <a:pt x="2151" y="651"/>
                    <a:pt x="2107" y="816"/>
                  </a:cubicBezTo>
                  <a:cubicBezTo>
                    <a:pt x="2048" y="967"/>
                    <a:pt x="2000" y="1129"/>
                    <a:pt x="1967" y="1294"/>
                  </a:cubicBezTo>
                  <a:cubicBezTo>
                    <a:pt x="1942" y="1280"/>
                    <a:pt x="1919" y="1280"/>
                    <a:pt x="1886" y="1280"/>
                  </a:cubicBezTo>
                  <a:cubicBezTo>
                    <a:pt x="1850" y="1280"/>
                    <a:pt x="1780" y="1294"/>
                    <a:pt x="1710" y="1350"/>
                  </a:cubicBezTo>
                  <a:lnTo>
                    <a:pt x="1688" y="1364"/>
                  </a:lnTo>
                  <a:cubicBezTo>
                    <a:pt x="1629" y="1408"/>
                    <a:pt x="1559" y="1467"/>
                    <a:pt x="1500" y="1548"/>
                  </a:cubicBezTo>
                  <a:cubicBezTo>
                    <a:pt x="1338" y="1783"/>
                    <a:pt x="1210" y="2015"/>
                    <a:pt x="1151" y="2272"/>
                  </a:cubicBezTo>
                  <a:cubicBezTo>
                    <a:pt x="1118" y="2132"/>
                    <a:pt x="1011" y="2073"/>
                    <a:pt x="919" y="2073"/>
                  </a:cubicBezTo>
                  <a:cubicBezTo>
                    <a:pt x="872" y="2073"/>
                    <a:pt x="802" y="2096"/>
                    <a:pt x="732" y="2154"/>
                  </a:cubicBezTo>
                  <a:cubicBezTo>
                    <a:pt x="721" y="2165"/>
                    <a:pt x="699" y="2188"/>
                    <a:pt x="673" y="2224"/>
                  </a:cubicBezTo>
                  <a:cubicBezTo>
                    <a:pt x="651" y="2258"/>
                    <a:pt x="629" y="2294"/>
                    <a:pt x="604" y="2316"/>
                  </a:cubicBezTo>
                  <a:cubicBezTo>
                    <a:pt x="592" y="2327"/>
                    <a:pt x="592" y="2327"/>
                    <a:pt x="592" y="2341"/>
                  </a:cubicBezTo>
                  <a:cubicBezTo>
                    <a:pt x="430" y="2526"/>
                    <a:pt x="324" y="2772"/>
                    <a:pt x="266" y="3004"/>
                  </a:cubicBezTo>
                  <a:cubicBezTo>
                    <a:pt x="221" y="3180"/>
                    <a:pt x="185" y="3364"/>
                    <a:pt x="162" y="3551"/>
                  </a:cubicBezTo>
                  <a:cubicBezTo>
                    <a:pt x="151" y="3668"/>
                    <a:pt x="151" y="3808"/>
                    <a:pt x="173" y="3911"/>
                  </a:cubicBezTo>
                  <a:lnTo>
                    <a:pt x="173" y="3970"/>
                  </a:lnTo>
                  <a:cubicBezTo>
                    <a:pt x="140" y="3993"/>
                    <a:pt x="115" y="4004"/>
                    <a:pt x="81" y="4029"/>
                  </a:cubicBezTo>
                  <a:cubicBezTo>
                    <a:pt x="56" y="4051"/>
                    <a:pt x="34" y="4074"/>
                    <a:pt x="22" y="4099"/>
                  </a:cubicBezTo>
                  <a:lnTo>
                    <a:pt x="11" y="4099"/>
                  </a:lnTo>
                  <a:lnTo>
                    <a:pt x="0" y="4342"/>
                  </a:lnTo>
                  <a:lnTo>
                    <a:pt x="11" y="4353"/>
                  </a:lnTo>
                  <a:lnTo>
                    <a:pt x="232" y="4412"/>
                  </a:lnTo>
                  <a:cubicBezTo>
                    <a:pt x="243" y="4412"/>
                    <a:pt x="243" y="4412"/>
                    <a:pt x="254" y="4400"/>
                  </a:cubicBezTo>
                  <a:cubicBezTo>
                    <a:pt x="279" y="4400"/>
                    <a:pt x="302" y="4389"/>
                    <a:pt x="335" y="4367"/>
                  </a:cubicBezTo>
                  <a:cubicBezTo>
                    <a:pt x="475" y="4272"/>
                    <a:pt x="615" y="4180"/>
                    <a:pt x="754" y="4074"/>
                  </a:cubicBezTo>
                  <a:cubicBezTo>
                    <a:pt x="919" y="4180"/>
                    <a:pt x="1118" y="4250"/>
                    <a:pt x="1327" y="4261"/>
                  </a:cubicBezTo>
                  <a:lnTo>
                    <a:pt x="1467" y="4261"/>
                  </a:lnTo>
                  <a:cubicBezTo>
                    <a:pt x="1640" y="4261"/>
                    <a:pt x="1816" y="4238"/>
                    <a:pt x="1978" y="4202"/>
                  </a:cubicBezTo>
                  <a:cubicBezTo>
                    <a:pt x="2165" y="4157"/>
                    <a:pt x="2361" y="4099"/>
                    <a:pt x="2548" y="3981"/>
                  </a:cubicBezTo>
                  <a:cubicBezTo>
                    <a:pt x="2607" y="3948"/>
                    <a:pt x="2665" y="3900"/>
                    <a:pt x="2699" y="3842"/>
                  </a:cubicBezTo>
                  <a:cubicBezTo>
                    <a:pt x="2769" y="3749"/>
                    <a:pt x="2757" y="3668"/>
                    <a:pt x="2746" y="3610"/>
                  </a:cubicBezTo>
                  <a:cubicBezTo>
                    <a:pt x="2724" y="3562"/>
                    <a:pt x="2676" y="3492"/>
                    <a:pt x="2559" y="3470"/>
                  </a:cubicBezTo>
                  <a:cubicBezTo>
                    <a:pt x="2514" y="3459"/>
                    <a:pt x="2478" y="3445"/>
                    <a:pt x="2445" y="3434"/>
                  </a:cubicBezTo>
                  <a:cubicBezTo>
                    <a:pt x="2316" y="3400"/>
                    <a:pt x="2176" y="3364"/>
                    <a:pt x="2037" y="3353"/>
                  </a:cubicBezTo>
                  <a:cubicBezTo>
                    <a:pt x="1967" y="3353"/>
                    <a:pt x="1886" y="3342"/>
                    <a:pt x="1802" y="3342"/>
                  </a:cubicBezTo>
                  <a:cubicBezTo>
                    <a:pt x="1757" y="3342"/>
                    <a:pt x="1699" y="3342"/>
                    <a:pt x="1651" y="3353"/>
                  </a:cubicBezTo>
                  <a:cubicBezTo>
                    <a:pt x="1732" y="3272"/>
                    <a:pt x="1802" y="3202"/>
                    <a:pt x="1861" y="3132"/>
                  </a:cubicBezTo>
                  <a:lnTo>
                    <a:pt x="1886" y="3110"/>
                  </a:lnTo>
                  <a:cubicBezTo>
                    <a:pt x="1886" y="3121"/>
                    <a:pt x="1886" y="3121"/>
                    <a:pt x="1897" y="3121"/>
                  </a:cubicBezTo>
                  <a:cubicBezTo>
                    <a:pt x="2140" y="3224"/>
                    <a:pt x="2397" y="3272"/>
                    <a:pt x="2654" y="3272"/>
                  </a:cubicBezTo>
                  <a:lnTo>
                    <a:pt x="2688" y="3272"/>
                  </a:lnTo>
                  <a:cubicBezTo>
                    <a:pt x="2956" y="3272"/>
                    <a:pt x="3165" y="3235"/>
                    <a:pt x="3364" y="3166"/>
                  </a:cubicBezTo>
                  <a:cubicBezTo>
                    <a:pt x="3445" y="3143"/>
                    <a:pt x="3526" y="3096"/>
                    <a:pt x="3596" y="3040"/>
                  </a:cubicBezTo>
                  <a:cubicBezTo>
                    <a:pt x="3688" y="2970"/>
                    <a:pt x="3735" y="2875"/>
                    <a:pt x="3724" y="2772"/>
                  </a:cubicBezTo>
                  <a:cubicBezTo>
                    <a:pt x="3702" y="2666"/>
                    <a:pt x="3632" y="2596"/>
                    <a:pt x="3515" y="2562"/>
                  </a:cubicBezTo>
                  <a:cubicBezTo>
                    <a:pt x="3422" y="2526"/>
                    <a:pt x="3305" y="2503"/>
                    <a:pt x="3188" y="2481"/>
                  </a:cubicBezTo>
                  <a:cubicBezTo>
                    <a:pt x="3037" y="2467"/>
                    <a:pt x="2886" y="2456"/>
                    <a:pt x="2724" y="2456"/>
                  </a:cubicBezTo>
                  <a:lnTo>
                    <a:pt x="2699" y="2467"/>
                  </a:lnTo>
                  <a:cubicBezTo>
                    <a:pt x="2607" y="2467"/>
                    <a:pt x="2526" y="2467"/>
                    <a:pt x="2445" y="2481"/>
                  </a:cubicBezTo>
                  <a:cubicBezTo>
                    <a:pt x="2514" y="2386"/>
                    <a:pt x="2584" y="2294"/>
                    <a:pt x="2629" y="2202"/>
                  </a:cubicBezTo>
                  <a:cubicBezTo>
                    <a:pt x="2746" y="2213"/>
                    <a:pt x="2850" y="2213"/>
                    <a:pt x="2956" y="2213"/>
                  </a:cubicBezTo>
                  <a:cubicBezTo>
                    <a:pt x="3199" y="2213"/>
                    <a:pt x="3456" y="2188"/>
                    <a:pt x="3688" y="2143"/>
                  </a:cubicBezTo>
                  <a:cubicBezTo>
                    <a:pt x="3864" y="2096"/>
                    <a:pt x="4037" y="2048"/>
                    <a:pt x="4213" y="1967"/>
                  </a:cubicBezTo>
                  <a:lnTo>
                    <a:pt x="4224" y="1967"/>
                  </a:lnTo>
                  <a:cubicBezTo>
                    <a:pt x="4375" y="1886"/>
                    <a:pt x="4400" y="1783"/>
                    <a:pt x="4386" y="1699"/>
                  </a:cubicBezTo>
                  <a:cubicBezTo>
                    <a:pt x="4386" y="1629"/>
                    <a:pt x="4341" y="1515"/>
                    <a:pt x="4154" y="1478"/>
                  </a:cubicBezTo>
                  <a:cubicBezTo>
                    <a:pt x="4062" y="1467"/>
                    <a:pt x="3981" y="1456"/>
                    <a:pt x="3897" y="1445"/>
                  </a:cubicBezTo>
                  <a:cubicBezTo>
                    <a:pt x="4015" y="1397"/>
                    <a:pt x="4132" y="1339"/>
                    <a:pt x="4247" y="1280"/>
                  </a:cubicBezTo>
                  <a:lnTo>
                    <a:pt x="4260" y="1280"/>
                  </a:lnTo>
                  <a:cubicBezTo>
                    <a:pt x="4470" y="1165"/>
                    <a:pt x="4400" y="989"/>
                    <a:pt x="4386" y="967"/>
                  </a:cubicBezTo>
                  <a:cubicBezTo>
                    <a:pt x="4341" y="850"/>
                    <a:pt x="4224" y="816"/>
                    <a:pt x="4132" y="816"/>
                  </a:cubicBezTo>
                  <a:lnTo>
                    <a:pt x="4121" y="816"/>
                  </a:lnTo>
                  <a:cubicBezTo>
                    <a:pt x="3992" y="816"/>
                    <a:pt x="3897" y="827"/>
                    <a:pt x="3805" y="827"/>
                  </a:cubicBezTo>
                  <a:cubicBezTo>
                    <a:pt x="3515" y="861"/>
                    <a:pt x="3283" y="919"/>
                    <a:pt x="3073" y="1014"/>
                  </a:cubicBezTo>
                  <a:cubicBezTo>
                    <a:pt x="3059" y="1014"/>
                    <a:pt x="3059" y="1014"/>
                    <a:pt x="3048" y="1026"/>
                  </a:cubicBezTo>
                  <a:cubicBezTo>
                    <a:pt x="3059" y="827"/>
                    <a:pt x="3037" y="629"/>
                    <a:pt x="3003" y="408"/>
                  </a:cubicBezTo>
                  <a:cubicBezTo>
                    <a:pt x="2989" y="327"/>
                    <a:pt x="2978" y="257"/>
                    <a:pt x="2967" y="188"/>
                  </a:cubicBezTo>
                  <a:cubicBezTo>
                    <a:pt x="2945" y="93"/>
                    <a:pt x="2864" y="0"/>
                    <a:pt x="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124;p38">
              <a:extLst>
                <a:ext uri="{FF2B5EF4-FFF2-40B4-BE49-F238E27FC236}">
                  <a16:creationId xmlns:a16="http://schemas.microsoft.com/office/drawing/2014/main" xmlns="" id="{19568878-0F62-DFED-B0D9-9962C0646A40}"/>
                </a:ext>
              </a:extLst>
            </p:cNvPr>
            <p:cNvSpPr/>
            <p:nvPr/>
          </p:nvSpPr>
          <p:spPr>
            <a:xfrm>
              <a:off x="7027904" y="4119295"/>
              <a:ext cx="28310" cy="84550"/>
            </a:xfrm>
            <a:custGeom>
              <a:avLst/>
              <a:gdLst/>
              <a:ahLst/>
              <a:cxnLst/>
              <a:rect l="l" t="t" r="r" b="b"/>
              <a:pathLst>
                <a:path w="597" h="1783" extrusionOk="0">
                  <a:moveTo>
                    <a:pt x="585" y="0"/>
                  </a:moveTo>
                  <a:cubicBezTo>
                    <a:pt x="515" y="106"/>
                    <a:pt x="445" y="210"/>
                    <a:pt x="387" y="327"/>
                  </a:cubicBezTo>
                  <a:cubicBezTo>
                    <a:pt x="269" y="500"/>
                    <a:pt x="211" y="710"/>
                    <a:pt x="152" y="908"/>
                  </a:cubicBezTo>
                  <a:cubicBezTo>
                    <a:pt x="96" y="1118"/>
                    <a:pt x="60" y="1338"/>
                    <a:pt x="12" y="1548"/>
                  </a:cubicBezTo>
                  <a:cubicBezTo>
                    <a:pt x="1" y="1632"/>
                    <a:pt x="12" y="1701"/>
                    <a:pt x="12" y="1782"/>
                  </a:cubicBezTo>
                  <a:lnTo>
                    <a:pt x="26" y="1782"/>
                  </a:lnTo>
                  <a:cubicBezTo>
                    <a:pt x="71" y="1735"/>
                    <a:pt x="129" y="1701"/>
                    <a:pt x="166" y="1654"/>
                  </a:cubicBezTo>
                  <a:cubicBezTo>
                    <a:pt x="258" y="1525"/>
                    <a:pt x="328" y="1386"/>
                    <a:pt x="375" y="1246"/>
                  </a:cubicBezTo>
                  <a:cubicBezTo>
                    <a:pt x="456" y="978"/>
                    <a:pt x="549" y="710"/>
                    <a:pt x="571" y="419"/>
                  </a:cubicBezTo>
                  <a:cubicBezTo>
                    <a:pt x="585" y="291"/>
                    <a:pt x="596" y="151"/>
                    <a:pt x="596" y="11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125;p38">
              <a:extLst>
                <a:ext uri="{FF2B5EF4-FFF2-40B4-BE49-F238E27FC236}">
                  <a16:creationId xmlns:a16="http://schemas.microsoft.com/office/drawing/2014/main" xmlns="" id="{02C4364A-86FA-DF04-E3AC-266DF584C00B}"/>
                </a:ext>
              </a:extLst>
            </p:cNvPr>
            <p:cNvSpPr/>
            <p:nvPr/>
          </p:nvSpPr>
          <p:spPr>
            <a:xfrm>
              <a:off x="6986080" y="4156898"/>
              <a:ext cx="26508" cy="77816"/>
            </a:xfrm>
            <a:custGeom>
              <a:avLst/>
              <a:gdLst/>
              <a:ahLst/>
              <a:cxnLst/>
              <a:rect l="l" t="t" r="r" b="b"/>
              <a:pathLst>
                <a:path w="559" h="1641" extrusionOk="0">
                  <a:moveTo>
                    <a:pt x="511" y="0"/>
                  </a:moveTo>
                  <a:cubicBezTo>
                    <a:pt x="324" y="196"/>
                    <a:pt x="0" y="1408"/>
                    <a:pt x="56" y="1640"/>
                  </a:cubicBezTo>
                  <a:cubicBezTo>
                    <a:pt x="162" y="1582"/>
                    <a:pt x="221" y="1537"/>
                    <a:pt x="254" y="1453"/>
                  </a:cubicBezTo>
                  <a:cubicBezTo>
                    <a:pt x="442" y="1059"/>
                    <a:pt x="559" y="651"/>
                    <a:pt x="534" y="210"/>
                  </a:cubicBezTo>
                  <a:cubicBezTo>
                    <a:pt x="523" y="140"/>
                    <a:pt x="523" y="70"/>
                    <a:pt x="51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126;p38">
              <a:extLst>
                <a:ext uri="{FF2B5EF4-FFF2-40B4-BE49-F238E27FC236}">
                  <a16:creationId xmlns:a16="http://schemas.microsoft.com/office/drawing/2014/main" xmlns="" id="{BB973C28-9DF0-A4DB-4AC3-FEDD22197884}"/>
                </a:ext>
              </a:extLst>
            </p:cNvPr>
            <p:cNvSpPr/>
            <p:nvPr/>
          </p:nvSpPr>
          <p:spPr>
            <a:xfrm>
              <a:off x="7007513" y="4215366"/>
              <a:ext cx="77958" cy="11665"/>
            </a:xfrm>
            <a:custGeom>
              <a:avLst/>
              <a:gdLst/>
              <a:ahLst/>
              <a:cxnLst/>
              <a:rect l="l" t="t" r="r" b="b"/>
              <a:pathLst>
                <a:path w="1644" h="246" extrusionOk="0">
                  <a:moveTo>
                    <a:pt x="930" y="1"/>
                  </a:moveTo>
                  <a:cubicBezTo>
                    <a:pt x="617" y="1"/>
                    <a:pt x="307" y="75"/>
                    <a:pt x="1" y="220"/>
                  </a:cubicBezTo>
                  <a:cubicBezTo>
                    <a:pt x="59" y="234"/>
                    <a:pt x="107" y="245"/>
                    <a:pt x="163" y="245"/>
                  </a:cubicBezTo>
                  <a:cubicBezTo>
                    <a:pt x="442" y="245"/>
                    <a:pt x="735" y="245"/>
                    <a:pt x="1015" y="234"/>
                  </a:cubicBezTo>
                  <a:cubicBezTo>
                    <a:pt x="1210" y="220"/>
                    <a:pt x="1398" y="187"/>
                    <a:pt x="1596" y="164"/>
                  </a:cubicBezTo>
                  <a:cubicBezTo>
                    <a:pt x="1607" y="164"/>
                    <a:pt x="1629" y="150"/>
                    <a:pt x="1643" y="139"/>
                  </a:cubicBezTo>
                  <a:lnTo>
                    <a:pt x="1643" y="128"/>
                  </a:lnTo>
                  <a:cubicBezTo>
                    <a:pt x="1404" y="43"/>
                    <a:pt x="1166" y="1"/>
                    <a:pt x="93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127;p38">
              <a:extLst>
                <a:ext uri="{FF2B5EF4-FFF2-40B4-BE49-F238E27FC236}">
                  <a16:creationId xmlns:a16="http://schemas.microsoft.com/office/drawing/2014/main" xmlns="" id="{537CDA69-E9EE-6155-D298-85AD4862947A}"/>
                </a:ext>
              </a:extLst>
            </p:cNvPr>
            <p:cNvSpPr/>
            <p:nvPr/>
          </p:nvSpPr>
          <p:spPr>
            <a:xfrm>
              <a:off x="7059437" y="4173163"/>
              <a:ext cx="70134" cy="9531"/>
            </a:xfrm>
            <a:custGeom>
              <a:avLst/>
              <a:gdLst/>
              <a:ahLst/>
              <a:cxnLst/>
              <a:rect l="l" t="t" r="r" b="b"/>
              <a:pathLst>
                <a:path w="1479" h="201" extrusionOk="0">
                  <a:moveTo>
                    <a:pt x="851" y="0"/>
                  </a:moveTo>
                  <a:cubicBezTo>
                    <a:pt x="535" y="0"/>
                    <a:pt x="191" y="50"/>
                    <a:pt x="1" y="158"/>
                  </a:cubicBezTo>
                  <a:cubicBezTo>
                    <a:pt x="204" y="186"/>
                    <a:pt x="406" y="201"/>
                    <a:pt x="608" y="201"/>
                  </a:cubicBezTo>
                  <a:cubicBezTo>
                    <a:pt x="903" y="201"/>
                    <a:pt x="1195" y="169"/>
                    <a:pt x="1479" y="99"/>
                  </a:cubicBezTo>
                  <a:cubicBezTo>
                    <a:pt x="1361" y="35"/>
                    <a:pt x="1116" y="0"/>
                    <a:pt x="85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128;p38">
              <a:extLst>
                <a:ext uri="{FF2B5EF4-FFF2-40B4-BE49-F238E27FC236}">
                  <a16:creationId xmlns:a16="http://schemas.microsoft.com/office/drawing/2014/main" xmlns="" id="{50E36DED-A029-0336-0FBC-B9A97911C540}"/>
                </a:ext>
              </a:extLst>
            </p:cNvPr>
            <p:cNvSpPr/>
            <p:nvPr/>
          </p:nvSpPr>
          <p:spPr>
            <a:xfrm>
              <a:off x="7004194" y="4226462"/>
              <a:ext cx="75730" cy="10243"/>
            </a:xfrm>
            <a:custGeom>
              <a:avLst/>
              <a:gdLst/>
              <a:ahLst/>
              <a:cxnLst/>
              <a:rect l="l" t="t" r="r" b="b"/>
              <a:pathLst>
                <a:path w="1597" h="216" extrusionOk="0">
                  <a:moveTo>
                    <a:pt x="1596" y="0"/>
                  </a:moveTo>
                  <a:lnTo>
                    <a:pt x="1596" y="0"/>
                  </a:lnTo>
                  <a:cubicBezTo>
                    <a:pt x="1317" y="36"/>
                    <a:pt x="1041" y="50"/>
                    <a:pt x="766" y="50"/>
                  </a:cubicBezTo>
                  <a:cubicBezTo>
                    <a:pt x="512" y="50"/>
                    <a:pt x="258" y="39"/>
                    <a:pt x="1" y="22"/>
                  </a:cubicBezTo>
                  <a:lnTo>
                    <a:pt x="1" y="22"/>
                  </a:lnTo>
                  <a:cubicBezTo>
                    <a:pt x="82" y="70"/>
                    <a:pt x="152" y="115"/>
                    <a:pt x="233" y="151"/>
                  </a:cubicBezTo>
                  <a:cubicBezTo>
                    <a:pt x="351" y="201"/>
                    <a:pt x="473" y="215"/>
                    <a:pt x="597" y="215"/>
                  </a:cubicBezTo>
                  <a:cubicBezTo>
                    <a:pt x="646" y="215"/>
                    <a:pt x="697" y="213"/>
                    <a:pt x="747" y="210"/>
                  </a:cubicBezTo>
                  <a:cubicBezTo>
                    <a:pt x="1026" y="196"/>
                    <a:pt x="1294" y="140"/>
                    <a:pt x="1549" y="22"/>
                  </a:cubicBezTo>
                  <a:cubicBezTo>
                    <a:pt x="1560" y="11"/>
                    <a:pt x="1574" y="11"/>
                    <a:pt x="159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129;p38">
              <a:extLst>
                <a:ext uri="{FF2B5EF4-FFF2-40B4-BE49-F238E27FC236}">
                  <a16:creationId xmlns:a16="http://schemas.microsoft.com/office/drawing/2014/main" xmlns="" id="{01C5539B-9E85-1EB4-97CF-18E8257DA322}"/>
                </a:ext>
              </a:extLst>
            </p:cNvPr>
            <p:cNvSpPr/>
            <p:nvPr/>
          </p:nvSpPr>
          <p:spPr>
            <a:xfrm>
              <a:off x="7095903" y="4124179"/>
              <a:ext cx="65724" cy="9579"/>
            </a:xfrm>
            <a:custGeom>
              <a:avLst/>
              <a:gdLst/>
              <a:ahLst/>
              <a:cxnLst/>
              <a:rect l="l" t="t" r="r" b="b"/>
              <a:pathLst>
                <a:path w="1386" h="202" extrusionOk="0">
                  <a:moveTo>
                    <a:pt x="843" y="0"/>
                  </a:moveTo>
                  <a:cubicBezTo>
                    <a:pt x="806" y="0"/>
                    <a:pt x="769" y="1"/>
                    <a:pt x="732" y="3"/>
                  </a:cubicBezTo>
                  <a:cubicBezTo>
                    <a:pt x="534" y="14"/>
                    <a:pt x="349" y="37"/>
                    <a:pt x="173" y="107"/>
                  </a:cubicBezTo>
                  <a:cubicBezTo>
                    <a:pt x="103" y="132"/>
                    <a:pt x="59" y="165"/>
                    <a:pt x="0" y="202"/>
                  </a:cubicBezTo>
                  <a:cubicBezTo>
                    <a:pt x="640" y="188"/>
                    <a:pt x="1221" y="132"/>
                    <a:pt x="1386" y="62"/>
                  </a:cubicBezTo>
                  <a:cubicBezTo>
                    <a:pt x="1372" y="48"/>
                    <a:pt x="1372" y="48"/>
                    <a:pt x="1361" y="48"/>
                  </a:cubicBezTo>
                  <a:cubicBezTo>
                    <a:pt x="1188" y="20"/>
                    <a:pt x="1016" y="0"/>
                    <a:pt x="84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130;p38">
              <a:extLst>
                <a:ext uri="{FF2B5EF4-FFF2-40B4-BE49-F238E27FC236}">
                  <a16:creationId xmlns:a16="http://schemas.microsoft.com/office/drawing/2014/main" xmlns="" id="{FE87ADA8-4975-E320-EC33-60476CF79651}"/>
                </a:ext>
              </a:extLst>
            </p:cNvPr>
            <p:cNvSpPr/>
            <p:nvPr/>
          </p:nvSpPr>
          <p:spPr>
            <a:xfrm>
              <a:off x="7060006" y="4180608"/>
              <a:ext cx="70656" cy="9199"/>
            </a:xfrm>
            <a:custGeom>
              <a:avLst/>
              <a:gdLst/>
              <a:ahLst/>
              <a:cxnLst/>
              <a:rect l="l" t="t" r="r" b="b"/>
              <a:pathLst>
                <a:path w="1490" h="194" extrusionOk="0">
                  <a:moveTo>
                    <a:pt x="0" y="59"/>
                  </a:moveTo>
                  <a:cubicBezTo>
                    <a:pt x="4" y="59"/>
                    <a:pt x="8" y="59"/>
                    <a:pt x="11" y="59"/>
                  </a:cubicBezTo>
                  <a:lnTo>
                    <a:pt x="11" y="59"/>
                  </a:lnTo>
                  <a:cubicBezTo>
                    <a:pt x="11" y="59"/>
                    <a:pt x="11" y="59"/>
                    <a:pt x="11" y="59"/>
                  </a:cubicBezTo>
                  <a:close/>
                  <a:moveTo>
                    <a:pt x="1489" y="1"/>
                  </a:moveTo>
                  <a:cubicBezTo>
                    <a:pt x="1246" y="23"/>
                    <a:pt x="989" y="70"/>
                    <a:pt x="746" y="70"/>
                  </a:cubicBezTo>
                  <a:cubicBezTo>
                    <a:pt x="697" y="73"/>
                    <a:pt x="647" y="73"/>
                    <a:pt x="597" y="73"/>
                  </a:cubicBezTo>
                  <a:cubicBezTo>
                    <a:pt x="402" y="73"/>
                    <a:pt x="202" y="60"/>
                    <a:pt x="11" y="59"/>
                  </a:cubicBezTo>
                  <a:lnTo>
                    <a:pt x="11" y="59"/>
                  </a:lnTo>
                  <a:cubicBezTo>
                    <a:pt x="246" y="150"/>
                    <a:pt x="480" y="194"/>
                    <a:pt x="718" y="194"/>
                  </a:cubicBezTo>
                  <a:cubicBezTo>
                    <a:pt x="812" y="194"/>
                    <a:pt x="905" y="187"/>
                    <a:pt x="1000" y="174"/>
                  </a:cubicBezTo>
                  <a:cubicBezTo>
                    <a:pt x="1140" y="151"/>
                    <a:pt x="1280" y="129"/>
                    <a:pt x="1408" y="59"/>
                  </a:cubicBezTo>
                  <a:cubicBezTo>
                    <a:pt x="1444" y="45"/>
                    <a:pt x="1467" y="23"/>
                    <a:pt x="1489" y="12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131;p38">
              <a:extLst>
                <a:ext uri="{FF2B5EF4-FFF2-40B4-BE49-F238E27FC236}">
                  <a16:creationId xmlns:a16="http://schemas.microsoft.com/office/drawing/2014/main" xmlns="" id="{D5048860-DD79-4305-0FBB-BE6F68A7985E}"/>
                </a:ext>
              </a:extLst>
            </p:cNvPr>
            <p:cNvSpPr/>
            <p:nvPr/>
          </p:nvSpPr>
          <p:spPr>
            <a:xfrm>
              <a:off x="7087557" y="4129206"/>
              <a:ext cx="72363" cy="10812"/>
            </a:xfrm>
            <a:custGeom>
              <a:avLst/>
              <a:gdLst/>
              <a:ahLst/>
              <a:cxnLst/>
              <a:rect l="l" t="t" r="r" b="b"/>
              <a:pathLst>
                <a:path w="1526" h="228" extrusionOk="0">
                  <a:moveTo>
                    <a:pt x="1525" y="1"/>
                  </a:moveTo>
                  <a:cubicBezTo>
                    <a:pt x="1467" y="26"/>
                    <a:pt x="1408" y="37"/>
                    <a:pt x="1338" y="48"/>
                  </a:cubicBezTo>
                  <a:cubicBezTo>
                    <a:pt x="1176" y="59"/>
                    <a:pt x="1014" y="70"/>
                    <a:pt x="849" y="82"/>
                  </a:cubicBezTo>
                  <a:cubicBezTo>
                    <a:pt x="676" y="107"/>
                    <a:pt x="514" y="107"/>
                    <a:pt x="338" y="129"/>
                  </a:cubicBezTo>
                  <a:cubicBezTo>
                    <a:pt x="246" y="129"/>
                    <a:pt x="151" y="151"/>
                    <a:pt x="59" y="177"/>
                  </a:cubicBezTo>
                  <a:cubicBezTo>
                    <a:pt x="36" y="177"/>
                    <a:pt x="25" y="188"/>
                    <a:pt x="0" y="210"/>
                  </a:cubicBezTo>
                  <a:cubicBezTo>
                    <a:pt x="128" y="221"/>
                    <a:pt x="253" y="227"/>
                    <a:pt x="377" y="227"/>
                  </a:cubicBezTo>
                  <a:cubicBezTo>
                    <a:pt x="773" y="227"/>
                    <a:pt x="1153" y="166"/>
                    <a:pt x="1525" y="26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132;p38">
              <a:extLst>
                <a:ext uri="{FF2B5EF4-FFF2-40B4-BE49-F238E27FC236}">
                  <a16:creationId xmlns:a16="http://schemas.microsoft.com/office/drawing/2014/main" xmlns="" id="{C1F55201-76AB-9917-4D99-AD126C1170C4}"/>
                </a:ext>
              </a:extLst>
            </p:cNvPr>
            <p:cNvSpPr/>
            <p:nvPr/>
          </p:nvSpPr>
          <p:spPr>
            <a:xfrm>
              <a:off x="6983804" y="4158463"/>
              <a:ext cx="23236" cy="77958"/>
            </a:xfrm>
            <a:custGeom>
              <a:avLst/>
              <a:gdLst/>
              <a:ahLst/>
              <a:cxnLst/>
              <a:rect l="l" t="t" r="r" b="b"/>
              <a:pathLst>
                <a:path w="490" h="1644" extrusionOk="0">
                  <a:moveTo>
                    <a:pt x="490" y="1"/>
                  </a:moveTo>
                  <a:lnTo>
                    <a:pt x="490" y="1"/>
                  </a:lnTo>
                  <a:cubicBezTo>
                    <a:pt x="280" y="222"/>
                    <a:pt x="188" y="490"/>
                    <a:pt x="104" y="780"/>
                  </a:cubicBezTo>
                  <a:cubicBezTo>
                    <a:pt x="1" y="1096"/>
                    <a:pt x="12" y="1560"/>
                    <a:pt x="59" y="1644"/>
                  </a:cubicBezTo>
                  <a:cubicBezTo>
                    <a:pt x="82" y="1060"/>
                    <a:pt x="233" y="512"/>
                    <a:pt x="49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133;p38">
              <a:extLst>
                <a:ext uri="{FF2B5EF4-FFF2-40B4-BE49-F238E27FC236}">
                  <a16:creationId xmlns:a16="http://schemas.microsoft.com/office/drawing/2014/main" xmlns="" id="{291F62D6-8213-0F74-BCD6-75849F47DAB4}"/>
                </a:ext>
              </a:extLst>
            </p:cNvPr>
            <p:cNvSpPr/>
            <p:nvPr/>
          </p:nvSpPr>
          <p:spPr>
            <a:xfrm>
              <a:off x="7074279" y="4092788"/>
              <a:ext cx="7872" cy="58611"/>
            </a:xfrm>
            <a:custGeom>
              <a:avLst/>
              <a:gdLst/>
              <a:ahLst/>
              <a:cxnLst/>
              <a:rect l="l" t="t" r="r" b="b"/>
              <a:pathLst>
                <a:path w="166" h="1236" extrusionOk="0">
                  <a:moveTo>
                    <a:pt x="71" y="0"/>
                  </a:moveTo>
                  <a:lnTo>
                    <a:pt x="71" y="0"/>
                  </a:lnTo>
                  <a:cubicBezTo>
                    <a:pt x="12" y="165"/>
                    <a:pt x="1" y="1059"/>
                    <a:pt x="59" y="1235"/>
                  </a:cubicBezTo>
                  <a:cubicBezTo>
                    <a:pt x="152" y="1129"/>
                    <a:pt x="166" y="210"/>
                    <a:pt x="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134;p38">
              <a:extLst>
                <a:ext uri="{FF2B5EF4-FFF2-40B4-BE49-F238E27FC236}">
                  <a16:creationId xmlns:a16="http://schemas.microsoft.com/office/drawing/2014/main" xmlns="" id="{6726D6EC-D293-2773-FF6E-EC2DB418ACE9}"/>
                </a:ext>
              </a:extLst>
            </p:cNvPr>
            <p:cNvSpPr/>
            <p:nvPr/>
          </p:nvSpPr>
          <p:spPr>
            <a:xfrm>
              <a:off x="7064891" y="4089990"/>
              <a:ext cx="11191" cy="65250"/>
            </a:xfrm>
            <a:custGeom>
              <a:avLst/>
              <a:gdLst/>
              <a:ahLst/>
              <a:cxnLst/>
              <a:rect l="l" t="t" r="r" b="b"/>
              <a:pathLst>
                <a:path w="236" h="1376" extrusionOk="0">
                  <a:moveTo>
                    <a:pt x="235" y="1"/>
                  </a:moveTo>
                  <a:cubicBezTo>
                    <a:pt x="59" y="456"/>
                    <a:pt x="0" y="909"/>
                    <a:pt x="199" y="1375"/>
                  </a:cubicBezTo>
                  <a:cubicBezTo>
                    <a:pt x="210" y="1364"/>
                    <a:pt x="224" y="1364"/>
                    <a:pt x="224" y="1364"/>
                  </a:cubicBezTo>
                  <a:cubicBezTo>
                    <a:pt x="140" y="909"/>
                    <a:pt x="188" y="456"/>
                    <a:pt x="23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135;p38">
              <a:extLst>
                <a:ext uri="{FF2B5EF4-FFF2-40B4-BE49-F238E27FC236}">
                  <a16:creationId xmlns:a16="http://schemas.microsoft.com/office/drawing/2014/main" xmlns="" id="{8DF33DD2-C1FE-598F-BB82-860CAB129A5A}"/>
                </a:ext>
              </a:extLst>
            </p:cNvPr>
            <p:cNvSpPr/>
            <p:nvPr/>
          </p:nvSpPr>
          <p:spPr>
            <a:xfrm>
              <a:off x="7026860" y="4120480"/>
              <a:ext cx="26034" cy="64017"/>
            </a:xfrm>
            <a:custGeom>
              <a:avLst/>
              <a:gdLst/>
              <a:ahLst/>
              <a:cxnLst/>
              <a:rect l="l" t="t" r="r" b="b"/>
              <a:pathLst>
                <a:path w="549" h="1350" extrusionOk="0">
                  <a:moveTo>
                    <a:pt x="548" y="0"/>
                  </a:moveTo>
                  <a:cubicBezTo>
                    <a:pt x="280" y="126"/>
                    <a:pt x="1" y="861"/>
                    <a:pt x="34" y="1350"/>
                  </a:cubicBezTo>
                  <a:cubicBezTo>
                    <a:pt x="140" y="861"/>
                    <a:pt x="244" y="394"/>
                    <a:pt x="54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136;p38">
              <a:extLst>
                <a:ext uri="{FF2B5EF4-FFF2-40B4-BE49-F238E27FC236}">
                  <a16:creationId xmlns:a16="http://schemas.microsoft.com/office/drawing/2014/main" xmlns="" id="{CF1EF63E-2EAC-13FB-B94F-E1892B89355A}"/>
                </a:ext>
              </a:extLst>
            </p:cNvPr>
            <p:cNvSpPr/>
            <p:nvPr/>
          </p:nvSpPr>
          <p:spPr>
            <a:xfrm>
              <a:off x="7093626" y="4062440"/>
              <a:ext cx="6165" cy="56904"/>
            </a:xfrm>
            <a:custGeom>
              <a:avLst/>
              <a:gdLst/>
              <a:ahLst/>
              <a:cxnLst/>
              <a:rect l="l" t="t" r="r" b="b"/>
              <a:pathLst>
                <a:path w="130" h="1200" extrusionOk="0">
                  <a:moveTo>
                    <a:pt x="70" y="1"/>
                  </a:moveTo>
                  <a:cubicBezTo>
                    <a:pt x="1" y="302"/>
                    <a:pt x="12" y="1107"/>
                    <a:pt x="70" y="1199"/>
                  </a:cubicBezTo>
                  <a:cubicBezTo>
                    <a:pt x="93" y="1001"/>
                    <a:pt x="118" y="805"/>
                    <a:pt x="129" y="607"/>
                  </a:cubicBezTo>
                  <a:cubicBezTo>
                    <a:pt x="129" y="408"/>
                    <a:pt x="118" y="210"/>
                    <a:pt x="7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137;p38">
              <a:extLst>
                <a:ext uri="{FF2B5EF4-FFF2-40B4-BE49-F238E27FC236}">
                  <a16:creationId xmlns:a16="http://schemas.microsoft.com/office/drawing/2014/main" xmlns="" id="{9499AB23-16EB-F021-F373-928C500D9B30}"/>
                </a:ext>
              </a:extLst>
            </p:cNvPr>
            <p:cNvSpPr/>
            <p:nvPr/>
          </p:nvSpPr>
          <p:spPr>
            <a:xfrm>
              <a:off x="7107947" y="4095538"/>
              <a:ext cx="53016" cy="13847"/>
            </a:xfrm>
            <a:custGeom>
              <a:avLst/>
              <a:gdLst/>
              <a:ahLst/>
              <a:cxnLst/>
              <a:rect l="l" t="t" r="r" b="b"/>
              <a:pathLst>
                <a:path w="1118" h="292" extrusionOk="0">
                  <a:moveTo>
                    <a:pt x="1084" y="1"/>
                  </a:moveTo>
                  <a:cubicBezTo>
                    <a:pt x="805" y="1"/>
                    <a:pt x="514" y="37"/>
                    <a:pt x="246" y="141"/>
                  </a:cubicBezTo>
                  <a:cubicBezTo>
                    <a:pt x="165" y="177"/>
                    <a:pt x="84" y="211"/>
                    <a:pt x="0" y="292"/>
                  </a:cubicBezTo>
                  <a:cubicBezTo>
                    <a:pt x="14" y="280"/>
                    <a:pt x="25" y="280"/>
                    <a:pt x="25" y="280"/>
                  </a:cubicBezTo>
                  <a:cubicBezTo>
                    <a:pt x="327" y="199"/>
                    <a:pt x="618" y="118"/>
                    <a:pt x="922" y="60"/>
                  </a:cubicBezTo>
                  <a:cubicBezTo>
                    <a:pt x="992" y="60"/>
                    <a:pt x="1048" y="23"/>
                    <a:pt x="1118" y="12"/>
                  </a:cubicBezTo>
                  <a:cubicBezTo>
                    <a:pt x="1107" y="1"/>
                    <a:pt x="1095" y="1"/>
                    <a:pt x="108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138;p38">
              <a:extLst>
                <a:ext uri="{FF2B5EF4-FFF2-40B4-BE49-F238E27FC236}">
                  <a16:creationId xmlns:a16="http://schemas.microsoft.com/office/drawing/2014/main" xmlns="" id="{1A3D8E66-E612-110A-2E50-6B76B8A70257}"/>
                </a:ext>
              </a:extLst>
            </p:cNvPr>
            <p:cNvSpPr/>
            <p:nvPr/>
          </p:nvSpPr>
          <p:spPr>
            <a:xfrm>
              <a:off x="7107425" y="4099426"/>
              <a:ext cx="50882" cy="12234"/>
            </a:xfrm>
            <a:custGeom>
              <a:avLst/>
              <a:gdLst/>
              <a:ahLst/>
              <a:cxnLst/>
              <a:rect l="l" t="t" r="r" b="b"/>
              <a:pathLst>
                <a:path w="1073" h="258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699" y="47"/>
                    <a:pt x="349" y="140"/>
                    <a:pt x="0" y="257"/>
                  </a:cubicBezTo>
                  <a:cubicBezTo>
                    <a:pt x="386" y="257"/>
                    <a:pt x="735" y="151"/>
                    <a:pt x="107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139;p38">
              <a:extLst>
                <a:ext uri="{FF2B5EF4-FFF2-40B4-BE49-F238E27FC236}">
                  <a16:creationId xmlns:a16="http://schemas.microsoft.com/office/drawing/2014/main" xmlns="" id="{E753116F-D2DC-66AC-A498-2D1FD9714529}"/>
                </a:ext>
              </a:extLst>
            </p:cNvPr>
            <p:cNvSpPr/>
            <p:nvPr/>
          </p:nvSpPr>
          <p:spPr>
            <a:xfrm>
              <a:off x="7087557" y="4064147"/>
              <a:ext cx="7160" cy="55718"/>
            </a:xfrm>
            <a:custGeom>
              <a:avLst/>
              <a:gdLst/>
              <a:ahLst/>
              <a:cxnLst/>
              <a:rect l="l" t="t" r="r" b="b"/>
              <a:pathLst>
                <a:path w="151" h="1175" extrusionOk="0">
                  <a:moveTo>
                    <a:pt x="151" y="1"/>
                  </a:moveTo>
                  <a:cubicBezTo>
                    <a:pt x="0" y="255"/>
                    <a:pt x="0" y="1012"/>
                    <a:pt x="151" y="1174"/>
                  </a:cubicBezTo>
                  <a:cubicBezTo>
                    <a:pt x="81" y="791"/>
                    <a:pt x="117" y="395"/>
                    <a:pt x="15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140;p38">
              <a:extLst>
                <a:ext uri="{FF2B5EF4-FFF2-40B4-BE49-F238E27FC236}">
                  <a16:creationId xmlns:a16="http://schemas.microsoft.com/office/drawing/2014/main" xmlns="" id="{73BAD5EE-B4CD-E0AA-CB97-E3B829A6BD98}"/>
                </a:ext>
              </a:extLst>
            </p:cNvPr>
            <p:cNvSpPr/>
            <p:nvPr/>
          </p:nvSpPr>
          <p:spPr>
            <a:xfrm>
              <a:off x="6972803" y="4054758"/>
              <a:ext cx="194280" cy="192667"/>
            </a:xfrm>
            <a:custGeom>
              <a:avLst/>
              <a:gdLst/>
              <a:ahLst/>
              <a:cxnLst/>
              <a:rect l="l" t="t" r="r" b="b"/>
              <a:pathLst>
                <a:path w="4097" h="4063" extrusionOk="0">
                  <a:moveTo>
                    <a:pt x="3934" y="861"/>
                  </a:moveTo>
                  <a:cubicBezTo>
                    <a:pt x="3945" y="861"/>
                    <a:pt x="3957" y="861"/>
                    <a:pt x="3968" y="872"/>
                  </a:cubicBezTo>
                  <a:cubicBezTo>
                    <a:pt x="3898" y="883"/>
                    <a:pt x="3842" y="920"/>
                    <a:pt x="3772" y="920"/>
                  </a:cubicBezTo>
                  <a:cubicBezTo>
                    <a:pt x="3468" y="978"/>
                    <a:pt x="3177" y="1059"/>
                    <a:pt x="2875" y="1140"/>
                  </a:cubicBezTo>
                  <a:cubicBezTo>
                    <a:pt x="2875" y="1140"/>
                    <a:pt x="2864" y="1140"/>
                    <a:pt x="2850" y="1152"/>
                  </a:cubicBezTo>
                  <a:cubicBezTo>
                    <a:pt x="2934" y="1071"/>
                    <a:pt x="3015" y="1037"/>
                    <a:pt x="3096" y="1001"/>
                  </a:cubicBezTo>
                  <a:cubicBezTo>
                    <a:pt x="3364" y="897"/>
                    <a:pt x="3655" y="861"/>
                    <a:pt x="3934" y="861"/>
                  </a:cubicBezTo>
                  <a:close/>
                  <a:moveTo>
                    <a:pt x="3912" y="942"/>
                  </a:moveTo>
                  <a:cubicBezTo>
                    <a:pt x="3574" y="1093"/>
                    <a:pt x="3225" y="1199"/>
                    <a:pt x="2839" y="1199"/>
                  </a:cubicBezTo>
                  <a:cubicBezTo>
                    <a:pt x="3188" y="1082"/>
                    <a:pt x="3538" y="989"/>
                    <a:pt x="3912" y="942"/>
                  </a:cubicBezTo>
                  <a:close/>
                  <a:moveTo>
                    <a:pt x="2618" y="163"/>
                  </a:moveTo>
                  <a:cubicBezTo>
                    <a:pt x="2666" y="372"/>
                    <a:pt x="2677" y="570"/>
                    <a:pt x="2677" y="769"/>
                  </a:cubicBezTo>
                  <a:cubicBezTo>
                    <a:pt x="2666" y="967"/>
                    <a:pt x="2641" y="1163"/>
                    <a:pt x="2618" y="1361"/>
                  </a:cubicBezTo>
                  <a:cubicBezTo>
                    <a:pt x="2560" y="1269"/>
                    <a:pt x="2549" y="464"/>
                    <a:pt x="2618" y="163"/>
                  </a:cubicBezTo>
                  <a:close/>
                  <a:moveTo>
                    <a:pt x="2571" y="199"/>
                  </a:moveTo>
                  <a:cubicBezTo>
                    <a:pt x="2537" y="593"/>
                    <a:pt x="2501" y="989"/>
                    <a:pt x="2571" y="1372"/>
                  </a:cubicBezTo>
                  <a:cubicBezTo>
                    <a:pt x="2420" y="1210"/>
                    <a:pt x="2420" y="453"/>
                    <a:pt x="2571" y="199"/>
                  </a:cubicBezTo>
                  <a:close/>
                  <a:moveTo>
                    <a:pt x="3439" y="1464"/>
                  </a:moveTo>
                  <a:cubicBezTo>
                    <a:pt x="3612" y="1464"/>
                    <a:pt x="3784" y="1484"/>
                    <a:pt x="3957" y="1512"/>
                  </a:cubicBezTo>
                  <a:cubicBezTo>
                    <a:pt x="3968" y="1512"/>
                    <a:pt x="3968" y="1512"/>
                    <a:pt x="3982" y="1526"/>
                  </a:cubicBezTo>
                  <a:cubicBezTo>
                    <a:pt x="3817" y="1596"/>
                    <a:pt x="3236" y="1652"/>
                    <a:pt x="2596" y="1666"/>
                  </a:cubicBezTo>
                  <a:cubicBezTo>
                    <a:pt x="2655" y="1629"/>
                    <a:pt x="2699" y="1596"/>
                    <a:pt x="2769" y="1571"/>
                  </a:cubicBezTo>
                  <a:cubicBezTo>
                    <a:pt x="2945" y="1501"/>
                    <a:pt x="3130" y="1478"/>
                    <a:pt x="3328" y="1467"/>
                  </a:cubicBezTo>
                  <a:cubicBezTo>
                    <a:pt x="3365" y="1465"/>
                    <a:pt x="3402" y="1464"/>
                    <a:pt x="3439" y="1464"/>
                  </a:cubicBezTo>
                  <a:close/>
                  <a:moveTo>
                    <a:pt x="3945" y="1571"/>
                  </a:moveTo>
                  <a:lnTo>
                    <a:pt x="3945" y="1596"/>
                  </a:lnTo>
                  <a:cubicBezTo>
                    <a:pt x="3573" y="1736"/>
                    <a:pt x="3193" y="1797"/>
                    <a:pt x="2797" y="1797"/>
                  </a:cubicBezTo>
                  <a:cubicBezTo>
                    <a:pt x="2673" y="1797"/>
                    <a:pt x="2548" y="1791"/>
                    <a:pt x="2420" y="1780"/>
                  </a:cubicBezTo>
                  <a:cubicBezTo>
                    <a:pt x="2445" y="1758"/>
                    <a:pt x="2456" y="1747"/>
                    <a:pt x="2479" y="1747"/>
                  </a:cubicBezTo>
                  <a:cubicBezTo>
                    <a:pt x="2571" y="1721"/>
                    <a:pt x="2666" y="1699"/>
                    <a:pt x="2758" y="1699"/>
                  </a:cubicBezTo>
                  <a:cubicBezTo>
                    <a:pt x="2934" y="1677"/>
                    <a:pt x="3096" y="1677"/>
                    <a:pt x="3269" y="1652"/>
                  </a:cubicBezTo>
                  <a:cubicBezTo>
                    <a:pt x="3434" y="1640"/>
                    <a:pt x="3596" y="1629"/>
                    <a:pt x="3758" y="1618"/>
                  </a:cubicBezTo>
                  <a:cubicBezTo>
                    <a:pt x="3828" y="1607"/>
                    <a:pt x="3887" y="1596"/>
                    <a:pt x="3945" y="1571"/>
                  </a:cubicBezTo>
                  <a:close/>
                  <a:moveTo>
                    <a:pt x="2211" y="802"/>
                  </a:moveTo>
                  <a:lnTo>
                    <a:pt x="2211" y="802"/>
                  </a:lnTo>
                  <a:cubicBezTo>
                    <a:pt x="2306" y="1012"/>
                    <a:pt x="2292" y="1931"/>
                    <a:pt x="2199" y="2037"/>
                  </a:cubicBezTo>
                  <a:cubicBezTo>
                    <a:pt x="2141" y="1861"/>
                    <a:pt x="2152" y="967"/>
                    <a:pt x="2211" y="802"/>
                  </a:cubicBezTo>
                  <a:close/>
                  <a:moveTo>
                    <a:pt x="2177" y="744"/>
                  </a:moveTo>
                  <a:cubicBezTo>
                    <a:pt x="2130" y="1199"/>
                    <a:pt x="2082" y="1652"/>
                    <a:pt x="2166" y="2107"/>
                  </a:cubicBezTo>
                  <a:cubicBezTo>
                    <a:pt x="2166" y="2107"/>
                    <a:pt x="2152" y="2107"/>
                    <a:pt x="2141" y="2118"/>
                  </a:cubicBezTo>
                  <a:cubicBezTo>
                    <a:pt x="1942" y="1652"/>
                    <a:pt x="2001" y="1199"/>
                    <a:pt x="2177" y="744"/>
                  </a:cubicBezTo>
                  <a:close/>
                  <a:moveTo>
                    <a:pt x="2678" y="2497"/>
                  </a:moveTo>
                  <a:cubicBezTo>
                    <a:pt x="2943" y="2497"/>
                    <a:pt x="3188" y="2532"/>
                    <a:pt x="3306" y="2596"/>
                  </a:cubicBezTo>
                  <a:cubicBezTo>
                    <a:pt x="3022" y="2666"/>
                    <a:pt x="2730" y="2698"/>
                    <a:pt x="2435" y="2698"/>
                  </a:cubicBezTo>
                  <a:cubicBezTo>
                    <a:pt x="2233" y="2698"/>
                    <a:pt x="2031" y="2683"/>
                    <a:pt x="1828" y="2655"/>
                  </a:cubicBezTo>
                  <a:cubicBezTo>
                    <a:pt x="2018" y="2547"/>
                    <a:pt x="2362" y="2497"/>
                    <a:pt x="2678" y="2497"/>
                  </a:cubicBezTo>
                  <a:close/>
                  <a:moveTo>
                    <a:pt x="1688" y="1386"/>
                  </a:moveTo>
                  <a:cubicBezTo>
                    <a:pt x="1384" y="1780"/>
                    <a:pt x="1280" y="2247"/>
                    <a:pt x="1174" y="2736"/>
                  </a:cubicBezTo>
                  <a:cubicBezTo>
                    <a:pt x="1141" y="2247"/>
                    <a:pt x="1420" y="1512"/>
                    <a:pt x="1688" y="1386"/>
                  </a:cubicBezTo>
                  <a:close/>
                  <a:moveTo>
                    <a:pt x="3328" y="2655"/>
                  </a:moveTo>
                  <a:lnTo>
                    <a:pt x="3328" y="2666"/>
                  </a:lnTo>
                  <a:cubicBezTo>
                    <a:pt x="3306" y="2677"/>
                    <a:pt x="3283" y="2699"/>
                    <a:pt x="3247" y="2713"/>
                  </a:cubicBezTo>
                  <a:cubicBezTo>
                    <a:pt x="3119" y="2783"/>
                    <a:pt x="2979" y="2805"/>
                    <a:pt x="2839" y="2828"/>
                  </a:cubicBezTo>
                  <a:cubicBezTo>
                    <a:pt x="2744" y="2841"/>
                    <a:pt x="2651" y="2848"/>
                    <a:pt x="2557" y="2848"/>
                  </a:cubicBezTo>
                  <a:cubicBezTo>
                    <a:pt x="2319" y="2848"/>
                    <a:pt x="2085" y="2804"/>
                    <a:pt x="1850" y="2713"/>
                  </a:cubicBezTo>
                  <a:lnTo>
                    <a:pt x="1850" y="2713"/>
                  </a:lnTo>
                  <a:cubicBezTo>
                    <a:pt x="2041" y="2714"/>
                    <a:pt x="2241" y="2727"/>
                    <a:pt x="2436" y="2727"/>
                  </a:cubicBezTo>
                  <a:cubicBezTo>
                    <a:pt x="2486" y="2727"/>
                    <a:pt x="2536" y="2727"/>
                    <a:pt x="2585" y="2724"/>
                  </a:cubicBezTo>
                  <a:cubicBezTo>
                    <a:pt x="2828" y="2724"/>
                    <a:pt x="3085" y="2677"/>
                    <a:pt x="3328" y="2655"/>
                  </a:cubicBezTo>
                  <a:close/>
                  <a:moveTo>
                    <a:pt x="1747" y="1361"/>
                  </a:moveTo>
                  <a:lnTo>
                    <a:pt x="1758" y="1372"/>
                  </a:lnTo>
                  <a:cubicBezTo>
                    <a:pt x="1758" y="1512"/>
                    <a:pt x="1747" y="1652"/>
                    <a:pt x="1733" y="1780"/>
                  </a:cubicBezTo>
                  <a:cubicBezTo>
                    <a:pt x="1711" y="2071"/>
                    <a:pt x="1618" y="2339"/>
                    <a:pt x="1537" y="2607"/>
                  </a:cubicBezTo>
                  <a:cubicBezTo>
                    <a:pt x="1490" y="2747"/>
                    <a:pt x="1420" y="2886"/>
                    <a:pt x="1328" y="3015"/>
                  </a:cubicBezTo>
                  <a:cubicBezTo>
                    <a:pt x="1291" y="3062"/>
                    <a:pt x="1233" y="3096"/>
                    <a:pt x="1188" y="3143"/>
                  </a:cubicBezTo>
                  <a:lnTo>
                    <a:pt x="1174" y="3143"/>
                  </a:lnTo>
                  <a:cubicBezTo>
                    <a:pt x="1174" y="3062"/>
                    <a:pt x="1163" y="2993"/>
                    <a:pt x="1174" y="2909"/>
                  </a:cubicBezTo>
                  <a:cubicBezTo>
                    <a:pt x="1222" y="2699"/>
                    <a:pt x="1258" y="2479"/>
                    <a:pt x="1314" y="2269"/>
                  </a:cubicBezTo>
                  <a:cubicBezTo>
                    <a:pt x="1373" y="2071"/>
                    <a:pt x="1431" y="1861"/>
                    <a:pt x="1549" y="1688"/>
                  </a:cubicBezTo>
                  <a:cubicBezTo>
                    <a:pt x="1607" y="1571"/>
                    <a:pt x="1677" y="1467"/>
                    <a:pt x="1747" y="1361"/>
                  </a:cubicBezTo>
                  <a:close/>
                  <a:moveTo>
                    <a:pt x="1662" y="3388"/>
                  </a:moveTo>
                  <a:cubicBezTo>
                    <a:pt x="1898" y="3388"/>
                    <a:pt x="2136" y="3430"/>
                    <a:pt x="2375" y="3515"/>
                  </a:cubicBezTo>
                  <a:lnTo>
                    <a:pt x="2375" y="3526"/>
                  </a:lnTo>
                  <a:cubicBezTo>
                    <a:pt x="2361" y="3537"/>
                    <a:pt x="2339" y="3551"/>
                    <a:pt x="2328" y="3551"/>
                  </a:cubicBezTo>
                  <a:cubicBezTo>
                    <a:pt x="2130" y="3574"/>
                    <a:pt x="1942" y="3607"/>
                    <a:pt x="1747" y="3621"/>
                  </a:cubicBezTo>
                  <a:cubicBezTo>
                    <a:pt x="1467" y="3632"/>
                    <a:pt x="1174" y="3632"/>
                    <a:pt x="895" y="3632"/>
                  </a:cubicBezTo>
                  <a:cubicBezTo>
                    <a:pt x="839" y="3632"/>
                    <a:pt x="791" y="3621"/>
                    <a:pt x="733" y="3607"/>
                  </a:cubicBezTo>
                  <a:cubicBezTo>
                    <a:pt x="1039" y="3462"/>
                    <a:pt x="1349" y="3388"/>
                    <a:pt x="1662" y="3388"/>
                  </a:cubicBezTo>
                  <a:close/>
                  <a:moveTo>
                    <a:pt x="791" y="2154"/>
                  </a:moveTo>
                  <a:cubicBezTo>
                    <a:pt x="803" y="2224"/>
                    <a:pt x="803" y="2294"/>
                    <a:pt x="814" y="2364"/>
                  </a:cubicBezTo>
                  <a:cubicBezTo>
                    <a:pt x="839" y="2805"/>
                    <a:pt x="722" y="3213"/>
                    <a:pt x="534" y="3607"/>
                  </a:cubicBezTo>
                  <a:cubicBezTo>
                    <a:pt x="501" y="3691"/>
                    <a:pt x="442" y="3736"/>
                    <a:pt x="336" y="3794"/>
                  </a:cubicBezTo>
                  <a:cubicBezTo>
                    <a:pt x="280" y="3562"/>
                    <a:pt x="604" y="2350"/>
                    <a:pt x="791" y="2154"/>
                  </a:cubicBezTo>
                  <a:close/>
                  <a:moveTo>
                    <a:pt x="722" y="2188"/>
                  </a:moveTo>
                  <a:lnTo>
                    <a:pt x="722" y="2188"/>
                  </a:lnTo>
                  <a:cubicBezTo>
                    <a:pt x="465" y="2699"/>
                    <a:pt x="314" y="3247"/>
                    <a:pt x="291" y="3831"/>
                  </a:cubicBezTo>
                  <a:cubicBezTo>
                    <a:pt x="244" y="3747"/>
                    <a:pt x="233" y="3283"/>
                    <a:pt x="336" y="2967"/>
                  </a:cubicBezTo>
                  <a:cubicBezTo>
                    <a:pt x="420" y="2677"/>
                    <a:pt x="512" y="2409"/>
                    <a:pt x="722" y="2188"/>
                  </a:cubicBezTo>
                  <a:close/>
                  <a:moveTo>
                    <a:pt x="2258" y="3621"/>
                  </a:moveTo>
                  <a:lnTo>
                    <a:pt x="2258" y="3621"/>
                  </a:lnTo>
                  <a:cubicBezTo>
                    <a:pt x="2236" y="3632"/>
                    <a:pt x="2222" y="3632"/>
                    <a:pt x="2211" y="3643"/>
                  </a:cubicBezTo>
                  <a:cubicBezTo>
                    <a:pt x="1956" y="3761"/>
                    <a:pt x="1688" y="3817"/>
                    <a:pt x="1409" y="3831"/>
                  </a:cubicBezTo>
                  <a:cubicBezTo>
                    <a:pt x="1359" y="3834"/>
                    <a:pt x="1308" y="3836"/>
                    <a:pt x="1259" y="3836"/>
                  </a:cubicBezTo>
                  <a:cubicBezTo>
                    <a:pt x="1135" y="3836"/>
                    <a:pt x="1013" y="3822"/>
                    <a:pt x="895" y="3772"/>
                  </a:cubicBezTo>
                  <a:cubicBezTo>
                    <a:pt x="814" y="3736"/>
                    <a:pt x="744" y="3691"/>
                    <a:pt x="663" y="3643"/>
                  </a:cubicBezTo>
                  <a:lnTo>
                    <a:pt x="663" y="3643"/>
                  </a:lnTo>
                  <a:cubicBezTo>
                    <a:pt x="920" y="3660"/>
                    <a:pt x="1174" y="3671"/>
                    <a:pt x="1428" y="3671"/>
                  </a:cubicBezTo>
                  <a:cubicBezTo>
                    <a:pt x="1703" y="3671"/>
                    <a:pt x="1979" y="3657"/>
                    <a:pt x="2258" y="3621"/>
                  </a:cubicBezTo>
                  <a:close/>
                  <a:moveTo>
                    <a:pt x="2618" y="1"/>
                  </a:moveTo>
                  <a:cubicBezTo>
                    <a:pt x="2596" y="1"/>
                    <a:pt x="2585" y="12"/>
                    <a:pt x="2571" y="23"/>
                  </a:cubicBezTo>
                  <a:cubicBezTo>
                    <a:pt x="2560" y="34"/>
                    <a:pt x="2560" y="59"/>
                    <a:pt x="2549" y="70"/>
                  </a:cubicBezTo>
                  <a:cubicBezTo>
                    <a:pt x="2501" y="221"/>
                    <a:pt x="2445" y="383"/>
                    <a:pt x="2420" y="548"/>
                  </a:cubicBezTo>
                  <a:cubicBezTo>
                    <a:pt x="2387" y="802"/>
                    <a:pt x="2409" y="1059"/>
                    <a:pt x="2490" y="1316"/>
                  </a:cubicBezTo>
                  <a:cubicBezTo>
                    <a:pt x="2501" y="1372"/>
                    <a:pt x="2537" y="1420"/>
                    <a:pt x="2571" y="1490"/>
                  </a:cubicBezTo>
                  <a:cubicBezTo>
                    <a:pt x="2490" y="1607"/>
                    <a:pt x="2398" y="1758"/>
                    <a:pt x="2306" y="1897"/>
                  </a:cubicBezTo>
                  <a:cubicBezTo>
                    <a:pt x="2292" y="1861"/>
                    <a:pt x="2292" y="1850"/>
                    <a:pt x="2292" y="1828"/>
                  </a:cubicBezTo>
                  <a:cubicBezTo>
                    <a:pt x="2306" y="1652"/>
                    <a:pt x="2328" y="1478"/>
                    <a:pt x="2317" y="1302"/>
                  </a:cubicBezTo>
                  <a:cubicBezTo>
                    <a:pt x="2306" y="1107"/>
                    <a:pt x="2269" y="908"/>
                    <a:pt x="2247" y="710"/>
                  </a:cubicBezTo>
                  <a:cubicBezTo>
                    <a:pt x="2247" y="674"/>
                    <a:pt x="2222" y="629"/>
                    <a:pt x="2199" y="629"/>
                  </a:cubicBezTo>
                  <a:cubicBezTo>
                    <a:pt x="2194" y="628"/>
                    <a:pt x="2190" y="627"/>
                    <a:pt x="2186" y="627"/>
                  </a:cubicBezTo>
                  <a:cubicBezTo>
                    <a:pt x="2152" y="627"/>
                    <a:pt x="2150" y="667"/>
                    <a:pt x="2130" y="699"/>
                  </a:cubicBezTo>
                  <a:cubicBezTo>
                    <a:pt x="2060" y="883"/>
                    <a:pt x="2012" y="1071"/>
                    <a:pt x="1990" y="1258"/>
                  </a:cubicBezTo>
                  <a:cubicBezTo>
                    <a:pt x="1942" y="1559"/>
                    <a:pt x="1979" y="1850"/>
                    <a:pt x="2096" y="2129"/>
                  </a:cubicBezTo>
                  <a:cubicBezTo>
                    <a:pt x="2107" y="2154"/>
                    <a:pt x="2107" y="2177"/>
                    <a:pt x="2082" y="2199"/>
                  </a:cubicBezTo>
                  <a:cubicBezTo>
                    <a:pt x="1968" y="2339"/>
                    <a:pt x="1850" y="2467"/>
                    <a:pt x="1733" y="2607"/>
                  </a:cubicBezTo>
                  <a:cubicBezTo>
                    <a:pt x="1652" y="2688"/>
                    <a:pt x="1571" y="2769"/>
                    <a:pt x="1501" y="2853"/>
                  </a:cubicBezTo>
                  <a:lnTo>
                    <a:pt x="1490" y="2839"/>
                  </a:lnTo>
                  <a:cubicBezTo>
                    <a:pt x="1501" y="2805"/>
                    <a:pt x="1523" y="2758"/>
                    <a:pt x="1549" y="2713"/>
                  </a:cubicBezTo>
                  <a:cubicBezTo>
                    <a:pt x="1652" y="2409"/>
                    <a:pt x="1747" y="2107"/>
                    <a:pt x="1780" y="1780"/>
                  </a:cubicBezTo>
                  <a:cubicBezTo>
                    <a:pt x="1792" y="1640"/>
                    <a:pt x="1803" y="1490"/>
                    <a:pt x="1803" y="1350"/>
                  </a:cubicBezTo>
                  <a:cubicBezTo>
                    <a:pt x="1803" y="1305"/>
                    <a:pt x="1779" y="1279"/>
                    <a:pt x="1747" y="1279"/>
                  </a:cubicBezTo>
                  <a:cubicBezTo>
                    <a:pt x="1729" y="1279"/>
                    <a:pt x="1709" y="1287"/>
                    <a:pt x="1688" y="1302"/>
                  </a:cubicBezTo>
                  <a:cubicBezTo>
                    <a:pt x="1630" y="1350"/>
                    <a:pt x="1560" y="1409"/>
                    <a:pt x="1512" y="1478"/>
                  </a:cubicBezTo>
                  <a:cubicBezTo>
                    <a:pt x="1303" y="1747"/>
                    <a:pt x="1174" y="2059"/>
                    <a:pt x="1141" y="2397"/>
                  </a:cubicBezTo>
                  <a:cubicBezTo>
                    <a:pt x="1118" y="2643"/>
                    <a:pt x="1104" y="2898"/>
                    <a:pt x="1129" y="3143"/>
                  </a:cubicBezTo>
                  <a:cubicBezTo>
                    <a:pt x="1141" y="3177"/>
                    <a:pt x="1129" y="3202"/>
                    <a:pt x="1093" y="3224"/>
                  </a:cubicBezTo>
                  <a:cubicBezTo>
                    <a:pt x="942" y="3342"/>
                    <a:pt x="791" y="3467"/>
                    <a:pt x="641" y="3585"/>
                  </a:cubicBezTo>
                  <a:cubicBezTo>
                    <a:pt x="629" y="3596"/>
                    <a:pt x="615" y="3596"/>
                    <a:pt x="604" y="3607"/>
                  </a:cubicBezTo>
                  <a:cubicBezTo>
                    <a:pt x="604" y="3585"/>
                    <a:pt x="604" y="3574"/>
                    <a:pt x="615" y="3551"/>
                  </a:cubicBezTo>
                  <a:cubicBezTo>
                    <a:pt x="769" y="3202"/>
                    <a:pt x="884" y="2853"/>
                    <a:pt x="861" y="2467"/>
                  </a:cubicBezTo>
                  <a:cubicBezTo>
                    <a:pt x="861" y="2350"/>
                    <a:pt x="850" y="2247"/>
                    <a:pt x="825" y="2129"/>
                  </a:cubicBezTo>
                  <a:cubicBezTo>
                    <a:pt x="818" y="2095"/>
                    <a:pt x="801" y="2077"/>
                    <a:pt x="778" y="2077"/>
                  </a:cubicBezTo>
                  <a:cubicBezTo>
                    <a:pt x="761" y="2077"/>
                    <a:pt x="742" y="2087"/>
                    <a:pt x="722" y="2107"/>
                  </a:cubicBezTo>
                  <a:cubicBezTo>
                    <a:pt x="710" y="2118"/>
                    <a:pt x="699" y="2129"/>
                    <a:pt x="685" y="2140"/>
                  </a:cubicBezTo>
                  <a:cubicBezTo>
                    <a:pt x="604" y="2258"/>
                    <a:pt x="512" y="2364"/>
                    <a:pt x="453" y="2490"/>
                  </a:cubicBezTo>
                  <a:cubicBezTo>
                    <a:pt x="255" y="2909"/>
                    <a:pt x="163" y="3364"/>
                    <a:pt x="222" y="3831"/>
                  </a:cubicBezTo>
                  <a:cubicBezTo>
                    <a:pt x="233" y="3864"/>
                    <a:pt x="222" y="3875"/>
                    <a:pt x="196" y="3900"/>
                  </a:cubicBezTo>
                  <a:cubicBezTo>
                    <a:pt x="152" y="3923"/>
                    <a:pt x="104" y="3956"/>
                    <a:pt x="57" y="3993"/>
                  </a:cubicBezTo>
                  <a:cubicBezTo>
                    <a:pt x="34" y="4004"/>
                    <a:pt x="23" y="4026"/>
                    <a:pt x="1" y="4040"/>
                  </a:cubicBezTo>
                  <a:cubicBezTo>
                    <a:pt x="12" y="4051"/>
                    <a:pt x="12" y="4051"/>
                    <a:pt x="12" y="4063"/>
                  </a:cubicBezTo>
                  <a:cubicBezTo>
                    <a:pt x="46" y="4051"/>
                    <a:pt x="71" y="4040"/>
                    <a:pt x="93" y="4015"/>
                  </a:cubicBezTo>
                  <a:cubicBezTo>
                    <a:pt x="255" y="3912"/>
                    <a:pt x="420" y="3806"/>
                    <a:pt x="571" y="3702"/>
                  </a:cubicBezTo>
                  <a:cubicBezTo>
                    <a:pt x="591" y="3687"/>
                    <a:pt x="608" y="3677"/>
                    <a:pt x="626" y="3677"/>
                  </a:cubicBezTo>
                  <a:cubicBezTo>
                    <a:pt x="638" y="3677"/>
                    <a:pt x="650" y="3681"/>
                    <a:pt x="663" y="3691"/>
                  </a:cubicBezTo>
                  <a:cubicBezTo>
                    <a:pt x="814" y="3817"/>
                    <a:pt x="1001" y="3875"/>
                    <a:pt x="1199" y="3887"/>
                  </a:cubicBezTo>
                  <a:cubicBezTo>
                    <a:pt x="1239" y="3889"/>
                    <a:pt x="1277" y="3890"/>
                    <a:pt x="1316" y="3890"/>
                  </a:cubicBezTo>
                  <a:cubicBezTo>
                    <a:pt x="1483" y="3890"/>
                    <a:pt x="1642" y="3867"/>
                    <a:pt x="1792" y="3831"/>
                  </a:cubicBezTo>
                  <a:cubicBezTo>
                    <a:pt x="1979" y="3794"/>
                    <a:pt x="2152" y="3736"/>
                    <a:pt x="2317" y="3643"/>
                  </a:cubicBezTo>
                  <a:cubicBezTo>
                    <a:pt x="2350" y="3621"/>
                    <a:pt x="2387" y="3585"/>
                    <a:pt x="2409" y="3551"/>
                  </a:cubicBezTo>
                  <a:cubicBezTo>
                    <a:pt x="2445" y="3504"/>
                    <a:pt x="2431" y="3467"/>
                    <a:pt x="2375" y="3456"/>
                  </a:cubicBezTo>
                  <a:cubicBezTo>
                    <a:pt x="2211" y="3423"/>
                    <a:pt x="2049" y="3364"/>
                    <a:pt x="1887" y="3353"/>
                  </a:cubicBezTo>
                  <a:cubicBezTo>
                    <a:pt x="1812" y="3345"/>
                    <a:pt x="1738" y="3341"/>
                    <a:pt x="1664" y="3341"/>
                  </a:cubicBezTo>
                  <a:cubicBezTo>
                    <a:pt x="1404" y="3341"/>
                    <a:pt x="1149" y="3390"/>
                    <a:pt x="895" y="3481"/>
                  </a:cubicBezTo>
                  <a:cubicBezTo>
                    <a:pt x="884" y="3481"/>
                    <a:pt x="872" y="3493"/>
                    <a:pt x="861" y="3493"/>
                  </a:cubicBezTo>
                  <a:lnTo>
                    <a:pt x="861" y="3481"/>
                  </a:lnTo>
                  <a:cubicBezTo>
                    <a:pt x="872" y="3481"/>
                    <a:pt x="872" y="3467"/>
                    <a:pt x="884" y="3467"/>
                  </a:cubicBezTo>
                  <a:cubicBezTo>
                    <a:pt x="1141" y="3272"/>
                    <a:pt x="1373" y="3048"/>
                    <a:pt x="1593" y="2817"/>
                  </a:cubicBezTo>
                  <a:cubicBezTo>
                    <a:pt x="1639" y="2763"/>
                    <a:pt x="1680" y="2740"/>
                    <a:pt x="1733" y="2740"/>
                  </a:cubicBezTo>
                  <a:cubicBezTo>
                    <a:pt x="1761" y="2740"/>
                    <a:pt x="1792" y="2746"/>
                    <a:pt x="1828" y="2758"/>
                  </a:cubicBezTo>
                  <a:cubicBezTo>
                    <a:pt x="2049" y="2853"/>
                    <a:pt x="2292" y="2898"/>
                    <a:pt x="2549" y="2898"/>
                  </a:cubicBezTo>
                  <a:cubicBezTo>
                    <a:pt x="2758" y="2898"/>
                    <a:pt x="2957" y="2875"/>
                    <a:pt x="3155" y="2805"/>
                  </a:cubicBezTo>
                  <a:cubicBezTo>
                    <a:pt x="3225" y="2783"/>
                    <a:pt x="3295" y="2747"/>
                    <a:pt x="3353" y="2699"/>
                  </a:cubicBezTo>
                  <a:cubicBezTo>
                    <a:pt x="3423" y="2643"/>
                    <a:pt x="3409" y="2573"/>
                    <a:pt x="3317" y="2548"/>
                  </a:cubicBezTo>
                  <a:cubicBezTo>
                    <a:pt x="3225" y="2526"/>
                    <a:pt x="3130" y="2490"/>
                    <a:pt x="3026" y="2479"/>
                  </a:cubicBezTo>
                  <a:cubicBezTo>
                    <a:pt x="2920" y="2471"/>
                    <a:pt x="2806" y="2463"/>
                    <a:pt x="2695" y="2463"/>
                  </a:cubicBezTo>
                  <a:cubicBezTo>
                    <a:pt x="2649" y="2463"/>
                    <a:pt x="2604" y="2464"/>
                    <a:pt x="2560" y="2467"/>
                  </a:cubicBezTo>
                  <a:cubicBezTo>
                    <a:pt x="2317" y="2467"/>
                    <a:pt x="2071" y="2504"/>
                    <a:pt x="1839" y="2596"/>
                  </a:cubicBezTo>
                  <a:cubicBezTo>
                    <a:pt x="1828" y="2607"/>
                    <a:pt x="1817" y="2607"/>
                    <a:pt x="1780" y="2618"/>
                  </a:cubicBezTo>
                  <a:cubicBezTo>
                    <a:pt x="1803" y="2596"/>
                    <a:pt x="1817" y="2585"/>
                    <a:pt x="1828" y="2573"/>
                  </a:cubicBezTo>
                  <a:cubicBezTo>
                    <a:pt x="2026" y="2364"/>
                    <a:pt x="2199" y="2140"/>
                    <a:pt x="2350" y="1897"/>
                  </a:cubicBezTo>
                  <a:cubicBezTo>
                    <a:pt x="2387" y="1828"/>
                    <a:pt x="2431" y="1828"/>
                    <a:pt x="2490" y="1828"/>
                  </a:cubicBezTo>
                  <a:cubicBezTo>
                    <a:pt x="2594" y="1838"/>
                    <a:pt x="2698" y="1843"/>
                    <a:pt x="2801" y="1843"/>
                  </a:cubicBezTo>
                  <a:cubicBezTo>
                    <a:pt x="3036" y="1843"/>
                    <a:pt x="3270" y="1817"/>
                    <a:pt x="3504" y="1769"/>
                  </a:cubicBezTo>
                  <a:cubicBezTo>
                    <a:pt x="3666" y="1735"/>
                    <a:pt x="3842" y="1688"/>
                    <a:pt x="3993" y="1607"/>
                  </a:cubicBezTo>
                  <a:cubicBezTo>
                    <a:pt x="4026" y="1596"/>
                    <a:pt x="4074" y="1582"/>
                    <a:pt x="4063" y="1537"/>
                  </a:cubicBezTo>
                  <a:cubicBezTo>
                    <a:pt x="4063" y="1490"/>
                    <a:pt x="4015" y="1478"/>
                    <a:pt x="3982" y="1478"/>
                  </a:cubicBezTo>
                  <a:cubicBezTo>
                    <a:pt x="3785" y="1443"/>
                    <a:pt x="3594" y="1422"/>
                    <a:pt x="3400" y="1422"/>
                  </a:cubicBezTo>
                  <a:cubicBezTo>
                    <a:pt x="3330" y="1422"/>
                    <a:pt x="3260" y="1425"/>
                    <a:pt x="3188" y="1431"/>
                  </a:cubicBezTo>
                  <a:cubicBezTo>
                    <a:pt x="2957" y="1467"/>
                    <a:pt x="2736" y="1512"/>
                    <a:pt x="2537" y="1640"/>
                  </a:cubicBezTo>
                  <a:cubicBezTo>
                    <a:pt x="2537" y="1652"/>
                    <a:pt x="2526" y="1652"/>
                    <a:pt x="2515" y="1652"/>
                  </a:cubicBezTo>
                  <a:cubicBezTo>
                    <a:pt x="2596" y="1526"/>
                    <a:pt x="2666" y="1409"/>
                    <a:pt x="2747" y="1280"/>
                  </a:cubicBezTo>
                  <a:cubicBezTo>
                    <a:pt x="2747" y="1269"/>
                    <a:pt x="2758" y="1269"/>
                    <a:pt x="2769" y="1269"/>
                  </a:cubicBezTo>
                  <a:cubicBezTo>
                    <a:pt x="2850" y="1258"/>
                    <a:pt x="2934" y="1247"/>
                    <a:pt x="3004" y="1247"/>
                  </a:cubicBezTo>
                  <a:cubicBezTo>
                    <a:pt x="3364" y="1210"/>
                    <a:pt x="3702" y="1093"/>
                    <a:pt x="4026" y="931"/>
                  </a:cubicBezTo>
                  <a:cubicBezTo>
                    <a:pt x="4052" y="908"/>
                    <a:pt x="4096" y="897"/>
                    <a:pt x="4085" y="850"/>
                  </a:cubicBezTo>
                  <a:cubicBezTo>
                    <a:pt x="4074" y="827"/>
                    <a:pt x="4026" y="813"/>
                    <a:pt x="3993" y="813"/>
                  </a:cubicBezTo>
                  <a:cubicBezTo>
                    <a:pt x="3887" y="813"/>
                    <a:pt x="3783" y="813"/>
                    <a:pt x="3677" y="827"/>
                  </a:cubicBezTo>
                  <a:cubicBezTo>
                    <a:pt x="3445" y="850"/>
                    <a:pt x="3225" y="897"/>
                    <a:pt x="3004" y="989"/>
                  </a:cubicBezTo>
                  <a:cubicBezTo>
                    <a:pt x="2898" y="1048"/>
                    <a:pt x="2806" y="1107"/>
                    <a:pt x="2747" y="1210"/>
                  </a:cubicBezTo>
                  <a:cubicBezTo>
                    <a:pt x="2725" y="1247"/>
                    <a:pt x="2699" y="1269"/>
                    <a:pt x="2688" y="1302"/>
                  </a:cubicBezTo>
                  <a:cubicBezTo>
                    <a:pt x="2677" y="1291"/>
                    <a:pt x="2677" y="1280"/>
                    <a:pt x="2677" y="1269"/>
                  </a:cubicBezTo>
                  <a:cubicBezTo>
                    <a:pt x="2688" y="1152"/>
                    <a:pt x="2711" y="1048"/>
                    <a:pt x="2711" y="931"/>
                  </a:cubicBezTo>
                  <a:cubicBezTo>
                    <a:pt x="2736" y="710"/>
                    <a:pt x="2725" y="478"/>
                    <a:pt x="2677" y="255"/>
                  </a:cubicBezTo>
                  <a:cubicBezTo>
                    <a:pt x="2666" y="185"/>
                    <a:pt x="2655" y="104"/>
                    <a:pt x="2641" y="34"/>
                  </a:cubicBezTo>
                  <a:cubicBezTo>
                    <a:pt x="2641" y="23"/>
                    <a:pt x="2618" y="1"/>
                    <a:pt x="26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976234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p45"/>
          <p:cNvSpPr txBox="1">
            <a:spLocks noGrp="1"/>
          </p:cNvSpPr>
          <p:nvPr>
            <p:ph type="title"/>
          </p:nvPr>
        </p:nvSpPr>
        <p:spPr>
          <a:xfrm>
            <a:off x="3385853" y="2065885"/>
            <a:ext cx="2808000" cy="11304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WHILE READING</a:t>
            </a:r>
            <a:endParaRPr sz="4000" dirty="0"/>
          </a:p>
        </p:txBody>
      </p:sp>
      <p:sp>
        <p:nvSpPr>
          <p:cNvPr id="3849" name="Google Shape;3849;p45"/>
          <p:cNvSpPr txBox="1">
            <a:spLocks noGrp="1"/>
          </p:cNvSpPr>
          <p:nvPr>
            <p:ph type="title" idx="2"/>
          </p:nvPr>
        </p:nvSpPr>
        <p:spPr>
          <a:xfrm>
            <a:off x="3263166" y="1029562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3850" name="Google Shape;3850;p45"/>
          <p:cNvGrpSpPr/>
          <p:nvPr/>
        </p:nvGrpSpPr>
        <p:grpSpPr>
          <a:xfrm>
            <a:off x="7139373" y="3337832"/>
            <a:ext cx="1145429" cy="1137806"/>
            <a:chOff x="4998985" y="3942801"/>
            <a:chExt cx="385809" cy="383242"/>
          </a:xfrm>
        </p:grpSpPr>
        <p:sp>
          <p:nvSpPr>
            <p:cNvPr id="3851" name="Google Shape;3851;p45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45"/>
            <p:cNvSpPr/>
            <p:nvPr/>
          </p:nvSpPr>
          <p:spPr>
            <a:xfrm>
              <a:off x="5025445" y="3974762"/>
              <a:ext cx="52399" cy="34759"/>
            </a:xfrm>
            <a:custGeom>
              <a:avLst/>
              <a:gdLst/>
              <a:ahLst/>
              <a:cxnLst/>
              <a:rect l="l" t="t" r="r" b="b"/>
              <a:pathLst>
                <a:path w="1105" h="733" extrusionOk="0">
                  <a:moveTo>
                    <a:pt x="1071" y="0"/>
                  </a:moveTo>
                  <a:cubicBezTo>
                    <a:pt x="814" y="92"/>
                    <a:pt x="571" y="173"/>
                    <a:pt x="325" y="280"/>
                  </a:cubicBezTo>
                  <a:cubicBezTo>
                    <a:pt x="127" y="361"/>
                    <a:pt x="71" y="545"/>
                    <a:pt x="1" y="732"/>
                  </a:cubicBezTo>
                  <a:cubicBezTo>
                    <a:pt x="61" y="691"/>
                    <a:pt x="95" y="608"/>
                    <a:pt x="162" y="608"/>
                  </a:cubicBezTo>
                  <a:cubicBezTo>
                    <a:pt x="173" y="608"/>
                    <a:pt x="184" y="610"/>
                    <a:pt x="196" y="615"/>
                  </a:cubicBezTo>
                  <a:cubicBezTo>
                    <a:pt x="266" y="640"/>
                    <a:pt x="325" y="685"/>
                    <a:pt x="395" y="732"/>
                  </a:cubicBezTo>
                  <a:cubicBezTo>
                    <a:pt x="406" y="710"/>
                    <a:pt x="420" y="685"/>
                    <a:pt x="431" y="662"/>
                  </a:cubicBezTo>
                  <a:cubicBezTo>
                    <a:pt x="454" y="604"/>
                    <a:pt x="465" y="523"/>
                    <a:pt x="512" y="475"/>
                  </a:cubicBezTo>
                  <a:cubicBezTo>
                    <a:pt x="593" y="383"/>
                    <a:pt x="699" y="313"/>
                    <a:pt x="792" y="232"/>
                  </a:cubicBezTo>
                  <a:cubicBezTo>
                    <a:pt x="884" y="151"/>
                    <a:pt x="990" y="81"/>
                    <a:pt x="1104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45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5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5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5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5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5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5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5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5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5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5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5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5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5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5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5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5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5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5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5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5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5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5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5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5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5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5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5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5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5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5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5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5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6" name="Google Shape;3886;p45"/>
          <p:cNvGrpSpPr/>
          <p:nvPr/>
        </p:nvGrpSpPr>
        <p:grpSpPr>
          <a:xfrm>
            <a:off x="6887974" y="846046"/>
            <a:ext cx="778921" cy="1071697"/>
            <a:chOff x="3365582" y="236401"/>
            <a:chExt cx="411344" cy="565957"/>
          </a:xfrm>
        </p:grpSpPr>
        <p:sp>
          <p:nvSpPr>
            <p:cNvPr id="3887" name="Google Shape;3887;p45"/>
            <p:cNvSpPr/>
            <p:nvPr/>
          </p:nvSpPr>
          <p:spPr>
            <a:xfrm>
              <a:off x="3365582" y="236401"/>
              <a:ext cx="411344" cy="565957"/>
            </a:xfrm>
            <a:custGeom>
              <a:avLst/>
              <a:gdLst/>
              <a:ahLst/>
              <a:cxnLst/>
              <a:rect l="l" t="t" r="r" b="b"/>
              <a:pathLst>
                <a:path w="5438" h="7482" extrusionOk="0">
                  <a:moveTo>
                    <a:pt x="2787" y="1"/>
                  </a:moveTo>
                  <a:cubicBezTo>
                    <a:pt x="2756" y="1"/>
                    <a:pt x="2724" y="3"/>
                    <a:pt x="2691" y="9"/>
                  </a:cubicBezTo>
                  <a:cubicBezTo>
                    <a:pt x="2621" y="31"/>
                    <a:pt x="2540" y="45"/>
                    <a:pt x="2470" y="56"/>
                  </a:cubicBezTo>
                  <a:cubicBezTo>
                    <a:pt x="2423" y="68"/>
                    <a:pt x="2364" y="79"/>
                    <a:pt x="2317" y="90"/>
                  </a:cubicBezTo>
                  <a:cubicBezTo>
                    <a:pt x="1945" y="171"/>
                    <a:pt x="1585" y="255"/>
                    <a:pt x="1213" y="325"/>
                  </a:cubicBezTo>
                  <a:cubicBezTo>
                    <a:pt x="1037" y="369"/>
                    <a:pt x="909" y="498"/>
                    <a:pt x="875" y="660"/>
                  </a:cubicBezTo>
                  <a:lnTo>
                    <a:pt x="875" y="696"/>
                  </a:lnTo>
                  <a:cubicBezTo>
                    <a:pt x="688" y="744"/>
                    <a:pt x="515" y="777"/>
                    <a:pt x="339" y="813"/>
                  </a:cubicBezTo>
                  <a:cubicBezTo>
                    <a:pt x="291" y="825"/>
                    <a:pt x="246" y="836"/>
                    <a:pt x="210" y="858"/>
                  </a:cubicBezTo>
                  <a:cubicBezTo>
                    <a:pt x="48" y="928"/>
                    <a:pt x="12" y="1056"/>
                    <a:pt x="1" y="1126"/>
                  </a:cubicBezTo>
                  <a:cubicBezTo>
                    <a:pt x="1" y="1185"/>
                    <a:pt x="1" y="1313"/>
                    <a:pt x="129" y="1428"/>
                  </a:cubicBezTo>
                  <a:cubicBezTo>
                    <a:pt x="165" y="1453"/>
                    <a:pt x="199" y="1487"/>
                    <a:pt x="246" y="1512"/>
                  </a:cubicBezTo>
                  <a:cubicBezTo>
                    <a:pt x="445" y="2453"/>
                    <a:pt x="640" y="3398"/>
                    <a:pt x="839" y="4339"/>
                  </a:cubicBezTo>
                  <a:lnTo>
                    <a:pt x="990" y="5074"/>
                  </a:lnTo>
                  <a:cubicBezTo>
                    <a:pt x="1118" y="5644"/>
                    <a:pt x="1235" y="6214"/>
                    <a:pt x="1353" y="6783"/>
                  </a:cubicBezTo>
                  <a:cubicBezTo>
                    <a:pt x="1339" y="6806"/>
                    <a:pt x="1328" y="6831"/>
                    <a:pt x="1316" y="6853"/>
                  </a:cubicBezTo>
                  <a:cubicBezTo>
                    <a:pt x="1294" y="6901"/>
                    <a:pt x="1283" y="6945"/>
                    <a:pt x="1283" y="6982"/>
                  </a:cubicBezTo>
                  <a:cubicBezTo>
                    <a:pt x="1269" y="6982"/>
                    <a:pt x="1269" y="6993"/>
                    <a:pt x="1269" y="7004"/>
                  </a:cubicBezTo>
                  <a:cubicBezTo>
                    <a:pt x="1247" y="7085"/>
                    <a:pt x="1258" y="7180"/>
                    <a:pt x="1316" y="7261"/>
                  </a:cubicBezTo>
                  <a:cubicBezTo>
                    <a:pt x="1375" y="7331"/>
                    <a:pt x="1456" y="7379"/>
                    <a:pt x="1537" y="7379"/>
                  </a:cubicBezTo>
                  <a:cubicBezTo>
                    <a:pt x="1548" y="7379"/>
                    <a:pt x="1548" y="7379"/>
                    <a:pt x="1562" y="7390"/>
                  </a:cubicBezTo>
                  <a:cubicBezTo>
                    <a:pt x="1579" y="7390"/>
                    <a:pt x="1602" y="7392"/>
                    <a:pt x="1631" y="7392"/>
                  </a:cubicBezTo>
                  <a:cubicBezTo>
                    <a:pt x="1660" y="7392"/>
                    <a:pt x="1695" y="7390"/>
                    <a:pt x="1735" y="7379"/>
                  </a:cubicBezTo>
                  <a:lnTo>
                    <a:pt x="2261" y="7272"/>
                  </a:lnTo>
                  <a:lnTo>
                    <a:pt x="2272" y="7284"/>
                  </a:lnTo>
                  <a:cubicBezTo>
                    <a:pt x="2353" y="7412"/>
                    <a:pt x="2481" y="7482"/>
                    <a:pt x="2632" y="7482"/>
                  </a:cubicBezTo>
                  <a:cubicBezTo>
                    <a:pt x="2666" y="7482"/>
                    <a:pt x="2702" y="7471"/>
                    <a:pt x="2750" y="7471"/>
                  </a:cubicBezTo>
                  <a:cubicBezTo>
                    <a:pt x="2923" y="7423"/>
                    <a:pt x="3099" y="7390"/>
                    <a:pt x="3272" y="7353"/>
                  </a:cubicBezTo>
                  <a:lnTo>
                    <a:pt x="3680" y="7272"/>
                  </a:lnTo>
                  <a:cubicBezTo>
                    <a:pt x="3853" y="7239"/>
                    <a:pt x="4029" y="7191"/>
                    <a:pt x="4216" y="7155"/>
                  </a:cubicBezTo>
                  <a:cubicBezTo>
                    <a:pt x="4401" y="7121"/>
                    <a:pt x="4529" y="6982"/>
                    <a:pt x="4565" y="6795"/>
                  </a:cubicBezTo>
                  <a:lnTo>
                    <a:pt x="4565" y="6783"/>
                  </a:lnTo>
                  <a:cubicBezTo>
                    <a:pt x="4716" y="6750"/>
                    <a:pt x="4867" y="6714"/>
                    <a:pt x="5018" y="6691"/>
                  </a:cubicBezTo>
                  <a:lnTo>
                    <a:pt x="5099" y="6666"/>
                  </a:lnTo>
                  <a:cubicBezTo>
                    <a:pt x="5146" y="6655"/>
                    <a:pt x="5194" y="6644"/>
                    <a:pt x="5228" y="6633"/>
                  </a:cubicBezTo>
                  <a:cubicBezTo>
                    <a:pt x="5378" y="6552"/>
                    <a:pt x="5426" y="6423"/>
                    <a:pt x="5426" y="6364"/>
                  </a:cubicBezTo>
                  <a:cubicBezTo>
                    <a:pt x="5437" y="6295"/>
                    <a:pt x="5437" y="6166"/>
                    <a:pt x="5297" y="6052"/>
                  </a:cubicBezTo>
                  <a:cubicBezTo>
                    <a:pt x="5275" y="6026"/>
                    <a:pt x="5239" y="5993"/>
                    <a:pt x="5194" y="5968"/>
                  </a:cubicBezTo>
                  <a:cubicBezTo>
                    <a:pt x="5018" y="5107"/>
                    <a:pt x="4831" y="4258"/>
                    <a:pt x="4658" y="3409"/>
                  </a:cubicBezTo>
                  <a:cubicBezTo>
                    <a:pt x="4459" y="2501"/>
                    <a:pt x="4272" y="1604"/>
                    <a:pt x="4077" y="707"/>
                  </a:cubicBezTo>
                  <a:cubicBezTo>
                    <a:pt x="4110" y="660"/>
                    <a:pt x="4121" y="615"/>
                    <a:pt x="4146" y="579"/>
                  </a:cubicBezTo>
                  <a:cubicBezTo>
                    <a:pt x="4202" y="464"/>
                    <a:pt x="4191" y="336"/>
                    <a:pt x="4121" y="230"/>
                  </a:cubicBezTo>
                  <a:cubicBezTo>
                    <a:pt x="4067" y="145"/>
                    <a:pt x="3966" y="89"/>
                    <a:pt x="3851" y="89"/>
                  </a:cubicBezTo>
                  <a:cubicBezTo>
                    <a:pt x="3840" y="89"/>
                    <a:pt x="3830" y="89"/>
                    <a:pt x="3820" y="90"/>
                  </a:cubicBezTo>
                  <a:lnTo>
                    <a:pt x="3808" y="90"/>
                  </a:lnTo>
                  <a:cubicBezTo>
                    <a:pt x="3783" y="90"/>
                    <a:pt x="3750" y="90"/>
                    <a:pt x="3702" y="101"/>
                  </a:cubicBezTo>
                  <a:lnTo>
                    <a:pt x="3643" y="115"/>
                  </a:lnTo>
                  <a:cubicBezTo>
                    <a:pt x="3493" y="149"/>
                    <a:pt x="3331" y="171"/>
                    <a:pt x="3169" y="207"/>
                  </a:cubicBezTo>
                  <a:lnTo>
                    <a:pt x="3169" y="196"/>
                  </a:lnTo>
                  <a:cubicBezTo>
                    <a:pt x="3080" y="70"/>
                    <a:pt x="2945" y="1"/>
                    <a:pt x="2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5"/>
            <p:cNvSpPr/>
            <p:nvPr/>
          </p:nvSpPr>
          <p:spPr>
            <a:xfrm>
              <a:off x="3500371" y="527612"/>
              <a:ext cx="92435" cy="129576"/>
            </a:xfrm>
            <a:custGeom>
              <a:avLst/>
              <a:gdLst/>
              <a:ahLst/>
              <a:cxnLst/>
              <a:rect l="l" t="t" r="r" b="b"/>
              <a:pathLst>
                <a:path w="1222" h="1713" extrusionOk="0">
                  <a:moveTo>
                    <a:pt x="909" y="0"/>
                  </a:moveTo>
                  <a:cubicBezTo>
                    <a:pt x="839" y="36"/>
                    <a:pt x="780" y="70"/>
                    <a:pt x="711" y="106"/>
                  </a:cubicBezTo>
                  <a:cubicBezTo>
                    <a:pt x="523" y="187"/>
                    <a:pt x="339" y="302"/>
                    <a:pt x="174" y="430"/>
                  </a:cubicBezTo>
                  <a:cubicBezTo>
                    <a:pt x="60" y="537"/>
                    <a:pt x="1" y="665"/>
                    <a:pt x="1" y="816"/>
                  </a:cubicBezTo>
                  <a:cubicBezTo>
                    <a:pt x="1" y="1037"/>
                    <a:pt x="60" y="1246"/>
                    <a:pt x="174" y="1419"/>
                  </a:cubicBezTo>
                  <a:cubicBezTo>
                    <a:pt x="280" y="1573"/>
                    <a:pt x="409" y="1687"/>
                    <a:pt x="593" y="1713"/>
                  </a:cubicBezTo>
                  <a:cubicBezTo>
                    <a:pt x="604" y="1713"/>
                    <a:pt x="629" y="1713"/>
                    <a:pt x="652" y="1699"/>
                  </a:cubicBezTo>
                  <a:cubicBezTo>
                    <a:pt x="814" y="1629"/>
                    <a:pt x="979" y="1559"/>
                    <a:pt x="1141" y="1489"/>
                  </a:cubicBezTo>
                  <a:cubicBezTo>
                    <a:pt x="1222" y="1456"/>
                    <a:pt x="1211" y="1467"/>
                    <a:pt x="1199" y="1386"/>
                  </a:cubicBezTo>
                  <a:cubicBezTo>
                    <a:pt x="1107" y="944"/>
                    <a:pt x="1012" y="489"/>
                    <a:pt x="920" y="48"/>
                  </a:cubicBezTo>
                  <a:cubicBezTo>
                    <a:pt x="909" y="36"/>
                    <a:pt x="909" y="11"/>
                    <a:pt x="90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5"/>
            <p:cNvSpPr/>
            <p:nvPr/>
          </p:nvSpPr>
          <p:spPr>
            <a:xfrm>
              <a:off x="3470418" y="362643"/>
              <a:ext cx="163010" cy="85779"/>
            </a:xfrm>
            <a:custGeom>
              <a:avLst/>
              <a:gdLst/>
              <a:ahLst/>
              <a:cxnLst/>
              <a:rect l="l" t="t" r="r" b="b"/>
              <a:pathLst>
                <a:path w="2155" h="1134" extrusionOk="0">
                  <a:moveTo>
                    <a:pt x="1002" y="0"/>
                  </a:moveTo>
                  <a:cubicBezTo>
                    <a:pt x="997" y="0"/>
                    <a:pt x="992" y="2"/>
                    <a:pt x="989" y="5"/>
                  </a:cubicBezTo>
                  <a:cubicBezTo>
                    <a:pt x="931" y="5"/>
                    <a:pt x="875" y="27"/>
                    <a:pt x="816" y="38"/>
                  </a:cubicBezTo>
                  <a:cubicBezTo>
                    <a:pt x="780" y="38"/>
                    <a:pt x="780" y="52"/>
                    <a:pt x="780" y="75"/>
                  </a:cubicBezTo>
                  <a:cubicBezTo>
                    <a:pt x="791" y="145"/>
                    <a:pt x="768" y="192"/>
                    <a:pt x="735" y="237"/>
                  </a:cubicBezTo>
                  <a:cubicBezTo>
                    <a:pt x="665" y="354"/>
                    <a:pt x="570" y="413"/>
                    <a:pt x="456" y="457"/>
                  </a:cubicBezTo>
                  <a:cubicBezTo>
                    <a:pt x="221" y="541"/>
                    <a:pt x="81" y="692"/>
                    <a:pt x="23" y="924"/>
                  </a:cubicBezTo>
                  <a:cubicBezTo>
                    <a:pt x="11" y="994"/>
                    <a:pt x="11" y="1052"/>
                    <a:pt x="0" y="1134"/>
                  </a:cubicBezTo>
                  <a:cubicBezTo>
                    <a:pt x="349" y="983"/>
                    <a:pt x="699" y="890"/>
                    <a:pt x="1059" y="807"/>
                  </a:cubicBezTo>
                  <a:cubicBezTo>
                    <a:pt x="1419" y="737"/>
                    <a:pt x="1783" y="656"/>
                    <a:pt x="2154" y="656"/>
                  </a:cubicBezTo>
                  <a:cubicBezTo>
                    <a:pt x="2143" y="645"/>
                    <a:pt x="2143" y="633"/>
                    <a:pt x="2143" y="622"/>
                  </a:cubicBezTo>
                  <a:cubicBezTo>
                    <a:pt x="2019" y="385"/>
                    <a:pt x="1840" y="236"/>
                    <a:pt x="1567" y="236"/>
                  </a:cubicBezTo>
                  <a:cubicBezTo>
                    <a:pt x="1557" y="236"/>
                    <a:pt x="1547" y="236"/>
                    <a:pt x="1537" y="237"/>
                  </a:cubicBezTo>
                  <a:cubicBezTo>
                    <a:pt x="1456" y="237"/>
                    <a:pt x="1375" y="237"/>
                    <a:pt x="1294" y="226"/>
                  </a:cubicBezTo>
                  <a:cubicBezTo>
                    <a:pt x="1176" y="203"/>
                    <a:pt x="1070" y="145"/>
                    <a:pt x="1025" y="16"/>
                  </a:cubicBezTo>
                  <a:cubicBezTo>
                    <a:pt x="1025" y="8"/>
                    <a:pt x="1013" y="0"/>
                    <a:pt x="1002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5"/>
            <p:cNvSpPr/>
            <p:nvPr/>
          </p:nvSpPr>
          <p:spPr>
            <a:xfrm>
              <a:off x="3407864" y="333824"/>
              <a:ext cx="98713" cy="419286"/>
            </a:xfrm>
            <a:custGeom>
              <a:avLst/>
              <a:gdLst/>
              <a:ahLst/>
              <a:cxnLst/>
              <a:rect l="l" t="t" r="r" b="b"/>
              <a:pathLst>
                <a:path w="1305" h="5543" extrusionOk="0">
                  <a:moveTo>
                    <a:pt x="129" y="0"/>
                  </a:moveTo>
                  <a:cubicBezTo>
                    <a:pt x="95" y="14"/>
                    <a:pt x="48" y="25"/>
                    <a:pt x="0" y="37"/>
                  </a:cubicBezTo>
                  <a:cubicBezTo>
                    <a:pt x="397" y="1875"/>
                    <a:pt x="780" y="3702"/>
                    <a:pt x="1165" y="5543"/>
                  </a:cubicBezTo>
                  <a:cubicBezTo>
                    <a:pt x="1213" y="5532"/>
                    <a:pt x="1257" y="5518"/>
                    <a:pt x="1305" y="5518"/>
                  </a:cubicBezTo>
                  <a:cubicBezTo>
                    <a:pt x="908" y="3680"/>
                    <a:pt x="526" y="1841"/>
                    <a:pt x="12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5"/>
            <p:cNvSpPr/>
            <p:nvPr/>
          </p:nvSpPr>
          <p:spPr>
            <a:xfrm>
              <a:off x="3635841" y="285415"/>
              <a:ext cx="98789" cy="419362"/>
            </a:xfrm>
            <a:custGeom>
              <a:avLst/>
              <a:gdLst/>
              <a:ahLst/>
              <a:cxnLst/>
              <a:rect l="l" t="t" r="r" b="b"/>
              <a:pathLst>
                <a:path w="1306" h="5544" extrusionOk="0">
                  <a:moveTo>
                    <a:pt x="129" y="1"/>
                  </a:moveTo>
                  <a:cubicBezTo>
                    <a:pt x="96" y="12"/>
                    <a:pt x="48" y="26"/>
                    <a:pt x="1" y="37"/>
                  </a:cubicBezTo>
                  <a:cubicBezTo>
                    <a:pt x="397" y="1875"/>
                    <a:pt x="783" y="3702"/>
                    <a:pt x="1166" y="5543"/>
                  </a:cubicBezTo>
                  <a:cubicBezTo>
                    <a:pt x="1213" y="5529"/>
                    <a:pt x="1258" y="5518"/>
                    <a:pt x="1305" y="5518"/>
                  </a:cubicBezTo>
                  <a:cubicBezTo>
                    <a:pt x="909" y="3680"/>
                    <a:pt x="526" y="1842"/>
                    <a:pt x="12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5"/>
            <p:cNvSpPr/>
            <p:nvPr/>
          </p:nvSpPr>
          <p:spPr>
            <a:xfrm>
              <a:off x="3393871" y="269606"/>
              <a:ext cx="260664" cy="62178"/>
            </a:xfrm>
            <a:custGeom>
              <a:avLst/>
              <a:gdLst/>
              <a:ahLst/>
              <a:cxnLst/>
              <a:rect l="l" t="t" r="r" b="b"/>
              <a:pathLst>
                <a:path w="3446" h="822" extrusionOk="0">
                  <a:moveTo>
                    <a:pt x="3446" y="0"/>
                  </a:moveTo>
                  <a:cubicBezTo>
                    <a:pt x="2292" y="246"/>
                    <a:pt x="1152" y="489"/>
                    <a:pt x="1" y="735"/>
                  </a:cubicBezTo>
                  <a:cubicBezTo>
                    <a:pt x="58" y="783"/>
                    <a:pt x="106" y="822"/>
                    <a:pt x="180" y="822"/>
                  </a:cubicBezTo>
                  <a:cubicBezTo>
                    <a:pt x="196" y="822"/>
                    <a:pt x="214" y="820"/>
                    <a:pt x="233" y="816"/>
                  </a:cubicBezTo>
                  <a:cubicBezTo>
                    <a:pt x="733" y="698"/>
                    <a:pt x="1233" y="595"/>
                    <a:pt x="1733" y="489"/>
                  </a:cubicBezTo>
                  <a:cubicBezTo>
                    <a:pt x="2269" y="374"/>
                    <a:pt x="2806" y="268"/>
                    <a:pt x="3353" y="151"/>
                  </a:cubicBezTo>
                  <a:cubicBezTo>
                    <a:pt x="3353" y="151"/>
                    <a:pt x="3364" y="151"/>
                    <a:pt x="3376" y="140"/>
                  </a:cubicBezTo>
                  <a:cubicBezTo>
                    <a:pt x="3398" y="95"/>
                    <a:pt x="3423" y="59"/>
                    <a:pt x="344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5"/>
            <p:cNvSpPr/>
            <p:nvPr/>
          </p:nvSpPr>
          <p:spPr>
            <a:xfrm>
              <a:off x="3487058" y="707028"/>
              <a:ext cx="260891" cy="61951"/>
            </a:xfrm>
            <a:custGeom>
              <a:avLst/>
              <a:gdLst/>
              <a:ahLst/>
              <a:cxnLst/>
              <a:rect l="l" t="t" r="r" b="b"/>
              <a:pathLst>
                <a:path w="3449" h="819" extrusionOk="0">
                  <a:moveTo>
                    <a:pt x="3294" y="0"/>
                  </a:moveTo>
                  <a:cubicBezTo>
                    <a:pt x="3283" y="0"/>
                    <a:pt x="3272" y="1"/>
                    <a:pt x="3261" y="3"/>
                  </a:cubicBezTo>
                  <a:cubicBezTo>
                    <a:pt x="2214" y="223"/>
                    <a:pt x="1166" y="444"/>
                    <a:pt x="107" y="668"/>
                  </a:cubicBezTo>
                  <a:cubicBezTo>
                    <a:pt x="107" y="668"/>
                    <a:pt x="96" y="668"/>
                    <a:pt x="82" y="679"/>
                  </a:cubicBezTo>
                  <a:cubicBezTo>
                    <a:pt x="60" y="723"/>
                    <a:pt x="37" y="771"/>
                    <a:pt x="1" y="818"/>
                  </a:cubicBezTo>
                  <a:cubicBezTo>
                    <a:pt x="1166" y="573"/>
                    <a:pt x="2306" y="330"/>
                    <a:pt x="3448" y="84"/>
                  </a:cubicBezTo>
                  <a:cubicBezTo>
                    <a:pt x="3399" y="25"/>
                    <a:pt x="3350" y="0"/>
                    <a:pt x="3294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5"/>
            <p:cNvSpPr/>
            <p:nvPr/>
          </p:nvSpPr>
          <p:spPr>
            <a:xfrm>
              <a:off x="3454534" y="262572"/>
              <a:ext cx="136610" cy="44932"/>
            </a:xfrm>
            <a:custGeom>
              <a:avLst/>
              <a:gdLst/>
              <a:ahLst/>
              <a:cxnLst/>
              <a:rect l="l" t="t" r="r" b="b"/>
              <a:pathLst>
                <a:path w="1806" h="594" extrusionOk="0">
                  <a:moveTo>
                    <a:pt x="1629" y="1"/>
                  </a:moveTo>
                  <a:cubicBezTo>
                    <a:pt x="1118" y="118"/>
                    <a:pt x="607" y="222"/>
                    <a:pt x="93" y="328"/>
                  </a:cubicBezTo>
                  <a:cubicBezTo>
                    <a:pt x="82" y="328"/>
                    <a:pt x="59" y="339"/>
                    <a:pt x="59" y="350"/>
                  </a:cubicBezTo>
                  <a:cubicBezTo>
                    <a:pt x="37" y="431"/>
                    <a:pt x="23" y="512"/>
                    <a:pt x="1" y="593"/>
                  </a:cubicBezTo>
                  <a:cubicBezTo>
                    <a:pt x="618" y="467"/>
                    <a:pt x="1199" y="339"/>
                    <a:pt x="1805" y="210"/>
                  </a:cubicBezTo>
                  <a:cubicBezTo>
                    <a:pt x="1758" y="141"/>
                    <a:pt x="1724" y="82"/>
                    <a:pt x="1677" y="23"/>
                  </a:cubicBezTo>
                  <a:cubicBezTo>
                    <a:pt x="1666" y="12"/>
                    <a:pt x="1643" y="1"/>
                    <a:pt x="1629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5"/>
            <p:cNvSpPr/>
            <p:nvPr/>
          </p:nvSpPr>
          <p:spPr>
            <a:xfrm>
              <a:off x="3550520" y="731913"/>
              <a:ext cx="136535" cy="44024"/>
            </a:xfrm>
            <a:custGeom>
              <a:avLst/>
              <a:gdLst/>
              <a:ahLst/>
              <a:cxnLst/>
              <a:rect l="l" t="t" r="r" b="b"/>
              <a:pathLst>
                <a:path w="1805" h="582" extrusionOk="0">
                  <a:moveTo>
                    <a:pt x="1805" y="1"/>
                  </a:moveTo>
                  <a:lnTo>
                    <a:pt x="1805" y="1"/>
                  </a:lnTo>
                  <a:cubicBezTo>
                    <a:pt x="1198" y="115"/>
                    <a:pt x="606" y="244"/>
                    <a:pt x="0" y="372"/>
                  </a:cubicBezTo>
                  <a:cubicBezTo>
                    <a:pt x="59" y="442"/>
                    <a:pt x="95" y="512"/>
                    <a:pt x="140" y="570"/>
                  </a:cubicBezTo>
                  <a:cubicBezTo>
                    <a:pt x="151" y="582"/>
                    <a:pt x="176" y="582"/>
                    <a:pt x="187" y="582"/>
                  </a:cubicBezTo>
                  <a:cubicBezTo>
                    <a:pt x="698" y="478"/>
                    <a:pt x="1212" y="361"/>
                    <a:pt x="1724" y="255"/>
                  </a:cubicBezTo>
                  <a:cubicBezTo>
                    <a:pt x="1735" y="255"/>
                    <a:pt x="1746" y="244"/>
                    <a:pt x="1757" y="244"/>
                  </a:cubicBezTo>
                  <a:cubicBezTo>
                    <a:pt x="1794" y="163"/>
                    <a:pt x="1794" y="82"/>
                    <a:pt x="180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5"/>
            <p:cNvSpPr/>
            <p:nvPr/>
          </p:nvSpPr>
          <p:spPr>
            <a:xfrm>
              <a:off x="3432598" y="290710"/>
              <a:ext cx="189409" cy="50000"/>
            </a:xfrm>
            <a:custGeom>
              <a:avLst/>
              <a:gdLst/>
              <a:ahLst/>
              <a:cxnLst/>
              <a:rect l="l" t="t" r="r" b="b"/>
              <a:pathLst>
                <a:path w="2504" h="661" extrusionOk="0">
                  <a:moveTo>
                    <a:pt x="2503" y="0"/>
                  </a:moveTo>
                  <a:cubicBezTo>
                    <a:pt x="1665" y="188"/>
                    <a:pt x="838" y="361"/>
                    <a:pt x="0" y="537"/>
                  </a:cubicBezTo>
                  <a:cubicBezTo>
                    <a:pt x="48" y="570"/>
                    <a:pt x="81" y="595"/>
                    <a:pt x="104" y="629"/>
                  </a:cubicBezTo>
                  <a:cubicBezTo>
                    <a:pt x="127" y="652"/>
                    <a:pt x="144" y="661"/>
                    <a:pt x="164" y="661"/>
                  </a:cubicBezTo>
                  <a:cubicBezTo>
                    <a:pt x="174" y="661"/>
                    <a:pt x="186" y="658"/>
                    <a:pt x="199" y="654"/>
                  </a:cubicBezTo>
                  <a:cubicBezTo>
                    <a:pt x="559" y="584"/>
                    <a:pt x="919" y="501"/>
                    <a:pt x="1280" y="431"/>
                  </a:cubicBezTo>
                  <a:cubicBezTo>
                    <a:pt x="1640" y="350"/>
                    <a:pt x="2003" y="269"/>
                    <a:pt x="2375" y="199"/>
                  </a:cubicBezTo>
                  <a:cubicBezTo>
                    <a:pt x="2386" y="188"/>
                    <a:pt x="2408" y="188"/>
                    <a:pt x="2422" y="176"/>
                  </a:cubicBezTo>
                  <a:cubicBezTo>
                    <a:pt x="2445" y="129"/>
                    <a:pt x="2467" y="70"/>
                    <a:pt x="250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5"/>
            <p:cNvSpPr/>
            <p:nvPr/>
          </p:nvSpPr>
          <p:spPr>
            <a:xfrm>
              <a:off x="3520718" y="697800"/>
              <a:ext cx="189182" cy="50075"/>
            </a:xfrm>
            <a:custGeom>
              <a:avLst/>
              <a:gdLst/>
              <a:ahLst/>
              <a:cxnLst/>
              <a:rect l="l" t="t" r="r" b="b"/>
              <a:pathLst>
                <a:path w="2501" h="662" extrusionOk="0">
                  <a:moveTo>
                    <a:pt x="2338" y="1"/>
                  </a:moveTo>
                  <a:cubicBezTo>
                    <a:pt x="2327" y="1"/>
                    <a:pt x="2317" y="3"/>
                    <a:pt x="2305" y="7"/>
                  </a:cubicBezTo>
                  <a:cubicBezTo>
                    <a:pt x="1942" y="77"/>
                    <a:pt x="1581" y="161"/>
                    <a:pt x="1221" y="242"/>
                  </a:cubicBezTo>
                  <a:cubicBezTo>
                    <a:pt x="849" y="312"/>
                    <a:pt x="489" y="393"/>
                    <a:pt x="126" y="463"/>
                  </a:cubicBezTo>
                  <a:cubicBezTo>
                    <a:pt x="115" y="474"/>
                    <a:pt x="81" y="474"/>
                    <a:pt x="81" y="496"/>
                  </a:cubicBezTo>
                  <a:cubicBezTo>
                    <a:pt x="56" y="544"/>
                    <a:pt x="34" y="591"/>
                    <a:pt x="0" y="661"/>
                  </a:cubicBezTo>
                  <a:cubicBezTo>
                    <a:pt x="838" y="474"/>
                    <a:pt x="1662" y="312"/>
                    <a:pt x="2500" y="125"/>
                  </a:cubicBezTo>
                  <a:cubicBezTo>
                    <a:pt x="2456" y="91"/>
                    <a:pt x="2419" y="66"/>
                    <a:pt x="2397" y="33"/>
                  </a:cubicBezTo>
                  <a:cubicBezTo>
                    <a:pt x="2374" y="9"/>
                    <a:pt x="2356" y="1"/>
                    <a:pt x="233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5"/>
            <p:cNvSpPr/>
            <p:nvPr/>
          </p:nvSpPr>
          <p:spPr>
            <a:xfrm>
              <a:off x="3511792" y="325126"/>
              <a:ext cx="49319" cy="39637"/>
            </a:xfrm>
            <a:custGeom>
              <a:avLst/>
              <a:gdLst/>
              <a:ahLst/>
              <a:cxnLst/>
              <a:rect l="l" t="t" r="r" b="b"/>
              <a:pathLst>
                <a:path w="652" h="524" extrusionOk="0">
                  <a:moveTo>
                    <a:pt x="397" y="1"/>
                  </a:moveTo>
                  <a:cubicBezTo>
                    <a:pt x="291" y="23"/>
                    <a:pt x="199" y="46"/>
                    <a:pt x="104" y="59"/>
                  </a:cubicBezTo>
                  <a:cubicBezTo>
                    <a:pt x="104" y="115"/>
                    <a:pt x="104" y="174"/>
                    <a:pt x="93" y="233"/>
                  </a:cubicBezTo>
                  <a:cubicBezTo>
                    <a:pt x="82" y="269"/>
                    <a:pt x="59" y="291"/>
                    <a:pt x="48" y="325"/>
                  </a:cubicBezTo>
                  <a:cubicBezTo>
                    <a:pt x="12" y="384"/>
                    <a:pt x="1" y="453"/>
                    <a:pt x="12" y="523"/>
                  </a:cubicBezTo>
                  <a:cubicBezTo>
                    <a:pt x="233" y="479"/>
                    <a:pt x="442" y="431"/>
                    <a:pt x="652" y="384"/>
                  </a:cubicBezTo>
                  <a:cubicBezTo>
                    <a:pt x="641" y="303"/>
                    <a:pt x="593" y="255"/>
                    <a:pt x="537" y="210"/>
                  </a:cubicBezTo>
                  <a:cubicBezTo>
                    <a:pt x="501" y="174"/>
                    <a:pt x="453" y="140"/>
                    <a:pt x="431" y="93"/>
                  </a:cubicBezTo>
                  <a:cubicBezTo>
                    <a:pt x="409" y="71"/>
                    <a:pt x="409" y="34"/>
                    <a:pt x="397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5"/>
            <p:cNvSpPr/>
            <p:nvPr/>
          </p:nvSpPr>
          <p:spPr>
            <a:xfrm>
              <a:off x="3580473" y="673823"/>
              <a:ext cx="50151" cy="39561"/>
            </a:xfrm>
            <a:custGeom>
              <a:avLst/>
              <a:gdLst/>
              <a:ahLst/>
              <a:cxnLst/>
              <a:rect l="l" t="t" r="r" b="b"/>
              <a:pathLst>
                <a:path w="663" h="523" extrusionOk="0">
                  <a:moveTo>
                    <a:pt x="640" y="0"/>
                  </a:moveTo>
                  <a:lnTo>
                    <a:pt x="640" y="0"/>
                  </a:lnTo>
                  <a:cubicBezTo>
                    <a:pt x="431" y="45"/>
                    <a:pt x="221" y="93"/>
                    <a:pt x="1" y="140"/>
                  </a:cubicBezTo>
                  <a:cubicBezTo>
                    <a:pt x="12" y="210"/>
                    <a:pt x="48" y="269"/>
                    <a:pt x="104" y="302"/>
                  </a:cubicBezTo>
                  <a:cubicBezTo>
                    <a:pt x="188" y="361"/>
                    <a:pt x="258" y="419"/>
                    <a:pt x="258" y="523"/>
                  </a:cubicBezTo>
                  <a:cubicBezTo>
                    <a:pt x="361" y="500"/>
                    <a:pt x="467" y="489"/>
                    <a:pt x="571" y="464"/>
                  </a:cubicBezTo>
                  <a:cubicBezTo>
                    <a:pt x="537" y="383"/>
                    <a:pt x="548" y="324"/>
                    <a:pt x="582" y="255"/>
                  </a:cubicBezTo>
                  <a:cubicBezTo>
                    <a:pt x="607" y="232"/>
                    <a:pt x="618" y="199"/>
                    <a:pt x="629" y="174"/>
                  </a:cubicBezTo>
                  <a:cubicBezTo>
                    <a:pt x="652" y="115"/>
                    <a:pt x="663" y="59"/>
                    <a:pt x="64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5"/>
            <p:cNvSpPr/>
            <p:nvPr/>
          </p:nvSpPr>
          <p:spPr>
            <a:xfrm>
              <a:off x="3449239" y="342674"/>
              <a:ext cx="25643" cy="89031"/>
            </a:xfrm>
            <a:custGeom>
              <a:avLst/>
              <a:gdLst/>
              <a:ahLst/>
              <a:cxnLst/>
              <a:rect l="l" t="t" r="r" b="b"/>
              <a:pathLst>
                <a:path w="339" h="1177" extrusionOk="0">
                  <a:moveTo>
                    <a:pt x="141" y="1"/>
                  </a:moveTo>
                  <a:cubicBezTo>
                    <a:pt x="93" y="1"/>
                    <a:pt x="48" y="12"/>
                    <a:pt x="1" y="23"/>
                  </a:cubicBezTo>
                  <a:cubicBezTo>
                    <a:pt x="82" y="409"/>
                    <a:pt x="152" y="791"/>
                    <a:pt x="247" y="1177"/>
                  </a:cubicBezTo>
                  <a:cubicBezTo>
                    <a:pt x="269" y="1107"/>
                    <a:pt x="291" y="1048"/>
                    <a:pt x="317" y="990"/>
                  </a:cubicBezTo>
                  <a:cubicBezTo>
                    <a:pt x="328" y="967"/>
                    <a:pt x="339" y="931"/>
                    <a:pt x="328" y="909"/>
                  </a:cubicBezTo>
                  <a:cubicBezTo>
                    <a:pt x="269" y="618"/>
                    <a:pt x="210" y="328"/>
                    <a:pt x="152" y="37"/>
                  </a:cubicBezTo>
                  <a:cubicBezTo>
                    <a:pt x="141" y="23"/>
                    <a:pt x="141" y="12"/>
                    <a:pt x="14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5"/>
            <p:cNvSpPr/>
            <p:nvPr/>
          </p:nvSpPr>
          <p:spPr>
            <a:xfrm>
              <a:off x="3601652" y="310149"/>
              <a:ext cx="28971" cy="87140"/>
            </a:xfrm>
            <a:custGeom>
              <a:avLst/>
              <a:gdLst/>
              <a:ahLst/>
              <a:cxnLst/>
              <a:rect l="l" t="t" r="r" b="b"/>
              <a:pathLst>
                <a:path w="383" h="1152" extrusionOk="0">
                  <a:moveTo>
                    <a:pt x="140" y="0"/>
                  </a:moveTo>
                  <a:cubicBezTo>
                    <a:pt x="92" y="12"/>
                    <a:pt x="48" y="23"/>
                    <a:pt x="0" y="23"/>
                  </a:cubicBezTo>
                  <a:lnTo>
                    <a:pt x="0" y="48"/>
                  </a:lnTo>
                  <a:cubicBezTo>
                    <a:pt x="70" y="350"/>
                    <a:pt x="129" y="651"/>
                    <a:pt x="198" y="956"/>
                  </a:cubicBezTo>
                  <a:cubicBezTo>
                    <a:pt x="198" y="978"/>
                    <a:pt x="210" y="989"/>
                    <a:pt x="221" y="1001"/>
                  </a:cubicBezTo>
                  <a:cubicBezTo>
                    <a:pt x="268" y="1048"/>
                    <a:pt x="327" y="1096"/>
                    <a:pt x="383" y="1151"/>
                  </a:cubicBezTo>
                  <a:cubicBezTo>
                    <a:pt x="302" y="769"/>
                    <a:pt x="221" y="383"/>
                    <a:pt x="14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5"/>
            <p:cNvSpPr/>
            <p:nvPr/>
          </p:nvSpPr>
          <p:spPr>
            <a:xfrm>
              <a:off x="3511792" y="641298"/>
              <a:ext cx="29047" cy="87140"/>
            </a:xfrm>
            <a:custGeom>
              <a:avLst/>
              <a:gdLst/>
              <a:ahLst/>
              <a:cxnLst/>
              <a:rect l="l" t="t" r="r" b="b"/>
              <a:pathLst>
                <a:path w="384" h="1152" extrusionOk="0">
                  <a:moveTo>
                    <a:pt x="1" y="0"/>
                  </a:moveTo>
                  <a:lnTo>
                    <a:pt x="1" y="0"/>
                  </a:lnTo>
                  <a:cubicBezTo>
                    <a:pt x="82" y="394"/>
                    <a:pt x="163" y="768"/>
                    <a:pt x="244" y="1151"/>
                  </a:cubicBezTo>
                  <a:cubicBezTo>
                    <a:pt x="291" y="1151"/>
                    <a:pt x="339" y="1140"/>
                    <a:pt x="384" y="1129"/>
                  </a:cubicBezTo>
                  <a:cubicBezTo>
                    <a:pt x="384" y="1104"/>
                    <a:pt x="384" y="1092"/>
                    <a:pt x="372" y="1081"/>
                  </a:cubicBezTo>
                  <a:cubicBezTo>
                    <a:pt x="314" y="802"/>
                    <a:pt x="258" y="534"/>
                    <a:pt x="210" y="266"/>
                  </a:cubicBezTo>
                  <a:cubicBezTo>
                    <a:pt x="199" y="196"/>
                    <a:pt x="163" y="151"/>
                    <a:pt x="118" y="103"/>
                  </a:cubicBezTo>
                  <a:cubicBezTo>
                    <a:pt x="71" y="81"/>
                    <a:pt x="34" y="45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5"/>
            <p:cNvSpPr/>
            <p:nvPr/>
          </p:nvSpPr>
          <p:spPr>
            <a:xfrm>
              <a:off x="3667533" y="606806"/>
              <a:ext cx="26475" cy="89939"/>
            </a:xfrm>
            <a:custGeom>
              <a:avLst/>
              <a:gdLst/>
              <a:ahLst/>
              <a:cxnLst/>
              <a:rect l="l" t="t" r="r" b="b"/>
              <a:pathLst>
                <a:path w="350" h="1189" extrusionOk="0">
                  <a:moveTo>
                    <a:pt x="96" y="1"/>
                  </a:moveTo>
                  <a:cubicBezTo>
                    <a:pt x="71" y="71"/>
                    <a:pt x="48" y="129"/>
                    <a:pt x="26" y="188"/>
                  </a:cubicBezTo>
                  <a:cubicBezTo>
                    <a:pt x="15" y="210"/>
                    <a:pt x="1" y="247"/>
                    <a:pt x="15" y="269"/>
                  </a:cubicBezTo>
                  <a:cubicBezTo>
                    <a:pt x="71" y="559"/>
                    <a:pt x="129" y="850"/>
                    <a:pt x="188" y="1141"/>
                  </a:cubicBezTo>
                  <a:cubicBezTo>
                    <a:pt x="188" y="1155"/>
                    <a:pt x="199" y="1166"/>
                    <a:pt x="199" y="1188"/>
                  </a:cubicBezTo>
                  <a:cubicBezTo>
                    <a:pt x="247" y="1177"/>
                    <a:pt x="294" y="1166"/>
                    <a:pt x="350" y="1155"/>
                  </a:cubicBezTo>
                  <a:cubicBezTo>
                    <a:pt x="258" y="769"/>
                    <a:pt x="188" y="386"/>
                    <a:pt x="9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5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5"/>
            <p:cNvSpPr/>
            <p:nvPr/>
          </p:nvSpPr>
          <p:spPr>
            <a:xfrm>
              <a:off x="3470418" y="418313"/>
              <a:ext cx="171860" cy="218607"/>
            </a:xfrm>
            <a:custGeom>
              <a:avLst/>
              <a:gdLst/>
              <a:ahLst/>
              <a:cxnLst/>
              <a:rect l="l" t="t" r="r" b="b"/>
              <a:pathLst>
                <a:path w="2272" h="2890" extrusionOk="0">
                  <a:moveTo>
                    <a:pt x="2003" y="300"/>
                  </a:moveTo>
                  <a:cubicBezTo>
                    <a:pt x="2011" y="300"/>
                    <a:pt x="2018" y="305"/>
                    <a:pt x="2026" y="305"/>
                  </a:cubicBezTo>
                  <a:cubicBezTo>
                    <a:pt x="2037" y="339"/>
                    <a:pt x="2048" y="364"/>
                    <a:pt x="2062" y="398"/>
                  </a:cubicBezTo>
                  <a:cubicBezTo>
                    <a:pt x="2048" y="398"/>
                    <a:pt x="2037" y="409"/>
                    <a:pt x="2026" y="409"/>
                  </a:cubicBezTo>
                  <a:cubicBezTo>
                    <a:pt x="2014" y="386"/>
                    <a:pt x="2003" y="350"/>
                    <a:pt x="1992" y="328"/>
                  </a:cubicBezTo>
                  <a:cubicBezTo>
                    <a:pt x="1978" y="316"/>
                    <a:pt x="1992" y="305"/>
                    <a:pt x="1992" y="305"/>
                  </a:cubicBezTo>
                  <a:cubicBezTo>
                    <a:pt x="1996" y="302"/>
                    <a:pt x="2000" y="300"/>
                    <a:pt x="2003" y="300"/>
                  </a:cubicBezTo>
                  <a:close/>
                  <a:moveTo>
                    <a:pt x="1573" y="526"/>
                  </a:moveTo>
                  <a:cubicBezTo>
                    <a:pt x="1584" y="537"/>
                    <a:pt x="1595" y="560"/>
                    <a:pt x="1607" y="574"/>
                  </a:cubicBezTo>
                  <a:cubicBezTo>
                    <a:pt x="1595" y="596"/>
                    <a:pt x="1595" y="607"/>
                    <a:pt x="1584" y="629"/>
                  </a:cubicBezTo>
                  <a:cubicBezTo>
                    <a:pt x="1573" y="607"/>
                    <a:pt x="1559" y="596"/>
                    <a:pt x="1548" y="585"/>
                  </a:cubicBezTo>
                  <a:cubicBezTo>
                    <a:pt x="1548" y="574"/>
                    <a:pt x="1559" y="548"/>
                    <a:pt x="1573" y="526"/>
                  </a:cubicBezTo>
                  <a:close/>
                  <a:moveTo>
                    <a:pt x="1375" y="805"/>
                  </a:moveTo>
                  <a:cubicBezTo>
                    <a:pt x="1397" y="828"/>
                    <a:pt x="1419" y="839"/>
                    <a:pt x="1456" y="864"/>
                  </a:cubicBezTo>
                  <a:cubicBezTo>
                    <a:pt x="1445" y="875"/>
                    <a:pt x="1445" y="886"/>
                    <a:pt x="1433" y="898"/>
                  </a:cubicBezTo>
                  <a:cubicBezTo>
                    <a:pt x="1408" y="875"/>
                    <a:pt x="1386" y="864"/>
                    <a:pt x="1364" y="839"/>
                  </a:cubicBezTo>
                  <a:cubicBezTo>
                    <a:pt x="1364" y="839"/>
                    <a:pt x="1364" y="817"/>
                    <a:pt x="1375" y="805"/>
                  </a:cubicBezTo>
                  <a:close/>
                  <a:moveTo>
                    <a:pt x="768" y="886"/>
                  </a:moveTo>
                  <a:cubicBezTo>
                    <a:pt x="805" y="898"/>
                    <a:pt x="838" y="909"/>
                    <a:pt x="875" y="923"/>
                  </a:cubicBezTo>
                  <a:cubicBezTo>
                    <a:pt x="875" y="934"/>
                    <a:pt x="886" y="934"/>
                    <a:pt x="886" y="945"/>
                  </a:cubicBezTo>
                  <a:cubicBezTo>
                    <a:pt x="875" y="956"/>
                    <a:pt x="861" y="967"/>
                    <a:pt x="849" y="967"/>
                  </a:cubicBezTo>
                  <a:cubicBezTo>
                    <a:pt x="827" y="945"/>
                    <a:pt x="791" y="923"/>
                    <a:pt x="757" y="909"/>
                  </a:cubicBezTo>
                  <a:lnTo>
                    <a:pt x="768" y="886"/>
                  </a:lnTo>
                  <a:close/>
                  <a:moveTo>
                    <a:pt x="735" y="1004"/>
                  </a:moveTo>
                  <a:cubicBezTo>
                    <a:pt x="757" y="1026"/>
                    <a:pt x="780" y="1037"/>
                    <a:pt x="805" y="1074"/>
                  </a:cubicBezTo>
                  <a:cubicBezTo>
                    <a:pt x="791" y="1085"/>
                    <a:pt x="791" y="1096"/>
                    <a:pt x="780" y="1096"/>
                  </a:cubicBezTo>
                  <a:cubicBezTo>
                    <a:pt x="757" y="1074"/>
                    <a:pt x="735" y="1048"/>
                    <a:pt x="721" y="1026"/>
                  </a:cubicBezTo>
                  <a:cubicBezTo>
                    <a:pt x="710" y="1026"/>
                    <a:pt x="735" y="1015"/>
                    <a:pt x="735" y="1004"/>
                  </a:cubicBezTo>
                  <a:close/>
                  <a:moveTo>
                    <a:pt x="2188" y="1"/>
                  </a:moveTo>
                  <a:cubicBezTo>
                    <a:pt x="2143" y="26"/>
                    <a:pt x="2095" y="59"/>
                    <a:pt x="2048" y="71"/>
                  </a:cubicBezTo>
                  <a:cubicBezTo>
                    <a:pt x="1978" y="96"/>
                    <a:pt x="1897" y="129"/>
                    <a:pt x="1816" y="154"/>
                  </a:cubicBezTo>
                  <a:cubicBezTo>
                    <a:pt x="1769" y="166"/>
                    <a:pt x="1724" y="177"/>
                    <a:pt x="1688" y="188"/>
                  </a:cubicBezTo>
                  <a:cubicBezTo>
                    <a:pt x="1305" y="269"/>
                    <a:pt x="919" y="364"/>
                    <a:pt x="537" y="445"/>
                  </a:cubicBezTo>
                  <a:cubicBezTo>
                    <a:pt x="413" y="469"/>
                    <a:pt x="295" y="494"/>
                    <a:pt x="168" y="494"/>
                  </a:cubicBezTo>
                  <a:cubicBezTo>
                    <a:pt x="114" y="494"/>
                    <a:pt x="59" y="489"/>
                    <a:pt x="0" y="479"/>
                  </a:cubicBezTo>
                  <a:lnTo>
                    <a:pt x="0" y="479"/>
                  </a:lnTo>
                  <a:cubicBezTo>
                    <a:pt x="23" y="574"/>
                    <a:pt x="37" y="666"/>
                    <a:pt x="59" y="758"/>
                  </a:cubicBezTo>
                  <a:cubicBezTo>
                    <a:pt x="118" y="967"/>
                    <a:pt x="246" y="1107"/>
                    <a:pt x="478" y="1166"/>
                  </a:cubicBezTo>
                  <a:cubicBezTo>
                    <a:pt x="665" y="1202"/>
                    <a:pt x="861" y="1236"/>
                    <a:pt x="1059" y="1236"/>
                  </a:cubicBezTo>
                  <a:cubicBezTo>
                    <a:pt x="1107" y="1236"/>
                    <a:pt x="1165" y="1236"/>
                    <a:pt x="1210" y="1247"/>
                  </a:cubicBezTo>
                  <a:cubicBezTo>
                    <a:pt x="1269" y="1258"/>
                    <a:pt x="1305" y="1294"/>
                    <a:pt x="1327" y="1364"/>
                  </a:cubicBezTo>
                  <a:cubicBezTo>
                    <a:pt x="1419" y="1831"/>
                    <a:pt x="1526" y="2294"/>
                    <a:pt x="1618" y="2761"/>
                  </a:cubicBezTo>
                  <a:cubicBezTo>
                    <a:pt x="1629" y="2808"/>
                    <a:pt x="1643" y="2842"/>
                    <a:pt x="1654" y="2889"/>
                  </a:cubicBezTo>
                  <a:lnTo>
                    <a:pt x="1688" y="2889"/>
                  </a:lnTo>
                  <a:cubicBezTo>
                    <a:pt x="1688" y="2889"/>
                    <a:pt x="1699" y="2889"/>
                    <a:pt x="1699" y="2878"/>
                  </a:cubicBezTo>
                  <a:lnTo>
                    <a:pt x="1408" y="1585"/>
                  </a:lnTo>
                  <a:lnTo>
                    <a:pt x="1364" y="1342"/>
                  </a:lnTo>
                  <a:lnTo>
                    <a:pt x="1350" y="1328"/>
                  </a:lnTo>
                  <a:cubicBezTo>
                    <a:pt x="1338" y="1272"/>
                    <a:pt x="1375" y="1224"/>
                    <a:pt x="1419" y="1202"/>
                  </a:cubicBezTo>
                  <a:cubicBezTo>
                    <a:pt x="1456" y="1166"/>
                    <a:pt x="1503" y="1155"/>
                    <a:pt x="1548" y="1132"/>
                  </a:cubicBezTo>
                  <a:cubicBezTo>
                    <a:pt x="1746" y="1037"/>
                    <a:pt x="1933" y="923"/>
                    <a:pt x="2107" y="783"/>
                  </a:cubicBezTo>
                  <a:cubicBezTo>
                    <a:pt x="2202" y="699"/>
                    <a:pt x="2246" y="596"/>
                    <a:pt x="2257" y="479"/>
                  </a:cubicBezTo>
                  <a:cubicBezTo>
                    <a:pt x="2271" y="420"/>
                    <a:pt x="2271" y="364"/>
                    <a:pt x="2257" y="316"/>
                  </a:cubicBezTo>
                  <a:cubicBezTo>
                    <a:pt x="2246" y="210"/>
                    <a:pt x="2235" y="107"/>
                    <a:pt x="218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5"/>
            <p:cNvSpPr/>
            <p:nvPr/>
          </p:nvSpPr>
          <p:spPr>
            <a:xfrm>
              <a:off x="3576086" y="523981"/>
              <a:ext cx="95990" cy="112102"/>
            </a:xfrm>
            <a:custGeom>
              <a:avLst/>
              <a:gdLst/>
              <a:ahLst/>
              <a:cxnLst/>
              <a:rect l="l" t="t" r="r" b="b"/>
              <a:pathLst>
                <a:path w="1269" h="1482" extrusionOk="0">
                  <a:moveTo>
                    <a:pt x="81" y="188"/>
                  </a:moveTo>
                  <a:cubicBezTo>
                    <a:pt x="106" y="210"/>
                    <a:pt x="117" y="224"/>
                    <a:pt x="129" y="246"/>
                  </a:cubicBezTo>
                  <a:lnTo>
                    <a:pt x="129" y="258"/>
                  </a:lnTo>
                  <a:cubicBezTo>
                    <a:pt x="129" y="269"/>
                    <a:pt x="117" y="269"/>
                    <a:pt x="117" y="269"/>
                  </a:cubicBezTo>
                  <a:cubicBezTo>
                    <a:pt x="117" y="280"/>
                    <a:pt x="117" y="294"/>
                    <a:pt x="106" y="305"/>
                  </a:cubicBezTo>
                  <a:cubicBezTo>
                    <a:pt x="92" y="294"/>
                    <a:pt x="81" y="269"/>
                    <a:pt x="70" y="258"/>
                  </a:cubicBezTo>
                  <a:lnTo>
                    <a:pt x="70" y="246"/>
                  </a:lnTo>
                  <a:lnTo>
                    <a:pt x="70" y="235"/>
                  </a:lnTo>
                  <a:cubicBezTo>
                    <a:pt x="81" y="224"/>
                    <a:pt x="81" y="199"/>
                    <a:pt x="81" y="188"/>
                  </a:cubicBezTo>
                  <a:close/>
                  <a:moveTo>
                    <a:pt x="151" y="456"/>
                  </a:moveTo>
                  <a:cubicBezTo>
                    <a:pt x="151" y="467"/>
                    <a:pt x="162" y="478"/>
                    <a:pt x="176" y="503"/>
                  </a:cubicBezTo>
                  <a:lnTo>
                    <a:pt x="176" y="515"/>
                  </a:lnTo>
                  <a:lnTo>
                    <a:pt x="187" y="515"/>
                  </a:lnTo>
                  <a:cubicBezTo>
                    <a:pt x="187" y="537"/>
                    <a:pt x="176" y="559"/>
                    <a:pt x="176" y="573"/>
                  </a:cubicBezTo>
                  <a:cubicBezTo>
                    <a:pt x="162" y="559"/>
                    <a:pt x="151" y="537"/>
                    <a:pt x="140" y="515"/>
                  </a:cubicBezTo>
                  <a:lnTo>
                    <a:pt x="129" y="515"/>
                  </a:lnTo>
                  <a:cubicBezTo>
                    <a:pt x="140" y="490"/>
                    <a:pt x="140" y="478"/>
                    <a:pt x="151" y="456"/>
                  </a:cubicBezTo>
                  <a:close/>
                  <a:moveTo>
                    <a:pt x="0" y="1"/>
                  </a:moveTo>
                  <a:lnTo>
                    <a:pt x="59" y="224"/>
                  </a:lnTo>
                  <a:lnTo>
                    <a:pt x="338" y="1481"/>
                  </a:lnTo>
                  <a:cubicBezTo>
                    <a:pt x="397" y="1467"/>
                    <a:pt x="455" y="1456"/>
                    <a:pt x="511" y="1445"/>
                  </a:cubicBezTo>
                  <a:cubicBezTo>
                    <a:pt x="548" y="1434"/>
                    <a:pt x="595" y="1434"/>
                    <a:pt x="629" y="1434"/>
                  </a:cubicBezTo>
                  <a:cubicBezTo>
                    <a:pt x="690" y="1427"/>
                    <a:pt x="754" y="1421"/>
                    <a:pt x="818" y="1421"/>
                  </a:cubicBezTo>
                  <a:cubicBezTo>
                    <a:pt x="864" y="1421"/>
                    <a:pt x="911" y="1424"/>
                    <a:pt x="955" y="1434"/>
                  </a:cubicBezTo>
                  <a:cubicBezTo>
                    <a:pt x="966" y="1435"/>
                    <a:pt x="976" y="1436"/>
                    <a:pt x="985" y="1436"/>
                  </a:cubicBezTo>
                  <a:cubicBezTo>
                    <a:pt x="1045" y="1436"/>
                    <a:pt x="1075" y="1405"/>
                    <a:pt x="1106" y="1364"/>
                  </a:cubicBezTo>
                  <a:cubicBezTo>
                    <a:pt x="1210" y="1235"/>
                    <a:pt x="1268" y="1085"/>
                    <a:pt x="1257" y="909"/>
                  </a:cubicBezTo>
                  <a:cubicBezTo>
                    <a:pt x="1257" y="794"/>
                    <a:pt x="1246" y="666"/>
                    <a:pt x="1210" y="537"/>
                  </a:cubicBezTo>
                  <a:cubicBezTo>
                    <a:pt x="1154" y="316"/>
                    <a:pt x="1025" y="165"/>
                    <a:pt x="791" y="107"/>
                  </a:cubicBezTo>
                  <a:cubicBezTo>
                    <a:pt x="606" y="70"/>
                    <a:pt x="408" y="37"/>
                    <a:pt x="210" y="37"/>
                  </a:cubicBezTo>
                  <a:cubicBezTo>
                    <a:pt x="162" y="37"/>
                    <a:pt x="117" y="37"/>
                    <a:pt x="70" y="26"/>
                  </a:cubicBezTo>
                  <a:cubicBezTo>
                    <a:pt x="48" y="26"/>
                    <a:pt x="22" y="15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5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5"/>
            <p:cNvSpPr/>
            <p:nvPr/>
          </p:nvSpPr>
          <p:spPr>
            <a:xfrm>
              <a:off x="3472082" y="415439"/>
              <a:ext cx="160438" cy="37443"/>
            </a:xfrm>
            <a:custGeom>
              <a:avLst/>
              <a:gdLst/>
              <a:ahLst/>
              <a:cxnLst/>
              <a:rect l="l" t="t" r="r" b="b"/>
              <a:pathLst>
                <a:path w="2121" h="495" extrusionOk="0">
                  <a:moveTo>
                    <a:pt x="2051" y="0"/>
                  </a:moveTo>
                  <a:cubicBezTo>
                    <a:pt x="1655" y="0"/>
                    <a:pt x="274" y="288"/>
                    <a:pt x="1" y="483"/>
                  </a:cubicBezTo>
                  <a:cubicBezTo>
                    <a:pt x="26" y="483"/>
                    <a:pt x="48" y="494"/>
                    <a:pt x="59" y="494"/>
                  </a:cubicBezTo>
                  <a:cubicBezTo>
                    <a:pt x="100" y="489"/>
                    <a:pt x="137" y="489"/>
                    <a:pt x="176" y="489"/>
                  </a:cubicBezTo>
                  <a:cubicBezTo>
                    <a:pt x="214" y="489"/>
                    <a:pt x="252" y="489"/>
                    <a:pt x="294" y="483"/>
                  </a:cubicBezTo>
                  <a:cubicBezTo>
                    <a:pt x="839" y="388"/>
                    <a:pt x="1386" y="262"/>
                    <a:pt x="1923" y="109"/>
                  </a:cubicBezTo>
                  <a:cubicBezTo>
                    <a:pt x="1992" y="86"/>
                    <a:pt x="2062" y="53"/>
                    <a:pt x="2121" y="28"/>
                  </a:cubicBezTo>
                  <a:lnTo>
                    <a:pt x="2121" y="5"/>
                  </a:lnTo>
                  <a:cubicBezTo>
                    <a:pt x="2103" y="2"/>
                    <a:pt x="2080" y="0"/>
                    <a:pt x="205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5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5"/>
            <p:cNvSpPr/>
            <p:nvPr/>
          </p:nvSpPr>
          <p:spPr>
            <a:xfrm>
              <a:off x="3554075" y="634566"/>
              <a:ext cx="95990" cy="24281"/>
            </a:xfrm>
            <a:custGeom>
              <a:avLst/>
              <a:gdLst/>
              <a:ahLst/>
              <a:cxnLst/>
              <a:rect l="l" t="t" r="r" b="b"/>
              <a:pathLst>
                <a:path w="1269" h="321" extrusionOk="0">
                  <a:moveTo>
                    <a:pt x="1108" y="0"/>
                  </a:moveTo>
                  <a:cubicBezTo>
                    <a:pt x="757" y="0"/>
                    <a:pt x="118" y="173"/>
                    <a:pt x="1" y="321"/>
                  </a:cubicBezTo>
                  <a:cubicBezTo>
                    <a:pt x="82" y="310"/>
                    <a:pt x="163" y="310"/>
                    <a:pt x="232" y="299"/>
                  </a:cubicBezTo>
                  <a:cubicBezTo>
                    <a:pt x="501" y="240"/>
                    <a:pt x="758" y="181"/>
                    <a:pt x="1026" y="123"/>
                  </a:cubicBezTo>
                  <a:cubicBezTo>
                    <a:pt x="1107" y="100"/>
                    <a:pt x="1177" y="53"/>
                    <a:pt x="1269" y="19"/>
                  </a:cubicBezTo>
                  <a:cubicBezTo>
                    <a:pt x="1229" y="6"/>
                    <a:pt x="1173" y="0"/>
                    <a:pt x="110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5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5"/>
            <p:cNvSpPr/>
            <p:nvPr/>
          </p:nvSpPr>
          <p:spPr>
            <a:xfrm>
              <a:off x="3575178" y="649089"/>
              <a:ext cx="48487" cy="27307"/>
            </a:xfrm>
            <a:custGeom>
              <a:avLst/>
              <a:gdLst/>
              <a:ahLst/>
              <a:cxnLst/>
              <a:rect l="l" t="t" r="r" b="b"/>
              <a:pathLst>
                <a:path w="641" h="361" extrusionOk="0">
                  <a:moveTo>
                    <a:pt x="641" y="0"/>
                  </a:moveTo>
                  <a:lnTo>
                    <a:pt x="641" y="0"/>
                  </a:lnTo>
                  <a:cubicBezTo>
                    <a:pt x="431" y="37"/>
                    <a:pt x="222" y="81"/>
                    <a:pt x="1" y="129"/>
                  </a:cubicBezTo>
                  <a:cubicBezTo>
                    <a:pt x="12" y="140"/>
                    <a:pt x="12" y="140"/>
                    <a:pt x="23" y="140"/>
                  </a:cubicBezTo>
                  <a:cubicBezTo>
                    <a:pt x="129" y="176"/>
                    <a:pt x="222" y="221"/>
                    <a:pt x="258" y="339"/>
                  </a:cubicBezTo>
                  <a:cubicBezTo>
                    <a:pt x="258" y="350"/>
                    <a:pt x="280" y="361"/>
                    <a:pt x="303" y="361"/>
                  </a:cubicBezTo>
                  <a:cubicBezTo>
                    <a:pt x="350" y="350"/>
                    <a:pt x="409" y="339"/>
                    <a:pt x="467" y="327"/>
                  </a:cubicBezTo>
                  <a:cubicBezTo>
                    <a:pt x="490" y="316"/>
                    <a:pt x="501" y="302"/>
                    <a:pt x="501" y="280"/>
                  </a:cubicBezTo>
                  <a:cubicBezTo>
                    <a:pt x="490" y="210"/>
                    <a:pt x="512" y="163"/>
                    <a:pt x="548" y="107"/>
                  </a:cubicBezTo>
                  <a:cubicBezTo>
                    <a:pt x="582" y="70"/>
                    <a:pt x="607" y="37"/>
                    <a:pt x="64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5"/>
            <p:cNvSpPr/>
            <p:nvPr/>
          </p:nvSpPr>
          <p:spPr>
            <a:xfrm>
              <a:off x="3484562" y="501138"/>
              <a:ext cx="21180" cy="69667"/>
            </a:xfrm>
            <a:custGeom>
              <a:avLst/>
              <a:gdLst/>
              <a:ahLst/>
              <a:cxnLst/>
              <a:rect l="l" t="t" r="r" b="b"/>
              <a:pathLst>
                <a:path w="280" h="921" extrusionOk="0">
                  <a:moveTo>
                    <a:pt x="0" y="1"/>
                  </a:moveTo>
                  <a:lnTo>
                    <a:pt x="0" y="1"/>
                  </a:lnTo>
                  <a:cubicBezTo>
                    <a:pt x="70" y="303"/>
                    <a:pt x="129" y="618"/>
                    <a:pt x="199" y="920"/>
                  </a:cubicBezTo>
                  <a:cubicBezTo>
                    <a:pt x="221" y="875"/>
                    <a:pt x="255" y="828"/>
                    <a:pt x="280" y="792"/>
                  </a:cubicBezTo>
                  <a:cubicBezTo>
                    <a:pt x="221" y="560"/>
                    <a:pt x="174" y="328"/>
                    <a:pt x="140" y="93"/>
                  </a:cubicBezTo>
                  <a:cubicBezTo>
                    <a:pt x="81" y="60"/>
                    <a:pt x="45" y="37"/>
                    <a:pt x="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5"/>
            <p:cNvSpPr/>
            <p:nvPr/>
          </p:nvSpPr>
          <p:spPr>
            <a:xfrm>
              <a:off x="3636900" y="466949"/>
              <a:ext cx="21180" cy="70423"/>
            </a:xfrm>
            <a:custGeom>
              <a:avLst/>
              <a:gdLst/>
              <a:ahLst/>
              <a:cxnLst/>
              <a:rect l="l" t="t" r="r" b="b"/>
              <a:pathLst>
                <a:path w="280" h="931" extrusionOk="0">
                  <a:moveTo>
                    <a:pt x="82" y="0"/>
                  </a:moveTo>
                  <a:cubicBezTo>
                    <a:pt x="56" y="23"/>
                    <a:pt x="45" y="56"/>
                    <a:pt x="34" y="70"/>
                  </a:cubicBezTo>
                  <a:cubicBezTo>
                    <a:pt x="23" y="93"/>
                    <a:pt x="1" y="115"/>
                    <a:pt x="1" y="126"/>
                  </a:cubicBezTo>
                  <a:cubicBezTo>
                    <a:pt x="56" y="372"/>
                    <a:pt x="104" y="615"/>
                    <a:pt x="140" y="824"/>
                  </a:cubicBezTo>
                  <a:cubicBezTo>
                    <a:pt x="196" y="872"/>
                    <a:pt x="233" y="908"/>
                    <a:pt x="280" y="931"/>
                  </a:cubicBezTo>
                  <a:cubicBezTo>
                    <a:pt x="210" y="629"/>
                    <a:pt x="151" y="313"/>
                    <a:pt x="8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5"/>
            <p:cNvSpPr/>
            <p:nvPr/>
          </p:nvSpPr>
          <p:spPr>
            <a:xfrm>
              <a:off x="3387593" y="259017"/>
              <a:ext cx="367320" cy="520874"/>
            </a:xfrm>
            <a:custGeom>
              <a:avLst/>
              <a:gdLst/>
              <a:ahLst/>
              <a:cxnLst/>
              <a:rect l="l" t="t" r="r" b="b"/>
              <a:pathLst>
                <a:path w="4856" h="6886" extrusionOk="0">
                  <a:moveTo>
                    <a:pt x="2514" y="48"/>
                  </a:moveTo>
                  <a:cubicBezTo>
                    <a:pt x="2528" y="48"/>
                    <a:pt x="2551" y="59"/>
                    <a:pt x="2562" y="70"/>
                  </a:cubicBezTo>
                  <a:cubicBezTo>
                    <a:pt x="2609" y="129"/>
                    <a:pt x="2643" y="188"/>
                    <a:pt x="2690" y="257"/>
                  </a:cubicBezTo>
                  <a:cubicBezTo>
                    <a:pt x="2084" y="386"/>
                    <a:pt x="1503" y="514"/>
                    <a:pt x="886" y="640"/>
                  </a:cubicBezTo>
                  <a:cubicBezTo>
                    <a:pt x="908" y="559"/>
                    <a:pt x="922" y="478"/>
                    <a:pt x="944" y="397"/>
                  </a:cubicBezTo>
                  <a:cubicBezTo>
                    <a:pt x="944" y="386"/>
                    <a:pt x="967" y="375"/>
                    <a:pt x="978" y="375"/>
                  </a:cubicBezTo>
                  <a:cubicBezTo>
                    <a:pt x="1492" y="269"/>
                    <a:pt x="2003" y="165"/>
                    <a:pt x="2514" y="48"/>
                  </a:cubicBezTo>
                  <a:close/>
                  <a:moveTo>
                    <a:pt x="3529" y="140"/>
                  </a:moveTo>
                  <a:cubicBezTo>
                    <a:pt x="3506" y="199"/>
                    <a:pt x="3481" y="235"/>
                    <a:pt x="3459" y="280"/>
                  </a:cubicBezTo>
                  <a:cubicBezTo>
                    <a:pt x="3447" y="291"/>
                    <a:pt x="3436" y="291"/>
                    <a:pt x="3436" y="291"/>
                  </a:cubicBezTo>
                  <a:cubicBezTo>
                    <a:pt x="2889" y="408"/>
                    <a:pt x="2352" y="514"/>
                    <a:pt x="1816" y="629"/>
                  </a:cubicBezTo>
                  <a:cubicBezTo>
                    <a:pt x="1316" y="735"/>
                    <a:pt x="816" y="838"/>
                    <a:pt x="316" y="956"/>
                  </a:cubicBezTo>
                  <a:cubicBezTo>
                    <a:pt x="297" y="960"/>
                    <a:pt x="279" y="962"/>
                    <a:pt x="263" y="962"/>
                  </a:cubicBezTo>
                  <a:cubicBezTo>
                    <a:pt x="189" y="962"/>
                    <a:pt x="141" y="923"/>
                    <a:pt x="84" y="875"/>
                  </a:cubicBezTo>
                  <a:cubicBezTo>
                    <a:pt x="1235" y="629"/>
                    <a:pt x="2375" y="386"/>
                    <a:pt x="3529" y="140"/>
                  </a:cubicBezTo>
                  <a:close/>
                  <a:moveTo>
                    <a:pt x="3098" y="419"/>
                  </a:moveTo>
                  <a:lnTo>
                    <a:pt x="3098" y="419"/>
                  </a:lnTo>
                  <a:cubicBezTo>
                    <a:pt x="3062" y="489"/>
                    <a:pt x="3040" y="548"/>
                    <a:pt x="3017" y="595"/>
                  </a:cubicBezTo>
                  <a:cubicBezTo>
                    <a:pt x="3003" y="607"/>
                    <a:pt x="2981" y="607"/>
                    <a:pt x="2970" y="618"/>
                  </a:cubicBezTo>
                  <a:cubicBezTo>
                    <a:pt x="2598" y="688"/>
                    <a:pt x="2235" y="769"/>
                    <a:pt x="1875" y="850"/>
                  </a:cubicBezTo>
                  <a:cubicBezTo>
                    <a:pt x="1514" y="920"/>
                    <a:pt x="1154" y="1003"/>
                    <a:pt x="794" y="1073"/>
                  </a:cubicBezTo>
                  <a:cubicBezTo>
                    <a:pt x="781" y="1077"/>
                    <a:pt x="769" y="1080"/>
                    <a:pt x="759" y="1080"/>
                  </a:cubicBezTo>
                  <a:cubicBezTo>
                    <a:pt x="739" y="1080"/>
                    <a:pt x="722" y="1071"/>
                    <a:pt x="699" y="1048"/>
                  </a:cubicBezTo>
                  <a:cubicBezTo>
                    <a:pt x="676" y="1014"/>
                    <a:pt x="643" y="989"/>
                    <a:pt x="595" y="956"/>
                  </a:cubicBezTo>
                  <a:cubicBezTo>
                    <a:pt x="1433" y="780"/>
                    <a:pt x="2260" y="607"/>
                    <a:pt x="3098" y="419"/>
                  </a:cubicBezTo>
                  <a:close/>
                  <a:moveTo>
                    <a:pt x="2039" y="875"/>
                  </a:moveTo>
                  <a:cubicBezTo>
                    <a:pt x="2051" y="908"/>
                    <a:pt x="2051" y="945"/>
                    <a:pt x="2073" y="967"/>
                  </a:cubicBezTo>
                  <a:cubicBezTo>
                    <a:pt x="2095" y="1014"/>
                    <a:pt x="2143" y="1048"/>
                    <a:pt x="2179" y="1084"/>
                  </a:cubicBezTo>
                  <a:cubicBezTo>
                    <a:pt x="2235" y="1129"/>
                    <a:pt x="2283" y="1177"/>
                    <a:pt x="2294" y="1258"/>
                  </a:cubicBezTo>
                  <a:cubicBezTo>
                    <a:pt x="2084" y="1305"/>
                    <a:pt x="1875" y="1353"/>
                    <a:pt x="1654" y="1397"/>
                  </a:cubicBezTo>
                  <a:cubicBezTo>
                    <a:pt x="1643" y="1327"/>
                    <a:pt x="1654" y="1258"/>
                    <a:pt x="1690" y="1199"/>
                  </a:cubicBezTo>
                  <a:cubicBezTo>
                    <a:pt x="1701" y="1165"/>
                    <a:pt x="1724" y="1143"/>
                    <a:pt x="1735" y="1107"/>
                  </a:cubicBezTo>
                  <a:cubicBezTo>
                    <a:pt x="1746" y="1048"/>
                    <a:pt x="1746" y="989"/>
                    <a:pt x="1746" y="933"/>
                  </a:cubicBezTo>
                  <a:cubicBezTo>
                    <a:pt x="1841" y="920"/>
                    <a:pt x="1933" y="897"/>
                    <a:pt x="2039" y="875"/>
                  </a:cubicBezTo>
                  <a:close/>
                  <a:moveTo>
                    <a:pt x="2760" y="710"/>
                  </a:moveTo>
                  <a:cubicBezTo>
                    <a:pt x="2760" y="710"/>
                    <a:pt x="2771" y="710"/>
                    <a:pt x="2783" y="724"/>
                  </a:cubicBezTo>
                  <a:cubicBezTo>
                    <a:pt x="2841" y="1014"/>
                    <a:pt x="2911" y="1316"/>
                    <a:pt x="2970" y="1607"/>
                  </a:cubicBezTo>
                  <a:cubicBezTo>
                    <a:pt x="2900" y="1596"/>
                    <a:pt x="2841" y="1573"/>
                    <a:pt x="2771" y="1562"/>
                  </a:cubicBezTo>
                  <a:cubicBezTo>
                    <a:pt x="2744" y="1557"/>
                    <a:pt x="2717" y="1556"/>
                    <a:pt x="2690" y="1556"/>
                  </a:cubicBezTo>
                  <a:cubicBezTo>
                    <a:pt x="2636" y="1556"/>
                    <a:pt x="2582" y="1562"/>
                    <a:pt x="2528" y="1562"/>
                  </a:cubicBezTo>
                  <a:cubicBezTo>
                    <a:pt x="2433" y="1548"/>
                    <a:pt x="2341" y="1537"/>
                    <a:pt x="2260" y="1492"/>
                  </a:cubicBezTo>
                  <a:cubicBezTo>
                    <a:pt x="2213" y="1456"/>
                    <a:pt x="2179" y="1408"/>
                    <a:pt x="2154" y="1353"/>
                  </a:cubicBezTo>
                  <a:cubicBezTo>
                    <a:pt x="2213" y="1339"/>
                    <a:pt x="2260" y="1327"/>
                    <a:pt x="2305" y="1316"/>
                  </a:cubicBezTo>
                  <a:cubicBezTo>
                    <a:pt x="2352" y="1305"/>
                    <a:pt x="2364" y="1294"/>
                    <a:pt x="2352" y="1258"/>
                  </a:cubicBezTo>
                  <a:cubicBezTo>
                    <a:pt x="2330" y="1154"/>
                    <a:pt x="2283" y="1084"/>
                    <a:pt x="2202" y="1037"/>
                  </a:cubicBezTo>
                  <a:cubicBezTo>
                    <a:pt x="2143" y="1003"/>
                    <a:pt x="2095" y="967"/>
                    <a:pt x="2095" y="897"/>
                  </a:cubicBezTo>
                  <a:cubicBezTo>
                    <a:pt x="2084" y="875"/>
                    <a:pt x="2095" y="864"/>
                    <a:pt x="2120" y="850"/>
                  </a:cubicBezTo>
                  <a:cubicBezTo>
                    <a:pt x="2341" y="805"/>
                    <a:pt x="2551" y="757"/>
                    <a:pt x="2760" y="710"/>
                  </a:cubicBezTo>
                  <a:close/>
                  <a:moveTo>
                    <a:pt x="2970" y="676"/>
                  </a:moveTo>
                  <a:cubicBezTo>
                    <a:pt x="3051" y="1059"/>
                    <a:pt x="3132" y="1445"/>
                    <a:pt x="3213" y="1827"/>
                  </a:cubicBezTo>
                  <a:cubicBezTo>
                    <a:pt x="3157" y="1772"/>
                    <a:pt x="3098" y="1724"/>
                    <a:pt x="3051" y="1677"/>
                  </a:cubicBezTo>
                  <a:cubicBezTo>
                    <a:pt x="3040" y="1665"/>
                    <a:pt x="3028" y="1654"/>
                    <a:pt x="3028" y="1632"/>
                  </a:cubicBezTo>
                  <a:cubicBezTo>
                    <a:pt x="2959" y="1327"/>
                    <a:pt x="2900" y="1026"/>
                    <a:pt x="2830" y="724"/>
                  </a:cubicBezTo>
                  <a:lnTo>
                    <a:pt x="2830" y="699"/>
                  </a:lnTo>
                  <a:cubicBezTo>
                    <a:pt x="2878" y="699"/>
                    <a:pt x="2922" y="688"/>
                    <a:pt x="2970" y="676"/>
                  </a:cubicBezTo>
                  <a:close/>
                  <a:moveTo>
                    <a:pt x="1675" y="950"/>
                  </a:moveTo>
                  <a:cubicBezTo>
                    <a:pt x="1701" y="950"/>
                    <a:pt x="1709" y="962"/>
                    <a:pt x="1701" y="1003"/>
                  </a:cubicBezTo>
                  <a:cubicBezTo>
                    <a:pt x="1701" y="1048"/>
                    <a:pt x="1690" y="1107"/>
                    <a:pt x="1654" y="1154"/>
                  </a:cubicBezTo>
                  <a:cubicBezTo>
                    <a:pt x="1606" y="1235"/>
                    <a:pt x="1584" y="1316"/>
                    <a:pt x="1606" y="1422"/>
                  </a:cubicBezTo>
                  <a:cubicBezTo>
                    <a:pt x="1620" y="1445"/>
                    <a:pt x="1632" y="1456"/>
                    <a:pt x="1665" y="1456"/>
                  </a:cubicBezTo>
                  <a:cubicBezTo>
                    <a:pt x="1713" y="1445"/>
                    <a:pt x="1771" y="1434"/>
                    <a:pt x="1816" y="1422"/>
                  </a:cubicBezTo>
                  <a:lnTo>
                    <a:pt x="1816" y="1422"/>
                  </a:lnTo>
                  <a:cubicBezTo>
                    <a:pt x="1841" y="1478"/>
                    <a:pt x="1830" y="1537"/>
                    <a:pt x="1794" y="1584"/>
                  </a:cubicBezTo>
                  <a:cubicBezTo>
                    <a:pt x="1735" y="1677"/>
                    <a:pt x="1654" y="1724"/>
                    <a:pt x="1551" y="1772"/>
                  </a:cubicBezTo>
                  <a:cubicBezTo>
                    <a:pt x="1422" y="1827"/>
                    <a:pt x="1294" y="1875"/>
                    <a:pt x="1187" y="2003"/>
                  </a:cubicBezTo>
                  <a:cubicBezTo>
                    <a:pt x="1132" y="1688"/>
                    <a:pt x="1062" y="1397"/>
                    <a:pt x="1003" y="1096"/>
                  </a:cubicBezTo>
                  <a:cubicBezTo>
                    <a:pt x="1014" y="1084"/>
                    <a:pt x="1037" y="1084"/>
                    <a:pt x="1048" y="1084"/>
                  </a:cubicBezTo>
                  <a:cubicBezTo>
                    <a:pt x="1246" y="1037"/>
                    <a:pt x="1444" y="989"/>
                    <a:pt x="1632" y="956"/>
                  </a:cubicBezTo>
                  <a:cubicBezTo>
                    <a:pt x="1649" y="952"/>
                    <a:pt x="1664" y="950"/>
                    <a:pt x="1675" y="950"/>
                  </a:cubicBezTo>
                  <a:close/>
                  <a:moveTo>
                    <a:pt x="956" y="1107"/>
                  </a:moveTo>
                  <a:cubicBezTo>
                    <a:pt x="956" y="1118"/>
                    <a:pt x="956" y="1129"/>
                    <a:pt x="967" y="1143"/>
                  </a:cubicBezTo>
                  <a:cubicBezTo>
                    <a:pt x="1025" y="1434"/>
                    <a:pt x="1084" y="1724"/>
                    <a:pt x="1143" y="2015"/>
                  </a:cubicBezTo>
                  <a:cubicBezTo>
                    <a:pt x="1154" y="2037"/>
                    <a:pt x="1143" y="2073"/>
                    <a:pt x="1132" y="2096"/>
                  </a:cubicBezTo>
                  <a:cubicBezTo>
                    <a:pt x="1106" y="2154"/>
                    <a:pt x="1084" y="2213"/>
                    <a:pt x="1062" y="2283"/>
                  </a:cubicBezTo>
                  <a:cubicBezTo>
                    <a:pt x="967" y="1897"/>
                    <a:pt x="897" y="1515"/>
                    <a:pt x="816" y="1129"/>
                  </a:cubicBezTo>
                  <a:cubicBezTo>
                    <a:pt x="863" y="1118"/>
                    <a:pt x="908" y="1107"/>
                    <a:pt x="956" y="1107"/>
                  </a:cubicBezTo>
                  <a:close/>
                  <a:moveTo>
                    <a:pt x="2097" y="1370"/>
                  </a:moveTo>
                  <a:cubicBezTo>
                    <a:pt x="2108" y="1370"/>
                    <a:pt x="2120" y="1378"/>
                    <a:pt x="2120" y="1386"/>
                  </a:cubicBezTo>
                  <a:cubicBezTo>
                    <a:pt x="2165" y="1515"/>
                    <a:pt x="2271" y="1573"/>
                    <a:pt x="2389" y="1596"/>
                  </a:cubicBezTo>
                  <a:cubicBezTo>
                    <a:pt x="2470" y="1607"/>
                    <a:pt x="2551" y="1607"/>
                    <a:pt x="2632" y="1607"/>
                  </a:cubicBezTo>
                  <a:cubicBezTo>
                    <a:pt x="2642" y="1606"/>
                    <a:pt x="2652" y="1606"/>
                    <a:pt x="2662" y="1606"/>
                  </a:cubicBezTo>
                  <a:cubicBezTo>
                    <a:pt x="2935" y="1606"/>
                    <a:pt x="3114" y="1755"/>
                    <a:pt x="3238" y="1992"/>
                  </a:cubicBezTo>
                  <a:cubicBezTo>
                    <a:pt x="3238" y="2003"/>
                    <a:pt x="3238" y="2015"/>
                    <a:pt x="3249" y="2026"/>
                  </a:cubicBezTo>
                  <a:cubicBezTo>
                    <a:pt x="2878" y="2026"/>
                    <a:pt x="2514" y="2107"/>
                    <a:pt x="2154" y="2177"/>
                  </a:cubicBezTo>
                  <a:cubicBezTo>
                    <a:pt x="1794" y="2260"/>
                    <a:pt x="1444" y="2353"/>
                    <a:pt x="1095" y="2504"/>
                  </a:cubicBezTo>
                  <a:cubicBezTo>
                    <a:pt x="1106" y="2422"/>
                    <a:pt x="1106" y="2364"/>
                    <a:pt x="1118" y="2294"/>
                  </a:cubicBezTo>
                  <a:cubicBezTo>
                    <a:pt x="1176" y="2062"/>
                    <a:pt x="1316" y="1911"/>
                    <a:pt x="1551" y="1827"/>
                  </a:cubicBezTo>
                  <a:cubicBezTo>
                    <a:pt x="1665" y="1783"/>
                    <a:pt x="1760" y="1724"/>
                    <a:pt x="1830" y="1607"/>
                  </a:cubicBezTo>
                  <a:cubicBezTo>
                    <a:pt x="1863" y="1562"/>
                    <a:pt x="1886" y="1515"/>
                    <a:pt x="1875" y="1445"/>
                  </a:cubicBezTo>
                  <a:cubicBezTo>
                    <a:pt x="1875" y="1422"/>
                    <a:pt x="1875" y="1408"/>
                    <a:pt x="1911" y="1408"/>
                  </a:cubicBezTo>
                  <a:cubicBezTo>
                    <a:pt x="1970" y="1397"/>
                    <a:pt x="2026" y="1375"/>
                    <a:pt x="2084" y="1375"/>
                  </a:cubicBezTo>
                  <a:cubicBezTo>
                    <a:pt x="2087" y="1372"/>
                    <a:pt x="2092" y="1370"/>
                    <a:pt x="2097" y="1370"/>
                  </a:cubicBezTo>
                  <a:close/>
                  <a:moveTo>
                    <a:pt x="3168" y="2068"/>
                  </a:moveTo>
                  <a:cubicBezTo>
                    <a:pt x="3197" y="2068"/>
                    <a:pt x="3220" y="2070"/>
                    <a:pt x="3238" y="2073"/>
                  </a:cubicBezTo>
                  <a:lnTo>
                    <a:pt x="3238" y="2096"/>
                  </a:lnTo>
                  <a:cubicBezTo>
                    <a:pt x="3179" y="2121"/>
                    <a:pt x="3109" y="2154"/>
                    <a:pt x="3040" y="2177"/>
                  </a:cubicBezTo>
                  <a:cubicBezTo>
                    <a:pt x="2503" y="2330"/>
                    <a:pt x="1956" y="2456"/>
                    <a:pt x="1411" y="2551"/>
                  </a:cubicBezTo>
                  <a:cubicBezTo>
                    <a:pt x="1369" y="2557"/>
                    <a:pt x="1331" y="2557"/>
                    <a:pt x="1293" y="2557"/>
                  </a:cubicBezTo>
                  <a:cubicBezTo>
                    <a:pt x="1254" y="2557"/>
                    <a:pt x="1217" y="2557"/>
                    <a:pt x="1176" y="2562"/>
                  </a:cubicBezTo>
                  <a:cubicBezTo>
                    <a:pt x="1165" y="2562"/>
                    <a:pt x="1143" y="2551"/>
                    <a:pt x="1118" y="2551"/>
                  </a:cubicBezTo>
                  <a:cubicBezTo>
                    <a:pt x="1391" y="2356"/>
                    <a:pt x="2772" y="2068"/>
                    <a:pt x="3168" y="2068"/>
                  </a:cubicBezTo>
                  <a:close/>
                  <a:moveTo>
                    <a:pt x="3249" y="2923"/>
                  </a:moveTo>
                  <a:cubicBezTo>
                    <a:pt x="3297" y="3143"/>
                    <a:pt x="3341" y="3364"/>
                    <a:pt x="3389" y="3587"/>
                  </a:cubicBezTo>
                  <a:cubicBezTo>
                    <a:pt x="3179" y="3518"/>
                    <a:pt x="2970" y="3492"/>
                    <a:pt x="2760" y="3481"/>
                  </a:cubicBezTo>
                  <a:lnTo>
                    <a:pt x="2609" y="3481"/>
                  </a:lnTo>
                  <a:cubicBezTo>
                    <a:pt x="2551" y="3481"/>
                    <a:pt x="2492" y="3459"/>
                    <a:pt x="2492" y="3423"/>
                  </a:cubicBezTo>
                  <a:cubicBezTo>
                    <a:pt x="2492" y="3378"/>
                    <a:pt x="2528" y="3342"/>
                    <a:pt x="2573" y="3330"/>
                  </a:cubicBezTo>
                  <a:cubicBezTo>
                    <a:pt x="2819" y="3224"/>
                    <a:pt x="3040" y="3099"/>
                    <a:pt x="3238" y="2934"/>
                  </a:cubicBezTo>
                  <a:cubicBezTo>
                    <a:pt x="3238" y="2934"/>
                    <a:pt x="3249" y="2934"/>
                    <a:pt x="3249" y="2923"/>
                  </a:cubicBezTo>
                  <a:close/>
                  <a:moveTo>
                    <a:pt x="3378" y="2749"/>
                  </a:moveTo>
                  <a:cubicBezTo>
                    <a:pt x="3447" y="3062"/>
                    <a:pt x="3506" y="3378"/>
                    <a:pt x="3576" y="3680"/>
                  </a:cubicBezTo>
                  <a:cubicBezTo>
                    <a:pt x="3529" y="3657"/>
                    <a:pt x="3492" y="3621"/>
                    <a:pt x="3436" y="3573"/>
                  </a:cubicBezTo>
                  <a:cubicBezTo>
                    <a:pt x="3400" y="3364"/>
                    <a:pt x="3352" y="3121"/>
                    <a:pt x="3297" y="2875"/>
                  </a:cubicBezTo>
                  <a:cubicBezTo>
                    <a:pt x="3297" y="2864"/>
                    <a:pt x="3319" y="2842"/>
                    <a:pt x="3330" y="2819"/>
                  </a:cubicBezTo>
                  <a:cubicBezTo>
                    <a:pt x="3341" y="2805"/>
                    <a:pt x="3352" y="2772"/>
                    <a:pt x="3378" y="2749"/>
                  </a:cubicBezTo>
                  <a:close/>
                  <a:moveTo>
                    <a:pt x="1467" y="3308"/>
                  </a:moveTo>
                  <a:lnTo>
                    <a:pt x="1467" y="3308"/>
                  </a:lnTo>
                  <a:cubicBezTo>
                    <a:pt x="1537" y="3319"/>
                    <a:pt x="1606" y="3342"/>
                    <a:pt x="1676" y="3353"/>
                  </a:cubicBezTo>
                  <a:cubicBezTo>
                    <a:pt x="1863" y="3389"/>
                    <a:pt x="2051" y="3400"/>
                    <a:pt x="2235" y="3400"/>
                  </a:cubicBezTo>
                  <a:cubicBezTo>
                    <a:pt x="2243" y="3399"/>
                    <a:pt x="2251" y="3398"/>
                    <a:pt x="2258" y="3398"/>
                  </a:cubicBezTo>
                  <a:cubicBezTo>
                    <a:pt x="2309" y="3398"/>
                    <a:pt x="2354" y="3427"/>
                    <a:pt x="2364" y="3459"/>
                  </a:cubicBezTo>
                  <a:cubicBezTo>
                    <a:pt x="2375" y="3481"/>
                    <a:pt x="2330" y="3540"/>
                    <a:pt x="2271" y="3562"/>
                  </a:cubicBezTo>
                  <a:cubicBezTo>
                    <a:pt x="2039" y="3657"/>
                    <a:pt x="1816" y="3783"/>
                    <a:pt x="1620" y="3948"/>
                  </a:cubicBezTo>
                  <a:lnTo>
                    <a:pt x="1606" y="3959"/>
                  </a:lnTo>
                  <a:cubicBezTo>
                    <a:pt x="1562" y="3738"/>
                    <a:pt x="1514" y="3529"/>
                    <a:pt x="1467" y="3308"/>
                  </a:cubicBezTo>
                  <a:close/>
                  <a:moveTo>
                    <a:pt x="1282" y="3202"/>
                  </a:moveTo>
                  <a:cubicBezTo>
                    <a:pt x="1327" y="3238"/>
                    <a:pt x="1363" y="3261"/>
                    <a:pt x="1422" y="3294"/>
                  </a:cubicBezTo>
                  <a:cubicBezTo>
                    <a:pt x="1456" y="3529"/>
                    <a:pt x="1503" y="3761"/>
                    <a:pt x="1562" y="3993"/>
                  </a:cubicBezTo>
                  <a:cubicBezTo>
                    <a:pt x="1537" y="4029"/>
                    <a:pt x="1503" y="4076"/>
                    <a:pt x="1481" y="4121"/>
                  </a:cubicBezTo>
                  <a:cubicBezTo>
                    <a:pt x="1411" y="3819"/>
                    <a:pt x="1352" y="3504"/>
                    <a:pt x="1282" y="3202"/>
                  </a:cubicBezTo>
                  <a:close/>
                  <a:moveTo>
                    <a:pt x="3283" y="2107"/>
                  </a:moveTo>
                  <a:cubicBezTo>
                    <a:pt x="3330" y="2213"/>
                    <a:pt x="3341" y="2316"/>
                    <a:pt x="3352" y="2422"/>
                  </a:cubicBezTo>
                  <a:cubicBezTo>
                    <a:pt x="3366" y="2470"/>
                    <a:pt x="3366" y="2526"/>
                    <a:pt x="3352" y="2585"/>
                  </a:cubicBezTo>
                  <a:cubicBezTo>
                    <a:pt x="3341" y="2702"/>
                    <a:pt x="3297" y="2805"/>
                    <a:pt x="3202" y="2889"/>
                  </a:cubicBezTo>
                  <a:cubicBezTo>
                    <a:pt x="3028" y="3029"/>
                    <a:pt x="2841" y="3143"/>
                    <a:pt x="2643" y="3238"/>
                  </a:cubicBezTo>
                  <a:cubicBezTo>
                    <a:pt x="2598" y="3261"/>
                    <a:pt x="2551" y="3272"/>
                    <a:pt x="2514" y="3308"/>
                  </a:cubicBezTo>
                  <a:cubicBezTo>
                    <a:pt x="2470" y="3330"/>
                    <a:pt x="2433" y="3378"/>
                    <a:pt x="2445" y="3434"/>
                  </a:cubicBezTo>
                  <a:lnTo>
                    <a:pt x="2459" y="3448"/>
                  </a:lnTo>
                  <a:lnTo>
                    <a:pt x="2492" y="3481"/>
                  </a:lnTo>
                  <a:lnTo>
                    <a:pt x="2492" y="3504"/>
                  </a:lnTo>
                  <a:cubicBezTo>
                    <a:pt x="2514" y="3518"/>
                    <a:pt x="2540" y="3529"/>
                    <a:pt x="2562" y="3529"/>
                  </a:cubicBezTo>
                  <a:cubicBezTo>
                    <a:pt x="2609" y="3540"/>
                    <a:pt x="2654" y="3540"/>
                    <a:pt x="2702" y="3540"/>
                  </a:cubicBezTo>
                  <a:cubicBezTo>
                    <a:pt x="2900" y="3540"/>
                    <a:pt x="3098" y="3573"/>
                    <a:pt x="3283" y="3610"/>
                  </a:cubicBezTo>
                  <a:cubicBezTo>
                    <a:pt x="3517" y="3668"/>
                    <a:pt x="3646" y="3819"/>
                    <a:pt x="3702" y="4040"/>
                  </a:cubicBezTo>
                  <a:cubicBezTo>
                    <a:pt x="3738" y="4169"/>
                    <a:pt x="3749" y="4297"/>
                    <a:pt x="3749" y="4412"/>
                  </a:cubicBezTo>
                  <a:cubicBezTo>
                    <a:pt x="3760" y="4588"/>
                    <a:pt x="3702" y="4738"/>
                    <a:pt x="3598" y="4867"/>
                  </a:cubicBezTo>
                  <a:cubicBezTo>
                    <a:pt x="3567" y="4908"/>
                    <a:pt x="3537" y="4939"/>
                    <a:pt x="3477" y="4939"/>
                  </a:cubicBezTo>
                  <a:cubicBezTo>
                    <a:pt x="3468" y="4939"/>
                    <a:pt x="3458" y="4938"/>
                    <a:pt x="3447" y="4937"/>
                  </a:cubicBezTo>
                  <a:cubicBezTo>
                    <a:pt x="3403" y="4927"/>
                    <a:pt x="3356" y="4924"/>
                    <a:pt x="3310" y="4924"/>
                  </a:cubicBezTo>
                  <a:cubicBezTo>
                    <a:pt x="3246" y="4924"/>
                    <a:pt x="3182" y="4930"/>
                    <a:pt x="3121" y="4937"/>
                  </a:cubicBezTo>
                  <a:cubicBezTo>
                    <a:pt x="3028" y="4948"/>
                    <a:pt x="2922" y="4959"/>
                    <a:pt x="2830" y="4984"/>
                  </a:cubicBezTo>
                  <a:lnTo>
                    <a:pt x="2841" y="4995"/>
                  </a:lnTo>
                  <a:lnTo>
                    <a:pt x="2794" y="4995"/>
                  </a:lnTo>
                  <a:lnTo>
                    <a:pt x="2794" y="4984"/>
                  </a:lnTo>
                  <a:cubicBezTo>
                    <a:pt x="2794" y="4995"/>
                    <a:pt x="2783" y="4995"/>
                    <a:pt x="2783" y="4995"/>
                  </a:cubicBezTo>
                  <a:lnTo>
                    <a:pt x="2749" y="4995"/>
                  </a:lnTo>
                  <a:cubicBezTo>
                    <a:pt x="2738" y="4948"/>
                    <a:pt x="2724" y="4914"/>
                    <a:pt x="2713" y="4867"/>
                  </a:cubicBezTo>
                  <a:cubicBezTo>
                    <a:pt x="2621" y="4400"/>
                    <a:pt x="2514" y="3937"/>
                    <a:pt x="2422" y="3470"/>
                  </a:cubicBezTo>
                  <a:cubicBezTo>
                    <a:pt x="2400" y="3400"/>
                    <a:pt x="2364" y="3364"/>
                    <a:pt x="2305" y="3353"/>
                  </a:cubicBezTo>
                  <a:cubicBezTo>
                    <a:pt x="2260" y="3342"/>
                    <a:pt x="2202" y="3342"/>
                    <a:pt x="2154" y="3342"/>
                  </a:cubicBezTo>
                  <a:cubicBezTo>
                    <a:pt x="1956" y="3342"/>
                    <a:pt x="1760" y="3308"/>
                    <a:pt x="1573" y="3272"/>
                  </a:cubicBezTo>
                  <a:cubicBezTo>
                    <a:pt x="1341" y="3213"/>
                    <a:pt x="1213" y="3073"/>
                    <a:pt x="1154" y="2864"/>
                  </a:cubicBezTo>
                  <a:cubicBezTo>
                    <a:pt x="1132" y="2772"/>
                    <a:pt x="1118" y="2680"/>
                    <a:pt x="1095" y="2585"/>
                  </a:cubicBezTo>
                  <a:lnTo>
                    <a:pt x="1095" y="2585"/>
                  </a:lnTo>
                  <a:cubicBezTo>
                    <a:pt x="1154" y="2595"/>
                    <a:pt x="1209" y="2600"/>
                    <a:pt x="1263" y="2600"/>
                  </a:cubicBezTo>
                  <a:cubicBezTo>
                    <a:pt x="1390" y="2600"/>
                    <a:pt x="1508" y="2575"/>
                    <a:pt x="1632" y="2551"/>
                  </a:cubicBezTo>
                  <a:cubicBezTo>
                    <a:pt x="2014" y="2470"/>
                    <a:pt x="2400" y="2375"/>
                    <a:pt x="2783" y="2294"/>
                  </a:cubicBezTo>
                  <a:cubicBezTo>
                    <a:pt x="2900" y="2260"/>
                    <a:pt x="3028" y="2224"/>
                    <a:pt x="3143" y="2177"/>
                  </a:cubicBezTo>
                  <a:cubicBezTo>
                    <a:pt x="3190" y="2165"/>
                    <a:pt x="3238" y="2132"/>
                    <a:pt x="3283" y="2107"/>
                  </a:cubicBezTo>
                  <a:close/>
                  <a:moveTo>
                    <a:pt x="2400" y="3551"/>
                  </a:moveTo>
                  <a:cubicBezTo>
                    <a:pt x="2400" y="3562"/>
                    <a:pt x="2400" y="3587"/>
                    <a:pt x="2411" y="3599"/>
                  </a:cubicBezTo>
                  <a:cubicBezTo>
                    <a:pt x="2503" y="4040"/>
                    <a:pt x="2598" y="4495"/>
                    <a:pt x="2690" y="4937"/>
                  </a:cubicBezTo>
                  <a:cubicBezTo>
                    <a:pt x="2702" y="5018"/>
                    <a:pt x="2713" y="5007"/>
                    <a:pt x="2632" y="5040"/>
                  </a:cubicBezTo>
                  <a:cubicBezTo>
                    <a:pt x="2470" y="5110"/>
                    <a:pt x="2305" y="5180"/>
                    <a:pt x="2143" y="5250"/>
                  </a:cubicBezTo>
                  <a:cubicBezTo>
                    <a:pt x="2120" y="5264"/>
                    <a:pt x="2095" y="5264"/>
                    <a:pt x="2084" y="5264"/>
                  </a:cubicBezTo>
                  <a:cubicBezTo>
                    <a:pt x="1900" y="5238"/>
                    <a:pt x="1771" y="5124"/>
                    <a:pt x="1665" y="4970"/>
                  </a:cubicBezTo>
                  <a:cubicBezTo>
                    <a:pt x="1551" y="4797"/>
                    <a:pt x="1492" y="4588"/>
                    <a:pt x="1492" y="4367"/>
                  </a:cubicBezTo>
                  <a:cubicBezTo>
                    <a:pt x="1492" y="4216"/>
                    <a:pt x="1551" y="4088"/>
                    <a:pt x="1665" y="3981"/>
                  </a:cubicBezTo>
                  <a:cubicBezTo>
                    <a:pt x="1830" y="3853"/>
                    <a:pt x="2014" y="3738"/>
                    <a:pt x="2202" y="3657"/>
                  </a:cubicBezTo>
                  <a:cubicBezTo>
                    <a:pt x="2271" y="3621"/>
                    <a:pt x="2330" y="3587"/>
                    <a:pt x="2400" y="3551"/>
                  </a:cubicBezTo>
                  <a:close/>
                  <a:moveTo>
                    <a:pt x="3309" y="4965"/>
                  </a:moveTo>
                  <a:cubicBezTo>
                    <a:pt x="3374" y="4965"/>
                    <a:pt x="3430" y="4971"/>
                    <a:pt x="3470" y="4984"/>
                  </a:cubicBezTo>
                  <a:cubicBezTo>
                    <a:pt x="3378" y="5018"/>
                    <a:pt x="3308" y="5065"/>
                    <a:pt x="3227" y="5088"/>
                  </a:cubicBezTo>
                  <a:cubicBezTo>
                    <a:pt x="2959" y="5146"/>
                    <a:pt x="2702" y="5205"/>
                    <a:pt x="2433" y="5264"/>
                  </a:cubicBezTo>
                  <a:cubicBezTo>
                    <a:pt x="2364" y="5275"/>
                    <a:pt x="2283" y="5275"/>
                    <a:pt x="2202" y="5286"/>
                  </a:cubicBezTo>
                  <a:cubicBezTo>
                    <a:pt x="2319" y="5138"/>
                    <a:pt x="2958" y="4965"/>
                    <a:pt x="3309" y="4965"/>
                  </a:cubicBezTo>
                  <a:close/>
                  <a:moveTo>
                    <a:pt x="3121" y="5157"/>
                  </a:moveTo>
                  <a:lnTo>
                    <a:pt x="3121" y="5157"/>
                  </a:lnTo>
                  <a:cubicBezTo>
                    <a:pt x="3087" y="5194"/>
                    <a:pt x="3062" y="5227"/>
                    <a:pt x="3028" y="5264"/>
                  </a:cubicBezTo>
                  <a:cubicBezTo>
                    <a:pt x="2992" y="5320"/>
                    <a:pt x="2970" y="5367"/>
                    <a:pt x="2981" y="5437"/>
                  </a:cubicBezTo>
                  <a:cubicBezTo>
                    <a:pt x="2981" y="5459"/>
                    <a:pt x="2970" y="5473"/>
                    <a:pt x="2947" y="5484"/>
                  </a:cubicBezTo>
                  <a:cubicBezTo>
                    <a:pt x="2889" y="5496"/>
                    <a:pt x="2830" y="5507"/>
                    <a:pt x="2783" y="5518"/>
                  </a:cubicBezTo>
                  <a:cubicBezTo>
                    <a:pt x="2760" y="5518"/>
                    <a:pt x="2738" y="5507"/>
                    <a:pt x="2738" y="5496"/>
                  </a:cubicBezTo>
                  <a:cubicBezTo>
                    <a:pt x="2702" y="5378"/>
                    <a:pt x="2609" y="5333"/>
                    <a:pt x="2503" y="5297"/>
                  </a:cubicBezTo>
                  <a:cubicBezTo>
                    <a:pt x="2492" y="5297"/>
                    <a:pt x="2492" y="5297"/>
                    <a:pt x="2481" y="5286"/>
                  </a:cubicBezTo>
                  <a:cubicBezTo>
                    <a:pt x="2702" y="5238"/>
                    <a:pt x="2911" y="5194"/>
                    <a:pt x="3121" y="5157"/>
                  </a:cubicBezTo>
                  <a:close/>
                  <a:moveTo>
                    <a:pt x="3797" y="4599"/>
                  </a:moveTo>
                  <a:cubicBezTo>
                    <a:pt x="3889" y="4984"/>
                    <a:pt x="3959" y="5367"/>
                    <a:pt x="4051" y="5753"/>
                  </a:cubicBezTo>
                  <a:cubicBezTo>
                    <a:pt x="3995" y="5764"/>
                    <a:pt x="3948" y="5775"/>
                    <a:pt x="3900" y="5786"/>
                  </a:cubicBezTo>
                  <a:cubicBezTo>
                    <a:pt x="3900" y="5764"/>
                    <a:pt x="3889" y="5753"/>
                    <a:pt x="3889" y="5739"/>
                  </a:cubicBezTo>
                  <a:cubicBezTo>
                    <a:pt x="3830" y="5448"/>
                    <a:pt x="3772" y="5157"/>
                    <a:pt x="3716" y="4867"/>
                  </a:cubicBezTo>
                  <a:cubicBezTo>
                    <a:pt x="3702" y="4845"/>
                    <a:pt x="3716" y="4808"/>
                    <a:pt x="3727" y="4786"/>
                  </a:cubicBezTo>
                  <a:cubicBezTo>
                    <a:pt x="3749" y="4727"/>
                    <a:pt x="3772" y="4669"/>
                    <a:pt x="3797" y="4599"/>
                  </a:cubicBezTo>
                  <a:close/>
                  <a:moveTo>
                    <a:pt x="3411" y="350"/>
                  </a:moveTo>
                  <a:cubicBezTo>
                    <a:pt x="3808" y="2191"/>
                    <a:pt x="4191" y="4029"/>
                    <a:pt x="4587" y="5867"/>
                  </a:cubicBezTo>
                  <a:cubicBezTo>
                    <a:pt x="4540" y="5867"/>
                    <a:pt x="4495" y="5878"/>
                    <a:pt x="4448" y="5892"/>
                  </a:cubicBezTo>
                  <a:cubicBezTo>
                    <a:pt x="4065" y="4051"/>
                    <a:pt x="3679" y="2224"/>
                    <a:pt x="3283" y="386"/>
                  </a:cubicBezTo>
                  <a:cubicBezTo>
                    <a:pt x="3330" y="375"/>
                    <a:pt x="3378" y="361"/>
                    <a:pt x="3411" y="350"/>
                  </a:cubicBezTo>
                  <a:close/>
                  <a:moveTo>
                    <a:pt x="3238" y="397"/>
                  </a:moveTo>
                  <a:cubicBezTo>
                    <a:pt x="3621" y="2235"/>
                    <a:pt x="4006" y="4062"/>
                    <a:pt x="4400" y="5892"/>
                  </a:cubicBezTo>
                  <a:cubicBezTo>
                    <a:pt x="4368" y="5908"/>
                    <a:pt x="4349" y="5916"/>
                    <a:pt x="4332" y="5916"/>
                  </a:cubicBezTo>
                  <a:cubicBezTo>
                    <a:pt x="4313" y="5916"/>
                    <a:pt x="4299" y="5904"/>
                    <a:pt x="4274" y="5878"/>
                  </a:cubicBezTo>
                  <a:cubicBezTo>
                    <a:pt x="4227" y="5834"/>
                    <a:pt x="4168" y="5786"/>
                    <a:pt x="4110" y="5739"/>
                  </a:cubicBezTo>
                  <a:cubicBezTo>
                    <a:pt x="4098" y="5739"/>
                    <a:pt x="4098" y="5716"/>
                    <a:pt x="4087" y="5705"/>
                  </a:cubicBezTo>
                  <a:cubicBezTo>
                    <a:pt x="4006" y="5286"/>
                    <a:pt x="3911" y="4856"/>
                    <a:pt x="3819" y="4426"/>
                  </a:cubicBezTo>
                  <a:cubicBezTo>
                    <a:pt x="3797" y="4319"/>
                    <a:pt x="3808" y="4202"/>
                    <a:pt x="3772" y="4099"/>
                  </a:cubicBezTo>
                  <a:cubicBezTo>
                    <a:pt x="3749" y="3993"/>
                    <a:pt x="3702" y="3900"/>
                    <a:pt x="3668" y="3808"/>
                  </a:cubicBezTo>
                  <a:cubicBezTo>
                    <a:pt x="3657" y="3783"/>
                    <a:pt x="3646" y="3761"/>
                    <a:pt x="3646" y="3738"/>
                  </a:cubicBezTo>
                  <a:cubicBezTo>
                    <a:pt x="3562" y="3389"/>
                    <a:pt x="3492" y="3029"/>
                    <a:pt x="3422" y="2680"/>
                  </a:cubicBezTo>
                  <a:cubicBezTo>
                    <a:pt x="3411" y="2621"/>
                    <a:pt x="3422" y="2562"/>
                    <a:pt x="3422" y="2504"/>
                  </a:cubicBezTo>
                  <a:cubicBezTo>
                    <a:pt x="3422" y="2341"/>
                    <a:pt x="3378" y="2177"/>
                    <a:pt x="3319" y="2026"/>
                  </a:cubicBezTo>
                  <a:cubicBezTo>
                    <a:pt x="3308" y="2003"/>
                    <a:pt x="3297" y="1981"/>
                    <a:pt x="3297" y="1945"/>
                  </a:cubicBezTo>
                  <a:cubicBezTo>
                    <a:pt x="3213" y="1548"/>
                    <a:pt x="3121" y="1154"/>
                    <a:pt x="3040" y="757"/>
                  </a:cubicBezTo>
                  <a:cubicBezTo>
                    <a:pt x="3028" y="710"/>
                    <a:pt x="3017" y="676"/>
                    <a:pt x="3051" y="629"/>
                  </a:cubicBezTo>
                  <a:cubicBezTo>
                    <a:pt x="3098" y="595"/>
                    <a:pt x="3109" y="526"/>
                    <a:pt x="3121" y="478"/>
                  </a:cubicBezTo>
                  <a:cubicBezTo>
                    <a:pt x="3132" y="408"/>
                    <a:pt x="3168" y="397"/>
                    <a:pt x="3238" y="397"/>
                  </a:cubicBezTo>
                  <a:close/>
                  <a:moveTo>
                    <a:pt x="3657" y="4889"/>
                  </a:moveTo>
                  <a:cubicBezTo>
                    <a:pt x="3727" y="5194"/>
                    <a:pt x="3786" y="5484"/>
                    <a:pt x="3855" y="5786"/>
                  </a:cubicBezTo>
                  <a:cubicBezTo>
                    <a:pt x="3841" y="5797"/>
                    <a:pt x="3819" y="5797"/>
                    <a:pt x="3808" y="5808"/>
                  </a:cubicBezTo>
                  <a:cubicBezTo>
                    <a:pt x="3610" y="5845"/>
                    <a:pt x="3411" y="5892"/>
                    <a:pt x="3227" y="5926"/>
                  </a:cubicBezTo>
                  <a:cubicBezTo>
                    <a:pt x="3209" y="5929"/>
                    <a:pt x="3194" y="5931"/>
                    <a:pt x="3182" y="5931"/>
                  </a:cubicBezTo>
                  <a:cubicBezTo>
                    <a:pt x="3155" y="5931"/>
                    <a:pt x="3143" y="5919"/>
                    <a:pt x="3143" y="5878"/>
                  </a:cubicBezTo>
                  <a:cubicBezTo>
                    <a:pt x="3157" y="5834"/>
                    <a:pt x="3168" y="5775"/>
                    <a:pt x="3190" y="5739"/>
                  </a:cubicBezTo>
                  <a:cubicBezTo>
                    <a:pt x="3249" y="5658"/>
                    <a:pt x="3271" y="5565"/>
                    <a:pt x="3249" y="5473"/>
                  </a:cubicBezTo>
                  <a:cubicBezTo>
                    <a:pt x="3241" y="5446"/>
                    <a:pt x="3232" y="5433"/>
                    <a:pt x="3208" y="5433"/>
                  </a:cubicBezTo>
                  <a:cubicBezTo>
                    <a:pt x="3200" y="5433"/>
                    <a:pt x="3191" y="5434"/>
                    <a:pt x="3179" y="5437"/>
                  </a:cubicBezTo>
                  <a:cubicBezTo>
                    <a:pt x="3132" y="5448"/>
                    <a:pt x="3087" y="5448"/>
                    <a:pt x="3028" y="5459"/>
                  </a:cubicBezTo>
                  <a:cubicBezTo>
                    <a:pt x="3017" y="5356"/>
                    <a:pt x="3062" y="5275"/>
                    <a:pt x="3132" y="5227"/>
                  </a:cubicBezTo>
                  <a:cubicBezTo>
                    <a:pt x="3190" y="5169"/>
                    <a:pt x="3260" y="5135"/>
                    <a:pt x="3330" y="5110"/>
                  </a:cubicBezTo>
                  <a:cubicBezTo>
                    <a:pt x="3447" y="5054"/>
                    <a:pt x="3576" y="4995"/>
                    <a:pt x="3657" y="4889"/>
                  </a:cubicBezTo>
                  <a:close/>
                  <a:moveTo>
                    <a:pt x="3190" y="5484"/>
                  </a:moveTo>
                  <a:lnTo>
                    <a:pt x="3190" y="5484"/>
                  </a:lnTo>
                  <a:cubicBezTo>
                    <a:pt x="3213" y="5543"/>
                    <a:pt x="3202" y="5599"/>
                    <a:pt x="3179" y="5658"/>
                  </a:cubicBezTo>
                  <a:cubicBezTo>
                    <a:pt x="3168" y="5683"/>
                    <a:pt x="3157" y="5716"/>
                    <a:pt x="3132" y="5739"/>
                  </a:cubicBezTo>
                  <a:cubicBezTo>
                    <a:pt x="3098" y="5808"/>
                    <a:pt x="3087" y="5867"/>
                    <a:pt x="3121" y="5948"/>
                  </a:cubicBezTo>
                  <a:cubicBezTo>
                    <a:pt x="3017" y="5973"/>
                    <a:pt x="2911" y="5984"/>
                    <a:pt x="2808" y="6007"/>
                  </a:cubicBezTo>
                  <a:cubicBezTo>
                    <a:pt x="2808" y="5903"/>
                    <a:pt x="2738" y="5845"/>
                    <a:pt x="2654" y="5786"/>
                  </a:cubicBezTo>
                  <a:cubicBezTo>
                    <a:pt x="2598" y="5753"/>
                    <a:pt x="2562" y="5694"/>
                    <a:pt x="2551" y="5624"/>
                  </a:cubicBezTo>
                  <a:cubicBezTo>
                    <a:pt x="2771" y="5577"/>
                    <a:pt x="2981" y="5529"/>
                    <a:pt x="3190" y="5484"/>
                  </a:cubicBezTo>
                  <a:close/>
                  <a:moveTo>
                    <a:pt x="1896" y="5270"/>
                  </a:moveTo>
                  <a:cubicBezTo>
                    <a:pt x="1898" y="5270"/>
                    <a:pt x="1900" y="5271"/>
                    <a:pt x="1900" y="5275"/>
                  </a:cubicBezTo>
                  <a:cubicBezTo>
                    <a:pt x="2026" y="5333"/>
                    <a:pt x="2154" y="5333"/>
                    <a:pt x="2283" y="5333"/>
                  </a:cubicBezTo>
                  <a:cubicBezTo>
                    <a:pt x="2309" y="5330"/>
                    <a:pt x="2335" y="5329"/>
                    <a:pt x="2360" y="5329"/>
                  </a:cubicBezTo>
                  <a:cubicBezTo>
                    <a:pt x="2446" y="5329"/>
                    <a:pt x="2525" y="5349"/>
                    <a:pt x="2598" y="5403"/>
                  </a:cubicBezTo>
                  <a:cubicBezTo>
                    <a:pt x="2654" y="5437"/>
                    <a:pt x="2679" y="5459"/>
                    <a:pt x="2690" y="5543"/>
                  </a:cubicBezTo>
                  <a:cubicBezTo>
                    <a:pt x="2643" y="5543"/>
                    <a:pt x="2598" y="5554"/>
                    <a:pt x="2540" y="5565"/>
                  </a:cubicBezTo>
                  <a:cubicBezTo>
                    <a:pt x="2503" y="5577"/>
                    <a:pt x="2492" y="5588"/>
                    <a:pt x="2503" y="5624"/>
                  </a:cubicBezTo>
                  <a:cubicBezTo>
                    <a:pt x="2514" y="5727"/>
                    <a:pt x="2573" y="5797"/>
                    <a:pt x="2654" y="5856"/>
                  </a:cubicBezTo>
                  <a:cubicBezTo>
                    <a:pt x="2713" y="5878"/>
                    <a:pt x="2760" y="5915"/>
                    <a:pt x="2760" y="5984"/>
                  </a:cubicBezTo>
                  <a:cubicBezTo>
                    <a:pt x="2771" y="6007"/>
                    <a:pt x="2760" y="6032"/>
                    <a:pt x="2738" y="6032"/>
                  </a:cubicBezTo>
                  <a:cubicBezTo>
                    <a:pt x="2514" y="6077"/>
                    <a:pt x="2305" y="6124"/>
                    <a:pt x="2095" y="6172"/>
                  </a:cubicBezTo>
                  <a:lnTo>
                    <a:pt x="2073" y="6172"/>
                  </a:lnTo>
                  <a:cubicBezTo>
                    <a:pt x="2014" y="5867"/>
                    <a:pt x="1944" y="5565"/>
                    <a:pt x="1886" y="5275"/>
                  </a:cubicBezTo>
                  <a:cubicBezTo>
                    <a:pt x="1886" y="5275"/>
                    <a:pt x="1892" y="5270"/>
                    <a:pt x="1896" y="5270"/>
                  </a:cubicBezTo>
                  <a:close/>
                  <a:moveTo>
                    <a:pt x="1643" y="5054"/>
                  </a:moveTo>
                  <a:lnTo>
                    <a:pt x="1643" y="5054"/>
                  </a:lnTo>
                  <a:cubicBezTo>
                    <a:pt x="1676" y="5099"/>
                    <a:pt x="1713" y="5135"/>
                    <a:pt x="1760" y="5157"/>
                  </a:cubicBezTo>
                  <a:cubicBezTo>
                    <a:pt x="1805" y="5205"/>
                    <a:pt x="1841" y="5250"/>
                    <a:pt x="1852" y="5320"/>
                  </a:cubicBezTo>
                  <a:cubicBezTo>
                    <a:pt x="1900" y="5588"/>
                    <a:pt x="1956" y="5856"/>
                    <a:pt x="2014" y="6135"/>
                  </a:cubicBezTo>
                  <a:cubicBezTo>
                    <a:pt x="2026" y="6146"/>
                    <a:pt x="2026" y="6158"/>
                    <a:pt x="2026" y="6183"/>
                  </a:cubicBezTo>
                  <a:cubicBezTo>
                    <a:pt x="1981" y="6194"/>
                    <a:pt x="1933" y="6205"/>
                    <a:pt x="1886" y="6205"/>
                  </a:cubicBezTo>
                  <a:cubicBezTo>
                    <a:pt x="1805" y="5822"/>
                    <a:pt x="1724" y="5448"/>
                    <a:pt x="1643" y="5054"/>
                  </a:cubicBezTo>
                  <a:close/>
                  <a:moveTo>
                    <a:pt x="4098" y="5802"/>
                  </a:moveTo>
                  <a:cubicBezTo>
                    <a:pt x="4116" y="5802"/>
                    <a:pt x="4134" y="5810"/>
                    <a:pt x="4157" y="5834"/>
                  </a:cubicBezTo>
                  <a:cubicBezTo>
                    <a:pt x="4179" y="5867"/>
                    <a:pt x="4216" y="5892"/>
                    <a:pt x="4260" y="5926"/>
                  </a:cubicBezTo>
                  <a:cubicBezTo>
                    <a:pt x="3422" y="6113"/>
                    <a:pt x="2598" y="6275"/>
                    <a:pt x="1760" y="6462"/>
                  </a:cubicBezTo>
                  <a:cubicBezTo>
                    <a:pt x="1794" y="6392"/>
                    <a:pt x="1816" y="6345"/>
                    <a:pt x="1841" y="6297"/>
                  </a:cubicBezTo>
                  <a:cubicBezTo>
                    <a:pt x="1841" y="6275"/>
                    <a:pt x="1875" y="6275"/>
                    <a:pt x="1886" y="6264"/>
                  </a:cubicBezTo>
                  <a:cubicBezTo>
                    <a:pt x="2249" y="6194"/>
                    <a:pt x="2609" y="6113"/>
                    <a:pt x="2981" y="6043"/>
                  </a:cubicBezTo>
                  <a:cubicBezTo>
                    <a:pt x="3341" y="5962"/>
                    <a:pt x="3702" y="5878"/>
                    <a:pt x="4065" y="5808"/>
                  </a:cubicBezTo>
                  <a:cubicBezTo>
                    <a:pt x="4077" y="5804"/>
                    <a:pt x="4087" y="5802"/>
                    <a:pt x="4098" y="5802"/>
                  </a:cubicBezTo>
                  <a:close/>
                  <a:moveTo>
                    <a:pt x="512" y="968"/>
                  </a:moveTo>
                  <a:cubicBezTo>
                    <a:pt x="535" y="968"/>
                    <a:pt x="557" y="977"/>
                    <a:pt x="584" y="1003"/>
                  </a:cubicBezTo>
                  <a:cubicBezTo>
                    <a:pt x="629" y="1059"/>
                    <a:pt x="676" y="1118"/>
                    <a:pt x="746" y="1143"/>
                  </a:cubicBezTo>
                  <a:cubicBezTo>
                    <a:pt x="757" y="1143"/>
                    <a:pt x="768" y="1177"/>
                    <a:pt x="768" y="1188"/>
                  </a:cubicBezTo>
                  <a:cubicBezTo>
                    <a:pt x="852" y="1562"/>
                    <a:pt x="922" y="1934"/>
                    <a:pt x="1003" y="2305"/>
                  </a:cubicBezTo>
                  <a:cubicBezTo>
                    <a:pt x="1025" y="2411"/>
                    <a:pt x="1037" y="2526"/>
                    <a:pt x="1048" y="2643"/>
                  </a:cubicBezTo>
                  <a:cubicBezTo>
                    <a:pt x="1073" y="2794"/>
                    <a:pt x="1106" y="2945"/>
                    <a:pt x="1187" y="3085"/>
                  </a:cubicBezTo>
                  <a:cubicBezTo>
                    <a:pt x="1201" y="3110"/>
                    <a:pt x="1213" y="3132"/>
                    <a:pt x="1213" y="3143"/>
                  </a:cubicBezTo>
                  <a:cubicBezTo>
                    <a:pt x="1294" y="3504"/>
                    <a:pt x="1363" y="3853"/>
                    <a:pt x="1433" y="4202"/>
                  </a:cubicBezTo>
                  <a:cubicBezTo>
                    <a:pt x="1444" y="4216"/>
                    <a:pt x="1444" y="4238"/>
                    <a:pt x="1444" y="4261"/>
                  </a:cubicBezTo>
                  <a:cubicBezTo>
                    <a:pt x="1411" y="4459"/>
                    <a:pt x="1456" y="4657"/>
                    <a:pt x="1537" y="4845"/>
                  </a:cubicBezTo>
                  <a:cubicBezTo>
                    <a:pt x="1551" y="4878"/>
                    <a:pt x="1551" y="4914"/>
                    <a:pt x="1562" y="4937"/>
                  </a:cubicBezTo>
                  <a:cubicBezTo>
                    <a:pt x="1643" y="5333"/>
                    <a:pt x="1735" y="5739"/>
                    <a:pt x="1816" y="6135"/>
                  </a:cubicBezTo>
                  <a:cubicBezTo>
                    <a:pt x="1830" y="6172"/>
                    <a:pt x="1841" y="6205"/>
                    <a:pt x="1805" y="6253"/>
                  </a:cubicBezTo>
                  <a:cubicBezTo>
                    <a:pt x="1760" y="6297"/>
                    <a:pt x="1746" y="6356"/>
                    <a:pt x="1735" y="6415"/>
                  </a:cubicBezTo>
                  <a:cubicBezTo>
                    <a:pt x="1713" y="6484"/>
                    <a:pt x="1676" y="6484"/>
                    <a:pt x="1620" y="6484"/>
                  </a:cubicBezTo>
                  <a:cubicBezTo>
                    <a:pt x="1235" y="4657"/>
                    <a:pt x="838" y="2819"/>
                    <a:pt x="455" y="978"/>
                  </a:cubicBezTo>
                  <a:cubicBezTo>
                    <a:pt x="476" y="973"/>
                    <a:pt x="494" y="968"/>
                    <a:pt x="512" y="968"/>
                  </a:cubicBezTo>
                  <a:close/>
                  <a:moveTo>
                    <a:pt x="397" y="989"/>
                  </a:moveTo>
                  <a:cubicBezTo>
                    <a:pt x="794" y="2830"/>
                    <a:pt x="1176" y="4669"/>
                    <a:pt x="1573" y="6507"/>
                  </a:cubicBezTo>
                  <a:cubicBezTo>
                    <a:pt x="1525" y="6507"/>
                    <a:pt x="1481" y="6521"/>
                    <a:pt x="1433" y="6532"/>
                  </a:cubicBezTo>
                  <a:cubicBezTo>
                    <a:pt x="1048" y="4691"/>
                    <a:pt x="665" y="2864"/>
                    <a:pt x="268" y="1026"/>
                  </a:cubicBezTo>
                  <a:cubicBezTo>
                    <a:pt x="316" y="1014"/>
                    <a:pt x="363" y="1003"/>
                    <a:pt x="397" y="989"/>
                  </a:cubicBezTo>
                  <a:close/>
                  <a:moveTo>
                    <a:pt x="4609" y="5923"/>
                  </a:moveTo>
                  <a:cubicBezTo>
                    <a:pt x="4665" y="5923"/>
                    <a:pt x="4714" y="5948"/>
                    <a:pt x="4763" y="6007"/>
                  </a:cubicBezTo>
                  <a:cubicBezTo>
                    <a:pt x="3621" y="6253"/>
                    <a:pt x="2481" y="6496"/>
                    <a:pt x="1316" y="6741"/>
                  </a:cubicBezTo>
                  <a:cubicBezTo>
                    <a:pt x="1352" y="6694"/>
                    <a:pt x="1375" y="6646"/>
                    <a:pt x="1397" y="6602"/>
                  </a:cubicBezTo>
                  <a:cubicBezTo>
                    <a:pt x="1411" y="6591"/>
                    <a:pt x="1422" y="6591"/>
                    <a:pt x="1422" y="6591"/>
                  </a:cubicBezTo>
                  <a:cubicBezTo>
                    <a:pt x="2481" y="6367"/>
                    <a:pt x="3529" y="6146"/>
                    <a:pt x="4576" y="5926"/>
                  </a:cubicBezTo>
                  <a:cubicBezTo>
                    <a:pt x="4587" y="5924"/>
                    <a:pt x="4598" y="5923"/>
                    <a:pt x="4609" y="5923"/>
                  </a:cubicBezTo>
                  <a:close/>
                  <a:moveTo>
                    <a:pt x="3959" y="6253"/>
                  </a:moveTo>
                  <a:lnTo>
                    <a:pt x="3959" y="6253"/>
                  </a:lnTo>
                  <a:cubicBezTo>
                    <a:pt x="3948" y="6334"/>
                    <a:pt x="3948" y="6415"/>
                    <a:pt x="3911" y="6496"/>
                  </a:cubicBezTo>
                  <a:cubicBezTo>
                    <a:pt x="3900" y="6496"/>
                    <a:pt x="3889" y="6507"/>
                    <a:pt x="3878" y="6507"/>
                  </a:cubicBezTo>
                  <a:cubicBezTo>
                    <a:pt x="3366" y="6613"/>
                    <a:pt x="2852" y="6730"/>
                    <a:pt x="2341" y="6834"/>
                  </a:cubicBezTo>
                  <a:cubicBezTo>
                    <a:pt x="2330" y="6834"/>
                    <a:pt x="2305" y="6834"/>
                    <a:pt x="2294" y="6822"/>
                  </a:cubicBezTo>
                  <a:cubicBezTo>
                    <a:pt x="2249" y="6764"/>
                    <a:pt x="2213" y="6694"/>
                    <a:pt x="2154" y="6624"/>
                  </a:cubicBezTo>
                  <a:cubicBezTo>
                    <a:pt x="2760" y="6496"/>
                    <a:pt x="3352" y="6367"/>
                    <a:pt x="3959" y="6253"/>
                  </a:cubicBezTo>
                  <a:close/>
                  <a:moveTo>
                    <a:pt x="2523" y="1"/>
                  </a:moveTo>
                  <a:cubicBezTo>
                    <a:pt x="2506" y="1"/>
                    <a:pt x="2488" y="5"/>
                    <a:pt x="2470" y="12"/>
                  </a:cubicBezTo>
                  <a:cubicBezTo>
                    <a:pt x="2341" y="37"/>
                    <a:pt x="2213" y="59"/>
                    <a:pt x="2095" y="81"/>
                  </a:cubicBezTo>
                  <a:cubicBezTo>
                    <a:pt x="1724" y="165"/>
                    <a:pt x="1352" y="246"/>
                    <a:pt x="978" y="327"/>
                  </a:cubicBezTo>
                  <a:cubicBezTo>
                    <a:pt x="933" y="338"/>
                    <a:pt x="897" y="361"/>
                    <a:pt x="886" y="419"/>
                  </a:cubicBezTo>
                  <a:cubicBezTo>
                    <a:pt x="875" y="478"/>
                    <a:pt x="863" y="537"/>
                    <a:pt x="852" y="607"/>
                  </a:cubicBezTo>
                  <a:cubicBezTo>
                    <a:pt x="852" y="640"/>
                    <a:pt x="838" y="654"/>
                    <a:pt x="805" y="665"/>
                  </a:cubicBezTo>
                  <a:cubicBezTo>
                    <a:pt x="573" y="710"/>
                    <a:pt x="338" y="757"/>
                    <a:pt x="106" y="805"/>
                  </a:cubicBezTo>
                  <a:cubicBezTo>
                    <a:pt x="95" y="816"/>
                    <a:pt x="70" y="816"/>
                    <a:pt x="48" y="827"/>
                  </a:cubicBezTo>
                  <a:cubicBezTo>
                    <a:pt x="0" y="850"/>
                    <a:pt x="0" y="875"/>
                    <a:pt x="36" y="897"/>
                  </a:cubicBezTo>
                  <a:cubicBezTo>
                    <a:pt x="84" y="945"/>
                    <a:pt x="129" y="978"/>
                    <a:pt x="187" y="1014"/>
                  </a:cubicBezTo>
                  <a:cubicBezTo>
                    <a:pt x="210" y="1026"/>
                    <a:pt x="224" y="1048"/>
                    <a:pt x="224" y="1073"/>
                  </a:cubicBezTo>
                  <a:cubicBezTo>
                    <a:pt x="478" y="2260"/>
                    <a:pt x="735" y="3448"/>
                    <a:pt x="978" y="4635"/>
                  </a:cubicBezTo>
                  <a:cubicBezTo>
                    <a:pt x="1106" y="5250"/>
                    <a:pt x="1246" y="5878"/>
                    <a:pt x="1375" y="6496"/>
                  </a:cubicBezTo>
                  <a:lnTo>
                    <a:pt x="1375" y="6554"/>
                  </a:lnTo>
                  <a:cubicBezTo>
                    <a:pt x="1352" y="6602"/>
                    <a:pt x="1316" y="6635"/>
                    <a:pt x="1305" y="6683"/>
                  </a:cubicBezTo>
                  <a:cubicBezTo>
                    <a:pt x="1282" y="6716"/>
                    <a:pt x="1282" y="6753"/>
                    <a:pt x="1271" y="6786"/>
                  </a:cubicBezTo>
                  <a:cubicBezTo>
                    <a:pt x="1294" y="6786"/>
                    <a:pt x="1317" y="6792"/>
                    <a:pt x="1340" y="6792"/>
                  </a:cubicBezTo>
                  <a:cubicBezTo>
                    <a:pt x="1352" y="6792"/>
                    <a:pt x="1363" y="6791"/>
                    <a:pt x="1375" y="6786"/>
                  </a:cubicBezTo>
                  <a:cubicBezTo>
                    <a:pt x="1606" y="6741"/>
                    <a:pt x="1841" y="6694"/>
                    <a:pt x="2062" y="6646"/>
                  </a:cubicBezTo>
                  <a:cubicBezTo>
                    <a:pt x="2074" y="6644"/>
                    <a:pt x="2084" y="6642"/>
                    <a:pt x="2093" y="6642"/>
                  </a:cubicBezTo>
                  <a:cubicBezTo>
                    <a:pt x="2120" y="6642"/>
                    <a:pt x="2134" y="6655"/>
                    <a:pt x="2143" y="6683"/>
                  </a:cubicBezTo>
                  <a:cubicBezTo>
                    <a:pt x="2165" y="6730"/>
                    <a:pt x="2202" y="6775"/>
                    <a:pt x="2235" y="6822"/>
                  </a:cubicBezTo>
                  <a:cubicBezTo>
                    <a:pt x="2263" y="6868"/>
                    <a:pt x="2305" y="6885"/>
                    <a:pt x="2350" y="6885"/>
                  </a:cubicBezTo>
                  <a:cubicBezTo>
                    <a:pt x="2363" y="6885"/>
                    <a:pt x="2376" y="6884"/>
                    <a:pt x="2389" y="6881"/>
                  </a:cubicBezTo>
                  <a:cubicBezTo>
                    <a:pt x="2632" y="6822"/>
                    <a:pt x="2878" y="6775"/>
                    <a:pt x="3121" y="6716"/>
                  </a:cubicBezTo>
                  <a:cubicBezTo>
                    <a:pt x="3366" y="6672"/>
                    <a:pt x="3610" y="6613"/>
                    <a:pt x="3855" y="6565"/>
                  </a:cubicBezTo>
                  <a:cubicBezTo>
                    <a:pt x="3925" y="6554"/>
                    <a:pt x="3959" y="6521"/>
                    <a:pt x="3970" y="6462"/>
                  </a:cubicBezTo>
                  <a:cubicBezTo>
                    <a:pt x="3981" y="6403"/>
                    <a:pt x="3995" y="6345"/>
                    <a:pt x="3995" y="6286"/>
                  </a:cubicBezTo>
                  <a:cubicBezTo>
                    <a:pt x="4006" y="6241"/>
                    <a:pt x="4017" y="6227"/>
                    <a:pt x="4051" y="6216"/>
                  </a:cubicBezTo>
                  <a:cubicBezTo>
                    <a:pt x="4286" y="6172"/>
                    <a:pt x="4517" y="6124"/>
                    <a:pt x="4749" y="6077"/>
                  </a:cubicBezTo>
                  <a:cubicBezTo>
                    <a:pt x="4763" y="6065"/>
                    <a:pt x="4786" y="6065"/>
                    <a:pt x="4808" y="6054"/>
                  </a:cubicBezTo>
                  <a:cubicBezTo>
                    <a:pt x="4855" y="6032"/>
                    <a:pt x="4855" y="6007"/>
                    <a:pt x="4819" y="5984"/>
                  </a:cubicBezTo>
                  <a:cubicBezTo>
                    <a:pt x="4774" y="5937"/>
                    <a:pt x="4727" y="5903"/>
                    <a:pt x="4668" y="5878"/>
                  </a:cubicBezTo>
                  <a:cubicBezTo>
                    <a:pt x="4646" y="5856"/>
                    <a:pt x="4635" y="5834"/>
                    <a:pt x="4624" y="5808"/>
                  </a:cubicBezTo>
                  <a:cubicBezTo>
                    <a:pt x="4436" y="4926"/>
                    <a:pt x="4260" y="4051"/>
                    <a:pt x="4076" y="3168"/>
                  </a:cubicBezTo>
                  <a:cubicBezTo>
                    <a:pt x="3878" y="2246"/>
                    <a:pt x="3679" y="1316"/>
                    <a:pt x="3481" y="386"/>
                  </a:cubicBezTo>
                  <a:cubicBezTo>
                    <a:pt x="3470" y="361"/>
                    <a:pt x="3481" y="338"/>
                    <a:pt x="3492" y="305"/>
                  </a:cubicBezTo>
                  <a:cubicBezTo>
                    <a:pt x="3529" y="257"/>
                    <a:pt x="3551" y="199"/>
                    <a:pt x="3587" y="151"/>
                  </a:cubicBezTo>
                  <a:cubicBezTo>
                    <a:pt x="3597" y="123"/>
                    <a:pt x="3598" y="92"/>
                    <a:pt x="3569" y="92"/>
                  </a:cubicBezTo>
                  <a:cubicBezTo>
                    <a:pt x="3564" y="92"/>
                    <a:pt x="3558" y="93"/>
                    <a:pt x="3551" y="95"/>
                  </a:cubicBezTo>
                  <a:lnTo>
                    <a:pt x="3481" y="95"/>
                  </a:lnTo>
                  <a:cubicBezTo>
                    <a:pt x="3249" y="140"/>
                    <a:pt x="3017" y="188"/>
                    <a:pt x="2794" y="246"/>
                  </a:cubicBezTo>
                  <a:cubicBezTo>
                    <a:pt x="2749" y="246"/>
                    <a:pt x="2724" y="246"/>
                    <a:pt x="2713" y="199"/>
                  </a:cubicBezTo>
                  <a:cubicBezTo>
                    <a:pt x="2679" y="151"/>
                    <a:pt x="2643" y="107"/>
                    <a:pt x="2621" y="59"/>
                  </a:cubicBezTo>
                  <a:cubicBezTo>
                    <a:pt x="2596" y="19"/>
                    <a:pt x="2561" y="1"/>
                    <a:pt x="25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5"/>
            <p:cNvSpPr/>
            <p:nvPr/>
          </p:nvSpPr>
          <p:spPr>
            <a:xfrm>
              <a:off x="3527677" y="485330"/>
              <a:ext cx="9758" cy="6203"/>
            </a:xfrm>
            <a:custGeom>
              <a:avLst/>
              <a:gdLst/>
              <a:ahLst/>
              <a:cxnLst/>
              <a:rect l="l" t="t" r="r" b="b"/>
              <a:pathLst>
                <a:path w="129" h="82" extrusionOk="0">
                  <a:moveTo>
                    <a:pt x="11" y="0"/>
                  </a:moveTo>
                  <a:lnTo>
                    <a:pt x="0" y="23"/>
                  </a:lnTo>
                  <a:cubicBezTo>
                    <a:pt x="34" y="37"/>
                    <a:pt x="70" y="59"/>
                    <a:pt x="92" y="81"/>
                  </a:cubicBezTo>
                  <a:cubicBezTo>
                    <a:pt x="104" y="81"/>
                    <a:pt x="118" y="70"/>
                    <a:pt x="129" y="59"/>
                  </a:cubicBezTo>
                  <a:cubicBezTo>
                    <a:pt x="129" y="48"/>
                    <a:pt x="118" y="48"/>
                    <a:pt x="118" y="37"/>
                  </a:cubicBezTo>
                  <a:cubicBezTo>
                    <a:pt x="81" y="23"/>
                    <a:pt x="48" y="12"/>
                    <a:pt x="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5"/>
            <p:cNvSpPr/>
            <p:nvPr/>
          </p:nvSpPr>
          <p:spPr>
            <a:xfrm>
              <a:off x="3581305" y="538126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12" y="1"/>
                  </a:moveTo>
                  <a:cubicBezTo>
                    <a:pt x="12" y="23"/>
                    <a:pt x="1" y="48"/>
                    <a:pt x="1" y="71"/>
                  </a:cubicBezTo>
                  <a:cubicBezTo>
                    <a:pt x="12" y="82"/>
                    <a:pt x="23" y="107"/>
                    <a:pt x="37" y="118"/>
                  </a:cubicBezTo>
                  <a:cubicBezTo>
                    <a:pt x="48" y="107"/>
                    <a:pt x="48" y="82"/>
                    <a:pt x="60" y="59"/>
                  </a:cubicBezTo>
                  <a:cubicBezTo>
                    <a:pt x="48" y="37"/>
                    <a:pt x="37" y="23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5"/>
            <p:cNvSpPr/>
            <p:nvPr/>
          </p:nvSpPr>
          <p:spPr>
            <a:xfrm>
              <a:off x="3524046" y="494179"/>
              <a:ext cx="7262" cy="703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26" y="1"/>
                  </a:moveTo>
                  <a:cubicBezTo>
                    <a:pt x="26" y="12"/>
                    <a:pt x="1" y="23"/>
                    <a:pt x="12" y="23"/>
                  </a:cubicBezTo>
                  <a:cubicBezTo>
                    <a:pt x="26" y="45"/>
                    <a:pt x="48" y="71"/>
                    <a:pt x="71" y="93"/>
                  </a:cubicBezTo>
                  <a:cubicBezTo>
                    <a:pt x="82" y="93"/>
                    <a:pt x="82" y="82"/>
                    <a:pt x="96" y="71"/>
                  </a:cubicBezTo>
                  <a:cubicBezTo>
                    <a:pt x="71" y="34"/>
                    <a:pt x="48" y="23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5"/>
            <p:cNvSpPr/>
            <p:nvPr/>
          </p:nvSpPr>
          <p:spPr>
            <a:xfrm>
              <a:off x="3573514" y="479203"/>
              <a:ext cx="7035" cy="7035"/>
            </a:xfrm>
            <a:custGeom>
              <a:avLst/>
              <a:gdLst/>
              <a:ahLst/>
              <a:cxnLst/>
              <a:rect l="l" t="t" r="r" b="b"/>
              <a:pathLst>
                <a:path w="93" h="93" extrusionOk="0">
                  <a:moveTo>
                    <a:pt x="12" y="0"/>
                  </a:moveTo>
                  <a:cubicBezTo>
                    <a:pt x="1" y="12"/>
                    <a:pt x="1" y="34"/>
                    <a:pt x="1" y="34"/>
                  </a:cubicBezTo>
                  <a:cubicBezTo>
                    <a:pt x="23" y="59"/>
                    <a:pt x="45" y="70"/>
                    <a:pt x="70" y="93"/>
                  </a:cubicBezTo>
                  <a:cubicBezTo>
                    <a:pt x="82" y="81"/>
                    <a:pt x="82" y="70"/>
                    <a:pt x="93" y="59"/>
                  </a:cubicBezTo>
                  <a:cubicBezTo>
                    <a:pt x="56" y="34"/>
                    <a:pt x="34" y="23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5"/>
            <p:cNvSpPr/>
            <p:nvPr/>
          </p:nvSpPr>
          <p:spPr>
            <a:xfrm>
              <a:off x="3620032" y="441005"/>
              <a:ext cx="6354" cy="8245"/>
            </a:xfrm>
            <a:custGeom>
              <a:avLst/>
              <a:gdLst/>
              <a:ahLst/>
              <a:cxnLst/>
              <a:rect l="l" t="t" r="r" b="b"/>
              <a:pathLst>
                <a:path w="84" h="109" extrusionOk="0">
                  <a:moveTo>
                    <a:pt x="25" y="0"/>
                  </a:moveTo>
                  <a:cubicBezTo>
                    <a:pt x="22" y="0"/>
                    <a:pt x="18" y="2"/>
                    <a:pt x="14" y="5"/>
                  </a:cubicBezTo>
                  <a:cubicBezTo>
                    <a:pt x="14" y="5"/>
                    <a:pt x="0" y="16"/>
                    <a:pt x="14" y="28"/>
                  </a:cubicBezTo>
                  <a:cubicBezTo>
                    <a:pt x="25" y="50"/>
                    <a:pt x="36" y="86"/>
                    <a:pt x="48" y="109"/>
                  </a:cubicBezTo>
                  <a:cubicBezTo>
                    <a:pt x="59" y="109"/>
                    <a:pt x="70" y="98"/>
                    <a:pt x="84" y="98"/>
                  </a:cubicBezTo>
                  <a:cubicBezTo>
                    <a:pt x="70" y="64"/>
                    <a:pt x="59" y="39"/>
                    <a:pt x="48" y="5"/>
                  </a:cubicBezTo>
                  <a:cubicBezTo>
                    <a:pt x="40" y="5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5"/>
            <p:cNvSpPr/>
            <p:nvPr/>
          </p:nvSpPr>
          <p:spPr>
            <a:xfrm>
              <a:off x="3585767" y="558397"/>
              <a:ext cx="4539" cy="9001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23" y="1"/>
                  </a:moveTo>
                  <a:cubicBezTo>
                    <a:pt x="12" y="23"/>
                    <a:pt x="12" y="35"/>
                    <a:pt x="1" y="60"/>
                  </a:cubicBezTo>
                  <a:lnTo>
                    <a:pt x="12" y="60"/>
                  </a:lnTo>
                  <a:cubicBezTo>
                    <a:pt x="23" y="82"/>
                    <a:pt x="34" y="104"/>
                    <a:pt x="48" y="118"/>
                  </a:cubicBezTo>
                  <a:cubicBezTo>
                    <a:pt x="48" y="104"/>
                    <a:pt x="59" y="82"/>
                    <a:pt x="59" y="60"/>
                  </a:cubicBezTo>
                  <a:lnTo>
                    <a:pt x="48" y="60"/>
                  </a:lnTo>
                  <a:lnTo>
                    <a:pt x="48" y="48"/>
                  </a:lnTo>
                  <a:cubicBezTo>
                    <a:pt x="34" y="23"/>
                    <a:pt x="23" y="1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5"/>
            <p:cNvSpPr/>
            <p:nvPr/>
          </p:nvSpPr>
          <p:spPr>
            <a:xfrm>
              <a:off x="3587432" y="458099"/>
              <a:ext cx="4539" cy="7867"/>
            </a:xfrm>
            <a:custGeom>
              <a:avLst/>
              <a:gdLst/>
              <a:ahLst/>
              <a:cxnLst/>
              <a:rect l="l" t="t" r="r" b="b"/>
              <a:pathLst>
                <a:path w="60" h="104" extrusionOk="0">
                  <a:moveTo>
                    <a:pt x="26" y="0"/>
                  </a:moveTo>
                  <a:cubicBezTo>
                    <a:pt x="12" y="22"/>
                    <a:pt x="1" y="48"/>
                    <a:pt x="1" y="59"/>
                  </a:cubicBezTo>
                  <a:cubicBezTo>
                    <a:pt x="12" y="70"/>
                    <a:pt x="26" y="81"/>
                    <a:pt x="37" y="103"/>
                  </a:cubicBezTo>
                  <a:cubicBezTo>
                    <a:pt x="48" y="81"/>
                    <a:pt x="48" y="70"/>
                    <a:pt x="60" y="48"/>
                  </a:cubicBezTo>
                  <a:cubicBezTo>
                    <a:pt x="48" y="34"/>
                    <a:pt x="37" y="11"/>
                    <a:pt x="2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5"/>
            <p:cNvSpPr/>
            <p:nvPr/>
          </p:nvSpPr>
          <p:spPr>
            <a:xfrm>
              <a:off x="3573514" y="519745"/>
              <a:ext cx="29047" cy="117170"/>
            </a:xfrm>
            <a:custGeom>
              <a:avLst/>
              <a:gdLst/>
              <a:ahLst/>
              <a:cxnLst/>
              <a:rect l="l" t="t" r="r" b="b"/>
              <a:pathLst>
                <a:path w="384" h="1549" extrusionOk="0">
                  <a:moveTo>
                    <a:pt x="1" y="1"/>
                  </a:moveTo>
                  <a:lnTo>
                    <a:pt x="336" y="1537"/>
                  </a:lnTo>
                  <a:lnTo>
                    <a:pt x="336" y="1548"/>
                  </a:lnTo>
                  <a:lnTo>
                    <a:pt x="383" y="1548"/>
                  </a:lnTo>
                  <a:lnTo>
                    <a:pt x="372" y="1537"/>
                  </a:lnTo>
                  <a:lnTo>
                    <a:pt x="34" y="57"/>
                  </a:lnTo>
                  <a:lnTo>
                    <a:pt x="34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4" name="Google Shape;3924;p45"/>
          <p:cNvGrpSpPr/>
          <p:nvPr/>
        </p:nvGrpSpPr>
        <p:grpSpPr>
          <a:xfrm rot="-323969">
            <a:off x="1512862" y="2985973"/>
            <a:ext cx="772130" cy="1490834"/>
            <a:chOff x="3477377" y="1936620"/>
            <a:chExt cx="444929" cy="859072"/>
          </a:xfrm>
        </p:grpSpPr>
        <p:sp>
          <p:nvSpPr>
            <p:cNvPr id="3925" name="Google Shape;3925;p45"/>
            <p:cNvSpPr/>
            <p:nvPr/>
          </p:nvSpPr>
          <p:spPr>
            <a:xfrm>
              <a:off x="3477377" y="1936620"/>
              <a:ext cx="444929" cy="859072"/>
            </a:xfrm>
            <a:custGeom>
              <a:avLst/>
              <a:gdLst/>
              <a:ahLst/>
              <a:cxnLst/>
              <a:rect l="l" t="t" r="r" b="b"/>
              <a:pathLst>
                <a:path w="5882" h="11357" extrusionOk="0">
                  <a:moveTo>
                    <a:pt x="2546" y="1"/>
                  </a:moveTo>
                  <a:cubicBezTo>
                    <a:pt x="2433" y="1"/>
                    <a:pt x="2320" y="37"/>
                    <a:pt x="2224" y="112"/>
                  </a:cubicBezTo>
                  <a:cubicBezTo>
                    <a:pt x="2121" y="196"/>
                    <a:pt x="2062" y="310"/>
                    <a:pt x="2051" y="439"/>
                  </a:cubicBezTo>
                  <a:cubicBezTo>
                    <a:pt x="2051" y="545"/>
                    <a:pt x="2084" y="637"/>
                    <a:pt x="2132" y="707"/>
                  </a:cubicBezTo>
                  <a:lnTo>
                    <a:pt x="1900" y="1174"/>
                  </a:lnTo>
                  <a:cubicBezTo>
                    <a:pt x="1900" y="1148"/>
                    <a:pt x="1911" y="1126"/>
                    <a:pt x="1911" y="1104"/>
                  </a:cubicBezTo>
                  <a:cubicBezTo>
                    <a:pt x="1911" y="950"/>
                    <a:pt x="1830" y="810"/>
                    <a:pt x="1713" y="718"/>
                  </a:cubicBezTo>
                  <a:cubicBezTo>
                    <a:pt x="1626" y="659"/>
                    <a:pt x="1528" y="623"/>
                    <a:pt x="1431" y="623"/>
                  </a:cubicBezTo>
                  <a:cubicBezTo>
                    <a:pt x="1396" y="623"/>
                    <a:pt x="1361" y="628"/>
                    <a:pt x="1327" y="637"/>
                  </a:cubicBezTo>
                  <a:cubicBezTo>
                    <a:pt x="1202" y="660"/>
                    <a:pt x="1084" y="729"/>
                    <a:pt x="1015" y="847"/>
                  </a:cubicBezTo>
                  <a:cubicBezTo>
                    <a:pt x="945" y="950"/>
                    <a:pt x="922" y="1090"/>
                    <a:pt x="945" y="1218"/>
                  </a:cubicBezTo>
                  <a:cubicBezTo>
                    <a:pt x="967" y="1299"/>
                    <a:pt x="1003" y="1383"/>
                    <a:pt x="1062" y="1439"/>
                  </a:cubicBezTo>
                  <a:lnTo>
                    <a:pt x="1062" y="1486"/>
                  </a:lnTo>
                  <a:lnTo>
                    <a:pt x="1062" y="1777"/>
                  </a:lnTo>
                  <a:cubicBezTo>
                    <a:pt x="1073" y="1998"/>
                    <a:pt x="1096" y="2221"/>
                    <a:pt x="1107" y="2442"/>
                  </a:cubicBezTo>
                  <a:cubicBezTo>
                    <a:pt x="992" y="2453"/>
                    <a:pt x="886" y="2453"/>
                    <a:pt x="783" y="2475"/>
                  </a:cubicBezTo>
                  <a:cubicBezTo>
                    <a:pt x="629" y="2487"/>
                    <a:pt x="526" y="2556"/>
                    <a:pt x="456" y="2663"/>
                  </a:cubicBezTo>
                  <a:cubicBezTo>
                    <a:pt x="397" y="2780"/>
                    <a:pt x="397" y="2906"/>
                    <a:pt x="456" y="3045"/>
                  </a:cubicBezTo>
                  <a:cubicBezTo>
                    <a:pt x="548" y="3255"/>
                    <a:pt x="688" y="3420"/>
                    <a:pt x="864" y="3534"/>
                  </a:cubicBezTo>
                  <a:lnTo>
                    <a:pt x="864" y="3548"/>
                  </a:lnTo>
                  <a:cubicBezTo>
                    <a:pt x="864" y="3593"/>
                    <a:pt x="864" y="3640"/>
                    <a:pt x="852" y="3674"/>
                  </a:cubicBezTo>
                  <a:cubicBezTo>
                    <a:pt x="827" y="3942"/>
                    <a:pt x="886" y="4177"/>
                    <a:pt x="945" y="4350"/>
                  </a:cubicBezTo>
                  <a:cubicBezTo>
                    <a:pt x="992" y="4512"/>
                    <a:pt x="1026" y="4666"/>
                    <a:pt x="1062" y="4828"/>
                  </a:cubicBezTo>
                  <a:cubicBezTo>
                    <a:pt x="1048" y="4827"/>
                    <a:pt x="1034" y="4826"/>
                    <a:pt x="1021" y="4826"/>
                  </a:cubicBezTo>
                  <a:cubicBezTo>
                    <a:pt x="897" y="4826"/>
                    <a:pt x="782" y="4872"/>
                    <a:pt x="676" y="4967"/>
                  </a:cubicBezTo>
                  <a:cubicBezTo>
                    <a:pt x="514" y="5026"/>
                    <a:pt x="419" y="5129"/>
                    <a:pt x="386" y="5269"/>
                  </a:cubicBezTo>
                  <a:cubicBezTo>
                    <a:pt x="235" y="5386"/>
                    <a:pt x="165" y="5560"/>
                    <a:pt x="165" y="5783"/>
                  </a:cubicBezTo>
                  <a:cubicBezTo>
                    <a:pt x="165" y="5805"/>
                    <a:pt x="176" y="5853"/>
                    <a:pt x="188" y="5898"/>
                  </a:cubicBezTo>
                  <a:cubicBezTo>
                    <a:pt x="140" y="6026"/>
                    <a:pt x="154" y="6166"/>
                    <a:pt x="210" y="6294"/>
                  </a:cubicBezTo>
                  <a:cubicBezTo>
                    <a:pt x="257" y="6387"/>
                    <a:pt x="350" y="6585"/>
                    <a:pt x="584" y="6655"/>
                  </a:cubicBezTo>
                  <a:cubicBezTo>
                    <a:pt x="674" y="6711"/>
                    <a:pt x="770" y="6741"/>
                    <a:pt x="871" y="6741"/>
                  </a:cubicBezTo>
                  <a:cubicBezTo>
                    <a:pt x="914" y="6741"/>
                    <a:pt x="958" y="6735"/>
                    <a:pt x="1003" y="6725"/>
                  </a:cubicBezTo>
                  <a:lnTo>
                    <a:pt x="1003" y="6725"/>
                  </a:lnTo>
                  <a:cubicBezTo>
                    <a:pt x="956" y="6945"/>
                    <a:pt x="897" y="7132"/>
                    <a:pt x="827" y="7294"/>
                  </a:cubicBezTo>
                  <a:cubicBezTo>
                    <a:pt x="713" y="7563"/>
                    <a:pt x="816" y="7714"/>
                    <a:pt x="933" y="7820"/>
                  </a:cubicBezTo>
                  <a:cubicBezTo>
                    <a:pt x="922" y="7853"/>
                    <a:pt x="922" y="7890"/>
                    <a:pt x="922" y="7923"/>
                  </a:cubicBezTo>
                  <a:cubicBezTo>
                    <a:pt x="922" y="7948"/>
                    <a:pt x="922" y="7971"/>
                    <a:pt x="908" y="7982"/>
                  </a:cubicBezTo>
                  <a:cubicBezTo>
                    <a:pt x="908" y="8040"/>
                    <a:pt x="908" y="8110"/>
                    <a:pt x="922" y="8180"/>
                  </a:cubicBezTo>
                  <a:cubicBezTo>
                    <a:pt x="933" y="8297"/>
                    <a:pt x="967" y="8401"/>
                    <a:pt x="1037" y="8482"/>
                  </a:cubicBezTo>
                  <a:cubicBezTo>
                    <a:pt x="1143" y="8588"/>
                    <a:pt x="1188" y="8750"/>
                    <a:pt x="1235" y="8901"/>
                  </a:cubicBezTo>
                  <a:cubicBezTo>
                    <a:pt x="1272" y="9018"/>
                    <a:pt x="1246" y="9066"/>
                    <a:pt x="1213" y="9099"/>
                  </a:cubicBezTo>
                  <a:cubicBezTo>
                    <a:pt x="1202" y="9099"/>
                    <a:pt x="1188" y="9110"/>
                    <a:pt x="1188" y="9110"/>
                  </a:cubicBezTo>
                  <a:cubicBezTo>
                    <a:pt x="1165" y="9122"/>
                    <a:pt x="1154" y="9135"/>
                    <a:pt x="1132" y="9158"/>
                  </a:cubicBezTo>
                  <a:cubicBezTo>
                    <a:pt x="967" y="9275"/>
                    <a:pt x="805" y="9379"/>
                    <a:pt x="629" y="9448"/>
                  </a:cubicBezTo>
                  <a:cubicBezTo>
                    <a:pt x="375" y="9541"/>
                    <a:pt x="224" y="9750"/>
                    <a:pt x="199" y="10018"/>
                  </a:cubicBezTo>
                  <a:lnTo>
                    <a:pt x="199" y="10147"/>
                  </a:lnTo>
                  <a:cubicBezTo>
                    <a:pt x="129" y="10205"/>
                    <a:pt x="84" y="10286"/>
                    <a:pt x="59" y="10404"/>
                  </a:cubicBezTo>
                  <a:lnTo>
                    <a:pt x="59" y="10474"/>
                  </a:lnTo>
                  <a:cubicBezTo>
                    <a:pt x="59" y="10485"/>
                    <a:pt x="59" y="10496"/>
                    <a:pt x="48" y="10496"/>
                  </a:cubicBezTo>
                  <a:cubicBezTo>
                    <a:pt x="0" y="10706"/>
                    <a:pt x="95" y="10893"/>
                    <a:pt x="294" y="10974"/>
                  </a:cubicBezTo>
                  <a:cubicBezTo>
                    <a:pt x="327" y="10985"/>
                    <a:pt x="350" y="11007"/>
                    <a:pt x="386" y="11021"/>
                  </a:cubicBezTo>
                  <a:cubicBezTo>
                    <a:pt x="489" y="11066"/>
                    <a:pt x="595" y="11125"/>
                    <a:pt x="735" y="11147"/>
                  </a:cubicBezTo>
                  <a:cubicBezTo>
                    <a:pt x="1026" y="11206"/>
                    <a:pt x="1341" y="11253"/>
                    <a:pt x="1713" y="11301"/>
                  </a:cubicBezTo>
                  <a:cubicBezTo>
                    <a:pt x="1875" y="11312"/>
                    <a:pt x="2051" y="11323"/>
                    <a:pt x="2213" y="11334"/>
                  </a:cubicBezTo>
                  <a:cubicBezTo>
                    <a:pt x="2294" y="11334"/>
                    <a:pt x="2375" y="11345"/>
                    <a:pt x="2445" y="11345"/>
                  </a:cubicBezTo>
                  <a:cubicBezTo>
                    <a:pt x="2585" y="11356"/>
                    <a:pt x="2724" y="11356"/>
                    <a:pt x="2864" y="11356"/>
                  </a:cubicBezTo>
                  <a:cubicBezTo>
                    <a:pt x="3180" y="11356"/>
                    <a:pt x="3481" y="11345"/>
                    <a:pt x="3786" y="11312"/>
                  </a:cubicBezTo>
                  <a:cubicBezTo>
                    <a:pt x="3981" y="11301"/>
                    <a:pt x="4191" y="11275"/>
                    <a:pt x="4389" y="11242"/>
                  </a:cubicBezTo>
                  <a:cubicBezTo>
                    <a:pt x="4484" y="11231"/>
                    <a:pt x="4576" y="11217"/>
                    <a:pt x="4669" y="11206"/>
                  </a:cubicBezTo>
                  <a:cubicBezTo>
                    <a:pt x="4926" y="11183"/>
                    <a:pt x="5183" y="11102"/>
                    <a:pt x="5415" y="10974"/>
                  </a:cubicBezTo>
                  <a:cubicBezTo>
                    <a:pt x="5602" y="10868"/>
                    <a:pt x="5672" y="10742"/>
                    <a:pt x="5635" y="10532"/>
                  </a:cubicBezTo>
                  <a:lnTo>
                    <a:pt x="5635" y="10507"/>
                  </a:lnTo>
                  <a:cubicBezTo>
                    <a:pt x="5635" y="10474"/>
                    <a:pt x="5635" y="10437"/>
                    <a:pt x="5624" y="10404"/>
                  </a:cubicBezTo>
                  <a:cubicBezTo>
                    <a:pt x="5602" y="10286"/>
                    <a:pt x="5565" y="10205"/>
                    <a:pt x="5496" y="10136"/>
                  </a:cubicBezTo>
                  <a:cubicBezTo>
                    <a:pt x="5484" y="10077"/>
                    <a:pt x="5484" y="10018"/>
                    <a:pt x="5473" y="9960"/>
                  </a:cubicBezTo>
                  <a:cubicBezTo>
                    <a:pt x="5473" y="9926"/>
                    <a:pt x="5473" y="9904"/>
                    <a:pt x="5462" y="9879"/>
                  </a:cubicBezTo>
                  <a:cubicBezTo>
                    <a:pt x="5624" y="9786"/>
                    <a:pt x="5705" y="9636"/>
                    <a:pt x="5741" y="9555"/>
                  </a:cubicBezTo>
                  <a:cubicBezTo>
                    <a:pt x="5811" y="9426"/>
                    <a:pt x="5822" y="9286"/>
                    <a:pt x="5775" y="9158"/>
                  </a:cubicBezTo>
                  <a:cubicBezTo>
                    <a:pt x="5786" y="9110"/>
                    <a:pt x="5786" y="9066"/>
                    <a:pt x="5786" y="9041"/>
                  </a:cubicBezTo>
                  <a:cubicBezTo>
                    <a:pt x="5797" y="8820"/>
                    <a:pt x="5727" y="8658"/>
                    <a:pt x="5577" y="8540"/>
                  </a:cubicBezTo>
                  <a:cubicBezTo>
                    <a:pt x="5543" y="8390"/>
                    <a:pt x="5448" y="8297"/>
                    <a:pt x="5286" y="8228"/>
                  </a:cubicBezTo>
                  <a:lnTo>
                    <a:pt x="5275" y="8228"/>
                  </a:lnTo>
                  <a:cubicBezTo>
                    <a:pt x="5181" y="8133"/>
                    <a:pt x="5060" y="8085"/>
                    <a:pt x="4929" y="8085"/>
                  </a:cubicBezTo>
                  <a:cubicBezTo>
                    <a:pt x="4912" y="8085"/>
                    <a:pt x="4895" y="8086"/>
                    <a:pt x="4878" y="8088"/>
                  </a:cubicBezTo>
                  <a:cubicBezTo>
                    <a:pt x="4856" y="8074"/>
                    <a:pt x="4819" y="8063"/>
                    <a:pt x="4775" y="8063"/>
                  </a:cubicBezTo>
                  <a:lnTo>
                    <a:pt x="4775" y="8004"/>
                  </a:lnTo>
                  <a:cubicBezTo>
                    <a:pt x="4948" y="7853"/>
                    <a:pt x="5099" y="7680"/>
                    <a:pt x="5227" y="7482"/>
                  </a:cubicBezTo>
                  <a:cubicBezTo>
                    <a:pt x="5297" y="7375"/>
                    <a:pt x="5345" y="7272"/>
                    <a:pt x="5345" y="7180"/>
                  </a:cubicBezTo>
                  <a:cubicBezTo>
                    <a:pt x="5378" y="6887"/>
                    <a:pt x="5367" y="6596"/>
                    <a:pt x="5322" y="6317"/>
                  </a:cubicBezTo>
                  <a:cubicBezTo>
                    <a:pt x="5275" y="6015"/>
                    <a:pt x="5124" y="5747"/>
                    <a:pt x="4878" y="5537"/>
                  </a:cubicBezTo>
                  <a:cubicBezTo>
                    <a:pt x="4819" y="5490"/>
                    <a:pt x="4764" y="5445"/>
                    <a:pt x="4705" y="5398"/>
                  </a:cubicBezTo>
                  <a:cubicBezTo>
                    <a:pt x="4540" y="5294"/>
                    <a:pt x="4414" y="5199"/>
                    <a:pt x="4297" y="5129"/>
                  </a:cubicBezTo>
                  <a:cubicBezTo>
                    <a:pt x="4216" y="5085"/>
                    <a:pt x="4146" y="5026"/>
                    <a:pt x="4099" y="4967"/>
                  </a:cubicBezTo>
                  <a:cubicBezTo>
                    <a:pt x="4099" y="4956"/>
                    <a:pt x="4110" y="4956"/>
                    <a:pt x="4110" y="4945"/>
                  </a:cubicBezTo>
                  <a:lnTo>
                    <a:pt x="4121" y="4931"/>
                  </a:lnTo>
                  <a:cubicBezTo>
                    <a:pt x="4135" y="4909"/>
                    <a:pt x="4146" y="4886"/>
                    <a:pt x="4157" y="4861"/>
                  </a:cubicBezTo>
                  <a:cubicBezTo>
                    <a:pt x="4180" y="4816"/>
                    <a:pt x="4205" y="4780"/>
                    <a:pt x="4227" y="4747"/>
                  </a:cubicBezTo>
                  <a:cubicBezTo>
                    <a:pt x="4286" y="4666"/>
                    <a:pt x="4345" y="4640"/>
                    <a:pt x="4414" y="4640"/>
                  </a:cubicBezTo>
                  <a:lnTo>
                    <a:pt x="4914" y="4640"/>
                  </a:lnTo>
                  <a:cubicBezTo>
                    <a:pt x="5018" y="4640"/>
                    <a:pt x="5113" y="4618"/>
                    <a:pt x="5205" y="4596"/>
                  </a:cubicBezTo>
                  <a:cubicBezTo>
                    <a:pt x="5392" y="4559"/>
                    <a:pt x="5518" y="4431"/>
                    <a:pt x="5577" y="4247"/>
                  </a:cubicBezTo>
                  <a:cubicBezTo>
                    <a:pt x="5613" y="4118"/>
                    <a:pt x="5646" y="3990"/>
                    <a:pt x="5694" y="3861"/>
                  </a:cubicBezTo>
                  <a:lnTo>
                    <a:pt x="5694" y="3850"/>
                  </a:lnTo>
                  <a:cubicBezTo>
                    <a:pt x="5834" y="3688"/>
                    <a:pt x="5881" y="3478"/>
                    <a:pt x="5834" y="3232"/>
                  </a:cubicBezTo>
                  <a:cubicBezTo>
                    <a:pt x="5797" y="3045"/>
                    <a:pt x="5658" y="2920"/>
                    <a:pt x="5473" y="2894"/>
                  </a:cubicBezTo>
                  <a:cubicBezTo>
                    <a:pt x="5367" y="2872"/>
                    <a:pt x="5252" y="2861"/>
                    <a:pt x="5135" y="2850"/>
                  </a:cubicBezTo>
                  <a:cubicBezTo>
                    <a:pt x="4948" y="2813"/>
                    <a:pt x="4750" y="2791"/>
                    <a:pt x="4554" y="2755"/>
                  </a:cubicBezTo>
                  <a:lnTo>
                    <a:pt x="4518" y="2755"/>
                  </a:lnTo>
                  <a:cubicBezTo>
                    <a:pt x="4378" y="2732"/>
                    <a:pt x="4261" y="2721"/>
                    <a:pt x="4169" y="2663"/>
                  </a:cubicBezTo>
                  <a:cubicBezTo>
                    <a:pt x="4088" y="2615"/>
                    <a:pt x="3981" y="2593"/>
                    <a:pt x="3889" y="2582"/>
                  </a:cubicBezTo>
                  <a:lnTo>
                    <a:pt x="3772" y="2582"/>
                  </a:lnTo>
                  <a:cubicBezTo>
                    <a:pt x="3842" y="2255"/>
                    <a:pt x="3889" y="1928"/>
                    <a:pt x="3926" y="1604"/>
                  </a:cubicBezTo>
                  <a:cubicBezTo>
                    <a:pt x="3981" y="1545"/>
                    <a:pt x="4040" y="1475"/>
                    <a:pt x="4065" y="1358"/>
                  </a:cubicBezTo>
                  <a:cubicBezTo>
                    <a:pt x="4121" y="1160"/>
                    <a:pt x="4040" y="950"/>
                    <a:pt x="3878" y="836"/>
                  </a:cubicBezTo>
                  <a:cubicBezTo>
                    <a:pt x="3792" y="778"/>
                    <a:pt x="3695" y="749"/>
                    <a:pt x="3599" y="749"/>
                  </a:cubicBezTo>
                  <a:cubicBezTo>
                    <a:pt x="3498" y="749"/>
                    <a:pt x="3397" y="781"/>
                    <a:pt x="3308" y="847"/>
                  </a:cubicBezTo>
                  <a:cubicBezTo>
                    <a:pt x="3180" y="928"/>
                    <a:pt x="3110" y="1090"/>
                    <a:pt x="3110" y="1243"/>
                  </a:cubicBezTo>
                  <a:lnTo>
                    <a:pt x="2948" y="755"/>
                  </a:lnTo>
                  <a:cubicBezTo>
                    <a:pt x="3004" y="671"/>
                    <a:pt x="3040" y="590"/>
                    <a:pt x="3040" y="531"/>
                  </a:cubicBezTo>
                  <a:cubicBezTo>
                    <a:pt x="3062" y="416"/>
                    <a:pt x="3029" y="288"/>
                    <a:pt x="2948" y="182"/>
                  </a:cubicBezTo>
                  <a:cubicBezTo>
                    <a:pt x="2842" y="63"/>
                    <a:pt x="2694" y="1"/>
                    <a:pt x="2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5"/>
            <p:cNvSpPr/>
            <p:nvPr/>
          </p:nvSpPr>
          <p:spPr>
            <a:xfrm>
              <a:off x="3596357" y="2123827"/>
              <a:ext cx="252797" cy="399846"/>
            </a:xfrm>
            <a:custGeom>
              <a:avLst/>
              <a:gdLst/>
              <a:ahLst/>
              <a:cxnLst/>
              <a:rect l="l" t="t" r="r" b="b"/>
              <a:pathLst>
                <a:path w="3342" h="5286" extrusionOk="0">
                  <a:moveTo>
                    <a:pt x="426" y="215"/>
                  </a:moveTo>
                  <a:cubicBezTo>
                    <a:pt x="471" y="215"/>
                    <a:pt x="511" y="256"/>
                    <a:pt x="511" y="305"/>
                  </a:cubicBezTo>
                  <a:cubicBezTo>
                    <a:pt x="478" y="280"/>
                    <a:pt x="442" y="246"/>
                    <a:pt x="397" y="221"/>
                  </a:cubicBezTo>
                  <a:cubicBezTo>
                    <a:pt x="407" y="217"/>
                    <a:pt x="416" y="215"/>
                    <a:pt x="426" y="215"/>
                  </a:cubicBezTo>
                  <a:close/>
                  <a:moveTo>
                    <a:pt x="1176" y="500"/>
                  </a:moveTo>
                  <a:cubicBezTo>
                    <a:pt x="1327" y="500"/>
                    <a:pt x="1431" y="570"/>
                    <a:pt x="1489" y="710"/>
                  </a:cubicBezTo>
                  <a:cubicBezTo>
                    <a:pt x="1511" y="750"/>
                    <a:pt x="1487" y="783"/>
                    <a:pt x="1459" y="783"/>
                  </a:cubicBezTo>
                  <a:cubicBezTo>
                    <a:pt x="1455" y="783"/>
                    <a:pt x="1450" y="782"/>
                    <a:pt x="1445" y="780"/>
                  </a:cubicBezTo>
                  <a:cubicBezTo>
                    <a:pt x="1419" y="780"/>
                    <a:pt x="1393" y="780"/>
                    <a:pt x="1367" y="780"/>
                  </a:cubicBezTo>
                  <a:cubicBezTo>
                    <a:pt x="1238" y="780"/>
                    <a:pt x="1109" y="771"/>
                    <a:pt x="1012" y="654"/>
                  </a:cubicBezTo>
                  <a:cubicBezTo>
                    <a:pt x="989" y="629"/>
                    <a:pt x="978" y="584"/>
                    <a:pt x="989" y="559"/>
                  </a:cubicBezTo>
                  <a:cubicBezTo>
                    <a:pt x="989" y="537"/>
                    <a:pt x="1037" y="526"/>
                    <a:pt x="1059" y="514"/>
                  </a:cubicBezTo>
                  <a:cubicBezTo>
                    <a:pt x="1095" y="500"/>
                    <a:pt x="1140" y="500"/>
                    <a:pt x="1176" y="500"/>
                  </a:cubicBezTo>
                  <a:close/>
                  <a:moveTo>
                    <a:pt x="618" y="1537"/>
                  </a:moveTo>
                  <a:cubicBezTo>
                    <a:pt x="662" y="1562"/>
                    <a:pt x="721" y="1713"/>
                    <a:pt x="710" y="1783"/>
                  </a:cubicBezTo>
                  <a:cubicBezTo>
                    <a:pt x="662" y="1702"/>
                    <a:pt x="629" y="1632"/>
                    <a:pt x="618" y="1537"/>
                  </a:cubicBezTo>
                  <a:close/>
                  <a:moveTo>
                    <a:pt x="886" y="1805"/>
                  </a:moveTo>
                  <a:cubicBezTo>
                    <a:pt x="861" y="1841"/>
                    <a:pt x="838" y="1875"/>
                    <a:pt x="816" y="1922"/>
                  </a:cubicBezTo>
                  <a:cubicBezTo>
                    <a:pt x="802" y="1911"/>
                    <a:pt x="802" y="1911"/>
                    <a:pt x="791" y="1911"/>
                  </a:cubicBezTo>
                  <a:cubicBezTo>
                    <a:pt x="791" y="1853"/>
                    <a:pt x="827" y="1805"/>
                    <a:pt x="886" y="1805"/>
                  </a:cubicBezTo>
                  <a:close/>
                  <a:moveTo>
                    <a:pt x="606" y="3518"/>
                  </a:moveTo>
                  <a:cubicBezTo>
                    <a:pt x="592" y="3587"/>
                    <a:pt x="581" y="3643"/>
                    <a:pt x="570" y="3727"/>
                  </a:cubicBezTo>
                  <a:cubicBezTo>
                    <a:pt x="537" y="3680"/>
                    <a:pt x="548" y="3562"/>
                    <a:pt x="581" y="3518"/>
                  </a:cubicBezTo>
                  <a:close/>
                  <a:moveTo>
                    <a:pt x="516" y="3844"/>
                  </a:moveTo>
                  <a:cubicBezTo>
                    <a:pt x="520" y="3844"/>
                    <a:pt x="523" y="3847"/>
                    <a:pt x="523" y="3853"/>
                  </a:cubicBezTo>
                  <a:cubicBezTo>
                    <a:pt x="559" y="3900"/>
                    <a:pt x="592" y="3959"/>
                    <a:pt x="592" y="4018"/>
                  </a:cubicBezTo>
                  <a:cubicBezTo>
                    <a:pt x="581" y="4018"/>
                    <a:pt x="570" y="4018"/>
                    <a:pt x="570" y="4029"/>
                  </a:cubicBezTo>
                  <a:cubicBezTo>
                    <a:pt x="548" y="3970"/>
                    <a:pt x="511" y="3923"/>
                    <a:pt x="500" y="3867"/>
                  </a:cubicBezTo>
                  <a:cubicBezTo>
                    <a:pt x="489" y="3867"/>
                    <a:pt x="500" y="3853"/>
                    <a:pt x="500" y="3853"/>
                  </a:cubicBezTo>
                  <a:cubicBezTo>
                    <a:pt x="506" y="3847"/>
                    <a:pt x="511" y="3844"/>
                    <a:pt x="516" y="3844"/>
                  </a:cubicBezTo>
                  <a:close/>
                  <a:moveTo>
                    <a:pt x="313" y="0"/>
                  </a:moveTo>
                  <a:cubicBezTo>
                    <a:pt x="257" y="0"/>
                    <a:pt x="221" y="12"/>
                    <a:pt x="199" y="59"/>
                  </a:cubicBezTo>
                  <a:cubicBezTo>
                    <a:pt x="199" y="70"/>
                    <a:pt x="187" y="81"/>
                    <a:pt x="187" y="81"/>
                  </a:cubicBezTo>
                  <a:cubicBezTo>
                    <a:pt x="162" y="118"/>
                    <a:pt x="140" y="140"/>
                    <a:pt x="118" y="176"/>
                  </a:cubicBezTo>
                  <a:cubicBezTo>
                    <a:pt x="104" y="199"/>
                    <a:pt x="81" y="221"/>
                    <a:pt x="70" y="235"/>
                  </a:cubicBezTo>
                  <a:cubicBezTo>
                    <a:pt x="48" y="257"/>
                    <a:pt x="23" y="280"/>
                    <a:pt x="0" y="305"/>
                  </a:cubicBezTo>
                  <a:cubicBezTo>
                    <a:pt x="34" y="305"/>
                    <a:pt x="59" y="316"/>
                    <a:pt x="81" y="316"/>
                  </a:cubicBezTo>
                  <a:cubicBezTo>
                    <a:pt x="221" y="350"/>
                    <a:pt x="372" y="375"/>
                    <a:pt x="500" y="456"/>
                  </a:cubicBezTo>
                  <a:cubicBezTo>
                    <a:pt x="592" y="514"/>
                    <a:pt x="592" y="548"/>
                    <a:pt x="523" y="640"/>
                  </a:cubicBezTo>
                  <a:cubicBezTo>
                    <a:pt x="437" y="760"/>
                    <a:pt x="328" y="851"/>
                    <a:pt x="164" y="851"/>
                  </a:cubicBezTo>
                  <a:cubicBezTo>
                    <a:pt x="153" y="851"/>
                    <a:pt x="141" y="851"/>
                    <a:pt x="129" y="850"/>
                  </a:cubicBezTo>
                  <a:cubicBezTo>
                    <a:pt x="129" y="850"/>
                    <a:pt x="124" y="856"/>
                    <a:pt x="116" y="856"/>
                  </a:cubicBezTo>
                  <a:cubicBezTo>
                    <a:pt x="113" y="856"/>
                    <a:pt x="108" y="854"/>
                    <a:pt x="104" y="850"/>
                  </a:cubicBezTo>
                  <a:cubicBezTo>
                    <a:pt x="48" y="850"/>
                    <a:pt x="48" y="886"/>
                    <a:pt x="34" y="933"/>
                  </a:cubicBezTo>
                  <a:cubicBezTo>
                    <a:pt x="34" y="1026"/>
                    <a:pt x="23" y="1118"/>
                    <a:pt x="23" y="1213"/>
                  </a:cubicBezTo>
                  <a:cubicBezTo>
                    <a:pt x="11" y="1294"/>
                    <a:pt x="0" y="1375"/>
                    <a:pt x="48" y="1456"/>
                  </a:cubicBezTo>
                  <a:cubicBezTo>
                    <a:pt x="349" y="1956"/>
                    <a:pt x="500" y="2492"/>
                    <a:pt x="478" y="3085"/>
                  </a:cubicBezTo>
                  <a:cubicBezTo>
                    <a:pt x="453" y="3448"/>
                    <a:pt x="419" y="3808"/>
                    <a:pt x="397" y="4169"/>
                  </a:cubicBezTo>
                  <a:cubicBezTo>
                    <a:pt x="383" y="4331"/>
                    <a:pt x="372" y="4495"/>
                    <a:pt x="372" y="4657"/>
                  </a:cubicBezTo>
                  <a:cubicBezTo>
                    <a:pt x="383" y="4845"/>
                    <a:pt x="478" y="5007"/>
                    <a:pt x="570" y="5157"/>
                  </a:cubicBezTo>
                  <a:cubicBezTo>
                    <a:pt x="581" y="5169"/>
                    <a:pt x="592" y="5194"/>
                    <a:pt x="618" y="5205"/>
                  </a:cubicBezTo>
                  <a:cubicBezTo>
                    <a:pt x="662" y="5250"/>
                    <a:pt x="721" y="5286"/>
                    <a:pt x="802" y="5286"/>
                  </a:cubicBezTo>
                  <a:cubicBezTo>
                    <a:pt x="864" y="5282"/>
                    <a:pt x="928" y="5281"/>
                    <a:pt x="992" y="5281"/>
                  </a:cubicBezTo>
                  <a:cubicBezTo>
                    <a:pt x="1120" y="5281"/>
                    <a:pt x="1250" y="5286"/>
                    <a:pt x="1375" y="5286"/>
                  </a:cubicBezTo>
                  <a:lnTo>
                    <a:pt x="1816" y="5286"/>
                  </a:lnTo>
                  <a:cubicBezTo>
                    <a:pt x="1838" y="5216"/>
                    <a:pt x="1886" y="5180"/>
                    <a:pt x="1945" y="5157"/>
                  </a:cubicBezTo>
                  <a:cubicBezTo>
                    <a:pt x="2037" y="5135"/>
                    <a:pt x="2118" y="5099"/>
                    <a:pt x="2199" y="5076"/>
                  </a:cubicBezTo>
                  <a:cubicBezTo>
                    <a:pt x="2353" y="5018"/>
                    <a:pt x="2492" y="4937"/>
                    <a:pt x="2607" y="4797"/>
                  </a:cubicBezTo>
                  <a:cubicBezTo>
                    <a:pt x="2702" y="4691"/>
                    <a:pt x="2758" y="4565"/>
                    <a:pt x="2746" y="4412"/>
                  </a:cubicBezTo>
                  <a:cubicBezTo>
                    <a:pt x="2746" y="4297"/>
                    <a:pt x="2735" y="4180"/>
                    <a:pt x="2724" y="4051"/>
                  </a:cubicBezTo>
                  <a:cubicBezTo>
                    <a:pt x="2724" y="3878"/>
                    <a:pt x="2654" y="3727"/>
                    <a:pt x="2526" y="3610"/>
                  </a:cubicBezTo>
                  <a:cubicBezTo>
                    <a:pt x="2422" y="3518"/>
                    <a:pt x="2339" y="3434"/>
                    <a:pt x="2246" y="3342"/>
                  </a:cubicBezTo>
                  <a:cubicBezTo>
                    <a:pt x="1989" y="3132"/>
                    <a:pt x="1875" y="2842"/>
                    <a:pt x="1794" y="2540"/>
                  </a:cubicBezTo>
                  <a:cubicBezTo>
                    <a:pt x="1780" y="2504"/>
                    <a:pt x="1769" y="2492"/>
                    <a:pt x="1746" y="2470"/>
                  </a:cubicBezTo>
                  <a:cubicBezTo>
                    <a:pt x="1746" y="2470"/>
                    <a:pt x="1735" y="2470"/>
                    <a:pt x="1724" y="2456"/>
                  </a:cubicBezTo>
                  <a:cubicBezTo>
                    <a:pt x="1584" y="2400"/>
                    <a:pt x="1445" y="2316"/>
                    <a:pt x="1350" y="2202"/>
                  </a:cubicBezTo>
                  <a:cubicBezTo>
                    <a:pt x="1257" y="2073"/>
                    <a:pt x="1176" y="1945"/>
                    <a:pt x="1095" y="1816"/>
                  </a:cubicBezTo>
                  <a:cubicBezTo>
                    <a:pt x="989" y="1632"/>
                    <a:pt x="956" y="1422"/>
                    <a:pt x="1070" y="1224"/>
                  </a:cubicBezTo>
                  <a:cubicBezTo>
                    <a:pt x="1095" y="1177"/>
                    <a:pt x="1107" y="1129"/>
                    <a:pt x="1129" y="1096"/>
                  </a:cubicBezTo>
                  <a:cubicBezTo>
                    <a:pt x="1165" y="1015"/>
                    <a:pt x="1221" y="978"/>
                    <a:pt x="1305" y="956"/>
                  </a:cubicBezTo>
                  <a:cubicBezTo>
                    <a:pt x="1368" y="942"/>
                    <a:pt x="1430" y="935"/>
                    <a:pt x="1490" y="935"/>
                  </a:cubicBezTo>
                  <a:cubicBezTo>
                    <a:pt x="1585" y="935"/>
                    <a:pt x="1677" y="951"/>
                    <a:pt x="1769" y="978"/>
                  </a:cubicBezTo>
                  <a:cubicBezTo>
                    <a:pt x="2213" y="1107"/>
                    <a:pt x="2665" y="1213"/>
                    <a:pt x="3107" y="1294"/>
                  </a:cubicBezTo>
                  <a:cubicBezTo>
                    <a:pt x="3191" y="1316"/>
                    <a:pt x="3260" y="1327"/>
                    <a:pt x="3341" y="1339"/>
                  </a:cubicBezTo>
                  <a:cubicBezTo>
                    <a:pt x="3305" y="1246"/>
                    <a:pt x="3272" y="1165"/>
                    <a:pt x="3246" y="1084"/>
                  </a:cubicBezTo>
                  <a:cubicBezTo>
                    <a:pt x="3213" y="1015"/>
                    <a:pt x="3191" y="945"/>
                    <a:pt x="3177" y="875"/>
                  </a:cubicBezTo>
                  <a:cubicBezTo>
                    <a:pt x="3165" y="805"/>
                    <a:pt x="3165" y="746"/>
                    <a:pt x="3202" y="665"/>
                  </a:cubicBezTo>
                  <a:cubicBezTo>
                    <a:pt x="3121" y="654"/>
                    <a:pt x="3037" y="654"/>
                    <a:pt x="2956" y="640"/>
                  </a:cubicBezTo>
                  <a:cubicBezTo>
                    <a:pt x="2772" y="618"/>
                    <a:pt x="2584" y="595"/>
                    <a:pt x="2408" y="500"/>
                  </a:cubicBezTo>
                  <a:cubicBezTo>
                    <a:pt x="2375" y="478"/>
                    <a:pt x="2327" y="467"/>
                    <a:pt x="2294" y="467"/>
                  </a:cubicBezTo>
                  <a:cubicBezTo>
                    <a:pt x="2118" y="456"/>
                    <a:pt x="1945" y="445"/>
                    <a:pt x="1769" y="431"/>
                  </a:cubicBezTo>
                  <a:cubicBezTo>
                    <a:pt x="1699" y="431"/>
                    <a:pt x="1654" y="419"/>
                    <a:pt x="1618" y="361"/>
                  </a:cubicBezTo>
                  <a:cubicBezTo>
                    <a:pt x="1559" y="291"/>
                    <a:pt x="1500" y="210"/>
                    <a:pt x="1445" y="140"/>
                  </a:cubicBezTo>
                  <a:cubicBezTo>
                    <a:pt x="1419" y="118"/>
                    <a:pt x="1375" y="81"/>
                    <a:pt x="1338" y="70"/>
                  </a:cubicBezTo>
                  <a:cubicBezTo>
                    <a:pt x="1291" y="70"/>
                    <a:pt x="1246" y="70"/>
                    <a:pt x="1188" y="59"/>
                  </a:cubicBezTo>
                  <a:cubicBezTo>
                    <a:pt x="897" y="37"/>
                    <a:pt x="606" y="26"/>
                    <a:pt x="313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5"/>
            <p:cNvSpPr/>
            <p:nvPr/>
          </p:nvSpPr>
          <p:spPr>
            <a:xfrm>
              <a:off x="3563832" y="2540372"/>
              <a:ext cx="257033" cy="159681"/>
            </a:xfrm>
            <a:custGeom>
              <a:avLst/>
              <a:gdLst/>
              <a:ahLst/>
              <a:cxnLst/>
              <a:rect l="l" t="t" r="r" b="b"/>
              <a:pathLst>
                <a:path w="3398" h="2111" extrusionOk="0">
                  <a:moveTo>
                    <a:pt x="2028" y="87"/>
                  </a:moveTo>
                  <a:cubicBezTo>
                    <a:pt x="2077" y="87"/>
                    <a:pt x="2123" y="93"/>
                    <a:pt x="2140" y="106"/>
                  </a:cubicBezTo>
                  <a:cubicBezTo>
                    <a:pt x="2118" y="123"/>
                    <a:pt x="2065" y="131"/>
                    <a:pt x="2013" y="131"/>
                  </a:cubicBezTo>
                  <a:cubicBezTo>
                    <a:pt x="1960" y="131"/>
                    <a:pt x="1908" y="123"/>
                    <a:pt x="1886" y="106"/>
                  </a:cubicBezTo>
                  <a:lnTo>
                    <a:pt x="1897" y="106"/>
                  </a:lnTo>
                  <a:cubicBezTo>
                    <a:pt x="1926" y="93"/>
                    <a:pt x="1979" y="87"/>
                    <a:pt x="2028" y="87"/>
                  </a:cubicBezTo>
                  <a:close/>
                  <a:moveTo>
                    <a:pt x="2274" y="109"/>
                  </a:moveTo>
                  <a:cubicBezTo>
                    <a:pt x="2290" y="109"/>
                    <a:pt x="2305" y="111"/>
                    <a:pt x="2316" y="117"/>
                  </a:cubicBezTo>
                  <a:cubicBezTo>
                    <a:pt x="2327" y="128"/>
                    <a:pt x="2338" y="139"/>
                    <a:pt x="2349" y="151"/>
                  </a:cubicBezTo>
                  <a:cubicBezTo>
                    <a:pt x="2349" y="162"/>
                    <a:pt x="2338" y="176"/>
                    <a:pt x="2338" y="176"/>
                  </a:cubicBezTo>
                  <a:cubicBezTo>
                    <a:pt x="2305" y="162"/>
                    <a:pt x="2257" y="139"/>
                    <a:pt x="2210" y="117"/>
                  </a:cubicBezTo>
                  <a:lnTo>
                    <a:pt x="2224" y="117"/>
                  </a:lnTo>
                  <a:cubicBezTo>
                    <a:pt x="2241" y="111"/>
                    <a:pt x="2258" y="109"/>
                    <a:pt x="2274" y="109"/>
                  </a:cubicBezTo>
                  <a:close/>
                  <a:moveTo>
                    <a:pt x="897" y="1433"/>
                  </a:moveTo>
                  <a:cubicBezTo>
                    <a:pt x="919" y="1489"/>
                    <a:pt x="883" y="1547"/>
                    <a:pt x="813" y="1573"/>
                  </a:cubicBezTo>
                  <a:cubicBezTo>
                    <a:pt x="838" y="1525"/>
                    <a:pt x="860" y="1478"/>
                    <a:pt x="883" y="1433"/>
                  </a:cubicBezTo>
                  <a:close/>
                  <a:moveTo>
                    <a:pt x="757" y="1676"/>
                  </a:moveTo>
                  <a:cubicBezTo>
                    <a:pt x="757" y="1698"/>
                    <a:pt x="757" y="1712"/>
                    <a:pt x="743" y="1723"/>
                  </a:cubicBezTo>
                  <a:cubicBezTo>
                    <a:pt x="673" y="1768"/>
                    <a:pt x="603" y="1816"/>
                    <a:pt x="522" y="1874"/>
                  </a:cubicBezTo>
                  <a:cubicBezTo>
                    <a:pt x="522" y="1874"/>
                    <a:pt x="500" y="1863"/>
                    <a:pt x="489" y="1863"/>
                  </a:cubicBezTo>
                  <a:cubicBezTo>
                    <a:pt x="500" y="1852"/>
                    <a:pt x="500" y="1838"/>
                    <a:pt x="511" y="1838"/>
                  </a:cubicBezTo>
                  <a:cubicBezTo>
                    <a:pt x="581" y="1782"/>
                    <a:pt x="651" y="1735"/>
                    <a:pt x="721" y="1687"/>
                  </a:cubicBezTo>
                  <a:cubicBezTo>
                    <a:pt x="721" y="1676"/>
                    <a:pt x="732" y="1676"/>
                    <a:pt x="743" y="1676"/>
                  </a:cubicBezTo>
                  <a:close/>
                  <a:moveTo>
                    <a:pt x="1675" y="0"/>
                  </a:moveTo>
                  <a:cubicBezTo>
                    <a:pt x="1176" y="0"/>
                    <a:pt x="687" y="12"/>
                    <a:pt x="617" y="36"/>
                  </a:cubicBezTo>
                  <a:lnTo>
                    <a:pt x="617" y="139"/>
                  </a:lnTo>
                  <a:lnTo>
                    <a:pt x="617" y="176"/>
                  </a:lnTo>
                  <a:cubicBezTo>
                    <a:pt x="629" y="209"/>
                    <a:pt x="640" y="257"/>
                    <a:pt x="662" y="279"/>
                  </a:cubicBezTo>
                  <a:cubicBezTo>
                    <a:pt x="732" y="360"/>
                    <a:pt x="791" y="455"/>
                    <a:pt x="813" y="558"/>
                  </a:cubicBezTo>
                  <a:cubicBezTo>
                    <a:pt x="860" y="720"/>
                    <a:pt x="883" y="885"/>
                    <a:pt x="883" y="1047"/>
                  </a:cubicBezTo>
                  <a:cubicBezTo>
                    <a:pt x="860" y="1433"/>
                    <a:pt x="662" y="1698"/>
                    <a:pt x="324" y="1863"/>
                  </a:cubicBezTo>
                  <a:cubicBezTo>
                    <a:pt x="221" y="1922"/>
                    <a:pt x="115" y="1944"/>
                    <a:pt x="0" y="1992"/>
                  </a:cubicBezTo>
                  <a:cubicBezTo>
                    <a:pt x="45" y="2003"/>
                    <a:pt x="92" y="2014"/>
                    <a:pt x="129" y="2025"/>
                  </a:cubicBezTo>
                  <a:cubicBezTo>
                    <a:pt x="419" y="2084"/>
                    <a:pt x="710" y="2084"/>
                    <a:pt x="1000" y="2095"/>
                  </a:cubicBezTo>
                  <a:cubicBezTo>
                    <a:pt x="1263" y="2103"/>
                    <a:pt x="1533" y="2111"/>
                    <a:pt x="1803" y="2111"/>
                  </a:cubicBezTo>
                  <a:cubicBezTo>
                    <a:pt x="1916" y="2111"/>
                    <a:pt x="2028" y="2109"/>
                    <a:pt x="2140" y="2106"/>
                  </a:cubicBezTo>
                  <a:cubicBezTo>
                    <a:pt x="2375" y="2106"/>
                    <a:pt x="2607" y="2084"/>
                    <a:pt x="2838" y="2073"/>
                  </a:cubicBezTo>
                  <a:cubicBezTo>
                    <a:pt x="2922" y="2061"/>
                    <a:pt x="3003" y="2061"/>
                    <a:pt x="3084" y="2047"/>
                  </a:cubicBezTo>
                  <a:cubicBezTo>
                    <a:pt x="3188" y="2047"/>
                    <a:pt x="3294" y="2014"/>
                    <a:pt x="3397" y="1992"/>
                  </a:cubicBezTo>
                  <a:cubicBezTo>
                    <a:pt x="3327" y="1955"/>
                    <a:pt x="3257" y="1933"/>
                    <a:pt x="3188" y="1908"/>
                  </a:cubicBezTo>
                  <a:cubicBezTo>
                    <a:pt x="2875" y="1804"/>
                    <a:pt x="2665" y="1595"/>
                    <a:pt x="2559" y="1279"/>
                  </a:cubicBezTo>
                  <a:cubicBezTo>
                    <a:pt x="2503" y="1095"/>
                    <a:pt x="2514" y="896"/>
                    <a:pt x="2548" y="709"/>
                  </a:cubicBezTo>
                  <a:cubicBezTo>
                    <a:pt x="2573" y="570"/>
                    <a:pt x="2607" y="430"/>
                    <a:pt x="2713" y="327"/>
                  </a:cubicBezTo>
                  <a:cubicBezTo>
                    <a:pt x="2794" y="232"/>
                    <a:pt x="2794" y="139"/>
                    <a:pt x="2794" y="36"/>
                  </a:cubicBezTo>
                  <a:cubicBezTo>
                    <a:pt x="2683" y="12"/>
                    <a:pt x="2174" y="0"/>
                    <a:pt x="1675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5"/>
            <p:cNvSpPr/>
            <p:nvPr/>
          </p:nvSpPr>
          <p:spPr>
            <a:xfrm>
              <a:off x="3562924" y="2189936"/>
              <a:ext cx="81013" cy="338198"/>
            </a:xfrm>
            <a:custGeom>
              <a:avLst/>
              <a:gdLst/>
              <a:ahLst/>
              <a:cxnLst/>
              <a:rect l="l" t="t" r="r" b="b"/>
              <a:pathLst>
                <a:path w="1071" h="4471" extrusionOk="0">
                  <a:moveTo>
                    <a:pt x="442" y="1"/>
                  </a:moveTo>
                  <a:cubicBezTo>
                    <a:pt x="325" y="1"/>
                    <a:pt x="210" y="12"/>
                    <a:pt x="71" y="23"/>
                  </a:cubicBezTo>
                  <a:lnTo>
                    <a:pt x="71" y="560"/>
                  </a:lnTo>
                  <a:cubicBezTo>
                    <a:pt x="82" y="629"/>
                    <a:pt x="82" y="688"/>
                    <a:pt x="104" y="758"/>
                  </a:cubicBezTo>
                  <a:cubicBezTo>
                    <a:pt x="244" y="1141"/>
                    <a:pt x="314" y="1549"/>
                    <a:pt x="350" y="1956"/>
                  </a:cubicBezTo>
                  <a:cubicBezTo>
                    <a:pt x="372" y="2269"/>
                    <a:pt x="361" y="2585"/>
                    <a:pt x="303" y="2898"/>
                  </a:cubicBezTo>
                  <a:cubicBezTo>
                    <a:pt x="255" y="3144"/>
                    <a:pt x="222" y="3398"/>
                    <a:pt x="163" y="3655"/>
                  </a:cubicBezTo>
                  <a:cubicBezTo>
                    <a:pt x="127" y="3817"/>
                    <a:pt x="71" y="3971"/>
                    <a:pt x="12" y="4121"/>
                  </a:cubicBezTo>
                  <a:cubicBezTo>
                    <a:pt x="1" y="4166"/>
                    <a:pt x="1" y="4191"/>
                    <a:pt x="46" y="4214"/>
                  </a:cubicBezTo>
                  <a:cubicBezTo>
                    <a:pt x="152" y="4272"/>
                    <a:pt x="233" y="4342"/>
                    <a:pt x="303" y="4446"/>
                  </a:cubicBezTo>
                  <a:cubicBezTo>
                    <a:pt x="314" y="4471"/>
                    <a:pt x="336" y="4471"/>
                    <a:pt x="361" y="4471"/>
                  </a:cubicBezTo>
                  <a:cubicBezTo>
                    <a:pt x="571" y="4459"/>
                    <a:pt x="791" y="4434"/>
                    <a:pt x="1001" y="4423"/>
                  </a:cubicBezTo>
                  <a:cubicBezTo>
                    <a:pt x="1023" y="4423"/>
                    <a:pt x="1034" y="4412"/>
                    <a:pt x="1071" y="4412"/>
                  </a:cubicBezTo>
                  <a:lnTo>
                    <a:pt x="1001" y="4342"/>
                  </a:lnTo>
                  <a:cubicBezTo>
                    <a:pt x="872" y="4191"/>
                    <a:pt x="791" y="4015"/>
                    <a:pt x="769" y="3817"/>
                  </a:cubicBezTo>
                  <a:cubicBezTo>
                    <a:pt x="755" y="3714"/>
                    <a:pt x="769" y="3596"/>
                    <a:pt x="780" y="3482"/>
                  </a:cubicBezTo>
                  <a:cubicBezTo>
                    <a:pt x="803" y="3085"/>
                    <a:pt x="850" y="2677"/>
                    <a:pt x="861" y="2280"/>
                  </a:cubicBezTo>
                  <a:cubicBezTo>
                    <a:pt x="872" y="2026"/>
                    <a:pt x="850" y="1780"/>
                    <a:pt x="825" y="1537"/>
                  </a:cubicBezTo>
                  <a:cubicBezTo>
                    <a:pt x="780" y="1199"/>
                    <a:pt x="652" y="884"/>
                    <a:pt x="453" y="604"/>
                  </a:cubicBezTo>
                  <a:cubicBezTo>
                    <a:pt x="420" y="534"/>
                    <a:pt x="406" y="479"/>
                    <a:pt x="406" y="409"/>
                  </a:cubicBezTo>
                  <a:cubicBezTo>
                    <a:pt x="420" y="269"/>
                    <a:pt x="431" y="141"/>
                    <a:pt x="44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5"/>
            <p:cNvSpPr/>
            <p:nvPr/>
          </p:nvSpPr>
          <p:spPr>
            <a:xfrm>
              <a:off x="3518751" y="2680834"/>
              <a:ext cx="347956" cy="61195"/>
            </a:xfrm>
            <a:custGeom>
              <a:avLst/>
              <a:gdLst/>
              <a:ahLst/>
              <a:cxnLst/>
              <a:rect l="l" t="t" r="r" b="b"/>
              <a:pathLst>
                <a:path w="4600" h="809" extrusionOk="0">
                  <a:moveTo>
                    <a:pt x="4272" y="297"/>
                  </a:moveTo>
                  <a:cubicBezTo>
                    <a:pt x="4286" y="308"/>
                    <a:pt x="4286" y="308"/>
                    <a:pt x="4298" y="308"/>
                  </a:cubicBezTo>
                  <a:cubicBezTo>
                    <a:pt x="4261" y="355"/>
                    <a:pt x="4228" y="389"/>
                    <a:pt x="4191" y="436"/>
                  </a:cubicBezTo>
                  <a:cubicBezTo>
                    <a:pt x="4180" y="378"/>
                    <a:pt x="4228" y="308"/>
                    <a:pt x="4272" y="297"/>
                  </a:cubicBezTo>
                  <a:close/>
                  <a:moveTo>
                    <a:pt x="4029" y="414"/>
                  </a:moveTo>
                  <a:lnTo>
                    <a:pt x="4029" y="414"/>
                  </a:lnTo>
                  <a:cubicBezTo>
                    <a:pt x="4041" y="484"/>
                    <a:pt x="3993" y="517"/>
                    <a:pt x="3937" y="517"/>
                  </a:cubicBezTo>
                  <a:cubicBezTo>
                    <a:pt x="3937" y="517"/>
                    <a:pt x="3937" y="506"/>
                    <a:pt x="3923" y="506"/>
                  </a:cubicBezTo>
                  <a:cubicBezTo>
                    <a:pt x="3960" y="470"/>
                    <a:pt x="3993" y="447"/>
                    <a:pt x="4029" y="414"/>
                  </a:cubicBezTo>
                  <a:close/>
                  <a:moveTo>
                    <a:pt x="1713" y="528"/>
                  </a:moveTo>
                  <a:lnTo>
                    <a:pt x="1713" y="528"/>
                  </a:lnTo>
                  <a:cubicBezTo>
                    <a:pt x="1679" y="563"/>
                    <a:pt x="1614" y="585"/>
                    <a:pt x="1563" y="585"/>
                  </a:cubicBezTo>
                  <a:cubicBezTo>
                    <a:pt x="1544" y="585"/>
                    <a:pt x="1528" y="582"/>
                    <a:pt x="1515" y="576"/>
                  </a:cubicBezTo>
                  <a:cubicBezTo>
                    <a:pt x="1515" y="565"/>
                    <a:pt x="1515" y="565"/>
                    <a:pt x="1504" y="554"/>
                  </a:cubicBezTo>
                  <a:cubicBezTo>
                    <a:pt x="1574" y="554"/>
                    <a:pt x="1632" y="540"/>
                    <a:pt x="1713" y="528"/>
                  </a:cubicBezTo>
                  <a:close/>
                  <a:moveTo>
                    <a:pt x="1390" y="640"/>
                  </a:moveTo>
                  <a:cubicBezTo>
                    <a:pt x="1437" y="640"/>
                    <a:pt x="1519" y="677"/>
                    <a:pt x="1537" y="716"/>
                  </a:cubicBezTo>
                  <a:cubicBezTo>
                    <a:pt x="1479" y="716"/>
                    <a:pt x="1409" y="693"/>
                    <a:pt x="1364" y="646"/>
                  </a:cubicBezTo>
                  <a:cubicBezTo>
                    <a:pt x="1370" y="642"/>
                    <a:pt x="1379" y="640"/>
                    <a:pt x="1390" y="640"/>
                  </a:cubicBezTo>
                  <a:close/>
                  <a:moveTo>
                    <a:pt x="129" y="1"/>
                  </a:moveTo>
                  <a:cubicBezTo>
                    <a:pt x="103" y="1"/>
                    <a:pt x="82" y="22"/>
                    <a:pt x="60" y="65"/>
                  </a:cubicBezTo>
                  <a:cubicBezTo>
                    <a:pt x="48" y="87"/>
                    <a:pt x="37" y="109"/>
                    <a:pt x="37" y="135"/>
                  </a:cubicBezTo>
                  <a:lnTo>
                    <a:pt x="37" y="146"/>
                  </a:lnTo>
                  <a:cubicBezTo>
                    <a:pt x="26" y="249"/>
                    <a:pt x="12" y="366"/>
                    <a:pt x="1" y="484"/>
                  </a:cubicBezTo>
                  <a:cubicBezTo>
                    <a:pt x="1" y="495"/>
                    <a:pt x="12" y="517"/>
                    <a:pt x="26" y="528"/>
                  </a:cubicBezTo>
                  <a:cubicBezTo>
                    <a:pt x="82" y="554"/>
                    <a:pt x="141" y="587"/>
                    <a:pt x="210" y="598"/>
                  </a:cubicBezTo>
                  <a:cubicBezTo>
                    <a:pt x="856" y="729"/>
                    <a:pt x="1511" y="809"/>
                    <a:pt x="2166" y="809"/>
                  </a:cubicBezTo>
                  <a:cubicBezTo>
                    <a:pt x="2209" y="809"/>
                    <a:pt x="2252" y="809"/>
                    <a:pt x="2295" y="808"/>
                  </a:cubicBezTo>
                  <a:lnTo>
                    <a:pt x="2423" y="808"/>
                  </a:lnTo>
                  <a:cubicBezTo>
                    <a:pt x="2890" y="808"/>
                    <a:pt x="3353" y="763"/>
                    <a:pt x="3820" y="693"/>
                  </a:cubicBezTo>
                  <a:cubicBezTo>
                    <a:pt x="3960" y="679"/>
                    <a:pt x="4110" y="646"/>
                    <a:pt x="4250" y="623"/>
                  </a:cubicBezTo>
                  <a:cubicBezTo>
                    <a:pt x="4356" y="598"/>
                    <a:pt x="4460" y="565"/>
                    <a:pt x="4552" y="540"/>
                  </a:cubicBezTo>
                  <a:cubicBezTo>
                    <a:pt x="4588" y="528"/>
                    <a:pt x="4599" y="506"/>
                    <a:pt x="4588" y="470"/>
                  </a:cubicBezTo>
                  <a:cubicBezTo>
                    <a:pt x="4588" y="400"/>
                    <a:pt x="4588" y="319"/>
                    <a:pt x="4577" y="249"/>
                  </a:cubicBezTo>
                  <a:cubicBezTo>
                    <a:pt x="4566" y="157"/>
                    <a:pt x="4566" y="76"/>
                    <a:pt x="4496" y="17"/>
                  </a:cubicBezTo>
                  <a:cubicBezTo>
                    <a:pt x="4486" y="9"/>
                    <a:pt x="4466" y="1"/>
                    <a:pt x="4452" y="1"/>
                  </a:cubicBezTo>
                  <a:cubicBezTo>
                    <a:pt x="4446" y="1"/>
                    <a:pt x="4441" y="3"/>
                    <a:pt x="4437" y="6"/>
                  </a:cubicBezTo>
                  <a:cubicBezTo>
                    <a:pt x="4228" y="135"/>
                    <a:pt x="3993" y="190"/>
                    <a:pt x="3761" y="227"/>
                  </a:cubicBezTo>
                  <a:cubicBezTo>
                    <a:pt x="3588" y="260"/>
                    <a:pt x="3401" y="274"/>
                    <a:pt x="3225" y="274"/>
                  </a:cubicBezTo>
                  <a:cubicBezTo>
                    <a:pt x="2959" y="297"/>
                    <a:pt x="2680" y="308"/>
                    <a:pt x="2401" y="319"/>
                  </a:cubicBezTo>
                  <a:cubicBezTo>
                    <a:pt x="2366" y="322"/>
                    <a:pt x="2332" y="324"/>
                    <a:pt x="2298" y="324"/>
                  </a:cubicBezTo>
                  <a:cubicBezTo>
                    <a:pt x="2215" y="324"/>
                    <a:pt x="2133" y="316"/>
                    <a:pt x="2052" y="308"/>
                  </a:cubicBezTo>
                  <a:cubicBezTo>
                    <a:pt x="1853" y="308"/>
                    <a:pt x="1655" y="297"/>
                    <a:pt x="1445" y="285"/>
                  </a:cubicBezTo>
                  <a:cubicBezTo>
                    <a:pt x="1247" y="274"/>
                    <a:pt x="1037" y="260"/>
                    <a:pt x="839" y="227"/>
                  </a:cubicBezTo>
                  <a:cubicBezTo>
                    <a:pt x="618" y="190"/>
                    <a:pt x="398" y="135"/>
                    <a:pt x="188" y="28"/>
                  </a:cubicBezTo>
                  <a:cubicBezTo>
                    <a:pt x="165" y="10"/>
                    <a:pt x="146" y="1"/>
                    <a:pt x="129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5"/>
            <p:cNvSpPr/>
            <p:nvPr/>
          </p:nvSpPr>
          <p:spPr>
            <a:xfrm>
              <a:off x="3675551" y="2198029"/>
              <a:ext cx="202571" cy="111119"/>
            </a:xfrm>
            <a:custGeom>
              <a:avLst/>
              <a:gdLst/>
              <a:ahLst/>
              <a:cxnLst/>
              <a:rect l="l" t="t" r="r" b="b"/>
              <a:pathLst>
                <a:path w="2678" h="1469" extrusionOk="0">
                  <a:moveTo>
                    <a:pt x="1012" y="765"/>
                  </a:moveTo>
                  <a:cubicBezTo>
                    <a:pt x="967" y="835"/>
                    <a:pt x="920" y="883"/>
                    <a:pt x="861" y="953"/>
                  </a:cubicBezTo>
                  <a:cubicBezTo>
                    <a:pt x="861" y="872"/>
                    <a:pt x="956" y="765"/>
                    <a:pt x="1012" y="765"/>
                  </a:cubicBezTo>
                  <a:close/>
                  <a:moveTo>
                    <a:pt x="439" y="1"/>
                  </a:moveTo>
                  <a:cubicBezTo>
                    <a:pt x="385" y="1"/>
                    <a:pt x="332" y="8"/>
                    <a:pt x="280" y="22"/>
                  </a:cubicBezTo>
                  <a:cubicBezTo>
                    <a:pt x="210" y="45"/>
                    <a:pt x="163" y="78"/>
                    <a:pt x="129" y="137"/>
                  </a:cubicBezTo>
                  <a:cubicBezTo>
                    <a:pt x="104" y="196"/>
                    <a:pt x="82" y="254"/>
                    <a:pt x="60" y="313"/>
                  </a:cubicBezTo>
                  <a:cubicBezTo>
                    <a:pt x="60" y="324"/>
                    <a:pt x="48" y="335"/>
                    <a:pt x="48" y="346"/>
                  </a:cubicBezTo>
                  <a:cubicBezTo>
                    <a:pt x="1" y="453"/>
                    <a:pt x="1" y="567"/>
                    <a:pt x="48" y="673"/>
                  </a:cubicBezTo>
                  <a:cubicBezTo>
                    <a:pt x="129" y="883"/>
                    <a:pt x="244" y="1056"/>
                    <a:pt x="398" y="1221"/>
                  </a:cubicBezTo>
                  <a:cubicBezTo>
                    <a:pt x="490" y="1313"/>
                    <a:pt x="593" y="1383"/>
                    <a:pt x="722" y="1430"/>
                  </a:cubicBezTo>
                  <a:cubicBezTo>
                    <a:pt x="747" y="1442"/>
                    <a:pt x="769" y="1442"/>
                    <a:pt x="791" y="1453"/>
                  </a:cubicBezTo>
                  <a:cubicBezTo>
                    <a:pt x="831" y="1463"/>
                    <a:pt x="869" y="1469"/>
                    <a:pt x="904" y="1469"/>
                  </a:cubicBezTo>
                  <a:cubicBezTo>
                    <a:pt x="1024" y="1469"/>
                    <a:pt x="1117" y="1407"/>
                    <a:pt x="1188" y="1291"/>
                  </a:cubicBezTo>
                  <a:cubicBezTo>
                    <a:pt x="1222" y="1221"/>
                    <a:pt x="1258" y="1151"/>
                    <a:pt x="1306" y="1092"/>
                  </a:cubicBezTo>
                  <a:cubicBezTo>
                    <a:pt x="1420" y="916"/>
                    <a:pt x="1571" y="824"/>
                    <a:pt x="1780" y="824"/>
                  </a:cubicBezTo>
                  <a:cubicBezTo>
                    <a:pt x="1850" y="830"/>
                    <a:pt x="1920" y="832"/>
                    <a:pt x="1990" y="832"/>
                  </a:cubicBezTo>
                  <a:cubicBezTo>
                    <a:pt x="2060" y="832"/>
                    <a:pt x="2130" y="830"/>
                    <a:pt x="2199" y="824"/>
                  </a:cubicBezTo>
                  <a:cubicBezTo>
                    <a:pt x="2306" y="824"/>
                    <a:pt x="2398" y="813"/>
                    <a:pt x="2504" y="791"/>
                  </a:cubicBezTo>
                  <a:cubicBezTo>
                    <a:pt x="2526" y="791"/>
                    <a:pt x="2574" y="765"/>
                    <a:pt x="2585" y="743"/>
                  </a:cubicBezTo>
                  <a:cubicBezTo>
                    <a:pt x="2619" y="651"/>
                    <a:pt x="2644" y="545"/>
                    <a:pt x="2677" y="453"/>
                  </a:cubicBezTo>
                  <a:lnTo>
                    <a:pt x="2585" y="453"/>
                  </a:lnTo>
                  <a:cubicBezTo>
                    <a:pt x="2445" y="427"/>
                    <a:pt x="2317" y="416"/>
                    <a:pt x="2177" y="394"/>
                  </a:cubicBezTo>
                  <a:cubicBezTo>
                    <a:pt x="1677" y="302"/>
                    <a:pt x="1177" y="184"/>
                    <a:pt x="677" y="45"/>
                  </a:cubicBezTo>
                  <a:cubicBezTo>
                    <a:pt x="600" y="16"/>
                    <a:pt x="519" y="1"/>
                    <a:pt x="439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5"/>
            <p:cNvSpPr/>
            <p:nvPr/>
          </p:nvSpPr>
          <p:spPr>
            <a:xfrm>
              <a:off x="3735382" y="2312320"/>
              <a:ext cx="121557" cy="217094"/>
            </a:xfrm>
            <a:custGeom>
              <a:avLst/>
              <a:gdLst/>
              <a:ahLst/>
              <a:cxnLst/>
              <a:rect l="l" t="t" r="r" b="b"/>
              <a:pathLst>
                <a:path w="1607" h="2870" extrusionOk="0">
                  <a:moveTo>
                    <a:pt x="369" y="371"/>
                  </a:moveTo>
                  <a:cubicBezTo>
                    <a:pt x="424" y="371"/>
                    <a:pt x="572" y="470"/>
                    <a:pt x="596" y="523"/>
                  </a:cubicBezTo>
                  <a:cubicBezTo>
                    <a:pt x="594" y="524"/>
                    <a:pt x="591" y="524"/>
                    <a:pt x="588" y="524"/>
                  </a:cubicBezTo>
                  <a:cubicBezTo>
                    <a:pt x="540" y="524"/>
                    <a:pt x="385" y="417"/>
                    <a:pt x="361" y="372"/>
                  </a:cubicBezTo>
                  <a:cubicBezTo>
                    <a:pt x="363" y="371"/>
                    <a:pt x="366" y="371"/>
                    <a:pt x="369" y="371"/>
                  </a:cubicBezTo>
                  <a:close/>
                  <a:moveTo>
                    <a:pt x="478" y="559"/>
                  </a:moveTo>
                  <a:cubicBezTo>
                    <a:pt x="526" y="593"/>
                    <a:pt x="526" y="640"/>
                    <a:pt x="515" y="676"/>
                  </a:cubicBezTo>
                  <a:cubicBezTo>
                    <a:pt x="478" y="640"/>
                    <a:pt x="456" y="607"/>
                    <a:pt x="478" y="559"/>
                  </a:cubicBezTo>
                  <a:close/>
                  <a:moveTo>
                    <a:pt x="291" y="0"/>
                  </a:moveTo>
                  <a:cubicBezTo>
                    <a:pt x="188" y="0"/>
                    <a:pt x="95" y="12"/>
                    <a:pt x="0" y="23"/>
                  </a:cubicBezTo>
                  <a:cubicBezTo>
                    <a:pt x="0" y="48"/>
                    <a:pt x="12" y="70"/>
                    <a:pt x="26" y="104"/>
                  </a:cubicBezTo>
                  <a:cubicBezTo>
                    <a:pt x="48" y="174"/>
                    <a:pt x="70" y="257"/>
                    <a:pt x="107" y="338"/>
                  </a:cubicBezTo>
                  <a:cubicBezTo>
                    <a:pt x="140" y="419"/>
                    <a:pt x="176" y="512"/>
                    <a:pt x="235" y="581"/>
                  </a:cubicBezTo>
                  <a:cubicBezTo>
                    <a:pt x="327" y="699"/>
                    <a:pt x="431" y="802"/>
                    <a:pt x="548" y="919"/>
                  </a:cubicBezTo>
                  <a:cubicBezTo>
                    <a:pt x="629" y="1000"/>
                    <a:pt x="724" y="1081"/>
                    <a:pt x="805" y="1176"/>
                  </a:cubicBezTo>
                  <a:cubicBezTo>
                    <a:pt x="875" y="1235"/>
                    <a:pt x="908" y="1327"/>
                    <a:pt x="920" y="1420"/>
                  </a:cubicBezTo>
                  <a:cubicBezTo>
                    <a:pt x="945" y="1559"/>
                    <a:pt x="956" y="1699"/>
                    <a:pt x="967" y="1839"/>
                  </a:cubicBezTo>
                  <a:cubicBezTo>
                    <a:pt x="989" y="2143"/>
                    <a:pt x="864" y="2353"/>
                    <a:pt x="618" y="2492"/>
                  </a:cubicBezTo>
                  <a:cubicBezTo>
                    <a:pt x="456" y="2584"/>
                    <a:pt x="291" y="2643"/>
                    <a:pt x="129" y="2713"/>
                  </a:cubicBezTo>
                  <a:cubicBezTo>
                    <a:pt x="95" y="2735"/>
                    <a:pt x="70" y="2747"/>
                    <a:pt x="37" y="2772"/>
                  </a:cubicBezTo>
                  <a:cubicBezTo>
                    <a:pt x="48" y="2783"/>
                    <a:pt x="48" y="2783"/>
                    <a:pt x="48" y="2794"/>
                  </a:cubicBezTo>
                  <a:cubicBezTo>
                    <a:pt x="81" y="2794"/>
                    <a:pt x="118" y="2794"/>
                    <a:pt x="151" y="2805"/>
                  </a:cubicBezTo>
                  <a:cubicBezTo>
                    <a:pt x="386" y="2816"/>
                    <a:pt x="629" y="2841"/>
                    <a:pt x="864" y="2864"/>
                  </a:cubicBezTo>
                  <a:cubicBezTo>
                    <a:pt x="890" y="2867"/>
                    <a:pt x="914" y="2869"/>
                    <a:pt x="936" y="2869"/>
                  </a:cubicBezTo>
                  <a:cubicBezTo>
                    <a:pt x="991" y="2869"/>
                    <a:pt x="1038" y="2855"/>
                    <a:pt x="1096" y="2805"/>
                  </a:cubicBezTo>
                  <a:cubicBezTo>
                    <a:pt x="1258" y="2654"/>
                    <a:pt x="1397" y="2492"/>
                    <a:pt x="1526" y="2305"/>
                  </a:cubicBezTo>
                  <a:cubicBezTo>
                    <a:pt x="1548" y="2258"/>
                    <a:pt x="1573" y="2199"/>
                    <a:pt x="1584" y="2154"/>
                  </a:cubicBezTo>
                  <a:cubicBezTo>
                    <a:pt x="1607" y="1920"/>
                    <a:pt x="1596" y="1699"/>
                    <a:pt x="1573" y="1478"/>
                  </a:cubicBezTo>
                  <a:cubicBezTo>
                    <a:pt x="1537" y="1291"/>
                    <a:pt x="1492" y="1107"/>
                    <a:pt x="1353" y="967"/>
                  </a:cubicBezTo>
                  <a:cubicBezTo>
                    <a:pt x="1269" y="886"/>
                    <a:pt x="1188" y="802"/>
                    <a:pt x="1107" y="746"/>
                  </a:cubicBezTo>
                  <a:cubicBezTo>
                    <a:pt x="967" y="640"/>
                    <a:pt x="827" y="559"/>
                    <a:pt x="699" y="467"/>
                  </a:cubicBezTo>
                  <a:cubicBezTo>
                    <a:pt x="515" y="350"/>
                    <a:pt x="350" y="210"/>
                    <a:pt x="29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5"/>
            <p:cNvSpPr/>
            <p:nvPr/>
          </p:nvSpPr>
          <p:spPr>
            <a:xfrm>
              <a:off x="3507405" y="2722587"/>
              <a:ext cx="370724" cy="46671"/>
            </a:xfrm>
            <a:custGeom>
              <a:avLst/>
              <a:gdLst/>
              <a:ahLst/>
              <a:cxnLst/>
              <a:rect l="l" t="t" r="r" b="b"/>
              <a:pathLst>
                <a:path w="4901" h="617" extrusionOk="0">
                  <a:moveTo>
                    <a:pt x="80" y="0"/>
                  </a:moveTo>
                  <a:cubicBezTo>
                    <a:pt x="48" y="0"/>
                    <a:pt x="28" y="29"/>
                    <a:pt x="11" y="83"/>
                  </a:cubicBezTo>
                  <a:lnTo>
                    <a:pt x="11" y="105"/>
                  </a:lnTo>
                  <a:lnTo>
                    <a:pt x="11" y="127"/>
                  </a:lnTo>
                  <a:cubicBezTo>
                    <a:pt x="0" y="245"/>
                    <a:pt x="0" y="245"/>
                    <a:pt x="106" y="303"/>
                  </a:cubicBezTo>
                  <a:cubicBezTo>
                    <a:pt x="338" y="421"/>
                    <a:pt x="595" y="454"/>
                    <a:pt x="849" y="491"/>
                  </a:cubicBezTo>
                  <a:cubicBezTo>
                    <a:pt x="1375" y="572"/>
                    <a:pt x="1908" y="605"/>
                    <a:pt x="2445" y="616"/>
                  </a:cubicBezTo>
                  <a:cubicBezTo>
                    <a:pt x="2702" y="605"/>
                    <a:pt x="2956" y="605"/>
                    <a:pt x="3213" y="583"/>
                  </a:cubicBezTo>
                  <a:cubicBezTo>
                    <a:pt x="3492" y="560"/>
                    <a:pt x="3783" y="524"/>
                    <a:pt x="4073" y="491"/>
                  </a:cubicBezTo>
                  <a:cubicBezTo>
                    <a:pt x="4087" y="491"/>
                    <a:pt x="4110" y="477"/>
                    <a:pt x="4121" y="477"/>
                  </a:cubicBezTo>
                  <a:cubicBezTo>
                    <a:pt x="4353" y="454"/>
                    <a:pt x="4576" y="407"/>
                    <a:pt x="4786" y="303"/>
                  </a:cubicBezTo>
                  <a:cubicBezTo>
                    <a:pt x="4900" y="245"/>
                    <a:pt x="4900" y="245"/>
                    <a:pt x="4889" y="127"/>
                  </a:cubicBezTo>
                  <a:cubicBezTo>
                    <a:pt x="4889" y="116"/>
                    <a:pt x="4889" y="94"/>
                    <a:pt x="4878" y="83"/>
                  </a:cubicBezTo>
                  <a:cubicBezTo>
                    <a:pt x="4870" y="29"/>
                    <a:pt x="4847" y="0"/>
                    <a:pt x="4812" y="0"/>
                  </a:cubicBezTo>
                  <a:cubicBezTo>
                    <a:pt x="4794" y="0"/>
                    <a:pt x="4773" y="8"/>
                    <a:pt x="4749" y="24"/>
                  </a:cubicBezTo>
                  <a:cubicBezTo>
                    <a:pt x="4691" y="46"/>
                    <a:pt x="4646" y="83"/>
                    <a:pt x="4587" y="94"/>
                  </a:cubicBezTo>
                  <a:cubicBezTo>
                    <a:pt x="4051" y="211"/>
                    <a:pt x="3515" y="281"/>
                    <a:pt x="2981" y="292"/>
                  </a:cubicBezTo>
                  <a:cubicBezTo>
                    <a:pt x="2813" y="302"/>
                    <a:pt x="2646" y="305"/>
                    <a:pt x="2478" y="305"/>
                  </a:cubicBezTo>
                  <a:cubicBezTo>
                    <a:pt x="2249" y="305"/>
                    <a:pt x="2021" y="299"/>
                    <a:pt x="1794" y="292"/>
                  </a:cubicBezTo>
                  <a:cubicBezTo>
                    <a:pt x="1327" y="267"/>
                    <a:pt x="886" y="211"/>
                    <a:pt x="430" y="116"/>
                  </a:cubicBezTo>
                  <a:cubicBezTo>
                    <a:pt x="327" y="94"/>
                    <a:pt x="232" y="83"/>
                    <a:pt x="140" y="24"/>
                  </a:cubicBezTo>
                  <a:cubicBezTo>
                    <a:pt x="116" y="8"/>
                    <a:pt x="96" y="0"/>
                    <a:pt x="8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5"/>
            <p:cNvSpPr/>
            <p:nvPr/>
          </p:nvSpPr>
          <p:spPr>
            <a:xfrm>
              <a:off x="3532064" y="2542036"/>
              <a:ext cx="96898" cy="145461"/>
            </a:xfrm>
            <a:custGeom>
              <a:avLst/>
              <a:gdLst/>
              <a:ahLst/>
              <a:cxnLst/>
              <a:rect l="l" t="t" r="r" b="b"/>
              <a:pathLst>
                <a:path w="1281" h="1923" extrusionOk="0">
                  <a:moveTo>
                    <a:pt x="979" y="0"/>
                  </a:moveTo>
                  <a:cubicBezTo>
                    <a:pt x="850" y="25"/>
                    <a:pt x="711" y="36"/>
                    <a:pt x="582" y="48"/>
                  </a:cubicBezTo>
                  <a:cubicBezTo>
                    <a:pt x="571" y="48"/>
                    <a:pt x="549" y="59"/>
                    <a:pt x="549" y="70"/>
                  </a:cubicBezTo>
                  <a:cubicBezTo>
                    <a:pt x="560" y="95"/>
                    <a:pt x="560" y="117"/>
                    <a:pt x="560" y="154"/>
                  </a:cubicBezTo>
                  <a:cubicBezTo>
                    <a:pt x="560" y="187"/>
                    <a:pt x="571" y="210"/>
                    <a:pt x="582" y="235"/>
                  </a:cubicBezTo>
                  <a:cubicBezTo>
                    <a:pt x="722" y="397"/>
                    <a:pt x="792" y="595"/>
                    <a:pt x="850" y="793"/>
                  </a:cubicBezTo>
                  <a:cubicBezTo>
                    <a:pt x="920" y="1025"/>
                    <a:pt x="873" y="1224"/>
                    <a:pt x="674" y="1386"/>
                  </a:cubicBezTo>
                  <a:cubicBezTo>
                    <a:pt x="593" y="1456"/>
                    <a:pt x="512" y="1525"/>
                    <a:pt x="420" y="1573"/>
                  </a:cubicBezTo>
                  <a:cubicBezTo>
                    <a:pt x="292" y="1654"/>
                    <a:pt x="152" y="1724"/>
                    <a:pt x="1" y="1805"/>
                  </a:cubicBezTo>
                  <a:cubicBezTo>
                    <a:pt x="82" y="1841"/>
                    <a:pt x="163" y="1886"/>
                    <a:pt x="244" y="1911"/>
                  </a:cubicBezTo>
                  <a:cubicBezTo>
                    <a:pt x="280" y="1922"/>
                    <a:pt x="314" y="1922"/>
                    <a:pt x="350" y="1922"/>
                  </a:cubicBezTo>
                  <a:cubicBezTo>
                    <a:pt x="442" y="1886"/>
                    <a:pt x="549" y="1863"/>
                    <a:pt x="641" y="1830"/>
                  </a:cubicBezTo>
                  <a:cubicBezTo>
                    <a:pt x="898" y="1735"/>
                    <a:pt x="1093" y="1562"/>
                    <a:pt x="1199" y="1305"/>
                  </a:cubicBezTo>
                  <a:cubicBezTo>
                    <a:pt x="1280" y="1106"/>
                    <a:pt x="1258" y="897"/>
                    <a:pt x="1222" y="687"/>
                  </a:cubicBezTo>
                  <a:cubicBezTo>
                    <a:pt x="1199" y="525"/>
                    <a:pt x="1152" y="386"/>
                    <a:pt x="1037" y="268"/>
                  </a:cubicBezTo>
                  <a:cubicBezTo>
                    <a:pt x="1012" y="257"/>
                    <a:pt x="1001" y="224"/>
                    <a:pt x="1001" y="198"/>
                  </a:cubicBezTo>
                  <a:cubicBezTo>
                    <a:pt x="990" y="176"/>
                    <a:pt x="990" y="140"/>
                    <a:pt x="990" y="117"/>
                  </a:cubicBezTo>
                  <a:cubicBezTo>
                    <a:pt x="990" y="84"/>
                    <a:pt x="979" y="48"/>
                    <a:pt x="97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5"/>
            <p:cNvSpPr/>
            <p:nvPr/>
          </p:nvSpPr>
          <p:spPr>
            <a:xfrm>
              <a:off x="3756485" y="2542036"/>
              <a:ext cx="96066" cy="145687"/>
            </a:xfrm>
            <a:custGeom>
              <a:avLst/>
              <a:gdLst/>
              <a:ahLst/>
              <a:cxnLst/>
              <a:rect l="l" t="t" r="r" b="b"/>
              <a:pathLst>
                <a:path w="1270" h="1926" extrusionOk="0">
                  <a:moveTo>
                    <a:pt x="291" y="0"/>
                  </a:moveTo>
                  <a:lnTo>
                    <a:pt x="291" y="129"/>
                  </a:lnTo>
                  <a:cubicBezTo>
                    <a:pt x="291" y="198"/>
                    <a:pt x="269" y="246"/>
                    <a:pt x="222" y="293"/>
                  </a:cubicBezTo>
                  <a:cubicBezTo>
                    <a:pt x="141" y="374"/>
                    <a:pt x="96" y="478"/>
                    <a:pt x="71" y="595"/>
                  </a:cubicBezTo>
                  <a:cubicBezTo>
                    <a:pt x="48" y="676"/>
                    <a:pt x="37" y="757"/>
                    <a:pt x="26" y="852"/>
                  </a:cubicBezTo>
                  <a:cubicBezTo>
                    <a:pt x="1" y="1176"/>
                    <a:pt x="96" y="1456"/>
                    <a:pt x="350" y="1665"/>
                  </a:cubicBezTo>
                  <a:cubicBezTo>
                    <a:pt x="501" y="1794"/>
                    <a:pt x="688" y="1841"/>
                    <a:pt x="864" y="1900"/>
                  </a:cubicBezTo>
                  <a:cubicBezTo>
                    <a:pt x="891" y="1909"/>
                    <a:pt x="927" y="1925"/>
                    <a:pt x="958" y="1925"/>
                  </a:cubicBezTo>
                  <a:cubicBezTo>
                    <a:pt x="965" y="1925"/>
                    <a:pt x="972" y="1924"/>
                    <a:pt x="979" y="1922"/>
                  </a:cubicBezTo>
                  <a:cubicBezTo>
                    <a:pt x="1085" y="1911"/>
                    <a:pt x="1177" y="1863"/>
                    <a:pt x="1269" y="1805"/>
                  </a:cubicBezTo>
                  <a:cubicBezTo>
                    <a:pt x="1155" y="1735"/>
                    <a:pt x="1037" y="1690"/>
                    <a:pt x="934" y="1620"/>
                  </a:cubicBezTo>
                  <a:cubicBezTo>
                    <a:pt x="828" y="1562"/>
                    <a:pt x="736" y="1492"/>
                    <a:pt x="629" y="1411"/>
                  </a:cubicBezTo>
                  <a:cubicBezTo>
                    <a:pt x="490" y="1305"/>
                    <a:pt x="386" y="1165"/>
                    <a:pt x="398" y="978"/>
                  </a:cubicBezTo>
                  <a:cubicBezTo>
                    <a:pt x="409" y="712"/>
                    <a:pt x="515" y="467"/>
                    <a:pt x="677" y="257"/>
                  </a:cubicBezTo>
                  <a:cubicBezTo>
                    <a:pt x="724" y="198"/>
                    <a:pt x="724" y="140"/>
                    <a:pt x="724" y="70"/>
                  </a:cubicBezTo>
                  <a:cubicBezTo>
                    <a:pt x="724" y="70"/>
                    <a:pt x="710" y="48"/>
                    <a:pt x="699" y="48"/>
                  </a:cubicBezTo>
                  <a:cubicBezTo>
                    <a:pt x="560" y="36"/>
                    <a:pt x="431" y="25"/>
                    <a:pt x="29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5"/>
            <p:cNvSpPr/>
            <p:nvPr/>
          </p:nvSpPr>
          <p:spPr>
            <a:xfrm>
              <a:off x="3573514" y="2527211"/>
              <a:ext cx="238652" cy="13994"/>
            </a:xfrm>
            <a:custGeom>
              <a:avLst/>
              <a:gdLst/>
              <a:ahLst/>
              <a:cxnLst/>
              <a:rect l="l" t="t" r="r" b="b"/>
              <a:pathLst>
                <a:path w="3155" h="185" extrusionOk="0">
                  <a:moveTo>
                    <a:pt x="1221" y="0"/>
                  </a:moveTo>
                  <a:cubicBezTo>
                    <a:pt x="1129" y="0"/>
                    <a:pt x="1034" y="0"/>
                    <a:pt x="942" y="12"/>
                  </a:cubicBezTo>
                  <a:cubicBezTo>
                    <a:pt x="651" y="34"/>
                    <a:pt x="372" y="56"/>
                    <a:pt x="82" y="82"/>
                  </a:cubicBezTo>
                  <a:cubicBezTo>
                    <a:pt x="1" y="93"/>
                    <a:pt x="1" y="104"/>
                    <a:pt x="12" y="185"/>
                  </a:cubicBezTo>
                  <a:cubicBezTo>
                    <a:pt x="536" y="139"/>
                    <a:pt x="1057" y="116"/>
                    <a:pt x="1576" y="116"/>
                  </a:cubicBezTo>
                  <a:cubicBezTo>
                    <a:pt x="2095" y="116"/>
                    <a:pt x="2613" y="139"/>
                    <a:pt x="3129" y="185"/>
                  </a:cubicBezTo>
                  <a:cubicBezTo>
                    <a:pt x="3155" y="104"/>
                    <a:pt x="3143" y="93"/>
                    <a:pt x="3074" y="93"/>
                  </a:cubicBezTo>
                  <a:cubicBezTo>
                    <a:pt x="2864" y="56"/>
                    <a:pt x="2655" y="34"/>
                    <a:pt x="2445" y="23"/>
                  </a:cubicBezTo>
                  <a:cubicBezTo>
                    <a:pt x="2129" y="12"/>
                    <a:pt x="1802" y="12"/>
                    <a:pt x="1478" y="12"/>
                  </a:cubicBezTo>
                  <a:cubicBezTo>
                    <a:pt x="1397" y="12"/>
                    <a:pt x="1314" y="0"/>
                    <a:pt x="122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5"/>
            <p:cNvSpPr/>
            <p:nvPr/>
          </p:nvSpPr>
          <p:spPr>
            <a:xfrm>
              <a:off x="3839310" y="2175489"/>
              <a:ext cx="54614" cy="52345"/>
            </a:xfrm>
            <a:custGeom>
              <a:avLst/>
              <a:gdLst/>
              <a:ahLst/>
              <a:cxnLst/>
              <a:rect l="l" t="t" r="r" b="b"/>
              <a:pathLst>
                <a:path w="722" h="692" extrusionOk="0">
                  <a:moveTo>
                    <a:pt x="186" y="171"/>
                  </a:moveTo>
                  <a:cubicBezTo>
                    <a:pt x="244" y="171"/>
                    <a:pt x="305" y="189"/>
                    <a:pt x="328" y="225"/>
                  </a:cubicBezTo>
                  <a:cubicBezTo>
                    <a:pt x="361" y="284"/>
                    <a:pt x="398" y="354"/>
                    <a:pt x="420" y="413"/>
                  </a:cubicBezTo>
                  <a:cubicBezTo>
                    <a:pt x="442" y="446"/>
                    <a:pt x="431" y="471"/>
                    <a:pt x="409" y="482"/>
                  </a:cubicBezTo>
                  <a:lnTo>
                    <a:pt x="373" y="482"/>
                  </a:lnTo>
                  <a:cubicBezTo>
                    <a:pt x="291" y="471"/>
                    <a:pt x="222" y="435"/>
                    <a:pt x="199" y="343"/>
                  </a:cubicBezTo>
                  <a:cubicBezTo>
                    <a:pt x="177" y="292"/>
                    <a:pt x="175" y="232"/>
                    <a:pt x="106" y="232"/>
                  </a:cubicBezTo>
                  <a:cubicBezTo>
                    <a:pt x="96" y="232"/>
                    <a:pt x="84" y="234"/>
                    <a:pt x="71" y="237"/>
                  </a:cubicBezTo>
                  <a:cubicBezTo>
                    <a:pt x="82" y="214"/>
                    <a:pt x="82" y="203"/>
                    <a:pt x="82" y="203"/>
                  </a:cubicBezTo>
                  <a:lnTo>
                    <a:pt x="93" y="192"/>
                  </a:lnTo>
                  <a:cubicBezTo>
                    <a:pt x="116" y="178"/>
                    <a:pt x="150" y="171"/>
                    <a:pt x="186" y="171"/>
                  </a:cubicBezTo>
                  <a:close/>
                  <a:moveTo>
                    <a:pt x="79" y="1"/>
                  </a:moveTo>
                  <a:cubicBezTo>
                    <a:pt x="38" y="1"/>
                    <a:pt x="21" y="20"/>
                    <a:pt x="12" y="74"/>
                  </a:cubicBezTo>
                  <a:cubicBezTo>
                    <a:pt x="1" y="97"/>
                    <a:pt x="1" y="122"/>
                    <a:pt x="12" y="144"/>
                  </a:cubicBezTo>
                  <a:cubicBezTo>
                    <a:pt x="12" y="156"/>
                    <a:pt x="12" y="167"/>
                    <a:pt x="23" y="192"/>
                  </a:cubicBezTo>
                  <a:cubicBezTo>
                    <a:pt x="71" y="343"/>
                    <a:pt x="129" y="494"/>
                    <a:pt x="174" y="644"/>
                  </a:cubicBezTo>
                  <a:cubicBezTo>
                    <a:pt x="188" y="656"/>
                    <a:pt x="199" y="670"/>
                    <a:pt x="222" y="670"/>
                  </a:cubicBezTo>
                  <a:cubicBezTo>
                    <a:pt x="280" y="681"/>
                    <a:pt x="339" y="692"/>
                    <a:pt x="384" y="692"/>
                  </a:cubicBezTo>
                  <a:lnTo>
                    <a:pt x="398" y="692"/>
                  </a:lnTo>
                  <a:cubicBezTo>
                    <a:pt x="523" y="692"/>
                    <a:pt x="537" y="681"/>
                    <a:pt x="571" y="586"/>
                  </a:cubicBezTo>
                  <a:cubicBezTo>
                    <a:pt x="582" y="552"/>
                    <a:pt x="593" y="505"/>
                    <a:pt x="618" y="482"/>
                  </a:cubicBezTo>
                  <a:cubicBezTo>
                    <a:pt x="699" y="390"/>
                    <a:pt x="722" y="284"/>
                    <a:pt x="699" y="181"/>
                  </a:cubicBezTo>
                  <a:cubicBezTo>
                    <a:pt x="688" y="122"/>
                    <a:pt x="663" y="86"/>
                    <a:pt x="618" y="74"/>
                  </a:cubicBezTo>
                  <a:cubicBezTo>
                    <a:pt x="442" y="52"/>
                    <a:pt x="280" y="27"/>
                    <a:pt x="118" y="5"/>
                  </a:cubicBezTo>
                  <a:cubicBezTo>
                    <a:pt x="103" y="2"/>
                    <a:pt x="91" y="1"/>
                    <a:pt x="79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5"/>
            <p:cNvSpPr/>
            <p:nvPr/>
          </p:nvSpPr>
          <p:spPr>
            <a:xfrm>
              <a:off x="3564664" y="2158924"/>
              <a:ext cx="70423" cy="27534"/>
            </a:xfrm>
            <a:custGeom>
              <a:avLst/>
              <a:gdLst/>
              <a:ahLst/>
              <a:cxnLst/>
              <a:rect l="l" t="t" r="r" b="b"/>
              <a:pathLst>
                <a:path w="931" h="364" extrusionOk="0">
                  <a:moveTo>
                    <a:pt x="248" y="0"/>
                  </a:moveTo>
                  <a:cubicBezTo>
                    <a:pt x="167" y="0"/>
                    <a:pt x="84" y="7"/>
                    <a:pt x="0" y="25"/>
                  </a:cubicBezTo>
                  <a:cubicBezTo>
                    <a:pt x="81" y="176"/>
                    <a:pt x="187" y="282"/>
                    <a:pt x="327" y="352"/>
                  </a:cubicBezTo>
                  <a:cubicBezTo>
                    <a:pt x="338" y="363"/>
                    <a:pt x="349" y="363"/>
                    <a:pt x="361" y="363"/>
                  </a:cubicBezTo>
                  <a:cubicBezTo>
                    <a:pt x="453" y="352"/>
                    <a:pt x="559" y="341"/>
                    <a:pt x="651" y="330"/>
                  </a:cubicBezTo>
                  <a:cubicBezTo>
                    <a:pt x="768" y="316"/>
                    <a:pt x="908" y="201"/>
                    <a:pt x="930" y="84"/>
                  </a:cubicBezTo>
                  <a:cubicBezTo>
                    <a:pt x="706" y="59"/>
                    <a:pt x="482" y="0"/>
                    <a:pt x="24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5"/>
            <p:cNvSpPr/>
            <p:nvPr/>
          </p:nvSpPr>
          <p:spPr>
            <a:xfrm>
              <a:off x="3534635" y="2148183"/>
              <a:ext cx="93494" cy="38805"/>
            </a:xfrm>
            <a:custGeom>
              <a:avLst/>
              <a:gdLst/>
              <a:ahLst/>
              <a:cxnLst/>
              <a:rect l="l" t="t" r="r" b="b"/>
              <a:pathLst>
                <a:path w="1236" h="513" extrusionOk="0">
                  <a:moveTo>
                    <a:pt x="378" y="1"/>
                  </a:moveTo>
                  <a:cubicBezTo>
                    <a:pt x="279" y="1"/>
                    <a:pt x="180" y="9"/>
                    <a:pt x="82" y="16"/>
                  </a:cubicBezTo>
                  <a:cubicBezTo>
                    <a:pt x="0" y="28"/>
                    <a:pt x="0" y="39"/>
                    <a:pt x="37" y="123"/>
                  </a:cubicBezTo>
                  <a:cubicBezTo>
                    <a:pt x="107" y="296"/>
                    <a:pt x="235" y="413"/>
                    <a:pt x="408" y="494"/>
                  </a:cubicBezTo>
                  <a:cubicBezTo>
                    <a:pt x="438" y="509"/>
                    <a:pt x="470" y="513"/>
                    <a:pt x="503" y="513"/>
                  </a:cubicBezTo>
                  <a:cubicBezTo>
                    <a:pt x="548" y="513"/>
                    <a:pt x="594" y="505"/>
                    <a:pt x="640" y="505"/>
                  </a:cubicBezTo>
                  <a:cubicBezTo>
                    <a:pt x="526" y="435"/>
                    <a:pt x="456" y="354"/>
                    <a:pt x="386" y="248"/>
                  </a:cubicBezTo>
                  <a:cubicBezTo>
                    <a:pt x="327" y="167"/>
                    <a:pt x="350" y="134"/>
                    <a:pt x="445" y="123"/>
                  </a:cubicBezTo>
                  <a:cubicBezTo>
                    <a:pt x="524" y="106"/>
                    <a:pt x="600" y="99"/>
                    <a:pt x="677" y="99"/>
                  </a:cubicBezTo>
                  <a:cubicBezTo>
                    <a:pt x="768" y="99"/>
                    <a:pt x="860" y="109"/>
                    <a:pt x="956" y="123"/>
                  </a:cubicBezTo>
                  <a:cubicBezTo>
                    <a:pt x="1048" y="134"/>
                    <a:pt x="1143" y="145"/>
                    <a:pt x="1224" y="167"/>
                  </a:cubicBezTo>
                  <a:cubicBezTo>
                    <a:pt x="1235" y="156"/>
                    <a:pt x="1235" y="156"/>
                    <a:pt x="1235" y="145"/>
                  </a:cubicBezTo>
                  <a:cubicBezTo>
                    <a:pt x="1199" y="134"/>
                    <a:pt x="1165" y="123"/>
                    <a:pt x="1129" y="109"/>
                  </a:cubicBezTo>
                  <a:cubicBezTo>
                    <a:pt x="934" y="39"/>
                    <a:pt x="724" y="5"/>
                    <a:pt x="501" y="5"/>
                  </a:cubicBezTo>
                  <a:cubicBezTo>
                    <a:pt x="460" y="2"/>
                    <a:pt x="419" y="1"/>
                    <a:pt x="37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45"/>
            <p:cNvSpPr/>
            <p:nvPr/>
          </p:nvSpPr>
          <p:spPr>
            <a:xfrm>
              <a:off x="3673887" y="2165655"/>
              <a:ext cx="30711" cy="13918"/>
            </a:xfrm>
            <a:custGeom>
              <a:avLst/>
              <a:gdLst/>
              <a:ahLst/>
              <a:cxnLst/>
              <a:rect l="l" t="t" r="r" b="b"/>
              <a:pathLst>
                <a:path w="406" h="184" extrusionOk="0">
                  <a:moveTo>
                    <a:pt x="132" y="1"/>
                  </a:moveTo>
                  <a:cubicBezTo>
                    <a:pt x="90" y="1"/>
                    <a:pt x="47" y="6"/>
                    <a:pt x="1" y="17"/>
                  </a:cubicBezTo>
                  <a:cubicBezTo>
                    <a:pt x="37" y="112"/>
                    <a:pt x="188" y="183"/>
                    <a:pt x="319" y="183"/>
                  </a:cubicBezTo>
                  <a:cubicBezTo>
                    <a:pt x="349" y="183"/>
                    <a:pt x="379" y="179"/>
                    <a:pt x="406" y="171"/>
                  </a:cubicBezTo>
                  <a:cubicBezTo>
                    <a:pt x="350" y="123"/>
                    <a:pt x="336" y="31"/>
                    <a:pt x="255" y="17"/>
                  </a:cubicBezTo>
                  <a:cubicBezTo>
                    <a:pt x="214" y="6"/>
                    <a:pt x="174" y="1"/>
                    <a:pt x="13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5"/>
            <p:cNvSpPr/>
            <p:nvPr/>
          </p:nvSpPr>
          <p:spPr>
            <a:xfrm>
              <a:off x="3856026" y="2192507"/>
              <a:ext cx="12330" cy="15053"/>
            </a:xfrm>
            <a:custGeom>
              <a:avLst/>
              <a:gdLst/>
              <a:ahLst/>
              <a:cxnLst/>
              <a:rect l="l" t="t" r="r" b="b"/>
              <a:pathLst>
                <a:path w="163" h="199" extrusionOk="0">
                  <a:moveTo>
                    <a:pt x="1" y="0"/>
                  </a:moveTo>
                  <a:cubicBezTo>
                    <a:pt x="37" y="81"/>
                    <a:pt x="23" y="188"/>
                    <a:pt x="163" y="199"/>
                  </a:cubicBezTo>
                  <a:cubicBezTo>
                    <a:pt x="107" y="129"/>
                    <a:pt x="93" y="37"/>
                    <a:pt x="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5"/>
            <p:cNvSpPr/>
            <p:nvPr/>
          </p:nvSpPr>
          <p:spPr>
            <a:xfrm>
              <a:off x="3502111" y="2120196"/>
              <a:ext cx="396291" cy="653097"/>
            </a:xfrm>
            <a:custGeom>
              <a:avLst/>
              <a:gdLst/>
              <a:ahLst/>
              <a:cxnLst/>
              <a:rect l="l" t="t" r="r" b="b"/>
              <a:pathLst>
                <a:path w="5239" h="8634" extrusionOk="0">
                  <a:moveTo>
                    <a:pt x="1075" y="512"/>
                  </a:moveTo>
                  <a:cubicBezTo>
                    <a:pt x="1309" y="512"/>
                    <a:pt x="1533" y="571"/>
                    <a:pt x="1757" y="596"/>
                  </a:cubicBezTo>
                  <a:cubicBezTo>
                    <a:pt x="1735" y="713"/>
                    <a:pt x="1595" y="828"/>
                    <a:pt x="1478" y="842"/>
                  </a:cubicBezTo>
                  <a:cubicBezTo>
                    <a:pt x="1386" y="853"/>
                    <a:pt x="1280" y="864"/>
                    <a:pt x="1188" y="875"/>
                  </a:cubicBezTo>
                  <a:cubicBezTo>
                    <a:pt x="1176" y="875"/>
                    <a:pt x="1165" y="875"/>
                    <a:pt x="1154" y="864"/>
                  </a:cubicBezTo>
                  <a:cubicBezTo>
                    <a:pt x="1014" y="794"/>
                    <a:pt x="908" y="688"/>
                    <a:pt x="827" y="537"/>
                  </a:cubicBezTo>
                  <a:cubicBezTo>
                    <a:pt x="911" y="519"/>
                    <a:pt x="994" y="512"/>
                    <a:pt x="1075" y="512"/>
                  </a:cubicBezTo>
                  <a:close/>
                  <a:moveTo>
                    <a:pt x="808" y="371"/>
                  </a:moveTo>
                  <a:cubicBezTo>
                    <a:pt x="849" y="371"/>
                    <a:pt x="890" y="372"/>
                    <a:pt x="931" y="375"/>
                  </a:cubicBezTo>
                  <a:cubicBezTo>
                    <a:pt x="1154" y="375"/>
                    <a:pt x="1364" y="409"/>
                    <a:pt x="1559" y="479"/>
                  </a:cubicBezTo>
                  <a:cubicBezTo>
                    <a:pt x="1595" y="493"/>
                    <a:pt x="1629" y="504"/>
                    <a:pt x="1665" y="515"/>
                  </a:cubicBezTo>
                  <a:cubicBezTo>
                    <a:pt x="1665" y="526"/>
                    <a:pt x="1665" y="526"/>
                    <a:pt x="1654" y="537"/>
                  </a:cubicBezTo>
                  <a:cubicBezTo>
                    <a:pt x="1573" y="515"/>
                    <a:pt x="1478" y="504"/>
                    <a:pt x="1386" y="493"/>
                  </a:cubicBezTo>
                  <a:cubicBezTo>
                    <a:pt x="1290" y="479"/>
                    <a:pt x="1198" y="469"/>
                    <a:pt x="1107" y="469"/>
                  </a:cubicBezTo>
                  <a:cubicBezTo>
                    <a:pt x="1030" y="469"/>
                    <a:pt x="954" y="476"/>
                    <a:pt x="875" y="493"/>
                  </a:cubicBezTo>
                  <a:cubicBezTo>
                    <a:pt x="780" y="504"/>
                    <a:pt x="757" y="537"/>
                    <a:pt x="816" y="618"/>
                  </a:cubicBezTo>
                  <a:cubicBezTo>
                    <a:pt x="886" y="724"/>
                    <a:pt x="956" y="805"/>
                    <a:pt x="1070" y="875"/>
                  </a:cubicBezTo>
                  <a:cubicBezTo>
                    <a:pt x="1024" y="875"/>
                    <a:pt x="978" y="883"/>
                    <a:pt x="933" y="883"/>
                  </a:cubicBezTo>
                  <a:cubicBezTo>
                    <a:pt x="900" y="883"/>
                    <a:pt x="868" y="879"/>
                    <a:pt x="838" y="864"/>
                  </a:cubicBezTo>
                  <a:cubicBezTo>
                    <a:pt x="665" y="783"/>
                    <a:pt x="537" y="666"/>
                    <a:pt x="467" y="493"/>
                  </a:cubicBezTo>
                  <a:cubicBezTo>
                    <a:pt x="430" y="409"/>
                    <a:pt x="430" y="398"/>
                    <a:pt x="512" y="386"/>
                  </a:cubicBezTo>
                  <a:cubicBezTo>
                    <a:pt x="610" y="379"/>
                    <a:pt x="709" y="371"/>
                    <a:pt x="808" y="371"/>
                  </a:cubicBezTo>
                  <a:close/>
                  <a:moveTo>
                    <a:pt x="4537" y="732"/>
                  </a:moveTo>
                  <a:cubicBezTo>
                    <a:pt x="4549" y="732"/>
                    <a:pt x="4561" y="733"/>
                    <a:pt x="4576" y="736"/>
                  </a:cubicBezTo>
                  <a:cubicBezTo>
                    <a:pt x="4738" y="758"/>
                    <a:pt x="4900" y="783"/>
                    <a:pt x="5076" y="805"/>
                  </a:cubicBezTo>
                  <a:cubicBezTo>
                    <a:pt x="5121" y="817"/>
                    <a:pt x="5146" y="853"/>
                    <a:pt x="5157" y="912"/>
                  </a:cubicBezTo>
                  <a:cubicBezTo>
                    <a:pt x="5180" y="1015"/>
                    <a:pt x="5157" y="1121"/>
                    <a:pt x="5076" y="1213"/>
                  </a:cubicBezTo>
                  <a:cubicBezTo>
                    <a:pt x="5051" y="1236"/>
                    <a:pt x="5040" y="1283"/>
                    <a:pt x="5029" y="1317"/>
                  </a:cubicBezTo>
                  <a:cubicBezTo>
                    <a:pt x="4995" y="1412"/>
                    <a:pt x="4981" y="1423"/>
                    <a:pt x="4856" y="1423"/>
                  </a:cubicBezTo>
                  <a:cubicBezTo>
                    <a:pt x="4808" y="1423"/>
                    <a:pt x="4738" y="1412"/>
                    <a:pt x="4680" y="1401"/>
                  </a:cubicBezTo>
                  <a:cubicBezTo>
                    <a:pt x="4657" y="1401"/>
                    <a:pt x="4646" y="1387"/>
                    <a:pt x="4632" y="1375"/>
                  </a:cubicBezTo>
                  <a:cubicBezTo>
                    <a:pt x="4576" y="1202"/>
                    <a:pt x="4518" y="1037"/>
                    <a:pt x="4470" y="875"/>
                  </a:cubicBezTo>
                  <a:cubicBezTo>
                    <a:pt x="4459" y="853"/>
                    <a:pt x="4459" y="828"/>
                    <a:pt x="4470" y="805"/>
                  </a:cubicBezTo>
                  <a:cubicBezTo>
                    <a:pt x="4479" y="751"/>
                    <a:pt x="4496" y="732"/>
                    <a:pt x="4537" y="732"/>
                  </a:cubicBezTo>
                  <a:close/>
                  <a:moveTo>
                    <a:pt x="2732" y="1030"/>
                  </a:moveTo>
                  <a:cubicBezTo>
                    <a:pt x="2812" y="1030"/>
                    <a:pt x="2893" y="1045"/>
                    <a:pt x="2970" y="1074"/>
                  </a:cubicBezTo>
                  <a:cubicBezTo>
                    <a:pt x="3470" y="1213"/>
                    <a:pt x="3970" y="1331"/>
                    <a:pt x="4470" y="1423"/>
                  </a:cubicBezTo>
                  <a:cubicBezTo>
                    <a:pt x="4610" y="1445"/>
                    <a:pt x="4738" y="1456"/>
                    <a:pt x="4878" y="1482"/>
                  </a:cubicBezTo>
                  <a:lnTo>
                    <a:pt x="4970" y="1482"/>
                  </a:lnTo>
                  <a:cubicBezTo>
                    <a:pt x="4937" y="1574"/>
                    <a:pt x="4912" y="1680"/>
                    <a:pt x="4878" y="1772"/>
                  </a:cubicBezTo>
                  <a:cubicBezTo>
                    <a:pt x="4867" y="1794"/>
                    <a:pt x="4819" y="1820"/>
                    <a:pt x="4797" y="1820"/>
                  </a:cubicBezTo>
                  <a:cubicBezTo>
                    <a:pt x="4691" y="1842"/>
                    <a:pt x="4599" y="1853"/>
                    <a:pt x="4492" y="1853"/>
                  </a:cubicBezTo>
                  <a:cubicBezTo>
                    <a:pt x="4446" y="1857"/>
                    <a:pt x="4399" y="1858"/>
                    <a:pt x="4353" y="1858"/>
                  </a:cubicBezTo>
                  <a:cubicBezTo>
                    <a:pt x="4260" y="1858"/>
                    <a:pt x="4167" y="1853"/>
                    <a:pt x="4073" y="1853"/>
                  </a:cubicBezTo>
                  <a:cubicBezTo>
                    <a:pt x="3864" y="1853"/>
                    <a:pt x="3713" y="1945"/>
                    <a:pt x="3599" y="2121"/>
                  </a:cubicBezTo>
                  <a:cubicBezTo>
                    <a:pt x="3551" y="2180"/>
                    <a:pt x="3515" y="2250"/>
                    <a:pt x="3481" y="2320"/>
                  </a:cubicBezTo>
                  <a:cubicBezTo>
                    <a:pt x="3410" y="2436"/>
                    <a:pt x="3317" y="2498"/>
                    <a:pt x="3197" y="2498"/>
                  </a:cubicBezTo>
                  <a:cubicBezTo>
                    <a:pt x="3162" y="2498"/>
                    <a:pt x="3124" y="2492"/>
                    <a:pt x="3084" y="2482"/>
                  </a:cubicBezTo>
                  <a:cubicBezTo>
                    <a:pt x="2934" y="2434"/>
                    <a:pt x="2794" y="2364"/>
                    <a:pt x="2691" y="2250"/>
                  </a:cubicBezTo>
                  <a:cubicBezTo>
                    <a:pt x="2537" y="2085"/>
                    <a:pt x="2422" y="1912"/>
                    <a:pt x="2341" y="1702"/>
                  </a:cubicBezTo>
                  <a:cubicBezTo>
                    <a:pt x="2294" y="1596"/>
                    <a:pt x="2294" y="1482"/>
                    <a:pt x="2341" y="1375"/>
                  </a:cubicBezTo>
                  <a:cubicBezTo>
                    <a:pt x="2364" y="1306"/>
                    <a:pt x="2397" y="1236"/>
                    <a:pt x="2422" y="1166"/>
                  </a:cubicBezTo>
                  <a:cubicBezTo>
                    <a:pt x="2456" y="1107"/>
                    <a:pt x="2503" y="1074"/>
                    <a:pt x="2573" y="1051"/>
                  </a:cubicBezTo>
                  <a:cubicBezTo>
                    <a:pt x="2625" y="1037"/>
                    <a:pt x="2678" y="1030"/>
                    <a:pt x="2732" y="1030"/>
                  </a:cubicBezTo>
                  <a:close/>
                  <a:moveTo>
                    <a:pt x="1559" y="48"/>
                  </a:moveTo>
                  <a:cubicBezTo>
                    <a:pt x="1897" y="74"/>
                    <a:pt x="2246" y="96"/>
                    <a:pt x="2584" y="118"/>
                  </a:cubicBezTo>
                  <a:cubicBezTo>
                    <a:pt x="2621" y="129"/>
                    <a:pt x="2665" y="166"/>
                    <a:pt x="2691" y="188"/>
                  </a:cubicBezTo>
                  <a:cubicBezTo>
                    <a:pt x="2746" y="258"/>
                    <a:pt x="2805" y="339"/>
                    <a:pt x="2864" y="409"/>
                  </a:cubicBezTo>
                  <a:cubicBezTo>
                    <a:pt x="2900" y="467"/>
                    <a:pt x="2945" y="479"/>
                    <a:pt x="3015" y="479"/>
                  </a:cubicBezTo>
                  <a:cubicBezTo>
                    <a:pt x="3191" y="493"/>
                    <a:pt x="3364" y="504"/>
                    <a:pt x="3540" y="515"/>
                  </a:cubicBezTo>
                  <a:cubicBezTo>
                    <a:pt x="3573" y="515"/>
                    <a:pt x="3621" y="526"/>
                    <a:pt x="3654" y="548"/>
                  </a:cubicBezTo>
                  <a:cubicBezTo>
                    <a:pt x="3830" y="643"/>
                    <a:pt x="4018" y="666"/>
                    <a:pt x="4202" y="688"/>
                  </a:cubicBezTo>
                  <a:cubicBezTo>
                    <a:pt x="4283" y="702"/>
                    <a:pt x="4367" y="702"/>
                    <a:pt x="4459" y="713"/>
                  </a:cubicBezTo>
                  <a:cubicBezTo>
                    <a:pt x="4378" y="864"/>
                    <a:pt x="4437" y="993"/>
                    <a:pt x="4492" y="1132"/>
                  </a:cubicBezTo>
                  <a:cubicBezTo>
                    <a:pt x="4518" y="1213"/>
                    <a:pt x="4551" y="1294"/>
                    <a:pt x="4587" y="1387"/>
                  </a:cubicBezTo>
                  <a:cubicBezTo>
                    <a:pt x="4506" y="1375"/>
                    <a:pt x="4437" y="1364"/>
                    <a:pt x="4353" y="1342"/>
                  </a:cubicBezTo>
                  <a:cubicBezTo>
                    <a:pt x="3911" y="1261"/>
                    <a:pt x="3459" y="1155"/>
                    <a:pt x="3015" y="1026"/>
                  </a:cubicBezTo>
                  <a:cubicBezTo>
                    <a:pt x="2923" y="999"/>
                    <a:pt x="2831" y="983"/>
                    <a:pt x="2736" y="983"/>
                  </a:cubicBezTo>
                  <a:cubicBezTo>
                    <a:pt x="2676" y="983"/>
                    <a:pt x="2614" y="990"/>
                    <a:pt x="2551" y="1004"/>
                  </a:cubicBezTo>
                  <a:cubicBezTo>
                    <a:pt x="2467" y="1026"/>
                    <a:pt x="2411" y="1063"/>
                    <a:pt x="2375" y="1144"/>
                  </a:cubicBezTo>
                  <a:cubicBezTo>
                    <a:pt x="2353" y="1177"/>
                    <a:pt x="2341" y="1225"/>
                    <a:pt x="2316" y="1272"/>
                  </a:cubicBezTo>
                  <a:cubicBezTo>
                    <a:pt x="2202" y="1470"/>
                    <a:pt x="2235" y="1680"/>
                    <a:pt x="2341" y="1864"/>
                  </a:cubicBezTo>
                  <a:cubicBezTo>
                    <a:pt x="2422" y="1993"/>
                    <a:pt x="2503" y="2121"/>
                    <a:pt x="2596" y="2250"/>
                  </a:cubicBezTo>
                  <a:cubicBezTo>
                    <a:pt x="2691" y="2364"/>
                    <a:pt x="2830" y="2448"/>
                    <a:pt x="2970" y="2504"/>
                  </a:cubicBezTo>
                  <a:cubicBezTo>
                    <a:pt x="3003" y="2529"/>
                    <a:pt x="3026" y="2540"/>
                    <a:pt x="3040" y="2588"/>
                  </a:cubicBezTo>
                  <a:cubicBezTo>
                    <a:pt x="3121" y="2890"/>
                    <a:pt x="3235" y="3180"/>
                    <a:pt x="3492" y="3390"/>
                  </a:cubicBezTo>
                  <a:cubicBezTo>
                    <a:pt x="3585" y="3482"/>
                    <a:pt x="3668" y="3566"/>
                    <a:pt x="3772" y="3658"/>
                  </a:cubicBezTo>
                  <a:cubicBezTo>
                    <a:pt x="3900" y="3775"/>
                    <a:pt x="3970" y="3926"/>
                    <a:pt x="3970" y="4099"/>
                  </a:cubicBezTo>
                  <a:cubicBezTo>
                    <a:pt x="3981" y="4228"/>
                    <a:pt x="3992" y="4345"/>
                    <a:pt x="3992" y="4460"/>
                  </a:cubicBezTo>
                  <a:cubicBezTo>
                    <a:pt x="4004" y="4613"/>
                    <a:pt x="3948" y="4739"/>
                    <a:pt x="3853" y="4845"/>
                  </a:cubicBezTo>
                  <a:cubicBezTo>
                    <a:pt x="3738" y="4985"/>
                    <a:pt x="3599" y="5066"/>
                    <a:pt x="3445" y="5124"/>
                  </a:cubicBezTo>
                  <a:cubicBezTo>
                    <a:pt x="3364" y="5147"/>
                    <a:pt x="3283" y="5183"/>
                    <a:pt x="3191" y="5205"/>
                  </a:cubicBezTo>
                  <a:cubicBezTo>
                    <a:pt x="3132" y="5228"/>
                    <a:pt x="3084" y="5264"/>
                    <a:pt x="3062" y="5334"/>
                  </a:cubicBezTo>
                  <a:lnTo>
                    <a:pt x="2621" y="5334"/>
                  </a:lnTo>
                  <a:cubicBezTo>
                    <a:pt x="2496" y="5334"/>
                    <a:pt x="2366" y="5329"/>
                    <a:pt x="2238" y="5329"/>
                  </a:cubicBezTo>
                  <a:cubicBezTo>
                    <a:pt x="2174" y="5329"/>
                    <a:pt x="2110" y="5330"/>
                    <a:pt x="2048" y="5334"/>
                  </a:cubicBezTo>
                  <a:cubicBezTo>
                    <a:pt x="1967" y="5334"/>
                    <a:pt x="1908" y="5298"/>
                    <a:pt x="1864" y="5253"/>
                  </a:cubicBezTo>
                  <a:cubicBezTo>
                    <a:pt x="1838" y="5242"/>
                    <a:pt x="1827" y="5217"/>
                    <a:pt x="1816" y="5205"/>
                  </a:cubicBezTo>
                  <a:cubicBezTo>
                    <a:pt x="1724" y="5055"/>
                    <a:pt x="1629" y="4893"/>
                    <a:pt x="1618" y="4705"/>
                  </a:cubicBezTo>
                  <a:cubicBezTo>
                    <a:pt x="1618" y="4543"/>
                    <a:pt x="1629" y="4379"/>
                    <a:pt x="1643" y="4217"/>
                  </a:cubicBezTo>
                  <a:cubicBezTo>
                    <a:pt x="1665" y="3856"/>
                    <a:pt x="1699" y="3496"/>
                    <a:pt x="1724" y="3133"/>
                  </a:cubicBezTo>
                  <a:cubicBezTo>
                    <a:pt x="1746" y="2540"/>
                    <a:pt x="1595" y="2004"/>
                    <a:pt x="1294" y="1504"/>
                  </a:cubicBezTo>
                  <a:cubicBezTo>
                    <a:pt x="1246" y="1423"/>
                    <a:pt x="1257" y="1342"/>
                    <a:pt x="1269" y="1261"/>
                  </a:cubicBezTo>
                  <a:cubicBezTo>
                    <a:pt x="1269" y="1166"/>
                    <a:pt x="1280" y="1074"/>
                    <a:pt x="1280" y="981"/>
                  </a:cubicBezTo>
                  <a:cubicBezTo>
                    <a:pt x="1294" y="934"/>
                    <a:pt x="1294" y="898"/>
                    <a:pt x="1350" y="898"/>
                  </a:cubicBezTo>
                  <a:cubicBezTo>
                    <a:pt x="1354" y="902"/>
                    <a:pt x="1359" y="904"/>
                    <a:pt x="1362" y="904"/>
                  </a:cubicBezTo>
                  <a:cubicBezTo>
                    <a:pt x="1370" y="904"/>
                    <a:pt x="1375" y="898"/>
                    <a:pt x="1375" y="898"/>
                  </a:cubicBezTo>
                  <a:cubicBezTo>
                    <a:pt x="1387" y="899"/>
                    <a:pt x="1399" y="899"/>
                    <a:pt x="1410" y="899"/>
                  </a:cubicBezTo>
                  <a:cubicBezTo>
                    <a:pt x="1574" y="899"/>
                    <a:pt x="1683" y="808"/>
                    <a:pt x="1769" y="688"/>
                  </a:cubicBezTo>
                  <a:cubicBezTo>
                    <a:pt x="1838" y="596"/>
                    <a:pt x="1838" y="562"/>
                    <a:pt x="1746" y="504"/>
                  </a:cubicBezTo>
                  <a:cubicBezTo>
                    <a:pt x="1618" y="423"/>
                    <a:pt x="1467" y="398"/>
                    <a:pt x="1327" y="364"/>
                  </a:cubicBezTo>
                  <a:cubicBezTo>
                    <a:pt x="1305" y="364"/>
                    <a:pt x="1280" y="353"/>
                    <a:pt x="1246" y="353"/>
                  </a:cubicBezTo>
                  <a:cubicBezTo>
                    <a:pt x="1269" y="328"/>
                    <a:pt x="1294" y="305"/>
                    <a:pt x="1316" y="283"/>
                  </a:cubicBezTo>
                  <a:cubicBezTo>
                    <a:pt x="1364" y="224"/>
                    <a:pt x="1408" y="177"/>
                    <a:pt x="1445" y="107"/>
                  </a:cubicBezTo>
                  <a:cubicBezTo>
                    <a:pt x="1467" y="60"/>
                    <a:pt x="1503" y="48"/>
                    <a:pt x="1559" y="48"/>
                  </a:cubicBezTo>
                  <a:close/>
                  <a:moveTo>
                    <a:pt x="1246" y="923"/>
                  </a:moveTo>
                  <a:cubicBezTo>
                    <a:pt x="1235" y="1063"/>
                    <a:pt x="1224" y="1191"/>
                    <a:pt x="1210" y="1331"/>
                  </a:cubicBezTo>
                  <a:cubicBezTo>
                    <a:pt x="1210" y="1401"/>
                    <a:pt x="1224" y="1456"/>
                    <a:pt x="1257" y="1526"/>
                  </a:cubicBezTo>
                  <a:cubicBezTo>
                    <a:pt x="1456" y="1806"/>
                    <a:pt x="1584" y="2121"/>
                    <a:pt x="1629" y="2459"/>
                  </a:cubicBezTo>
                  <a:cubicBezTo>
                    <a:pt x="1654" y="2702"/>
                    <a:pt x="1676" y="2948"/>
                    <a:pt x="1665" y="3202"/>
                  </a:cubicBezTo>
                  <a:cubicBezTo>
                    <a:pt x="1654" y="3599"/>
                    <a:pt x="1607" y="4007"/>
                    <a:pt x="1584" y="4404"/>
                  </a:cubicBezTo>
                  <a:cubicBezTo>
                    <a:pt x="1573" y="4518"/>
                    <a:pt x="1559" y="4636"/>
                    <a:pt x="1573" y="4739"/>
                  </a:cubicBezTo>
                  <a:cubicBezTo>
                    <a:pt x="1595" y="4937"/>
                    <a:pt x="1676" y="5113"/>
                    <a:pt x="1805" y="5264"/>
                  </a:cubicBezTo>
                  <a:lnTo>
                    <a:pt x="1875" y="5334"/>
                  </a:lnTo>
                  <a:cubicBezTo>
                    <a:pt x="1838" y="5334"/>
                    <a:pt x="1827" y="5345"/>
                    <a:pt x="1805" y="5345"/>
                  </a:cubicBezTo>
                  <a:cubicBezTo>
                    <a:pt x="1595" y="5356"/>
                    <a:pt x="1375" y="5381"/>
                    <a:pt x="1165" y="5393"/>
                  </a:cubicBezTo>
                  <a:cubicBezTo>
                    <a:pt x="1140" y="5393"/>
                    <a:pt x="1118" y="5393"/>
                    <a:pt x="1107" y="5368"/>
                  </a:cubicBezTo>
                  <a:cubicBezTo>
                    <a:pt x="1037" y="5264"/>
                    <a:pt x="956" y="5194"/>
                    <a:pt x="850" y="5136"/>
                  </a:cubicBezTo>
                  <a:cubicBezTo>
                    <a:pt x="805" y="5113"/>
                    <a:pt x="805" y="5088"/>
                    <a:pt x="816" y="5043"/>
                  </a:cubicBezTo>
                  <a:cubicBezTo>
                    <a:pt x="875" y="4893"/>
                    <a:pt x="931" y="4739"/>
                    <a:pt x="967" y="4577"/>
                  </a:cubicBezTo>
                  <a:cubicBezTo>
                    <a:pt x="1026" y="4320"/>
                    <a:pt x="1059" y="4066"/>
                    <a:pt x="1107" y="3820"/>
                  </a:cubicBezTo>
                  <a:cubicBezTo>
                    <a:pt x="1165" y="3507"/>
                    <a:pt x="1176" y="3191"/>
                    <a:pt x="1154" y="2878"/>
                  </a:cubicBezTo>
                  <a:cubicBezTo>
                    <a:pt x="1118" y="2471"/>
                    <a:pt x="1048" y="2063"/>
                    <a:pt x="908" y="1680"/>
                  </a:cubicBezTo>
                  <a:cubicBezTo>
                    <a:pt x="886" y="1610"/>
                    <a:pt x="886" y="1551"/>
                    <a:pt x="875" y="1482"/>
                  </a:cubicBezTo>
                  <a:lnTo>
                    <a:pt x="875" y="945"/>
                  </a:lnTo>
                  <a:cubicBezTo>
                    <a:pt x="1014" y="934"/>
                    <a:pt x="1129" y="923"/>
                    <a:pt x="1246" y="923"/>
                  </a:cubicBezTo>
                  <a:close/>
                  <a:moveTo>
                    <a:pt x="3375" y="2540"/>
                  </a:moveTo>
                  <a:cubicBezTo>
                    <a:pt x="3434" y="2750"/>
                    <a:pt x="3599" y="2890"/>
                    <a:pt x="3783" y="3007"/>
                  </a:cubicBezTo>
                  <a:cubicBezTo>
                    <a:pt x="3911" y="3099"/>
                    <a:pt x="4051" y="3180"/>
                    <a:pt x="4191" y="3286"/>
                  </a:cubicBezTo>
                  <a:cubicBezTo>
                    <a:pt x="4272" y="3342"/>
                    <a:pt x="4353" y="3426"/>
                    <a:pt x="4437" y="3507"/>
                  </a:cubicBezTo>
                  <a:cubicBezTo>
                    <a:pt x="4576" y="3647"/>
                    <a:pt x="4621" y="3831"/>
                    <a:pt x="4657" y="4018"/>
                  </a:cubicBezTo>
                  <a:cubicBezTo>
                    <a:pt x="4680" y="4239"/>
                    <a:pt x="4691" y="4460"/>
                    <a:pt x="4668" y="4694"/>
                  </a:cubicBezTo>
                  <a:cubicBezTo>
                    <a:pt x="4657" y="4739"/>
                    <a:pt x="4632" y="4798"/>
                    <a:pt x="4610" y="4845"/>
                  </a:cubicBezTo>
                  <a:cubicBezTo>
                    <a:pt x="4481" y="5032"/>
                    <a:pt x="4342" y="5194"/>
                    <a:pt x="4180" y="5345"/>
                  </a:cubicBezTo>
                  <a:cubicBezTo>
                    <a:pt x="4122" y="5395"/>
                    <a:pt x="4075" y="5409"/>
                    <a:pt x="4020" y="5409"/>
                  </a:cubicBezTo>
                  <a:cubicBezTo>
                    <a:pt x="3998" y="5409"/>
                    <a:pt x="3974" y="5407"/>
                    <a:pt x="3948" y="5404"/>
                  </a:cubicBezTo>
                  <a:cubicBezTo>
                    <a:pt x="3713" y="5381"/>
                    <a:pt x="3470" y="5356"/>
                    <a:pt x="3235" y="5345"/>
                  </a:cubicBezTo>
                  <a:cubicBezTo>
                    <a:pt x="3202" y="5334"/>
                    <a:pt x="3165" y="5334"/>
                    <a:pt x="3132" y="5334"/>
                  </a:cubicBezTo>
                  <a:cubicBezTo>
                    <a:pt x="3132" y="5323"/>
                    <a:pt x="3132" y="5323"/>
                    <a:pt x="3121" y="5312"/>
                  </a:cubicBezTo>
                  <a:cubicBezTo>
                    <a:pt x="3154" y="5287"/>
                    <a:pt x="3179" y="5275"/>
                    <a:pt x="3213" y="5253"/>
                  </a:cubicBezTo>
                  <a:cubicBezTo>
                    <a:pt x="3375" y="5183"/>
                    <a:pt x="3540" y="5124"/>
                    <a:pt x="3702" y="5032"/>
                  </a:cubicBezTo>
                  <a:cubicBezTo>
                    <a:pt x="3948" y="4893"/>
                    <a:pt x="4073" y="4683"/>
                    <a:pt x="4051" y="4379"/>
                  </a:cubicBezTo>
                  <a:cubicBezTo>
                    <a:pt x="4040" y="4239"/>
                    <a:pt x="4029" y="4099"/>
                    <a:pt x="4004" y="3960"/>
                  </a:cubicBezTo>
                  <a:cubicBezTo>
                    <a:pt x="3992" y="3867"/>
                    <a:pt x="3959" y="3775"/>
                    <a:pt x="3889" y="3716"/>
                  </a:cubicBezTo>
                  <a:cubicBezTo>
                    <a:pt x="3808" y="3621"/>
                    <a:pt x="3713" y="3540"/>
                    <a:pt x="3632" y="3459"/>
                  </a:cubicBezTo>
                  <a:cubicBezTo>
                    <a:pt x="3515" y="3356"/>
                    <a:pt x="3411" y="3239"/>
                    <a:pt x="3319" y="3121"/>
                  </a:cubicBezTo>
                  <a:cubicBezTo>
                    <a:pt x="3260" y="3052"/>
                    <a:pt x="3224" y="2959"/>
                    <a:pt x="3191" y="2867"/>
                  </a:cubicBezTo>
                  <a:cubicBezTo>
                    <a:pt x="3154" y="2797"/>
                    <a:pt x="3132" y="2714"/>
                    <a:pt x="3110" y="2644"/>
                  </a:cubicBezTo>
                  <a:cubicBezTo>
                    <a:pt x="3096" y="2610"/>
                    <a:pt x="3084" y="2588"/>
                    <a:pt x="3084" y="2563"/>
                  </a:cubicBezTo>
                  <a:cubicBezTo>
                    <a:pt x="3179" y="2552"/>
                    <a:pt x="3272" y="2540"/>
                    <a:pt x="3375" y="2540"/>
                  </a:cubicBezTo>
                  <a:close/>
                  <a:moveTo>
                    <a:pt x="2165" y="5381"/>
                  </a:moveTo>
                  <a:cubicBezTo>
                    <a:pt x="2258" y="5381"/>
                    <a:pt x="2341" y="5393"/>
                    <a:pt x="2422" y="5393"/>
                  </a:cubicBezTo>
                  <a:cubicBezTo>
                    <a:pt x="2746" y="5393"/>
                    <a:pt x="3073" y="5393"/>
                    <a:pt x="3389" y="5404"/>
                  </a:cubicBezTo>
                  <a:cubicBezTo>
                    <a:pt x="3599" y="5415"/>
                    <a:pt x="3808" y="5437"/>
                    <a:pt x="4018" y="5474"/>
                  </a:cubicBezTo>
                  <a:cubicBezTo>
                    <a:pt x="4087" y="5474"/>
                    <a:pt x="4099" y="5485"/>
                    <a:pt x="4073" y="5566"/>
                  </a:cubicBezTo>
                  <a:cubicBezTo>
                    <a:pt x="3557" y="5520"/>
                    <a:pt x="3039" y="5497"/>
                    <a:pt x="2520" y="5497"/>
                  </a:cubicBezTo>
                  <a:cubicBezTo>
                    <a:pt x="2001" y="5497"/>
                    <a:pt x="1480" y="5520"/>
                    <a:pt x="956" y="5566"/>
                  </a:cubicBezTo>
                  <a:cubicBezTo>
                    <a:pt x="945" y="5485"/>
                    <a:pt x="945" y="5474"/>
                    <a:pt x="1026" y="5463"/>
                  </a:cubicBezTo>
                  <a:cubicBezTo>
                    <a:pt x="1316" y="5437"/>
                    <a:pt x="1595" y="5415"/>
                    <a:pt x="1886" y="5393"/>
                  </a:cubicBezTo>
                  <a:cubicBezTo>
                    <a:pt x="1978" y="5381"/>
                    <a:pt x="2073" y="5381"/>
                    <a:pt x="2165" y="5381"/>
                  </a:cubicBezTo>
                  <a:close/>
                  <a:moveTo>
                    <a:pt x="1375" y="5577"/>
                  </a:moveTo>
                  <a:cubicBezTo>
                    <a:pt x="1386" y="5661"/>
                    <a:pt x="1386" y="5717"/>
                    <a:pt x="1397" y="5775"/>
                  </a:cubicBezTo>
                  <a:cubicBezTo>
                    <a:pt x="1397" y="5801"/>
                    <a:pt x="1408" y="5834"/>
                    <a:pt x="1433" y="5845"/>
                  </a:cubicBezTo>
                  <a:cubicBezTo>
                    <a:pt x="1548" y="5963"/>
                    <a:pt x="1595" y="6102"/>
                    <a:pt x="1618" y="6264"/>
                  </a:cubicBezTo>
                  <a:cubicBezTo>
                    <a:pt x="1654" y="6474"/>
                    <a:pt x="1676" y="6683"/>
                    <a:pt x="1595" y="6882"/>
                  </a:cubicBezTo>
                  <a:cubicBezTo>
                    <a:pt x="1489" y="7139"/>
                    <a:pt x="1294" y="7312"/>
                    <a:pt x="1037" y="7407"/>
                  </a:cubicBezTo>
                  <a:cubicBezTo>
                    <a:pt x="945" y="7440"/>
                    <a:pt x="838" y="7463"/>
                    <a:pt x="746" y="7499"/>
                  </a:cubicBezTo>
                  <a:cubicBezTo>
                    <a:pt x="710" y="7499"/>
                    <a:pt x="676" y="7499"/>
                    <a:pt x="640" y="7488"/>
                  </a:cubicBezTo>
                  <a:cubicBezTo>
                    <a:pt x="559" y="7463"/>
                    <a:pt x="478" y="7418"/>
                    <a:pt x="397" y="7382"/>
                  </a:cubicBezTo>
                  <a:cubicBezTo>
                    <a:pt x="548" y="7301"/>
                    <a:pt x="688" y="7231"/>
                    <a:pt x="816" y="7150"/>
                  </a:cubicBezTo>
                  <a:cubicBezTo>
                    <a:pt x="908" y="7102"/>
                    <a:pt x="989" y="7033"/>
                    <a:pt x="1070" y="6963"/>
                  </a:cubicBezTo>
                  <a:cubicBezTo>
                    <a:pt x="1269" y="6801"/>
                    <a:pt x="1316" y="6602"/>
                    <a:pt x="1246" y="6370"/>
                  </a:cubicBezTo>
                  <a:cubicBezTo>
                    <a:pt x="1188" y="6172"/>
                    <a:pt x="1118" y="5974"/>
                    <a:pt x="978" y="5812"/>
                  </a:cubicBezTo>
                  <a:cubicBezTo>
                    <a:pt x="945" y="5775"/>
                    <a:pt x="956" y="5706"/>
                    <a:pt x="945" y="5647"/>
                  </a:cubicBezTo>
                  <a:cubicBezTo>
                    <a:pt x="945" y="5636"/>
                    <a:pt x="967" y="5625"/>
                    <a:pt x="978" y="5625"/>
                  </a:cubicBezTo>
                  <a:cubicBezTo>
                    <a:pt x="1107" y="5613"/>
                    <a:pt x="1246" y="5602"/>
                    <a:pt x="1375" y="5577"/>
                  </a:cubicBezTo>
                  <a:close/>
                  <a:moveTo>
                    <a:pt x="3654" y="5577"/>
                  </a:moveTo>
                  <a:cubicBezTo>
                    <a:pt x="3794" y="5602"/>
                    <a:pt x="3923" y="5613"/>
                    <a:pt x="4062" y="5625"/>
                  </a:cubicBezTo>
                  <a:cubicBezTo>
                    <a:pt x="4073" y="5625"/>
                    <a:pt x="4087" y="5636"/>
                    <a:pt x="4087" y="5647"/>
                  </a:cubicBezTo>
                  <a:cubicBezTo>
                    <a:pt x="4087" y="5717"/>
                    <a:pt x="4087" y="5775"/>
                    <a:pt x="4040" y="5834"/>
                  </a:cubicBezTo>
                  <a:cubicBezTo>
                    <a:pt x="3878" y="6044"/>
                    <a:pt x="3772" y="6289"/>
                    <a:pt x="3761" y="6555"/>
                  </a:cubicBezTo>
                  <a:cubicBezTo>
                    <a:pt x="3749" y="6742"/>
                    <a:pt x="3853" y="6882"/>
                    <a:pt x="3992" y="6988"/>
                  </a:cubicBezTo>
                  <a:cubicBezTo>
                    <a:pt x="4099" y="7069"/>
                    <a:pt x="4191" y="7139"/>
                    <a:pt x="4297" y="7197"/>
                  </a:cubicBezTo>
                  <a:cubicBezTo>
                    <a:pt x="4400" y="7267"/>
                    <a:pt x="4518" y="7312"/>
                    <a:pt x="4632" y="7382"/>
                  </a:cubicBezTo>
                  <a:cubicBezTo>
                    <a:pt x="4540" y="7440"/>
                    <a:pt x="4448" y="7488"/>
                    <a:pt x="4342" y="7499"/>
                  </a:cubicBezTo>
                  <a:cubicBezTo>
                    <a:pt x="4335" y="7501"/>
                    <a:pt x="4328" y="7502"/>
                    <a:pt x="4321" y="7502"/>
                  </a:cubicBezTo>
                  <a:cubicBezTo>
                    <a:pt x="4290" y="7502"/>
                    <a:pt x="4254" y="7486"/>
                    <a:pt x="4227" y="7477"/>
                  </a:cubicBezTo>
                  <a:cubicBezTo>
                    <a:pt x="4051" y="7418"/>
                    <a:pt x="3864" y="7371"/>
                    <a:pt x="3713" y="7242"/>
                  </a:cubicBezTo>
                  <a:cubicBezTo>
                    <a:pt x="3459" y="7033"/>
                    <a:pt x="3364" y="6753"/>
                    <a:pt x="3389" y="6429"/>
                  </a:cubicBezTo>
                  <a:cubicBezTo>
                    <a:pt x="3400" y="6334"/>
                    <a:pt x="3411" y="6253"/>
                    <a:pt x="3434" y="6172"/>
                  </a:cubicBezTo>
                  <a:cubicBezTo>
                    <a:pt x="3459" y="6055"/>
                    <a:pt x="3504" y="5951"/>
                    <a:pt x="3585" y="5870"/>
                  </a:cubicBezTo>
                  <a:cubicBezTo>
                    <a:pt x="3632" y="5823"/>
                    <a:pt x="3643" y="5775"/>
                    <a:pt x="3654" y="5706"/>
                  </a:cubicBezTo>
                  <a:lnTo>
                    <a:pt x="3654" y="5577"/>
                  </a:lnTo>
                  <a:close/>
                  <a:moveTo>
                    <a:pt x="2491" y="5555"/>
                  </a:moveTo>
                  <a:cubicBezTo>
                    <a:pt x="2990" y="5555"/>
                    <a:pt x="3499" y="5567"/>
                    <a:pt x="3610" y="5591"/>
                  </a:cubicBezTo>
                  <a:cubicBezTo>
                    <a:pt x="3610" y="5694"/>
                    <a:pt x="3610" y="5787"/>
                    <a:pt x="3529" y="5882"/>
                  </a:cubicBezTo>
                  <a:cubicBezTo>
                    <a:pt x="3423" y="5985"/>
                    <a:pt x="3389" y="6125"/>
                    <a:pt x="3364" y="6264"/>
                  </a:cubicBezTo>
                  <a:cubicBezTo>
                    <a:pt x="3330" y="6451"/>
                    <a:pt x="3319" y="6650"/>
                    <a:pt x="3375" y="6834"/>
                  </a:cubicBezTo>
                  <a:cubicBezTo>
                    <a:pt x="3481" y="7150"/>
                    <a:pt x="3691" y="7359"/>
                    <a:pt x="4004" y="7463"/>
                  </a:cubicBezTo>
                  <a:cubicBezTo>
                    <a:pt x="4073" y="7488"/>
                    <a:pt x="4143" y="7510"/>
                    <a:pt x="4213" y="7547"/>
                  </a:cubicBezTo>
                  <a:cubicBezTo>
                    <a:pt x="4110" y="7569"/>
                    <a:pt x="4004" y="7602"/>
                    <a:pt x="3900" y="7602"/>
                  </a:cubicBezTo>
                  <a:cubicBezTo>
                    <a:pt x="3585" y="7628"/>
                    <a:pt x="3272" y="7661"/>
                    <a:pt x="2956" y="7661"/>
                  </a:cubicBezTo>
                  <a:cubicBezTo>
                    <a:pt x="2844" y="7664"/>
                    <a:pt x="2732" y="7666"/>
                    <a:pt x="2619" y="7666"/>
                  </a:cubicBezTo>
                  <a:cubicBezTo>
                    <a:pt x="2349" y="7666"/>
                    <a:pt x="2079" y="7658"/>
                    <a:pt x="1816" y="7650"/>
                  </a:cubicBezTo>
                  <a:cubicBezTo>
                    <a:pt x="1526" y="7639"/>
                    <a:pt x="1235" y="7639"/>
                    <a:pt x="945" y="7580"/>
                  </a:cubicBezTo>
                  <a:cubicBezTo>
                    <a:pt x="908" y="7569"/>
                    <a:pt x="861" y="7558"/>
                    <a:pt x="816" y="7547"/>
                  </a:cubicBezTo>
                  <a:cubicBezTo>
                    <a:pt x="931" y="7499"/>
                    <a:pt x="1037" y="7477"/>
                    <a:pt x="1140" y="7418"/>
                  </a:cubicBezTo>
                  <a:cubicBezTo>
                    <a:pt x="1478" y="7253"/>
                    <a:pt x="1676" y="6988"/>
                    <a:pt x="1699" y="6602"/>
                  </a:cubicBezTo>
                  <a:cubicBezTo>
                    <a:pt x="1699" y="6440"/>
                    <a:pt x="1676" y="6275"/>
                    <a:pt x="1629" y="6113"/>
                  </a:cubicBezTo>
                  <a:cubicBezTo>
                    <a:pt x="1607" y="6010"/>
                    <a:pt x="1548" y="5915"/>
                    <a:pt x="1478" y="5834"/>
                  </a:cubicBezTo>
                  <a:cubicBezTo>
                    <a:pt x="1456" y="5812"/>
                    <a:pt x="1445" y="5764"/>
                    <a:pt x="1433" y="5731"/>
                  </a:cubicBezTo>
                  <a:cubicBezTo>
                    <a:pt x="1419" y="5683"/>
                    <a:pt x="1433" y="5636"/>
                    <a:pt x="1433" y="5591"/>
                  </a:cubicBezTo>
                  <a:cubicBezTo>
                    <a:pt x="1503" y="5567"/>
                    <a:pt x="1992" y="5555"/>
                    <a:pt x="2491" y="5555"/>
                  </a:cubicBezTo>
                  <a:close/>
                  <a:moveTo>
                    <a:pt x="354" y="7410"/>
                  </a:moveTo>
                  <a:cubicBezTo>
                    <a:pt x="370" y="7410"/>
                    <a:pt x="387" y="7416"/>
                    <a:pt x="408" y="7429"/>
                  </a:cubicBezTo>
                  <a:cubicBezTo>
                    <a:pt x="618" y="7547"/>
                    <a:pt x="838" y="7602"/>
                    <a:pt x="1059" y="7639"/>
                  </a:cubicBezTo>
                  <a:cubicBezTo>
                    <a:pt x="1257" y="7672"/>
                    <a:pt x="1467" y="7686"/>
                    <a:pt x="1665" y="7697"/>
                  </a:cubicBezTo>
                  <a:cubicBezTo>
                    <a:pt x="1875" y="7709"/>
                    <a:pt x="2073" y="7720"/>
                    <a:pt x="2272" y="7720"/>
                  </a:cubicBezTo>
                  <a:cubicBezTo>
                    <a:pt x="2353" y="7728"/>
                    <a:pt x="2435" y="7736"/>
                    <a:pt x="2518" y="7736"/>
                  </a:cubicBezTo>
                  <a:cubicBezTo>
                    <a:pt x="2552" y="7736"/>
                    <a:pt x="2586" y="7734"/>
                    <a:pt x="2621" y="7731"/>
                  </a:cubicBezTo>
                  <a:cubicBezTo>
                    <a:pt x="2900" y="7720"/>
                    <a:pt x="3179" y="7709"/>
                    <a:pt x="3445" y="7686"/>
                  </a:cubicBezTo>
                  <a:cubicBezTo>
                    <a:pt x="3621" y="7686"/>
                    <a:pt x="3808" y="7672"/>
                    <a:pt x="3970" y="7639"/>
                  </a:cubicBezTo>
                  <a:cubicBezTo>
                    <a:pt x="4213" y="7602"/>
                    <a:pt x="4448" y="7547"/>
                    <a:pt x="4657" y="7418"/>
                  </a:cubicBezTo>
                  <a:cubicBezTo>
                    <a:pt x="4661" y="7415"/>
                    <a:pt x="4666" y="7413"/>
                    <a:pt x="4672" y="7413"/>
                  </a:cubicBezTo>
                  <a:cubicBezTo>
                    <a:pt x="4686" y="7413"/>
                    <a:pt x="4706" y="7421"/>
                    <a:pt x="4716" y="7429"/>
                  </a:cubicBezTo>
                  <a:cubicBezTo>
                    <a:pt x="4786" y="7488"/>
                    <a:pt x="4786" y="7569"/>
                    <a:pt x="4797" y="7661"/>
                  </a:cubicBezTo>
                  <a:cubicBezTo>
                    <a:pt x="4808" y="7731"/>
                    <a:pt x="4808" y="7812"/>
                    <a:pt x="4808" y="7882"/>
                  </a:cubicBezTo>
                  <a:cubicBezTo>
                    <a:pt x="4819" y="7918"/>
                    <a:pt x="4808" y="7940"/>
                    <a:pt x="4772" y="7952"/>
                  </a:cubicBezTo>
                  <a:cubicBezTo>
                    <a:pt x="4680" y="7977"/>
                    <a:pt x="4576" y="8010"/>
                    <a:pt x="4470" y="8035"/>
                  </a:cubicBezTo>
                  <a:cubicBezTo>
                    <a:pt x="3864" y="8150"/>
                    <a:pt x="3260" y="8220"/>
                    <a:pt x="2643" y="8220"/>
                  </a:cubicBezTo>
                  <a:lnTo>
                    <a:pt x="2515" y="8220"/>
                  </a:lnTo>
                  <a:cubicBezTo>
                    <a:pt x="2472" y="8221"/>
                    <a:pt x="2429" y="8221"/>
                    <a:pt x="2386" y="8221"/>
                  </a:cubicBezTo>
                  <a:cubicBezTo>
                    <a:pt x="1731" y="8221"/>
                    <a:pt x="1076" y="8141"/>
                    <a:pt x="430" y="8010"/>
                  </a:cubicBezTo>
                  <a:cubicBezTo>
                    <a:pt x="361" y="7999"/>
                    <a:pt x="302" y="7966"/>
                    <a:pt x="246" y="7940"/>
                  </a:cubicBezTo>
                  <a:cubicBezTo>
                    <a:pt x="232" y="7929"/>
                    <a:pt x="221" y="7907"/>
                    <a:pt x="221" y="7896"/>
                  </a:cubicBezTo>
                  <a:cubicBezTo>
                    <a:pt x="232" y="7778"/>
                    <a:pt x="246" y="7661"/>
                    <a:pt x="257" y="7558"/>
                  </a:cubicBezTo>
                  <a:cubicBezTo>
                    <a:pt x="257" y="7521"/>
                    <a:pt x="268" y="7499"/>
                    <a:pt x="280" y="7477"/>
                  </a:cubicBezTo>
                  <a:cubicBezTo>
                    <a:pt x="303" y="7432"/>
                    <a:pt x="325" y="7410"/>
                    <a:pt x="354" y="7410"/>
                  </a:cubicBezTo>
                  <a:close/>
                  <a:moveTo>
                    <a:pt x="4882" y="7964"/>
                  </a:moveTo>
                  <a:cubicBezTo>
                    <a:pt x="4917" y="7964"/>
                    <a:pt x="4940" y="7993"/>
                    <a:pt x="4948" y="8047"/>
                  </a:cubicBezTo>
                  <a:cubicBezTo>
                    <a:pt x="4959" y="8058"/>
                    <a:pt x="4959" y="8080"/>
                    <a:pt x="4959" y="8091"/>
                  </a:cubicBezTo>
                  <a:cubicBezTo>
                    <a:pt x="4970" y="8209"/>
                    <a:pt x="4970" y="8209"/>
                    <a:pt x="4856" y="8267"/>
                  </a:cubicBezTo>
                  <a:cubicBezTo>
                    <a:pt x="4632" y="8371"/>
                    <a:pt x="4389" y="8418"/>
                    <a:pt x="4143" y="8455"/>
                  </a:cubicBezTo>
                  <a:cubicBezTo>
                    <a:pt x="3853" y="8488"/>
                    <a:pt x="3562" y="8524"/>
                    <a:pt x="3283" y="8547"/>
                  </a:cubicBezTo>
                  <a:cubicBezTo>
                    <a:pt x="3026" y="8569"/>
                    <a:pt x="2772" y="8569"/>
                    <a:pt x="2515" y="8580"/>
                  </a:cubicBezTo>
                  <a:cubicBezTo>
                    <a:pt x="1978" y="8569"/>
                    <a:pt x="1445" y="8536"/>
                    <a:pt x="919" y="8455"/>
                  </a:cubicBezTo>
                  <a:cubicBezTo>
                    <a:pt x="665" y="8418"/>
                    <a:pt x="408" y="8385"/>
                    <a:pt x="176" y="8267"/>
                  </a:cubicBezTo>
                  <a:cubicBezTo>
                    <a:pt x="70" y="8209"/>
                    <a:pt x="70" y="8209"/>
                    <a:pt x="81" y="8091"/>
                  </a:cubicBezTo>
                  <a:lnTo>
                    <a:pt x="81" y="8047"/>
                  </a:lnTo>
                  <a:cubicBezTo>
                    <a:pt x="98" y="7993"/>
                    <a:pt x="118" y="7964"/>
                    <a:pt x="150" y="7964"/>
                  </a:cubicBezTo>
                  <a:cubicBezTo>
                    <a:pt x="166" y="7964"/>
                    <a:pt x="186" y="7972"/>
                    <a:pt x="210" y="7988"/>
                  </a:cubicBezTo>
                  <a:cubicBezTo>
                    <a:pt x="302" y="8047"/>
                    <a:pt x="397" y="8058"/>
                    <a:pt x="500" y="8080"/>
                  </a:cubicBezTo>
                  <a:cubicBezTo>
                    <a:pt x="956" y="8175"/>
                    <a:pt x="1397" y="8231"/>
                    <a:pt x="1864" y="8256"/>
                  </a:cubicBezTo>
                  <a:cubicBezTo>
                    <a:pt x="2091" y="8263"/>
                    <a:pt x="2319" y="8269"/>
                    <a:pt x="2548" y="8269"/>
                  </a:cubicBezTo>
                  <a:cubicBezTo>
                    <a:pt x="2716" y="8269"/>
                    <a:pt x="2883" y="8266"/>
                    <a:pt x="3051" y="8256"/>
                  </a:cubicBezTo>
                  <a:cubicBezTo>
                    <a:pt x="3585" y="8245"/>
                    <a:pt x="4121" y="8175"/>
                    <a:pt x="4657" y="8058"/>
                  </a:cubicBezTo>
                  <a:cubicBezTo>
                    <a:pt x="4716" y="8047"/>
                    <a:pt x="4761" y="8010"/>
                    <a:pt x="4819" y="7988"/>
                  </a:cubicBezTo>
                  <a:cubicBezTo>
                    <a:pt x="4843" y="7972"/>
                    <a:pt x="4864" y="7964"/>
                    <a:pt x="4882" y="7964"/>
                  </a:cubicBezTo>
                  <a:close/>
                  <a:moveTo>
                    <a:pt x="1528" y="0"/>
                  </a:moveTo>
                  <a:cubicBezTo>
                    <a:pt x="1459" y="0"/>
                    <a:pt x="1414" y="30"/>
                    <a:pt x="1386" y="107"/>
                  </a:cubicBezTo>
                  <a:cubicBezTo>
                    <a:pt x="1350" y="188"/>
                    <a:pt x="1280" y="258"/>
                    <a:pt x="1210" y="317"/>
                  </a:cubicBezTo>
                  <a:cubicBezTo>
                    <a:pt x="1194" y="324"/>
                    <a:pt x="1173" y="332"/>
                    <a:pt x="1153" y="332"/>
                  </a:cubicBezTo>
                  <a:cubicBezTo>
                    <a:pt x="1144" y="332"/>
                    <a:pt x="1136" y="331"/>
                    <a:pt x="1129" y="328"/>
                  </a:cubicBezTo>
                  <a:cubicBezTo>
                    <a:pt x="1037" y="323"/>
                    <a:pt x="948" y="320"/>
                    <a:pt x="860" y="320"/>
                  </a:cubicBezTo>
                  <a:cubicBezTo>
                    <a:pt x="735" y="320"/>
                    <a:pt x="612" y="326"/>
                    <a:pt x="489" y="339"/>
                  </a:cubicBezTo>
                  <a:cubicBezTo>
                    <a:pt x="386" y="353"/>
                    <a:pt x="361" y="398"/>
                    <a:pt x="408" y="504"/>
                  </a:cubicBezTo>
                  <a:cubicBezTo>
                    <a:pt x="478" y="677"/>
                    <a:pt x="595" y="805"/>
                    <a:pt x="769" y="887"/>
                  </a:cubicBezTo>
                  <a:cubicBezTo>
                    <a:pt x="816" y="912"/>
                    <a:pt x="838" y="945"/>
                    <a:pt x="838" y="993"/>
                  </a:cubicBezTo>
                  <a:cubicBezTo>
                    <a:pt x="827" y="1085"/>
                    <a:pt x="838" y="1191"/>
                    <a:pt x="827" y="1283"/>
                  </a:cubicBezTo>
                  <a:cubicBezTo>
                    <a:pt x="816" y="1470"/>
                    <a:pt x="850" y="1655"/>
                    <a:pt x="908" y="1842"/>
                  </a:cubicBezTo>
                  <a:cubicBezTo>
                    <a:pt x="1048" y="2331"/>
                    <a:pt x="1129" y="2820"/>
                    <a:pt x="1107" y="3331"/>
                  </a:cubicBezTo>
                  <a:cubicBezTo>
                    <a:pt x="1095" y="3540"/>
                    <a:pt x="1059" y="3750"/>
                    <a:pt x="1026" y="3960"/>
                  </a:cubicBezTo>
                  <a:cubicBezTo>
                    <a:pt x="978" y="4320"/>
                    <a:pt x="919" y="4658"/>
                    <a:pt x="780" y="4996"/>
                  </a:cubicBezTo>
                  <a:cubicBezTo>
                    <a:pt x="735" y="5102"/>
                    <a:pt x="746" y="5124"/>
                    <a:pt x="850" y="5194"/>
                  </a:cubicBezTo>
                  <a:cubicBezTo>
                    <a:pt x="931" y="5253"/>
                    <a:pt x="1014" y="5312"/>
                    <a:pt x="1059" y="5404"/>
                  </a:cubicBezTo>
                  <a:cubicBezTo>
                    <a:pt x="1026" y="5415"/>
                    <a:pt x="989" y="5426"/>
                    <a:pt x="956" y="5426"/>
                  </a:cubicBezTo>
                  <a:cubicBezTo>
                    <a:pt x="908" y="5437"/>
                    <a:pt x="897" y="5463"/>
                    <a:pt x="886" y="5496"/>
                  </a:cubicBezTo>
                  <a:lnTo>
                    <a:pt x="886" y="5717"/>
                  </a:lnTo>
                  <a:cubicBezTo>
                    <a:pt x="897" y="5764"/>
                    <a:pt x="908" y="5823"/>
                    <a:pt x="931" y="5845"/>
                  </a:cubicBezTo>
                  <a:cubicBezTo>
                    <a:pt x="1070" y="6010"/>
                    <a:pt x="1140" y="6194"/>
                    <a:pt x="1199" y="6382"/>
                  </a:cubicBezTo>
                  <a:cubicBezTo>
                    <a:pt x="1257" y="6569"/>
                    <a:pt x="1235" y="6742"/>
                    <a:pt x="1095" y="6882"/>
                  </a:cubicBezTo>
                  <a:cubicBezTo>
                    <a:pt x="1059" y="6918"/>
                    <a:pt x="1026" y="6940"/>
                    <a:pt x="989" y="6963"/>
                  </a:cubicBezTo>
                  <a:cubicBezTo>
                    <a:pt x="816" y="7102"/>
                    <a:pt x="618" y="7220"/>
                    <a:pt x="408" y="7301"/>
                  </a:cubicBezTo>
                  <a:cubicBezTo>
                    <a:pt x="268" y="7359"/>
                    <a:pt x="187" y="7463"/>
                    <a:pt x="176" y="7616"/>
                  </a:cubicBezTo>
                  <a:cubicBezTo>
                    <a:pt x="176" y="7720"/>
                    <a:pt x="162" y="7812"/>
                    <a:pt x="151" y="7907"/>
                  </a:cubicBezTo>
                  <a:cubicBezTo>
                    <a:pt x="70" y="7918"/>
                    <a:pt x="48" y="7940"/>
                    <a:pt x="37" y="8035"/>
                  </a:cubicBezTo>
                  <a:cubicBezTo>
                    <a:pt x="23" y="8069"/>
                    <a:pt x="23" y="8105"/>
                    <a:pt x="23" y="8139"/>
                  </a:cubicBezTo>
                  <a:cubicBezTo>
                    <a:pt x="0" y="8209"/>
                    <a:pt x="23" y="8245"/>
                    <a:pt x="81" y="8279"/>
                  </a:cubicBezTo>
                  <a:cubicBezTo>
                    <a:pt x="210" y="8326"/>
                    <a:pt x="327" y="8396"/>
                    <a:pt x="467" y="8429"/>
                  </a:cubicBezTo>
                  <a:cubicBezTo>
                    <a:pt x="780" y="8488"/>
                    <a:pt x="1095" y="8536"/>
                    <a:pt x="1419" y="8569"/>
                  </a:cubicBezTo>
                  <a:cubicBezTo>
                    <a:pt x="1654" y="8594"/>
                    <a:pt x="1897" y="8605"/>
                    <a:pt x="2143" y="8617"/>
                  </a:cubicBezTo>
                  <a:cubicBezTo>
                    <a:pt x="2293" y="8628"/>
                    <a:pt x="2443" y="8633"/>
                    <a:pt x="2593" y="8633"/>
                  </a:cubicBezTo>
                  <a:cubicBezTo>
                    <a:pt x="2873" y="8633"/>
                    <a:pt x="3153" y="8616"/>
                    <a:pt x="3434" y="8594"/>
                  </a:cubicBezTo>
                  <a:cubicBezTo>
                    <a:pt x="3724" y="8569"/>
                    <a:pt x="4004" y="8524"/>
                    <a:pt x="4297" y="8488"/>
                  </a:cubicBezTo>
                  <a:cubicBezTo>
                    <a:pt x="4529" y="8455"/>
                    <a:pt x="4738" y="8396"/>
                    <a:pt x="4937" y="8279"/>
                  </a:cubicBezTo>
                  <a:cubicBezTo>
                    <a:pt x="5018" y="8245"/>
                    <a:pt x="5029" y="8220"/>
                    <a:pt x="5018" y="8139"/>
                  </a:cubicBezTo>
                  <a:cubicBezTo>
                    <a:pt x="5007" y="8105"/>
                    <a:pt x="5007" y="8069"/>
                    <a:pt x="5007" y="8022"/>
                  </a:cubicBezTo>
                  <a:cubicBezTo>
                    <a:pt x="4981" y="7940"/>
                    <a:pt x="4970" y="7918"/>
                    <a:pt x="4878" y="7907"/>
                  </a:cubicBezTo>
                  <a:lnTo>
                    <a:pt x="4878" y="7859"/>
                  </a:lnTo>
                  <a:cubicBezTo>
                    <a:pt x="4867" y="7767"/>
                    <a:pt x="4867" y="7661"/>
                    <a:pt x="4856" y="7569"/>
                  </a:cubicBezTo>
                  <a:cubicBezTo>
                    <a:pt x="4831" y="7440"/>
                    <a:pt x="4761" y="7359"/>
                    <a:pt x="4646" y="7301"/>
                  </a:cubicBezTo>
                  <a:cubicBezTo>
                    <a:pt x="4492" y="7242"/>
                    <a:pt x="4353" y="7161"/>
                    <a:pt x="4213" y="7080"/>
                  </a:cubicBezTo>
                  <a:cubicBezTo>
                    <a:pt x="4143" y="7044"/>
                    <a:pt x="4087" y="6988"/>
                    <a:pt x="4018" y="6940"/>
                  </a:cubicBezTo>
                  <a:cubicBezTo>
                    <a:pt x="3878" y="6848"/>
                    <a:pt x="3794" y="6720"/>
                    <a:pt x="3808" y="6555"/>
                  </a:cubicBezTo>
                  <a:cubicBezTo>
                    <a:pt x="3830" y="6301"/>
                    <a:pt x="3923" y="6080"/>
                    <a:pt x="4087" y="5882"/>
                  </a:cubicBezTo>
                  <a:cubicBezTo>
                    <a:pt x="4121" y="5834"/>
                    <a:pt x="4143" y="5775"/>
                    <a:pt x="4143" y="5717"/>
                  </a:cubicBezTo>
                  <a:lnTo>
                    <a:pt x="4143" y="5496"/>
                  </a:lnTo>
                  <a:cubicBezTo>
                    <a:pt x="4143" y="5463"/>
                    <a:pt x="4143" y="5437"/>
                    <a:pt x="4180" y="5415"/>
                  </a:cubicBezTo>
                  <a:cubicBezTo>
                    <a:pt x="4367" y="5264"/>
                    <a:pt x="4518" y="5088"/>
                    <a:pt x="4657" y="4893"/>
                  </a:cubicBezTo>
                  <a:cubicBezTo>
                    <a:pt x="4691" y="4834"/>
                    <a:pt x="4716" y="4775"/>
                    <a:pt x="4727" y="4717"/>
                  </a:cubicBezTo>
                  <a:cubicBezTo>
                    <a:pt x="4749" y="4460"/>
                    <a:pt x="4738" y="4194"/>
                    <a:pt x="4691" y="3937"/>
                  </a:cubicBezTo>
                  <a:cubicBezTo>
                    <a:pt x="4657" y="3691"/>
                    <a:pt x="4540" y="3496"/>
                    <a:pt x="4353" y="3331"/>
                  </a:cubicBezTo>
                  <a:cubicBezTo>
                    <a:pt x="4308" y="3297"/>
                    <a:pt x="4261" y="3250"/>
                    <a:pt x="4202" y="3216"/>
                  </a:cubicBezTo>
                  <a:cubicBezTo>
                    <a:pt x="4073" y="3133"/>
                    <a:pt x="3948" y="3040"/>
                    <a:pt x="3808" y="2959"/>
                  </a:cubicBezTo>
                  <a:cubicBezTo>
                    <a:pt x="3668" y="2878"/>
                    <a:pt x="3551" y="2772"/>
                    <a:pt x="3470" y="2633"/>
                  </a:cubicBezTo>
                  <a:cubicBezTo>
                    <a:pt x="3411" y="2552"/>
                    <a:pt x="3423" y="2504"/>
                    <a:pt x="3481" y="2434"/>
                  </a:cubicBezTo>
                  <a:cubicBezTo>
                    <a:pt x="3504" y="2401"/>
                    <a:pt x="3515" y="2378"/>
                    <a:pt x="3540" y="2342"/>
                  </a:cubicBezTo>
                  <a:cubicBezTo>
                    <a:pt x="3573" y="2283"/>
                    <a:pt x="3610" y="2213"/>
                    <a:pt x="3654" y="2155"/>
                  </a:cubicBezTo>
                  <a:cubicBezTo>
                    <a:pt x="3761" y="2004"/>
                    <a:pt x="3900" y="1912"/>
                    <a:pt x="4087" y="1912"/>
                  </a:cubicBezTo>
                  <a:cubicBezTo>
                    <a:pt x="4168" y="1917"/>
                    <a:pt x="4249" y="1920"/>
                    <a:pt x="4329" y="1920"/>
                  </a:cubicBezTo>
                  <a:cubicBezTo>
                    <a:pt x="4409" y="1920"/>
                    <a:pt x="4487" y="1917"/>
                    <a:pt x="4562" y="1912"/>
                  </a:cubicBezTo>
                  <a:cubicBezTo>
                    <a:pt x="4657" y="1912"/>
                    <a:pt x="4738" y="1889"/>
                    <a:pt x="4819" y="1875"/>
                  </a:cubicBezTo>
                  <a:cubicBezTo>
                    <a:pt x="4889" y="1864"/>
                    <a:pt x="4937" y="1820"/>
                    <a:pt x="4959" y="1736"/>
                  </a:cubicBezTo>
                  <a:cubicBezTo>
                    <a:pt x="4995" y="1610"/>
                    <a:pt x="5040" y="1470"/>
                    <a:pt x="5076" y="1342"/>
                  </a:cubicBezTo>
                  <a:cubicBezTo>
                    <a:pt x="5088" y="1306"/>
                    <a:pt x="5110" y="1272"/>
                    <a:pt x="5135" y="1236"/>
                  </a:cubicBezTo>
                  <a:cubicBezTo>
                    <a:pt x="5227" y="1132"/>
                    <a:pt x="5238" y="1004"/>
                    <a:pt x="5216" y="864"/>
                  </a:cubicBezTo>
                  <a:cubicBezTo>
                    <a:pt x="5205" y="805"/>
                    <a:pt x="5169" y="772"/>
                    <a:pt x="5110" y="758"/>
                  </a:cubicBezTo>
                  <a:cubicBezTo>
                    <a:pt x="4797" y="724"/>
                    <a:pt x="4492" y="677"/>
                    <a:pt x="4180" y="632"/>
                  </a:cubicBezTo>
                  <a:cubicBezTo>
                    <a:pt x="4018" y="607"/>
                    <a:pt x="3842" y="585"/>
                    <a:pt x="3691" y="504"/>
                  </a:cubicBezTo>
                  <a:cubicBezTo>
                    <a:pt x="3643" y="479"/>
                    <a:pt x="3585" y="456"/>
                    <a:pt x="3540" y="456"/>
                  </a:cubicBezTo>
                  <a:cubicBezTo>
                    <a:pt x="3364" y="445"/>
                    <a:pt x="3179" y="445"/>
                    <a:pt x="3003" y="434"/>
                  </a:cubicBezTo>
                  <a:cubicBezTo>
                    <a:pt x="2970" y="434"/>
                    <a:pt x="2934" y="409"/>
                    <a:pt x="2922" y="386"/>
                  </a:cubicBezTo>
                  <a:cubicBezTo>
                    <a:pt x="2853" y="317"/>
                    <a:pt x="2794" y="236"/>
                    <a:pt x="2724" y="155"/>
                  </a:cubicBezTo>
                  <a:cubicBezTo>
                    <a:pt x="2691" y="96"/>
                    <a:pt x="2632" y="60"/>
                    <a:pt x="2562" y="60"/>
                  </a:cubicBezTo>
                  <a:cubicBezTo>
                    <a:pt x="2411" y="60"/>
                    <a:pt x="2258" y="60"/>
                    <a:pt x="2107" y="48"/>
                  </a:cubicBezTo>
                  <a:cubicBezTo>
                    <a:pt x="1933" y="37"/>
                    <a:pt x="1746" y="15"/>
                    <a:pt x="1573" y="4"/>
                  </a:cubicBezTo>
                  <a:cubicBezTo>
                    <a:pt x="1557" y="1"/>
                    <a:pt x="1542" y="0"/>
                    <a:pt x="152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45"/>
            <p:cNvSpPr/>
            <p:nvPr/>
          </p:nvSpPr>
          <p:spPr>
            <a:xfrm>
              <a:off x="3670332" y="2161647"/>
              <a:ext cx="40317" cy="21407"/>
            </a:xfrm>
            <a:custGeom>
              <a:avLst/>
              <a:gdLst/>
              <a:ahLst/>
              <a:cxnLst/>
              <a:rect l="l" t="t" r="r" b="b"/>
              <a:pathLst>
                <a:path w="533" h="283" extrusionOk="0">
                  <a:moveTo>
                    <a:pt x="179" y="54"/>
                  </a:moveTo>
                  <a:cubicBezTo>
                    <a:pt x="221" y="54"/>
                    <a:pt x="261" y="59"/>
                    <a:pt x="302" y="70"/>
                  </a:cubicBezTo>
                  <a:cubicBezTo>
                    <a:pt x="383" y="84"/>
                    <a:pt x="397" y="176"/>
                    <a:pt x="453" y="224"/>
                  </a:cubicBezTo>
                  <a:cubicBezTo>
                    <a:pt x="426" y="232"/>
                    <a:pt x="396" y="236"/>
                    <a:pt x="366" y="236"/>
                  </a:cubicBezTo>
                  <a:cubicBezTo>
                    <a:pt x="235" y="236"/>
                    <a:pt x="84" y="165"/>
                    <a:pt x="48" y="70"/>
                  </a:cubicBezTo>
                  <a:cubicBezTo>
                    <a:pt x="94" y="59"/>
                    <a:pt x="137" y="54"/>
                    <a:pt x="179" y="54"/>
                  </a:cubicBezTo>
                  <a:close/>
                  <a:moveTo>
                    <a:pt x="198" y="0"/>
                  </a:moveTo>
                  <a:cubicBezTo>
                    <a:pt x="162" y="0"/>
                    <a:pt x="117" y="0"/>
                    <a:pt x="81" y="14"/>
                  </a:cubicBezTo>
                  <a:cubicBezTo>
                    <a:pt x="59" y="26"/>
                    <a:pt x="11" y="37"/>
                    <a:pt x="11" y="59"/>
                  </a:cubicBezTo>
                  <a:cubicBezTo>
                    <a:pt x="0" y="84"/>
                    <a:pt x="11" y="129"/>
                    <a:pt x="34" y="154"/>
                  </a:cubicBezTo>
                  <a:cubicBezTo>
                    <a:pt x="131" y="271"/>
                    <a:pt x="260" y="280"/>
                    <a:pt x="389" y="280"/>
                  </a:cubicBezTo>
                  <a:cubicBezTo>
                    <a:pt x="415" y="280"/>
                    <a:pt x="441" y="280"/>
                    <a:pt x="467" y="280"/>
                  </a:cubicBezTo>
                  <a:cubicBezTo>
                    <a:pt x="472" y="282"/>
                    <a:pt x="477" y="283"/>
                    <a:pt x="481" y="283"/>
                  </a:cubicBezTo>
                  <a:cubicBezTo>
                    <a:pt x="509" y="283"/>
                    <a:pt x="533" y="250"/>
                    <a:pt x="511" y="210"/>
                  </a:cubicBezTo>
                  <a:cubicBezTo>
                    <a:pt x="453" y="70"/>
                    <a:pt x="349" y="0"/>
                    <a:pt x="19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45"/>
            <p:cNvSpPr/>
            <p:nvPr/>
          </p:nvSpPr>
          <p:spPr>
            <a:xfrm>
              <a:off x="3643026" y="2240009"/>
              <a:ext cx="7867" cy="18684"/>
            </a:xfrm>
            <a:custGeom>
              <a:avLst/>
              <a:gdLst/>
              <a:ahLst/>
              <a:cxnLst/>
              <a:rect l="l" t="t" r="r" b="b"/>
              <a:pathLst>
                <a:path w="104" h="247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96"/>
                    <a:pt x="45" y="166"/>
                    <a:pt x="93" y="247"/>
                  </a:cubicBezTo>
                  <a:cubicBezTo>
                    <a:pt x="104" y="177"/>
                    <a:pt x="45" y="26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45"/>
            <p:cNvSpPr/>
            <p:nvPr/>
          </p:nvSpPr>
          <p:spPr>
            <a:xfrm>
              <a:off x="3633344" y="2414584"/>
              <a:ext cx="7867" cy="13994"/>
            </a:xfrm>
            <a:custGeom>
              <a:avLst/>
              <a:gdLst/>
              <a:ahLst/>
              <a:cxnLst/>
              <a:rect l="l" t="t" r="r" b="b"/>
              <a:pathLst>
                <a:path w="104" h="185" extrusionOk="0">
                  <a:moveTo>
                    <a:pt x="27" y="0"/>
                  </a:moveTo>
                  <a:cubicBezTo>
                    <a:pt x="22" y="0"/>
                    <a:pt x="17" y="3"/>
                    <a:pt x="11" y="9"/>
                  </a:cubicBezTo>
                  <a:cubicBezTo>
                    <a:pt x="11" y="9"/>
                    <a:pt x="0" y="23"/>
                    <a:pt x="11" y="23"/>
                  </a:cubicBezTo>
                  <a:cubicBezTo>
                    <a:pt x="22" y="79"/>
                    <a:pt x="59" y="126"/>
                    <a:pt x="81" y="185"/>
                  </a:cubicBezTo>
                  <a:cubicBezTo>
                    <a:pt x="81" y="174"/>
                    <a:pt x="92" y="174"/>
                    <a:pt x="103" y="174"/>
                  </a:cubicBezTo>
                  <a:cubicBezTo>
                    <a:pt x="103" y="115"/>
                    <a:pt x="70" y="56"/>
                    <a:pt x="34" y="9"/>
                  </a:cubicBezTo>
                  <a:cubicBezTo>
                    <a:pt x="34" y="3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45"/>
            <p:cNvSpPr/>
            <p:nvPr/>
          </p:nvSpPr>
          <p:spPr>
            <a:xfrm>
              <a:off x="3636900" y="2389850"/>
              <a:ext cx="5371" cy="15961"/>
            </a:xfrm>
            <a:custGeom>
              <a:avLst/>
              <a:gdLst/>
              <a:ahLst/>
              <a:cxnLst/>
              <a:rect l="l" t="t" r="r" b="b"/>
              <a:pathLst>
                <a:path w="71" h="211" extrusionOk="0">
                  <a:moveTo>
                    <a:pt x="45" y="1"/>
                  </a:moveTo>
                  <a:cubicBezTo>
                    <a:pt x="12" y="45"/>
                    <a:pt x="1" y="163"/>
                    <a:pt x="34" y="210"/>
                  </a:cubicBezTo>
                  <a:cubicBezTo>
                    <a:pt x="45" y="126"/>
                    <a:pt x="56" y="70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45"/>
            <p:cNvSpPr/>
            <p:nvPr/>
          </p:nvSpPr>
          <p:spPr>
            <a:xfrm>
              <a:off x="3626310" y="2140089"/>
              <a:ext cx="8775" cy="6808"/>
            </a:xfrm>
            <a:custGeom>
              <a:avLst/>
              <a:gdLst/>
              <a:ahLst/>
              <a:cxnLst/>
              <a:rect l="l" t="t" r="r" b="b"/>
              <a:pathLst>
                <a:path w="116" h="90" extrusionOk="0">
                  <a:moveTo>
                    <a:pt x="30" y="0"/>
                  </a:moveTo>
                  <a:cubicBezTo>
                    <a:pt x="20" y="0"/>
                    <a:pt x="11" y="2"/>
                    <a:pt x="1" y="6"/>
                  </a:cubicBezTo>
                  <a:cubicBezTo>
                    <a:pt x="46" y="31"/>
                    <a:pt x="82" y="65"/>
                    <a:pt x="115" y="90"/>
                  </a:cubicBezTo>
                  <a:cubicBezTo>
                    <a:pt x="115" y="41"/>
                    <a:pt x="75" y="0"/>
                    <a:pt x="3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45"/>
            <p:cNvSpPr/>
            <p:nvPr/>
          </p:nvSpPr>
          <p:spPr>
            <a:xfrm>
              <a:off x="3656112" y="2260356"/>
              <a:ext cx="7262" cy="8926"/>
            </a:xfrm>
            <a:custGeom>
              <a:avLst/>
              <a:gdLst/>
              <a:ahLst/>
              <a:cxnLst/>
              <a:rect l="l" t="t" r="r" b="b"/>
              <a:pathLst>
                <a:path w="96" h="118" extrusionOk="0">
                  <a:moveTo>
                    <a:pt x="96" y="0"/>
                  </a:moveTo>
                  <a:cubicBezTo>
                    <a:pt x="37" y="0"/>
                    <a:pt x="1" y="48"/>
                    <a:pt x="1" y="106"/>
                  </a:cubicBezTo>
                  <a:cubicBezTo>
                    <a:pt x="12" y="106"/>
                    <a:pt x="12" y="106"/>
                    <a:pt x="26" y="117"/>
                  </a:cubicBezTo>
                  <a:cubicBezTo>
                    <a:pt x="48" y="70"/>
                    <a:pt x="71" y="36"/>
                    <a:pt x="9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45"/>
            <p:cNvSpPr/>
            <p:nvPr/>
          </p:nvSpPr>
          <p:spPr>
            <a:xfrm>
              <a:off x="3600744" y="2667068"/>
              <a:ext cx="20423" cy="15128"/>
            </a:xfrm>
            <a:custGeom>
              <a:avLst/>
              <a:gdLst/>
              <a:ahLst/>
              <a:cxnLst/>
              <a:rect l="l" t="t" r="r" b="b"/>
              <a:pathLst>
                <a:path w="270" h="200" extrusionOk="0">
                  <a:moveTo>
                    <a:pt x="255" y="1"/>
                  </a:moveTo>
                  <a:cubicBezTo>
                    <a:pt x="244" y="1"/>
                    <a:pt x="233" y="1"/>
                    <a:pt x="233" y="12"/>
                  </a:cubicBezTo>
                  <a:cubicBezTo>
                    <a:pt x="163" y="60"/>
                    <a:pt x="93" y="107"/>
                    <a:pt x="23" y="163"/>
                  </a:cubicBezTo>
                  <a:cubicBezTo>
                    <a:pt x="12" y="163"/>
                    <a:pt x="12" y="177"/>
                    <a:pt x="1" y="188"/>
                  </a:cubicBezTo>
                  <a:cubicBezTo>
                    <a:pt x="12" y="188"/>
                    <a:pt x="34" y="199"/>
                    <a:pt x="34" y="199"/>
                  </a:cubicBezTo>
                  <a:cubicBezTo>
                    <a:pt x="115" y="141"/>
                    <a:pt x="185" y="93"/>
                    <a:pt x="255" y="48"/>
                  </a:cubicBezTo>
                  <a:cubicBezTo>
                    <a:pt x="269" y="37"/>
                    <a:pt x="269" y="23"/>
                    <a:pt x="26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45"/>
            <p:cNvSpPr/>
            <p:nvPr/>
          </p:nvSpPr>
          <p:spPr>
            <a:xfrm>
              <a:off x="3706412" y="2546575"/>
              <a:ext cx="19289" cy="3706"/>
            </a:xfrm>
            <a:custGeom>
              <a:avLst/>
              <a:gdLst/>
              <a:ahLst/>
              <a:cxnLst/>
              <a:rect l="l" t="t" r="r" b="b"/>
              <a:pathLst>
                <a:path w="255" h="49" extrusionOk="0">
                  <a:moveTo>
                    <a:pt x="118" y="1"/>
                  </a:moveTo>
                  <a:cubicBezTo>
                    <a:pt x="69" y="1"/>
                    <a:pt x="21" y="7"/>
                    <a:pt x="1" y="24"/>
                  </a:cubicBezTo>
                  <a:cubicBezTo>
                    <a:pt x="23" y="41"/>
                    <a:pt x="78" y="49"/>
                    <a:pt x="132" y="49"/>
                  </a:cubicBezTo>
                  <a:cubicBezTo>
                    <a:pt x="186" y="49"/>
                    <a:pt x="238" y="41"/>
                    <a:pt x="255" y="24"/>
                  </a:cubicBezTo>
                  <a:cubicBezTo>
                    <a:pt x="237" y="10"/>
                    <a:pt x="176" y="1"/>
                    <a:pt x="1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45"/>
            <p:cNvSpPr/>
            <p:nvPr/>
          </p:nvSpPr>
          <p:spPr>
            <a:xfrm>
              <a:off x="3625251" y="2648688"/>
              <a:ext cx="8169" cy="10666"/>
            </a:xfrm>
            <a:custGeom>
              <a:avLst/>
              <a:gdLst/>
              <a:ahLst/>
              <a:cxnLst/>
              <a:rect l="l" t="t" r="r" b="b"/>
              <a:pathLst>
                <a:path w="108" h="141" extrusionOk="0">
                  <a:moveTo>
                    <a:pt x="71" y="1"/>
                  </a:moveTo>
                  <a:cubicBezTo>
                    <a:pt x="48" y="46"/>
                    <a:pt x="26" y="93"/>
                    <a:pt x="1" y="141"/>
                  </a:cubicBezTo>
                  <a:cubicBezTo>
                    <a:pt x="71" y="115"/>
                    <a:pt x="107" y="57"/>
                    <a:pt x="8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45"/>
            <p:cNvSpPr/>
            <p:nvPr/>
          </p:nvSpPr>
          <p:spPr>
            <a:xfrm>
              <a:off x="3730919" y="2548390"/>
              <a:ext cx="10666" cy="5295"/>
            </a:xfrm>
            <a:custGeom>
              <a:avLst/>
              <a:gdLst/>
              <a:ahLst/>
              <a:cxnLst/>
              <a:rect l="l" t="t" r="r" b="b"/>
              <a:pathLst>
                <a:path w="141" h="70" extrusionOk="0">
                  <a:moveTo>
                    <a:pt x="48" y="1"/>
                  </a:moveTo>
                  <a:cubicBezTo>
                    <a:pt x="33" y="1"/>
                    <a:pt x="17" y="4"/>
                    <a:pt x="1" y="11"/>
                  </a:cubicBezTo>
                  <a:cubicBezTo>
                    <a:pt x="48" y="33"/>
                    <a:pt x="96" y="56"/>
                    <a:pt x="129" y="70"/>
                  </a:cubicBezTo>
                  <a:cubicBezTo>
                    <a:pt x="129" y="70"/>
                    <a:pt x="140" y="56"/>
                    <a:pt x="140" y="45"/>
                  </a:cubicBezTo>
                  <a:cubicBezTo>
                    <a:pt x="116" y="21"/>
                    <a:pt x="85" y="1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45"/>
            <p:cNvSpPr/>
            <p:nvPr/>
          </p:nvSpPr>
          <p:spPr>
            <a:xfrm>
              <a:off x="3621923" y="2729168"/>
              <a:ext cx="13162" cy="5824"/>
            </a:xfrm>
            <a:custGeom>
              <a:avLst/>
              <a:gdLst/>
              <a:ahLst/>
              <a:cxnLst/>
              <a:rect l="l" t="t" r="r" b="b"/>
              <a:pathLst>
                <a:path w="174" h="77" extrusionOk="0">
                  <a:moveTo>
                    <a:pt x="26" y="1"/>
                  </a:moveTo>
                  <a:cubicBezTo>
                    <a:pt x="15" y="1"/>
                    <a:pt x="6" y="3"/>
                    <a:pt x="0" y="7"/>
                  </a:cubicBezTo>
                  <a:cubicBezTo>
                    <a:pt x="45" y="54"/>
                    <a:pt x="115" y="77"/>
                    <a:pt x="173" y="77"/>
                  </a:cubicBezTo>
                  <a:cubicBezTo>
                    <a:pt x="155" y="38"/>
                    <a:pt x="73" y="1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45"/>
            <p:cNvSpPr/>
            <p:nvPr/>
          </p:nvSpPr>
          <p:spPr>
            <a:xfrm>
              <a:off x="3632437" y="2720772"/>
              <a:ext cx="15961" cy="4312"/>
            </a:xfrm>
            <a:custGeom>
              <a:avLst/>
              <a:gdLst/>
              <a:ahLst/>
              <a:cxnLst/>
              <a:rect l="l" t="t" r="r" b="b"/>
              <a:pathLst>
                <a:path w="211" h="57" extrusionOk="0">
                  <a:moveTo>
                    <a:pt x="210" y="0"/>
                  </a:moveTo>
                  <a:lnTo>
                    <a:pt x="210" y="0"/>
                  </a:lnTo>
                  <a:cubicBezTo>
                    <a:pt x="129" y="12"/>
                    <a:pt x="71" y="26"/>
                    <a:pt x="1" y="26"/>
                  </a:cubicBezTo>
                  <a:cubicBezTo>
                    <a:pt x="12" y="37"/>
                    <a:pt x="12" y="37"/>
                    <a:pt x="12" y="48"/>
                  </a:cubicBezTo>
                  <a:cubicBezTo>
                    <a:pt x="25" y="54"/>
                    <a:pt x="41" y="57"/>
                    <a:pt x="60" y="57"/>
                  </a:cubicBezTo>
                  <a:cubicBezTo>
                    <a:pt x="111" y="57"/>
                    <a:pt x="176" y="35"/>
                    <a:pt x="21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45"/>
            <p:cNvSpPr/>
            <p:nvPr/>
          </p:nvSpPr>
          <p:spPr>
            <a:xfrm>
              <a:off x="3834923" y="2703224"/>
              <a:ext cx="8926" cy="10666"/>
            </a:xfrm>
            <a:custGeom>
              <a:avLst/>
              <a:gdLst/>
              <a:ahLst/>
              <a:cxnLst/>
              <a:rect l="l" t="t" r="r" b="b"/>
              <a:pathLst>
                <a:path w="118" h="141" extrusionOk="0">
                  <a:moveTo>
                    <a:pt x="92" y="1"/>
                  </a:moveTo>
                  <a:cubicBezTo>
                    <a:pt x="48" y="12"/>
                    <a:pt x="0" y="82"/>
                    <a:pt x="11" y="140"/>
                  </a:cubicBezTo>
                  <a:cubicBezTo>
                    <a:pt x="48" y="93"/>
                    <a:pt x="81" y="59"/>
                    <a:pt x="118" y="12"/>
                  </a:cubicBezTo>
                  <a:cubicBezTo>
                    <a:pt x="106" y="12"/>
                    <a:pt x="106" y="12"/>
                    <a:pt x="9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45"/>
            <p:cNvSpPr/>
            <p:nvPr/>
          </p:nvSpPr>
          <p:spPr>
            <a:xfrm>
              <a:off x="3815483" y="2712073"/>
              <a:ext cx="8926" cy="7942"/>
            </a:xfrm>
            <a:custGeom>
              <a:avLst/>
              <a:gdLst/>
              <a:ahLst/>
              <a:cxnLst/>
              <a:rect l="l" t="t" r="r" b="b"/>
              <a:pathLst>
                <a:path w="118" h="105" extrusionOk="0">
                  <a:moveTo>
                    <a:pt x="106" y="1"/>
                  </a:moveTo>
                  <a:lnTo>
                    <a:pt x="106" y="1"/>
                  </a:lnTo>
                  <a:cubicBezTo>
                    <a:pt x="70" y="34"/>
                    <a:pt x="37" y="57"/>
                    <a:pt x="0" y="93"/>
                  </a:cubicBezTo>
                  <a:cubicBezTo>
                    <a:pt x="14" y="93"/>
                    <a:pt x="14" y="104"/>
                    <a:pt x="14" y="104"/>
                  </a:cubicBezTo>
                  <a:cubicBezTo>
                    <a:pt x="70" y="104"/>
                    <a:pt x="118" y="71"/>
                    <a:pt x="10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5"/>
            <p:cNvSpPr/>
            <p:nvPr/>
          </p:nvSpPr>
          <p:spPr>
            <a:xfrm>
              <a:off x="3740676" y="2255893"/>
              <a:ext cx="11498" cy="14221"/>
            </a:xfrm>
            <a:custGeom>
              <a:avLst/>
              <a:gdLst/>
              <a:ahLst/>
              <a:cxnLst/>
              <a:rect l="l" t="t" r="r" b="b"/>
              <a:pathLst>
                <a:path w="152" h="188" extrusionOk="0">
                  <a:moveTo>
                    <a:pt x="151" y="0"/>
                  </a:moveTo>
                  <a:cubicBezTo>
                    <a:pt x="95" y="0"/>
                    <a:pt x="0" y="107"/>
                    <a:pt x="0" y="188"/>
                  </a:cubicBezTo>
                  <a:cubicBezTo>
                    <a:pt x="59" y="118"/>
                    <a:pt x="106" y="70"/>
                    <a:pt x="15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5"/>
            <p:cNvSpPr/>
            <p:nvPr/>
          </p:nvSpPr>
          <p:spPr>
            <a:xfrm>
              <a:off x="3762612" y="2340382"/>
              <a:ext cx="17852" cy="11573"/>
            </a:xfrm>
            <a:custGeom>
              <a:avLst/>
              <a:gdLst/>
              <a:ahLst/>
              <a:cxnLst/>
              <a:rect l="l" t="t" r="r" b="b"/>
              <a:pathLst>
                <a:path w="236" h="153" extrusionOk="0">
                  <a:moveTo>
                    <a:pt x="9" y="0"/>
                  </a:moveTo>
                  <a:cubicBezTo>
                    <a:pt x="6" y="0"/>
                    <a:pt x="3" y="0"/>
                    <a:pt x="1" y="1"/>
                  </a:cubicBezTo>
                  <a:cubicBezTo>
                    <a:pt x="25" y="46"/>
                    <a:pt x="180" y="153"/>
                    <a:pt x="228" y="153"/>
                  </a:cubicBezTo>
                  <a:cubicBezTo>
                    <a:pt x="231" y="153"/>
                    <a:pt x="234" y="153"/>
                    <a:pt x="236" y="152"/>
                  </a:cubicBezTo>
                  <a:cubicBezTo>
                    <a:pt x="212" y="99"/>
                    <a:pt x="64" y="0"/>
                    <a:pt x="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5"/>
            <p:cNvSpPr/>
            <p:nvPr/>
          </p:nvSpPr>
          <p:spPr>
            <a:xfrm>
              <a:off x="3769797" y="2354602"/>
              <a:ext cx="5371" cy="8926"/>
            </a:xfrm>
            <a:custGeom>
              <a:avLst/>
              <a:gdLst/>
              <a:ahLst/>
              <a:cxnLst/>
              <a:rect l="l" t="t" r="r" b="b"/>
              <a:pathLst>
                <a:path w="71" h="118" extrusionOk="0">
                  <a:moveTo>
                    <a:pt x="23" y="0"/>
                  </a:moveTo>
                  <a:lnTo>
                    <a:pt x="23" y="0"/>
                  </a:lnTo>
                  <a:cubicBezTo>
                    <a:pt x="1" y="48"/>
                    <a:pt x="23" y="81"/>
                    <a:pt x="60" y="117"/>
                  </a:cubicBezTo>
                  <a:cubicBezTo>
                    <a:pt x="71" y="81"/>
                    <a:pt x="71" y="34"/>
                    <a:pt x="2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5"/>
            <p:cNvSpPr/>
            <p:nvPr/>
          </p:nvSpPr>
          <p:spPr>
            <a:xfrm>
              <a:off x="3844605" y="2188574"/>
              <a:ext cx="27912" cy="23676"/>
            </a:xfrm>
            <a:custGeom>
              <a:avLst/>
              <a:gdLst/>
              <a:ahLst/>
              <a:cxnLst/>
              <a:rect l="l" t="t" r="r" b="b"/>
              <a:pathLst>
                <a:path w="369" h="313" extrusionOk="0">
                  <a:moveTo>
                    <a:pt x="152" y="52"/>
                  </a:moveTo>
                  <a:lnTo>
                    <a:pt x="152" y="52"/>
                  </a:lnTo>
                  <a:cubicBezTo>
                    <a:pt x="244" y="89"/>
                    <a:pt x="258" y="181"/>
                    <a:pt x="314" y="251"/>
                  </a:cubicBezTo>
                  <a:cubicBezTo>
                    <a:pt x="174" y="240"/>
                    <a:pt x="188" y="133"/>
                    <a:pt x="152" y="52"/>
                  </a:cubicBezTo>
                  <a:close/>
                  <a:moveTo>
                    <a:pt x="120" y="0"/>
                  </a:moveTo>
                  <a:cubicBezTo>
                    <a:pt x="78" y="0"/>
                    <a:pt x="37" y="10"/>
                    <a:pt x="12" y="30"/>
                  </a:cubicBezTo>
                  <a:cubicBezTo>
                    <a:pt x="12" y="30"/>
                    <a:pt x="12" y="41"/>
                    <a:pt x="1" y="64"/>
                  </a:cubicBezTo>
                  <a:cubicBezTo>
                    <a:pt x="14" y="61"/>
                    <a:pt x="26" y="59"/>
                    <a:pt x="36" y="59"/>
                  </a:cubicBezTo>
                  <a:cubicBezTo>
                    <a:pt x="105" y="59"/>
                    <a:pt x="107" y="119"/>
                    <a:pt x="129" y="170"/>
                  </a:cubicBezTo>
                  <a:cubicBezTo>
                    <a:pt x="152" y="262"/>
                    <a:pt x="221" y="298"/>
                    <a:pt x="303" y="309"/>
                  </a:cubicBezTo>
                  <a:cubicBezTo>
                    <a:pt x="310" y="311"/>
                    <a:pt x="318" y="312"/>
                    <a:pt x="324" y="312"/>
                  </a:cubicBezTo>
                  <a:cubicBezTo>
                    <a:pt x="356" y="312"/>
                    <a:pt x="369" y="288"/>
                    <a:pt x="350" y="240"/>
                  </a:cubicBezTo>
                  <a:cubicBezTo>
                    <a:pt x="328" y="181"/>
                    <a:pt x="291" y="111"/>
                    <a:pt x="258" y="52"/>
                  </a:cubicBezTo>
                  <a:cubicBezTo>
                    <a:pt x="237" y="18"/>
                    <a:pt x="178" y="0"/>
                    <a:pt x="12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5"/>
            <p:cNvSpPr/>
            <p:nvPr/>
          </p:nvSpPr>
          <p:spPr>
            <a:xfrm>
              <a:off x="3569051" y="1959539"/>
              <a:ext cx="195536" cy="183206"/>
            </a:xfrm>
            <a:custGeom>
              <a:avLst/>
              <a:gdLst/>
              <a:ahLst/>
              <a:cxnLst/>
              <a:rect l="l" t="t" r="r" b="b"/>
              <a:pathLst>
                <a:path w="2585" h="2422" extrusionOk="0">
                  <a:moveTo>
                    <a:pt x="1341" y="57"/>
                  </a:moveTo>
                  <a:cubicBezTo>
                    <a:pt x="1360" y="57"/>
                    <a:pt x="1380" y="60"/>
                    <a:pt x="1398" y="66"/>
                  </a:cubicBezTo>
                  <a:cubicBezTo>
                    <a:pt x="1468" y="102"/>
                    <a:pt x="1490" y="147"/>
                    <a:pt x="1468" y="217"/>
                  </a:cubicBezTo>
                  <a:cubicBezTo>
                    <a:pt x="1446" y="267"/>
                    <a:pt x="1384" y="317"/>
                    <a:pt x="1330" y="317"/>
                  </a:cubicBezTo>
                  <a:cubicBezTo>
                    <a:pt x="1321" y="317"/>
                    <a:pt x="1311" y="315"/>
                    <a:pt x="1303" y="312"/>
                  </a:cubicBezTo>
                  <a:cubicBezTo>
                    <a:pt x="1222" y="276"/>
                    <a:pt x="1177" y="183"/>
                    <a:pt x="1211" y="125"/>
                  </a:cubicBezTo>
                  <a:cubicBezTo>
                    <a:pt x="1227" y="81"/>
                    <a:pt x="1284" y="57"/>
                    <a:pt x="1341" y="57"/>
                  </a:cubicBezTo>
                  <a:close/>
                  <a:moveTo>
                    <a:pt x="215" y="675"/>
                  </a:moveTo>
                  <a:cubicBezTo>
                    <a:pt x="234" y="675"/>
                    <a:pt x="252" y="678"/>
                    <a:pt x="269" y="683"/>
                  </a:cubicBezTo>
                  <a:cubicBezTo>
                    <a:pt x="339" y="717"/>
                    <a:pt x="361" y="776"/>
                    <a:pt x="325" y="845"/>
                  </a:cubicBezTo>
                  <a:cubicBezTo>
                    <a:pt x="298" y="911"/>
                    <a:pt x="240" y="947"/>
                    <a:pt x="188" y="947"/>
                  </a:cubicBezTo>
                  <a:cubicBezTo>
                    <a:pt x="175" y="947"/>
                    <a:pt x="163" y="945"/>
                    <a:pt x="152" y="940"/>
                  </a:cubicBezTo>
                  <a:cubicBezTo>
                    <a:pt x="93" y="904"/>
                    <a:pt x="60" y="812"/>
                    <a:pt x="82" y="753"/>
                  </a:cubicBezTo>
                  <a:cubicBezTo>
                    <a:pt x="107" y="701"/>
                    <a:pt x="161" y="675"/>
                    <a:pt x="215" y="675"/>
                  </a:cubicBezTo>
                  <a:close/>
                  <a:moveTo>
                    <a:pt x="2382" y="797"/>
                  </a:moveTo>
                  <a:cubicBezTo>
                    <a:pt x="2400" y="797"/>
                    <a:pt x="2418" y="802"/>
                    <a:pt x="2434" y="812"/>
                  </a:cubicBezTo>
                  <a:cubicBezTo>
                    <a:pt x="2515" y="834"/>
                    <a:pt x="2538" y="915"/>
                    <a:pt x="2504" y="985"/>
                  </a:cubicBezTo>
                  <a:cubicBezTo>
                    <a:pt x="2479" y="1042"/>
                    <a:pt x="2442" y="1071"/>
                    <a:pt x="2399" y="1071"/>
                  </a:cubicBezTo>
                  <a:cubicBezTo>
                    <a:pt x="2380" y="1071"/>
                    <a:pt x="2360" y="1066"/>
                    <a:pt x="2339" y="1055"/>
                  </a:cubicBezTo>
                  <a:cubicBezTo>
                    <a:pt x="2280" y="1033"/>
                    <a:pt x="2236" y="940"/>
                    <a:pt x="2269" y="871"/>
                  </a:cubicBezTo>
                  <a:cubicBezTo>
                    <a:pt x="2288" y="828"/>
                    <a:pt x="2335" y="797"/>
                    <a:pt x="2382" y="797"/>
                  </a:cubicBezTo>
                  <a:close/>
                  <a:moveTo>
                    <a:pt x="1339" y="382"/>
                  </a:moveTo>
                  <a:cubicBezTo>
                    <a:pt x="1490" y="845"/>
                    <a:pt x="1652" y="1301"/>
                    <a:pt x="1828" y="1779"/>
                  </a:cubicBezTo>
                  <a:cubicBezTo>
                    <a:pt x="1839" y="1753"/>
                    <a:pt x="1861" y="1742"/>
                    <a:pt x="1875" y="1720"/>
                  </a:cubicBezTo>
                  <a:cubicBezTo>
                    <a:pt x="2001" y="1569"/>
                    <a:pt x="2118" y="1415"/>
                    <a:pt x="2247" y="1276"/>
                  </a:cubicBezTo>
                  <a:cubicBezTo>
                    <a:pt x="2280" y="1231"/>
                    <a:pt x="2317" y="1195"/>
                    <a:pt x="2364" y="1161"/>
                  </a:cubicBezTo>
                  <a:lnTo>
                    <a:pt x="2364" y="1161"/>
                  </a:lnTo>
                  <a:cubicBezTo>
                    <a:pt x="2339" y="1533"/>
                    <a:pt x="2269" y="1893"/>
                    <a:pt x="2199" y="2267"/>
                  </a:cubicBezTo>
                  <a:cubicBezTo>
                    <a:pt x="1785" y="2163"/>
                    <a:pt x="1376" y="2111"/>
                    <a:pt x="961" y="2111"/>
                  </a:cubicBezTo>
                  <a:cubicBezTo>
                    <a:pt x="724" y="2111"/>
                    <a:pt x="486" y="2128"/>
                    <a:pt x="244" y="2161"/>
                  </a:cubicBezTo>
                  <a:cubicBezTo>
                    <a:pt x="222" y="1779"/>
                    <a:pt x="185" y="1404"/>
                    <a:pt x="199" y="1021"/>
                  </a:cubicBezTo>
                  <a:lnTo>
                    <a:pt x="199" y="1021"/>
                  </a:lnTo>
                  <a:cubicBezTo>
                    <a:pt x="395" y="1231"/>
                    <a:pt x="490" y="1499"/>
                    <a:pt x="674" y="1709"/>
                  </a:cubicBezTo>
                  <a:cubicBezTo>
                    <a:pt x="898" y="1264"/>
                    <a:pt x="1107" y="823"/>
                    <a:pt x="1317" y="382"/>
                  </a:cubicBezTo>
                  <a:close/>
                  <a:moveTo>
                    <a:pt x="965" y="2157"/>
                  </a:moveTo>
                  <a:cubicBezTo>
                    <a:pt x="1374" y="2157"/>
                    <a:pt x="1778" y="2209"/>
                    <a:pt x="2177" y="2312"/>
                  </a:cubicBezTo>
                  <a:cubicBezTo>
                    <a:pt x="2177" y="2337"/>
                    <a:pt x="2177" y="2348"/>
                    <a:pt x="2166" y="2371"/>
                  </a:cubicBezTo>
                  <a:cubicBezTo>
                    <a:pt x="1758" y="2273"/>
                    <a:pt x="1351" y="2223"/>
                    <a:pt x="940" y="2223"/>
                  </a:cubicBezTo>
                  <a:cubicBezTo>
                    <a:pt x="718" y="2223"/>
                    <a:pt x="494" y="2238"/>
                    <a:pt x="269" y="2267"/>
                  </a:cubicBezTo>
                  <a:cubicBezTo>
                    <a:pt x="269" y="2242"/>
                    <a:pt x="255" y="2231"/>
                    <a:pt x="255" y="2209"/>
                  </a:cubicBezTo>
                  <a:cubicBezTo>
                    <a:pt x="493" y="2174"/>
                    <a:pt x="730" y="2157"/>
                    <a:pt x="965" y="2157"/>
                  </a:cubicBezTo>
                  <a:close/>
                  <a:moveTo>
                    <a:pt x="1343" y="0"/>
                  </a:moveTo>
                  <a:cubicBezTo>
                    <a:pt x="1296" y="0"/>
                    <a:pt x="1246" y="18"/>
                    <a:pt x="1199" y="55"/>
                  </a:cubicBezTo>
                  <a:cubicBezTo>
                    <a:pt x="1107" y="125"/>
                    <a:pt x="1130" y="228"/>
                    <a:pt x="1269" y="357"/>
                  </a:cubicBezTo>
                  <a:cubicBezTo>
                    <a:pt x="1071" y="776"/>
                    <a:pt x="861" y="1195"/>
                    <a:pt x="663" y="1614"/>
                  </a:cubicBezTo>
                  <a:cubicBezTo>
                    <a:pt x="523" y="1404"/>
                    <a:pt x="395" y="1195"/>
                    <a:pt x="269" y="996"/>
                  </a:cubicBezTo>
                  <a:cubicBezTo>
                    <a:pt x="280" y="985"/>
                    <a:pt x="291" y="974"/>
                    <a:pt x="303" y="974"/>
                  </a:cubicBezTo>
                  <a:cubicBezTo>
                    <a:pt x="409" y="893"/>
                    <a:pt x="420" y="731"/>
                    <a:pt x="325" y="661"/>
                  </a:cubicBezTo>
                  <a:cubicBezTo>
                    <a:pt x="288" y="633"/>
                    <a:pt x="248" y="620"/>
                    <a:pt x="208" y="620"/>
                  </a:cubicBezTo>
                  <a:cubicBezTo>
                    <a:pt x="149" y="620"/>
                    <a:pt x="93" y="650"/>
                    <a:pt x="60" y="706"/>
                  </a:cubicBezTo>
                  <a:cubicBezTo>
                    <a:pt x="1" y="801"/>
                    <a:pt x="23" y="926"/>
                    <a:pt x="129" y="985"/>
                  </a:cubicBezTo>
                  <a:cubicBezTo>
                    <a:pt x="141" y="996"/>
                    <a:pt x="152" y="1010"/>
                    <a:pt x="152" y="1033"/>
                  </a:cubicBezTo>
                  <a:cubicBezTo>
                    <a:pt x="152" y="1172"/>
                    <a:pt x="141" y="1312"/>
                    <a:pt x="152" y="1463"/>
                  </a:cubicBezTo>
                  <a:cubicBezTo>
                    <a:pt x="163" y="1720"/>
                    <a:pt x="185" y="1974"/>
                    <a:pt x="210" y="2231"/>
                  </a:cubicBezTo>
                  <a:cubicBezTo>
                    <a:pt x="210" y="2295"/>
                    <a:pt x="225" y="2316"/>
                    <a:pt x="265" y="2316"/>
                  </a:cubicBezTo>
                  <a:cubicBezTo>
                    <a:pt x="276" y="2316"/>
                    <a:pt x="288" y="2314"/>
                    <a:pt x="303" y="2312"/>
                  </a:cubicBezTo>
                  <a:cubicBezTo>
                    <a:pt x="507" y="2289"/>
                    <a:pt x="709" y="2278"/>
                    <a:pt x="911" y="2278"/>
                  </a:cubicBezTo>
                  <a:cubicBezTo>
                    <a:pt x="1319" y="2278"/>
                    <a:pt x="1722" y="2325"/>
                    <a:pt x="2118" y="2418"/>
                  </a:cubicBezTo>
                  <a:cubicBezTo>
                    <a:pt x="2133" y="2421"/>
                    <a:pt x="2146" y="2422"/>
                    <a:pt x="2157" y="2422"/>
                  </a:cubicBezTo>
                  <a:cubicBezTo>
                    <a:pt x="2198" y="2422"/>
                    <a:pt x="2216" y="2403"/>
                    <a:pt x="2236" y="2348"/>
                  </a:cubicBezTo>
                  <a:cubicBezTo>
                    <a:pt x="2317" y="1963"/>
                    <a:pt x="2387" y="1569"/>
                    <a:pt x="2420" y="1172"/>
                  </a:cubicBezTo>
                  <a:cubicBezTo>
                    <a:pt x="2420" y="1150"/>
                    <a:pt x="2434" y="1125"/>
                    <a:pt x="2456" y="1114"/>
                  </a:cubicBezTo>
                  <a:cubicBezTo>
                    <a:pt x="2515" y="1091"/>
                    <a:pt x="2549" y="1044"/>
                    <a:pt x="2560" y="974"/>
                  </a:cubicBezTo>
                  <a:cubicBezTo>
                    <a:pt x="2585" y="893"/>
                    <a:pt x="2560" y="823"/>
                    <a:pt x="2490" y="776"/>
                  </a:cubicBezTo>
                  <a:cubicBezTo>
                    <a:pt x="2464" y="754"/>
                    <a:pt x="2429" y="743"/>
                    <a:pt x="2391" y="743"/>
                  </a:cubicBezTo>
                  <a:cubicBezTo>
                    <a:pt x="2350" y="743"/>
                    <a:pt x="2306" y="757"/>
                    <a:pt x="2269" y="787"/>
                  </a:cubicBezTo>
                  <a:cubicBezTo>
                    <a:pt x="2211" y="823"/>
                    <a:pt x="2188" y="904"/>
                    <a:pt x="2211" y="974"/>
                  </a:cubicBezTo>
                  <a:cubicBezTo>
                    <a:pt x="2236" y="1033"/>
                    <a:pt x="2269" y="1066"/>
                    <a:pt x="2306" y="1114"/>
                  </a:cubicBezTo>
                  <a:cubicBezTo>
                    <a:pt x="2155" y="1301"/>
                    <a:pt x="2001" y="1485"/>
                    <a:pt x="1850" y="1684"/>
                  </a:cubicBezTo>
                  <a:cubicBezTo>
                    <a:pt x="1688" y="1231"/>
                    <a:pt x="1537" y="801"/>
                    <a:pt x="1387" y="368"/>
                  </a:cubicBezTo>
                  <a:cubicBezTo>
                    <a:pt x="1526" y="276"/>
                    <a:pt x="1571" y="172"/>
                    <a:pt x="1501" y="77"/>
                  </a:cubicBezTo>
                  <a:cubicBezTo>
                    <a:pt x="1457" y="27"/>
                    <a:pt x="1401" y="0"/>
                    <a:pt x="134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5"/>
            <p:cNvSpPr/>
            <p:nvPr/>
          </p:nvSpPr>
          <p:spPr>
            <a:xfrm>
              <a:off x="3583044" y="1988357"/>
              <a:ext cx="164901" cy="142737"/>
            </a:xfrm>
            <a:custGeom>
              <a:avLst/>
              <a:gdLst/>
              <a:ahLst/>
              <a:cxnLst/>
              <a:rect l="l" t="t" r="r" b="b"/>
              <a:pathLst>
                <a:path w="2180" h="1887" extrusionOk="0">
                  <a:moveTo>
                    <a:pt x="1132" y="1"/>
                  </a:moveTo>
                  <a:cubicBezTo>
                    <a:pt x="922" y="442"/>
                    <a:pt x="713" y="883"/>
                    <a:pt x="489" y="1328"/>
                  </a:cubicBezTo>
                  <a:cubicBezTo>
                    <a:pt x="305" y="1118"/>
                    <a:pt x="210" y="850"/>
                    <a:pt x="14" y="640"/>
                  </a:cubicBezTo>
                  <a:lnTo>
                    <a:pt x="14" y="640"/>
                  </a:lnTo>
                  <a:cubicBezTo>
                    <a:pt x="0" y="1023"/>
                    <a:pt x="37" y="1398"/>
                    <a:pt x="59" y="1780"/>
                  </a:cubicBezTo>
                  <a:cubicBezTo>
                    <a:pt x="302" y="1748"/>
                    <a:pt x="541" y="1730"/>
                    <a:pt x="778" y="1730"/>
                  </a:cubicBezTo>
                  <a:cubicBezTo>
                    <a:pt x="974" y="1730"/>
                    <a:pt x="1169" y="1742"/>
                    <a:pt x="1364" y="1769"/>
                  </a:cubicBezTo>
                  <a:cubicBezTo>
                    <a:pt x="1584" y="1791"/>
                    <a:pt x="1794" y="1828"/>
                    <a:pt x="2014" y="1886"/>
                  </a:cubicBezTo>
                  <a:cubicBezTo>
                    <a:pt x="2084" y="1512"/>
                    <a:pt x="2154" y="1152"/>
                    <a:pt x="2179" y="780"/>
                  </a:cubicBezTo>
                  <a:lnTo>
                    <a:pt x="2179" y="780"/>
                  </a:lnTo>
                  <a:cubicBezTo>
                    <a:pt x="2132" y="814"/>
                    <a:pt x="2095" y="850"/>
                    <a:pt x="2062" y="895"/>
                  </a:cubicBezTo>
                  <a:cubicBezTo>
                    <a:pt x="1933" y="1034"/>
                    <a:pt x="1816" y="1188"/>
                    <a:pt x="1690" y="1339"/>
                  </a:cubicBezTo>
                  <a:cubicBezTo>
                    <a:pt x="1676" y="1361"/>
                    <a:pt x="1654" y="1372"/>
                    <a:pt x="1643" y="1398"/>
                  </a:cubicBezTo>
                  <a:cubicBezTo>
                    <a:pt x="1467" y="920"/>
                    <a:pt x="1305" y="464"/>
                    <a:pt x="1154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45"/>
            <p:cNvSpPr/>
            <p:nvPr/>
          </p:nvSpPr>
          <p:spPr>
            <a:xfrm>
              <a:off x="3588339" y="2122768"/>
              <a:ext cx="145461" cy="16112"/>
            </a:xfrm>
            <a:custGeom>
              <a:avLst/>
              <a:gdLst/>
              <a:ahLst/>
              <a:cxnLst/>
              <a:rect l="l" t="t" r="r" b="b"/>
              <a:pathLst>
                <a:path w="1923" h="213" extrusionOk="0">
                  <a:moveTo>
                    <a:pt x="709" y="1"/>
                  </a:moveTo>
                  <a:cubicBezTo>
                    <a:pt x="473" y="1"/>
                    <a:pt x="237" y="19"/>
                    <a:pt x="0" y="51"/>
                  </a:cubicBezTo>
                  <a:cubicBezTo>
                    <a:pt x="0" y="73"/>
                    <a:pt x="14" y="84"/>
                    <a:pt x="14" y="109"/>
                  </a:cubicBezTo>
                  <a:cubicBezTo>
                    <a:pt x="244" y="78"/>
                    <a:pt x="473" y="63"/>
                    <a:pt x="701" y="63"/>
                  </a:cubicBezTo>
                  <a:cubicBezTo>
                    <a:pt x="901" y="63"/>
                    <a:pt x="1098" y="75"/>
                    <a:pt x="1294" y="95"/>
                  </a:cubicBezTo>
                  <a:cubicBezTo>
                    <a:pt x="1503" y="121"/>
                    <a:pt x="1713" y="165"/>
                    <a:pt x="1911" y="213"/>
                  </a:cubicBezTo>
                  <a:cubicBezTo>
                    <a:pt x="1922" y="190"/>
                    <a:pt x="1922" y="179"/>
                    <a:pt x="1922" y="154"/>
                  </a:cubicBezTo>
                  <a:cubicBezTo>
                    <a:pt x="1713" y="95"/>
                    <a:pt x="1503" y="62"/>
                    <a:pt x="1294" y="40"/>
                  </a:cubicBezTo>
                  <a:cubicBezTo>
                    <a:pt x="1099" y="13"/>
                    <a:pt x="904" y="1"/>
                    <a:pt x="709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45"/>
            <p:cNvSpPr/>
            <p:nvPr/>
          </p:nvSpPr>
          <p:spPr>
            <a:xfrm>
              <a:off x="3573514" y="2010595"/>
              <a:ext cx="22920" cy="20575"/>
            </a:xfrm>
            <a:custGeom>
              <a:avLst/>
              <a:gdLst/>
              <a:ahLst/>
              <a:cxnLst/>
              <a:rect l="l" t="t" r="r" b="b"/>
              <a:pathLst>
                <a:path w="303" h="272" extrusionOk="0">
                  <a:moveTo>
                    <a:pt x="156" y="0"/>
                  </a:moveTo>
                  <a:cubicBezTo>
                    <a:pt x="102" y="0"/>
                    <a:pt x="48" y="26"/>
                    <a:pt x="23" y="78"/>
                  </a:cubicBezTo>
                  <a:cubicBezTo>
                    <a:pt x="1" y="137"/>
                    <a:pt x="34" y="229"/>
                    <a:pt x="93" y="265"/>
                  </a:cubicBezTo>
                  <a:cubicBezTo>
                    <a:pt x="104" y="270"/>
                    <a:pt x="116" y="272"/>
                    <a:pt x="129" y="272"/>
                  </a:cubicBezTo>
                  <a:cubicBezTo>
                    <a:pt x="181" y="272"/>
                    <a:pt x="239" y="236"/>
                    <a:pt x="266" y="170"/>
                  </a:cubicBezTo>
                  <a:cubicBezTo>
                    <a:pt x="302" y="101"/>
                    <a:pt x="280" y="42"/>
                    <a:pt x="210" y="8"/>
                  </a:cubicBezTo>
                  <a:cubicBezTo>
                    <a:pt x="193" y="3"/>
                    <a:pt x="175" y="0"/>
                    <a:pt x="1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5"/>
            <p:cNvSpPr/>
            <p:nvPr/>
          </p:nvSpPr>
          <p:spPr>
            <a:xfrm>
              <a:off x="3738105" y="2019445"/>
              <a:ext cx="22920" cy="21180"/>
            </a:xfrm>
            <a:custGeom>
              <a:avLst/>
              <a:gdLst/>
              <a:ahLst/>
              <a:cxnLst/>
              <a:rect l="l" t="t" r="r" b="b"/>
              <a:pathLst>
                <a:path w="303" h="280" extrusionOk="0">
                  <a:moveTo>
                    <a:pt x="158" y="1"/>
                  </a:moveTo>
                  <a:cubicBezTo>
                    <a:pt x="108" y="1"/>
                    <a:pt x="54" y="33"/>
                    <a:pt x="34" y="79"/>
                  </a:cubicBezTo>
                  <a:cubicBezTo>
                    <a:pt x="1" y="148"/>
                    <a:pt x="45" y="241"/>
                    <a:pt x="104" y="263"/>
                  </a:cubicBezTo>
                  <a:cubicBezTo>
                    <a:pt x="125" y="274"/>
                    <a:pt x="145" y="279"/>
                    <a:pt x="164" y="279"/>
                  </a:cubicBezTo>
                  <a:cubicBezTo>
                    <a:pt x="207" y="279"/>
                    <a:pt x="244" y="250"/>
                    <a:pt x="269" y="193"/>
                  </a:cubicBezTo>
                  <a:cubicBezTo>
                    <a:pt x="303" y="123"/>
                    <a:pt x="280" y="42"/>
                    <a:pt x="199" y="9"/>
                  </a:cubicBezTo>
                  <a:cubicBezTo>
                    <a:pt x="186" y="3"/>
                    <a:pt x="172" y="1"/>
                    <a:pt x="158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5"/>
            <p:cNvSpPr/>
            <p:nvPr/>
          </p:nvSpPr>
          <p:spPr>
            <a:xfrm>
              <a:off x="3658003" y="1963623"/>
              <a:ext cx="23752" cy="19516"/>
            </a:xfrm>
            <a:custGeom>
              <a:avLst/>
              <a:gdLst/>
              <a:ahLst/>
              <a:cxnLst/>
              <a:rect l="l" t="t" r="r" b="b"/>
              <a:pathLst>
                <a:path w="314" h="258" extrusionOk="0">
                  <a:moveTo>
                    <a:pt x="163" y="1"/>
                  </a:moveTo>
                  <a:cubicBezTo>
                    <a:pt x="104" y="1"/>
                    <a:pt x="46" y="23"/>
                    <a:pt x="35" y="71"/>
                  </a:cubicBezTo>
                  <a:cubicBezTo>
                    <a:pt x="1" y="140"/>
                    <a:pt x="46" y="222"/>
                    <a:pt x="127" y="258"/>
                  </a:cubicBezTo>
                  <a:lnTo>
                    <a:pt x="174" y="258"/>
                  </a:lnTo>
                  <a:cubicBezTo>
                    <a:pt x="222" y="244"/>
                    <a:pt x="266" y="210"/>
                    <a:pt x="292" y="163"/>
                  </a:cubicBezTo>
                  <a:cubicBezTo>
                    <a:pt x="314" y="93"/>
                    <a:pt x="292" y="48"/>
                    <a:pt x="222" y="12"/>
                  </a:cubicBezTo>
                  <a:cubicBezTo>
                    <a:pt x="211" y="12"/>
                    <a:pt x="185" y="1"/>
                    <a:pt x="163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5"/>
            <p:cNvSpPr/>
            <p:nvPr/>
          </p:nvSpPr>
          <p:spPr>
            <a:xfrm>
              <a:off x="3790144" y="2584243"/>
              <a:ext cx="28971" cy="61800"/>
            </a:xfrm>
            <a:custGeom>
              <a:avLst/>
              <a:gdLst/>
              <a:ahLst/>
              <a:cxnLst/>
              <a:rect l="l" t="t" r="r" b="b"/>
              <a:pathLst>
                <a:path w="383" h="817" extrusionOk="0">
                  <a:moveTo>
                    <a:pt x="302" y="1"/>
                  </a:moveTo>
                  <a:cubicBezTo>
                    <a:pt x="254" y="15"/>
                    <a:pt x="210" y="15"/>
                    <a:pt x="162" y="15"/>
                  </a:cubicBezTo>
                  <a:cubicBezTo>
                    <a:pt x="126" y="26"/>
                    <a:pt x="81" y="48"/>
                    <a:pt x="70" y="71"/>
                  </a:cubicBezTo>
                  <a:cubicBezTo>
                    <a:pt x="45" y="188"/>
                    <a:pt x="22" y="305"/>
                    <a:pt x="0" y="420"/>
                  </a:cubicBezTo>
                  <a:lnTo>
                    <a:pt x="0" y="434"/>
                  </a:lnTo>
                  <a:cubicBezTo>
                    <a:pt x="22" y="504"/>
                    <a:pt x="45" y="573"/>
                    <a:pt x="70" y="643"/>
                  </a:cubicBezTo>
                  <a:cubicBezTo>
                    <a:pt x="92" y="736"/>
                    <a:pt x="151" y="794"/>
                    <a:pt x="254" y="794"/>
                  </a:cubicBezTo>
                  <a:cubicBezTo>
                    <a:pt x="265" y="794"/>
                    <a:pt x="291" y="805"/>
                    <a:pt x="313" y="817"/>
                  </a:cubicBezTo>
                  <a:cubicBezTo>
                    <a:pt x="324" y="783"/>
                    <a:pt x="324" y="747"/>
                    <a:pt x="335" y="713"/>
                  </a:cubicBezTo>
                  <a:cubicBezTo>
                    <a:pt x="243" y="655"/>
                    <a:pt x="232" y="618"/>
                    <a:pt x="221" y="526"/>
                  </a:cubicBezTo>
                  <a:cubicBezTo>
                    <a:pt x="221" y="456"/>
                    <a:pt x="210" y="397"/>
                    <a:pt x="196" y="328"/>
                  </a:cubicBezTo>
                  <a:cubicBezTo>
                    <a:pt x="173" y="224"/>
                    <a:pt x="232" y="118"/>
                    <a:pt x="324" y="85"/>
                  </a:cubicBezTo>
                  <a:cubicBezTo>
                    <a:pt x="349" y="85"/>
                    <a:pt x="383" y="71"/>
                    <a:pt x="372" y="37"/>
                  </a:cubicBezTo>
                  <a:cubicBezTo>
                    <a:pt x="360" y="1"/>
                    <a:pt x="335" y="1"/>
                    <a:pt x="302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5"/>
            <p:cNvSpPr/>
            <p:nvPr/>
          </p:nvSpPr>
          <p:spPr>
            <a:xfrm>
              <a:off x="3817374" y="2639006"/>
              <a:ext cx="47579" cy="26097"/>
            </a:xfrm>
            <a:custGeom>
              <a:avLst/>
              <a:gdLst/>
              <a:ahLst/>
              <a:cxnLst/>
              <a:rect l="l" t="t" r="r" b="b"/>
              <a:pathLst>
                <a:path w="629" h="345" extrusionOk="0">
                  <a:moveTo>
                    <a:pt x="93" y="0"/>
                  </a:moveTo>
                  <a:cubicBezTo>
                    <a:pt x="34" y="0"/>
                    <a:pt x="0" y="12"/>
                    <a:pt x="12" y="81"/>
                  </a:cubicBezTo>
                  <a:cubicBezTo>
                    <a:pt x="12" y="115"/>
                    <a:pt x="34" y="151"/>
                    <a:pt x="59" y="174"/>
                  </a:cubicBezTo>
                  <a:cubicBezTo>
                    <a:pt x="115" y="221"/>
                    <a:pt x="174" y="255"/>
                    <a:pt x="221" y="291"/>
                  </a:cubicBezTo>
                  <a:cubicBezTo>
                    <a:pt x="263" y="327"/>
                    <a:pt x="293" y="345"/>
                    <a:pt x="326" y="345"/>
                  </a:cubicBezTo>
                  <a:cubicBezTo>
                    <a:pt x="355" y="345"/>
                    <a:pt x="387" y="330"/>
                    <a:pt x="431" y="302"/>
                  </a:cubicBezTo>
                  <a:cubicBezTo>
                    <a:pt x="464" y="280"/>
                    <a:pt x="500" y="243"/>
                    <a:pt x="548" y="232"/>
                  </a:cubicBezTo>
                  <a:cubicBezTo>
                    <a:pt x="593" y="210"/>
                    <a:pt x="629" y="174"/>
                    <a:pt x="629" y="129"/>
                  </a:cubicBezTo>
                  <a:cubicBezTo>
                    <a:pt x="593" y="93"/>
                    <a:pt x="559" y="70"/>
                    <a:pt x="534" y="34"/>
                  </a:cubicBezTo>
                  <a:cubicBezTo>
                    <a:pt x="521" y="21"/>
                    <a:pt x="512" y="15"/>
                    <a:pt x="499" y="15"/>
                  </a:cubicBezTo>
                  <a:cubicBezTo>
                    <a:pt x="490" y="15"/>
                    <a:pt x="479" y="18"/>
                    <a:pt x="464" y="23"/>
                  </a:cubicBezTo>
                  <a:cubicBezTo>
                    <a:pt x="419" y="34"/>
                    <a:pt x="372" y="34"/>
                    <a:pt x="324" y="34"/>
                  </a:cubicBezTo>
                  <a:cubicBezTo>
                    <a:pt x="313" y="34"/>
                    <a:pt x="302" y="23"/>
                    <a:pt x="291" y="23"/>
                  </a:cubicBezTo>
                  <a:cubicBezTo>
                    <a:pt x="221" y="12"/>
                    <a:pt x="162" y="12"/>
                    <a:pt x="9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5"/>
            <p:cNvSpPr/>
            <p:nvPr/>
          </p:nvSpPr>
          <p:spPr>
            <a:xfrm>
              <a:off x="3807617" y="2594001"/>
              <a:ext cx="37065" cy="43494"/>
            </a:xfrm>
            <a:custGeom>
              <a:avLst/>
              <a:gdLst/>
              <a:ahLst/>
              <a:cxnLst/>
              <a:rect l="l" t="t" r="r" b="b"/>
              <a:pathLst>
                <a:path w="490" h="575" extrusionOk="0">
                  <a:moveTo>
                    <a:pt x="152" y="0"/>
                  </a:moveTo>
                  <a:cubicBezTo>
                    <a:pt x="60" y="11"/>
                    <a:pt x="1" y="95"/>
                    <a:pt x="12" y="176"/>
                  </a:cubicBezTo>
                  <a:cubicBezTo>
                    <a:pt x="23" y="257"/>
                    <a:pt x="34" y="338"/>
                    <a:pt x="34" y="419"/>
                  </a:cubicBezTo>
                  <a:cubicBezTo>
                    <a:pt x="48" y="489"/>
                    <a:pt x="82" y="526"/>
                    <a:pt x="152" y="537"/>
                  </a:cubicBezTo>
                  <a:cubicBezTo>
                    <a:pt x="199" y="548"/>
                    <a:pt x="244" y="559"/>
                    <a:pt x="303" y="570"/>
                  </a:cubicBezTo>
                  <a:cubicBezTo>
                    <a:pt x="323" y="573"/>
                    <a:pt x="340" y="575"/>
                    <a:pt x="355" y="575"/>
                  </a:cubicBezTo>
                  <a:cubicBezTo>
                    <a:pt x="412" y="575"/>
                    <a:pt x="439" y="551"/>
                    <a:pt x="467" y="478"/>
                  </a:cubicBezTo>
                  <a:cubicBezTo>
                    <a:pt x="479" y="444"/>
                    <a:pt x="490" y="419"/>
                    <a:pt x="490" y="397"/>
                  </a:cubicBezTo>
                  <a:cubicBezTo>
                    <a:pt x="431" y="386"/>
                    <a:pt x="384" y="375"/>
                    <a:pt x="328" y="361"/>
                  </a:cubicBezTo>
                  <a:cubicBezTo>
                    <a:pt x="233" y="338"/>
                    <a:pt x="210" y="305"/>
                    <a:pt x="199" y="221"/>
                  </a:cubicBezTo>
                  <a:cubicBezTo>
                    <a:pt x="188" y="140"/>
                    <a:pt x="163" y="70"/>
                    <a:pt x="152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5"/>
            <p:cNvSpPr/>
            <p:nvPr/>
          </p:nvSpPr>
          <p:spPr>
            <a:xfrm>
              <a:off x="3785682" y="2629248"/>
              <a:ext cx="52042" cy="43192"/>
            </a:xfrm>
            <a:custGeom>
              <a:avLst/>
              <a:gdLst/>
              <a:ahLst/>
              <a:cxnLst/>
              <a:rect l="l" t="t" r="r" b="b"/>
              <a:pathLst>
                <a:path w="688" h="571" extrusionOk="0">
                  <a:moveTo>
                    <a:pt x="59" y="1"/>
                  </a:moveTo>
                  <a:cubicBezTo>
                    <a:pt x="45" y="23"/>
                    <a:pt x="34" y="34"/>
                    <a:pt x="34" y="48"/>
                  </a:cubicBezTo>
                  <a:cubicBezTo>
                    <a:pt x="0" y="141"/>
                    <a:pt x="115" y="420"/>
                    <a:pt x="199" y="467"/>
                  </a:cubicBezTo>
                  <a:lnTo>
                    <a:pt x="210" y="467"/>
                  </a:lnTo>
                  <a:cubicBezTo>
                    <a:pt x="324" y="501"/>
                    <a:pt x="442" y="537"/>
                    <a:pt x="559" y="571"/>
                  </a:cubicBezTo>
                  <a:cubicBezTo>
                    <a:pt x="604" y="571"/>
                    <a:pt x="651" y="571"/>
                    <a:pt x="688" y="523"/>
                  </a:cubicBezTo>
                  <a:cubicBezTo>
                    <a:pt x="629" y="479"/>
                    <a:pt x="570" y="420"/>
                    <a:pt x="512" y="384"/>
                  </a:cubicBezTo>
                  <a:cubicBezTo>
                    <a:pt x="431" y="314"/>
                    <a:pt x="350" y="244"/>
                    <a:pt x="232" y="244"/>
                  </a:cubicBezTo>
                  <a:cubicBezTo>
                    <a:pt x="162" y="233"/>
                    <a:pt x="129" y="174"/>
                    <a:pt x="93" y="118"/>
                  </a:cubicBezTo>
                  <a:cubicBezTo>
                    <a:pt x="81" y="82"/>
                    <a:pt x="70" y="48"/>
                    <a:pt x="59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5"/>
            <p:cNvSpPr/>
            <p:nvPr/>
          </p:nvSpPr>
          <p:spPr>
            <a:xfrm>
              <a:off x="3858749" y="2600127"/>
              <a:ext cx="29879" cy="43494"/>
            </a:xfrm>
            <a:custGeom>
              <a:avLst/>
              <a:gdLst/>
              <a:ahLst/>
              <a:cxnLst/>
              <a:rect l="l" t="t" r="r" b="b"/>
              <a:pathLst>
                <a:path w="395" h="575" extrusionOk="0">
                  <a:moveTo>
                    <a:pt x="210" y="0"/>
                  </a:moveTo>
                  <a:cubicBezTo>
                    <a:pt x="210" y="48"/>
                    <a:pt x="174" y="106"/>
                    <a:pt x="222" y="154"/>
                  </a:cubicBezTo>
                  <a:cubicBezTo>
                    <a:pt x="233" y="176"/>
                    <a:pt x="222" y="224"/>
                    <a:pt x="222" y="246"/>
                  </a:cubicBezTo>
                  <a:cubicBezTo>
                    <a:pt x="210" y="280"/>
                    <a:pt x="185" y="316"/>
                    <a:pt x="174" y="350"/>
                  </a:cubicBezTo>
                  <a:cubicBezTo>
                    <a:pt x="163" y="408"/>
                    <a:pt x="127" y="456"/>
                    <a:pt x="57" y="456"/>
                  </a:cubicBezTo>
                  <a:cubicBezTo>
                    <a:pt x="46" y="456"/>
                    <a:pt x="23" y="467"/>
                    <a:pt x="1" y="478"/>
                  </a:cubicBezTo>
                  <a:cubicBezTo>
                    <a:pt x="31" y="531"/>
                    <a:pt x="64" y="575"/>
                    <a:pt x="121" y="575"/>
                  </a:cubicBezTo>
                  <a:cubicBezTo>
                    <a:pt x="127" y="575"/>
                    <a:pt x="134" y="574"/>
                    <a:pt x="141" y="573"/>
                  </a:cubicBezTo>
                  <a:cubicBezTo>
                    <a:pt x="210" y="573"/>
                    <a:pt x="280" y="548"/>
                    <a:pt x="303" y="478"/>
                  </a:cubicBezTo>
                  <a:cubicBezTo>
                    <a:pt x="325" y="419"/>
                    <a:pt x="361" y="363"/>
                    <a:pt x="384" y="294"/>
                  </a:cubicBezTo>
                  <a:cubicBezTo>
                    <a:pt x="395" y="280"/>
                    <a:pt x="395" y="269"/>
                    <a:pt x="395" y="257"/>
                  </a:cubicBezTo>
                  <a:cubicBezTo>
                    <a:pt x="395" y="210"/>
                    <a:pt x="384" y="165"/>
                    <a:pt x="373" y="118"/>
                  </a:cubicBezTo>
                  <a:cubicBezTo>
                    <a:pt x="350" y="3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5"/>
            <p:cNvSpPr/>
            <p:nvPr/>
          </p:nvSpPr>
          <p:spPr>
            <a:xfrm>
              <a:off x="3843773" y="2605422"/>
              <a:ext cx="28215" cy="33283"/>
            </a:xfrm>
            <a:custGeom>
              <a:avLst/>
              <a:gdLst/>
              <a:ahLst/>
              <a:cxnLst/>
              <a:rect l="l" t="t" r="r" b="b"/>
              <a:pathLst>
                <a:path w="373" h="440" extrusionOk="0">
                  <a:moveTo>
                    <a:pt x="232" y="0"/>
                  </a:moveTo>
                  <a:cubicBezTo>
                    <a:pt x="221" y="48"/>
                    <a:pt x="210" y="84"/>
                    <a:pt x="199" y="117"/>
                  </a:cubicBezTo>
                  <a:cubicBezTo>
                    <a:pt x="185" y="176"/>
                    <a:pt x="163" y="224"/>
                    <a:pt x="82" y="224"/>
                  </a:cubicBezTo>
                  <a:cubicBezTo>
                    <a:pt x="82" y="224"/>
                    <a:pt x="70" y="246"/>
                    <a:pt x="59" y="257"/>
                  </a:cubicBezTo>
                  <a:cubicBezTo>
                    <a:pt x="34" y="316"/>
                    <a:pt x="23" y="363"/>
                    <a:pt x="1" y="433"/>
                  </a:cubicBezTo>
                  <a:cubicBezTo>
                    <a:pt x="13" y="437"/>
                    <a:pt x="25" y="440"/>
                    <a:pt x="38" y="440"/>
                  </a:cubicBezTo>
                  <a:cubicBezTo>
                    <a:pt x="61" y="440"/>
                    <a:pt x="86" y="431"/>
                    <a:pt x="115" y="408"/>
                  </a:cubicBezTo>
                  <a:cubicBezTo>
                    <a:pt x="163" y="386"/>
                    <a:pt x="210" y="363"/>
                    <a:pt x="269" y="327"/>
                  </a:cubicBezTo>
                  <a:cubicBezTo>
                    <a:pt x="280" y="327"/>
                    <a:pt x="302" y="316"/>
                    <a:pt x="314" y="305"/>
                  </a:cubicBezTo>
                  <a:cubicBezTo>
                    <a:pt x="339" y="257"/>
                    <a:pt x="361" y="210"/>
                    <a:pt x="372" y="165"/>
                  </a:cubicBezTo>
                  <a:cubicBezTo>
                    <a:pt x="372" y="129"/>
                    <a:pt x="372" y="95"/>
                    <a:pt x="350" y="70"/>
                  </a:cubicBezTo>
                  <a:cubicBezTo>
                    <a:pt x="325" y="36"/>
                    <a:pt x="269" y="25"/>
                    <a:pt x="232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5"/>
            <p:cNvSpPr/>
            <p:nvPr/>
          </p:nvSpPr>
          <p:spPr>
            <a:xfrm>
              <a:off x="3838478" y="2573578"/>
              <a:ext cx="35174" cy="31921"/>
            </a:xfrm>
            <a:custGeom>
              <a:avLst/>
              <a:gdLst/>
              <a:ahLst/>
              <a:cxnLst/>
              <a:rect l="l" t="t" r="r" b="b"/>
              <a:pathLst>
                <a:path w="465" h="422" extrusionOk="0">
                  <a:moveTo>
                    <a:pt x="161" y="0"/>
                  </a:moveTo>
                  <a:cubicBezTo>
                    <a:pt x="123" y="0"/>
                    <a:pt x="82" y="15"/>
                    <a:pt x="34" y="38"/>
                  </a:cubicBezTo>
                  <a:cubicBezTo>
                    <a:pt x="23" y="38"/>
                    <a:pt x="23" y="50"/>
                    <a:pt x="1" y="86"/>
                  </a:cubicBezTo>
                  <a:lnTo>
                    <a:pt x="93" y="86"/>
                  </a:lnTo>
                  <a:cubicBezTo>
                    <a:pt x="199" y="86"/>
                    <a:pt x="302" y="200"/>
                    <a:pt x="280" y="307"/>
                  </a:cubicBezTo>
                  <a:cubicBezTo>
                    <a:pt x="280" y="329"/>
                    <a:pt x="291" y="365"/>
                    <a:pt x="314" y="376"/>
                  </a:cubicBezTo>
                  <a:cubicBezTo>
                    <a:pt x="339" y="399"/>
                    <a:pt x="384" y="410"/>
                    <a:pt x="420" y="421"/>
                  </a:cubicBezTo>
                  <a:cubicBezTo>
                    <a:pt x="431" y="351"/>
                    <a:pt x="453" y="281"/>
                    <a:pt x="465" y="226"/>
                  </a:cubicBezTo>
                  <a:cubicBezTo>
                    <a:pt x="465" y="178"/>
                    <a:pt x="442" y="156"/>
                    <a:pt x="409" y="131"/>
                  </a:cubicBezTo>
                  <a:cubicBezTo>
                    <a:pt x="361" y="108"/>
                    <a:pt x="302" y="86"/>
                    <a:pt x="269" y="50"/>
                  </a:cubicBezTo>
                  <a:cubicBezTo>
                    <a:pt x="234" y="15"/>
                    <a:pt x="199" y="0"/>
                    <a:pt x="16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5"/>
            <p:cNvSpPr/>
            <p:nvPr/>
          </p:nvSpPr>
          <p:spPr>
            <a:xfrm>
              <a:off x="3853530" y="2633711"/>
              <a:ext cx="37065" cy="33207"/>
            </a:xfrm>
            <a:custGeom>
              <a:avLst/>
              <a:gdLst/>
              <a:ahLst/>
              <a:cxnLst/>
              <a:rect l="l" t="t" r="r" b="b"/>
              <a:pathLst>
                <a:path w="490" h="439" extrusionOk="0">
                  <a:moveTo>
                    <a:pt x="442" y="1"/>
                  </a:moveTo>
                  <a:cubicBezTo>
                    <a:pt x="419" y="115"/>
                    <a:pt x="335" y="163"/>
                    <a:pt x="232" y="185"/>
                  </a:cubicBezTo>
                  <a:cubicBezTo>
                    <a:pt x="221" y="185"/>
                    <a:pt x="210" y="210"/>
                    <a:pt x="196" y="221"/>
                  </a:cubicBezTo>
                  <a:cubicBezTo>
                    <a:pt x="185" y="291"/>
                    <a:pt x="151" y="325"/>
                    <a:pt x="92" y="350"/>
                  </a:cubicBezTo>
                  <a:cubicBezTo>
                    <a:pt x="56" y="350"/>
                    <a:pt x="34" y="372"/>
                    <a:pt x="0" y="394"/>
                  </a:cubicBezTo>
                  <a:cubicBezTo>
                    <a:pt x="52" y="424"/>
                    <a:pt x="83" y="438"/>
                    <a:pt x="112" y="438"/>
                  </a:cubicBezTo>
                  <a:cubicBezTo>
                    <a:pt x="141" y="438"/>
                    <a:pt x="168" y="424"/>
                    <a:pt x="210" y="394"/>
                  </a:cubicBezTo>
                  <a:cubicBezTo>
                    <a:pt x="243" y="383"/>
                    <a:pt x="291" y="361"/>
                    <a:pt x="324" y="350"/>
                  </a:cubicBezTo>
                  <a:cubicBezTo>
                    <a:pt x="394" y="313"/>
                    <a:pt x="489" y="174"/>
                    <a:pt x="475" y="93"/>
                  </a:cubicBezTo>
                  <a:cubicBezTo>
                    <a:pt x="475" y="70"/>
                    <a:pt x="464" y="34"/>
                    <a:pt x="45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5"/>
            <p:cNvSpPr/>
            <p:nvPr/>
          </p:nvSpPr>
          <p:spPr>
            <a:xfrm>
              <a:off x="3834923" y="2599295"/>
              <a:ext cx="23903" cy="20197"/>
            </a:xfrm>
            <a:custGeom>
              <a:avLst/>
              <a:gdLst/>
              <a:ahLst/>
              <a:cxnLst/>
              <a:rect l="l" t="t" r="r" b="b"/>
              <a:pathLst>
                <a:path w="316" h="267" extrusionOk="0">
                  <a:moveTo>
                    <a:pt x="268" y="0"/>
                  </a:moveTo>
                  <a:cubicBezTo>
                    <a:pt x="246" y="11"/>
                    <a:pt x="221" y="11"/>
                    <a:pt x="210" y="25"/>
                  </a:cubicBezTo>
                  <a:cubicBezTo>
                    <a:pt x="199" y="81"/>
                    <a:pt x="162" y="95"/>
                    <a:pt x="118" y="95"/>
                  </a:cubicBezTo>
                  <a:lnTo>
                    <a:pt x="37" y="95"/>
                  </a:lnTo>
                  <a:cubicBezTo>
                    <a:pt x="23" y="140"/>
                    <a:pt x="11" y="165"/>
                    <a:pt x="0" y="198"/>
                  </a:cubicBezTo>
                  <a:cubicBezTo>
                    <a:pt x="0" y="221"/>
                    <a:pt x="0" y="246"/>
                    <a:pt x="11" y="257"/>
                  </a:cubicBezTo>
                  <a:cubicBezTo>
                    <a:pt x="19" y="264"/>
                    <a:pt x="41" y="266"/>
                    <a:pt x="69" y="266"/>
                  </a:cubicBezTo>
                  <a:cubicBezTo>
                    <a:pt x="136" y="266"/>
                    <a:pt x="236" y="251"/>
                    <a:pt x="246" y="235"/>
                  </a:cubicBezTo>
                  <a:cubicBezTo>
                    <a:pt x="280" y="165"/>
                    <a:pt x="316" y="81"/>
                    <a:pt x="26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45"/>
            <p:cNvSpPr/>
            <p:nvPr/>
          </p:nvSpPr>
          <p:spPr>
            <a:xfrm>
              <a:off x="3822669" y="2581369"/>
              <a:ext cx="13994" cy="35703"/>
            </a:xfrm>
            <a:custGeom>
              <a:avLst/>
              <a:gdLst/>
              <a:ahLst/>
              <a:cxnLst/>
              <a:rect l="l" t="t" r="r" b="b"/>
              <a:pathLst>
                <a:path w="185" h="472" extrusionOk="0">
                  <a:moveTo>
                    <a:pt x="106" y="1"/>
                  </a:moveTo>
                  <a:cubicBezTo>
                    <a:pt x="73" y="1"/>
                    <a:pt x="43" y="8"/>
                    <a:pt x="23" y="39"/>
                  </a:cubicBezTo>
                  <a:cubicBezTo>
                    <a:pt x="0" y="64"/>
                    <a:pt x="0" y="134"/>
                    <a:pt x="0" y="178"/>
                  </a:cubicBezTo>
                  <a:cubicBezTo>
                    <a:pt x="11" y="248"/>
                    <a:pt x="34" y="318"/>
                    <a:pt x="45" y="388"/>
                  </a:cubicBezTo>
                  <a:cubicBezTo>
                    <a:pt x="45" y="435"/>
                    <a:pt x="70" y="472"/>
                    <a:pt x="104" y="472"/>
                  </a:cubicBezTo>
                  <a:cubicBezTo>
                    <a:pt x="115" y="435"/>
                    <a:pt x="129" y="413"/>
                    <a:pt x="140" y="377"/>
                  </a:cubicBezTo>
                  <a:cubicBezTo>
                    <a:pt x="151" y="343"/>
                    <a:pt x="151" y="318"/>
                    <a:pt x="115" y="307"/>
                  </a:cubicBezTo>
                  <a:cubicBezTo>
                    <a:pt x="81" y="285"/>
                    <a:pt x="70" y="248"/>
                    <a:pt x="92" y="215"/>
                  </a:cubicBezTo>
                  <a:cubicBezTo>
                    <a:pt x="115" y="145"/>
                    <a:pt x="151" y="75"/>
                    <a:pt x="185" y="5"/>
                  </a:cubicBezTo>
                  <a:cubicBezTo>
                    <a:pt x="160" y="5"/>
                    <a:pt x="132" y="1"/>
                    <a:pt x="106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45"/>
            <p:cNvSpPr/>
            <p:nvPr/>
          </p:nvSpPr>
          <p:spPr>
            <a:xfrm>
              <a:off x="3810189" y="2571990"/>
              <a:ext cx="29198" cy="10212"/>
            </a:xfrm>
            <a:custGeom>
              <a:avLst/>
              <a:gdLst/>
              <a:ahLst/>
              <a:cxnLst/>
              <a:rect l="l" t="t" r="r" b="b"/>
              <a:pathLst>
                <a:path w="386" h="135" extrusionOk="0">
                  <a:moveTo>
                    <a:pt x="257" y="1"/>
                  </a:moveTo>
                  <a:cubicBezTo>
                    <a:pt x="199" y="12"/>
                    <a:pt x="154" y="37"/>
                    <a:pt x="95" y="37"/>
                  </a:cubicBezTo>
                  <a:cubicBezTo>
                    <a:pt x="48" y="48"/>
                    <a:pt x="26" y="82"/>
                    <a:pt x="0" y="129"/>
                  </a:cubicBezTo>
                  <a:lnTo>
                    <a:pt x="107" y="129"/>
                  </a:lnTo>
                  <a:cubicBezTo>
                    <a:pt x="110" y="133"/>
                    <a:pt x="114" y="134"/>
                    <a:pt x="117" y="134"/>
                  </a:cubicBezTo>
                  <a:cubicBezTo>
                    <a:pt x="124" y="134"/>
                    <a:pt x="129" y="129"/>
                    <a:pt x="129" y="129"/>
                  </a:cubicBezTo>
                  <a:cubicBezTo>
                    <a:pt x="165" y="93"/>
                    <a:pt x="208" y="78"/>
                    <a:pt x="247" y="78"/>
                  </a:cubicBezTo>
                  <a:cubicBezTo>
                    <a:pt x="258" y="78"/>
                    <a:pt x="269" y="79"/>
                    <a:pt x="280" y="82"/>
                  </a:cubicBezTo>
                  <a:cubicBezTo>
                    <a:pt x="338" y="82"/>
                    <a:pt x="364" y="71"/>
                    <a:pt x="386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45"/>
            <p:cNvSpPr/>
            <p:nvPr/>
          </p:nvSpPr>
          <p:spPr>
            <a:xfrm>
              <a:off x="3834923" y="2582201"/>
              <a:ext cx="22012" cy="14599"/>
            </a:xfrm>
            <a:custGeom>
              <a:avLst/>
              <a:gdLst/>
              <a:ahLst/>
              <a:cxnLst/>
              <a:rect l="l" t="t" r="r" b="b"/>
              <a:pathLst>
                <a:path w="291" h="193" extrusionOk="0">
                  <a:moveTo>
                    <a:pt x="140" y="1"/>
                  </a:moveTo>
                  <a:cubicBezTo>
                    <a:pt x="132" y="1"/>
                    <a:pt x="124" y="2"/>
                    <a:pt x="118" y="5"/>
                  </a:cubicBezTo>
                  <a:cubicBezTo>
                    <a:pt x="59" y="28"/>
                    <a:pt x="23" y="64"/>
                    <a:pt x="0" y="123"/>
                  </a:cubicBezTo>
                  <a:cubicBezTo>
                    <a:pt x="45" y="112"/>
                    <a:pt x="80" y="107"/>
                    <a:pt x="108" y="107"/>
                  </a:cubicBezTo>
                  <a:cubicBezTo>
                    <a:pt x="173" y="107"/>
                    <a:pt x="198" y="136"/>
                    <a:pt x="221" y="193"/>
                  </a:cubicBezTo>
                  <a:cubicBezTo>
                    <a:pt x="246" y="181"/>
                    <a:pt x="280" y="181"/>
                    <a:pt x="280" y="156"/>
                  </a:cubicBezTo>
                  <a:cubicBezTo>
                    <a:pt x="291" y="145"/>
                    <a:pt x="280" y="112"/>
                    <a:pt x="268" y="98"/>
                  </a:cubicBezTo>
                  <a:cubicBezTo>
                    <a:pt x="246" y="64"/>
                    <a:pt x="221" y="42"/>
                    <a:pt x="187" y="17"/>
                  </a:cubicBezTo>
                  <a:cubicBezTo>
                    <a:pt x="180" y="9"/>
                    <a:pt x="159" y="1"/>
                    <a:pt x="14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45"/>
            <p:cNvSpPr/>
            <p:nvPr/>
          </p:nvSpPr>
          <p:spPr>
            <a:xfrm>
              <a:off x="3831292" y="2592110"/>
              <a:ext cx="17852" cy="10817"/>
            </a:xfrm>
            <a:custGeom>
              <a:avLst/>
              <a:gdLst/>
              <a:ahLst/>
              <a:cxnLst/>
              <a:rect l="l" t="t" r="r" b="b"/>
              <a:pathLst>
                <a:path w="236" h="143" extrusionOk="0">
                  <a:moveTo>
                    <a:pt x="162" y="0"/>
                  </a:moveTo>
                  <a:cubicBezTo>
                    <a:pt x="156" y="0"/>
                    <a:pt x="148" y="1"/>
                    <a:pt x="140" y="3"/>
                  </a:cubicBezTo>
                  <a:cubicBezTo>
                    <a:pt x="107" y="25"/>
                    <a:pt x="71" y="50"/>
                    <a:pt x="48" y="62"/>
                  </a:cubicBezTo>
                  <a:cubicBezTo>
                    <a:pt x="1" y="106"/>
                    <a:pt x="15" y="131"/>
                    <a:pt x="59" y="131"/>
                  </a:cubicBezTo>
                  <a:cubicBezTo>
                    <a:pt x="96" y="143"/>
                    <a:pt x="129" y="143"/>
                    <a:pt x="166" y="143"/>
                  </a:cubicBezTo>
                  <a:cubicBezTo>
                    <a:pt x="224" y="143"/>
                    <a:pt x="235" y="131"/>
                    <a:pt x="224" y="73"/>
                  </a:cubicBezTo>
                  <a:cubicBezTo>
                    <a:pt x="213" y="24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45"/>
            <p:cNvSpPr/>
            <p:nvPr/>
          </p:nvSpPr>
          <p:spPr>
            <a:xfrm>
              <a:off x="3782959" y="2568813"/>
              <a:ext cx="110968" cy="107488"/>
            </a:xfrm>
            <a:custGeom>
              <a:avLst/>
              <a:gdLst/>
              <a:ahLst/>
              <a:cxnLst/>
              <a:rect l="l" t="t" r="r" b="b"/>
              <a:pathLst>
                <a:path w="1467" h="1421" extrusionOk="0">
                  <a:moveTo>
                    <a:pt x="746" y="43"/>
                  </a:moveTo>
                  <a:cubicBezTo>
                    <a:pt x="724" y="113"/>
                    <a:pt x="698" y="124"/>
                    <a:pt x="640" y="124"/>
                  </a:cubicBezTo>
                  <a:cubicBezTo>
                    <a:pt x="629" y="121"/>
                    <a:pt x="618" y="120"/>
                    <a:pt x="607" y="120"/>
                  </a:cubicBezTo>
                  <a:cubicBezTo>
                    <a:pt x="568" y="120"/>
                    <a:pt x="525" y="135"/>
                    <a:pt x="489" y="171"/>
                  </a:cubicBezTo>
                  <a:cubicBezTo>
                    <a:pt x="489" y="171"/>
                    <a:pt x="484" y="176"/>
                    <a:pt x="477" y="176"/>
                  </a:cubicBezTo>
                  <a:cubicBezTo>
                    <a:pt x="474" y="176"/>
                    <a:pt x="470" y="175"/>
                    <a:pt x="467" y="171"/>
                  </a:cubicBezTo>
                  <a:lnTo>
                    <a:pt x="360" y="171"/>
                  </a:lnTo>
                  <a:cubicBezTo>
                    <a:pt x="386" y="124"/>
                    <a:pt x="408" y="90"/>
                    <a:pt x="455" y="79"/>
                  </a:cubicBezTo>
                  <a:cubicBezTo>
                    <a:pt x="514" y="79"/>
                    <a:pt x="559" y="54"/>
                    <a:pt x="617" y="43"/>
                  </a:cubicBezTo>
                  <a:close/>
                  <a:moveTo>
                    <a:pt x="827" y="178"/>
                  </a:moveTo>
                  <a:cubicBezTo>
                    <a:pt x="846" y="178"/>
                    <a:pt x="867" y="186"/>
                    <a:pt x="874" y="194"/>
                  </a:cubicBezTo>
                  <a:cubicBezTo>
                    <a:pt x="908" y="219"/>
                    <a:pt x="933" y="241"/>
                    <a:pt x="955" y="275"/>
                  </a:cubicBezTo>
                  <a:cubicBezTo>
                    <a:pt x="967" y="289"/>
                    <a:pt x="978" y="322"/>
                    <a:pt x="967" y="333"/>
                  </a:cubicBezTo>
                  <a:cubicBezTo>
                    <a:pt x="967" y="358"/>
                    <a:pt x="933" y="358"/>
                    <a:pt x="908" y="370"/>
                  </a:cubicBezTo>
                  <a:cubicBezTo>
                    <a:pt x="885" y="313"/>
                    <a:pt x="860" y="284"/>
                    <a:pt x="795" y="284"/>
                  </a:cubicBezTo>
                  <a:cubicBezTo>
                    <a:pt x="767" y="284"/>
                    <a:pt x="732" y="289"/>
                    <a:pt x="687" y="300"/>
                  </a:cubicBezTo>
                  <a:cubicBezTo>
                    <a:pt x="710" y="241"/>
                    <a:pt x="746" y="205"/>
                    <a:pt x="805" y="182"/>
                  </a:cubicBezTo>
                  <a:cubicBezTo>
                    <a:pt x="811" y="179"/>
                    <a:pt x="819" y="178"/>
                    <a:pt x="827" y="178"/>
                  </a:cubicBezTo>
                  <a:close/>
                  <a:moveTo>
                    <a:pt x="801" y="308"/>
                  </a:moveTo>
                  <a:cubicBezTo>
                    <a:pt x="834" y="308"/>
                    <a:pt x="852" y="332"/>
                    <a:pt x="863" y="381"/>
                  </a:cubicBezTo>
                  <a:cubicBezTo>
                    <a:pt x="874" y="439"/>
                    <a:pt x="863" y="451"/>
                    <a:pt x="805" y="451"/>
                  </a:cubicBezTo>
                  <a:cubicBezTo>
                    <a:pt x="768" y="451"/>
                    <a:pt x="735" y="451"/>
                    <a:pt x="698" y="439"/>
                  </a:cubicBezTo>
                  <a:cubicBezTo>
                    <a:pt x="654" y="439"/>
                    <a:pt x="640" y="414"/>
                    <a:pt x="687" y="370"/>
                  </a:cubicBezTo>
                  <a:cubicBezTo>
                    <a:pt x="710" y="358"/>
                    <a:pt x="746" y="333"/>
                    <a:pt x="779" y="311"/>
                  </a:cubicBezTo>
                  <a:cubicBezTo>
                    <a:pt x="787" y="309"/>
                    <a:pt x="795" y="308"/>
                    <a:pt x="801" y="308"/>
                  </a:cubicBezTo>
                  <a:close/>
                  <a:moveTo>
                    <a:pt x="895" y="63"/>
                  </a:moveTo>
                  <a:cubicBezTo>
                    <a:pt x="933" y="63"/>
                    <a:pt x="968" y="78"/>
                    <a:pt x="1003" y="113"/>
                  </a:cubicBezTo>
                  <a:cubicBezTo>
                    <a:pt x="1036" y="149"/>
                    <a:pt x="1095" y="171"/>
                    <a:pt x="1143" y="194"/>
                  </a:cubicBezTo>
                  <a:cubicBezTo>
                    <a:pt x="1176" y="219"/>
                    <a:pt x="1199" y="241"/>
                    <a:pt x="1199" y="289"/>
                  </a:cubicBezTo>
                  <a:cubicBezTo>
                    <a:pt x="1187" y="344"/>
                    <a:pt x="1165" y="414"/>
                    <a:pt x="1154" y="484"/>
                  </a:cubicBezTo>
                  <a:cubicBezTo>
                    <a:pt x="1118" y="473"/>
                    <a:pt x="1073" y="462"/>
                    <a:pt x="1048" y="439"/>
                  </a:cubicBezTo>
                  <a:cubicBezTo>
                    <a:pt x="1025" y="428"/>
                    <a:pt x="1014" y="392"/>
                    <a:pt x="1014" y="370"/>
                  </a:cubicBezTo>
                  <a:cubicBezTo>
                    <a:pt x="1036" y="263"/>
                    <a:pt x="933" y="149"/>
                    <a:pt x="827" y="149"/>
                  </a:cubicBezTo>
                  <a:lnTo>
                    <a:pt x="735" y="149"/>
                  </a:lnTo>
                  <a:cubicBezTo>
                    <a:pt x="757" y="113"/>
                    <a:pt x="757" y="101"/>
                    <a:pt x="768" y="101"/>
                  </a:cubicBezTo>
                  <a:cubicBezTo>
                    <a:pt x="816" y="78"/>
                    <a:pt x="857" y="63"/>
                    <a:pt x="895" y="63"/>
                  </a:cubicBezTo>
                  <a:close/>
                  <a:moveTo>
                    <a:pt x="631" y="167"/>
                  </a:moveTo>
                  <a:cubicBezTo>
                    <a:pt x="657" y="167"/>
                    <a:pt x="685" y="171"/>
                    <a:pt x="710" y="171"/>
                  </a:cubicBezTo>
                  <a:cubicBezTo>
                    <a:pt x="676" y="241"/>
                    <a:pt x="640" y="311"/>
                    <a:pt x="617" y="381"/>
                  </a:cubicBezTo>
                  <a:cubicBezTo>
                    <a:pt x="595" y="414"/>
                    <a:pt x="606" y="451"/>
                    <a:pt x="640" y="473"/>
                  </a:cubicBezTo>
                  <a:cubicBezTo>
                    <a:pt x="676" y="484"/>
                    <a:pt x="676" y="509"/>
                    <a:pt x="665" y="543"/>
                  </a:cubicBezTo>
                  <a:cubicBezTo>
                    <a:pt x="654" y="579"/>
                    <a:pt x="640" y="601"/>
                    <a:pt x="629" y="638"/>
                  </a:cubicBezTo>
                  <a:cubicBezTo>
                    <a:pt x="595" y="638"/>
                    <a:pt x="570" y="601"/>
                    <a:pt x="570" y="554"/>
                  </a:cubicBezTo>
                  <a:cubicBezTo>
                    <a:pt x="559" y="484"/>
                    <a:pt x="536" y="414"/>
                    <a:pt x="525" y="344"/>
                  </a:cubicBezTo>
                  <a:cubicBezTo>
                    <a:pt x="525" y="300"/>
                    <a:pt x="525" y="230"/>
                    <a:pt x="548" y="205"/>
                  </a:cubicBezTo>
                  <a:cubicBezTo>
                    <a:pt x="568" y="174"/>
                    <a:pt x="598" y="167"/>
                    <a:pt x="631" y="167"/>
                  </a:cubicBezTo>
                  <a:close/>
                  <a:moveTo>
                    <a:pt x="955" y="403"/>
                  </a:moveTo>
                  <a:lnTo>
                    <a:pt x="955" y="403"/>
                  </a:lnTo>
                  <a:cubicBezTo>
                    <a:pt x="1003" y="484"/>
                    <a:pt x="967" y="568"/>
                    <a:pt x="933" y="638"/>
                  </a:cubicBezTo>
                  <a:cubicBezTo>
                    <a:pt x="923" y="654"/>
                    <a:pt x="823" y="669"/>
                    <a:pt x="756" y="669"/>
                  </a:cubicBezTo>
                  <a:cubicBezTo>
                    <a:pt x="728" y="669"/>
                    <a:pt x="706" y="667"/>
                    <a:pt x="698" y="660"/>
                  </a:cubicBezTo>
                  <a:cubicBezTo>
                    <a:pt x="687" y="649"/>
                    <a:pt x="687" y="624"/>
                    <a:pt x="687" y="601"/>
                  </a:cubicBezTo>
                  <a:cubicBezTo>
                    <a:pt x="698" y="568"/>
                    <a:pt x="710" y="543"/>
                    <a:pt x="724" y="498"/>
                  </a:cubicBezTo>
                  <a:lnTo>
                    <a:pt x="805" y="498"/>
                  </a:lnTo>
                  <a:cubicBezTo>
                    <a:pt x="849" y="498"/>
                    <a:pt x="886" y="484"/>
                    <a:pt x="897" y="428"/>
                  </a:cubicBezTo>
                  <a:cubicBezTo>
                    <a:pt x="908" y="414"/>
                    <a:pt x="933" y="414"/>
                    <a:pt x="955" y="403"/>
                  </a:cubicBezTo>
                  <a:close/>
                  <a:moveTo>
                    <a:pt x="478" y="333"/>
                  </a:moveTo>
                  <a:cubicBezTo>
                    <a:pt x="489" y="403"/>
                    <a:pt x="514" y="473"/>
                    <a:pt x="525" y="554"/>
                  </a:cubicBezTo>
                  <a:cubicBezTo>
                    <a:pt x="536" y="638"/>
                    <a:pt x="559" y="671"/>
                    <a:pt x="654" y="694"/>
                  </a:cubicBezTo>
                  <a:cubicBezTo>
                    <a:pt x="710" y="708"/>
                    <a:pt x="757" y="719"/>
                    <a:pt x="816" y="730"/>
                  </a:cubicBezTo>
                  <a:cubicBezTo>
                    <a:pt x="816" y="752"/>
                    <a:pt x="805" y="777"/>
                    <a:pt x="793" y="811"/>
                  </a:cubicBezTo>
                  <a:cubicBezTo>
                    <a:pt x="765" y="884"/>
                    <a:pt x="738" y="908"/>
                    <a:pt x="681" y="908"/>
                  </a:cubicBezTo>
                  <a:cubicBezTo>
                    <a:pt x="666" y="908"/>
                    <a:pt x="649" y="906"/>
                    <a:pt x="629" y="903"/>
                  </a:cubicBezTo>
                  <a:cubicBezTo>
                    <a:pt x="570" y="892"/>
                    <a:pt x="525" y="881"/>
                    <a:pt x="478" y="870"/>
                  </a:cubicBezTo>
                  <a:cubicBezTo>
                    <a:pt x="408" y="859"/>
                    <a:pt x="374" y="822"/>
                    <a:pt x="360" y="752"/>
                  </a:cubicBezTo>
                  <a:cubicBezTo>
                    <a:pt x="360" y="671"/>
                    <a:pt x="349" y="590"/>
                    <a:pt x="338" y="509"/>
                  </a:cubicBezTo>
                  <a:cubicBezTo>
                    <a:pt x="327" y="428"/>
                    <a:pt x="386" y="344"/>
                    <a:pt x="478" y="333"/>
                  </a:cubicBezTo>
                  <a:close/>
                  <a:moveTo>
                    <a:pt x="1036" y="484"/>
                  </a:moveTo>
                  <a:cubicBezTo>
                    <a:pt x="1073" y="509"/>
                    <a:pt x="1129" y="520"/>
                    <a:pt x="1154" y="554"/>
                  </a:cubicBezTo>
                  <a:cubicBezTo>
                    <a:pt x="1176" y="579"/>
                    <a:pt x="1176" y="613"/>
                    <a:pt x="1176" y="649"/>
                  </a:cubicBezTo>
                  <a:cubicBezTo>
                    <a:pt x="1165" y="694"/>
                    <a:pt x="1143" y="741"/>
                    <a:pt x="1118" y="789"/>
                  </a:cubicBezTo>
                  <a:cubicBezTo>
                    <a:pt x="1106" y="800"/>
                    <a:pt x="1084" y="811"/>
                    <a:pt x="1073" y="811"/>
                  </a:cubicBezTo>
                  <a:cubicBezTo>
                    <a:pt x="1014" y="847"/>
                    <a:pt x="967" y="870"/>
                    <a:pt x="919" y="892"/>
                  </a:cubicBezTo>
                  <a:cubicBezTo>
                    <a:pt x="890" y="915"/>
                    <a:pt x="865" y="924"/>
                    <a:pt x="842" y="924"/>
                  </a:cubicBezTo>
                  <a:cubicBezTo>
                    <a:pt x="829" y="924"/>
                    <a:pt x="817" y="921"/>
                    <a:pt x="805" y="917"/>
                  </a:cubicBezTo>
                  <a:cubicBezTo>
                    <a:pt x="827" y="847"/>
                    <a:pt x="838" y="800"/>
                    <a:pt x="863" y="741"/>
                  </a:cubicBezTo>
                  <a:cubicBezTo>
                    <a:pt x="874" y="730"/>
                    <a:pt x="886" y="708"/>
                    <a:pt x="886" y="708"/>
                  </a:cubicBezTo>
                  <a:cubicBezTo>
                    <a:pt x="967" y="708"/>
                    <a:pt x="989" y="660"/>
                    <a:pt x="1003" y="601"/>
                  </a:cubicBezTo>
                  <a:cubicBezTo>
                    <a:pt x="1014" y="568"/>
                    <a:pt x="1025" y="532"/>
                    <a:pt x="1036" y="484"/>
                  </a:cubicBezTo>
                  <a:close/>
                  <a:moveTo>
                    <a:pt x="1212" y="414"/>
                  </a:moveTo>
                  <a:cubicBezTo>
                    <a:pt x="1305" y="414"/>
                    <a:pt x="1352" y="451"/>
                    <a:pt x="1375" y="532"/>
                  </a:cubicBezTo>
                  <a:cubicBezTo>
                    <a:pt x="1386" y="579"/>
                    <a:pt x="1397" y="624"/>
                    <a:pt x="1397" y="671"/>
                  </a:cubicBezTo>
                  <a:cubicBezTo>
                    <a:pt x="1397" y="683"/>
                    <a:pt x="1397" y="694"/>
                    <a:pt x="1386" y="708"/>
                  </a:cubicBezTo>
                  <a:cubicBezTo>
                    <a:pt x="1363" y="777"/>
                    <a:pt x="1327" y="833"/>
                    <a:pt x="1305" y="892"/>
                  </a:cubicBezTo>
                  <a:cubicBezTo>
                    <a:pt x="1282" y="962"/>
                    <a:pt x="1212" y="987"/>
                    <a:pt x="1143" y="987"/>
                  </a:cubicBezTo>
                  <a:cubicBezTo>
                    <a:pt x="1136" y="988"/>
                    <a:pt x="1129" y="989"/>
                    <a:pt x="1123" y="989"/>
                  </a:cubicBezTo>
                  <a:cubicBezTo>
                    <a:pt x="1066" y="989"/>
                    <a:pt x="1033" y="945"/>
                    <a:pt x="1003" y="892"/>
                  </a:cubicBezTo>
                  <a:cubicBezTo>
                    <a:pt x="1025" y="881"/>
                    <a:pt x="1048" y="870"/>
                    <a:pt x="1059" y="870"/>
                  </a:cubicBezTo>
                  <a:cubicBezTo>
                    <a:pt x="1129" y="870"/>
                    <a:pt x="1165" y="822"/>
                    <a:pt x="1176" y="764"/>
                  </a:cubicBezTo>
                  <a:cubicBezTo>
                    <a:pt x="1187" y="730"/>
                    <a:pt x="1212" y="694"/>
                    <a:pt x="1224" y="660"/>
                  </a:cubicBezTo>
                  <a:cubicBezTo>
                    <a:pt x="1224" y="638"/>
                    <a:pt x="1235" y="590"/>
                    <a:pt x="1224" y="568"/>
                  </a:cubicBezTo>
                  <a:cubicBezTo>
                    <a:pt x="1176" y="520"/>
                    <a:pt x="1212" y="462"/>
                    <a:pt x="1212" y="414"/>
                  </a:cubicBezTo>
                  <a:close/>
                  <a:moveTo>
                    <a:pt x="397" y="205"/>
                  </a:moveTo>
                  <a:cubicBezTo>
                    <a:pt x="430" y="205"/>
                    <a:pt x="455" y="205"/>
                    <a:pt x="467" y="241"/>
                  </a:cubicBezTo>
                  <a:cubicBezTo>
                    <a:pt x="478" y="275"/>
                    <a:pt x="444" y="289"/>
                    <a:pt x="419" y="289"/>
                  </a:cubicBezTo>
                  <a:cubicBezTo>
                    <a:pt x="327" y="322"/>
                    <a:pt x="268" y="428"/>
                    <a:pt x="291" y="532"/>
                  </a:cubicBezTo>
                  <a:cubicBezTo>
                    <a:pt x="305" y="601"/>
                    <a:pt x="316" y="660"/>
                    <a:pt x="316" y="730"/>
                  </a:cubicBezTo>
                  <a:cubicBezTo>
                    <a:pt x="327" y="822"/>
                    <a:pt x="338" y="859"/>
                    <a:pt x="430" y="917"/>
                  </a:cubicBezTo>
                  <a:cubicBezTo>
                    <a:pt x="419" y="951"/>
                    <a:pt x="419" y="987"/>
                    <a:pt x="408" y="1021"/>
                  </a:cubicBezTo>
                  <a:cubicBezTo>
                    <a:pt x="386" y="1009"/>
                    <a:pt x="360" y="998"/>
                    <a:pt x="349" y="998"/>
                  </a:cubicBezTo>
                  <a:cubicBezTo>
                    <a:pt x="246" y="998"/>
                    <a:pt x="187" y="940"/>
                    <a:pt x="165" y="847"/>
                  </a:cubicBezTo>
                  <a:cubicBezTo>
                    <a:pt x="140" y="777"/>
                    <a:pt x="117" y="708"/>
                    <a:pt x="95" y="638"/>
                  </a:cubicBezTo>
                  <a:lnTo>
                    <a:pt x="95" y="624"/>
                  </a:lnTo>
                  <a:cubicBezTo>
                    <a:pt x="117" y="509"/>
                    <a:pt x="140" y="392"/>
                    <a:pt x="165" y="275"/>
                  </a:cubicBezTo>
                  <a:cubicBezTo>
                    <a:pt x="176" y="252"/>
                    <a:pt x="221" y="230"/>
                    <a:pt x="257" y="219"/>
                  </a:cubicBezTo>
                  <a:cubicBezTo>
                    <a:pt x="305" y="219"/>
                    <a:pt x="349" y="219"/>
                    <a:pt x="397" y="205"/>
                  </a:cubicBezTo>
                  <a:close/>
                  <a:moveTo>
                    <a:pt x="548" y="928"/>
                  </a:moveTo>
                  <a:cubicBezTo>
                    <a:pt x="617" y="940"/>
                    <a:pt x="676" y="940"/>
                    <a:pt x="746" y="951"/>
                  </a:cubicBezTo>
                  <a:cubicBezTo>
                    <a:pt x="757" y="951"/>
                    <a:pt x="768" y="962"/>
                    <a:pt x="779" y="962"/>
                  </a:cubicBezTo>
                  <a:cubicBezTo>
                    <a:pt x="827" y="962"/>
                    <a:pt x="874" y="962"/>
                    <a:pt x="919" y="951"/>
                  </a:cubicBezTo>
                  <a:cubicBezTo>
                    <a:pt x="934" y="946"/>
                    <a:pt x="945" y="943"/>
                    <a:pt x="954" y="943"/>
                  </a:cubicBezTo>
                  <a:cubicBezTo>
                    <a:pt x="967" y="943"/>
                    <a:pt x="976" y="949"/>
                    <a:pt x="989" y="962"/>
                  </a:cubicBezTo>
                  <a:cubicBezTo>
                    <a:pt x="1014" y="998"/>
                    <a:pt x="1048" y="1021"/>
                    <a:pt x="1084" y="1057"/>
                  </a:cubicBezTo>
                  <a:cubicBezTo>
                    <a:pt x="1084" y="1102"/>
                    <a:pt x="1048" y="1138"/>
                    <a:pt x="1003" y="1160"/>
                  </a:cubicBezTo>
                  <a:cubicBezTo>
                    <a:pt x="955" y="1171"/>
                    <a:pt x="919" y="1208"/>
                    <a:pt x="886" y="1230"/>
                  </a:cubicBezTo>
                  <a:cubicBezTo>
                    <a:pt x="842" y="1258"/>
                    <a:pt x="810" y="1273"/>
                    <a:pt x="781" y="1273"/>
                  </a:cubicBezTo>
                  <a:cubicBezTo>
                    <a:pt x="748" y="1273"/>
                    <a:pt x="718" y="1255"/>
                    <a:pt x="676" y="1219"/>
                  </a:cubicBezTo>
                  <a:cubicBezTo>
                    <a:pt x="629" y="1183"/>
                    <a:pt x="570" y="1149"/>
                    <a:pt x="514" y="1102"/>
                  </a:cubicBezTo>
                  <a:cubicBezTo>
                    <a:pt x="489" y="1079"/>
                    <a:pt x="467" y="1043"/>
                    <a:pt x="467" y="1009"/>
                  </a:cubicBezTo>
                  <a:cubicBezTo>
                    <a:pt x="455" y="940"/>
                    <a:pt x="489" y="928"/>
                    <a:pt x="548" y="928"/>
                  </a:cubicBezTo>
                  <a:close/>
                  <a:moveTo>
                    <a:pt x="1386" y="859"/>
                  </a:moveTo>
                  <a:cubicBezTo>
                    <a:pt x="1397" y="892"/>
                    <a:pt x="1408" y="928"/>
                    <a:pt x="1408" y="951"/>
                  </a:cubicBezTo>
                  <a:cubicBezTo>
                    <a:pt x="1422" y="1032"/>
                    <a:pt x="1327" y="1171"/>
                    <a:pt x="1257" y="1208"/>
                  </a:cubicBezTo>
                  <a:cubicBezTo>
                    <a:pt x="1224" y="1219"/>
                    <a:pt x="1176" y="1241"/>
                    <a:pt x="1143" y="1252"/>
                  </a:cubicBezTo>
                  <a:cubicBezTo>
                    <a:pt x="1101" y="1282"/>
                    <a:pt x="1074" y="1296"/>
                    <a:pt x="1045" y="1296"/>
                  </a:cubicBezTo>
                  <a:cubicBezTo>
                    <a:pt x="1016" y="1296"/>
                    <a:pt x="985" y="1282"/>
                    <a:pt x="933" y="1252"/>
                  </a:cubicBezTo>
                  <a:cubicBezTo>
                    <a:pt x="967" y="1230"/>
                    <a:pt x="989" y="1208"/>
                    <a:pt x="1025" y="1208"/>
                  </a:cubicBezTo>
                  <a:cubicBezTo>
                    <a:pt x="1084" y="1183"/>
                    <a:pt x="1118" y="1149"/>
                    <a:pt x="1129" y="1079"/>
                  </a:cubicBezTo>
                  <a:cubicBezTo>
                    <a:pt x="1143" y="1068"/>
                    <a:pt x="1154" y="1043"/>
                    <a:pt x="1165" y="1043"/>
                  </a:cubicBezTo>
                  <a:cubicBezTo>
                    <a:pt x="1268" y="1021"/>
                    <a:pt x="1352" y="973"/>
                    <a:pt x="1375" y="859"/>
                  </a:cubicBezTo>
                  <a:close/>
                  <a:moveTo>
                    <a:pt x="95" y="800"/>
                  </a:moveTo>
                  <a:cubicBezTo>
                    <a:pt x="106" y="847"/>
                    <a:pt x="117" y="881"/>
                    <a:pt x="129" y="917"/>
                  </a:cubicBezTo>
                  <a:cubicBezTo>
                    <a:pt x="165" y="973"/>
                    <a:pt x="198" y="1032"/>
                    <a:pt x="268" y="1043"/>
                  </a:cubicBezTo>
                  <a:cubicBezTo>
                    <a:pt x="386" y="1043"/>
                    <a:pt x="467" y="1113"/>
                    <a:pt x="548" y="1183"/>
                  </a:cubicBezTo>
                  <a:cubicBezTo>
                    <a:pt x="606" y="1219"/>
                    <a:pt x="665" y="1278"/>
                    <a:pt x="724" y="1322"/>
                  </a:cubicBezTo>
                  <a:cubicBezTo>
                    <a:pt x="687" y="1370"/>
                    <a:pt x="640" y="1370"/>
                    <a:pt x="595" y="1370"/>
                  </a:cubicBezTo>
                  <a:cubicBezTo>
                    <a:pt x="478" y="1336"/>
                    <a:pt x="360" y="1300"/>
                    <a:pt x="246" y="1266"/>
                  </a:cubicBezTo>
                  <a:lnTo>
                    <a:pt x="235" y="1266"/>
                  </a:lnTo>
                  <a:cubicBezTo>
                    <a:pt x="151" y="1219"/>
                    <a:pt x="36" y="940"/>
                    <a:pt x="70" y="847"/>
                  </a:cubicBezTo>
                  <a:cubicBezTo>
                    <a:pt x="70" y="833"/>
                    <a:pt x="81" y="822"/>
                    <a:pt x="95" y="800"/>
                  </a:cubicBezTo>
                  <a:close/>
                  <a:moveTo>
                    <a:pt x="682" y="0"/>
                  </a:moveTo>
                  <a:cubicBezTo>
                    <a:pt x="652" y="0"/>
                    <a:pt x="622" y="9"/>
                    <a:pt x="595" y="20"/>
                  </a:cubicBezTo>
                  <a:cubicBezTo>
                    <a:pt x="548" y="32"/>
                    <a:pt x="514" y="54"/>
                    <a:pt x="467" y="54"/>
                  </a:cubicBezTo>
                  <a:cubicBezTo>
                    <a:pt x="397" y="54"/>
                    <a:pt x="349" y="90"/>
                    <a:pt x="316" y="149"/>
                  </a:cubicBezTo>
                  <a:cubicBezTo>
                    <a:pt x="305" y="160"/>
                    <a:pt x="279" y="171"/>
                    <a:pt x="268" y="171"/>
                  </a:cubicBezTo>
                  <a:cubicBezTo>
                    <a:pt x="165" y="182"/>
                    <a:pt x="117" y="219"/>
                    <a:pt x="95" y="311"/>
                  </a:cubicBezTo>
                  <a:cubicBezTo>
                    <a:pt x="81" y="370"/>
                    <a:pt x="70" y="439"/>
                    <a:pt x="59" y="498"/>
                  </a:cubicBezTo>
                  <a:cubicBezTo>
                    <a:pt x="36" y="568"/>
                    <a:pt x="25" y="638"/>
                    <a:pt x="70" y="708"/>
                  </a:cubicBezTo>
                  <a:cubicBezTo>
                    <a:pt x="81" y="730"/>
                    <a:pt x="81" y="752"/>
                    <a:pt x="59" y="777"/>
                  </a:cubicBezTo>
                  <a:cubicBezTo>
                    <a:pt x="11" y="822"/>
                    <a:pt x="0" y="881"/>
                    <a:pt x="25" y="940"/>
                  </a:cubicBezTo>
                  <a:cubicBezTo>
                    <a:pt x="48" y="1032"/>
                    <a:pt x="81" y="1127"/>
                    <a:pt x="129" y="1208"/>
                  </a:cubicBezTo>
                  <a:cubicBezTo>
                    <a:pt x="151" y="1252"/>
                    <a:pt x="187" y="1289"/>
                    <a:pt x="235" y="1300"/>
                  </a:cubicBezTo>
                  <a:cubicBezTo>
                    <a:pt x="349" y="1347"/>
                    <a:pt x="467" y="1381"/>
                    <a:pt x="584" y="1417"/>
                  </a:cubicBezTo>
                  <a:cubicBezTo>
                    <a:pt x="599" y="1420"/>
                    <a:pt x="614" y="1421"/>
                    <a:pt x="628" y="1421"/>
                  </a:cubicBezTo>
                  <a:cubicBezTo>
                    <a:pt x="683" y="1421"/>
                    <a:pt x="736" y="1402"/>
                    <a:pt x="779" y="1347"/>
                  </a:cubicBezTo>
                  <a:cubicBezTo>
                    <a:pt x="804" y="1316"/>
                    <a:pt x="843" y="1300"/>
                    <a:pt x="881" y="1300"/>
                  </a:cubicBezTo>
                  <a:cubicBezTo>
                    <a:pt x="899" y="1300"/>
                    <a:pt x="918" y="1304"/>
                    <a:pt x="933" y="1311"/>
                  </a:cubicBezTo>
                  <a:cubicBezTo>
                    <a:pt x="972" y="1334"/>
                    <a:pt x="1010" y="1345"/>
                    <a:pt x="1047" y="1345"/>
                  </a:cubicBezTo>
                  <a:cubicBezTo>
                    <a:pt x="1088" y="1345"/>
                    <a:pt x="1128" y="1331"/>
                    <a:pt x="1165" y="1300"/>
                  </a:cubicBezTo>
                  <a:cubicBezTo>
                    <a:pt x="1187" y="1289"/>
                    <a:pt x="1199" y="1278"/>
                    <a:pt x="1224" y="1278"/>
                  </a:cubicBezTo>
                  <a:cubicBezTo>
                    <a:pt x="1338" y="1241"/>
                    <a:pt x="1386" y="1160"/>
                    <a:pt x="1433" y="1068"/>
                  </a:cubicBezTo>
                  <a:cubicBezTo>
                    <a:pt x="1467" y="998"/>
                    <a:pt x="1467" y="940"/>
                    <a:pt x="1444" y="870"/>
                  </a:cubicBezTo>
                  <a:cubicBezTo>
                    <a:pt x="1408" y="822"/>
                    <a:pt x="1397" y="777"/>
                    <a:pt x="1444" y="719"/>
                  </a:cubicBezTo>
                  <a:lnTo>
                    <a:pt x="1444" y="683"/>
                  </a:lnTo>
                  <a:cubicBezTo>
                    <a:pt x="1456" y="498"/>
                    <a:pt x="1397" y="428"/>
                    <a:pt x="1246" y="358"/>
                  </a:cubicBezTo>
                  <a:lnTo>
                    <a:pt x="1235" y="358"/>
                  </a:lnTo>
                  <a:lnTo>
                    <a:pt x="1235" y="333"/>
                  </a:lnTo>
                  <a:cubicBezTo>
                    <a:pt x="1257" y="230"/>
                    <a:pt x="1235" y="182"/>
                    <a:pt x="1129" y="149"/>
                  </a:cubicBezTo>
                  <a:cubicBezTo>
                    <a:pt x="1095" y="135"/>
                    <a:pt x="1059" y="113"/>
                    <a:pt x="1036" y="90"/>
                  </a:cubicBezTo>
                  <a:cubicBezTo>
                    <a:pt x="996" y="50"/>
                    <a:pt x="946" y="27"/>
                    <a:pt x="892" y="27"/>
                  </a:cubicBezTo>
                  <a:cubicBezTo>
                    <a:pt x="867" y="27"/>
                    <a:pt x="842" y="32"/>
                    <a:pt x="816" y="43"/>
                  </a:cubicBezTo>
                  <a:lnTo>
                    <a:pt x="779" y="43"/>
                  </a:lnTo>
                  <a:cubicBezTo>
                    <a:pt x="750" y="11"/>
                    <a:pt x="716" y="0"/>
                    <a:pt x="6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45"/>
            <p:cNvSpPr/>
            <p:nvPr/>
          </p:nvSpPr>
          <p:spPr>
            <a:xfrm>
              <a:off x="3586599" y="2337886"/>
              <a:ext cx="29274" cy="60741"/>
            </a:xfrm>
            <a:custGeom>
              <a:avLst/>
              <a:gdLst/>
              <a:ahLst/>
              <a:cxnLst/>
              <a:rect l="l" t="t" r="r" b="b"/>
              <a:pathLst>
                <a:path w="387" h="803" extrusionOk="0">
                  <a:moveTo>
                    <a:pt x="71" y="0"/>
                  </a:moveTo>
                  <a:cubicBezTo>
                    <a:pt x="48" y="0"/>
                    <a:pt x="12" y="0"/>
                    <a:pt x="12" y="34"/>
                  </a:cubicBezTo>
                  <a:cubicBezTo>
                    <a:pt x="1" y="70"/>
                    <a:pt x="23" y="70"/>
                    <a:pt x="48" y="81"/>
                  </a:cubicBezTo>
                  <a:cubicBezTo>
                    <a:pt x="152" y="115"/>
                    <a:pt x="210" y="221"/>
                    <a:pt x="188" y="324"/>
                  </a:cubicBezTo>
                  <a:cubicBezTo>
                    <a:pt x="177" y="383"/>
                    <a:pt x="163" y="453"/>
                    <a:pt x="163" y="523"/>
                  </a:cubicBezTo>
                  <a:cubicBezTo>
                    <a:pt x="152" y="618"/>
                    <a:pt x="129" y="640"/>
                    <a:pt x="48" y="710"/>
                  </a:cubicBezTo>
                  <a:cubicBezTo>
                    <a:pt x="48" y="743"/>
                    <a:pt x="59" y="769"/>
                    <a:pt x="71" y="802"/>
                  </a:cubicBezTo>
                  <a:cubicBezTo>
                    <a:pt x="82" y="802"/>
                    <a:pt x="107" y="791"/>
                    <a:pt x="129" y="791"/>
                  </a:cubicBezTo>
                  <a:cubicBezTo>
                    <a:pt x="233" y="791"/>
                    <a:pt x="280" y="732"/>
                    <a:pt x="316" y="640"/>
                  </a:cubicBezTo>
                  <a:cubicBezTo>
                    <a:pt x="328" y="570"/>
                    <a:pt x="350" y="500"/>
                    <a:pt x="372" y="431"/>
                  </a:cubicBezTo>
                  <a:cubicBezTo>
                    <a:pt x="386" y="431"/>
                    <a:pt x="386" y="419"/>
                    <a:pt x="386" y="419"/>
                  </a:cubicBezTo>
                  <a:cubicBezTo>
                    <a:pt x="361" y="302"/>
                    <a:pt x="339" y="174"/>
                    <a:pt x="302" y="59"/>
                  </a:cubicBezTo>
                  <a:cubicBezTo>
                    <a:pt x="302" y="34"/>
                    <a:pt x="258" y="23"/>
                    <a:pt x="221" y="12"/>
                  </a:cubicBezTo>
                  <a:cubicBezTo>
                    <a:pt x="177" y="0"/>
                    <a:pt x="129" y="0"/>
                    <a:pt x="7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45"/>
            <p:cNvSpPr/>
            <p:nvPr/>
          </p:nvSpPr>
          <p:spPr>
            <a:xfrm>
              <a:off x="3539930" y="2392195"/>
              <a:ext cx="47579" cy="26324"/>
            </a:xfrm>
            <a:custGeom>
              <a:avLst/>
              <a:gdLst/>
              <a:ahLst/>
              <a:cxnLst/>
              <a:rect l="l" t="t" r="r" b="b"/>
              <a:pathLst>
                <a:path w="629" h="348" extrusionOk="0">
                  <a:moveTo>
                    <a:pt x="568" y="0"/>
                  </a:moveTo>
                  <a:cubicBezTo>
                    <a:pt x="559" y="0"/>
                    <a:pt x="548" y="1"/>
                    <a:pt x="537" y="3"/>
                  </a:cubicBezTo>
                  <a:cubicBezTo>
                    <a:pt x="478" y="14"/>
                    <a:pt x="408" y="14"/>
                    <a:pt x="350" y="25"/>
                  </a:cubicBezTo>
                  <a:cubicBezTo>
                    <a:pt x="338" y="25"/>
                    <a:pt x="327" y="39"/>
                    <a:pt x="305" y="39"/>
                  </a:cubicBezTo>
                  <a:cubicBezTo>
                    <a:pt x="257" y="39"/>
                    <a:pt x="210" y="39"/>
                    <a:pt x="176" y="25"/>
                  </a:cubicBezTo>
                  <a:cubicBezTo>
                    <a:pt x="162" y="21"/>
                    <a:pt x="150" y="18"/>
                    <a:pt x="139" y="18"/>
                  </a:cubicBezTo>
                  <a:cubicBezTo>
                    <a:pt x="124" y="18"/>
                    <a:pt x="113" y="24"/>
                    <a:pt x="106" y="39"/>
                  </a:cubicBezTo>
                  <a:cubicBezTo>
                    <a:pt x="70" y="62"/>
                    <a:pt x="37" y="95"/>
                    <a:pt x="0" y="120"/>
                  </a:cubicBezTo>
                  <a:cubicBezTo>
                    <a:pt x="12" y="179"/>
                    <a:pt x="37" y="213"/>
                    <a:pt x="95" y="235"/>
                  </a:cubicBezTo>
                  <a:cubicBezTo>
                    <a:pt x="140" y="249"/>
                    <a:pt x="176" y="271"/>
                    <a:pt x="210" y="305"/>
                  </a:cubicBezTo>
                  <a:cubicBezTo>
                    <a:pt x="249" y="333"/>
                    <a:pt x="277" y="348"/>
                    <a:pt x="305" y="348"/>
                  </a:cubicBezTo>
                  <a:cubicBezTo>
                    <a:pt x="336" y="348"/>
                    <a:pt x="366" y="330"/>
                    <a:pt x="408" y="294"/>
                  </a:cubicBezTo>
                  <a:cubicBezTo>
                    <a:pt x="467" y="260"/>
                    <a:pt x="526" y="224"/>
                    <a:pt x="570" y="179"/>
                  </a:cubicBezTo>
                  <a:cubicBezTo>
                    <a:pt x="607" y="154"/>
                    <a:pt x="618" y="109"/>
                    <a:pt x="629" y="73"/>
                  </a:cubicBezTo>
                  <a:cubicBezTo>
                    <a:pt x="629" y="24"/>
                    <a:pt x="613" y="0"/>
                    <a:pt x="56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45"/>
            <p:cNvSpPr/>
            <p:nvPr/>
          </p:nvSpPr>
          <p:spPr>
            <a:xfrm>
              <a:off x="3560201" y="2347568"/>
              <a:ext cx="37897" cy="43116"/>
            </a:xfrm>
            <a:custGeom>
              <a:avLst/>
              <a:gdLst/>
              <a:ahLst/>
              <a:cxnLst/>
              <a:rect l="l" t="t" r="r" b="b"/>
              <a:pathLst>
                <a:path w="501" h="570" extrusionOk="0">
                  <a:moveTo>
                    <a:pt x="350" y="1"/>
                  </a:moveTo>
                  <a:cubicBezTo>
                    <a:pt x="327" y="71"/>
                    <a:pt x="316" y="141"/>
                    <a:pt x="302" y="210"/>
                  </a:cubicBezTo>
                  <a:cubicBezTo>
                    <a:pt x="291" y="303"/>
                    <a:pt x="258" y="336"/>
                    <a:pt x="177" y="361"/>
                  </a:cubicBezTo>
                  <a:cubicBezTo>
                    <a:pt x="118" y="361"/>
                    <a:pt x="59" y="372"/>
                    <a:pt x="1" y="395"/>
                  </a:cubicBezTo>
                  <a:cubicBezTo>
                    <a:pt x="12" y="406"/>
                    <a:pt x="12" y="442"/>
                    <a:pt x="23" y="476"/>
                  </a:cubicBezTo>
                  <a:cubicBezTo>
                    <a:pt x="57" y="545"/>
                    <a:pt x="86" y="569"/>
                    <a:pt x="134" y="569"/>
                  </a:cubicBezTo>
                  <a:cubicBezTo>
                    <a:pt x="152" y="569"/>
                    <a:pt x="173" y="566"/>
                    <a:pt x="199" y="560"/>
                  </a:cubicBezTo>
                  <a:cubicBezTo>
                    <a:pt x="246" y="546"/>
                    <a:pt x="291" y="546"/>
                    <a:pt x="350" y="534"/>
                  </a:cubicBezTo>
                  <a:cubicBezTo>
                    <a:pt x="420" y="512"/>
                    <a:pt x="442" y="490"/>
                    <a:pt x="456" y="406"/>
                  </a:cubicBezTo>
                  <a:cubicBezTo>
                    <a:pt x="467" y="336"/>
                    <a:pt x="478" y="255"/>
                    <a:pt x="489" y="174"/>
                  </a:cubicBezTo>
                  <a:cubicBezTo>
                    <a:pt x="501" y="93"/>
                    <a:pt x="442" y="12"/>
                    <a:pt x="35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45"/>
            <p:cNvSpPr/>
            <p:nvPr/>
          </p:nvSpPr>
          <p:spPr>
            <a:xfrm>
              <a:off x="3567160" y="2382664"/>
              <a:ext cx="52950" cy="42814"/>
            </a:xfrm>
            <a:custGeom>
              <a:avLst/>
              <a:gdLst/>
              <a:ahLst/>
              <a:cxnLst/>
              <a:rect l="l" t="t" r="r" b="b"/>
              <a:pathLst>
                <a:path w="700" h="566" extrusionOk="0">
                  <a:moveTo>
                    <a:pt x="643" y="1"/>
                  </a:moveTo>
                  <a:cubicBezTo>
                    <a:pt x="618" y="48"/>
                    <a:pt x="607" y="82"/>
                    <a:pt x="596" y="118"/>
                  </a:cubicBezTo>
                  <a:cubicBezTo>
                    <a:pt x="573" y="177"/>
                    <a:pt x="537" y="235"/>
                    <a:pt x="467" y="235"/>
                  </a:cubicBezTo>
                  <a:cubicBezTo>
                    <a:pt x="339" y="246"/>
                    <a:pt x="269" y="316"/>
                    <a:pt x="188" y="375"/>
                  </a:cubicBezTo>
                  <a:cubicBezTo>
                    <a:pt x="118" y="420"/>
                    <a:pt x="59" y="467"/>
                    <a:pt x="1" y="526"/>
                  </a:cubicBezTo>
                  <a:cubicBezTo>
                    <a:pt x="25" y="556"/>
                    <a:pt x="54" y="566"/>
                    <a:pt x="84" y="566"/>
                  </a:cubicBezTo>
                  <a:cubicBezTo>
                    <a:pt x="99" y="566"/>
                    <a:pt x="114" y="563"/>
                    <a:pt x="129" y="559"/>
                  </a:cubicBezTo>
                  <a:cubicBezTo>
                    <a:pt x="258" y="537"/>
                    <a:pt x="375" y="501"/>
                    <a:pt x="490" y="467"/>
                  </a:cubicBezTo>
                  <a:cubicBezTo>
                    <a:pt x="585" y="420"/>
                    <a:pt x="699" y="140"/>
                    <a:pt x="666" y="48"/>
                  </a:cubicBezTo>
                  <a:cubicBezTo>
                    <a:pt x="666" y="37"/>
                    <a:pt x="654" y="26"/>
                    <a:pt x="64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45"/>
            <p:cNvSpPr/>
            <p:nvPr/>
          </p:nvSpPr>
          <p:spPr>
            <a:xfrm>
              <a:off x="3516255" y="2353695"/>
              <a:ext cx="30938" cy="43343"/>
            </a:xfrm>
            <a:custGeom>
              <a:avLst/>
              <a:gdLst/>
              <a:ahLst/>
              <a:cxnLst/>
              <a:rect l="l" t="t" r="r" b="b"/>
              <a:pathLst>
                <a:path w="409" h="573" extrusionOk="0">
                  <a:moveTo>
                    <a:pt x="185" y="1"/>
                  </a:moveTo>
                  <a:cubicBezTo>
                    <a:pt x="104" y="1"/>
                    <a:pt x="45" y="34"/>
                    <a:pt x="23" y="115"/>
                  </a:cubicBezTo>
                  <a:cubicBezTo>
                    <a:pt x="12" y="152"/>
                    <a:pt x="12" y="199"/>
                    <a:pt x="12" y="244"/>
                  </a:cubicBezTo>
                  <a:cubicBezTo>
                    <a:pt x="0" y="269"/>
                    <a:pt x="12" y="280"/>
                    <a:pt x="12" y="291"/>
                  </a:cubicBezTo>
                  <a:cubicBezTo>
                    <a:pt x="45" y="350"/>
                    <a:pt x="70" y="409"/>
                    <a:pt x="93" y="479"/>
                  </a:cubicBezTo>
                  <a:cubicBezTo>
                    <a:pt x="129" y="548"/>
                    <a:pt x="199" y="560"/>
                    <a:pt x="255" y="571"/>
                  </a:cubicBezTo>
                  <a:cubicBezTo>
                    <a:pt x="262" y="572"/>
                    <a:pt x="268" y="572"/>
                    <a:pt x="275" y="572"/>
                  </a:cubicBezTo>
                  <a:cubicBezTo>
                    <a:pt x="332" y="572"/>
                    <a:pt x="366" y="529"/>
                    <a:pt x="408" y="479"/>
                  </a:cubicBezTo>
                  <a:cubicBezTo>
                    <a:pt x="383" y="465"/>
                    <a:pt x="361" y="453"/>
                    <a:pt x="338" y="453"/>
                  </a:cubicBezTo>
                  <a:cubicBezTo>
                    <a:pt x="280" y="442"/>
                    <a:pt x="243" y="409"/>
                    <a:pt x="221" y="350"/>
                  </a:cubicBezTo>
                  <a:cubicBezTo>
                    <a:pt x="210" y="314"/>
                    <a:pt x="199" y="280"/>
                    <a:pt x="185" y="244"/>
                  </a:cubicBezTo>
                  <a:cubicBezTo>
                    <a:pt x="174" y="210"/>
                    <a:pt x="174" y="174"/>
                    <a:pt x="185" y="152"/>
                  </a:cubicBezTo>
                  <a:cubicBezTo>
                    <a:pt x="221" y="93"/>
                    <a:pt x="199" y="46"/>
                    <a:pt x="18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45"/>
            <p:cNvSpPr/>
            <p:nvPr/>
          </p:nvSpPr>
          <p:spPr>
            <a:xfrm>
              <a:off x="3532971" y="2358989"/>
              <a:ext cx="28971" cy="32980"/>
            </a:xfrm>
            <a:custGeom>
              <a:avLst/>
              <a:gdLst/>
              <a:ahLst/>
              <a:cxnLst/>
              <a:rect l="l" t="t" r="r" b="b"/>
              <a:pathLst>
                <a:path w="383" h="436" extrusionOk="0">
                  <a:moveTo>
                    <a:pt x="151" y="1"/>
                  </a:moveTo>
                  <a:cubicBezTo>
                    <a:pt x="104" y="23"/>
                    <a:pt x="59" y="34"/>
                    <a:pt x="22" y="71"/>
                  </a:cubicBezTo>
                  <a:cubicBezTo>
                    <a:pt x="11" y="82"/>
                    <a:pt x="0" y="129"/>
                    <a:pt x="11" y="163"/>
                  </a:cubicBezTo>
                  <a:cubicBezTo>
                    <a:pt x="22" y="210"/>
                    <a:pt x="48" y="255"/>
                    <a:pt x="70" y="302"/>
                  </a:cubicBezTo>
                  <a:cubicBezTo>
                    <a:pt x="70" y="314"/>
                    <a:pt x="92" y="325"/>
                    <a:pt x="117" y="325"/>
                  </a:cubicBezTo>
                  <a:cubicBezTo>
                    <a:pt x="162" y="361"/>
                    <a:pt x="221" y="372"/>
                    <a:pt x="268" y="409"/>
                  </a:cubicBezTo>
                  <a:cubicBezTo>
                    <a:pt x="293" y="425"/>
                    <a:pt x="319" y="435"/>
                    <a:pt x="349" y="435"/>
                  </a:cubicBezTo>
                  <a:cubicBezTo>
                    <a:pt x="360" y="435"/>
                    <a:pt x="371" y="434"/>
                    <a:pt x="383" y="431"/>
                  </a:cubicBezTo>
                  <a:cubicBezTo>
                    <a:pt x="361" y="361"/>
                    <a:pt x="338" y="302"/>
                    <a:pt x="313" y="255"/>
                  </a:cubicBezTo>
                  <a:cubicBezTo>
                    <a:pt x="313" y="244"/>
                    <a:pt x="302" y="221"/>
                    <a:pt x="291" y="221"/>
                  </a:cubicBezTo>
                  <a:cubicBezTo>
                    <a:pt x="221" y="221"/>
                    <a:pt x="198" y="163"/>
                    <a:pt x="173" y="104"/>
                  </a:cubicBezTo>
                  <a:cubicBezTo>
                    <a:pt x="173" y="71"/>
                    <a:pt x="162" y="34"/>
                    <a:pt x="15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5"/>
            <p:cNvSpPr/>
            <p:nvPr/>
          </p:nvSpPr>
          <p:spPr>
            <a:xfrm>
              <a:off x="3531232" y="2326918"/>
              <a:ext cx="36006" cy="32148"/>
            </a:xfrm>
            <a:custGeom>
              <a:avLst/>
              <a:gdLst/>
              <a:ahLst/>
              <a:cxnLst/>
              <a:rect l="l" t="t" r="r" b="b"/>
              <a:pathLst>
                <a:path w="476" h="425" extrusionOk="0">
                  <a:moveTo>
                    <a:pt x="314" y="0"/>
                  </a:moveTo>
                  <a:cubicBezTo>
                    <a:pt x="276" y="0"/>
                    <a:pt x="240" y="14"/>
                    <a:pt x="196" y="50"/>
                  </a:cubicBezTo>
                  <a:cubicBezTo>
                    <a:pt x="163" y="87"/>
                    <a:pt x="115" y="109"/>
                    <a:pt x="71" y="134"/>
                  </a:cubicBezTo>
                  <a:cubicBezTo>
                    <a:pt x="34" y="157"/>
                    <a:pt x="1" y="179"/>
                    <a:pt x="12" y="215"/>
                  </a:cubicBezTo>
                  <a:cubicBezTo>
                    <a:pt x="23" y="285"/>
                    <a:pt x="34" y="355"/>
                    <a:pt x="57" y="425"/>
                  </a:cubicBezTo>
                  <a:cubicBezTo>
                    <a:pt x="93" y="414"/>
                    <a:pt x="127" y="400"/>
                    <a:pt x="163" y="377"/>
                  </a:cubicBezTo>
                  <a:cubicBezTo>
                    <a:pt x="185" y="366"/>
                    <a:pt x="196" y="330"/>
                    <a:pt x="185" y="307"/>
                  </a:cubicBezTo>
                  <a:cubicBezTo>
                    <a:pt x="174" y="208"/>
                    <a:pt x="259" y="86"/>
                    <a:pt x="359" y="86"/>
                  </a:cubicBezTo>
                  <a:cubicBezTo>
                    <a:pt x="364" y="86"/>
                    <a:pt x="368" y="86"/>
                    <a:pt x="372" y="87"/>
                  </a:cubicBezTo>
                  <a:cubicBezTo>
                    <a:pt x="406" y="87"/>
                    <a:pt x="431" y="87"/>
                    <a:pt x="476" y="76"/>
                  </a:cubicBezTo>
                  <a:cubicBezTo>
                    <a:pt x="453" y="50"/>
                    <a:pt x="442" y="39"/>
                    <a:pt x="431" y="28"/>
                  </a:cubicBezTo>
                  <a:cubicBezTo>
                    <a:pt x="385" y="12"/>
                    <a:pt x="349" y="0"/>
                    <a:pt x="31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5"/>
            <p:cNvSpPr/>
            <p:nvPr/>
          </p:nvSpPr>
          <p:spPr>
            <a:xfrm>
              <a:off x="3515423" y="2387127"/>
              <a:ext cx="37065" cy="32526"/>
            </a:xfrm>
            <a:custGeom>
              <a:avLst/>
              <a:gdLst/>
              <a:ahLst/>
              <a:cxnLst/>
              <a:rect l="l" t="t" r="r" b="b"/>
              <a:pathLst>
                <a:path w="490" h="430" extrusionOk="0">
                  <a:moveTo>
                    <a:pt x="34" y="0"/>
                  </a:moveTo>
                  <a:cubicBezTo>
                    <a:pt x="23" y="37"/>
                    <a:pt x="11" y="59"/>
                    <a:pt x="0" y="92"/>
                  </a:cubicBezTo>
                  <a:cubicBezTo>
                    <a:pt x="0" y="176"/>
                    <a:pt x="81" y="316"/>
                    <a:pt x="162" y="350"/>
                  </a:cubicBezTo>
                  <a:cubicBezTo>
                    <a:pt x="196" y="361"/>
                    <a:pt x="232" y="372"/>
                    <a:pt x="280" y="397"/>
                  </a:cubicBezTo>
                  <a:cubicBezTo>
                    <a:pt x="318" y="418"/>
                    <a:pt x="343" y="429"/>
                    <a:pt x="370" y="429"/>
                  </a:cubicBezTo>
                  <a:cubicBezTo>
                    <a:pt x="400" y="429"/>
                    <a:pt x="433" y="415"/>
                    <a:pt x="489" y="386"/>
                  </a:cubicBezTo>
                  <a:cubicBezTo>
                    <a:pt x="453" y="372"/>
                    <a:pt x="419" y="350"/>
                    <a:pt x="394" y="338"/>
                  </a:cubicBezTo>
                  <a:cubicBezTo>
                    <a:pt x="336" y="327"/>
                    <a:pt x="302" y="291"/>
                    <a:pt x="280" y="221"/>
                  </a:cubicBezTo>
                  <a:cubicBezTo>
                    <a:pt x="280" y="210"/>
                    <a:pt x="266" y="187"/>
                    <a:pt x="254" y="187"/>
                  </a:cubicBezTo>
                  <a:cubicBezTo>
                    <a:pt x="151" y="162"/>
                    <a:pt x="70" y="118"/>
                    <a:pt x="4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5"/>
            <p:cNvSpPr/>
            <p:nvPr/>
          </p:nvSpPr>
          <p:spPr>
            <a:xfrm>
              <a:off x="3547116" y="2351804"/>
              <a:ext cx="23752" cy="21180"/>
            </a:xfrm>
            <a:custGeom>
              <a:avLst/>
              <a:gdLst/>
              <a:ahLst/>
              <a:cxnLst/>
              <a:rect l="l" t="t" r="r" b="b"/>
              <a:pathLst>
                <a:path w="314" h="280" extrusionOk="0">
                  <a:moveTo>
                    <a:pt x="34" y="1"/>
                  </a:moveTo>
                  <a:cubicBezTo>
                    <a:pt x="0" y="96"/>
                    <a:pt x="23" y="166"/>
                    <a:pt x="56" y="247"/>
                  </a:cubicBezTo>
                  <a:cubicBezTo>
                    <a:pt x="66" y="262"/>
                    <a:pt x="173" y="279"/>
                    <a:pt x="243" y="279"/>
                  </a:cubicBezTo>
                  <a:cubicBezTo>
                    <a:pt x="272" y="279"/>
                    <a:pt x="295" y="276"/>
                    <a:pt x="302" y="269"/>
                  </a:cubicBezTo>
                  <a:cubicBezTo>
                    <a:pt x="302" y="258"/>
                    <a:pt x="313" y="224"/>
                    <a:pt x="302" y="210"/>
                  </a:cubicBezTo>
                  <a:cubicBezTo>
                    <a:pt x="302" y="177"/>
                    <a:pt x="291" y="140"/>
                    <a:pt x="280" y="107"/>
                  </a:cubicBezTo>
                  <a:lnTo>
                    <a:pt x="196" y="107"/>
                  </a:lnTo>
                  <a:cubicBezTo>
                    <a:pt x="151" y="96"/>
                    <a:pt x="115" y="96"/>
                    <a:pt x="93" y="37"/>
                  </a:cubicBezTo>
                  <a:cubicBezTo>
                    <a:pt x="93" y="26"/>
                    <a:pt x="56" y="15"/>
                    <a:pt x="34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5"/>
            <p:cNvSpPr/>
            <p:nvPr/>
          </p:nvSpPr>
          <p:spPr>
            <a:xfrm>
              <a:off x="3568219" y="2334709"/>
              <a:ext cx="14902" cy="35779"/>
            </a:xfrm>
            <a:custGeom>
              <a:avLst/>
              <a:gdLst/>
              <a:ahLst/>
              <a:cxnLst/>
              <a:rect l="l" t="t" r="r" b="b"/>
              <a:pathLst>
                <a:path w="197" h="473" extrusionOk="0">
                  <a:moveTo>
                    <a:pt x="88" y="1"/>
                  </a:moveTo>
                  <a:cubicBezTo>
                    <a:pt x="58" y="1"/>
                    <a:pt x="28" y="6"/>
                    <a:pt x="1" y="6"/>
                  </a:cubicBezTo>
                  <a:cubicBezTo>
                    <a:pt x="34" y="76"/>
                    <a:pt x="71" y="146"/>
                    <a:pt x="104" y="204"/>
                  </a:cubicBezTo>
                  <a:cubicBezTo>
                    <a:pt x="126" y="252"/>
                    <a:pt x="115" y="285"/>
                    <a:pt x="82" y="311"/>
                  </a:cubicBezTo>
                  <a:cubicBezTo>
                    <a:pt x="45" y="322"/>
                    <a:pt x="45" y="344"/>
                    <a:pt x="57" y="380"/>
                  </a:cubicBezTo>
                  <a:cubicBezTo>
                    <a:pt x="71" y="403"/>
                    <a:pt x="71" y="436"/>
                    <a:pt x="82" y="473"/>
                  </a:cubicBezTo>
                  <a:cubicBezTo>
                    <a:pt x="126" y="461"/>
                    <a:pt x="140" y="436"/>
                    <a:pt x="152" y="392"/>
                  </a:cubicBezTo>
                  <a:cubicBezTo>
                    <a:pt x="163" y="322"/>
                    <a:pt x="185" y="252"/>
                    <a:pt x="196" y="171"/>
                  </a:cubicBezTo>
                  <a:cubicBezTo>
                    <a:pt x="196" y="123"/>
                    <a:pt x="196" y="65"/>
                    <a:pt x="174" y="31"/>
                  </a:cubicBezTo>
                  <a:cubicBezTo>
                    <a:pt x="149" y="7"/>
                    <a:pt x="119" y="1"/>
                    <a:pt x="8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5"/>
            <p:cNvSpPr/>
            <p:nvPr/>
          </p:nvSpPr>
          <p:spPr>
            <a:xfrm>
              <a:off x="3565496" y="2325406"/>
              <a:ext cx="29198" cy="9834"/>
            </a:xfrm>
            <a:custGeom>
              <a:avLst/>
              <a:gdLst/>
              <a:ahLst/>
              <a:cxnLst/>
              <a:rect l="l" t="t" r="r" b="b"/>
              <a:pathLst>
                <a:path w="386" h="130" extrusionOk="0">
                  <a:moveTo>
                    <a:pt x="0" y="1"/>
                  </a:moveTo>
                  <a:cubicBezTo>
                    <a:pt x="37" y="59"/>
                    <a:pt x="59" y="84"/>
                    <a:pt x="107" y="84"/>
                  </a:cubicBezTo>
                  <a:cubicBezTo>
                    <a:pt x="120" y="81"/>
                    <a:pt x="134" y="79"/>
                    <a:pt x="148" y="79"/>
                  </a:cubicBezTo>
                  <a:cubicBezTo>
                    <a:pt x="190" y="79"/>
                    <a:pt x="230" y="95"/>
                    <a:pt x="257" y="129"/>
                  </a:cubicBezTo>
                  <a:lnTo>
                    <a:pt x="291" y="129"/>
                  </a:lnTo>
                  <a:cubicBezTo>
                    <a:pt x="327" y="129"/>
                    <a:pt x="350" y="129"/>
                    <a:pt x="386" y="118"/>
                  </a:cubicBezTo>
                  <a:cubicBezTo>
                    <a:pt x="372" y="84"/>
                    <a:pt x="350" y="48"/>
                    <a:pt x="291" y="37"/>
                  </a:cubicBezTo>
                  <a:cubicBezTo>
                    <a:pt x="246" y="26"/>
                    <a:pt x="188" y="15"/>
                    <a:pt x="14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5"/>
            <p:cNvSpPr/>
            <p:nvPr/>
          </p:nvSpPr>
          <p:spPr>
            <a:xfrm>
              <a:off x="3548780" y="2335163"/>
              <a:ext cx="21256" cy="15053"/>
            </a:xfrm>
            <a:custGeom>
              <a:avLst/>
              <a:gdLst/>
              <a:ahLst/>
              <a:cxnLst/>
              <a:rect l="l" t="t" r="r" b="b"/>
              <a:pathLst>
                <a:path w="281" h="199" extrusionOk="0">
                  <a:moveTo>
                    <a:pt x="174" y="0"/>
                  </a:moveTo>
                  <a:cubicBezTo>
                    <a:pt x="152" y="0"/>
                    <a:pt x="118" y="11"/>
                    <a:pt x="93" y="25"/>
                  </a:cubicBezTo>
                  <a:cubicBezTo>
                    <a:pt x="71" y="48"/>
                    <a:pt x="48" y="70"/>
                    <a:pt x="23" y="106"/>
                  </a:cubicBezTo>
                  <a:cubicBezTo>
                    <a:pt x="12" y="117"/>
                    <a:pt x="1" y="151"/>
                    <a:pt x="1" y="165"/>
                  </a:cubicBezTo>
                  <a:cubicBezTo>
                    <a:pt x="12" y="187"/>
                    <a:pt x="48" y="187"/>
                    <a:pt x="59" y="198"/>
                  </a:cubicBezTo>
                  <a:cubicBezTo>
                    <a:pt x="82" y="137"/>
                    <a:pt x="105" y="111"/>
                    <a:pt x="164" y="111"/>
                  </a:cubicBezTo>
                  <a:cubicBezTo>
                    <a:pt x="193" y="111"/>
                    <a:pt x="230" y="117"/>
                    <a:pt x="280" y="129"/>
                  </a:cubicBezTo>
                  <a:cubicBezTo>
                    <a:pt x="269" y="70"/>
                    <a:pt x="221" y="25"/>
                    <a:pt x="17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5"/>
            <p:cNvSpPr/>
            <p:nvPr/>
          </p:nvSpPr>
          <p:spPr>
            <a:xfrm>
              <a:off x="3556646" y="2345450"/>
              <a:ext cx="16944" cy="10893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73" y="1"/>
                  </a:moveTo>
                  <a:cubicBezTo>
                    <a:pt x="37" y="1"/>
                    <a:pt x="14" y="25"/>
                    <a:pt x="14" y="74"/>
                  </a:cubicBezTo>
                  <a:cubicBezTo>
                    <a:pt x="0" y="121"/>
                    <a:pt x="14" y="143"/>
                    <a:pt x="70" y="143"/>
                  </a:cubicBezTo>
                  <a:cubicBezTo>
                    <a:pt x="106" y="143"/>
                    <a:pt x="140" y="143"/>
                    <a:pt x="176" y="132"/>
                  </a:cubicBezTo>
                  <a:cubicBezTo>
                    <a:pt x="224" y="121"/>
                    <a:pt x="224" y="110"/>
                    <a:pt x="187" y="51"/>
                  </a:cubicBezTo>
                  <a:cubicBezTo>
                    <a:pt x="165" y="40"/>
                    <a:pt x="129" y="15"/>
                    <a:pt x="95" y="4"/>
                  </a:cubicBezTo>
                  <a:cubicBezTo>
                    <a:pt x="87" y="2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5"/>
            <p:cNvSpPr/>
            <p:nvPr/>
          </p:nvSpPr>
          <p:spPr>
            <a:xfrm>
              <a:off x="3510960" y="2321851"/>
              <a:ext cx="111875" cy="107866"/>
            </a:xfrm>
            <a:custGeom>
              <a:avLst/>
              <a:gdLst/>
              <a:ahLst/>
              <a:cxnLst/>
              <a:rect l="l" t="t" r="r" b="b"/>
              <a:pathLst>
                <a:path w="1479" h="1426" extrusionOk="0">
                  <a:moveTo>
                    <a:pt x="861" y="48"/>
                  </a:moveTo>
                  <a:cubicBezTo>
                    <a:pt x="909" y="62"/>
                    <a:pt x="967" y="73"/>
                    <a:pt x="1012" y="84"/>
                  </a:cubicBezTo>
                  <a:cubicBezTo>
                    <a:pt x="1071" y="95"/>
                    <a:pt x="1093" y="131"/>
                    <a:pt x="1107" y="165"/>
                  </a:cubicBezTo>
                  <a:cubicBezTo>
                    <a:pt x="1071" y="176"/>
                    <a:pt x="1048" y="176"/>
                    <a:pt x="1012" y="176"/>
                  </a:cubicBezTo>
                  <a:lnTo>
                    <a:pt x="978" y="176"/>
                  </a:lnTo>
                  <a:cubicBezTo>
                    <a:pt x="951" y="142"/>
                    <a:pt x="911" y="126"/>
                    <a:pt x="869" y="126"/>
                  </a:cubicBezTo>
                  <a:cubicBezTo>
                    <a:pt x="855" y="126"/>
                    <a:pt x="841" y="128"/>
                    <a:pt x="828" y="131"/>
                  </a:cubicBezTo>
                  <a:cubicBezTo>
                    <a:pt x="780" y="131"/>
                    <a:pt x="758" y="106"/>
                    <a:pt x="721" y="48"/>
                  </a:cubicBezTo>
                  <a:close/>
                  <a:moveTo>
                    <a:pt x="674" y="176"/>
                  </a:moveTo>
                  <a:cubicBezTo>
                    <a:pt x="721" y="201"/>
                    <a:pt x="769" y="246"/>
                    <a:pt x="780" y="305"/>
                  </a:cubicBezTo>
                  <a:cubicBezTo>
                    <a:pt x="730" y="293"/>
                    <a:pt x="693" y="287"/>
                    <a:pt x="664" y="287"/>
                  </a:cubicBezTo>
                  <a:cubicBezTo>
                    <a:pt x="605" y="287"/>
                    <a:pt x="582" y="313"/>
                    <a:pt x="559" y="374"/>
                  </a:cubicBezTo>
                  <a:cubicBezTo>
                    <a:pt x="548" y="363"/>
                    <a:pt x="512" y="363"/>
                    <a:pt x="501" y="341"/>
                  </a:cubicBezTo>
                  <a:cubicBezTo>
                    <a:pt x="501" y="327"/>
                    <a:pt x="512" y="293"/>
                    <a:pt x="523" y="282"/>
                  </a:cubicBezTo>
                  <a:cubicBezTo>
                    <a:pt x="548" y="246"/>
                    <a:pt x="571" y="224"/>
                    <a:pt x="593" y="201"/>
                  </a:cubicBezTo>
                  <a:cubicBezTo>
                    <a:pt x="618" y="187"/>
                    <a:pt x="652" y="176"/>
                    <a:pt x="674" y="176"/>
                  </a:cubicBezTo>
                  <a:close/>
                  <a:moveTo>
                    <a:pt x="677" y="313"/>
                  </a:moveTo>
                  <a:cubicBezTo>
                    <a:pt x="684" y="313"/>
                    <a:pt x="691" y="314"/>
                    <a:pt x="699" y="316"/>
                  </a:cubicBezTo>
                  <a:cubicBezTo>
                    <a:pt x="733" y="327"/>
                    <a:pt x="769" y="352"/>
                    <a:pt x="791" y="363"/>
                  </a:cubicBezTo>
                  <a:cubicBezTo>
                    <a:pt x="828" y="422"/>
                    <a:pt x="828" y="433"/>
                    <a:pt x="780" y="444"/>
                  </a:cubicBezTo>
                  <a:cubicBezTo>
                    <a:pt x="744" y="455"/>
                    <a:pt x="710" y="455"/>
                    <a:pt x="674" y="455"/>
                  </a:cubicBezTo>
                  <a:cubicBezTo>
                    <a:pt x="618" y="455"/>
                    <a:pt x="604" y="433"/>
                    <a:pt x="618" y="386"/>
                  </a:cubicBezTo>
                  <a:cubicBezTo>
                    <a:pt x="618" y="337"/>
                    <a:pt x="641" y="313"/>
                    <a:pt x="677" y="313"/>
                  </a:cubicBezTo>
                  <a:close/>
                  <a:moveTo>
                    <a:pt x="582" y="67"/>
                  </a:moveTo>
                  <a:cubicBezTo>
                    <a:pt x="617" y="67"/>
                    <a:pt x="653" y="79"/>
                    <a:pt x="699" y="95"/>
                  </a:cubicBezTo>
                  <a:cubicBezTo>
                    <a:pt x="710" y="106"/>
                    <a:pt x="721" y="117"/>
                    <a:pt x="744" y="143"/>
                  </a:cubicBezTo>
                  <a:cubicBezTo>
                    <a:pt x="699" y="154"/>
                    <a:pt x="674" y="154"/>
                    <a:pt x="640" y="154"/>
                  </a:cubicBezTo>
                  <a:cubicBezTo>
                    <a:pt x="636" y="153"/>
                    <a:pt x="632" y="153"/>
                    <a:pt x="627" y="153"/>
                  </a:cubicBezTo>
                  <a:cubicBezTo>
                    <a:pt x="527" y="153"/>
                    <a:pt x="442" y="275"/>
                    <a:pt x="453" y="374"/>
                  </a:cubicBezTo>
                  <a:cubicBezTo>
                    <a:pt x="464" y="397"/>
                    <a:pt x="453" y="433"/>
                    <a:pt x="431" y="444"/>
                  </a:cubicBezTo>
                  <a:cubicBezTo>
                    <a:pt x="395" y="467"/>
                    <a:pt x="361" y="481"/>
                    <a:pt x="325" y="492"/>
                  </a:cubicBezTo>
                  <a:cubicBezTo>
                    <a:pt x="302" y="422"/>
                    <a:pt x="291" y="352"/>
                    <a:pt x="280" y="282"/>
                  </a:cubicBezTo>
                  <a:cubicBezTo>
                    <a:pt x="269" y="246"/>
                    <a:pt x="302" y="224"/>
                    <a:pt x="339" y="201"/>
                  </a:cubicBezTo>
                  <a:cubicBezTo>
                    <a:pt x="383" y="176"/>
                    <a:pt x="431" y="154"/>
                    <a:pt x="464" y="117"/>
                  </a:cubicBezTo>
                  <a:cubicBezTo>
                    <a:pt x="508" y="81"/>
                    <a:pt x="544" y="67"/>
                    <a:pt x="582" y="67"/>
                  </a:cubicBezTo>
                  <a:close/>
                  <a:moveTo>
                    <a:pt x="845" y="171"/>
                  </a:moveTo>
                  <a:cubicBezTo>
                    <a:pt x="876" y="171"/>
                    <a:pt x="906" y="177"/>
                    <a:pt x="931" y="201"/>
                  </a:cubicBezTo>
                  <a:cubicBezTo>
                    <a:pt x="953" y="235"/>
                    <a:pt x="953" y="293"/>
                    <a:pt x="953" y="341"/>
                  </a:cubicBezTo>
                  <a:cubicBezTo>
                    <a:pt x="942" y="422"/>
                    <a:pt x="920" y="492"/>
                    <a:pt x="909" y="562"/>
                  </a:cubicBezTo>
                  <a:cubicBezTo>
                    <a:pt x="897" y="606"/>
                    <a:pt x="883" y="631"/>
                    <a:pt x="839" y="643"/>
                  </a:cubicBezTo>
                  <a:cubicBezTo>
                    <a:pt x="828" y="606"/>
                    <a:pt x="828" y="573"/>
                    <a:pt x="814" y="550"/>
                  </a:cubicBezTo>
                  <a:cubicBezTo>
                    <a:pt x="802" y="514"/>
                    <a:pt x="802" y="492"/>
                    <a:pt x="839" y="481"/>
                  </a:cubicBezTo>
                  <a:cubicBezTo>
                    <a:pt x="872" y="455"/>
                    <a:pt x="883" y="422"/>
                    <a:pt x="861" y="374"/>
                  </a:cubicBezTo>
                  <a:cubicBezTo>
                    <a:pt x="828" y="316"/>
                    <a:pt x="791" y="246"/>
                    <a:pt x="758" y="176"/>
                  </a:cubicBezTo>
                  <a:cubicBezTo>
                    <a:pt x="785" y="176"/>
                    <a:pt x="815" y="171"/>
                    <a:pt x="845" y="171"/>
                  </a:cubicBezTo>
                  <a:close/>
                  <a:moveTo>
                    <a:pt x="512" y="397"/>
                  </a:moveTo>
                  <a:cubicBezTo>
                    <a:pt x="534" y="411"/>
                    <a:pt x="571" y="422"/>
                    <a:pt x="571" y="433"/>
                  </a:cubicBezTo>
                  <a:cubicBezTo>
                    <a:pt x="593" y="492"/>
                    <a:pt x="629" y="492"/>
                    <a:pt x="674" y="503"/>
                  </a:cubicBezTo>
                  <a:lnTo>
                    <a:pt x="758" y="503"/>
                  </a:lnTo>
                  <a:cubicBezTo>
                    <a:pt x="769" y="536"/>
                    <a:pt x="780" y="573"/>
                    <a:pt x="780" y="606"/>
                  </a:cubicBezTo>
                  <a:cubicBezTo>
                    <a:pt x="791" y="620"/>
                    <a:pt x="780" y="654"/>
                    <a:pt x="780" y="665"/>
                  </a:cubicBezTo>
                  <a:cubicBezTo>
                    <a:pt x="773" y="672"/>
                    <a:pt x="750" y="675"/>
                    <a:pt x="721" y="675"/>
                  </a:cubicBezTo>
                  <a:cubicBezTo>
                    <a:pt x="651" y="675"/>
                    <a:pt x="544" y="658"/>
                    <a:pt x="534" y="643"/>
                  </a:cubicBezTo>
                  <a:cubicBezTo>
                    <a:pt x="501" y="562"/>
                    <a:pt x="478" y="492"/>
                    <a:pt x="512" y="397"/>
                  </a:cubicBezTo>
                  <a:close/>
                  <a:moveTo>
                    <a:pt x="1001" y="341"/>
                  </a:moveTo>
                  <a:cubicBezTo>
                    <a:pt x="1093" y="352"/>
                    <a:pt x="1152" y="433"/>
                    <a:pt x="1140" y="514"/>
                  </a:cubicBezTo>
                  <a:cubicBezTo>
                    <a:pt x="1129" y="595"/>
                    <a:pt x="1118" y="676"/>
                    <a:pt x="1107" y="746"/>
                  </a:cubicBezTo>
                  <a:cubicBezTo>
                    <a:pt x="1093" y="830"/>
                    <a:pt x="1071" y="852"/>
                    <a:pt x="1001" y="874"/>
                  </a:cubicBezTo>
                  <a:cubicBezTo>
                    <a:pt x="942" y="886"/>
                    <a:pt x="897" y="886"/>
                    <a:pt x="850" y="900"/>
                  </a:cubicBezTo>
                  <a:cubicBezTo>
                    <a:pt x="824" y="906"/>
                    <a:pt x="803" y="909"/>
                    <a:pt x="785" y="909"/>
                  </a:cubicBezTo>
                  <a:cubicBezTo>
                    <a:pt x="737" y="909"/>
                    <a:pt x="708" y="885"/>
                    <a:pt x="674" y="816"/>
                  </a:cubicBezTo>
                  <a:cubicBezTo>
                    <a:pt x="663" y="782"/>
                    <a:pt x="663" y="746"/>
                    <a:pt x="652" y="735"/>
                  </a:cubicBezTo>
                  <a:cubicBezTo>
                    <a:pt x="710" y="712"/>
                    <a:pt x="769" y="701"/>
                    <a:pt x="828" y="701"/>
                  </a:cubicBezTo>
                  <a:cubicBezTo>
                    <a:pt x="909" y="676"/>
                    <a:pt x="942" y="643"/>
                    <a:pt x="953" y="550"/>
                  </a:cubicBezTo>
                  <a:cubicBezTo>
                    <a:pt x="967" y="481"/>
                    <a:pt x="978" y="411"/>
                    <a:pt x="1001" y="341"/>
                  </a:cubicBezTo>
                  <a:close/>
                  <a:moveTo>
                    <a:pt x="442" y="492"/>
                  </a:moveTo>
                  <a:cubicBezTo>
                    <a:pt x="453" y="525"/>
                    <a:pt x="464" y="562"/>
                    <a:pt x="464" y="595"/>
                  </a:cubicBezTo>
                  <a:cubicBezTo>
                    <a:pt x="489" y="654"/>
                    <a:pt x="512" y="712"/>
                    <a:pt x="582" y="712"/>
                  </a:cubicBezTo>
                  <a:cubicBezTo>
                    <a:pt x="593" y="712"/>
                    <a:pt x="604" y="735"/>
                    <a:pt x="604" y="746"/>
                  </a:cubicBezTo>
                  <a:cubicBezTo>
                    <a:pt x="629" y="793"/>
                    <a:pt x="652" y="852"/>
                    <a:pt x="674" y="922"/>
                  </a:cubicBezTo>
                  <a:cubicBezTo>
                    <a:pt x="662" y="925"/>
                    <a:pt x="651" y="926"/>
                    <a:pt x="640" y="926"/>
                  </a:cubicBezTo>
                  <a:cubicBezTo>
                    <a:pt x="610" y="926"/>
                    <a:pt x="584" y="916"/>
                    <a:pt x="559" y="900"/>
                  </a:cubicBezTo>
                  <a:cubicBezTo>
                    <a:pt x="512" y="863"/>
                    <a:pt x="453" y="852"/>
                    <a:pt x="408" y="816"/>
                  </a:cubicBezTo>
                  <a:cubicBezTo>
                    <a:pt x="383" y="816"/>
                    <a:pt x="361" y="805"/>
                    <a:pt x="361" y="793"/>
                  </a:cubicBezTo>
                  <a:cubicBezTo>
                    <a:pt x="339" y="746"/>
                    <a:pt x="313" y="701"/>
                    <a:pt x="302" y="654"/>
                  </a:cubicBezTo>
                  <a:cubicBezTo>
                    <a:pt x="291" y="620"/>
                    <a:pt x="302" y="573"/>
                    <a:pt x="313" y="562"/>
                  </a:cubicBezTo>
                  <a:cubicBezTo>
                    <a:pt x="350" y="525"/>
                    <a:pt x="395" y="514"/>
                    <a:pt x="442" y="492"/>
                  </a:cubicBezTo>
                  <a:close/>
                  <a:moveTo>
                    <a:pt x="255" y="422"/>
                  </a:moveTo>
                  <a:cubicBezTo>
                    <a:pt x="269" y="467"/>
                    <a:pt x="291" y="514"/>
                    <a:pt x="255" y="573"/>
                  </a:cubicBezTo>
                  <a:cubicBezTo>
                    <a:pt x="244" y="595"/>
                    <a:pt x="244" y="631"/>
                    <a:pt x="255" y="665"/>
                  </a:cubicBezTo>
                  <a:cubicBezTo>
                    <a:pt x="269" y="701"/>
                    <a:pt x="280" y="735"/>
                    <a:pt x="291" y="771"/>
                  </a:cubicBezTo>
                  <a:cubicBezTo>
                    <a:pt x="313" y="830"/>
                    <a:pt x="350" y="863"/>
                    <a:pt x="408" y="874"/>
                  </a:cubicBezTo>
                  <a:cubicBezTo>
                    <a:pt x="431" y="874"/>
                    <a:pt x="453" y="886"/>
                    <a:pt x="478" y="900"/>
                  </a:cubicBezTo>
                  <a:cubicBezTo>
                    <a:pt x="436" y="950"/>
                    <a:pt x="402" y="993"/>
                    <a:pt x="345" y="993"/>
                  </a:cubicBezTo>
                  <a:cubicBezTo>
                    <a:pt x="338" y="993"/>
                    <a:pt x="332" y="993"/>
                    <a:pt x="325" y="992"/>
                  </a:cubicBezTo>
                  <a:cubicBezTo>
                    <a:pt x="269" y="981"/>
                    <a:pt x="199" y="969"/>
                    <a:pt x="163" y="900"/>
                  </a:cubicBezTo>
                  <a:cubicBezTo>
                    <a:pt x="140" y="830"/>
                    <a:pt x="115" y="771"/>
                    <a:pt x="82" y="712"/>
                  </a:cubicBezTo>
                  <a:cubicBezTo>
                    <a:pt x="82" y="701"/>
                    <a:pt x="70" y="690"/>
                    <a:pt x="82" y="665"/>
                  </a:cubicBezTo>
                  <a:cubicBezTo>
                    <a:pt x="82" y="620"/>
                    <a:pt x="82" y="573"/>
                    <a:pt x="93" y="536"/>
                  </a:cubicBezTo>
                  <a:cubicBezTo>
                    <a:pt x="115" y="455"/>
                    <a:pt x="174" y="422"/>
                    <a:pt x="255" y="422"/>
                  </a:cubicBezTo>
                  <a:close/>
                  <a:moveTo>
                    <a:pt x="1071" y="212"/>
                  </a:moveTo>
                  <a:cubicBezTo>
                    <a:pt x="1129" y="212"/>
                    <a:pt x="1177" y="212"/>
                    <a:pt x="1221" y="224"/>
                  </a:cubicBezTo>
                  <a:cubicBezTo>
                    <a:pt x="1258" y="235"/>
                    <a:pt x="1302" y="246"/>
                    <a:pt x="1302" y="271"/>
                  </a:cubicBezTo>
                  <a:cubicBezTo>
                    <a:pt x="1339" y="386"/>
                    <a:pt x="1361" y="514"/>
                    <a:pt x="1386" y="631"/>
                  </a:cubicBezTo>
                  <a:cubicBezTo>
                    <a:pt x="1386" y="631"/>
                    <a:pt x="1386" y="643"/>
                    <a:pt x="1372" y="643"/>
                  </a:cubicBezTo>
                  <a:cubicBezTo>
                    <a:pt x="1350" y="712"/>
                    <a:pt x="1328" y="782"/>
                    <a:pt x="1316" y="852"/>
                  </a:cubicBezTo>
                  <a:cubicBezTo>
                    <a:pt x="1280" y="944"/>
                    <a:pt x="1233" y="1003"/>
                    <a:pt x="1129" y="1003"/>
                  </a:cubicBezTo>
                  <a:cubicBezTo>
                    <a:pt x="1107" y="1003"/>
                    <a:pt x="1082" y="1014"/>
                    <a:pt x="1071" y="1014"/>
                  </a:cubicBezTo>
                  <a:cubicBezTo>
                    <a:pt x="1059" y="981"/>
                    <a:pt x="1048" y="955"/>
                    <a:pt x="1048" y="922"/>
                  </a:cubicBezTo>
                  <a:cubicBezTo>
                    <a:pt x="1129" y="852"/>
                    <a:pt x="1152" y="830"/>
                    <a:pt x="1163" y="735"/>
                  </a:cubicBezTo>
                  <a:cubicBezTo>
                    <a:pt x="1163" y="665"/>
                    <a:pt x="1177" y="595"/>
                    <a:pt x="1188" y="536"/>
                  </a:cubicBezTo>
                  <a:cubicBezTo>
                    <a:pt x="1210" y="433"/>
                    <a:pt x="1152" y="327"/>
                    <a:pt x="1048" y="293"/>
                  </a:cubicBezTo>
                  <a:cubicBezTo>
                    <a:pt x="1023" y="282"/>
                    <a:pt x="1001" y="282"/>
                    <a:pt x="1012" y="246"/>
                  </a:cubicBezTo>
                  <a:cubicBezTo>
                    <a:pt x="1012" y="212"/>
                    <a:pt x="1048" y="212"/>
                    <a:pt x="1071" y="212"/>
                  </a:cubicBezTo>
                  <a:close/>
                  <a:moveTo>
                    <a:pt x="951" y="930"/>
                  </a:moveTo>
                  <a:cubicBezTo>
                    <a:pt x="996" y="930"/>
                    <a:pt x="1012" y="954"/>
                    <a:pt x="1012" y="1003"/>
                  </a:cubicBezTo>
                  <a:cubicBezTo>
                    <a:pt x="1001" y="1039"/>
                    <a:pt x="990" y="1084"/>
                    <a:pt x="953" y="1109"/>
                  </a:cubicBezTo>
                  <a:cubicBezTo>
                    <a:pt x="909" y="1154"/>
                    <a:pt x="850" y="1190"/>
                    <a:pt x="791" y="1224"/>
                  </a:cubicBezTo>
                  <a:cubicBezTo>
                    <a:pt x="749" y="1260"/>
                    <a:pt x="719" y="1278"/>
                    <a:pt x="688" y="1278"/>
                  </a:cubicBezTo>
                  <a:cubicBezTo>
                    <a:pt x="660" y="1278"/>
                    <a:pt x="632" y="1263"/>
                    <a:pt x="593" y="1235"/>
                  </a:cubicBezTo>
                  <a:cubicBezTo>
                    <a:pt x="559" y="1201"/>
                    <a:pt x="523" y="1179"/>
                    <a:pt x="478" y="1165"/>
                  </a:cubicBezTo>
                  <a:cubicBezTo>
                    <a:pt x="420" y="1143"/>
                    <a:pt x="395" y="1109"/>
                    <a:pt x="383" y="1050"/>
                  </a:cubicBezTo>
                  <a:cubicBezTo>
                    <a:pt x="420" y="1025"/>
                    <a:pt x="453" y="992"/>
                    <a:pt x="489" y="969"/>
                  </a:cubicBezTo>
                  <a:cubicBezTo>
                    <a:pt x="496" y="954"/>
                    <a:pt x="507" y="948"/>
                    <a:pt x="522" y="948"/>
                  </a:cubicBezTo>
                  <a:cubicBezTo>
                    <a:pt x="533" y="948"/>
                    <a:pt x="545" y="951"/>
                    <a:pt x="559" y="955"/>
                  </a:cubicBezTo>
                  <a:cubicBezTo>
                    <a:pt x="593" y="969"/>
                    <a:pt x="640" y="969"/>
                    <a:pt x="688" y="969"/>
                  </a:cubicBezTo>
                  <a:cubicBezTo>
                    <a:pt x="710" y="969"/>
                    <a:pt x="721" y="955"/>
                    <a:pt x="733" y="955"/>
                  </a:cubicBezTo>
                  <a:cubicBezTo>
                    <a:pt x="791" y="944"/>
                    <a:pt x="861" y="944"/>
                    <a:pt x="920" y="933"/>
                  </a:cubicBezTo>
                  <a:cubicBezTo>
                    <a:pt x="931" y="931"/>
                    <a:pt x="942" y="930"/>
                    <a:pt x="951" y="930"/>
                  </a:cubicBezTo>
                  <a:close/>
                  <a:moveTo>
                    <a:pt x="104" y="863"/>
                  </a:moveTo>
                  <a:cubicBezTo>
                    <a:pt x="129" y="981"/>
                    <a:pt x="210" y="1025"/>
                    <a:pt x="313" y="1050"/>
                  </a:cubicBezTo>
                  <a:cubicBezTo>
                    <a:pt x="325" y="1050"/>
                    <a:pt x="339" y="1073"/>
                    <a:pt x="339" y="1084"/>
                  </a:cubicBezTo>
                  <a:cubicBezTo>
                    <a:pt x="361" y="1154"/>
                    <a:pt x="395" y="1190"/>
                    <a:pt x="453" y="1201"/>
                  </a:cubicBezTo>
                  <a:cubicBezTo>
                    <a:pt x="478" y="1213"/>
                    <a:pt x="512" y="1235"/>
                    <a:pt x="548" y="1249"/>
                  </a:cubicBezTo>
                  <a:cubicBezTo>
                    <a:pt x="492" y="1278"/>
                    <a:pt x="459" y="1292"/>
                    <a:pt x="429" y="1292"/>
                  </a:cubicBezTo>
                  <a:cubicBezTo>
                    <a:pt x="402" y="1292"/>
                    <a:pt x="377" y="1281"/>
                    <a:pt x="339" y="1260"/>
                  </a:cubicBezTo>
                  <a:cubicBezTo>
                    <a:pt x="291" y="1235"/>
                    <a:pt x="255" y="1224"/>
                    <a:pt x="221" y="1213"/>
                  </a:cubicBezTo>
                  <a:cubicBezTo>
                    <a:pt x="140" y="1179"/>
                    <a:pt x="59" y="1039"/>
                    <a:pt x="59" y="955"/>
                  </a:cubicBezTo>
                  <a:cubicBezTo>
                    <a:pt x="70" y="922"/>
                    <a:pt x="82" y="900"/>
                    <a:pt x="93" y="863"/>
                  </a:cubicBezTo>
                  <a:close/>
                  <a:moveTo>
                    <a:pt x="1386" y="805"/>
                  </a:moveTo>
                  <a:cubicBezTo>
                    <a:pt x="1397" y="830"/>
                    <a:pt x="1409" y="841"/>
                    <a:pt x="1409" y="852"/>
                  </a:cubicBezTo>
                  <a:cubicBezTo>
                    <a:pt x="1442" y="944"/>
                    <a:pt x="1328" y="1224"/>
                    <a:pt x="1233" y="1271"/>
                  </a:cubicBezTo>
                  <a:cubicBezTo>
                    <a:pt x="1118" y="1305"/>
                    <a:pt x="1001" y="1341"/>
                    <a:pt x="872" y="1363"/>
                  </a:cubicBezTo>
                  <a:cubicBezTo>
                    <a:pt x="857" y="1367"/>
                    <a:pt x="842" y="1370"/>
                    <a:pt x="827" y="1370"/>
                  </a:cubicBezTo>
                  <a:cubicBezTo>
                    <a:pt x="797" y="1370"/>
                    <a:pt x="768" y="1360"/>
                    <a:pt x="744" y="1330"/>
                  </a:cubicBezTo>
                  <a:cubicBezTo>
                    <a:pt x="802" y="1271"/>
                    <a:pt x="861" y="1224"/>
                    <a:pt x="931" y="1179"/>
                  </a:cubicBezTo>
                  <a:cubicBezTo>
                    <a:pt x="1012" y="1120"/>
                    <a:pt x="1082" y="1050"/>
                    <a:pt x="1210" y="1039"/>
                  </a:cubicBezTo>
                  <a:cubicBezTo>
                    <a:pt x="1280" y="1039"/>
                    <a:pt x="1316" y="981"/>
                    <a:pt x="1339" y="922"/>
                  </a:cubicBezTo>
                  <a:cubicBezTo>
                    <a:pt x="1350" y="886"/>
                    <a:pt x="1361" y="852"/>
                    <a:pt x="1386" y="805"/>
                  </a:cubicBezTo>
                  <a:close/>
                  <a:moveTo>
                    <a:pt x="808" y="0"/>
                  </a:moveTo>
                  <a:cubicBezTo>
                    <a:pt x="770" y="0"/>
                    <a:pt x="735" y="13"/>
                    <a:pt x="699" y="48"/>
                  </a:cubicBezTo>
                  <a:lnTo>
                    <a:pt x="652" y="48"/>
                  </a:lnTo>
                  <a:cubicBezTo>
                    <a:pt x="623" y="36"/>
                    <a:pt x="595" y="29"/>
                    <a:pt x="569" y="29"/>
                  </a:cubicBezTo>
                  <a:cubicBezTo>
                    <a:pt x="522" y="29"/>
                    <a:pt x="480" y="50"/>
                    <a:pt x="442" y="95"/>
                  </a:cubicBezTo>
                  <a:cubicBezTo>
                    <a:pt x="408" y="117"/>
                    <a:pt x="372" y="143"/>
                    <a:pt x="350" y="154"/>
                  </a:cubicBezTo>
                  <a:cubicBezTo>
                    <a:pt x="244" y="187"/>
                    <a:pt x="221" y="224"/>
                    <a:pt x="232" y="341"/>
                  </a:cubicBezTo>
                  <a:cubicBezTo>
                    <a:pt x="232" y="341"/>
                    <a:pt x="232" y="352"/>
                    <a:pt x="244" y="352"/>
                  </a:cubicBezTo>
                  <a:lnTo>
                    <a:pt x="232" y="363"/>
                  </a:lnTo>
                  <a:cubicBezTo>
                    <a:pt x="70" y="433"/>
                    <a:pt x="23" y="503"/>
                    <a:pt x="23" y="676"/>
                  </a:cubicBezTo>
                  <a:cubicBezTo>
                    <a:pt x="23" y="701"/>
                    <a:pt x="23" y="712"/>
                    <a:pt x="34" y="724"/>
                  </a:cubicBezTo>
                  <a:cubicBezTo>
                    <a:pt x="82" y="782"/>
                    <a:pt x="70" y="830"/>
                    <a:pt x="34" y="874"/>
                  </a:cubicBezTo>
                  <a:cubicBezTo>
                    <a:pt x="1" y="944"/>
                    <a:pt x="12" y="1003"/>
                    <a:pt x="34" y="1073"/>
                  </a:cubicBezTo>
                  <a:cubicBezTo>
                    <a:pt x="82" y="1165"/>
                    <a:pt x="140" y="1249"/>
                    <a:pt x="255" y="1282"/>
                  </a:cubicBezTo>
                  <a:cubicBezTo>
                    <a:pt x="269" y="1282"/>
                    <a:pt x="291" y="1294"/>
                    <a:pt x="302" y="1305"/>
                  </a:cubicBezTo>
                  <a:cubicBezTo>
                    <a:pt x="346" y="1336"/>
                    <a:pt x="386" y="1351"/>
                    <a:pt x="426" y="1351"/>
                  </a:cubicBezTo>
                  <a:cubicBezTo>
                    <a:pt x="461" y="1351"/>
                    <a:pt x="496" y="1340"/>
                    <a:pt x="534" y="1319"/>
                  </a:cubicBezTo>
                  <a:cubicBezTo>
                    <a:pt x="554" y="1310"/>
                    <a:pt x="575" y="1306"/>
                    <a:pt x="595" y="1306"/>
                  </a:cubicBezTo>
                  <a:cubicBezTo>
                    <a:pt x="632" y="1306"/>
                    <a:pt x="668" y="1321"/>
                    <a:pt x="699" y="1352"/>
                  </a:cubicBezTo>
                  <a:cubicBezTo>
                    <a:pt x="734" y="1407"/>
                    <a:pt x="785" y="1426"/>
                    <a:pt x="846" y="1426"/>
                  </a:cubicBezTo>
                  <a:cubicBezTo>
                    <a:pt x="862" y="1426"/>
                    <a:pt x="880" y="1424"/>
                    <a:pt x="897" y="1422"/>
                  </a:cubicBezTo>
                  <a:cubicBezTo>
                    <a:pt x="1012" y="1389"/>
                    <a:pt x="1129" y="1352"/>
                    <a:pt x="1247" y="1305"/>
                  </a:cubicBezTo>
                  <a:cubicBezTo>
                    <a:pt x="1280" y="1294"/>
                    <a:pt x="1328" y="1260"/>
                    <a:pt x="1350" y="1213"/>
                  </a:cubicBezTo>
                  <a:cubicBezTo>
                    <a:pt x="1386" y="1131"/>
                    <a:pt x="1420" y="1039"/>
                    <a:pt x="1456" y="944"/>
                  </a:cubicBezTo>
                  <a:cubicBezTo>
                    <a:pt x="1478" y="886"/>
                    <a:pt x="1467" y="830"/>
                    <a:pt x="1420" y="782"/>
                  </a:cubicBezTo>
                  <a:cubicBezTo>
                    <a:pt x="1397" y="760"/>
                    <a:pt x="1397" y="735"/>
                    <a:pt x="1409" y="712"/>
                  </a:cubicBezTo>
                  <a:cubicBezTo>
                    <a:pt x="1442" y="643"/>
                    <a:pt x="1442" y="573"/>
                    <a:pt x="1420" y="492"/>
                  </a:cubicBezTo>
                  <a:cubicBezTo>
                    <a:pt x="1397" y="433"/>
                    <a:pt x="1397" y="374"/>
                    <a:pt x="1386" y="316"/>
                  </a:cubicBezTo>
                  <a:cubicBezTo>
                    <a:pt x="1361" y="224"/>
                    <a:pt x="1302" y="187"/>
                    <a:pt x="1210" y="176"/>
                  </a:cubicBezTo>
                  <a:cubicBezTo>
                    <a:pt x="1188" y="176"/>
                    <a:pt x="1163" y="165"/>
                    <a:pt x="1152" y="154"/>
                  </a:cubicBezTo>
                  <a:cubicBezTo>
                    <a:pt x="1118" y="95"/>
                    <a:pt x="1082" y="62"/>
                    <a:pt x="1012" y="62"/>
                  </a:cubicBezTo>
                  <a:cubicBezTo>
                    <a:pt x="967" y="62"/>
                    <a:pt x="920" y="36"/>
                    <a:pt x="883" y="14"/>
                  </a:cubicBezTo>
                  <a:cubicBezTo>
                    <a:pt x="856" y="5"/>
                    <a:pt x="831" y="0"/>
                    <a:pt x="80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4" name="Google Shape;3994;p45"/>
          <p:cNvGrpSpPr/>
          <p:nvPr/>
        </p:nvGrpSpPr>
        <p:grpSpPr>
          <a:xfrm>
            <a:off x="2251705" y="697098"/>
            <a:ext cx="1134148" cy="803844"/>
            <a:chOff x="3333889" y="1234536"/>
            <a:chExt cx="598937" cy="424506"/>
          </a:xfrm>
        </p:grpSpPr>
        <p:sp>
          <p:nvSpPr>
            <p:cNvPr id="3995" name="Google Shape;3995;p45"/>
            <p:cNvSpPr/>
            <p:nvPr/>
          </p:nvSpPr>
          <p:spPr>
            <a:xfrm>
              <a:off x="3333889" y="1234536"/>
              <a:ext cx="598937" cy="424506"/>
            </a:xfrm>
            <a:custGeom>
              <a:avLst/>
              <a:gdLst/>
              <a:ahLst/>
              <a:cxnLst/>
              <a:rect l="l" t="t" r="r" b="b"/>
              <a:pathLst>
                <a:path w="7918" h="5612" extrusionOk="0">
                  <a:moveTo>
                    <a:pt x="7417" y="1"/>
                  </a:moveTo>
                  <a:cubicBezTo>
                    <a:pt x="7354" y="1"/>
                    <a:pt x="7290" y="16"/>
                    <a:pt x="7231" y="49"/>
                  </a:cubicBezTo>
                  <a:lnTo>
                    <a:pt x="7194" y="72"/>
                  </a:lnTo>
                  <a:cubicBezTo>
                    <a:pt x="7113" y="119"/>
                    <a:pt x="7043" y="153"/>
                    <a:pt x="6973" y="189"/>
                  </a:cubicBezTo>
                  <a:cubicBezTo>
                    <a:pt x="6367" y="454"/>
                    <a:pt x="5823" y="840"/>
                    <a:pt x="5356" y="1329"/>
                  </a:cubicBezTo>
                  <a:cubicBezTo>
                    <a:pt x="5099" y="1597"/>
                    <a:pt x="4926" y="1910"/>
                    <a:pt x="4761" y="2200"/>
                  </a:cubicBezTo>
                  <a:cubicBezTo>
                    <a:pt x="4635" y="2446"/>
                    <a:pt x="4518" y="2678"/>
                    <a:pt x="4401" y="2924"/>
                  </a:cubicBezTo>
                  <a:cubicBezTo>
                    <a:pt x="4356" y="3027"/>
                    <a:pt x="4297" y="3133"/>
                    <a:pt x="4250" y="3226"/>
                  </a:cubicBezTo>
                  <a:lnTo>
                    <a:pt x="4227" y="3262"/>
                  </a:lnTo>
                  <a:cubicBezTo>
                    <a:pt x="4227" y="3273"/>
                    <a:pt x="4216" y="3284"/>
                    <a:pt x="4216" y="3295"/>
                  </a:cubicBezTo>
                  <a:cubicBezTo>
                    <a:pt x="4202" y="3273"/>
                    <a:pt x="4180" y="3262"/>
                    <a:pt x="4157" y="3248"/>
                  </a:cubicBezTo>
                  <a:lnTo>
                    <a:pt x="4132" y="3226"/>
                  </a:lnTo>
                  <a:cubicBezTo>
                    <a:pt x="4110" y="3192"/>
                    <a:pt x="4076" y="3167"/>
                    <a:pt x="4040" y="3133"/>
                  </a:cubicBezTo>
                  <a:cubicBezTo>
                    <a:pt x="4029" y="3108"/>
                    <a:pt x="4007" y="3086"/>
                    <a:pt x="3993" y="3075"/>
                  </a:cubicBezTo>
                  <a:cubicBezTo>
                    <a:pt x="3889" y="2983"/>
                    <a:pt x="3772" y="2913"/>
                    <a:pt x="3643" y="2865"/>
                  </a:cubicBezTo>
                  <a:cubicBezTo>
                    <a:pt x="3632" y="2818"/>
                    <a:pt x="3621" y="2773"/>
                    <a:pt x="3599" y="2726"/>
                  </a:cubicBezTo>
                  <a:cubicBezTo>
                    <a:pt x="3669" y="2633"/>
                    <a:pt x="3727" y="2538"/>
                    <a:pt x="3761" y="2410"/>
                  </a:cubicBezTo>
                  <a:cubicBezTo>
                    <a:pt x="3878" y="2016"/>
                    <a:pt x="3761" y="1678"/>
                    <a:pt x="3434" y="1446"/>
                  </a:cubicBezTo>
                  <a:cubicBezTo>
                    <a:pt x="3252" y="1316"/>
                    <a:pt x="3036" y="1247"/>
                    <a:pt x="2820" y="1247"/>
                  </a:cubicBezTo>
                  <a:cubicBezTo>
                    <a:pt x="2804" y="1247"/>
                    <a:pt x="2788" y="1247"/>
                    <a:pt x="2772" y="1248"/>
                  </a:cubicBezTo>
                  <a:cubicBezTo>
                    <a:pt x="2540" y="1259"/>
                    <a:pt x="2330" y="1387"/>
                    <a:pt x="2202" y="1561"/>
                  </a:cubicBezTo>
                  <a:cubicBezTo>
                    <a:pt x="2224" y="1480"/>
                    <a:pt x="2235" y="1410"/>
                    <a:pt x="2235" y="1340"/>
                  </a:cubicBezTo>
                  <a:cubicBezTo>
                    <a:pt x="2224" y="1142"/>
                    <a:pt x="2154" y="957"/>
                    <a:pt x="2015" y="803"/>
                  </a:cubicBezTo>
                  <a:cubicBezTo>
                    <a:pt x="1894" y="673"/>
                    <a:pt x="1737" y="603"/>
                    <a:pt x="1547" y="603"/>
                  </a:cubicBezTo>
                  <a:cubicBezTo>
                    <a:pt x="1517" y="603"/>
                    <a:pt x="1487" y="605"/>
                    <a:pt x="1456" y="608"/>
                  </a:cubicBezTo>
                  <a:cubicBezTo>
                    <a:pt x="1312" y="384"/>
                    <a:pt x="1081" y="269"/>
                    <a:pt x="807" y="269"/>
                  </a:cubicBezTo>
                  <a:cubicBezTo>
                    <a:pt x="795" y="269"/>
                    <a:pt x="782" y="269"/>
                    <a:pt x="769" y="270"/>
                  </a:cubicBezTo>
                  <a:cubicBezTo>
                    <a:pt x="456" y="281"/>
                    <a:pt x="210" y="454"/>
                    <a:pt x="70" y="748"/>
                  </a:cubicBezTo>
                  <a:cubicBezTo>
                    <a:pt x="1" y="910"/>
                    <a:pt x="48" y="1038"/>
                    <a:pt x="70" y="1097"/>
                  </a:cubicBezTo>
                  <a:cubicBezTo>
                    <a:pt x="107" y="1153"/>
                    <a:pt x="188" y="1259"/>
                    <a:pt x="361" y="1292"/>
                  </a:cubicBezTo>
                  <a:cubicBezTo>
                    <a:pt x="397" y="1306"/>
                    <a:pt x="420" y="1306"/>
                    <a:pt x="456" y="1318"/>
                  </a:cubicBezTo>
                  <a:lnTo>
                    <a:pt x="501" y="1318"/>
                  </a:lnTo>
                  <a:cubicBezTo>
                    <a:pt x="431" y="1387"/>
                    <a:pt x="408" y="1457"/>
                    <a:pt x="386" y="1516"/>
                  </a:cubicBezTo>
                  <a:cubicBezTo>
                    <a:pt x="386" y="1549"/>
                    <a:pt x="375" y="1586"/>
                    <a:pt x="375" y="1619"/>
                  </a:cubicBezTo>
                  <a:cubicBezTo>
                    <a:pt x="140" y="1795"/>
                    <a:pt x="12" y="2061"/>
                    <a:pt x="37" y="2387"/>
                  </a:cubicBezTo>
                  <a:cubicBezTo>
                    <a:pt x="70" y="2773"/>
                    <a:pt x="291" y="3075"/>
                    <a:pt x="665" y="3214"/>
                  </a:cubicBezTo>
                  <a:cubicBezTo>
                    <a:pt x="735" y="3237"/>
                    <a:pt x="794" y="3248"/>
                    <a:pt x="864" y="3262"/>
                  </a:cubicBezTo>
                  <a:cubicBezTo>
                    <a:pt x="875" y="3446"/>
                    <a:pt x="967" y="3611"/>
                    <a:pt x="1129" y="3714"/>
                  </a:cubicBezTo>
                  <a:cubicBezTo>
                    <a:pt x="1253" y="3803"/>
                    <a:pt x="1428" y="3883"/>
                    <a:pt x="1650" y="3883"/>
                  </a:cubicBezTo>
                  <a:cubicBezTo>
                    <a:pt x="1724" y="3883"/>
                    <a:pt x="1802" y="3874"/>
                    <a:pt x="1886" y="3854"/>
                  </a:cubicBezTo>
                  <a:lnTo>
                    <a:pt x="1886" y="3902"/>
                  </a:lnTo>
                  <a:cubicBezTo>
                    <a:pt x="1864" y="4111"/>
                    <a:pt x="1864" y="4379"/>
                    <a:pt x="1981" y="4645"/>
                  </a:cubicBezTo>
                  <a:cubicBezTo>
                    <a:pt x="2143" y="5041"/>
                    <a:pt x="2423" y="5321"/>
                    <a:pt x="2830" y="5483"/>
                  </a:cubicBezTo>
                  <a:cubicBezTo>
                    <a:pt x="3051" y="5567"/>
                    <a:pt x="3272" y="5611"/>
                    <a:pt x="3493" y="5611"/>
                  </a:cubicBezTo>
                  <a:cubicBezTo>
                    <a:pt x="3540" y="5611"/>
                    <a:pt x="3588" y="5611"/>
                    <a:pt x="3632" y="5600"/>
                  </a:cubicBezTo>
                  <a:cubicBezTo>
                    <a:pt x="3713" y="5600"/>
                    <a:pt x="3797" y="5578"/>
                    <a:pt x="3867" y="5553"/>
                  </a:cubicBezTo>
                  <a:cubicBezTo>
                    <a:pt x="4121" y="5483"/>
                    <a:pt x="4342" y="5343"/>
                    <a:pt x="4518" y="5217"/>
                  </a:cubicBezTo>
                  <a:cubicBezTo>
                    <a:pt x="4739" y="5053"/>
                    <a:pt x="4926" y="4821"/>
                    <a:pt x="5065" y="4505"/>
                  </a:cubicBezTo>
                  <a:cubicBezTo>
                    <a:pt x="5169" y="4273"/>
                    <a:pt x="5275" y="4030"/>
                    <a:pt x="5378" y="3795"/>
                  </a:cubicBezTo>
                  <a:cubicBezTo>
                    <a:pt x="5426" y="3667"/>
                    <a:pt x="5484" y="3552"/>
                    <a:pt x="5529" y="3435"/>
                  </a:cubicBezTo>
                  <a:cubicBezTo>
                    <a:pt x="5823" y="2784"/>
                    <a:pt x="6135" y="2248"/>
                    <a:pt x="6485" y="1806"/>
                  </a:cubicBezTo>
                  <a:cubicBezTo>
                    <a:pt x="6694" y="1549"/>
                    <a:pt x="6951" y="1329"/>
                    <a:pt x="7242" y="1142"/>
                  </a:cubicBezTo>
                  <a:cubicBezTo>
                    <a:pt x="7359" y="1072"/>
                    <a:pt x="7462" y="1027"/>
                    <a:pt x="7569" y="1002"/>
                  </a:cubicBezTo>
                  <a:cubicBezTo>
                    <a:pt x="7694" y="979"/>
                    <a:pt x="7800" y="898"/>
                    <a:pt x="7859" y="792"/>
                  </a:cubicBezTo>
                  <a:cubicBezTo>
                    <a:pt x="7918" y="678"/>
                    <a:pt x="7918" y="549"/>
                    <a:pt x="7859" y="443"/>
                  </a:cubicBezTo>
                  <a:cubicBezTo>
                    <a:pt x="7823" y="340"/>
                    <a:pt x="7764" y="259"/>
                    <a:pt x="7719" y="175"/>
                  </a:cubicBezTo>
                  <a:lnTo>
                    <a:pt x="7708" y="164"/>
                  </a:lnTo>
                  <a:cubicBezTo>
                    <a:pt x="7646" y="58"/>
                    <a:pt x="7535" y="1"/>
                    <a:pt x="7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5"/>
            <p:cNvSpPr/>
            <p:nvPr/>
          </p:nvSpPr>
          <p:spPr>
            <a:xfrm>
              <a:off x="3502111" y="1457370"/>
              <a:ext cx="227230" cy="174885"/>
            </a:xfrm>
            <a:custGeom>
              <a:avLst/>
              <a:gdLst/>
              <a:ahLst/>
              <a:cxnLst/>
              <a:rect l="l" t="t" r="r" b="b"/>
              <a:pathLst>
                <a:path w="3004" h="2312" extrusionOk="0">
                  <a:moveTo>
                    <a:pt x="2702" y="595"/>
                  </a:moveTo>
                  <a:cubicBezTo>
                    <a:pt x="2713" y="595"/>
                    <a:pt x="2713" y="606"/>
                    <a:pt x="2724" y="606"/>
                  </a:cubicBezTo>
                  <a:cubicBezTo>
                    <a:pt x="2713" y="640"/>
                    <a:pt x="2702" y="687"/>
                    <a:pt x="2691" y="735"/>
                  </a:cubicBezTo>
                  <a:cubicBezTo>
                    <a:pt x="2654" y="687"/>
                    <a:pt x="2665" y="629"/>
                    <a:pt x="2702" y="595"/>
                  </a:cubicBezTo>
                  <a:close/>
                  <a:moveTo>
                    <a:pt x="1676" y="827"/>
                  </a:moveTo>
                  <a:cubicBezTo>
                    <a:pt x="1697" y="827"/>
                    <a:pt x="1718" y="830"/>
                    <a:pt x="1735" y="838"/>
                  </a:cubicBezTo>
                  <a:cubicBezTo>
                    <a:pt x="1712" y="861"/>
                    <a:pt x="1676" y="874"/>
                    <a:pt x="1641" y="874"/>
                  </a:cubicBezTo>
                  <a:cubicBezTo>
                    <a:pt x="1620" y="874"/>
                    <a:pt x="1601" y="870"/>
                    <a:pt x="1584" y="861"/>
                  </a:cubicBezTo>
                  <a:cubicBezTo>
                    <a:pt x="1599" y="839"/>
                    <a:pt x="1638" y="827"/>
                    <a:pt x="1676" y="827"/>
                  </a:cubicBezTo>
                  <a:close/>
                  <a:moveTo>
                    <a:pt x="2643" y="816"/>
                  </a:moveTo>
                  <a:cubicBezTo>
                    <a:pt x="2625" y="864"/>
                    <a:pt x="2565" y="903"/>
                    <a:pt x="2519" y="903"/>
                  </a:cubicBezTo>
                  <a:cubicBezTo>
                    <a:pt x="2510" y="903"/>
                    <a:pt x="2500" y="901"/>
                    <a:pt x="2492" y="897"/>
                  </a:cubicBezTo>
                  <a:cubicBezTo>
                    <a:pt x="2537" y="875"/>
                    <a:pt x="2584" y="838"/>
                    <a:pt x="2643" y="816"/>
                  </a:cubicBezTo>
                  <a:close/>
                  <a:moveTo>
                    <a:pt x="1864" y="849"/>
                  </a:moveTo>
                  <a:lnTo>
                    <a:pt x="1875" y="861"/>
                  </a:lnTo>
                  <a:cubicBezTo>
                    <a:pt x="1875" y="897"/>
                    <a:pt x="1816" y="944"/>
                    <a:pt x="1757" y="944"/>
                  </a:cubicBezTo>
                  <a:cubicBezTo>
                    <a:pt x="1794" y="908"/>
                    <a:pt x="1816" y="875"/>
                    <a:pt x="1838" y="849"/>
                  </a:cubicBezTo>
                  <a:close/>
                  <a:moveTo>
                    <a:pt x="397" y="908"/>
                  </a:moveTo>
                  <a:cubicBezTo>
                    <a:pt x="360" y="945"/>
                    <a:pt x="280" y="968"/>
                    <a:pt x="213" y="968"/>
                  </a:cubicBezTo>
                  <a:cubicBezTo>
                    <a:pt x="174" y="968"/>
                    <a:pt x="139" y="961"/>
                    <a:pt x="118" y="944"/>
                  </a:cubicBezTo>
                  <a:cubicBezTo>
                    <a:pt x="210" y="931"/>
                    <a:pt x="302" y="919"/>
                    <a:pt x="397" y="908"/>
                  </a:cubicBezTo>
                  <a:close/>
                  <a:moveTo>
                    <a:pt x="1048" y="1629"/>
                  </a:moveTo>
                  <a:cubicBezTo>
                    <a:pt x="1107" y="1699"/>
                    <a:pt x="1176" y="1769"/>
                    <a:pt x="1235" y="1838"/>
                  </a:cubicBezTo>
                  <a:cubicBezTo>
                    <a:pt x="1231" y="1839"/>
                    <a:pt x="1226" y="1839"/>
                    <a:pt x="1222" y="1839"/>
                  </a:cubicBezTo>
                  <a:cubicBezTo>
                    <a:pt x="1129" y="1839"/>
                    <a:pt x="1016" y="1709"/>
                    <a:pt x="1048" y="1629"/>
                  </a:cubicBezTo>
                  <a:close/>
                  <a:moveTo>
                    <a:pt x="1445" y="1688"/>
                  </a:moveTo>
                  <a:cubicBezTo>
                    <a:pt x="1467" y="1724"/>
                    <a:pt x="1433" y="1827"/>
                    <a:pt x="1386" y="1852"/>
                  </a:cubicBezTo>
                  <a:cubicBezTo>
                    <a:pt x="1364" y="1816"/>
                    <a:pt x="1408" y="1713"/>
                    <a:pt x="1445" y="1688"/>
                  </a:cubicBezTo>
                  <a:close/>
                  <a:moveTo>
                    <a:pt x="187" y="1526"/>
                  </a:moveTo>
                  <a:cubicBezTo>
                    <a:pt x="187" y="1537"/>
                    <a:pt x="199" y="1537"/>
                    <a:pt x="199" y="1537"/>
                  </a:cubicBezTo>
                  <a:cubicBezTo>
                    <a:pt x="246" y="1688"/>
                    <a:pt x="327" y="1816"/>
                    <a:pt x="442" y="1897"/>
                  </a:cubicBezTo>
                  <a:cubicBezTo>
                    <a:pt x="456" y="1908"/>
                    <a:pt x="456" y="1922"/>
                    <a:pt x="467" y="1933"/>
                  </a:cubicBezTo>
                  <a:lnTo>
                    <a:pt x="419" y="1933"/>
                  </a:lnTo>
                  <a:cubicBezTo>
                    <a:pt x="291" y="1838"/>
                    <a:pt x="210" y="1724"/>
                    <a:pt x="176" y="1573"/>
                  </a:cubicBezTo>
                  <a:lnTo>
                    <a:pt x="176" y="1537"/>
                  </a:lnTo>
                  <a:lnTo>
                    <a:pt x="187" y="1526"/>
                  </a:lnTo>
                  <a:close/>
                  <a:moveTo>
                    <a:pt x="581" y="2003"/>
                  </a:moveTo>
                  <a:cubicBezTo>
                    <a:pt x="665" y="2062"/>
                    <a:pt x="746" y="2095"/>
                    <a:pt x="838" y="2107"/>
                  </a:cubicBezTo>
                  <a:cubicBezTo>
                    <a:pt x="838" y="2118"/>
                    <a:pt x="850" y="2132"/>
                    <a:pt x="861" y="2143"/>
                  </a:cubicBezTo>
                  <a:cubicBezTo>
                    <a:pt x="838" y="2143"/>
                    <a:pt x="827" y="2154"/>
                    <a:pt x="816" y="2154"/>
                  </a:cubicBezTo>
                  <a:cubicBezTo>
                    <a:pt x="735" y="2143"/>
                    <a:pt x="651" y="2118"/>
                    <a:pt x="595" y="2062"/>
                  </a:cubicBezTo>
                  <a:cubicBezTo>
                    <a:pt x="570" y="2048"/>
                    <a:pt x="570" y="2026"/>
                    <a:pt x="559" y="2003"/>
                  </a:cubicBezTo>
                  <a:close/>
                  <a:moveTo>
                    <a:pt x="2562" y="0"/>
                  </a:moveTo>
                  <a:cubicBezTo>
                    <a:pt x="2551" y="11"/>
                    <a:pt x="2537" y="23"/>
                    <a:pt x="2526" y="48"/>
                  </a:cubicBezTo>
                  <a:cubicBezTo>
                    <a:pt x="2467" y="187"/>
                    <a:pt x="2397" y="327"/>
                    <a:pt x="2341" y="467"/>
                  </a:cubicBezTo>
                  <a:cubicBezTo>
                    <a:pt x="2316" y="489"/>
                    <a:pt x="2305" y="525"/>
                    <a:pt x="2283" y="559"/>
                  </a:cubicBezTo>
                  <a:cubicBezTo>
                    <a:pt x="2227" y="682"/>
                    <a:pt x="2128" y="733"/>
                    <a:pt x="2025" y="733"/>
                  </a:cubicBezTo>
                  <a:cubicBezTo>
                    <a:pt x="1953" y="733"/>
                    <a:pt x="1878" y="708"/>
                    <a:pt x="1816" y="665"/>
                  </a:cubicBezTo>
                  <a:cubicBezTo>
                    <a:pt x="1757" y="629"/>
                    <a:pt x="1713" y="581"/>
                    <a:pt x="1665" y="525"/>
                  </a:cubicBezTo>
                  <a:cubicBezTo>
                    <a:pt x="1584" y="456"/>
                    <a:pt x="1503" y="372"/>
                    <a:pt x="1419" y="291"/>
                  </a:cubicBezTo>
                  <a:cubicBezTo>
                    <a:pt x="1397" y="268"/>
                    <a:pt x="1364" y="268"/>
                    <a:pt x="1338" y="257"/>
                  </a:cubicBezTo>
                  <a:cubicBezTo>
                    <a:pt x="1294" y="361"/>
                    <a:pt x="1210" y="467"/>
                    <a:pt x="1118" y="525"/>
                  </a:cubicBezTo>
                  <a:cubicBezTo>
                    <a:pt x="1014" y="595"/>
                    <a:pt x="908" y="665"/>
                    <a:pt x="805" y="710"/>
                  </a:cubicBezTo>
                  <a:cubicBezTo>
                    <a:pt x="618" y="791"/>
                    <a:pt x="419" y="849"/>
                    <a:pt x="221" y="861"/>
                  </a:cubicBezTo>
                  <a:cubicBezTo>
                    <a:pt x="151" y="861"/>
                    <a:pt x="92" y="849"/>
                    <a:pt x="23" y="849"/>
                  </a:cubicBezTo>
                  <a:cubicBezTo>
                    <a:pt x="11" y="908"/>
                    <a:pt x="0" y="967"/>
                    <a:pt x="0" y="1037"/>
                  </a:cubicBezTo>
                  <a:cubicBezTo>
                    <a:pt x="11" y="1165"/>
                    <a:pt x="11" y="1294"/>
                    <a:pt x="37" y="1419"/>
                  </a:cubicBezTo>
                  <a:cubicBezTo>
                    <a:pt x="129" y="1805"/>
                    <a:pt x="372" y="2048"/>
                    <a:pt x="721" y="2202"/>
                  </a:cubicBezTo>
                  <a:cubicBezTo>
                    <a:pt x="889" y="2275"/>
                    <a:pt x="1057" y="2312"/>
                    <a:pt x="1232" y="2312"/>
                  </a:cubicBezTo>
                  <a:cubicBezTo>
                    <a:pt x="1275" y="2312"/>
                    <a:pt x="1319" y="2309"/>
                    <a:pt x="1364" y="2305"/>
                  </a:cubicBezTo>
                  <a:cubicBezTo>
                    <a:pt x="1433" y="2305"/>
                    <a:pt x="1503" y="2283"/>
                    <a:pt x="1573" y="2257"/>
                  </a:cubicBezTo>
                  <a:cubicBezTo>
                    <a:pt x="2037" y="2095"/>
                    <a:pt x="2364" y="1794"/>
                    <a:pt x="2551" y="1338"/>
                  </a:cubicBezTo>
                  <a:cubicBezTo>
                    <a:pt x="2691" y="989"/>
                    <a:pt x="2841" y="651"/>
                    <a:pt x="2992" y="302"/>
                  </a:cubicBezTo>
                  <a:cubicBezTo>
                    <a:pt x="3003" y="302"/>
                    <a:pt x="3003" y="291"/>
                    <a:pt x="3003" y="280"/>
                  </a:cubicBezTo>
                  <a:cubicBezTo>
                    <a:pt x="2816" y="257"/>
                    <a:pt x="2691" y="129"/>
                    <a:pt x="256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5"/>
            <p:cNvSpPr/>
            <p:nvPr/>
          </p:nvSpPr>
          <p:spPr>
            <a:xfrm>
              <a:off x="3371936" y="1304730"/>
              <a:ext cx="209454" cy="195838"/>
            </a:xfrm>
            <a:custGeom>
              <a:avLst/>
              <a:gdLst/>
              <a:ahLst/>
              <a:cxnLst/>
              <a:rect l="l" t="t" r="r" b="b"/>
              <a:pathLst>
                <a:path w="2769" h="2589" extrusionOk="0">
                  <a:moveTo>
                    <a:pt x="236" y="1"/>
                  </a:moveTo>
                  <a:cubicBezTo>
                    <a:pt x="176" y="1"/>
                    <a:pt x="111" y="18"/>
                    <a:pt x="45" y="29"/>
                  </a:cubicBezTo>
                  <a:lnTo>
                    <a:pt x="45" y="40"/>
                  </a:lnTo>
                  <a:cubicBezTo>
                    <a:pt x="104" y="51"/>
                    <a:pt x="151" y="63"/>
                    <a:pt x="196" y="85"/>
                  </a:cubicBezTo>
                  <a:cubicBezTo>
                    <a:pt x="313" y="121"/>
                    <a:pt x="417" y="180"/>
                    <a:pt x="475" y="295"/>
                  </a:cubicBezTo>
                  <a:cubicBezTo>
                    <a:pt x="534" y="423"/>
                    <a:pt x="512" y="518"/>
                    <a:pt x="372" y="563"/>
                  </a:cubicBezTo>
                  <a:cubicBezTo>
                    <a:pt x="336" y="588"/>
                    <a:pt x="302" y="599"/>
                    <a:pt x="266" y="621"/>
                  </a:cubicBezTo>
                  <a:cubicBezTo>
                    <a:pt x="221" y="658"/>
                    <a:pt x="207" y="702"/>
                    <a:pt x="243" y="750"/>
                  </a:cubicBezTo>
                  <a:cubicBezTo>
                    <a:pt x="302" y="853"/>
                    <a:pt x="291" y="948"/>
                    <a:pt x="207" y="1029"/>
                  </a:cubicBezTo>
                  <a:cubicBezTo>
                    <a:pt x="137" y="1121"/>
                    <a:pt x="81" y="1228"/>
                    <a:pt x="45" y="1342"/>
                  </a:cubicBezTo>
                  <a:cubicBezTo>
                    <a:pt x="0" y="1520"/>
                    <a:pt x="156" y="1707"/>
                    <a:pt x="310" y="1707"/>
                  </a:cubicBezTo>
                  <a:cubicBezTo>
                    <a:pt x="319" y="1707"/>
                    <a:pt x="327" y="1706"/>
                    <a:pt x="336" y="1705"/>
                  </a:cubicBezTo>
                  <a:cubicBezTo>
                    <a:pt x="383" y="1691"/>
                    <a:pt x="417" y="1680"/>
                    <a:pt x="453" y="1658"/>
                  </a:cubicBezTo>
                  <a:cubicBezTo>
                    <a:pt x="486" y="1635"/>
                    <a:pt x="512" y="1610"/>
                    <a:pt x="534" y="1577"/>
                  </a:cubicBezTo>
                  <a:cubicBezTo>
                    <a:pt x="594" y="1522"/>
                    <a:pt x="669" y="1496"/>
                    <a:pt x="744" y="1496"/>
                  </a:cubicBezTo>
                  <a:cubicBezTo>
                    <a:pt x="815" y="1496"/>
                    <a:pt x="885" y="1519"/>
                    <a:pt x="942" y="1566"/>
                  </a:cubicBezTo>
                  <a:cubicBezTo>
                    <a:pt x="1104" y="1691"/>
                    <a:pt x="1140" y="1856"/>
                    <a:pt x="1045" y="2041"/>
                  </a:cubicBezTo>
                  <a:cubicBezTo>
                    <a:pt x="1034" y="2077"/>
                    <a:pt x="1023" y="2099"/>
                    <a:pt x="1012" y="2136"/>
                  </a:cubicBezTo>
                  <a:cubicBezTo>
                    <a:pt x="1001" y="2180"/>
                    <a:pt x="1012" y="2228"/>
                    <a:pt x="1045" y="2264"/>
                  </a:cubicBezTo>
                  <a:cubicBezTo>
                    <a:pt x="1066" y="2277"/>
                    <a:pt x="1087" y="2283"/>
                    <a:pt x="1110" y="2283"/>
                  </a:cubicBezTo>
                  <a:cubicBezTo>
                    <a:pt x="1126" y="2283"/>
                    <a:pt x="1143" y="2280"/>
                    <a:pt x="1163" y="2275"/>
                  </a:cubicBezTo>
                  <a:cubicBezTo>
                    <a:pt x="1232" y="2239"/>
                    <a:pt x="1280" y="2205"/>
                    <a:pt x="1313" y="2136"/>
                  </a:cubicBezTo>
                  <a:cubicBezTo>
                    <a:pt x="1370" y="1988"/>
                    <a:pt x="1485" y="1932"/>
                    <a:pt x="1617" y="1932"/>
                  </a:cubicBezTo>
                  <a:cubicBezTo>
                    <a:pt x="1673" y="1932"/>
                    <a:pt x="1732" y="1942"/>
                    <a:pt x="1791" y="1960"/>
                  </a:cubicBezTo>
                  <a:cubicBezTo>
                    <a:pt x="1902" y="1991"/>
                    <a:pt x="2005" y="2020"/>
                    <a:pt x="2113" y="2020"/>
                  </a:cubicBezTo>
                  <a:cubicBezTo>
                    <a:pt x="2129" y="2020"/>
                    <a:pt x="2146" y="2020"/>
                    <a:pt x="2163" y="2018"/>
                  </a:cubicBezTo>
                  <a:cubicBezTo>
                    <a:pt x="2258" y="2018"/>
                    <a:pt x="2327" y="2066"/>
                    <a:pt x="2372" y="2147"/>
                  </a:cubicBezTo>
                  <a:cubicBezTo>
                    <a:pt x="2420" y="2194"/>
                    <a:pt x="2420" y="2250"/>
                    <a:pt x="2386" y="2309"/>
                  </a:cubicBezTo>
                  <a:cubicBezTo>
                    <a:pt x="2372" y="2345"/>
                    <a:pt x="2350" y="2379"/>
                    <a:pt x="2327" y="2415"/>
                  </a:cubicBezTo>
                  <a:cubicBezTo>
                    <a:pt x="2302" y="2460"/>
                    <a:pt x="2316" y="2496"/>
                    <a:pt x="2350" y="2529"/>
                  </a:cubicBezTo>
                  <a:cubicBezTo>
                    <a:pt x="2386" y="2555"/>
                    <a:pt x="2409" y="2577"/>
                    <a:pt x="2442" y="2588"/>
                  </a:cubicBezTo>
                  <a:lnTo>
                    <a:pt x="2490" y="2588"/>
                  </a:lnTo>
                  <a:cubicBezTo>
                    <a:pt x="2548" y="2555"/>
                    <a:pt x="2607" y="2518"/>
                    <a:pt x="2666" y="2485"/>
                  </a:cubicBezTo>
                  <a:cubicBezTo>
                    <a:pt x="2688" y="2460"/>
                    <a:pt x="2699" y="2448"/>
                    <a:pt x="2721" y="2437"/>
                  </a:cubicBezTo>
                  <a:cubicBezTo>
                    <a:pt x="2769" y="2415"/>
                    <a:pt x="2769" y="2379"/>
                    <a:pt x="2747" y="2345"/>
                  </a:cubicBezTo>
                  <a:cubicBezTo>
                    <a:pt x="2721" y="2309"/>
                    <a:pt x="2699" y="2275"/>
                    <a:pt x="2677" y="2250"/>
                  </a:cubicBezTo>
                  <a:cubicBezTo>
                    <a:pt x="2526" y="2158"/>
                    <a:pt x="2490" y="2007"/>
                    <a:pt x="2512" y="1845"/>
                  </a:cubicBezTo>
                  <a:cubicBezTo>
                    <a:pt x="2512" y="1820"/>
                    <a:pt x="2512" y="1786"/>
                    <a:pt x="2526" y="1761"/>
                  </a:cubicBezTo>
                  <a:cubicBezTo>
                    <a:pt x="2537" y="1669"/>
                    <a:pt x="2571" y="1588"/>
                    <a:pt x="2596" y="1507"/>
                  </a:cubicBezTo>
                  <a:cubicBezTo>
                    <a:pt x="2640" y="1342"/>
                    <a:pt x="2666" y="1180"/>
                    <a:pt x="2582" y="1018"/>
                  </a:cubicBezTo>
                  <a:cubicBezTo>
                    <a:pt x="2582" y="1007"/>
                    <a:pt x="2571" y="993"/>
                    <a:pt x="2559" y="982"/>
                  </a:cubicBezTo>
                  <a:cubicBezTo>
                    <a:pt x="2537" y="937"/>
                    <a:pt x="2501" y="901"/>
                    <a:pt x="2467" y="878"/>
                  </a:cubicBezTo>
                  <a:cubicBezTo>
                    <a:pt x="2437" y="848"/>
                    <a:pt x="2402" y="833"/>
                    <a:pt x="2370" y="833"/>
                  </a:cubicBezTo>
                  <a:cubicBezTo>
                    <a:pt x="2327" y="833"/>
                    <a:pt x="2288" y="859"/>
                    <a:pt x="2269" y="912"/>
                  </a:cubicBezTo>
                  <a:cubicBezTo>
                    <a:pt x="2221" y="982"/>
                    <a:pt x="2199" y="1063"/>
                    <a:pt x="2188" y="1158"/>
                  </a:cubicBezTo>
                  <a:cubicBezTo>
                    <a:pt x="2163" y="1228"/>
                    <a:pt x="2163" y="1309"/>
                    <a:pt x="2151" y="1390"/>
                  </a:cubicBezTo>
                  <a:cubicBezTo>
                    <a:pt x="2140" y="1518"/>
                    <a:pt x="2059" y="1599"/>
                    <a:pt x="1953" y="1658"/>
                  </a:cubicBezTo>
                  <a:cubicBezTo>
                    <a:pt x="1931" y="1669"/>
                    <a:pt x="1905" y="1672"/>
                    <a:pt x="1877" y="1672"/>
                  </a:cubicBezTo>
                  <a:cubicBezTo>
                    <a:pt x="1850" y="1672"/>
                    <a:pt x="1820" y="1669"/>
                    <a:pt x="1791" y="1669"/>
                  </a:cubicBezTo>
                  <a:cubicBezTo>
                    <a:pt x="1774" y="1675"/>
                    <a:pt x="1757" y="1675"/>
                    <a:pt x="1741" y="1675"/>
                  </a:cubicBezTo>
                  <a:cubicBezTo>
                    <a:pt x="1725" y="1675"/>
                    <a:pt x="1710" y="1675"/>
                    <a:pt x="1699" y="1680"/>
                  </a:cubicBezTo>
                  <a:cubicBezTo>
                    <a:pt x="1639" y="1706"/>
                    <a:pt x="1585" y="1719"/>
                    <a:pt x="1537" y="1719"/>
                  </a:cubicBezTo>
                  <a:cubicBezTo>
                    <a:pt x="1433" y="1719"/>
                    <a:pt x="1354" y="1660"/>
                    <a:pt x="1291" y="1540"/>
                  </a:cubicBezTo>
                  <a:cubicBezTo>
                    <a:pt x="1210" y="1390"/>
                    <a:pt x="1012" y="1286"/>
                    <a:pt x="836" y="1272"/>
                  </a:cubicBezTo>
                  <a:cubicBezTo>
                    <a:pt x="813" y="1272"/>
                    <a:pt x="802" y="1272"/>
                    <a:pt x="780" y="1286"/>
                  </a:cubicBezTo>
                  <a:cubicBezTo>
                    <a:pt x="732" y="1286"/>
                    <a:pt x="685" y="1309"/>
                    <a:pt x="640" y="1356"/>
                  </a:cubicBezTo>
                  <a:cubicBezTo>
                    <a:pt x="582" y="1419"/>
                    <a:pt x="529" y="1452"/>
                    <a:pt x="476" y="1452"/>
                  </a:cubicBezTo>
                  <a:cubicBezTo>
                    <a:pt x="442" y="1452"/>
                    <a:pt x="408" y="1439"/>
                    <a:pt x="372" y="1412"/>
                  </a:cubicBezTo>
                  <a:cubicBezTo>
                    <a:pt x="266" y="1342"/>
                    <a:pt x="243" y="1216"/>
                    <a:pt x="302" y="1110"/>
                  </a:cubicBezTo>
                  <a:cubicBezTo>
                    <a:pt x="347" y="1018"/>
                    <a:pt x="431" y="948"/>
                    <a:pt x="523" y="901"/>
                  </a:cubicBezTo>
                  <a:cubicBezTo>
                    <a:pt x="604" y="853"/>
                    <a:pt x="685" y="809"/>
                    <a:pt x="766" y="761"/>
                  </a:cubicBezTo>
                  <a:cubicBezTo>
                    <a:pt x="850" y="728"/>
                    <a:pt x="894" y="658"/>
                    <a:pt x="906" y="574"/>
                  </a:cubicBezTo>
                  <a:cubicBezTo>
                    <a:pt x="919" y="504"/>
                    <a:pt x="894" y="434"/>
                    <a:pt x="861" y="364"/>
                  </a:cubicBezTo>
                  <a:cubicBezTo>
                    <a:pt x="732" y="144"/>
                    <a:pt x="534" y="15"/>
                    <a:pt x="277" y="4"/>
                  </a:cubicBezTo>
                  <a:cubicBezTo>
                    <a:pt x="264" y="2"/>
                    <a:pt x="250" y="1"/>
                    <a:pt x="236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5"/>
            <p:cNvSpPr/>
            <p:nvPr/>
          </p:nvSpPr>
          <p:spPr>
            <a:xfrm>
              <a:off x="3363086" y="1280449"/>
              <a:ext cx="235021" cy="200831"/>
            </a:xfrm>
            <a:custGeom>
              <a:avLst/>
              <a:gdLst/>
              <a:ahLst/>
              <a:cxnLst/>
              <a:rect l="l" t="t" r="r" b="b"/>
              <a:pathLst>
                <a:path w="3107" h="2655" extrusionOk="0">
                  <a:moveTo>
                    <a:pt x="423" y="1"/>
                  </a:moveTo>
                  <a:cubicBezTo>
                    <a:pt x="301" y="1"/>
                    <a:pt x="179" y="49"/>
                    <a:pt x="92" y="152"/>
                  </a:cubicBezTo>
                  <a:cubicBezTo>
                    <a:pt x="59" y="196"/>
                    <a:pt x="34" y="244"/>
                    <a:pt x="0" y="291"/>
                  </a:cubicBezTo>
                  <a:lnTo>
                    <a:pt x="0" y="336"/>
                  </a:lnTo>
                  <a:cubicBezTo>
                    <a:pt x="11" y="336"/>
                    <a:pt x="11" y="350"/>
                    <a:pt x="22" y="350"/>
                  </a:cubicBezTo>
                  <a:lnTo>
                    <a:pt x="59" y="350"/>
                  </a:lnTo>
                  <a:cubicBezTo>
                    <a:pt x="140" y="325"/>
                    <a:pt x="221" y="303"/>
                    <a:pt x="302" y="291"/>
                  </a:cubicBezTo>
                  <a:cubicBezTo>
                    <a:pt x="335" y="286"/>
                    <a:pt x="367" y="284"/>
                    <a:pt x="399" y="284"/>
                  </a:cubicBezTo>
                  <a:cubicBezTo>
                    <a:pt x="525" y="284"/>
                    <a:pt x="646" y="324"/>
                    <a:pt x="757" y="406"/>
                  </a:cubicBezTo>
                  <a:cubicBezTo>
                    <a:pt x="872" y="476"/>
                    <a:pt x="978" y="571"/>
                    <a:pt x="1036" y="699"/>
                  </a:cubicBezTo>
                  <a:cubicBezTo>
                    <a:pt x="1118" y="873"/>
                    <a:pt x="1070" y="1035"/>
                    <a:pt x="897" y="1130"/>
                  </a:cubicBezTo>
                  <a:cubicBezTo>
                    <a:pt x="813" y="1188"/>
                    <a:pt x="721" y="1222"/>
                    <a:pt x="640" y="1269"/>
                  </a:cubicBezTo>
                  <a:cubicBezTo>
                    <a:pt x="559" y="1314"/>
                    <a:pt x="489" y="1373"/>
                    <a:pt x="453" y="1468"/>
                  </a:cubicBezTo>
                  <a:cubicBezTo>
                    <a:pt x="408" y="1549"/>
                    <a:pt x="430" y="1641"/>
                    <a:pt x="511" y="1699"/>
                  </a:cubicBezTo>
                  <a:cubicBezTo>
                    <a:pt x="543" y="1721"/>
                    <a:pt x="572" y="1733"/>
                    <a:pt x="599" y="1733"/>
                  </a:cubicBezTo>
                  <a:cubicBezTo>
                    <a:pt x="632" y="1733"/>
                    <a:pt x="661" y="1715"/>
                    <a:pt x="687" y="1677"/>
                  </a:cubicBezTo>
                  <a:cubicBezTo>
                    <a:pt x="757" y="1593"/>
                    <a:pt x="838" y="1560"/>
                    <a:pt x="930" y="1560"/>
                  </a:cubicBezTo>
                  <a:cubicBezTo>
                    <a:pt x="989" y="1560"/>
                    <a:pt x="1048" y="1571"/>
                    <a:pt x="1106" y="1582"/>
                  </a:cubicBezTo>
                  <a:cubicBezTo>
                    <a:pt x="1257" y="1630"/>
                    <a:pt x="1386" y="1711"/>
                    <a:pt x="1467" y="1873"/>
                  </a:cubicBezTo>
                  <a:cubicBezTo>
                    <a:pt x="1509" y="1957"/>
                    <a:pt x="1574" y="1999"/>
                    <a:pt x="1654" y="1999"/>
                  </a:cubicBezTo>
                  <a:cubicBezTo>
                    <a:pt x="1686" y="1999"/>
                    <a:pt x="1721" y="1992"/>
                    <a:pt x="1757" y="1979"/>
                  </a:cubicBezTo>
                  <a:cubicBezTo>
                    <a:pt x="1808" y="1963"/>
                    <a:pt x="1852" y="1951"/>
                    <a:pt x="1900" y="1951"/>
                  </a:cubicBezTo>
                  <a:cubicBezTo>
                    <a:pt x="1918" y="1951"/>
                    <a:pt x="1936" y="1953"/>
                    <a:pt x="1956" y="1956"/>
                  </a:cubicBezTo>
                  <a:cubicBezTo>
                    <a:pt x="1964" y="1959"/>
                    <a:pt x="1974" y="1961"/>
                    <a:pt x="1984" y="1961"/>
                  </a:cubicBezTo>
                  <a:cubicBezTo>
                    <a:pt x="2013" y="1961"/>
                    <a:pt x="2045" y="1950"/>
                    <a:pt x="2070" y="1931"/>
                  </a:cubicBezTo>
                  <a:cubicBezTo>
                    <a:pt x="2187" y="1861"/>
                    <a:pt x="2235" y="1758"/>
                    <a:pt x="2246" y="1630"/>
                  </a:cubicBezTo>
                  <a:cubicBezTo>
                    <a:pt x="2257" y="1523"/>
                    <a:pt x="2268" y="1409"/>
                    <a:pt x="2294" y="1303"/>
                  </a:cubicBezTo>
                  <a:cubicBezTo>
                    <a:pt x="2305" y="1258"/>
                    <a:pt x="2338" y="1211"/>
                    <a:pt x="2375" y="1163"/>
                  </a:cubicBezTo>
                  <a:cubicBezTo>
                    <a:pt x="2407" y="1131"/>
                    <a:pt x="2446" y="1113"/>
                    <a:pt x="2486" y="1113"/>
                  </a:cubicBezTo>
                  <a:cubicBezTo>
                    <a:pt x="2519" y="1113"/>
                    <a:pt x="2553" y="1125"/>
                    <a:pt x="2584" y="1152"/>
                  </a:cubicBezTo>
                  <a:cubicBezTo>
                    <a:pt x="2643" y="1188"/>
                    <a:pt x="2688" y="1233"/>
                    <a:pt x="2724" y="1292"/>
                  </a:cubicBezTo>
                  <a:cubicBezTo>
                    <a:pt x="2757" y="1361"/>
                    <a:pt x="2769" y="1431"/>
                    <a:pt x="2783" y="1512"/>
                  </a:cubicBezTo>
                  <a:cubicBezTo>
                    <a:pt x="2805" y="1630"/>
                    <a:pt x="2769" y="1733"/>
                    <a:pt x="2735" y="1850"/>
                  </a:cubicBezTo>
                  <a:cubicBezTo>
                    <a:pt x="2724" y="1898"/>
                    <a:pt x="2713" y="1943"/>
                    <a:pt x="2699" y="1990"/>
                  </a:cubicBezTo>
                  <a:cubicBezTo>
                    <a:pt x="2688" y="2060"/>
                    <a:pt x="2665" y="2141"/>
                    <a:pt x="2665" y="2211"/>
                  </a:cubicBezTo>
                  <a:cubicBezTo>
                    <a:pt x="2654" y="2350"/>
                    <a:pt x="2688" y="2468"/>
                    <a:pt x="2816" y="2549"/>
                  </a:cubicBezTo>
                  <a:cubicBezTo>
                    <a:pt x="2852" y="2571"/>
                    <a:pt x="2875" y="2607"/>
                    <a:pt x="2908" y="2655"/>
                  </a:cubicBezTo>
                  <a:cubicBezTo>
                    <a:pt x="2933" y="2526"/>
                    <a:pt x="2967" y="2398"/>
                    <a:pt x="2908" y="2269"/>
                  </a:cubicBezTo>
                  <a:cubicBezTo>
                    <a:pt x="2897" y="2258"/>
                    <a:pt x="2886" y="2247"/>
                    <a:pt x="2886" y="2222"/>
                  </a:cubicBezTo>
                  <a:cubicBezTo>
                    <a:pt x="2805" y="2096"/>
                    <a:pt x="2805" y="2082"/>
                    <a:pt x="2908" y="1956"/>
                  </a:cubicBezTo>
                  <a:cubicBezTo>
                    <a:pt x="2992" y="1861"/>
                    <a:pt x="3048" y="1758"/>
                    <a:pt x="3073" y="1630"/>
                  </a:cubicBezTo>
                  <a:cubicBezTo>
                    <a:pt x="3107" y="1468"/>
                    <a:pt x="3073" y="1328"/>
                    <a:pt x="2956" y="1211"/>
                  </a:cubicBezTo>
                  <a:cubicBezTo>
                    <a:pt x="2816" y="1060"/>
                    <a:pt x="2644" y="977"/>
                    <a:pt x="2444" y="977"/>
                  </a:cubicBezTo>
                  <a:cubicBezTo>
                    <a:pt x="2429" y="977"/>
                    <a:pt x="2413" y="978"/>
                    <a:pt x="2397" y="979"/>
                  </a:cubicBezTo>
                  <a:cubicBezTo>
                    <a:pt x="2210" y="990"/>
                    <a:pt x="2059" y="1141"/>
                    <a:pt x="2037" y="1339"/>
                  </a:cubicBezTo>
                  <a:cubicBezTo>
                    <a:pt x="2025" y="1454"/>
                    <a:pt x="2037" y="1571"/>
                    <a:pt x="2037" y="1688"/>
                  </a:cubicBezTo>
                  <a:cubicBezTo>
                    <a:pt x="2048" y="1758"/>
                    <a:pt x="2025" y="1792"/>
                    <a:pt x="1956" y="1828"/>
                  </a:cubicBezTo>
                  <a:cubicBezTo>
                    <a:pt x="1917" y="1849"/>
                    <a:pt x="1874" y="1860"/>
                    <a:pt x="1831" y="1860"/>
                  </a:cubicBezTo>
                  <a:cubicBezTo>
                    <a:pt x="1754" y="1860"/>
                    <a:pt x="1676" y="1828"/>
                    <a:pt x="1618" y="1769"/>
                  </a:cubicBezTo>
                  <a:cubicBezTo>
                    <a:pt x="1595" y="1733"/>
                    <a:pt x="1559" y="1699"/>
                    <a:pt x="1537" y="1663"/>
                  </a:cubicBezTo>
                  <a:cubicBezTo>
                    <a:pt x="1500" y="1607"/>
                    <a:pt x="1467" y="1582"/>
                    <a:pt x="1408" y="1571"/>
                  </a:cubicBezTo>
                  <a:cubicBezTo>
                    <a:pt x="1338" y="1549"/>
                    <a:pt x="1280" y="1523"/>
                    <a:pt x="1221" y="1501"/>
                  </a:cubicBezTo>
                  <a:cubicBezTo>
                    <a:pt x="1070" y="1431"/>
                    <a:pt x="1048" y="1280"/>
                    <a:pt x="1176" y="1163"/>
                  </a:cubicBezTo>
                  <a:cubicBezTo>
                    <a:pt x="1232" y="1118"/>
                    <a:pt x="1291" y="1082"/>
                    <a:pt x="1349" y="1035"/>
                  </a:cubicBezTo>
                  <a:cubicBezTo>
                    <a:pt x="1456" y="965"/>
                    <a:pt x="1511" y="861"/>
                    <a:pt x="1500" y="744"/>
                  </a:cubicBezTo>
                  <a:cubicBezTo>
                    <a:pt x="1500" y="616"/>
                    <a:pt x="1456" y="501"/>
                    <a:pt x="1361" y="420"/>
                  </a:cubicBezTo>
                  <a:cubicBezTo>
                    <a:pt x="1307" y="357"/>
                    <a:pt x="1238" y="336"/>
                    <a:pt x="1164" y="336"/>
                  </a:cubicBezTo>
                  <a:cubicBezTo>
                    <a:pt x="1126" y="336"/>
                    <a:pt x="1087" y="342"/>
                    <a:pt x="1048" y="350"/>
                  </a:cubicBezTo>
                  <a:cubicBezTo>
                    <a:pt x="1003" y="360"/>
                    <a:pt x="972" y="366"/>
                    <a:pt x="948" y="366"/>
                  </a:cubicBezTo>
                  <a:cubicBezTo>
                    <a:pt x="891" y="366"/>
                    <a:pt x="876" y="331"/>
                    <a:pt x="827" y="233"/>
                  </a:cubicBezTo>
                  <a:cubicBezTo>
                    <a:pt x="740" y="82"/>
                    <a:pt x="581" y="1"/>
                    <a:pt x="42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5"/>
            <p:cNvSpPr/>
            <p:nvPr/>
          </p:nvSpPr>
          <p:spPr>
            <a:xfrm>
              <a:off x="3357791" y="1371973"/>
              <a:ext cx="197200" cy="138577"/>
            </a:xfrm>
            <a:custGeom>
              <a:avLst/>
              <a:gdLst/>
              <a:ahLst/>
              <a:cxnLst/>
              <a:rect l="l" t="t" r="r" b="b"/>
              <a:pathLst>
                <a:path w="2607" h="1832" extrusionOk="0">
                  <a:moveTo>
                    <a:pt x="430" y="1"/>
                  </a:moveTo>
                  <a:lnTo>
                    <a:pt x="430" y="1"/>
                  </a:lnTo>
                  <a:cubicBezTo>
                    <a:pt x="313" y="23"/>
                    <a:pt x="173" y="140"/>
                    <a:pt x="129" y="269"/>
                  </a:cubicBezTo>
                  <a:cubicBezTo>
                    <a:pt x="0" y="582"/>
                    <a:pt x="129" y="909"/>
                    <a:pt x="430" y="1048"/>
                  </a:cubicBezTo>
                  <a:cubicBezTo>
                    <a:pt x="559" y="1107"/>
                    <a:pt x="699" y="1129"/>
                    <a:pt x="849" y="1140"/>
                  </a:cubicBezTo>
                  <a:cubicBezTo>
                    <a:pt x="930" y="1152"/>
                    <a:pt x="942" y="1166"/>
                    <a:pt x="919" y="1247"/>
                  </a:cubicBezTo>
                  <a:cubicBezTo>
                    <a:pt x="897" y="1316"/>
                    <a:pt x="872" y="1375"/>
                    <a:pt x="897" y="1456"/>
                  </a:cubicBezTo>
                  <a:cubicBezTo>
                    <a:pt x="930" y="1571"/>
                    <a:pt x="1023" y="1640"/>
                    <a:pt x="1129" y="1677"/>
                  </a:cubicBezTo>
                  <a:cubicBezTo>
                    <a:pt x="1201" y="1701"/>
                    <a:pt x="1274" y="1714"/>
                    <a:pt x="1346" y="1714"/>
                  </a:cubicBezTo>
                  <a:cubicBezTo>
                    <a:pt x="1446" y="1714"/>
                    <a:pt x="1546" y="1689"/>
                    <a:pt x="1640" y="1640"/>
                  </a:cubicBezTo>
                  <a:cubicBezTo>
                    <a:pt x="1713" y="1600"/>
                    <a:pt x="1797" y="1558"/>
                    <a:pt x="1880" y="1558"/>
                  </a:cubicBezTo>
                  <a:cubicBezTo>
                    <a:pt x="1890" y="1558"/>
                    <a:pt x="1899" y="1558"/>
                    <a:pt x="1908" y="1559"/>
                  </a:cubicBezTo>
                  <a:cubicBezTo>
                    <a:pt x="1989" y="1559"/>
                    <a:pt x="2037" y="1596"/>
                    <a:pt x="2070" y="1677"/>
                  </a:cubicBezTo>
                  <a:cubicBezTo>
                    <a:pt x="2095" y="1710"/>
                    <a:pt x="2107" y="1758"/>
                    <a:pt x="2140" y="1780"/>
                  </a:cubicBezTo>
                  <a:cubicBezTo>
                    <a:pt x="2168" y="1817"/>
                    <a:pt x="2209" y="1832"/>
                    <a:pt x="2253" y="1832"/>
                  </a:cubicBezTo>
                  <a:cubicBezTo>
                    <a:pt x="2266" y="1832"/>
                    <a:pt x="2280" y="1830"/>
                    <a:pt x="2294" y="1828"/>
                  </a:cubicBezTo>
                  <a:cubicBezTo>
                    <a:pt x="2408" y="1816"/>
                    <a:pt x="2514" y="1780"/>
                    <a:pt x="2607" y="1735"/>
                  </a:cubicBezTo>
                  <a:cubicBezTo>
                    <a:pt x="2573" y="1710"/>
                    <a:pt x="2537" y="1688"/>
                    <a:pt x="2503" y="1666"/>
                  </a:cubicBezTo>
                  <a:cubicBezTo>
                    <a:pt x="2456" y="1618"/>
                    <a:pt x="2445" y="1585"/>
                    <a:pt x="2478" y="1526"/>
                  </a:cubicBezTo>
                  <a:cubicBezTo>
                    <a:pt x="2489" y="1478"/>
                    <a:pt x="2514" y="1445"/>
                    <a:pt x="2537" y="1409"/>
                  </a:cubicBezTo>
                  <a:cubicBezTo>
                    <a:pt x="2573" y="1350"/>
                    <a:pt x="2559" y="1305"/>
                    <a:pt x="2526" y="1269"/>
                  </a:cubicBezTo>
                  <a:cubicBezTo>
                    <a:pt x="2476" y="1201"/>
                    <a:pt x="2411" y="1174"/>
                    <a:pt x="2336" y="1174"/>
                  </a:cubicBezTo>
                  <a:cubicBezTo>
                    <a:pt x="2323" y="1174"/>
                    <a:pt x="2308" y="1175"/>
                    <a:pt x="2294" y="1177"/>
                  </a:cubicBezTo>
                  <a:cubicBezTo>
                    <a:pt x="2273" y="1179"/>
                    <a:pt x="2253" y="1181"/>
                    <a:pt x="2232" y="1181"/>
                  </a:cubicBezTo>
                  <a:cubicBezTo>
                    <a:pt x="2170" y="1181"/>
                    <a:pt x="2109" y="1168"/>
                    <a:pt x="2048" y="1140"/>
                  </a:cubicBezTo>
                  <a:cubicBezTo>
                    <a:pt x="1974" y="1113"/>
                    <a:pt x="1890" y="1092"/>
                    <a:pt x="1806" y="1092"/>
                  </a:cubicBezTo>
                  <a:cubicBezTo>
                    <a:pt x="1786" y="1092"/>
                    <a:pt x="1766" y="1093"/>
                    <a:pt x="1746" y="1096"/>
                  </a:cubicBezTo>
                  <a:cubicBezTo>
                    <a:pt x="1676" y="1107"/>
                    <a:pt x="1618" y="1140"/>
                    <a:pt x="1570" y="1210"/>
                  </a:cubicBezTo>
                  <a:cubicBezTo>
                    <a:pt x="1548" y="1258"/>
                    <a:pt x="1537" y="1291"/>
                    <a:pt x="1500" y="1316"/>
                  </a:cubicBezTo>
                  <a:cubicBezTo>
                    <a:pt x="1456" y="1361"/>
                    <a:pt x="1408" y="1397"/>
                    <a:pt x="1350" y="1420"/>
                  </a:cubicBezTo>
                  <a:cubicBezTo>
                    <a:pt x="1329" y="1429"/>
                    <a:pt x="1308" y="1434"/>
                    <a:pt x="1289" y="1434"/>
                  </a:cubicBezTo>
                  <a:cubicBezTo>
                    <a:pt x="1209" y="1434"/>
                    <a:pt x="1144" y="1363"/>
                    <a:pt x="1162" y="1269"/>
                  </a:cubicBezTo>
                  <a:cubicBezTo>
                    <a:pt x="1176" y="1210"/>
                    <a:pt x="1199" y="1152"/>
                    <a:pt x="1221" y="1096"/>
                  </a:cubicBezTo>
                  <a:cubicBezTo>
                    <a:pt x="1269" y="978"/>
                    <a:pt x="1246" y="872"/>
                    <a:pt x="1162" y="780"/>
                  </a:cubicBezTo>
                  <a:cubicBezTo>
                    <a:pt x="1107" y="699"/>
                    <a:pt x="1032" y="652"/>
                    <a:pt x="945" y="652"/>
                  </a:cubicBezTo>
                  <a:cubicBezTo>
                    <a:pt x="921" y="652"/>
                    <a:pt x="897" y="655"/>
                    <a:pt x="872" y="663"/>
                  </a:cubicBezTo>
                  <a:cubicBezTo>
                    <a:pt x="838" y="663"/>
                    <a:pt x="802" y="688"/>
                    <a:pt x="768" y="710"/>
                  </a:cubicBezTo>
                  <a:cubicBezTo>
                    <a:pt x="743" y="733"/>
                    <a:pt x="721" y="758"/>
                    <a:pt x="699" y="780"/>
                  </a:cubicBezTo>
                  <a:cubicBezTo>
                    <a:pt x="640" y="833"/>
                    <a:pt x="570" y="860"/>
                    <a:pt x="502" y="860"/>
                  </a:cubicBezTo>
                  <a:cubicBezTo>
                    <a:pt x="433" y="860"/>
                    <a:pt x="366" y="833"/>
                    <a:pt x="313" y="780"/>
                  </a:cubicBezTo>
                  <a:cubicBezTo>
                    <a:pt x="162" y="651"/>
                    <a:pt x="151" y="478"/>
                    <a:pt x="232" y="302"/>
                  </a:cubicBezTo>
                  <a:cubicBezTo>
                    <a:pt x="268" y="244"/>
                    <a:pt x="313" y="188"/>
                    <a:pt x="349" y="129"/>
                  </a:cubicBezTo>
                  <a:cubicBezTo>
                    <a:pt x="383" y="82"/>
                    <a:pt x="408" y="48"/>
                    <a:pt x="43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5"/>
            <p:cNvSpPr/>
            <p:nvPr/>
          </p:nvSpPr>
          <p:spPr>
            <a:xfrm>
              <a:off x="3723960" y="1266305"/>
              <a:ext cx="175264" cy="194023"/>
            </a:xfrm>
            <a:custGeom>
              <a:avLst/>
              <a:gdLst/>
              <a:ahLst/>
              <a:cxnLst/>
              <a:rect l="l" t="t" r="r" b="b"/>
              <a:pathLst>
                <a:path w="2317" h="2565" extrusionOk="0">
                  <a:moveTo>
                    <a:pt x="2143" y="1"/>
                  </a:moveTo>
                  <a:cubicBezTo>
                    <a:pt x="2143" y="1"/>
                    <a:pt x="2132" y="12"/>
                    <a:pt x="2118" y="12"/>
                  </a:cubicBezTo>
                  <a:cubicBezTo>
                    <a:pt x="2037" y="34"/>
                    <a:pt x="1992" y="93"/>
                    <a:pt x="1956" y="188"/>
                  </a:cubicBezTo>
                  <a:cubicBezTo>
                    <a:pt x="1909" y="397"/>
                    <a:pt x="1735" y="478"/>
                    <a:pt x="1537" y="501"/>
                  </a:cubicBezTo>
                  <a:cubicBezTo>
                    <a:pt x="1445" y="501"/>
                    <a:pt x="1339" y="501"/>
                    <a:pt x="1247" y="548"/>
                  </a:cubicBezTo>
                  <a:cubicBezTo>
                    <a:pt x="1239" y="548"/>
                    <a:pt x="1232" y="553"/>
                    <a:pt x="1228" y="553"/>
                  </a:cubicBezTo>
                  <a:cubicBezTo>
                    <a:pt x="1225" y="553"/>
                    <a:pt x="1224" y="552"/>
                    <a:pt x="1224" y="548"/>
                  </a:cubicBezTo>
                  <a:cubicBezTo>
                    <a:pt x="1140" y="548"/>
                    <a:pt x="1085" y="593"/>
                    <a:pt x="1026" y="640"/>
                  </a:cubicBezTo>
                  <a:cubicBezTo>
                    <a:pt x="780" y="828"/>
                    <a:pt x="537" y="1037"/>
                    <a:pt x="350" y="1280"/>
                  </a:cubicBezTo>
                  <a:cubicBezTo>
                    <a:pt x="291" y="1350"/>
                    <a:pt x="291" y="1398"/>
                    <a:pt x="339" y="1467"/>
                  </a:cubicBezTo>
                  <a:cubicBezTo>
                    <a:pt x="361" y="1526"/>
                    <a:pt x="386" y="1571"/>
                    <a:pt x="408" y="1629"/>
                  </a:cubicBezTo>
                  <a:cubicBezTo>
                    <a:pt x="467" y="1817"/>
                    <a:pt x="397" y="2037"/>
                    <a:pt x="221" y="2155"/>
                  </a:cubicBezTo>
                  <a:cubicBezTo>
                    <a:pt x="177" y="2188"/>
                    <a:pt x="140" y="2213"/>
                    <a:pt x="93" y="2247"/>
                  </a:cubicBezTo>
                  <a:cubicBezTo>
                    <a:pt x="23" y="2294"/>
                    <a:pt x="1" y="2364"/>
                    <a:pt x="23" y="2445"/>
                  </a:cubicBezTo>
                  <a:cubicBezTo>
                    <a:pt x="23" y="2468"/>
                    <a:pt x="23" y="2504"/>
                    <a:pt x="37" y="2515"/>
                  </a:cubicBezTo>
                  <a:cubicBezTo>
                    <a:pt x="82" y="2537"/>
                    <a:pt x="129" y="2563"/>
                    <a:pt x="177" y="2563"/>
                  </a:cubicBezTo>
                  <a:cubicBezTo>
                    <a:pt x="179" y="2564"/>
                    <a:pt x="182" y="2565"/>
                    <a:pt x="184" y="2565"/>
                  </a:cubicBezTo>
                  <a:cubicBezTo>
                    <a:pt x="199" y="2565"/>
                    <a:pt x="198" y="2535"/>
                    <a:pt x="188" y="2515"/>
                  </a:cubicBezTo>
                  <a:cubicBezTo>
                    <a:pt x="151" y="2456"/>
                    <a:pt x="140" y="2409"/>
                    <a:pt x="163" y="2339"/>
                  </a:cubicBezTo>
                  <a:cubicBezTo>
                    <a:pt x="188" y="2258"/>
                    <a:pt x="246" y="2199"/>
                    <a:pt x="339" y="2199"/>
                  </a:cubicBezTo>
                  <a:cubicBezTo>
                    <a:pt x="361" y="2199"/>
                    <a:pt x="372" y="2188"/>
                    <a:pt x="386" y="2177"/>
                  </a:cubicBezTo>
                  <a:cubicBezTo>
                    <a:pt x="478" y="2015"/>
                    <a:pt x="571" y="1864"/>
                    <a:pt x="666" y="1710"/>
                  </a:cubicBezTo>
                  <a:cubicBezTo>
                    <a:pt x="677" y="1688"/>
                    <a:pt x="677" y="1666"/>
                    <a:pt x="652" y="1641"/>
                  </a:cubicBezTo>
                  <a:lnTo>
                    <a:pt x="629" y="1618"/>
                  </a:lnTo>
                  <a:cubicBezTo>
                    <a:pt x="501" y="1501"/>
                    <a:pt x="478" y="1386"/>
                    <a:pt x="548" y="1236"/>
                  </a:cubicBezTo>
                  <a:cubicBezTo>
                    <a:pt x="607" y="1118"/>
                    <a:pt x="677" y="1026"/>
                    <a:pt x="805" y="979"/>
                  </a:cubicBezTo>
                  <a:cubicBezTo>
                    <a:pt x="861" y="967"/>
                    <a:pt x="909" y="956"/>
                    <a:pt x="956" y="920"/>
                  </a:cubicBezTo>
                  <a:cubicBezTo>
                    <a:pt x="1015" y="886"/>
                    <a:pt x="1071" y="839"/>
                    <a:pt x="1118" y="791"/>
                  </a:cubicBezTo>
                  <a:cubicBezTo>
                    <a:pt x="1188" y="733"/>
                    <a:pt x="1247" y="663"/>
                    <a:pt x="1339" y="652"/>
                  </a:cubicBezTo>
                  <a:lnTo>
                    <a:pt x="1504" y="652"/>
                  </a:lnTo>
                  <a:cubicBezTo>
                    <a:pt x="1513" y="655"/>
                    <a:pt x="1522" y="656"/>
                    <a:pt x="1531" y="656"/>
                  </a:cubicBezTo>
                  <a:cubicBezTo>
                    <a:pt x="1551" y="656"/>
                    <a:pt x="1570" y="648"/>
                    <a:pt x="1596" y="640"/>
                  </a:cubicBezTo>
                  <a:cubicBezTo>
                    <a:pt x="1769" y="501"/>
                    <a:pt x="1945" y="372"/>
                    <a:pt x="2166" y="291"/>
                  </a:cubicBezTo>
                  <a:cubicBezTo>
                    <a:pt x="2213" y="280"/>
                    <a:pt x="2258" y="258"/>
                    <a:pt x="2317" y="244"/>
                  </a:cubicBezTo>
                  <a:cubicBezTo>
                    <a:pt x="2294" y="152"/>
                    <a:pt x="2247" y="71"/>
                    <a:pt x="2177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45"/>
            <p:cNvSpPr/>
            <p:nvPr/>
          </p:nvSpPr>
          <p:spPr>
            <a:xfrm>
              <a:off x="3765410" y="1317664"/>
              <a:ext cx="72314" cy="72768"/>
            </a:xfrm>
            <a:custGeom>
              <a:avLst/>
              <a:gdLst/>
              <a:ahLst/>
              <a:cxnLst/>
              <a:rect l="l" t="t" r="r" b="b"/>
              <a:pathLst>
                <a:path w="956" h="962" extrusionOk="0">
                  <a:moveTo>
                    <a:pt x="855" y="0"/>
                  </a:moveTo>
                  <a:cubicBezTo>
                    <a:pt x="802" y="0"/>
                    <a:pt x="754" y="19"/>
                    <a:pt x="710" y="54"/>
                  </a:cubicBezTo>
                  <a:cubicBezTo>
                    <a:pt x="662" y="79"/>
                    <a:pt x="618" y="124"/>
                    <a:pt x="581" y="160"/>
                  </a:cubicBezTo>
                  <a:cubicBezTo>
                    <a:pt x="523" y="219"/>
                    <a:pt x="467" y="263"/>
                    <a:pt x="383" y="300"/>
                  </a:cubicBezTo>
                  <a:cubicBezTo>
                    <a:pt x="338" y="311"/>
                    <a:pt x="302" y="333"/>
                    <a:pt x="257" y="347"/>
                  </a:cubicBezTo>
                  <a:cubicBezTo>
                    <a:pt x="104" y="403"/>
                    <a:pt x="34" y="531"/>
                    <a:pt x="0" y="696"/>
                  </a:cubicBezTo>
                  <a:cubicBezTo>
                    <a:pt x="0" y="766"/>
                    <a:pt x="23" y="822"/>
                    <a:pt x="70" y="881"/>
                  </a:cubicBezTo>
                  <a:cubicBezTo>
                    <a:pt x="104" y="906"/>
                    <a:pt x="129" y="928"/>
                    <a:pt x="162" y="962"/>
                  </a:cubicBezTo>
                  <a:cubicBezTo>
                    <a:pt x="187" y="917"/>
                    <a:pt x="221" y="869"/>
                    <a:pt x="243" y="836"/>
                  </a:cubicBezTo>
                  <a:cubicBezTo>
                    <a:pt x="257" y="811"/>
                    <a:pt x="243" y="788"/>
                    <a:pt x="232" y="766"/>
                  </a:cubicBezTo>
                  <a:cubicBezTo>
                    <a:pt x="151" y="612"/>
                    <a:pt x="199" y="498"/>
                    <a:pt x="361" y="428"/>
                  </a:cubicBezTo>
                  <a:cubicBezTo>
                    <a:pt x="453" y="392"/>
                    <a:pt x="523" y="322"/>
                    <a:pt x="592" y="252"/>
                  </a:cubicBezTo>
                  <a:cubicBezTo>
                    <a:pt x="651" y="193"/>
                    <a:pt x="721" y="160"/>
                    <a:pt x="802" y="149"/>
                  </a:cubicBezTo>
                  <a:cubicBezTo>
                    <a:pt x="816" y="149"/>
                    <a:pt x="827" y="149"/>
                    <a:pt x="827" y="137"/>
                  </a:cubicBezTo>
                  <a:cubicBezTo>
                    <a:pt x="872" y="101"/>
                    <a:pt x="908" y="54"/>
                    <a:pt x="956" y="20"/>
                  </a:cubicBezTo>
                  <a:cubicBezTo>
                    <a:pt x="920" y="7"/>
                    <a:pt x="887" y="0"/>
                    <a:pt x="85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45"/>
            <p:cNvSpPr/>
            <p:nvPr/>
          </p:nvSpPr>
          <p:spPr>
            <a:xfrm>
              <a:off x="3702857" y="1386949"/>
              <a:ext cx="39788" cy="62632"/>
            </a:xfrm>
            <a:custGeom>
              <a:avLst/>
              <a:gdLst/>
              <a:ahLst/>
              <a:cxnLst/>
              <a:rect l="l" t="t" r="r" b="b"/>
              <a:pathLst>
                <a:path w="526" h="828" extrusionOk="0">
                  <a:moveTo>
                    <a:pt x="408" y="1"/>
                  </a:moveTo>
                  <a:cubicBezTo>
                    <a:pt x="327" y="152"/>
                    <a:pt x="246" y="291"/>
                    <a:pt x="162" y="431"/>
                  </a:cubicBezTo>
                  <a:cubicBezTo>
                    <a:pt x="118" y="523"/>
                    <a:pt x="70" y="618"/>
                    <a:pt x="11" y="711"/>
                  </a:cubicBezTo>
                  <a:cubicBezTo>
                    <a:pt x="0" y="733"/>
                    <a:pt x="0" y="758"/>
                    <a:pt x="23" y="769"/>
                  </a:cubicBezTo>
                  <a:cubicBezTo>
                    <a:pt x="59" y="792"/>
                    <a:pt x="81" y="803"/>
                    <a:pt x="118" y="828"/>
                  </a:cubicBezTo>
                  <a:cubicBezTo>
                    <a:pt x="129" y="769"/>
                    <a:pt x="140" y="711"/>
                    <a:pt x="162" y="652"/>
                  </a:cubicBezTo>
                  <a:cubicBezTo>
                    <a:pt x="187" y="571"/>
                    <a:pt x="246" y="512"/>
                    <a:pt x="327" y="465"/>
                  </a:cubicBezTo>
                  <a:cubicBezTo>
                    <a:pt x="397" y="431"/>
                    <a:pt x="442" y="384"/>
                    <a:pt x="478" y="314"/>
                  </a:cubicBezTo>
                  <a:cubicBezTo>
                    <a:pt x="525" y="233"/>
                    <a:pt x="525" y="152"/>
                    <a:pt x="467" y="82"/>
                  </a:cubicBezTo>
                  <a:cubicBezTo>
                    <a:pt x="442" y="60"/>
                    <a:pt x="430" y="34"/>
                    <a:pt x="40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45"/>
            <p:cNvSpPr/>
            <p:nvPr/>
          </p:nvSpPr>
          <p:spPr>
            <a:xfrm>
              <a:off x="3716169" y="1372805"/>
              <a:ext cx="38729" cy="82904"/>
            </a:xfrm>
            <a:custGeom>
              <a:avLst/>
              <a:gdLst/>
              <a:ahLst/>
              <a:cxnLst/>
              <a:rect l="l" t="t" r="r" b="b"/>
              <a:pathLst>
                <a:path w="512" h="1096" extrusionOk="0">
                  <a:moveTo>
                    <a:pt x="361" y="1"/>
                  </a:moveTo>
                  <a:cubicBezTo>
                    <a:pt x="324" y="37"/>
                    <a:pt x="302" y="71"/>
                    <a:pt x="291" y="118"/>
                  </a:cubicBezTo>
                  <a:cubicBezTo>
                    <a:pt x="280" y="129"/>
                    <a:pt x="280" y="152"/>
                    <a:pt x="280" y="177"/>
                  </a:cubicBezTo>
                  <a:cubicBezTo>
                    <a:pt x="291" y="199"/>
                    <a:pt x="313" y="221"/>
                    <a:pt x="324" y="247"/>
                  </a:cubicBezTo>
                  <a:cubicBezTo>
                    <a:pt x="394" y="339"/>
                    <a:pt x="405" y="442"/>
                    <a:pt x="335" y="537"/>
                  </a:cubicBezTo>
                  <a:cubicBezTo>
                    <a:pt x="291" y="596"/>
                    <a:pt x="243" y="652"/>
                    <a:pt x="185" y="677"/>
                  </a:cubicBezTo>
                  <a:cubicBezTo>
                    <a:pt x="45" y="758"/>
                    <a:pt x="0" y="886"/>
                    <a:pt x="0" y="1026"/>
                  </a:cubicBezTo>
                  <a:cubicBezTo>
                    <a:pt x="0" y="1048"/>
                    <a:pt x="45" y="1071"/>
                    <a:pt x="81" y="1096"/>
                  </a:cubicBezTo>
                  <a:lnTo>
                    <a:pt x="81" y="1060"/>
                  </a:lnTo>
                  <a:cubicBezTo>
                    <a:pt x="45" y="920"/>
                    <a:pt x="104" y="828"/>
                    <a:pt x="210" y="758"/>
                  </a:cubicBezTo>
                  <a:cubicBezTo>
                    <a:pt x="291" y="710"/>
                    <a:pt x="361" y="652"/>
                    <a:pt x="419" y="571"/>
                  </a:cubicBezTo>
                  <a:cubicBezTo>
                    <a:pt x="511" y="420"/>
                    <a:pt x="500" y="280"/>
                    <a:pt x="430" y="129"/>
                  </a:cubicBezTo>
                  <a:cubicBezTo>
                    <a:pt x="405" y="93"/>
                    <a:pt x="383" y="48"/>
                    <a:pt x="36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45"/>
            <p:cNvSpPr/>
            <p:nvPr/>
          </p:nvSpPr>
          <p:spPr>
            <a:xfrm>
              <a:off x="3505666" y="1474161"/>
              <a:ext cx="93267" cy="44932"/>
            </a:xfrm>
            <a:custGeom>
              <a:avLst/>
              <a:gdLst/>
              <a:ahLst/>
              <a:cxnLst/>
              <a:rect l="l" t="t" r="r" b="b"/>
              <a:pathLst>
                <a:path w="1233" h="594" extrusionOk="0">
                  <a:moveTo>
                    <a:pt x="1139" y="1"/>
                  </a:moveTo>
                  <a:cubicBezTo>
                    <a:pt x="1091" y="1"/>
                    <a:pt x="1084" y="27"/>
                    <a:pt x="1060" y="105"/>
                  </a:cubicBezTo>
                  <a:cubicBezTo>
                    <a:pt x="1048" y="139"/>
                    <a:pt x="1023" y="186"/>
                    <a:pt x="990" y="220"/>
                  </a:cubicBezTo>
                  <a:cubicBezTo>
                    <a:pt x="814" y="373"/>
                    <a:pt x="618" y="465"/>
                    <a:pt x="395" y="513"/>
                  </a:cubicBezTo>
                  <a:cubicBezTo>
                    <a:pt x="366" y="519"/>
                    <a:pt x="337" y="523"/>
                    <a:pt x="309" y="523"/>
                  </a:cubicBezTo>
                  <a:cubicBezTo>
                    <a:pt x="235" y="523"/>
                    <a:pt x="163" y="498"/>
                    <a:pt x="104" y="429"/>
                  </a:cubicBezTo>
                  <a:cubicBezTo>
                    <a:pt x="71" y="477"/>
                    <a:pt x="34" y="524"/>
                    <a:pt x="1" y="558"/>
                  </a:cubicBezTo>
                  <a:lnTo>
                    <a:pt x="1" y="583"/>
                  </a:lnTo>
                  <a:cubicBezTo>
                    <a:pt x="34" y="583"/>
                    <a:pt x="71" y="594"/>
                    <a:pt x="115" y="594"/>
                  </a:cubicBezTo>
                  <a:cubicBezTo>
                    <a:pt x="420" y="583"/>
                    <a:pt x="699" y="477"/>
                    <a:pt x="967" y="326"/>
                  </a:cubicBezTo>
                  <a:cubicBezTo>
                    <a:pt x="1071" y="267"/>
                    <a:pt x="1152" y="186"/>
                    <a:pt x="1210" y="80"/>
                  </a:cubicBezTo>
                  <a:cubicBezTo>
                    <a:pt x="1222" y="69"/>
                    <a:pt x="1222" y="69"/>
                    <a:pt x="1222" y="58"/>
                  </a:cubicBezTo>
                  <a:cubicBezTo>
                    <a:pt x="1233" y="46"/>
                    <a:pt x="1233" y="35"/>
                    <a:pt x="1233" y="24"/>
                  </a:cubicBezTo>
                  <a:cubicBezTo>
                    <a:pt x="1222" y="24"/>
                    <a:pt x="1210" y="24"/>
                    <a:pt x="1210" y="10"/>
                  </a:cubicBezTo>
                  <a:cubicBezTo>
                    <a:pt x="1179" y="4"/>
                    <a:pt x="1156" y="1"/>
                    <a:pt x="113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45"/>
            <p:cNvSpPr/>
            <p:nvPr/>
          </p:nvSpPr>
          <p:spPr>
            <a:xfrm>
              <a:off x="3696730" y="1446780"/>
              <a:ext cx="38729" cy="27610"/>
            </a:xfrm>
            <a:custGeom>
              <a:avLst/>
              <a:gdLst/>
              <a:ahLst/>
              <a:cxnLst/>
              <a:rect l="l" t="t" r="r" b="b"/>
              <a:pathLst>
                <a:path w="512" h="365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93"/>
                    <a:pt x="0" y="93"/>
                    <a:pt x="70" y="163"/>
                  </a:cubicBezTo>
                  <a:cubicBezTo>
                    <a:pt x="140" y="221"/>
                    <a:pt x="210" y="280"/>
                    <a:pt x="291" y="327"/>
                  </a:cubicBezTo>
                  <a:cubicBezTo>
                    <a:pt x="336" y="352"/>
                    <a:pt x="373" y="365"/>
                    <a:pt x="403" y="365"/>
                  </a:cubicBezTo>
                  <a:cubicBezTo>
                    <a:pt x="458" y="365"/>
                    <a:pt x="490" y="323"/>
                    <a:pt x="511" y="232"/>
                  </a:cubicBezTo>
                  <a:cubicBezTo>
                    <a:pt x="361" y="151"/>
                    <a:pt x="210" y="82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45"/>
            <p:cNvSpPr/>
            <p:nvPr/>
          </p:nvSpPr>
          <p:spPr>
            <a:xfrm>
              <a:off x="3815483" y="1273264"/>
              <a:ext cx="55597" cy="31770"/>
            </a:xfrm>
            <a:custGeom>
              <a:avLst/>
              <a:gdLst/>
              <a:ahLst/>
              <a:cxnLst/>
              <a:rect l="l" t="t" r="r" b="b"/>
              <a:pathLst>
                <a:path w="735" h="420" extrusionOk="0">
                  <a:moveTo>
                    <a:pt x="735" y="1"/>
                  </a:moveTo>
                  <a:lnTo>
                    <a:pt x="735" y="1"/>
                  </a:lnTo>
                  <a:cubicBezTo>
                    <a:pt x="676" y="26"/>
                    <a:pt x="629" y="26"/>
                    <a:pt x="606" y="96"/>
                  </a:cubicBezTo>
                  <a:cubicBezTo>
                    <a:pt x="573" y="210"/>
                    <a:pt x="467" y="258"/>
                    <a:pt x="363" y="258"/>
                  </a:cubicBezTo>
                  <a:cubicBezTo>
                    <a:pt x="355" y="257"/>
                    <a:pt x="346" y="257"/>
                    <a:pt x="338" y="257"/>
                  </a:cubicBezTo>
                  <a:cubicBezTo>
                    <a:pt x="198" y="257"/>
                    <a:pt x="101" y="343"/>
                    <a:pt x="0" y="420"/>
                  </a:cubicBezTo>
                  <a:lnTo>
                    <a:pt x="37" y="420"/>
                  </a:lnTo>
                  <a:cubicBezTo>
                    <a:pt x="129" y="409"/>
                    <a:pt x="224" y="386"/>
                    <a:pt x="316" y="375"/>
                  </a:cubicBezTo>
                  <a:cubicBezTo>
                    <a:pt x="349" y="361"/>
                    <a:pt x="397" y="361"/>
                    <a:pt x="444" y="350"/>
                  </a:cubicBezTo>
                  <a:cubicBezTo>
                    <a:pt x="618" y="291"/>
                    <a:pt x="713" y="188"/>
                    <a:pt x="73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5"/>
            <p:cNvSpPr/>
            <p:nvPr/>
          </p:nvSpPr>
          <p:spPr>
            <a:xfrm>
              <a:off x="3781219" y="1333321"/>
              <a:ext cx="40696" cy="41301"/>
            </a:xfrm>
            <a:custGeom>
              <a:avLst/>
              <a:gdLst/>
              <a:ahLst/>
              <a:cxnLst/>
              <a:rect l="l" t="t" r="r" b="b"/>
              <a:pathLst>
                <a:path w="538" h="546" extrusionOk="0">
                  <a:moveTo>
                    <a:pt x="537" y="0"/>
                  </a:moveTo>
                  <a:cubicBezTo>
                    <a:pt x="512" y="12"/>
                    <a:pt x="478" y="23"/>
                    <a:pt x="442" y="45"/>
                  </a:cubicBezTo>
                  <a:cubicBezTo>
                    <a:pt x="397" y="81"/>
                    <a:pt x="372" y="126"/>
                    <a:pt x="328" y="162"/>
                  </a:cubicBezTo>
                  <a:cubicBezTo>
                    <a:pt x="269" y="196"/>
                    <a:pt x="210" y="232"/>
                    <a:pt x="152" y="266"/>
                  </a:cubicBezTo>
                  <a:cubicBezTo>
                    <a:pt x="118" y="291"/>
                    <a:pt x="82" y="302"/>
                    <a:pt x="59" y="324"/>
                  </a:cubicBezTo>
                  <a:cubicBezTo>
                    <a:pt x="1" y="383"/>
                    <a:pt x="1" y="442"/>
                    <a:pt x="48" y="500"/>
                  </a:cubicBezTo>
                  <a:cubicBezTo>
                    <a:pt x="59" y="523"/>
                    <a:pt x="71" y="534"/>
                    <a:pt x="82" y="545"/>
                  </a:cubicBezTo>
                  <a:cubicBezTo>
                    <a:pt x="233" y="361"/>
                    <a:pt x="383" y="174"/>
                    <a:pt x="537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5"/>
            <p:cNvSpPr/>
            <p:nvPr/>
          </p:nvSpPr>
          <p:spPr>
            <a:xfrm>
              <a:off x="3891350" y="1261010"/>
              <a:ext cx="13994" cy="23752"/>
            </a:xfrm>
            <a:custGeom>
              <a:avLst/>
              <a:gdLst/>
              <a:ahLst/>
              <a:cxnLst/>
              <a:rect l="l" t="t" r="r" b="b"/>
              <a:pathLst>
                <a:path w="185" h="314" extrusionOk="0">
                  <a:moveTo>
                    <a:pt x="34" y="1"/>
                  </a:moveTo>
                  <a:lnTo>
                    <a:pt x="0" y="34"/>
                  </a:lnTo>
                  <a:cubicBezTo>
                    <a:pt x="45" y="129"/>
                    <a:pt x="104" y="210"/>
                    <a:pt x="162" y="314"/>
                  </a:cubicBezTo>
                  <a:cubicBezTo>
                    <a:pt x="173" y="291"/>
                    <a:pt x="185" y="269"/>
                    <a:pt x="185" y="258"/>
                  </a:cubicBezTo>
                  <a:cubicBezTo>
                    <a:pt x="162" y="152"/>
                    <a:pt x="115" y="71"/>
                    <a:pt x="3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5"/>
            <p:cNvSpPr/>
            <p:nvPr/>
          </p:nvSpPr>
          <p:spPr>
            <a:xfrm>
              <a:off x="3738105" y="1436039"/>
              <a:ext cx="12330" cy="17776"/>
            </a:xfrm>
            <a:custGeom>
              <a:avLst/>
              <a:gdLst/>
              <a:ahLst/>
              <a:cxnLst/>
              <a:rect l="l" t="t" r="r" b="b"/>
              <a:pathLst>
                <a:path w="163" h="235" extrusionOk="0">
                  <a:moveTo>
                    <a:pt x="135" y="0"/>
                  </a:moveTo>
                  <a:cubicBezTo>
                    <a:pt x="93" y="0"/>
                    <a:pt x="66" y="22"/>
                    <a:pt x="45" y="62"/>
                  </a:cubicBezTo>
                  <a:cubicBezTo>
                    <a:pt x="1" y="120"/>
                    <a:pt x="1" y="165"/>
                    <a:pt x="45" y="235"/>
                  </a:cubicBezTo>
                  <a:cubicBezTo>
                    <a:pt x="82" y="154"/>
                    <a:pt x="115" y="84"/>
                    <a:pt x="163" y="3"/>
                  </a:cubicBezTo>
                  <a:cubicBezTo>
                    <a:pt x="153" y="1"/>
                    <a:pt x="144" y="0"/>
                    <a:pt x="13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5"/>
            <p:cNvSpPr/>
            <p:nvPr/>
          </p:nvSpPr>
          <p:spPr>
            <a:xfrm>
              <a:off x="3837646" y="1278558"/>
              <a:ext cx="21180" cy="11649"/>
            </a:xfrm>
            <a:custGeom>
              <a:avLst/>
              <a:gdLst/>
              <a:ahLst/>
              <a:cxnLst/>
              <a:rect l="l" t="t" r="r" b="b"/>
              <a:pathLst>
                <a:path w="280" h="154" extrusionOk="0">
                  <a:moveTo>
                    <a:pt x="280" y="1"/>
                  </a:moveTo>
                  <a:lnTo>
                    <a:pt x="280" y="1"/>
                  </a:lnTo>
                  <a:cubicBezTo>
                    <a:pt x="185" y="48"/>
                    <a:pt x="104" y="96"/>
                    <a:pt x="1" y="152"/>
                  </a:cubicBezTo>
                  <a:cubicBezTo>
                    <a:pt x="15" y="153"/>
                    <a:pt x="30" y="154"/>
                    <a:pt x="44" y="154"/>
                  </a:cubicBezTo>
                  <a:cubicBezTo>
                    <a:pt x="173" y="154"/>
                    <a:pt x="267" y="97"/>
                    <a:pt x="28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5"/>
            <p:cNvSpPr/>
            <p:nvPr/>
          </p:nvSpPr>
          <p:spPr>
            <a:xfrm>
              <a:off x="3357791" y="1257379"/>
              <a:ext cx="552871" cy="378969"/>
            </a:xfrm>
            <a:custGeom>
              <a:avLst/>
              <a:gdLst/>
              <a:ahLst/>
              <a:cxnLst/>
              <a:rect l="l" t="t" r="r" b="b"/>
              <a:pathLst>
                <a:path w="7309" h="5010" extrusionOk="0">
                  <a:moveTo>
                    <a:pt x="7088" y="49"/>
                  </a:moveTo>
                  <a:cubicBezTo>
                    <a:pt x="7169" y="119"/>
                    <a:pt x="7216" y="200"/>
                    <a:pt x="7239" y="306"/>
                  </a:cubicBezTo>
                  <a:cubicBezTo>
                    <a:pt x="7239" y="317"/>
                    <a:pt x="7227" y="339"/>
                    <a:pt x="7216" y="362"/>
                  </a:cubicBezTo>
                  <a:cubicBezTo>
                    <a:pt x="7158" y="258"/>
                    <a:pt x="7099" y="177"/>
                    <a:pt x="7054" y="82"/>
                  </a:cubicBezTo>
                  <a:lnTo>
                    <a:pt x="7088" y="49"/>
                  </a:lnTo>
                  <a:close/>
                  <a:moveTo>
                    <a:pt x="6624" y="281"/>
                  </a:moveTo>
                  <a:cubicBezTo>
                    <a:pt x="6611" y="377"/>
                    <a:pt x="6517" y="434"/>
                    <a:pt x="6388" y="434"/>
                  </a:cubicBezTo>
                  <a:cubicBezTo>
                    <a:pt x="6374" y="434"/>
                    <a:pt x="6359" y="433"/>
                    <a:pt x="6345" y="432"/>
                  </a:cubicBezTo>
                  <a:cubicBezTo>
                    <a:pt x="6448" y="376"/>
                    <a:pt x="6529" y="328"/>
                    <a:pt x="6624" y="281"/>
                  </a:cubicBezTo>
                  <a:close/>
                  <a:moveTo>
                    <a:pt x="6786" y="211"/>
                  </a:moveTo>
                  <a:lnTo>
                    <a:pt x="6786" y="211"/>
                  </a:lnTo>
                  <a:cubicBezTo>
                    <a:pt x="6764" y="398"/>
                    <a:pt x="6669" y="501"/>
                    <a:pt x="6495" y="560"/>
                  </a:cubicBezTo>
                  <a:cubicBezTo>
                    <a:pt x="6448" y="571"/>
                    <a:pt x="6400" y="571"/>
                    <a:pt x="6367" y="585"/>
                  </a:cubicBezTo>
                  <a:cubicBezTo>
                    <a:pt x="6275" y="596"/>
                    <a:pt x="6180" y="619"/>
                    <a:pt x="6088" y="630"/>
                  </a:cubicBezTo>
                  <a:lnTo>
                    <a:pt x="6051" y="630"/>
                  </a:lnTo>
                  <a:cubicBezTo>
                    <a:pt x="6152" y="553"/>
                    <a:pt x="6249" y="467"/>
                    <a:pt x="6389" y="467"/>
                  </a:cubicBezTo>
                  <a:cubicBezTo>
                    <a:pt x="6397" y="467"/>
                    <a:pt x="6406" y="467"/>
                    <a:pt x="6414" y="468"/>
                  </a:cubicBezTo>
                  <a:cubicBezTo>
                    <a:pt x="6518" y="468"/>
                    <a:pt x="6624" y="420"/>
                    <a:pt x="6657" y="306"/>
                  </a:cubicBezTo>
                  <a:cubicBezTo>
                    <a:pt x="6680" y="236"/>
                    <a:pt x="6727" y="236"/>
                    <a:pt x="6786" y="211"/>
                  </a:cubicBezTo>
                  <a:close/>
                  <a:moveTo>
                    <a:pt x="6135" y="1004"/>
                  </a:moveTo>
                  <a:lnTo>
                    <a:pt x="6135" y="1004"/>
                  </a:lnTo>
                  <a:cubicBezTo>
                    <a:pt x="5981" y="1178"/>
                    <a:pt x="5831" y="1365"/>
                    <a:pt x="5680" y="1549"/>
                  </a:cubicBezTo>
                  <a:cubicBezTo>
                    <a:pt x="5669" y="1538"/>
                    <a:pt x="5657" y="1527"/>
                    <a:pt x="5646" y="1504"/>
                  </a:cubicBezTo>
                  <a:cubicBezTo>
                    <a:pt x="5599" y="1446"/>
                    <a:pt x="5599" y="1387"/>
                    <a:pt x="5657" y="1328"/>
                  </a:cubicBezTo>
                  <a:cubicBezTo>
                    <a:pt x="5680" y="1306"/>
                    <a:pt x="5716" y="1295"/>
                    <a:pt x="5750" y="1270"/>
                  </a:cubicBezTo>
                  <a:cubicBezTo>
                    <a:pt x="5808" y="1236"/>
                    <a:pt x="5867" y="1200"/>
                    <a:pt x="5926" y="1166"/>
                  </a:cubicBezTo>
                  <a:cubicBezTo>
                    <a:pt x="5970" y="1130"/>
                    <a:pt x="5995" y="1085"/>
                    <a:pt x="6040" y="1049"/>
                  </a:cubicBezTo>
                  <a:cubicBezTo>
                    <a:pt x="6076" y="1027"/>
                    <a:pt x="6110" y="1016"/>
                    <a:pt x="6135" y="1004"/>
                  </a:cubicBezTo>
                  <a:close/>
                  <a:moveTo>
                    <a:pt x="6244" y="797"/>
                  </a:moveTo>
                  <a:cubicBezTo>
                    <a:pt x="6276" y="797"/>
                    <a:pt x="6309" y="804"/>
                    <a:pt x="6345" y="817"/>
                  </a:cubicBezTo>
                  <a:cubicBezTo>
                    <a:pt x="6297" y="851"/>
                    <a:pt x="6261" y="898"/>
                    <a:pt x="6216" y="934"/>
                  </a:cubicBezTo>
                  <a:cubicBezTo>
                    <a:pt x="6216" y="946"/>
                    <a:pt x="6205" y="946"/>
                    <a:pt x="6191" y="946"/>
                  </a:cubicBezTo>
                  <a:cubicBezTo>
                    <a:pt x="6110" y="957"/>
                    <a:pt x="6040" y="990"/>
                    <a:pt x="5981" y="1049"/>
                  </a:cubicBezTo>
                  <a:cubicBezTo>
                    <a:pt x="5912" y="1119"/>
                    <a:pt x="5842" y="1189"/>
                    <a:pt x="5750" y="1225"/>
                  </a:cubicBezTo>
                  <a:cubicBezTo>
                    <a:pt x="5588" y="1295"/>
                    <a:pt x="5540" y="1409"/>
                    <a:pt x="5621" y="1563"/>
                  </a:cubicBezTo>
                  <a:cubicBezTo>
                    <a:pt x="5632" y="1585"/>
                    <a:pt x="5646" y="1608"/>
                    <a:pt x="5632" y="1633"/>
                  </a:cubicBezTo>
                  <a:cubicBezTo>
                    <a:pt x="5610" y="1666"/>
                    <a:pt x="5576" y="1714"/>
                    <a:pt x="5551" y="1759"/>
                  </a:cubicBezTo>
                  <a:cubicBezTo>
                    <a:pt x="5518" y="1725"/>
                    <a:pt x="5493" y="1703"/>
                    <a:pt x="5459" y="1678"/>
                  </a:cubicBezTo>
                  <a:cubicBezTo>
                    <a:pt x="5412" y="1619"/>
                    <a:pt x="5389" y="1563"/>
                    <a:pt x="5389" y="1493"/>
                  </a:cubicBezTo>
                  <a:cubicBezTo>
                    <a:pt x="5423" y="1328"/>
                    <a:pt x="5493" y="1200"/>
                    <a:pt x="5646" y="1144"/>
                  </a:cubicBezTo>
                  <a:cubicBezTo>
                    <a:pt x="5691" y="1130"/>
                    <a:pt x="5727" y="1108"/>
                    <a:pt x="5772" y="1097"/>
                  </a:cubicBezTo>
                  <a:cubicBezTo>
                    <a:pt x="5856" y="1060"/>
                    <a:pt x="5912" y="1016"/>
                    <a:pt x="5970" y="957"/>
                  </a:cubicBezTo>
                  <a:cubicBezTo>
                    <a:pt x="6007" y="921"/>
                    <a:pt x="6051" y="876"/>
                    <a:pt x="6099" y="851"/>
                  </a:cubicBezTo>
                  <a:cubicBezTo>
                    <a:pt x="6143" y="816"/>
                    <a:pt x="6191" y="797"/>
                    <a:pt x="6244" y="797"/>
                  </a:cubicBezTo>
                  <a:close/>
                  <a:moveTo>
                    <a:pt x="4970" y="1714"/>
                  </a:moveTo>
                  <a:cubicBezTo>
                    <a:pt x="4992" y="1747"/>
                    <a:pt x="5004" y="1773"/>
                    <a:pt x="5029" y="1795"/>
                  </a:cubicBezTo>
                  <a:cubicBezTo>
                    <a:pt x="5087" y="1865"/>
                    <a:pt x="5087" y="1946"/>
                    <a:pt x="5040" y="2027"/>
                  </a:cubicBezTo>
                  <a:cubicBezTo>
                    <a:pt x="5004" y="2097"/>
                    <a:pt x="4959" y="2144"/>
                    <a:pt x="4889" y="2178"/>
                  </a:cubicBezTo>
                  <a:cubicBezTo>
                    <a:pt x="4808" y="2225"/>
                    <a:pt x="4749" y="2284"/>
                    <a:pt x="4724" y="2365"/>
                  </a:cubicBezTo>
                  <a:cubicBezTo>
                    <a:pt x="4702" y="2424"/>
                    <a:pt x="4691" y="2482"/>
                    <a:pt x="4680" y="2541"/>
                  </a:cubicBezTo>
                  <a:cubicBezTo>
                    <a:pt x="4643" y="2516"/>
                    <a:pt x="4621" y="2505"/>
                    <a:pt x="4585" y="2482"/>
                  </a:cubicBezTo>
                  <a:cubicBezTo>
                    <a:pt x="4562" y="2471"/>
                    <a:pt x="4562" y="2446"/>
                    <a:pt x="4573" y="2424"/>
                  </a:cubicBezTo>
                  <a:cubicBezTo>
                    <a:pt x="4632" y="2331"/>
                    <a:pt x="4680" y="2236"/>
                    <a:pt x="4724" y="2144"/>
                  </a:cubicBezTo>
                  <a:cubicBezTo>
                    <a:pt x="4808" y="2004"/>
                    <a:pt x="4889" y="1865"/>
                    <a:pt x="4970" y="1714"/>
                  </a:cubicBezTo>
                  <a:close/>
                  <a:moveTo>
                    <a:pt x="5163" y="2362"/>
                  </a:moveTo>
                  <a:cubicBezTo>
                    <a:pt x="5172" y="2362"/>
                    <a:pt x="5181" y="2363"/>
                    <a:pt x="5191" y="2365"/>
                  </a:cubicBezTo>
                  <a:cubicBezTo>
                    <a:pt x="5143" y="2446"/>
                    <a:pt x="5110" y="2516"/>
                    <a:pt x="5073" y="2597"/>
                  </a:cubicBezTo>
                  <a:cubicBezTo>
                    <a:pt x="5029" y="2527"/>
                    <a:pt x="5029" y="2482"/>
                    <a:pt x="5073" y="2424"/>
                  </a:cubicBezTo>
                  <a:cubicBezTo>
                    <a:pt x="5094" y="2384"/>
                    <a:pt x="5121" y="2362"/>
                    <a:pt x="5163" y="2362"/>
                  </a:cubicBezTo>
                  <a:close/>
                  <a:moveTo>
                    <a:pt x="5099" y="1527"/>
                  </a:moveTo>
                  <a:cubicBezTo>
                    <a:pt x="5121" y="1574"/>
                    <a:pt x="5143" y="1619"/>
                    <a:pt x="5168" y="1655"/>
                  </a:cubicBezTo>
                  <a:cubicBezTo>
                    <a:pt x="5238" y="1806"/>
                    <a:pt x="5249" y="1946"/>
                    <a:pt x="5157" y="2097"/>
                  </a:cubicBezTo>
                  <a:cubicBezTo>
                    <a:pt x="5099" y="2178"/>
                    <a:pt x="5029" y="2236"/>
                    <a:pt x="4948" y="2284"/>
                  </a:cubicBezTo>
                  <a:cubicBezTo>
                    <a:pt x="4842" y="2354"/>
                    <a:pt x="4783" y="2446"/>
                    <a:pt x="4819" y="2586"/>
                  </a:cubicBezTo>
                  <a:lnTo>
                    <a:pt x="4819" y="2622"/>
                  </a:lnTo>
                  <a:cubicBezTo>
                    <a:pt x="4783" y="2597"/>
                    <a:pt x="4738" y="2574"/>
                    <a:pt x="4738" y="2552"/>
                  </a:cubicBezTo>
                  <a:cubicBezTo>
                    <a:pt x="4738" y="2412"/>
                    <a:pt x="4783" y="2284"/>
                    <a:pt x="4923" y="2203"/>
                  </a:cubicBezTo>
                  <a:cubicBezTo>
                    <a:pt x="4981" y="2178"/>
                    <a:pt x="5029" y="2122"/>
                    <a:pt x="5073" y="2063"/>
                  </a:cubicBezTo>
                  <a:cubicBezTo>
                    <a:pt x="5143" y="1968"/>
                    <a:pt x="5132" y="1865"/>
                    <a:pt x="5062" y="1773"/>
                  </a:cubicBezTo>
                  <a:cubicBezTo>
                    <a:pt x="5051" y="1747"/>
                    <a:pt x="5029" y="1725"/>
                    <a:pt x="5018" y="1703"/>
                  </a:cubicBezTo>
                  <a:cubicBezTo>
                    <a:pt x="5018" y="1678"/>
                    <a:pt x="5018" y="1655"/>
                    <a:pt x="5029" y="1644"/>
                  </a:cubicBezTo>
                  <a:cubicBezTo>
                    <a:pt x="5040" y="1597"/>
                    <a:pt x="5062" y="1563"/>
                    <a:pt x="5099" y="1527"/>
                  </a:cubicBezTo>
                  <a:close/>
                  <a:moveTo>
                    <a:pt x="7018" y="119"/>
                  </a:moveTo>
                  <a:cubicBezTo>
                    <a:pt x="7088" y="189"/>
                    <a:pt x="7135" y="270"/>
                    <a:pt x="7158" y="362"/>
                  </a:cubicBezTo>
                  <a:cubicBezTo>
                    <a:pt x="7099" y="376"/>
                    <a:pt x="7054" y="398"/>
                    <a:pt x="7007" y="409"/>
                  </a:cubicBezTo>
                  <a:cubicBezTo>
                    <a:pt x="6786" y="490"/>
                    <a:pt x="6610" y="619"/>
                    <a:pt x="6437" y="758"/>
                  </a:cubicBezTo>
                  <a:cubicBezTo>
                    <a:pt x="6411" y="766"/>
                    <a:pt x="6392" y="774"/>
                    <a:pt x="6372" y="774"/>
                  </a:cubicBezTo>
                  <a:cubicBezTo>
                    <a:pt x="6363" y="774"/>
                    <a:pt x="6354" y="773"/>
                    <a:pt x="6345" y="770"/>
                  </a:cubicBezTo>
                  <a:lnTo>
                    <a:pt x="6180" y="770"/>
                  </a:lnTo>
                  <a:cubicBezTo>
                    <a:pt x="6088" y="781"/>
                    <a:pt x="6029" y="851"/>
                    <a:pt x="5959" y="909"/>
                  </a:cubicBezTo>
                  <a:cubicBezTo>
                    <a:pt x="5912" y="957"/>
                    <a:pt x="5856" y="1004"/>
                    <a:pt x="5797" y="1038"/>
                  </a:cubicBezTo>
                  <a:cubicBezTo>
                    <a:pt x="5750" y="1074"/>
                    <a:pt x="5702" y="1085"/>
                    <a:pt x="5646" y="1097"/>
                  </a:cubicBezTo>
                  <a:cubicBezTo>
                    <a:pt x="5518" y="1144"/>
                    <a:pt x="5448" y="1236"/>
                    <a:pt x="5389" y="1354"/>
                  </a:cubicBezTo>
                  <a:cubicBezTo>
                    <a:pt x="5319" y="1504"/>
                    <a:pt x="5342" y="1619"/>
                    <a:pt x="5470" y="1736"/>
                  </a:cubicBezTo>
                  <a:lnTo>
                    <a:pt x="5493" y="1759"/>
                  </a:lnTo>
                  <a:cubicBezTo>
                    <a:pt x="5518" y="1784"/>
                    <a:pt x="5518" y="1806"/>
                    <a:pt x="5507" y="1828"/>
                  </a:cubicBezTo>
                  <a:cubicBezTo>
                    <a:pt x="5412" y="1982"/>
                    <a:pt x="5319" y="2133"/>
                    <a:pt x="5227" y="2295"/>
                  </a:cubicBezTo>
                  <a:cubicBezTo>
                    <a:pt x="5213" y="2306"/>
                    <a:pt x="5202" y="2317"/>
                    <a:pt x="5180" y="2317"/>
                  </a:cubicBezTo>
                  <a:cubicBezTo>
                    <a:pt x="5087" y="2317"/>
                    <a:pt x="5029" y="2376"/>
                    <a:pt x="5004" y="2457"/>
                  </a:cubicBezTo>
                  <a:cubicBezTo>
                    <a:pt x="4981" y="2527"/>
                    <a:pt x="4992" y="2574"/>
                    <a:pt x="5029" y="2633"/>
                  </a:cubicBezTo>
                  <a:cubicBezTo>
                    <a:pt x="5039" y="2653"/>
                    <a:pt x="5040" y="2683"/>
                    <a:pt x="5025" y="2683"/>
                  </a:cubicBezTo>
                  <a:cubicBezTo>
                    <a:pt x="5023" y="2683"/>
                    <a:pt x="5020" y="2682"/>
                    <a:pt x="5018" y="2681"/>
                  </a:cubicBezTo>
                  <a:cubicBezTo>
                    <a:pt x="4970" y="2681"/>
                    <a:pt x="4923" y="2655"/>
                    <a:pt x="4878" y="2633"/>
                  </a:cubicBezTo>
                  <a:cubicBezTo>
                    <a:pt x="4864" y="2622"/>
                    <a:pt x="4864" y="2586"/>
                    <a:pt x="4864" y="2563"/>
                  </a:cubicBezTo>
                  <a:cubicBezTo>
                    <a:pt x="4842" y="2482"/>
                    <a:pt x="4864" y="2412"/>
                    <a:pt x="4934" y="2365"/>
                  </a:cubicBezTo>
                  <a:cubicBezTo>
                    <a:pt x="4981" y="2331"/>
                    <a:pt x="5018" y="2306"/>
                    <a:pt x="5062" y="2273"/>
                  </a:cubicBezTo>
                  <a:cubicBezTo>
                    <a:pt x="5238" y="2155"/>
                    <a:pt x="5308" y="1935"/>
                    <a:pt x="5249" y="1747"/>
                  </a:cubicBezTo>
                  <a:cubicBezTo>
                    <a:pt x="5227" y="1689"/>
                    <a:pt x="5202" y="1644"/>
                    <a:pt x="5180" y="1585"/>
                  </a:cubicBezTo>
                  <a:cubicBezTo>
                    <a:pt x="5132" y="1516"/>
                    <a:pt x="5132" y="1468"/>
                    <a:pt x="5191" y="1398"/>
                  </a:cubicBezTo>
                  <a:cubicBezTo>
                    <a:pt x="5378" y="1155"/>
                    <a:pt x="5621" y="946"/>
                    <a:pt x="5867" y="758"/>
                  </a:cubicBezTo>
                  <a:cubicBezTo>
                    <a:pt x="5926" y="711"/>
                    <a:pt x="5981" y="666"/>
                    <a:pt x="6065" y="666"/>
                  </a:cubicBezTo>
                  <a:cubicBezTo>
                    <a:pt x="6065" y="670"/>
                    <a:pt x="6066" y="671"/>
                    <a:pt x="6069" y="671"/>
                  </a:cubicBezTo>
                  <a:cubicBezTo>
                    <a:pt x="6073" y="671"/>
                    <a:pt x="6080" y="666"/>
                    <a:pt x="6088" y="666"/>
                  </a:cubicBezTo>
                  <a:cubicBezTo>
                    <a:pt x="6180" y="619"/>
                    <a:pt x="6286" y="619"/>
                    <a:pt x="6378" y="619"/>
                  </a:cubicBezTo>
                  <a:cubicBezTo>
                    <a:pt x="6576" y="596"/>
                    <a:pt x="6750" y="515"/>
                    <a:pt x="6797" y="306"/>
                  </a:cubicBezTo>
                  <a:cubicBezTo>
                    <a:pt x="6833" y="211"/>
                    <a:pt x="6878" y="152"/>
                    <a:pt x="6959" y="130"/>
                  </a:cubicBezTo>
                  <a:cubicBezTo>
                    <a:pt x="6973" y="130"/>
                    <a:pt x="6984" y="119"/>
                    <a:pt x="6984" y="119"/>
                  </a:cubicBezTo>
                  <a:close/>
                  <a:moveTo>
                    <a:pt x="4529" y="2505"/>
                  </a:moveTo>
                  <a:lnTo>
                    <a:pt x="4529" y="2505"/>
                  </a:lnTo>
                  <a:cubicBezTo>
                    <a:pt x="4691" y="2586"/>
                    <a:pt x="4842" y="2655"/>
                    <a:pt x="4992" y="2736"/>
                  </a:cubicBezTo>
                  <a:cubicBezTo>
                    <a:pt x="4971" y="2827"/>
                    <a:pt x="4939" y="2869"/>
                    <a:pt x="4884" y="2869"/>
                  </a:cubicBezTo>
                  <a:cubicBezTo>
                    <a:pt x="4854" y="2869"/>
                    <a:pt x="4817" y="2856"/>
                    <a:pt x="4772" y="2831"/>
                  </a:cubicBezTo>
                  <a:cubicBezTo>
                    <a:pt x="4691" y="2784"/>
                    <a:pt x="4621" y="2725"/>
                    <a:pt x="4551" y="2667"/>
                  </a:cubicBezTo>
                  <a:cubicBezTo>
                    <a:pt x="4481" y="2597"/>
                    <a:pt x="4481" y="2597"/>
                    <a:pt x="4529" y="2505"/>
                  </a:cubicBezTo>
                  <a:close/>
                  <a:moveTo>
                    <a:pt x="493" y="306"/>
                  </a:moveTo>
                  <a:cubicBezTo>
                    <a:pt x="651" y="306"/>
                    <a:pt x="810" y="387"/>
                    <a:pt x="897" y="538"/>
                  </a:cubicBezTo>
                  <a:cubicBezTo>
                    <a:pt x="946" y="636"/>
                    <a:pt x="961" y="671"/>
                    <a:pt x="1018" y="671"/>
                  </a:cubicBezTo>
                  <a:cubicBezTo>
                    <a:pt x="1042" y="671"/>
                    <a:pt x="1073" y="665"/>
                    <a:pt x="1118" y="655"/>
                  </a:cubicBezTo>
                  <a:cubicBezTo>
                    <a:pt x="1157" y="647"/>
                    <a:pt x="1196" y="641"/>
                    <a:pt x="1234" y="641"/>
                  </a:cubicBezTo>
                  <a:cubicBezTo>
                    <a:pt x="1308" y="641"/>
                    <a:pt x="1377" y="662"/>
                    <a:pt x="1431" y="725"/>
                  </a:cubicBezTo>
                  <a:cubicBezTo>
                    <a:pt x="1526" y="806"/>
                    <a:pt x="1570" y="921"/>
                    <a:pt x="1570" y="1038"/>
                  </a:cubicBezTo>
                  <a:cubicBezTo>
                    <a:pt x="1581" y="1166"/>
                    <a:pt x="1526" y="1270"/>
                    <a:pt x="1419" y="1340"/>
                  </a:cubicBezTo>
                  <a:cubicBezTo>
                    <a:pt x="1361" y="1387"/>
                    <a:pt x="1302" y="1423"/>
                    <a:pt x="1246" y="1468"/>
                  </a:cubicBezTo>
                  <a:cubicBezTo>
                    <a:pt x="1118" y="1585"/>
                    <a:pt x="1140" y="1736"/>
                    <a:pt x="1291" y="1806"/>
                  </a:cubicBezTo>
                  <a:cubicBezTo>
                    <a:pt x="1350" y="1828"/>
                    <a:pt x="1408" y="1854"/>
                    <a:pt x="1478" y="1876"/>
                  </a:cubicBezTo>
                  <a:cubicBezTo>
                    <a:pt x="1537" y="1887"/>
                    <a:pt x="1570" y="1912"/>
                    <a:pt x="1607" y="1968"/>
                  </a:cubicBezTo>
                  <a:cubicBezTo>
                    <a:pt x="1629" y="2004"/>
                    <a:pt x="1665" y="2038"/>
                    <a:pt x="1688" y="2074"/>
                  </a:cubicBezTo>
                  <a:cubicBezTo>
                    <a:pt x="1746" y="2133"/>
                    <a:pt x="1824" y="2165"/>
                    <a:pt x="1901" y="2165"/>
                  </a:cubicBezTo>
                  <a:cubicBezTo>
                    <a:pt x="1944" y="2165"/>
                    <a:pt x="1987" y="2154"/>
                    <a:pt x="2026" y="2133"/>
                  </a:cubicBezTo>
                  <a:cubicBezTo>
                    <a:pt x="2095" y="2097"/>
                    <a:pt x="2118" y="2052"/>
                    <a:pt x="2107" y="1993"/>
                  </a:cubicBezTo>
                  <a:cubicBezTo>
                    <a:pt x="2107" y="1876"/>
                    <a:pt x="2095" y="1759"/>
                    <a:pt x="2107" y="1644"/>
                  </a:cubicBezTo>
                  <a:cubicBezTo>
                    <a:pt x="2129" y="1446"/>
                    <a:pt x="2280" y="1295"/>
                    <a:pt x="2467" y="1284"/>
                  </a:cubicBezTo>
                  <a:cubicBezTo>
                    <a:pt x="2483" y="1283"/>
                    <a:pt x="2499" y="1282"/>
                    <a:pt x="2514" y="1282"/>
                  </a:cubicBezTo>
                  <a:cubicBezTo>
                    <a:pt x="2714" y="1282"/>
                    <a:pt x="2886" y="1365"/>
                    <a:pt x="3026" y="1516"/>
                  </a:cubicBezTo>
                  <a:cubicBezTo>
                    <a:pt x="3143" y="1633"/>
                    <a:pt x="3177" y="1773"/>
                    <a:pt x="3143" y="1935"/>
                  </a:cubicBezTo>
                  <a:cubicBezTo>
                    <a:pt x="3118" y="2063"/>
                    <a:pt x="3062" y="2166"/>
                    <a:pt x="2978" y="2261"/>
                  </a:cubicBezTo>
                  <a:cubicBezTo>
                    <a:pt x="2875" y="2387"/>
                    <a:pt x="2875" y="2401"/>
                    <a:pt x="2956" y="2527"/>
                  </a:cubicBezTo>
                  <a:cubicBezTo>
                    <a:pt x="2956" y="2552"/>
                    <a:pt x="2967" y="2563"/>
                    <a:pt x="2978" y="2574"/>
                  </a:cubicBezTo>
                  <a:cubicBezTo>
                    <a:pt x="3037" y="2703"/>
                    <a:pt x="3003" y="2831"/>
                    <a:pt x="2978" y="2960"/>
                  </a:cubicBezTo>
                  <a:cubicBezTo>
                    <a:pt x="2945" y="2912"/>
                    <a:pt x="2922" y="2876"/>
                    <a:pt x="2886" y="2854"/>
                  </a:cubicBezTo>
                  <a:cubicBezTo>
                    <a:pt x="2758" y="2773"/>
                    <a:pt x="2724" y="2655"/>
                    <a:pt x="2735" y="2516"/>
                  </a:cubicBezTo>
                  <a:cubicBezTo>
                    <a:pt x="2746" y="2401"/>
                    <a:pt x="2783" y="2273"/>
                    <a:pt x="2805" y="2155"/>
                  </a:cubicBezTo>
                  <a:cubicBezTo>
                    <a:pt x="2839" y="2038"/>
                    <a:pt x="2875" y="1935"/>
                    <a:pt x="2853" y="1817"/>
                  </a:cubicBezTo>
                  <a:cubicBezTo>
                    <a:pt x="2839" y="1666"/>
                    <a:pt x="2783" y="1538"/>
                    <a:pt x="2654" y="1457"/>
                  </a:cubicBezTo>
                  <a:cubicBezTo>
                    <a:pt x="2623" y="1430"/>
                    <a:pt x="2589" y="1418"/>
                    <a:pt x="2556" y="1418"/>
                  </a:cubicBezTo>
                  <a:cubicBezTo>
                    <a:pt x="2516" y="1418"/>
                    <a:pt x="2477" y="1436"/>
                    <a:pt x="2445" y="1468"/>
                  </a:cubicBezTo>
                  <a:cubicBezTo>
                    <a:pt x="2408" y="1516"/>
                    <a:pt x="2375" y="1563"/>
                    <a:pt x="2364" y="1608"/>
                  </a:cubicBezTo>
                  <a:cubicBezTo>
                    <a:pt x="2338" y="1714"/>
                    <a:pt x="2327" y="1828"/>
                    <a:pt x="2316" y="1935"/>
                  </a:cubicBezTo>
                  <a:cubicBezTo>
                    <a:pt x="2305" y="2063"/>
                    <a:pt x="2257" y="2166"/>
                    <a:pt x="2140" y="2236"/>
                  </a:cubicBezTo>
                  <a:cubicBezTo>
                    <a:pt x="2115" y="2255"/>
                    <a:pt x="2083" y="2266"/>
                    <a:pt x="2054" y="2266"/>
                  </a:cubicBezTo>
                  <a:cubicBezTo>
                    <a:pt x="2044" y="2266"/>
                    <a:pt x="2034" y="2264"/>
                    <a:pt x="2026" y="2261"/>
                  </a:cubicBezTo>
                  <a:cubicBezTo>
                    <a:pt x="2006" y="2258"/>
                    <a:pt x="1988" y="2256"/>
                    <a:pt x="1970" y="2256"/>
                  </a:cubicBezTo>
                  <a:cubicBezTo>
                    <a:pt x="1922" y="2256"/>
                    <a:pt x="1878" y="2268"/>
                    <a:pt x="1827" y="2284"/>
                  </a:cubicBezTo>
                  <a:cubicBezTo>
                    <a:pt x="1791" y="2297"/>
                    <a:pt x="1756" y="2304"/>
                    <a:pt x="1724" y="2304"/>
                  </a:cubicBezTo>
                  <a:cubicBezTo>
                    <a:pt x="1644" y="2304"/>
                    <a:pt x="1579" y="2262"/>
                    <a:pt x="1537" y="2178"/>
                  </a:cubicBezTo>
                  <a:cubicBezTo>
                    <a:pt x="1456" y="2016"/>
                    <a:pt x="1327" y="1935"/>
                    <a:pt x="1176" y="1887"/>
                  </a:cubicBezTo>
                  <a:cubicBezTo>
                    <a:pt x="1122" y="1875"/>
                    <a:pt x="1067" y="1866"/>
                    <a:pt x="1015" y="1866"/>
                  </a:cubicBezTo>
                  <a:cubicBezTo>
                    <a:pt x="920" y="1866"/>
                    <a:pt x="831" y="1896"/>
                    <a:pt x="757" y="1993"/>
                  </a:cubicBezTo>
                  <a:cubicBezTo>
                    <a:pt x="732" y="2024"/>
                    <a:pt x="704" y="2039"/>
                    <a:pt x="673" y="2039"/>
                  </a:cubicBezTo>
                  <a:cubicBezTo>
                    <a:pt x="645" y="2039"/>
                    <a:pt x="614" y="2027"/>
                    <a:pt x="581" y="2004"/>
                  </a:cubicBezTo>
                  <a:cubicBezTo>
                    <a:pt x="500" y="1946"/>
                    <a:pt x="478" y="1854"/>
                    <a:pt x="523" y="1773"/>
                  </a:cubicBezTo>
                  <a:cubicBezTo>
                    <a:pt x="559" y="1678"/>
                    <a:pt x="629" y="1619"/>
                    <a:pt x="710" y="1574"/>
                  </a:cubicBezTo>
                  <a:cubicBezTo>
                    <a:pt x="791" y="1527"/>
                    <a:pt x="883" y="1493"/>
                    <a:pt x="967" y="1435"/>
                  </a:cubicBezTo>
                  <a:cubicBezTo>
                    <a:pt x="1140" y="1340"/>
                    <a:pt x="1188" y="1178"/>
                    <a:pt x="1106" y="1004"/>
                  </a:cubicBezTo>
                  <a:cubicBezTo>
                    <a:pt x="1048" y="876"/>
                    <a:pt x="942" y="781"/>
                    <a:pt x="838" y="711"/>
                  </a:cubicBezTo>
                  <a:cubicBezTo>
                    <a:pt x="718" y="629"/>
                    <a:pt x="596" y="589"/>
                    <a:pt x="469" y="589"/>
                  </a:cubicBezTo>
                  <a:cubicBezTo>
                    <a:pt x="437" y="589"/>
                    <a:pt x="405" y="591"/>
                    <a:pt x="372" y="596"/>
                  </a:cubicBezTo>
                  <a:cubicBezTo>
                    <a:pt x="291" y="608"/>
                    <a:pt x="210" y="630"/>
                    <a:pt x="129" y="655"/>
                  </a:cubicBezTo>
                  <a:cubicBezTo>
                    <a:pt x="104" y="655"/>
                    <a:pt x="81" y="655"/>
                    <a:pt x="70" y="641"/>
                  </a:cubicBezTo>
                  <a:lnTo>
                    <a:pt x="70" y="596"/>
                  </a:lnTo>
                  <a:cubicBezTo>
                    <a:pt x="104" y="549"/>
                    <a:pt x="129" y="501"/>
                    <a:pt x="162" y="457"/>
                  </a:cubicBezTo>
                  <a:cubicBezTo>
                    <a:pt x="249" y="354"/>
                    <a:pt x="371" y="306"/>
                    <a:pt x="493" y="306"/>
                  </a:cubicBezTo>
                  <a:close/>
                  <a:moveTo>
                    <a:pt x="464" y="630"/>
                  </a:moveTo>
                  <a:cubicBezTo>
                    <a:pt x="721" y="641"/>
                    <a:pt x="919" y="770"/>
                    <a:pt x="1048" y="990"/>
                  </a:cubicBezTo>
                  <a:cubicBezTo>
                    <a:pt x="1081" y="1060"/>
                    <a:pt x="1106" y="1130"/>
                    <a:pt x="1093" y="1200"/>
                  </a:cubicBezTo>
                  <a:cubicBezTo>
                    <a:pt x="1081" y="1284"/>
                    <a:pt x="1037" y="1354"/>
                    <a:pt x="953" y="1387"/>
                  </a:cubicBezTo>
                  <a:cubicBezTo>
                    <a:pt x="872" y="1435"/>
                    <a:pt x="791" y="1479"/>
                    <a:pt x="710" y="1527"/>
                  </a:cubicBezTo>
                  <a:cubicBezTo>
                    <a:pt x="618" y="1574"/>
                    <a:pt x="534" y="1644"/>
                    <a:pt x="489" y="1725"/>
                  </a:cubicBezTo>
                  <a:cubicBezTo>
                    <a:pt x="430" y="1842"/>
                    <a:pt x="453" y="1968"/>
                    <a:pt x="559" y="2038"/>
                  </a:cubicBezTo>
                  <a:cubicBezTo>
                    <a:pt x="595" y="2065"/>
                    <a:pt x="629" y="2078"/>
                    <a:pt x="663" y="2078"/>
                  </a:cubicBezTo>
                  <a:cubicBezTo>
                    <a:pt x="716" y="2078"/>
                    <a:pt x="769" y="2045"/>
                    <a:pt x="827" y="1982"/>
                  </a:cubicBezTo>
                  <a:cubicBezTo>
                    <a:pt x="872" y="1935"/>
                    <a:pt x="919" y="1912"/>
                    <a:pt x="967" y="1912"/>
                  </a:cubicBezTo>
                  <a:cubicBezTo>
                    <a:pt x="984" y="1910"/>
                    <a:pt x="1001" y="1909"/>
                    <a:pt x="1018" y="1909"/>
                  </a:cubicBezTo>
                  <a:cubicBezTo>
                    <a:pt x="1193" y="1909"/>
                    <a:pt x="1394" y="2019"/>
                    <a:pt x="1478" y="2166"/>
                  </a:cubicBezTo>
                  <a:cubicBezTo>
                    <a:pt x="1541" y="2286"/>
                    <a:pt x="1621" y="2340"/>
                    <a:pt x="1724" y="2340"/>
                  </a:cubicBezTo>
                  <a:cubicBezTo>
                    <a:pt x="1773" y="2340"/>
                    <a:pt x="1826" y="2328"/>
                    <a:pt x="1886" y="2306"/>
                  </a:cubicBezTo>
                  <a:cubicBezTo>
                    <a:pt x="1897" y="2301"/>
                    <a:pt x="1912" y="2301"/>
                    <a:pt x="1928" y="2301"/>
                  </a:cubicBezTo>
                  <a:cubicBezTo>
                    <a:pt x="1944" y="2301"/>
                    <a:pt x="1961" y="2301"/>
                    <a:pt x="1978" y="2295"/>
                  </a:cubicBezTo>
                  <a:cubicBezTo>
                    <a:pt x="2007" y="2295"/>
                    <a:pt x="2037" y="2298"/>
                    <a:pt x="2064" y="2298"/>
                  </a:cubicBezTo>
                  <a:cubicBezTo>
                    <a:pt x="2092" y="2298"/>
                    <a:pt x="2118" y="2295"/>
                    <a:pt x="2140" y="2284"/>
                  </a:cubicBezTo>
                  <a:cubicBezTo>
                    <a:pt x="2246" y="2225"/>
                    <a:pt x="2327" y="2144"/>
                    <a:pt x="2338" y="2016"/>
                  </a:cubicBezTo>
                  <a:cubicBezTo>
                    <a:pt x="2350" y="1935"/>
                    <a:pt x="2350" y="1854"/>
                    <a:pt x="2375" y="1784"/>
                  </a:cubicBezTo>
                  <a:cubicBezTo>
                    <a:pt x="2386" y="1689"/>
                    <a:pt x="2408" y="1608"/>
                    <a:pt x="2456" y="1538"/>
                  </a:cubicBezTo>
                  <a:cubicBezTo>
                    <a:pt x="2475" y="1485"/>
                    <a:pt x="2514" y="1459"/>
                    <a:pt x="2557" y="1459"/>
                  </a:cubicBezTo>
                  <a:cubicBezTo>
                    <a:pt x="2589" y="1459"/>
                    <a:pt x="2624" y="1474"/>
                    <a:pt x="2654" y="1504"/>
                  </a:cubicBezTo>
                  <a:cubicBezTo>
                    <a:pt x="2699" y="1538"/>
                    <a:pt x="2746" y="1585"/>
                    <a:pt x="2769" y="1644"/>
                  </a:cubicBezTo>
                  <a:cubicBezTo>
                    <a:pt x="2853" y="1806"/>
                    <a:pt x="2827" y="1968"/>
                    <a:pt x="2783" y="2133"/>
                  </a:cubicBezTo>
                  <a:cubicBezTo>
                    <a:pt x="2746" y="2236"/>
                    <a:pt x="2713" y="2354"/>
                    <a:pt x="2699" y="2471"/>
                  </a:cubicBezTo>
                  <a:cubicBezTo>
                    <a:pt x="2677" y="2633"/>
                    <a:pt x="2713" y="2784"/>
                    <a:pt x="2864" y="2876"/>
                  </a:cubicBezTo>
                  <a:cubicBezTo>
                    <a:pt x="2886" y="2901"/>
                    <a:pt x="2908" y="2935"/>
                    <a:pt x="2934" y="2971"/>
                  </a:cubicBezTo>
                  <a:cubicBezTo>
                    <a:pt x="2956" y="3005"/>
                    <a:pt x="2956" y="3041"/>
                    <a:pt x="2908" y="3063"/>
                  </a:cubicBezTo>
                  <a:cubicBezTo>
                    <a:pt x="2839" y="3111"/>
                    <a:pt x="2758" y="3169"/>
                    <a:pt x="2677" y="3214"/>
                  </a:cubicBezTo>
                  <a:lnTo>
                    <a:pt x="2629" y="3214"/>
                  </a:lnTo>
                  <a:cubicBezTo>
                    <a:pt x="2607" y="3203"/>
                    <a:pt x="2573" y="3181"/>
                    <a:pt x="2537" y="3155"/>
                  </a:cubicBezTo>
                  <a:cubicBezTo>
                    <a:pt x="2503" y="3122"/>
                    <a:pt x="2489" y="3086"/>
                    <a:pt x="2514" y="3041"/>
                  </a:cubicBezTo>
                  <a:cubicBezTo>
                    <a:pt x="2537" y="3005"/>
                    <a:pt x="2559" y="2971"/>
                    <a:pt x="2573" y="2935"/>
                  </a:cubicBezTo>
                  <a:cubicBezTo>
                    <a:pt x="2607" y="2876"/>
                    <a:pt x="2607" y="2820"/>
                    <a:pt x="2559" y="2773"/>
                  </a:cubicBezTo>
                  <a:cubicBezTo>
                    <a:pt x="2514" y="2692"/>
                    <a:pt x="2445" y="2644"/>
                    <a:pt x="2350" y="2644"/>
                  </a:cubicBezTo>
                  <a:cubicBezTo>
                    <a:pt x="2333" y="2646"/>
                    <a:pt x="2316" y="2646"/>
                    <a:pt x="2300" y="2646"/>
                  </a:cubicBezTo>
                  <a:cubicBezTo>
                    <a:pt x="2192" y="2646"/>
                    <a:pt x="2089" y="2617"/>
                    <a:pt x="1978" y="2586"/>
                  </a:cubicBezTo>
                  <a:cubicBezTo>
                    <a:pt x="1919" y="2568"/>
                    <a:pt x="1860" y="2558"/>
                    <a:pt x="1804" y="2558"/>
                  </a:cubicBezTo>
                  <a:cubicBezTo>
                    <a:pt x="1672" y="2558"/>
                    <a:pt x="1557" y="2614"/>
                    <a:pt x="1500" y="2762"/>
                  </a:cubicBezTo>
                  <a:cubicBezTo>
                    <a:pt x="1478" y="2831"/>
                    <a:pt x="1419" y="2865"/>
                    <a:pt x="1350" y="2901"/>
                  </a:cubicBezTo>
                  <a:cubicBezTo>
                    <a:pt x="1330" y="2906"/>
                    <a:pt x="1313" y="2909"/>
                    <a:pt x="1297" y="2909"/>
                  </a:cubicBezTo>
                  <a:cubicBezTo>
                    <a:pt x="1274" y="2909"/>
                    <a:pt x="1253" y="2903"/>
                    <a:pt x="1232" y="2890"/>
                  </a:cubicBezTo>
                  <a:cubicBezTo>
                    <a:pt x="1199" y="2854"/>
                    <a:pt x="1188" y="2806"/>
                    <a:pt x="1199" y="2762"/>
                  </a:cubicBezTo>
                  <a:cubicBezTo>
                    <a:pt x="1210" y="2725"/>
                    <a:pt x="1221" y="2703"/>
                    <a:pt x="1232" y="2667"/>
                  </a:cubicBezTo>
                  <a:cubicBezTo>
                    <a:pt x="1327" y="2482"/>
                    <a:pt x="1291" y="2317"/>
                    <a:pt x="1129" y="2192"/>
                  </a:cubicBezTo>
                  <a:cubicBezTo>
                    <a:pt x="1072" y="2145"/>
                    <a:pt x="1002" y="2122"/>
                    <a:pt x="931" y="2122"/>
                  </a:cubicBezTo>
                  <a:cubicBezTo>
                    <a:pt x="856" y="2122"/>
                    <a:pt x="781" y="2148"/>
                    <a:pt x="721" y="2203"/>
                  </a:cubicBezTo>
                  <a:cubicBezTo>
                    <a:pt x="699" y="2236"/>
                    <a:pt x="673" y="2261"/>
                    <a:pt x="640" y="2284"/>
                  </a:cubicBezTo>
                  <a:cubicBezTo>
                    <a:pt x="604" y="2306"/>
                    <a:pt x="570" y="2317"/>
                    <a:pt x="523" y="2331"/>
                  </a:cubicBezTo>
                  <a:cubicBezTo>
                    <a:pt x="514" y="2332"/>
                    <a:pt x="506" y="2333"/>
                    <a:pt x="497" y="2333"/>
                  </a:cubicBezTo>
                  <a:cubicBezTo>
                    <a:pt x="343" y="2333"/>
                    <a:pt x="187" y="2146"/>
                    <a:pt x="232" y="1968"/>
                  </a:cubicBezTo>
                  <a:cubicBezTo>
                    <a:pt x="268" y="1854"/>
                    <a:pt x="324" y="1747"/>
                    <a:pt x="394" y="1655"/>
                  </a:cubicBezTo>
                  <a:cubicBezTo>
                    <a:pt x="478" y="1574"/>
                    <a:pt x="489" y="1479"/>
                    <a:pt x="430" y="1376"/>
                  </a:cubicBezTo>
                  <a:cubicBezTo>
                    <a:pt x="394" y="1328"/>
                    <a:pt x="408" y="1284"/>
                    <a:pt x="453" y="1247"/>
                  </a:cubicBezTo>
                  <a:cubicBezTo>
                    <a:pt x="489" y="1225"/>
                    <a:pt x="523" y="1214"/>
                    <a:pt x="559" y="1189"/>
                  </a:cubicBezTo>
                  <a:cubicBezTo>
                    <a:pt x="699" y="1144"/>
                    <a:pt x="721" y="1049"/>
                    <a:pt x="662" y="921"/>
                  </a:cubicBezTo>
                  <a:cubicBezTo>
                    <a:pt x="604" y="806"/>
                    <a:pt x="500" y="747"/>
                    <a:pt x="383" y="711"/>
                  </a:cubicBezTo>
                  <a:cubicBezTo>
                    <a:pt x="338" y="689"/>
                    <a:pt x="291" y="677"/>
                    <a:pt x="232" y="666"/>
                  </a:cubicBezTo>
                  <a:lnTo>
                    <a:pt x="232" y="655"/>
                  </a:lnTo>
                  <a:cubicBezTo>
                    <a:pt x="313" y="641"/>
                    <a:pt x="394" y="630"/>
                    <a:pt x="464" y="630"/>
                  </a:cubicBezTo>
                  <a:close/>
                  <a:moveTo>
                    <a:pt x="430" y="1516"/>
                  </a:moveTo>
                  <a:lnTo>
                    <a:pt x="430" y="1516"/>
                  </a:lnTo>
                  <a:cubicBezTo>
                    <a:pt x="408" y="1563"/>
                    <a:pt x="383" y="1597"/>
                    <a:pt x="349" y="1644"/>
                  </a:cubicBezTo>
                  <a:cubicBezTo>
                    <a:pt x="313" y="1703"/>
                    <a:pt x="268" y="1759"/>
                    <a:pt x="232" y="1817"/>
                  </a:cubicBezTo>
                  <a:cubicBezTo>
                    <a:pt x="151" y="1993"/>
                    <a:pt x="162" y="2166"/>
                    <a:pt x="313" y="2295"/>
                  </a:cubicBezTo>
                  <a:cubicBezTo>
                    <a:pt x="366" y="2348"/>
                    <a:pt x="433" y="2375"/>
                    <a:pt x="502" y="2375"/>
                  </a:cubicBezTo>
                  <a:cubicBezTo>
                    <a:pt x="570" y="2375"/>
                    <a:pt x="640" y="2348"/>
                    <a:pt x="699" y="2295"/>
                  </a:cubicBezTo>
                  <a:cubicBezTo>
                    <a:pt x="721" y="2273"/>
                    <a:pt x="743" y="2248"/>
                    <a:pt x="768" y="2225"/>
                  </a:cubicBezTo>
                  <a:cubicBezTo>
                    <a:pt x="802" y="2203"/>
                    <a:pt x="838" y="2178"/>
                    <a:pt x="872" y="2178"/>
                  </a:cubicBezTo>
                  <a:cubicBezTo>
                    <a:pt x="897" y="2170"/>
                    <a:pt x="921" y="2167"/>
                    <a:pt x="945" y="2167"/>
                  </a:cubicBezTo>
                  <a:cubicBezTo>
                    <a:pt x="1032" y="2167"/>
                    <a:pt x="1107" y="2214"/>
                    <a:pt x="1162" y="2295"/>
                  </a:cubicBezTo>
                  <a:cubicBezTo>
                    <a:pt x="1246" y="2387"/>
                    <a:pt x="1269" y="2493"/>
                    <a:pt x="1221" y="2611"/>
                  </a:cubicBezTo>
                  <a:cubicBezTo>
                    <a:pt x="1199" y="2667"/>
                    <a:pt x="1176" y="2725"/>
                    <a:pt x="1162" y="2784"/>
                  </a:cubicBezTo>
                  <a:cubicBezTo>
                    <a:pt x="1144" y="2878"/>
                    <a:pt x="1209" y="2949"/>
                    <a:pt x="1289" y="2949"/>
                  </a:cubicBezTo>
                  <a:cubicBezTo>
                    <a:pt x="1308" y="2949"/>
                    <a:pt x="1329" y="2944"/>
                    <a:pt x="1350" y="2935"/>
                  </a:cubicBezTo>
                  <a:cubicBezTo>
                    <a:pt x="1408" y="2912"/>
                    <a:pt x="1456" y="2876"/>
                    <a:pt x="1500" y="2831"/>
                  </a:cubicBezTo>
                  <a:cubicBezTo>
                    <a:pt x="1537" y="2806"/>
                    <a:pt x="1548" y="2773"/>
                    <a:pt x="1570" y="2725"/>
                  </a:cubicBezTo>
                  <a:cubicBezTo>
                    <a:pt x="1618" y="2655"/>
                    <a:pt x="1676" y="2622"/>
                    <a:pt x="1746" y="2611"/>
                  </a:cubicBezTo>
                  <a:cubicBezTo>
                    <a:pt x="1766" y="2608"/>
                    <a:pt x="1786" y="2607"/>
                    <a:pt x="1806" y="2607"/>
                  </a:cubicBezTo>
                  <a:cubicBezTo>
                    <a:pt x="1890" y="2607"/>
                    <a:pt x="1974" y="2628"/>
                    <a:pt x="2048" y="2655"/>
                  </a:cubicBezTo>
                  <a:cubicBezTo>
                    <a:pt x="2109" y="2683"/>
                    <a:pt x="2170" y="2696"/>
                    <a:pt x="2232" y="2696"/>
                  </a:cubicBezTo>
                  <a:cubicBezTo>
                    <a:pt x="2253" y="2696"/>
                    <a:pt x="2273" y="2694"/>
                    <a:pt x="2294" y="2692"/>
                  </a:cubicBezTo>
                  <a:cubicBezTo>
                    <a:pt x="2308" y="2690"/>
                    <a:pt x="2323" y="2689"/>
                    <a:pt x="2336" y="2689"/>
                  </a:cubicBezTo>
                  <a:cubicBezTo>
                    <a:pt x="2411" y="2689"/>
                    <a:pt x="2476" y="2716"/>
                    <a:pt x="2526" y="2784"/>
                  </a:cubicBezTo>
                  <a:cubicBezTo>
                    <a:pt x="2559" y="2820"/>
                    <a:pt x="2573" y="2865"/>
                    <a:pt x="2537" y="2924"/>
                  </a:cubicBezTo>
                  <a:cubicBezTo>
                    <a:pt x="2514" y="2960"/>
                    <a:pt x="2489" y="2993"/>
                    <a:pt x="2478" y="3041"/>
                  </a:cubicBezTo>
                  <a:cubicBezTo>
                    <a:pt x="2445" y="3100"/>
                    <a:pt x="2456" y="3133"/>
                    <a:pt x="2503" y="3181"/>
                  </a:cubicBezTo>
                  <a:cubicBezTo>
                    <a:pt x="2537" y="3203"/>
                    <a:pt x="2573" y="3225"/>
                    <a:pt x="2607" y="3250"/>
                  </a:cubicBezTo>
                  <a:cubicBezTo>
                    <a:pt x="2514" y="3295"/>
                    <a:pt x="2408" y="3331"/>
                    <a:pt x="2294" y="3343"/>
                  </a:cubicBezTo>
                  <a:cubicBezTo>
                    <a:pt x="2280" y="3345"/>
                    <a:pt x="2266" y="3347"/>
                    <a:pt x="2253" y="3347"/>
                  </a:cubicBezTo>
                  <a:cubicBezTo>
                    <a:pt x="2209" y="3347"/>
                    <a:pt x="2168" y="3332"/>
                    <a:pt x="2140" y="3295"/>
                  </a:cubicBezTo>
                  <a:cubicBezTo>
                    <a:pt x="2107" y="3273"/>
                    <a:pt x="2095" y="3225"/>
                    <a:pt x="2070" y="3192"/>
                  </a:cubicBezTo>
                  <a:cubicBezTo>
                    <a:pt x="2037" y="3111"/>
                    <a:pt x="1989" y="3074"/>
                    <a:pt x="1908" y="3074"/>
                  </a:cubicBezTo>
                  <a:cubicBezTo>
                    <a:pt x="1899" y="3073"/>
                    <a:pt x="1890" y="3073"/>
                    <a:pt x="1880" y="3073"/>
                  </a:cubicBezTo>
                  <a:cubicBezTo>
                    <a:pt x="1797" y="3073"/>
                    <a:pt x="1713" y="3115"/>
                    <a:pt x="1640" y="3155"/>
                  </a:cubicBezTo>
                  <a:cubicBezTo>
                    <a:pt x="1546" y="3204"/>
                    <a:pt x="1446" y="3229"/>
                    <a:pt x="1346" y="3229"/>
                  </a:cubicBezTo>
                  <a:cubicBezTo>
                    <a:pt x="1274" y="3229"/>
                    <a:pt x="1201" y="3216"/>
                    <a:pt x="1129" y="3192"/>
                  </a:cubicBezTo>
                  <a:cubicBezTo>
                    <a:pt x="1023" y="3155"/>
                    <a:pt x="930" y="3086"/>
                    <a:pt x="897" y="2971"/>
                  </a:cubicBezTo>
                  <a:cubicBezTo>
                    <a:pt x="872" y="2890"/>
                    <a:pt x="897" y="2831"/>
                    <a:pt x="919" y="2762"/>
                  </a:cubicBezTo>
                  <a:cubicBezTo>
                    <a:pt x="942" y="2681"/>
                    <a:pt x="930" y="2667"/>
                    <a:pt x="849" y="2655"/>
                  </a:cubicBezTo>
                  <a:cubicBezTo>
                    <a:pt x="699" y="2644"/>
                    <a:pt x="559" y="2622"/>
                    <a:pt x="430" y="2563"/>
                  </a:cubicBezTo>
                  <a:cubicBezTo>
                    <a:pt x="129" y="2424"/>
                    <a:pt x="0" y="2097"/>
                    <a:pt x="129" y="1784"/>
                  </a:cubicBezTo>
                  <a:cubicBezTo>
                    <a:pt x="173" y="1655"/>
                    <a:pt x="313" y="1538"/>
                    <a:pt x="430" y="1516"/>
                  </a:cubicBezTo>
                  <a:close/>
                  <a:moveTo>
                    <a:pt x="3094" y="2867"/>
                  </a:moveTo>
                  <a:cubicBezTo>
                    <a:pt x="3111" y="2867"/>
                    <a:pt x="3134" y="2870"/>
                    <a:pt x="3165" y="2876"/>
                  </a:cubicBezTo>
                  <a:cubicBezTo>
                    <a:pt x="3165" y="2890"/>
                    <a:pt x="3177" y="2890"/>
                    <a:pt x="3188" y="2890"/>
                  </a:cubicBezTo>
                  <a:cubicBezTo>
                    <a:pt x="3188" y="2901"/>
                    <a:pt x="3188" y="2912"/>
                    <a:pt x="3177" y="2924"/>
                  </a:cubicBezTo>
                  <a:cubicBezTo>
                    <a:pt x="3177" y="2935"/>
                    <a:pt x="3177" y="2935"/>
                    <a:pt x="3165" y="2946"/>
                  </a:cubicBezTo>
                  <a:cubicBezTo>
                    <a:pt x="3107" y="3052"/>
                    <a:pt x="3026" y="3133"/>
                    <a:pt x="2922" y="3192"/>
                  </a:cubicBezTo>
                  <a:cubicBezTo>
                    <a:pt x="2654" y="3343"/>
                    <a:pt x="2375" y="3449"/>
                    <a:pt x="2070" y="3460"/>
                  </a:cubicBezTo>
                  <a:cubicBezTo>
                    <a:pt x="2026" y="3460"/>
                    <a:pt x="1989" y="3449"/>
                    <a:pt x="1956" y="3449"/>
                  </a:cubicBezTo>
                  <a:lnTo>
                    <a:pt x="1956" y="3424"/>
                  </a:lnTo>
                  <a:cubicBezTo>
                    <a:pt x="1989" y="3390"/>
                    <a:pt x="2026" y="3343"/>
                    <a:pt x="2059" y="3295"/>
                  </a:cubicBezTo>
                  <a:cubicBezTo>
                    <a:pt x="2118" y="3364"/>
                    <a:pt x="2190" y="3389"/>
                    <a:pt x="2264" y="3389"/>
                  </a:cubicBezTo>
                  <a:cubicBezTo>
                    <a:pt x="2292" y="3389"/>
                    <a:pt x="2321" y="3385"/>
                    <a:pt x="2350" y="3379"/>
                  </a:cubicBezTo>
                  <a:cubicBezTo>
                    <a:pt x="2573" y="3331"/>
                    <a:pt x="2769" y="3239"/>
                    <a:pt x="2945" y="3086"/>
                  </a:cubicBezTo>
                  <a:cubicBezTo>
                    <a:pt x="2978" y="3052"/>
                    <a:pt x="3003" y="3005"/>
                    <a:pt x="3015" y="2971"/>
                  </a:cubicBezTo>
                  <a:cubicBezTo>
                    <a:pt x="3039" y="2893"/>
                    <a:pt x="3046" y="2867"/>
                    <a:pt x="3094" y="2867"/>
                  </a:cubicBezTo>
                  <a:close/>
                  <a:moveTo>
                    <a:pt x="4470" y="2644"/>
                  </a:moveTo>
                  <a:cubicBezTo>
                    <a:pt x="4599" y="2773"/>
                    <a:pt x="4724" y="2901"/>
                    <a:pt x="4911" y="2924"/>
                  </a:cubicBezTo>
                  <a:cubicBezTo>
                    <a:pt x="4911" y="2935"/>
                    <a:pt x="4911" y="2946"/>
                    <a:pt x="4900" y="2946"/>
                  </a:cubicBezTo>
                  <a:cubicBezTo>
                    <a:pt x="4749" y="3295"/>
                    <a:pt x="4599" y="3633"/>
                    <a:pt x="4459" y="3982"/>
                  </a:cubicBezTo>
                  <a:cubicBezTo>
                    <a:pt x="4272" y="4438"/>
                    <a:pt x="3945" y="4739"/>
                    <a:pt x="3481" y="4901"/>
                  </a:cubicBezTo>
                  <a:cubicBezTo>
                    <a:pt x="3411" y="4927"/>
                    <a:pt x="3341" y="4949"/>
                    <a:pt x="3272" y="4949"/>
                  </a:cubicBezTo>
                  <a:cubicBezTo>
                    <a:pt x="3227" y="4953"/>
                    <a:pt x="3183" y="4956"/>
                    <a:pt x="3140" y="4956"/>
                  </a:cubicBezTo>
                  <a:cubicBezTo>
                    <a:pt x="2965" y="4956"/>
                    <a:pt x="2797" y="4919"/>
                    <a:pt x="2629" y="4846"/>
                  </a:cubicBezTo>
                  <a:cubicBezTo>
                    <a:pt x="2280" y="4692"/>
                    <a:pt x="2037" y="4449"/>
                    <a:pt x="1945" y="4063"/>
                  </a:cubicBezTo>
                  <a:cubicBezTo>
                    <a:pt x="1919" y="3938"/>
                    <a:pt x="1919" y="3809"/>
                    <a:pt x="1908" y="3681"/>
                  </a:cubicBezTo>
                  <a:cubicBezTo>
                    <a:pt x="1908" y="3611"/>
                    <a:pt x="1919" y="3552"/>
                    <a:pt x="1931" y="3493"/>
                  </a:cubicBezTo>
                  <a:cubicBezTo>
                    <a:pt x="2000" y="3493"/>
                    <a:pt x="2059" y="3505"/>
                    <a:pt x="2129" y="3505"/>
                  </a:cubicBezTo>
                  <a:cubicBezTo>
                    <a:pt x="2327" y="3493"/>
                    <a:pt x="2526" y="3435"/>
                    <a:pt x="2713" y="3354"/>
                  </a:cubicBezTo>
                  <a:cubicBezTo>
                    <a:pt x="2816" y="3309"/>
                    <a:pt x="2922" y="3239"/>
                    <a:pt x="3026" y="3169"/>
                  </a:cubicBezTo>
                  <a:cubicBezTo>
                    <a:pt x="3118" y="3111"/>
                    <a:pt x="3202" y="3005"/>
                    <a:pt x="3246" y="2901"/>
                  </a:cubicBezTo>
                  <a:cubicBezTo>
                    <a:pt x="3272" y="2912"/>
                    <a:pt x="3305" y="2912"/>
                    <a:pt x="3327" y="2935"/>
                  </a:cubicBezTo>
                  <a:cubicBezTo>
                    <a:pt x="3411" y="3016"/>
                    <a:pt x="3492" y="3100"/>
                    <a:pt x="3573" y="3169"/>
                  </a:cubicBezTo>
                  <a:cubicBezTo>
                    <a:pt x="3621" y="3225"/>
                    <a:pt x="3665" y="3273"/>
                    <a:pt x="3724" y="3309"/>
                  </a:cubicBezTo>
                  <a:cubicBezTo>
                    <a:pt x="3786" y="3352"/>
                    <a:pt x="3861" y="3377"/>
                    <a:pt x="3933" y="3377"/>
                  </a:cubicBezTo>
                  <a:cubicBezTo>
                    <a:pt x="4036" y="3377"/>
                    <a:pt x="4135" y="3326"/>
                    <a:pt x="4191" y="3203"/>
                  </a:cubicBezTo>
                  <a:cubicBezTo>
                    <a:pt x="4213" y="3169"/>
                    <a:pt x="4224" y="3133"/>
                    <a:pt x="4249" y="3111"/>
                  </a:cubicBezTo>
                  <a:cubicBezTo>
                    <a:pt x="4305" y="2971"/>
                    <a:pt x="4375" y="2831"/>
                    <a:pt x="4434" y="2692"/>
                  </a:cubicBezTo>
                  <a:cubicBezTo>
                    <a:pt x="4445" y="2667"/>
                    <a:pt x="4459" y="2655"/>
                    <a:pt x="4470" y="2644"/>
                  </a:cubicBezTo>
                  <a:close/>
                  <a:moveTo>
                    <a:pt x="7099" y="1"/>
                  </a:moveTo>
                  <a:cubicBezTo>
                    <a:pt x="7089" y="1"/>
                    <a:pt x="7078" y="4"/>
                    <a:pt x="7065" y="13"/>
                  </a:cubicBezTo>
                  <a:cubicBezTo>
                    <a:pt x="6973" y="60"/>
                    <a:pt x="6878" y="119"/>
                    <a:pt x="6775" y="166"/>
                  </a:cubicBezTo>
                  <a:cubicBezTo>
                    <a:pt x="6191" y="409"/>
                    <a:pt x="5691" y="770"/>
                    <a:pt x="5261" y="1236"/>
                  </a:cubicBezTo>
                  <a:cubicBezTo>
                    <a:pt x="5029" y="1468"/>
                    <a:pt x="4864" y="1759"/>
                    <a:pt x="4713" y="2038"/>
                  </a:cubicBezTo>
                  <a:cubicBezTo>
                    <a:pt x="4540" y="2376"/>
                    <a:pt x="4364" y="2725"/>
                    <a:pt x="4202" y="3063"/>
                  </a:cubicBezTo>
                  <a:cubicBezTo>
                    <a:pt x="4180" y="3111"/>
                    <a:pt x="4154" y="3144"/>
                    <a:pt x="4132" y="3192"/>
                  </a:cubicBezTo>
                  <a:cubicBezTo>
                    <a:pt x="4086" y="3276"/>
                    <a:pt x="4015" y="3320"/>
                    <a:pt x="3935" y="3320"/>
                  </a:cubicBezTo>
                  <a:cubicBezTo>
                    <a:pt x="3893" y="3320"/>
                    <a:pt x="3849" y="3308"/>
                    <a:pt x="3805" y="3284"/>
                  </a:cubicBezTo>
                  <a:cubicBezTo>
                    <a:pt x="3735" y="3250"/>
                    <a:pt x="3677" y="3192"/>
                    <a:pt x="3621" y="3144"/>
                  </a:cubicBezTo>
                  <a:cubicBezTo>
                    <a:pt x="3562" y="3100"/>
                    <a:pt x="3515" y="3041"/>
                    <a:pt x="3456" y="2982"/>
                  </a:cubicBezTo>
                  <a:cubicBezTo>
                    <a:pt x="3364" y="2890"/>
                    <a:pt x="3235" y="2843"/>
                    <a:pt x="3107" y="2831"/>
                  </a:cubicBezTo>
                  <a:lnTo>
                    <a:pt x="3037" y="2831"/>
                  </a:lnTo>
                  <a:lnTo>
                    <a:pt x="3037" y="2762"/>
                  </a:lnTo>
                  <a:cubicBezTo>
                    <a:pt x="3048" y="2667"/>
                    <a:pt x="3026" y="2574"/>
                    <a:pt x="2978" y="2493"/>
                  </a:cubicBezTo>
                  <a:cubicBezTo>
                    <a:pt x="2908" y="2401"/>
                    <a:pt x="2908" y="2387"/>
                    <a:pt x="2992" y="2306"/>
                  </a:cubicBezTo>
                  <a:cubicBezTo>
                    <a:pt x="3062" y="2214"/>
                    <a:pt x="3132" y="2133"/>
                    <a:pt x="3165" y="2016"/>
                  </a:cubicBezTo>
                  <a:cubicBezTo>
                    <a:pt x="3235" y="1759"/>
                    <a:pt x="3165" y="1549"/>
                    <a:pt x="2945" y="1387"/>
                  </a:cubicBezTo>
                  <a:cubicBezTo>
                    <a:pt x="2818" y="1294"/>
                    <a:pt x="2674" y="1246"/>
                    <a:pt x="2517" y="1246"/>
                  </a:cubicBezTo>
                  <a:cubicBezTo>
                    <a:pt x="2500" y="1246"/>
                    <a:pt x="2484" y="1246"/>
                    <a:pt x="2467" y="1247"/>
                  </a:cubicBezTo>
                  <a:cubicBezTo>
                    <a:pt x="2257" y="1259"/>
                    <a:pt x="2084" y="1423"/>
                    <a:pt x="2070" y="1633"/>
                  </a:cubicBezTo>
                  <a:cubicBezTo>
                    <a:pt x="2059" y="1747"/>
                    <a:pt x="2059" y="1865"/>
                    <a:pt x="2070" y="1982"/>
                  </a:cubicBezTo>
                  <a:cubicBezTo>
                    <a:pt x="2070" y="2052"/>
                    <a:pt x="2048" y="2085"/>
                    <a:pt x="1989" y="2097"/>
                  </a:cubicBezTo>
                  <a:cubicBezTo>
                    <a:pt x="1955" y="2112"/>
                    <a:pt x="1919" y="2121"/>
                    <a:pt x="1884" y="2121"/>
                  </a:cubicBezTo>
                  <a:cubicBezTo>
                    <a:pt x="1835" y="2121"/>
                    <a:pt x="1787" y="2104"/>
                    <a:pt x="1746" y="2063"/>
                  </a:cubicBezTo>
                  <a:cubicBezTo>
                    <a:pt x="1710" y="2038"/>
                    <a:pt x="1676" y="1993"/>
                    <a:pt x="1651" y="1957"/>
                  </a:cubicBezTo>
                  <a:cubicBezTo>
                    <a:pt x="1607" y="1887"/>
                    <a:pt x="1548" y="1854"/>
                    <a:pt x="1478" y="1828"/>
                  </a:cubicBezTo>
                  <a:cubicBezTo>
                    <a:pt x="1419" y="1817"/>
                    <a:pt x="1361" y="1795"/>
                    <a:pt x="1302" y="1773"/>
                  </a:cubicBezTo>
                  <a:cubicBezTo>
                    <a:pt x="1176" y="1714"/>
                    <a:pt x="1162" y="1597"/>
                    <a:pt x="1269" y="1504"/>
                  </a:cubicBezTo>
                  <a:cubicBezTo>
                    <a:pt x="1327" y="1457"/>
                    <a:pt x="1386" y="1423"/>
                    <a:pt x="1442" y="1376"/>
                  </a:cubicBezTo>
                  <a:cubicBezTo>
                    <a:pt x="1559" y="1295"/>
                    <a:pt x="1618" y="1189"/>
                    <a:pt x="1618" y="1049"/>
                  </a:cubicBezTo>
                  <a:cubicBezTo>
                    <a:pt x="1618" y="921"/>
                    <a:pt x="1570" y="806"/>
                    <a:pt x="1478" y="700"/>
                  </a:cubicBezTo>
                  <a:cubicBezTo>
                    <a:pt x="1411" y="624"/>
                    <a:pt x="1324" y="598"/>
                    <a:pt x="1228" y="598"/>
                  </a:cubicBezTo>
                  <a:cubicBezTo>
                    <a:pt x="1192" y="598"/>
                    <a:pt x="1155" y="602"/>
                    <a:pt x="1118" y="608"/>
                  </a:cubicBezTo>
                  <a:cubicBezTo>
                    <a:pt x="1078" y="614"/>
                    <a:pt x="1051" y="619"/>
                    <a:pt x="1030" y="619"/>
                  </a:cubicBezTo>
                  <a:cubicBezTo>
                    <a:pt x="984" y="619"/>
                    <a:pt x="971" y="595"/>
                    <a:pt x="930" y="515"/>
                  </a:cubicBezTo>
                  <a:cubicBezTo>
                    <a:pt x="833" y="350"/>
                    <a:pt x="682" y="269"/>
                    <a:pt x="500" y="269"/>
                  </a:cubicBezTo>
                  <a:cubicBezTo>
                    <a:pt x="488" y="269"/>
                    <a:pt x="476" y="269"/>
                    <a:pt x="464" y="270"/>
                  </a:cubicBezTo>
                  <a:cubicBezTo>
                    <a:pt x="254" y="281"/>
                    <a:pt x="115" y="387"/>
                    <a:pt x="34" y="571"/>
                  </a:cubicBezTo>
                  <a:cubicBezTo>
                    <a:pt x="0" y="641"/>
                    <a:pt x="23" y="689"/>
                    <a:pt x="104" y="700"/>
                  </a:cubicBezTo>
                  <a:cubicBezTo>
                    <a:pt x="199" y="711"/>
                    <a:pt x="291" y="725"/>
                    <a:pt x="372" y="747"/>
                  </a:cubicBezTo>
                  <a:cubicBezTo>
                    <a:pt x="489" y="781"/>
                    <a:pt x="581" y="840"/>
                    <a:pt x="629" y="946"/>
                  </a:cubicBezTo>
                  <a:cubicBezTo>
                    <a:pt x="673" y="1049"/>
                    <a:pt x="651" y="1108"/>
                    <a:pt x="548" y="1155"/>
                  </a:cubicBezTo>
                  <a:cubicBezTo>
                    <a:pt x="511" y="1166"/>
                    <a:pt x="478" y="1178"/>
                    <a:pt x="453" y="1189"/>
                  </a:cubicBezTo>
                  <a:cubicBezTo>
                    <a:pt x="361" y="1247"/>
                    <a:pt x="338" y="1317"/>
                    <a:pt x="394" y="1409"/>
                  </a:cubicBezTo>
                  <a:cubicBezTo>
                    <a:pt x="408" y="1446"/>
                    <a:pt x="408" y="1468"/>
                    <a:pt x="372" y="1479"/>
                  </a:cubicBezTo>
                  <a:cubicBezTo>
                    <a:pt x="115" y="1597"/>
                    <a:pt x="11" y="1806"/>
                    <a:pt x="23" y="2063"/>
                  </a:cubicBezTo>
                  <a:cubicBezTo>
                    <a:pt x="45" y="2331"/>
                    <a:pt x="199" y="2527"/>
                    <a:pt x="453" y="2622"/>
                  </a:cubicBezTo>
                  <a:cubicBezTo>
                    <a:pt x="559" y="2667"/>
                    <a:pt x="662" y="2681"/>
                    <a:pt x="780" y="2703"/>
                  </a:cubicBezTo>
                  <a:cubicBezTo>
                    <a:pt x="802" y="2703"/>
                    <a:pt x="838" y="2703"/>
                    <a:pt x="872" y="2714"/>
                  </a:cubicBezTo>
                  <a:cubicBezTo>
                    <a:pt x="872" y="2736"/>
                    <a:pt x="861" y="2762"/>
                    <a:pt x="861" y="2784"/>
                  </a:cubicBezTo>
                  <a:cubicBezTo>
                    <a:pt x="813" y="2935"/>
                    <a:pt x="849" y="3074"/>
                    <a:pt x="989" y="3169"/>
                  </a:cubicBezTo>
                  <a:cubicBezTo>
                    <a:pt x="1098" y="3248"/>
                    <a:pt x="1211" y="3283"/>
                    <a:pt x="1326" y="3283"/>
                  </a:cubicBezTo>
                  <a:cubicBezTo>
                    <a:pt x="1432" y="3283"/>
                    <a:pt x="1540" y="3254"/>
                    <a:pt x="1651" y="3203"/>
                  </a:cubicBezTo>
                  <a:cubicBezTo>
                    <a:pt x="1721" y="3181"/>
                    <a:pt x="1780" y="3144"/>
                    <a:pt x="1850" y="3133"/>
                  </a:cubicBezTo>
                  <a:cubicBezTo>
                    <a:pt x="1874" y="3125"/>
                    <a:pt x="1896" y="3120"/>
                    <a:pt x="1917" y="3120"/>
                  </a:cubicBezTo>
                  <a:cubicBezTo>
                    <a:pt x="1977" y="3120"/>
                    <a:pt x="2020" y="3157"/>
                    <a:pt x="2037" y="3225"/>
                  </a:cubicBezTo>
                  <a:cubicBezTo>
                    <a:pt x="2037" y="3239"/>
                    <a:pt x="2037" y="3262"/>
                    <a:pt x="2026" y="3273"/>
                  </a:cubicBezTo>
                  <a:cubicBezTo>
                    <a:pt x="1908" y="3365"/>
                    <a:pt x="1875" y="3482"/>
                    <a:pt x="1861" y="3622"/>
                  </a:cubicBezTo>
                  <a:cubicBezTo>
                    <a:pt x="1850" y="3832"/>
                    <a:pt x="1861" y="4030"/>
                    <a:pt x="1931" y="4228"/>
                  </a:cubicBezTo>
                  <a:cubicBezTo>
                    <a:pt x="2070" y="4541"/>
                    <a:pt x="2294" y="4776"/>
                    <a:pt x="2618" y="4901"/>
                  </a:cubicBezTo>
                  <a:cubicBezTo>
                    <a:pt x="2811" y="4975"/>
                    <a:pt x="3007" y="5010"/>
                    <a:pt x="3208" y="5010"/>
                  </a:cubicBezTo>
                  <a:cubicBezTo>
                    <a:pt x="3237" y="5010"/>
                    <a:pt x="3265" y="5009"/>
                    <a:pt x="3294" y="5008"/>
                  </a:cubicBezTo>
                  <a:cubicBezTo>
                    <a:pt x="3353" y="4996"/>
                    <a:pt x="3411" y="4985"/>
                    <a:pt x="3467" y="4971"/>
                  </a:cubicBezTo>
                  <a:cubicBezTo>
                    <a:pt x="3665" y="4901"/>
                    <a:pt x="3853" y="4798"/>
                    <a:pt x="4026" y="4670"/>
                  </a:cubicBezTo>
                  <a:cubicBezTo>
                    <a:pt x="4235" y="4519"/>
                    <a:pt x="4364" y="4309"/>
                    <a:pt x="4470" y="4089"/>
                  </a:cubicBezTo>
                  <a:cubicBezTo>
                    <a:pt x="4632" y="3728"/>
                    <a:pt x="4783" y="3365"/>
                    <a:pt x="4948" y="3016"/>
                  </a:cubicBezTo>
                  <a:cubicBezTo>
                    <a:pt x="5202" y="2412"/>
                    <a:pt x="5518" y="1828"/>
                    <a:pt x="5937" y="1317"/>
                  </a:cubicBezTo>
                  <a:cubicBezTo>
                    <a:pt x="6169" y="1027"/>
                    <a:pt x="6448" y="781"/>
                    <a:pt x="6764" y="585"/>
                  </a:cubicBezTo>
                  <a:cubicBezTo>
                    <a:pt x="6903" y="501"/>
                    <a:pt x="7043" y="446"/>
                    <a:pt x="7194" y="409"/>
                  </a:cubicBezTo>
                  <a:cubicBezTo>
                    <a:pt x="7264" y="398"/>
                    <a:pt x="7308" y="328"/>
                    <a:pt x="7275" y="270"/>
                  </a:cubicBezTo>
                  <a:cubicBezTo>
                    <a:pt x="7239" y="177"/>
                    <a:pt x="7183" y="108"/>
                    <a:pt x="7135" y="27"/>
                  </a:cubicBezTo>
                  <a:cubicBezTo>
                    <a:pt x="7128" y="11"/>
                    <a:pt x="7116" y="1"/>
                    <a:pt x="70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5"/>
            <p:cNvSpPr/>
            <p:nvPr/>
          </p:nvSpPr>
          <p:spPr>
            <a:xfrm>
              <a:off x="3515423" y="1572719"/>
              <a:ext cx="22012" cy="30938"/>
            </a:xfrm>
            <a:custGeom>
              <a:avLst/>
              <a:gdLst/>
              <a:ahLst/>
              <a:cxnLst/>
              <a:rect l="l" t="t" r="r" b="b"/>
              <a:pathLst>
                <a:path w="291" h="409" extrusionOk="0">
                  <a:moveTo>
                    <a:pt x="11" y="1"/>
                  </a:moveTo>
                  <a:lnTo>
                    <a:pt x="0" y="12"/>
                  </a:lnTo>
                  <a:lnTo>
                    <a:pt x="0" y="48"/>
                  </a:lnTo>
                  <a:cubicBezTo>
                    <a:pt x="34" y="199"/>
                    <a:pt x="115" y="313"/>
                    <a:pt x="243" y="408"/>
                  </a:cubicBezTo>
                  <a:lnTo>
                    <a:pt x="291" y="408"/>
                  </a:lnTo>
                  <a:cubicBezTo>
                    <a:pt x="280" y="397"/>
                    <a:pt x="280" y="383"/>
                    <a:pt x="266" y="372"/>
                  </a:cubicBezTo>
                  <a:cubicBezTo>
                    <a:pt x="151" y="291"/>
                    <a:pt x="70" y="163"/>
                    <a:pt x="23" y="12"/>
                  </a:cubicBezTo>
                  <a:cubicBezTo>
                    <a:pt x="23" y="12"/>
                    <a:pt x="11" y="12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5"/>
            <p:cNvSpPr/>
            <p:nvPr/>
          </p:nvSpPr>
          <p:spPr>
            <a:xfrm>
              <a:off x="3544393" y="1608875"/>
              <a:ext cx="22844" cy="11498"/>
            </a:xfrm>
            <a:custGeom>
              <a:avLst/>
              <a:gdLst/>
              <a:ahLst/>
              <a:cxnLst/>
              <a:rect l="l" t="t" r="r" b="b"/>
              <a:pathLst>
                <a:path w="302" h="152" extrusionOk="0">
                  <a:moveTo>
                    <a:pt x="0" y="0"/>
                  </a:moveTo>
                  <a:cubicBezTo>
                    <a:pt x="11" y="23"/>
                    <a:pt x="11" y="45"/>
                    <a:pt x="36" y="59"/>
                  </a:cubicBezTo>
                  <a:cubicBezTo>
                    <a:pt x="92" y="115"/>
                    <a:pt x="176" y="140"/>
                    <a:pt x="257" y="151"/>
                  </a:cubicBezTo>
                  <a:cubicBezTo>
                    <a:pt x="268" y="151"/>
                    <a:pt x="279" y="140"/>
                    <a:pt x="302" y="140"/>
                  </a:cubicBezTo>
                  <a:cubicBezTo>
                    <a:pt x="291" y="129"/>
                    <a:pt x="279" y="115"/>
                    <a:pt x="279" y="104"/>
                  </a:cubicBezTo>
                  <a:cubicBezTo>
                    <a:pt x="187" y="92"/>
                    <a:pt x="106" y="59"/>
                    <a:pt x="2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5"/>
            <p:cNvSpPr/>
            <p:nvPr/>
          </p:nvSpPr>
          <p:spPr>
            <a:xfrm>
              <a:off x="3578884" y="1580510"/>
              <a:ext cx="16717" cy="16036"/>
            </a:xfrm>
            <a:custGeom>
              <a:avLst/>
              <a:gdLst/>
              <a:ahLst/>
              <a:cxnLst/>
              <a:rect l="l" t="t" r="r" b="b"/>
              <a:pathLst>
                <a:path w="221" h="212" extrusionOk="0">
                  <a:moveTo>
                    <a:pt x="33" y="1"/>
                  </a:moveTo>
                  <a:cubicBezTo>
                    <a:pt x="1" y="81"/>
                    <a:pt x="114" y="211"/>
                    <a:pt x="207" y="211"/>
                  </a:cubicBezTo>
                  <a:cubicBezTo>
                    <a:pt x="211" y="211"/>
                    <a:pt x="216" y="211"/>
                    <a:pt x="220" y="210"/>
                  </a:cubicBezTo>
                  <a:cubicBezTo>
                    <a:pt x="161" y="141"/>
                    <a:pt x="92" y="71"/>
                    <a:pt x="3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5"/>
            <p:cNvSpPr/>
            <p:nvPr/>
          </p:nvSpPr>
          <p:spPr>
            <a:xfrm>
              <a:off x="3510960" y="1526050"/>
              <a:ext cx="21180" cy="4614"/>
            </a:xfrm>
            <a:custGeom>
              <a:avLst/>
              <a:gdLst/>
              <a:ahLst/>
              <a:cxnLst/>
              <a:rect l="l" t="t" r="r" b="b"/>
              <a:pathLst>
                <a:path w="280" h="61" extrusionOk="0">
                  <a:moveTo>
                    <a:pt x="280" y="0"/>
                  </a:moveTo>
                  <a:lnTo>
                    <a:pt x="280" y="0"/>
                  </a:lnTo>
                  <a:cubicBezTo>
                    <a:pt x="185" y="11"/>
                    <a:pt x="93" y="23"/>
                    <a:pt x="1" y="36"/>
                  </a:cubicBezTo>
                  <a:cubicBezTo>
                    <a:pt x="22" y="53"/>
                    <a:pt x="57" y="60"/>
                    <a:pt x="96" y="60"/>
                  </a:cubicBezTo>
                  <a:cubicBezTo>
                    <a:pt x="163" y="60"/>
                    <a:pt x="243" y="37"/>
                    <a:pt x="28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5"/>
            <p:cNvSpPr/>
            <p:nvPr/>
          </p:nvSpPr>
          <p:spPr>
            <a:xfrm>
              <a:off x="3605207" y="1584973"/>
              <a:ext cx="7867" cy="12557"/>
            </a:xfrm>
            <a:custGeom>
              <a:avLst/>
              <a:gdLst/>
              <a:ahLst/>
              <a:cxnLst/>
              <a:rect l="l" t="t" r="r" b="b"/>
              <a:pathLst>
                <a:path w="104" h="166" extrusionOk="0">
                  <a:moveTo>
                    <a:pt x="82" y="1"/>
                  </a:moveTo>
                  <a:lnTo>
                    <a:pt x="82" y="1"/>
                  </a:lnTo>
                  <a:cubicBezTo>
                    <a:pt x="45" y="26"/>
                    <a:pt x="1" y="129"/>
                    <a:pt x="23" y="165"/>
                  </a:cubicBezTo>
                  <a:cubicBezTo>
                    <a:pt x="70" y="140"/>
                    <a:pt x="104" y="37"/>
                    <a:pt x="8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5"/>
            <p:cNvSpPr/>
            <p:nvPr/>
          </p:nvSpPr>
          <p:spPr>
            <a:xfrm>
              <a:off x="3690603" y="1519016"/>
              <a:ext cx="11498" cy="6657"/>
            </a:xfrm>
            <a:custGeom>
              <a:avLst/>
              <a:gdLst/>
              <a:ahLst/>
              <a:cxnLst/>
              <a:rect l="l" t="t" r="r" b="b"/>
              <a:pathLst>
                <a:path w="152" h="88" extrusionOk="0">
                  <a:moveTo>
                    <a:pt x="151" y="1"/>
                  </a:moveTo>
                  <a:lnTo>
                    <a:pt x="151" y="1"/>
                  </a:lnTo>
                  <a:cubicBezTo>
                    <a:pt x="92" y="23"/>
                    <a:pt x="45" y="60"/>
                    <a:pt x="0" y="82"/>
                  </a:cubicBezTo>
                  <a:cubicBezTo>
                    <a:pt x="8" y="86"/>
                    <a:pt x="18" y="88"/>
                    <a:pt x="27" y="88"/>
                  </a:cubicBezTo>
                  <a:cubicBezTo>
                    <a:pt x="73" y="88"/>
                    <a:pt x="133" y="49"/>
                    <a:pt x="15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5"/>
            <p:cNvSpPr/>
            <p:nvPr/>
          </p:nvSpPr>
          <p:spPr>
            <a:xfrm>
              <a:off x="3621923" y="1519848"/>
              <a:ext cx="11498" cy="3706"/>
            </a:xfrm>
            <a:custGeom>
              <a:avLst/>
              <a:gdLst/>
              <a:ahLst/>
              <a:cxnLst/>
              <a:rect l="l" t="t" r="r" b="b"/>
              <a:pathLst>
                <a:path w="152" h="49" extrusionOk="0">
                  <a:moveTo>
                    <a:pt x="92" y="1"/>
                  </a:moveTo>
                  <a:cubicBezTo>
                    <a:pt x="54" y="1"/>
                    <a:pt x="15" y="13"/>
                    <a:pt x="0" y="35"/>
                  </a:cubicBezTo>
                  <a:cubicBezTo>
                    <a:pt x="17" y="44"/>
                    <a:pt x="36" y="48"/>
                    <a:pt x="57" y="48"/>
                  </a:cubicBezTo>
                  <a:cubicBezTo>
                    <a:pt x="92" y="48"/>
                    <a:pt x="128" y="35"/>
                    <a:pt x="151" y="12"/>
                  </a:cubicBezTo>
                  <a:cubicBezTo>
                    <a:pt x="134" y="4"/>
                    <a:pt x="113" y="1"/>
                    <a:pt x="9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5"/>
            <p:cNvSpPr/>
            <p:nvPr/>
          </p:nvSpPr>
          <p:spPr>
            <a:xfrm>
              <a:off x="3635009" y="1521587"/>
              <a:ext cx="8926" cy="7262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81" y="0"/>
                  </a:moveTo>
                  <a:cubicBezTo>
                    <a:pt x="59" y="26"/>
                    <a:pt x="37" y="59"/>
                    <a:pt x="0" y="95"/>
                  </a:cubicBezTo>
                  <a:cubicBezTo>
                    <a:pt x="59" y="95"/>
                    <a:pt x="118" y="48"/>
                    <a:pt x="118" y="1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5"/>
            <p:cNvSpPr/>
            <p:nvPr/>
          </p:nvSpPr>
          <p:spPr>
            <a:xfrm>
              <a:off x="3702857" y="1502375"/>
              <a:ext cx="5371" cy="10590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48" y="0"/>
                  </a:moveTo>
                  <a:cubicBezTo>
                    <a:pt x="11" y="34"/>
                    <a:pt x="0" y="92"/>
                    <a:pt x="37" y="140"/>
                  </a:cubicBezTo>
                  <a:cubicBezTo>
                    <a:pt x="48" y="92"/>
                    <a:pt x="59" y="45"/>
                    <a:pt x="70" y="11"/>
                  </a:cubicBezTo>
                  <a:cubicBezTo>
                    <a:pt x="59" y="11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1" name="Google Shape;4021;p45"/>
          <p:cNvGrpSpPr/>
          <p:nvPr/>
        </p:nvGrpSpPr>
        <p:grpSpPr>
          <a:xfrm>
            <a:off x="1232626" y="1603136"/>
            <a:ext cx="1178219" cy="1177890"/>
            <a:chOff x="147449" y="1391412"/>
            <a:chExt cx="542508" cy="542357"/>
          </a:xfrm>
        </p:grpSpPr>
        <p:sp>
          <p:nvSpPr>
            <p:cNvPr id="4022" name="Google Shape;4022;p45"/>
            <p:cNvSpPr/>
            <p:nvPr/>
          </p:nvSpPr>
          <p:spPr>
            <a:xfrm>
              <a:off x="147449" y="1391412"/>
              <a:ext cx="542508" cy="542357"/>
            </a:xfrm>
            <a:custGeom>
              <a:avLst/>
              <a:gdLst/>
              <a:ahLst/>
              <a:cxnLst/>
              <a:rect l="l" t="t" r="r" b="b"/>
              <a:pathLst>
                <a:path w="7172" h="7170" extrusionOk="0">
                  <a:moveTo>
                    <a:pt x="3375" y="1"/>
                  </a:moveTo>
                  <a:lnTo>
                    <a:pt x="3331" y="12"/>
                  </a:lnTo>
                  <a:cubicBezTo>
                    <a:pt x="3294" y="12"/>
                    <a:pt x="3261" y="23"/>
                    <a:pt x="3224" y="23"/>
                  </a:cubicBezTo>
                  <a:cubicBezTo>
                    <a:pt x="2445" y="104"/>
                    <a:pt x="1747" y="406"/>
                    <a:pt x="1177" y="942"/>
                  </a:cubicBezTo>
                  <a:cubicBezTo>
                    <a:pt x="537" y="1523"/>
                    <a:pt x="151" y="2269"/>
                    <a:pt x="37" y="3143"/>
                  </a:cubicBezTo>
                  <a:cubicBezTo>
                    <a:pt x="23" y="3188"/>
                    <a:pt x="23" y="3247"/>
                    <a:pt x="12" y="3305"/>
                  </a:cubicBezTo>
                  <a:lnTo>
                    <a:pt x="12" y="3375"/>
                  </a:lnTo>
                  <a:cubicBezTo>
                    <a:pt x="1" y="3387"/>
                    <a:pt x="1" y="3398"/>
                    <a:pt x="1" y="3409"/>
                  </a:cubicBezTo>
                  <a:lnTo>
                    <a:pt x="1" y="3772"/>
                  </a:lnTo>
                  <a:cubicBezTo>
                    <a:pt x="1" y="3783"/>
                    <a:pt x="1" y="3794"/>
                    <a:pt x="12" y="3794"/>
                  </a:cubicBezTo>
                  <a:lnTo>
                    <a:pt x="12" y="3887"/>
                  </a:lnTo>
                  <a:cubicBezTo>
                    <a:pt x="23" y="3945"/>
                    <a:pt x="23" y="4015"/>
                    <a:pt x="37" y="4085"/>
                  </a:cubicBezTo>
                  <a:cubicBezTo>
                    <a:pt x="140" y="4820"/>
                    <a:pt x="442" y="5459"/>
                    <a:pt x="931" y="5993"/>
                  </a:cubicBezTo>
                  <a:cubicBezTo>
                    <a:pt x="1526" y="6636"/>
                    <a:pt x="2258" y="7029"/>
                    <a:pt x="3132" y="7136"/>
                  </a:cubicBezTo>
                  <a:cubicBezTo>
                    <a:pt x="3191" y="7147"/>
                    <a:pt x="3250" y="7158"/>
                    <a:pt x="3305" y="7158"/>
                  </a:cubicBezTo>
                  <a:lnTo>
                    <a:pt x="3375" y="7169"/>
                  </a:lnTo>
                  <a:lnTo>
                    <a:pt x="3819" y="7169"/>
                  </a:lnTo>
                  <a:cubicBezTo>
                    <a:pt x="3831" y="7158"/>
                    <a:pt x="3842" y="7158"/>
                    <a:pt x="3842" y="7158"/>
                  </a:cubicBezTo>
                  <a:lnTo>
                    <a:pt x="3853" y="7158"/>
                  </a:lnTo>
                  <a:cubicBezTo>
                    <a:pt x="3878" y="7158"/>
                    <a:pt x="3912" y="7158"/>
                    <a:pt x="3948" y="7147"/>
                  </a:cubicBezTo>
                  <a:cubicBezTo>
                    <a:pt x="4004" y="7147"/>
                    <a:pt x="4088" y="7136"/>
                    <a:pt x="4157" y="7124"/>
                  </a:cubicBezTo>
                  <a:cubicBezTo>
                    <a:pt x="4831" y="7018"/>
                    <a:pt x="5426" y="6739"/>
                    <a:pt x="5926" y="6309"/>
                  </a:cubicBezTo>
                  <a:cubicBezTo>
                    <a:pt x="6613" y="5702"/>
                    <a:pt x="7021" y="4945"/>
                    <a:pt x="7147" y="4051"/>
                  </a:cubicBezTo>
                  <a:cubicBezTo>
                    <a:pt x="7147" y="3993"/>
                    <a:pt x="7161" y="3934"/>
                    <a:pt x="7161" y="3875"/>
                  </a:cubicBezTo>
                  <a:cubicBezTo>
                    <a:pt x="7172" y="3853"/>
                    <a:pt x="7172" y="3828"/>
                    <a:pt x="7172" y="3806"/>
                  </a:cubicBezTo>
                  <a:lnTo>
                    <a:pt x="7172" y="3772"/>
                  </a:lnTo>
                  <a:lnTo>
                    <a:pt x="7172" y="3409"/>
                  </a:lnTo>
                  <a:lnTo>
                    <a:pt x="7172" y="3353"/>
                  </a:lnTo>
                  <a:cubicBezTo>
                    <a:pt x="7172" y="3339"/>
                    <a:pt x="7161" y="3328"/>
                    <a:pt x="7161" y="3328"/>
                  </a:cubicBezTo>
                  <a:lnTo>
                    <a:pt x="7161" y="3236"/>
                  </a:lnTo>
                  <a:cubicBezTo>
                    <a:pt x="7147" y="3166"/>
                    <a:pt x="7136" y="3096"/>
                    <a:pt x="7124" y="3026"/>
                  </a:cubicBezTo>
                  <a:cubicBezTo>
                    <a:pt x="6996" y="2188"/>
                    <a:pt x="6613" y="1490"/>
                    <a:pt x="5985" y="931"/>
                  </a:cubicBezTo>
                  <a:cubicBezTo>
                    <a:pt x="5437" y="431"/>
                    <a:pt x="4786" y="126"/>
                    <a:pt x="4040" y="34"/>
                  </a:cubicBezTo>
                  <a:cubicBezTo>
                    <a:pt x="3981" y="23"/>
                    <a:pt x="3934" y="23"/>
                    <a:pt x="3878" y="12"/>
                  </a:cubicBezTo>
                  <a:lnTo>
                    <a:pt x="3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5"/>
            <p:cNvSpPr/>
            <p:nvPr/>
          </p:nvSpPr>
          <p:spPr>
            <a:xfrm>
              <a:off x="173848" y="1417810"/>
              <a:ext cx="490542" cy="490390"/>
            </a:xfrm>
            <a:custGeom>
              <a:avLst/>
              <a:gdLst/>
              <a:ahLst/>
              <a:cxnLst/>
              <a:rect l="l" t="t" r="r" b="b"/>
              <a:pathLst>
                <a:path w="6485" h="6483" extrusionOk="0">
                  <a:moveTo>
                    <a:pt x="3233" y="115"/>
                  </a:moveTo>
                  <a:cubicBezTo>
                    <a:pt x="3253" y="115"/>
                    <a:pt x="3274" y="115"/>
                    <a:pt x="3294" y="115"/>
                  </a:cubicBezTo>
                  <a:cubicBezTo>
                    <a:pt x="5007" y="140"/>
                    <a:pt x="6379" y="1548"/>
                    <a:pt x="6356" y="3283"/>
                  </a:cubicBezTo>
                  <a:cubicBezTo>
                    <a:pt x="6334" y="4984"/>
                    <a:pt x="4946" y="6357"/>
                    <a:pt x="3241" y="6357"/>
                  </a:cubicBezTo>
                  <a:cubicBezTo>
                    <a:pt x="3221" y="6357"/>
                    <a:pt x="3200" y="6357"/>
                    <a:pt x="3180" y="6356"/>
                  </a:cubicBezTo>
                  <a:cubicBezTo>
                    <a:pt x="1479" y="6320"/>
                    <a:pt x="118" y="4946"/>
                    <a:pt x="118" y="3225"/>
                  </a:cubicBezTo>
                  <a:cubicBezTo>
                    <a:pt x="118" y="1499"/>
                    <a:pt x="1515" y="115"/>
                    <a:pt x="3233" y="115"/>
                  </a:cubicBezTo>
                  <a:close/>
                  <a:moveTo>
                    <a:pt x="3224" y="1"/>
                  </a:moveTo>
                  <a:cubicBezTo>
                    <a:pt x="1442" y="1"/>
                    <a:pt x="1" y="1451"/>
                    <a:pt x="1" y="3236"/>
                  </a:cubicBezTo>
                  <a:cubicBezTo>
                    <a:pt x="1" y="5029"/>
                    <a:pt x="1445" y="6471"/>
                    <a:pt x="3236" y="6482"/>
                  </a:cubicBezTo>
                  <a:cubicBezTo>
                    <a:pt x="5029" y="6482"/>
                    <a:pt x="6474" y="5029"/>
                    <a:pt x="6485" y="3247"/>
                  </a:cubicBezTo>
                  <a:cubicBezTo>
                    <a:pt x="6485" y="1454"/>
                    <a:pt x="5040" y="1"/>
                    <a:pt x="3250" y="1"/>
                  </a:cubicBezTo>
                  <a:cubicBezTo>
                    <a:pt x="3241" y="1"/>
                    <a:pt x="3233" y="1"/>
                    <a:pt x="3224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5"/>
            <p:cNvSpPr/>
            <p:nvPr/>
          </p:nvSpPr>
          <p:spPr>
            <a:xfrm>
              <a:off x="388738" y="1537471"/>
              <a:ext cx="59077" cy="63464"/>
            </a:xfrm>
            <a:custGeom>
              <a:avLst/>
              <a:gdLst/>
              <a:ahLst/>
              <a:cxnLst/>
              <a:rect l="l" t="t" r="r" b="b"/>
              <a:pathLst>
                <a:path w="781" h="839" extrusionOk="0">
                  <a:moveTo>
                    <a:pt x="1" y="0"/>
                  </a:moveTo>
                  <a:lnTo>
                    <a:pt x="1" y="838"/>
                  </a:lnTo>
                  <a:lnTo>
                    <a:pt x="780" y="83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5"/>
            <p:cNvSpPr/>
            <p:nvPr/>
          </p:nvSpPr>
          <p:spPr>
            <a:xfrm>
              <a:off x="388738" y="1723166"/>
              <a:ext cx="59909" cy="63464"/>
            </a:xfrm>
            <a:custGeom>
              <a:avLst/>
              <a:gdLst/>
              <a:ahLst/>
              <a:cxnLst/>
              <a:rect l="l" t="t" r="r" b="b"/>
              <a:pathLst>
                <a:path w="792" h="839" extrusionOk="0">
                  <a:moveTo>
                    <a:pt x="1" y="1"/>
                  </a:moveTo>
                  <a:lnTo>
                    <a:pt x="1" y="839"/>
                  </a:lnTo>
                  <a:lnTo>
                    <a:pt x="791" y="83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5"/>
            <p:cNvSpPr/>
            <p:nvPr/>
          </p:nvSpPr>
          <p:spPr>
            <a:xfrm>
              <a:off x="452124" y="1723166"/>
              <a:ext cx="52118" cy="63464"/>
            </a:xfrm>
            <a:custGeom>
              <a:avLst/>
              <a:gdLst/>
              <a:ahLst/>
              <a:cxnLst/>
              <a:rect l="l" t="t" r="r" b="b"/>
              <a:pathLst>
                <a:path w="689" h="839" extrusionOk="0">
                  <a:moveTo>
                    <a:pt x="1" y="1"/>
                  </a:moveTo>
                  <a:lnTo>
                    <a:pt x="1" y="839"/>
                  </a:lnTo>
                  <a:lnTo>
                    <a:pt x="688" y="839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5"/>
            <p:cNvSpPr/>
            <p:nvPr/>
          </p:nvSpPr>
          <p:spPr>
            <a:xfrm>
              <a:off x="333219" y="1537471"/>
              <a:ext cx="52042" cy="63464"/>
            </a:xfrm>
            <a:custGeom>
              <a:avLst/>
              <a:gdLst/>
              <a:ahLst/>
              <a:cxnLst/>
              <a:rect l="l" t="t" r="r" b="b"/>
              <a:pathLst>
                <a:path w="688" h="839" extrusionOk="0">
                  <a:moveTo>
                    <a:pt x="0" y="0"/>
                  </a:moveTo>
                  <a:lnTo>
                    <a:pt x="0" y="838"/>
                  </a:lnTo>
                  <a:lnTo>
                    <a:pt x="687" y="838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5"/>
            <p:cNvSpPr/>
            <p:nvPr/>
          </p:nvSpPr>
          <p:spPr>
            <a:xfrm>
              <a:off x="452124" y="1537471"/>
              <a:ext cx="52118" cy="63464"/>
            </a:xfrm>
            <a:custGeom>
              <a:avLst/>
              <a:gdLst/>
              <a:ahLst/>
              <a:cxnLst/>
              <a:rect l="l" t="t" r="r" b="b"/>
              <a:pathLst>
                <a:path w="689" h="839" extrusionOk="0">
                  <a:moveTo>
                    <a:pt x="1" y="0"/>
                  </a:moveTo>
                  <a:lnTo>
                    <a:pt x="1" y="838"/>
                  </a:lnTo>
                  <a:lnTo>
                    <a:pt x="688" y="83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5"/>
            <p:cNvSpPr/>
            <p:nvPr/>
          </p:nvSpPr>
          <p:spPr>
            <a:xfrm>
              <a:off x="333219" y="1723166"/>
              <a:ext cx="52042" cy="63464"/>
            </a:xfrm>
            <a:custGeom>
              <a:avLst/>
              <a:gdLst/>
              <a:ahLst/>
              <a:cxnLst/>
              <a:rect l="l" t="t" r="r" b="b"/>
              <a:pathLst>
                <a:path w="688" h="839" extrusionOk="0">
                  <a:moveTo>
                    <a:pt x="0" y="1"/>
                  </a:moveTo>
                  <a:lnTo>
                    <a:pt x="0" y="839"/>
                  </a:lnTo>
                  <a:lnTo>
                    <a:pt x="687" y="839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5"/>
            <p:cNvSpPr/>
            <p:nvPr/>
          </p:nvSpPr>
          <p:spPr>
            <a:xfrm>
              <a:off x="388738" y="1663411"/>
              <a:ext cx="59077" cy="56429"/>
            </a:xfrm>
            <a:custGeom>
              <a:avLst/>
              <a:gdLst/>
              <a:ahLst/>
              <a:cxnLst/>
              <a:rect l="l" t="t" r="r" b="b"/>
              <a:pathLst>
                <a:path w="781" h="746" extrusionOk="0">
                  <a:moveTo>
                    <a:pt x="1" y="0"/>
                  </a:moveTo>
                  <a:lnTo>
                    <a:pt x="1" y="746"/>
                  </a:lnTo>
                  <a:lnTo>
                    <a:pt x="780" y="746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5"/>
            <p:cNvSpPr/>
            <p:nvPr/>
          </p:nvSpPr>
          <p:spPr>
            <a:xfrm>
              <a:off x="507492" y="1723166"/>
              <a:ext cx="51210" cy="63464"/>
            </a:xfrm>
            <a:custGeom>
              <a:avLst/>
              <a:gdLst/>
              <a:ahLst/>
              <a:cxnLst/>
              <a:rect l="l" t="t" r="r" b="b"/>
              <a:pathLst>
                <a:path w="677" h="839" extrusionOk="0">
                  <a:moveTo>
                    <a:pt x="1" y="1"/>
                  </a:moveTo>
                  <a:lnTo>
                    <a:pt x="1" y="839"/>
                  </a:lnTo>
                  <a:lnTo>
                    <a:pt x="677" y="839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5"/>
            <p:cNvSpPr/>
            <p:nvPr/>
          </p:nvSpPr>
          <p:spPr>
            <a:xfrm>
              <a:off x="278683" y="1537471"/>
              <a:ext cx="51210" cy="63464"/>
            </a:xfrm>
            <a:custGeom>
              <a:avLst/>
              <a:gdLst/>
              <a:ahLst/>
              <a:cxnLst/>
              <a:rect l="l" t="t" r="r" b="b"/>
              <a:pathLst>
                <a:path w="677" h="839" extrusionOk="0">
                  <a:moveTo>
                    <a:pt x="0" y="0"/>
                  </a:moveTo>
                  <a:lnTo>
                    <a:pt x="0" y="838"/>
                  </a:lnTo>
                  <a:lnTo>
                    <a:pt x="676" y="838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5"/>
            <p:cNvSpPr/>
            <p:nvPr/>
          </p:nvSpPr>
          <p:spPr>
            <a:xfrm>
              <a:off x="507492" y="1537471"/>
              <a:ext cx="51210" cy="63464"/>
            </a:xfrm>
            <a:custGeom>
              <a:avLst/>
              <a:gdLst/>
              <a:ahLst/>
              <a:cxnLst/>
              <a:rect l="l" t="t" r="r" b="b"/>
              <a:pathLst>
                <a:path w="677" h="839" extrusionOk="0">
                  <a:moveTo>
                    <a:pt x="1" y="0"/>
                  </a:moveTo>
                  <a:lnTo>
                    <a:pt x="1" y="838"/>
                  </a:lnTo>
                  <a:lnTo>
                    <a:pt x="677" y="838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5"/>
            <p:cNvSpPr/>
            <p:nvPr/>
          </p:nvSpPr>
          <p:spPr>
            <a:xfrm>
              <a:off x="277851" y="1723166"/>
              <a:ext cx="52042" cy="63464"/>
            </a:xfrm>
            <a:custGeom>
              <a:avLst/>
              <a:gdLst/>
              <a:ahLst/>
              <a:cxnLst/>
              <a:rect l="l" t="t" r="r" b="b"/>
              <a:pathLst>
                <a:path w="688" h="839" extrusionOk="0">
                  <a:moveTo>
                    <a:pt x="0" y="1"/>
                  </a:moveTo>
                  <a:lnTo>
                    <a:pt x="0" y="839"/>
                  </a:lnTo>
                  <a:lnTo>
                    <a:pt x="687" y="839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5"/>
            <p:cNvSpPr/>
            <p:nvPr/>
          </p:nvSpPr>
          <p:spPr>
            <a:xfrm>
              <a:off x="388738" y="1605244"/>
              <a:ext cx="59077" cy="54614"/>
            </a:xfrm>
            <a:custGeom>
              <a:avLst/>
              <a:gdLst/>
              <a:ahLst/>
              <a:cxnLst/>
              <a:rect l="l" t="t" r="r" b="b"/>
              <a:pathLst>
                <a:path w="78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780" y="722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5"/>
            <p:cNvSpPr/>
            <p:nvPr/>
          </p:nvSpPr>
          <p:spPr>
            <a:xfrm>
              <a:off x="388738" y="1479305"/>
              <a:ext cx="59077" cy="54841"/>
            </a:xfrm>
            <a:custGeom>
              <a:avLst/>
              <a:gdLst/>
              <a:ahLst/>
              <a:cxnLst/>
              <a:rect l="l" t="t" r="r" b="b"/>
              <a:pathLst>
                <a:path w="781" h="725" extrusionOk="0">
                  <a:moveTo>
                    <a:pt x="1" y="1"/>
                  </a:moveTo>
                  <a:lnTo>
                    <a:pt x="1" y="724"/>
                  </a:lnTo>
                  <a:lnTo>
                    <a:pt x="780" y="724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5"/>
            <p:cNvSpPr/>
            <p:nvPr/>
          </p:nvSpPr>
          <p:spPr>
            <a:xfrm>
              <a:off x="388738" y="1791014"/>
              <a:ext cx="59077" cy="53706"/>
            </a:xfrm>
            <a:custGeom>
              <a:avLst/>
              <a:gdLst/>
              <a:ahLst/>
              <a:cxnLst/>
              <a:rect l="l" t="t" r="r" b="b"/>
              <a:pathLst>
                <a:path w="781" h="710" extrusionOk="0">
                  <a:moveTo>
                    <a:pt x="1" y="0"/>
                  </a:moveTo>
                  <a:lnTo>
                    <a:pt x="1" y="710"/>
                  </a:lnTo>
                  <a:lnTo>
                    <a:pt x="780" y="71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5"/>
            <p:cNvSpPr/>
            <p:nvPr/>
          </p:nvSpPr>
          <p:spPr>
            <a:xfrm>
              <a:off x="225812" y="1537471"/>
              <a:ext cx="48487" cy="63464"/>
            </a:xfrm>
            <a:custGeom>
              <a:avLst/>
              <a:gdLst/>
              <a:ahLst/>
              <a:cxnLst/>
              <a:rect l="l" t="t" r="r" b="b"/>
              <a:pathLst>
                <a:path w="641" h="839" extrusionOk="0">
                  <a:moveTo>
                    <a:pt x="1" y="0"/>
                  </a:moveTo>
                  <a:lnTo>
                    <a:pt x="1" y="838"/>
                  </a:lnTo>
                  <a:lnTo>
                    <a:pt x="641" y="838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5"/>
            <p:cNvSpPr/>
            <p:nvPr/>
          </p:nvSpPr>
          <p:spPr>
            <a:xfrm>
              <a:off x="562254" y="1723166"/>
              <a:ext cx="49319" cy="63464"/>
            </a:xfrm>
            <a:custGeom>
              <a:avLst/>
              <a:gdLst/>
              <a:ahLst/>
              <a:cxnLst/>
              <a:rect l="l" t="t" r="r" b="b"/>
              <a:pathLst>
                <a:path w="652" h="839" extrusionOk="0">
                  <a:moveTo>
                    <a:pt x="0" y="1"/>
                  </a:moveTo>
                  <a:lnTo>
                    <a:pt x="0" y="839"/>
                  </a:lnTo>
                  <a:lnTo>
                    <a:pt x="651" y="839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5"/>
            <p:cNvSpPr/>
            <p:nvPr/>
          </p:nvSpPr>
          <p:spPr>
            <a:xfrm>
              <a:off x="225812" y="1723166"/>
              <a:ext cx="48487" cy="63464"/>
            </a:xfrm>
            <a:custGeom>
              <a:avLst/>
              <a:gdLst/>
              <a:ahLst/>
              <a:cxnLst/>
              <a:rect l="l" t="t" r="r" b="b"/>
              <a:pathLst>
                <a:path w="641" h="839" extrusionOk="0">
                  <a:moveTo>
                    <a:pt x="1" y="1"/>
                  </a:moveTo>
                  <a:lnTo>
                    <a:pt x="1" y="839"/>
                  </a:lnTo>
                  <a:lnTo>
                    <a:pt x="641" y="839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5"/>
            <p:cNvSpPr/>
            <p:nvPr/>
          </p:nvSpPr>
          <p:spPr>
            <a:xfrm>
              <a:off x="562254" y="1537245"/>
              <a:ext cx="49319" cy="63691"/>
            </a:xfrm>
            <a:custGeom>
              <a:avLst/>
              <a:gdLst/>
              <a:ahLst/>
              <a:cxnLst/>
              <a:rect l="l" t="t" r="r" b="b"/>
              <a:pathLst>
                <a:path w="652" h="842" extrusionOk="0">
                  <a:moveTo>
                    <a:pt x="590" y="1"/>
                  </a:moveTo>
                  <a:cubicBezTo>
                    <a:pt x="566" y="1"/>
                    <a:pt x="557" y="17"/>
                    <a:pt x="534" y="62"/>
                  </a:cubicBezTo>
                  <a:cubicBezTo>
                    <a:pt x="534" y="73"/>
                    <a:pt x="523" y="84"/>
                    <a:pt x="512" y="98"/>
                  </a:cubicBezTo>
                  <a:cubicBezTo>
                    <a:pt x="512" y="84"/>
                    <a:pt x="501" y="84"/>
                    <a:pt x="501" y="84"/>
                  </a:cubicBezTo>
                  <a:cubicBezTo>
                    <a:pt x="501" y="62"/>
                    <a:pt x="512" y="39"/>
                    <a:pt x="512" y="3"/>
                  </a:cubicBezTo>
                  <a:lnTo>
                    <a:pt x="0" y="3"/>
                  </a:lnTo>
                  <a:lnTo>
                    <a:pt x="0" y="841"/>
                  </a:lnTo>
                  <a:lnTo>
                    <a:pt x="651" y="841"/>
                  </a:lnTo>
                  <a:lnTo>
                    <a:pt x="651" y="819"/>
                  </a:lnTo>
                  <a:lnTo>
                    <a:pt x="651" y="308"/>
                  </a:lnTo>
                  <a:cubicBezTo>
                    <a:pt x="651" y="282"/>
                    <a:pt x="640" y="271"/>
                    <a:pt x="629" y="260"/>
                  </a:cubicBezTo>
                  <a:cubicBezTo>
                    <a:pt x="615" y="238"/>
                    <a:pt x="593" y="201"/>
                    <a:pt x="582" y="179"/>
                  </a:cubicBezTo>
                  <a:cubicBezTo>
                    <a:pt x="582" y="168"/>
                    <a:pt x="582" y="154"/>
                    <a:pt x="593" y="154"/>
                  </a:cubicBezTo>
                  <a:cubicBezTo>
                    <a:pt x="593" y="154"/>
                    <a:pt x="604" y="154"/>
                    <a:pt x="615" y="168"/>
                  </a:cubicBezTo>
                  <a:cubicBezTo>
                    <a:pt x="629" y="179"/>
                    <a:pt x="640" y="190"/>
                    <a:pt x="651" y="224"/>
                  </a:cubicBezTo>
                  <a:lnTo>
                    <a:pt x="651" y="14"/>
                  </a:lnTo>
                  <a:cubicBezTo>
                    <a:pt x="622" y="6"/>
                    <a:pt x="603" y="1"/>
                    <a:pt x="59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5"/>
            <p:cNvSpPr/>
            <p:nvPr/>
          </p:nvSpPr>
          <p:spPr>
            <a:xfrm>
              <a:off x="452124" y="1663411"/>
              <a:ext cx="52118" cy="56429"/>
            </a:xfrm>
            <a:custGeom>
              <a:avLst/>
              <a:gdLst/>
              <a:ahLst/>
              <a:cxnLst/>
              <a:rect l="l" t="t" r="r" b="b"/>
              <a:pathLst>
                <a:path w="689" h="746" extrusionOk="0">
                  <a:moveTo>
                    <a:pt x="1" y="0"/>
                  </a:moveTo>
                  <a:lnTo>
                    <a:pt x="1" y="22"/>
                  </a:lnTo>
                  <a:lnTo>
                    <a:pt x="1" y="710"/>
                  </a:lnTo>
                  <a:cubicBezTo>
                    <a:pt x="1" y="746"/>
                    <a:pt x="12" y="746"/>
                    <a:pt x="46" y="746"/>
                  </a:cubicBezTo>
                  <a:lnTo>
                    <a:pt x="641" y="746"/>
                  </a:lnTo>
                  <a:cubicBezTo>
                    <a:pt x="674" y="746"/>
                    <a:pt x="688" y="735"/>
                    <a:pt x="688" y="698"/>
                  </a:cubicBezTo>
                  <a:lnTo>
                    <a:pt x="688" y="36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5"/>
            <p:cNvSpPr/>
            <p:nvPr/>
          </p:nvSpPr>
          <p:spPr>
            <a:xfrm>
              <a:off x="332311" y="1663411"/>
              <a:ext cx="52950" cy="56429"/>
            </a:xfrm>
            <a:custGeom>
              <a:avLst/>
              <a:gdLst/>
              <a:ahLst/>
              <a:cxnLst/>
              <a:rect l="l" t="t" r="r" b="b"/>
              <a:pathLst>
                <a:path w="700" h="746" extrusionOk="0">
                  <a:moveTo>
                    <a:pt x="12" y="0"/>
                  </a:moveTo>
                  <a:lnTo>
                    <a:pt x="12" y="22"/>
                  </a:lnTo>
                  <a:cubicBezTo>
                    <a:pt x="12" y="246"/>
                    <a:pt x="12" y="478"/>
                    <a:pt x="1" y="710"/>
                  </a:cubicBezTo>
                  <a:cubicBezTo>
                    <a:pt x="1" y="746"/>
                    <a:pt x="23" y="746"/>
                    <a:pt x="60" y="746"/>
                  </a:cubicBezTo>
                  <a:lnTo>
                    <a:pt x="652" y="746"/>
                  </a:lnTo>
                  <a:cubicBezTo>
                    <a:pt x="688" y="746"/>
                    <a:pt x="699" y="735"/>
                    <a:pt x="699" y="698"/>
                  </a:cubicBezTo>
                  <a:lnTo>
                    <a:pt x="699" y="48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5"/>
            <p:cNvSpPr/>
            <p:nvPr/>
          </p:nvSpPr>
          <p:spPr>
            <a:xfrm>
              <a:off x="332311" y="1604412"/>
              <a:ext cx="52950" cy="55446"/>
            </a:xfrm>
            <a:custGeom>
              <a:avLst/>
              <a:gdLst/>
              <a:ahLst/>
              <a:cxnLst/>
              <a:rect l="l" t="t" r="r" b="b"/>
              <a:pathLst>
                <a:path w="700" h="733" extrusionOk="0">
                  <a:moveTo>
                    <a:pt x="48" y="1"/>
                  </a:moveTo>
                  <a:cubicBezTo>
                    <a:pt x="12" y="1"/>
                    <a:pt x="1" y="23"/>
                    <a:pt x="1" y="59"/>
                  </a:cubicBezTo>
                  <a:cubicBezTo>
                    <a:pt x="12" y="244"/>
                    <a:pt x="1" y="442"/>
                    <a:pt x="1" y="629"/>
                  </a:cubicBezTo>
                  <a:lnTo>
                    <a:pt x="1" y="733"/>
                  </a:lnTo>
                  <a:lnTo>
                    <a:pt x="699" y="733"/>
                  </a:lnTo>
                  <a:lnTo>
                    <a:pt x="699" y="721"/>
                  </a:lnTo>
                  <a:lnTo>
                    <a:pt x="699" y="48"/>
                  </a:lnTo>
                  <a:cubicBezTo>
                    <a:pt x="699" y="12"/>
                    <a:pt x="688" y="1"/>
                    <a:pt x="666" y="1"/>
                  </a:cubicBezTo>
                  <a:cubicBezTo>
                    <a:pt x="561" y="6"/>
                    <a:pt x="459" y="9"/>
                    <a:pt x="357" y="9"/>
                  </a:cubicBezTo>
                  <a:cubicBezTo>
                    <a:pt x="255" y="9"/>
                    <a:pt x="153" y="6"/>
                    <a:pt x="4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5"/>
            <p:cNvSpPr/>
            <p:nvPr/>
          </p:nvSpPr>
          <p:spPr>
            <a:xfrm>
              <a:off x="452124" y="1604412"/>
              <a:ext cx="52118" cy="55446"/>
            </a:xfrm>
            <a:custGeom>
              <a:avLst/>
              <a:gdLst/>
              <a:ahLst/>
              <a:cxnLst/>
              <a:rect l="l" t="t" r="r" b="b"/>
              <a:pathLst>
                <a:path w="689" h="733" extrusionOk="0">
                  <a:moveTo>
                    <a:pt x="46" y="1"/>
                  </a:moveTo>
                  <a:cubicBezTo>
                    <a:pt x="1" y="1"/>
                    <a:pt x="1" y="23"/>
                    <a:pt x="1" y="59"/>
                  </a:cubicBezTo>
                  <a:lnTo>
                    <a:pt x="1" y="688"/>
                  </a:lnTo>
                  <a:lnTo>
                    <a:pt x="1" y="733"/>
                  </a:lnTo>
                  <a:lnTo>
                    <a:pt x="688" y="733"/>
                  </a:lnTo>
                  <a:lnTo>
                    <a:pt x="688" y="688"/>
                  </a:lnTo>
                  <a:lnTo>
                    <a:pt x="688" y="59"/>
                  </a:lnTo>
                  <a:cubicBezTo>
                    <a:pt x="688" y="12"/>
                    <a:pt x="674" y="1"/>
                    <a:pt x="641" y="1"/>
                  </a:cubicBezTo>
                  <a:cubicBezTo>
                    <a:pt x="542" y="6"/>
                    <a:pt x="442" y="9"/>
                    <a:pt x="343" y="9"/>
                  </a:cubicBezTo>
                  <a:cubicBezTo>
                    <a:pt x="244" y="9"/>
                    <a:pt x="145" y="6"/>
                    <a:pt x="46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5"/>
            <p:cNvSpPr/>
            <p:nvPr/>
          </p:nvSpPr>
          <p:spPr>
            <a:xfrm>
              <a:off x="507492" y="1663411"/>
              <a:ext cx="51210" cy="56429"/>
            </a:xfrm>
            <a:custGeom>
              <a:avLst/>
              <a:gdLst/>
              <a:ahLst/>
              <a:cxnLst/>
              <a:rect l="l" t="t" r="r" b="b"/>
              <a:pathLst>
                <a:path w="677" h="746" extrusionOk="0">
                  <a:moveTo>
                    <a:pt x="1" y="0"/>
                  </a:moveTo>
                  <a:lnTo>
                    <a:pt x="1" y="22"/>
                  </a:lnTo>
                  <a:lnTo>
                    <a:pt x="1" y="710"/>
                  </a:lnTo>
                  <a:cubicBezTo>
                    <a:pt x="1" y="746"/>
                    <a:pt x="26" y="746"/>
                    <a:pt x="48" y="746"/>
                  </a:cubicBezTo>
                  <a:lnTo>
                    <a:pt x="677" y="746"/>
                  </a:lnTo>
                  <a:lnTo>
                    <a:pt x="677" y="721"/>
                  </a:lnTo>
                  <a:lnTo>
                    <a:pt x="677" y="36"/>
                  </a:lnTo>
                  <a:cubicBezTo>
                    <a:pt x="677" y="0"/>
                    <a:pt x="666" y="0"/>
                    <a:pt x="64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5"/>
            <p:cNvSpPr/>
            <p:nvPr/>
          </p:nvSpPr>
          <p:spPr>
            <a:xfrm>
              <a:off x="277851" y="1663411"/>
              <a:ext cx="52042" cy="56429"/>
            </a:xfrm>
            <a:custGeom>
              <a:avLst/>
              <a:gdLst/>
              <a:ahLst/>
              <a:cxnLst/>
              <a:rect l="l" t="t" r="r" b="b"/>
              <a:pathLst>
                <a:path w="688" h="746" extrusionOk="0">
                  <a:moveTo>
                    <a:pt x="59" y="0"/>
                  </a:moveTo>
                  <a:cubicBezTo>
                    <a:pt x="11" y="0"/>
                    <a:pt x="0" y="11"/>
                    <a:pt x="0" y="59"/>
                  </a:cubicBezTo>
                  <a:lnTo>
                    <a:pt x="0" y="651"/>
                  </a:lnTo>
                  <a:lnTo>
                    <a:pt x="0" y="746"/>
                  </a:lnTo>
                  <a:lnTo>
                    <a:pt x="687" y="746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5"/>
            <p:cNvSpPr/>
            <p:nvPr/>
          </p:nvSpPr>
          <p:spPr>
            <a:xfrm>
              <a:off x="333219" y="1479305"/>
              <a:ext cx="52042" cy="54841"/>
            </a:xfrm>
            <a:custGeom>
              <a:avLst/>
              <a:gdLst/>
              <a:ahLst/>
              <a:cxnLst/>
              <a:rect l="l" t="t" r="r" b="b"/>
              <a:pathLst>
                <a:path w="688" h="725" extrusionOk="0">
                  <a:moveTo>
                    <a:pt x="0" y="1"/>
                  </a:moveTo>
                  <a:lnTo>
                    <a:pt x="0" y="48"/>
                  </a:lnTo>
                  <a:lnTo>
                    <a:pt x="0" y="677"/>
                  </a:lnTo>
                  <a:cubicBezTo>
                    <a:pt x="0" y="724"/>
                    <a:pt x="11" y="724"/>
                    <a:pt x="48" y="724"/>
                  </a:cubicBezTo>
                  <a:lnTo>
                    <a:pt x="687" y="724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5"/>
            <p:cNvSpPr/>
            <p:nvPr/>
          </p:nvSpPr>
          <p:spPr>
            <a:xfrm>
              <a:off x="452124" y="1791014"/>
              <a:ext cx="52118" cy="53706"/>
            </a:xfrm>
            <a:custGeom>
              <a:avLst/>
              <a:gdLst/>
              <a:ahLst/>
              <a:cxnLst/>
              <a:rect l="l" t="t" r="r" b="b"/>
              <a:pathLst>
                <a:path w="689" h="710" extrusionOk="0">
                  <a:moveTo>
                    <a:pt x="1" y="0"/>
                  </a:moveTo>
                  <a:lnTo>
                    <a:pt x="1" y="710"/>
                  </a:lnTo>
                  <a:lnTo>
                    <a:pt x="688" y="71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5"/>
            <p:cNvSpPr/>
            <p:nvPr/>
          </p:nvSpPr>
          <p:spPr>
            <a:xfrm>
              <a:off x="332311" y="1790182"/>
              <a:ext cx="52950" cy="54538"/>
            </a:xfrm>
            <a:custGeom>
              <a:avLst/>
              <a:gdLst/>
              <a:ahLst/>
              <a:cxnLst/>
              <a:rect l="l" t="t" r="r" b="b"/>
              <a:pathLst>
                <a:path w="700" h="721" extrusionOk="0">
                  <a:moveTo>
                    <a:pt x="60" y="0"/>
                  </a:moveTo>
                  <a:cubicBezTo>
                    <a:pt x="12" y="0"/>
                    <a:pt x="1" y="23"/>
                    <a:pt x="12" y="59"/>
                  </a:cubicBezTo>
                  <a:lnTo>
                    <a:pt x="12" y="676"/>
                  </a:lnTo>
                  <a:lnTo>
                    <a:pt x="12" y="721"/>
                  </a:lnTo>
                  <a:lnTo>
                    <a:pt x="699" y="721"/>
                  </a:lnTo>
                  <a:lnTo>
                    <a:pt x="699" y="11"/>
                  </a:lnTo>
                  <a:lnTo>
                    <a:pt x="652" y="11"/>
                  </a:lnTo>
                  <a:cubicBezTo>
                    <a:pt x="456" y="11"/>
                    <a:pt x="258" y="11"/>
                    <a:pt x="6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5"/>
            <p:cNvSpPr/>
            <p:nvPr/>
          </p:nvSpPr>
          <p:spPr>
            <a:xfrm>
              <a:off x="452124" y="1479305"/>
              <a:ext cx="52118" cy="54841"/>
            </a:xfrm>
            <a:custGeom>
              <a:avLst/>
              <a:gdLst/>
              <a:ahLst/>
              <a:cxnLst/>
              <a:rect l="l" t="t" r="r" b="b"/>
              <a:pathLst>
                <a:path w="689" h="725" extrusionOk="0">
                  <a:moveTo>
                    <a:pt x="1" y="1"/>
                  </a:moveTo>
                  <a:lnTo>
                    <a:pt x="1" y="724"/>
                  </a:lnTo>
                  <a:lnTo>
                    <a:pt x="652" y="724"/>
                  </a:lnTo>
                  <a:cubicBezTo>
                    <a:pt x="688" y="724"/>
                    <a:pt x="688" y="710"/>
                    <a:pt x="688" y="677"/>
                  </a:cubicBezTo>
                  <a:lnTo>
                    <a:pt x="688" y="48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5"/>
            <p:cNvSpPr/>
            <p:nvPr/>
          </p:nvSpPr>
          <p:spPr>
            <a:xfrm>
              <a:off x="277851" y="1605244"/>
              <a:ext cx="52042" cy="55673"/>
            </a:xfrm>
            <a:custGeom>
              <a:avLst/>
              <a:gdLst/>
              <a:ahLst/>
              <a:cxnLst/>
              <a:rect l="l" t="t" r="r" b="b"/>
              <a:pathLst>
                <a:path w="688" h="736" extrusionOk="0">
                  <a:moveTo>
                    <a:pt x="34" y="1"/>
                  </a:moveTo>
                  <a:cubicBezTo>
                    <a:pt x="11" y="1"/>
                    <a:pt x="0" y="12"/>
                    <a:pt x="0" y="37"/>
                  </a:cubicBezTo>
                  <a:lnTo>
                    <a:pt x="0" y="688"/>
                  </a:lnTo>
                  <a:cubicBezTo>
                    <a:pt x="0" y="722"/>
                    <a:pt x="11" y="736"/>
                    <a:pt x="45" y="736"/>
                  </a:cubicBezTo>
                  <a:lnTo>
                    <a:pt x="662" y="736"/>
                  </a:lnTo>
                  <a:cubicBezTo>
                    <a:pt x="662" y="736"/>
                    <a:pt x="673" y="722"/>
                    <a:pt x="687" y="722"/>
                  </a:cubicBezTo>
                  <a:lnTo>
                    <a:pt x="68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5"/>
            <p:cNvSpPr/>
            <p:nvPr/>
          </p:nvSpPr>
          <p:spPr>
            <a:xfrm>
              <a:off x="507492" y="1604412"/>
              <a:ext cx="51210" cy="56505"/>
            </a:xfrm>
            <a:custGeom>
              <a:avLst/>
              <a:gdLst/>
              <a:ahLst/>
              <a:cxnLst/>
              <a:rect l="l" t="t" r="r" b="b"/>
              <a:pathLst>
                <a:path w="677" h="747" extrusionOk="0">
                  <a:moveTo>
                    <a:pt x="37" y="1"/>
                  </a:moveTo>
                  <a:cubicBezTo>
                    <a:pt x="1" y="1"/>
                    <a:pt x="1" y="23"/>
                    <a:pt x="1" y="48"/>
                  </a:cubicBezTo>
                  <a:lnTo>
                    <a:pt x="1" y="607"/>
                  </a:lnTo>
                  <a:lnTo>
                    <a:pt x="1" y="733"/>
                  </a:lnTo>
                  <a:cubicBezTo>
                    <a:pt x="12" y="733"/>
                    <a:pt x="37" y="747"/>
                    <a:pt x="48" y="747"/>
                  </a:cubicBezTo>
                  <a:cubicBezTo>
                    <a:pt x="173" y="747"/>
                    <a:pt x="302" y="740"/>
                    <a:pt x="432" y="740"/>
                  </a:cubicBezTo>
                  <a:cubicBezTo>
                    <a:pt x="498" y="740"/>
                    <a:pt x="563" y="742"/>
                    <a:pt x="629" y="747"/>
                  </a:cubicBezTo>
                  <a:cubicBezTo>
                    <a:pt x="677" y="747"/>
                    <a:pt x="677" y="721"/>
                    <a:pt x="677" y="688"/>
                  </a:cubicBezTo>
                  <a:lnTo>
                    <a:pt x="677" y="48"/>
                  </a:lnTo>
                  <a:lnTo>
                    <a:pt x="677" y="12"/>
                  </a:lnTo>
                  <a:lnTo>
                    <a:pt x="655" y="12"/>
                  </a:lnTo>
                  <a:cubicBezTo>
                    <a:pt x="445" y="12"/>
                    <a:pt x="247" y="12"/>
                    <a:pt x="37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5"/>
            <p:cNvSpPr/>
            <p:nvPr/>
          </p:nvSpPr>
          <p:spPr>
            <a:xfrm>
              <a:off x="507492" y="1479305"/>
              <a:ext cx="51210" cy="54841"/>
            </a:xfrm>
            <a:custGeom>
              <a:avLst/>
              <a:gdLst/>
              <a:ahLst/>
              <a:cxnLst/>
              <a:rect l="l" t="t" r="r" b="b"/>
              <a:pathLst>
                <a:path w="677" h="725" extrusionOk="0">
                  <a:moveTo>
                    <a:pt x="1" y="1"/>
                  </a:moveTo>
                  <a:lnTo>
                    <a:pt x="1" y="724"/>
                  </a:lnTo>
                  <a:lnTo>
                    <a:pt x="677" y="724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5"/>
            <p:cNvSpPr/>
            <p:nvPr/>
          </p:nvSpPr>
          <p:spPr>
            <a:xfrm>
              <a:off x="277851" y="1791014"/>
              <a:ext cx="52042" cy="53706"/>
            </a:xfrm>
            <a:custGeom>
              <a:avLst/>
              <a:gdLst/>
              <a:ahLst/>
              <a:cxnLst/>
              <a:rect l="l" t="t" r="r" b="b"/>
              <a:pathLst>
                <a:path w="688" h="710" extrusionOk="0">
                  <a:moveTo>
                    <a:pt x="0" y="0"/>
                  </a:moveTo>
                  <a:lnTo>
                    <a:pt x="0" y="710"/>
                  </a:lnTo>
                  <a:lnTo>
                    <a:pt x="687" y="710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5"/>
            <p:cNvSpPr/>
            <p:nvPr/>
          </p:nvSpPr>
          <p:spPr>
            <a:xfrm>
              <a:off x="278683" y="1479305"/>
              <a:ext cx="51210" cy="54841"/>
            </a:xfrm>
            <a:custGeom>
              <a:avLst/>
              <a:gdLst/>
              <a:ahLst/>
              <a:cxnLst/>
              <a:rect l="l" t="t" r="r" b="b"/>
              <a:pathLst>
                <a:path w="677" h="725" extrusionOk="0">
                  <a:moveTo>
                    <a:pt x="0" y="1"/>
                  </a:moveTo>
                  <a:lnTo>
                    <a:pt x="0" y="724"/>
                  </a:lnTo>
                  <a:lnTo>
                    <a:pt x="676" y="724"/>
                  </a:lnTo>
                  <a:lnTo>
                    <a:pt x="676" y="1"/>
                  </a:lnTo>
                  <a:lnTo>
                    <a:pt x="291" y="1"/>
                  </a:lnTo>
                  <a:cubicBezTo>
                    <a:pt x="243" y="1"/>
                    <a:pt x="199" y="12"/>
                    <a:pt x="162" y="48"/>
                  </a:cubicBezTo>
                  <a:cubicBezTo>
                    <a:pt x="151" y="48"/>
                    <a:pt x="140" y="59"/>
                    <a:pt x="129" y="59"/>
                  </a:cubicBezTo>
                  <a:cubicBezTo>
                    <a:pt x="118" y="59"/>
                    <a:pt x="118" y="48"/>
                    <a:pt x="118" y="48"/>
                  </a:cubicBezTo>
                  <a:cubicBezTo>
                    <a:pt x="129" y="37"/>
                    <a:pt x="140" y="26"/>
                    <a:pt x="15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5"/>
            <p:cNvSpPr/>
            <p:nvPr/>
          </p:nvSpPr>
          <p:spPr>
            <a:xfrm>
              <a:off x="562254" y="1663411"/>
              <a:ext cx="49319" cy="56429"/>
            </a:xfrm>
            <a:custGeom>
              <a:avLst/>
              <a:gdLst/>
              <a:ahLst/>
              <a:cxnLst/>
              <a:rect l="l" t="t" r="r" b="b"/>
              <a:pathLst>
                <a:path w="652" h="746" extrusionOk="0">
                  <a:moveTo>
                    <a:pt x="70" y="0"/>
                  </a:moveTo>
                  <a:cubicBezTo>
                    <a:pt x="0" y="0"/>
                    <a:pt x="0" y="0"/>
                    <a:pt x="0" y="70"/>
                  </a:cubicBezTo>
                  <a:lnTo>
                    <a:pt x="0" y="698"/>
                  </a:lnTo>
                  <a:lnTo>
                    <a:pt x="0" y="746"/>
                  </a:lnTo>
                  <a:lnTo>
                    <a:pt x="651" y="746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5"/>
            <p:cNvSpPr/>
            <p:nvPr/>
          </p:nvSpPr>
          <p:spPr>
            <a:xfrm>
              <a:off x="225812" y="1663411"/>
              <a:ext cx="49319" cy="56429"/>
            </a:xfrm>
            <a:custGeom>
              <a:avLst/>
              <a:gdLst/>
              <a:ahLst/>
              <a:cxnLst/>
              <a:rect l="l" t="t" r="r" b="b"/>
              <a:pathLst>
                <a:path w="652" h="746" extrusionOk="0">
                  <a:moveTo>
                    <a:pt x="1" y="0"/>
                  </a:moveTo>
                  <a:lnTo>
                    <a:pt x="1" y="735"/>
                  </a:lnTo>
                  <a:lnTo>
                    <a:pt x="12" y="746"/>
                  </a:lnTo>
                  <a:lnTo>
                    <a:pt x="607" y="746"/>
                  </a:lnTo>
                  <a:cubicBezTo>
                    <a:pt x="652" y="746"/>
                    <a:pt x="652" y="721"/>
                    <a:pt x="652" y="698"/>
                  </a:cubicBezTo>
                  <a:lnTo>
                    <a:pt x="652" y="106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5"/>
            <p:cNvSpPr/>
            <p:nvPr/>
          </p:nvSpPr>
          <p:spPr>
            <a:xfrm>
              <a:off x="388738" y="1429686"/>
              <a:ext cx="59909" cy="46369"/>
            </a:xfrm>
            <a:custGeom>
              <a:avLst/>
              <a:gdLst/>
              <a:ahLst/>
              <a:cxnLst/>
              <a:rect l="l" t="t" r="r" b="b"/>
              <a:pathLst>
                <a:path w="792" h="613" extrusionOk="0">
                  <a:moveTo>
                    <a:pt x="396" y="0"/>
                  </a:moveTo>
                  <a:cubicBezTo>
                    <a:pt x="280" y="0"/>
                    <a:pt x="163" y="6"/>
                    <a:pt x="46" y="17"/>
                  </a:cubicBezTo>
                  <a:cubicBezTo>
                    <a:pt x="12" y="28"/>
                    <a:pt x="1" y="39"/>
                    <a:pt x="1" y="76"/>
                  </a:cubicBezTo>
                  <a:lnTo>
                    <a:pt x="1" y="576"/>
                  </a:lnTo>
                  <a:lnTo>
                    <a:pt x="1" y="612"/>
                  </a:lnTo>
                  <a:lnTo>
                    <a:pt x="780" y="612"/>
                  </a:lnTo>
                  <a:cubicBezTo>
                    <a:pt x="791" y="612"/>
                    <a:pt x="791" y="598"/>
                    <a:pt x="791" y="598"/>
                  </a:cubicBezTo>
                  <a:lnTo>
                    <a:pt x="791" y="64"/>
                  </a:lnTo>
                  <a:cubicBezTo>
                    <a:pt x="791" y="28"/>
                    <a:pt x="769" y="28"/>
                    <a:pt x="744" y="17"/>
                  </a:cubicBezTo>
                  <a:cubicBezTo>
                    <a:pt x="628" y="6"/>
                    <a:pt x="512" y="0"/>
                    <a:pt x="396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45"/>
            <p:cNvSpPr/>
            <p:nvPr/>
          </p:nvSpPr>
          <p:spPr>
            <a:xfrm>
              <a:off x="388738" y="1848273"/>
              <a:ext cx="59909" cy="46369"/>
            </a:xfrm>
            <a:custGeom>
              <a:avLst/>
              <a:gdLst/>
              <a:ahLst/>
              <a:cxnLst/>
              <a:rect l="l" t="t" r="r" b="b"/>
              <a:pathLst>
                <a:path w="792" h="613" extrusionOk="0">
                  <a:moveTo>
                    <a:pt x="1" y="0"/>
                  </a:moveTo>
                  <a:lnTo>
                    <a:pt x="1" y="23"/>
                  </a:lnTo>
                  <a:lnTo>
                    <a:pt x="1" y="559"/>
                  </a:lnTo>
                  <a:cubicBezTo>
                    <a:pt x="1" y="596"/>
                    <a:pt x="12" y="596"/>
                    <a:pt x="46" y="596"/>
                  </a:cubicBezTo>
                  <a:cubicBezTo>
                    <a:pt x="163" y="607"/>
                    <a:pt x="280" y="612"/>
                    <a:pt x="396" y="612"/>
                  </a:cubicBezTo>
                  <a:cubicBezTo>
                    <a:pt x="512" y="612"/>
                    <a:pt x="628" y="607"/>
                    <a:pt x="744" y="596"/>
                  </a:cubicBezTo>
                  <a:cubicBezTo>
                    <a:pt x="780" y="596"/>
                    <a:pt x="791" y="582"/>
                    <a:pt x="791" y="548"/>
                  </a:cubicBezTo>
                  <a:lnTo>
                    <a:pt x="791" y="4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5"/>
            <p:cNvSpPr/>
            <p:nvPr/>
          </p:nvSpPr>
          <p:spPr>
            <a:xfrm>
              <a:off x="562254" y="1605244"/>
              <a:ext cx="49319" cy="55673"/>
            </a:xfrm>
            <a:custGeom>
              <a:avLst/>
              <a:gdLst/>
              <a:ahLst/>
              <a:cxnLst/>
              <a:rect l="l" t="t" r="r" b="b"/>
              <a:pathLst>
                <a:path w="652" h="736" extrusionOk="0">
                  <a:moveTo>
                    <a:pt x="12" y="1"/>
                  </a:moveTo>
                  <a:cubicBezTo>
                    <a:pt x="0" y="1"/>
                    <a:pt x="0" y="12"/>
                    <a:pt x="0" y="12"/>
                  </a:cubicBezTo>
                  <a:lnTo>
                    <a:pt x="0" y="699"/>
                  </a:lnTo>
                  <a:cubicBezTo>
                    <a:pt x="0" y="722"/>
                    <a:pt x="23" y="736"/>
                    <a:pt x="45" y="736"/>
                  </a:cubicBezTo>
                  <a:cubicBezTo>
                    <a:pt x="232" y="722"/>
                    <a:pt x="431" y="722"/>
                    <a:pt x="615" y="722"/>
                  </a:cubicBezTo>
                  <a:lnTo>
                    <a:pt x="651" y="722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5"/>
            <p:cNvSpPr/>
            <p:nvPr/>
          </p:nvSpPr>
          <p:spPr>
            <a:xfrm>
              <a:off x="225812" y="1605244"/>
              <a:ext cx="49319" cy="55673"/>
            </a:xfrm>
            <a:custGeom>
              <a:avLst/>
              <a:gdLst/>
              <a:ahLst/>
              <a:cxnLst/>
              <a:rect l="l" t="t" r="r" b="b"/>
              <a:pathLst>
                <a:path w="652" h="736" extrusionOk="0">
                  <a:moveTo>
                    <a:pt x="1" y="1"/>
                  </a:moveTo>
                  <a:lnTo>
                    <a:pt x="1" y="736"/>
                  </a:lnTo>
                  <a:lnTo>
                    <a:pt x="48" y="736"/>
                  </a:lnTo>
                  <a:cubicBezTo>
                    <a:pt x="171" y="736"/>
                    <a:pt x="291" y="729"/>
                    <a:pt x="408" y="729"/>
                  </a:cubicBezTo>
                  <a:cubicBezTo>
                    <a:pt x="466" y="729"/>
                    <a:pt x="524" y="731"/>
                    <a:pt x="582" y="736"/>
                  </a:cubicBezTo>
                  <a:cubicBezTo>
                    <a:pt x="641" y="736"/>
                    <a:pt x="652" y="710"/>
                    <a:pt x="652" y="666"/>
                  </a:cubicBezTo>
                  <a:lnTo>
                    <a:pt x="652" y="48"/>
                  </a:lnTo>
                  <a:cubicBezTo>
                    <a:pt x="652" y="23"/>
                    <a:pt x="641" y="12"/>
                    <a:pt x="64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5"/>
            <p:cNvSpPr/>
            <p:nvPr/>
          </p:nvSpPr>
          <p:spPr>
            <a:xfrm>
              <a:off x="507492" y="1791014"/>
              <a:ext cx="52118" cy="53706"/>
            </a:xfrm>
            <a:custGeom>
              <a:avLst/>
              <a:gdLst/>
              <a:ahLst/>
              <a:cxnLst/>
              <a:rect l="l" t="t" r="r" b="b"/>
              <a:pathLst>
                <a:path w="689" h="710" extrusionOk="0">
                  <a:moveTo>
                    <a:pt x="1" y="0"/>
                  </a:moveTo>
                  <a:lnTo>
                    <a:pt x="1" y="710"/>
                  </a:lnTo>
                  <a:lnTo>
                    <a:pt x="350" y="710"/>
                  </a:lnTo>
                  <a:cubicBezTo>
                    <a:pt x="361" y="710"/>
                    <a:pt x="375" y="710"/>
                    <a:pt x="386" y="699"/>
                  </a:cubicBezTo>
                  <a:cubicBezTo>
                    <a:pt x="479" y="654"/>
                    <a:pt x="560" y="595"/>
                    <a:pt x="655" y="537"/>
                  </a:cubicBezTo>
                  <a:cubicBezTo>
                    <a:pt x="666" y="526"/>
                    <a:pt x="677" y="489"/>
                    <a:pt x="677" y="478"/>
                  </a:cubicBezTo>
                  <a:cubicBezTo>
                    <a:pt x="688" y="327"/>
                    <a:pt x="677" y="188"/>
                    <a:pt x="677" y="37"/>
                  </a:cubicBezTo>
                  <a:lnTo>
                    <a:pt x="67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45"/>
            <p:cNvSpPr/>
            <p:nvPr/>
          </p:nvSpPr>
          <p:spPr>
            <a:xfrm>
              <a:off x="332311" y="1431803"/>
              <a:ext cx="52950" cy="45083"/>
            </a:xfrm>
            <a:custGeom>
              <a:avLst/>
              <a:gdLst/>
              <a:ahLst/>
              <a:cxnLst/>
              <a:rect l="l" t="t" r="r" b="b"/>
              <a:pathLst>
                <a:path w="700" h="596" extrusionOk="0">
                  <a:moveTo>
                    <a:pt x="699" y="0"/>
                  </a:moveTo>
                  <a:cubicBezTo>
                    <a:pt x="468" y="36"/>
                    <a:pt x="247" y="95"/>
                    <a:pt x="37" y="176"/>
                  </a:cubicBezTo>
                  <a:cubicBezTo>
                    <a:pt x="23" y="187"/>
                    <a:pt x="12" y="210"/>
                    <a:pt x="12" y="221"/>
                  </a:cubicBezTo>
                  <a:cubicBezTo>
                    <a:pt x="1" y="327"/>
                    <a:pt x="12" y="430"/>
                    <a:pt x="12" y="548"/>
                  </a:cubicBezTo>
                  <a:cubicBezTo>
                    <a:pt x="1" y="584"/>
                    <a:pt x="12" y="595"/>
                    <a:pt x="48" y="595"/>
                  </a:cubicBezTo>
                  <a:cubicBezTo>
                    <a:pt x="118" y="592"/>
                    <a:pt x="187" y="590"/>
                    <a:pt x="255" y="590"/>
                  </a:cubicBezTo>
                  <a:cubicBezTo>
                    <a:pt x="390" y="590"/>
                    <a:pt x="522" y="595"/>
                    <a:pt x="652" y="595"/>
                  </a:cubicBezTo>
                  <a:cubicBezTo>
                    <a:pt x="666" y="595"/>
                    <a:pt x="677" y="584"/>
                    <a:pt x="699" y="584"/>
                  </a:cubicBezTo>
                  <a:lnTo>
                    <a:pt x="699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45"/>
            <p:cNvSpPr/>
            <p:nvPr/>
          </p:nvSpPr>
          <p:spPr>
            <a:xfrm>
              <a:off x="452124" y="1431803"/>
              <a:ext cx="52118" cy="45083"/>
            </a:xfrm>
            <a:custGeom>
              <a:avLst/>
              <a:gdLst/>
              <a:ahLst/>
              <a:cxnLst/>
              <a:rect l="l" t="t" r="r" b="b"/>
              <a:pathLst>
                <a:path w="689" h="596" extrusionOk="0">
                  <a:moveTo>
                    <a:pt x="1" y="0"/>
                  </a:moveTo>
                  <a:lnTo>
                    <a:pt x="1" y="595"/>
                  </a:lnTo>
                  <a:cubicBezTo>
                    <a:pt x="222" y="595"/>
                    <a:pt x="442" y="595"/>
                    <a:pt x="663" y="584"/>
                  </a:cubicBezTo>
                  <a:cubicBezTo>
                    <a:pt x="674" y="584"/>
                    <a:pt x="688" y="559"/>
                    <a:pt x="688" y="548"/>
                  </a:cubicBezTo>
                  <a:lnTo>
                    <a:pt x="688" y="221"/>
                  </a:lnTo>
                  <a:cubicBezTo>
                    <a:pt x="688" y="199"/>
                    <a:pt x="674" y="187"/>
                    <a:pt x="652" y="176"/>
                  </a:cubicBezTo>
                  <a:cubicBezTo>
                    <a:pt x="535" y="140"/>
                    <a:pt x="431" y="95"/>
                    <a:pt x="314" y="70"/>
                  </a:cubicBezTo>
                  <a:cubicBezTo>
                    <a:pt x="211" y="36"/>
                    <a:pt x="104" y="25"/>
                    <a:pt x="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5"/>
            <p:cNvSpPr/>
            <p:nvPr/>
          </p:nvSpPr>
          <p:spPr>
            <a:xfrm>
              <a:off x="452124" y="1848273"/>
              <a:ext cx="52118" cy="44024"/>
            </a:xfrm>
            <a:custGeom>
              <a:avLst/>
              <a:gdLst/>
              <a:ahLst/>
              <a:cxnLst/>
              <a:rect l="l" t="t" r="r" b="b"/>
              <a:pathLst>
                <a:path w="689" h="582" extrusionOk="0">
                  <a:moveTo>
                    <a:pt x="1" y="0"/>
                  </a:moveTo>
                  <a:lnTo>
                    <a:pt x="1" y="570"/>
                  </a:lnTo>
                  <a:lnTo>
                    <a:pt x="1" y="582"/>
                  </a:lnTo>
                  <a:cubicBezTo>
                    <a:pt x="233" y="548"/>
                    <a:pt x="454" y="489"/>
                    <a:pt x="663" y="408"/>
                  </a:cubicBezTo>
                  <a:cubicBezTo>
                    <a:pt x="674" y="408"/>
                    <a:pt x="688" y="397"/>
                    <a:pt x="688" y="386"/>
                  </a:cubicBezTo>
                  <a:lnTo>
                    <a:pt x="688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5"/>
            <p:cNvSpPr/>
            <p:nvPr/>
          </p:nvSpPr>
          <p:spPr>
            <a:xfrm>
              <a:off x="332311" y="1848273"/>
              <a:ext cx="52950" cy="45083"/>
            </a:xfrm>
            <a:custGeom>
              <a:avLst/>
              <a:gdLst/>
              <a:ahLst/>
              <a:cxnLst/>
              <a:rect l="l" t="t" r="r" b="b"/>
              <a:pathLst>
                <a:path w="700" h="596" extrusionOk="0">
                  <a:moveTo>
                    <a:pt x="93" y="93"/>
                  </a:moveTo>
                  <a:lnTo>
                    <a:pt x="93" y="93"/>
                  </a:lnTo>
                  <a:cubicBezTo>
                    <a:pt x="118" y="129"/>
                    <a:pt x="129" y="188"/>
                    <a:pt x="118" y="210"/>
                  </a:cubicBezTo>
                  <a:cubicBezTo>
                    <a:pt x="71" y="176"/>
                    <a:pt x="71" y="129"/>
                    <a:pt x="93" y="93"/>
                  </a:cubicBezTo>
                  <a:close/>
                  <a:moveTo>
                    <a:pt x="328" y="327"/>
                  </a:moveTo>
                  <a:cubicBezTo>
                    <a:pt x="398" y="339"/>
                    <a:pt x="468" y="350"/>
                    <a:pt x="526" y="361"/>
                  </a:cubicBezTo>
                  <a:cubicBezTo>
                    <a:pt x="526" y="361"/>
                    <a:pt x="537" y="372"/>
                    <a:pt x="549" y="386"/>
                  </a:cubicBezTo>
                  <a:cubicBezTo>
                    <a:pt x="501" y="397"/>
                    <a:pt x="479" y="397"/>
                    <a:pt x="442" y="397"/>
                  </a:cubicBezTo>
                  <a:cubicBezTo>
                    <a:pt x="409" y="386"/>
                    <a:pt x="361" y="372"/>
                    <a:pt x="328" y="361"/>
                  </a:cubicBezTo>
                  <a:cubicBezTo>
                    <a:pt x="317" y="361"/>
                    <a:pt x="317" y="339"/>
                    <a:pt x="303" y="339"/>
                  </a:cubicBezTo>
                  <a:cubicBezTo>
                    <a:pt x="317" y="327"/>
                    <a:pt x="328" y="327"/>
                    <a:pt x="328" y="327"/>
                  </a:cubicBezTo>
                  <a:close/>
                  <a:moveTo>
                    <a:pt x="37" y="0"/>
                  </a:moveTo>
                  <a:cubicBezTo>
                    <a:pt x="23" y="0"/>
                    <a:pt x="12" y="23"/>
                    <a:pt x="12" y="37"/>
                  </a:cubicBezTo>
                  <a:cubicBezTo>
                    <a:pt x="1" y="81"/>
                    <a:pt x="1" y="129"/>
                    <a:pt x="12" y="176"/>
                  </a:cubicBezTo>
                  <a:cubicBezTo>
                    <a:pt x="12" y="199"/>
                    <a:pt x="12" y="221"/>
                    <a:pt x="23" y="232"/>
                  </a:cubicBezTo>
                  <a:cubicBezTo>
                    <a:pt x="48" y="269"/>
                    <a:pt x="60" y="291"/>
                    <a:pt x="12" y="291"/>
                  </a:cubicBezTo>
                  <a:lnTo>
                    <a:pt x="12" y="339"/>
                  </a:lnTo>
                  <a:cubicBezTo>
                    <a:pt x="1" y="386"/>
                    <a:pt x="23" y="408"/>
                    <a:pt x="60" y="420"/>
                  </a:cubicBezTo>
                  <a:cubicBezTo>
                    <a:pt x="152" y="456"/>
                    <a:pt x="233" y="478"/>
                    <a:pt x="328" y="501"/>
                  </a:cubicBezTo>
                  <a:cubicBezTo>
                    <a:pt x="442" y="537"/>
                    <a:pt x="571" y="559"/>
                    <a:pt x="699" y="596"/>
                  </a:cubicBezTo>
                  <a:lnTo>
                    <a:pt x="699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45"/>
            <p:cNvSpPr/>
            <p:nvPr/>
          </p:nvSpPr>
          <p:spPr>
            <a:xfrm>
              <a:off x="615051" y="1605244"/>
              <a:ext cx="37065" cy="54614"/>
            </a:xfrm>
            <a:custGeom>
              <a:avLst/>
              <a:gdLst/>
              <a:ahLst/>
              <a:cxnLst/>
              <a:rect l="l" t="t" r="r" b="b"/>
              <a:pathLst>
                <a:path w="490" h="722" extrusionOk="0">
                  <a:moveTo>
                    <a:pt x="1" y="1"/>
                  </a:moveTo>
                  <a:lnTo>
                    <a:pt x="1" y="722"/>
                  </a:lnTo>
                  <a:lnTo>
                    <a:pt x="476" y="722"/>
                  </a:lnTo>
                  <a:cubicBezTo>
                    <a:pt x="490" y="596"/>
                    <a:pt x="431" y="140"/>
                    <a:pt x="384" y="23"/>
                  </a:cubicBezTo>
                  <a:cubicBezTo>
                    <a:pt x="384" y="12"/>
                    <a:pt x="372" y="1"/>
                    <a:pt x="36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45"/>
            <p:cNvSpPr/>
            <p:nvPr/>
          </p:nvSpPr>
          <p:spPr>
            <a:xfrm>
              <a:off x="186101" y="1664243"/>
              <a:ext cx="35401" cy="55597"/>
            </a:xfrm>
            <a:custGeom>
              <a:avLst/>
              <a:gdLst/>
              <a:ahLst/>
              <a:cxnLst/>
              <a:rect l="l" t="t" r="r" b="b"/>
              <a:pathLst>
                <a:path w="468" h="735" extrusionOk="0">
                  <a:moveTo>
                    <a:pt x="1" y="0"/>
                  </a:moveTo>
                  <a:cubicBezTo>
                    <a:pt x="1" y="246"/>
                    <a:pt x="26" y="478"/>
                    <a:pt x="85" y="710"/>
                  </a:cubicBezTo>
                  <a:cubicBezTo>
                    <a:pt x="85" y="710"/>
                    <a:pt x="107" y="735"/>
                    <a:pt x="118" y="735"/>
                  </a:cubicBezTo>
                  <a:lnTo>
                    <a:pt x="467" y="735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45"/>
            <p:cNvSpPr/>
            <p:nvPr/>
          </p:nvSpPr>
          <p:spPr>
            <a:xfrm>
              <a:off x="615051" y="1664243"/>
              <a:ext cx="36006" cy="55597"/>
            </a:xfrm>
            <a:custGeom>
              <a:avLst/>
              <a:gdLst/>
              <a:ahLst/>
              <a:cxnLst/>
              <a:rect l="l" t="t" r="r" b="b"/>
              <a:pathLst>
                <a:path w="476" h="735" extrusionOk="0">
                  <a:moveTo>
                    <a:pt x="1" y="0"/>
                  </a:moveTo>
                  <a:lnTo>
                    <a:pt x="1" y="735"/>
                  </a:lnTo>
                  <a:lnTo>
                    <a:pt x="361" y="735"/>
                  </a:lnTo>
                  <a:cubicBezTo>
                    <a:pt x="372" y="735"/>
                    <a:pt x="384" y="710"/>
                    <a:pt x="395" y="699"/>
                  </a:cubicBezTo>
                  <a:cubicBezTo>
                    <a:pt x="442" y="478"/>
                    <a:pt x="465" y="268"/>
                    <a:pt x="476" y="48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45"/>
            <p:cNvSpPr/>
            <p:nvPr/>
          </p:nvSpPr>
          <p:spPr>
            <a:xfrm>
              <a:off x="186101" y="1605244"/>
              <a:ext cx="35401" cy="54614"/>
            </a:xfrm>
            <a:custGeom>
              <a:avLst/>
              <a:gdLst/>
              <a:ahLst/>
              <a:cxnLst/>
              <a:rect l="l" t="t" r="r" b="b"/>
              <a:pathLst>
                <a:path w="468" h="722" extrusionOk="0">
                  <a:moveTo>
                    <a:pt x="118" y="1"/>
                  </a:moveTo>
                  <a:cubicBezTo>
                    <a:pt x="107" y="1"/>
                    <a:pt x="85" y="23"/>
                    <a:pt x="85" y="37"/>
                  </a:cubicBezTo>
                  <a:cubicBezTo>
                    <a:pt x="59" y="188"/>
                    <a:pt x="37" y="328"/>
                    <a:pt x="15" y="478"/>
                  </a:cubicBezTo>
                  <a:cubicBezTo>
                    <a:pt x="1" y="560"/>
                    <a:pt x="1" y="641"/>
                    <a:pt x="1" y="722"/>
                  </a:cubicBezTo>
                  <a:lnTo>
                    <a:pt x="467" y="722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45"/>
            <p:cNvSpPr/>
            <p:nvPr/>
          </p:nvSpPr>
          <p:spPr>
            <a:xfrm>
              <a:off x="224980" y="1791014"/>
              <a:ext cx="49319" cy="53706"/>
            </a:xfrm>
            <a:custGeom>
              <a:avLst/>
              <a:gdLst/>
              <a:ahLst/>
              <a:cxnLst/>
              <a:rect l="l" t="t" r="r" b="b"/>
              <a:pathLst>
                <a:path w="652" h="710" extrusionOk="0">
                  <a:moveTo>
                    <a:pt x="1" y="0"/>
                  </a:moveTo>
                  <a:cubicBezTo>
                    <a:pt x="174" y="269"/>
                    <a:pt x="395" y="500"/>
                    <a:pt x="652" y="710"/>
                  </a:cubicBezTo>
                  <a:lnTo>
                    <a:pt x="652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45"/>
            <p:cNvSpPr/>
            <p:nvPr/>
          </p:nvSpPr>
          <p:spPr>
            <a:xfrm>
              <a:off x="562254" y="1480137"/>
              <a:ext cx="49319" cy="54009"/>
            </a:xfrm>
            <a:custGeom>
              <a:avLst/>
              <a:gdLst/>
              <a:ahLst/>
              <a:cxnLst/>
              <a:rect l="l" t="t" r="r" b="b"/>
              <a:pathLst>
                <a:path w="652" h="714" extrusionOk="0">
                  <a:moveTo>
                    <a:pt x="185" y="339"/>
                  </a:moveTo>
                  <a:lnTo>
                    <a:pt x="185" y="339"/>
                  </a:lnTo>
                  <a:cubicBezTo>
                    <a:pt x="244" y="350"/>
                    <a:pt x="453" y="585"/>
                    <a:pt x="442" y="655"/>
                  </a:cubicBezTo>
                  <a:cubicBezTo>
                    <a:pt x="361" y="548"/>
                    <a:pt x="280" y="456"/>
                    <a:pt x="185" y="339"/>
                  </a:cubicBezTo>
                  <a:close/>
                  <a:moveTo>
                    <a:pt x="0" y="1"/>
                  </a:moveTo>
                  <a:lnTo>
                    <a:pt x="0" y="713"/>
                  </a:lnTo>
                  <a:lnTo>
                    <a:pt x="651" y="713"/>
                  </a:lnTo>
                  <a:cubicBezTo>
                    <a:pt x="593" y="548"/>
                    <a:pt x="185" y="118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45"/>
            <p:cNvSpPr/>
            <p:nvPr/>
          </p:nvSpPr>
          <p:spPr>
            <a:xfrm>
              <a:off x="559531" y="1791014"/>
              <a:ext cx="52874" cy="53706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489" y="37"/>
                  </a:moveTo>
                  <a:cubicBezTo>
                    <a:pt x="500" y="37"/>
                    <a:pt x="500" y="37"/>
                    <a:pt x="500" y="48"/>
                  </a:cubicBezTo>
                  <a:cubicBezTo>
                    <a:pt x="489" y="95"/>
                    <a:pt x="467" y="140"/>
                    <a:pt x="456" y="199"/>
                  </a:cubicBezTo>
                  <a:cubicBezTo>
                    <a:pt x="419" y="140"/>
                    <a:pt x="456" y="59"/>
                    <a:pt x="489" y="37"/>
                  </a:cubicBezTo>
                  <a:close/>
                  <a:moveTo>
                    <a:pt x="338" y="151"/>
                  </a:moveTo>
                  <a:cubicBezTo>
                    <a:pt x="349" y="210"/>
                    <a:pt x="291" y="350"/>
                    <a:pt x="246" y="386"/>
                  </a:cubicBezTo>
                  <a:lnTo>
                    <a:pt x="232" y="375"/>
                  </a:lnTo>
                  <a:cubicBezTo>
                    <a:pt x="268" y="305"/>
                    <a:pt x="302" y="235"/>
                    <a:pt x="338" y="151"/>
                  </a:cubicBezTo>
                  <a:close/>
                  <a:moveTo>
                    <a:pt x="36" y="0"/>
                  </a:moveTo>
                  <a:lnTo>
                    <a:pt x="36" y="467"/>
                  </a:lnTo>
                  <a:lnTo>
                    <a:pt x="92" y="467"/>
                  </a:lnTo>
                  <a:cubicBezTo>
                    <a:pt x="0" y="537"/>
                    <a:pt x="48" y="618"/>
                    <a:pt x="36" y="710"/>
                  </a:cubicBezTo>
                  <a:cubicBezTo>
                    <a:pt x="302" y="500"/>
                    <a:pt x="511" y="269"/>
                    <a:pt x="69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45"/>
            <p:cNvSpPr/>
            <p:nvPr/>
          </p:nvSpPr>
          <p:spPr>
            <a:xfrm>
              <a:off x="224980" y="1480137"/>
              <a:ext cx="51059" cy="54009"/>
            </a:xfrm>
            <a:custGeom>
              <a:avLst/>
              <a:gdLst/>
              <a:ahLst/>
              <a:cxnLst/>
              <a:rect l="l" t="t" r="r" b="b"/>
              <a:pathLst>
                <a:path w="675" h="714" extrusionOk="0">
                  <a:moveTo>
                    <a:pt x="652" y="1"/>
                  </a:moveTo>
                  <a:lnTo>
                    <a:pt x="652" y="1"/>
                  </a:lnTo>
                  <a:cubicBezTo>
                    <a:pt x="395" y="199"/>
                    <a:pt x="174" y="434"/>
                    <a:pt x="1" y="713"/>
                  </a:cubicBezTo>
                  <a:lnTo>
                    <a:pt x="652" y="713"/>
                  </a:lnTo>
                  <a:lnTo>
                    <a:pt x="652" y="445"/>
                  </a:lnTo>
                  <a:cubicBezTo>
                    <a:pt x="629" y="467"/>
                    <a:pt x="618" y="479"/>
                    <a:pt x="604" y="504"/>
                  </a:cubicBezTo>
                  <a:cubicBezTo>
                    <a:pt x="582" y="515"/>
                    <a:pt x="571" y="526"/>
                    <a:pt x="548" y="548"/>
                  </a:cubicBezTo>
                  <a:cubicBezTo>
                    <a:pt x="548" y="537"/>
                    <a:pt x="548" y="537"/>
                    <a:pt x="534" y="537"/>
                  </a:cubicBezTo>
                  <a:cubicBezTo>
                    <a:pt x="548" y="526"/>
                    <a:pt x="548" y="504"/>
                    <a:pt x="560" y="490"/>
                  </a:cubicBezTo>
                  <a:cubicBezTo>
                    <a:pt x="571" y="467"/>
                    <a:pt x="593" y="445"/>
                    <a:pt x="618" y="420"/>
                  </a:cubicBezTo>
                  <a:cubicBezTo>
                    <a:pt x="674" y="375"/>
                    <a:pt x="652" y="294"/>
                    <a:pt x="652" y="224"/>
                  </a:cubicBezTo>
                  <a:lnTo>
                    <a:pt x="652" y="224"/>
                  </a:lnTo>
                  <a:cubicBezTo>
                    <a:pt x="641" y="236"/>
                    <a:pt x="618" y="247"/>
                    <a:pt x="618" y="258"/>
                  </a:cubicBezTo>
                  <a:cubicBezTo>
                    <a:pt x="523" y="350"/>
                    <a:pt x="431" y="456"/>
                    <a:pt x="350" y="548"/>
                  </a:cubicBezTo>
                  <a:cubicBezTo>
                    <a:pt x="339" y="574"/>
                    <a:pt x="314" y="585"/>
                    <a:pt x="303" y="596"/>
                  </a:cubicBezTo>
                  <a:cubicBezTo>
                    <a:pt x="303" y="596"/>
                    <a:pt x="291" y="596"/>
                    <a:pt x="291" y="585"/>
                  </a:cubicBezTo>
                  <a:cubicBezTo>
                    <a:pt x="303" y="574"/>
                    <a:pt x="303" y="548"/>
                    <a:pt x="314" y="537"/>
                  </a:cubicBezTo>
                  <a:cubicBezTo>
                    <a:pt x="409" y="434"/>
                    <a:pt x="501" y="317"/>
                    <a:pt x="604" y="210"/>
                  </a:cubicBezTo>
                  <a:cubicBezTo>
                    <a:pt x="652" y="155"/>
                    <a:pt x="674" y="85"/>
                    <a:pt x="65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45"/>
            <p:cNvSpPr/>
            <p:nvPr/>
          </p:nvSpPr>
          <p:spPr>
            <a:xfrm>
              <a:off x="194119" y="1723166"/>
              <a:ext cx="27383" cy="63464"/>
            </a:xfrm>
            <a:custGeom>
              <a:avLst/>
              <a:gdLst/>
              <a:ahLst/>
              <a:cxnLst/>
              <a:rect l="l" t="t" r="r" b="b"/>
              <a:pathLst>
                <a:path w="362" h="839" extrusionOk="0">
                  <a:moveTo>
                    <a:pt x="1" y="1"/>
                  </a:moveTo>
                  <a:cubicBezTo>
                    <a:pt x="82" y="294"/>
                    <a:pt x="199" y="573"/>
                    <a:pt x="361" y="839"/>
                  </a:cubicBezTo>
                  <a:lnTo>
                    <a:pt x="361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45"/>
            <p:cNvSpPr/>
            <p:nvPr/>
          </p:nvSpPr>
          <p:spPr>
            <a:xfrm>
              <a:off x="615051" y="1723166"/>
              <a:ext cx="28215" cy="61800"/>
            </a:xfrm>
            <a:custGeom>
              <a:avLst/>
              <a:gdLst/>
              <a:ahLst/>
              <a:cxnLst/>
              <a:rect l="l" t="t" r="r" b="b"/>
              <a:pathLst>
                <a:path w="373" h="817" extrusionOk="0">
                  <a:moveTo>
                    <a:pt x="1" y="1"/>
                  </a:moveTo>
                  <a:lnTo>
                    <a:pt x="1" y="816"/>
                  </a:lnTo>
                  <a:cubicBezTo>
                    <a:pt x="174" y="573"/>
                    <a:pt x="291" y="294"/>
                    <a:pt x="37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45"/>
            <p:cNvSpPr/>
            <p:nvPr/>
          </p:nvSpPr>
          <p:spPr>
            <a:xfrm>
              <a:off x="194119" y="1539362"/>
              <a:ext cx="28215" cy="61573"/>
            </a:xfrm>
            <a:custGeom>
              <a:avLst/>
              <a:gdLst/>
              <a:ahLst/>
              <a:cxnLst/>
              <a:rect l="l" t="t" r="r" b="b"/>
              <a:pathLst>
                <a:path w="373" h="814" extrusionOk="0">
                  <a:moveTo>
                    <a:pt x="372" y="0"/>
                  </a:moveTo>
                  <a:cubicBezTo>
                    <a:pt x="199" y="254"/>
                    <a:pt x="82" y="523"/>
                    <a:pt x="1" y="813"/>
                  </a:cubicBezTo>
                  <a:lnTo>
                    <a:pt x="372" y="81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45"/>
            <p:cNvSpPr/>
            <p:nvPr/>
          </p:nvSpPr>
          <p:spPr>
            <a:xfrm>
              <a:off x="615051" y="1539362"/>
              <a:ext cx="28215" cy="61573"/>
            </a:xfrm>
            <a:custGeom>
              <a:avLst/>
              <a:gdLst/>
              <a:ahLst/>
              <a:cxnLst/>
              <a:rect l="l" t="t" r="r" b="b"/>
              <a:pathLst>
                <a:path w="373" h="814" extrusionOk="0">
                  <a:moveTo>
                    <a:pt x="1" y="0"/>
                  </a:moveTo>
                  <a:lnTo>
                    <a:pt x="1" y="813"/>
                  </a:lnTo>
                  <a:lnTo>
                    <a:pt x="372" y="813"/>
                  </a:lnTo>
                  <a:cubicBezTo>
                    <a:pt x="291" y="523"/>
                    <a:pt x="174" y="254"/>
                    <a:pt x="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45"/>
            <p:cNvSpPr/>
            <p:nvPr/>
          </p:nvSpPr>
          <p:spPr>
            <a:xfrm>
              <a:off x="507492" y="1447612"/>
              <a:ext cx="50378" cy="28442"/>
            </a:xfrm>
            <a:custGeom>
              <a:avLst/>
              <a:gdLst/>
              <a:ahLst/>
              <a:cxnLst/>
              <a:rect l="l" t="t" r="r" b="b"/>
              <a:pathLst>
                <a:path w="666" h="376" extrusionOk="0">
                  <a:moveTo>
                    <a:pt x="1" y="1"/>
                  </a:moveTo>
                  <a:lnTo>
                    <a:pt x="1" y="375"/>
                  </a:lnTo>
                  <a:lnTo>
                    <a:pt x="666" y="375"/>
                  </a:lnTo>
                  <a:cubicBezTo>
                    <a:pt x="456" y="221"/>
                    <a:pt x="236" y="96"/>
                    <a:pt x="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45"/>
            <p:cNvSpPr/>
            <p:nvPr/>
          </p:nvSpPr>
          <p:spPr>
            <a:xfrm>
              <a:off x="507492" y="1848273"/>
              <a:ext cx="50378" cy="29198"/>
            </a:xfrm>
            <a:custGeom>
              <a:avLst/>
              <a:gdLst/>
              <a:ahLst/>
              <a:cxnLst/>
              <a:rect l="l" t="t" r="r" b="b"/>
              <a:pathLst>
                <a:path w="666" h="386" extrusionOk="0">
                  <a:moveTo>
                    <a:pt x="1" y="0"/>
                  </a:moveTo>
                  <a:lnTo>
                    <a:pt x="1" y="386"/>
                  </a:lnTo>
                  <a:cubicBezTo>
                    <a:pt x="236" y="280"/>
                    <a:pt x="456" y="163"/>
                    <a:pt x="666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45"/>
            <p:cNvSpPr/>
            <p:nvPr/>
          </p:nvSpPr>
          <p:spPr>
            <a:xfrm>
              <a:off x="278683" y="1848273"/>
              <a:ext cx="52042" cy="29198"/>
            </a:xfrm>
            <a:custGeom>
              <a:avLst/>
              <a:gdLst/>
              <a:ahLst/>
              <a:cxnLst/>
              <a:rect l="l" t="t" r="r" b="b"/>
              <a:pathLst>
                <a:path w="688" h="386" extrusionOk="0">
                  <a:moveTo>
                    <a:pt x="0" y="0"/>
                  </a:moveTo>
                  <a:cubicBezTo>
                    <a:pt x="221" y="163"/>
                    <a:pt x="431" y="280"/>
                    <a:pt x="676" y="386"/>
                  </a:cubicBezTo>
                  <a:lnTo>
                    <a:pt x="676" y="327"/>
                  </a:lnTo>
                  <a:cubicBezTo>
                    <a:pt x="676" y="257"/>
                    <a:pt x="651" y="188"/>
                    <a:pt x="676" y="118"/>
                  </a:cubicBezTo>
                  <a:cubicBezTo>
                    <a:pt x="688" y="81"/>
                    <a:pt x="676" y="37"/>
                    <a:pt x="676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45"/>
            <p:cNvSpPr/>
            <p:nvPr/>
          </p:nvSpPr>
          <p:spPr>
            <a:xfrm>
              <a:off x="280347" y="1447612"/>
              <a:ext cx="49546" cy="29274"/>
            </a:xfrm>
            <a:custGeom>
              <a:avLst/>
              <a:gdLst/>
              <a:ahLst/>
              <a:cxnLst/>
              <a:rect l="l" t="t" r="r" b="b"/>
              <a:pathLst>
                <a:path w="655" h="387" extrusionOk="0">
                  <a:moveTo>
                    <a:pt x="654" y="1"/>
                  </a:moveTo>
                  <a:cubicBezTo>
                    <a:pt x="409" y="96"/>
                    <a:pt x="199" y="221"/>
                    <a:pt x="1" y="386"/>
                  </a:cubicBezTo>
                  <a:cubicBezTo>
                    <a:pt x="32" y="386"/>
                    <a:pt x="64" y="381"/>
                    <a:pt x="95" y="381"/>
                  </a:cubicBezTo>
                  <a:cubicBezTo>
                    <a:pt x="110" y="381"/>
                    <a:pt x="126" y="383"/>
                    <a:pt x="140" y="386"/>
                  </a:cubicBezTo>
                  <a:cubicBezTo>
                    <a:pt x="177" y="386"/>
                    <a:pt x="221" y="375"/>
                    <a:pt x="258" y="350"/>
                  </a:cubicBezTo>
                  <a:cubicBezTo>
                    <a:pt x="291" y="316"/>
                    <a:pt x="339" y="291"/>
                    <a:pt x="386" y="269"/>
                  </a:cubicBezTo>
                  <a:cubicBezTo>
                    <a:pt x="397" y="258"/>
                    <a:pt x="409" y="258"/>
                    <a:pt x="431" y="258"/>
                  </a:cubicBezTo>
                  <a:lnTo>
                    <a:pt x="431" y="269"/>
                  </a:lnTo>
                  <a:cubicBezTo>
                    <a:pt x="375" y="305"/>
                    <a:pt x="328" y="339"/>
                    <a:pt x="269" y="375"/>
                  </a:cubicBezTo>
                  <a:lnTo>
                    <a:pt x="654" y="375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45"/>
            <p:cNvSpPr/>
            <p:nvPr/>
          </p:nvSpPr>
          <p:spPr>
            <a:xfrm>
              <a:off x="542815" y="1834129"/>
              <a:ext cx="15885" cy="10590"/>
            </a:xfrm>
            <a:custGeom>
              <a:avLst/>
              <a:gdLst/>
              <a:ahLst/>
              <a:cxnLst/>
              <a:rect l="l" t="t" r="r" b="b"/>
              <a:pathLst>
                <a:path w="210" h="140" extrusionOk="0">
                  <a:moveTo>
                    <a:pt x="210" y="0"/>
                  </a:moveTo>
                  <a:cubicBezTo>
                    <a:pt x="140" y="48"/>
                    <a:pt x="70" y="95"/>
                    <a:pt x="0" y="140"/>
                  </a:cubicBezTo>
                  <a:lnTo>
                    <a:pt x="210" y="14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45"/>
            <p:cNvSpPr/>
            <p:nvPr/>
          </p:nvSpPr>
          <p:spPr>
            <a:xfrm>
              <a:off x="170292" y="1414255"/>
              <a:ext cx="497728" cy="497501"/>
            </a:xfrm>
            <a:custGeom>
              <a:avLst/>
              <a:gdLst/>
              <a:ahLst/>
              <a:cxnLst/>
              <a:rect l="l" t="t" r="r" b="b"/>
              <a:pathLst>
                <a:path w="6580" h="6577" extrusionOk="0">
                  <a:moveTo>
                    <a:pt x="3271" y="48"/>
                  </a:moveTo>
                  <a:cubicBezTo>
                    <a:pt x="3280" y="48"/>
                    <a:pt x="3288" y="48"/>
                    <a:pt x="3297" y="48"/>
                  </a:cubicBezTo>
                  <a:cubicBezTo>
                    <a:pt x="5087" y="48"/>
                    <a:pt x="6532" y="1501"/>
                    <a:pt x="6532" y="3294"/>
                  </a:cubicBezTo>
                  <a:cubicBezTo>
                    <a:pt x="6521" y="5076"/>
                    <a:pt x="5076" y="6529"/>
                    <a:pt x="3283" y="6529"/>
                  </a:cubicBezTo>
                  <a:cubicBezTo>
                    <a:pt x="1492" y="6518"/>
                    <a:pt x="48" y="5076"/>
                    <a:pt x="48" y="3283"/>
                  </a:cubicBezTo>
                  <a:cubicBezTo>
                    <a:pt x="48" y="1498"/>
                    <a:pt x="1489" y="48"/>
                    <a:pt x="3271" y="48"/>
                  </a:cubicBezTo>
                  <a:close/>
                  <a:moveTo>
                    <a:pt x="3110" y="0"/>
                  </a:moveTo>
                  <a:cubicBezTo>
                    <a:pt x="3051" y="0"/>
                    <a:pt x="3003" y="11"/>
                    <a:pt x="2959" y="11"/>
                  </a:cubicBezTo>
                  <a:cubicBezTo>
                    <a:pt x="2235" y="92"/>
                    <a:pt x="1607" y="372"/>
                    <a:pt x="1073" y="861"/>
                  </a:cubicBezTo>
                  <a:cubicBezTo>
                    <a:pt x="478" y="1397"/>
                    <a:pt x="129" y="2073"/>
                    <a:pt x="25" y="2875"/>
                  </a:cubicBezTo>
                  <a:cubicBezTo>
                    <a:pt x="14" y="2945"/>
                    <a:pt x="14" y="3026"/>
                    <a:pt x="0" y="3107"/>
                  </a:cubicBezTo>
                  <a:lnTo>
                    <a:pt x="0" y="3470"/>
                  </a:lnTo>
                  <a:cubicBezTo>
                    <a:pt x="14" y="3551"/>
                    <a:pt x="14" y="3643"/>
                    <a:pt x="25" y="3735"/>
                  </a:cubicBezTo>
                  <a:cubicBezTo>
                    <a:pt x="129" y="4400"/>
                    <a:pt x="397" y="4993"/>
                    <a:pt x="852" y="5495"/>
                  </a:cubicBezTo>
                  <a:cubicBezTo>
                    <a:pt x="1397" y="6088"/>
                    <a:pt x="2073" y="6437"/>
                    <a:pt x="2878" y="6543"/>
                  </a:cubicBezTo>
                  <a:cubicBezTo>
                    <a:pt x="2948" y="6554"/>
                    <a:pt x="3029" y="6565"/>
                    <a:pt x="3110" y="6577"/>
                  </a:cubicBezTo>
                  <a:lnTo>
                    <a:pt x="3470" y="6577"/>
                  </a:lnTo>
                  <a:cubicBezTo>
                    <a:pt x="3481" y="6565"/>
                    <a:pt x="3492" y="6565"/>
                    <a:pt x="3517" y="6565"/>
                  </a:cubicBezTo>
                  <a:cubicBezTo>
                    <a:pt x="3610" y="6554"/>
                    <a:pt x="3716" y="6543"/>
                    <a:pt x="3808" y="6529"/>
                  </a:cubicBezTo>
                  <a:cubicBezTo>
                    <a:pt x="4414" y="6437"/>
                    <a:pt x="4959" y="6180"/>
                    <a:pt x="5426" y="5775"/>
                  </a:cubicBezTo>
                  <a:cubicBezTo>
                    <a:pt x="6065" y="5227"/>
                    <a:pt x="6440" y="4540"/>
                    <a:pt x="6543" y="3702"/>
                  </a:cubicBezTo>
                  <a:cubicBezTo>
                    <a:pt x="6554" y="3621"/>
                    <a:pt x="6565" y="3551"/>
                    <a:pt x="6579" y="3470"/>
                  </a:cubicBezTo>
                  <a:lnTo>
                    <a:pt x="6579" y="3107"/>
                  </a:lnTo>
                  <a:cubicBezTo>
                    <a:pt x="6565" y="3085"/>
                    <a:pt x="6565" y="3073"/>
                    <a:pt x="6565" y="3062"/>
                  </a:cubicBezTo>
                  <a:cubicBezTo>
                    <a:pt x="6554" y="2967"/>
                    <a:pt x="6554" y="2864"/>
                    <a:pt x="6532" y="2772"/>
                  </a:cubicBezTo>
                  <a:cubicBezTo>
                    <a:pt x="6403" y="2003"/>
                    <a:pt x="6065" y="1361"/>
                    <a:pt x="5484" y="838"/>
                  </a:cubicBezTo>
                  <a:cubicBezTo>
                    <a:pt x="4984" y="383"/>
                    <a:pt x="4378" y="118"/>
                    <a:pt x="3702" y="23"/>
                  </a:cubicBezTo>
                  <a:cubicBezTo>
                    <a:pt x="3621" y="11"/>
                    <a:pt x="3540" y="0"/>
                    <a:pt x="347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45"/>
            <p:cNvSpPr/>
            <p:nvPr/>
          </p:nvSpPr>
          <p:spPr>
            <a:xfrm>
              <a:off x="182773" y="1426433"/>
              <a:ext cx="473598" cy="472236"/>
            </a:xfrm>
            <a:custGeom>
              <a:avLst/>
              <a:gdLst/>
              <a:ahLst/>
              <a:cxnLst/>
              <a:rect l="l" t="t" r="r" b="b"/>
              <a:pathLst>
                <a:path w="6261" h="6243" extrusionOk="0">
                  <a:moveTo>
                    <a:pt x="3119" y="43"/>
                  </a:moveTo>
                  <a:cubicBezTo>
                    <a:pt x="3235" y="43"/>
                    <a:pt x="3351" y="49"/>
                    <a:pt x="3467" y="60"/>
                  </a:cubicBezTo>
                  <a:cubicBezTo>
                    <a:pt x="3492" y="71"/>
                    <a:pt x="3514" y="71"/>
                    <a:pt x="3514" y="107"/>
                  </a:cubicBezTo>
                  <a:lnTo>
                    <a:pt x="3514" y="641"/>
                  </a:lnTo>
                  <a:cubicBezTo>
                    <a:pt x="3514" y="641"/>
                    <a:pt x="3514" y="655"/>
                    <a:pt x="3503" y="655"/>
                  </a:cubicBezTo>
                  <a:lnTo>
                    <a:pt x="2724" y="655"/>
                  </a:lnTo>
                  <a:lnTo>
                    <a:pt x="2724" y="619"/>
                  </a:lnTo>
                  <a:lnTo>
                    <a:pt x="2724" y="119"/>
                  </a:lnTo>
                  <a:cubicBezTo>
                    <a:pt x="2724" y="82"/>
                    <a:pt x="2735" y="71"/>
                    <a:pt x="2769" y="60"/>
                  </a:cubicBezTo>
                  <a:cubicBezTo>
                    <a:pt x="2886" y="49"/>
                    <a:pt x="3003" y="43"/>
                    <a:pt x="3119" y="43"/>
                  </a:cubicBezTo>
                  <a:close/>
                  <a:moveTo>
                    <a:pt x="4294" y="281"/>
                  </a:moveTo>
                  <a:cubicBezTo>
                    <a:pt x="4529" y="376"/>
                    <a:pt x="4749" y="501"/>
                    <a:pt x="4959" y="655"/>
                  </a:cubicBezTo>
                  <a:lnTo>
                    <a:pt x="4294" y="655"/>
                  </a:lnTo>
                  <a:lnTo>
                    <a:pt x="4294" y="281"/>
                  </a:lnTo>
                  <a:close/>
                  <a:moveTo>
                    <a:pt x="1944" y="281"/>
                  </a:moveTo>
                  <a:lnTo>
                    <a:pt x="1944" y="655"/>
                  </a:lnTo>
                  <a:lnTo>
                    <a:pt x="1559" y="655"/>
                  </a:lnTo>
                  <a:cubicBezTo>
                    <a:pt x="1618" y="619"/>
                    <a:pt x="1665" y="585"/>
                    <a:pt x="1721" y="549"/>
                  </a:cubicBezTo>
                  <a:lnTo>
                    <a:pt x="1721" y="538"/>
                  </a:lnTo>
                  <a:cubicBezTo>
                    <a:pt x="1699" y="538"/>
                    <a:pt x="1687" y="538"/>
                    <a:pt x="1676" y="549"/>
                  </a:cubicBezTo>
                  <a:cubicBezTo>
                    <a:pt x="1629" y="571"/>
                    <a:pt x="1581" y="596"/>
                    <a:pt x="1548" y="630"/>
                  </a:cubicBezTo>
                  <a:cubicBezTo>
                    <a:pt x="1511" y="655"/>
                    <a:pt x="1467" y="666"/>
                    <a:pt x="1430" y="666"/>
                  </a:cubicBezTo>
                  <a:cubicBezTo>
                    <a:pt x="1416" y="663"/>
                    <a:pt x="1400" y="661"/>
                    <a:pt x="1385" y="661"/>
                  </a:cubicBezTo>
                  <a:cubicBezTo>
                    <a:pt x="1354" y="661"/>
                    <a:pt x="1322" y="666"/>
                    <a:pt x="1291" y="666"/>
                  </a:cubicBezTo>
                  <a:cubicBezTo>
                    <a:pt x="1489" y="501"/>
                    <a:pt x="1699" y="376"/>
                    <a:pt x="1944" y="281"/>
                  </a:cubicBezTo>
                  <a:close/>
                  <a:moveTo>
                    <a:pt x="2676" y="71"/>
                  </a:moveTo>
                  <a:lnTo>
                    <a:pt x="2676" y="655"/>
                  </a:lnTo>
                  <a:cubicBezTo>
                    <a:pt x="2654" y="655"/>
                    <a:pt x="2643" y="666"/>
                    <a:pt x="2629" y="666"/>
                  </a:cubicBezTo>
                  <a:cubicBezTo>
                    <a:pt x="2499" y="666"/>
                    <a:pt x="2367" y="661"/>
                    <a:pt x="2232" y="661"/>
                  </a:cubicBezTo>
                  <a:cubicBezTo>
                    <a:pt x="2164" y="661"/>
                    <a:pt x="2095" y="663"/>
                    <a:pt x="2025" y="666"/>
                  </a:cubicBezTo>
                  <a:cubicBezTo>
                    <a:pt x="1989" y="666"/>
                    <a:pt x="1978" y="655"/>
                    <a:pt x="1989" y="619"/>
                  </a:cubicBezTo>
                  <a:cubicBezTo>
                    <a:pt x="1989" y="501"/>
                    <a:pt x="1978" y="398"/>
                    <a:pt x="1989" y="292"/>
                  </a:cubicBezTo>
                  <a:cubicBezTo>
                    <a:pt x="1989" y="281"/>
                    <a:pt x="2000" y="258"/>
                    <a:pt x="2014" y="247"/>
                  </a:cubicBezTo>
                  <a:cubicBezTo>
                    <a:pt x="2224" y="166"/>
                    <a:pt x="2445" y="107"/>
                    <a:pt x="2676" y="71"/>
                  </a:cubicBezTo>
                  <a:close/>
                  <a:moveTo>
                    <a:pt x="3562" y="71"/>
                  </a:moveTo>
                  <a:cubicBezTo>
                    <a:pt x="3665" y="96"/>
                    <a:pt x="3772" y="107"/>
                    <a:pt x="3875" y="141"/>
                  </a:cubicBezTo>
                  <a:cubicBezTo>
                    <a:pt x="3992" y="166"/>
                    <a:pt x="4096" y="211"/>
                    <a:pt x="4213" y="247"/>
                  </a:cubicBezTo>
                  <a:cubicBezTo>
                    <a:pt x="4235" y="258"/>
                    <a:pt x="4249" y="270"/>
                    <a:pt x="4249" y="292"/>
                  </a:cubicBezTo>
                  <a:lnTo>
                    <a:pt x="4249" y="619"/>
                  </a:lnTo>
                  <a:cubicBezTo>
                    <a:pt x="4249" y="630"/>
                    <a:pt x="4235" y="655"/>
                    <a:pt x="4224" y="655"/>
                  </a:cubicBezTo>
                  <a:cubicBezTo>
                    <a:pt x="4003" y="666"/>
                    <a:pt x="3783" y="666"/>
                    <a:pt x="3562" y="666"/>
                  </a:cubicBezTo>
                  <a:lnTo>
                    <a:pt x="3562" y="71"/>
                  </a:lnTo>
                  <a:close/>
                  <a:moveTo>
                    <a:pt x="1210" y="711"/>
                  </a:moveTo>
                  <a:cubicBezTo>
                    <a:pt x="1232" y="795"/>
                    <a:pt x="1210" y="865"/>
                    <a:pt x="1162" y="920"/>
                  </a:cubicBezTo>
                  <a:cubicBezTo>
                    <a:pt x="1059" y="1027"/>
                    <a:pt x="967" y="1144"/>
                    <a:pt x="872" y="1247"/>
                  </a:cubicBezTo>
                  <a:cubicBezTo>
                    <a:pt x="861" y="1258"/>
                    <a:pt x="861" y="1284"/>
                    <a:pt x="849" y="1295"/>
                  </a:cubicBezTo>
                  <a:cubicBezTo>
                    <a:pt x="849" y="1306"/>
                    <a:pt x="861" y="1306"/>
                    <a:pt x="861" y="1306"/>
                  </a:cubicBezTo>
                  <a:cubicBezTo>
                    <a:pt x="872" y="1295"/>
                    <a:pt x="897" y="1284"/>
                    <a:pt x="908" y="1258"/>
                  </a:cubicBezTo>
                  <a:cubicBezTo>
                    <a:pt x="989" y="1166"/>
                    <a:pt x="1081" y="1060"/>
                    <a:pt x="1176" y="968"/>
                  </a:cubicBezTo>
                  <a:cubicBezTo>
                    <a:pt x="1176" y="957"/>
                    <a:pt x="1199" y="946"/>
                    <a:pt x="1210" y="934"/>
                  </a:cubicBezTo>
                  <a:lnTo>
                    <a:pt x="1210" y="934"/>
                  </a:lnTo>
                  <a:cubicBezTo>
                    <a:pt x="1210" y="1004"/>
                    <a:pt x="1232" y="1085"/>
                    <a:pt x="1176" y="1130"/>
                  </a:cubicBezTo>
                  <a:cubicBezTo>
                    <a:pt x="1151" y="1155"/>
                    <a:pt x="1129" y="1177"/>
                    <a:pt x="1118" y="1200"/>
                  </a:cubicBezTo>
                  <a:cubicBezTo>
                    <a:pt x="1106" y="1214"/>
                    <a:pt x="1106" y="1236"/>
                    <a:pt x="1092" y="1247"/>
                  </a:cubicBezTo>
                  <a:cubicBezTo>
                    <a:pt x="1106" y="1247"/>
                    <a:pt x="1106" y="1247"/>
                    <a:pt x="1106" y="1258"/>
                  </a:cubicBezTo>
                  <a:cubicBezTo>
                    <a:pt x="1129" y="1236"/>
                    <a:pt x="1140" y="1225"/>
                    <a:pt x="1162" y="1214"/>
                  </a:cubicBezTo>
                  <a:cubicBezTo>
                    <a:pt x="1176" y="1189"/>
                    <a:pt x="1187" y="1177"/>
                    <a:pt x="1210" y="1155"/>
                  </a:cubicBezTo>
                  <a:lnTo>
                    <a:pt x="1210" y="1423"/>
                  </a:lnTo>
                  <a:lnTo>
                    <a:pt x="559" y="1423"/>
                  </a:lnTo>
                  <a:cubicBezTo>
                    <a:pt x="732" y="1144"/>
                    <a:pt x="953" y="909"/>
                    <a:pt x="1210" y="711"/>
                  </a:cubicBezTo>
                  <a:close/>
                  <a:moveTo>
                    <a:pt x="1944" y="700"/>
                  </a:moveTo>
                  <a:lnTo>
                    <a:pt x="1944" y="1423"/>
                  </a:lnTo>
                  <a:lnTo>
                    <a:pt x="1268" y="1423"/>
                  </a:lnTo>
                  <a:lnTo>
                    <a:pt x="1268" y="700"/>
                  </a:lnTo>
                  <a:lnTo>
                    <a:pt x="1419" y="700"/>
                  </a:lnTo>
                  <a:cubicBezTo>
                    <a:pt x="1408" y="725"/>
                    <a:pt x="1397" y="736"/>
                    <a:pt x="1386" y="747"/>
                  </a:cubicBezTo>
                  <a:cubicBezTo>
                    <a:pt x="1386" y="747"/>
                    <a:pt x="1386" y="758"/>
                    <a:pt x="1397" y="758"/>
                  </a:cubicBezTo>
                  <a:cubicBezTo>
                    <a:pt x="1408" y="758"/>
                    <a:pt x="1419" y="747"/>
                    <a:pt x="1430" y="747"/>
                  </a:cubicBezTo>
                  <a:cubicBezTo>
                    <a:pt x="1467" y="711"/>
                    <a:pt x="1511" y="700"/>
                    <a:pt x="1559" y="700"/>
                  </a:cubicBezTo>
                  <a:close/>
                  <a:moveTo>
                    <a:pt x="2676" y="700"/>
                  </a:moveTo>
                  <a:lnTo>
                    <a:pt x="2676" y="1423"/>
                  </a:lnTo>
                  <a:lnTo>
                    <a:pt x="2037" y="1423"/>
                  </a:lnTo>
                  <a:cubicBezTo>
                    <a:pt x="2000" y="1423"/>
                    <a:pt x="1989" y="1423"/>
                    <a:pt x="1989" y="1376"/>
                  </a:cubicBezTo>
                  <a:lnTo>
                    <a:pt x="1989" y="747"/>
                  </a:lnTo>
                  <a:lnTo>
                    <a:pt x="1989" y="700"/>
                  </a:lnTo>
                  <a:close/>
                  <a:moveTo>
                    <a:pt x="3503" y="700"/>
                  </a:moveTo>
                  <a:lnTo>
                    <a:pt x="3503" y="1423"/>
                  </a:lnTo>
                  <a:lnTo>
                    <a:pt x="2724" y="1423"/>
                  </a:lnTo>
                  <a:lnTo>
                    <a:pt x="2724" y="700"/>
                  </a:lnTo>
                  <a:close/>
                  <a:moveTo>
                    <a:pt x="4249" y="700"/>
                  </a:moveTo>
                  <a:lnTo>
                    <a:pt x="4249" y="747"/>
                  </a:lnTo>
                  <a:lnTo>
                    <a:pt x="4249" y="1376"/>
                  </a:lnTo>
                  <a:cubicBezTo>
                    <a:pt x="4249" y="1409"/>
                    <a:pt x="4249" y="1423"/>
                    <a:pt x="4213" y="1423"/>
                  </a:cubicBezTo>
                  <a:lnTo>
                    <a:pt x="3562" y="1423"/>
                  </a:lnTo>
                  <a:lnTo>
                    <a:pt x="3562" y="700"/>
                  </a:lnTo>
                  <a:close/>
                  <a:moveTo>
                    <a:pt x="4970" y="700"/>
                  </a:moveTo>
                  <a:lnTo>
                    <a:pt x="4970" y="1423"/>
                  </a:lnTo>
                  <a:lnTo>
                    <a:pt x="4294" y="1423"/>
                  </a:lnTo>
                  <a:lnTo>
                    <a:pt x="4294" y="700"/>
                  </a:lnTo>
                  <a:close/>
                  <a:moveTo>
                    <a:pt x="5017" y="711"/>
                  </a:moveTo>
                  <a:cubicBezTo>
                    <a:pt x="5202" y="828"/>
                    <a:pt x="5610" y="1258"/>
                    <a:pt x="5668" y="1423"/>
                  </a:cubicBezTo>
                  <a:lnTo>
                    <a:pt x="5017" y="1423"/>
                  </a:lnTo>
                  <a:lnTo>
                    <a:pt x="5017" y="711"/>
                  </a:lnTo>
                  <a:close/>
                  <a:moveTo>
                    <a:pt x="522" y="1493"/>
                  </a:moveTo>
                  <a:lnTo>
                    <a:pt x="522" y="2306"/>
                  </a:lnTo>
                  <a:lnTo>
                    <a:pt x="151" y="2306"/>
                  </a:lnTo>
                  <a:cubicBezTo>
                    <a:pt x="232" y="2016"/>
                    <a:pt x="349" y="1747"/>
                    <a:pt x="522" y="1493"/>
                  </a:cubicBezTo>
                  <a:close/>
                  <a:moveTo>
                    <a:pt x="1210" y="1468"/>
                  </a:moveTo>
                  <a:lnTo>
                    <a:pt x="1210" y="2306"/>
                  </a:lnTo>
                  <a:lnTo>
                    <a:pt x="570" y="2306"/>
                  </a:lnTo>
                  <a:lnTo>
                    <a:pt x="570" y="1468"/>
                  </a:lnTo>
                  <a:close/>
                  <a:moveTo>
                    <a:pt x="1944" y="1468"/>
                  </a:moveTo>
                  <a:lnTo>
                    <a:pt x="1944" y="2306"/>
                  </a:lnTo>
                  <a:lnTo>
                    <a:pt x="1268" y="2306"/>
                  </a:lnTo>
                  <a:lnTo>
                    <a:pt x="1268" y="1468"/>
                  </a:lnTo>
                  <a:close/>
                  <a:moveTo>
                    <a:pt x="2676" y="1468"/>
                  </a:moveTo>
                  <a:lnTo>
                    <a:pt x="2676" y="2306"/>
                  </a:lnTo>
                  <a:lnTo>
                    <a:pt x="1989" y="2306"/>
                  </a:lnTo>
                  <a:lnTo>
                    <a:pt x="1989" y="1468"/>
                  </a:lnTo>
                  <a:close/>
                  <a:moveTo>
                    <a:pt x="3503" y="1468"/>
                  </a:moveTo>
                  <a:lnTo>
                    <a:pt x="3503" y="2306"/>
                  </a:lnTo>
                  <a:lnTo>
                    <a:pt x="2724" y="2306"/>
                  </a:lnTo>
                  <a:lnTo>
                    <a:pt x="2724" y="1468"/>
                  </a:lnTo>
                  <a:close/>
                  <a:moveTo>
                    <a:pt x="4249" y="1468"/>
                  </a:moveTo>
                  <a:lnTo>
                    <a:pt x="4249" y="2306"/>
                  </a:lnTo>
                  <a:lnTo>
                    <a:pt x="3562" y="2306"/>
                  </a:lnTo>
                  <a:lnTo>
                    <a:pt x="3562" y="1468"/>
                  </a:lnTo>
                  <a:close/>
                  <a:moveTo>
                    <a:pt x="4970" y="1468"/>
                  </a:moveTo>
                  <a:lnTo>
                    <a:pt x="4970" y="2306"/>
                  </a:lnTo>
                  <a:lnTo>
                    <a:pt x="4294" y="2306"/>
                  </a:lnTo>
                  <a:lnTo>
                    <a:pt x="4294" y="1468"/>
                  </a:lnTo>
                  <a:close/>
                  <a:moveTo>
                    <a:pt x="5607" y="1466"/>
                  </a:moveTo>
                  <a:cubicBezTo>
                    <a:pt x="5620" y="1466"/>
                    <a:pt x="5639" y="1471"/>
                    <a:pt x="5668" y="1479"/>
                  </a:cubicBezTo>
                  <a:lnTo>
                    <a:pt x="5668" y="1689"/>
                  </a:lnTo>
                  <a:cubicBezTo>
                    <a:pt x="5657" y="1655"/>
                    <a:pt x="5646" y="1644"/>
                    <a:pt x="5632" y="1633"/>
                  </a:cubicBezTo>
                  <a:cubicBezTo>
                    <a:pt x="5621" y="1619"/>
                    <a:pt x="5610" y="1619"/>
                    <a:pt x="5610" y="1619"/>
                  </a:cubicBezTo>
                  <a:cubicBezTo>
                    <a:pt x="5599" y="1619"/>
                    <a:pt x="5599" y="1633"/>
                    <a:pt x="5599" y="1644"/>
                  </a:cubicBezTo>
                  <a:cubicBezTo>
                    <a:pt x="5610" y="1666"/>
                    <a:pt x="5632" y="1703"/>
                    <a:pt x="5646" y="1725"/>
                  </a:cubicBezTo>
                  <a:cubicBezTo>
                    <a:pt x="5657" y="1736"/>
                    <a:pt x="5668" y="1747"/>
                    <a:pt x="5668" y="1773"/>
                  </a:cubicBezTo>
                  <a:lnTo>
                    <a:pt x="5668" y="2284"/>
                  </a:lnTo>
                  <a:lnTo>
                    <a:pt x="5668" y="2306"/>
                  </a:lnTo>
                  <a:lnTo>
                    <a:pt x="5017" y="2306"/>
                  </a:lnTo>
                  <a:lnTo>
                    <a:pt x="5017" y="1468"/>
                  </a:lnTo>
                  <a:lnTo>
                    <a:pt x="5529" y="1468"/>
                  </a:lnTo>
                  <a:cubicBezTo>
                    <a:pt x="5529" y="1504"/>
                    <a:pt x="5518" y="1527"/>
                    <a:pt x="5518" y="1549"/>
                  </a:cubicBezTo>
                  <a:cubicBezTo>
                    <a:pt x="5518" y="1549"/>
                    <a:pt x="5529" y="1549"/>
                    <a:pt x="5529" y="1563"/>
                  </a:cubicBezTo>
                  <a:cubicBezTo>
                    <a:pt x="5540" y="1549"/>
                    <a:pt x="5551" y="1538"/>
                    <a:pt x="5551" y="1527"/>
                  </a:cubicBezTo>
                  <a:cubicBezTo>
                    <a:pt x="5574" y="1482"/>
                    <a:pt x="5583" y="1466"/>
                    <a:pt x="5607" y="1466"/>
                  </a:cubicBezTo>
                  <a:close/>
                  <a:moveTo>
                    <a:pt x="5716" y="1493"/>
                  </a:moveTo>
                  <a:cubicBezTo>
                    <a:pt x="5889" y="1747"/>
                    <a:pt x="6006" y="2016"/>
                    <a:pt x="6087" y="2306"/>
                  </a:cubicBezTo>
                  <a:lnTo>
                    <a:pt x="5716" y="2306"/>
                  </a:lnTo>
                  <a:lnTo>
                    <a:pt x="5716" y="1493"/>
                  </a:lnTo>
                  <a:close/>
                  <a:moveTo>
                    <a:pt x="511" y="2365"/>
                  </a:moveTo>
                  <a:lnTo>
                    <a:pt x="511" y="3086"/>
                  </a:lnTo>
                  <a:lnTo>
                    <a:pt x="45" y="3086"/>
                  </a:lnTo>
                  <a:cubicBezTo>
                    <a:pt x="45" y="3005"/>
                    <a:pt x="45" y="2924"/>
                    <a:pt x="59" y="2842"/>
                  </a:cubicBezTo>
                  <a:cubicBezTo>
                    <a:pt x="81" y="2692"/>
                    <a:pt x="103" y="2552"/>
                    <a:pt x="129" y="2401"/>
                  </a:cubicBezTo>
                  <a:cubicBezTo>
                    <a:pt x="129" y="2387"/>
                    <a:pt x="151" y="2365"/>
                    <a:pt x="162" y="2365"/>
                  </a:cubicBezTo>
                  <a:close/>
                  <a:moveTo>
                    <a:pt x="2643" y="2354"/>
                  </a:moveTo>
                  <a:cubicBezTo>
                    <a:pt x="2665" y="2354"/>
                    <a:pt x="2676" y="2365"/>
                    <a:pt x="2676" y="2401"/>
                  </a:cubicBezTo>
                  <a:lnTo>
                    <a:pt x="2676" y="3074"/>
                  </a:lnTo>
                  <a:lnTo>
                    <a:pt x="2676" y="3086"/>
                  </a:lnTo>
                  <a:lnTo>
                    <a:pt x="1978" y="3086"/>
                  </a:lnTo>
                  <a:lnTo>
                    <a:pt x="1978" y="2982"/>
                  </a:lnTo>
                  <a:cubicBezTo>
                    <a:pt x="1978" y="2795"/>
                    <a:pt x="1989" y="2597"/>
                    <a:pt x="1978" y="2412"/>
                  </a:cubicBezTo>
                  <a:cubicBezTo>
                    <a:pt x="1978" y="2376"/>
                    <a:pt x="1989" y="2354"/>
                    <a:pt x="2025" y="2354"/>
                  </a:cubicBezTo>
                  <a:cubicBezTo>
                    <a:pt x="2130" y="2359"/>
                    <a:pt x="2232" y="2362"/>
                    <a:pt x="2334" y="2362"/>
                  </a:cubicBezTo>
                  <a:cubicBezTo>
                    <a:pt x="2436" y="2362"/>
                    <a:pt x="2538" y="2359"/>
                    <a:pt x="2643" y="2354"/>
                  </a:cubicBezTo>
                  <a:close/>
                  <a:moveTo>
                    <a:pt x="3503" y="2365"/>
                  </a:moveTo>
                  <a:lnTo>
                    <a:pt x="3503" y="3086"/>
                  </a:lnTo>
                  <a:lnTo>
                    <a:pt x="2724" y="3086"/>
                  </a:lnTo>
                  <a:lnTo>
                    <a:pt x="2724" y="2365"/>
                  </a:lnTo>
                  <a:close/>
                  <a:moveTo>
                    <a:pt x="4202" y="2354"/>
                  </a:moveTo>
                  <a:cubicBezTo>
                    <a:pt x="4235" y="2354"/>
                    <a:pt x="4249" y="2365"/>
                    <a:pt x="4249" y="2412"/>
                  </a:cubicBezTo>
                  <a:lnTo>
                    <a:pt x="4249" y="3041"/>
                  </a:lnTo>
                  <a:lnTo>
                    <a:pt x="4249" y="3086"/>
                  </a:lnTo>
                  <a:lnTo>
                    <a:pt x="3562" y="3086"/>
                  </a:lnTo>
                  <a:lnTo>
                    <a:pt x="3562" y="3041"/>
                  </a:lnTo>
                  <a:lnTo>
                    <a:pt x="3562" y="2412"/>
                  </a:lnTo>
                  <a:cubicBezTo>
                    <a:pt x="3562" y="2376"/>
                    <a:pt x="3562" y="2354"/>
                    <a:pt x="3607" y="2354"/>
                  </a:cubicBezTo>
                  <a:cubicBezTo>
                    <a:pt x="3706" y="2359"/>
                    <a:pt x="3805" y="2362"/>
                    <a:pt x="3904" y="2362"/>
                  </a:cubicBezTo>
                  <a:cubicBezTo>
                    <a:pt x="4003" y="2362"/>
                    <a:pt x="4103" y="2359"/>
                    <a:pt x="4202" y="2354"/>
                  </a:cubicBezTo>
                  <a:close/>
                  <a:moveTo>
                    <a:pt x="6076" y="2365"/>
                  </a:moveTo>
                  <a:cubicBezTo>
                    <a:pt x="6087" y="2365"/>
                    <a:pt x="6099" y="2376"/>
                    <a:pt x="6099" y="2387"/>
                  </a:cubicBezTo>
                  <a:cubicBezTo>
                    <a:pt x="6146" y="2504"/>
                    <a:pt x="6205" y="2960"/>
                    <a:pt x="6191" y="3086"/>
                  </a:cubicBezTo>
                  <a:lnTo>
                    <a:pt x="5716" y="3086"/>
                  </a:lnTo>
                  <a:lnTo>
                    <a:pt x="5716" y="2365"/>
                  </a:lnTo>
                  <a:close/>
                  <a:moveTo>
                    <a:pt x="1210" y="2365"/>
                  </a:moveTo>
                  <a:cubicBezTo>
                    <a:pt x="1210" y="2376"/>
                    <a:pt x="1221" y="2387"/>
                    <a:pt x="1221" y="2412"/>
                  </a:cubicBezTo>
                  <a:lnTo>
                    <a:pt x="1221" y="3030"/>
                  </a:lnTo>
                  <a:cubicBezTo>
                    <a:pt x="1221" y="3074"/>
                    <a:pt x="1210" y="3100"/>
                    <a:pt x="1151" y="3100"/>
                  </a:cubicBezTo>
                  <a:cubicBezTo>
                    <a:pt x="1093" y="3095"/>
                    <a:pt x="1035" y="3093"/>
                    <a:pt x="977" y="3093"/>
                  </a:cubicBezTo>
                  <a:cubicBezTo>
                    <a:pt x="860" y="3093"/>
                    <a:pt x="740" y="3100"/>
                    <a:pt x="617" y="3100"/>
                  </a:cubicBezTo>
                  <a:lnTo>
                    <a:pt x="570" y="3100"/>
                  </a:lnTo>
                  <a:lnTo>
                    <a:pt x="570" y="2365"/>
                  </a:lnTo>
                  <a:close/>
                  <a:moveTo>
                    <a:pt x="1944" y="2365"/>
                  </a:moveTo>
                  <a:lnTo>
                    <a:pt x="1944" y="3086"/>
                  </a:lnTo>
                  <a:cubicBezTo>
                    <a:pt x="1930" y="3086"/>
                    <a:pt x="1919" y="3100"/>
                    <a:pt x="1919" y="3100"/>
                  </a:cubicBezTo>
                  <a:lnTo>
                    <a:pt x="1302" y="3100"/>
                  </a:lnTo>
                  <a:cubicBezTo>
                    <a:pt x="1268" y="3100"/>
                    <a:pt x="1257" y="3086"/>
                    <a:pt x="1257" y="3052"/>
                  </a:cubicBezTo>
                  <a:lnTo>
                    <a:pt x="1257" y="2401"/>
                  </a:lnTo>
                  <a:cubicBezTo>
                    <a:pt x="1257" y="2376"/>
                    <a:pt x="1268" y="2365"/>
                    <a:pt x="1291" y="2365"/>
                  </a:cubicBezTo>
                  <a:close/>
                  <a:moveTo>
                    <a:pt x="4330" y="2354"/>
                  </a:moveTo>
                  <a:cubicBezTo>
                    <a:pt x="4540" y="2365"/>
                    <a:pt x="4738" y="2365"/>
                    <a:pt x="4948" y="2365"/>
                  </a:cubicBezTo>
                  <a:lnTo>
                    <a:pt x="4970" y="2365"/>
                  </a:lnTo>
                  <a:lnTo>
                    <a:pt x="4970" y="2401"/>
                  </a:lnTo>
                  <a:lnTo>
                    <a:pt x="4970" y="3041"/>
                  </a:lnTo>
                  <a:cubicBezTo>
                    <a:pt x="4970" y="3074"/>
                    <a:pt x="4970" y="3100"/>
                    <a:pt x="4922" y="3100"/>
                  </a:cubicBezTo>
                  <a:cubicBezTo>
                    <a:pt x="4856" y="3095"/>
                    <a:pt x="4791" y="3093"/>
                    <a:pt x="4725" y="3093"/>
                  </a:cubicBezTo>
                  <a:cubicBezTo>
                    <a:pt x="4595" y="3093"/>
                    <a:pt x="4466" y="3100"/>
                    <a:pt x="4341" y="3100"/>
                  </a:cubicBezTo>
                  <a:cubicBezTo>
                    <a:pt x="4330" y="3100"/>
                    <a:pt x="4305" y="3086"/>
                    <a:pt x="4294" y="3086"/>
                  </a:cubicBezTo>
                  <a:lnTo>
                    <a:pt x="4294" y="2960"/>
                  </a:lnTo>
                  <a:lnTo>
                    <a:pt x="4294" y="2401"/>
                  </a:lnTo>
                  <a:cubicBezTo>
                    <a:pt x="4294" y="2376"/>
                    <a:pt x="4294" y="2354"/>
                    <a:pt x="4330" y="2354"/>
                  </a:cubicBezTo>
                  <a:close/>
                  <a:moveTo>
                    <a:pt x="5668" y="2365"/>
                  </a:moveTo>
                  <a:lnTo>
                    <a:pt x="5668" y="3086"/>
                  </a:lnTo>
                  <a:lnTo>
                    <a:pt x="5632" y="3086"/>
                  </a:lnTo>
                  <a:cubicBezTo>
                    <a:pt x="5448" y="3086"/>
                    <a:pt x="5249" y="3086"/>
                    <a:pt x="5062" y="3100"/>
                  </a:cubicBezTo>
                  <a:cubicBezTo>
                    <a:pt x="5040" y="3100"/>
                    <a:pt x="5017" y="3086"/>
                    <a:pt x="5017" y="3063"/>
                  </a:cubicBezTo>
                  <a:lnTo>
                    <a:pt x="5017" y="2376"/>
                  </a:lnTo>
                  <a:cubicBezTo>
                    <a:pt x="5017" y="2376"/>
                    <a:pt x="5017" y="2365"/>
                    <a:pt x="5029" y="2365"/>
                  </a:cubicBezTo>
                  <a:close/>
                  <a:moveTo>
                    <a:pt x="511" y="3144"/>
                  </a:moveTo>
                  <a:lnTo>
                    <a:pt x="511" y="3879"/>
                  </a:lnTo>
                  <a:lnTo>
                    <a:pt x="162" y="3879"/>
                  </a:lnTo>
                  <a:cubicBezTo>
                    <a:pt x="151" y="3879"/>
                    <a:pt x="129" y="3854"/>
                    <a:pt x="129" y="3854"/>
                  </a:cubicBezTo>
                  <a:cubicBezTo>
                    <a:pt x="70" y="3622"/>
                    <a:pt x="45" y="3390"/>
                    <a:pt x="45" y="3144"/>
                  </a:cubicBezTo>
                  <a:close/>
                  <a:moveTo>
                    <a:pt x="1221" y="3133"/>
                  </a:moveTo>
                  <a:lnTo>
                    <a:pt x="1221" y="3239"/>
                  </a:lnTo>
                  <a:lnTo>
                    <a:pt x="1221" y="3831"/>
                  </a:lnTo>
                  <a:cubicBezTo>
                    <a:pt x="1221" y="3854"/>
                    <a:pt x="1221" y="3879"/>
                    <a:pt x="1176" y="3879"/>
                  </a:cubicBezTo>
                  <a:lnTo>
                    <a:pt x="581" y="3879"/>
                  </a:lnTo>
                  <a:lnTo>
                    <a:pt x="570" y="3868"/>
                  </a:lnTo>
                  <a:lnTo>
                    <a:pt x="570" y="3133"/>
                  </a:lnTo>
                  <a:close/>
                  <a:moveTo>
                    <a:pt x="1944" y="3133"/>
                  </a:moveTo>
                  <a:lnTo>
                    <a:pt x="1944" y="3879"/>
                  </a:lnTo>
                  <a:lnTo>
                    <a:pt x="1257" y="3879"/>
                  </a:lnTo>
                  <a:lnTo>
                    <a:pt x="1257" y="3784"/>
                  </a:lnTo>
                  <a:lnTo>
                    <a:pt x="1257" y="3192"/>
                  </a:lnTo>
                  <a:cubicBezTo>
                    <a:pt x="1257" y="3144"/>
                    <a:pt x="1268" y="3133"/>
                    <a:pt x="1316" y="3133"/>
                  </a:cubicBezTo>
                  <a:close/>
                  <a:moveTo>
                    <a:pt x="2676" y="3133"/>
                  </a:moveTo>
                  <a:lnTo>
                    <a:pt x="2676" y="3181"/>
                  </a:lnTo>
                  <a:lnTo>
                    <a:pt x="2676" y="3831"/>
                  </a:lnTo>
                  <a:cubicBezTo>
                    <a:pt x="2676" y="3868"/>
                    <a:pt x="2665" y="3879"/>
                    <a:pt x="2629" y="3879"/>
                  </a:cubicBezTo>
                  <a:lnTo>
                    <a:pt x="2037" y="3879"/>
                  </a:lnTo>
                  <a:cubicBezTo>
                    <a:pt x="2000" y="3879"/>
                    <a:pt x="1978" y="3879"/>
                    <a:pt x="1978" y="3843"/>
                  </a:cubicBezTo>
                  <a:cubicBezTo>
                    <a:pt x="1989" y="3611"/>
                    <a:pt x="1989" y="3379"/>
                    <a:pt x="1989" y="3155"/>
                  </a:cubicBezTo>
                  <a:lnTo>
                    <a:pt x="1989" y="3133"/>
                  </a:lnTo>
                  <a:close/>
                  <a:moveTo>
                    <a:pt x="3503" y="3133"/>
                  </a:moveTo>
                  <a:lnTo>
                    <a:pt x="3503" y="3879"/>
                  </a:lnTo>
                  <a:lnTo>
                    <a:pt x="2724" y="3879"/>
                  </a:lnTo>
                  <a:lnTo>
                    <a:pt x="2724" y="3133"/>
                  </a:lnTo>
                  <a:close/>
                  <a:moveTo>
                    <a:pt x="4249" y="3133"/>
                  </a:moveTo>
                  <a:lnTo>
                    <a:pt x="4249" y="3169"/>
                  </a:lnTo>
                  <a:lnTo>
                    <a:pt x="4249" y="3831"/>
                  </a:lnTo>
                  <a:cubicBezTo>
                    <a:pt x="4249" y="3868"/>
                    <a:pt x="4235" y="3879"/>
                    <a:pt x="4202" y="3879"/>
                  </a:cubicBezTo>
                  <a:lnTo>
                    <a:pt x="3607" y="3879"/>
                  </a:lnTo>
                  <a:cubicBezTo>
                    <a:pt x="3573" y="3879"/>
                    <a:pt x="3562" y="3879"/>
                    <a:pt x="3562" y="3843"/>
                  </a:cubicBezTo>
                  <a:lnTo>
                    <a:pt x="3562" y="3155"/>
                  </a:lnTo>
                  <a:lnTo>
                    <a:pt x="3562" y="3133"/>
                  </a:lnTo>
                  <a:close/>
                  <a:moveTo>
                    <a:pt x="4934" y="3133"/>
                  </a:moveTo>
                  <a:cubicBezTo>
                    <a:pt x="4959" y="3133"/>
                    <a:pt x="4970" y="3133"/>
                    <a:pt x="4970" y="3169"/>
                  </a:cubicBezTo>
                  <a:lnTo>
                    <a:pt x="4970" y="3854"/>
                  </a:lnTo>
                  <a:lnTo>
                    <a:pt x="4970" y="3879"/>
                  </a:lnTo>
                  <a:lnTo>
                    <a:pt x="4341" y="3879"/>
                  </a:lnTo>
                  <a:cubicBezTo>
                    <a:pt x="4319" y="3879"/>
                    <a:pt x="4294" y="3879"/>
                    <a:pt x="4294" y="3843"/>
                  </a:cubicBezTo>
                  <a:lnTo>
                    <a:pt x="4294" y="3155"/>
                  </a:lnTo>
                  <a:lnTo>
                    <a:pt x="4294" y="3133"/>
                  </a:lnTo>
                  <a:close/>
                  <a:moveTo>
                    <a:pt x="5668" y="3133"/>
                  </a:moveTo>
                  <a:lnTo>
                    <a:pt x="5668" y="3879"/>
                  </a:lnTo>
                  <a:lnTo>
                    <a:pt x="5017" y="3879"/>
                  </a:lnTo>
                  <a:lnTo>
                    <a:pt x="5017" y="3831"/>
                  </a:lnTo>
                  <a:lnTo>
                    <a:pt x="5017" y="3203"/>
                  </a:lnTo>
                  <a:cubicBezTo>
                    <a:pt x="5017" y="3133"/>
                    <a:pt x="5017" y="3133"/>
                    <a:pt x="5087" y="3133"/>
                  </a:cubicBezTo>
                  <a:close/>
                  <a:moveTo>
                    <a:pt x="6191" y="3144"/>
                  </a:moveTo>
                  <a:lnTo>
                    <a:pt x="6191" y="3192"/>
                  </a:lnTo>
                  <a:cubicBezTo>
                    <a:pt x="6180" y="3412"/>
                    <a:pt x="6157" y="3622"/>
                    <a:pt x="6110" y="3843"/>
                  </a:cubicBezTo>
                  <a:cubicBezTo>
                    <a:pt x="6099" y="3854"/>
                    <a:pt x="6087" y="3879"/>
                    <a:pt x="6076" y="3879"/>
                  </a:cubicBezTo>
                  <a:lnTo>
                    <a:pt x="5716" y="3879"/>
                  </a:lnTo>
                  <a:lnTo>
                    <a:pt x="5716" y="3144"/>
                  </a:lnTo>
                  <a:close/>
                  <a:moveTo>
                    <a:pt x="6087" y="3924"/>
                  </a:moveTo>
                  <a:cubicBezTo>
                    <a:pt x="6006" y="4217"/>
                    <a:pt x="5889" y="4496"/>
                    <a:pt x="5716" y="4739"/>
                  </a:cubicBezTo>
                  <a:lnTo>
                    <a:pt x="5716" y="3924"/>
                  </a:lnTo>
                  <a:close/>
                  <a:moveTo>
                    <a:pt x="511" y="3924"/>
                  </a:moveTo>
                  <a:lnTo>
                    <a:pt x="511" y="4762"/>
                  </a:lnTo>
                  <a:cubicBezTo>
                    <a:pt x="349" y="4496"/>
                    <a:pt x="232" y="4217"/>
                    <a:pt x="151" y="3924"/>
                  </a:cubicBezTo>
                  <a:close/>
                  <a:moveTo>
                    <a:pt x="1210" y="3924"/>
                  </a:moveTo>
                  <a:lnTo>
                    <a:pt x="1210" y="4762"/>
                  </a:lnTo>
                  <a:lnTo>
                    <a:pt x="570" y="4762"/>
                  </a:lnTo>
                  <a:lnTo>
                    <a:pt x="570" y="3924"/>
                  </a:lnTo>
                  <a:close/>
                  <a:moveTo>
                    <a:pt x="1944" y="3924"/>
                  </a:moveTo>
                  <a:lnTo>
                    <a:pt x="1944" y="4762"/>
                  </a:lnTo>
                  <a:lnTo>
                    <a:pt x="1257" y="4762"/>
                  </a:lnTo>
                  <a:lnTo>
                    <a:pt x="1257" y="3924"/>
                  </a:lnTo>
                  <a:close/>
                  <a:moveTo>
                    <a:pt x="2676" y="3924"/>
                  </a:moveTo>
                  <a:lnTo>
                    <a:pt x="2676" y="4762"/>
                  </a:lnTo>
                  <a:lnTo>
                    <a:pt x="1989" y="4762"/>
                  </a:lnTo>
                  <a:lnTo>
                    <a:pt x="1989" y="3924"/>
                  </a:lnTo>
                  <a:close/>
                  <a:moveTo>
                    <a:pt x="3514" y="3924"/>
                  </a:moveTo>
                  <a:lnTo>
                    <a:pt x="3514" y="4762"/>
                  </a:lnTo>
                  <a:lnTo>
                    <a:pt x="2724" y="4762"/>
                  </a:lnTo>
                  <a:lnTo>
                    <a:pt x="2724" y="3924"/>
                  </a:lnTo>
                  <a:close/>
                  <a:moveTo>
                    <a:pt x="4249" y="3924"/>
                  </a:moveTo>
                  <a:lnTo>
                    <a:pt x="4249" y="4762"/>
                  </a:lnTo>
                  <a:lnTo>
                    <a:pt x="3562" y="4762"/>
                  </a:lnTo>
                  <a:lnTo>
                    <a:pt x="3562" y="3924"/>
                  </a:lnTo>
                  <a:close/>
                  <a:moveTo>
                    <a:pt x="4970" y="3924"/>
                  </a:moveTo>
                  <a:lnTo>
                    <a:pt x="4970" y="4762"/>
                  </a:lnTo>
                  <a:lnTo>
                    <a:pt x="4294" y="4762"/>
                  </a:lnTo>
                  <a:lnTo>
                    <a:pt x="4294" y="3924"/>
                  </a:lnTo>
                  <a:close/>
                  <a:moveTo>
                    <a:pt x="5668" y="3924"/>
                  </a:moveTo>
                  <a:lnTo>
                    <a:pt x="5668" y="4762"/>
                  </a:lnTo>
                  <a:lnTo>
                    <a:pt x="5017" y="4762"/>
                  </a:lnTo>
                  <a:lnTo>
                    <a:pt x="5017" y="3924"/>
                  </a:lnTo>
                  <a:close/>
                  <a:moveTo>
                    <a:pt x="1210" y="4820"/>
                  </a:moveTo>
                  <a:lnTo>
                    <a:pt x="1210" y="5530"/>
                  </a:lnTo>
                  <a:cubicBezTo>
                    <a:pt x="953" y="5320"/>
                    <a:pt x="732" y="5089"/>
                    <a:pt x="559" y="4820"/>
                  </a:cubicBezTo>
                  <a:close/>
                  <a:moveTo>
                    <a:pt x="1944" y="4820"/>
                  </a:moveTo>
                  <a:lnTo>
                    <a:pt x="1944" y="5530"/>
                  </a:lnTo>
                  <a:lnTo>
                    <a:pt x="1257" y="5530"/>
                  </a:lnTo>
                  <a:lnTo>
                    <a:pt x="1257" y="4820"/>
                  </a:lnTo>
                  <a:close/>
                  <a:moveTo>
                    <a:pt x="2037" y="4809"/>
                  </a:moveTo>
                  <a:cubicBezTo>
                    <a:pt x="2235" y="4820"/>
                    <a:pt x="2433" y="4820"/>
                    <a:pt x="2629" y="4820"/>
                  </a:cubicBezTo>
                  <a:lnTo>
                    <a:pt x="2676" y="4820"/>
                  </a:lnTo>
                  <a:lnTo>
                    <a:pt x="2676" y="5530"/>
                  </a:lnTo>
                  <a:lnTo>
                    <a:pt x="1989" y="5530"/>
                  </a:lnTo>
                  <a:lnTo>
                    <a:pt x="1989" y="5485"/>
                  </a:lnTo>
                  <a:lnTo>
                    <a:pt x="1989" y="4868"/>
                  </a:lnTo>
                  <a:cubicBezTo>
                    <a:pt x="1978" y="4832"/>
                    <a:pt x="1989" y="4809"/>
                    <a:pt x="2037" y="4809"/>
                  </a:cubicBezTo>
                  <a:close/>
                  <a:moveTo>
                    <a:pt x="3503" y="4820"/>
                  </a:moveTo>
                  <a:lnTo>
                    <a:pt x="3503" y="5530"/>
                  </a:lnTo>
                  <a:lnTo>
                    <a:pt x="2724" y="5530"/>
                  </a:lnTo>
                  <a:lnTo>
                    <a:pt x="2724" y="4820"/>
                  </a:lnTo>
                  <a:close/>
                  <a:moveTo>
                    <a:pt x="4249" y="4820"/>
                  </a:moveTo>
                  <a:lnTo>
                    <a:pt x="4249" y="5530"/>
                  </a:lnTo>
                  <a:lnTo>
                    <a:pt x="3562" y="5530"/>
                  </a:lnTo>
                  <a:lnTo>
                    <a:pt x="3562" y="4820"/>
                  </a:lnTo>
                  <a:close/>
                  <a:moveTo>
                    <a:pt x="4970" y="4820"/>
                  </a:moveTo>
                  <a:lnTo>
                    <a:pt x="4970" y="4857"/>
                  </a:lnTo>
                  <a:cubicBezTo>
                    <a:pt x="4970" y="5008"/>
                    <a:pt x="4981" y="5147"/>
                    <a:pt x="4970" y="5298"/>
                  </a:cubicBezTo>
                  <a:cubicBezTo>
                    <a:pt x="4970" y="5309"/>
                    <a:pt x="4959" y="5346"/>
                    <a:pt x="4948" y="5357"/>
                  </a:cubicBezTo>
                  <a:cubicBezTo>
                    <a:pt x="4853" y="5415"/>
                    <a:pt x="4772" y="5474"/>
                    <a:pt x="4679" y="5519"/>
                  </a:cubicBezTo>
                  <a:cubicBezTo>
                    <a:pt x="4668" y="5530"/>
                    <a:pt x="4654" y="5530"/>
                    <a:pt x="4643" y="5530"/>
                  </a:cubicBezTo>
                  <a:lnTo>
                    <a:pt x="4294" y="5530"/>
                  </a:lnTo>
                  <a:lnTo>
                    <a:pt x="4294" y="4820"/>
                  </a:lnTo>
                  <a:close/>
                  <a:moveTo>
                    <a:pt x="4970" y="5390"/>
                  </a:moveTo>
                  <a:lnTo>
                    <a:pt x="4970" y="5530"/>
                  </a:lnTo>
                  <a:lnTo>
                    <a:pt x="4760" y="5530"/>
                  </a:lnTo>
                  <a:cubicBezTo>
                    <a:pt x="4830" y="5485"/>
                    <a:pt x="4900" y="5438"/>
                    <a:pt x="4970" y="5390"/>
                  </a:cubicBezTo>
                  <a:close/>
                  <a:moveTo>
                    <a:pt x="5680" y="4820"/>
                  </a:moveTo>
                  <a:cubicBezTo>
                    <a:pt x="5492" y="5089"/>
                    <a:pt x="5283" y="5320"/>
                    <a:pt x="5017" y="5530"/>
                  </a:cubicBezTo>
                  <a:cubicBezTo>
                    <a:pt x="5029" y="5438"/>
                    <a:pt x="4981" y="5357"/>
                    <a:pt x="5073" y="5287"/>
                  </a:cubicBezTo>
                  <a:lnTo>
                    <a:pt x="5017" y="5287"/>
                  </a:lnTo>
                  <a:lnTo>
                    <a:pt x="5017" y="4820"/>
                  </a:lnTo>
                  <a:close/>
                  <a:moveTo>
                    <a:pt x="1944" y="5577"/>
                  </a:moveTo>
                  <a:cubicBezTo>
                    <a:pt x="1944" y="5614"/>
                    <a:pt x="1956" y="5658"/>
                    <a:pt x="1944" y="5695"/>
                  </a:cubicBezTo>
                  <a:cubicBezTo>
                    <a:pt x="1919" y="5765"/>
                    <a:pt x="1944" y="5834"/>
                    <a:pt x="1944" y="5904"/>
                  </a:cubicBezTo>
                  <a:lnTo>
                    <a:pt x="1944" y="5963"/>
                  </a:lnTo>
                  <a:cubicBezTo>
                    <a:pt x="1699" y="5857"/>
                    <a:pt x="1489" y="5740"/>
                    <a:pt x="1268" y="5577"/>
                  </a:cubicBezTo>
                  <a:close/>
                  <a:moveTo>
                    <a:pt x="4959" y="5577"/>
                  </a:moveTo>
                  <a:cubicBezTo>
                    <a:pt x="4749" y="5740"/>
                    <a:pt x="4529" y="5857"/>
                    <a:pt x="4294" y="5963"/>
                  </a:cubicBezTo>
                  <a:lnTo>
                    <a:pt x="4294" y="5577"/>
                  </a:lnTo>
                  <a:close/>
                  <a:moveTo>
                    <a:pt x="4249" y="5577"/>
                  </a:moveTo>
                  <a:lnTo>
                    <a:pt x="4249" y="5963"/>
                  </a:lnTo>
                  <a:cubicBezTo>
                    <a:pt x="4249" y="5974"/>
                    <a:pt x="4235" y="5985"/>
                    <a:pt x="4224" y="5985"/>
                  </a:cubicBezTo>
                  <a:cubicBezTo>
                    <a:pt x="4015" y="6066"/>
                    <a:pt x="3794" y="6125"/>
                    <a:pt x="3562" y="6159"/>
                  </a:cubicBezTo>
                  <a:lnTo>
                    <a:pt x="3562" y="6147"/>
                  </a:lnTo>
                  <a:lnTo>
                    <a:pt x="3562" y="5577"/>
                  </a:lnTo>
                  <a:close/>
                  <a:moveTo>
                    <a:pt x="2676" y="5577"/>
                  </a:moveTo>
                  <a:lnTo>
                    <a:pt x="2676" y="6173"/>
                  </a:lnTo>
                  <a:cubicBezTo>
                    <a:pt x="2548" y="6136"/>
                    <a:pt x="2419" y="6114"/>
                    <a:pt x="2305" y="6078"/>
                  </a:cubicBezTo>
                  <a:cubicBezTo>
                    <a:pt x="2210" y="6055"/>
                    <a:pt x="2129" y="6033"/>
                    <a:pt x="2037" y="5997"/>
                  </a:cubicBezTo>
                  <a:cubicBezTo>
                    <a:pt x="2000" y="5985"/>
                    <a:pt x="1978" y="5963"/>
                    <a:pt x="1989" y="5916"/>
                  </a:cubicBezTo>
                  <a:lnTo>
                    <a:pt x="1989" y="5868"/>
                  </a:lnTo>
                  <a:cubicBezTo>
                    <a:pt x="2037" y="5868"/>
                    <a:pt x="2025" y="5846"/>
                    <a:pt x="2000" y="5809"/>
                  </a:cubicBezTo>
                  <a:cubicBezTo>
                    <a:pt x="1989" y="5798"/>
                    <a:pt x="1989" y="5776"/>
                    <a:pt x="1989" y="5753"/>
                  </a:cubicBezTo>
                  <a:cubicBezTo>
                    <a:pt x="1978" y="5706"/>
                    <a:pt x="1978" y="5658"/>
                    <a:pt x="1989" y="5614"/>
                  </a:cubicBezTo>
                  <a:cubicBezTo>
                    <a:pt x="1989" y="5600"/>
                    <a:pt x="2000" y="5577"/>
                    <a:pt x="2014" y="5577"/>
                  </a:cubicBezTo>
                  <a:close/>
                  <a:moveTo>
                    <a:pt x="3514" y="5577"/>
                  </a:moveTo>
                  <a:lnTo>
                    <a:pt x="3514" y="5625"/>
                  </a:lnTo>
                  <a:lnTo>
                    <a:pt x="3514" y="6125"/>
                  </a:lnTo>
                  <a:cubicBezTo>
                    <a:pt x="3514" y="6159"/>
                    <a:pt x="3503" y="6173"/>
                    <a:pt x="3467" y="6173"/>
                  </a:cubicBezTo>
                  <a:cubicBezTo>
                    <a:pt x="3351" y="6184"/>
                    <a:pt x="3235" y="6189"/>
                    <a:pt x="3119" y="6189"/>
                  </a:cubicBezTo>
                  <a:cubicBezTo>
                    <a:pt x="3003" y="6189"/>
                    <a:pt x="2886" y="6184"/>
                    <a:pt x="2769" y="6173"/>
                  </a:cubicBezTo>
                  <a:cubicBezTo>
                    <a:pt x="2735" y="6173"/>
                    <a:pt x="2724" y="6173"/>
                    <a:pt x="2724" y="6136"/>
                  </a:cubicBezTo>
                  <a:lnTo>
                    <a:pt x="2724" y="5600"/>
                  </a:lnTo>
                  <a:lnTo>
                    <a:pt x="2724" y="5577"/>
                  </a:lnTo>
                  <a:close/>
                  <a:moveTo>
                    <a:pt x="3115" y="1"/>
                  </a:moveTo>
                  <a:cubicBezTo>
                    <a:pt x="1397" y="1"/>
                    <a:pt x="0" y="1385"/>
                    <a:pt x="0" y="3111"/>
                  </a:cubicBezTo>
                  <a:cubicBezTo>
                    <a:pt x="0" y="4832"/>
                    <a:pt x="1361" y="6206"/>
                    <a:pt x="3062" y="6242"/>
                  </a:cubicBezTo>
                  <a:cubicBezTo>
                    <a:pt x="3082" y="6243"/>
                    <a:pt x="3103" y="6243"/>
                    <a:pt x="3123" y="6243"/>
                  </a:cubicBezTo>
                  <a:cubicBezTo>
                    <a:pt x="4828" y="6243"/>
                    <a:pt x="6216" y="4870"/>
                    <a:pt x="6238" y="3169"/>
                  </a:cubicBezTo>
                  <a:cubicBezTo>
                    <a:pt x="6261" y="1434"/>
                    <a:pt x="4889" y="26"/>
                    <a:pt x="3176" y="1"/>
                  </a:cubicBezTo>
                  <a:cubicBezTo>
                    <a:pt x="3156" y="1"/>
                    <a:pt x="3135" y="1"/>
                    <a:pt x="31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45"/>
            <p:cNvSpPr/>
            <p:nvPr/>
          </p:nvSpPr>
          <p:spPr>
            <a:xfrm>
              <a:off x="355154" y="1873007"/>
              <a:ext cx="18684" cy="5371"/>
            </a:xfrm>
            <a:custGeom>
              <a:avLst/>
              <a:gdLst/>
              <a:ahLst/>
              <a:cxnLst/>
              <a:rect l="l" t="t" r="r" b="b"/>
              <a:pathLst>
                <a:path w="247" h="71" extrusionOk="0">
                  <a:moveTo>
                    <a:pt x="26" y="0"/>
                  </a:moveTo>
                  <a:cubicBezTo>
                    <a:pt x="26" y="0"/>
                    <a:pt x="15" y="0"/>
                    <a:pt x="1" y="12"/>
                  </a:cubicBezTo>
                  <a:cubicBezTo>
                    <a:pt x="15" y="12"/>
                    <a:pt x="15" y="34"/>
                    <a:pt x="26" y="34"/>
                  </a:cubicBezTo>
                  <a:cubicBezTo>
                    <a:pt x="59" y="45"/>
                    <a:pt x="107" y="59"/>
                    <a:pt x="140" y="70"/>
                  </a:cubicBezTo>
                  <a:cubicBezTo>
                    <a:pt x="177" y="70"/>
                    <a:pt x="199" y="70"/>
                    <a:pt x="247" y="59"/>
                  </a:cubicBezTo>
                  <a:cubicBezTo>
                    <a:pt x="235" y="45"/>
                    <a:pt x="224" y="34"/>
                    <a:pt x="224" y="34"/>
                  </a:cubicBezTo>
                  <a:cubicBezTo>
                    <a:pt x="166" y="23"/>
                    <a:pt x="96" y="12"/>
                    <a:pt x="2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45"/>
            <p:cNvSpPr/>
            <p:nvPr/>
          </p:nvSpPr>
          <p:spPr>
            <a:xfrm>
              <a:off x="337606" y="1855232"/>
              <a:ext cx="4539" cy="8926"/>
            </a:xfrm>
            <a:custGeom>
              <a:avLst/>
              <a:gdLst/>
              <a:ahLst/>
              <a:cxnLst/>
              <a:rect l="l" t="t" r="r" b="b"/>
              <a:pathLst>
                <a:path w="60" h="118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37"/>
                    <a:pt x="1" y="84"/>
                    <a:pt x="48" y="118"/>
                  </a:cubicBezTo>
                  <a:cubicBezTo>
                    <a:pt x="59" y="96"/>
                    <a:pt x="48" y="37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45"/>
            <p:cNvSpPr/>
            <p:nvPr/>
          </p:nvSpPr>
          <p:spPr>
            <a:xfrm>
              <a:off x="576172" y="1505703"/>
              <a:ext cx="20423" cy="23979"/>
            </a:xfrm>
            <a:custGeom>
              <a:avLst/>
              <a:gdLst/>
              <a:ahLst/>
              <a:cxnLst/>
              <a:rect l="l" t="t" r="r" b="b"/>
              <a:pathLst>
                <a:path w="270" h="317" extrusionOk="0">
                  <a:moveTo>
                    <a:pt x="1" y="1"/>
                  </a:moveTo>
                  <a:cubicBezTo>
                    <a:pt x="96" y="118"/>
                    <a:pt x="177" y="210"/>
                    <a:pt x="258" y="317"/>
                  </a:cubicBezTo>
                  <a:cubicBezTo>
                    <a:pt x="269" y="247"/>
                    <a:pt x="60" y="12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45"/>
            <p:cNvSpPr/>
            <p:nvPr/>
          </p:nvSpPr>
          <p:spPr>
            <a:xfrm>
              <a:off x="577080" y="1802436"/>
              <a:ext cx="8926" cy="17776"/>
            </a:xfrm>
            <a:custGeom>
              <a:avLst/>
              <a:gdLst/>
              <a:ahLst/>
              <a:cxnLst/>
              <a:rect l="l" t="t" r="r" b="b"/>
              <a:pathLst>
                <a:path w="118" h="235" extrusionOk="0">
                  <a:moveTo>
                    <a:pt x="106" y="0"/>
                  </a:moveTo>
                  <a:lnTo>
                    <a:pt x="106" y="0"/>
                  </a:lnTo>
                  <a:cubicBezTo>
                    <a:pt x="70" y="84"/>
                    <a:pt x="36" y="154"/>
                    <a:pt x="0" y="224"/>
                  </a:cubicBezTo>
                  <a:lnTo>
                    <a:pt x="14" y="235"/>
                  </a:lnTo>
                  <a:cubicBezTo>
                    <a:pt x="59" y="199"/>
                    <a:pt x="117" y="59"/>
                    <a:pt x="10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45"/>
            <p:cNvSpPr/>
            <p:nvPr/>
          </p:nvSpPr>
          <p:spPr>
            <a:xfrm>
              <a:off x="591224" y="1793737"/>
              <a:ext cx="6203" cy="12330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70" y="1"/>
                  </a:moveTo>
                  <a:cubicBezTo>
                    <a:pt x="37" y="23"/>
                    <a:pt x="0" y="104"/>
                    <a:pt x="37" y="163"/>
                  </a:cubicBezTo>
                  <a:cubicBezTo>
                    <a:pt x="48" y="104"/>
                    <a:pt x="70" y="59"/>
                    <a:pt x="81" y="12"/>
                  </a:cubicBezTo>
                  <a:cubicBezTo>
                    <a:pt x="81" y="1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45"/>
            <p:cNvSpPr/>
            <p:nvPr/>
          </p:nvSpPr>
          <p:spPr>
            <a:xfrm>
              <a:off x="256672" y="1558272"/>
              <a:ext cx="285399" cy="255142"/>
            </a:xfrm>
            <a:custGeom>
              <a:avLst/>
              <a:gdLst/>
              <a:ahLst/>
              <a:cxnLst/>
              <a:rect l="l" t="t" r="r" b="b"/>
              <a:pathLst>
                <a:path w="3773" h="3373" extrusionOk="0">
                  <a:moveTo>
                    <a:pt x="3283" y="41"/>
                  </a:moveTo>
                  <a:cubicBezTo>
                    <a:pt x="3423" y="960"/>
                    <a:pt x="3574" y="1879"/>
                    <a:pt x="3725" y="2798"/>
                  </a:cubicBezTo>
                  <a:cubicBezTo>
                    <a:pt x="2644" y="2974"/>
                    <a:pt x="1582" y="3147"/>
                    <a:pt x="501" y="3312"/>
                  </a:cubicBezTo>
                  <a:cubicBezTo>
                    <a:pt x="361" y="2390"/>
                    <a:pt x="210" y="1482"/>
                    <a:pt x="60" y="563"/>
                  </a:cubicBezTo>
                  <a:cubicBezTo>
                    <a:pt x="1129" y="390"/>
                    <a:pt x="2199" y="214"/>
                    <a:pt x="3283" y="41"/>
                  </a:cubicBezTo>
                  <a:close/>
                  <a:moveTo>
                    <a:pt x="3286" y="1"/>
                  </a:moveTo>
                  <a:cubicBezTo>
                    <a:pt x="3275" y="1"/>
                    <a:pt x="3263" y="2"/>
                    <a:pt x="3247" y="4"/>
                  </a:cubicBezTo>
                  <a:cubicBezTo>
                    <a:pt x="3096" y="30"/>
                    <a:pt x="2945" y="52"/>
                    <a:pt x="2795" y="74"/>
                  </a:cubicBezTo>
                  <a:cubicBezTo>
                    <a:pt x="2655" y="99"/>
                    <a:pt x="2526" y="133"/>
                    <a:pt x="2387" y="155"/>
                  </a:cubicBezTo>
                  <a:cubicBezTo>
                    <a:pt x="2280" y="169"/>
                    <a:pt x="2188" y="180"/>
                    <a:pt x="2085" y="192"/>
                  </a:cubicBezTo>
                  <a:cubicBezTo>
                    <a:pt x="1641" y="261"/>
                    <a:pt x="1188" y="331"/>
                    <a:pt x="744" y="401"/>
                  </a:cubicBezTo>
                  <a:cubicBezTo>
                    <a:pt x="523" y="435"/>
                    <a:pt x="314" y="471"/>
                    <a:pt x="93" y="504"/>
                  </a:cubicBezTo>
                  <a:cubicBezTo>
                    <a:pt x="23" y="518"/>
                    <a:pt x="1" y="541"/>
                    <a:pt x="12" y="611"/>
                  </a:cubicBezTo>
                  <a:cubicBezTo>
                    <a:pt x="34" y="750"/>
                    <a:pt x="60" y="879"/>
                    <a:pt x="82" y="1007"/>
                  </a:cubicBezTo>
                  <a:cubicBezTo>
                    <a:pt x="199" y="1776"/>
                    <a:pt x="325" y="2530"/>
                    <a:pt x="453" y="3298"/>
                  </a:cubicBezTo>
                  <a:cubicBezTo>
                    <a:pt x="462" y="3352"/>
                    <a:pt x="464" y="3373"/>
                    <a:pt x="504" y="3373"/>
                  </a:cubicBezTo>
                  <a:cubicBezTo>
                    <a:pt x="515" y="3373"/>
                    <a:pt x="530" y="3371"/>
                    <a:pt x="548" y="3368"/>
                  </a:cubicBezTo>
                  <a:cubicBezTo>
                    <a:pt x="1607" y="3195"/>
                    <a:pt x="2666" y="3019"/>
                    <a:pt x="3736" y="2857"/>
                  </a:cubicBezTo>
                  <a:cubicBezTo>
                    <a:pt x="3761" y="2846"/>
                    <a:pt x="3772" y="2834"/>
                    <a:pt x="3772" y="2798"/>
                  </a:cubicBezTo>
                  <a:cubicBezTo>
                    <a:pt x="3761" y="2753"/>
                    <a:pt x="3747" y="2706"/>
                    <a:pt x="3747" y="2647"/>
                  </a:cubicBezTo>
                  <a:lnTo>
                    <a:pt x="3747" y="2589"/>
                  </a:lnTo>
                  <a:cubicBezTo>
                    <a:pt x="3633" y="1890"/>
                    <a:pt x="3515" y="1192"/>
                    <a:pt x="3412" y="493"/>
                  </a:cubicBezTo>
                  <a:cubicBezTo>
                    <a:pt x="3387" y="354"/>
                    <a:pt x="3364" y="214"/>
                    <a:pt x="3342" y="63"/>
                  </a:cubicBezTo>
                  <a:cubicBezTo>
                    <a:pt x="3331" y="17"/>
                    <a:pt x="3322" y="1"/>
                    <a:pt x="328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45"/>
            <p:cNvSpPr/>
            <p:nvPr/>
          </p:nvSpPr>
          <p:spPr>
            <a:xfrm>
              <a:off x="261135" y="1561298"/>
              <a:ext cx="277305" cy="247578"/>
            </a:xfrm>
            <a:custGeom>
              <a:avLst/>
              <a:gdLst/>
              <a:ahLst/>
              <a:cxnLst/>
              <a:rect l="l" t="t" r="r" b="b"/>
              <a:pathLst>
                <a:path w="3666" h="3273" extrusionOk="0">
                  <a:moveTo>
                    <a:pt x="3224" y="1"/>
                  </a:moveTo>
                  <a:cubicBezTo>
                    <a:pt x="2140" y="174"/>
                    <a:pt x="1070" y="350"/>
                    <a:pt x="1" y="523"/>
                  </a:cubicBezTo>
                  <a:cubicBezTo>
                    <a:pt x="151" y="1442"/>
                    <a:pt x="302" y="2350"/>
                    <a:pt x="442" y="3272"/>
                  </a:cubicBezTo>
                  <a:cubicBezTo>
                    <a:pt x="1523" y="3107"/>
                    <a:pt x="2585" y="2934"/>
                    <a:pt x="3666" y="2758"/>
                  </a:cubicBezTo>
                  <a:cubicBezTo>
                    <a:pt x="3515" y="1839"/>
                    <a:pt x="3364" y="920"/>
                    <a:pt x="322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45"/>
            <p:cNvSpPr/>
            <p:nvPr/>
          </p:nvSpPr>
          <p:spPr>
            <a:xfrm>
              <a:off x="298955" y="1527563"/>
              <a:ext cx="255369" cy="245989"/>
            </a:xfrm>
            <a:custGeom>
              <a:avLst/>
              <a:gdLst/>
              <a:ahLst/>
              <a:cxnLst/>
              <a:rect l="l" t="t" r="r" b="b"/>
              <a:pathLst>
                <a:path w="3376" h="3252" extrusionOk="0">
                  <a:moveTo>
                    <a:pt x="2350" y="39"/>
                  </a:moveTo>
                  <a:cubicBezTo>
                    <a:pt x="2398" y="50"/>
                    <a:pt x="2434" y="72"/>
                    <a:pt x="2445" y="131"/>
                  </a:cubicBezTo>
                  <a:cubicBezTo>
                    <a:pt x="2456" y="201"/>
                    <a:pt x="2456" y="282"/>
                    <a:pt x="2456" y="366"/>
                  </a:cubicBezTo>
                  <a:lnTo>
                    <a:pt x="2224" y="366"/>
                  </a:lnTo>
                  <a:cubicBezTo>
                    <a:pt x="2236" y="282"/>
                    <a:pt x="2236" y="201"/>
                    <a:pt x="2247" y="120"/>
                  </a:cubicBezTo>
                  <a:cubicBezTo>
                    <a:pt x="2258" y="61"/>
                    <a:pt x="2305" y="39"/>
                    <a:pt x="2350" y="39"/>
                  </a:cubicBezTo>
                  <a:close/>
                  <a:moveTo>
                    <a:pt x="3317" y="410"/>
                  </a:moveTo>
                  <a:lnTo>
                    <a:pt x="3317" y="3193"/>
                  </a:lnTo>
                  <a:lnTo>
                    <a:pt x="59" y="3193"/>
                  </a:lnTo>
                  <a:lnTo>
                    <a:pt x="59" y="410"/>
                  </a:lnTo>
                  <a:lnTo>
                    <a:pt x="2456" y="410"/>
                  </a:lnTo>
                  <a:cubicBezTo>
                    <a:pt x="2456" y="539"/>
                    <a:pt x="2456" y="656"/>
                    <a:pt x="2420" y="760"/>
                  </a:cubicBezTo>
                  <a:cubicBezTo>
                    <a:pt x="2420" y="785"/>
                    <a:pt x="2409" y="807"/>
                    <a:pt x="2386" y="818"/>
                  </a:cubicBezTo>
                  <a:cubicBezTo>
                    <a:pt x="2374" y="830"/>
                    <a:pt x="2361" y="836"/>
                    <a:pt x="2349" y="836"/>
                  </a:cubicBezTo>
                  <a:cubicBezTo>
                    <a:pt x="2324" y="836"/>
                    <a:pt x="2302" y="815"/>
                    <a:pt x="2294" y="785"/>
                  </a:cubicBezTo>
                  <a:lnTo>
                    <a:pt x="2294" y="550"/>
                  </a:lnTo>
                  <a:cubicBezTo>
                    <a:pt x="2280" y="539"/>
                    <a:pt x="2280" y="517"/>
                    <a:pt x="2280" y="505"/>
                  </a:cubicBezTo>
                  <a:cubicBezTo>
                    <a:pt x="2280" y="505"/>
                    <a:pt x="2269" y="505"/>
                    <a:pt x="2269" y="491"/>
                  </a:cubicBezTo>
                  <a:cubicBezTo>
                    <a:pt x="2258" y="517"/>
                    <a:pt x="2247" y="528"/>
                    <a:pt x="2247" y="539"/>
                  </a:cubicBezTo>
                  <a:lnTo>
                    <a:pt x="2247" y="771"/>
                  </a:lnTo>
                  <a:cubicBezTo>
                    <a:pt x="2247" y="841"/>
                    <a:pt x="2269" y="866"/>
                    <a:pt x="2317" y="877"/>
                  </a:cubicBezTo>
                  <a:cubicBezTo>
                    <a:pt x="2332" y="883"/>
                    <a:pt x="2348" y="886"/>
                    <a:pt x="2362" y="886"/>
                  </a:cubicBezTo>
                  <a:cubicBezTo>
                    <a:pt x="2403" y="886"/>
                    <a:pt x="2437" y="864"/>
                    <a:pt x="2445" y="829"/>
                  </a:cubicBezTo>
                  <a:cubicBezTo>
                    <a:pt x="2467" y="771"/>
                    <a:pt x="2490" y="715"/>
                    <a:pt x="2490" y="656"/>
                  </a:cubicBezTo>
                  <a:cubicBezTo>
                    <a:pt x="2504" y="575"/>
                    <a:pt x="2504" y="505"/>
                    <a:pt x="2504" y="410"/>
                  </a:cubicBezTo>
                  <a:close/>
                  <a:moveTo>
                    <a:pt x="2330" y="0"/>
                  </a:moveTo>
                  <a:cubicBezTo>
                    <a:pt x="2280" y="0"/>
                    <a:pt x="2232" y="35"/>
                    <a:pt x="2210" y="86"/>
                  </a:cubicBezTo>
                  <a:cubicBezTo>
                    <a:pt x="2199" y="120"/>
                    <a:pt x="2188" y="167"/>
                    <a:pt x="2188" y="201"/>
                  </a:cubicBezTo>
                  <a:lnTo>
                    <a:pt x="2188" y="366"/>
                  </a:lnTo>
                  <a:lnTo>
                    <a:pt x="104" y="366"/>
                  </a:lnTo>
                  <a:cubicBezTo>
                    <a:pt x="12" y="366"/>
                    <a:pt x="1" y="377"/>
                    <a:pt x="1" y="469"/>
                  </a:cubicBezTo>
                  <a:lnTo>
                    <a:pt x="1" y="3159"/>
                  </a:lnTo>
                  <a:lnTo>
                    <a:pt x="1" y="3193"/>
                  </a:lnTo>
                  <a:cubicBezTo>
                    <a:pt x="12" y="3240"/>
                    <a:pt x="23" y="3252"/>
                    <a:pt x="70" y="3252"/>
                  </a:cubicBezTo>
                  <a:lnTo>
                    <a:pt x="3317" y="3252"/>
                  </a:lnTo>
                  <a:cubicBezTo>
                    <a:pt x="3342" y="3252"/>
                    <a:pt x="3364" y="3252"/>
                    <a:pt x="3364" y="3215"/>
                  </a:cubicBezTo>
                  <a:lnTo>
                    <a:pt x="3364" y="2961"/>
                  </a:lnTo>
                  <a:cubicBezTo>
                    <a:pt x="3375" y="2763"/>
                    <a:pt x="3364" y="2575"/>
                    <a:pt x="3364" y="2377"/>
                  </a:cubicBezTo>
                  <a:lnTo>
                    <a:pt x="3364" y="458"/>
                  </a:lnTo>
                  <a:cubicBezTo>
                    <a:pt x="3364" y="377"/>
                    <a:pt x="3364" y="366"/>
                    <a:pt x="3283" y="366"/>
                  </a:cubicBezTo>
                  <a:lnTo>
                    <a:pt x="2504" y="366"/>
                  </a:lnTo>
                  <a:lnTo>
                    <a:pt x="2504" y="307"/>
                  </a:lnTo>
                  <a:cubicBezTo>
                    <a:pt x="2490" y="237"/>
                    <a:pt x="2490" y="167"/>
                    <a:pt x="2479" y="97"/>
                  </a:cubicBezTo>
                  <a:cubicBezTo>
                    <a:pt x="2456" y="28"/>
                    <a:pt x="2409" y="3"/>
                    <a:pt x="2350" y="3"/>
                  </a:cubicBezTo>
                  <a:cubicBezTo>
                    <a:pt x="2343" y="1"/>
                    <a:pt x="2336" y="0"/>
                    <a:pt x="233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45"/>
            <p:cNvSpPr/>
            <p:nvPr/>
          </p:nvSpPr>
          <p:spPr>
            <a:xfrm>
              <a:off x="303417" y="1558575"/>
              <a:ext cx="246443" cy="210513"/>
            </a:xfrm>
            <a:custGeom>
              <a:avLst/>
              <a:gdLst/>
              <a:ahLst/>
              <a:cxnLst/>
              <a:rect l="l" t="t" r="r" b="b"/>
              <a:pathLst>
                <a:path w="3258" h="2783" extrusionOk="0">
                  <a:moveTo>
                    <a:pt x="0" y="0"/>
                  </a:moveTo>
                  <a:lnTo>
                    <a:pt x="0" y="2783"/>
                  </a:lnTo>
                  <a:lnTo>
                    <a:pt x="3258" y="2783"/>
                  </a:lnTo>
                  <a:lnTo>
                    <a:pt x="3258" y="0"/>
                  </a:lnTo>
                  <a:lnTo>
                    <a:pt x="2445" y="0"/>
                  </a:lnTo>
                  <a:cubicBezTo>
                    <a:pt x="2445" y="95"/>
                    <a:pt x="2445" y="165"/>
                    <a:pt x="2431" y="246"/>
                  </a:cubicBezTo>
                  <a:cubicBezTo>
                    <a:pt x="2431" y="305"/>
                    <a:pt x="2408" y="361"/>
                    <a:pt x="2386" y="419"/>
                  </a:cubicBezTo>
                  <a:cubicBezTo>
                    <a:pt x="2378" y="454"/>
                    <a:pt x="2344" y="476"/>
                    <a:pt x="2303" y="476"/>
                  </a:cubicBezTo>
                  <a:cubicBezTo>
                    <a:pt x="2289" y="476"/>
                    <a:pt x="2273" y="473"/>
                    <a:pt x="2258" y="467"/>
                  </a:cubicBezTo>
                  <a:cubicBezTo>
                    <a:pt x="2210" y="456"/>
                    <a:pt x="2188" y="431"/>
                    <a:pt x="2188" y="361"/>
                  </a:cubicBezTo>
                  <a:lnTo>
                    <a:pt x="2188" y="129"/>
                  </a:lnTo>
                  <a:cubicBezTo>
                    <a:pt x="2188" y="118"/>
                    <a:pt x="2199" y="107"/>
                    <a:pt x="2210" y="81"/>
                  </a:cubicBezTo>
                  <a:cubicBezTo>
                    <a:pt x="2210" y="95"/>
                    <a:pt x="2221" y="95"/>
                    <a:pt x="2221" y="95"/>
                  </a:cubicBezTo>
                  <a:cubicBezTo>
                    <a:pt x="2221" y="107"/>
                    <a:pt x="2221" y="129"/>
                    <a:pt x="2235" y="140"/>
                  </a:cubicBezTo>
                  <a:lnTo>
                    <a:pt x="2235" y="375"/>
                  </a:lnTo>
                  <a:cubicBezTo>
                    <a:pt x="2243" y="405"/>
                    <a:pt x="2265" y="426"/>
                    <a:pt x="2290" y="426"/>
                  </a:cubicBezTo>
                  <a:cubicBezTo>
                    <a:pt x="2302" y="426"/>
                    <a:pt x="2315" y="420"/>
                    <a:pt x="2327" y="408"/>
                  </a:cubicBezTo>
                  <a:cubicBezTo>
                    <a:pt x="2350" y="397"/>
                    <a:pt x="2361" y="375"/>
                    <a:pt x="2361" y="350"/>
                  </a:cubicBezTo>
                  <a:cubicBezTo>
                    <a:pt x="2397" y="246"/>
                    <a:pt x="2397" y="129"/>
                    <a:pt x="2397" y="0"/>
                  </a:cubicBezTo>
                  <a:close/>
                </a:path>
              </a:pathLst>
            </a:custGeom>
            <a:solidFill>
              <a:srgbClr val="F7E7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45"/>
            <p:cNvSpPr/>
            <p:nvPr/>
          </p:nvSpPr>
          <p:spPr>
            <a:xfrm>
              <a:off x="321798" y="1611371"/>
              <a:ext cx="84568" cy="3706"/>
            </a:xfrm>
            <a:custGeom>
              <a:avLst/>
              <a:gdLst/>
              <a:ahLst/>
              <a:cxnLst/>
              <a:rect l="l" t="t" r="r" b="b"/>
              <a:pathLst>
                <a:path w="1118" h="49" extrusionOk="0">
                  <a:moveTo>
                    <a:pt x="37" y="1"/>
                  </a:moveTo>
                  <a:cubicBezTo>
                    <a:pt x="23" y="1"/>
                    <a:pt x="11" y="12"/>
                    <a:pt x="0" y="26"/>
                  </a:cubicBezTo>
                  <a:cubicBezTo>
                    <a:pt x="11" y="37"/>
                    <a:pt x="23" y="37"/>
                    <a:pt x="37" y="48"/>
                  </a:cubicBezTo>
                  <a:lnTo>
                    <a:pt x="1059" y="48"/>
                  </a:lnTo>
                  <a:cubicBezTo>
                    <a:pt x="1084" y="48"/>
                    <a:pt x="1095" y="26"/>
                    <a:pt x="1118" y="26"/>
                  </a:cubicBezTo>
                  <a:cubicBezTo>
                    <a:pt x="1095" y="12"/>
                    <a:pt x="1070" y="1"/>
                    <a:pt x="105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45"/>
            <p:cNvSpPr/>
            <p:nvPr/>
          </p:nvSpPr>
          <p:spPr>
            <a:xfrm>
              <a:off x="322630" y="1594730"/>
              <a:ext cx="85476" cy="2799"/>
            </a:xfrm>
            <a:custGeom>
              <a:avLst/>
              <a:gdLst/>
              <a:ahLst/>
              <a:cxnLst/>
              <a:rect l="l" t="t" r="r" b="b"/>
              <a:pathLst>
                <a:path w="1130" h="37" extrusionOk="0">
                  <a:moveTo>
                    <a:pt x="12" y="0"/>
                  </a:moveTo>
                  <a:cubicBezTo>
                    <a:pt x="0" y="0"/>
                    <a:pt x="0" y="11"/>
                    <a:pt x="0" y="11"/>
                  </a:cubicBezTo>
                  <a:cubicBezTo>
                    <a:pt x="0" y="22"/>
                    <a:pt x="0" y="36"/>
                    <a:pt x="12" y="36"/>
                  </a:cubicBezTo>
                  <a:lnTo>
                    <a:pt x="1084" y="36"/>
                  </a:lnTo>
                  <a:cubicBezTo>
                    <a:pt x="1096" y="36"/>
                    <a:pt x="1118" y="36"/>
                    <a:pt x="1129" y="22"/>
                  </a:cubicBezTo>
                  <a:lnTo>
                    <a:pt x="1129" y="11"/>
                  </a:lnTo>
                  <a:cubicBezTo>
                    <a:pt x="1107" y="0"/>
                    <a:pt x="1084" y="0"/>
                    <a:pt x="10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45"/>
            <p:cNvSpPr/>
            <p:nvPr/>
          </p:nvSpPr>
          <p:spPr>
            <a:xfrm>
              <a:off x="321798" y="1611371"/>
              <a:ext cx="84568" cy="3706"/>
            </a:xfrm>
            <a:custGeom>
              <a:avLst/>
              <a:gdLst/>
              <a:ahLst/>
              <a:cxnLst/>
              <a:rect l="l" t="t" r="r" b="b"/>
              <a:pathLst>
                <a:path w="1118" h="49" extrusionOk="0">
                  <a:moveTo>
                    <a:pt x="37" y="1"/>
                  </a:moveTo>
                  <a:cubicBezTo>
                    <a:pt x="23" y="1"/>
                    <a:pt x="11" y="12"/>
                    <a:pt x="0" y="26"/>
                  </a:cubicBezTo>
                  <a:cubicBezTo>
                    <a:pt x="11" y="37"/>
                    <a:pt x="23" y="37"/>
                    <a:pt x="37" y="48"/>
                  </a:cubicBezTo>
                  <a:lnTo>
                    <a:pt x="1059" y="48"/>
                  </a:lnTo>
                  <a:cubicBezTo>
                    <a:pt x="1084" y="48"/>
                    <a:pt x="1095" y="26"/>
                    <a:pt x="1118" y="26"/>
                  </a:cubicBezTo>
                  <a:cubicBezTo>
                    <a:pt x="1095" y="12"/>
                    <a:pt x="1070" y="1"/>
                    <a:pt x="10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45"/>
            <p:cNvSpPr/>
            <p:nvPr/>
          </p:nvSpPr>
          <p:spPr>
            <a:xfrm>
              <a:off x="322630" y="1594730"/>
              <a:ext cx="85476" cy="2799"/>
            </a:xfrm>
            <a:custGeom>
              <a:avLst/>
              <a:gdLst/>
              <a:ahLst/>
              <a:cxnLst/>
              <a:rect l="l" t="t" r="r" b="b"/>
              <a:pathLst>
                <a:path w="1130" h="37" extrusionOk="0">
                  <a:moveTo>
                    <a:pt x="12" y="0"/>
                  </a:moveTo>
                  <a:cubicBezTo>
                    <a:pt x="0" y="0"/>
                    <a:pt x="0" y="11"/>
                    <a:pt x="0" y="11"/>
                  </a:cubicBezTo>
                  <a:cubicBezTo>
                    <a:pt x="0" y="22"/>
                    <a:pt x="0" y="36"/>
                    <a:pt x="12" y="36"/>
                  </a:cubicBezTo>
                  <a:lnTo>
                    <a:pt x="1084" y="36"/>
                  </a:lnTo>
                  <a:cubicBezTo>
                    <a:pt x="1096" y="36"/>
                    <a:pt x="1118" y="36"/>
                    <a:pt x="1129" y="22"/>
                  </a:cubicBezTo>
                  <a:lnTo>
                    <a:pt x="1129" y="11"/>
                  </a:lnTo>
                  <a:cubicBezTo>
                    <a:pt x="1107" y="0"/>
                    <a:pt x="1084" y="0"/>
                    <a:pt x="105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0" name="Google Shape;4100;p45"/>
          <p:cNvSpPr/>
          <p:nvPr/>
        </p:nvSpPr>
        <p:spPr>
          <a:xfrm rot="5395925">
            <a:off x="7588641" y="1961156"/>
            <a:ext cx="313177" cy="727629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1" name="Google Shape;4101;p45"/>
          <p:cNvSpPr/>
          <p:nvPr/>
        </p:nvSpPr>
        <p:spPr>
          <a:xfrm rot="6551196">
            <a:off x="7416401" y="2049256"/>
            <a:ext cx="313169" cy="727624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grpSp>
        <p:nvGrpSpPr>
          <p:cNvPr id="4102" name="Google Shape;4102;p45"/>
          <p:cNvGrpSpPr/>
          <p:nvPr/>
        </p:nvGrpSpPr>
        <p:grpSpPr>
          <a:xfrm rot="-918753">
            <a:off x="4043191" y="3372429"/>
            <a:ext cx="1057615" cy="1150357"/>
            <a:chOff x="4391324" y="1297468"/>
            <a:chExt cx="546895" cy="594853"/>
          </a:xfrm>
        </p:grpSpPr>
        <p:sp>
          <p:nvSpPr>
            <p:cNvPr id="4103" name="Google Shape;4103;p45"/>
            <p:cNvSpPr/>
            <p:nvPr/>
          </p:nvSpPr>
          <p:spPr>
            <a:xfrm>
              <a:off x="4391324" y="1297468"/>
              <a:ext cx="546895" cy="594853"/>
            </a:xfrm>
            <a:custGeom>
              <a:avLst/>
              <a:gdLst/>
              <a:ahLst/>
              <a:cxnLst/>
              <a:rect l="l" t="t" r="r" b="b"/>
              <a:pathLst>
                <a:path w="7230" h="7864" extrusionOk="0">
                  <a:moveTo>
                    <a:pt x="2885" y="1"/>
                  </a:moveTo>
                  <a:cubicBezTo>
                    <a:pt x="2851" y="1"/>
                    <a:pt x="2816" y="6"/>
                    <a:pt x="2782" y="19"/>
                  </a:cubicBezTo>
                  <a:cubicBezTo>
                    <a:pt x="2654" y="55"/>
                    <a:pt x="2562" y="170"/>
                    <a:pt x="2551" y="298"/>
                  </a:cubicBezTo>
                  <a:lnTo>
                    <a:pt x="2470" y="1438"/>
                  </a:lnTo>
                  <a:lnTo>
                    <a:pt x="1676" y="1416"/>
                  </a:lnTo>
                  <a:cubicBezTo>
                    <a:pt x="1654" y="1416"/>
                    <a:pt x="1630" y="1411"/>
                    <a:pt x="1607" y="1411"/>
                  </a:cubicBezTo>
                  <a:cubicBezTo>
                    <a:pt x="1596" y="1411"/>
                    <a:pt x="1584" y="1412"/>
                    <a:pt x="1573" y="1416"/>
                  </a:cubicBezTo>
                  <a:cubicBezTo>
                    <a:pt x="1456" y="1416"/>
                    <a:pt x="1131" y="1452"/>
                    <a:pt x="816" y="1684"/>
                  </a:cubicBezTo>
                  <a:cubicBezTo>
                    <a:pt x="643" y="1812"/>
                    <a:pt x="305" y="2067"/>
                    <a:pt x="165" y="2173"/>
                  </a:cubicBezTo>
                  <a:lnTo>
                    <a:pt x="154" y="2173"/>
                  </a:lnTo>
                  <a:cubicBezTo>
                    <a:pt x="48" y="2254"/>
                    <a:pt x="0" y="2405"/>
                    <a:pt x="36" y="2533"/>
                  </a:cubicBezTo>
                  <a:cubicBezTo>
                    <a:pt x="59" y="2581"/>
                    <a:pt x="84" y="2614"/>
                    <a:pt x="106" y="2651"/>
                  </a:cubicBezTo>
                  <a:cubicBezTo>
                    <a:pt x="165" y="2720"/>
                    <a:pt x="246" y="2754"/>
                    <a:pt x="327" y="2765"/>
                  </a:cubicBezTo>
                  <a:lnTo>
                    <a:pt x="1467" y="2835"/>
                  </a:lnTo>
                  <a:lnTo>
                    <a:pt x="1444" y="3628"/>
                  </a:lnTo>
                  <a:cubicBezTo>
                    <a:pt x="1444" y="3662"/>
                    <a:pt x="1433" y="3698"/>
                    <a:pt x="1444" y="3732"/>
                  </a:cubicBezTo>
                  <a:cubicBezTo>
                    <a:pt x="1444" y="3860"/>
                    <a:pt x="1481" y="4187"/>
                    <a:pt x="1713" y="4500"/>
                  </a:cubicBezTo>
                  <a:cubicBezTo>
                    <a:pt x="1841" y="4676"/>
                    <a:pt x="2095" y="5014"/>
                    <a:pt x="2201" y="5154"/>
                  </a:cubicBezTo>
                  <a:lnTo>
                    <a:pt x="2213" y="5165"/>
                  </a:lnTo>
                  <a:lnTo>
                    <a:pt x="2224" y="5176"/>
                  </a:lnTo>
                  <a:cubicBezTo>
                    <a:pt x="2284" y="5244"/>
                    <a:pt x="2370" y="5282"/>
                    <a:pt x="2463" y="5282"/>
                  </a:cubicBezTo>
                  <a:cubicBezTo>
                    <a:pt x="2496" y="5282"/>
                    <a:pt x="2529" y="5278"/>
                    <a:pt x="2562" y="5268"/>
                  </a:cubicBezTo>
                  <a:cubicBezTo>
                    <a:pt x="2690" y="5235"/>
                    <a:pt x="2782" y="5117"/>
                    <a:pt x="2794" y="4978"/>
                  </a:cubicBezTo>
                  <a:lnTo>
                    <a:pt x="2852" y="4106"/>
                  </a:lnTo>
                  <a:lnTo>
                    <a:pt x="3109" y="4735"/>
                  </a:lnTo>
                  <a:cubicBezTo>
                    <a:pt x="2922" y="4874"/>
                    <a:pt x="2852" y="5084"/>
                    <a:pt x="2830" y="5176"/>
                  </a:cubicBezTo>
                  <a:lnTo>
                    <a:pt x="2819" y="5198"/>
                  </a:lnTo>
                  <a:cubicBezTo>
                    <a:pt x="2749" y="5374"/>
                    <a:pt x="2808" y="5573"/>
                    <a:pt x="2947" y="5687"/>
                  </a:cubicBezTo>
                  <a:cubicBezTo>
                    <a:pt x="3003" y="5735"/>
                    <a:pt x="3062" y="5757"/>
                    <a:pt x="3132" y="5768"/>
                  </a:cubicBezTo>
                  <a:cubicBezTo>
                    <a:pt x="3109" y="5955"/>
                    <a:pt x="3168" y="6106"/>
                    <a:pt x="3271" y="6224"/>
                  </a:cubicBezTo>
                  <a:cubicBezTo>
                    <a:pt x="3283" y="6363"/>
                    <a:pt x="3352" y="6456"/>
                    <a:pt x="3389" y="6503"/>
                  </a:cubicBezTo>
                  <a:cubicBezTo>
                    <a:pt x="3551" y="6735"/>
                    <a:pt x="3771" y="6863"/>
                    <a:pt x="3947" y="6944"/>
                  </a:cubicBezTo>
                  <a:cubicBezTo>
                    <a:pt x="3959" y="6956"/>
                    <a:pt x="3970" y="6956"/>
                    <a:pt x="3981" y="6970"/>
                  </a:cubicBezTo>
                  <a:cubicBezTo>
                    <a:pt x="4017" y="7003"/>
                    <a:pt x="4051" y="7051"/>
                    <a:pt x="4098" y="7084"/>
                  </a:cubicBezTo>
                  <a:cubicBezTo>
                    <a:pt x="4121" y="7095"/>
                    <a:pt x="4121" y="7109"/>
                    <a:pt x="4135" y="7132"/>
                  </a:cubicBezTo>
                  <a:cubicBezTo>
                    <a:pt x="4157" y="7190"/>
                    <a:pt x="4179" y="7235"/>
                    <a:pt x="4191" y="7282"/>
                  </a:cubicBezTo>
                  <a:cubicBezTo>
                    <a:pt x="4216" y="7319"/>
                    <a:pt x="4227" y="7352"/>
                    <a:pt x="4238" y="7389"/>
                  </a:cubicBezTo>
                  <a:cubicBezTo>
                    <a:pt x="4285" y="7528"/>
                    <a:pt x="4389" y="7609"/>
                    <a:pt x="4529" y="7643"/>
                  </a:cubicBezTo>
                  <a:lnTo>
                    <a:pt x="4540" y="7643"/>
                  </a:lnTo>
                  <a:cubicBezTo>
                    <a:pt x="4554" y="7654"/>
                    <a:pt x="4576" y="7654"/>
                    <a:pt x="4598" y="7654"/>
                  </a:cubicBezTo>
                  <a:cubicBezTo>
                    <a:pt x="4636" y="7664"/>
                    <a:pt x="4670" y="7668"/>
                    <a:pt x="4701" y="7668"/>
                  </a:cubicBezTo>
                  <a:cubicBezTo>
                    <a:pt x="4816" y="7668"/>
                    <a:pt x="4888" y="7610"/>
                    <a:pt x="4925" y="7573"/>
                  </a:cubicBezTo>
                  <a:cubicBezTo>
                    <a:pt x="5012" y="7592"/>
                    <a:pt x="5091" y="7602"/>
                    <a:pt x="5173" y="7602"/>
                  </a:cubicBezTo>
                  <a:cubicBezTo>
                    <a:pt x="5203" y="7602"/>
                    <a:pt x="5232" y="7601"/>
                    <a:pt x="5263" y="7598"/>
                  </a:cubicBezTo>
                  <a:cubicBezTo>
                    <a:pt x="5313" y="7590"/>
                    <a:pt x="5363" y="7587"/>
                    <a:pt x="5412" y="7587"/>
                  </a:cubicBezTo>
                  <a:cubicBezTo>
                    <a:pt x="5596" y="7587"/>
                    <a:pt x="5782" y="7633"/>
                    <a:pt x="5984" y="7679"/>
                  </a:cubicBezTo>
                  <a:lnTo>
                    <a:pt x="5995" y="7679"/>
                  </a:lnTo>
                  <a:cubicBezTo>
                    <a:pt x="6135" y="7713"/>
                    <a:pt x="6275" y="7749"/>
                    <a:pt x="6425" y="7794"/>
                  </a:cubicBezTo>
                  <a:cubicBezTo>
                    <a:pt x="6484" y="7808"/>
                    <a:pt x="6554" y="7830"/>
                    <a:pt x="6624" y="7852"/>
                  </a:cubicBezTo>
                  <a:cubicBezTo>
                    <a:pt x="6649" y="7852"/>
                    <a:pt x="6682" y="7864"/>
                    <a:pt x="6719" y="7864"/>
                  </a:cubicBezTo>
                  <a:cubicBezTo>
                    <a:pt x="6811" y="7864"/>
                    <a:pt x="6914" y="7830"/>
                    <a:pt x="7020" y="7724"/>
                  </a:cubicBezTo>
                  <a:cubicBezTo>
                    <a:pt x="7124" y="7609"/>
                    <a:pt x="7194" y="7458"/>
                    <a:pt x="7208" y="7294"/>
                  </a:cubicBezTo>
                  <a:cubicBezTo>
                    <a:pt x="7230" y="7051"/>
                    <a:pt x="7194" y="6805"/>
                    <a:pt x="7124" y="6573"/>
                  </a:cubicBezTo>
                  <a:cubicBezTo>
                    <a:pt x="7090" y="6481"/>
                    <a:pt x="7054" y="6375"/>
                    <a:pt x="7009" y="6271"/>
                  </a:cubicBezTo>
                  <a:cubicBezTo>
                    <a:pt x="6951" y="6131"/>
                    <a:pt x="6811" y="5967"/>
                    <a:pt x="6532" y="5897"/>
                  </a:cubicBezTo>
                  <a:cubicBezTo>
                    <a:pt x="6425" y="5874"/>
                    <a:pt x="6322" y="5852"/>
                    <a:pt x="6216" y="5827"/>
                  </a:cubicBezTo>
                  <a:cubicBezTo>
                    <a:pt x="6065" y="5793"/>
                    <a:pt x="5903" y="5757"/>
                    <a:pt x="5752" y="5724"/>
                  </a:cubicBezTo>
                  <a:cubicBezTo>
                    <a:pt x="5646" y="5698"/>
                    <a:pt x="5587" y="5654"/>
                    <a:pt x="5531" y="5548"/>
                  </a:cubicBezTo>
                  <a:cubicBezTo>
                    <a:pt x="5462" y="5419"/>
                    <a:pt x="5392" y="5293"/>
                    <a:pt x="5308" y="5176"/>
                  </a:cubicBezTo>
                  <a:lnTo>
                    <a:pt x="5286" y="5129"/>
                  </a:lnTo>
                  <a:cubicBezTo>
                    <a:pt x="5168" y="4955"/>
                    <a:pt x="5017" y="4838"/>
                    <a:pt x="4808" y="4768"/>
                  </a:cubicBezTo>
                  <a:cubicBezTo>
                    <a:pt x="4716" y="4735"/>
                    <a:pt x="4624" y="4698"/>
                    <a:pt x="4529" y="4651"/>
                  </a:cubicBezTo>
                  <a:cubicBezTo>
                    <a:pt x="4484" y="4640"/>
                    <a:pt x="4448" y="4617"/>
                    <a:pt x="4400" y="4606"/>
                  </a:cubicBezTo>
                  <a:lnTo>
                    <a:pt x="4308" y="4570"/>
                  </a:lnTo>
                  <a:cubicBezTo>
                    <a:pt x="4249" y="4547"/>
                    <a:pt x="4179" y="4511"/>
                    <a:pt x="4109" y="4489"/>
                  </a:cubicBezTo>
                  <a:cubicBezTo>
                    <a:pt x="4042" y="4461"/>
                    <a:pt x="3966" y="4439"/>
                    <a:pt x="3888" y="4439"/>
                  </a:cubicBezTo>
                  <a:cubicBezTo>
                    <a:pt x="3872" y="4439"/>
                    <a:pt x="3857" y="4439"/>
                    <a:pt x="3841" y="4441"/>
                  </a:cubicBezTo>
                  <a:lnTo>
                    <a:pt x="3598" y="3871"/>
                  </a:lnTo>
                  <a:lnTo>
                    <a:pt x="3760" y="3871"/>
                  </a:lnTo>
                  <a:cubicBezTo>
                    <a:pt x="3889" y="3871"/>
                    <a:pt x="4216" y="3827"/>
                    <a:pt x="4529" y="3592"/>
                  </a:cubicBezTo>
                  <a:cubicBezTo>
                    <a:pt x="4705" y="3464"/>
                    <a:pt x="5043" y="3221"/>
                    <a:pt x="5182" y="3114"/>
                  </a:cubicBezTo>
                  <a:lnTo>
                    <a:pt x="5182" y="3103"/>
                  </a:lnTo>
                  <a:cubicBezTo>
                    <a:pt x="5286" y="3022"/>
                    <a:pt x="5344" y="2882"/>
                    <a:pt x="5297" y="2754"/>
                  </a:cubicBezTo>
                  <a:cubicBezTo>
                    <a:pt x="5263" y="2625"/>
                    <a:pt x="5146" y="2533"/>
                    <a:pt x="5006" y="2522"/>
                  </a:cubicBezTo>
                  <a:lnTo>
                    <a:pt x="3878" y="2452"/>
                  </a:lnTo>
                  <a:lnTo>
                    <a:pt x="3900" y="1648"/>
                  </a:lnTo>
                  <a:lnTo>
                    <a:pt x="3900" y="1555"/>
                  </a:lnTo>
                  <a:cubicBezTo>
                    <a:pt x="3900" y="1427"/>
                    <a:pt x="3855" y="1103"/>
                    <a:pt x="3621" y="787"/>
                  </a:cubicBezTo>
                  <a:cubicBezTo>
                    <a:pt x="3470" y="578"/>
                    <a:pt x="3143" y="136"/>
                    <a:pt x="3132" y="125"/>
                  </a:cubicBezTo>
                  <a:cubicBezTo>
                    <a:pt x="3072" y="47"/>
                    <a:pt x="2980" y="1"/>
                    <a:pt x="2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45"/>
            <p:cNvSpPr/>
            <p:nvPr/>
          </p:nvSpPr>
          <p:spPr>
            <a:xfrm>
              <a:off x="4654548" y="1659099"/>
              <a:ext cx="255596" cy="205975"/>
            </a:xfrm>
            <a:custGeom>
              <a:avLst/>
              <a:gdLst/>
              <a:ahLst/>
              <a:cxnLst/>
              <a:rect l="l" t="t" r="r" b="b"/>
              <a:pathLst>
                <a:path w="3379" h="2723" extrusionOk="0">
                  <a:moveTo>
                    <a:pt x="1273" y="843"/>
                  </a:moveTo>
                  <a:cubicBezTo>
                    <a:pt x="1277" y="843"/>
                    <a:pt x="1283" y="848"/>
                    <a:pt x="1283" y="848"/>
                  </a:cubicBezTo>
                  <a:cubicBezTo>
                    <a:pt x="1294" y="848"/>
                    <a:pt x="1294" y="873"/>
                    <a:pt x="1294" y="873"/>
                  </a:cubicBezTo>
                  <a:cubicBezTo>
                    <a:pt x="1247" y="906"/>
                    <a:pt x="1213" y="943"/>
                    <a:pt x="1166" y="976"/>
                  </a:cubicBezTo>
                  <a:cubicBezTo>
                    <a:pt x="1166" y="965"/>
                    <a:pt x="1155" y="965"/>
                    <a:pt x="1155" y="954"/>
                  </a:cubicBezTo>
                  <a:cubicBezTo>
                    <a:pt x="1177" y="906"/>
                    <a:pt x="1225" y="873"/>
                    <a:pt x="1269" y="848"/>
                  </a:cubicBezTo>
                  <a:cubicBezTo>
                    <a:pt x="1269" y="844"/>
                    <a:pt x="1271" y="843"/>
                    <a:pt x="1273" y="843"/>
                  </a:cubicBezTo>
                  <a:close/>
                  <a:moveTo>
                    <a:pt x="1425" y="953"/>
                  </a:moveTo>
                  <a:cubicBezTo>
                    <a:pt x="1428" y="953"/>
                    <a:pt x="1431" y="953"/>
                    <a:pt x="1434" y="954"/>
                  </a:cubicBezTo>
                  <a:cubicBezTo>
                    <a:pt x="1364" y="1012"/>
                    <a:pt x="1306" y="1057"/>
                    <a:pt x="1236" y="1116"/>
                  </a:cubicBezTo>
                  <a:cubicBezTo>
                    <a:pt x="1257" y="1050"/>
                    <a:pt x="1364" y="953"/>
                    <a:pt x="1425" y="953"/>
                  </a:cubicBezTo>
                  <a:close/>
                  <a:moveTo>
                    <a:pt x="394" y="0"/>
                  </a:moveTo>
                  <a:cubicBezTo>
                    <a:pt x="341" y="0"/>
                    <a:pt x="288" y="17"/>
                    <a:pt x="247" y="35"/>
                  </a:cubicBezTo>
                  <a:cubicBezTo>
                    <a:pt x="236" y="35"/>
                    <a:pt x="236" y="35"/>
                    <a:pt x="236" y="46"/>
                  </a:cubicBezTo>
                  <a:cubicBezTo>
                    <a:pt x="420" y="208"/>
                    <a:pt x="607" y="373"/>
                    <a:pt x="805" y="524"/>
                  </a:cubicBezTo>
                  <a:cubicBezTo>
                    <a:pt x="850" y="568"/>
                    <a:pt x="909" y="593"/>
                    <a:pt x="968" y="605"/>
                  </a:cubicBezTo>
                  <a:cubicBezTo>
                    <a:pt x="1004" y="616"/>
                    <a:pt x="1037" y="627"/>
                    <a:pt x="1074" y="638"/>
                  </a:cubicBezTo>
                  <a:cubicBezTo>
                    <a:pt x="1144" y="663"/>
                    <a:pt x="1199" y="686"/>
                    <a:pt x="1269" y="708"/>
                  </a:cubicBezTo>
                  <a:cubicBezTo>
                    <a:pt x="1328" y="733"/>
                    <a:pt x="1387" y="767"/>
                    <a:pt x="1445" y="792"/>
                  </a:cubicBezTo>
                  <a:cubicBezTo>
                    <a:pt x="1456" y="803"/>
                    <a:pt x="1456" y="825"/>
                    <a:pt x="1468" y="836"/>
                  </a:cubicBezTo>
                  <a:lnTo>
                    <a:pt x="1434" y="836"/>
                  </a:lnTo>
                  <a:cubicBezTo>
                    <a:pt x="1339" y="767"/>
                    <a:pt x="1225" y="733"/>
                    <a:pt x="1118" y="708"/>
                  </a:cubicBezTo>
                  <a:cubicBezTo>
                    <a:pt x="1085" y="697"/>
                    <a:pt x="1049" y="686"/>
                    <a:pt x="1015" y="674"/>
                  </a:cubicBezTo>
                  <a:cubicBezTo>
                    <a:pt x="887" y="638"/>
                    <a:pt x="769" y="582"/>
                    <a:pt x="677" y="498"/>
                  </a:cubicBezTo>
                  <a:cubicBezTo>
                    <a:pt x="596" y="429"/>
                    <a:pt x="515" y="359"/>
                    <a:pt x="445" y="303"/>
                  </a:cubicBezTo>
                  <a:cubicBezTo>
                    <a:pt x="375" y="348"/>
                    <a:pt x="317" y="384"/>
                    <a:pt x="247" y="429"/>
                  </a:cubicBezTo>
                  <a:cubicBezTo>
                    <a:pt x="229" y="439"/>
                    <a:pt x="218" y="447"/>
                    <a:pt x="205" y="447"/>
                  </a:cubicBezTo>
                  <a:cubicBezTo>
                    <a:pt x="200" y="447"/>
                    <a:pt x="194" y="446"/>
                    <a:pt x="188" y="443"/>
                  </a:cubicBezTo>
                  <a:cubicBezTo>
                    <a:pt x="177" y="443"/>
                    <a:pt x="152" y="429"/>
                    <a:pt x="141" y="406"/>
                  </a:cubicBezTo>
                  <a:cubicBezTo>
                    <a:pt x="129" y="384"/>
                    <a:pt x="118" y="359"/>
                    <a:pt x="96" y="325"/>
                  </a:cubicBezTo>
                  <a:cubicBezTo>
                    <a:pt x="82" y="303"/>
                    <a:pt x="71" y="278"/>
                    <a:pt x="60" y="244"/>
                  </a:cubicBezTo>
                  <a:lnTo>
                    <a:pt x="60" y="197"/>
                  </a:lnTo>
                  <a:cubicBezTo>
                    <a:pt x="60" y="186"/>
                    <a:pt x="60" y="174"/>
                    <a:pt x="71" y="149"/>
                  </a:cubicBezTo>
                  <a:cubicBezTo>
                    <a:pt x="71" y="138"/>
                    <a:pt x="82" y="127"/>
                    <a:pt x="107" y="116"/>
                  </a:cubicBezTo>
                  <a:cubicBezTo>
                    <a:pt x="118" y="105"/>
                    <a:pt x="129" y="93"/>
                    <a:pt x="152" y="79"/>
                  </a:cubicBezTo>
                  <a:lnTo>
                    <a:pt x="152" y="68"/>
                  </a:lnTo>
                  <a:cubicBezTo>
                    <a:pt x="141" y="68"/>
                    <a:pt x="129" y="68"/>
                    <a:pt x="118" y="79"/>
                  </a:cubicBezTo>
                  <a:cubicBezTo>
                    <a:pt x="107" y="79"/>
                    <a:pt x="96" y="93"/>
                    <a:pt x="82" y="93"/>
                  </a:cubicBezTo>
                  <a:cubicBezTo>
                    <a:pt x="37" y="138"/>
                    <a:pt x="12" y="197"/>
                    <a:pt x="1" y="255"/>
                  </a:cubicBezTo>
                  <a:cubicBezTo>
                    <a:pt x="1" y="278"/>
                    <a:pt x="1" y="303"/>
                    <a:pt x="12" y="325"/>
                  </a:cubicBezTo>
                  <a:cubicBezTo>
                    <a:pt x="12" y="336"/>
                    <a:pt x="12" y="348"/>
                    <a:pt x="26" y="359"/>
                  </a:cubicBezTo>
                  <a:cubicBezTo>
                    <a:pt x="96" y="546"/>
                    <a:pt x="199" y="697"/>
                    <a:pt x="339" y="825"/>
                  </a:cubicBezTo>
                  <a:cubicBezTo>
                    <a:pt x="361" y="848"/>
                    <a:pt x="398" y="873"/>
                    <a:pt x="420" y="884"/>
                  </a:cubicBezTo>
                  <a:cubicBezTo>
                    <a:pt x="456" y="917"/>
                    <a:pt x="501" y="954"/>
                    <a:pt x="537" y="987"/>
                  </a:cubicBezTo>
                  <a:cubicBezTo>
                    <a:pt x="560" y="1001"/>
                    <a:pt x="585" y="1012"/>
                    <a:pt x="596" y="1024"/>
                  </a:cubicBezTo>
                  <a:cubicBezTo>
                    <a:pt x="655" y="1071"/>
                    <a:pt x="711" y="1116"/>
                    <a:pt x="769" y="1163"/>
                  </a:cubicBezTo>
                  <a:cubicBezTo>
                    <a:pt x="805" y="1186"/>
                    <a:pt x="828" y="1233"/>
                    <a:pt x="850" y="1281"/>
                  </a:cubicBezTo>
                  <a:cubicBezTo>
                    <a:pt x="909" y="1443"/>
                    <a:pt x="968" y="1605"/>
                    <a:pt x="1037" y="1756"/>
                  </a:cubicBezTo>
                  <a:cubicBezTo>
                    <a:pt x="1049" y="1792"/>
                    <a:pt x="1074" y="1825"/>
                    <a:pt x="1096" y="1862"/>
                  </a:cubicBezTo>
                  <a:cubicBezTo>
                    <a:pt x="1107" y="1884"/>
                    <a:pt x="1144" y="1920"/>
                    <a:pt x="1166" y="1943"/>
                  </a:cubicBezTo>
                  <a:cubicBezTo>
                    <a:pt x="1188" y="1965"/>
                    <a:pt x="1225" y="1979"/>
                    <a:pt x="1258" y="2001"/>
                  </a:cubicBezTo>
                  <a:cubicBezTo>
                    <a:pt x="1283" y="2013"/>
                    <a:pt x="1317" y="2035"/>
                    <a:pt x="1364" y="2035"/>
                  </a:cubicBezTo>
                  <a:cubicBezTo>
                    <a:pt x="1423" y="2060"/>
                    <a:pt x="1479" y="2071"/>
                    <a:pt x="1537" y="2082"/>
                  </a:cubicBezTo>
                  <a:cubicBezTo>
                    <a:pt x="1563" y="2082"/>
                    <a:pt x="1574" y="2094"/>
                    <a:pt x="1585" y="2094"/>
                  </a:cubicBezTo>
                  <a:lnTo>
                    <a:pt x="1596" y="2105"/>
                  </a:lnTo>
                  <a:lnTo>
                    <a:pt x="1585" y="2119"/>
                  </a:lnTo>
                  <a:lnTo>
                    <a:pt x="1537" y="2119"/>
                  </a:lnTo>
                  <a:cubicBezTo>
                    <a:pt x="1515" y="2119"/>
                    <a:pt x="1493" y="2119"/>
                    <a:pt x="1479" y="2105"/>
                  </a:cubicBezTo>
                  <a:cubicBezTo>
                    <a:pt x="1423" y="2105"/>
                    <a:pt x="1364" y="2094"/>
                    <a:pt x="1306" y="2082"/>
                  </a:cubicBezTo>
                  <a:cubicBezTo>
                    <a:pt x="1269" y="2071"/>
                    <a:pt x="1236" y="2049"/>
                    <a:pt x="1213" y="2035"/>
                  </a:cubicBezTo>
                  <a:cubicBezTo>
                    <a:pt x="1177" y="2013"/>
                    <a:pt x="1144" y="1990"/>
                    <a:pt x="1118" y="1965"/>
                  </a:cubicBezTo>
                  <a:cubicBezTo>
                    <a:pt x="1060" y="1909"/>
                    <a:pt x="1015" y="1825"/>
                    <a:pt x="979" y="1756"/>
                  </a:cubicBezTo>
                  <a:cubicBezTo>
                    <a:pt x="934" y="1641"/>
                    <a:pt x="887" y="1513"/>
                    <a:pt x="839" y="1395"/>
                  </a:cubicBezTo>
                  <a:cubicBezTo>
                    <a:pt x="817" y="1350"/>
                    <a:pt x="805" y="1314"/>
                    <a:pt x="794" y="1281"/>
                  </a:cubicBezTo>
                  <a:cubicBezTo>
                    <a:pt x="780" y="1267"/>
                    <a:pt x="780" y="1256"/>
                    <a:pt x="769" y="1244"/>
                  </a:cubicBezTo>
                  <a:cubicBezTo>
                    <a:pt x="769" y="1233"/>
                    <a:pt x="758" y="1233"/>
                    <a:pt x="758" y="1222"/>
                  </a:cubicBezTo>
                  <a:cubicBezTo>
                    <a:pt x="736" y="1186"/>
                    <a:pt x="699" y="1163"/>
                    <a:pt x="677" y="1127"/>
                  </a:cubicBezTo>
                  <a:cubicBezTo>
                    <a:pt x="677" y="1116"/>
                    <a:pt x="666" y="1116"/>
                    <a:pt x="666" y="1105"/>
                  </a:cubicBezTo>
                  <a:lnTo>
                    <a:pt x="655" y="1116"/>
                  </a:lnTo>
                  <a:lnTo>
                    <a:pt x="655" y="1141"/>
                  </a:lnTo>
                  <a:lnTo>
                    <a:pt x="655" y="1152"/>
                  </a:lnTo>
                  <a:cubicBezTo>
                    <a:pt x="688" y="1233"/>
                    <a:pt x="724" y="1314"/>
                    <a:pt x="758" y="1395"/>
                  </a:cubicBezTo>
                  <a:cubicBezTo>
                    <a:pt x="875" y="1675"/>
                    <a:pt x="990" y="1943"/>
                    <a:pt x="1107" y="2222"/>
                  </a:cubicBezTo>
                  <a:cubicBezTo>
                    <a:pt x="1118" y="2244"/>
                    <a:pt x="1130" y="2270"/>
                    <a:pt x="1155" y="2292"/>
                  </a:cubicBezTo>
                  <a:cubicBezTo>
                    <a:pt x="1166" y="2292"/>
                    <a:pt x="1177" y="2303"/>
                    <a:pt x="1188" y="2314"/>
                  </a:cubicBezTo>
                  <a:cubicBezTo>
                    <a:pt x="1283" y="2373"/>
                    <a:pt x="1387" y="2420"/>
                    <a:pt x="1493" y="2443"/>
                  </a:cubicBezTo>
                  <a:cubicBezTo>
                    <a:pt x="1574" y="2468"/>
                    <a:pt x="1644" y="2468"/>
                    <a:pt x="1725" y="2468"/>
                  </a:cubicBezTo>
                  <a:cubicBezTo>
                    <a:pt x="1772" y="2454"/>
                    <a:pt x="1817" y="2454"/>
                    <a:pt x="1853" y="2454"/>
                  </a:cubicBezTo>
                  <a:cubicBezTo>
                    <a:pt x="1993" y="2454"/>
                    <a:pt x="2121" y="2468"/>
                    <a:pt x="2247" y="2490"/>
                  </a:cubicBezTo>
                  <a:cubicBezTo>
                    <a:pt x="2272" y="2490"/>
                    <a:pt x="2295" y="2490"/>
                    <a:pt x="2317" y="2501"/>
                  </a:cubicBezTo>
                  <a:cubicBezTo>
                    <a:pt x="2471" y="2524"/>
                    <a:pt x="2610" y="2560"/>
                    <a:pt x="2761" y="2594"/>
                  </a:cubicBezTo>
                  <a:cubicBezTo>
                    <a:pt x="2831" y="2608"/>
                    <a:pt x="2901" y="2630"/>
                    <a:pt x="2971" y="2652"/>
                  </a:cubicBezTo>
                  <a:cubicBezTo>
                    <a:pt x="2982" y="2652"/>
                    <a:pt x="3004" y="2652"/>
                    <a:pt x="3015" y="2664"/>
                  </a:cubicBezTo>
                  <a:cubicBezTo>
                    <a:pt x="3074" y="2677"/>
                    <a:pt x="3121" y="2689"/>
                    <a:pt x="3169" y="2700"/>
                  </a:cubicBezTo>
                  <a:cubicBezTo>
                    <a:pt x="3180" y="2711"/>
                    <a:pt x="3202" y="2711"/>
                    <a:pt x="3214" y="2711"/>
                  </a:cubicBezTo>
                  <a:cubicBezTo>
                    <a:pt x="3225" y="2722"/>
                    <a:pt x="3225" y="2722"/>
                    <a:pt x="3239" y="2722"/>
                  </a:cubicBezTo>
                  <a:cubicBezTo>
                    <a:pt x="3261" y="2722"/>
                    <a:pt x="3272" y="2711"/>
                    <a:pt x="3295" y="2689"/>
                  </a:cubicBezTo>
                  <a:cubicBezTo>
                    <a:pt x="3309" y="2677"/>
                    <a:pt x="3320" y="2652"/>
                    <a:pt x="3331" y="2630"/>
                  </a:cubicBezTo>
                  <a:cubicBezTo>
                    <a:pt x="3342" y="2608"/>
                    <a:pt x="3353" y="2571"/>
                    <a:pt x="3364" y="2538"/>
                  </a:cubicBezTo>
                  <a:cubicBezTo>
                    <a:pt x="3364" y="2513"/>
                    <a:pt x="3378" y="2479"/>
                    <a:pt x="3378" y="2443"/>
                  </a:cubicBezTo>
                  <a:lnTo>
                    <a:pt x="3378" y="2362"/>
                  </a:lnTo>
                  <a:cubicBezTo>
                    <a:pt x="3378" y="2244"/>
                    <a:pt x="3364" y="2141"/>
                    <a:pt x="3342" y="2035"/>
                  </a:cubicBezTo>
                  <a:cubicBezTo>
                    <a:pt x="3320" y="1954"/>
                    <a:pt x="3309" y="1873"/>
                    <a:pt x="3272" y="1792"/>
                  </a:cubicBezTo>
                  <a:cubicBezTo>
                    <a:pt x="3272" y="1770"/>
                    <a:pt x="3261" y="1756"/>
                    <a:pt x="3261" y="1733"/>
                  </a:cubicBezTo>
                  <a:cubicBezTo>
                    <a:pt x="3239" y="1700"/>
                    <a:pt x="3225" y="1663"/>
                    <a:pt x="3214" y="1630"/>
                  </a:cubicBezTo>
                  <a:cubicBezTo>
                    <a:pt x="3191" y="1605"/>
                    <a:pt x="3180" y="1582"/>
                    <a:pt x="3169" y="1560"/>
                  </a:cubicBezTo>
                  <a:cubicBezTo>
                    <a:pt x="3133" y="1524"/>
                    <a:pt x="3074" y="1490"/>
                    <a:pt x="3015" y="1465"/>
                  </a:cubicBezTo>
                  <a:cubicBezTo>
                    <a:pt x="3004" y="1465"/>
                    <a:pt x="2993" y="1465"/>
                    <a:pt x="2982" y="1454"/>
                  </a:cubicBezTo>
                  <a:cubicBezTo>
                    <a:pt x="2853" y="1432"/>
                    <a:pt x="2725" y="1395"/>
                    <a:pt x="2596" y="1373"/>
                  </a:cubicBezTo>
                  <a:cubicBezTo>
                    <a:pt x="2471" y="1337"/>
                    <a:pt x="2342" y="1314"/>
                    <a:pt x="2213" y="1281"/>
                  </a:cubicBezTo>
                  <a:cubicBezTo>
                    <a:pt x="2177" y="1281"/>
                    <a:pt x="2155" y="1267"/>
                    <a:pt x="2121" y="1256"/>
                  </a:cubicBezTo>
                  <a:cubicBezTo>
                    <a:pt x="1968" y="1233"/>
                    <a:pt x="1864" y="1152"/>
                    <a:pt x="1794" y="1012"/>
                  </a:cubicBezTo>
                  <a:cubicBezTo>
                    <a:pt x="1772" y="987"/>
                    <a:pt x="1758" y="965"/>
                    <a:pt x="1747" y="943"/>
                  </a:cubicBezTo>
                  <a:cubicBezTo>
                    <a:pt x="1677" y="814"/>
                    <a:pt x="1596" y="674"/>
                    <a:pt x="1515" y="546"/>
                  </a:cubicBezTo>
                  <a:cubicBezTo>
                    <a:pt x="1504" y="535"/>
                    <a:pt x="1493" y="524"/>
                    <a:pt x="1479" y="512"/>
                  </a:cubicBezTo>
                  <a:cubicBezTo>
                    <a:pt x="1445" y="454"/>
                    <a:pt x="1398" y="417"/>
                    <a:pt x="1339" y="384"/>
                  </a:cubicBezTo>
                  <a:cubicBezTo>
                    <a:pt x="1306" y="359"/>
                    <a:pt x="1258" y="336"/>
                    <a:pt x="1213" y="314"/>
                  </a:cubicBezTo>
                  <a:cubicBezTo>
                    <a:pt x="1177" y="303"/>
                    <a:pt x="1144" y="289"/>
                    <a:pt x="1107" y="278"/>
                  </a:cubicBezTo>
                  <a:cubicBezTo>
                    <a:pt x="1074" y="267"/>
                    <a:pt x="1037" y="255"/>
                    <a:pt x="1004" y="233"/>
                  </a:cubicBezTo>
                  <a:cubicBezTo>
                    <a:pt x="934" y="208"/>
                    <a:pt x="864" y="174"/>
                    <a:pt x="794" y="149"/>
                  </a:cubicBezTo>
                  <a:cubicBezTo>
                    <a:pt x="677" y="105"/>
                    <a:pt x="571" y="57"/>
                    <a:pt x="456" y="10"/>
                  </a:cubicBezTo>
                  <a:cubicBezTo>
                    <a:pt x="436" y="3"/>
                    <a:pt x="415" y="0"/>
                    <a:pt x="394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45"/>
            <p:cNvSpPr/>
            <p:nvPr/>
          </p:nvSpPr>
          <p:spPr>
            <a:xfrm>
              <a:off x="4651220" y="1704786"/>
              <a:ext cx="42284" cy="45915"/>
            </a:xfrm>
            <a:custGeom>
              <a:avLst/>
              <a:gdLst/>
              <a:ahLst/>
              <a:cxnLst/>
              <a:rect l="l" t="t" r="r" b="b"/>
              <a:pathLst>
                <a:path w="559" h="607" extrusionOk="0">
                  <a:moveTo>
                    <a:pt x="126" y="1"/>
                  </a:moveTo>
                  <a:cubicBezTo>
                    <a:pt x="104" y="12"/>
                    <a:pt x="81" y="23"/>
                    <a:pt x="56" y="34"/>
                  </a:cubicBezTo>
                  <a:cubicBezTo>
                    <a:pt x="34" y="48"/>
                    <a:pt x="23" y="59"/>
                    <a:pt x="11" y="82"/>
                  </a:cubicBezTo>
                  <a:cubicBezTo>
                    <a:pt x="0" y="118"/>
                    <a:pt x="11" y="151"/>
                    <a:pt x="23" y="199"/>
                  </a:cubicBezTo>
                  <a:cubicBezTo>
                    <a:pt x="34" y="258"/>
                    <a:pt x="56" y="302"/>
                    <a:pt x="92" y="350"/>
                  </a:cubicBezTo>
                  <a:cubicBezTo>
                    <a:pt x="126" y="420"/>
                    <a:pt x="196" y="478"/>
                    <a:pt x="266" y="537"/>
                  </a:cubicBezTo>
                  <a:cubicBezTo>
                    <a:pt x="302" y="501"/>
                    <a:pt x="324" y="489"/>
                    <a:pt x="361" y="478"/>
                  </a:cubicBezTo>
                  <a:lnTo>
                    <a:pt x="405" y="478"/>
                  </a:lnTo>
                  <a:cubicBezTo>
                    <a:pt x="419" y="478"/>
                    <a:pt x="430" y="489"/>
                    <a:pt x="442" y="489"/>
                  </a:cubicBezTo>
                  <a:lnTo>
                    <a:pt x="453" y="501"/>
                  </a:lnTo>
                  <a:cubicBezTo>
                    <a:pt x="475" y="523"/>
                    <a:pt x="511" y="559"/>
                    <a:pt x="534" y="607"/>
                  </a:cubicBezTo>
                  <a:cubicBezTo>
                    <a:pt x="545" y="570"/>
                    <a:pt x="559" y="548"/>
                    <a:pt x="559" y="523"/>
                  </a:cubicBezTo>
                  <a:cubicBezTo>
                    <a:pt x="534" y="442"/>
                    <a:pt x="511" y="383"/>
                    <a:pt x="453" y="327"/>
                  </a:cubicBezTo>
                  <a:cubicBezTo>
                    <a:pt x="419" y="302"/>
                    <a:pt x="394" y="280"/>
                    <a:pt x="372" y="258"/>
                  </a:cubicBezTo>
                  <a:cubicBezTo>
                    <a:pt x="302" y="199"/>
                    <a:pt x="232" y="118"/>
                    <a:pt x="162" y="48"/>
                  </a:cubicBezTo>
                  <a:lnTo>
                    <a:pt x="151" y="34"/>
                  </a:lnTo>
                  <a:cubicBezTo>
                    <a:pt x="140" y="23"/>
                    <a:pt x="140" y="12"/>
                    <a:pt x="126" y="1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45"/>
            <p:cNvSpPr/>
            <p:nvPr/>
          </p:nvSpPr>
          <p:spPr>
            <a:xfrm>
              <a:off x="4627318" y="1670370"/>
              <a:ext cx="29274" cy="38124"/>
            </a:xfrm>
            <a:custGeom>
              <a:avLst/>
              <a:gdLst/>
              <a:ahLst/>
              <a:cxnLst/>
              <a:rect l="l" t="t" r="r" b="b"/>
              <a:pathLst>
                <a:path w="387" h="504" extrusionOk="0">
                  <a:moveTo>
                    <a:pt x="339" y="0"/>
                  </a:moveTo>
                  <a:lnTo>
                    <a:pt x="339" y="0"/>
                  </a:lnTo>
                  <a:cubicBezTo>
                    <a:pt x="302" y="14"/>
                    <a:pt x="258" y="37"/>
                    <a:pt x="232" y="48"/>
                  </a:cubicBezTo>
                  <a:cubicBezTo>
                    <a:pt x="221" y="59"/>
                    <a:pt x="210" y="59"/>
                    <a:pt x="199" y="70"/>
                  </a:cubicBezTo>
                  <a:cubicBezTo>
                    <a:pt x="163" y="95"/>
                    <a:pt x="129" y="140"/>
                    <a:pt x="107" y="187"/>
                  </a:cubicBezTo>
                  <a:cubicBezTo>
                    <a:pt x="70" y="246"/>
                    <a:pt x="48" y="305"/>
                    <a:pt x="12" y="363"/>
                  </a:cubicBezTo>
                  <a:cubicBezTo>
                    <a:pt x="1" y="408"/>
                    <a:pt x="1" y="456"/>
                    <a:pt x="37" y="489"/>
                  </a:cubicBezTo>
                  <a:cubicBezTo>
                    <a:pt x="48" y="503"/>
                    <a:pt x="59" y="503"/>
                    <a:pt x="70" y="503"/>
                  </a:cubicBezTo>
                  <a:lnTo>
                    <a:pt x="107" y="503"/>
                  </a:lnTo>
                  <a:cubicBezTo>
                    <a:pt x="118" y="489"/>
                    <a:pt x="129" y="489"/>
                    <a:pt x="140" y="478"/>
                  </a:cubicBezTo>
                  <a:cubicBezTo>
                    <a:pt x="221" y="433"/>
                    <a:pt x="302" y="375"/>
                    <a:pt x="386" y="327"/>
                  </a:cubicBezTo>
                  <a:cubicBezTo>
                    <a:pt x="350" y="257"/>
                    <a:pt x="316" y="199"/>
                    <a:pt x="316" y="129"/>
                  </a:cubicBezTo>
                  <a:cubicBezTo>
                    <a:pt x="316" y="95"/>
                    <a:pt x="316" y="48"/>
                    <a:pt x="33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45"/>
            <p:cNvSpPr/>
            <p:nvPr/>
          </p:nvSpPr>
          <p:spPr>
            <a:xfrm>
              <a:off x="4695166" y="1737310"/>
              <a:ext cx="48487" cy="113766"/>
            </a:xfrm>
            <a:custGeom>
              <a:avLst/>
              <a:gdLst/>
              <a:ahLst/>
              <a:cxnLst/>
              <a:rect l="l" t="t" r="r" b="b"/>
              <a:pathLst>
                <a:path w="641" h="1504" extrusionOk="0">
                  <a:moveTo>
                    <a:pt x="23" y="1"/>
                  </a:moveTo>
                  <a:cubicBezTo>
                    <a:pt x="11" y="12"/>
                    <a:pt x="11" y="12"/>
                    <a:pt x="0" y="12"/>
                  </a:cubicBezTo>
                  <a:cubicBezTo>
                    <a:pt x="11" y="37"/>
                    <a:pt x="23" y="71"/>
                    <a:pt x="23" y="93"/>
                  </a:cubicBezTo>
                  <a:lnTo>
                    <a:pt x="23" y="118"/>
                  </a:lnTo>
                  <a:lnTo>
                    <a:pt x="23" y="129"/>
                  </a:lnTo>
                  <a:cubicBezTo>
                    <a:pt x="23" y="140"/>
                    <a:pt x="34" y="163"/>
                    <a:pt x="48" y="188"/>
                  </a:cubicBezTo>
                  <a:lnTo>
                    <a:pt x="48" y="199"/>
                  </a:lnTo>
                  <a:cubicBezTo>
                    <a:pt x="59" y="199"/>
                    <a:pt x="59" y="210"/>
                    <a:pt x="70" y="210"/>
                  </a:cubicBezTo>
                  <a:cubicBezTo>
                    <a:pt x="70" y="222"/>
                    <a:pt x="70" y="222"/>
                    <a:pt x="81" y="222"/>
                  </a:cubicBezTo>
                  <a:cubicBezTo>
                    <a:pt x="92" y="233"/>
                    <a:pt x="92" y="247"/>
                    <a:pt x="104" y="258"/>
                  </a:cubicBezTo>
                  <a:cubicBezTo>
                    <a:pt x="129" y="269"/>
                    <a:pt x="140" y="291"/>
                    <a:pt x="140" y="316"/>
                  </a:cubicBezTo>
                  <a:cubicBezTo>
                    <a:pt x="151" y="350"/>
                    <a:pt x="151" y="386"/>
                    <a:pt x="140" y="431"/>
                  </a:cubicBezTo>
                  <a:lnTo>
                    <a:pt x="129" y="442"/>
                  </a:lnTo>
                  <a:cubicBezTo>
                    <a:pt x="129" y="456"/>
                    <a:pt x="140" y="467"/>
                    <a:pt x="140" y="479"/>
                  </a:cubicBezTo>
                  <a:cubicBezTo>
                    <a:pt x="210" y="641"/>
                    <a:pt x="280" y="805"/>
                    <a:pt x="350" y="967"/>
                  </a:cubicBezTo>
                  <a:cubicBezTo>
                    <a:pt x="419" y="1129"/>
                    <a:pt x="489" y="1294"/>
                    <a:pt x="548" y="1456"/>
                  </a:cubicBezTo>
                  <a:cubicBezTo>
                    <a:pt x="559" y="1479"/>
                    <a:pt x="570" y="1479"/>
                    <a:pt x="593" y="1490"/>
                  </a:cubicBezTo>
                  <a:lnTo>
                    <a:pt x="618" y="1490"/>
                  </a:lnTo>
                  <a:cubicBezTo>
                    <a:pt x="618" y="1504"/>
                    <a:pt x="629" y="1504"/>
                    <a:pt x="640" y="1504"/>
                  </a:cubicBezTo>
                  <a:cubicBezTo>
                    <a:pt x="431" y="1001"/>
                    <a:pt x="221" y="501"/>
                    <a:pt x="2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45"/>
            <p:cNvSpPr/>
            <p:nvPr/>
          </p:nvSpPr>
          <p:spPr>
            <a:xfrm>
              <a:off x="4618468" y="1565761"/>
              <a:ext cx="45083" cy="96822"/>
            </a:xfrm>
            <a:custGeom>
              <a:avLst/>
              <a:gdLst/>
              <a:ahLst/>
              <a:cxnLst/>
              <a:rect l="l" t="t" r="r" b="b"/>
              <a:pathLst>
                <a:path w="596" h="1280" extrusionOk="0">
                  <a:moveTo>
                    <a:pt x="0" y="0"/>
                  </a:moveTo>
                  <a:lnTo>
                    <a:pt x="537" y="1280"/>
                  </a:lnTo>
                  <a:lnTo>
                    <a:pt x="595" y="1244"/>
                  </a:lnTo>
                  <a:lnTo>
                    <a:pt x="8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45"/>
            <p:cNvSpPr/>
            <p:nvPr/>
          </p:nvSpPr>
          <p:spPr>
            <a:xfrm>
              <a:off x="4665138" y="1761212"/>
              <a:ext cx="42360" cy="32602"/>
            </a:xfrm>
            <a:custGeom>
              <a:avLst/>
              <a:gdLst/>
              <a:ahLst/>
              <a:cxnLst/>
              <a:rect l="l" t="t" r="r" b="b"/>
              <a:pathLst>
                <a:path w="560" h="431" extrusionOk="0">
                  <a:moveTo>
                    <a:pt x="12" y="0"/>
                  </a:moveTo>
                  <a:cubicBezTo>
                    <a:pt x="1" y="23"/>
                    <a:pt x="1" y="34"/>
                    <a:pt x="1" y="56"/>
                  </a:cubicBezTo>
                  <a:cubicBezTo>
                    <a:pt x="1" y="93"/>
                    <a:pt x="12" y="126"/>
                    <a:pt x="37" y="151"/>
                  </a:cubicBezTo>
                  <a:cubicBezTo>
                    <a:pt x="37" y="163"/>
                    <a:pt x="48" y="174"/>
                    <a:pt x="48" y="174"/>
                  </a:cubicBezTo>
                  <a:cubicBezTo>
                    <a:pt x="59" y="185"/>
                    <a:pt x="59" y="196"/>
                    <a:pt x="70" y="196"/>
                  </a:cubicBezTo>
                  <a:cubicBezTo>
                    <a:pt x="107" y="232"/>
                    <a:pt x="129" y="266"/>
                    <a:pt x="165" y="302"/>
                  </a:cubicBezTo>
                  <a:cubicBezTo>
                    <a:pt x="177" y="313"/>
                    <a:pt x="188" y="325"/>
                    <a:pt x="199" y="336"/>
                  </a:cubicBezTo>
                  <a:cubicBezTo>
                    <a:pt x="235" y="372"/>
                    <a:pt x="291" y="394"/>
                    <a:pt x="339" y="420"/>
                  </a:cubicBezTo>
                  <a:lnTo>
                    <a:pt x="339" y="406"/>
                  </a:lnTo>
                  <a:cubicBezTo>
                    <a:pt x="350" y="394"/>
                    <a:pt x="350" y="383"/>
                    <a:pt x="350" y="372"/>
                  </a:cubicBezTo>
                  <a:lnTo>
                    <a:pt x="386" y="336"/>
                  </a:lnTo>
                  <a:cubicBezTo>
                    <a:pt x="397" y="325"/>
                    <a:pt x="408" y="325"/>
                    <a:pt x="420" y="325"/>
                  </a:cubicBezTo>
                  <a:cubicBezTo>
                    <a:pt x="431" y="325"/>
                    <a:pt x="456" y="336"/>
                    <a:pt x="478" y="361"/>
                  </a:cubicBezTo>
                  <a:cubicBezTo>
                    <a:pt x="489" y="372"/>
                    <a:pt x="515" y="383"/>
                    <a:pt x="526" y="394"/>
                  </a:cubicBezTo>
                  <a:lnTo>
                    <a:pt x="559" y="431"/>
                  </a:lnTo>
                  <a:cubicBezTo>
                    <a:pt x="559" y="420"/>
                    <a:pt x="559" y="394"/>
                    <a:pt x="548" y="394"/>
                  </a:cubicBezTo>
                  <a:cubicBezTo>
                    <a:pt x="478" y="313"/>
                    <a:pt x="420" y="244"/>
                    <a:pt x="350" y="163"/>
                  </a:cubicBezTo>
                  <a:lnTo>
                    <a:pt x="339" y="163"/>
                  </a:lnTo>
                  <a:cubicBezTo>
                    <a:pt x="339" y="151"/>
                    <a:pt x="327" y="151"/>
                    <a:pt x="316" y="151"/>
                  </a:cubicBezTo>
                  <a:cubicBezTo>
                    <a:pt x="305" y="151"/>
                    <a:pt x="291" y="140"/>
                    <a:pt x="280" y="140"/>
                  </a:cubicBezTo>
                  <a:cubicBezTo>
                    <a:pt x="188" y="126"/>
                    <a:pt x="118" y="70"/>
                    <a:pt x="48" y="12"/>
                  </a:cubicBezTo>
                  <a:cubicBezTo>
                    <a:pt x="37" y="12"/>
                    <a:pt x="26" y="0"/>
                    <a:pt x="12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45"/>
            <p:cNvSpPr/>
            <p:nvPr/>
          </p:nvSpPr>
          <p:spPr>
            <a:xfrm>
              <a:off x="4653716" y="1732923"/>
              <a:ext cx="49319" cy="35325"/>
            </a:xfrm>
            <a:custGeom>
              <a:avLst/>
              <a:gdLst/>
              <a:ahLst/>
              <a:cxnLst/>
              <a:rect l="l" t="t" r="r" b="b"/>
              <a:pathLst>
                <a:path w="652" h="467" extrusionOk="0">
                  <a:moveTo>
                    <a:pt x="12" y="0"/>
                  </a:moveTo>
                  <a:cubicBezTo>
                    <a:pt x="1" y="36"/>
                    <a:pt x="1" y="70"/>
                    <a:pt x="1" y="106"/>
                  </a:cubicBezTo>
                  <a:cubicBezTo>
                    <a:pt x="1" y="129"/>
                    <a:pt x="1" y="151"/>
                    <a:pt x="12" y="165"/>
                  </a:cubicBezTo>
                  <a:cubicBezTo>
                    <a:pt x="23" y="187"/>
                    <a:pt x="37" y="210"/>
                    <a:pt x="59" y="221"/>
                  </a:cubicBezTo>
                  <a:cubicBezTo>
                    <a:pt x="59" y="235"/>
                    <a:pt x="71" y="246"/>
                    <a:pt x="82" y="257"/>
                  </a:cubicBezTo>
                  <a:cubicBezTo>
                    <a:pt x="129" y="280"/>
                    <a:pt x="163" y="316"/>
                    <a:pt x="210" y="338"/>
                  </a:cubicBezTo>
                  <a:cubicBezTo>
                    <a:pt x="258" y="374"/>
                    <a:pt x="291" y="397"/>
                    <a:pt x="339" y="430"/>
                  </a:cubicBezTo>
                  <a:cubicBezTo>
                    <a:pt x="361" y="444"/>
                    <a:pt x="386" y="456"/>
                    <a:pt x="409" y="467"/>
                  </a:cubicBezTo>
                  <a:cubicBezTo>
                    <a:pt x="426" y="397"/>
                    <a:pt x="457" y="365"/>
                    <a:pt x="492" y="365"/>
                  </a:cubicBezTo>
                  <a:cubicBezTo>
                    <a:pt x="503" y="365"/>
                    <a:pt x="515" y="368"/>
                    <a:pt x="526" y="374"/>
                  </a:cubicBezTo>
                  <a:lnTo>
                    <a:pt x="548" y="374"/>
                  </a:lnTo>
                  <a:cubicBezTo>
                    <a:pt x="559" y="374"/>
                    <a:pt x="571" y="386"/>
                    <a:pt x="582" y="386"/>
                  </a:cubicBezTo>
                  <a:cubicBezTo>
                    <a:pt x="607" y="397"/>
                    <a:pt x="629" y="408"/>
                    <a:pt x="652" y="419"/>
                  </a:cubicBezTo>
                  <a:cubicBezTo>
                    <a:pt x="640" y="397"/>
                    <a:pt x="640" y="386"/>
                    <a:pt x="640" y="374"/>
                  </a:cubicBezTo>
                  <a:cubicBezTo>
                    <a:pt x="629" y="349"/>
                    <a:pt x="618" y="338"/>
                    <a:pt x="596" y="316"/>
                  </a:cubicBezTo>
                  <a:cubicBezTo>
                    <a:pt x="582" y="305"/>
                    <a:pt x="571" y="291"/>
                    <a:pt x="559" y="280"/>
                  </a:cubicBezTo>
                  <a:cubicBezTo>
                    <a:pt x="548" y="280"/>
                    <a:pt x="548" y="268"/>
                    <a:pt x="537" y="268"/>
                  </a:cubicBezTo>
                  <a:lnTo>
                    <a:pt x="512" y="268"/>
                  </a:lnTo>
                  <a:cubicBezTo>
                    <a:pt x="512" y="268"/>
                    <a:pt x="501" y="268"/>
                    <a:pt x="501" y="280"/>
                  </a:cubicBezTo>
                  <a:cubicBezTo>
                    <a:pt x="467" y="291"/>
                    <a:pt x="431" y="305"/>
                    <a:pt x="397" y="305"/>
                  </a:cubicBezTo>
                  <a:cubicBezTo>
                    <a:pt x="397" y="291"/>
                    <a:pt x="386" y="291"/>
                    <a:pt x="372" y="291"/>
                  </a:cubicBezTo>
                  <a:cubicBezTo>
                    <a:pt x="350" y="291"/>
                    <a:pt x="328" y="280"/>
                    <a:pt x="302" y="268"/>
                  </a:cubicBezTo>
                  <a:cubicBezTo>
                    <a:pt x="280" y="246"/>
                    <a:pt x="258" y="221"/>
                    <a:pt x="221" y="210"/>
                  </a:cubicBezTo>
                  <a:cubicBezTo>
                    <a:pt x="199" y="187"/>
                    <a:pt x="177" y="165"/>
                    <a:pt x="152" y="151"/>
                  </a:cubicBezTo>
                  <a:cubicBezTo>
                    <a:pt x="129" y="140"/>
                    <a:pt x="118" y="129"/>
                    <a:pt x="107" y="117"/>
                  </a:cubicBezTo>
                  <a:cubicBezTo>
                    <a:pt x="71" y="81"/>
                    <a:pt x="48" y="36"/>
                    <a:pt x="12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45"/>
            <p:cNvSpPr/>
            <p:nvPr/>
          </p:nvSpPr>
          <p:spPr>
            <a:xfrm>
              <a:off x="4661734" y="1666966"/>
              <a:ext cx="22920" cy="22088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115" y="1"/>
                  </a:moveTo>
                  <a:cubicBezTo>
                    <a:pt x="104" y="1"/>
                    <a:pt x="93" y="12"/>
                    <a:pt x="71" y="12"/>
                  </a:cubicBezTo>
                  <a:cubicBezTo>
                    <a:pt x="57" y="23"/>
                    <a:pt x="46" y="23"/>
                    <a:pt x="34" y="34"/>
                  </a:cubicBezTo>
                  <a:cubicBezTo>
                    <a:pt x="12" y="45"/>
                    <a:pt x="1" y="70"/>
                    <a:pt x="1" y="82"/>
                  </a:cubicBezTo>
                  <a:lnTo>
                    <a:pt x="1" y="104"/>
                  </a:lnTo>
                  <a:cubicBezTo>
                    <a:pt x="1" y="129"/>
                    <a:pt x="1" y="151"/>
                    <a:pt x="12" y="174"/>
                  </a:cubicBezTo>
                  <a:lnTo>
                    <a:pt x="12" y="199"/>
                  </a:lnTo>
                  <a:lnTo>
                    <a:pt x="23" y="199"/>
                  </a:lnTo>
                  <a:cubicBezTo>
                    <a:pt x="23" y="199"/>
                    <a:pt x="23" y="210"/>
                    <a:pt x="34" y="221"/>
                  </a:cubicBezTo>
                  <a:cubicBezTo>
                    <a:pt x="34" y="232"/>
                    <a:pt x="34" y="232"/>
                    <a:pt x="46" y="244"/>
                  </a:cubicBezTo>
                  <a:cubicBezTo>
                    <a:pt x="57" y="269"/>
                    <a:pt x="71" y="280"/>
                    <a:pt x="93" y="291"/>
                  </a:cubicBezTo>
                  <a:cubicBezTo>
                    <a:pt x="104" y="291"/>
                    <a:pt x="127" y="280"/>
                    <a:pt x="174" y="255"/>
                  </a:cubicBezTo>
                  <a:cubicBezTo>
                    <a:pt x="210" y="232"/>
                    <a:pt x="244" y="210"/>
                    <a:pt x="280" y="185"/>
                  </a:cubicBezTo>
                  <a:cubicBezTo>
                    <a:pt x="291" y="174"/>
                    <a:pt x="303" y="163"/>
                    <a:pt x="303" y="163"/>
                  </a:cubicBezTo>
                  <a:cubicBezTo>
                    <a:pt x="303" y="151"/>
                    <a:pt x="291" y="140"/>
                    <a:pt x="280" y="129"/>
                  </a:cubicBezTo>
                  <a:cubicBezTo>
                    <a:pt x="266" y="115"/>
                    <a:pt x="266" y="104"/>
                    <a:pt x="255" y="93"/>
                  </a:cubicBezTo>
                  <a:cubicBezTo>
                    <a:pt x="222" y="70"/>
                    <a:pt x="196" y="34"/>
                    <a:pt x="163" y="12"/>
                  </a:cubicBezTo>
                  <a:cubicBezTo>
                    <a:pt x="152" y="12"/>
                    <a:pt x="152" y="12"/>
                    <a:pt x="141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45"/>
            <p:cNvSpPr/>
            <p:nvPr/>
          </p:nvSpPr>
          <p:spPr>
            <a:xfrm>
              <a:off x="4693427" y="1789501"/>
              <a:ext cx="13237" cy="9607"/>
            </a:xfrm>
            <a:custGeom>
              <a:avLst/>
              <a:gdLst/>
              <a:ahLst/>
              <a:cxnLst/>
              <a:rect l="l" t="t" r="r" b="b"/>
              <a:pathLst>
                <a:path w="175" h="127" extrusionOk="0">
                  <a:moveTo>
                    <a:pt x="54" y="1"/>
                  </a:moveTo>
                  <a:cubicBezTo>
                    <a:pt x="37" y="1"/>
                    <a:pt x="26" y="18"/>
                    <a:pt x="1" y="57"/>
                  </a:cubicBezTo>
                  <a:cubicBezTo>
                    <a:pt x="23" y="79"/>
                    <a:pt x="46" y="90"/>
                    <a:pt x="71" y="101"/>
                  </a:cubicBezTo>
                  <a:cubicBezTo>
                    <a:pt x="93" y="115"/>
                    <a:pt x="104" y="127"/>
                    <a:pt x="115" y="127"/>
                  </a:cubicBezTo>
                  <a:lnTo>
                    <a:pt x="152" y="127"/>
                  </a:lnTo>
                  <a:cubicBezTo>
                    <a:pt x="163" y="115"/>
                    <a:pt x="163" y="115"/>
                    <a:pt x="174" y="90"/>
                  </a:cubicBezTo>
                  <a:cubicBezTo>
                    <a:pt x="152" y="79"/>
                    <a:pt x="127" y="57"/>
                    <a:pt x="115" y="32"/>
                  </a:cubicBezTo>
                  <a:cubicBezTo>
                    <a:pt x="84" y="12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45"/>
            <p:cNvSpPr/>
            <p:nvPr/>
          </p:nvSpPr>
          <p:spPr>
            <a:xfrm>
              <a:off x="4674895" y="1744269"/>
              <a:ext cx="13389" cy="7942"/>
            </a:xfrm>
            <a:custGeom>
              <a:avLst/>
              <a:gdLst/>
              <a:ahLst/>
              <a:cxnLst/>
              <a:rect l="l" t="t" r="r" b="b"/>
              <a:pathLst>
                <a:path w="177" h="105" extrusionOk="0">
                  <a:moveTo>
                    <a:pt x="59" y="1"/>
                  </a:moveTo>
                  <a:cubicBezTo>
                    <a:pt x="36" y="15"/>
                    <a:pt x="11" y="15"/>
                    <a:pt x="0" y="26"/>
                  </a:cubicBezTo>
                  <a:lnTo>
                    <a:pt x="0" y="37"/>
                  </a:lnTo>
                  <a:cubicBezTo>
                    <a:pt x="22" y="60"/>
                    <a:pt x="48" y="85"/>
                    <a:pt x="81" y="96"/>
                  </a:cubicBezTo>
                  <a:cubicBezTo>
                    <a:pt x="94" y="102"/>
                    <a:pt x="108" y="104"/>
                    <a:pt x="124" y="104"/>
                  </a:cubicBezTo>
                  <a:cubicBezTo>
                    <a:pt x="140" y="104"/>
                    <a:pt x="158" y="102"/>
                    <a:pt x="176" y="96"/>
                  </a:cubicBezTo>
                  <a:cubicBezTo>
                    <a:pt x="176" y="85"/>
                    <a:pt x="162" y="71"/>
                    <a:pt x="162" y="60"/>
                  </a:cubicBezTo>
                  <a:cubicBezTo>
                    <a:pt x="151" y="48"/>
                    <a:pt x="140" y="37"/>
                    <a:pt x="129" y="26"/>
                  </a:cubicBezTo>
                  <a:cubicBezTo>
                    <a:pt x="129" y="15"/>
                    <a:pt x="117" y="15"/>
                    <a:pt x="106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45"/>
            <p:cNvSpPr/>
            <p:nvPr/>
          </p:nvSpPr>
          <p:spPr>
            <a:xfrm>
              <a:off x="4707420" y="1796309"/>
              <a:ext cx="10590" cy="15885"/>
            </a:xfrm>
            <a:custGeom>
              <a:avLst/>
              <a:gdLst/>
              <a:ahLst/>
              <a:cxnLst/>
              <a:rect l="l" t="t" r="r" b="b"/>
              <a:pathLst>
                <a:path w="140" h="210" extrusionOk="0">
                  <a:moveTo>
                    <a:pt x="59" y="0"/>
                  </a:moveTo>
                  <a:cubicBezTo>
                    <a:pt x="37" y="25"/>
                    <a:pt x="12" y="48"/>
                    <a:pt x="0" y="81"/>
                  </a:cubicBezTo>
                  <a:cubicBezTo>
                    <a:pt x="37" y="129"/>
                    <a:pt x="81" y="165"/>
                    <a:pt x="129" y="210"/>
                  </a:cubicBezTo>
                  <a:lnTo>
                    <a:pt x="140" y="210"/>
                  </a:lnTo>
                  <a:cubicBezTo>
                    <a:pt x="118" y="140"/>
                    <a:pt x="81" y="70"/>
                    <a:pt x="5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45"/>
            <p:cNvSpPr/>
            <p:nvPr/>
          </p:nvSpPr>
          <p:spPr>
            <a:xfrm>
              <a:off x="4688208" y="1763935"/>
              <a:ext cx="13994" cy="6354"/>
            </a:xfrm>
            <a:custGeom>
              <a:avLst/>
              <a:gdLst/>
              <a:ahLst/>
              <a:cxnLst/>
              <a:rect l="l" t="t" r="r" b="b"/>
              <a:pathLst>
                <a:path w="185" h="84" extrusionOk="0">
                  <a:moveTo>
                    <a:pt x="58" y="0"/>
                  </a:moveTo>
                  <a:cubicBezTo>
                    <a:pt x="43" y="0"/>
                    <a:pt x="32" y="7"/>
                    <a:pt x="22" y="20"/>
                  </a:cubicBezTo>
                  <a:cubicBezTo>
                    <a:pt x="11" y="20"/>
                    <a:pt x="11" y="46"/>
                    <a:pt x="0" y="68"/>
                  </a:cubicBezTo>
                  <a:lnTo>
                    <a:pt x="56" y="68"/>
                  </a:lnTo>
                  <a:lnTo>
                    <a:pt x="70" y="79"/>
                  </a:lnTo>
                  <a:cubicBezTo>
                    <a:pt x="92" y="79"/>
                    <a:pt x="110" y="84"/>
                    <a:pt x="126" y="84"/>
                  </a:cubicBezTo>
                  <a:cubicBezTo>
                    <a:pt x="135" y="84"/>
                    <a:pt x="143" y="83"/>
                    <a:pt x="151" y="79"/>
                  </a:cubicBezTo>
                  <a:cubicBezTo>
                    <a:pt x="162" y="79"/>
                    <a:pt x="162" y="79"/>
                    <a:pt x="162" y="68"/>
                  </a:cubicBezTo>
                  <a:cubicBezTo>
                    <a:pt x="173" y="68"/>
                    <a:pt x="173" y="68"/>
                    <a:pt x="184" y="57"/>
                  </a:cubicBezTo>
                  <a:cubicBezTo>
                    <a:pt x="162" y="57"/>
                    <a:pt x="151" y="46"/>
                    <a:pt x="140" y="34"/>
                  </a:cubicBezTo>
                  <a:cubicBezTo>
                    <a:pt x="105" y="13"/>
                    <a:pt x="79" y="0"/>
                    <a:pt x="58" y="0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45"/>
            <p:cNvSpPr/>
            <p:nvPr/>
          </p:nvSpPr>
          <p:spPr>
            <a:xfrm>
              <a:off x="4695998" y="1774298"/>
              <a:ext cx="9758" cy="9001"/>
            </a:xfrm>
            <a:custGeom>
              <a:avLst/>
              <a:gdLst/>
              <a:ahLst/>
              <a:cxnLst/>
              <a:rect l="l" t="t" r="r" b="b"/>
              <a:pathLst>
                <a:path w="129" h="119" extrusionOk="0">
                  <a:moveTo>
                    <a:pt x="0" y="1"/>
                  </a:moveTo>
                  <a:cubicBezTo>
                    <a:pt x="23" y="23"/>
                    <a:pt x="48" y="48"/>
                    <a:pt x="70" y="59"/>
                  </a:cubicBezTo>
                  <a:cubicBezTo>
                    <a:pt x="81" y="82"/>
                    <a:pt x="107" y="107"/>
                    <a:pt x="129" y="118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45"/>
            <p:cNvSpPr/>
            <p:nvPr/>
          </p:nvSpPr>
          <p:spPr>
            <a:xfrm>
              <a:off x="4613174" y="1504039"/>
              <a:ext cx="150756" cy="59909"/>
            </a:xfrm>
            <a:custGeom>
              <a:avLst/>
              <a:gdLst/>
              <a:ahLst/>
              <a:cxnLst/>
              <a:rect l="l" t="t" r="r" b="b"/>
              <a:pathLst>
                <a:path w="1993" h="792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2"/>
                    <a:pt x="14" y="23"/>
                    <a:pt x="26" y="34"/>
                  </a:cubicBezTo>
                  <a:lnTo>
                    <a:pt x="37" y="48"/>
                  </a:lnTo>
                  <a:lnTo>
                    <a:pt x="59" y="70"/>
                  </a:lnTo>
                  <a:cubicBezTo>
                    <a:pt x="118" y="163"/>
                    <a:pt x="199" y="269"/>
                    <a:pt x="280" y="372"/>
                  </a:cubicBezTo>
                  <a:cubicBezTo>
                    <a:pt x="419" y="537"/>
                    <a:pt x="607" y="758"/>
                    <a:pt x="769" y="791"/>
                  </a:cubicBezTo>
                  <a:lnTo>
                    <a:pt x="816" y="791"/>
                  </a:lnTo>
                  <a:cubicBezTo>
                    <a:pt x="908" y="791"/>
                    <a:pt x="1143" y="758"/>
                    <a:pt x="1386" y="582"/>
                  </a:cubicBezTo>
                  <a:cubicBezTo>
                    <a:pt x="1551" y="467"/>
                    <a:pt x="1864" y="232"/>
                    <a:pt x="1992" y="140"/>
                  </a:cubicBezTo>
                  <a:lnTo>
                    <a:pt x="607" y="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45"/>
            <p:cNvSpPr/>
            <p:nvPr/>
          </p:nvSpPr>
          <p:spPr>
            <a:xfrm>
              <a:off x="4585868" y="1490726"/>
              <a:ext cx="14296" cy="13389"/>
            </a:xfrm>
            <a:custGeom>
              <a:avLst/>
              <a:gdLst/>
              <a:ahLst/>
              <a:cxnLst/>
              <a:rect l="l" t="t" r="r" b="b"/>
              <a:pathLst>
                <a:path w="189" h="177" extrusionOk="0">
                  <a:moveTo>
                    <a:pt x="96" y="1"/>
                  </a:moveTo>
                  <a:cubicBezTo>
                    <a:pt x="60" y="1"/>
                    <a:pt x="37" y="26"/>
                    <a:pt x="37" y="26"/>
                  </a:cubicBezTo>
                  <a:cubicBezTo>
                    <a:pt x="37" y="37"/>
                    <a:pt x="26" y="59"/>
                    <a:pt x="12" y="107"/>
                  </a:cubicBezTo>
                  <a:lnTo>
                    <a:pt x="12" y="118"/>
                  </a:lnTo>
                  <a:cubicBezTo>
                    <a:pt x="1" y="118"/>
                    <a:pt x="1" y="118"/>
                    <a:pt x="1" y="129"/>
                  </a:cubicBezTo>
                  <a:cubicBezTo>
                    <a:pt x="12" y="140"/>
                    <a:pt x="26" y="140"/>
                    <a:pt x="26" y="154"/>
                  </a:cubicBezTo>
                  <a:cubicBezTo>
                    <a:pt x="48" y="165"/>
                    <a:pt x="82" y="177"/>
                    <a:pt x="107" y="177"/>
                  </a:cubicBezTo>
                  <a:cubicBezTo>
                    <a:pt x="129" y="177"/>
                    <a:pt x="152" y="154"/>
                    <a:pt x="166" y="154"/>
                  </a:cubicBezTo>
                  <a:cubicBezTo>
                    <a:pt x="166" y="140"/>
                    <a:pt x="177" y="118"/>
                    <a:pt x="188" y="70"/>
                  </a:cubicBezTo>
                  <a:lnTo>
                    <a:pt x="188" y="48"/>
                  </a:lnTo>
                  <a:cubicBezTo>
                    <a:pt x="188" y="37"/>
                    <a:pt x="177" y="37"/>
                    <a:pt x="177" y="26"/>
                  </a:cubicBezTo>
                  <a:cubicBezTo>
                    <a:pt x="141" y="1"/>
                    <a:pt x="118" y="1"/>
                    <a:pt x="96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45"/>
            <p:cNvSpPr/>
            <p:nvPr/>
          </p:nvSpPr>
          <p:spPr>
            <a:xfrm>
              <a:off x="4600088" y="1326967"/>
              <a:ext cx="60665" cy="150756"/>
            </a:xfrm>
            <a:custGeom>
              <a:avLst/>
              <a:gdLst/>
              <a:ahLst/>
              <a:cxnLst/>
              <a:rect l="l" t="t" r="r" b="b"/>
              <a:pathLst>
                <a:path w="802" h="1993" extrusionOk="0">
                  <a:moveTo>
                    <a:pt x="140" y="1"/>
                  </a:moveTo>
                  <a:lnTo>
                    <a:pt x="0" y="1992"/>
                  </a:lnTo>
                  <a:cubicBezTo>
                    <a:pt x="11" y="1981"/>
                    <a:pt x="34" y="1970"/>
                    <a:pt x="48" y="1956"/>
                  </a:cubicBezTo>
                  <a:lnTo>
                    <a:pt x="81" y="1934"/>
                  </a:lnTo>
                  <a:cubicBezTo>
                    <a:pt x="162" y="1864"/>
                    <a:pt x="268" y="1794"/>
                    <a:pt x="372" y="1713"/>
                  </a:cubicBezTo>
                  <a:cubicBezTo>
                    <a:pt x="559" y="1562"/>
                    <a:pt x="802" y="1341"/>
                    <a:pt x="791" y="1177"/>
                  </a:cubicBezTo>
                  <a:cubicBezTo>
                    <a:pt x="791" y="1084"/>
                    <a:pt x="757" y="839"/>
                    <a:pt x="581" y="607"/>
                  </a:cubicBezTo>
                  <a:cubicBezTo>
                    <a:pt x="467" y="434"/>
                    <a:pt x="232" y="129"/>
                    <a:pt x="14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45"/>
            <p:cNvSpPr/>
            <p:nvPr/>
          </p:nvSpPr>
          <p:spPr>
            <a:xfrm>
              <a:off x="4525281" y="1430971"/>
              <a:ext cx="73978" cy="66187"/>
            </a:xfrm>
            <a:custGeom>
              <a:avLst/>
              <a:gdLst/>
              <a:ahLst/>
              <a:cxnLst/>
              <a:rect l="l" t="t" r="r" b="b"/>
              <a:pathLst>
                <a:path w="978" h="875" extrusionOk="0">
                  <a:moveTo>
                    <a:pt x="0" y="0"/>
                  </a:moveTo>
                  <a:lnTo>
                    <a:pt x="0" y="0"/>
                  </a:lnTo>
                  <a:cubicBezTo>
                    <a:pt x="140" y="81"/>
                    <a:pt x="280" y="246"/>
                    <a:pt x="394" y="386"/>
                  </a:cubicBezTo>
                  <a:cubicBezTo>
                    <a:pt x="478" y="489"/>
                    <a:pt x="548" y="595"/>
                    <a:pt x="618" y="676"/>
                  </a:cubicBezTo>
                  <a:lnTo>
                    <a:pt x="640" y="710"/>
                  </a:lnTo>
                  <a:cubicBezTo>
                    <a:pt x="662" y="746"/>
                    <a:pt x="687" y="768"/>
                    <a:pt x="710" y="805"/>
                  </a:cubicBezTo>
                  <a:cubicBezTo>
                    <a:pt x="732" y="827"/>
                    <a:pt x="743" y="849"/>
                    <a:pt x="768" y="874"/>
                  </a:cubicBezTo>
                  <a:cubicBezTo>
                    <a:pt x="768" y="838"/>
                    <a:pt x="780" y="805"/>
                    <a:pt x="802" y="779"/>
                  </a:cubicBezTo>
                  <a:cubicBezTo>
                    <a:pt x="813" y="768"/>
                    <a:pt x="827" y="757"/>
                    <a:pt x="838" y="746"/>
                  </a:cubicBezTo>
                  <a:cubicBezTo>
                    <a:pt x="861" y="721"/>
                    <a:pt x="897" y="687"/>
                    <a:pt x="942" y="651"/>
                  </a:cubicBezTo>
                  <a:lnTo>
                    <a:pt x="97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45"/>
            <p:cNvSpPr/>
            <p:nvPr/>
          </p:nvSpPr>
          <p:spPr>
            <a:xfrm>
              <a:off x="4593961" y="1429232"/>
              <a:ext cx="65128" cy="74054"/>
            </a:xfrm>
            <a:custGeom>
              <a:avLst/>
              <a:gdLst/>
              <a:ahLst/>
              <a:cxnLst/>
              <a:rect l="l" t="t" r="r" b="b"/>
              <a:pathLst>
                <a:path w="861" h="979" extrusionOk="0">
                  <a:moveTo>
                    <a:pt x="861" y="1"/>
                  </a:moveTo>
                  <a:cubicBezTo>
                    <a:pt x="802" y="104"/>
                    <a:pt x="673" y="233"/>
                    <a:pt x="489" y="395"/>
                  </a:cubicBezTo>
                  <a:cubicBezTo>
                    <a:pt x="383" y="478"/>
                    <a:pt x="280" y="559"/>
                    <a:pt x="185" y="618"/>
                  </a:cubicBezTo>
                  <a:lnTo>
                    <a:pt x="162" y="640"/>
                  </a:lnTo>
                  <a:cubicBezTo>
                    <a:pt x="129" y="663"/>
                    <a:pt x="92" y="688"/>
                    <a:pt x="70" y="710"/>
                  </a:cubicBezTo>
                  <a:cubicBezTo>
                    <a:pt x="34" y="733"/>
                    <a:pt x="11" y="744"/>
                    <a:pt x="0" y="769"/>
                  </a:cubicBezTo>
                  <a:cubicBezTo>
                    <a:pt x="22" y="769"/>
                    <a:pt x="59" y="780"/>
                    <a:pt x="92" y="802"/>
                  </a:cubicBezTo>
                  <a:cubicBezTo>
                    <a:pt x="103" y="814"/>
                    <a:pt x="115" y="828"/>
                    <a:pt x="129" y="839"/>
                  </a:cubicBezTo>
                  <a:cubicBezTo>
                    <a:pt x="151" y="861"/>
                    <a:pt x="185" y="897"/>
                    <a:pt x="221" y="942"/>
                  </a:cubicBezTo>
                  <a:lnTo>
                    <a:pt x="838" y="978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45"/>
            <p:cNvSpPr/>
            <p:nvPr/>
          </p:nvSpPr>
          <p:spPr>
            <a:xfrm>
              <a:off x="4423017" y="1430896"/>
              <a:ext cx="150680" cy="59909"/>
            </a:xfrm>
            <a:custGeom>
              <a:avLst/>
              <a:gdLst/>
              <a:ahLst/>
              <a:cxnLst/>
              <a:rect l="l" t="t" r="r" b="b"/>
              <a:pathLst>
                <a:path w="1992" h="792" extrusionOk="0">
                  <a:moveTo>
                    <a:pt x="1187" y="1"/>
                  </a:moveTo>
                  <a:cubicBezTo>
                    <a:pt x="1184" y="1"/>
                    <a:pt x="1180" y="1"/>
                    <a:pt x="1176" y="1"/>
                  </a:cubicBezTo>
                  <a:cubicBezTo>
                    <a:pt x="1084" y="1"/>
                    <a:pt x="838" y="23"/>
                    <a:pt x="606" y="211"/>
                  </a:cubicBezTo>
                  <a:cubicBezTo>
                    <a:pt x="433" y="328"/>
                    <a:pt x="129" y="560"/>
                    <a:pt x="0" y="652"/>
                  </a:cubicBezTo>
                  <a:lnTo>
                    <a:pt x="1375" y="747"/>
                  </a:lnTo>
                  <a:lnTo>
                    <a:pt x="1992" y="792"/>
                  </a:lnTo>
                  <a:cubicBezTo>
                    <a:pt x="1981" y="769"/>
                    <a:pt x="1970" y="758"/>
                    <a:pt x="1956" y="747"/>
                  </a:cubicBezTo>
                  <a:lnTo>
                    <a:pt x="1956" y="736"/>
                  </a:lnTo>
                  <a:lnTo>
                    <a:pt x="1922" y="711"/>
                  </a:lnTo>
                  <a:cubicBezTo>
                    <a:pt x="1863" y="618"/>
                    <a:pt x="1794" y="526"/>
                    <a:pt x="1713" y="420"/>
                  </a:cubicBezTo>
                  <a:cubicBezTo>
                    <a:pt x="1565" y="237"/>
                    <a:pt x="1351" y="1"/>
                    <a:pt x="1187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45"/>
            <p:cNvSpPr/>
            <p:nvPr/>
          </p:nvSpPr>
          <p:spPr>
            <a:xfrm>
              <a:off x="4586776" y="1497912"/>
              <a:ext cx="75037" cy="66036"/>
            </a:xfrm>
            <a:custGeom>
              <a:avLst/>
              <a:gdLst/>
              <a:ahLst/>
              <a:cxnLst/>
              <a:rect l="l" t="t" r="r" b="b"/>
              <a:pathLst>
                <a:path w="992" h="873" extrusionOk="0">
                  <a:moveTo>
                    <a:pt x="224" y="1"/>
                  </a:moveTo>
                  <a:cubicBezTo>
                    <a:pt x="224" y="34"/>
                    <a:pt x="210" y="59"/>
                    <a:pt x="187" y="93"/>
                  </a:cubicBezTo>
                  <a:lnTo>
                    <a:pt x="154" y="129"/>
                  </a:lnTo>
                  <a:cubicBezTo>
                    <a:pt x="129" y="151"/>
                    <a:pt x="95" y="185"/>
                    <a:pt x="48" y="221"/>
                  </a:cubicBezTo>
                  <a:lnTo>
                    <a:pt x="0" y="839"/>
                  </a:lnTo>
                  <a:lnTo>
                    <a:pt x="992" y="872"/>
                  </a:lnTo>
                  <a:cubicBezTo>
                    <a:pt x="897" y="814"/>
                    <a:pt x="794" y="721"/>
                    <a:pt x="665" y="571"/>
                  </a:cubicBezTo>
                  <a:cubicBezTo>
                    <a:pt x="643" y="548"/>
                    <a:pt x="618" y="512"/>
                    <a:pt x="595" y="489"/>
                  </a:cubicBezTo>
                  <a:cubicBezTo>
                    <a:pt x="503" y="372"/>
                    <a:pt x="433" y="280"/>
                    <a:pt x="363" y="185"/>
                  </a:cubicBezTo>
                  <a:lnTo>
                    <a:pt x="338" y="140"/>
                  </a:lnTo>
                  <a:cubicBezTo>
                    <a:pt x="316" y="115"/>
                    <a:pt x="305" y="93"/>
                    <a:pt x="280" y="70"/>
                  </a:cubicBezTo>
                  <a:cubicBezTo>
                    <a:pt x="257" y="34"/>
                    <a:pt x="235" y="12"/>
                    <a:pt x="224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45"/>
            <p:cNvSpPr/>
            <p:nvPr/>
          </p:nvSpPr>
          <p:spPr>
            <a:xfrm>
              <a:off x="4526945" y="1490726"/>
              <a:ext cx="66187" cy="75113"/>
            </a:xfrm>
            <a:custGeom>
              <a:avLst/>
              <a:gdLst/>
              <a:ahLst/>
              <a:cxnLst/>
              <a:rect l="l" t="t" r="r" b="b"/>
              <a:pathLst>
                <a:path w="875" h="993" extrusionOk="0">
                  <a:moveTo>
                    <a:pt x="23" y="1"/>
                  </a:moveTo>
                  <a:lnTo>
                    <a:pt x="1" y="992"/>
                  </a:lnTo>
                  <a:cubicBezTo>
                    <a:pt x="70" y="886"/>
                    <a:pt x="188" y="758"/>
                    <a:pt x="386" y="596"/>
                  </a:cubicBezTo>
                  <a:cubicBezTo>
                    <a:pt x="489" y="503"/>
                    <a:pt x="596" y="434"/>
                    <a:pt x="688" y="375"/>
                  </a:cubicBezTo>
                  <a:cubicBezTo>
                    <a:pt x="721" y="339"/>
                    <a:pt x="769" y="316"/>
                    <a:pt x="805" y="280"/>
                  </a:cubicBezTo>
                  <a:cubicBezTo>
                    <a:pt x="827" y="258"/>
                    <a:pt x="850" y="235"/>
                    <a:pt x="875" y="224"/>
                  </a:cubicBezTo>
                  <a:cubicBezTo>
                    <a:pt x="839" y="224"/>
                    <a:pt x="805" y="210"/>
                    <a:pt x="780" y="188"/>
                  </a:cubicBezTo>
                  <a:cubicBezTo>
                    <a:pt x="769" y="177"/>
                    <a:pt x="758" y="165"/>
                    <a:pt x="746" y="154"/>
                  </a:cubicBezTo>
                  <a:cubicBezTo>
                    <a:pt x="735" y="140"/>
                    <a:pt x="721" y="129"/>
                    <a:pt x="710" y="118"/>
                  </a:cubicBezTo>
                  <a:cubicBezTo>
                    <a:pt x="688" y="107"/>
                    <a:pt x="677" y="84"/>
                    <a:pt x="651" y="48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F8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45"/>
            <p:cNvSpPr/>
            <p:nvPr/>
          </p:nvSpPr>
          <p:spPr>
            <a:xfrm>
              <a:off x="4526113" y="1517125"/>
              <a:ext cx="60741" cy="150756"/>
            </a:xfrm>
            <a:custGeom>
              <a:avLst/>
              <a:gdLst/>
              <a:ahLst/>
              <a:cxnLst/>
              <a:rect l="l" t="t" r="r" b="b"/>
              <a:pathLst>
                <a:path w="803" h="1993" extrusionOk="0">
                  <a:moveTo>
                    <a:pt x="802" y="1"/>
                  </a:moveTo>
                  <a:cubicBezTo>
                    <a:pt x="780" y="26"/>
                    <a:pt x="746" y="37"/>
                    <a:pt x="721" y="59"/>
                  </a:cubicBezTo>
                  <a:cubicBezTo>
                    <a:pt x="629" y="118"/>
                    <a:pt x="537" y="199"/>
                    <a:pt x="431" y="280"/>
                  </a:cubicBezTo>
                  <a:cubicBezTo>
                    <a:pt x="257" y="434"/>
                    <a:pt x="48" y="618"/>
                    <a:pt x="12" y="769"/>
                  </a:cubicBezTo>
                  <a:cubicBezTo>
                    <a:pt x="12" y="783"/>
                    <a:pt x="0" y="805"/>
                    <a:pt x="12" y="817"/>
                  </a:cubicBezTo>
                  <a:cubicBezTo>
                    <a:pt x="12" y="909"/>
                    <a:pt x="34" y="1143"/>
                    <a:pt x="221" y="1386"/>
                  </a:cubicBezTo>
                  <a:cubicBezTo>
                    <a:pt x="338" y="1551"/>
                    <a:pt x="570" y="1864"/>
                    <a:pt x="662" y="1993"/>
                  </a:cubicBezTo>
                  <a:lnTo>
                    <a:pt x="802" y="1"/>
                  </a:lnTo>
                  <a:close/>
                </a:path>
              </a:pathLst>
            </a:custGeom>
            <a:solidFill>
              <a:srgbClr val="FF8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45"/>
            <p:cNvSpPr/>
            <p:nvPr/>
          </p:nvSpPr>
          <p:spPr>
            <a:xfrm>
              <a:off x="4614233" y="1565761"/>
              <a:ext cx="301208" cy="303932"/>
            </a:xfrm>
            <a:custGeom>
              <a:avLst/>
              <a:gdLst/>
              <a:ahLst/>
              <a:cxnLst/>
              <a:rect l="l" t="t" r="r" b="b"/>
              <a:pathLst>
                <a:path w="3982" h="4018" extrusionOk="0">
                  <a:moveTo>
                    <a:pt x="769" y="1339"/>
                  </a:moveTo>
                  <a:cubicBezTo>
                    <a:pt x="780" y="1350"/>
                    <a:pt x="780" y="1350"/>
                    <a:pt x="791" y="1350"/>
                  </a:cubicBezTo>
                  <a:cubicBezTo>
                    <a:pt x="824" y="1372"/>
                    <a:pt x="850" y="1408"/>
                    <a:pt x="883" y="1431"/>
                  </a:cubicBezTo>
                  <a:cubicBezTo>
                    <a:pt x="894" y="1442"/>
                    <a:pt x="894" y="1453"/>
                    <a:pt x="908" y="1467"/>
                  </a:cubicBezTo>
                  <a:cubicBezTo>
                    <a:pt x="919" y="1478"/>
                    <a:pt x="931" y="1489"/>
                    <a:pt x="931" y="1501"/>
                  </a:cubicBezTo>
                  <a:cubicBezTo>
                    <a:pt x="931" y="1501"/>
                    <a:pt x="919" y="1512"/>
                    <a:pt x="908" y="1523"/>
                  </a:cubicBezTo>
                  <a:cubicBezTo>
                    <a:pt x="872" y="1548"/>
                    <a:pt x="838" y="1570"/>
                    <a:pt x="802" y="1593"/>
                  </a:cubicBezTo>
                  <a:cubicBezTo>
                    <a:pt x="755" y="1618"/>
                    <a:pt x="732" y="1629"/>
                    <a:pt x="721" y="1629"/>
                  </a:cubicBezTo>
                  <a:cubicBezTo>
                    <a:pt x="699" y="1618"/>
                    <a:pt x="685" y="1607"/>
                    <a:pt x="674" y="1582"/>
                  </a:cubicBezTo>
                  <a:cubicBezTo>
                    <a:pt x="662" y="1570"/>
                    <a:pt x="662" y="1570"/>
                    <a:pt x="662" y="1559"/>
                  </a:cubicBezTo>
                  <a:cubicBezTo>
                    <a:pt x="651" y="1548"/>
                    <a:pt x="651" y="1537"/>
                    <a:pt x="651" y="1537"/>
                  </a:cubicBezTo>
                  <a:lnTo>
                    <a:pt x="640" y="1537"/>
                  </a:lnTo>
                  <a:lnTo>
                    <a:pt x="640" y="1512"/>
                  </a:lnTo>
                  <a:cubicBezTo>
                    <a:pt x="629" y="1489"/>
                    <a:pt x="629" y="1467"/>
                    <a:pt x="629" y="1442"/>
                  </a:cubicBezTo>
                  <a:lnTo>
                    <a:pt x="629" y="1420"/>
                  </a:lnTo>
                  <a:cubicBezTo>
                    <a:pt x="629" y="1408"/>
                    <a:pt x="640" y="1383"/>
                    <a:pt x="662" y="1372"/>
                  </a:cubicBezTo>
                  <a:cubicBezTo>
                    <a:pt x="674" y="1361"/>
                    <a:pt x="685" y="1361"/>
                    <a:pt x="699" y="1350"/>
                  </a:cubicBezTo>
                  <a:cubicBezTo>
                    <a:pt x="721" y="1350"/>
                    <a:pt x="732" y="1339"/>
                    <a:pt x="743" y="1339"/>
                  </a:cubicBezTo>
                  <a:close/>
                  <a:moveTo>
                    <a:pt x="512" y="1383"/>
                  </a:moveTo>
                  <a:lnTo>
                    <a:pt x="512" y="1383"/>
                  </a:lnTo>
                  <a:cubicBezTo>
                    <a:pt x="489" y="1431"/>
                    <a:pt x="489" y="1478"/>
                    <a:pt x="489" y="1512"/>
                  </a:cubicBezTo>
                  <a:cubicBezTo>
                    <a:pt x="489" y="1582"/>
                    <a:pt x="523" y="1640"/>
                    <a:pt x="559" y="1710"/>
                  </a:cubicBezTo>
                  <a:cubicBezTo>
                    <a:pt x="475" y="1758"/>
                    <a:pt x="394" y="1816"/>
                    <a:pt x="313" y="1861"/>
                  </a:cubicBezTo>
                  <a:cubicBezTo>
                    <a:pt x="302" y="1872"/>
                    <a:pt x="291" y="1872"/>
                    <a:pt x="280" y="1886"/>
                  </a:cubicBezTo>
                  <a:lnTo>
                    <a:pt x="243" y="1886"/>
                  </a:lnTo>
                  <a:cubicBezTo>
                    <a:pt x="232" y="1886"/>
                    <a:pt x="221" y="1886"/>
                    <a:pt x="210" y="1872"/>
                  </a:cubicBezTo>
                  <a:cubicBezTo>
                    <a:pt x="174" y="1839"/>
                    <a:pt x="174" y="1791"/>
                    <a:pt x="185" y="1746"/>
                  </a:cubicBezTo>
                  <a:cubicBezTo>
                    <a:pt x="221" y="1688"/>
                    <a:pt x="243" y="1629"/>
                    <a:pt x="280" y="1570"/>
                  </a:cubicBezTo>
                  <a:cubicBezTo>
                    <a:pt x="302" y="1523"/>
                    <a:pt x="336" y="1478"/>
                    <a:pt x="372" y="1453"/>
                  </a:cubicBezTo>
                  <a:cubicBezTo>
                    <a:pt x="383" y="1442"/>
                    <a:pt x="394" y="1442"/>
                    <a:pt x="405" y="1431"/>
                  </a:cubicBezTo>
                  <a:cubicBezTo>
                    <a:pt x="431" y="1420"/>
                    <a:pt x="475" y="1397"/>
                    <a:pt x="512" y="1383"/>
                  </a:cubicBezTo>
                  <a:close/>
                  <a:moveTo>
                    <a:pt x="615" y="1839"/>
                  </a:moveTo>
                  <a:cubicBezTo>
                    <a:pt x="629" y="1850"/>
                    <a:pt x="629" y="1861"/>
                    <a:pt x="640" y="1872"/>
                  </a:cubicBezTo>
                  <a:lnTo>
                    <a:pt x="651" y="1886"/>
                  </a:lnTo>
                  <a:cubicBezTo>
                    <a:pt x="721" y="1956"/>
                    <a:pt x="791" y="2037"/>
                    <a:pt x="861" y="2096"/>
                  </a:cubicBezTo>
                  <a:cubicBezTo>
                    <a:pt x="883" y="2118"/>
                    <a:pt x="908" y="2140"/>
                    <a:pt x="942" y="2165"/>
                  </a:cubicBezTo>
                  <a:cubicBezTo>
                    <a:pt x="1000" y="2221"/>
                    <a:pt x="1023" y="2280"/>
                    <a:pt x="1048" y="2361"/>
                  </a:cubicBezTo>
                  <a:cubicBezTo>
                    <a:pt x="1048" y="2386"/>
                    <a:pt x="1034" y="2408"/>
                    <a:pt x="1023" y="2445"/>
                  </a:cubicBezTo>
                  <a:cubicBezTo>
                    <a:pt x="1000" y="2397"/>
                    <a:pt x="964" y="2361"/>
                    <a:pt x="942" y="2339"/>
                  </a:cubicBezTo>
                  <a:lnTo>
                    <a:pt x="931" y="2327"/>
                  </a:lnTo>
                  <a:cubicBezTo>
                    <a:pt x="919" y="2327"/>
                    <a:pt x="908" y="2316"/>
                    <a:pt x="894" y="2316"/>
                  </a:cubicBezTo>
                  <a:lnTo>
                    <a:pt x="850" y="2316"/>
                  </a:lnTo>
                  <a:cubicBezTo>
                    <a:pt x="813" y="2327"/>
                    <a:pt x="791" y="2339"/>
                    <a:pt x="755" y="2375"/>
                  </a:cubicBezTo>
                  <a:cubicBezTo>
                    <a:pt x="685" y="2316"/>
                    <a:pt x="615" y="2258"/>
                    <a:pt x="581" y="2188"/>
                  </a:cubicBezTo>
                  <a:cubicBezTo>
                    <a:pt x="545" y="2140"/>
                    <a:pt x="523" y="2096"/>
                    <a:pt x="512" y="2037"/>
                  </a:cubicBezTo>
                  <a:cubicBezTo>
                    <a:pt x="500" y="1989"/>
                    <a:pt x="489" y="1956"/>
                    <a:pt x="500" y="1920"/>
                  </a:cubicBezTo>
                  <a:cubicBezTo>
                    <a:pt x="512" y="1897"/>
                    <a:pt x="523" y="1886"/>
                    <a:pt x="545" y="1872"/>
                  </a:cubicBezTo>
                  <a:cubicBezTo>
                    <a:pt x="570" y="1861"/>
                    <a:pt x="593" y="1850"/>
                    <a:pt x="615" y="1839"/>
                  </a:cubicBezTo>
                  <a:close/>
                  <a:moveTo>
                    <a:pt x="908" y="2361"/>
                  </a:moveTo>
                  <a:cubicBezTo>
                    <a:pt x="919" y="2375"/>
                    <a:pt x="931" y="2375"/>
                    <a:pt x="931" y="2386"/>
                  </a:cubicBezTo>
                  <a:cubicBezTo>
                    <a:pt x="942" y="2397"/>
                    <a:pt x="953" y="2408"/>
                    <a:pt x="964" y="2420"/>
                  </a:cubicBezTo>
                  <a:cubicBezTo>
                    <a:pt x="964" y="2431"/>
                    <a:pt x="978" y="2445"/>
                    <a:pt x="978" y="2456"/>
                  </a:cubicBezTo>
                  <a:cubicBezTo>
                    <a:pt x="960" y="2462"/>
                    <a:pt x="942" y="2464"/>
                    <a:pt x="926" y="2464"/>
                  </a:cubicBezTo>
                  <a:cubicBezTo>
                    <a:pt x="910" y="2464"/>
                    <a:pt x="896" y="2462"/>
                    <a:pt x="883" y="2456"/>
                  </a:cubicBezTo>
                  <a:cubicBezTo>
                    <a:pt x="850" y="2445"/>
                    <a:pt x="824" y="2420"/>
                    <a:pt x="802" y="2397"/>
                  </a:cubicBezTo>
                  <a:lnTo>
                    <a:pt x="802" y="2386"/>
                  </a:lnTo>
                  <a:cubicBezTo>
                    <a:pt x="813" y="2375"/>
                    <a:pt x="838" y="2375"/>
                    <a:pt x="861" y="2361"/>
                  </a:cubicBezTo>
                  <a:close/>
                  <a:moveTo>
                    <a:pt x="534" y="2210"/>
                  </a:moveTo>
                  <a:cubicBezTo>
                    <a:pt x="570" y="2246"/>
                    <a:pt x="593" y="2291"/>
                    <a:pt x="629" y="2327"/>
                  </a:cubicBezTo>
                  <a:cubicBezTo>
                    <a:pt x="640" y="2339"/>
                    <a:pt x="651" y="2350"/>
                    <a:pt x="674" y="2361"/>
                  </a:cubicBezTo>
                  <a:cubicBezTo>
                    <a:pt x="699" y="2375"/>
                    <a:pt x="721" y="2397"/>
                    <a:pt x="743" y="2420"/>
                  </a:cubicBezTo>
                  <a:cubicBezTo>
                    <a:pt x="780" y="2431"/>
                    <a:pt x="802" y="2456"/>
                    <a:pt x="824" y="2478"/>
                  </a:cubicBezTo>
                  <a:cubicBezTo>
                    <a:pt x="850" y="2490"/>
                    <a:pt x="872" y="2501"/>
                    <a:pt x="894" y="2501"/>
                  </a:cubicBezTo>
                  <a:cubicBezTo>
                    <a:pt x="908" y="2501"/>
                    <a:pt x="919" y="2501"/>
                    <a:pt x="919" y="2515"/>
                  </a:cubicBezTo>
                  <a:cubicBezTo>
                    <a:pt x="953" y="2515"/>
                    <a:pt x="989" y="2501"/>
                    <a:pt x="1023" y="2490"/>
                  </a:cubicBezTo>
                  <a:cubicBezTo>
                    <a:pt x="1023" y="2478"/>
                    <a:pt x="1034" y="2478"/>
                    <a:pt x="1034" y="2478"/>
                  </a:cubicBezTo>
                  <a:lnTo>
                    <a:pt x="1059" y="2478"/>
                  </a:lnTo>
                  <a:cubicBezTo>
                    <a:pt x="1070" y="2478"/>
                    <a:pt x="1070" y="2490"/>
                    <a:pt x="1081" y="2490"/>
                  </a:cubicBezTo>
                  <a:cubicBezTo>
                    <a:pt x="1093" y="2501"/>
                    <a:pt x="1104" y="2515"/>
                    <a:pt x="1118" y="2526"/>
                  </a:cubicBezTo>
                  <a:cubicBezTo>
                    <a:pt x="1140" y="2548"/>
                    <a:pt x="1151" y="2559"/>
                    <a:pt x="1162" y="2584"/>
                  </a:cubicBezTo>
                  <a:cubicBezTo>
                    <a:pt x="1162" y="2596"/>
                    <a:pt x="1162" y="2607"/>
                    <a:pt x="1174" y="2629"/>
                  </a:cubicBezTo>
                  <a:cubicBezTo>
                    <a:pt x="1151" y="2618"/>
                    <a:pt x="1129" y="2607"/>
                    <a:pt x="1104" y="2596"/>
                  </a:cubicBezTo>
                  <a:cubicBezTo>
                    <a:pt x="1093" y="2596"/>
                    <a:pt x="1081" y="2584"/>
                    <a:pt x="1070" y="2584"/>
                  </a:cubicBezTo>
                  <a:lnTo>
                    <a:pt x="1048" y="2584"/>
                  </a:lnTo>
                  <a:cubicBezTo>
                    <a:pt x="1037" y="2578"/>
                    <a:pt x="1025" y="2575"/>
                    <a:pt x="1014" y="2575"/>
                  </a:cubicBezTo>
                  <a:cubicBezTo>
                    <a:pt x="979" y="2575"/>
                    <a:pt x="948" y="2607"/>
                    <a:pt x="931" y="2677"/>
                  </a:cubicBezTo>
                  <a:cubicBezTo>
                    <a:pt x="908" y="2666"/>
                    <a:pt x="883" y="2654"/>
                    <a:pt x="861" y="2640"/>
                  </a:cubicBezTo>
                  <a:cubicBezTo>
                    <a:pt x="813" y="2607"/>
                    <a:pt x="780" y="2584"/>
                    <a:pt x="732" y="2548"/>
                  </a:cubicBezTo>
                  <a:cubicBezTo>
                    <a:pt x="685" y="2526"/>
                    <a:pt x="651" y="2490"/>
                    <a:pt x="604" y="2467"/>
                  </a:cubicBezTo>
                  <a:cubicBezTo>
                    <a:pt x="593" y="2456"/>
                    <a:pt x="581" y="2445"/>
                    <a:pt x="581" y="2431"/>
                  </a:cubicBezTo>
                  <a:cubicBezTo>
                    <a:pt x="559" y="2420"/>
                    <a:pt x="545" y="2397"/>
                    <a:pt x="534" y="2375"/>
                  </a:cubicBezTo>
                  <a:cubicBezTo>
                    <a:pt x="523" y="2361"/>
                    <a:pt x="523" y="2339"/>
                    <a:pt x="523" y="2316"/>
                  </a:cubicBezTo>
                  <a:cubicBezTo>
                    <a:pt x="523" y="2280"/>
                    <a:pt x="523" y="2246"/>
                    <a:pt x="534" y="2210"/>
                  </a:cubicBezTo>
                  <a:close/>
                  <a:moveTo>
                    <a:pt x="1036" y="2620"/>
                  </a:moveTo>
                  <a:cubicBezTo>
                    <a:pt x="1057" y="2620"/>
                    <a:pt x="1083" y="2633"/>
                    <a:pt x="1118" y="2654"/>
                  </a:cubicBezTo>
                  <a:cubicBezTo>
                    <a:pt x="1129" y="2666"/>
                    <a:pt x="1140" y="2677"/>
                    <a:pt x="1162" y="2677"/>
                  </a:cubicBezTo>
                  <a:cubicBezTo>
                    <a:pt x="1151" y="2688"/>
                    <a:pt x="1151" y="2688"/>
                    <a:pt x="1140" y="2688"/>
                  </a:cubicBezTo>
                  <a:cubicBezTo>
                    <a:pt x="1140" y="2699"/>
                    <a:pt x="1140" y="2699"/>
                    <a:pt x="1129" y="2699"/>
                  </a:cubicBezTo>
                  <a:cubicBezTo>
                    <a:pt x="1121" y="2703"/>
                    <a:pt x="1113" y="2704"/>
                    <a:pt x="1104" y="2704"/>
                  </a:cubicBezTo>
                  <a:cubicBezTo>
                    <a:pt x="1088" y="2704"/>
                    <a:pt x="1070" y="2699"/>
                    <a:pt x="1048" y="2699"/>
                  </a:cubicBezTo>
                  <a:lnTo>
                    <a:pt x="1034" y="2688"/>
                  </a:lnTo>
                  <a:lnTo>
                    <a:pt x="978" y="2688"/>
                  </a:lnTo>
                  <a:cubicBezTo>
                    <a:pt x="989" y="2666"/>
                    <a:pt x="989" y="2640"/>
                    <a:pt x="1000" y="2640"/>
                  </a:cubicBezTo>
                  <a:cubicBezTo>
                    <a:pt x="1010" y="2627"/>
                    <a:pt x="1021" y="2620"/>
                    <a:pt x="1036" y="2620"/>
                  </a:cubicBezTo>
                  <a:close/>
                  <a:moveTo>
                    <a:pt x="1162" y="2758"/>
                  </a:moveTo>
                  <a:lnTo>
                    <a:pt x="1210" y="2875"/>
                  </a:lnTo>
                  <a:cubicBezTo>
                    <a:pt x="1188" y="2864"/>
                    <a:pt x="1162" y="2839"/>
                    <a:pt x="1151" y="2816"/>
                  </a:cubicBezTo>
                  <a:cubicBezTo>
                    <a:pt x="1129" y="2805"/>
                    <a:pt x="1104" y="2780"/>
                    <a:pt x="1081" y="2758"/>
                  </a:cubicBezTo>
                  <a:close/>
                  <a:moveTo>
                    <a:pt x="685" y="2584"/>
                  </a:moveTo>
                  <a:cubicBezTo>
                    <a:pt x="699" y="2584"/>
                    <a:pt x="710" y="2596"/>
                    <a:pt x="721" y="2596"/>
                  </a:cubicBezTo>
                  <a:cubicBezTo>
                    <a:pt x="791" y="2654"/>
                    <a:pt x="861" y="2710"/>
                    <a:pt x="953" y="2724"/>
                  </a:cubicBezTo>
                  <a:cubicBezTo>
                    <a:pt x="964" y="2724"/>
                    <a:pt x="978" y="2735"/>
                    <a:pt x="989" y="2735"/>
                  </a:cubicBezTo>
                  <a:cubicBezTo>
                    <a:pt x="1000" y="2735"/>
                    <a:pt x="1012" y="2735"/>
                    <a:pt x="1012" y="2747"/>
                  </a:cubicBezTo>
                  <a:lnTo>
                    <a:pt x="1023" y="2747"/>
                  </a:lnTo>
                  <a:cubicBezTo>
                    <a:pt x="1093" y="2828"/>
                    <a:pt x="1151" y="2897"/>
                    <a:pt x="1221" y="2978"/>
                  </a:cubicBezTo>
                  <a:cubicBezTo>
                    <a:pt x="1232" y="2978"/>
                    <a:pt x="1232" y="3004"/>
                    <a:pt x="1232" y="3015"/>
                  </a:cubicBezTo>
                  <a:lnTo>
                    <a:pt x="1199" y="2978"/>
                  </a:lnTo>
                  <a:cubicBezTo>
                    <a:pt x="1188" y="2967"/>
                    <a:pt x="1162" y="2956"/>
                    <a:pt x="1151" y="2945"/>
                  </a:cubicBezTo>
                  <a:cubicBezTo>
                    <a:pt x="1129" y="2920"/>
                    <a:pt x="1104" y="2909"/>
                    <a:pt x="1093" y="2909"/>
                  </a:cubicBezTo>
                  <a:cubicBezTo>
                    <a:pt x="1081" y="2909"/>
                    <a:pt x="1070" y="2909"/>
                    <a:pt x="1059" y="2920"/>
                  </a:cubicBezTo>
                  <a:lnTo>
                    <a:pt x="1023" y="2956"/>
                  </a:lnTo>
                  <a:cubicBezTo>
                    <a:pt x="1023" y="2967"/>
                    <a:pt x="1023" y="2978"/>
                    <a:pt x="1012" y="2990"/>
                  </a:cubicBezTo>
                  <a:lnTo>
                    <a:pt x="1012" y="3004"/>
                  </a:lnTo>
                  <a:cubicBezTo>
                    <a:pt x="964" y="2978"/>
                    <a:pt x="908" y="2956"/>
                    <a:pt x="872" y="2920"/>
                  </a:cubicBezTo>
                  <a:cubicBezTo>
                    <a:pt x="861" y="2909"/>
                    <a:pt x="850" y="2897"/>
                    <a:pt x="838" y="2886"/>
                  </a:cubicBezTo>
                  <a:cubicBezTo>
                    <a:pt x="802" y="2850"/>
                    <a:pt x="780" y="2816"/>
                    <a:pt x="743" y="2780"/>
                  </a:cubicBezTo>
                  <a:cubicBezTo>
                    <a:pt x="732" y="2780"/>
                    <a:pt x="732" y="2769"/>
                    <a:pt x="721" y="2758"/>
                  </a:cubicBezTo>
                  <a:cubicBezTo>
                    <a:pt x="721" y="2758"/>
                    <a:pt x="710" y="2747"/>
                    <a:pt x="710" y="2735"/>
                  </a:cubicBezTo>
                  <a:cubicBezTo>
                    <a:pt x="685" y="2710"/>
                    <a:pt x="674" y="2677"/>
                    <a:pt x="674" y="2640"/>
                  </a:cubicBezTo>
                  <a:cubicBezTo>
                    <a:pt x="674" y="2618"/>
                    <a:pt x="674" y="2607"/>
                    <a:pt x="685" y="2584"/>
                  </a:cubicBezTo>
                  <a:close/>
                  <a:moveTo>
                    <a:pt x="1101" y="2959"/>
                  </a:moveTo>
                  <a:cubicBezTo>
                    <a:pt x="1114" y="2959"/>
                    <a:pt x="1131" y="2970"/>
                    <a:pt x="1162" y="2990"/>
                  </a:cubicBezTo>
                  <a:cubicBezTo>
                    <a:pt x="1174" y="3015"/>
                    <a:pt x="1199" y="3037"/>
                    <a:pt x="1221" y="3048"/>
                  </a:cubicBezTo>
                  <a:cubicBezTo>
                    <a:pt x="1210" y="3073"/>
                    <a:pt x="1210" y="3073"/>
                    <a:pt x="1199" y="3085"/>
                  </a:cubicBezTo>
                  <a:lnTo>
                    <a:pt x="1162" y="3085"/>
                  </a:lnTo>
                  <a:cubicBezTo>
                    <a:pt x="1151" y="3085"/>
                    <a:pt x="1140" y="3073"/>
                    <a:pt x="1118" y="3059"/>
                  </a:cubicBezTo>
                  <a:cubicBezTo>
                    <a:pt x="1093" y="3048"/>
                    <a:pt x="1070" y="3037"/>
                    <a:pt x="1048" y="3015"/>
                  </a:cubicBezTo>
                  <a:cubicBezTo>
                    <a:pt x="1073" y="2976"/>
                    <a:pt x="1084" y="2959"/>
                    <a:pt x="1101" y="2959"/>
                  </a:cubicBezTo>
                  <a:close/>
                  <a:moveTo>
                    <a:pt x="1291" y="3048"/>
                  </a:moveTo>
                  <a:lnTo>
                    <a:pt x="1372" y="3258"/>
                  </a:lnTo>
                  <a:lnTo>
                    <a:pt x="1361" y="3258"/>
                  </a:lnTo>
                  <a:cubicBezTo>
                    <a:pt x="1313" y="3213"/>
                    <a:pt x="1269" y="3177"/>
                    <a:pt x="1232" y="3129"/>
                  </a:cubicBezTo>
                  <a:cubicBezTo>
                    <a:pt x="1244" y="3096"/>
                    <a:pt x="1269" y="3073"/>
                    <a:pt x="1291" y="3048"/>
                  </a:cubicBezTo>
                  <a:close/>
                  <a:moveTo>
                    <a:pt x="1093" y="2269"/>
                  </a:moveTo>
                  <a:lnTo>
                    <a:pt x="1710" y="3772"/>
                  </a:lnTo>
                  <a:cubicBezTo>
                    <a:pt x="1699" y="3772"/>
                    <a:pt x="1688" y="3772"/>
                    <a:pt x="1688" y="3758"/>
                  </a:cubicBezTo>
                  <a:lnTo>
                    <a:pt x="1663" y="3758"/>
                  </a:lnTo>
                  <a:cubicBezTo>
                    <a:pt x="1640" y="3747"/>
                    <a:pt x="1629" y="3747"/>
                    <a:pt x="1618" y="3724"/>
                  </a:cubicBezTo>
                  <a:cubicBezTo>
                    <a:pt x="1559" y="3562"/>
                    <a:pt x="1489" y="3397"/>
                    <a:pt x="1420" y="3235"/>
                  </a:cubicBezTo>
                  <a:cubicBezTo>
                    <a:pt x="1350" y="3073"/>
                    <a:pt x="1280" y="2909"/>
                    <a:pt x="1210" y="2747"/>
                  </a:cubicBezTo>
                  <a:cubicBezTo>
                    <a:pt x="1210" y="2735"/>
                    <a:pt x="1199" y="2724"/>
                    <a:pt x="1199" y="2710"/>
                  </a:cubicBezTo>
                  <a:lnTo>
                    <a:pt x="1210" y="2699"/>
                  </a:lnTo>
                  <a:cubicBezTo>
                    <a:pt x="1221" y="2654"/>
                    <a:pt x="1221" y="2618"/>
                    <a:pt x="1210" y="2584"/>
                  </a:cubicBezTo>
                  <a:cubicBezTo>
                    <a:pt x="1210" y="2559"/>
                    <a:pt x="1199" y="2537"/>
                    <a:pt x="1174" y="2526"/>
                  </a:cubicBezTo>
                  <a:cubicBezTo>
                    <a:pt x="1162" y="2515"/>
                    <a:pt x="1162" y="2501"/>
                    <a:pt x="1151" y="2490"/>
                  </a:cubicBezTo>
                  <a:cubicBezTo>
                    <a:pt x="1140" y="2490"/>
                    <a:pt x="1140" y="2490"/>
                    <a:pt x="1140" y="2478"/>
                  </a:cubicBezTo>
                  <a:cubicBezTo>
                    <a:pt x="1129" y="2478"/>
                    <a:pt x="1129" y="2467"/>
                    <a:pt x="1118" y="2467"/>
                  </a:cubicBezTo>
                  <a:lnTo>
                    <a:pt x="1118" y="2456"/>
                  </a:lnTo>
                  <a:cubicBezTo>
                    <a:pt x="1104" y="2431"/>
                    <a:pt x="1093" y="2408"/>
                    <a:pt x="1093" y="2397"/>
                  </a:cubicBezTo>
                  <a:lnTo>
                    <a:pt x="1093" y="2386"/>
                  </a:lnTo>
                  <a:lnTo>
                    <a:pt x="1093" y="2361"/>
                  </a:lnTo>
                  <a:cubicBezTo>
                    <a:pt x="1093" y="2339"/>
                    <a:pt x="1081" y="2305"/>
                    <a:pt x="1070" y="2280"/>
                  </a:cubicBezTo>
                  <a:cubicBezTo>
                    <a:pt x="1081" y="2280"/>
                    <a:pt x="1081" y="2280"/>
                    <a:pt x="1093" y="2269"/>
                  </a:cubicBezTo>
                  <a:close/>
                  <a:moveTo>
                    <a:pt x="927" y="1234"/>
                  </a:moveTo>
                  <a:cubicBezTo>
                    <a:pt x="948" y="1234"/>
                    <a:pt x="969" y="1237"/>
                    <a:pt x="989" y="1244"/>
                  </a:cubicBezTo>
                  <a:cubicBezTo>
                    <a:pt x="1104" y="1291"/>
                    <a:pt x="1210" y="1339"/>
                    <a:pt x="1327" y="1383"/>
                  </a:cubicBezTo>
                  <a:cubicBezTo>
                    <a:pt x="1397" y="1408"/>
                    <a:pt x="1467" y="1442"/>
                    <a:pt x="1537" y="1467"/>
                  </a:cubicBezTo>
                  <a:cubicBezTo>
                    <a:pt x="1570" y="1489"/>
                    <a:pt x="1607" y="1501"/>
                    <a:pt x="1640" y="1512"/>
                  </a:cubicBezTo>
                  <a:cubicBezTo>
                    <a:pt x="1677" y="1523"/>
                    <a:pt x="1710" y="1537"/>
                    <a:pt x="1746" y="1548"/>
                  </a:cubicBezTo>
                  <a:cubicBezTo>
                    <a:pt x="1791" y="1570"/>
                    <a:pt x="1839" y="1593"/>
                    <a:pt x="1872" y="1618"/>
                  </a:cubicBezTo>
                  <a:cubicBezTo>
                    <a:pt x="1931" y="1651"/>
                    <a:pt x="1978" y="1688"/>
                    <a:pt x="2012" y="1746"/>
                  </a:cubicBezTo>
                  <a:cubicBezTo>
                    <a:pt x="2026" y="1758"/>
                    <a:pt x="2037" y="1769"/>
                    <a:pt x="2048" y="1780"/>
                  </a:cubicBezTo>
                  <a:cubicBezTo>
                    <a:pt x="2129" y="1908"/>
                    <a:pt x="2210" y="2048"/>
                    <a:pt x="2280" y="2177"/>
                  </a:cubicBezTo>
                  <a:cubicBezTo>
                    <a:pt x="2291" y="2199"/>
                    <a:pt x="2305" y="2221"/>
                    <a:pt x="2327" y="2246"/>
                  </a:cubicBezTo>
                  <a:cubicBezTo>
                    <a:pt x="2397" y="2386"/>
                    <a:pt x="2501" y="2467"/>
                    <a:pt x="2654" y="2490"/>
                  </a:cubicBezTo>
                  <a:cubicBezTo>
                    <a:pt x="2688" y="2501"/>
                    <a:pt x="2710" y="2515"/>
                    <a:pt x="2746" y="2515"/>
                  </a:cubicBezTo>
                  <a:cubicBezTo>
                    <a:pt x="2875" y="2548"/>
                    <a:pt x="3004" y="2571"/>
                    <a:pt x="3129" y="2607"/>
                  </a:cubicBezTo>
                  <a:cubicBezTo>
                    <a:pt x="3258" y="2629"/>
                    <a:pt x="3386" y="2666"/>
                    <a:pt x="3515" y="2688"/>
                  </a:cubicBezTo>
                  <a:cubicBezTo>
                    <a:pt x="3526" y="2699"/>
                    <a:pt x="3537" y="2699"/>
                    <a:pt x="3548" y="2699"/>
                  </a:cubicBezTo>
                  <a:cubicBezTo>
                    <a:pt x="3607" y="2724"/>
                    <a:pt x="3666" y="2758"/>
                    <a:pt x="3702" y="2794"/>
                  </a:cubicBezTo>
                  <a:cubicBezTo>
                    <a:pt x="3713" y="2816"/>
                    <a:pt x="3724" y="2839"/>
                    <a:pt x="3747" y="2864"/>
                  </a:cubicBezTo>
                  <a:cubicBezTo>
                    <a:pt x="3758" y="2897"/>
                    <a:pt x="3772" y="2934"/>
                    <a:pt x="3794" y="2967"/>
                  </a:cubicBezTo>
                  <a:cubicBezTo>
                    <a:pt x="3794" y="2990"/>
                    <a:pt x="3805" y="3004"/>
                    <a:pt x="3805" y="3026"/>
                  </a:cubicBezTo>
                  <a:cubicBezTo>
                    <a:pt x="3842" y="3107"/>
                    <a:pt x="3853" y="3188"/>
                    <a:pt x="3875" y="3269"/>
                  </a:cubicBezTo>
                  <a:cubicBezTo>
                    <a:pt x="3897" y="3375"/>
                    <a:pt x="3911" y="3478"/>
                    <a:pt x="3911" y="3596"/>
                  </a:cubicBezTo>
                  <a:lnTo>
                    <a:pt x="3911" y="3677"/>
                  </a:lnTo>
                  <a:cubicBezTo>
                    <a:pt x="3911" y="3713"/>
                    <a:pt x="3897" y="3747"/>
                    <a:pt x="3897" y="3772"/>
                  </a:cubicBezTo>
                  <a:cubicBezTo>
                    <a:pt x="3886" y="3805"/>
                    <a:pt x="3875" y="3842"/>
                    <a:pt x="3864" y="3864"/>
                  </a:cubicBezTo>
                  <a:cubicBezTo>
                    <a:pt x="3853" y="3886"/>
                    <a:pt x="3842" y="3911"/>
                    <a:pt x="3828" y="3923"/>
                  </a:cubicBezTo>
                  <a:cubicBezTo>
                    <a:pt x="3805" y="3945"/>
                    <a:pt x="3794" y="3956"/>
                    <a:pt x="3772" y="3956"/>
                  </a:cubicBezTo>
                  <a:cubicBezTo>
                    <a:pt x="3758" y="3956"/>
                    <a:pt x="3758" y="3956"/>
                    <a:pt x="3747" y="3945"/>
                  </a:cubicBezTo>
                  <a:cubicBezTo>
                    <a:pt x="3735" y="3945"/>
                    <a:pt x="3713" y="3945"/>
                    <a:pt x="3702" y="3934"/>
                  </a:cubicBezTo>
                  <a:cubicBezTo>
                    <a:pt x="3654" y="3923"/>
                    <a:pt x="3607" y="3911"/>
                    <a:pt x="3548" y="3898"/>
                  </a:cubicBezTo>
                  <a:cubicBezTo>
                    <a:pt x="3537" y="3886"/>
                    <a:pt x="3515" y="3886"/>
                    <a:pt x="3504" y="3886"/>
                  </a:cubicBezTo>
                  <a:cubicBezTo>
                    <a:pt x="3434" y="3864"/>
                    <a:pt x="3364" y="3842"/>
                    <a:pt x="3294" y="3828"/>
                  </a:cubicBezTo>
                  <a:cubicBezTo>
                    <a:pt x="3143" y="3794"/>
                    <a:pt x="3004" y="3758"/>
                    <a:pt x="2850" y="3735"/>
                  </a:cubicBezTo>
                  <a:cubicBezTo>
                    <a:pt x="2828" y="3724"/>
                    <a:pt x="2805" y="3724"/>
                    <a:pt x="2780" y="3724"/>
                  </a:cubicBezTo>
                  <a:cubicBezTo>
                    <a:pt x="2654" y="3702"/>
                    <a:pt x="2526" y="3688"/>
                    <a:pt x="2386" y="3688"/>
                  </a:cubicBezTo>
                  <a:cubicBezTo>
                    <a:pt x="2350" y="3688"/>
                    <a:pt x="2305" y="3688"/>
                    <a:pt x="2258" y="3702"/>
                  </a:cubicBezTo>
                  <a:cubicBezTo>
                    <a:pt x="2177" y="3702"/>
                    <a:pt x="2107" y="3702"/>
                    <a:pt x="2026" y="3677"/>
                  </a:cubicBezTo>
                  <a:cubicBezTo>
                    <a:pt x="1920" y="3654"/>
                    <a:pt x="1816" y="3607"/>
                    <a:pt x="1721" y="3548"/>
                  </a:cubicBezTo>
                  <a:cubicBezTo>
                    <a:pt x="1710" y="3537"/>
                    <a:pt x="1699" y="3526"/>
                    <a:pt x="1688" y="3526"/>
                  </a:cubicBezTo>
                  <a:cubicBezTo>
                    <a:pt x="1663" y="3504"/>
                    <a:pt x="1651" y="3478"/>
                    <a:pt x="1640" y="3456"/>
                  </a:cubicBezTo>
                  <a:cubicBezTo>
                    <a:pt x="1523" y="3177"/>
                    <a:pt x="1408" y="2909"/>
                    <a:pt x="1291" y="2629"/>
                  </a:cubicBezTo>
                  <a:cubicBezTo>
                    <a:pt x="1257" y="2548"/>
                    <a:pt x="1221" y="2467"/>
                    <a:pt x="1188" y="2386"/>
                  </a:cubicBezTo>
                  <a:lnTo>
                    <a:pt x="1188" y="2375"/>
                  </a:lnTo>
                  <a:lnTo>
                    <a:pt x="1188" y="2350"/>
                  </a:lnTo>
                  <a:lnTo>
                    <a:pt x="1199" y="2339"/>
                  </a:lnTo>
                  <a:cubicBezTo>
                    <a:pt x="1199" y="2350"/>
                    <a:pt x="1210" y="2350"/>
                    <a:pt x="1210" y="2361"/>
                  </a:cubicBezTo>
                  <a:cubicBezTo>
                    <a:pt x="1232" y="2397"/>
                    <a:pt x="1269" y="2420"/>
                    <a:pt x="1291" y="2456"/>
                  </a:cubicBezTo>
                  <a:cubicBezTo>
                    <a:pt x="1291" y="2467"/>
                    <a:pt x="1302" y="2467"/>
                    <a:pt x="1302" y="2478"/>
                  </a:cubicBezTo>
                  <a:cubicBezTo>
                    <a:pt x="1313" y="2490"/>
                    <a:pt x="1313" y="2501"/>
                    <a:pt x="1327" y="2515"/>
                  </a:cubicBezTo>
                  <a:cubicBezTo>
                    <a:pt x="1338" y="2548"/>
                    <a:pt x="1350" y="2584"/>
                    <a:pt x="1372" y="2629"/>
                  </a:cubicBezTo>
                  <a:cubicBezTo>
                    <a:pt x="1420" y="2747"/>
                    <a:pt x="1467" y="2875"/>
                    <a:pt x="1512" y="2990"/>
                  </a:cubicBezTo>
                  <a:cubicBezTo>
                    <a:pt x="1548" y="3059"/>
                    <a:pt x="1593" y="3143"/>
                    <a:pt x="1651" y="3199"/>
                  </a:cubicBezTo>
                  <a:cubicBezTo>
                    <a:pt x="1677" y="3224"/>
                    <a:pt x="1710" y="3247"/>
                    <a:pt x="1746" y="3269"/>
                  </a:cubicBezTo>
                  <a:cubicBezTo>
                    <a:pt x="1769" y="3283"/>
                    <a:pt x="1802" y="3305"/>
                    <a:pt x="1839" y="3316"/>
                  </a:cubicBezTo>
                  <a:cubicBezTo>
                    <a:pt x="1897" y="3328"/>
                    <a:pt x="1956" y="3339"/>
                    <a:pt x="2012" y="3339"/>
                  </a:cubicBezTo>
                  <a:cubicBezTo>
                    <a:pt x="2026" y="3353"/>
                    <a:pt x="2048" y="3353"/>
                    <a:pt x="2070" y="3353"/>
                  </a:cubicBezTo>
                  <a:lnTo>
                    <a:pt x="2118" y="3353"/>
                  </a:lnTo>
                  <a:lnTo>
                    <a:pt x="2129" y="3339"/>
                  </a:lnTo>
                  <a:lnTo>
                    <a:pt x="2118" y="3328"/>
                  </a:lnTo>
                  <a:cubicBezTo>
                    <a:pt x="2107" y="3328"/>
                    <a:pt x="2096" y="3316"/>
                    <a:pt x="2070" y="3316"/>
                  </a:cubicBezTo>
                  <a:cubicBezTo>
                    <a:pt x="2012" y="3305"/>
                    <a:pt x="1956" y="3294"/>
                    <a:pt x="1897" y="3269"/>
                  </a:cubicBezTo>
                  <a:cubicBezTo>
                    <a:pt x="1850" y="3269"/>
                    <a:pt x="1816" y="3247"/>
                    <a:pt x="1791" y="3235"/>
                  </a:cubicBezTo>
                  <a:cubicBezTo>
                    <a:pt x="1758" y="3213"/>
                    <a:pt x="1721" y="3199"/>
                    <a:pt x="1699" y="3177"/>
                  </a:cubicBezTo>
                  <a:cubicBezTo>
                    <a:pt x="1677" y="3154"/>
                    <a:pt x="1640" y="3118"/>
                    <a:pt x="1629" y="3096"/>
                  </a:cubicBezTo>
                  <a:cubicBezTo>
                    <a:pt x="1607" y="3059"/>
                    <a:pt x="1582" y="3026"/>
                    <a:pt x="1570" y="2990"/>
                  </a:cubicBezTo>
                  <a:cubicBezTo>
                    <a:pt x="1501" y="2839"/>
                    <a:pt x="1442" y="2677"/>
                    <a:pt x="1383" y="2515"/>
                  </a:cubicBezTo>
                  <a:cubicBezTo>
                    <a:pt x="1361" y="2467"/>
                    <a:pt x="1338" y="2420"/>
                    <a:pt x="1302" y="2397"/>
                  </a:cubicBezTo>
                  <a:cubicBezTo>
                    <a:pt x="1244" y="2350"/>
                    <a:pt x="1188" y="2305"/>
                    <a:pt x="1129" y="2258"/>
                  </a:cubicBezTo>
                  <a:cubicBezTo>
                    <a:pt x="1118" y="2246"/>
                    <a:pt x="1093" y="2235"/>
                    <a:pt x="1070" y="2221"/>
                  </a:cubicBezTo>
                  <a:cubicBezTo>
                    <a:pt x="1034" y="2188"/>
                    <a:pt x="989" y="2151"/>
                    <a:pt x="953" y="2118"/>
                  </a:cubicBezTo>
                  <a:cubicBezTo>
                    <a:pt x="931" y="2107"/>
                    <a:pt x="894" y="2082"/>
                    <a:pt x="872" y="2059"/>
                  </a:cubicBezTo>
                  <a:cubicBezTo>
                    <a:pt x="732" y="1931"/>
                    <a:pt x="629" y="1780"/>
                    <a:pt x="559" y="1593"/>
                  </a:cubicBezTo>
                  <a:cubicBezTo>
                    <a:pt x="545" y="1582"/>
                    <a:pt x="545" y="1570"/>
                    <a:pt x="545" y="1559"/>
                  </a:cubicBezTo>
                  <a:cubicBezTo>
                    <a:pt x="534" y="1537"/>
                    <a:pt x="534" y="1512"/>
                    <a:pt x="534" y="1489"/>
                  </a:cubicBezTo>
                  <a:cubicBezTo>
                    <a:pt x="545" y="1431"/>
                    <a:pt x="570" y="1372"/>
                    <a:pt x="615" y="1327"/>
                  </a:cubicBezTo>
                  <a:cubicBezTo>
                    <a:pt x="629" y="1327"/>
                    <a:pt x="640" y="1313"/>
                    <a:pt x="651" y="1313"/>
                  </a:cubicBezTo>
                  <a:cubicBezTo>
                    <a:pt x="662" y="1302"/>
                    <a:pt x="674" y="1302"/>
                    <a:pt x="685" y="1302"/>
                  </a:cubicBezTo>
                  <a:lnTo>
                    <a:pt x="685" y="1313"/>
                  </a:lnTo>
                  <a:cubicBezTo>
                    <a:pt x="662" y="1327"/>
                    <a:pt x="651" y="1339"/>
                    <a:pt x="640" y="1350"/>
                  </a:cubicBezTo>
                  <a:cubicBezTo>
                    <a:pt x="615" y="1361"/>
                    <a:pt x="604" y="1372"/>
                    <a:pt x="604" y="1383"/>
                  </a:cubicBezTo>
                  <a:cubicBezTo>
                    <a:pt x="593" y="1408"/>
                    <a:pt x="593" y="1420"/>
                    <a:pt x="593" y="1431"/>
                  </a:cubicBezTo>
                  <a:lnTo>
                    <a:pt x="593" y="1478"/>
                  </a:lnTo>
                  <a:cubicBezTo>
                    <a:pt x="604" y="1512"/>
                    <a:pt x="615" y="1537"/>
                    <a:pt x="629" y="1559"/>
                  </a:cubicBezTo>
                  <a:cubicBezTo>
                    <a:pt x="651" y="1593"/>
                    <a:pt x="662" y="1618"/>
                    <a:pt x="674" y="1640"/>
                  </a:cubicBezTo>
                  <a:cubicBezTo>
                    <a:pt x="685" y="1663"/>
                    <a:pt x="710" y="1677"/>
                    <a:pt x="721" y="1677"/>
                  </a:cubicBezTo>
                  <a:cubicBezTo>
                    <a:pt x="727" y="1680"/>
                    <a:pt x="733" y="1681"/>
                    <a:pt x="738" y="1681"/>
                  </a:cubicBezTo>
                  <a:cubicBezTo>
                    <a:pt x="751" y="1681"/>
                    <a:pt x="762" y="1673"/>
                    <a:pt x="780" y="1663"/>
                  </a:cubicBezTo>
                  <a:cubicBezTo>
                    <a:pt x="850" y="1618"/>
                    <a:pt x="908" y="1582"/>
                    <a:pt x="978" y="1537"/>
                  </a:cubicBezTo>
                  <a:cubicBezTo>
                    <a:pt x="1048" y="1593"/>
                    <a:pt x="1129" y="1663"/>
                    <a:pt x="1210" y="1732"/>
                  </a:cubicBezTo>
                  <a:cubicBezTo>
                    <a:pt x="1302" y="1816"/>
                    <a:pt x="1420" y="1872"/>
                    <a:pt x="1548" y="1908"/>
                  </a:cubicBezTo>
                  <a:cubicBezTo>
                    <a:pt x="1582" y="1920"/>
                    <a:pt x="1618" y="1931"/>
                    <a:pt x="1651" y="1942"/>
                  </a:cubicBezTo>
                  <a:cubicBezTo>
                    <a:pt x="1758" y="1967"/>
                    <a:pt x="1872" y="2001"/>
                    <a:pt x="1967" y="2070"/>
                  </a:cubicBezTo>
                  <a:lnTo>
                    <a:pt x="2001" y="2070"/>
                  </a:lnTo>
                  <a:cubicBezTo>
                    <a:pt x="1989" y="2059"/>
                    <a:pt x="1989" y="2037"/>
                    <a:pt x="1978" y="2026"/>
                  </a:cubicBezTo>
                  <a:cubicBezTo>
                    <a:pt x="1920" y="2001"/>
                    <a:pt x="1861" y="1967"/>
                    <a:pt x="1802" y="1942"/>
                  </a:cubicBezTo>
                  <a:cubicBezTo>
                    <a:pt x="1732" y="1920"/>
                    <a:pt x="1677" y="1897"/>
                    <a:pt x="1607" y="1872"/>
                  </a:cubicBezTo>
                  <a:cubicBezTo>
                    <a:pt x="1570" y="1861"/>
                    <a:pt x="1537" y="1850"/>
                    <a:pt x="1501" y="1839"/>
                  </a:cubicBezTo>
                  <a:cubicBezTo>
                    <a:pt x="1442" y="1827"/>
                    <a:pt x="1383" y="1802"/>
                    <a:pt x="1338" y="1758"/>
                  </a:cubicBezTo>
                  <a:cubicBezTo>
                    <a:pt x="1140" y="1607"/>
                    <a:pt x="953" y="1442"/>
                    <a:pt x="769" y="1280"/>
                  </a:cubicBezTo>
                  <a:cubicBezTo>
                    <a:pt x="769" y="1269"/>
                    <a:pt x="769" y="1269"/>
                    <a:pt x="780" y="1269"/>
                  </a:cubicBezTo>
                  <a:cubicBezTo>
                    <a:pt x="821" y="1251"/>
                    <a:pt x="874" y="1234"/>
                    <a:pt x="927" y="1234"/>
                  </a:cubicBezTo>
                  <a:close/>
                  <a:moveTo>
                    <a:pt x="0" y="0"/>
                  </a:moveTo>
                  <a:lnTo>
                    <a:pt x="545" y="1327"/>
                  </a:lnTo>
                  <a:cubicBezTo>
                    <a:pt x="523" y="1339"/>
                    <a:pt x="489" y="1350"/>
                    <a:pt x="464" y="1361"/>
                  </a:cubicBezTo>
                  <a:cubicBezTo>
                    <a:pt x="291" y="1420"/>
                    <a:pt x="221" y="1559"/>
                    <a:pt x="162" y="1721"/>
                  </a:cubicBezTo>
                  <a:cubicBezTo>
                    <a:pt x="162" y="1732"/>
                    <a:pt x="162" y="1746"/>
                    <a:pt x="151" y="1758"/>
                  </a:cubicBezTo>
                  <a:cubicBezTo>
                    <a:pt x="126" y="1816"/>
                    <a:pt x="151" y="1872"/>
                    <a:pt x="185" y="1908"/>
                  </a:cubicBezTo>
                  <a:cubicBezTo>
                    <a:pt x="206" y="1924"/>
                    <a:pt x="228" y="1930"/>
                    <a:pt x="249" y="1930"/>
                  </a:cubicBezTo>
                  <a:cubicBezTo>
                    <a:pt x="275" y="1930"/>
                    <a:pt x="300" y="1921"/>
                    <a:pt x="324" y="1908"/>
                  </a:cubicBezTo>
                  <a:cubicBezTo>
                    <a:pt x="405" y="1861"/>
                    <a:pt x="489" y="1816"/>
                    <a:pt x="570" y="1758"/>
                  </a:cubicBezTo>
                  <a:cubicBezTo>
                    <a:pt x="593" y="1780"/>
                    <a:pt x="593" y="1791"/>
                    <a:pt x="570" y="1816"/>
                  </a:cubicBezTo>
                  <a:cubicBezTo>
                    <a:pt x="442" y="1908"/>
                    <a:pt x="431" y="1920"/>
                    <a:pt x="475" y="2070"/>
                  </a:cubicBezTo>
                  <a:cubicBezTo>
                    <a:pt x="500" y="2118"/>
                    <a:pt x="500" y="2151"/>
                    <a:pt x="489" y="2199"/>
                  </a:cubicBezTo>
                  <a:cubicBezTo>
                    <a:pt x="464" y="2316"/>
                    <a:pt x="475" y="2431"/>
                    <a:pt x="593" y="2515"/>
                  </a:cubicBezTo>
                  <a:cubicBezTo>
                    <a:pt x="651" y="2537"/>
                    <a:pt x="640" y="2584"/>
                    <a:pt x="629" y="2618"/>
                  </a:cubicBezTo>
                  <a:cubicBezTo>
                    <a:pt x="615" y="2688"/>
                    <a:pt x="651" y="2735"/>
                    <a:pt x="685" y="2780"/>
                  </a:cubicBezTo>
                  <a:cubicBezTo>
                    <a:pt x="802" y="2956"/>
                    <a:pt x="978" y="3059"/>
                    <a:pt x="1162" y="3143"/>
                  </a:cubicBezTo>
                  <a:cubicBezTo>
                    <a:pt x="1174" y="3143"/>
                    <a:pt x="1188" y="3154"/>
                    <a:pt x="1199" y="3166"/>
                  </a:cubicBezTo>
                  <a:cubicBezTo>
                    <a:pt x="1244" y="3213"/>
                    <a:pt x="1291" y="3269"/>
                    <a:pt x="1350" y="3316"/>
                  </a:cubicBezTo>
                  <a:cubicBezTo>
                    <a:pt x="1408" y="3364"/>
                    <a:pt x="1442" y="3409"/>
                    <a:pt x="1467" y="3478"/>
                  </a:cubicBezTo>
                  <a:cubicBezTo>
                    <a:pt x="1501" y="3573"/>
                    <a:pt x="1537" y="3654"/>
                    <a:pt x="1570" y="3735"/>
                  </a:cubicBezTo>
                  <a:cubicBezTo>
                    <a:pt x="1582" y="3772"/>
                    <a:pt x="1607" y="3794"/>
                    <a:pt x="1640" y="3794"/>
                  </a:cubicBezTo>
                  <a:cubicBezTo>
                    <a:pt x="1663" y="3805"/>
                    <a:pt x="1688" y="3816"/>
                    <a:pt x="1710" y="3816"/>
                  </a:cubicBezTo>
                  <a:cubicBezTo>
                    <a:pt x="1723" y="3819"/>
                    <a:pt x="1734" y="3820"/>
                    <a:pt x="1742" y="3820"/>
                  </a:cubicBezTo>
                  <a:cubicBezTo>
                    <a:pt x="1773" y="3820"/>
                    <a:pt x="1777" y="3803"/>
                    <a:pt x="1769" y="3758"/>
                  </a:cubicBezTo>
                  <a:cubicBezTo>
                    <a:pt x="1746" y="3713"/>
                    <a:pt x="1721" y="3654"/>
                    <a:pt x="1699" y="3596"/>
                  </a:cubicBezTo>
                  <a:lnTo>
                    <a:pt x="1699" y="3596"/>
                  </a:lnTo>
                  <a:cubicBezTo>
                    <a:pt x="1721" y="3607"/>
                    <a:pt x="1732" y="3607"/>
                    <a:pt x="1746" y="3618"/>
                  </a:cubicBezTo>
                  <a:cubicBezTo>
                    <a:pt x="1883" y="3698"/>
                    <a:pt x="2037" y="3752"/>
                    <a:pt x="2193" y="3752"/>
                  </a:cubicBezTo>
                  <a:cubicBezTo>
                    <a:pt x="2222" y="3752"/>
                    <a:pt x="2251" y="3751"/>
                    <a:pt x="2280" y="3747"/>
                  </a:cubicBezTo>
                  <a:cubicBezTo>
                    <a:pt x="2332" y="3741"/>
                    <a:pt x="2384" y="3738"/>
                    <a:pt x="2435" y="3738"/>
                  </a:cubicBezTo>
                  <a:cubicBezTo>
                    <a:pt x="2667" y="3738"/>
                    <a:pt x="2887" y="3794"/>
                    <a:pt x="3107" y="3842"/>
                  </a:cubicBezTo>
                  <a:cubicBezTo>
                    <a:pt x="3328" y="3886"/>
                    <a:pt x="3537" y="3956"/>
                    <a:pt x="3747" y="4015"/>
                  </a:cubicBezTo>
                  <a:cubicBezTo>
                    <a:pt x="3755" y="4017"/>
                    <a:pt x="3763" y="4018"/>
                    <a:pt x="3770" y="4018"/>
                  </a:cubicBezTo>
                  <a:cubicBezTo>
                    <a:pt x="3806" y="4018"/>
                    <a:pt x="3832" y="3997"/>
                    <a:pt x="3853" y="3967"/>
                  </a:cubicBezTo>
                  <a:cubicBezTo>
                    <a:pt x="3923" y="3898"/>
                    <a:pt x="3956" y="3816"/>
                    <a:pt x="3956" y="3724"/>
                  </a:cubicBezTo>
                  <a:cubicBezTo>
                    <a:pt x="3981" y="3515"/>
                    <a:pt x="3956" y="3316"/>
                    <a:pt x="3886" y="3118"/>
                  </a:cubicBezTo>
                  <a:cubicBezTo>
                    <a:pt x="3864" y="3026"/>
                    <a:pt x="3828" y="2934"/>
                    <a:pt x="3794" y="2850"/>
                  </a:cubicBezTo>
                  <a:cubicBezTo>
                    <a:pt x="3735" y="2735"/>
                    <a:pt x="3643" y="2677"/>
                    <a:pt x="3515" y="2654"/>
                  </a:cubicBezTo>
                  <a:cubicBezTo>
                    <a:pt x="3258" y="2596"/>
                    <a:pt x="3004" y="2526"/>
                    <a:pt x="2746" y="2467"/>
                  </a:cubicBezTo>
                  <a:cubicBezTo>
                    <a:pt x="2548" y="2431"/>
                    <a:pt x="2408" y="2316"/>
                    <a:pt x="2316" y="2140"/>
                  </a:cubicBezTo>
                  <a:cubicBezTo>
                    <a:pt x="2246" y="2012"/>
                    <a:pt x="2165" y="1872"/>
                    <a:pt x="2082" y="1746"/>
                  </a:cubicBezTo>
                  <a:cubicBezTo>
                    <a:pt x="2012" y="1629"/>
                    <a:pt x="1897" y="1548"/>
                    <a:pt x="1758" y="1501"/>
                  </a:cubicBezTo>
                  <a:cubicBezTo>
                    <a:pt x="1618" y="1453"/>
                    <a:pt x="1478" y="1397"/>
                    <a:pt x="1338" y="1339"/>
                  </a:cubicBezTo>
                  <a:cubicBezTo>
                    <a:pt x="1244" y="1291"/>
                    <a:pt x="1140" y="1258"/>
                    <a:pt x="1048" y="1221"/>
                  </a:cubicBezTo>
                  <a:cubicBezTo>
                    <a:pt x="1004" y="1199"/>
                    <a:pt x="959" y="1191"/>
                    <a:pt x="914" y="1191"/>
                  </a:cubicBezTo>
                  <a:cubicBezTo>
                    <a:pt x="860" y="1191"/>
                    <a:pt x="806" y="1203"/>
                    <a:pt x="755" y="1221"/>
                  </a:cubicBezTo>
                  <a:cubicBezTo>
                    <a:pt x="743" y="1221"/>
                    <a:pt x="732" y="1221"/>
                    <a:pt x="721" y="1232"/>
                  </a:cubicBezTo>
                  <a:lnTo>
                    <a:pt x="710" y="1232"/>
                  </a:lnTo>
                  <a:lnTo>
                    <a:pt x="196" y="12"/>
                  </a:lnTo>
                  <a:lnTo>
                    <a:pt x="140" y="12"/>
                  </a:lnTo>
                  <a:lnTo>
                    <a:pt x="651" y="1244"/>
                  </a:lnTo>
                  <a:lnTo>
                    <a:pt x="593" y="128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45"/>
            <p:cNvSpPr/>
            <p:nvPr/>
          </p:nvSpPr>
          <p:spPr>
            <a:xfrm>
              <a:off x="4747963" y="1731108"/>
              <a:ext cx="15129" cy="12405"/>
            </a:xfrm>
            <a:custGeom>
              <a:avLst/>
              <a:gdLst/>
              <a:ahLst/>
              <a:cxnLst/>
              <a:rect l="l" t="t" r="r" b="b"/>
              <a:pathLst>
                <a:path w="200" h="164" extrusionOk="0">
                  <a:moveTo>
                    <a:pt x="190" y="1"/>
                  </a:moveTo>
                  <a:cubicBezTo>
                    <a:pt x="129" y="1"/>
                    <a:pt x="22" y="98"/>
                    <a:pt x="1" y="164"/>
                  </a:cubicBezTo>
                  <a:cubicBezTo>
                    <a:pt x="71" y="105"/>
                    <a:pt x="129" y="60"/>
                    <a:pt x="199" y="2"/>
                  </a:cubicBezTo>
                  <a:cubicBezTo>
                    <a:pt x="196" y="1"/>
                    <a:pt x="193" y="1"/>
                    <a:pt x="1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45"/>
            <p:cNvSpPr/>
            <p:nvPr/>
          </p:nvSpPr>
          <p:spPr>
            <a:xfrm>
              <a:off x="4741836" y="1722788"/>
              <a:ext cx="10666" cy="10212"/>
            </a:xfrm>
            <a:custGeom>
              <a:avLst/>
              <a:gdLst/>
              <a:ahLst/>
              <a:cxnLst/>
              <a:rect l="l" t="t" r="r" b="b"/>
              <a:pathLst>
                <a:path w="141" h="135" extrusionOk="0">
                  <a:moveTo>
                    <a:pt x="119" y="1"/>
                  </a:moveTo>
                  <a:cubicBezTo>
                    <a:pt x="117" y="1"/>
                    <a:pt x="115" y="2"/>
                    <a:pt x="115" y="6"/>
                  </a:cubicBezTo>
                  <a:cubicBezTo>
                    <a:pt x="71" y="31"/>
                    <a:pt x="23" y="64"/>
                    <a:pt x="1" y="112"/>
                  </a:cubicBezTo>
                  <a:cubicBezTo>
                    <a:pt x="1" y="123"/>
                    <a:pt x="12" y="123"/>
                    <a:pt x="12" y="134"/>
                  </a:cubicBezTo>
                  <a:cubicBezTo>
                    <a:pt x="59" y="101"/>
                    <a:pt x="93" y="64"/>
                    <a:pt x="140" y="31"/>
                  </a:cubicBezTo>
                  <a:cubicBezTo>
                    <a:pt x="140" y="31"/>
                    <a:pt x="140" y="6"/>
                    <a:pt x="129" y="6"/>
                  </a:cubicBezTo>
                  <a:cubicBezTo>
                    <a:pt x="129" y="6"/>
                    <a:pt x="123" y="1"/>
                    <a:pt x="11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45"/>
            <p:cNvSpPr/>
            <p:nvPr/>
          </p:nvSpPr>
          <p:spPr>
            <a:xfrm>
              <a:off x="4415982" y="1320009"/>
              <a:ext cx="354915" cy="354839"/>
            </a:xfrm>
            <a:custGeom>
              <a:avLst/>
              <a:gdLst/>
              <a:ahLst/>
              <a:cxnLst/>
              <a:rect l="l" t="t" r="r" b="b"/>
              <a:pathLst>
                <a:path w="4692" h="4691" extrusionOk="0">
                  <a:moveTo>
                    <a:pt x="2574" y="93"/>
                  </a:moveTo>
                  <a:cubicBezTo>
                    <a:pt x="2666" y="221"/>
                    <a:pt x="2901" y="526"/>
                    <a:pt x="3015" y="699"/>
                  </a:cubicBezTo>
                  <a:cubicBezTo>
                    <a:pt x="3191" y="931"/>
                    <a:pt x="3225" y="1176"/>
                    <a:pt x="3225" y="1269"/>
                  </a:cubicBezTo>
                  <a:cubicBezTo>
                    <a:pt x="3236" y="1433"/>
                    <a:pt x="2993" y="1654"/>
                    <a:pt x="2806" y="1805"/>
                  </a:cubicBezTo>
                  <a:cubicBezTo>
                    <a:pt x="2702" y="1886"/>
                    <a:pt x="2596" y="1956"/>
                    <a:pt x="2515" y="2026"/>
                  </a:cubicBezTo>
                  <a:lnTo>
                    <a:pt x="2482" y="2048"/>
                  </a:lnTo>
                  <a:cubicBezTo>
                    <a:pt x="2468" y="2062"/>
                    <a:pt x="2445" y="2073"/>
                    <a:pt x="2434" y="2084"/>
                  </a:cubicBezTo>
                  <a:lnTo>
                    <a:pt x="2574" y="93"/>
                  </a:lnTo>
                  <a:close/>
                  <a:moveTo>
                    <a:pt x="1280" y="1467"/>
                  </a:moveTo>
                  <a:cubicBezTo>
                    <a:pt x="1444" y="1467"/>
                    <a:pt x="1658" y="1703"/>
                    <a:pt x="1806" y="1886"/>
                  </a:cubicBezTo>
                  <a:cubicBezTo>
                    <a:pt x="1887" y="1992"/>
                    <a:pt x="1956" y="2084"/>
                    <a:pt x="2015" y="2177"/>
                  </a:cubicBezTo>
                  <a:lnTo>
                    <a:pt x="2049" y="2202"/>
                  </a:lnTo>
                  <a:lnTo>
                    <a:pt x="2049" y="2213"/>
                  </a:lnTo>
                  <a:cubicBezTo>
                    <a:pt x="2063" y="2224"/>
                    <a:pt x="2074" y="2235"/>
                    <a:pt x="2085" y="2258"/>
                  </a:cubicBezTo>
                  <a:lnTo>
                    <a:pt x="1468" y="2213"/>
                  </a:lnTo>
                  <a:lnTo>
                    <a:pt x="93" y="2118"/>
                  </a:lnTo>
                  <a:cubicBezTo>
                    <a:pt x="222" y="2026"/>
                    <a:pt x="526" y="1794"/>
                    <a:pt x="699" y="1677"/>
                  </a:cubicBezTo>
                  <a:cubicBezTo>
                    <a:pt x="931" y="1489"/>
                    <a:pt x="1177" y="1467"/>
                    <a:pt x="1269" y="1467"/>
                  </a:cubicBezTo>
                  <a:cubicBezTo>
                    <a:pt x="1273" y="1467"/>
                    <a:pt x="1277" y="1467"/>
                    <a:pt x="1280" y="1467"/>
                  </a:cubicBezTo>
                  <a:close/>
                  <a:moveTo>
                    <a:pt x="1445" y="1467"/>
                  </a:moveTo>
                  <a:lnTo>
                    <a:pt x="2423" y="1489"/>
                  </a:lnTo>
                  <a:lnTo>
                    <a:pt x="2387" y="2118"/>
                  </a:lnTo>
                  <a:cubicBezTo>
                    <a:pt x="2342" y="2154"/>
                    <a:pt x="2306" y="2188"/>
                    <a:pt x="2283" y="2213"/>
                  </a:cubicBezTo>
                  <a:cubicBezTo>
                    <a:pt x="2272" y="2224"/>
                    <a:pt x="2258" y="2235"/>
                    <a:pt x="2247" y="2246"/>
                  </a:cubicBezTo>
                  <a:cubicBezTo>
                    <a:pt x="2225" y="2272"/>
                    <a:pt x="2213" y="2305"/>
                    <a:pt x="2213" y="2341"/>
                  </a:cubicBezTo>
                  <a:cubicBezTo>
                    <a:pt x="2188" y="2316"/>
                    <a:pt x="2177" y="2294"/>
                    <a:pt x="2155" y="2272"/>
                  </a:cubicBezTo>
                  <a:cubicBezTo>
                    <a:pt x="2132" y="2235"/>
                    <a:pt x="2107" y="2213"/>
                    <a:pt x="2085" y="2177"/>
                  </a:cubicBezTo>
                  <a:lnTo>
                    <a:pt x="2063" y="2143"/>
                  </a:lnTo>
                  <a:cubicBezTo>
                    <a:pt x="1993" y="2062"/>
                    <a:pt x="1923" y="1956"/>
                    <a:pt x="1839" y="1853"/>
                  </a:cubicBezTo>
                  <a:cubicBezTo>
                    <a:pt x="1725" y="1713"/>
                    <a:pt x="1585" y="1548"/>
                    <a:pt x="1445" y="1467"/>
                  </a:cubicBezTo>
                  <a:close/>
                  <a:moveTo>
                    <a:pt x="3214" y="1445"/>
                  </a:moveTo>
                  <a:lnTo>
                    <a:pt x="3191" y="2422"/>
                  </a:lnTo>
                  <a:lnTo>
                    <a:pt x="2574" y="2386"/>
                  </a:lnTo>
                  <a:cubicBezTo>
                    <a:pt x="2538" y="2341"/>
                    <a:pt x="2504" y="2305"/>
                    <a:pt x="2482" y="2283"/>
                  </a:cubicBezTo>
                  <a:cubicBezTo>
                    <a:pt x="2468" y="2272"/>
                    <a:pt x="2456" y="2258"/>
                    <a:pt x="2445" y="2246"/>
                  </a:cubicBezTo>
                  <a:cubicBezTo>
                    <a:pt x="2412" y="2224"/>
                    <a:pt x="2375" y="2213"/>
                    <a:pt x="2353" y="2213"/>
                  </a:cubicBezTo>
                  <a:cubicBezTo>
                    <a:pt x="2364" y="2188"/>
                    <a:pt x="2387" y="2177"/>
                    <a:pt x="2423" y="2154"/>
                  </a:cubicBezTo>
                  <a:cubicBezTo>
                    <a:pt x="2445" y="2132"/>
                    <a:pt x="2482" y="2107"/>
                    <a:pt x="2515" y="2084"/>
                  </a:cubicBezTo>
                  <a:lnTo>
                    <a:pt x="2538" y="2062"/>
                  </a:lnTo>
                  <a:cubicBezTo>
                    <a:pt x="2633" y="2003"/>
                    <a:pt x="2736" y="1922"/>
                    <a:pt x="2842" y="1839"/>
                  </a:cubicBezTo>
                  <a:cubicBezTo>
                    <a:pt x="3026" y="1677"/>
                    <a:pt x="3155" y="1548"/>
                    <a:pt x="3214" y="1445"/>
                  </a:cubicBezTo>
                  <a:close/>
                  <a:moveTo>
                    <a:pt x="2342" y="2258"/>
                  </a:moveTo>
                  <a:cubicBezTo>
                    <a:pt x="2364" y="2258"/>
                    <a:pt x="2387" y="2258"/>
                    <a:pt x="2423" y="2283"/>
                  </a:cubicBezTo>
                  <a:cubicBezTo>
                    <a:pt x="2423" y="2294"/>
                    <a:pt x="2434" y="2294"/>
                    <a:pt x="2434" y="2305"/>
                  </a:cubicBezTo>
                  <a:lnTo>
                    <a:pt x="2434" y="2327"/>
                  </a:lnTo>
                  <a:cubicBezTo>
                    <a:pt x="2423" y="2375"/>
                    <a:pt x="2412" y="2397"/>
                    <a:pt x="2412" y="2411"/>
                  </a:cubicBezTo>
                  <a:cubicBezTo>
                    <a:pt x="2398" y="2411"/>
                    <a:pt x="2375" y="2434"/>
                    <a:pt x="2353" y="2434"/>
                  </a:cubicBezTo>
                  <a:cubicBezTo>
                    <a:pt x="2328" y="2434"/>
                    <a:pt x="2294" y="2422"/>
                    <a:pt x="2272" y="2411"/>
                  </a:cubicBezTo>
                  <a:cubicBezTo>
                    <a:pt x="2272" y="2397"/>
                    <a:pt x="2258" y="2397"/>
                    <a:pt x="2247" y="2386"/>
                  </a:cubicBezTo>
                  <a:cubicBezTo>
                    <a:pt x="2247" y="2375"/>
                    <a:pt x="2247" y="2375"/>
                    <a:pt x="2258" y="2375"/>
                  </a:cubicBezTo>
                  <a:lnTo>
                    <a:pt x="2258" y="2364"/>
                  </a:lnTo>
                  <a:cubicBezTo>
                    <a:pt x="2272" y="2316"/>
                    <a:pt x="2283" y="2294"/>
                    <a:pt x="2283" y="2283"/>
                  </a:cubicBezTo>
                  <a:cubicBezTo>
                    <a:pt x="2283" y="2283"/>
                    <a:pt x="2306" y="2258"/>
                    <a:pt x="2342" y="2258"/>
                  </a:cubicBezTo>
                  <a:close/>
                  <a:moveTo>
                    <a:pt x="2482" y="2353"/>
                  </a:moveTo>
                  <a:cubicBezTo>
                    <a:pt x="2493" y="2364"/>
                    <a:pt x="2515" y="2386"/>
                    <a:pt x="2538" y="2422"/>
                  </a:cubicBezTo>
                  <a:cubicBezTo>
                    <a:pt x="2563" y="2445"/>
                    <a:pt x="2574" y="2467"/>
                    <a:pt x="2596" y="2492"/>
                  </a:cubicBezTo>
                  <a:lnTo>
                    <a:pt x="2621" y="2537"/>
                  </a:lnTo>
                  <a:cubicBezTo>
                    <a:pt x="2691" y="2632"/>
                    <a:pt x="2761" y="2724"/>
                    <a:pt x="2853" y="2841"/>
                  </a:cubicBezTo>
                  <a:cubicBezTo>
                    <a:pt x="2876" y="2864"/>
                    <a:pt x="2901" y="2900"/>
                    <a:pt x="2923" y="2923"/>
                  </a:cubicBezTo>
                  <a:cubicBezTo>
                    <a:pt x="3052" y="3073"/>
                    <a:pt x="3155" y="3166"/>
                    <a:pt x="3250" y="3224"/>
                  </a:cubicBezTo>
                  <a:lnTo>
                    <a:pt x="2258" y="3191"/>
                  </a:lnTo>
                  <a:lnTo>
                    <a:pt x="2306" y="2573"/>
                  </a:lnTo>
                  <a:cubicBezTo>
                    <a:pt x="2353" y="2537"/>
                    <a:pt x="2387" y="2503"/>
                    <a:pt x="2412" y="2481"/>
                  </a:cubicBezTo>
                  <a:lnTo>
                    <a:pt x="2445" y="2445"/>
                  </a:lnTo>
                  <a:cubicBezTo>
                    <a:pt x="2468" y="2411"/>
                    <a:pt x="2482" y="2386"/>
                    <a:pt x="2482" y="2353"/>
                  </a:cubicBezTo>
                  <a:close/>
                  <a:moveTo>
                    <a:pt x="2607" y="2434"/>
                  </a:moveTo>
                  <a:lnTo>
                    <a:pt x="3214" y="2481"/>
                  </a:lnTo>
                  <a:lnTo>
                    <a:pt x="4599" y="2573"/>
                  </a:lnTo>
                  <a:cubicBezTo>
                    <a:pt x="4471" y="2665"/>
                    <a:pt x="4158" y="2900"/>
                    <a:pt x="3993" y="3015"/>
                  </a:cubicBezTo>
                  <a:cubicBezTo>
                    <a:pt x="3750" y="3191"/>
                    <a:pt x="3515" y="3224"/>
                    <a:pt x="3423" y="3224"/>
                  </a:cubicBezTo>
                  <a:lnTo>
                    <a:pt x="3376" y="3224"/>
                  </a:lnTo>
                  <a:cubicBezTo>
                    <a:pt x="3214" y="3191"/>
                    <a:pt x="3026" y="2970"/>
                    <a:pt x="2887" y="2805"/>
                  </a:cubicBezTo>
                  <a:cubicBezTo>
                    <a:pt x="2806" y="2702"/>
                    <a:pt x="2725" y="2596"/>
                    <a:pt x="2666" y="2503"/>
                  </a:cubicBezTo>
                  <a:lnTo>
                    <a:pt x="2644" y="2481"/>
                  </a:lnTo>
                  <a:lnTo>
                    <a:pt x="2633" y="2467"/>
                  </a:lnTo>
                  <a:cubicBezTo>
                    <a:pt x="2621" y="2456"/>
                    <a:pt x="2621" y="2445"/>
                    <a:pt x="2607" y="2434"/>
                  </a:cubicBezTo>
                  <a:close/>
                  <a:moveTo>
                    <a:pt x="1490" y="2258"/>
                  </a:moveTo>
                  <a:lnTo>
                    <a:pt x="2118" y="2305"/>
                  </a:lnTo>
                  <a:cubicBezTo>
                    <a:pt x="2144" y="2341"/>
                    <a:pt x="2155" y="2364"/>
                    <a:pt x="2177" y="2375"/>
                  </a:cubicBezTo>
                  <a:cubicBezTo>
                    <a:pt x="2188" y="2386"/>
                    <a:pt x="2202" y="2397"/>
                    <a:pt x="2213" y="2411"/>
                  </a:cubicBezTo>
                  <a:cubicBezTo>
                    <a:pt x="2225" y="2422"/>
                    <a:pt x="2236" y="2434"/>
                    <a:pt x="2247" y="2445"/>
                  </a:cubicBezTo>
                  <a:cubicBezTo>
                    <a:pt x="2272" y="2467"/>
                    <a:pt x="2306" y="2481"/>
                    <a:pt x="2342" y="2481"/>
                  </a:cubicBezTo>
                  <a:cubicBezTo>
                    <a:pt x="2317" y="2492"/>
                    <a:pt x="2294" y="2515"/>
                    <a:pt x="2272" y="2537"/>
                  </a:cubicBezTo>
                  <a:cubicBezTo>
                    <a:pt x="2236" y="2573"/>
                    <a:pt x="2188" y="2596"/>
                    <a:pt x="2155" y="2632"/>
                  </a:cubicBezTo>
                  <a:cubicBezTo>
                    <a:pt x="2063" y="2691"/>
                    <a:pt x="1956" y="2760"/>
                    <a:pt x="1853" y="2853"/>
                  </a:cubicBezTo>
                  <a:cubicBezTo>
                    <a:pt x="1655" y="3015"/>
                    <a:pt x="1537" y="3143"/>
                    <a:pt x="1468" y="3249"/>
                  </a:cubicBezTo>
                  <a:lnTo>
                    <a:pt x="1490" y="2258"/>
                  </a:lnTo>
                  <a:close/>
                  <a:moveTo>
                    <a:pt x="2258" y="2607"/>
                  </a:moveTo>
                  <a:lnTo>
                    <a:pt x="2118" y="4599"/>
                  </a:lnTo>
                  <a:cubicBezTo>
                    <a:pt x="2026" y="4470"/>
                    <a:pt x="1794" y="4157"/>
                    <a:pt x="1677" y="3992"/>
                  </a:cubicBezTo>
                  <a:cubicBezTo>
                    <a:pt x="1490" y="3749"/>
                    <a:pt x="1468" y="3515"/>
                    <a:pt x="1468" y="3423"/>
                  </a:cubicBezTo>
                  <a:cubicBezTo>
                    <a:pt x="1456" y="3411"/>
                    <a:pt x="1468" y="3389"/>
                    <a:pt x="1468" y="3375"/>
                  </a:cubicBezTo>
                  <a:cubicBezTo>
                    <a:pt x="1504" y="3224"/>
                    <a:pt x="1713" y="3040"/>
                    <a:pt x="1887" y="2886"/>
                  </a:cubicBezTo>
                  <a:cubicBezTo>
                    <a:pt x="1993" y="2805"/>
                    <a:pt x="2085" y="2724"/>
                    <a:pt x="2177" y="2665"/>
                  </a:cubicBezTo>
                  <a:cubicBezTo>
                    <a:pt x="2202" y="2643"/>
                    <a:pt x="2236" y="2632"/>
                    <a:pt x="2258" y="2607"/>
                  </a:cubicBezTo>
                  <a:close/>
                  <a:moveTo>
                    <a:pt x="2538" y="0"/>
                  </a:moveTo>
                  <a:cubicBezTo>
                    <a:pt x="2538" y="12"/>
                    <a:pt x="2526" y="12"/>
                    <a:pt x="2526" y="23"/>
                  </a:cubicBezTo>
                  <a:lnTo>
                    <a:pt x="2434" y="1445"/>
                  </a:lnTo>
                  <a:lnTo>
                    <a:pt x="1328" y="1420"/>
                  </a:lnTo>
                  <a:lnTo>
                    <a:pt x="1317" y="1420"/>
                  </a:lnTo>
                  <a:cubicBezTo>
                    <a:pt x="1306" y="1420"/>
                    <a:pt x="1280" y="1408"/>
                    <a:pt x="1269" y="1408"/>
                  </a:cubicBezTo>
                  <a:cubicBezTo>
                    <a:pt x="1166" y="1420"/>
                    <a:pt x="920" y="1445"/>
                    <a:pt x="666" y="1629"/>
                  </a:cubicBezTo>
                  <a:cubicBezTo>
                    <a:pt x="456" y="1783"/>
                    <a:pt x="12" y="2118"/>
                    <a:pt x="12" y="2118"/>
                  </a:cubicBezTo>
                  <a:cubicBezTo>
                    <a:pt x="1" y="2132"/>
                    <a:pt x="1" y="2132"/>
                    <a:pt x="1" y="2143"/>
                  </a:cubicBezTo>
                  <a:lnTo>
                    <a:pt x="12" y="2154"/>
                  </a:lnTo>
                  <a:cubicBezTo>
                    <a:pt x="12" y="2165"/>
                    <a:pt x="23" y="2165"/>
                    <a:pt x="23" y="2165"/>
                  </a:cubicBezTo>
                  <a:lnTo>
                    <a:pt x="1445" y="2258"/>
                  </a:lnTo>
                  <a:lnTo>
                    <a:pt x="1420" y="3364"/>
                  </a:lnTo>
                  <a:cubicBezTo>
                    <a:pt x="1409" y="3389"/>
                    <a:pt x="1409" y="3400"/>
                    <a:pt x="1409" y="3423"/>
                  </a:cubicBezTo>
                  <a:cubicBezTo>
                    <a:pt x="1420" y="3515"/>
                    <a:pt x="1445" y="3772"/>
                    <a:pt x="1630" y="4029"/>
                  </a:cubicBezTo>
                  <a:cubicBezTo>
                    <a:pt x="1783" y="4227"/>
                    <a:pt x="2118" y="4669"/>
                    <a:pt x="2118" y="4680"/>
                  </a:cubicBezTo>
                  <a:cubicBezTo>
                    <a:pt x="2132" y="4691"/>
                    <a:pt x="2132" y="4691"/>
                    <a:pt x="2144" y="4691"/>
                  </a:cubicBezTo>
                  <a:cubicBezTo>
                    <a:pt x="2155" y="4680"/>
                    <a:pt x="2166" y="4680"/>
                    <a:pt x="2166" y="4669"/>
                  </a:cubicBezTo>
                  <a:lnTo>
                    <a:pt x="2258" y="3235"/>
                  </a:lnTo>
                  <a:lnTo>
                    <a:pt x="2621" y="3249"/>
                  </a:lnTo>
                  <a:lnTo>
                    <a:pt x="2677" y="3249"/>
                  </a:lnTo>
                  <a:lnTo>
                    <a:pt x="2761" y="3261"/>
                  </a:lnTo>
                  <a:lnTo>
                    <a:pt x="2817" y="3261"/>
                  </a:lnTo>
                  <a:lnTo>
                    <a:pt x="3364" y="3272"/>
                  </a:lnTo>
                  <a:lnTo>
                    <a:pt x="3423" y="3272"/>
                  </a:lnTo>
                  <a:cubicBezTo>
                    <a:pt x="3515" y="3272"/>
                    <a:pt x="3772" y="3235"/>
                    <a:pt x="4029" y="3051"/>
                  </a:cubicBezTo>
                  <a:cubicBezTo>
                    <a:pt x="4228" y="2900"/>
                    <a:pt x="4669" y="2573"/>
                    <a:pt x="4680" y="2573"/>
                  </a:cubicBezTo>
                  <a:cubicBezTo>
                    <a:pt x="4680" y="2562"/>
                    <a:pt x="4691" y="2551"/>
                    <a:pt x="4680" y="2551"/>
                  </a:cubicBezTo>
                  <a:cubicBezTo>
                    <a:pt x="4680" y="2537"/>
                    <a:pt x="4669" y="2526"/>
                    <a:pt x="4669" y="2526"/>
                  </a:cubicBezTo>
                  <a:lnTo>
                    <a:pt x="3236" y="2434"/>
                  </a:lnTo>
                  <a:lnTo>
                    <a:pt x="3272" y="1327"/>
                  </a:lnTo>
                  <a:lnTo>
                    <a:pt x="3272" y="1269"/>
                  </a:lnTo>
                  <a:cubicBezTo>
                    <a:pt x="3272" y="1165"/>
                    <a:pt x="3236" y="919"/>
                    <a:pt x="3052" y="665"/>
                  </a:cubicBezTo>
                  <a:cubicBezTo>
                    <a:pt x="2901" y="456"/>
                    <a:pt x="2574" y="12"/>
                    <a:pt x="2574" y="12"/>
                  </a:cubicBezTo>
                  <a:cubicBezTo>
                    <a:pt x="2563" y="0"/>
                    <a:pt x="2551" y="0"/>
                    <a:pt x="253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" name="Google Shape;4321;p47"/>
          <p:cNvSpPr txBox="1">
            <a:spLocks noGrp="1"/>
          </p:cNvSpPr>
          <p:nvPr>
            <p:ph type="title"/>
          </p:nvPr>
        </p:nvSpPr>
        <p:spPr>
          <a:xfrm>
            <a:off x="1004468" y="441696"/>
            <a:ext cx="7650368" cy="777034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 in the blanks with suitable words or phrases to complete the steps of finding the main idea of a passage.</a:t>
            </a:r>
            <a:b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30" name="Google Shape;4330;p47"/>
          <p:cNvGrpSpPr/>
          <p:nvPr/>
        </p:nvGrpSpPr>
        <p:grpSpPr>
          <a:xfrm rot="-958454">
            <a:off x="7483010" y="1806443"/>
            <a:ext cx="1059609" cy="1222577"/>
            <a:chOff x="2288642" y="1480137"/>
            <a:chExt cx="441298" cy="509150"/>
          </a:xfrm>
        </p:grpSpPr>
        <p:sp>
          <p:nvSpPr>
            <p:cNvPr id="4331" name="Google Shape;4331;p47"/>
            <p:cNvSpPr/>
            <p:nvPr/>
          </p:nvSpPr>
          <p:spPr>
            <a:xfrm>
              <a:off x="2288642" y="1480137"/>
              <a:ext cx="441298" cy="509150"/>
            </a:xfrm>
            <a:custGeom>
              <a:avLst/>
              <a:gdLst/>
              <a:ahLst/>
              <a:cxnLst/>
              <a:rect l="l" t="t" r="r" b="b"/>
              <a:pathLst>
                <a:path w="5834" h="6731" extrusionOk="0">
                  <a:moveTo>
                    <a:pt x="2680" y="1"/>
                  </a:moveTo>
                  <a:cubicBezTo>
                    <a:pt x="2551" y="1"/>
                    <a:pt x="2434" y="60"/>
                    <a:pt x="2364" y="177"/>
                  </a:cubicBezTo>
                  <a:cubicBezTo>
                    <a:pt x="2319" y="247"/>
                    <a:pt x="2294" y="339"/>
                    <a:pt x="2294" y="420"/>
                  </a:cubicBezTo>
                  <a:cubicBezTo>
                    <a:pt x="2294" y="490"/>
                    <a:pt x="2294" y="548"/>
                    <a:pt x="2305" y="607"/>
                  </a:cubicBezTo>
                  <a:lnTo>
                    <a:pt x="2305" y="794"/>
                  </a:lnTo>
                  <a:lnTo>
                    <a:pt x="2305" y="898"/>
                  </a:lnTo>
                  <a:lnTo>
                    <a:pt x="2305" y="1074"/>
                  </a:lnTo>
                  <a:lnTo>
                    <a:pt x="386" y="1074"/>
                  </a:lnTo>
                  <a:cubicBezTo>
                    <a:pt x="48" y="1074"/>
                    <a:pt x="1" y="1317"/>
                    <a:pt x="1" y="1456"/>
                  </a:cubicBezTo>
                  <a:lnTo>
                    <a:pt x="1" y="4401"/>
                  </a:lnTo>
                  <a:lnTo>
                    <a:pt x="1" y="6370"/>
                  </a:lnTo>
                  <a:cubicBezTo>
                    <a:pt x="1" y="6602"/>
                    <a:pt x="129" y="6731"/>
                    <a:pt x="364" y="6731"/>
                  </a:cubicBezTo>
                  <a:lnTo>
                    <a:pt x="5462" y="6731"/>
                  </a:lnTo>
                  <a:cubicBezTo>
                    <a:pt x="5786" y="6731"/>
                    <a:pt x="5834" y="6496"/>
                    <a:pt x="5834" y="6356"/>
                  </a:cubicBezTo>
                  <a:lnTo>
                    <a:pt x="5834" y="3448"/>
                  </a:lnTo>
                  <a:lnTo>
                    <a:pt x="5834" y="1445"/>
                  </a:lnTo>
                  <a:cubicBezTo>
                    <a:pt x="5834" y="1213"/>
                    <a:pt x="5705" y="1074"/>
                    <a:pt x="5462" y="1074"/>
                  </a:cubicBezTo>
                  <a:lnTo>
                    <a:pt x="3702" y="1074"/>
                  </a:lnTo>
                  <a:cubicBezTo>
                    <a:pt x="3727" y="1049"/>
                    <a:pt x="3750" y="1015"/>
                    <a:pt x="3772" y="993"/>
                  </a:cubicBezTo>
                  <a:cubicBezTo>
                    <a:pt x="3831" y="934"/>
                    <a:pt x="3867" y="864"/>
                    <a:pt x="3901" y="794"/>
                  </a:cubicBezTo>
                  <a:cubicBezTo>
                    <a:pt x="3948" y="655"/>
                    <a:pt x="3926" y="504"/>
                    <a:pt x="3842" y="398"/>
                  </a:cubicBezTo>
                  <a:cubicBezTo>
                    <a:pt x="3770" y="306"/>
                    <a:pt x="3661" y="258"/>
                    <a:pt x="3545" y="258"/>
                  </a:cubicBezTo>
                  <a:cubicBezTo>
                    <a:pt x="3513" y="258"/>
                    <a:pt x="3481" y="262"/>
                    <a:pt x="3448" y="269"/>
                  </a:cubicBezTo>
                  <a:cubicBezTo>
                    <a:pt x="3283" y="305"/>
                    <a:pt x="3158" y="386"/>
                    <a:pt x="3074" y="526"/>
                  </a:cubicBezTo>
                  <a:lnTo>
                    <a:pt x="3074" y="434"/>
                  </a:lnTo>
                  <a:cubicBezTo>
                    <a:pt x="3074" y="350"/>
                    <a:pt x="3040" y="258"/>
                    <a:pt x="2982" y="177"/>
                  </a:cubicBezTo>
                  <a:cubicBezTo>
                    <a:pt x="2912" y="60"/>
                    <a:pt x="2808" y="1"/>
                    <a:pt x="2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2" name="Google Shape;4332;p47"/>
            <p:cNvSpPr/>
            <p:nvPr/>
          </p:nvSpPr>
          <p:spPr>
            <a:xfrm>
              <a:off x="2315040" y="1587696"/>
              <a:ext cx="388500" cy="376019"/>
            </a:xfrm>
            <a:custGeom>
              <a:avLst/>
              <a:gdLst/>
              <a:ahLst/>
              <a:cxnLst/>
              <a:rect l="l" t="t" r="r" b="b"/>
              <a:pathLst>
                <a:path w="5136" h="4971" extrusionOk="0">
                  <a:moveTo>
                    <a:pt x="491" y="72"/>
                  </a:moveTo>
                  <a:cubicBezTo>
                    <a:pt x="524" y="72"/>
                    <a:pt x="557" y="78"/>
                    <a:pt x="574" y="93"/>
                  </a:cubicBezTo>
                  <a:cubicBezTo>
                    <a:pt x="555" y="104"/>
                    <a:pt x="523" y="110"/>
                    <a:pt x="490" y="110"/>
                  </a:cubicBezTo>
                  <a:cubicBezTo>
                    <a:pt x="456" y="110"/>
                    <a:pt x="421" y="104"/>
                    <a:pt x="398" y="93"/>
                  </a:cubicBezTo>
                  <a:cubicBezTo>
                    <a:pt x="410" y="81"/>
                    <a:pt x="451" y="72"/>
                    <a:pt x="491" y="72"/>
                  </a:cubicBezTo>
                  <a:close/>
                  <a:moveTo>
                    <a:pt x="713" y="71"/>
                  </a:moveTo>
                  <a:cubicBezTo>
                    <a:pt x="769" y="82"/>
                    <a:pt x="828" y="82"/>
                    <a:pt x="898" y="93"/>
                  </a:cubicBezTo>
                  <a:lnTo>
                    <a:pt x="898" y="115"/>
                  </a:lnTo>
                  <a:cubicBezTo>
                    <a:pt x="867" y="115"/>
                    <a:pt x="837" y="118"/>
                    <a:pt x="808" y="118"/>
                  </a:cubicBezTo>
                  <a:cubicBezTo>
                    <a:pt x="769" y="118"/>
                    <a:pt x="733" y="114"/>
                    <a:pt x="699" y="93"/>
                  </a:cubicBezTo>
                  <a:cubicBezTo>
                    <a:pt x="699" y="93"/>
                    <a:pt x="699" y="82"/>
                    <a:pt x="713" y="71"/>
                  </a:cubicBezTo>
                  <a:close/>
                  <a:moveTo>
                    <a:pt x="4937" y="82"/>
                  </a:moveTo>
                  <a:cubicBezTo>
                    <a:pt x="4949" y="104"/>
                    <a:pt x="4960" y="141"/>
                    <a:pt x="4974" y="163"/>
                  </a:cubicBezTo>
                  <a:cubicBezTo>
                    <a:pt x="4960" y="163"/>
                    <a:pt x="4960" y="174"/>
                    <a:pt x="4949" y="174"/>
                  </a:cubicBezTo>
                  <a:cubicBezTo>
                    <a:pt x="4926" y="152"/>
                    <a:pt x="4904" y="129"/>
                    <a:pt x="4926" y="93"/>
                  </a:cubicBezTo>
                  <a:cubicBezTo>
                    <a:pt x="4926" y="82"/>
                    <a:pt x="4937" y="82"/>
                    <a:pt x="4937" y="82"/>
                  </a:cubicBezTo>
                  <a:close/>
                  <a:moveTo>
                    <a:pt x="4557" y="126"/>
                  </a:moveTo>
                  <a:cubicBezTo>
                    <a:pt x="4611" y="126"/>
                    <a:pt x="4673" y="159"/>
                    <a:pt x="4694" y="199"/>
                  </a:cubicBezTo>
                  <a:cubicBezTo>
                    <a:pt x="4624" y="199"/>
                    <a:pt x="4577" y="163"/>
                    <a:pt x="4529" y="129"/>
                  </a:cubicBezTo>
                  <a:cubicBezTo>
                    <a:pt x="4538" y="127"/>
                    <a:pt x="4547" y="126"/>
                    <a:pt x="4557" y="126"/>
                  </a:cubicBezTo>
                  <a:close/>
                  <a:moveTo>
                    <a:pt x="210" y="163"/>
                  </a:moveTo>
                  <a:cubicBezTo>
                    <a:pt x="199" y="210"/>
                    <a:pt x="177" y="244"/>
                    <a:pt x="166" y="291"/>
                  </a:cubicBezTo>
                  <a:cubicBezTo>
                    <a:pt x="129" y="244"/>
                    <a:pt x="155" y="174"/>
                    <a:pt x="199" y="163"/>
                  </a:cubicBezTo>
                  <a:close/>
                  <a:moveTo>
                    <a:pt x="4798" y="174"/>
                  </a:moveTo>
                  <a:cubicBezTo>
                    <a:pt x="4798" y="174"/>
                    <a:pt x="4809" y="174"/>
                    <a:pt x="4809" y="185"/>
                  </a:cubicBezTo>
                  <a:cubicBezTo>
                    <a:pt x="4798" y="199"/>
                    <a:pt x="4786" y="222"/>
                    <a:pt x="4775" y="244"/>
                  </a:cubicBezTo>
                  <a:cubicBezTo>
                    <a:pt x="4775" y="255"/>
                    <a:pt x="4764" y="280"/>
                    <a:pt x="4750" y="291"/>
                  </a:cubicBezTo>
                  <a:cubicBezTo>
                    <a:pt x="4750" y="269"/>
                    <a:pt x="4739" y="255"/>
                    <a:pt x="4750" y="233"/>
                  </a:cubicBezTo>
                  <a:cubicBezTo>
                    <a:pt x="4750" y="210"/>
                    <a:pt x="4775" y="185"/>
                    <a:pt x="4798" y="174"/>
                  </a:cubicBezTo>
                  <a:close/>
                  <a:moveTo>
                    <a:pt x="4985" y="4574"/>
                  </a:moveTo>
                  <a:cubicBezTo>
                    <a:pt x="4985" y="4585"/>
                    <a:pt x="4996" y="4610"/>
                    <a:pt x="4996" y="4633"/>
                  </a:cubicBezTo>
                  <a:cubicBezTo>
                    <a:pt x="4985" y="4633"/>
                    <a:pt x="4974" y="4633"/>
                    <a:pt x="4974" y="4644"/>
                  </a:cubicBezTo>
                  <a:cubicBezTo>
                    <a:pt x="4960" y="4622"/>
                    <a:pt x="4960" y="4599"/>
                    <a:pt x="4960" y="4574"/>
                  </a:cubicBezTo>
                  <a:close/>
                  <a:moveTo>
                    <a:pt x="4764" y="431"/>
                  </a:moveTo>
                  <a:cubicBezTo>
                    <a:pt x="4786" y="431"/>
                    <a:pt x="4798" y="431"/>
                    <a:pt x="4798" y="479"/>
                  </a:cubicBezTo>
                  <a:cubicBezTo>
                    <a:pt x="4786" y="652"/>
                    <a:pt x="4775" y="839"/>
                    <a:pt x="4775" y="1012"/>
                  </a:cubicBezTo>
                  <a:cubicBezTo>
                    <a:pt x="4764" y="1130"/>
                    <a:pt x="4786" y="1247"/>
                    <a:pt x="4786" y="1361"/>
                  </a:cubicBezTo>
                  <a:cubicBezTo>
                    <a:pt x="4786" y="1431"/>
                    <a:pt x="4786" y="1490"/>
                    <a:pt x="4809" y="1549"/>
                  </a:cubicBezTo>
                  <a:cubicBezTo>
                    <a:pt x="4820" y="1571"/>
                    <a:pt x="4798" y="1607"/>
                    <a:pt x="4786" y="1630"/>
                  </a:cubicBezTo>
                  <a:cubicBezTo>
                    <a:pt x="4750" y="1666"/>
                    <a:pt x="4750" y="1688"/>
                    <a:pt x="4764" y="1722"/>
                  </a:cubicBezTo>
                  <a:cubicBezTo>
                    <a:pt x="4786" y="1769"/>
                    <a:pt x="4786" y="1828"/>
                    <a:pt x="4786" y="1875"/>
                  </a:cubicBezTo>
                  <a:cubicBezTo>
                    <a:pt x="4798" y="1945"/>
                    <a:pt x="4798" y="2001"/>
                    <a:pt x="4798" y="2071"/>
                  </a:cubicBezTo>
                  <a:cubicBezTo>
                    <a:pt x="4809" y="2211"/>
                    <a:pt x="4820" y="2364"/>
                    <a:pt x="4845" y="2504"/>
                  </a:cubicBezTo>
                  <a:cubicBezTo>
                    <a:pt x="4856" y="2644"/>
                    <a:pt x="4834" y="2783"/>
                    <a:pt x="4798" y="2923"/>
                  </a:cubicBezTo>
                  <a:cubicBezTo>
                    <a:pt x="4786" y="2957"/>
                    <a:pt x="4764" y="2979"/>
                    <a:pt x="4739" y="3004"/>
                  </a:cubicBezTo>
                  <a:cubicBezTo>
                    <a:pt x="4717" y="3038"/>
                    <a:pt x="4705" y="3074"/>
                    <a:pt x="4728" y="3107"/>
                  </a:cubicBezTo>
                  <a:cubicBezTo>
                    <a:pt x="4809" y="3272"/>
                    <a:pt x="4820" y="3434"/>
                    <a:pt x="4798" y="3608"/>
                  </a:cubicBezTo>
                  <a:cubicBezTo>
                    <a:pt x="4786" y="3677"/>
                    <a:pt x="4775" y="3736"/>
                    <a:pt x="4775" y="3806"/>
                  </a:cubicBezTo>
                  <a:cubicBezTo>
                    <a:pt x="4764" y="3923"/>
                    <a:pt x="4750" y="4052"/>
                    <a:pt x="4750" y="4166"/>
                  </a:cubicBezTo>
                  <a:cubicBezTo>
                    <a:pt x="4750" y="4272"/>
                    <a:pt x="4764" y="4390"/>
                    <a:pt x="4764" y="4493"/>
                  </a:cubicBezTo>
                  <a:cubicBezTo>
                    <a:pt x="4775" y="4563"/>
                    <a:pt x="4750" y="4585"/>
                    <a:pt x="4680" y="4599"/>
                  </a:cubicBezTo>
                  <a:cubicBezTo>
                    <a:pt x="4658" y="4599"/>
                    <a:pt x="4636" y="4599"/>
                    <a:pt x="4624" y="4610"/>
                  </a:cubicBezTo>
                  <a:cubicBezTo>
                    <a:pt x="4561" y="4650"/>
                    <a:pt x="4498" y="4668"/>
                    <a:pt x="4432" y="4668"/>
                  </a:cubicBezTo>
                  <a:cubicBezTo>
                    <a:pt x="4400" y="4668"/>
                    <a:pt x="4366" y="4663"/>
                    <a:pt x="4331" y="4655"/>
                  </a:cubicBezTo>
                  <a:lnTo>
                    <a:pt x="4320" y="4655"/>
                  </a:lnTo>
                  <a:cubicBezTo>
                    <a:pt x="4269" y="4663"/>
                    <a:pt x="4217" y="4666"/>
                    <a:pt x="4165" y="4666"/>
                  </a:cubicBezTo>
                  <a:cubicBezTo>
                    <a:pt x="4043" y="4666"/>
                    <a:pt x="3919" y="4649"/>
                    <a:pt x="3798" y="4633"/>
                  </a:cubicBezTo>
                  <a:cubicBezTo>
                    <a:pt x="3789" y="4629"/>
                    <a:pt x="3780" y="4628"/>
                    <a:pt x="3770" y="4628"/>
                  </a:cubicBezTo>
                  <a:cubicBezTo>
                    <a:pt x="3750" y="4628"/>
                    <a:pt x="3727" y="4633"/>
                    <a:pt x="3703" y="4633"/>
                  </a:cubicBezTo>
                  <a:cubicBezTo>
                    <a:pt x="3680" y="4633"/>
                    <a:pt x="3658" y="4633"/>
                    <a:pt x="3633" y="4622"/>
                  </a:cubicBezTo>
                  <a:cubicBezTo>
                    <a:pt x="3601" y="4614"/>
                    <a:pt x="3574" y="4606"/>
                    <a:pt x="3545" y="4606"/>
                  </a:cubicBezTo>
                  <a:cubicBezTo>
                    <a:pt x="3532" y="4606"/>
                    <a:pt x="3520" y="4607"/>
                    <a:pt x="3507" y="4610"/>
                  </a:cubicBezTo>
                  <a:cubicBezTo>
                    <a:pt x="3499" y="4616"/>
                    <a:pt x="3491" y="4618"/>
                    <a:pt x="3484" y="4618"/>
                  </a:cubicBezTo>
                  <a:cubicBezTo>
                    <a:pt x="3460" y="4618"/>
                    <a:pt x="3443" y="4593"/>
                    <a:pt x="3423" y="4574"/>
                  </a:cubicBezTo>
                  <a:cubicBezTo>
                    <a:pt x="3412" y="4552"/>
                    <a:pt x="3412" y="4541"/>
                    <a:pt x="3401" y="4529"/>
                  </a:cubicBezTo>
                  <a:cubicBezTo>
                    <a:pt x="3390" y="4599"/>
                    <a:pt x="3320" y="4622"/>
                    <a:pt x="3261" y="4655"/>
                  </a:cubicBezTo>
                  <a:cubicBezTo>
                    <a:pt x="3191" y="4691"/>
                    <a:pt x="3110" y="4691"/>
                    <a:pt x="3040" y="4691"/>
                  </a:cubicBezTo>
                  <a:cubicBezTo>
                    <a:pt x="2923" y="4703"/>
                    <a:pt x="2809" y="4714"/>
                    <a:pt x="2702" y="4714"/>
                  </a:cubicBezTo>
                  <a:cubicBezTo>
                    <a:pt x="2552" y="4714"/>
                    <a:pt x="2390" y="4703"/>
                    <a:pt x="2236" y="4691"/>
                  </a:cubicBezTo>
                  <a:lnTo>
                    <a:pt x="2015" y="4691"/>
                  </a:lnTo>
                  <a:cubicBezTo>
                    <a:pt x="1993" y="4691"/>
                    <a:pt x="1970" y="4680"/>
                    <a:pt x="1945" y="4680"/>
                  </a:cubicBezTo>
                  <a:cubicBezTo>
                    <a:pt x="1923" y="4669"/>
                    <a:pt x="1901" y="4655"/>
                    <a:pt x="1875" y="4644"/>
                  </a:cubicBezTo>
                  <a:cubicBezTo>
                    <a:pt x="1806" y="4633"/>
                    <a:pt x="1761" y="4599"/>
                    <a:pt x="1747" y="4504"/>
                  </a:cubicBezTo>
                  <a:cubicBezTo>
                    <a:pt x="1736" y="4541"/>
                    <a:pt x="1713" y="4563"/>
                    <a:pt x="1702" y="4585"/>
                  </a:cubicBezTo>
                  <a:cubicBezTo>
                    <a:pt x="1684" y="4604"/>
                    <a:pt x="1667" y="4615"/>
                    <a:pt x="1640" y="4615"/>
                  </a:cubicBezTo>
                  <a:cubicBezTo>
                    <a:pt x="1631" y="4615"/>
                    <a:pt x="1620" y="4613"/>
                    <a:pt x="1607" y="4610"/>
                  </a:cubicBezTo>
                  <a:cubicBezTo>
                    <a:pt x="1600" y="4610"/>
                    <a:pt x="1587" y="4605"/>
                    <a:pt x="1577" y="4605"/>
                  </a:cubicBezTo>
                  <a:cubicBezTo>
                    <a:pt x="1571" y="4605"/>
                    <a:pt x="1566" y="4607"/>
                    <a:pt x="1563" y="4610"/>
                  </a:cubicBezTo>
                  <a:cubicBezTo>
                    <a:pt x="1412" y="4633"/>
                    <a:pt x="1258" y="4644"/>
                    <a:pt x="1107" y="4655"/>
                  </a:cubicBezTo>
                  <a:cubicBezTo>
                    <a:pt x="1063" y="4655"/>
                    <a:pt x="1026" y="4669"/>
                    <a:pt x="979" y="4669"/>
                  </a:cubicBezTo>
                  <a:cubicBezTo>
                    <a:pt x="934" y="4669"/>
                    <a:pt x="887" y="4655"/>
                    <a:pt x="839" y="4655"/>
                  </a:cubicBezTo>
                  <a:lnTo>
                    <a:pt x="783" y="4655"/>
                  </a:lnTo>
                  <a:cubicBezTo>
                    <a:pt x="752" y="4660"/>
                    <a:pt x="722" y="4663"/>
                    <a:pt x="694" y="4663"/>
                  </a:cubicBezTo>
                  <a:cubicBezTo>
                    <a:pt x="635" y="4663"/>
                    <a:pt x="581" y="4650"/>
                    <a:pt x="526" y="4610"/>
                  </a:cubicBezTo>
                  <a:cubicBezTo>
                    <a:pt x="504" y="4599"/>
                    <a:pt x="467" y="4599"/>
                    <a:pt x="445" y="4599"/>
                  </a:cubicBezTo>
                  <a:cubicBezTo>
                    <a:pt x="386" y="4585"/>
                    <a:pt x="375" y="4563"/>
                    <a:pt x="375" y="4515"/>
                  </a:cubicBezTo>
                  <a:cubicBezTo>
                    <a:pt x="375" y="4446"/>
                    <a:pt x="375" y="4376"/>
                    <a:pt x="386" y="4306"/>
                  </a:cubicBezTo>
                  <a:cubicBezTo>
                    <a:pt x="409" y="4133"/>
                    <a:pt x="386" y="3971"/>
                    <a:pt x="364" y="3806"/>
                  </a:cubicBezTo>
                  <a:cubicBezTo>
                    <a:pt x="350" y="3677"/>
                    <a:pt x="339" y="3552"/>
                    <a:pt x="328" y="3412"/>
                  </a:cubicBezTo>
                  <a:cubicBezTo>
                    <a:pt x="328" y="3306"/>
                    <a:pt x="364" y="3214"/>
                    <a:pt x="409" y="3119"/>
                  </a:cubicBezTo>
                  <a:cubicBezTo>
                    <a:pt x="420" y="3085"/>
                    <a:pt x="434" y="3049"/>
                    <a:pt x="398" y="3015"/>
                  </a:cubicBezTo>
                  <a:cubicBezTo>
                    <a:pt x="328" y="2923"/>
                    <a:pt x="317" y="2817"/>
                    <a:pt x="305" y="2725"/>
                  </a:cubicBezTo>
                  <a:cubicBezTo>
                    <a:pt x="280" y="2490"/>
                    <a:pt x="305" y="2258"/>
                    <a:pt x="339" y="2026"/>
                  </a:cubicBezTo>
                  <a:cubicBezTo>
                    <a:pt x="350" y="1990"/>
                    <a:pt x="350" y="1945"/>
                    <a:pt x="350" y="1898"/>
                  </a:cubicBezTo>
                  <a:cubicBezTo>
                    <a:pt x="339" y="1828"/>
                    <a:pt x="350" y="1769"/>
                    <a:pt x="386" y="1699"/>
                  </a:cubicBezTo>
                  <a:cubicBezTo>
                    <a:pt x="386" y="1688"/>
                    <a:pt x="375" y="1652"/>
                    <a:pt x="364" y="1641"/>
                  </a:cubicBezTo>
                  <a:cubicBezTo>
                    <a:pt x="317" y="1596"/>
                    <a:pt x="305" y="1549"/>
                    <a:pt x="339" y="1501"/>
                  </a:cubicBezTo>
                  <a:cubicBezTo>
                    <a:pt x="350" y="1490"/>
                    <a:pt x="350" y="1468"/>
                    <a:pt x="350" y="1456"/>
                  </a:cubicBezTo>
                  <a:cubicBezTo>
                    <a:pt x="364" y="1258"/>
                    <a:pt x="364" y="1049"/>
                    <a:pt x="375" y="839"/>
                  </a:cubicBezTo>
                  <a:cubicBezTo>
                    <a:pt x="375" y="814"/>
                    <a:pt x="364" y="780"/>
                    <a:pt x="364" y="758"/>
                  </a:cubicBezTo>
                  <a:cubicBezTo>
                    <a:pt x="350" y="722"/>
                    <a:pt x="350" y="688"/>
                    <a:pt x="350" y="652"/>
                  </a:cubicBezTo>
                  <a:cubicBezTo>
                    <a:pt x="350" y="641"/>
                    <a:pt x="339" y="618"/>
                    <a:pt x="339" y="593"/>
                  </a:cubicBezTo>
                  <a:lnTo>
                    <a:pt x="339" y="453"/>
                  </a:lnTo>
                  <a:cubicBezTo>
                    <a:pt x="339" y="442"/>
                    <a:pt x="350" y="431"/>
                    <a:pt x="364" y="431"/>
                  </a:cubicBezTo>
                  <a:close/>
                  <a:moveTo>
                    <a:pt x="155" y="4622"/>
                  </a:moveTo>
                  <a:cubicBezTo>
                    <a:pt x="166" y="4622"/>
                    <a:pt x="177" y="4633"/>
                    <a:pt x="177" y="4633"/>
                  </a:cubicBezTo>
                  <a:lnTo>
                    <a:pt x="177" y="4725"/>
                  </a:lnTo>
                  <a:lnTo>
                    <a:pt x="166" y="4725"/>
                  </a:lnTo>
                  <a:cubicBezTo>
                    <a:pt x="129" y="4703"/>
                    <a:pt x="129" y="4669"/>
                    <a:pt x="129" y="4633"/>
                  </a:cubicBezTo>
                  <a:cubicBezTo>
                    <a:pt x="129" y="4633"/>
                    <a:pt x="141" y="4622"/>
                    <a:pt x="155" y="4622"/>
                  </a:cubicBezTo>
                  <a:close/>
                  <a:moveTo>
                    <a:pt x="4820" y="4750"/>
                  </a:moveTo>
                  <a:cubicBezTo>
                    <a:pt x="4867" y="4761"/>
                    <a:pt x="4890" y="4784"/>
                    <a:pt x="4904" y="4820"/>
                  </a:cubicBezTo>
                  <a:cubicBezTo>
                    <a:pt x="4894" y="4822"/>
                    <a:pt x="4885" y="4823"/>
                    <a:pt x="4877" y="4823"/>
                  </a:cubicBezTo>
                  <a:cubicBezTo>
                    <a:pt x="4838" y="4823"/>
                    <a:pt x="4820" y="4799"/>
                    <a:pt x="4820" y="4750"/>
                  </a:cubicBezTo>
                  <a:close/>
                  <a:moveTo>
                    <a:pt x="247" y="4655"/>
                  </a:moveTo>
                  <a:lnTo>
                    <a:pt x="247" y="4655"/>
                  </a:lnTo>
                  <a:cubicBezTo>
                    <a:pt x="280" y="4703"/>
                    <a:pt x="258" y="4809"/>
                    <a:pt x="210" y="4831"/>
                  </a:cubicBezTo>
                  <a:cubicBezTo>
                    <a:pt x="199" y="4772"/>
                    <a:pt x="210" y="4714"/>
                    <a:pt x="247" y="4655"/>
                  </a:cubicBezTo>
                  <a:close/>
                  <a:moveTo>
                    <a:pt x="887" y="4852"/>
                  </a:moveTo>
                  <a:cubicBezTo>
                    <a:pt x="928" y="4852"/>
                    <a:pt x="970" y="4855"/>
                    <a:pt x="1015" y="4865"/>
                  </a:cubicBezTo>
                  <a:cubicBezTo>
                    <a:pt x="991" y="4883"/>
                    <a:pt x="927" y="4892"/>
                    <a:pt x="865" y="4892"/>
                  </a:cubicBezTo>
                  <a:cubicBezTo>
                    <a:pt x="802" y="4892"/>
                    <a:pt x="741" y="4883"/>
                    <a:pt x="724" y="4865"/>
                  </a:cubicBezTo>
                  <a:cubicBezTo>
                    <a:pt x="778" y="4858"/>
                    <a:pt x="831" y="4852"/>
                    <a:pt x="887" y="4852"/>
                  </a:cubicBezTo>
                  <a:close/>
                  <a:moveTo>
                    <a:pt x="4705" y="4853"/>
                  </a:moveTo>
                  <a:cubicBezTo>
                    <a:pt x="4728" y="4865"/>
                    <a:pt x="4750" y="4879"/>
                    <a:pt x="4775" y="4890"/>
                  </a:cubicBezTo>
                  <a:cubicBezTo>
                    <a:pt x="4750" y="4890"/>
                    <a:pt x="4728" y="4901"/>
                    <a:pt x="4705" y="4901"/>
                  </a:cubicBezTo>
                  <a:cubicBezTo>
                    <a:pt x="4680" y="4901"/>
                    <a:pt x="4658" y="4890"/>
                    <a:pt x="4636" y="4879"/>
                  </a:cubicBezTo>
                  <a:cubicBezTo>
                    <a:pt x="4658" y="4865"/>
                    <a:pt x="4680" y="4865"/>
                    <a:pt x="4705" y="4853"/>
                  </a:cubicBezTo>
                  <a:close/>
                  <a:moveTo>
                    <a:pt x="1" y="1"/>
                  </a:moveTo>
                  <a:lnTo>
                    <a:pt x="1" y="4971"/>
                  </a:lnTo>
                  <a:lnTo>
                    <a:pt x="5136" y="4971"/>
                  </a:lnTo>
                  <a:lnTo>
                    <a:pt x="5136" y="1"/>
                  </a:lnTo>
                  <a:lnTo>
                    <a:pt x="2959" y="1"/>
                  </a:lnTo>
                  <a:cubicBezTo>
                    <a:pt x="2923" y="1"/>
                    <a:pt x="2912" y="12"/>
                    <a:pt x="2901" y="34"/>
                  </a:cubicBezTo>
                  <a:cubicBezTo>
                    <a:pt x="2878" y="93"/>
                    <a:pt x="2831" y="141"/>
                    <a:pt x="2795" y="199"/>
                  </a:cubicBezTo>
                  <a:cubicBezTo>
                    <a:pt x="2783" y="222"/>
                    <a:pt x="2772" y="244"/>
                    <a:pt x="2761" y="269"/>
                  </a:cubicBezTo>
                  <a:cubicBezTo>
                    <a:pt x="2750" y="325"/>
                    <a:pt x="2725" y="372"/>
                    <a:pt x="2655" y="384"/>
                  </a:cubicBezTo>
                  <a:cubicBezTo>
                    <a:pt x="2635" y="392"/>
                    <a:pt x="2615" y="396"/>
                    <a:pt x="2595" y="396"/>
                  </a:cubicBezTo>
                  <a:cubicBezTo>
                    <a:pt x="2559" y="396"/>
                    <a:pt x="2524" y="383"/>
                    <a:pt x="2493" y="361"/>
                  </a:cubicBezTo>
                  <a:cubicBezTo>
                    <a:pt x="2445" y="314"/>
                    <a:pt x="2445" y="269"/>
                    <a:pt x="2471" y="210"/>
                  </a:cubicBezTo>
                  <a:cubicBezTo>
                    <a:pt x="2471" y="199"/>
                    <a:pt x="2471" y="199"/>
                    <a:pt x="2482" y="199"/>
                  </a:cubicBezTo>
                  <a:cubicBezTo>
                    <a:pt x="2423" y="129"/>
                    <a:pt x="2376" y="71"/>
                    <a:pt x="2331" y="23"/>
                  </a:cubicBezTo>
                  <a:cubicBezTo>
                    <a:pt x="2320" y="12"/>
                    <a:pt x="2306" y="1"/>
                    <a:pt x="2295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3" name="Google Shape;4333;p47"/>
            <p:cNvSpPr/>
            <p:nvPr/>
          </p:nvSpPr>
          <p:spPr>
            <a:xfrm>
              <a:off x="2540520" y="1525747"/>
              <a:ext cx="19364" cy="13691"/>
            </a:xfrm>
            <a:custGeom>
              <a:avLst/>
              <a:gdLst/>
              <a:ahLst/>
              <a:cxnLst/>
              <a:rect l="l" t="t" r="r" b="b"/>
              <a:pathLst>
                <a:path w="256" h="181" extrusionOk="0">
                  <a:moveTo>
                    <a:pt x="216" y="0"/>
                  </a:moveTo>
                  <a:cubicBezTo>
                    <a:pt x="208" y="0"/>
                    <a:pt x="198" y="2"/>
                    <a:pt x="188" y="4"/>
                  </a:cubicBezTo>
                  <a:cubicBezTo>
                    <a:pt x="82" y="15"/>
                    <a:pt x="37" y="85"/>
                    <a:pt x="1" y="180"/>
                  </a:cubicBezTo>
                  <a:cubicBezTo>
                    <a:pt x="59" y="166"/>
                    <a:pt x="107" y="166"/>
                    <a:pt x="152" y="155"/>
                  </a:cubicBezTo>
                  <a:cubicBezTo>
                    <a:pt x="199" y="144"/>
                    <a:pt x="247" y="96"/>
                    <a:pt x="247" y="52"/>
                  </a:cubicBezTo>
                  <a:cubicBezTo>
                    <a:pt x="255" y="15"/>
                    <a:pt x="242" y="0"/>
                    <a:pt x="21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4" name="Google Shape;4334;p47"/>
            <p:cNvSpPr/>
            <p:nvPr/>
          </p:nvSpPr>
          <p:spPr>
            <a:xfrm>
              <a:off x="2533561" y="1541783"/>
              <a:ext cx="17625" cy="14296"/>
            </a:xfrm>
            <a:custGeom>
              <a:avLst/>
              <a:gdLst/>
              <a:ahLst/>
              <a:cxnLst/>
              <a:rect l="l" t="t" r="r" b="b"/>
              <a:pathLst>
                <a:path w="233" h="189" extrusionOk="0">
                  <a:moveTo>
                    <a:pt x="191" y="0"/>
                  </a:moveTo>
                  <a:cubicBezTo>
                    <a:pt x="62" y="0"/>
                    <a:pt x="21" y="52"/>
                    <a:pt x="1" y="189"/>
                  </a:cubicBezTo>
                  <a:cubicBezTo>
                    <a:pt x="140" y="178"/>
                    <a:pt x="163" y="83"/>
                    <a:pt x="232" y="2"/>
                  </a:cubicBezTo>
                  <a:cubicBezTo>
                    <a:pt x="218" y="1"/>
                    <a:pt x="204" y="0"/>
                    <a:pt x="19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5" name="Google Shape;4335;p47"/>
            <p:cNvSpPr/>
            <p:nvPr/>
          </p:nvSpPr>
          <p:spPr>
            <a:xfrm>
              <a:off x="2487724" y="1559407"/>
              <a:ext cx="10666" cy="18684"/>
            </a:xfrm>
            <a:custGeom>
              <a:avLst/>
              <a:gdLst/>
              <a:ahLst/>
              <a:cxnLst/>
              <a:rect l="l" t="t" r="r" b="b"/>
              <a:pathLst>
                <a:path w="141" h="247" extrusionOk="0">
                  <a:moveTo>
                    <a:pt x="107" y="1"/>
                  </a:moveTo>
                  <a:cubicBezTo>
                    <a:pt x="0" y="48"/>
                    <a:pt x="0" y="107"/>
                    <a:pt x="48" y="246"/>
                  </a:cubicBezTo>
                  <a:cubicBezTo>
                    <a:pt x="70" y="246"/>
                    <a:pt x="81" y="235"/>
                    <a:pt x="107" y="224"/>
                  </a:cubicBezTo>
                  <a:cubicBezTo>
                    <a:pt x="118" y="210"/>
                    <a:pt x="140" y="188"/>
                    <a:pt x="140" y="165"/>
                  </a:cubicBezTo>
                  <a:cubicBezTo>
                    <a:pt x="129" y="118"/>
                    <a:pt x="118" y="59"/>
                    <a:pt x="10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6" name="Google Shape;4336;p47"/>
            <p:cNvSpPr/>
            <p:nvPr/>
          </p:nvSpPr>
          <p:spPr>
            <a:xfrm>
              <a:off x="2486892" y="1539362"/>
              <a:ext cx="9758" cy="21180"/>
            </a:xfrm>
            <a:custGeom>
              <a:avLst/>
              <a:gdLst/>
              <a:ahLst/>
              <a:cxnLst/>
              <a:rect l="l" t="t" r="r" b="b"/>
              <a:pathLst>
                <a:path w="129" h="280" extrusionOk="0">
                  <a:moveTo>
                    <a:pt x="129" y="0"/>
                  </a:moveTo>
                  <a:lnTo>
                    <a:pt x="129" y="0"/>
                  </a:lnTo>
                  <a:cubicBezTo>
                    <a:pt x="23" y="56"/>
                    <a:pt x="0" y="115"/>
                    <a:pt x="34" y="280"/>
                  </a:cubicBezTo>
                  <a:cubicBezTo>
                    <a:pt x="59" y="243"/>
                    <a:pt x="104" y="232"/>
                    <a:pt x="104" y="196"/>
                  </a:cubicBezTo>
                  <a:cubicBezTo>
                    <a:pt x="118" y="140"/>
                    <a:pt x="118" y="70"/>
                    <a:pt x="12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7" name="Google Shape;4337;p47"/>
            <p:cNvSpPr/>
            <p:nvPr/>
          </p:nvSpPr>
          <p:spPr>
            <a:xfrm>
              <a:off x="2529098" y="1558575"/>
              <a:ext cx="10666" cy="16793"/>
            </a:xfrm>
            <a:custGeom>
              <a:avLst/>
              <a:gdLst/>
              <a:ahLst/>
              <a:cxnLst/>
              <a:rect l="l" t="t" r="r" b="b"/>
              <a:pathLst>
                <a:path w="141" h="222" extrusionOk="0">
                  <a:moveTo>
                    <a:pt x="141" y="0"/>
                  </a:moveTo>
                  <a:cubicBezTo>
                    <a:pt x="118" y="0"/>
                    <a:pt x="93" y="0"/>
                    <a:pt x="71" y="12"/>
                  </a:cubicBezTo>
                  <a:cubicBezTo>
                    <a:pt x="60" y="12"/>
                    <a:pt x="34" y="26"/>
                    <a:pt x="34" y="37"/>
                  </a:cubicBezTo>
                  <a:cubicBezTo>
                    <a:pt x="23" y="95"/>
                    <a:pt x="12" y="151"/>
                    <a:pt x="1" y="221"/>
                  </a:cubicBezTo>
                  <a:cubicBezTo>
                    <a:pt x="82" y="210"/>
                    <a:pt x="141" y="118"/>
                    <a:pt x="14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8" name="Google Shape;4338;p47"/>
            <p:cNvSpPr/>
            <p:nvPr/>
          </p:nvSpPr>
          <p:spPr>
            <a:xfrm>
              <a:off x="2521081" y="1577182"/>
              <a:ext cx="13389" cy="14448"/>
            </a:xfrm>
            <a:custGeom>
              <a:avLst/>
              <a:gdLst/>
              <a:ahLst/>
              <a:cxnLst/>
              <a:rect l="l" t="t" r="r" b="b"/>
              <a:pathLst>
                <a:path w="177" h="191" extrusionOk="0">
                  <a:moveTo>
                    <a:pt x="177" y="0"/>
                  </a:moveTo>
                  <a:lnTo>
                    <a:pt x="177" y="0"/>
                  </a:lnTo>
                  <a:cubicBezTo>
                    <a:pt x="140" y="11"/>
                    <a:pt x="96" y="23"/>
                    <a:pt x="71" y="45"/>
                  </a:cubicBezTo>
                  <a:cubicBezTo>
                    <a:pt x="48" y="81"/>
                    <a:pt x="26" y="140"/>
                    <a:pt x="1" y="185"/>
                  </a:cubicBezTo>
                  <a:cubicBezTo>
                    <a:pt x="22" y="189"/>
                    <a:pt x="41" y="191"/>
                    <a:pt x="57" y="191"/>
                  </a:cubicBezTo>
                  <a:cubicBezTo>
                    <a:pt x="141" y="191"/>
                    <a:pt x="167" y="135"/>
                    <a:pt x="177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9" name="Google Shape;4339;p47"/>
            <p:cNvSpPr/>
            <p:nvPr/>
          </p:nvSpPr>
          <p:spPr>
            <a:xfrm>
              <a:off x="2486060" y="1521587"/>
              <a:ext cx="11422" cy="17852"/>
            </a:xfrm>
            <a:custGeom>
              <a:avLst/>
              <a:gdLst/>
              <a:ahLst/>
              <a:cxnLst/>
              <a:rect l="l" t="t" r="r" b="b"/>
              <a:pathLst>
                <a:path w="151" h="236" extrusionOk="0">
                  <a:moveTo>
                    <a:pt x="115" y="0"/>
                  </a:moveTo>
                  <a:cubicBezTo>
                    <a:pt x="0" y="59"/>
                    <a:pt x="45" y="151"/>
                    <a:pt x="45" y="235"/>
                  </a:cubicBezTo>
                  <a:cubicBezTo>
                    <a:pt x="129" y="188"/>
                    <a:pt x="151" y="107"/>
                    <a:pt x="11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0" name="Google Shape;4340;p47"/>
            <p:cNvSpPr/>
            <p:nvPr/>
          </p:nvSpPr>
          <p:spPr>
            <a:xfrm>
              <a:off x="2492187" y="1577182"/>
              <a:ext cx="12330" cy="15053"/>
            </a:xfrm>
            <a:custGeom>
              <a:avLst/>
              <a:gdLst/>
              <a:ahLst/>
              <a:cxnLst/>
              <a:rect l="l" t="t" r="r" b="b"/>
              <a:pathLst>
                <a:path w="163" h="199" extrusionOk="0">
                  <a:moveTo>
                    <a:pt x="92" y="0"/>
                  </a:moveTo>
                  <a:lnTo>
                    <a:pt x="92" y="0"/>
                  </a:lnTo>
                  <a:cubicBezTo>
                    <a:pt x="59" y="23"/>
                    <a:pt x="22" y="45"/>
                    <a:pt x="0" y="70"/>
                  </a:cubicBezTo>
                  <a:cubicBezTo>
                    <a:pt x="22" y="115"/>
                    <a:pt x="48" y="151"/>
                    <a:pt x="70" y="199"/>
                  </a:cubicBezTo>
                  <a:cubicBezTo>
                    <a:pt x="162" y="115"/>
                    <a:pt x="162" y="104"/>
                    <a:pt x="9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1" name="Google Shape;4341;p47"/>
            <p:cNvSpPr/>
            <p:nvPr/>
          </p:nvSpPr>
          <p:spPr>
            <a:xfrm>
              <a:off x="2486892" y="1505703"/>
              <a:ext cx="10590" cy="16793"/>
            </a:xfrm>
            <a:custGeom>
              <a:avLst/>
              <a:gdLst/>
              <a:ahLst/>
              <a:cxnLst/>
              <a:rect l="l" t="t" r="r" b="b"/>
              <a:pathLst>
                <a:path w="140" h="222" extrusionOk="0">
                  <a:moveTo>
                    <a:pt x="59" y="1"/>
                  </a:moveTo>
                  <a:lnTo>
                    <a:pt x="59" y="1"/>
                  </a:lnTo>
                  <a:cubicBezTo>
                    <a:pt x="11" y="37"/>
                    <a:pt x="0" y="152"/>
                    <a:pt x="23" y="222"/>
                  </a:cubicBezTo>
                  <a:cubicBezTo>
                    <a:pt x="118" y="152"/>
                    <a:pt x="140" y="71"/>
                    <a:pt x="5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2" name="Google Shape;4342;p47"/>
            <p:cNvSpPr/>
            <p:nvPr/>
          </p:nvSpPr>
          <p:spPr>
            <a:xfrm>
              <a:off x="2501036" y="1589436"/>
              <a:ext cx="11498" cy="12330"/>
            </a:xfrm>
            <a:custGeom>
              <a:avLst/>
              <a:gdLst/>
              <a:ahLst/>
              <a:cxnLst/>
              <a:rect l="l" t="t" r="r" b="b"/>
              <a:pathLst>
                <a:path w="152" h="163" extrusionOk="0">
                  <a:moveTo>
                    <a:pt x="56" y="0"/>
                  </a:moveTo>
                  <a:cubicBezTo>
                    <a:pt x="34" y="23"/>
                    <a:pt x="23" y="37"/>
                    <a:pt x="12" y="48"/>
                  </a:cubicBezTo>
                  <a:cubicBezTo>
                    <a:pt x="0" y="59"/>
                    <a:pt x="0" y="81"/>
                    <a:pt x="12" y="92"/>
                  </a:cubicBezTo>
                  <a:cubicBezTo>
                    <a:pt x="45" y="118"/>
                    <a:pt x="81" y="140"/>
                    <a:pt x="115" y="162"/>
                  </a:cubicBezTo>
                  <a:cubicBezTo>
                    <a:pt x="126" y="140"/>
                    <a:pt x="140" y="129"/>
                    <a:pt x="151" y="118"/>
                  </a:cubicBezTo>
                  <a:cubicBezTo>
                    <a:pt x="115" y="81"/>
                    <a:pt x="93" y="48"/>
                    <a:pt x="5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3" name="Google Shape;4343;p47"/>
            <p:cNvSpPr/>
            <p:nvPr/>
          </p:nvSpPr>
          <p:spPr>
            <a:xfrm>
              <a:off x="2514122" y="1594655"/>
              <a:ext cx="14221" cy="9834"/>
            </a:xfrm>
            <a:custGeom>
              <a:avLst/>
              <a:gdLst/>
              <a:ahLst/>
              <a:cxnLst/>
              <a:rect l="l" t="t" r="r" b="b"/>
              <a:pathLst>
                <a:path w="188" h="130" extrusionOk="0">
                  <a:moveTo>
                    <a:pt x="128" y="1"/>
                  </a:moveTo>
                  <a:cubicBezTo>
                    <a:pt x="72" y="1"/>
                    <a:pt x="39" y="37"/>
                    <a:pt x="12" y="82"/>
                  </a:cubicBezTo>
                  <a:cubicBezTo>
                    <a:pt x="12" y="93"/>
                    <a:pt x="12" y="107"/>
                    <a:pt x="1" y="130"/>
                  </a:cubicBezTo>
                  <a:lnTo>
                    <a:pt x="59" y="130"/>
                  </a:lnTo>
                  <a:cubicBezTo>
                    <a:pt x="93" y="93"/>
                    <a:pt x="140" y="49"/>
                    <a:pt x="188" y="12"/>
                  </a:cubicBezTo>
                  <a:cubicBezTo>
                    <a:pt x="165" y="4"/>
                    <a:pt x="145" y="1"/>
                    <a:pt x="12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4" name="Google Shape;4344;p47"/>
            <p:cNvSpPr/>
            <p:nvPr/>
          </p:nvSpPr>
          <p:spPr>
            <a:xfrm>
              <a:off x="2508827" y="1587696"/>
              <a:ext cx="10666" cy="7942"/>
            </a:xfrm>
            <a:custGeom>
              <a:avLst/>
              <a:gdLst/>
              <a:ahLst/>
              <a:cxnLst/>
              <a:rect l="l" t="t" r="r" b="b"/>
              <a:pathLst>
                <a:path w="141" h="105" extrusionOk="0">
                  <a:moveTo>
                    <a:pt x="1" y="1"/>
                  </a:moveTo>
                  <a:cubicBezTo>
                    <a:pt x="37" y="46"/>
                    <a:pt x="59" y="71"/>
                    <a:pt x="82" y="104"/>
                  </a:cubicBezTo>
                  <a:cubicBezTo>
                    <a:pt x="107" y="71"/>
                    <a:pt x="118" y="34"/>
                    <a:pt x="140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5" name="Google Shape;4345;p47"/>
            <p:cNvSpPr/>
            <p:nvPr/>
          </p:nvSpPr>
          <p:spPr>
            <a:xfrm>
              <a:off x="2339774" y="1623852"/>
              <a:ext cx="337366" cy="316942"/>
            </a:xfrm>
            <a:custGeom>
              <a:avLst/>
              <a:gdLst/>
              <a:ahLst/>
              <a:cxnLst/>
              <a:rect l="l" t="t" r="r" b="b"/>
              <a:pathLst>
                <a:path w="4460" h="4190" extrusionOk="0">
                  <a:moveTo>
                    <a:pt x="3935" y="448"/>
                  </a:moveTo>
                  <a:cubicBezTo>
                    <a:pt x="3939" y="448"/>
                    <a:pt x="3944" y="449"/>
                    <a:pt x="3948" y="453"/>
                  </a:cubicBezTo>
                  <a:cubicBezTo>
                    <a:pt x="3948" y="453"/>
                    <a:pt x="3959" y="464"/>
                    <a:pt x="3971" y="464"/>
                  </a:cubicBezTo>
                  <a:lnTo>
                    <a:pt x="3948" y="490"/>
                  </a:lnTo>
                  <a:lnTo>
                    <a:pt x="607" y="490"/>
                  </a:lnTo>
                  <a:cubicBezTo>
                    <a:pt x="571" y="490"/>
                    <a:pt x="548" y="490"/>
                    <a:pt x="512" y="476"/>
                  </a:cubicBezTo>
                  <a:lnTo>
                    <a:pt x="512" y="453"/>
                  </a:lnTo>
                  <a:lnTo>
                    <a:pt x="3912" y="453"/>
                  </a:lnTo>
                  <a:cubicBezTo>
                    <a:pt x="3919" y="453"/>
                    <a:pt x="3927" y="448"/>
                    <a:pt x="3935" y="448"/>
                  </a:cubicBezTo>
                  <a:close/>
                  <a:moveTo>
                    <a:pt x="3890" y="615"/>
                  </a:moveTo>
                  <a:cubicBezTo>
                    <a:pt x="3923" y="615"/>
                    <a:pt x="3948" y="629"/>
                    <a:pt x="3982" y="640"/>
                  </a:cubicBezTo>
                  <a:cubicBezTo>
                    <a:pt x="3968" y="660"/>
                    <a:pt x="3950" y="665"/>
                    <a:pt x="3930" y="665"/>
                  </a:cubicBezTo>
                  <a:cubicBezTo>
                    <a:pt x="3917" y="665"/>
                    <a:pt x="3903" y="663"/>
                    <a:pt x="3890" y="663"/>
                  </a:cubicBezTo>
                  <a:lnTo>
                    <a:pt x="607" y="663"/>
                  </a:lnTo>
                  <a:cubicBezTo>
                    <a:pt x="571" y="663"/>
                    <a:pt x="548" y="652"/>
                    <a:pt x="526" y="640"/>
                  </a:cubicBezTo>
                  <a:cubicBezTo>
                    <a:pt x="548" y="629"/>
                    <a:pt x="571" y="615"/>
                    <a:pt x="607" y="615"/>
                  </a:cubicBezTo>
                  <a:close/>
                  <a:moveTo>
                    <a:pt x="3890" y="791"/>
                  </a:moveTo>
                  <a:cubicBezTo>
                    <a:pt x="3912" y="791"/>
                    <a:pt x="3934" y="802"/>
                    <a:pt x="3971" y="814"/>
                  </a:cubicBezTo>
                  <a:cubicBezTo>
                    <a:pt x="3934" y="814"/>
                    <a:pt x="3912" y="839"/>
                    <a:pt x="3890" y="839"/>
                  </a:cubicBezTo>
                  <a:lnTo>
                    <a:pt x="618" y="839"/>
                  </a:lnTo>
                  <a:cubicBezTo>
                    <a:pt x="596" y="839"/>
                    <a:pt x="571" y="814"/>
                    <a:pt x="548" y="814"/>
                  </a:cubicBezTo>
                  <a:cubicBezTo>
                    <a:pt x="571" y="802"/>
                    <a:pt x="596" y="791"/>
                    <a:pt x="618" y="791"/>
                  </a:cubicBezTo>
                  <a:close/>
                  <a:moveTo>
                    <a:pt x="247" y="3563"/>
                  </a:moveTo>
                  <a:cubicBezTo>
                    <a:pt x="291" y="3563"/>
                    <a:pt x="316" y="3596"/>
                    <a:pt x="339" y="3632"/>
                  </a:cubicBezTo>
                  <a:cubicBezTo>
                    <a:pt x="339" y="3632"/>
                    <a:pt x="328" y="3632"/>
                    <a:pt x="328" y="3644"/>
                  </a:cubicBezTo>
                  <a:cubicBezTo>
                    <a:pt x="291" y="3618"/>
                    <a:pt x="258" y="3596"/>
                    <a:pt x="233" y="3574"/>
                  </a:cubicBezTo>
                  <a:cubicBezTo>
                    <a:pt x="233" y="3574"/>
                    <a:pt x="233" y="3563"/>
                    <a:pt x="247" y="3563"/>
                  </a:cubicBezTo>
                  <a:close/>
                  <a:moveTo>
                    <a:pt x="3783" y="3526"/>
                  </a:moveTo>
                  <a:cubicBezTo>
                    <a:pt x="3795" y="3537"/>
                    <a:pt x="3809" y="3537"/>
                    <a:pt x="3820" y="3537"/>
                  </a:cubicBezTo>
                  <a:cubicBezTo>
                    <a:pt x="3912" y="3618"/>
                    <a:pt x="4004" y="3702"/>
                    <a:pt x="4099" y="3783"/>
                  </a:cubicBezTo>
                  <a:cubicBezTo>
                    <a:pt x="4110" y="3783"/>
                    <a:pt x="4110" y="3783"/>
                    <a:pt x="4121" y="3794"/>
                  </a:cubicBezTo>
                  <a:lnTo>
                    <a:pt x="4121" y="3828"/>
                  </a:lnTo>
                  <a:cubicBezTo>
                    <a:pt x="4110" y="3828"/>
                    <a:pt x="4088" y="3828"/>
                    <a:pt x="4074" y="3817"/>
                  </a:cubicBezTo>
                  <a:cubicBezTo>
                    <a:pt x="3993" y="3747"/>
                    <a:pt x="3901" y="3666"/>
                    <a:pt x="3809" y="3596"/>
                  </a:cubicBezTo>
                  <a:cubicBezTo>
                    <a:pt x="3795" y="3574"/>
                    <a:pt x="3783" y="3563"/>
                    <a:pt x="3772" y="3537"/>
                  </a:cubicBezTo>
                  <a:cubicBezTo>
                    <a:pt x="3783" y="3537"/>
                    <a:pt x="3783" y="3537"/>
                    <a:pt x="3783" y="3526"/>
                  </a:cubicBezTo>
                  <a:close/>
                  <a:moveTo>
                    <a:pt x="3923" y="3817"/>
                  </a:moveTo>
                  <a:cubicBezTo>
                    <a:pt x="3959" y="3842"/>
                    <a:pt x="3993" y="3875"/>
                    <a:pt x="4029" y="3898"/>
                  </a:cubicBezTo>
                  <a:cubicBezTo>
                    <a:pt x="4018" y="3898"/>
                    <a:pt x="4018" y="3912"/>
                    <a:pt x="4004" y="3912"/>
                  </a:cubicBezTo>
                  <a:cubicBezTo>
                    <a:pt x="3959" y="3912"/>
                    <a:pt x="3934" y="3875"/>
                    <a:pt x="3901" y="3842"/>
                  </a:cubicBezTo>
                  <a:lnTo>
                    <a:pt x="3901" y="3817"/>
                  </a:lnTo>
                  <a:close/>
                  <a:moveTo>
                    <a:pt x="873" y="3896"/>
                  </a:moveTo>
                  <a:cubicBezTo>
                    <a:pt x="913" y="3896"/>
                    <a:pt x="981" y="3939"/>
                    <a:pt x="1001" y="3982"/>
                  </a:cubicBezTo>
                  <a:cubicBezTo>
                    <a:pt x="945" y="3982"/>
                    <a:pt x="875" y="3934"/>
                    <a:pt x="861" y="3898"/>
                  </a:cubicBezTo>
                  <a:cubicBezTo>
                    <a:pt x="865" y="3897"/>
                    <a:pt x="869" y="3896"/>
                    <a:pt x="873" y="3896"/>
                  </a:cubicBezTo>
                  <a:close/>
                  <a:moveTo>
                    <a:pt x="431" y="3736"/>
                  </a:moveTo>
                  <a:lnTo>
                    <a:pt x="431" y="3736"/>
                  </a:lnTo>
                  <a:cubicBezTo>
                    <a:pt x="596" y="3842"/>
                    <a:pt x="769" y="3934"/>
                    <a:pt x="931" y="4037"/>
                  </a:cubicBezTo>
                  <a:cubicBezTo>
                    <a:pt x="930" y="4038"/>
                    <a:pt x="928" y="4038"/>
                    <a:pt x="926" y="4038"/>
                  </a:cubicBezTo>
                  <a:cubicBezTo>
                    <a:pt x="853" y="4038"/>
                    <a:pt x="455" y="3793"/>
                    <a:pt x="431" y="3736"/>
                  </a:cubicBezTo>
                  <a:close/>
                  <a:moveTo>
                    <a:pt x="59" y="1"/>
                  </a:moveTo>
                  <a:cubicBezTo>
                    <a:pt x="59" y="82"/>
                    <a:pt x="71" y="163"/>
                    <a:pt x="71" y="244"/>
                  </a:cubicBezTo>
                  <a:cubicBezTo>
                    <a:pt x="71" y="372"/>
                    <a:pt x="82" y="512"/>
                    <a:pt x="82" y="652"/>
                  </a:cubicBezTo>
                  <a:cubicBezTo>
                    <a:pt x="82" y="733"/>
                    <a:pt x="71" y="814"/>
                    <a:pt x="71" y="909"/>
                  </a:cubicBezTo>
                  <a:cubicBezTo>
                    <a:pt x="71" y="953"/>
                    <a:pt x="71" y="1001"/>
                    <a:pt x="59" y="1034"/>
                  </a:cubicBezTo>
                  <a:cubicBezTo>
                    <a:pt x="48" y="1082"/>
                    <a:pt x="48" y="1118"/>
                    <a:pt x="82" y="1152"/>
                  </a:cubicBezTo>
                  <a:cubicBezTo>
                    <a:pt x="118" y="1174"/>
                    <a:pt x="118" y="1210"/>
                    <a:pt x="93" y="1258"/>
                  </a:cubicBezTo>
                  <a:cubicBezTo>
                    <a:pt x="82" y="1302"/>
                    <a:pt x="71" y="1350"/>
                    <a:pt x="71" y="1409"/>
                  </a:cubicBezTo>
                  <a:cubicBezTo>
                    <a:pt x="59" y="1453"/>
                    <a:pt x="71" y="1512"/>
                    <a:pt x="59" y="1571"/>
                  </a:cubicBezTo>
                  <a:cubicBezTo>
                    <a:pt x="23" y="1791"/>
                    <a:pt x="1" y="2026"/>
                    <a:pt x="23" y="2247"/>
                  </a:cubicBezTo>
                  <a:cubicBezTo>
                    <a:pt x="37" y="2339"/>
                    <a:pt x="48" y="2431"/>
                    <a:pt x="118" y="2515"/>
                  </a:cubicBezTo>
                  <a:cubicBezTo>
                    <a:pt x="152" y="2548"/>
                    <a:pt x="163" y="2596"/>
                    <a:pt x="129" y="2655"/>
                  </a:cubicBezTo>
                  <a:cubicBezTo>
                    <a:pt x="59" y="2794"/>
                    <a:pt x="48" y="2945"/>
                    <a:pt x="59" y="3096"/>
                  </a:cubicBezTo>
                  <a:cubicBezTo>
                    <a:pt x="82" y="3294"/>
                    <a:pt x="107" y="3504"/>
                    <a:pt x="118" y="3702"/>
                  </a:cubicBezTo>
                  <a:cubicBezTo>
                    <a:pt x="118" y="3817"/>
                    <a:pt x="107" y="3945"/>
                    <a:pt x="93" y="4051"/>
                  </a:cubicBezTo>
                  <a:cubicBezTo>
                    <a:pt x="163" y="4085"/>
                    <a:pt x="210" y="4107"/>
                    <a:pt x="269" y="4121"/>
                  </a:cubicBezTo>
                  <a:cubicBezTo>
                    <a:pt x="280" y="4132"/>
                    <a:pt x="291" y="4132"/>
                    <a:pt x="303" y="4132"/>
                  </a:cubicBezTo>
                  <a:lnTo>
                    <a:pt x="501" y="4132"/>
                  </a:lnTo>
                  <a:cubicBezTo>
                    <a:pt x="540" y="4132"/>
                    <a:pt x="579" y="4137"/>
                    <a:pt x="618" y="4137"/>
                  </a:cubicBezTo>
                  <a:cubicBezTo>
                    <a:pt x="638" y="4137"/>
                    <a:pt x="657" y="4136"/>
                    <a:pt x="677" y="4132"/>
                  </a:cubicBezTo>
                  <a:cubicBezTo>
                    <a:pt x="747" y="4132"/>
                    <a:pt x="828" y="4132"/>
                    <a:pt x="909" y="4121"/>
                  </a:cubicBezTo>
                  <a:cubicBezTo>
                    <a:pt x="1015" y="4107"/>
                    <a:pt x="1129" y="4096"/>
                    <a:pt x="1247" y="4074"/>
                  </a:cubicBezTo>
                  <a:lnTo>
                    <a:pt x="1280" y="4074"/>
                  </a:lnTo>
                  <a:cubicBezTo>
                    <a:pt x="1291" y="4080"/>
                    <a:pt x="1300" y="4083"/>
                    <a:pt x="1309" y="4083"/>
                  </a:cubicBezTo>
                  <a:cubicBezTo>
                    <a:pt x="1329" y="4083"/>
                    <a:pt x="1342" y="4067"/>
                    <a:pt x="1350" y="4051"/>
                  </a:cubicBezTo>
                  <a:cubicBezTo>
                    <a:pt x="1364" y="4037"/>
                    <a:pt x="1364" y="4015"/>
                    <a:pt x="1375" y="4015"/>
                  </a:cubicBezTo>
                  <a:cubicBezTo>
                    <a:pt x="1398" y="3993"/>
                    <a:pt x="1409" y="3982"/>
                    <a:pt x="1434" y="3968"/>
                  </a:cubicBezTo>
                  <a:cubicBezTo>
                    <a:pt x="1445" y="3993"/>
                    <a:pt x="1456" y="4004"/>
                    <a:pt x="1467" y="4026"/>
                  </a:cubicBezTo>
                  <a:cubicBezTo>
                    <a:pt x="1479" y="4051"/>
                    <a:pt x="1479" y="4085"/>
                    <a:pt x="1504" y="4096"/>
                  </a:cubicBezTo>
                  <a:cubicBezTo>
                    <a:pt x="1574" y="4121"/>
                    <a:pt x="1629" y="4166"/>
                    <a:pt x="1713" y="4166"/>
                  </a:cubicBezTo>
                  <a:cubicBezTo>
                    <a:pt x="1748" y="4160"/>
                    <a:pt x="1783" y="4158"/>
                    <a:pt x="1818" y="4158"/>
                  </a:cubicBezTo>
                  <a:cubicBezTo>
                    <a:pt x="1853" y="4158"/>
                    <a:pt x="1888" y="4160"/>
                    <a:pt x="1923" y="4166"/>
                  </a:cubicBezTo>
                  <a:cubicBezTo>
                    <a:pt x="2029" y="4180"/>
                    <a:pt x="2137" y="4189"/>
                    <a:pt x="2244" y="4189"/>
                  </a:cubicBezTo>
                  <a:cubicBezTo>
                    <a:pt x="2334" y="4189"/>
                    <a:pt x="2425" y="4183"/>
                    <a:pt x="2515" y="4166"/>
                  </a:cubicBezTo>
                  <a:lnTo>
                    <a:pt x="2677" y="4166"/>
                  </a:lnTo>
                  <a:cubicBezTo>
                    <a:pt x="2692" y="4163"/>
                    <a:pt x="2707" y="4162"/>
                    <a:pt x="2723" y="4162"/>
                  </a:cubicBezTo>
                  <a:cubicBezTo>
                    <a:pt x="2739" y="4162"/>
                    <a:pt x="2755" y="4163"/>
                    <a:pt x="2772" y="4163"/>
                  </a:cubicBezTo>
                  <a:cubicBezTo>
                    <a:pt x="2806" y="4163"/>
                    <a:pt x="2841" y="4160"/>
                    <a:pt x="2875" y="4144"/>
                  </a:cubicBezTo>
                  <a:cubicBezTo>
                    <a:pt x="2945" y="4107"/>
                    <a:pt x="3015" y="4085"/>
                    <a:pt x="3026" y="4004"/>
                  </a:cubicBezTo>
                  <a:cubicBezTo>
                    <a:pt x="3026" y="3983"/>
                    <a:pt x="3042" y="3970"/>
                    <a:pt x="3060" y="3970"/>
                  </a:cubicBezTo>
                  <a:cubicBezTo>
                    <a:pt x="3073" y="3970"/>
                    <a:pt x="3087" y="3977"/>
                    <a:pt x="3096" y="3993"/>
                  </a:cubicBezTo>
                  <a:cubicBezTo>
                    <a:pt x="3110" y="4015"/>
                    <a:pt x="3121" y="4037"/>
                    <a:pt x="3144" y="4063"/>
                  </a:cubicBezTo>
                  <a:cubicBezTo>
                    <a:pt x="3155" y="4085"/>
                    <a:pt x="3166" y="4085"/>
                    <a:pt x="3191" y="4085"/>
                  </a:cubicBezTo>
                  <a:cubicBezTo>
                    <a:pt x="3202" y="4081"/>
                    <a:pt x="3214" y="4080"/>
                    <a:pt x="3225" y="4080"/>
                  </a:cubicBezTo>
                  <a:cubicBezTo>
                    <a:pt x="3249" y="4080"/>
                    <a:pt x="3272" y="4085"/>
                    <a:pt x="3295" y="4085"/>
                  </a:cubicBezTo>
                  <a:cubicBezTo>
                    <a:pt x="3320" y="4096"/>
                    <a:pt x="3342" y="4096"/>
                    <a:pt x="3364" y="4107"/>
                  </a:cubicBezTo>
                  <a:cubicBezTo>
                    <a:pt x="3423" y="4107"/>
                    <a:pt x="3482" y="4107"/>
                    <a:pt x="3529" y="4121"/>
                  </a:cubicBezTo>
                  <a:cubicBezTo>
                    <a:pt x="3563" y="4121"/>
                    <a:pt x="3599" y="4132"/>
                    <a:pt x="3633" y="4132"/>
                  </a:cubicBezTo>
                  <a:cubicBezTo>
                    <a:pt x="3714" y="4132"/>
                    <a:pt x="3795" y="4144"/>
                    <a:pt x="3878" y="4144"/>
                  </a:cubicBezTo>
                  <a:cubicBezTo>
                    <a:pt x="3897" y="4144"/>
                    <a:pt x="3918" y="4146"/>
                    <a:pt x="3939" y="4146"/>
                  </a:cubicBezTo>
                  <a:cubicBezTo>
                    <a:pt x="3982" y="4146"/>
                    <a:pt x="4025" y="4136"/>
                    <a:pt x="4040" y="4074"/>
                  </a:cubicBezTo>
                  <a:cubicBezTo>
                    <a:pt x="4040" y="4074"/>
                    <a:pt x="4063" y="4074"/>
                    <a:pt x="4063" y="4063"/>
                  </a:cubicBezTo>
                  <a:lnTo>
                    <a:pt x="4088" y="4085"/>
                  </a:lnTo>
                  <a:cubicBezTo>
                    <a:pt x="4088" y="4107"/>
                    <a:pt x="4074" y="4121"/>
                    <a:pt x="4074" y="4144"/>
                  </a:cubicBezTo>
                  <a:cubicBezTo>
                    <a:pt x="4082" y="4144"/>
                    <a:pt x="4089" y="4145"/>
                    <a:pt x="4096" y="4145"/>
                  </a:cubicBezTo>
                  <a:cubicBezTo>
                    <a:pt x="4202" y="4145"/>
                    <a:pt x="4280" y="4074"/>
                    <a:pt x="4390" y="4074"/>
                  </a:cubicBezTo>
                  <a:cubicBezTo>
                    <a:pt x="4378" y="3934"/>
                    <a:pt x="4367" y="3806"/>
                    <a:pt x="4367" y="3677"/>
                  </a:cubicBezTo>
                  <a:cubicBezTo>
                    <a:pt x="4367" y="3574"/>
                    <a:pt x="4378" y="3456"/>
                    <a:pt x="4390" y="3353"/>
                  </a:cubicBezTo>
                  <a:cubicBezTo>
                    <a:pt x="4401" y="3283"/>
                    <a:pt x="4401" y="3213"/>
                    <a:pt x="4412" y="3143"/>
                  </a:cubicBezTo>
                  <a:cubicBezTo>
                    <a:pt x="4448" y="2967"/>
                    <a:pt x="4437" y="2805"/>
                    <a:pt x="4342" y="2641"/>
                  </a:cubicBezTo>
                  <a:cubicBezTo>
                    <a:pt x="4320" y="2596"/>
                    <a:pt x="4331" y="2548"/>
                    <a:pt x="4367" y="2515"/>
                  </a:cubicBezTo>
                  <a:cubicBezTo>
                    <a:pt x="4437" y="2445"/>
                    <a:pt x="4448" y="2361"/>
                    <a:pt x="4459" y="2280"/>
                  </a:cubicBezTo>
                  <a:cubicBezTo>
                    <a:pt x="4459" y="2082"/>
                    <a:pt x="4448" y="1886"/>
                    <a:pt x="4437" y="1699"/>
                  </a:cubicBezTo>
                  <a:cubicBezTo>
                    <a:pt x="4437" y="1593"/>
                    <a:pt x="4423" y="1478"/>
                    <a:pt x="4412" y="1372"/>
                  </a:cubicBezTo>
                  <a:cubicBezTo>
                    <a:pt x="4412" y="1339"/>
                    <a:pt x="4412" y="1302"/>
                    <a:pt x="4390" y="1269"/>
                  </a:cubicBezTo>
                  <a:cubicBezTo>
                    <a:pt x="4367" y="1221"/>
                    <a:pt x="4367" y="1174"/>
                    <a:pt x="4412" y="1140"/>
                  </a:cubicBezTo>
                  <a:cubicBezTo>
                    <a:pt x="4437" y="1104"/>
                    <a:pt x="4437" y="1082"/>
                    <a:pt x="4423" y="1048"/>
                  </a:cubicBezTo>
                  <a:cubicBezTo>
                    <a:pt x="4412" y="1012"/>
                    <a:pt x="4412" y="990"/>
                    <a:pt x="4412" y="953"/>
                  </a:cubicBezTo>
                  <a:lnTo>
                    <a:pt x="4412" y="861"/>
                  </a:lnTo>
                  <a:lnTo>
                    <a:pt x="4412" y="266"/>
                  </a:lnTo>
                  <a:cubicBezTo>
                    <a:pt x="4412" y="221"/>
                    <a:pt x="4412" y="163"/>
                    <a:pt x="4423" y="115"/>
                  </a:cubicBezTo>
                  <a:lnTo>
                    <a:pt x="4423" y="1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6" name="Google Shape;4346;p47"/>
            <p:cNvSpPr/>
            <p:nvPr/>
          </p:nvSpPr>
          <p:spPr>
            <a:xfrm>
              <a:off x="2339774" y="1623852"/>
              <a:ext cx="337366" cy="316715"/>
            </a:xfrm>
            <a:custGeom>
              <a:avLst/>
              <a:gdLst/>
              <a:ahLst/>
              <a:cxnLst/>
              <a:rect l="l" t="t" r="r" b="b"/>
              <a:pathLst>
                <a:path w="4460" h="4187" extrusionOk="0">
                  <a:moveTo>
                    <a:pt x="3935" y="448"/>
                  </a:moveTo>
                  <a:cubicBezTo>
                    <a:pt x="3939" y="448"/>
                    <a:pt x="3944" y="449"/>
                    <a:pt x="3948" y="453"/>
                  </a:cubicBezTo>
                  <a:cubicBezTo>
                    <a:pt x="3948" y="453"/>
                    <a:pt x="3959" y="464"/>
                    <a:pt x="3971" y="464"/>
                  </a:cubicBezTo>
                  <a:lnTo>
                    <a:pt x="3948" y="490"/>
                  </a:lnTo>
                  <a:lnTo>
                    <a:pt x="607" y="490"/>
                  </a:lnTo>
                  <a:cubicBezTo>
                    <a:pt x="571" y="490"/>
                    <a:pt x="548" y="490"/>
                    <a:pt x="512" y="476"/>
                  </a:cubicBezTo>
                  <a:lnTo>
                    <a:pt x="512" y="453"/>
                  </a:lnTo>
                  <a:lnTo>
                    <a:pt x="3912" y="453"/>
                  </a:lnTo>
                  <a:cubicBezTo>
                    <a:pt x="3919" y="453"/>
                    <a:pt x="3927" y="448"/>
                    <a:pt x="3935" y="448"/>
                  </a:cubicBezTo>
                  <a:close/>
                  <a:moveTo>
                    <a:pt x="3890" y="615"/>
                  </a:moveTo>
                  <a:cubicBezTo>
                    <a:pt x="3923" y="615"/>
                    <a:pt x="3948" y="629"/>
                    <a:pt x="3982" y="640"/>
                  </a:cubicBezTo>
                  <a:cubicBezTo>
                    <a:pt x="3968" y="660"/>
                    <a:pt x="3950" y="665"/>
                    <a:pt x="3930" y="665"/>
                  </a:cubicBezTo>
                  <a:cubicBezTo>
                    <a:pt x="3917" y="665"/>
                    <a:pt x="3903" y="663"/>
                    <a:pt x="3890" y="663"/>
                  </a:cubicBezTo>
                  <a:lnTo>
                    <a:pt x="607" y="663"/>
                  </a:lnTo>
                  <a:cubicBezTo>
                    <a:pt x="571" y="663"/>
                    <a:pt x="548" y="652"/>
                    <a:pt x="526" y="640"/>
                  </a:cubicBezTo>
                  <a:cubicBezTo>
                    <a:pt x="548" y="629"/>
                    <a:pt x="571" y="615"/>
                    <a:pt x="607" y="615"/>
                  </a:cubicBezTo>
                  <a:close/>
                  <a:moveTo>
                    <a:pt x="3890" y="791"/>
                  </a:moveTo>
                  <a:cubicBezTo>
                    <a:pt x="3912" y="791"/>
                    <a:pt x="3934" y="802"/>
                    <a:pt x="3971" y="814"/>
                  </a:cubicBezTo>
                  <a:cubicBezTo>
                    <a:pt x="3934" y="814"/>
                    <a:pt x="3912" y="839"/>
                    <a:pt x="3890" y="839"/>
                  </a:cubicBezTo>
                  <a:lnTo>
                    <a:pt x="618" y="839"/>
                  </a:lnTo>
                  <a:cubicBezTo>
                    <a:pt x="596" y="839"/>
                    <a:pt x="571" y="814"/>
                    <a:pt x="548" y="814"/>
                  </a:cubicBezTo>
                  <a:cubicBezTo>
                    <a:pt x="571" y="802"/>
                    <a:pt x="596" y="791"/>
                    <a:pt x="618" y="791"/>
                  </a:cubicBezTo>
                  <a:close/>
                  <a:moveTo>
                    <a:pt x="247" y="3563"/>
                  </a:moveTo>
                  <a:cubicBezTo>
                    <a:pt x="291" y="3563"/>
                    <a:pt x="316" y="3596"/>
                    <a:pt x="339" y="3618"/>
                  </a:cubicBezTo>
                  <a:cubicBezTo>
                    <a:pt x="339" y="3632"/>
                    <a:pt x="328" y="3632"/>
                    <a:pt x="328" y="3644"/>
                  </a:cubicBezTo>
                  <a:cubicBezTo>
                    <a:pt x="291" y="3618"/>
                    <a:pt x="258" y="3596"/>
                    <a:pt x="221" y="3574"/>
                  </a:cubicBezTo>
                  <a:cubicBezTo>
                    <a:pt x="233" y="3574"/>
                    <a:pt x="233" y="3563"/>
                    <a:pt x="247" y="3563"/>
                  </a:cubicBezTo>
                  <a:close/>
                  <a:moveTo>
                    <a:pt x="3783" y="3526"/>
                  </a:moveTo>
                  <a:cubicBezTo>
                    <a:pt x="3795" y="3537"/>
                    <a:pt x="3809" y="3537"/>
                    <a:pt x="3820" y="3537"/>
                  </a:cubicBezTo>
                  <a:cubicBezTo>
                    <a:pt x="3853" y="3574"/>
                    <a:pt x="3901" y="3607"/>
                    <a:pt x="3934" y="3632"/>
                  </a:cubicBezTo>
                  <a:cubicBezTo>
                    <a:pt x="3993" y="3677"/>
                    <a:pt x="4040" y="3725"/>
                    <a:pt x="4099" y="3783"/>
                  </a:cubicBezTo>
                  <a:cubicBezTo>
                    <a:pt x="4110" y="3783"/>
                    <a:pt x="4110" y="3783"/>
                    <a:pt x="4121" y="3794"/>
                  </a:cubicBezTo>
                  <a:lnTo>
                    <a:pt x="4121" y="3828"/>
                  </a:lnTo>
                  <a:cubicBezTo>
                    <a:pt x="4110" y="3828"/>
                    <a:pt x="4088" y="3828"/>
                    <a:pt x="4074" y="3817"/>
                  </a:cubicBezTo>
                  <a:cubicBezTo>
                    <a:pt x="4018" y="3772"/>
                    <a:pt x="3959" y="3725"/>
                    <a:pt x="3901" y="3666"/>
                  </a:cubicBezTo>
                  <a:cubicBezTo>
                    <a:pt x="3864" y="3644"/>
                    <a:pt x="3842" y="3618"/>
                    <a:pt x="3809" y="3596"/>
                  </a:cubicBezTo>
                  <a:cubicBezTo>
                    <a:pt x="3795" y="3574"/>
                    <a:pt x="3783" y="3563"/>
                    <a:pt x="3772" y="3537"/>
                  </a:cubicBezTo>
                  <a:cubicBezTo>
                    <a:pt x="3783" y="3537"/>
                    <a:pt x="3783" y="3537"/>
                    <a:pt x="3783" y="3526"/>
                  </a:cubicBezTo>
                  <a:close/>
                  <a:moveTo>
                    <a:pt x="3923" y="3817"/>
                  </a:moveTo>
                  <a:cubicBezTo>
                    <a:pt x="3959" y="3842"/>
                    <a:pt x="3993" y="3875"/>
                    <a:pt x="4029" y="3898"/>
                  </a:cubicBezTo>
                  <a:cubicBezTo>
                    <a:pt x="4018" y="3898"/>
                    <a:pt x="4018" y="3912"/>
                    <a:pt x="4018" y="3912"/>
                  </a:cubicBezTo>
                  <a:cubicBezTo>
                    <a:pt x="3959" y="3912"/>
                    <a:pt x="3934" y="3875"/>
                    <a:pt x="3901" y="3842"/>
                  </a:cubicBezTo>
                  <a:lnTo>
                    <a:pt x="3901" y="3817"/>
                  </a:lnTo>
                  <a:close/>
                  <a:moveTo>
                    <a:pt x="873" y="3896"/>
                  </a:moveTo>
                  <a:cubicBezTo>
                    <a:pt x="913" y="3896"/>
                    <a:pt x="981" y="3939"/>
                    <a:pt x="1001" y="3982"/>
                  </a:cubicBezTo>
                  <a:cubicBezTo>
                    <a:pt x="945" y="3982"/>
                    <a:pt x="875" y="3934"/>
                    <a:pt x="861" y="3898"/>
                  </a:cubicBezTo>
                  <a:cubicBezTo>
                    <a:pt x="865" y="3897"/>
                    <a:pt x="869" y="3896"/>
                    <a:pt x="873" y="3896"/>
                  </a:cubicBezTo>
                  <a:close/>
                  <a:moveTo>
                    <a:pt x="431" y="3736"/>
                  </a:moveTo>
                  <a:lnTo>
                    <a:pt x="431" y="3736"/>
                  </a:lnTo>
                  <a:cubicBezTo>
                    <a:pt x="596" y="3842"/>
                    <a:pt x="769" y="3934"/>
                    <a:pt x="931" y="4037"/>
                  </a:cubicBezTo>
                  <a:cubicBezTo>
                    <a:pt x="930" y="4038"/>
                    <a:pt x="928" y="4038"/>
                    <a:pt x="926" y="4038"/>
                  </a:cubicBezTo>
                  <a:cubicBezTo>
                    <a:pt x="853" y="4038"/>
                    <a:pt x="455" y="3793"/>
                    <a:pt x="431" y="3736"/>
                  </a:cubicBezTo>
                  <a:close/>
                  <a:moveTo>
                    <a:pt x="59" y="1"/>
                  </a:moveTo>
                  <a:cubicBezTo>
                    <a:pt x="59" y="82"/>
                    <a:pt x="71" y="163"/>
                    <a:pt x="71" y="244"/>
                  </a:cubicBezTo>
                  <a:cubicBezTo>
                    <a:pt x="71" y="372"/>
                    <a:pt x="82" y="512"/>
                    <a:pt x="82" y="652"/>
                  </a:cubicBezTo>
                  <a:cubicBezTo>
                    <a:pt x="82" y="733"/>
                    <a:pt x="71" y="814"/>
                    <a:pt x="71" y="909"/>
                  </a:cubicBezTo>
                  <a:cubicBezTo>
                    <a:pt x="71" y="953"/>
                    <a:pt x="71" y="1001"/>
                    <a:pt x="59" y="1034"/>
                  </a:cubicBezTo>
                  <a:cubicBezTo>
                    <a:pt x="48" y="1082"/>
                    <a:pt x="48" y="1118"/>
                    <a:pt x="82" y="1152"/>
                  </a:cubicBezTo>
                  <a:cubicBezTo>
                    <a:pt x="118" y="1174"/>
                    <a:pt x="118" y="1210"/>
                    <a:pt x="93" y="1258"/>
                  </a:cubicBezTo>
                  <a:cubicBezTo>
                    <a:pt x="82" y="1302"/>
                    <a:pt x="71" y="1350"/>
                    <a:pt x="71" y="1409"/>
                  </a:cubicBezTo>
                  <a:cubicBezTo>
                    <a:pt x="59" y="1453"/>
                    <a:pt x="71" y="1512"/>
                    <a:pt x="59" y="1571"/>
                  </a:cubicBezTo>
                  <a:cubicBezTo>
                    <a:pt x="23" y="1791"/>
                    <a:pt x="1" y="2026"/>
                    <a:pt x="23" y="2247"/>
                  </a:cubicBezTo>
                  <a:cubicBezTo>
                    <a:pt x="37" y="2339"/>
                    <a:pt x="48" y="2431"/>
                    <a:pt x="118" y="2515"/>
                  </a:cubicBezTo>
                  <a:cubicBezTo>
                    <a:pt x="152" y="2548"/>
                    <a:pt x="163" y="2596"/>
                    <a:pt x="129" y="2655"/>
                  </a:cubicBezTo>
                  <a:cubicBezTo>
                    <a:pt x="59" y="2794"/>
                    <a:pt x="48" y="2945"/>
                    <a:pt x="59" y="3096"/>
                  </a:cubicBezTo>
                  <a:cubicBezTo>
                    <a:pt x="82" y="3294"/>
                    <a:pt x="107" y="3504"/>
                    <a:pt x="118" y="3702"/>
                  </a:cubicBezTo>
                  <a:cubicBezTo>
                    <a:pt x="118" y="3817"/>
                    <a:pt x="107" y="3945"/>
                    <a:pt x="93" y="4051"/>
                  </a:cubicBezTo>
                  <a:cubicBezTo>
                    <a:pt x="163" y="4085"/>
                    <a:pt x="210" y="4107"/>
                    <a:pt x="269" y="4121"/>
                  </a:cubicBezTo>
                  <a:cubicBezTo>
                    <a:pt x="280" y="4132"/>
                    <a:pt x="291" y="4132"/>
                    <a:pt x="303" y="4132"/>
                  </a:cubicBezTo>
                  <a:lnTo>
                    <a:pt x="501" y="4132"/>
                  </a:lnTo>
                  <a:cubicBezTo>
                    <a:pt x="540" y="4132"/>
                    <a:pt x="579" y="4137"/>
                    <a:pt x="618" y="4137"/>
                  </a:cubicBezTo>
                  <a:cubicBezTo>
                    <a:pt x="638" y="4137"/>
                    <a:pt x="657" y="4136"/>
                    <a:pt x="677" y="4132"/>
                  </a:cubicBezTo>
                  <a:cubicBezTo>
                    <a:pt x="747" y="4132"/>
                    <a:pt x="828" y="4132"/>
                    <a:pt x="909" y="4121"/>
                  </a:cubicBezTo>
                  <a:cubicBezTo>
                    <a:pt x="1015" y="4107"/>
                    <a:pt x="1129" y="4096"/>
                    <a:pt x="1247" y="4074"/>
                  </a:cubicBezTo>
                  <a:lnTo>
                    <a:pt x="1280" y="4074"/>
                  </a:lnTo>
                  <a:cubicBezTo>
                    <a:pt x="1291" y="4080"/>
                    <a:pt x="1300" y="4083"/>
                    <a:pt x="1309" y="4083"/>
                  </a:cubicBezTo>
                  <a:cubicBezTo>
                    <a:pt x="1329" y="4083"/>
                    <a:pt x="1342" y="4067"/>
                    <a:pt x="1350" y="4051"/>
                  </a:cubicBezTo>
                  <a:cubicBezTo>
                    <a:pt x="1364" y="4037"/>
                    <a:pt x="1364" y="4015"/>
                    <a:pt x="1375" y="4015"/>
                  </a:cubicBezTo>
                  <a:cubicBezTo>
                    <a:pt x="1398" y="3993"/>
                    <a:pt x="1409" y="3982"/>
                    <a:pt x="1434" y="3968"/>
                  </a:cubicBezTo>
                  <a:cubicBezTo>
                    <a:pt x="1445" y="3993"/>
                    <a:pt x="1456" y="4004"/>
                    <a:pt x="1467" y="4026"/>
                  </a:cubicBezTo>
                  <a:cubicBezTo>
                    <a:pt x="1479" y="4051"/>
                    <a:pt x="1479" y="4085"/>
                    <a:pt x="1504" y="4096"/>
                  </a:cubicBezTo>
                  <a:cubicBezTo>
                    <a:pt x="1574" y="4121"/>
                    <a:pt x="1629" y="4166"/>
                    <a:pt x="1713" y="4166"/>
                  </a:cubicBezTo>
                  <a:cubicBezTo>
                    <a:pt x="1748" y="4160"/>
                    <a:pt x="1783" y="4158"/>
                    <a:pt x="1818" y="4158"/>
                  </a:cubicBezTo>
                  <a:cubicBezTo>
                    <a:pt x="1853" y="4158"/>
                    <a:pt x="1888" y="4160"/>
                    <a:pt x="1923" y="4166"/>
                  </a:cubicBezTo>
                  <a:cubicBezTo>
                    <a:pt x="1979" y="4177"/>
                    <a:pt x="2037" y="4177"/>
                    <a:pt x="2096" y="4177"/>
                  </a:cubicBezTo>
                  <a:cubicBezTo>
                    <a:pt x="2156" y="4183"/>
                    <a:pt x="2215" y="4187"/>
                    <a:pt x="2275" y="4187"/>
                  </a:cubicBezTo>
                  <a:cubicBezTo>
                    <a:pt x="2355" y="4187"/>
                    <a:pt x="2435" y="4180"/>
                    <a:pt x="2515" y="4166"/>
                  </a:cubicBezTo>
                  <a:lnTo>
                    <a:pt x="2677" y="4166"/>
                  </a:lnTo>
                  <a:cubicBezTo>
                    <a:pt x="2692" y="4163"/>
                    <a:pt x="2707" y="4162"/>
                    <a:pt x="2723" y="4162"/>
                  </a:cubicBezTo>
                  <a:cubicBezTo>
                    <a:pt x="2739" y="4162"/>
                    <a:pt x="2755" y="4163"/>
                    <a:pt x="2772" y="4163"/>
                  </a:cubicBezTo>
                  <a:cubicBezTo>
                    <a:pt x="2806" y="4163"/>
                    <a:pt x="2841" y="4160"/>
                    <a:pt x="2875" y="4144"/>
                  </a:cubicBezTo>
                  <a:cubicBezTo>
                    <a:pt x="2945" y="4107"/>
                    <a:pt x="3015" y="4085"/>
                    <a:pt x="3026" y="4004"/>
                  </a:cubicBezTo>
                  <a:cubicBezTo>
                    <a:pt x="3026" y="3983"/>
                    <a:pt x="3042" y="3970"/>
                    <a:pt x="3060" y="3970"/>
                  </a:cubicBezTo>
                  <a:cubicBezTo>
                    <a:pt x="3073" y="3970"/>
                    <a:pt x="3087" y="3977"/>
                    <a:pt x="3096" y="3993"/>
                  </a:cubicBezTo>
                  <a:cubicBezTo>
                    <a:pt x="3110" y="4015"/>
                    <a:pt x="3121" y="4037"/>
                    <a:pt x="3144" y="4063"/>
                  </a:cubicBezTo>
                  <a:cubicBezTo>
                    <a:pt x="3155" y="4085"/>
                    <a:pt x="3166" y="4085"/>
                    <a:pt x="3191" y="4085"/>
                  </a:cubicBezTo>
                  <a:cubicBezTo>
                    <a:pt x="3202" y="4081"/>
                    <a:pt x="3214" y="4080"/>
                    <a:pt x="3225" y="4080"/>
                  </a:cubicBezTo>
                  <a:cubicBezTo>
                    <a:pt x="3249" y="4080"/>
                    <a:pt x="3272" y="4085"/>
                    <a:pt x="3295" y="4085"/>
                  </a:cubicBezTo>
                  <a:cubicBezTo>
                    <a:pt x="3320" y="4096"/>
                    <a:pt x="3342" y="4096"/>
                    <a:pt x="3364" y="4107"/>
                  </a:cubicBezTo>
                  <a:cubicBezTo>
                    <a:pt x="3423" y="4107"/>
                    <a:pt x="3482" y="4107"/>
                    <a:pt x="3529" y="4121"/>
                  </a:cubicBezTo>
                  <a:cubicBezTo>
                    <a:pt x="3563" y="4121"/>
                    <a:pt x="3599" y="4132"/>
                    <a:pt x="3633" y="4132"/>
                  </a:cubicBezTo>
                  <a:cubicBezTo>
                    <a:pt x="3714" y="4132"/>
                    <a:pt x="3795" y="4144"/>
                    <a:pt x="3878" y="4144"/>
                  </a:cubicBezTo>
                  <a:cubicBezTo>
                    <a:pt x="3897" y="4144"/>
                    <a:pt x="3918" y="4146"/>
                    <a:pt x="3939" y="4146"/>
                  </a:cubicBezTo>
                  <a:cubicBezTo>
                    <a:pt x="3982" y="4146"/>
                    <a:pt x="4025" y="4136"/>
                    <a:pt x="4040" y="4074"/>
                  </a:cubicBezTo>
                  <a:cubicBezTo>
                    <a:pt x="4040" y="4074"/>
                    <a:pt x="4063" y="4074"/>
                    <a:pt x="4063" y="4063"/>
                  </a:cubicBezTo>
                  <a:lnTo>
                    <a:pt x="4088" y="4085"/>
                  </a:lnTo>
                  <a:cubicBezTo>
                    <a:pt x="4088" y="4107"/>
                    <a:pt x="4074" y="4121"/>
                    <a:pt x="4074" y="4144"/>
                  </a:cubicBezTo>
                  <a:cubicBezTo>
                    <a:pt x="4082" y="4144"/>
                    <a:pt x="4089" y="4145"/>
                    <a:pt x="4096" y="4145"/>
                  </a:cubicBezTo>
                  <a:cubicBezTo>
                    <a:pt x="4202" y="4145"/>
                    <a:pt x="4280" y="4074"/>
                    <a:pt x="4390" y="4074"/>
                  </a:cubicBezTo>
                  <a:cubicBezTo>
                    <a:pt x="4378" y="3934"/>
                    <a:pt x="4367" y="3806"/>
                    <a:pt x="4367" y="3677"/>
                  </a:cubicBezTo>
                  <a:cubicBezTo>
                    <a:pt x="4367" y="3574"/>
                    <a:pt x="4378" y="3456"/>
                    <a:pt x="4390" y="3353"/>
                  </a:cubicBezTo>
                  <a:cubicBezTo>
                    <a:pt x="4401" y="3283"/>
                    <a:pt x="4401" y="3213"/>
                    <a:pt x="4412" y="3143"/>
                  </a:cubicBezTo>
                  <a:cubicBezTo>
                    <a:pt x="4448" y="2967"/>
                    <a:pt x="4437" y="2805"/>
                    <a:pt x="4342" y="2641"/>
                  </a:cubicBezTo>
                  <a:cubicBezTo>
                    <a:pt x="4320" y="2596"/>
                    <a:pt x="4331" y="2548"/>
                    <a:pt x="4367" y="2515"/>
                  </a:cubicBezTo>
                  <a:cubicBezTo>
                    <a:pt x="4437" y="2445"/>
                    <a:pt x="4448" y="2361"/>
                    <a:pt x="4459" y="2280"/>
                  </a:cubicBezTo>
                  <a:cubicBezTo>
                    <a:pt x="4459" y="2082"/>
                    <a:pt x="4448" y="1886"/>
                    <a:pt x="4437" y="1699"/>
                  </a:cubicBezTo>
                  <a:cubicBezTo>
                    <a:pt x="4437" y="1593"/>
                    <a:pt x="4423" y="1478"/>
                    <a:pt x="4412" y="1372"/>
                  </a:cubicBezTo>
                  <a:cubicBezTo>
                    <a:pt x="4412" y="1339"/>
                    <a:pt x="4412" y="1302"/>
                    <a:pt x="4390" y="1269"/>
                  </a:cubicBezTo>
                  <a:cubicBezTo>
                    <a:pt x="4367" y="1221"/>
                    <a:pt x="4367" y="1174"/>
                    <a:pt x="4412" y="1140"/>
                  </a:cubicBezTo>
                  <a:cubicBezTo>
                    <a:pt x="4448" y="1104"/>
                    <a:pt x="4437" y="1082"/>
                    <a:pt x="4423" y="1048"/>
                  </a:cubicBezTo>
                  <a:cubicBezTo>
                    <a:pt x="4412" y="1012"/>
                    <a:pt x="4412" y="990"/>
                    <a:pt x="4412" y="953"/>
                  </a:cubicBezTo>
                  <a:lnTo>
                    <a:pt x="4412" y="861"/>
                  </a:lnTo>
                  <a:lnTo>
                    <a:pt x="4412" y="266"/>
                  </a:lnTo>
                  <a:cubicBezTo>
                    <a:pt x="4412" y="221"/>
                    <a:pt x="4412" y="163"/>
                    <a:pt x="4423" y="115"/>
                  </a:cubicBezTo>
                  <a:lnTo>
                    <a:pt x="4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7" name="Google Shape;4347;p47"/>
            <p:cNvSpPr/>
            <p:nvPr/>
          </p:nvSpPr>
          <p:spPr>
            <a:xfrm>
              <a:off x="2310880" y="1502224"/>
              <a:ext cx="397123" cy="465126"/>
            </a:xfrm>
            <a:custGeom>
              <a:avLst/>
              <a:gdLst/>
              <a:ahLst/>
              <a:cxnLst/>
              <a:rect l="l" t="t" r="r" b="b"/>
              <a:pathLst>
                <a:path w="5250" h="6149" extrusionOk="0">
                  <a:moveTo>
                    <a:pt x="2386" y="47"/>
                  </a:moveTo>
                  <a:cubicBezTo>
                    <a:pt x="2467" y="117"/>
                    <a:pt x="2445" y="198"/>
                    <a:pt x="2350" y="268"/>
                  </a:cubicBezTo>
                  <a:cubicBezTo>
                    <a:pt x="2327" y="198"/>
                    <a:pt x="2338" y="83"/>
                    <a:pt x="2386" y="47"/>
                  </a:cubicBezTo>
                  <a:close/>
                  <a:moveTo>
                    <a:pt x="2431" y="256"/>
                  </a:moveTo>
                  <a:lnTo>
                    <a:pt x="2431" y="256"/>
                  </a:lnTo>
                  <a:cubicBezTo>
                    <a:pt x="2467" y="363"/>
                    <a:pt x="2445" y="444"/>
                    <a:pt x="2361" y="491"/>
                  </a:cubicBezTo>
                  <a:cubicBezTo>
                    <a:pt x="2361" y="407"/>
                    <a:pt x="2316" y="315"/>
                    <a:pt x="2431" y="256"/>
                  </a:cubicBezTo>
                  <a:close/>
                  <a:moveTo>
                    <a:pt x="3252" y="311"/>
                  </a:moveTo>
                  <a:cubicBezTo>
                    <a:pt x="3278" y="311"/>
                    <a:pt x="3291" y="326"/>
                    <a:pt x="3283" y="363"/>
                  </a:cubicBezTo>
                  <a:cubicBezTo>
                    <a:pt x="3283" y="407"/>
                    <a:pt x="3235" y="455"/>
                    <a:pt x="3188" y="466"/>
                  </a:cubicBezTo>
                  <a:cubicBezTo>
                    <a:pt x="3143" y="477"/>
                    <a:pt x="3095" y="477"/>
                    <a:pt x="3037" y="491"/>
                  </a:cubicBezTo>
                  <a:cubicBezTo>
                    <a:pt x="3073" y="396"/>
                    <a:pt x="3118" y="326"/>
                    <a:pt x="3224" y="315"/>
                  </a:cubicBezTo>
                  <a:cubicBezTo>
                    <a:pt x="3234" y="313"/>
                    <a:pt x="3244" y="311"/>
                    <a:pt x="3252" y="311"/>
                  </a:cubicBezTo>
                  <a:close/>
                  <a:moveTo>
                    <a:pt x="3135" y="523"/>
                  </a:moveTo>
                  <a:cubicBezTo>
                    <a:pt x="3148" y="523"/>
                    <a:pt x="3162" y="524"/>
                    <a:pt x="3176" y="525"/>
                  </a:cubicBezTo>
                  <a:cubicBezTo>
                    <a:pt x="3107" y="606"/>
                    <a:pt x="3084" y="701"/>
                    <a:pt x="2945" y="712"/>
                  </a:cubicBezTo>
                  <a:cubicBezTo>
                    <a:pt x="2965" y="575"/>
                    <a:pt x="3006" y="523"/>
                    <a:pt x="3135" y="523"/>
                  </a:cubicBezTo>
                  <a:close/>
                  <a:moveTo>
                    <a:pt x="2456" y="491"/>
                  </a:moveTo>
                  <a:lnTo>
                    <a:pt x="2456" y="491"/>
                  </a:lnTo>
                  <a:cubicBezTo>
                    <a:pt x="2445" y="561"/>
                    <a:pt x="2445" y="631"/>
                    <a:pt x="2431" y="687"/>
                  </a:cubicBezTo>
                  <a:cubicBezTo>
                    <a:pt x="2431" y="723"/>
                    <a:pt x="2386" y="734"/>
                    <a:pt x="2361" y="771"/>
                  </a:cubicBezTo>
                  <a:cubicBezTo>
                    <a:pt x="2327" y="606"/>
                    <a:pt x="2350" y="547"/>
                    <a:pt x="2456" y="491"/>
                  </a:cubicBezTo>
                  <a:close/>
                  <a:moveTo>
                    <a:pt x="3026" y="745"/>
                  </a:moveTo>
                  <a:cubicBezTo>
                    <a:pt x="3026" y="863"/>
                    <a:pt x="2967" y="955"/>
                    <a:pt x="2886" y="966"/>
                  </a:cubicBezTo>
                  <a:cubicBezTo>
                    <a:pt x="2897" y="896"/>
                    <a:pt x="2908" y="840"/>
                    <a:pt x="2919" y="782"/>
                  </a:cubicBezTo>
                  <a:cubicBezTo>
                    <a:pt x="2919" y="771"/>
                    <a:pt x="2945" y="757"/>
                    <a:pt x="2956" y="757"/>
                  </a:cubicBezTo>
                  <a:cubicBezTo>
                    <a:pt x="2978" y="745"/>
                    <a:pt x="3003" y="745"/>
                    <a:pt x="3026" y="745"/>
                  </a:cubicBezTo>
                  <a:close/>
                  <a:moveTo>
                    <a:pt x="2445" y="757"/>
                  </a:moveTo>
                  <a:cubicBezTo>
                    <a:pt x="2456" y="815"/>
                    <a:pt x="2467" y="874"/>
                    <a:pt x="2478" y="921"/>
                  </a:cubicBezTo>
                  <a:cubicBezTo>
                    <a:pt x="2478" y="944"/>
                    <a:pt x="2456" y="966"/>
                    <a:pt x="2445" y="980"/>
                  </a:cubicBezTo>
                  <a:cubicBezTo>
                    <a:pt x="2419" y="991"/>
                    <a:pt x="2408" y="1002"/>
                    <a:pt x="2386" y="1002"/>
                  </a:cubicBezTo>
                  <a:cubicBezTo>
                    <a:pt x="2338" y="863"/>
                    <a:pt x="2338" y="804"/>
                    <a:pt x="2445" y="757"/>
                  </a:cubicBezTo>
                  <a:close/>
                  <a:moveTo>
                    <a:pt x="2956" y="991"/>
                  </a:moveTo>
                  <a:cubicBezTo>
                    <a:pt x="2946" y="1126"/>
                    <a:pt x="2920" y="1182"/>
                    <a:pt x="2836" y="1182"/>
                  </a:cubicBezTo>
                  <a:cubicBezTo>
                    <a:pt x="2820" y="1182"/>
                    <a:pt x="2801" y="1180"/>
                    <a:pt x="2780" y="1176"/>
                  </a:cubicBezTo>
                  <a:cubicBezTo>
                    <a:pt x="2805" y="1131"/>
                    <a:pt x="2827" y="1072"/>
                    <a:pt x="2850" y="1036"/>
                  </a:cubicBezTo>
                  <a:cubicBezTo>
                    <a:pt x="2875" y="1014"/>
                    <a:pt x="2919" y="1002"/>
                    <a:pt x="2956" y="991"/>
                  </a:cubicBezTo>
                  <a:close/>
                  <a:moveTo>
                    <a:pt x="2489" y="991"/>
                  </a:moveTo>
                  <a:lnTo>
                    <a:pt x="2489" y="991"/>
                  </a:lnTo>
                  <a:cubicBezTo>
                    <a:pt x="2559" y="1095"/>
                    <a:pt x="2559" y="1106"/>
                    <a:pt x="2467" y="1190"/>
                  </a:cubicBezTo>
                  <a:cubicBezTo>
                    <a:pt x="2445" y="1142"/>
                    <a:pt x="2419" y="1106"/>
                    <a:pt x="2397" y="1061"/>
                  </a:cubicBezTo>
                  <a:cubicBezTo>
                    <a:pt x="2419" y="1036"/>
                    <a:pt x="2456" y="1014"/>
                    <a:pt x="2489" y="991"/>
                  </a:cubicBezTo>
                  <a:close/>
                  <a:moveTo>
                    <a:pt x="2757" y="1131"/>
                  </a:moveTo>
                  <a:cubicBezTo>
                    <a:pt x="2735" y="1164"/>
                    <a:pt x="2724" y="1201"/>
                    <a:pt x="2699" y="1234"/>
                  </a:cubicBezTo>
                  <a:cubicBezTo>
                    <a:pt x="2676" y="1201"/>
                    <a:pt x="2654" y="1176"/>
                    <a:pt x="2618" y="1131"/>
                  </a:cubicBezTo>
                  <a:close/>
                  <a:moveTo>
                    <a:pt x="2570" y="1153"/>
                  </a:moveTo>
                  <a:cubicBezTo>
                    <a:pt x="2607" y="1201"/>
                    <a:pt x="2629" y="1234"/>
                    <a:pt x="2665" y="1271"/>
                  </a:cubicBezTo>
                  <a:cubicBezTo>
                    <a:pt x="2654" y="1282"/>
                    <a:pt x="2640" y="1293"/>
                    <a:pt x="2629" y="1315"/>
                  </a:cubicBezTo>
                  <a:cubicBezTo>
                    <a:pt x="2595" y="1293"/>
                    <a:pt x="2559" y="1271"/>
                    <a:pt x="2526" y="1245"/>
                  </a:cubicBezTo>
                  <a:cubicBezTo>
                    <a:pt x="2514" y="1234"/>
                    <a:pt x="2514" y="1212"/>
                    <a:pt x="2526" y="1201"/>
                  </a:cubicBezTo>
                  <a:cubicBezTo>
                    <a:pt x="2537" y="1190"/>
                    <a:pt x="2548" y="1176"/>
                    <a:pt x="2570" y="1153"/>
                  </a:cubicBezTo>
                  <a:close/>
                  <a:moveTo>
                    <a:pt x="2815" y="1223"/>
                  </a:moveTo>
                  <a:cubicBezTo>
                    <a:pt x="2832" y="1223"/>
                    <a:pt x="2852" y="1226"/>
                    <a:pt x="2875" y="1234"/>
                  </a:cubicBezTo>
                  <a:cubicBezTo>
                    <a:pt x="2827" y="1271"/>
                    <a:pt x="2780" y="1315"/>
                    <a:pt x="2746" y="1352"/>
                  </a:cubicBezTo>
                  <a:lnTo>
                    <a:pt x="2688" y="1352"/>
                  </a:lnTo>
                  <a:cubicBezTo>
                    <a:pt x="2699" y="1329"/>
                    <a:pt x="2699" y="1315"/>
                    <a:pt x="2699" y="1304"/>
                  </a:cubicBezTo>
                  <a:cubicBezTo>
                    <a:pt x="2726" y="1259"/>
                    <a:pt x="2759" y="1223"/>
                    <a:pt x="2815" y="1223"/>
                  </a:cubicBezTo>
                  <a:close/>
                  <a:moveTo>
                    <a:pt x="2584" y="1340"/>
                  </a:moveTo>
                  <a:cubicBezTo>
                    <a:pt x="2630" y="1359"/>
                    <a:pt x="2662" y="1408"/>
                    <a:pt x="2716" y="1408"/>
                  </a:cubicBezTo>
                  <a:cubicBezTo>
                    <a:pt x="2729" y="1408"/>
                    <a:pt x="2742" y="1405"/>
                    <a:pt x="2757" y="1399"/>
                  </a:cubicBezTo>
                  <a:lnTo>
                    <a:pt x="2757" y="1399"/>
                  </a:lnTo>
                  <a:cubicBezTo>
                    <a:pt x="2757" y="1444"/>
                    <a:pt x="2724" y="1469"/>
                    <a:pt x="2688" y="1480"/>
                  </a:cubicBezTo>
                  <a:cubicBezTo>
                    <a:pt x="2654" y="1480"/>
                    <a:pt x="2607" y="1469"/>
                    <a:pt x="2584" y="1455"/>
                  </a:cubicBezTo>
                  <a:cubicBezTo>
                    <a:pt x="2548" y="1433"/>
                    <a:pt x="2559" y="1385"/>
                    <a:pt x="2584" y="1340"/>
                  </a:cubicBezTo>
                  <a:close/>
                  <a:moveTo>
                    <a:pt x="5191" y="1131"/>
                  </a:moveTo>
                  <a:lnTo>
                    <a:pt x="5191" y="6101"/>
                  </a:lnTo>
                  <a:lnTo>
                    <a:pt x="56" y="6101"/>
                  </a:lnTo>
                  <a:lnTo>
                    <a:pt x="56" y="1131"/>
                  </a:lnTo>
                  <a:lnTo>
                    <a:pt x="2350" y="1131"/>
                  </a:lnTo>
                  <a:cubicBezTo>
                    <a:pt x="2361" y="1131"/>
                    <a:pt x="2375" y="1142"/>
                    <a:pt x="2386" y="1153"/>
                  </a:cubicBezTo>
                  <a:cubicBezTo>
                    <a:pt x="2431" y="1201"/>
                    <a:pt x="2478" y="1259"/>
                    <a:pt x="2537" y="1329"/>
                  </a:cubicBezTo>
                  <a:cubicBezTo>
                    <a:pt x="2537" y="1329"/>
                    <a:pt x="2526" y="1329"/>
                    <a:pt x="2526" y="1340"/>
                  </a:cubicBezTo>
                  <a:cubicBezTo>
                    <a:pt x="2500" y="1399"/>
                    <a:pt x="2500" y="1444"/>
                    <a:pt x="2548" y="1491"/>
                  </a:cubicBezTo>
                  <a:cubicBezTo>
                    <a:pt x="2579" y="1513"/>
                    <a:pt x="2614" y="1526"/>
                    <a:pt x="2650" y="1526"/>
                  </a:cubicBezTo>
                  <a:cubicBezTo>
                    <a:pt x="2670" y="1526"/>
                    <a:pt x="2690" y="1522"/>
                    <a:pt x="2710" y="1514"/>
                  </a:cubicBezTo>
                  <a:cubicBezTo>
                    <a:pt x="2780" y="1502"/>
                    <a:pt x="2805" y="1455"/>
                    <a:pt x="2816" y="1399"/>
                  </a:cubicBezTo>
                  <a:cubicBezTo>
                    <a:pt x="2827" y="1374"/>
                    <a:pt x="2838" y="1352"/>
                    <a:pt x="2850" y="1329"/>
                  </a:cubicBezTo>
                  <a:cubicBezTo>
                    <a:pt x="2886" y="1271"/>
                    <a:pt x="2933" y="1223"/>
                    <a:pt x="2956" y="1164"/>
                  </a:cubicBezTo>
                  <a:cubicBezTo>
                    <a:pt x="2967" y="1142"/>
                    <a:pt x="2989" y="1131"/>
                    <a:pt x="3014" y="1131"/>
                  </a:cubicBezTo>
                  <a:close/>
                  <a:moveTo>
                    <a:pt x="2381" y="0"/>
                  </a:moveTo>
                  <a:cubicBezTo>
                    <a:pt x="2359" y="0"/>
                    <a:pt x="2338" y="12"/>
                    <a:pt x="2327" y="36"/>
                  </a:cubicBezTo>
                  <a:cubicBezTo>
                    <a:pt x="2305" y="58"/>
                    <a:pt x="2291" y="94"/>
                    <a:pt x="2291" y="128"/>
                  </a:cubicBezTo>
                  <a:cubicBezTo>
                    <a:pt x="2305" y="256"/>
                    <a:pt x="2316" y="385"/>
                    <a:pt x="2305" y="502"/>
                  </a:cubicBezTo>
                  <a:cubicBezTo>
                    <a:pt x="2305" y="701"/>
                    <a:pt x="2280" y="885"/>
                    <a:pt x="2350" y="1083"/>
                  </a:cubicBezTo>
                  <a:lnTo>
                    <a:pt x="92" y="1083"/>
                  </a:lnTo>
                  <a:cubicBezTo>
                    <a:pt x="0" y="1083"/>
                    <a:pt x="0" y="1083"/>
                    <a:pt x="0" y="1164"/>
                  </a:cubicBezTo>
                  <a:lnTo>
                    <a:pt x="0" y="4109"/>
                  </a:lnTo>
                  <a:lnTo>
                    <a:pt x="0" y="6078"/>
                  </a:lnTo>
                  <a:cubicBezTo>
                    <a:pt x="0" y="6148"/>
                    <a:pt x="0" y="6148"/>
                    <a:pt x="70" y="6148"/>
                  </a:cubicBezTo>
                  <a:lnTo>
                    <a:pt x="5168" y="6148"/>
                  </a:lnTo>
                  <a:cubicBezTo>
                    <a:pt x="5249" y="6148"/>
                    <a:pt x="5249" y="6148"/>
                    <a:pt x="5249" y="6064"/>
                  </a:cubicBezTo>
                  <a:lnTo>
                    <a:pt x="5249" y="3156"/>
                  </a:lnTo>
                  <a:lnTo>
                    <a:pt x="5249" y="1153"/>
                  </a:lnTo>
                  <a:cubicBezTo>
                    <a:pt x="5249" y="1083"/>
                    <a:pt x="5249" y="1083"/>
                    <a:pt x="5168" y="1083"/>
                  </a:cubicBezTo>
                  <a:lnTo>
                    <a:pt x="2989" y="1083"/>
                  </a:lnTo>
                  <a:cubicBezTo>
                    <a:pt x="3014" y="1014"/>
                    <a:pt x="3026" y="955"/>
                    <a:pt x="3037" y="896"/>
                  </a:cubicBezTo>
                  <a:cubicBezTo>
                    <a:pt x="3073" y="745"/>
                    <a:pt x="3154" y="617"/>
                    <a:pt x="3257" y="491"/>
                  </a:cubicBezTo>
                  <a:cubicBezTo>
                    <a:pt x="3294" y="466"/>
                    <a:pt x="3316" y="432"/>
                    <a:pt x="3327" y="385"/>
                  </a:cubicBezTo>
                  <a:cubicBezTo>
                    <a:pt x="3358" y="316"/>
                    <a:pt x="3320" y="263"/>
                    <a:pt x="3251" y="263"/>
                  </a:cubicBezTo>
                  <a:cubicBezTo>
                    <a:pt x="3239" y="263"/>
                    <a:pt x="3226" y="264"/>
                    <a:pt x="3213" y="268"/>
                  </a:cubicBezTo>
                  <a:cubicBezTo>
                    <a:pt x="3129" y="282"/>
                    <a:pt x="3073" y="326"/>
                    <a:pt x="3037" y="396"/>
                  </a:cubicBezTo>
                  <a:cubicBezTo>
                    <a:pt x="2978" y="477"/>
                    <a:pt x="2933" y="583"/>
                    <a:pt x="2897" y="676"/>
                  </a:cubicBezTo>
                  <a:cubicBezTo>
                    <a:pt x="2875" y="771"/>
                    <a:pt x="2864" y="874"/>
                    <a:pt x="2827" y="966"/>
                  </a:cubicBezTo>
                  <a:cubicBezTo>
                    <a:pt x="2794" y="1083"/>
                    <a:pt x="2794" y="1083"/>
                    <a:pt x="2665" y="1083"/>
                  </a:cubicBezTo>
                  <a:lnTo>
                    <a:pt x="2629" y="1083"/>
                  </a:lnTo>
                  <a:cubicBezTo>
                    <a:pt x="2595" y="1083"/>
                    <a:pt x="2584" y="1072"/>
                    <a:pt x="2570" y="1036"/>
                  </a:cubicBezTo>
                  <a:cubicBezTo>
                    <a:pt x="2514" y="896"/>
                    <a:pt x="2489" y="745"/>
                    <a:pt x="2500" y="595"/>
                  </a:cubicBezTo>
                  <a:cubicBezTo>
                    <a:pt x="2500" y="455"/>
                    <a:pt x="2489" y="304"/>
                    <a:pt x="2489" y="164"/>
                  </a:cubicBezTo>
                  <a:cubicBezTo>
                    <a:pt x="2478" y="117"/>
                    <a:pt x="2467" y="72"/>
                    <a:pt x="2445" y="36"/>
                  </a:cubicBezTo>
                  <a:cubicBezTo>
                    <a:pt x="2426" y="12"/>
                    <a:pt x="2403" y="0"/>
                    <a:pt x="238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8" name="Google Shape;4348;p47"/>
            <p:cNvSpPr/>
            <p:nvPr/>
          </p:nvSpPr>
          <p:spPr>
            <a:xfrm>
              <a:off x="2369802" y="1954622"/>
              <a:ext cx="22088" cy="3101"/>
            </a:xfrm>
            <a:custGeom>
              <a:avLst/>
              <a:gdLst/>
              <a:ahLst/>
              <a:cxnLst/>
              <a:rect l="l" t="t" r="r" b="b"/>
              <a:pathLst>
                <a:path w="292" h="41" extrusionOk="0">
                  <a:moveTo>
                    <a:pt x="163" y="1"/>
                  </a:moveTo>
                  <a:cubicBezTo>
                    <a:pt x="107" y="1"/>
                    <a:pt x="54" y="7"/>
                    <a:pt x="0" y="14"/>
                  </a:cubicBezTo>
                  <a:cubicBezTo>
                    <a:pt x="17" y="32"/>
                    <a:pt x="78" y="41"/>
                    <a:pt x="141" y="41"/>
                  </a:cubicBezTo>
                  <a:cubicBezTo>
                    <a:pt x="203" y="41"/>
                    <a:pt x="267" y="32"/>
                    <a:pt x="291" y="14"/>
                  </a:cubicBezTo>
                  <a:cubicBezTo>
                    <a:pt x="246" y="4"/>
                    <a:pt x="204" y="1"/>
                    <a:pt x="16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9" name="Google Shape;4349;p47"/>
            <p:cNvSpPr/>
            <p:nvPr/>
          </p:nvSpPr>
          <p:spPr>
            <a:xfrm>
              <a:off x="2345068" y="1593066"/>
              <a:ext cx="13389" cy="2950"/>
            </a:xfrm>
            <a:custGeom>
              <a:avLst/>
              <a:gdLst/>
              <a:ahLst/>
              <a:cxnLst/>
              <a:rect l="l" t="t" r="r" b="b"/>
              <a:pathLst>
                <a:path w="177" h="39" extrusionOk="0">
                  <a:moveTo>
                    <a:pt x="94" y="1"/>
                  </a:moveTo>
                  <a:cubicBezTo>
                    <a:pt x="54" y="1"/>
                    <a:pt x="13" y="10"/>
                    <a:pt x="1" y="22"/>
                  </a:cubicBezTo>
                  <a:cubicBezTo>
                    <a:pt x="24" y="33"/>
                    <a:pt x="59" y="39"/>
                    <a:pt x="93" y="39"/>
                  </a:cubicBezTo>
                  <a:cubicBezTo>
                    <a:pt x="126" y="39"/>
                    <a:pt x="158" y="33"/>
                    <a:pt x="177" y="22"/>
                  </a:cubicBezTo>
                  <a:cubicBezTo>
                    <a:pt x="160" y="7"/>
                    <a:pt x="127" y="1"/>
                    <a:pt x="9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0" name="Google Shape;4350;p47"/>
            <p:cNvSpPr/>
            <p:nvPr/>
          </p:nvSpPr>
          <p:spPr>
            <a:xfrm>
              <a:off x="2330092" y="1939797"/>
              <a:ext cx="6203" cy="13389"/>
            </a:xfrm>
            <a:custGeom>
              <a:avLst/>
              <a:gdLst/>
              <a:ahLst/>
              <a:cxnLst/>
              <a:rect l="l" t="t" r="r" b="b"/>
              <a:pathLst>
                <a:path w="82" h="177" extrusionOk="0">
                  <a:moveTo>
                    <a:pt x="48" y="0"/>
                  </a:moveTo>
                  <a:lnTo>
                    <a:pt x="48" y="0"/>
                  </a:lnTo>
                  <a:cubicBezTo>
                    <a:pt x="11" y="59"/>
                    <a:pt x="0" y="117"/>
                    <a:pt x="11" y="176"/>
                  </a:cubicBezTo>
                  <a:cubicBezTo>
                    <a:pt x="59" y="154"/>
                    <a:pt x="81" y="48"/>
                    <a:pt x="4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1" name="Google Shape;4351;p47"/>
            <p:cNvSpPr/>
            <p:nvPr/>
          </p:nvSpPr>
          <p:spPr>
            <a:xfrm>
              <a:off x="2367912" y="1592991"/>
              <a:ext cx="15053" cy="3706"/>
            </a:xfrm>
            <a:custGeom>
              <a:avLst/>
              <a:gdLst/>
              <a:ahLst/>
              <a:cxnLst/>
              <a:rect l="l" t="t" r="r" b="b"/>
              <a:pathLst>
                <a:path w="199" h="49" extrusionOk="0">
                  <a:moveTo>
                    <a:pt x="14" y="1"/>
                  </a:moveTo>
                  <a:cubicBezTo>
                    <a:pt x="0" y="12"/>
                    <a:pt x="0" y="23"/>
                    <a:pt x="0" y="23"/>
                  </a:cubicBezTo>
                  <a:cubicBezTo>
                    <a:pt x="34" y="44"/>
                    <a:pt x="70" y="48"/>
                    <a:pt x="109" y="48"/>
                  </a:cubicBezTo>
                  <a:cubicBezTo>
                    <a:pt x="138" y="48"/>
                    <a:pt x="168" y="45"/>
                    <a:pt x="199" y="45"/>
                  </a:cubicBezTo>
                  <a:lnTo>
                    <a:pt x="199" y="23"/>
                  </a:lnTo>
                  <a:cubicBezTo>
                    <a:pt x="129" y="12"/>
                    <a:pt x="70" y="12"/>
                    <a:pt x="1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2" name="Google Shape;4352;p47"/>
            <p:cNvSpPr/>
            <p:nvPr/>
          </p:nvSpPr>
          <p:spPr>
            <a:xfrm>
              <a:off x="2657609" y="1597227"/>
              <a:ext cx="12557" cy="5598"/>
            </a:xfrm>
            <a:custGeom>
              <a:avLst/>
              <a:gdLst/>
              <a:ahLst/>
              <a:cxnLst/>
              <a:rect l="l" t="t" r="r" b="b"/>
              <a:pathLst>
                <a:path w="166" h="74" extrusionOk="0">
                  <a:moveTo>
                    <a:pt x="28" y="0"/>
                  </a:moveTo>
                  <a:cubicBezTo>
                    <a:pt x="18" y="0"/>
                    <a:pt x="9" y="1"/>
                    <a:pt x="0" y="3"/>
                  </a:cubicBezTo>
                  <a:cubicBezTo>
                    <a:pt x="48" y="37"/>
                    <a:pt x="95" y="73"/>
                    <a:pt x="165" y="73"/>
                  </a:cubicBezTo>
                  <a:cubicBezTo>
                    <a:pt x="144" y="33"/>
                    <a:pt x="82" y="0"/>
                    <a:pt x="2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3" name="Google Shape;4353;p47"/>
            <p:cNvSpPr/>
            <p:nvPr/>
          </p:nvSpPr>
          <p:spPr>
            <a:xfrm>
              <a:off x="2324797" y="1599950"/>
              <a:ext cx="6203" cy="9834"/>
            </a:xfrm>
            <a:custGeom>
              <a:avLst/>
              <a:gdLst/>
              <a:ahLst/>
              <a:cxnLst/>
              <a:rect l="l" t="t" r="r" b="b"/>
              <a:pathLst>
                <a:path w="82" h="130" extrusionOk="0">
                  <a:moveTo>
                    <a:pt x="70" y="1"/>
                  </a:moveTo>
                  <a:cubicBezTo>
                    <a:pt x="26" y="12"/>
                    <a:pt x="0" y="82"/>
                    <a:pt x="37" y="129"/>
                  </a:cubicBezTo>
                  <a:cubicBezTo>
                    <a:pt x="48" y="82"/>
                    <a:pt x="70" y="48"/>
                    <a:pt x="8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4" name="Google Shape;4354;p47"/>
            <p:cNvSpPr/>
            <p:nvPr/>
          </p:nvSpPr>
          <p:spPr>
            <a:xfrm>
              <a:off x="2665627" y="1954773"/>
              <a:ext cx="10666" cy="3631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70" y="0"/>
                  </a:moveTo>
                  <a:cubicBezTo>
                    <a:pt x="45" y="12"/>
                    <a:pt x="23" y="12"/>
                    <a:pt x="1" y="26"/>
                  </a:cubicBezTo>
                  <a:cubicBezTo>
                    <a:pt x="23" y="37"/>
                    <a:pt x="45" y="48"/>
                    <a:pt x="70" y="48"/>
                  </a:cubicBezTo>
                  <a:cubicBezTo>
                    <a:pt x="93" y="48"/>
                    <a:pt x="115" y="37"/>
                    <a:pt x="140" y="37"/>
                  </a:cubicBezTo>
                  <a:cubicBezTo>
                    <a:pt x="115" y="26"/>
                    <a:pt x="93" y="12"/>
                    <a:pt x="7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5" name="Google Shape;4355;p47"/>
            <p:cNvSpPr/>
            <p:nvPr/>
          </p:nvSpPr>
          <p:spPr>
            <a:xfrm>
              <a:off x="2324797" y="1937225"/>
              <a:ext cx="3631" cy="7867"/>
            </a:xfrm>
            <a:custGeom>
              <a:avLst/>
              <a:gdLst/>
              <a:ahLst/>
              <a:cxnLst/>
              <a:rect l="l" t="t" r="r" b="b"/>
              <a:pathLst>
                <a:path w="48" h="104" extrusionOk="0">
                  <a:moveTo>
                    <a:pt x="26" y="1"/>
                  </a:moveTo>
                  <a:cubicBezTo>
                    <a:pt x="12" y="1"/>
                    <a:pt x="0" y="12"/>
                    <a:pt x="0" y="12"/>
                  </a:cubicBezTo>
                  <a:cubicBezTo>
                    <a:pt x="0" y="48"/>
                    <a:pt x="0" y="82"/>
                    <a:pt x="37" y="104"/>
                  </a:cubicBezTo>
                  <a:lnTo>
                    <a:pt x="48" y="104"/>
                  </a:lnTo>
                  <a:lnTo>
                    <a:pt x="48" y="12"/>
                  </a:lnTo>
                  <a:cubicBezTo>
                    <a:pt x="48" y="12"/>
                    <a:pt x="37" y="1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6" name="Google Shape;4356;p47"/>
            <p:cNvSpPr/>
            <p:nvPr/>
          </p:nvSpPr>
          <p:spPr>
            <a:xfrm>
              <a:off x="2672586" y="1600857"/>
              <a:ext cx="6203" cy="8926"/>
            </a:xfrm>
            <a:custGeom>
              <a:avLst/>
              <a:gdLst/>
              <a:ahLst/>
              <a:cxnLst/>
              <a:rect l="l" t="t" r="r" b="b"/>
              <a:pathLst>
                <a:path w="82" h="118" extrusionOk="0">
                  <a:moveTo>
                    <a:pt x="71" y="0"/>
                  </a:moveTo>
                  <a:cubicBezTo>
                    <a:pt x="23" y="25"/>
                    <a:pt x="1" y="70"/>
                    <a:pt x="23" y="117"/>
                  </a:cubicBezTo>
                  <a:cubicBezTo>
                    <a:pt x="48" y="70"/>
                    <a:pt x="71" y="36"/>
                    <a:pt x="82" y="11"/>
                  </a:cubicBezTo>
                  <a:cubicBezTo>
                    <a:pt x="82" y="0"/>
                    <a:pt x="71" y="0"/>
                    <a:pt x="7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7" name="Google Shape;4357;p47"/>
            <p:cNvSpPr/>
            <p:nvPr/>
          </p:nvSpPr>
          <p:spPr>
            <a:xfrm>
              <a:off x="2679620" y="1946982"/>
              <a:ext cx="6354" cy="5522"/>
            </a:xfrm>
            <a:custGeom>
              <a:avLst/>
              <a:gdLst/>
              <a:ahLst/>
              <a:cxnLst/>
              <a:rect l="l" t="t" r="r" b="b"/>
              <a:pathLst>
                <a:path w="84" h="73" extrusionOk="0">
                  <a:moveTo>
                    <a:pt x="0" y="0"/>
                  </a:moveTo>
                  <a:cubicBezTo>
                    <a:pt x="0" y="49"/>
                    <a:pt x="18" y="73"/>
                    <a:pt x="57" y="73"/>
                  </a:cubicBezTo>
                  <a:cubicBezTo>
                    <a:pt x="65" y="73"/>
                    <a:pt x="74" y="72"/>
                    <a:pt x="84" y="70"/>
                  </a:cubicBezTo>
                  <a:cubicBezTo>
                    <a:pt x="70" y="34"/>
                    <a:pt x="47" y="11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8" name="Google Shape;4358;p47"/>
            <p:cNvSpPr/>
            <p:nvPr/>
          </p:nvSpPr>
          <p:spPr>
            <a:xfrm>
              <a:off x="2685898" y="1593823"/>
              <a:ext cx="5371" cy="7110"/>
            </a:xfrm>
            <a:custGeom>
              <a:avLst/>
              <a:gdLst/>
              <a:ahLst/>
              <a:cxnLst/>
              <a:rect l="l" t="t" r="r" b="b"/>
              <a:pathLst>
                <a:path w="71" h="94" extrusionOk="0">
                  <a:moveTo>
                    <a:pt x="34" y="1"/>
                  </a:moveTo>
                  <a:lnTo>
                    <a:pt x="23" y="12"/>
                  </a:lnTo>
                  <a:cubicBezTo>
                    <a:pt x="1" y="48"/>
                    <a:pt x="23" y="71"/>
                    <a:pt x="46" y="93"/>
                  </a:cubicBezTo>
                  <a:cubicBezTo>
                    <a:pt x="57" y="93"/>
                    <a:pt x="57" y="82"/>
                    <a:pt x="71" y="82"/>
                  </a:cubicBezTo>
                  <a:cubicBezTo>
                    <a:pt x="57" y="60"/>
                    <a:pt x="46" y="23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9" name="Google Shape;4359;p47"/>
            <p:cNvSpPr/>
            <p:nvPr/>
          </p:nvSpPr>
          <p:spPr>
            <a:xfrm>
              <a:off x="2690134" y="1933670"/>
              <a:ext cx="2799" cy="4463"/>
            </a:xfrm>
            <a:custGeom>
              <a:avLst/>
              <a:gdLst/>
              <a:ahLst/>
              <a:cxnLst/>
              <a:rect l="l" t="t" r="r" b="b"/>
              <a:pathLst>
                <a:path w="37" h="59" extrusionOk="0">
                  <a:moveTo>
                    <a:pt x="1" y="0"/>
                  </a:moveTo>
                  <a:cubicBezTo>
                    <a:pt x="1" y="25"/>
                    <a:pt x="1" y="48"/>
                    <a:pt x="15" y="59"/>
                  </a:cubicBezTo>
                  <a:lnTo>
                    <a:pt x="37" y="59"/>
                  </a:lnTo>
                  <a:cubicBezTo>
                    <a:pt x="37" y="36"/>
                    <a:pt x="26" y="11"/>
                    <a:pt x="2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0" name="Google Shape;4360;p47"/>
            <p:cNvSpPr/>
            <p:nvPr/>
          </p:nvSpPr>
          <p:spPr>
            <a:xfrm>
              <a:off x="2379560" y="1670370"/>
              <a:ext cx="261420" cy="3782"/>
            </a:xfrm>
            <a:custGeom>
              <a:avLst/>
              <a:gdLst/>
              <a:ahLst/>
              <a:cxnLst/>
              <a:rect l="l" t="t" r="r" b="b"/>
              <a:pathLst>
                <a:path w="3456" h="50" extrusionOk="0">
                  <a:moveTo>
                    <a:pt x="81" y="0"/>
                  </a:moveTo>
                  <a:cubicBezTo>
                    <a:pt x="45" y="0"/>
                    <a:pt x="22" y="14"/>
                    <a:pt x="0" y="25"/>
                  </a:cubicBezTo>
                  <a:cubicBezTo>
                    <a:pt x="22" y="37"/>
                    <a:pt x="45" y="48"/>
                    <a:pt x="81" y="48"/>
                  </a:cubicBezTo>
                  <a:lnTo>
                    <a:pt x="3364" y="48"/>
                  </a:lnTo>
                  <a:cubicBezTo>
                    <a:pt x="3377" y="48"/>
                    <a:pt x="3391" y="50"/>
                    <a:pt x="3404" y="50"/>
                  </a:cubicBezTo>
                  <a:cubicBezTo>
                    <a:pt x="3424" y="50"/>
                    <a:pt x="3442" y="45"/>
                    <a:pt x="3456" y="25"/>
                  </a:cubicBezTo>
                  <a:cubicBezTo>
                    <a:pt x="3422" y="14"/>
                    <a:pt x="3397" y="0"/>
                    <a:pt x="336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1" name="Google Shape;4361;p47"/>
            <p:cNvSpPr/>
            <p:nvPr/>
          </p:nvSpPr>
          <p:spPr>
            <a:xfrm>
              <a:off x="2378501" y="1657738"/>
              <a:ext cx="261647" cy="3177"/>
            </a:xfrm>
            <a:custGeom>
              <a:avLst/>
              <a:gdLst/>
              <a:ahLst/>
              <a:cxnLst/>
              <a:rect l="l" t="t" r="r" b="b"/>
              <a:pathLst>
                <a:path w="3459" h="42" extrusionOk="0">
                  <a:moveTo>
                    <a:pt x="3423" y="0"/>
                  </a:moveTo>
                  <a:cubicBezTo>
                    <a:pt x="3415" y="0"/>
                    <a:pt x="3407" y="5"/>
                    <a:pt x="3400" y="5"/>
                  </a:cubicBezTo>
                  <a:lnTo>
                    <a:pt x="0" y="5"/>
                  </a:lnTo>
                  <a:lnTo>
                    <a:pt x="0" y="28"/>
                  </a:lnTo>
                  <a:cubicBezTo>
                    <a:pt x="36" y="42"/>
                    <a:pt x="59" y="42"/>
                    <a:pt x="95" y="42"/>
                  </a:cubicBezTo>
                  <a:lnTo>
                    <a:pt x="3436" y="42"/>
                  </a:lnTo>
                  <a:lnTo>
                    <a:pt x="3459" y="16"/>
                  </a:lnTo>
                  <a:cubicBezTo>
                    <a:pt x="3447" y="16"/>
                    <a:pt x="3436" y="5"/>
                    <a:pt x="3436" y="5"/>
                  </a:cubicBezTo>
                  <a:cubicBezTo>
                    <a:pt x="3432" y="1"/>
                    <a:pt x="3427" y="0"/>
                    <a:pt x="342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2" name="Google Shape;4362;p47"/>
            <p:cNvSpPr/>
            <p:nvPr/>
          </p:nvSpPr>
          <p:spPr>
            <a:xfrm>
              <a:off x="2381224" y="1683682"/>
              <a:ext cx="258924" cy="3631"/>
            </a:xfrm>
            <a:custGeom>
              <a:avLst/>
              <a:gdLst/>
              <a:ahLst/>
              <a:cxnLst/>
              <a:rect l="l" t="t" r="r" b="b"/>
              <a:pathLst>
                <a:path w="3423" h="48" extrusionOk="0">
                  <a:moveTo>
                    <a:pt x="70" y="0"/>
                  </a:moveTo>
                  <a:cubicBezTo>
                    <a:pt x="48" y="0"/>
                    <a:pt x="23" y="11"/>
                    <a:pt x="0" y="23"/>
                  </a:cubicBezTo>
                  <a:cubicBezTo>
                    <a:pt x="23" y="23"/>
                    <a:pt x="48" y="48"/>
                    <a:pt x="70" y="48"/>
                  </a:cubicBezTo>
                  <a:lnTo>
                    <a:pt x="3342" y="48"/>
                  </a:lnTo>
                  <a:cubicBezTo>
                    <a:pt x="3364" y="48"/>
                    <a:pt x="3386" y="23"/>
                    <a:pt x="3423" y="23"/>
                  </a:cubicBezTo>
                  <a:cubicBezTo>
                    <a:pt x="3386" y="11"/>
                    <a:pt x="3364" y="0"/>
                    <a:pt x="334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3" name="Google Shape;4363;p47"/>
            <p:cNvSpPr/>
            <p:nvPr/>
          </p:nvSpPr>
          <p:spPr>
            <a:xfrm>
              <a:off x="2625085" y="1890556"/>
              <a:ext cx="26475" cy="22844"/>
            </a:xfrm>
            <a:custGeom>
              <a:avLst/>
              <a:gdLst/>
              <a:ahLst/>
              <a:cxnLst/>
              <a:rect l="l" t="t" r="r" b="b"/>
              <a:pathLst>
                <a:path w="350" h="302" extrusionOk="0">
                  <a:moveTo>
                    <a:pt x="11" y="0"/>
                  </a:moveTo>
                  <a:cubicBezTo>
                    <a:pt x="11" y="11"/>
                    <a:pt x="11" y="11"/>
                    <a:pt x="0" y="11"/>
                  </a:cubicBezTo>
                  <a:cubicBezTo>
                    <a:pt x="11" y="37"/>
                    <a:pt x="23" y="48"/>
                    <a:pt x="37" y="70"/>
                  </a:cubicBezTo>
                  <a:cubicBezTo>
                    <a:pt x="129" y="140"/>
                    <a:pt x="221" y="221"/>
                    <a:pt x="302" y="291"/>
                  </a:cubicBezTo>
                  <a:cubicBezTo>
                    <a:pt x="316" y="302"/>
                    <a:pt x="338" y="302"/>
                    <a:pt x="349" y="302"/>
                  </a:cubicBezTo>
                  <a:lnTo>
                    <a:pt x="349" y="268"/>
                  </a:lnTo>
                  <a:cubicBezTo>
                    <a:pt x="338" y="257"/>
                    <a:pt x="338" y="257"/>
                    <a:pt x="327" y="257"/>
                  </a:cubicBezTo>
                  <a:cubicBezTo>
                    <a:pt x="232" y="176"/>
                    <a:pt x="140" y="92"/>
                    <a:pt x="48" y="11"/>
                  </a:cubicBezTo>
                  <a:cubicBezTo>
                    <a:pt x="37" y="11"/>
                    <a:pt x="23" y="11"/>
                    <a:pt x="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4" name="Google Shape;4364;p47"/>
            <p:cNvSpPr/>
            <p:nvPr/>
          </p:nvSpPr>
          <p:spPr>
            <a:xfrm>
              <a:off x="2372374" y="1906364"/>
              <a:ext cx="37897" cy="22920"/>
            </a:xfrm>
            <a:custGeom>
              <a:avLst/>
              <a:gdLst/>
              <a:ahLst/>
              <a:cxnLst/>
              <a:rect l="l" t="t" r="r" b="b"/>
              <a:pathLst>
                <a:path w="501" h="303" extrusionOk="0">
                  <a:moveTo>
                    <a:pt x="0" y="1"/>
                  </a:moveTo>
                  <a:cubicBezTo>
                    <a:pt x="24" y="58"/>
                    <a:pt x="422" y="303"/>
                    <a:pt x="495" y="303"/>
                  </a:cubicBezTo>
                  <a:cubicBezTo>
                    <a:pt x="497" y="303"/>
                    <a:pt x="499" y="303"/>
                    <a:pt x="500" y="302"/>
                  </a:cubicBezTo>
                  <a:cubicBezTo>
                    <a:pt x="338" y="199"/>
                    <a:pt x="165" y="107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5" name="Google Shape;4365;p47"/>
            <p:cNvSpPr/>
            <p:nvPr/>
          </p:nvSpPr>
          <p:spPr>
            <a:xfrm>
              <a:off x="2634766" y="1912491"/>
              <a:ext cx="9834" cy="7262"/>
            </a:xfrm>
            <a:custGeom>
              <a:avLst/>
              <a:gdLst/>
              <a:ahLst/>
              <a:cxnLst/>
              <a:rect l="l" t="t" r="r" b="b"/>
              <a:pathLst>
                <a:path w="130" h="96" extrusionOk="0">
                  <a:moveTo>
                    <a:pt x="1" y="1"/>
                  </a:moveTo>
                  <a:lnTo>
                    <a:pt x="1" y="26"/>
                  </a:lnTo>
                  <a:cubicBezTo>
                    <a:pt x="34" y="59"/>
                    <a:pt x="59" y="96"/>
                    <a:pt x="104" y="96"/>
                  </a:cubicBezTo>
                  <a:cubicBezTo>
                    <a:pt x="118" y="96"/>
                    <a:pt x="118" y="82"/>
                    <a:pt x="129" y="82"/>
                  </a:cubicBezTo>
                  <a:cubicBezTo>
                    <a:pt x="93" y="59"/>
                    <a:pt x="59" y="26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6" name="Google Shape;4366;p47"/>
            <p:cNvSpPr/>
            <p:nvPr/>
          </p:nvSpPr>
          <p:spPr>
            <a:xfrm>
              <a:off x="2404899" y="1918542"/>
              <a:ext cx="10590" cy="6505"/>
            </a:xfrm>
            <a:custGeom>
              <a:avLst/>
              <a:gdLst/>
              <a:ahLst/>
              <a:cxnLst/>
              <a:rect l="l" t="t" r="r" b="b"/>
              <a:pathLst>
                <a:path w="140" h="86" extrusionOk="0">
                  <a:moveTo>
                    <a:pt x="12" y="0"/>
                  </a:moveTo>
                  <a:cubicBezTo>
                    <a:pt x="8" y="0"/>
                    <a:pt x="4" y="1"/>
                    <a:pt x="0" y="2"/>
                  </a:cubicBezTo>
                  <a:cubicBezTo>
                    <a:pt x="14" y="38"/>
                    <a:pt x="84" y="86"/>
                    <a:pt x="140" y="86"/>
                  </a:cubicBezTo>
                  <a:cubicBezTo>
                    <a:pt x="120" y="43"/>
                    <a:pt x="52" y="0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7" name="Google Shape;4367;p47"/>
            <p:cNvSpPr/>
            <p:nvPr/>
          </p:nvSpPr>
          <p:spPr>
            <a:xfrm>
              <a:off x="2357322" y="1893279"/>
              <a:ext cx="8094" cy="6203"/>
            </a:xfrm>
            <a:custGeom>
              <a:avLst/>
              <a:gdLst/>
              <a:ahLst/>
              <a:cxnLst/>
              <a:rect l="l" t="t" r="r" b="b"/>
              <a:pathLst>
                <a:path w="107" h="82" extrusionOk="0">
                  <a:moveTo>
                    <a:pt x="15" y="1"/>
                  </a:moveTo>
                  <a:cubicBezTo>
                    <a:pt x="1" y="1"/>
                    <a:pt x="1" y="12"/>
                    <a:pt x="1" y="12"/>
                  </a:cubicBezTo>
                  <a:cubicBezTo>
                    <a:pt x="26" y="34"/>
                    <a:pt x="59" y="56"/>
                    <a:pt x="96" y="82"/>
                  </a:cubicBezTo>
                  <a:cubicBezTo>
                    <a:pt x="96" y="70"/>
                    <a:pt x="107" y="70"/>
                    <a:pt x="107" y="70"/>
                  </a:cubicBezTo>
                  <a:cubicBezTo>
                    <a:pt x="84" y="34"/>
                    <a:pt x="59" y="1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8" name="Google Shape;4368;p47"/>
            <p:cNvSpPr/>
            <p:nvPr/>
          </p:nvSpPr>
          <p:spPr>
            <a:xfrm>
              <a:off x="2336219" y="1620296"/>
              <a:ext cx="346216" cy="323977"/>
            </a:xfrm>
            <a:custGeom>
              <a:avLst/>
              <a:gdLst/>
              <a:ahLst/>
              <a:cxnLst/>
              <a:rect l="l" t="t" r="r" b="b"/>
              <a:pathLst>
                <a:path w="4577" h="4283" extrusionOk="0">
                  <a:moveTo>
                    <a:pt x="4470" y="48"/>
                  </a:moveTo>
                  <a:lnTo>
                    <a:pt x="4470" y="162"/>
                  </a:lnTo>
                  <a:cubicBezTo>
                    <a:pt x="4459" y="210"/>
                    <a:pt x="4459" y="268"/>
                    <a:pt x="4459" y="313"/>
                  </a:cubicBezTo>
                  <a:lnTo>
                    <a:pt x="4459" y="908"/>
                  </a:lnTo>
                  <a:lnTo>
                    <a:pt x="4459" y="1000"/>
                  </a:lnTo>
                  <a:cubicBezTo>
                    <a:pt x="4459" y="1037"/>
                    <a:pt x="4459" y="1059"/>
                    <a:pt x="4470" y="1095"/>
                  </a:cubicBezTo>
                  <a:cubicBezTo>
                    <a:pt x="4484" y="1129"/>
                    <a:pt x="4484" y="1151"/>
                    <a:pt x="4459" y="1187"/>
                  </a:cubicBezTo>
                  <a:cubicBezTo>
                    <a:pt x="4414" y="1221"/>
                    <a:pt x="4414" y="1268"/>
                    <a:pt x="4437" y="1316"/>
                  </a:cubicBezTo>
                  <a:cubicBezTo>
                    <a:pt x="4459" y="1349"/>
                    <a:pt x="4459" y="1386"/>
                    <a:pt x="4459" y="1419"/>
                  </a:cubicBezTo>
                  <a:cubicBezTo>
                    <a:pt x="4470" y="1525"/>
                    <a:pt x="4484" y="1640"/>
                    <a:pt x="4484" y="1746"/>
                  </a:cubicBezTo>
                  <a:cubicBezTo>
                    <a:pt x="4495" y="1933"/>
                    <a:pt x="4506" y="2129"/>
                    <a:pt x="4506" y="2327"/>
                  </a:cubicBezTo>
                  <a:cubicBezTo>
                    <a:pt x="4495" y="2408"/>
                    <a:pt x="4484" y="2492"/>
                    <a:pt x="4414" y="2562"/>
                  </a:cubicBezTo>
                  <a:cubicBezTo>
                    <a:pt x="4378" y="2595"/>
                    <a:pt x="4367" y="2643"/>
                    <a:pt x="4389" y="2688"/>
                  </a:cubicBezTo>
                  <a:cubicBezTo>
                    <a:pt x="4484" y="2852"/>
                    <a:pt x="4495" y="3014"/>
                    <a:pt x="4459" y="3190"/>
                  </a:cubicBezTo>
                  <a:cubicBezTo>
                    <a:pt x="4448" y="3260"/>
                    <a:pt x="4448" y="3330"/>
                    <a:pt x="4437" y="3400"/>
                  </a:cubicBezTo>
                  <a:cubicBezTo>
                    <a:pt x="4425" y="3503"/>
                    <a:pt x="4414" y="3621"/>
                    <a:pt x="4414" y="3724"/>
                  </a:cubicBezTo>
                  <a:cubicBezTo>
                    <a:pt x="4414" y="3853"/>
                    <a:pt x="4425" y="3981"/>
                    <a:pt x="4437" y="4121"/>
                  </a:cubicBezTo>
                  <a:cubicBezTo>
                    <a:pt x="4327" y="4121"/>
                    <a:pt x="4249" y="4192"/>
                    <a:pt x="4143" y="4192"/>
                  </a:cubicBezTo>
                  <a:cubicBezTo>
                    <a:pt x="4136" y="4192"/>
                    <a:pt x="4129" y="4191"/>
                    <a:pt x="4121" y="4191"/>
                  </a:cubicBezTo>
                  <a:cubicBezTo>
                    <a:pt x="4121" y="4168"/>
                    <a:pt x="4135" y="4154"/>
                    <a:pt x="4135" y="4132"/>
                  </a:cubicBezTo>
                  <a:lnTo>
                    <a:pt x="4110" y="4110"/>
                  </a:lnTo>
                  <a:cubicBezTo>
                    <a:pt x="4110" y="4121"/>
                    <a:pt x="4087" y="4121"/>
                    <a:pt x="4087" y="4121"/>
                  </a:cubicBezTo>
                  <a:cubicBezTo>
                    <a:pt x="4072" y="4183"/>
                    <a:pt x="4029" y="4193"/>
                    <a:pt x="3986" y="4193"/>
                  </a:cubicBezTo>
                  <a:cubicBezTo>
                    <a:pt x="3965" y="4193"/>
                    <a:pt x="3944" y="4191"/>
                    <a:pt x="3925" y="4191"/>
                  </a:cubicBezTo>
                  <a:cubicBezTo>
                    <a:pt x="3842" y="4191"/>
                    <a:pt x="3761" y="4179"/>
                    <a:pt x="3680" y="4179"/>
                  </a:cubicBezTo>
                  <a:cubicBezTo>
                    <a:pt x="3646" y="4179"/>
                    <a:pt x="3610" y="4168"/>
                    <a:pt x="3576" y="4168"/>
                  </a:cubicBezTo>
                  <a:cubicBezTo>
                    <a:pt x="3529" y="4154"/>
                    <a:pt x="3470" y="4154"/>
                    <a:pt x="3411" y="4154"/>
                  </a:cubicBezTo>
                  <a:cubicBezTo>
                    <a:pt x="3389" y="4143"/>
                    <a:pt x="3367" y="4143"/>
                    <a:pt x="3342" y="4132"/>
                  </a:cubicBezTo>
                  <a:cubicBezTo>
                    <a:pt x="3319" y="4132"/>
                    <a:pt x="3296" y="4127"/>
                    <a:pt x="3272" y="4127"/>
                  </a:cubicBezTo>
                  <a:cubicBezTo>
                    <a:pt x="3261" y="4127"/>
                    <a:pt x="3249" y="4128"/>
                    <a:pt x="3238" y="4132"/>
                  </a:cubicBezTo>
                  <a:cubicBezTo>
                    <a:pt x="3213" y="4132"/>
                    <a:pt x="3202" y="4132"/>
                    <a:pt x="3191" y="4110"/>
                  </a:cubicBezTo>
                  <a:cubicBezTo>
                    <a:pt x="3168" y="4084"/>
                    <a:pt x="3157" y="4062"/>
                    <a:pt x="3143" y="4040"/>
                  </a:cubicBezTo>
                  <a:cubicBezTo>
                    <a:pt x="3134" y="4024"/>
                    <a:pt x="3120" y="4017"/>
                    <a:pt x="3107" y="4017"/>
                  </a:cubicBezTo>
                  <a:cubicBezTo>
                    <a:pt x="3089" y="4017"/>
                    <a:pt x="3073" y="4030"/>
                    <a:pt x="3073" y="4051"/>
                  </a:cubicBezTo>
                  <a:cubicBezTo>
                    <a:pt x="3062" y="4132"/>
                    <a:pt x="2992" y="4154"/>
                    <a:pt x="2922" y="4191"/>
                  </a:cubicBezTo>
                  <a:cubicBezTo>
                    <a:pt x="2888" y="4207"/>
                    <a:pt x="2853" y="4210"/>
                    <a:pt x="2819" y="4210"/>
                  </a:cubicBezTo>
                  <a:cubicBezTo>
                    <a:pt x="2802" y="4210"/>
                    <a:pt x="2786" y="4209"/>
                    <a:pt x="2770" y="4209"/>
                  </a:cubicBezTo>
                  <a:cubicBezTo>
                    <a:pt x="2754" y="4209"/>
                    <a:pt x="2739" y="4210"/>
                    <a:pt x="2724" y="4213"/>
                  </a:cubicBezTo>
                  <a:lnTo>
                    <a:pt x="2562" y="4213"/>
                  </a:lnTo>
                  <a:cubicBezTo>
                    <a:pt x="2472" y="4230"/>
                    <a:pt x="2381" y="4236"/>
                    <a:pt x="2291" y="4236"/>
                  </a:cubicBezTo>
                  <a:cubicBezTo>
                    <a:pt x="2184" y="4236"/>
                    <a:pt x="2076" y="4227"/>
                    <a:pt x="1970" y="4213"/>
                  </a:cubicBezTo>
                  <a:cubicBezTo>
                    <a:pt x="1935" y="4207"/>
                    <a:pt x="1900" y="4205"/>
                    <a:pt x="1865" y="4205"/>
                  </a:cubicBezTo>
                  <a:cubicBezTo>
                    <a:pt x="1830" y="4205"/>
                    <a:pt x="1795" y="4207"/>
                    <a:pt x="1760" y="4213"/>
                  </a:cubicBezTo>
                  <a:cubicBezTo>
                    <a:pt x="1676" y="4213"/>
                    <a:pt x="1621" y="4168"/>
                    <a:pt x="1551" y="4143"/>
                  </a:cubicBezTo>
                  <a:cubicBezTo>
                    <a:pt x="1526" y="4132"/>
                    <a:pt x="1526" y="4098"/>
                    <a:pt x="1514" y="4073"/>
                  </a:cubicBezTo>
                  <a:cubicBezTo>
                    <a:pt x="1503" y="4051"/>
                    <a:pt x="1492" y="4040"/>
                    <a:pt x="1481" y="4015"/>
                  </a:cubicBezTo>
                  <a:cubicBezTo>
                    <a:pt x="1456" y="4029"/>
                    <a:pt x="1445" y="4040"/>
                    <a:pt x="1422" y="4062"/>
                  </a:cubicBezTo>
                  <a:cubicBezTo>
                    <a:pt x="1411" y="4062"/>
                    <a:pt x="1411" y="4084"/>
                    <a:pt x="1397" y="4098"/>
                  </a:cubicBezTo>
                  <a:cubicBezTo>
                    <a:pt x="1389" y="4114"/>
                    <a:pt x="1376" y="4130"/>
                    <a:pt x="1356" y="4130"/>
                  </a:cubicBezTo>
                  <a:cubicBezTo>
                    <a:pt x="1347" y="4130"/>
                    <a:pt x="1338" y="4127"/>
                    <a:pt x="1327" y="4121"/>
                  </a:cubicBezTo>
                  <a:lnTo>
                    <a:pt x="1294" y="4121"/>
                  </a:lnTo>
                  <a:cubicBezTo>
                    <a:pt x="1176" y="4143"/>
                    <a:pt x="1062" y="4154"/>
                    <a:pt x="956" y="4168"/>
                  </a:cubicBezTo>
                  <a:cubicBezTo>
                    <a:pt x="875" y="4179"/>
                    <a:pt x="794" y="4179"/>
                    <a:pt x="724" y="4179"/>
                  </a:cubicBezTo>
                  <a:cubicBezTo>
                    <a:pt x="704" y="4183"/>
                    <a:pt x="685" y="4184"/>
                    <a:pt x="665" y="4184"/>
                  </a:cubicBezTo>
                  <a:cubicBezTo>
                    <a:pt x="626" y="4184"/>
                    <a:pt x="587" y="4179"/>
                    <a:pt x="548" y="4179"/>
                  </a:cubicBezTo>
                  <a:lnTo>
                    <a:pt x="350" y="4179"/>
                  </a:lnTo>
                  <a:cubicBezTo>
                    <a:pt x="338" y="4179"/>
                    <a:pt x="327" y="4179"/>
                    <a:pt x="316" y="4168"/>
                  </a:cubicBezTo>
                  <a:cubicBezTo>
                    <a:pt x="257" y="4154"/>
                    <a:pt x="210" y="4132"/>
                    <a:pt x="140" y="4098"/>
                  </a:cubicBezTo>
                  <a:cubicBezTo>
                    <a:pt x="154" y="3992"/>
                    <a:pt x="165" y="3864"/>
                    <a:pt x="165" y="3749"/>
                  </a:cubicBezTo>
                  <a:cubicBezTo>
                    <a:pt x="154" y="3551"/>
                    <a:pt x="129" y="3341"/>
                    <a:pt x="106" y="3143"/>
                  </a:cubicBezTo>
                  <a:cubicBezTo>
                    <a:pt x="95" y="2992"/>
                    <a:pt x="106" y="2841"/>
                    <a:pt x="176" y="2702"/>
                  </a:cubicBezTo>
                  <a:cubicBezTo>
                    <a:pt x="210" y="2643"/>
                    <a:pt x="199" y="2595"/>
                    <a:pt x="165" y="2562"/>
                  </a:cubicBezTo>
                  <a:cubicBezTo>
                    <a:pt x="95" y="2478"/>
                    <a:pt x="84" y="2386"/>
                    <a:pt x="70" y="2294"/>
                  </a:cubicBezTo>
                  <a:cubicBezTo>
                    <a:pt x="48" y="2073"/>
                    <a:pt x="70" y="1838"/>
                    <a:pt x="106" y="1618"/>
                  </a:cubicBezTo>
                  <a:cubicBezTo>
                    <a:pt x="118" y="1559"/>
                    <a:pt x="106" y="1500"/>
                    <a:pt x="118" y="1456"/>
                  </a:cubicBezTo>
                  <a:cubicBezTo>
                    <a:pt x="118" y="1397"/>
                    <a:pt x="129" y="1349"/>
                    <a:pt x="140" y="1305"/>
                  </a:cubicBezTo>
                  <a:cubicBezTo>
                    <a:pt x="165" y="1257"/>
                    <a:pt x="165" y="1221"/>
                    <a:pt x="129" y="1199"/>
                  </a:cubicBezTo>
                  <a:cubicBezTo>
                    <a:pt x="95" y="1165"/>
                    <a:pt x="95" y="1129"/>
                    <a:pt x="106" y="1081"/>
                  </a:cubicBezTo>
                  <a:cubicBezTo>
                    <a:pt x="118" y="1048"/>
                    <a:pt x="118" y="1000"/>
                    <a:pt x="118" y="956"/>
                  </a:cubicBezTo>
                  <a:cubicBezTo>
                    <a:pt x="118" y="861"/>
                    <a:pt x="129" y="780"/>
                    <a:pt x="129" y="699"/>
                  </a:cubicBezTo>
                  <a:cubicBezTo>
                    <a:pt x="129" y="559"/>
                    <a:pt x="118" y="419"/>
                    <a:pt x="118" y="291"/>
                  </a:cubicBezTo>
                  <a:cubicBezTo>
                    <a:pt x="118" y="210"/>
                    <a:pt x="106" y="129"/>
                    <a:pt x="106" y="48"/>
                  </a:cubicBezTo>
                  <a:close/>
                  <a:moveTo>
                    <a:pt x="84" y="0"/>
                  </a:moveTo>
                  <a:cubicBezTo>
                    <a:pt x="70" y="0"/>
                    <a:pt x="59" y="11"/>
                    <a:pt x="59" y="22"/>
                  </a:cubicBezTo>
                  <a:lnTo>
                    <a:pt x="59" y="162"/>
                  </a:lnTo>
                  <a:cubicBezTo>
                    <a:pt x="59" y="187"/>
                    <a:pt x="70" y="210"/>
                    <a:pt x="70" y="221"/>
                  </a:cubicBezTo>
                  <a:cubicBezTo>
                    <a:pt x="70" y="257"/>
                    <a:pt x="70" y="291"/>
                    <a:pt x="84" y="327"/>
                  </a:cubicBezTo>
                  <a:cubicBezTo>
                    <a:pt x="84" y="349"/>
                    <a:pt x="95" y="383"/>
                    <a:pt x="95" y="408"/>
                  </a:cubicBezTo>
                  <a:cubicBezTo>
                    <a:pt x="84" y="618"/>
                    <a:pt x="84" y="827"/>
                    <a:pt x="70" y="1025"/>
                  </a:cubicBezTo>
                  <a:cubicBezTo>
                    <a:pt x="70" y="1037"/>
                    <a:pt x="70" y="1059"/>
                    <a:pt x="59" y="1070"/>
                  </a:cubicBezTo>
                  <a:cubicBezTo>
                    <a:pt x="25" y="1118"/>
                    <a:pt x="37" y="1165"/>
                    <a:pt x="84" y="1210"/>
                  </a:cubicBezTo>
                  <a:cubicBezTo>
                    <a:pt x="95" y="1221"/>
                    <a:pt x="106" y="1257"/>
                    <a:pt x="106" y="1268"/>
                  </a:cubicBezTo>
                  <a:cubicBezTo>
                    <a:pt x="70" y="1338"/>
                    <a:pt x="59" y="1397"/>
                    <a:pt x="70" y="1467"/>
                  </a:cubicBezTo>
                  <a:cubicBezTo>
                    <a:pt x="70" y="1514"/>
                    <a:pt x="70" y="1559"/>
                    <a:pt x="59" y="1595"/>
                  </a:cubicBezTo>
                  <a:cubicBezTo>
                    <a:pt x="25" y="1827"/>
                    <a:pt x="0" y="2059"/>
                    <a:pt x="25" y="2294"/>
                  </a:cubicBezTo>
                  <a:cubicBezTo>
                    <a:pt x="37" y="2386"/>
                    <a:pt x="48" y="2492"/>
                    <a:pt x="118" y="2584"/>
                  </a:cubicBezTo>
                  <a:cubicBezTo>
                    <a:pt x="154" y="2618"/>
                    <a:pt x="140" y="2654"/>
                    <a:pt x="129" y="2688"/>
                  </a:cubicBezTo>
                  <a:cubicBezTo>
                    <a:pt x="84" y="2783"/>
                    <a:pt x="48" y="2875"/>
                    <a:pt x="48" y="2981"/>
                  </a:cubicBezTo>
                  <a:cubicBezTo>
                    <a:pt x="59" y="3121"/>
                    <a:pt x="70" y="3246"/>
                    <a:pt x="84" y="3375"/>
                  </a:cubicBezTo>
                  <a:cubicBezTo>
                    <a:pt x="106" y="3540"/>
                    <a:pt x="129" y="3702"/>
                    <a:pt x="106" y="3875"/>
                  </a:cubicBezTo>
                  <a:cubicBezTo>
                    <a:pt x="95" y="3945"/>
                    <a:pt x="95" y="4015"/>
                    <a:pt x="95" y="4084"/>
                  </a:cubicBezTo>
                  <a:cubicBezTo>
                    <a:pt x="95" y="4132"/>
                    <a:pt x="106" y="4154"/>
                    <a:pt x="165" y="4168"/>
                  </a:cubicBezTo>
                  <a:cubicBezTo>
                    <a:pt x="187" y="4168"/>
                    <a:pt x="224" y="4168"/>
                    <a:pt x="246" y="4179"/>
                  </a:cubicBezTo>
                  <a:cubicBezTo>
                    <a:pt x="301" y="4219"/>
                    <a:pt x="355" y="4232"/>
                    <a:pt x="414" y="4232"/>
                  </a:cubicBezTo>
                  <a:cubicBezTo>
                    <a:pt x="442" y="4232"/>
                    <a:pt x="472" y="4229"/>
                    <a:pt x="503" y="4224"/>
                  </a:cubicBezTo>
                  <a:lnTo>
                    <a:pt x="559" y="4224"/>
                  </a:lnTo>
                  <a:cubicBezTo>
                    <a:pt x="607" y="4224"/>
                    <a:pt x="654" y="4238"/>
                    <a:pt x="699" y="4238"/>
                  </a:cubicBezTo>
                  <a:cubicBezTo>
                    <a:pt x="746" y="4238"/>
                    <a:pt x="783" y="4224"/>
                    <a:pt x="827" y="4224"/>
                  </a:cubicBezTo>
                  <a:cubicBezTo>
                    <a:pt x="978" y="4213"/>
                    <a:pt x="1132" y="4202"/>
                    <a:pt x="1283" y="4179"/>
                  </a:cubicBezTo>
                  <a:cubicBezTo>
                    <a:pt x="1286" y="4176"/>
                    <a:pt x="1291" y="4174"/>
                    <a:pt x="1297" y="4174"/>
                  </a:cubicBezTo>
                  <a:cubicBezTo>
                    <a:pt x="1307" y="4174"/>
                    <a:pt x="1320" y="4179"/>
                    <a:pt x="1327" y="4179"/>
                  </a:cubicBezTo>
                  <a:cubicBezTo>
                    <a:pt x="1340" y="4182"/>
                    <a:pt x="1351" y="4184"/>
                    <a:pt x="1360" y="4184"/>
                  </a:cubicBezTo>
                  <a:cubicBezTo>
                    <a:pt x="1387" y="4184"/>
                    <a:pt x="1404" y="4173"/>
                    <a:pt x="1422" y="4154"/>
                  </a:cubicBezTo>
                  <a:cubicBezTo>
                    <a:pt x="1433" y="4132"/>
                    <a:pt x="1456" y="4110"/>
                    <a:pt x="1467" y="4073"/>
                  </a:cubicBezTo>
                  <a:cubicBezTo>
                    <a:pt x="1481" y="4168"/>
                    <a:pt x="1526" y="4202"/>
                    <a:pt x="1595" y="4213"/>
                  </a:cubicBezTo>
                  <a:cubicBezTo>
                    <a:pt x="1621" y="4224"/>
                    <a:pt x="1643" y="4238"/>
                    <a:pt x="1665" y="4249"/>
                  </a:cubicBezTo>
                  <a:cubicBezTo>
                    <a:pt x="1690" y="4249"/>
                    <a:pt x="1713" y="4260"/>
                    <a:pt x="1735" y="4260"/>
                  </a:cubicBezTo>
                  <a:lnTo>
                    <a:pt x="1956" y="4260"/>
                  </a:lnTo>
                  <a:cubicBezTo>
                    <a:pt x="2110" y="4272"/>
                    <a:pt x="2272" y="4283"/>
                    <a:pt x="2422" y="4283"/>
                  </a:cubicBezTo>
                  <a:cubicBezTo>
                    <a:pt x="2529" y="4283"/>
                    <a:pt x="2643" y="4272"/>
                    <a:pt x="2760" y="4260"/>
                  </a:cubicBezTo>
                  <a:cubicBezTo>
                    <a:pt x="2830" y="4260"/>
                    <a:pt x="2911" y="4260"/>
                    <a:pt x="2981" y="4224"/>
                  </a:cubicBezTo>
                  <a:cubicBezTo>
                    <a:pt x="3040" y="4191"/>
                    <a:pt x="3110" y="4168"/>
                    <a:pt x="3121" y="4098"/>
                  </a:cubicBezTo>
                  <a:cubicBezTo>
                    <a:pt x="3132" y="4110"/>
                    <a:pt x="3132" y="4121"/>
                    <a:pt x="3143" y="4143"/>
                  </a:cubicBezTo>
                  <a:cubicBezTo>
                    <a:pt x="3163" y="4162"/>
                    <a:pt x="3180" y="4187"/>
                    <a:pt x="3204" y="4187"/>
                  </a:cubicBezTo>
                  <a:cubicBezTo>
                    <a:pt x="3211" y="4187"/>
                    <a:pt x="3219" y="4185"/>
                    <a:pt x="3227" y="4179"/>
                  </a:cubicBezTo>
                  <a:cubicBezTo>
                    <a:pt x="3240" y="4176"/>
                    <a:pt x="3252" y="4175"/>
                    <a:pt x="3265" y="4175"/>
                  </a:cubicBezTo>
                  <a:cubicBezTo>
                    <a:pt x="3294" y="4175"/>
                    <a:pt x="3321" y="4183"/>
                    <a:pt x="3353" y="4191"/>
                  </a:cubicBezTo>
                  <a:cubicBezTo>
                    <a:pt x="3378" y="4202"/>
                    <a:pt x="3400" y="4202"/>
                    <a:pt x="3423" y="4202"/>
                  </a:cubicBezTo>
                  <a:cubicBezTo>
                    <a:pt x="3447" y="4202"/>
                    <a:pt x="3470" y="4197"/>
                    <a:pt x="3490" y="4197"/>
                  </a:cubicBezTo>
                  <a:cubicBezTo>
                    <a:pt x="3500" y="4197"/>
                    <a:pt x="3509" y="4198"/>
                    <a:pt x="3518" y="4202"/>
                  </a:cubicBezTo>
                  <a:cubicBezTo>
                    <a:pt x="3639" y="4218"/>
                    <a:pt x="3763" y="4235"/>
                    <a:pt x="3885" y="4235"/>
                  </a:cubicBezTo>
                  <a:cubicBezTo>
                    <a:pt x="3937" y="4235"/>
                    <a:pt x="3989" y="4232"/>
                    <a:pt x="4040" y="4224"/>
                  </a:cubicBezTo>
                  <a:lnTo>
                    <a:pt x="4051" y="4224"/>
                  </a:lnTo>
                  <a:cubicBezTo>
                    <a:pt x="4086" y="4232"/>
                    <a:pt x="4120" y="4237"/>
                    <a:pt x="4152" y="4237"/>
                  </a:cubicBezTo>
                  <a:cubicBezTo>
                    <a:pt x="4218" y="4237"/>
                    <a:pt x="4281" y="4219"/>
                    <a:pt x="4344" y="4179"/>
                  </a:cubicBezTo>
                  <a:cubicBezTo>
                    <a:pt x="4356" y="4168"/>
                    <a:pt x="4378" y="4168"/>
                    <a:pt x="4400" y="4168"/>
                  </a:cubicBezTo>
                  <a:cubicBezTo>
                    <a:pt x="4470" y="4154"/>
                    <a:pt x="4495" y="4132"/>
                    <a:pt x="4484" y="4062"/>
                  </a:cubicBezTo>
                  <a:cubicBezTo>
                    <a:pt x="4484" y="3959"/>
                    <a:pt x="4470" y="3841"/>
                    <a:pt x="4470" y="3735"/>
                  </a:cubicBezTo>
                  <a:cubicBezTo>
                    <a:pt x="4470" y="3621"/>
                    <a:pt x="4484" y="3492"/>
                    <a:pt x="4495" y="3375"/>
                  </a:cubicBezTo>
                  <a:cubicBezTo>
                    <a:pt x="4495" y="3305"/>
                    <a:pt x="4506" y="3246"/>
                    <a:pt x="4518" y="3177"/>
                  </a:cubicBezTo>
                  <a:cubicBezTo>
                    <a:pt x="4540" y="3003"/>
                    <a:pt x="4529" y="2841"/>
                    <a:pt x="4448" y="2676"/>
                  </a:cubicBezTo>
                  <a:cubicBezTo>
                    <a:pt x="4425" y="2643"/>
                    <a:pt x="4437" y="2607"/>
                    <a:pt x="4459" y="2573"/>
                  </a:cubicBezTo>
                  <a:cubicBezTo>
                    <a:pt x="4484" y="2548"/>
                    <a:pt x="4506" y="2526"/>
                    <a:pt x="4518" y="2492"/>
                  </a:cubicBezTo>
                  <a:cubicBezTo>
                    <a:pt x="4554" y="2352"/>
                    <a:pt x="4576" y="2213"/>
                    <a:pt x="4565" y="2073"/>
                  </a:cubicBezTo>
                  <a:cubicBezTo>
                    <a:pt x="4540" y="1933"/>
                    <a:pt x="4529" y="1780"/>
                    <a:pt x="4518" y="1640"/>
                  </a:cubicBezTo>
                  <a:cubicBezTo>
                    <a:pt x="4518" y="1570"/>
                    <a:pt x="4518" y="1500"/>
                    <a:pt x="4506" y="1444"/>
                  </a:cubicBezTo>
                  <a:cubicBezTo>
                    <a:pt x="4506" y="1397"/>
                    <a:pt x="4506" y="1338"/>
                    <a:pt x="4484" y="1291"/>
                  </a:cubicBezTo>
                  <a:cubicBezTo>
                    <a:pt x="4470" y="1257"/>
                    <a:pt x="4470" y="1235"/>
                    <a:pt x="4506" y="1199"/>
                  </a:cubicBezTo>
                  <a:cubicBezTo>
                    <a:pt x="4518" y="1176"/>
                    <a:pt x="4540" y="1140"/>
                    <a:pt x="4529" y="1118"/>
                  </a:cubicBezTo>
                  <a:cubicBezTo>
                    <a:pt x="4506" y="1059"/>
                    <a:pt x="4506" y="1000"/>
                    <a:pt x="4506" y="930"/>
                  </a:cubicBezTo>
                  <a:cubicBezTo>
                    <a:pt x="4506" y="816"/>
                    <a:pt x="4484" y="699"/>
                    <a:pt x="4495" y="581"/>
                  </a:cubicBezTo>
                  <a:cubicBezTo>
                    <a:pt x="4495" y="408"/>
                    <a:pt x="4506" y="221"/>
                    <a:pt x="4518" y="48"/>
                  </a:cubicBezTo>
                  <a:cubicBezTo>
                    <a:pt x="4518" y="0"/>
                    <a:pt x="4506" y="0"/>
                    <a:pt x="448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369" name="Google Shape;4369;p47"/>
          <p:cNvGrpSpPr/>
          <p:nvPr/>
        </p:nvGrpSpPr>
        <p:grpSpPr>
          <a:xfrm rot="-782061">
            <a:off x="1058619" y="3420921"/>
            <a:ext cx="1096393" cy="1096087"/>
            <a:chOff x="147449" y="1391412"/>
            <a:chExt cx="542508" cy="542357"/>
          </a:xfrm>
        </p:grpSpPr>
        <p:sp>
          <p:nvSpPr>
            <p:cNvPr id="4370" name="Google Shape;4370;p47"/>
            <p:cNvSpPr/>
            <p:nvPr/>
          </p:nvSpPr>
          <p:spPr>
            <a:xfrm>
              <a:off x="147449" y="1391412"/>
              <a:ext cx="542508" cy="542357"/>
            </a:xfrm>
            <a:custGeom>
              <a:avLst/>
              <a:gdLst/>
              <a:ahLst/>
              <a:cxnLst/>
              <a:rect l="l" t="t" r="r" b="b"/>
              <a:pathLst>
                <a:path w="7172" h="7170" extrusionOk="0">
                  <a:moveTo>
                    <a:pt x="3375" y="1"/>
                  </a:moveTo>
                  <a:lnTo>
                    <a:pt x="3331" y="12"/>
                  </a:lnTo>
                  <a:cubicBezTo>
                    <a:pt x="3294" y="12"/>
                    <a:pt x="3261" y="23"/>
                    <a:pt x="3224" y="23"/>
                  </a:cubicBezTo>
                  <a:cubicBezTo>
                    <a:pt x="2445" y="104"/>
                    <a:pt x="1747" y="406"/>
                    <a:pt x="1177" y="942"/>
                  </a:cubicBezTo>
                  <a:cubicBezTo>
                    <a:pt x="537" y="1523"/>
                    <a:pt x="151" y="2269"/>
                    <a:pt x="37" y="3143"/>
                  </a:cubicBezTo>
                  <a:cubicBezTo>
                    <a:pt x="23" y="3188"/>
                    <a:pt x="23" y="3247"/>
                    <a:pt x="12" y="3305"/>
                  </a:cubicBezTo>
                  <a:lnTo>
                    <a:pt x="12" y="3375"/>
                  </a:lnTo>
                  <a:cubicBezTo>
                    <a:pt x="1" y="3387"/>
                    <a:pt x="1" y="3398"/>
                    <a:pt x="1" y="3409"/>
                  </a:cubicBezTo>
                  <a:lnTo>
                    <a:pt x="1" y="3772"/>
                  </a:lnTo>
                  <a:cubicBezTo>
                    <a:pt x="1" y="3783"/>
                    <a:pt x="1" y="3794"/>
                    <a:pt x="12" y="3794"/>
                  </a:cubicBezTo>
                  <a:lnTo>
                    <a:pt x="12" y="3887"/>
                  </a:lnTo>
                  <a:cubicBezTo>
                    <a:pt x="23" y="3945"/>
                    <a:pt x="23" y="4015"/>
                    <a:pt x="37" y="4085"/>
                  </a:cubicBezTo>
                  <a:cubicBezTo>
                    <a:pt x="140" y="4820"/>
                    <a:pt x="442" y="5459"/>
                    <a:pt x="931" y="5993"/>
                  </a:cubicBezTo>
                  <a:cubicBezTo>
                    <a:pt x="1526" y="6636"/>
                    <a:pt x="2258" y="7029"/>
                    <a:pt x="3132" y="7136"/>
                  </a:cubicBezTo>
                  <a:cubicBezTo>
                    <a:pt x="3191" y="7147"/>
                    <a:pt x="3250" y="7158"/>
                    <a:pt x="3305" y="7158"/>
                  </a:cubicBezTo>
                  <a:lnTo>
                    <a:pt x="3375" y="7169"/>
                  </a:lnTo>
                  <a:lnTo>
                    <a:pt x="3819" y="7169"/>
                  </a:lnTo>
                  <a:cubicBezTo>
                    <a:pt x="3831" y="7158"/>
                    <a:pt x="3842" y="7158"/>
                    <a:pt x="3842" y="7158"/>
                  </a:cubicBezTo>
                  <a:lnTo>
                    <a:pt x="3853" y="7158"/>
                  </a:lnTo>
                  <a:cubicBezTo>
                    <a:pt x="3878" y="7158"/>
                    <a:pt x="3912" y="7158"/>
                    <a:pt x="3948" y="7147"/>
                  </a:cubicBezTo>
                  <a:cubicBezTo>
                    <a:pt x="4004" y="7147"/>
                    <a:pt x="4088" y="7136"/>
                    <a:pt x="4157" y="7124"/>
                  </a:cubicBezTo>
                  <a:cubicBezTo>
                    <a:pt x="4831" y="7018"/>
                    <a:pt x="5426" y="6739"/>
                    <a:pt x="5926" y="6309"/>
                  </a:cubicBezTo>
                  <a:cubicBezTo>
                    <a:pt x="6613" y="5702"/>
                    <a:pt x="7021" y="4945"/>
                    <a:pt x="7147" y="4051"/>
                  </a:cubicBezTo>
                  <a:cubicBezTo>
                    <a:pt x="7147" y="3993"/>
                    <a:pt x="7161" y="3934"/>
                    <a:pt x="7161" y="3875"/>
                  </a:cubicBezTo>
                  <a:cubicBezTo>
                    <a:pt x="7172" y="3853"/>
                    <a:pt x="7172" y="3828"/>
                    <a:pt x="7172" y="3806"/>
                  </a:cubicBezTo>
                  <a:lnTo>
                    <a:pt x="7172" y="3772"/>
                  </a:lnTo>
                  <a:lnTo>
                    <a:pt x="7172" y="3409"/>
                  </a:lnTo>
                  <a:lnTo>
                    <a:pt x="7172" y="3353"/>
                  </a:lnTo>
                  <a:cubicBezTo>
                    <a:pt x="7172" y="3339"/>
                    <a:pt x="7161" y="3328"/>
                    <a:pt x="7161" y="3328"/>
                  </a:cubicBezTo>
                  <a:lnTo>
                    <a:pt x="7161" y="3236"/>
                  </a:lnTo>
                  <a:cubicBezTo>
                    <a:pt x="7147" y="3166"/>
                    <a:pt x="7136" y="3096"/>
                    <a:pt x="7124" y="3026"/>
                  </a:cubicBezTo>
                  <a:cubicBezTo>
                    <a:pt x="6996" y="2188"/>
                    <a:pt x="6613" y="1490"/>
                    <a:pt x="5985" y="931"/>
                  </a:cubicBezTo>
                  <a:cubicBezTo>
                    <a:pt x="5437" y="431"/>
                    <a:pt x="4786" y="126"/>
                    <a:pt x="4040" y="34"/>
                  </a:cubicBezTo>
                  <a:cubicBezTo>
                    <a:pt x="3981" y="23"/>
                    <a:pt x="3934" y="23"/>
                    <a:pt x="3878" y="12"/>
                  </a:cubicBezTo>
                  <a:lnTo>
                    <a:pt x="3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1" name="Google Shape;4371;p47"/>
            <p:cNvSpPr/>
            <p:nvPr/>
          </p:nvSpPr>
          <p:spPr>
            <a:xfrm>
              <a:off x="173848" y="1417810"/>
              <a:ext cx="490542" cy="490390"/>
            </a:xfrm>
            <a:custGeom>
              <a:avLst/>
              <a:gdLst/>
              <a:ahLst/>
              <a:cxnLst/>
              <a:rect l="l" t="t" r="r" b="b"/>
              <a:pathLst>
                <a:path w="6485" h="6483" extrusionOk="0">
                  <a:moveTo>
                    <a:pt x="3233" y="115"/>
                  </a:moveTo>
                  <a:cubicBezTo>
                    <a:pt x="3253" y="115"/>
                    <a:pt x="3274" y="115"/>
                    <a:pt x="3294" y="115"/>
                  </a:cubicBezTo>
                  <a:cubicBezTo>
                    <a:pt x="5007" y="140"/>
                    <a:pt x="6379" y="1548"/>
                    <a:pt x="6356" y="3283"/>
                  </a:cubicBezTo>
                  <a:cubicBezTo>
                    <a:pt x="6334" y="4984"/>
                    <a:pt x="4946" y="6357"/>
                    <a:pt x="3241" y="6357"/>
                  </a:cubicBezTo>
                  <a:cubicBezTo>
                    <a:pt x="3221" y="6357"/>
                    <a:pt x="3200" y="6357"/>
                    <a:pt x="3180" y="6356"/>
                  </a:cubicBezTo>
                  <a:cubicBezTo>
                    <a:pt x="1479" y="6320"/>
                    <a:pt x="118" y="4946"/>
                    <a:pt x="118" y="3225"/>
                  </a:cubicBezTo>
                  <a:cubicBezTo>
                    <a:pt x="118" y="1499"/>
                    <a:pt x="1515" y="115"/>
                    <a:pt x="3233" y="115"/>
                  </a:cubicBezTo>
                  <a:close/>
                  <a:moveTo>
                    <a:pt x="3224" y="1"/>
                  </a:moveTo>
                  <a:cubicBezTo>
                    <a:pt x="1442" y="1"/>
                    <a:pt x="1" y="1451"/>
                    <a:pt x="1" y="3236"/>
                  </a:cubicBezTo>
                  <a:cubicBezTo>
                    <a:pt x="1" y="5029"/>
                    <a:pt x="1445" y="6471"/>
                    <a:pt x="3236" y="6482"/>
                  </a:cubicBezTo>
                  <a:cubicBezTo>
                    <a:pt x="5029" y="6482"/>
                    <a:pt x="6474" y="5029"/>
                    <a:pt x="6485" y="3247"/>
                  </a:cubicBezTo>
                  <a:cubicBezTo>
                    <a:pt x="6485" y="1454"/>
                    <a:pt x="5040" y="1"/>
                    <a:pt x="3250" y="1"/>
                  </a:cubicBezTo>
                  <a:cubicBezTo>
                    <a:pt x="3241" y="1"/>
                    <a:pt x="3233" y="1"/>
                    <a:pt x="3224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2" name="Google Shape;4372;p47"/>
            <p:cNvSpPr/>
            <p:nvPr/>
          </p:nvSpPr>
          <p:spPr>
            <a:xfrm>
              <a:off x="388738" y="1537471"/>
              <a:ext cx="59077" cy="63464"/>
            </a:xfrm>
            <a:custGeom>
              <a:avLst/>
              <a:gdLst/>
              <a:ahLst/>
              <a:cxnLst/>
              <a:rect l="l" t="t" r="r" b="b"/>
              <a:pathLst>
                <a:path w="781" h="839" extrusionOk="0">
                  <a:moveTo>
                    <a:pt x="1" y="0"/>
                  </a:moveTo>
                  <a:lnTo>
                    <a:pt x="1" y="838"/>
                  </a:lnTo>
                  <a:lnTo>
                    <a:pt x="780" y="83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3" name="Google Shape;4373;p47"/>
            <p:cNvSpPr/>
            <p:nvPr/>
          </p:nvSpPr>
          <p:spPr>
            <a:xfrm>
              <a:off x="388738" y="1723166"/>
              <a:ext cx="59909" cy="63464"/>
            </a:xfrm>
            <a:custGeom>
              <a:avLst/>
              <a:gdLst/>
              <a:ahLst/>
              <a:cxnLst/>
              <a:rect l="l" t="t" r="r" b="b"/>
              <a:pathLst>
                <a:path w="792" h="839" extrusionOk="0">
                  <a:moveTo>
                    <a:pt x="1" y="1"/>
                  </a:moveTo>
                  <a:lnTo>
                    <a:pt x="1" y="839"/>
                  </a:lnTo>
                  <a:lnTo>
                    <a:pt x="791" y="83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4" name="Google Shape;4374;p47"/>
            <p:cNvSpPr/>
            <p:nvPr/>
          </p:nvSpPr>
          <p:spPr>
            <a:xfrm>
              <a:off x="452124" y="1723166"/>
              <a:ext cx="52118" cy="63464"/>
            </a:xfrm>
            <a:custGeom>
              <a:avLst/>
              <a:gdLst/>
              <a:ahLst/>
              <a:cxnLst/>
              <a:rect l="l" t="t" r="r" b="b"/>
              <a:pathLst>
                <a:path w="689" h="839" extrusionOk="0">
                  <a:moveTo>
                    <a:pt x="1" y="1"/>
                  </a:moveTo>
                  <a:lnTo>
                    <a:pt x="1" y="839"/>
                  </a:lnTo>
                  <a:lnTo>
                    <a:pt x="688" y="839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5" name="Google Shape;4375;p47"/>
            <p:cNvSpPr/>
            <p:nvPr/>
          </p:nvSpPr>
          <p:spPr>
            <a:xfrm>
              <a:off x="333219" y="1537471"/>
              <a:ext cx="52042" cy="63464"/>
            </a:xfrm>
            <a:custGeom>
              <a:avLst/>
              <a:gdLst/>
              <a:ahLst/>
              <a:cxnLst/>
              <a:rect l="l" t="t" r="r" b="b"/>
              <a:pathLst>
                <a:path w="688" h="839" extrusionOk="0">
                  <a:moveTo>
                    <a:pt x="0" y="0"/>
                  </a:moveTo>
                  <a:lnTo>
                    <a:pt x="0" y="838"/>
                  </a:lnTo>
                  <a:lnTo>
                    <a:pt x="687" y="838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6" name="Google Shape;4376;p47"/>
            <p:cNvSpPr/>
            <p:nvPr/>
          </p:nvSpPr>
          <p:spPr>
            <a:xfrm>
              <a:off x="452124" y="1537471"/>
              <a:ext cx="52118" cy="63464"/>
            </a:xfrm>
            <a:custGeom>
              <a:avLst/>
              <a:gdLst/>
              <a:ahLst/>
              <a:cxnLst/>
              <a:rect l="l" t="t" r="r" b="b"/>
              <a:pathLst>
                <a:path w="689" h="839" extrusionOk="0">
                  <a:moveTo>
                    <a:pt x="1" y="0"/>
                  </a:moveTo>
                  <a:lnTo>
                    <a:pt x="1" y="838"/>
                  </a:lnTo>
                  <a:lnTo>
                    <a:pt x="688" y="83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7" name="Google Shape;4377;p47"/>
            <p:cNvSpPr/>
            <p:nvPr/>
          </p:nvSpPr>
          <p:spPr>
            <a:xfrm>
              <a:off x="333219" y="1723166"/>
              <a:ext cx="52042" cy="63464"/>
            </a:xfrm>
            <a:custGeom>
              <a:avLst/>
              <a:gdLst/>
              <a:ahLst/>
              <a:cxnLst/>
              <a:rect l="l" t="t" r="r" b="b"/>
              <a:pathLst>
                <a:path w="688" h="839" extrusionOk="0">
                  <a:moveTo>
                    <a:pt x="0" y="1"/>
                  </a:moveTo>
                  <a:lnTo>
                    <a:pt x="0" y="839"/>
                  </a:lnTo>
                  <a:lnTo>
                    <a:pt x="687" y="839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8" name="Google Shape;4378;p47"/>
            <p:cNvSpPr/>
            <p:nvPr/>
          </p:nvSpPr>
          <p:spPr>
            <a:xfrm>
              <a:off x="388738" y="1663411"/>
              <a:ext cx="59077" cy="56429"/>
            </a:xfrm>
            <a:custGeom>
              <a:avLst/>
              <a:gdLst/>
              <a:ahLst/>
              <a:cxnLst/>
              <a:rect l="l" t="t" r="r" b="b"/>
              <a:pathLst>
                <a:path w="781" h="746" extrusionOk="0">
                  <a:moveTo>
                    <a:pt x="1" y="0"/>
                  </a:moveTo>
                  <a:lnTo>
                    <a:pt x="1" y="746"/>
                  </a:lnTo>
                  <a:lnTo>
                    <a:pt x="780" y="746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9" name="Google Shape;4379;p47"/>
            <p:cNvSpPr/>
            <p:nvPr/>
          </p:nvSpPr>
          <p:spPr>
            <a:xfrm>
              <a:off x="507492" y="1723166"/>
              <a:ext cx="51210" cy="63464"/>
            </a:xfrm>
            <a:custGeom>
              <a:avLst/>
              <a:gdLst/>
              <a:ahLst/>
              <a:cxnLst/>
              <a:rect l="l" t="t" r="r" b="b"/>
              <a:pathLst>
                <a:path w="677" h="839" extrusionOk="0">
                  <a:moveTo>
                    <a:pt x="1" y="1"/>
                  </a:moveTo>
                  <a:lnTo>
                    <a:pt x="1" y="839"/>
                  </a:lnTo>
                  <a:lnTo>
                    <a:pt x="677" y="839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0" name="Google Shape;4380;p47"/>
            <p:cNvSpPr/>
            <p:nvPr/>
          </p:nvSpPr>
          <p:spPr>
            <a:xfrm>
              <a:off x="278683" y="1537471"/>
              <a:ext cx="51210" cy="63464"/>
            </a:xfrm>
            <a:custGeom>
              <a:avLst/>
              <a:gdLst/>
              <a:ahLst/>
              <a:cxnLst/>
              <a:rect l="l" t="t" r="r" b="b"/>
              <a:pathLst>
                <a:path w="677" h="839" extrusionOk="0">
                  <a:moveTo>
                    <a:pt x="0" y="0"/>
                  </a:moveTo>
                  <a:lnTo>
                    <a:pt x="0" y="838"/>
                  </a:lnTo>
                  <a:lnTo>
                    <a:pt x="676" y="838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1" name="Google Shape;4381;p47"/>
            <p:cNvSpPr/>
            <p:nvPr/>
          </p:nvSpPr>
          <p:spPr>
            <a:xfrm>
              <a:off x="507492" y="1537471"/>
              <a:ext cx="51210" cy="63464"/>
            </a:xfrm>
            <a:custGeom>
              <a:avLst/>
              <a:gdLst/>
              <a:ahLst/>
              <a:cxnLst/>
              <a:rect l="l" t="t" r="r" b="b"/>
              <a:pathLst>
                <a:path w="677" h="839" extrusionOk="0">
                  <a:moveTo>
                    <a:pt x="1" y="0"/>
                  </a:moveTo>
                  <a:lnTo>
                    <a:pt x="1" y="838"/>
                  </a:lnTo>
                  <a:lnTo>
                    <a:pt x="677" y="838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2" name="Google Shape;4382;p47"/>
            <p:cNvSpPr/>
            <p:nvPr/>
          </p:nvSpPr>
          <p:spPr>
            <a:xfrm>
              <a:off x="277851" y="1723166"/>
              <a:ext cx="52042" cy="63464"/>
            </a:xfrm>
            <a:custGeom>
              <a:avLst/>
              <a:gdLst/>
              <a:ahLst/>
              <a:cxnLst/>
              <a:rect l="l" t="t" r="r" b="b"/>
              <a:pathLst>
                <a:path w="688" h="839" extrusionOk="0">
                  <a:moveTo>
                    <a:pt x="0" y="1"/>
                  </a:moveTo>
                  <a:lnTo>
                    <a:pt x="0" y="839"/>
                  </a:lnTo>
                  <a:lnTo>
                    <a:pt x="687" y="839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3" name="Google Shape;4383;p47"/>
            <p:cNvSpPr/>
            <p:nvPr/>
          </p:nvSpPr>
          <p:spPr>
            <a:xfrm>
              <a:off x="388738" y="1605244"/>
              <a:ext cx="59077" cy="54614"/>
            </a:xfrm>
            <a:custGeom>
              <a:avLst/>
              <a:gdLst/>
              <a:ahLst/>
              <a:cxnLst/>
              <a:rect l="l" t="t" r="r" b="b"/>
              <a:pathLst>
                <a:path w="78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780" y="722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4" name="Google Shape;4384;p47"/>
            <p:cNvSpPr/>
            <p:nvPr/>
          </p:nvSpPr>
          <p:spPr>
            <a:xfrm>
              <a:off x="388738" y="1479305"/>
              <a:ext cx="59077" cy="54841"/>
            </a:xfrm>
            <a:custGeom>
              <a:avLst/>
              <a:gdLst/>
              <a:ahLst/>
              <a:cxnLst/>
              <a:rect l="l" t="t" r="r" b="b"/>
              <a:pathLst>
                <a:path w="781" h="725" extrusionOk="0">
                  <a:moveTo>
                    <a:pt x="1" y="1"/>
                  </a:moveTo>
                  <a:lnTo>
                    <a:pt x="1" y="724"/>
                  </a:lnTo>
                  <a:lnTo>
                    <a:pt x="780" y="724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5" name="Google Shape;4385;p47"/>
            <p:cNvSpPr/>
            <p:nvPr/>
          </p:nvSpPr>
          <p:spPr>
            <a:xfrm>
              <a:off x="388738" y="1791014"/>
              <a:ext cx="59077" cy="53706"/>
            </a:xfrm>
            <a:custGeom>
              <a:avLst/>
              <a:gdLst/>
              <a:ahLst/>
              <a:cxnLst/>
              <a:rect l="l" t="t" r="r" b="b"/>
              <a:pathLst>
                <a:path w="781" h="710" extrusionOk="0">
                  <a:moveTo>
                    <a:pt x="1" y="0"/>
                  </a:moveTo>
                  <a:lnTo>
                    <a:pt x="1" y="710"/>
                  </a:lnTo>
                  <a:lnTo>
                    <a:pt x="780" y="71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6" name="Google Shape;4386;p47"/>
            <p:cNvSpPr/>
            <p:nvPr/>
          </p:nvSpPr>
          <p:spPr>
            <a:xfrm>
              <a:off x="225812" y="1537471"/>
              <a:ext cx="48487" cy="63464"/>
            </a:xfrm>
            <a:custGeom>
              <a:avLst/>
              <a:gdLst/>
              <a:ahLst/>
              <a:cxnLst/>
              <a:rect l="l" t="t" r="r" b="b"/>
              <a:pathLst>
                <a:path w="641" h="839" extrusionOk="0">
                  <a:moveTo>
                    <a:pt x="1" y="0"/>
                  </a:moveTo>
                  <a:lnTo>
                    <a:pt x="1" y="838"/>
                  </a:lnTo>
                  <a:lnTo>
                    <a:pt x="641" y="838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7" name="Google Shape;4387;p47"/>
            <p:cNvSpPr/>
            <p:nvPr/>
          </p:nvSpPr>
          <p:spPr>
            <a:xfrm>
              <a:off x="562254" y="1723166"/>
              <a:ext cx="49319" cy="63464"/>
            </a:xfrm>
            <a:custGeom>
              <a:avLst/>
              <a:gdLst/>
              <a:ahLst/>
              <a:cxnLst/>
              <a:rect l="l" t="t" r="r" b="b"/>
              <a:pathLst>
                <a:path w="652" h="839" extrusionOk="0">
                  <a:moveTo>
                    <a:pt x="0" y="1"/>
                  </a:moveTo>
                  <a:lnTo>
                    <a:pt x="0" y="839"/>
                  </a:lnTo>
                  <a:lnTo>
                    <a:pt x="651" y="839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8" name="Google Shape;4388;p47"/>
            <p:cNvSpPr/>
            <p:nvPr/>
          </p:nvSpPr>
          <p:spPr>
            <a:xfrm>
              <a:off x="225812" y="1723166"/>
              <a:ext cx="48487" cy="63464"/>
            </a:xfrm>
            <a:custGeom>
              <a:avLst/>
              <a:gdLst/>
              <a:ahLst/>
              <a:cxnLst/>
              <a:rect l="l" t="t" r="r" b="b"/>
              <a:pathLst>
                <a:path w="641" h="839" extrusionOk="0">
                  <a:moveTo>
                    <a:pt x="1" y="1"/>
                  </a:moveTo>
                  <a:lnTo>
                    <a:pt x="1" y="839"/>
                  </a:lnTo>
                  <a:lnTo>
                    <a:pt x="641" y="839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9" name="Google Shape;4389;p47"/>
            <p:cNvSpPr/>
            <p:nvPr/>
          </p:nvSpPr>
          <p:spPr>
            <a:xfrm>
              <a:off x="562254" y="1537245"/>
              <a:ext cx="49319" cy="63691"/>
            </a:xfrm>
            <a:custGeom>
              <a:avLst/>
              <a:gdLst/>
              <a:ahLst/>
              <a:cxnLst/>
              <a:rect l="l" t="t" r="r" b="b"/>
              <a:pathLst>
                <a:path w="652" h="842" extrusionOk="0">
                  <a:moveTo>
                    <a:pt x="590" y="1"/>
                  </a:moveTo>
                  <a:cubicBezTo>
                    <a:pt x="566" y="1"/>
                    <a:pt x="557" y="17"/>
                    <a:pt x="534" y="62"/>
                  </a:cubicBezTo>
                  <a:cubicBezTo>
                    <a:pt x="534" y="73"/>
                    <a:pt x="523" y="84"/>
                    <a:pt x="512" y="98"/>
                  </a:cubicBezTo>
                  <a:cubicBezTo>
                    <a:pt x="512" y="84"/>
                    <a:pt x="501" y="84"/>
                    <a:pt x="501" y="84"/>
                  </a:cubicBezTo>
                  <a:cubicBezTo>
                    <a:pt x="501" y="62"/>
                    <a:pt x="512" y="39"/>
                    <a:pt x="512" y="3"/>
                  </a:cubicBezTo>
                  <a:lnTo>
                    <a:pt x="0" y="3"/>
                  </a:lnTo>
                  <a:lnTo>
                    <a:pt x="0" y="841"/>
                  </a:lnTo>
                  <a:lnTo>
                    <a:pt x="651" y="841"/>
                  </a:lnTo>
                  <a:lnTo>
                    <a:pt x="651" y="819"/>
                  </a:lnTo>
                  <a:lnTo>
                    <a:pt x="651" y="308"/>
                  </a:lnTo>
                  <a:cubicBezTo>
                    <a:pt x="651" y="282"/>
                    <a:pt x="640" y="271"/>
                    <a:pt x="629" y="260"/>
                  </a:cubicBezTo>
                  <a:cubicBezTo>
                    <a:pt x="615" y="238"/>
                    <a:pt x="593" y="201"/>
                    <a:pt x="582" y="179"/>
                  </a:cubicBezTo>
                  <a:cubicBezTo>
                    <a:pt x="582" y="168"/>
                    <a:pt x="582" y="154"/>
                    <a:pt x="593" y="154"/>
                  </a:cubicBezTo>
                  <a:cubicBezTo>
                    <a:pt x="593" y="154"/>
                    <a:pt x="604" y="154"/>
                    <a:pt x="615" y="168"/>
                  </a:cubicBezTo>
                  <a:cubicBezTo>
                    <a:pt x="629" y="179"/>
                    <a:pt x="640" y="190"/>
                    <a:pt x="651" y="224"/>
                  </a:cubicBezTo>
                  <a:lnTo>
                    <a:pt x="651" y="14"/>
                  </a:lnTo>
                  <a:cubicBezTo>
                    <a:pt x="622" y="6"/>
                    <a:pt x="603" y="1"/>
                    <a:pt x="59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0" name="Google Shape;4390;p47"/>
            <p:cNvSpPr/>
            <p:nvPr/>
          </p:nvSpPr>
          <p:spPr>
            <a:xfrm>
              <a:off x="452124" y="1663411"/>
              <a:ext cx="52118" cy="56429"/>
            </a:xfrm>
            <a:custGeom>
              <a:avLst/>
              <a:gdLst/>
              <a:ahLst/>
              <a:cxnLst/>
              <a:rect l="l" t="t" r="r" b="b"/>
              <a:pathLst>
                <a:path w="689" h="746" extrusionOk="0">
                  <a:moveTo>
                    <a:pt x="1" y="0"/>
                  </a:moveTo>
                  <a:lnTo>
                    <a:pt x="1" y="22"/>
                  </a:lnTo>
                  <a:lnTo>
                    <a:pt x="1" y="710"/>
                  </a:lnTo>
                  <a:cubicBezTo>
                    <a:pt x="1" y="746"/>
                    <a:pt x="12" y="746"/>
                    <a:pt x="46" y="746"/>
                  </a:cubicBezTo>
                  <a:lnTo>
                    <a:pt x="641" y="746"/>
                  </a:lnTo>
                  <a:cubicBezTo>
                    <a:pt x="674" y="746"/>
                    <a:pt x="688" y="735"/>
                    <a:pt x="688" y="698"/>
                  </a:cubicBezTo>
                  <a:lnTo>
                    <a:pt x="688" y="36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1" name="Google Shape;4391;p47"/>
            <p:cNvSpPr/>
            <p:nvPr/>
          </p:nvSpPr>
          <p:spPr>
            <a:xfrm>
              <a:off x="332311" y="1663411"/>
              <a:ext cx="52950" cy="56429"/>
            </a:xfrm>
            <a:custGeom>
              <a:avLst/>
              <a:gdLst/>
              <a:ahLst/>
              <a:cxnLst/>
              <a:rect l="l" t="t" r="r" b="b"/>
              <a:pathLst>
                <a:path w="700" h="746" extrusionOk="0">
                  <a:moveTo>
                    <a:pt x="12" y="0"/>
                  </a:moveTo>
                  <a:lnTo>
                    <a:pt x="12" y="22"/>
                  </a:lnTo>
                  <a:cubicBezTo>
                    <a:pt x="12" y="246"/>
                    <a:pt x="12" y="478"/>
                    <a:pt x="1" y="710"/>
                  </a:cubicBezTo>
                  <a:cubicBezTo>
                    <a:pt x="1" y="746"/>
                    <a:pt x="23" y="746"/>
                    <a:pt x="60" y="746"/>
                  </a:cubicBezTo>
                  <a:lnTo>
                    <a:pt x="652" y="746"/>
                  </a:lnTo>
                  <a:cubicBezTo>
                    <a:pt x="688" y="746"/>
                    <a:pt x="699" y="735"/>
                    <a:pt x="699" y="698"/>
                  </a:cubicBezTo>
                  <a:lnTo>
                    <a:pt x="699" y="48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2" name="Google Shape;4392;p47"/>
            <p:cNvSpPr/>
            <p:nvPr/>
          </p:nvSpPr>
          <p:spPr>
            <a:xfrm>
              <a:off x="332311" y="1604412"/>
              <a:ext cx="52950" cy="55446"/>
            </a:xfrm>
            <a:custGeom>
              <a:avLst/>
              <a:gdLst/>
              <a:ahLst/>
              <a:cxnLst/>
              <a:rect l="l" t="t" r="r" b="b"/>
              <a:pathLst>
                <a:path w="700" h="733" extrusionOk="0">
                  <a:moveTo>
                    <a:pt x="48" y="1"/>
                  </a:moveTo>
                  <a:cubicBezTo>
                    <a:pt x="12" y="1"/>
                    <a:pt x="1" y="23"/>
                    <a:pt x="1" y="59"/>
                  </a:cubicBezTo>
                  <a:cubicBezTo>
                    <a:pt x="12" y="244"/>
                    <a:pt x="1" y="442"/>
                    <a:pt x="1" y="629"/>
                  </a:cubicBezTo>
                  <a:lnTo>
                    <a:pt x="1" y="733"/>
                  </a:lnTo>
                  <a:lnTo>
                    <a:pt x="699" y="733"/>
                  </a:lnTo>
                  <a:lnTo>
                    <a:pt x="699" y="721"/>
                  </a:lnTo>
                  <a:lnTo>
                    <a:pt x="699" y="48"/>
                  </a:lnTo>
                  <a:cubicBezTo>
                    <a:pt x="699" y="12"/>
                    <a:pt x="688" y="1"/>
                    <a:pt x="666" y="1"/>
                  </a:cubicBezTo>
                  <a:cubicBezTo>
                    <a:pt x="561" y="6"/>
                    <a:pt x="459" y="9"/>
                    <a:pt x="357" y="9"/>
                  </a:cubicBezTo>
                  <a:cubicBezTo>
                    <a:pt x="255" y="9"/>
                    <a:pt x="153" y="6"/>
                    <a:pt x="4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3" name="Google Shape;4393;p47"/>
            <p:cNvSpPr/>
            <p:nvPr/>
          </p:nvSpPr>
          <p:spPr>
            <a:xfrm>
              <a:off x="452124" y="1604412"/>
              <a:ext cx="52118" cy="55446"/>
            </a:xfrm>
            <a:custGeom>
              <a:avLst/>
              <a:gdLst/>
              <a:ahLst/>
              <a:cxnLst/>
              <a:rect l="l" t="t" r="r" b="b"/>
              <a:pathLst>
                <a:path w="689" h="733" extrusionOk="0">
                  <a:moveTo>
                    <a:pt x="46" y="1"/>
                  </a:moveTo>
                  <a:cubicBezTo>
                    <a:pt x="1" y="1"/>
                    <a:pt x="1" y="23"/>
                    <a:pt x="1" y="59"/>
                  </a:cubicBezTo>
                  <a:lnTo>
                    <a:pt x="1" y="688"/>
                  </a:lnTo>
                  <a:lnTo>
                    <a:pt x="1" y="733"/>
                  </a:lnTo>
                  <a:lnTo>
                    <a:pt x="688" y="733"/>
                  </a:lnTo>
                  <a:lnTo>
                    <a:pt x="688" y="688"/>
                  </a:lnTo>
                  <a:lnTo>
                    <a:pt x="688" y="59"/>
                  </a:lnTo>
                  <a:cubicBezTo>
                    <a:pt x="688" y="12"/>
                    <a:pt x="674" y="1"/>
                    <a:pt x="641" y="1"/>
                  </a:cubicBezTo>
                  <a:cubicBezTo>
                    <a:pt x="542" y="6"/>
                    <a:pt x="442" y="9"/>
                    <a:pt x="343" y="9"/>
                  </a:cubicBezTo>
                  <a:cubicBezTo>
                    <a:pt x="244" y="9"/>
                    <a:pt x="145" y="6"/>
                    <a:pt x="46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4" name="Google Shape;4394;p47"/>
            <p:cNvSpPr/>
            <p:nvPr/>
          </p:nvSpPr>
          <p:spPr>
            <a:xfrm>
              <a:off x="507492" y="1663411"/>
              <a:ext cx="51210" cy="56429"/>
            </a:xfrm>
            <a:custGeom>
              <a:avLst/>
              <a:gdLst/>
              <a:ahLst/>
              <a:cxnLst/>
              <a:rect l="l" t="t" r="r" b="b"/>
              <a:pathLst>
                <a:path w="677" h="746" extrusionOk="0">
                  <a:moveTo>
                    <a:pt x="1" y="0"/>
                  </a:moveTo>
                  <a:lnTo>
                    <a:pt x="1" y="22"/>
                  </a:lnTo>
                  <a:lnTo>
                    <a:pt x="1" y="710"/>
                  </a:lnTo>
                  <a:cubicBezTo>
                    <a:pt x="1" y="746"/>
                    <a:pt x="26" y="746"/>
                    <a:pt x="48" y="746"/>
                  </a:cubicBezTo>
                  <a:lnTo>
                    <a:pt x="677" y="746"/>
                  </a:lnTo>
                  <a:lnTo>
                    <a:pt x="677" y="721"/>
                  </a:lnTo>
                  <a:lnTo>
                    <a:pt x="677" y="36"/>
                  </a:lnTo>
                  <a:cubicBezTo>
                    <a:pt x="677" y="0"/>
                    <a:pt x="666" y="0"/>
                    <a:pt x="64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5" name="Google Shape;4395;p47"/>
            <p:cNvSpPr/>
            <p:nvPr/>
          </p:nvSpPr>
          <p:spPr>
            <a:xfrm>
              <a:off x="277851" y="1663411"/>
              <a:ext cx="52042" cy="56429"/>
            </a:xfrm>
            <a:custGeom>
              <a:avLst/>
              <a:gdLst/>
              <a:ahLst/>
              <a:cxnLst/>
              <a:rect l="l" t="t" r="r" b="b"/>
              <a:pathLst>
                <a:path w="688" h="746" extrusionOk="0">
                  <a:moveTo>
                    <a:pt x="59" y="0"/>
                  </a:moveTo>
                  <a:cubicBezTo>
                    <a:pt x="11" y="0"/>
                    <a:pt x="0" y="11"/>
                    <a:pt x="0" y="59"/>
                  </a:cubicBezTo>
                  <a:lnTo>
                    <a:pt x="0" y="651"/>
                  </a:lnTo>
                  <a:lnTo>
                    <a:pt x="0" y="746"/>
                  </a:lnTo>
                  <a:lnTo>
                    <a:pt x="687" y="746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6" name="Google Shape;4396;p47"/>
            <p:cNvSpPr/>
            <p:nvPr/>
          </p:nvSpPr>
          <p:spPr>
            <a:xfrm>
              <a:off x="333219" y="1479305"/>
              <a:ext cx="52042" cy="54841"/>
            </a:xfrm>
            <a:custGeom>
              <a:avLst/>
              <a:gdLst/>
              <a:ahLst/>
              <a:cxnLst/>
              <a:rect l="l" t="t" r="r" b="b"/>
              <a:pathLst>
                <a:path w="688" h="725" extrusionOk="0">
                  <a:moveTo>
                    <a:pt x="0" y="1"/>
                  </a:moveTo>
                  <a:lnTo>
                    <a:pt x="0" y="48"/>
                  </a:lnTo>
                  <a:lnTo>
                    <a:pt x="0" y="677"/>
                  </a:lnTo>
                  <a:cubicBezTo>
                    <a:pt x="0" y="724"/>
                    <a:pt x="11" y="724"/>
                    <a:pt x="48" y="724"/>
                  </a:cubicBezTo>
                  <a:lnTo>
                    <a:pt x="687" y="724"/>
                  </a:lnTo>
                  <a:lnTo>
                    <a:pt x="68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7" name="Google Shape;4397;p47"/>
            <p:cNvSpPr/>
            <p:nvPr/>
          </p:nvSpPr>
          <p:spPr>
            <a:xfrm>
              <a:off x="452124" y="1791014"/>
              <a:ext cx="52118" cy="53706"/>
            </a:xfrm>
            <a:custGeom>
              <a:avLst/>
              <a:gdLst/>
              <a:ahLst/>
              <a:cxnLst/>
              <a:rect l="l" t="t" r="r" b="b"/>
              <a:pathLst>
                <a:path w="689" h="710" extrusionOk="0">
                  <a:moveTo>
                    <a:pt x="1" y="0"/>
                  </a:moveTo>
                  <a:lnTo>
                    <a:pt x="1" y="710"/>
                  </a:lnTo>
                  <a:lnTo>
                    <a:pt x="688" y="71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8" name="Google Shape;4398;p47"/>
            <p:cNvSpPr/>
            <p:nvPr/>
          </p:nvSpPr>
          <p:spPr>
            <a:xfrm>
              <a:off x="332311" y="1790182"/>
              <a:ext cx="52950" cy="54538"/>
            </a:xfrm>
            <a:custGeom>
              <a:avLst/>
              <a:gdLst/>
              <a:ahLst/>
              <a:cxnLst/>
              <a:rect l="l" t="t" r="r" b="b"/>
              <a:pathLst>
                <a:path w="700" h="721" extrusionOk="0">
                  <a:moveTo>
                    <a:pt x="60" y="0"/>
                  </a:moveTo>
                  <a:cubicBezTo>
                    <a:pt x="12" y="0"/>
                    <a:pt x="1" y="23"/>
                    <a:pt x="12" y="59"/>
                  </a:cubicBezTo>
                  <a:lnTo>
                    <a:pt x="12" y="676"/>
                  </a:lnTo>
                  <a:lnTo>
                    <a:pt x="12" y="721"/>
                  </a:lnTo>
                  <a:lnTo>
                    <a:pt x="699" y="721"/>
                  </a:lnTo>
                  <a:lnTo>
                    <a:pt x="699" y="11"/>
                  </a:lnTo>
                  <a:lnTo>
                    <a:pt x="652" y="11"/>
                  </a:lnTo>
                  <a:cubicBezTo>
                    <a:pt x="456" y="11"/>
                    <a:pt x="258" y="11"/>
                    <a:pt x="6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9" name="Google Shape;4399;p47"/>
            <p:cNvSpPr/>
            <p:nvPr/>
          </p:nvSpPr>
          <p:spPr>
            <a:xfrm>
              <a:off x="452124" y="1479305"/>
              <a:ext cx="52118" cy="54841"/>
            </a:xfrm>
            <a:custGeom>
              <a:avLst/>
              <a:gdLst/>
              <a:ahLst/>
              <a:cxnLst/>
              <a:rect l="l" t="t" r="r" b="b"/>
              <a:pathLst>
                <a:path w="689" h="725" extrusionOk="0">
                  <a:moveTo>
                    <a:pt x="1" y="1"/>
                  </a:moveTo>
                  <a:lnTo>
                    <a:pt x="1" y="724"/>
                  </a:lnTo>
                  <a:lnTo>
                    <a:pt x="652" y="724"/>
                  </a:lnTo>
                  <a:cubicBezTo>
                    <a:pt x="688" y="724"/>
                    <a:pt x="688" y="710"/>
                    <a:pt x="688" y="677"/>
                  </a:cubicBezTo>
                  <a:lnTo>
                    <a:pt x="688" y="48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0" name="Google Shape;4400;p47"/>
            <p:cNvSpPr/>
            <p:nvPr/>
          </p:nvSpPr>
          <p:spPr>
            <a:xfrm>
              <a:off x="277851" y="1605244"/>
              <a:ext cx="52042" cy="55673"/>
            </a:xfrm>
            <a:custGeom>
              <a:avLst/>
              <a:gdLst/>
              <a:ahLst/>
              <a:cxnLst/>
              <a:rect l="l" t="t" r="r" b="b"/>
              <a:pathLst>
                <a:path w="688" h="736" extrusionOk="0">
                  <a:moveTo>
                    <a:pt x="34" y="1"/>
                  </a:moveTo>
                  <a:cubicBezTo>
                    <a:pt x="11" y="1"/>
                    <a:pt x="0" y="12"/>
                    <a:pt x="0" y="37"/>
                  </a:cubicBezTo>
                  <a:lnTo>
                    <a:pt x="0" y="688"/>
                  </a:lnTo>
                  <a:cubicBezTo>
                    <a:pt x="0" y="722"/>
                    <a:pt x="11" y="736"/>
                    <a:pt x="45" y="736"/>
                  </a:cubicBezTo>
                  <a:lnTo>
                    <a:pt x="662" y="736"/>
                  </a:lnTo>
                  <a:cubicBezTo>
                    <a:pt x="662" y="736"/>
                    <a:pt x="673" y="722"/>
                    <a:pt x="687" y="722"/>
                  </a:cubicBezTo>
                  <a:lnTo>
                    <a:pt x="68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1" name="Google Shape;4401;p47"/>
            <p:cNvSpPr/>
            <p:nvPr/>
          </p:nvSpPr>
          <p:spPr>
            <a:xfrm>
              <a:off x="507492" y="1604412"/>
              <a:ext cx="51210" cy="56505"/>
            </a:xfrm>
            <a:custGeom>
              <a:avLst/>
              <a:gdLst/>
              <a:ahLst/>
              <a:cxnLst/>
              <a:rect l="l" t="t" r="r" b="b"/>
              <a:pathLst>
                <a:path w="677" h="747" extrusionOk="0">
                  <a:moveTo>
                    <a:pt x="37" y="1"/>
                  </a:moveTo>
                  <a:cubicBezTo>
                    <a:pt x="1" y="1"/>
                    <a:pt x="1" y="23"/>
                    <a:pt x="1" y="48"/>
                  </a:cubicBezTo>
                  <a:lnTo>
                    <a:pt x="1" y="607"/>
                  </a:lnTo>
                  <a:lnTo>
                    <a:pt x="1" y="733"/>
                  </a:lnTo>
                  <a:cubicBezTo>
                    <a:pt x="12" y="733"/>
                    <a:pt x="37" y="747"/>
                    <a:pt x="48" y="747"/>
                  </a:cubicBezTo>
                  <a:cubicBezTo>
                    <a:pt x="173" y="747"/>
                    <a:pt x="302" y="740"/>
                    <a:pt x="432" y="740"/>
                  </a:cubicBezTo>
                  <a:cubicBezTo>
                    <a:pt x="498" y="740"/>
                    <a:pt x="563" y="742"/>
                    <a:pt x="629" y="747"/>
                  </a:cubicBezTo>
                  <a:cubicBezTo>
                    <a:pt x="677" y="747"/>
                    <a:pt x="677" y="721"/>
                    <a:pt x="677" y="688"/>
                  </a:cubicBezTo>
                  <a:lnTo>
                    <a:pt x="677" y="48"/>
                  </a:lnTo>
                  <a:lnTo>
                    <a:pt x="677" y="12"/>
                  </a:lnTo>
                  <a:lnTo>
                    <a:pt x="655" y="12"/>
                  </a:lnTo>
                  <a:cubicBezTo>
                    <a:pt x="445" y="12"/>
                    <a:pt x="247" y="12"/>
                    <a:pt x="37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2" name="Google Shape;4402;p47"/>
            <p:cNvSpPr/>
            <p:nvPr/>
          </p:nvSpPr>
          <p:spPr>
            <a:xfrm>
              <a:off x="507492" y="1479305"/>
              <a:ext cx="51210" cy="54841"/>
            </a:xfrm>
            <a:custGeom>
              <a:avLst/>
              <a:gdLst/>
              <a:ahLst/>
              <a:cxnLst/>
              <a:rect l="l" t="t" r="r" b="b"/>
              <a:pathLst>
                <a:path w="677" h="725" extrusionOk="0">
                  <a:moveTo>
                    <a:pt x="1" y="1"/>
                  </a:moveTo>
                  <a:lnTo>
                    <a:pt x="1" y="724"/>
                  </a:lnTo>
                  <a:lnTo>
                    <a:pt x="677" y="724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3" name="Google Shape;4403;p47"/>
            <p:cNvSpPr/>
            <p:nvPr/>
          </p:nvSpPr>
          <p:spPr>
            <a:xfrm>
              <a:off x="277851" y="1791014"/>
              <a:ext cx="52042" cy="53706"/>
            </a:xfrm>
            <a:custGeom>
              <a:avLst/>
              <a:gdLst/>
              <a:ahLst/>
              <a:cxnLst/>
              <a:rect l="l" t="t" r="r" b="b"/>
              <a:pathLst>
                <a:path w="688" h="710" extrusionOk="0">
                  <a:moveTo>
                    <a:pt x="0" y="0"/>
                  </a:moveTo>
                  <a:lnTo>
                    <a:pt x="0" y="710"/>
                  </a:lnTo>
                  <a:lnTo>
                    <a:pt x="687" y="710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4" name="Google Shape;4404;p47"/>
            <p:cNvSpPr/>
            <p:nvPr/>
          </p:nvSpPr>
          <p:spPr>
            <a:xfrm>
              <a:off x="278683" y="1479305"/>
              <a:ext cx="51210" cy="54841"/>
            </a:xfrm>
            <a:custGeom>
              <a:avLst/>
              <a:gdLst/>
              <a:ahLst/>
              <a:cxnLst/>
              <a:rect l="l" t="t" r="r" b="b"/>
              <a:pathLst>
                <a:path w="677" h="725" extrusionOk="0">
                  <a:moveTo>
                    <a:pt x="0" y="1"/>
                  </a:moveTo>
                  <a:lnTo>
                    <a:pt x="0" y="724"/>
                  </a:lnTo>
                  <a:lnTo>
                    <a:pt x="676" y="724"/>
                  </a:lnTo>
                  <a:lnTo>
                    <a:pt x="676" y="1"/>
                  </a:lnTo>
                  <a:lnTo>
                    <a:pt x="291" y="1"/>
                  </a:lnTo>
                  <a:cubicBezTo>
                    <a:pt x="243" y="1"/>
                    <a:pt x="199" y="12"/>
                    <a:pt x="162" y="48"/>
                  </a:cubicBezTo>
                  <a:cubicBezTo>
                    <a:pt x="151" y="48"/>
                    <a:pt x="140" y="59"/>
                    <a:pt x="129" y="59"/>
                  </a:cubicBezTo>
                  <a:cubicBezTo>
                    <a:pt x="118" y="59"/>
                    <a:pt x="118" y="48"/>
                    <a:pt x="118" y="48"/>
                  </a:cubicBezTo>
                  <a:cubicBezTo>
                    <a:pt x="129" y="37"/>
                    <a:pt x="140" y="26"/>
                    <a:pt x="15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5" name="Google Shape;4405;p47"/>
            <p:cNvSpPr/>
            <p:nvPr/>
          </p:nvSpPr>
          <p:spPr>
            <a:xfrm>
              <a:off x="562254" y="1663411"/>
              <a:ext cx="49319" cy="56429"/>
            </a:xfrm>
            <a:custGeom>
              <a:avLst/>
              <a:gdLst/>
              <a:ahLst/>
              <a:cxnLst/>
              <a:rect l="l" t="t" r="r" b="b"/>
              <a:pathLst>
                <a:path w="652" h="746" extrusionOk="0">
                  <a:moveTo>
                    <a:pt x="70" y="0"/>
                  </a:moveTo>
                  <a:cubicBezTo>
                    <a:pt x="0" y="0"/>
                    <a:pt x="0" y="0"/>
                    <a:pt x="0" y="70"/>
                  </a:cubicBezTo>
                  <a:lnTo>
                    <a:pt x="0" y="698"/>
                  </a:lnTo>
                  <a:lnTo>
                    <a:pt x="0" y="746"/>
                  </a:lnTo>
                  <a:lnTo>
                    <a:pt x="651" y="746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6" name="Google Shape;4406;p47"/>
            <p:cNvSpPr/>
            <p:nvPr/>
          </p:nvSpPr>
          <p:spPr>
            <a:xfrm>
              <a:off x="225812" y="1663411"/>
              <a:ext cx="49319" cy="56429"/>
            </a:xfrm>
            <a:custGeom>
              <a:avLst/>
              <a:gdLst/>
              <a:ahLst/>
              <a:cxnLst/>
              <a:rect l="l" t="t" r="r" b="b"/>
              <a:pathLst>
                <a:path w="652" h="746" extrusionOk="0">
                  <a:moveTo>
                    <a:pt x="1" y="0"/>
                  </a:moveTo>
                  <a:lnTo>
                    <a:pt x="1" y="735"/>
                  </a:lnTo>
                  <a:lnTo>
                    <a:pt x="12" y="746"/>
                  </a:lnTo>
                  <a:lnTo>
                    <a:pt x="607" y="746"/>
                  </a:lnTo>
                  <a:cubicBezTo>
                    <a:pt x="652" y="746"/>
                    <a:pt x="652" y="721"/>
                    <a:pt x="652" y="698"/>
                  </a:cubicBezTo>
                  <a:lnTo>
                    <a:pt x="652" y="106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7" name="Google Shape;4407;p47"/>
            <p:cNvSpPr/>
            <p:nvPr/>
          </p:nvSpPr>
          <p:spPr>
            <a:xfrm>
              <a:off x="388738" y="1429686"/>
              <a:ext cx="59909" cy="46369"/>
            </a:xfrm>
            <a:custGeom>
              <a:avLst/>
              <a:gdLst/>
              <a:ahLst/>
              <a:cxnLst/>
              <a:rect l="l" t="t" r="r" b="b"/>
              <a:pathLst>
                <a:path w="792" h="613" extrusionOk="0">
                  <a:moveTo>
                    <a:pt x="396" y="0"/>
                  </a:moveTo>
                  <a:cubicBezTo>
                    <a:pt x="280" y="0"/>
                    <a:pt x="163" y="6"/>
                    <a:pt x="46" y="17"/>
                  </a:cubicBezTo>
                  <a:cubicBezTo>
                    <a:pt x="12" y="28"/>
                    <a:pt x="1" y="39"/>
                    <a:pt x="1" y="76"/>
                  </a:cubicBezTo>
                  <a:lnTo>
                    <a:pt x="1" y="576"/>
                  </a:lnTo>
                  <a:lnTo>
                    <a:pt x="1" y="612"/>
                  </a:lnTo>
                  <a:lnTo>
                    <a:pt x="780" y="612"/>
                  </a:lnTo>
                  <a:cubicBezTo>
                    <a:pt x="791" y="612"/>
                    <a:pt x="791" y="598"/>
                    <a:pt x="791" y="598"/>
                  </a:cubicBezTo>
                  <a:lnTo>
                    <a:pt x="791" y="64"/>
                  </a:lnTo>
                  <a:cubicBezTo>
                    <a:pt x="791" y="28"/>
                    <a:pt x="769" y="28"/>
                    <a:pt x="744" y="17"/>
                  </a:cubicBezTo>
                  <a:cubicBezTo>
                    <a:pt x="628" y="6"/>
                    <a:pt x="512" y="0"/>
                    <a:pt x="396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8" name="Google Shape;4408;p47"/>
            <p:cNvSpPr/>
            <p:nvPr/>
          </p:nvSpPr>
          <p:spPr>
            <a:xfrm>
              <a:off x="388738" y="1848273"/>
              <a:ext cx="59909" cy="46369"/>
            </a:xfrm>
            <a:custGeom>
              <a:avLst/>
              <a:gdLst/>
              <a:ahLst/>
              <a:cxnLst/>
              <a:rect l="l" t="t" r="r" b="b"/>
              <a:pathLst>
                <a:path w="792" h="613" extrusionOk="0">
                  <a:moveTo>
                    <a:pt x="1" y="0"/>
                  </a:moveTo>
                  <a:lnTo>
                    <a:pt x="1" y="23"/>
                  </a:lnTo>
                  <a:lnTo>
                    <a:pt x="1" y="559"/>
                  </a:lnTo>
                  <a:cubicBezTo>
                    <a:pt x="1" y="596"/>
                    <a:pt x="12" y="596"/>
                    <a:pt x="46" y="596"/>
                  </a:cubicBezTo>
                  <a:cubicBezTo>
                    <a:pt x="163" y="607"/>
                    <a:pt x="280" y="612"/>
                    <a:pt x="396" y="612"/>
                  </a:cubicBezTo>
                  <a:cubicBezTo>
                    <a:pt x="512" y="612"/>
                    <a:pt x="628" y="607"/>
                    <a:pt x="744" y="596"/>
                  </a:cubicBezTo>
                  <a:cubicBezTo>
                    <a:pt x="780" y="596"/>
                    <a:pt x="791" y="582"/>
                    <a:pt x="791" y="548"/>
                  </a:cubicBezTo>
                  <a:lnTo>
                    <a:pt x="791" y="48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9" name="Google Shape;4409;p47"/>
            <p:cNvSpPr/>
            <p:nvPr/>
          </p:nvSpPr>
          <p:spPr>
            <a:xfrm>
              <a:off x="562254" y="1605244"/>
              <a:ext cx="49319" cy="55673"/>
            </a:xfrm>
            <a:custGeom>
              <a:avLst/>
              <a:gdLst/>
              <a:ahLst/>
              <a:cxnLst/>
              <a:rect l="l" t="t" r="r" b="b"/>
              <a:pathLst>
                <a:path w="652" h="736" extrusionOk="0">
                  <a:moveTo>
                    <a:pt x="12" y="1"/>
                  </a:moveTo>
                  <a:cubicBezTo>
                    <a:pt x="0" y="1"/>
                    <a:pt x="0" y="12"/>
                    <a:pt x="0" y="12"/>
                  </a:cubicBezTo>
                  <a:lnTo>
                    <a:pt x="0" y="699"/>
                  </a:lnTo>
                  <a:cubicBezTo>
                    <a:pt x="0" y="722"/>
                    <a:pt x="23" y="736"/>
                    <a:pt x="45" y="736"/>
                  </a:cubicBezTo>
                  <a:cubicBezTo>
                    <a:pt x="232" y="722"/>
                    <a:pt x="431" y="722"/>
                    <a:pt x="615" y="722"/>
                  </a:cubicBezTo>
                  <a:lnTo>
                    <a:pt x="651" y="722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0" name="Google Shape;4410;p47"/>
            <p:cNvSpPr/>
            <p:nvPr/>
          </p:nvSpPr>
          <p:spPr>
            <a:xfrm>
              <a:off x="225812" y="1605244"/>
              <a:ext cx="49319" cy="55673"/>
            </a:xfrm>
            <a:custGeom>
              <a:avLst/>
              <a:gdLst/>
              <a:ahLst/>
              <a:cxnLst/>
              <a:rect l="l" t="t" r="r" b="b"/>
              <a:pathLst>
                <a:path w="652" h="736" extrusionOk="0">
                  <a:moveTo>
                    <a:pt x="1" y="1"/>
                  </a:moveTo>
                  <a:lnTo>
                    <a:pt x="1" y="736"/>
                  </a:lnTo>
                  <a:lnTo>
                    <a:pt x="48" y="736"/>
                  </a:lnTo>
                  <a:cubicBezTo>
                    <a:pt x="171" y="736"/>
                    <a:pt x="291" y="729"/>
                    <a:pt x="408" y="729"/>
                  </a:cubicBezTo>
                  <a:cubicBezTo>
                    <a:pt x="466" y="729"/>
                    <a:pt x="524" y="731"/>
                    <a:pt x="582" y="736"/>
                  </a:cubicBezTo>
                  <a:cubicBezTo>
                    <a:pt x="641" y="736"/>
                    <a:pt x="652" y="710"/>
                    <a:pt x="652" y="666"/>
                  </a:cubicBezTo>
                  <a:lnTo>
                    <a:pt x="652" y="48"/>
                  </a:lnTo>
                  <a:cubicBezTo>
                    <a:pt x="652" y="23"/>
                    <a:pt x="641" y="12"/>
                    <a:pt x="64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1" name="Google Shape;4411;p47"/>
            <p:cNvSpPr/>
            <p:nvPr/>
          </p:nvSpPr>
          <p:spPr>
            <a:xfrm>
              <a:off x="507492" y="1791014"/>
              <a:ext cx="52118" cy="53706"/>
            </a:xfrm>
            <a:custGeom>
              <a:avLst/>
              <a:gdLst/>
              <a:ahLst/>
              <a:cxnLst/>
              <a:rect l="l" t="t" r="r" b="b"/>
              <a:pathLst>
                <a:path w="689" h="710" extrusionOk="0">
                  <a:moveTo>
                    <a:pt x="1" y="0"/>
                  </a:moveTo>
                  <a:lnTo>
                    <a:pt x="1" y="710"/>
                  </a:lnTo>
                  <a:lnTo>
                    <a:pt x="350" y="710"/>
                  </a:lnTo>
                  <a:cubicBezTo>
                    <a:pt x="361" y="710"/>
                    <a:pt x="375" y="710"/>
                    <a:pt x="386" y="699"/>
                  </a:cubicBezTo>
                  <a:cubicBezTo>
                    <a:pt x="479" y="654"/>
                    <a:pt x="560" y="595"/>
                    <a:pt x="655" y="537"/>
                  </a:cubicBezTo>
                  <a:cubicBezTo>
                    <a:pt x="666" y="526"/>
                    <a:pt x="677" y="489"/>
                    <a:pt x="677" y="478"/>
                  </a:cubicBezTo>
                  <a:cubicBezTo>
                    <a:pt x="688" y="327"/>
                    <a:pt x="677" y="188"/>
                    <a:pt x="677" y="37"/>
                  </a:cubicBezTo>
                  <a:lnTo>
                    <a:pt x="67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2" name="Google Shape;4412;p47"/>
            <p:cNvSpPr/>
            <p:nvPr/>
          </p:nvSpPr>
          <p:spPr>
            <a:xfrm>
              <a:off x="332311" y="1431803"/>
              <a:ext cx="52950" cy="45083"/>
            </a:xfrm>
            <a:custGeom>
              <a:avLst/>
              <a:gdLst/>
              <a:ahLst/>
              <a:cxnLst/>
              <a:rect l="l" t="t" r="r" b="b"/>
              <a:pathLst>
                <a:path w="700" h="596" extrusionOk="0">
                  <a:moveTo>
                    <a:pt x="699" y="0"/>
                  </a:moveTo>
                  <a:cubicBezTo>
                    <a:pt x="468" y="36"/>
                    <a:pt x="247" y="95"/>
                    <a:pt x="37" y="176"/>
                  </a:cubicBezTo>
                  <a:cubicBezTo>
                    <a:pt x="23" y="187"/>
                    <a:pt x="12" y="210"/>
                    <a:pt x="12" y="221"/>
                  </a:cubicBezTo>
                  <a:cubicBezTo>
                    <a:pt x="1" y="327"/>
                    <a:pt x="12" y="430"/>
                    <a:pt x="12" y="548"/>
                  </a:cubicBezTo>
                  <a:cubicBezTo>
                    <a:pt x="1" y="584"/>
                    <a:pt x="12" y="595"/>
                    <a:pt x="48" y="595"/>
                  </a:cubicBezTo>
                  <a:cubicBezTo>
                    <a:pt x="118" y="592"/>
                    <a:pt x="187" y="590"/>
                    <a:pt x="255" y="590"/>
                  </a:cubicBezTo>
                  <a:cubicBezTo>
                    <a:pt x="390" y="590"/>
                    <a:pt x="522" y="595"/>
                    <a:pt x="652" y="595"/>
                  </a:cubicBezTo>
                  <a:cubicBezTo>
                    <a:pt x="666" y="595"/>
                    <a:pt x="677" y="584"/>
                    <a:pt x="699" y="584"/>
                  </a:cubicBezTo>
                  <a:lnTo>
                    <a:pt x="699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3" name="Google Shape;4413;p47"/>
            <p:cNvSpPr/>
            <p:nvPr/>
          </p:nvSpPr>
          <p:spPr>
            <a:xfrm>
              <a:off x="452124" y="1431803"/>
              <a:ext cx="52118" cy="45083"/>
            </a:xfrm>
            <a:custGeom>
              <a:avLst/>
              <a:gdLst/>
              <a:ahLst/>
              <a:cxnLst/>
              <a:rect l="l" t="t" r="r" b="b"/>
              <a:pathLst>
                <a:path w="689" h="596" extrusionOk="0">
                  <a:moveTo>
                    <a:pt x="1" y="0"/>
                  </a:moveTo>
                  <a:lnTo>
                    <a:pt x="1" y="595"/>
                  </a:lnTo>
                  <a:cubicBezTo>
                    <a:pt x="222" y="595"/>
                    <a:pt x="442" y="595"/>
                    <a:pt x="663" y="584"/>
                  </a:cubicBezTo>
                  <a:cubicBezTo>
                    <a:pt x="674" y="584"/>
                    <a:pt x="688" y="559"/>
                    <a:pt x="688" y="548"/>
                  </a:cubicBezTo>
                  <a:lnTo>
                    <a:pt x="688" y="221"/>
                  </a:lnTo>
                  <a:cubicBezTo>
                    <a:pt x="688" y="199"/>
                    <a:pt x="674" y="187"/>
                    <a:pt x="652" y="176"/>
                  </a:cubicBezTo>
                  <a:cubicBezTo>
                    <a:pt x="535" y="140"/>
                    <a:pt x="431" y="95"/>
                    <a:pt x="314" y="70"/>
                  </a:cubicBezTo>
                  <a:cubicBezTo>
                    <a:pt x="211" y="36"/>
                    <a:pt x="104" y="25"/>
                    <a:pt x="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4" name="Google Shape;4414;p47"/>
            <p:cNvSpPr/>
            <p:nvPr/>
          </p:nvSpPr>
          <p:spPr>
            <a:xfrm>
              <a:off x="452124" y="1848273"/>
              <a:ext cx="52118" cy="44024"/>
            </a:xfrm>
            <a:custGeom>
              <a:avLst/>
              <a:gdLst/>
              <a:ahLst/>
              <a:cxnLst/>
              <a:rect l="l" t="t" r="r" b="b"/>
              <a:pathLst>
                <a:path w="689" h="582" extrusionOk="0">
                  <a:moveTo>
                    <a:pt x="1" y="0"/>
                  </a:moveTo>
                  <a:lnTo>
                    <a:pt x="1" y="570"/>
                  </a:lnTo>
                  <a:lnTo>
                    <a:pt x="1" y="582"/>
                  </a:lnTo>
                  <a:cubicBezTo>
                    <a:pt x="233" y="548"/>
                    <a:pt x="454" y="489"/>
                    <a:pt x="663" y="408"/>
                  </a:cubicBezTo>
                  <a:cubicBezTo>
                    <a:pt x="674" y="408"/>
                    <a:pt x="688" y="397"/>
                    <a:pt x="688" y="386"/>
                  </a:cubicBezTo>
                  <a:lnTo>
                    <a:pt x="688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5" name="Google Shape;4415;p47"/>
            <p:cNvSpPr/>
            <p:nvPr/>
          </p:nvSpPr>
          <p:spPr>
            <a:xfrm>
              <a:off x="332311" y="1848273"/>
              <a:ext cx="52950" cy="45083"/>
            </a:xfrm>
            <a:custGeom>
              <a:avLst/>
              <a:gdLst/>
              <a:ahLst/>
              <a:cxnLst/>
              <a:rect l="l" t="t" r="r" b="b"/>
              <a:pathLst>
                <a:path w="700" h="596" extrusionOk="0">
                  <a:moveTo>
                    <a:pt x="93" y="93"/>
                  </a:moveTo>
                  <a:lnTo>
                    <a:pt x="93" y="93"/>
                  </a:lnTo>
                  <a:cubicBezTo>
                    <a:pt x="118" y="129"/>
                    <a:pt x="129" y="188"/>
                    <a:pt x="118" y="210"/>
                  </a:cubicBezTo>
                  <a:cubicBezTo>
                    <a:pt x="71" y="176"/>
                    <a:pt x="71" y="129"/>
                    <a:pt x="93" y="93"/>
                  </a:cubicBezTo>
                  <a:close/>
                  <a:moveTo>
                    <a:pt x="328" y="327"/>
                  </a:moveTo>
                  <a:cubicBezTo>
                    <a:pt x="398" y="339"/>
                    <a:pt x="468" y="350"/>
                    <a:pt x="526" y="361"/>
                  </a:cubicBezTo>
                  <a:cubicBezTo>
                    <a:pt x="526" y="361"/>
                    <a:pt x="537" y="372"/>
                    <a:pt x="549" y="386"/>
                  </a:cubicBezTo>
                  <a:cubicBezTo>
                    <a:pt x="501" y="397"/>
                    <a:pt x="479" y="397"/>
                    <a:pt x="442" y="397"/>
                  </a:cubicBezTo>
                  <a:cubicBezTo>
                    <a:pt x="409" y="386"/>
                    <a:pt x="361" y="372"/>
                    <a:pt x="328" y="361"/>
                  </a:cubicBezTo>
                  <a:cubicBezTo>
                    <a:pt x="317" y="361"/>
                    <a:pt x="317" y="339"/>
                    <a:pt x="303" y="339"/>
                  </a:cubicBezTo>
                  <a:cubicBezTo>
                    <a:pt x="317" y="327"/>
                    <a:pt x="328" y="327"/>
                    <a:pt x="328" y="327"/>
                  </a:cubicBezTo>
                  <a:close/>
                  <a:moveTo>
                    <a:pt x="37" y="0"/>
                  </a:moveTo>
                  <a:cubicBezTo>
                    <a:pt x="23" y="0"/>
                    <a:pt x="12" y="23"/>
                    <a:pt x="12" y="37"/>
                  </a:cubicBezTo>
                  <a:cubicBezTo>
                    <a:pt x="1" y="81"/>
                    <a:pt x="1" y="129"/>
                    <a:pt x="12" y="176"/>
                  </a:cubicBezTo>
                  <a:cubicBezTo>
                    <a:pt x="12" y="199"/>
                    <a:pt x="12" y="221"/>
                    <a:pt x="23" y="232"/>
                  </a:cubicBezTo>
                  <a:cubicBezTo>
                    <a:pt x="48" y="269"/>
                    <a:pt x="60" y="291"/>
                    <a:pt x="12" y="291"/>
                  </a:cubicBezTo>
                  <a:lnTo>
                    <a:pt x="12" y="339"/>
                  </a:lnTo>
                  <a:cubicBezTo>
                    <a:pt x="1" y="386"/>
                    <a:pt x="23" y="408"/>
                    <a:pt x="60" y="420"/>
                  </a:cubicBezTo>
                  <a:cubicBezTo>
                    <a:pt x="152" y="456"/>
                    <a:pt x="233" y="478"/>
                    <a:pt x="328" y="501"/>
                  </a:cubicBezTo>
                  <a:cubicBezTo>
                    <a:pt x="442" y="537"/>
                    <a:pt x="571" y="559"/>
                    <a:pt x="699" y="596"/>
                  </a:cubicBezTo>
                  <a:lnTo>
                    <a:pt x="699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6" name="Google Shape;4416;p47"/>
            <p:cNvSpPr/>
            <p:nvPr/>
          </p:nvSpPr>
          <p:spPr>
            <a:xfrm>
              <a:off x="615051" y="1605244"/>
              <a:ext cx="37065" cy="54614"/>
            </a:xfrm>
            <a:custGeom>
              <a:avLst/>
              <a:gdLst/>
              <a:ahLst/>
              <a:cxnLst/>
              <a:rect l="l" t="t" r="r" b="b"/>
              <a:pathLst>
                <a:path w="490" h="722" extrusionOk="0">
                  <a:moveTo>
                    <a:pt x="1" y="1"/>
                  </a:moveTo>
                  <a:lnTo>
                    <a:pt x="1" y="722"/>
                  </a:lnTo>
                  <a:lnTo>
                    <a:pt x="476" y="722"/>
                  </a:lnTo>
                  <a:cubicBezTo>
                    <a:pt x="490" y="596"/>
                    <a:pt x="431" y="140"/>
                    <a:pt x="384" y="23"/>
                  </a:cubicBezTo>
                  <a:cubicBezTo>
                    <a:pt x="384" y="12"/>
                    <a:pt x="372" y="1"/>
                    <a:pt x="36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7" name="Google Shape;4417;p47"/>
            <p:cNvSpPr/>
            <p:nvPr/>
          </p:nvSpPr>
          <p:spPr>
            <a:xfrm>
              <a:off x="186101" y="1664243"/>
              <a:ext cx="35401" cy="55597"/>
            </a:xfrm>
            <a:custGeom>
              <a:avLst/>
              <a:gdLst/>
              <a:ahLst/>
              <a:cxnLst/>
              <a:rect l="l" t="t" r="r" b="b"/>
              <a:pathLst>
                <a:path w="468" h="735" extrusionOk="0">
                  <a:moveTo>
                    <a:pt x="1" y="0"/>
                  </a:moveTo>
                  <a:cubicBezTo>
                    <a:pt x="1" y="246"/>
                    <a:pt x="26" y="478"/>
                    <a:pt x="85" y="710"/>
                  </a:cubicBezTo>
                  <a:cubicBezTo>
                    <a:pt x="85" y="710"/>
                    <a:pt x="107" y="735"/>
                    <a:pt x="118" y="735"/>
                  </a:cubicBezTo>
                  <a:lnTo>
                    <a:pt x="467" y="735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8" name="Google Shape;4418;p47"/>
            <p:cNvSpPr/>
            <p:nvPr/>
          </p:nvSpPr>
          <p:spPr>
            <a:xfrm>
              <a:off x="615051" y="1664243"/>
              <a:ext cx="36006" cy="55597"/>
            </a:xfrm>
            <a:custGeom>
              <a:avLst/>
              <a:gdLst/>
              <a:ahLst/>
              <a:cxnLst/>
              <a:rect l="l" t="t" r="r" b="b"/>
              <a:pathLst>
                <a:path w="476" h="735" extrusionOk="0">
                  <a:moveTo>
                    <a:pt x="1" y="0"/>
                  </a:moveTo>
                  <a:lnTo>
                    <a:pt x="1" y="735"/>
                  </a:lnTo>
                  <a:lnTo>
                    <a:pt x="361" y="735"/>
                  </a:lnTo>
                  <a:cubicBezTo>
                    <a:pt x="372" y="735"/>
                    <a:pt x="384" y="710"/>
                    <a:pt x="395" y="699"/>
                  </a:cubicBezTo>
                  <a:cubicBezTo>
                    <a:pt x="442" y="478"/>
                    <a:pt x="465" y="268"/>
                    <a:pt x="476" y="48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9" name="Google Shape;4419;p47"/>
            <p:cNvSpPr/>
            <p:nvPr/>
          </p:nvSpPr>
          <p:spPr>
            <a:xfrm>
              <a:off x="186101" y="1605244"/>
              <a:ext cx="35401" cy="54614"/>
            </a:xfrm>
            <a:custGeom>
              <a:avLst/>
              <a:gdLst/>
              <a:ahLst/>
              <a:cxnLst/>
              <a:rect l="l" t="t" r="r" b="b"/>
              <a:pathLst>
                <a:path w="468" h="722" extrusionOk="0">
                  <a:moveTo>
                    <a:pt x="118" y="1"/>
                  </a:moveTo>
                  <a:cubicBezTo>
                    <a:pt x="107" y="1"/>
                    <a:pt x="85" y="23"/>
                    <a:pt x="85" y="37"/>
                  </a:cubicBezTo>
                  <a:cubicBezTo>
                    <a:pt x="59" y="188"/>
                    <a:pt x="37" y="328"/>
                    <a:pt x="15" y="478"/>
                  </a:cubicBezTo>
                  <a:cubicBezTo>
                    <a:pt x="1" y="560"/>
                    <a:pt x="1" y="641"/>
                    <a:pt x="1" y="722"/>
                  </a:cubicBezTo>
                  <a:lnTo>
                    <a:pt x="467" y="722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0" name="Google Shape;4420;p47"/>
            <p:cNvSpPr/>
            <p:nvPr/>
          </p:nvSpPr>
          <p:spPr>
            <a:xfrm>
              <a:off x="224980" y="1791014"/>
              <a:ext cx="49319" cy="53706"/>
            </a:xfrm>
            <a:custGeom>
              <a:avLst/>
              <a:gdLst/>
              <a:ahLst/>
              <a:cxnLst/>
              <a:rect l="l" t="t" r="r" b="b"/>
              <a:pathLst>
                <a:path w="652" h="710" extrusionOk="0">
                  <a:moveTo>
                    <a:pt x="1" y="0"/>
                  </a:moveTo>
                  <a:cubicBezTo>
                    <a:pt x="174" y="269"/>
                    <a:pt x="395" y="500"/>
                    <a:pt x="652" y="710"/>
                  </a:cubicBezTo>
                  <a:lnTo>
                    <a:pt x="652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1" name="Google Shape;4421;p47"/>
            <p:cNvSpPr/>
            <p:nvPr/>
          </p:nvSpPr>
          <p:spPr>
            <a:xfrm>
              <a:off x="562254" y="1480137"/>
              <a:ext cx="49319" cy="54009"/>
            </a:xfrm>
            <a:custGeom>
              <a:avLst/>
              <a:gdLst/>
              <a:ahLst/>
              <a:cxnLst/>
              <a:rect l="l" t="t" r="r" b="b"/>
              <a:pathLst>
                <a:path w="652" h="714" extrusionOk="0">
                  <a:moveTo>
                    <a:pt x="185" y="339"/>
                  </a:moveTo>
                  <a:lnTo>
                    <a:pt x="185" y="339"/>
                  </a:lnTo>
                  <a:cubicBezTo>
                    <a:pt x="244" y="350"/>
                    <a:pt x="453" y="585"/>
                    <a:pt x="442" y="655"/>
                  </a:cubicBezTo>
                  <a:cubicBezTo>
                    <a:pt x="361" y="548"/>
                    <a:pt x="280" y="456"/>
                    <a:pt x="185" y="339"/>
                  </a:cubicBezTo>
                  <a:close/>
                  <a:moveTo>
                    <a:pt x="0" y="1"/>
                  </a:moveTo>
                  <a:lnTo>
                    <a:pt x="0" y="713"/>
                  </a:lnTo>
                  <a:lnTo>
                    <a:pt x="651" y="713"/>
                  </a:lnTo>
                  <a:cubicBezTo>
                    <a:pt x="593" y="548"/>
                    <a:pt x="185" y="118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2" name="Google Shape;4422;p47"/>
            <p:cNvSpPr/>
            <p:nvPr/>
          </p:nvSpPr>
          <p:spPr>
            <a:xfrm>
              <a:off x="559531" y="1791014"/>
              <a:ext cx="52874" cy="53706"/>
            </a:xfrm>
            <a:custGeom>
              <a:avLst/>
              <a:gdLst/>
              <a:ahLst/>
              <a:cxnLst/>
              <a:rect l="l" t="t" r="r" b="b"/>
              <a:pathLst>
                <a:path w="699" h="710" extrusionOk="0">
                  <a:moveTo>
                    <a:pt x="489" y="37"/>
                  </a:moveTo>
                  <a:cubicBezTo>
                    <a:pt x="500" y="37"/>
                    <a:pt x="500" y="37"/>
                    <a:pt x="500" y="48"/>
                  </a:cubicBezTo>
                  <a:cubicBezTo>
                    <a:pt x="489" y="95"/>
                    <a:pt x="467" y="140"/>
                    <a:pt x="456" y="199"/>
                  </a:cubicBezTo>
                  <a:cubicBezTo>
                    <a:pt x="419" y="140"/>
                    <a:pt x="456" y="59"/>
                    <a:pt x="489" y="37"/>
                  </a:cubicBezTo>
                  <a:close/>
                  <a:moveTo>
                    <a:pt x="338" y="151"/>
                  </a:moveTo>
                  <a:cubicBezTo>
                    <a:pt x="349" y="210"/>
                    <a:pt x="291" y="350"/>
                    <a:pt x="246" y="386"/>
                  </a:cubicBezTo>
                  <a:lnTo>
                    <a:pt x="232" y="375"/>
                  </a:lnTo>
                  <a:cubicBezTo>
                    <a:pt x="268" y="305"/>
                    <a:pt x="302" y="235"/>
                    <a:pt x="338" y="151"/>
                  </a:cubicBezTo>
                  <a:close/>
                  <a:moveTo>
                    <a:pt x="36" y="0"/>
                  </a:moveTo>
                  <a:lnTo>
                    <a:pt x="36" y="467"/>
                  </a:lnTo>
                  <a:lnTo>
                    <a:pt x="92" y="467"/>
                  </a:lnTo>
                  <a:cubicBezTo>
                    <a:pt x="0" y="537"/>
                    <a:pt x="48" y="618"/>
                    <a:pt x="36" y="710"/>
                  </a:cubicBezTo>
                  <a:cubicBezTo>
                    <a:pt x="302" y="500"/>
                    <a:pt x="511" y="269"/>
                    <a:pt x="69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3" name="Google Shape;4423;p47"/>
            <p:cNvSpPr/>
            <p:nvPr/>
          </p:nvSpPr>
          <p:spPr>
            <a:xfrm>
              <a:off x="224980" y="1480137"/>
              <a:ext cx="51059" cy="54009"/>
            </a:xfrm>
            <a:custGeom>
              <a:avLst/>
              <a:gdLst/>
              <a:ahLst/>
              <a:cxnLst/>
              <a:rect l="l" t="t" r="r" b="b"/>
              <a:pathLst>
                <a:path w="675" h="714" extrusionOk="0">
                  <a:moveTo>
                    <a:pt x="652" y="1"/>
                  </a:moveTo>
                  <a:lnTo>
                    <a:pt x="652" y="1"/>
                  </a:lnTo>
                  <a:cubicBezTo>
                    <a:pt x="395" y="199"/>
                    <a:pt x="174" y="434"/>
                    <a:pt x="1" y="713"/>
                  </a:cubicBezTo>
                  <a:lnTo>
                    <a:pt x="652" y="713"/>
                  </a:lnTo>
                  <a:lnTo>
                    <a:pt x="652" y="445"/>
                  </a:lnTo>
                  <a:cubicBezTo>
                    <a:pt x="629" y="467"/>
                    <a:pt x="618" y="479"/>
                    <a:pt x="604" y="504"/>
                  </a:cubicBezTo>
                  <a:cubicBezTo>
                    <a:pt x="582" y="515"/>
                    <a:pt x="571" y="526"/>
                    <a:pt x="548" y="548"/>
                  </a:cubicBezTo>
                  <a:cubicBezTo>
                    <a:pt x="548" y="537"/>
                    <a:pt x="548" y="537"/>
                    <a:pt x="534" y="537"/>
                  </a:cubicBezTo>
                  <a:cubicBezTo>
                    <a:pt x="548" y="526"/>
                    <a:pt x="548" y="504"/>
                    <a:pt x="560" y="490"/>
                  </a:cubicBezTo>
                  <a:cubicBezTo>
                    <a:pt x="571" y="467"/>
                    <a:pt x="593" y="445"/>
                    <a:pt x="618" y="420"/>
                  </a:cubicBezTo>
                  <a:cubicBezTo>
                    <a:pt x="674" y="375"/>
                    <a:pt x="652" y="294"/>
                    <a:pt x="652" y="224"/>
                  </a:cubicBezTo>
                  <a:lnTo>
                    <a:pt x="652" y="224"/>
                  </a:lnTo>
                  <a:cubicBezTo>
                    <a:pt x="641" y="236"/>
                    <a:pt x="618" y="247"/>
                    <a:pt x="618" y="258"/>
                  </a:cubicBezTo>
                  <a:cubicBezTo>
                    <a:pt x="523" y="350"/>
                    <a:pt x="431" y="456"/>
                    <a:pt x="350" y="548"/>
                  </a:cubicBezTo>
                  <a:cubicBezTo>
                    <a:pt x="339" y="574"/>
                    <a:pt x="314" y="585"/>
                    <a:pt x="303" y="596"/>
                  </a:cubicBezTo>
                  <a:cubicBezTo>
                    <a:pt x="303" y="596"/>
                    <a:pt x="291" y="596"/>
                    <a:pt x="291" y="585"/>
                  </a:cubicBezTo>
                  <a:cubicBezTo>
                    <a:pt x="303" y="574"/>
                    <a:pt x="303" y="548"/>
                    <a:pt x="314" y="537"/>
                  </a:cubicBezTo>
                  <a:cubicBezTo>
                    <a:pt x="409" y="434"/>
                    <a:pt x="501" y="317"/>
                    <a:pt x="604" y="210"/>
                  </a:cubicBezTo>
                  <a:cubicBezTo>
                    <a:pt x="652" y="155"/>
                    <a:pt x="674" y="85"/>
                    <a:pt x="65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4" name="Google Shape;4424;p47"/>
            <p:cNvSpPr/>
            <p:nvPr/>
          </p:nvSpPr>
          <p:spPr>
            <a:xfrm>
              <a:off x="194119" y="1723166"/>
              <a:ext cx="27383" cy="63464"/>
            </a:xfrm>
            <a:custGeom>
              <a:avLst/>
              <a:gdLst/>
              <a:ahLst/>
              <a:cxnLst/>
              <a:rect l="l" t="t" r="r" b="b"/>
              <a:pathLst>
                <a:path w="362" h="839" extrusionOk="0">
                  <a:moveTo>
                    <a:pt x="1" y="1"/>
                  </a:moveTo>
                  <a:cubicBezTo>
                    <a:pt x="82" y="294"/>
                    <a:pt x="199" y="573"/>
                    <a:pt x="361" y="839"/>
                  </a:cubicBezTo>
                  <a:lnTo>
                    <a:pt x="361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5" name="Google Shape;4425;p47"/>
            <p:cNvSpPr/>
            <p:nvPr/>
          </p:nvSpPr>
          <p:spPr>
            <a:xfrm>
              <a:off x="615051" y="1723166"/>
              <a:ext cx="28215" cy="61800"/>
            </a:xfrm>
            <a:custGeom>
              <a:avLst/>
              <a:gdLst/>
              <a:ahLst/>
              <a:cxnLst/>
              <a:rect l="l" t="t" r="r" b="b"/>
              <a:pathLst>
                <a:path w="373" h="817" extrusionOk="0">
                  <a:moveTo>
                    <a:pt x="1" y="1"/>
                  </a:moveTo>
                  <a:lnTo>
                    <a:pt x="1" y="816"/>
                  </a:lnTo>
                  <a:cubicBezTo>
                    <a:pt x="174" y="573"/>
                    <a:pt x="291" y="294"/>
                    <a:pt x="37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6" name="Google Shape;4426;p47"/>
            <p:cNvSpPr/>
            <p:nvPr/>
          </p:nvSpPr>
          <p:spPr>
            <a:xfrm>
              <a:off x="194119" y="1539362"/>
              <a:ext cx="28215" cy="61573"/>
            </a:xfrm>
            <a:custGeom>
              <a:avLst/>
              <a:gdLst/>
              <a:ahLst/>
              <a:cxnLst/>
              <a:rect l="l" t="t" r="r" b="b"/>
              <a:pathLst>
                <a:path w="373" h="814" extrusionOk="0">
                  <a:moveTo>
                    <a:pt x="372" y="0"/>
                  </a:moveTo>
                  <a:cubicBezTo>
                    <a:pt x="199" y="254"/>
                    <a:pt x="82" y="523"/>
                    <a:pt x="1" y="813"/>
                  </a:cubicBezTo>
                  <a:lnTo>
                    <a:pt x="372" y="81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7" name="Google Shape;4427;p47"/>
            <p:cNvSpPr/>
            <p:nvPr/>
          </p:nvSpPr>
          <p:spPr>
            <a:xfrm>
              <a:off x="615051" y="1539362"/>
              <a:ext cx="28215" cy="61573"/>
            </a:xfrm>
            <a:custGeom>
              <a:avLst/>
              <a:gdLst/>
              <a:ahLst/>
              <a:cxnLst/>
              <a:rect l="l" t="t" r="r" b="b"/>
              <a:pathLst>
                <a:path w="373" h="814" extrusionOk="0">
                  <a:moveTo>
                    <a:pt x="1" y="0"/>
                  </a:moveTo>
                  <a:lnTo>
                    <a:pt x="1" y="813"/>
                  </a:lnTo>
                  <a:lnTo>
                    <a:pt x="372" y="813"/>
                  </a:lnTo>
                  <a:cubicBezTo>
                    <a:pt x="291" y="523"/>
                    <a:pt x="174" y="254"/>
                    <a:pt x="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8" name="Google Shape;4428;p47"/>
            <p:cNvSpPr/>
            <p:nvPr/>
          </p:nvSpPr>
          <p:spPr>
            <a:xfrm>
              <a:off x="507492" y="1447612"/>
              <a:ext cx="50378" cy="28442"/>
            </a:xfrm>
            <a:custGeom>
              <a:avLst/>
              <a:gdLst/>
              <a:ahLst/>
              <a:cxnLst/>
              <a:rect l="l" t="t" r="r" b="b"/>
              <a:pathLst>
                <a:path w="666" h="376" extrusionOk="0">
                  <a:moveTo>
                    <a:pt x="1" y="1"/>
                  </a:moveTo>
                  <a:lnTo>
                    <a:pt x="1" y="375"/>
                  </a:lnTo>
                  <a:lnTo>
                    <a:pt x="666" y="375"/>
                  </a:lnTo>
                  <a:cubicBezTo>
                    <a:pt x="456" y="221"/>
                    <a:pt x="236" y="96"/>
                    <a:pt x="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9" name="Google Shape;4429;p47"/>
            <p:cNvSpPr/>
            <p:nvPr/>
          </p:nvSpPr>
          <p:spPr>
            <a:xfrm>
              <a:off x="507492" y="1848273"/>
              <a:ext cx="50378" cy="29198"/>
            </a:xfrm>
            <a:custGeom>
              <a:avLst/>
              <a:gdLst/>
              <a:ahLst/>
              <a:cxnLst/>
              <a:rect l="l" t="t" r="r" b="b"/>
              <a:pathLst>
                <a:path w="666" h="386" extrusionOk="0">
                  <a:moveTo>
                    <a:pt x="1" y="0"/>
                  </a:moveTo>
                  <a:lnTo>
                    <a:pt x="1" y="386"/>
                  </a:lnTo>
                  <a:cubicBezTo>
                    <a:pt x="236" y="280"/>
                    <a:pt x="456" y="163"/>
                    <a:pt x="666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0" name="Google Shape;4430;p47"/>
            <p:cNvSpPr/>
            <p:nvPr/>
          </p:nvSpPr>
          <p:spPr>
            <a:xfrm>
              <a:off x="278683" y="1848273"/>
              <a:ext cx="52042" cy="29198"/>
            </a:xfrm>
            <a:custGeom>
              <a:avLst/>
              <a:gdLst/>
              <a:ahLst/>
              <a:cxnLst/>
              <a:rect l="l" t="t" r="r" b="b"/>
              <a:pathLst>
                <a:path w="688" h="386" extrusionOk="0">
                  <a:moveTo>
                    <a:pt x="0" y="0"/>
                  </a:moveTo>
                  <a:cubicBezTo>
                    <a:pt x="221" y="163"/>
                    <a:pt x="431" y="280"/>
                    <a:pt x="676" y="386"/>
                  </a:cubicBezTo>
                  <a:lnTo>
                    <a:pt x="676" y="327"/>
                  </a:lnTo>
                  <a:cubicBezTo>
                    <a:pt x="676" y="257"/>
                    <a:pt x="651" y="188"/>
                    <a:pt x="676" y="118"/>
                  </a:cubicBezTo>
                  <a:cubicBezTo>
                    <a:pt x="688" y="81"/>
                    <a:pt x="676" y="37"/>
                    <a:pt x="676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1" name="Google Shape;4431;p47"/>
            <p:cNvSpPr/>
            <p:nvPr/>
          </p:nvSpPr>
          <p:spPr>
            <a:xfrm>
              <a:off x="280347" y="1447612"/>
              <a:ext cx="49546" cy="29274"/>
            </a:xfrm>
            <a:custGeom>
              <a:avLst/>
              <a:gdLst/>
              <a:ahLst/>
              <a:cxnLst/>
              <a:rect l="l" t="t" r="r" b="b"/>
              <a:pathLst>
                <a:path w="655" h="387" extrusionOk="0">
                  <a:moveTo>
                    <a:pt x="654" y="1"/>
                  </a:moveTo>
                  <a:cubicBezTo>
                    <a:pt x="409" y="96"/>
                    <a:pt x="199" y="221"/>
                    <a:pt x="1" y="386"/>
                  </a:cubicBezTo>
                  <a:cubicBezTo>
                    <a:pt x="32" y="386"/>
                    <a:pt x="64" y="381"/>
                    <a:pt x="95" y="381"/>
                  </a:cubicBezTo>
                  <a:cubicBezTo>
                    <a:pt x="110" y="381"/>
                    <a:pt x="126" y="383"/>
                    <a:pt x="140" y="386"/>
                  </a:cubicBezTo>
                  <a:cubicBezTo>
                    <a:pt x="177" y="386"/>
                    <a:pt x="221" y="375"/>
                    <a:pt x="258" y="350"/>
                  </a:cubicBezTo>
                  <a:cubicBezTo>
                    <a:pt x="291" y="316"/>
                    <a:pt x="339" y="291"/>
                    <a:pt x="386" y="269"/>
                  </a:cubicBezTo>
                  <a:cubicBezTo>
                    <a:pt x="397" y="258"/>
                    <a:pt x="409" y="258"/>
                    <a:pt x="431" y="258"/>
                  </a:cubicBezTo>
                  <a:lnTo>
                    <a:pt x="431" y="269"/>
                  </a:lnTo>
                  <a:cubicBezTo>
                    <a:pt x="375" y="305"/>
                    <a:pt x="328" y="339"/>
                    <a:pt x="269" y="375"/>
                  </a:cubicBezTo>
                  <a:lnTo>
                    <a:pt x="654" y="375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2" name="Google Shape;4432;p47"/>
            <p:cNvSpPr/>
            <p:nvPr/>
          </p:nvSpPr>
          <p:spPr>
            <a:xfrm>
              <a:off x="542815" y="1834129"/>
              <a:ext cx="15885" cy="10590"/>
            </a:xfrm>
            <a:custGeom>
              <a:avLst/>
              <a:gdLst/>
              <a:ahLst/>
              <a:cxnLst/>
              <a:rect l="l" t="t" r="r" b="b"/>
              <a:pathLst>
                <a:path w="210" h="140" extrusionOk="0">
                  <a:moveTo>
                    <a:pt x="210" y="0"/>
                  </a:moveTo>
                  <a:cubicBezTo>
                    <a:pt x="140" y="48"/>
                    <a:pt x="70" y="95"/>
                    <a:pt x="0" y="140"/>
                  </a:cubicBezTo>
                  <a:lnTo>
                    <a:pt x="210" y="14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3" name="Google Shape;4433;p47"/>
            <p:cNvSpPr/>
            <p:nvPr/>
          </p:nvSpPr>
          <p:spPr>
            <a:xfrm>
              <a:off x="170292" y="1414255"/>
              <a:ext cx="497728" cy="497501"/>
            </a:xfrm>
            <a:custGeom>
              <a:avLst/>
              <a:gdLst/>
              <a:ahLst/>
              <a:cxnLst/>
              <a:rect l="l" t="t" r="r" b="b"/>
              <a:pathLst>
                <a:path w="6580" h="6577" extrusionOk="0">
                  <a:moveTo>
                    <a:pt x="3271" y="48"/>
                  </a:moveTo>
                  <a:cubicBezTo>
                    <a:pt x="3280" y="48"/>
                    <a:pt x="3288" y="48"/>
                    <a:pt x="3297" y="48"/>
                  </a:cubicBezTo>
                  <a:cubicBezTo>
                    <a:pt x="5087" y="48"/>
                    <a:pt x="6532" y="1501"/>
                    <a:pt x="6532" y="3294"/>
                  </a:cubicBezTo>
                  <a:cubicBezTo>
                    <a:pt x="6521" y="5076"/>
                    <a:pt x="5076" y="6529"/>
                    <a:pt x="3283" y="6529"/>
                  </a:cubicBezTo>
                  <a:cubicBezTo>
                    <a:pt x="1492" y="6518"/>
                    <a:pt x="48" y="5076"/>
                    <a:pt x="48" y="3283"/>
                  </a:cubicBezTo>
                  <a:cubicBezTo>
                    <a:pt x="48" y="1498"/>
                    <a:pt x="1489" y="48"/>
                    <a:pt x="3271" y="48"/>
                  </a:cubicBezTo>
                  <a:close/>
                  <a:moveTo>
                    <a:pt x="3110" y="0"/>
                  </a:moveTo>
                  <a:cubicBezTo>
                    <a:pt x="3051" y="0"/>
                    <a:pt x="3003" y="11"/>
                    <a:pt x="2959" y="11"/>
                  </a:cubicBezTo>
                  <a:cubicBezTo>
                    <a:pt x="2235" y="92"/>
                    <a:pt x="1607" y="372"/>
                    <a:pt x="1073" y="861"/>
                  </a:cubicBezTo>
                  <a:cubicBezTo>
                    <a:pt x="478" y="1397"/>
                    <a:pt x="129" y="2073"/>
                    <a:pt x="25" y="2875"/>
                  </a:cubicBezTo>
                  <a:cubicBezTo>
                    <a:pt x="14" y="2945"/>
                    <a:pt x="14" y="3026"/>
                    <a:pt x="0" y="3107"/>
                  </a:cubicBezTo>
                  <a:lnTo>
                    <a:pt x="0" y="3470"/>
                  </a:lnTo>
                  <a:cubicBezTo>
                    <a:pt x="14" y="3551"/>
                    <a:pt x="14" y="3643"/>
                    <a:pt x="25" y="3735"/>
                  </a:cubicBezTo>
                  <a:cubicBezTo>
                    <a:pt x="129" y="4400"/>
                    <a:pt x="397" y="4993"/>
                    <a:pt x="852" y="5495"/>
                  </a:cubicBezTo>
                  <a:cubicBezTo>
                    <a:pt x="1397" y="6088"/>
                    <a:pt x="2073" y="6437"/>
                    <a:pt x="2878" y="6543"/>
                  </a:cubicBezTo>
                  <a:cubicBezTo>
                    <a:pt x="2948" y="6554"/>
                    <a:pt x="3029" y="6565"/>
                    <a:pt x="3110" y="6577"/>
                  </a:cubicBezTo>
                  <a:lnTo>
                    <a:pt x="3470" y="6577"/>
                  </a:lnTo>
                  <a:cubicBezTo>
                    <a:pt x="3481" y="6565"/>
                    <a:pt x="3492" y="6565"/>
                    <a:pt x="3517" y="6565"/>
                  </a:cubicBezTo>
                  <a:cubicBezTo>
                    <a:pt x="3610" y="6554"/>
                    <a:pt x="3716" y="6543"/>
                    <a:pt x="3808" y="6529"/>
                  </a:cubicBezTo>
                  <a:cubicBezTo>
                    <a:pt x="4414" y="6437"/>
                    <a:pt x="4959" y="6180"/>
                    <a:pt x="5426" y="5775"/>
                  </a:cubicBezTo>
                  <a:cubicBezTo>
                    <a:pt x="6065" y="5227"/>
                    <a:pt x="6440" y="4540"/>
                    <a:pt x="6543" y="3702"/>
                  </a:cubicBezTo>
                  <a:cubicBezTo>
                    <a:pt x="6554" y="3621"/>
                    <a:pt x="6565" y="3551"/>
                    <a:pt x="6579" y="3470"/>
                  </a:cubicBezTo>
                  <a:lnTo>
                    <a:pt x="6579" y="3107"/>
                  </a:lnTo>
                  <a:cubicBezTo>
                    <a:pt x="6565" y="3085"/>
                    <a:pt x="6565" y="3073"/>
                    <a:pt x="6565" y="3062"/>
                  </a:cubicBezTo>
                  <a:cubicBezTo>
                    <a:pt x="6554" y="2967"/>
                    <a:pt x="6554" y="2864"/>
                    <a:pt x="6532" y="2772"/>
                  </a:cubicBezTo>
                  <a:cubicBezTo>
                    <a:pt x="6403" y="2003"/>
                    <a:pt x="6065" y="1361"/>
                    <a:pt x="5484" y="838"/>
                  </a:cubicBezTo>
                  <a:cubicBezTo>
                    <a:pt x="4984" y="383"/>
                    <a:pt x="4378" y="118"/>
                    <a:pt x="3702" y="23"/>
                  </a:cubicBezTo>
                  <a:cubicBezTo>
                    <a:pt x="3621" y="11"/>
                    <a:pt x="3540" y="0"/>
                    <a:pt x="347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4" name="Google Shape;4434;p47"/>
            <p:cNvSpPr/>
            <p:nvPr/>
          </p:nvSpPr>
          <p:spPr>
            <a:xfrm>
              <a:off x="182773" y="1426433"/>
              <a:ext cx="473598" cy="472236"/>
            </a:xfrm>
            <a:custGeom>
              <a:avLst/>
              <a:gdLst/>
              <a:ahLst/>
              <a:cxnLst/>
              <a:rect l="l" t="t" r="r" b="b"/>
              <a:pathLst>
                <a:path w="6261" h="6243" extrusionOk="0">
                  <a:moveTo>
                    <a:pt x="3119" y="43"/>
                  </a:moveTo>
                  <a:cubicBezTo>
                    <a:pt x="3235" y="43"/>
                    <a:pt x="3351" y="49"/>
                    <a:pt x="3467" y="60"/>
                  </a:cubicBezTo>
                  <a:cubicBezTo>
                    <a:pt x="3492" y="71"/>
                    <a:pt x="3514" y="71"/>
                    <a:pt x="3514" y="107"/>
                  </a:cubicBezTo>
                  <a:lnTo>
                    <a:pt x="3514" y="641"/>
                  </a:lnTo>
                  <a:cubicBezTo>
                    <a:pt x="3514" y="641"/>
                    <a:pt x="3514" y="655"/>
                    <a:pt x="3503" y="655"/>
                  </a:cubicBezTo>
                  <a:lnTo>
                    <a:pt x="2724" y="655"/>
                  </a:lnTo>
                  <a:lnTo>
                    <a:pt x="2724" y="619"/>
                  </a:lnTo>
                  <a:lnTo>
                    <a:pt x="2724" y="119"/>
                  </a:lnTo>
                  <a:cubicBezTo>
                    <a:pt x="2724" y="82"/>
                    <a:pt x="2735" y="71"/>
                    <a:pt x="2769" y="60"/>
                  </a:cubicBezTo>
                  <a:cubicBezTo>
                    <a:pt x="2886" y="49"/>
                    <a:pt x="3003" y="43"/>
                    <a:pt x="3119" y="43"/>
                  </a:cubicBezTo>
                  <a:close/>
                  <a:moveTo>
                    <a:pt x="4294" y="281"/>
                  </a:moveTo>
                  <a:cubicBezTo>
                    <a:pt x="4529" y="376"/>
                    <a:pt x="4749" y="501"/>
                    <a:pt x="4959" y="655"/>
                  </a:cubicBezTo>
                  <a:lnTo>
                    <a:pt x="4294" y="655"/>
                  </a:lnTo>
                  <a:lnTo>
                    <a:pt x="4294" y="281"/>
                  </a:lnTo>
                  <a:close/>
                  <a:moveTo>
                    <a:pt x="1944" y="281"/>
                  </a:moveTo>
                  <a:lnTo>
                    <a:pt x="1944" y="655"/>
                  </a:lnTo>
                  <a:lnTo>
                    <a:pt x="1559" y="655"/>
                  </a:lnTo>
                  <a:cubicBezTo>
                    <a:pt x="1618" y="619"/>
                    <a:pt x="1665" y="585"/>
                    <a:pt x="1721" y="549"/>
                  </a:cubicBezTo>
                  <a:lnTo>
                    <a:pt x="1721" y="538"/>
                  </a:lnTo>
                  <a:cubicBezTo>
                    <a:pt x="1699" y="538"/>
                    <a:pt x="1687" y="538"/>
                    <a:pt x="1676" y="549"/>
                  </a:cubicBezTo>
                  <a:cubicBezTo>
                    <a:pt x="1629" y="571"/>
                    <a:pt x="1581" y="596"/>
                    <a:pt x="1548" y="630"/>
                  </a:cubicBezTo>
                  <a:cubicBezTo>
                    <a:pt x="1511" y="655"/>
                    <a:pt x="1467" y="666"/>
                    <a:pt x="1430" y="666"/>
                  </a:cubicBezTo>
                  <a:cubicBezTo>
                    <a:pt x="1416" y="663"/>
                    <a:pt x="1400" y="661"/>
                    <a:pt x="1385" y="661"/>
                  </a:cubicBezTo>
                  <a:cubicBezTo>
                    <a:pt x="1354" y="661"/>
                    <a:pt x="1322" y="666"/>
                    <a:pt x="1291" y="666"/>
                  </a:cubicBezTo>
                  <a:cubicBezTo>
                    <a:pt x="1489" y="501"/>
                    <a:pt x="1699" y="376"/>
                    <a:pt x="1944" y="281"/>
                  </a:cubicBezTo>
                  <a:close/>
                  <a:moveTo>
                    <a:pt x="2676" y="71"/>
                  </a:moveTo>
                  <a:lnTo>
                    <a:pt x="2676" y="655"/>
                  </a:lnTo>
                  <a:cubicBezTo>
                    <a:pt x="2654" y="655"/>
                    <a:pt x="2643" y="666"/>
                    <a:pt x="2629" y="666"/>
                  </a:cubicBezTo>
                  <a:cubicBezTo>
                    <a:pt x="2499" y="666"/>
                    <a:pt x="2367" y="661"/>
                    <a:pt x="2232" y="661"/>
                  </a:cubicBezTo>
                  <a:cubicBezTo>
                    <a:pt x="2164" y="661"/>
                    <a:pt x="2095" y="663"/>
                    <a:pt x="2025" y="666"/>
                  </a:cubicBezTo>
                  <a:cubicBezTo>
                    <a:pt x="1989" y="666"/>
                    <a:pt x="1978" y="655"/>
                    <a:pt x="1989" y="619"/>
                  </a:cubicBezTo>
                  <a:cubicBezTo>
                    <a:pt x="1989" y="501"/>
                    <a:pt x="1978" y="398"/>
                    <a:pt x="1989" y="292"/>
                  </a:cubicBezTo>
                  <a:cubicBezTo>
                    <a:pt x="1989" y="281"/>
                    <a:pt x="2000" y="258"/>
                    <a:pt x="2014" y="247"/>
                  </a:cubicBezTo>
                  <a:cubicBezTo>
                    <a:pt x="2224" y="166"/>
                    <a:pt x="2445" y="107"/>
                    <a:pt x="2676" y="71"/>
                  </a:cubicBezTo>
                  <a:close/>
                  <a:moveTo>
                    <a:pt x="3562" y="71"/>
                  </a:moveTo>
                  <a:cubicBezTo>
                    <a:pt x="3665" y="96"/>
                    <a:pt x="3772" y="107"/>
                    <a:pt x="3875" y="141"/>
                  </a:cubicBezTo>
                  <a:cubicBezTo>
                    <a:pt x="3992" y="166"/>
                    <a:pt x="4096" y="211"/>
                    <a:pt x="4213" y="247"/>
                  </a:cubicBezTo>
                  <a:cubicBezTo>
                    <a:pt x="4235" y="258"/>
                    <a:pt x="4249" y="270"/>
                    <a:pt x="4249" y="292"/>
                  </a:cubicBezTo>
                  <a:lnTo>
                    <a:pt x="4249" y="619"/>
                  </a:lnTo>
                  <a:cubicBezTo>
                    <a:pt x="4249" y="630"/>
                    <a:pt x="4235" y="655"/>
                    <a:pt x="4224" y="655"/>
                  </a:cubicBezTo>
                  <a:cubicBezTo>
                    <a:pt x="4003" y="666"/>
                    <a:pt x="3783" y="666"/>
                    <a:pt x="3562" y="666"/>
                  </a:cubicBezTo>
                  <a:lnTo>
                    <a:pt x="3562" y="71"/>
                  </a:lnTo>
                  <a:close/>
                  <a:moveTo>
                    <a:pt x="1210" y="711"/>
                  </a:moveTo>
                  <a:cubicBezTo>
                    <a:pt x="1232" y="795"/>
                    <a:pt x="1210" y="865"/>
                    <a:pt x="1162" y="920"/>
                  </a:cubicBezTo>
                  <a:cubicBezTo>
                    <a:pt x="1059" y="1027"/>
                    <a:pt x="967" y="1144"/>
                    <a:pt x="872" y="1247"/>
                  </a:cubicBezTo>
                  <a:cubicBezTo>
                    <a:pt x="861" y="1258"/>
                    <a:pt x="861" y="1284"/>
                    <a:pt x="849" y="1295"/>
                  </a:cubicBezTo>
                  <a:cubicBezTo>
                    <a:pt x="849" y="1306"/>
                    <a:pt x="861" y="1306"/>
                    <a:pt x="861" y="1306"/>
                  </a:cubicBezTo>
                  <a:cubicBezTo>
                    <a:pt x="872" y="1295"/>
                    <a:pt x="897" y="1284"/>
                    <a:pt x="908" y="1258"/>
                  </a:cubicBezTo>
                  <a:cubicBezTo>
                    <a:pt x="989" y="1166"/>
                    <a:pt x="1081" y="1060"/>
                    <a:pt x="1176" y="968"/>
                  </a:cubicBezTo>
                  <a:cubicBezTo>
                    <a:pt x="1176" y="957"/>
                    <a:pt x="1199" y="946"/>
                    <a:pt x="1210" y="934"/>
                  </a:cubicBezTo>
                  <a:lnTo>
                    <a:pt x="1210" y="934"/>
                  </a:lnTo>
                  <a:cubicBezTo>
                    <a:pt x="1210" y="1004"/>
                    <a:pt x="1232" y="1085"/>
                    <a:pt x="1176" y="1130"/>
                  </a:cubicBezTo>
                  <a:cubicBezTo>
                    <a:pt x="1151" y="1155"/>
                    <a:pt x="1129" y="1177"/>
                    <a:pt x="1118" y="1200"/>
                  </a:cubicBezTo>
                  <a:cubicBezTo>
                    <a:pt x="1106" y="1214"/>
                    <a:pt x="1106" y="1236"/>
                    <a:pt x="1092" y="1247"/>
                  </a:cubicBezTo>
                  <a:cubicBezTo>
                    <a:pt x="1106" y="1247"/>
                    <a:pt x="1106" y="1247"/>
                    <a:pt x="1106" y="1258"/>
                  </a:cubicBezTo>
                  <a:cubicBezTo>
                    <a:pt x="1129" y="1236"/>
                    <a:pt x="1140" y="1225"/>
                    <a:pt x="1162" y="1214"/>
                  </a:cubicBezTo>
                  <a:cubicBezTo>
                    <a:pt x="1176" y="1189"/>
                    <a:pt x="1187" y="1177"/>
                    <a:pt x="1210" y="1155"/>
                  </a:cubicBezTo>
                  <a:lnTo>
                    <a:pt x="1210" y="1423"/>
                  </a:lnTo>
                  <a:lnTo>
                    <a:pt x="559" y="1423"/>
                  </a:lnTo>
                  <a:cubicBezTo>
                    <a:pt x="732" y="1144"/>
                    <a:pt x="953" y="909"/>
                    <a:pt x="1210" y="711"/>
                  </a:cubicBezTo>
                  <a:close/>
                  <a:moveTo>
                    <a:pt x="1944" y="700"/>
                  </a:moveTo>
                  <a:lnTo>
                    <a:pt x="1944" y="1423"/>
                  </a:lnTo>
                  <a:lnTo>
                    <a:pt x="1268" y="1423"/>
                  </a:lnTo>
                  <a:lnTo>
                    <a:pt x="1268" y="700"/>
                  </a:lnTo>
                  <a:lnTo>
                    <a:pt x="1419" y="700"/>
                  </a:lnTo>
                  <a:cubicBezTo>
                    <a:pt x="1408" y="725"/>
                    <a:pt x="1397" y="736"/>
                    <a:pt x="1386" y="747"/>
                  </a:cubicBezTo>
                  <a:cubicBezTo>
                    <a:pt x="1386" y="747"/>
                    <a:pt x="1386" y="758"/>
                    <a:pt x="1397" y="758"/>
                  </a:cubicBezTo>
                  <a:cubicBezTo>
                    <a:pt x="1408" y="758"/>
                    <a:pt x="1419" y="747"/>
                    <a:pt x="1430" y="747"/>
                  </a:cubicBezTo>
                  <a:cubicBezTo>
                    <a:pt x="1467" y="711"/>
                    <a:pt x="1511" y="700"/>
                    <a:pt x="1559" y="700"/>
                  </a:cubicBezTo>
                  <a:close/>
                  <a:moveTo>
                    <a:pt x="2676" y="700"/>
                  </a:moveTo>
                  <a:lnTo>
                    <a:pt x="2676" y="1423"/>
                  </a:lnTo>
                  <a:lnTo>
                    <a:pt x="2037" y="1423"/>
                  </a:lnTo>
                  <a:cubicBezTo>
                    <a:pt x="2000" y="1423"/>
                    <a:pt x="1989" y="1423"/>
                    <a:pt x="1989" y="1376"/>
                  </a:cubicBezTo>
                  <a:lnTo>
                    <a:pt x="1989" y="747"/>
                  </a:lnTo>
                  <a:lnTo>
                    <a:pt x="1989" y="700"/>
                  </a:lnTo>
                  <a:close/>
                  <a:moveTo>
                    <a:pt x="3503" y="700"/>
                  </a:moveTo>
                  <a:lnTo>
                    <a:pt x="3503" y="1423"/>
                  </a:lnTo>
                  <a:lnTo>
                    <a:pt x="2724" y="1423"/>
                  </a:lnTo>
                  <a:lnTo>
                    <a:pt x="2724" y="700"/>
                  </a:lnTo>
                  <a:close/>
                  <a:moveTo>
                    <a:pt x="4249" y="700"/>
                  </a:moveTo>
                  <a:lnTo>
                    <a:pt x="4249" y="747"/>
                  </a:lnTo>
                  <a:lnTo>
                    <a:pt x="4249" y="1376"/>
                  </a:lnTo>
                  <a:cubicBezTo>
                    <a:pt x="4249" y="1409"/>
                    <a:pt x="4249" y="1423"/>
                    <a:pt x="4213" y="1423"/>
                  </a:cubicBezTo>
                  <a:lnTo>
                    <a:pt x="3562" y="1423"/>
                  </a:lnTo>
                  <a:lnTo>
                    <a:pt x="3562" y="700"/>
                  </a:lnTo>
                  <a:close/>
                  <a:moveTo>
                    <a:pt x="4970" y="700"/>
                  </a:moveTo>
                  <a:lnTo>
                    <a:pt x="4970" y="1423"/>
                  </a:lnTo>
                  <a:lnTo>
                    <a:pt x="4294" y="1423"/>
                  </a:lnTo>
                  <a:lnTo>
                    <a:pt x="4294" y="700"/>
                  </a:lnTo>
                  <a:close/>
                  <a:moveTo>
                    <a:pt x="5017" y="711"/>
                  </a:moveTo>
                  <a:cubicBezTo>
                    <a:pt x="5202" y="828"/>
                    <a:pt x="5610" y="1258"/>
                    <a:pt x="5668" y="1423"/>
                  </a:cubicBezTo>
                  <a:lnTo>
                    <a:pt x="5017" y="1423"/>
                  </a:lnTo>
                  <a:lnTo>
                    <a:pt x="5017" y="711"/>
                  </a:lnTo>
                  <a:close/>
                  <a:moveTo>
                    <a:pt x="522" y="1493"/>
                  </a:moveTo>
                  <a:lnTo>
                    <a:pt x="522" y="2306"/>
                  </a:lnTo>
                  <a:lnTo>
                    <a:pt x="151" y="2306"/>
                  </a:lnTo>
                  <a:cubicBezTo>
                    <a:pt x="232" y="2016"/>
                    <a:pt x="349" y="1747"/>
                    <a:pt x="522" y="1493"/>
                  </a:cubicBezTo>
                  <a:close/>
                  <a:moveTo>
                    <a:pt x="1210" y="1468"/>
                  </a:moveTo>
                  <a:lnTo>
                    <a:pt x="1210" y="2306"/>
                  </a:lnTo>
                  <a:lnTo>
                    <a:pt x="570" y="2306"/>
                  </a:lnTo>
                  <a:lnTo>
                    <a:pt x="570" y="1468"/>
                  </a:lnTo>
                  <a:close/>
                  <a:moveTo>
                    <a:pt x="1944" y="1468"/>
                  </a:moveTo>
                  <a:lnTo>
                    <a:pt x="1944" y="2306"/>
                  </a:lnTo>
                  <a:lnTo>
                    <a:pt x="1268" y="2306"/>
                  </a:lnTo>
                  <a:lnTo>
                    <a:pt x="1268" y="1468"/>
                  </a:lnTo>
                  <a:close/>
                  <a:moveTo>
                    <a:pt x="2676" y="1468"/>
                  </a:moveTo>
                  <a:lnTo>
                    <a:pt x="2676" y="2306"/>
                  </a:lnTo>
                  <a:lnTo>
                    <a:pt x="1989" y="2306"/>
                  </a:lnTo>
                  <a:lnTo>
                    <a:pt x="1989" y="1468"/>
                  </a:lnTo>
                  <a:close/>
                  <a:moveTo>
                    <a:pt x="3503" y="1468"/>
                  </a:moveTo>
                  <a:lnTo>
                    <a:pt x="3503" y="2306"/>
                  </a:lnTo>
                  <a:lnTo>
                    <a:pt x="2724" y="2306"/>
                  </a:lnTo>
                  <a:lnTo>
                    <a:pt x="2724" y="1468"/>
                  </a:lnTo>
                  <a:close/>
                  <a:moveTo>
                    <a:pt x="4249" y="1468"/>
                  </a:moveTo>
                  <a:lnTo>
                    <a:pt x="4249" y="2306"/>
                  </a:lnTo>
                  <a:lnTo>
                    <a:pt x="3562" y="2306"/>
                  </a:lnTo>
                  <a:lnTo>
                    <a:pt x="3562" y="1468"/>
                  </a:lnTo>
                  <a:close/>
                  <a:moveTo>
                    <a:pt x="4970" y="1468"/>
                  </a:moveTo>
                  <a:lnTo>
                    <a:pt x="4970" y="2306"/>
                  </a:lnTo>
                  <a:lnTo>
                    <a:pt x="4294" y="2306"/>
                  </a:lnTo>
                  <a:lnTo>
                    <a:pt x="4294" y="1468"/>
                  </a:lnTo>
                  <a:close/>
                  <a:moveTo>
                    <a:pt x="5607" y="1466"/>
                  </a:moveTo>
                  <a:cubicBezTo>
                    <a:pt x="5620" y="1466"/>
                    <a:pt x="5639" y="1471"/>
                    <a:pt x="5668" y="1479"/>
                  </a:cubicBezTo>
                  <a:lnTo>
                    <a:pt x="5668" y="1689"/>
                  </a:lnTo>
                  <a:cubicBezTo>
                    <a:pt x="5657" y="1655"/>
                    <a:pt x="5646" y="1644"/>
                    <a:pt x="5632" y="1633"/>
                  </a:cubicBezTo>
                  <a:cubicBezTo>
                    <a:pt x="5621" y="1619"/>
                    <a:pt x="5610" y="1619"/>
                    <a:pt x="5610" y="1619"/>
                  </a:cubicBezTo>
                  <a:cubicBezTo>
                    <a:pt x="5599" y="1619"/>
                    <a:pt x="5599" y="1633"/>
                    <a:pt x="5599" y="1644"/>
                  </a:cubicBezTo>
                  <a:cubicBezTo>
                    <a:pt x="5610" y="1666"/>
                    <a:pt x="5632" y="1703"/>
                    <a:pt x="5646" y="1725"/>
                  </a:cubicBezTo>
                  <a:cubicBezTo>
                    <a:pt x="5657" y="1736"/>
                    <a:pt x="5668" y="1747"/>
                    <a:pt x="5668" y="1773"/>
                  </a:cubicBezTo>
                  <a:lnTo>
                    <a:pt x="5668" y="2284"/>
                  </a:lnTo>
                  <a:lnTo>
                    <a:pt x="5668" y="2306"/>
                  </a:lnTo>
                  <a:lnTo>
                    <a:pt x="5017" y="2306"/>
                  </a:lnTo>
                  <a:lnTo>
                    <a:pt x="5017" y="1468"/>
                  </a:lnTo>
                  <a:lnTo>
                    <a:pt x="5529" y="1468"/>
                  </a:lnTo>
                  <a:cubicBezTo>
                    <a:pt x="5529" y="1504"/>
                    <a:pt x="5518" y="1527"/>
                    <a:pt x="5518" y="1549"/>
                  </a:cubicBezTo>
                  <a:cubicBezTo>
                    <a:pt x="5518" y="1549"/>
                    <a:pt x="5529" y="1549"/>
                    <a:pt x="5529" y="1563"/>
                  </a:cubicBezTo>
                  <a:cubicBezTo>
                    <a:pt x="5540" y="1549"/>
                    <a:pt x="5551" y="1538"/>
                    <a:pt x="5551" y="1527"/>
                  </a:cubicBezTo>
                  <a:cubicBezTo>
                    <a:pt x="5574" y="1482"/>
                    <a:pt x="5583" y="1466"/>
                    <a:pt x="5607" y="1466"/>
                  </a:cubicBezTo>
                  <a:close/>
                  <a:moveTo>
                    <a:pt x="5716" y="1493"/>
                  </a:moveTo>
                  <a:cubicBezTo>
                    <a:pt x="5889" y="1747"/>
                    <a:pt x="6006" y="2016"/>
                    <a:pt x="6087" y="2306"/>
                  </a:cubicBezTo>
                  <a:lnTo>
                    <a:pt x="5716" y="2306"/>
                  </a:lnTo>
                  <a:lnTo>
                    <a:pt x="5716" y="1493"/>
                  </a:lnTo>
                  <a:close/>
                  <a:moveTo>
                    <a:pt x="511" y="2365"/>
                  </a:moveTo>
                  <a:lnTo>
                    <a:pt x="511" y="3086"/>
                  </a:lnTo>
                  <a:lnTo>
                    <a:pt x="45" y="3086"/>
                  </a:lnTo>
                  <a:cubicBezTo>
                    <a:pt x="45" y="3005"/>
                    <a:pt x="45" y="2924"/>
                    <a:pt x="59" y="2842"/>
                  </a:cubicBezTo>
                  <a:cubicBezTo>
                    <a:pt x="81" y="2692"/>
                    <a:pt x="103" y="2552"/>
                    <a:pt x="129" y="2401"/>
                  </a:cubicBezTo>
                  <a:cubicBezTo>
                    <a:pt x="129" y="2387"/>
                    <a:pt x="151" y="2365"/>
                    <a:pt x="162" y="2365"/>
                  </a:cubicBezTo>
                  <a:close/>
                  <a:moveTo>
                    <a:pt x="2643" y="2354"/>
                  </a:moveTo>
                  <a:cubicBezTo>
                    <a:pt x="2665" y="2354"/>
                    <a:pt x="2676" y="2365"/>
                    <a:pt x="2676" y="2401"/>
                  </a:cubicBezTo>
                  <a:lnTo>
                    <a:pt x="2676" y="3074"/>
                  </a:lnTo>
                  <a:lnTo>
                    <a:pt x="2676" y="3086"/>
                  </a:lnTo>
                  <a:lnTo>
                    <a:pt x="1978" y="3086"/>
                  </a:lnTo>
                  <a:lnTo>
                    <a:pt x="1978" y="2982"/>
                  </a:lnTo>
                  <a:cubicBezTo>
                    <a:pt x="1978" y="2795"/>
                    <a:pt x="1989" y="2597"/>
                    <a:pt x="1978" y="2412"/>
                  </a:cubicBezTo>
                  <a:cubicBezTo>
                    <a:pt x="1978" y="2376"/>
                    <a:pt x="1989" y="2354"/>
                    <a:pt x="2025" y="2354"/>
                  </a:cubicBezTo>
                  <a:cubicBezTo>
                    <a:pt x="2130" y="2359"/>
                    <a:pt x="2232" y="2362"/>
                    <a:pt x="2334" y="2362"/>
                  </a:cubicBezTo>
                  <a:cubicBezTo>
                    <a:pt x="2436" y="2362"/>
                    <a:pt x="2538" y="2359"/>
                    <a:pt x="2643" y="2354"/>
                  </a:cubicBezTo>
                  <a:close/>
                  <a:moveTo>
                    <a:pt x="3503" y="2365"/>
                  </a:moveTo>
                  <a:lnTo>
                    <a:pt x="3503" y="3086"/>
                  </a:lnTo>
                  <a:lnTo>
                    <a:pt x="2724" y="3086"/>
                  </a:lnTo>
                  <a:lnTo>
                    <a:pt x="2724" y="2365"/>
                  </a:lnTo>
                  <a:close/>
                  <a:moveTo>
                    <a:pt x="4202" y="2354"/>
                  </a:moveTo>
                  <a:cubicBezTo>
                    <a:pt x="4235" y="2354"/>
                    <a:pt x="4249" y="2365"/>
                    <a:pt x="4249" y="2412"/>
                  </a:cubicBezTo>
                  <a:lnTo>
                    <a:pt x="4249" y="3041"/>
                  </a:lnTo>
                  <a:lnTo>
                    <a:pt x="4249" y="3086"/>
                  </a:lnTo>
                  <a:lnTo>
                    <a:pt x="3562" y="3086"/>
                  </a:lnTo>
                  <a:lnTo>
                    <a:pt x="3562" y="3041"/>
                  </a:lnTo>
                  <a:lnTo>
                    <a:pt x="3562" y="2412"/>
                  </a:lnTo>
                  <a:cubicBezTo>
                    <a:pt x="3562" y="2376"/>
                    <a:pt x="3562" y="2354"/>
                    <a:pt x="3607" y="2354"/>
                  </a:cubicBezTo>
                  <a:cubicBezTo>
                    <a:pt x="3706" y="2359"/>
                    <a:pt x="3805" y="2362"/>
                    <a:pt x="3904" y="2362"/>
                  </a:cubicBezTo>
                  <a:cubicBezTo>
                    <a:pt x="4003" y="2362"/>
                    <a:pt x="4103" y="2359"/>
                    <a:pt x="4202" y="2354"/>
                  </a:cubicBezTo>
                  <a:close/>
                  <a:moveTo>
                    <a:pt x="6076" y="2365"/>
                  </a:moveTo>
                  <a:cubicBezTo>
                    <a:pt x="6087" y="2365"/>
                    <a:pt x="6099" y="2376"/>
                    <a:pt x="6099" y="2387"/>
                  </a:cubicBezTo>
                  <a:cubicBezTo>
                    <a:pt x="6146" y="2504"/>
                    <a:pt x="6205" y="2960"/>
                    <a:pt x="6191" y="3086"/>
                  </a:cubicBezTo>
                  <a:lnTo>
                    <a:pt x="5716" y="3086"/>
                  </a:lnTo>
                  <a:lnTo>
                    <a:pt x="5716" y="2365"/>
                  </a:lnTo>
                  <a:close/>
                  <a:moveTo>
                    <a:pt x="1210" y="2365"/>
                  </a:moveTo>
                  <a:cubicBezTo>
                    <a:pt x="1210" y="2376"/>
                    <a:pt x="1221" y="2387"/>
                    <a:pt x="1221" y="2412"/>
                  </a:cubicBezTo>
                  <a:lnTo>
                    <a:pt x="1221" y="3030"/>
                  </a:lnTo>
                  <a:cubicBezTo>
                    <a:pt x="1221" y="3074"/>
                    <a:pt x="1210" y="3100"/>
                    <a:pt x="1151" y="3100"/>
                  </a:cubicBezTo>
                  <a:cubicBezTo>
                    <a:pt x="1093" y="3095"/>
                    <a:pt x="1035" y="3093"/>
                    <a:pt x="977" y="3093"/>
                  </a:cubicBezTo>
                  <a:cubicBezTo>
                    <a:pt x="860" y="3093"/>
                    <a:pt x="740" y="3100"/>
                    <a:pt x="617" y="3100"/>
                  </a:cubicBezTo>
                  <a:lnTo>
                    <a:pt x="570" y="3100"/>
                  </a:lnTo>
                  <a:lnTo>
                    <a:pt x="570" y="2365"/>
                  </a:lnTo>
                  <a:close/>
                  <a:moveTo>
                    <a:pt x="1944" y="2365"/>
                  </a:moveTo>
                  <a:lnTo>
                    <a:pt x="1944" y="3086"/>
                  </a:lnTo>
                  <a:cubicBezTo>
                    <a:pt x="1930" y="3086"/>
                    <a:pt x="1919" y="3100"/>
                    <a:pt x="1919" y="3100"/>
                  </a:cubicBezTo>
                  <a:lnTo>
                    <a:pt x="1302" y="3100"/>
                  </a:lnTo>
                  <a:cubicBezTo>
                    <a:pt x="1268" y="3100"/>
                    <a:pt x="1257" y="3086"/>
                    <a:pt x="1257" y="3052"/>
                  </a:cubicBezTo>
                  <a:lnTo>
                    <a:pt x="1257" y="2401"/>
                  </a:lnTo>
                  <a:cubicBezTo>
                    <a:pt x="1257" y="2376"/>
                    <a:pt x="1268" y="2365"/>
                    <a:pt x="1291" y="2365"/>
                  </a:cubicBezTo>
                  <a:close/>
                  <a:moveTo>
                    <a:pt x="4330" y="2354"/>
                  </a:moveTo>
                  <a:cubicBezTo>
                    <a:pt x="4540" y="2365"/>
                    <a:pt x="4738" y="2365"/>
                    <a:pt x="4948" y="2365"/>
                  </a:cubicBezTo>
                  <a:lnTo>
                    <a:pt x="4970" y="2365"/>
                  </a:lnTo>
                  <a:lnTo>
                    <a:pt x="4970" y="2401"/>
                  </a:lnTo>
                  <a:lnTo>
                    <a:pt x="4970" y="3041"/>
                  </a:lnTo>
                  <a:cubicBezTo>
                    <a:pt x="4970" y="3074"/>
                    <a:pt x="4970" y="3100"/>
                    <a:pt x="4922" y="3100"/>
                  </a:cubicBezTo>
                  <a:cubicBezTo>
                    <a:pt x="4856" y="3095"/>
                    <a:pt x="4791" y="3093"/>
                    <a:pt x="4725" y="3093"/>
                  </a:cubicBezTo>
                  <a:cubicBezTo>
                    <a:pt x="4595" y="3093"/>
                    <a:pt x="4466" y="3100"/>
                    <a:pt x="4341" y="3100"/>
                  </a:cubicBezTo>
                  <a:cubicBezTo>
                    <a:pt x="4330" y="3100"/>
                    <a:pt x="4305" y="3086"/>
                    <a:pt x="4294" y="3086"/>
                  </a:cubicBezTo>
                  <a:lnTo>
                    <a:pt x="4294" y="2960"/>
                  </a:lnTo>
                  <a:lnTo>
                    <a:pt x="4294" y="2401"/>
                  </a:lnTo>
                  <a:cubicBezTo>
                    <a:pt x="4294" y="2376"/>
                    <a:pt x="4294" y="2354"/>
                    <a:pt x="4330" y="2354"/>
                  </a:cubicBezTo>
                  <a:close/>
                  <a:moveTo>
                    <a:pt x="5668" y="2365"/>
                  </a:moveTo>
                  <a:lnTo>
                    <a:pt x="5668" y="3086"/>
                  </a:lnTo>
                  <a:lnTo>
                    <a:pt x="5632" y="3086"/>
                  </a:lnTo>
                  <a:cubicBezTo>
                    <a:pt x="5448" y="3086"/>
                    <a:pt x="5249" y="3086"/>
                    <a:pt x="5062" y="3100"/>
                  </a:cubicBezTo>
                  <a:cubicBezTo>
                    <a:pt x="5040" y="3100"/>
                    <a:pt x="5017" y="3086"/>
                    <a:pt x="5017" y="3063"/>
                  </a:cubicBezTo>
                  <a:lnTo>
                    <a:pt x="5017" y="2376"/>
                  </a:lnTo>
                  <a:cubicBezTo>
                    <a:pt x="5017" y="2376"/>
                    <a:pt x="5017" y="2365"/>
                    <a:pt x="5029" y="2365"/>
                  </a:cubicBezTo>
                  <a:close/>
                  <a:moveTo>
                    <a:pt x="511" y="3144"/>
                  </a:moveTo>
                  <a:lnTo>
                    <a:pt x="511" y="3879"/>
                  </a:lnTo>
                  <a:lnTo>
                    <a:pt x="162" y="3879"/>
                  </a:lnTo>
                  <a:cubicBezTo>
                    <a:pt x="151" y="3879"/>
                    <a:pt x="129" y="3854"/>
                    <a:pt x="129" y="3854"/>
                  </a:cubicBezTo>
                  <a:cubicBezTo>
                    <a:pt x="70" y="3622"/>
                    <a:pt x="45" y="3390"/>
                    <a:pt x="45" y="3144"/>
                  </a:cubicBezTo>
                  <a:close/>
                  <a:moveTo>
                    <a:pt x="1221" y="3133"/>
                  </a:moveTo>
                  <a:lnTo>
                    <a:pt x="1221" y="3239"/>
                  </a:lnTo>
                  <a:lnTo>
                    <a:pt x="1221" y="3831"/>
                  </a:lnTo>
                  <a:cubicBezTo>
                    <a:pt x="1221" y="3854"/>
                    <a:pt x="1221" y="3879"/>
                    <a:pt x="1176" y="3879"/>
                  </a:cubicBezTo>
                  <a:lnTo>
                    <a:pt x="581" y="3879"/>
                  </a:lnTo>
                  <a:lnTo>
                    <a:pt x="570" y="3868"/>
                  </a:lnTo>
                  <a:lnTo>
                    <a:pt x="570" y="3133"/>
                  </a:lnTo>
                  <a:close/>
                  <a:moveTo>
                    <a:pt x="1944" y="3133"/>
                  </a:moveTo>
                  <a:lnTo>
                    <a:pt x="1944" y="3879"/>
                  </a:lnTo>
                  <a:lnTo>
                    <a:pt x="1257" y="3879"/>
                  </a:lnTo>
                  <a:lnTo>
                    <a:pt x="1257" y="3784"/>
                  </a:lnTo>
                  <a:lnTo>
                    <a:pt x="1257" y="3192"/>
                  </a:lnTo>
                  <a:cubicBezTo>
                    <a:pt x="1257" y="3144"/>
                    <a:pt x="1268" y="3133"/>
                    <a:pt x="1316" y="3133"/>
                  </a:cubicBezTo>
                  <a:close/>
                  <a:moveTo>
                    <a:pt x="2676" y="3133"/>
                  </a:moveTo>
                  <a:lnTo>
                    <a:pt x="2676" y="3181"/>
                  </a:lnTo>
                  <a:lnTo>
                    <a:pt x="2676" y="3831"/>
                  </a:lnTo>
                  <a:cubicBezTo>
                    <a:pt x="2676" y="3868"/>
                    <a:pt x="2665" y="3879"/>
                    <a:pt x="2629" y="3879"/>
                  </a:cubicBezTo>
                  <a:lnTo>
                    <a:pt x="2037" y="3879"/>
                  </a:lnTo>
                  <a:cubicBezTo>
                    <a:pt x="2000" y="3879"/>
                    <a:pt x="1978" y="3879"/>
                    <a:pt x="1978" y="3843"/>
                  </a:cubicBezTo>
                  <a:cubicBezTo>
                    <a:pt x="1989" y="3611"/>
                    <a:pt x="1989" y="3379"/>
                    <a:pt x="1989" y="3155"/>
                  </a:cubicBezTo>
                  <a:lnTo>
                    <a:pt x="1989" y="3133"/>
                  </a:lnTo>
                  <a:close/>
                  <a:moveTo>
                    <a:pt x="3503" y="3133"/>
                  </a:moveTo>
                  <a:lnTo>
                    <a:pt x="3503" y="3879"/>
                  </a:lnTo>
                  <a:lnTo>
                    <a:pt x="2724" y="3879"/>
                  </a:lnTo>
                  <a:lnTo>
                    <a:pt x="2724" y="3133"/>
                  </a:lnTo>
                  <a:close/>
                  <a:moveTo>
                    <a:pt x="4249" y="3133"/>
                  </a:moveTo>
                  <a:lnTo>
                    <a:pt x="4249" y="3169"/>
                  </a:lnTo>
                  <a:lnTo>
                    <a:pt x="4249" y="3831"/>
                  </a:lnTo>
                  <a:cubicBezTo>
                    <a:pt x="4249" y="3868"/>
                    <a:pt x="4235" y="3879"/>
                    <a:pt x="4202" y="3879"/>
                  </a:cubicBezTo>
                  <a:lnTo>
                    <a:pt x="3607" y="3879"/>
                  </a:lnTo>
                  <a:cubicBezTo>
                    <a:pt x="3573" y="3879"/>
                    <a:pt x="3562" y="3879"/>
                    <a:pt x="3562" y="3843"/>
                  </a:cubicBezTo>
                  <a:lnTo>
                    <a:pt x="3562" y="3155"/>
                  </a:lnTo>
                  <a:lnTo>
                    <a:pt x="3562" y="3133"/>
                  </a:lnTo>
                  <a:close/>
                  <a:moveTo>
                    <a:pt x="4934" y="3133"/>
                  </a:moveTo>
                  <a:cubicBezTo>
                    <a:pt x="4959" y="3133"/>
                    <a:pt x="4970" y="3133"/>
                    <a:pt x="4970" y="3169"/>
                  </a:cubicBezTo>
                  <a:lnTo>
                    <a:pt x="4970" y="3854"/>
                  </a:lnTo>
                  <a:lnTo>
                    <a:pt x="4970" y="3879"/>
                  </a:lnTo>
                  <a:lnTo>
                    <a:pt x="4341" y="3879"/>
                  </a:lnTo>
                  <a:cubicBezTo>
                    <a:pt x="4319" y="3879"/>
                    <a:pt x="4294" y="3879"/>
                    <a:pt x="4294" y="3843"/>
                  </a:cubicBezTo>
                  <a:lnTo>
                    <a:pt x="4294" y="3155"/>
                  </a:lnTo>
                  <a:lnTo>
                    <a:pt x="4294" y="3133"/>
                  </a:lnTo>
                  <a:close/>
                  <a:moveTo>
                    <a:pt x="5668" y="3133"/>
                  </a:moveTo>
                  <a:lnTo>
                    <a:pt x="5668" y="3879"/>
                  </a:lnTo>
                  <a:lnTo>
                    <a:pt x="5017" y="3879"/>
                  </a:lnTo>
                  <a:lnTo>
                    <a:pt x="5017" y="3831"/>
                  </a:lnTo>
                  <a:lnTo>
                    <a:pt x="5017" y="3203"/>
                  </a:lnTo>
                  <a:cubicBezTo>
                    <a:pt x="5017" y="3133"/>
                    <a:pt x="5017" y="3133"/>
                    <a:pt x="5087" y="3133"/>
                  </a:cubicBezTo>
                  <a:close/>
                  <a:moveTo>
                    <a:pt x="6191" y="3144"/>
                  </a:moveTo>
                  <a:lnTo>
                    <a:pt x="6191" y="3192"/>
                  </a:lnTo>
                  <a:cubicBezTo>
                    <a:pt x="6180" y="3412"/>
                    <a:pt x="6157" y="3622"/>
                    <a:pt x="6110" y="3843"/>
                  </a:cubicBezTo>
                  <a:cubicBezTo>
                    <a:pt x="6099" y="3854"/>
                    <a:pt x="6087" y="3879"/>
                    <a:pt x="6076" y="3879"/>
                  </a:cubicBezTo>
                  <a:lnTo>
                    <a:pt x="5716" y="3879"/>
                  </a:lnTo>
                  <a:lnTo>
                    <a:pt x="5716" y="3144"/>
                  </a:lnTo>
                  <a:close/>
                  <a:moveTo>
                    <a:pt x="6087" y="3924"/>
                  </a:moveTo>
                  <a:cubicBezTo>
                    <a:pt x="6006" y="4217"/>
                    <a:pt x="5889" y="4496"/>
                    <a:pt x="5716" y="4739"/>
                  </a:cubicBezTo>
                  <a:lnTo>
                    <a:pt x="5716" y="3924"/>
                  </a:lnTo>
                  <a:close/>
                  <a:moveTo>
                    <a:pt x="511" y="3924"/>
                  </a:moveTo>
                  <a:lnTo>
                    <a:pt x="511" y="4762"/>
                  </a:lnTo>
                  <a:cubicBezTo>
                    <a:pt x="349" y="4496"/>
                    <a:pt x="232" y="4217"/>
                    <a:pt x="151" y="3924"/>
                  </a:cubicBezTo>
                  <a:close/>
                  <a:moveTo>
                    <a:pt x="1210" y="3924"/>
                  </a:moveTo>
                  <a:lnTo>
                    <a:pt x="1210" y="4762"/>
                  </a:lnTo>
                  <a:lnTo>
                    <a:pt x="570" y="4762"/>
                  </a:lnTo>
                  <a:lnTo>
                    <a:pt x="570" y="3924"/>
                  </a:lnTo>
                  <a:close/>
                  <a:moveTo>
                    <a:pt x="1944" y="3924"/>
                  </a:moveTo>
                  <a:lnTo>
                    <a:pt x="1944" y="4762"/>
                  </a:lnTo>
                  <a:lnTo>
                    <a:pt x="1257" y="4762"/>
                  </a:lnTo>
                  <a:lnTo>
                    <a:pt x="1257" y="3924"/>
                  </a:lnTo>
                  <a:close/>
                  <a:moveTo>
                    <a:pt x="2676" y="3924"/>
                  </a:moveTo>
                  <a:lnTo>
                    <a:pt x="2676" y="4762"/>
                  </a:lnTo>
                  <a:lnTo>
                    <a:pt x="1989" y="4762"/>
                  </a:lnTo>
                  <a:lnTo>
                    <a:pt x="1989" y="3924"/>
                  </a:lnTo>
                  <a:close/>
                  <a:moveTo>
                    <a:pt x="3514" y="3924"/>
                  </a:moveTo>
                  <a:lnTo>
                    <a:pt x="3514" y="4762"/>
                  </a:lnTo>
                  <a:lnTo>
                    <a:pt x="2724" y="4762"/>
                  </a:lnTo>
                  <a:lnTo>
                    <a:pt x="2724" y="3924"/>
                  </a:lnTo>
                  <a:close/>
                  <a:moveTo>
                    <a:pt x="4249" y="3924"/>
                  </a:moveTo>
                  <a:lnTo>
                    <a:pt x="4249" y="4762"/>
                  </a:lnTo>
                  <a:lnTo>
                    <a:pt x="3562" y="4762"/>
                  </a:lnTo>
                  <a:lnTo>
                    <a:pt x="3562" y="3924"/>
                  </a:lnTo>
                  <a:close/>
                  <a:moveTo>
                    <a:pt x="4970" y="3924"/>
                  </a:moveTo>
                  <a:lnTo>
                    <a:pt x="4970" y="4762"/>
                  </a:lnTo>
                  <a:lnTo>
                    <a:pt x="4294" y="4762"/>
                  </a:lnTo>
                  <a:lnTo>
                    <a:pt x="4294" y="3924"/>
                  </a:lnTo>
                  <a:close/>
                  <a:moveTo>
                    <a:pt x="5668" y="3924"/>
                  </a:moveTo>
                  <a:lnTo>
                    <a:pt x="5668" y="4762"/>
                  </a:lnTo>
                  <a:lnTo>
                    <a:pt x="5017" y="4762"/>
                  </a:lnTo>
                  <a:lnTo>
                    <a:pt x="5017" y="3924"/>
                  </a:lnTo>
                  <a:close/>
                  <a:moveTo>
                    <a:pt x="1210" y="4820"/>
                  </a:moveTo>
                  <a:lnTo>
                    <a:pt x="1210" y="5530"/>
                  </a:lnTo>
                  <a:cubicBezTo>
                    <a:pt x="953" y="5320"/>
                    <a:pt x="732" y="5089"/>
                    <a:pt x="559" y="4820"/>
                  </a:cubicBezTo>
                  <a:close/>
                  <a:moveTo>
                    <a:pt x="1944" y="4820"/>
                  </a:moveTo>
                  <a:lnTo>
                    <a:pt x="1944" y="5530"/>
                  </a:lnTo>
                  <a:lnTo>
                    <a:pt x="1257" y="5530"/>
                  </a:lnTo>
                  <a:lnTo>
                    <a:pt x="1257" y="4820"/>
                  </a:lnTo>
                  <a:close/>
                  <a:moveTo>
                    <a:pt x="2037" y="4809"/>
                  </a:moveTo>
                  <a:cubicBezTo>
                    <a:pt x="2235" y="4820"/>
                    <a:pt x="2433" y="4820"/>
                    <a:pt x="2629" y="4820"/>
                  </a:cubicBezTo>
                  <a:lnTo>
                    <a:pt x="2676" y="4820"/>
                  </a:lnTo>
                  <a:lnTo>
                    <a:pt x="2676" y="5530"/>
                  </a:lnTo>
                  <a:lnTo>
                    <a:pt x="1989" y="5530"/>
                  </a:lnTo>
                  <a:lnTo>
                    <a:pt x="1989" y="5485"/>
                  </a:lnTo>
                  <a:lnTo>
                    <a:pt x="1989" y="4868"/>
                  </a:lnTo>
                  <a:cubicBezTo>
                    <a:pt x="1978" y="4832"/>
                    <a:pt x="1989" y="4809"/>
                    <a:pt x="2037" y="4809"/>
                  </a:cubicBezTo>
                  <a:close/>
                  <a:moveTo>
                    <a:pt x="3503" y="4820"/>
                  </a:moveTo>
                  <a:lnTo>
                    <a:pt x="3503" y="5530"/>
                  </a:lnTo>
                  <a:lnTo>
                    <a:pt x="2724" y="5530"/>
                  </a:lnTo>
                  <a:lnTo>
                    <a:pt x="2724" y="4820"/>
                  </a:lnTo>
                  <a:close/>
                  <a:moveTo>
                    <a:pt x="4249" y="4820"/>
                  </a:moveTo>
                  <a:lnTo>
                    <a:pt x="4249" y="5530"/>
                  </a:lnTo>
                  <a:lnTo>
                    <a:pt x="3562" y="5530"/>
                  </a:lnTo>
                  <a:lnTo>
                    <a:pt x="3562" y="4820"/>
                  </a:lnTo>
                  <a:close/>
                  <a:moveTo>
                    <a:pt x="4970" y="4820"/>
                  </a:moveTo>
                  <a:lnTo>
                    <a:pt x="4970" y="4857"/>
                  </a:lnTo>
                  <a:cubicBezTo>
                    <a:pt x="4970" y="5008"/>
                    <a:pt x="4981" y="5147"/>
                    <a:pt x="4970" y="5298"/>
                  </a:cubicBezTo>
                  <a:cubicBezTo>
                    <a:pt x="4970" y="5309"/>
                    <a:pt x="4959" y="5346"/>
                    <a:pt x="4948" y="5357"/>
                  </a:cubicBezTo>
                  <a:cubicBezTo>
                    <a:pt x="4853" y="5415"/>
                    <a:pt x="4772" y="5474"/>
                    <a:pt x="4679" y="5519"/>
                  </a:cubicBezTo>
                  <a:cubicBezTo>
                    <a:pt x="4668" y="5530"/>
                    <a:pt x="4654" y="5530"/>
                    <a:pt x="4643" y="5530"/>
                  </a:cubicBezTo>
                  <a:lnTo>
                    <a:pt x="4294" y="5530"/>
                  </a:lnTo>
                  <a:lnTo>
                    <a:pt x="4294" y="4820"/>
                  </a:lnTo>
                  <a:close/>
                  <a:moveTo>
                    <a:pt x="4970" y="5390"/>
                  </a:moveTo>
                  <a:lnTo>
                    <a:pt x="4970" y="5530"/>
                  </a:lnTo>
                  <a:lnTo>
                    <a:pt x="4760" y="5530"/>
                  </a:lnTo>
                  <a:cubicBezTo>
                    <a:pt x="4830" y="5485"/>
                    <a:pt x="4900" y="5438"/>
                    <a:pt x="4970" y="5390"/>
                  </a:cubicBezTo>
                  <a:close/>
                  <a:moveTo>
                    <a:pt x="5680" y="4820"/>
                  </a:moveTo>
                  <a:cubicBezTo>
                    <a:pt x="5492" y="5089"/>
                    <a:pt x="5283" y="5320"/>
                    <a:pt x="5017" y="5530"/>
                  </a:cubicBezTo>
                  <a:cubicBezTo>
                    <a:pt x="5029" y="5438"/>
                    <a:pt x="4981" y="5357"/>
                    <a:pt x="5073" y="5287"/>
                  </a:cubicBezTo>
                  <a:lnTo>
                    <a:pt x="5017" y="5287"/>
                  </a:lnTo>
                  <a:lnTo>
                    <a:pt x="5017" y="4820"/>
                  </a:lnTo>
                  <a:close/>
                  <a:moveTo>
                    <a:pt x="1944" y="5577"/>
                  </a:moveTo>
                  <a:cubicBezTo>
                    <a:pt x="1944" y="5614"/>
                    <a:pt x="1956" y="5658"/>
                    <a:pt x="1944" y="5695"/>
                  </a:cubicBezTo>
                  <a:cubicBezTo>
                    <a:pt x="1919" y="5765"/>
                    <a:pt x="1944" y="5834"/>
                    <a:pt x="1944" y="5904"/>
                  </a:cubicBezTo>
                  <a:lnTo>
                    <a:pt x="1944" y="5963"/>
                  </a:lnTo>
                  <a:cubicBezTo>
                    <a:pt x="1699" y="5857"/>
                    <a:pt x="1489" y="5740"/>
                    <a:pt x="1268" y="5577"/>
                  </a:cubicBezTo>
                  <a:close/>
                  <a:moveTo>
                    <a:pt x="4959" y="5577"/>
                  </a:moveTo>
                  <a:cubicBezTo>
                    <a:pt x="4749" y="5740"/>
                    <a:pt x="4529" y="5857"/>
                    <a:pt x="4294" y="5963"/>
                  </a:cubicBezTo>
                  <a:lnTo>
                    <a:pt x="4294" y="5577"/>
                  </a:lnTo>
                  <a:close/>
                  <a:moveTo>
                    <a:pt x="4249" y="5577"/>
                  </a:moveTo>
                  <a:lnTo>
                    <a:pt x="4249" y="5963"/>
                  </a:lnTo>
                  <a:cubicBezTo>
                    <a:pt x="4249" y="5974"/>
                    <a:pt x="4235" y="5985"/>
                    <a:pt x="4224" y="5985"/>
                  </a:cubicBezTo>
                  <a:cubicBezTo>
                    <a:pt x="4015" y="6066"/>
                    <a:pt x="3794" y="6125"/>
                    <a:pt x="3562" y="6159"/>
                  </a:cubicBezTo>
                  <a:lnTo>
                    <a:pt x="3562" y="6147"/>
                  </a:lnTo>
                  <a:lnTo>
                    <a:pt x="3562" y="5577"/>
                  </a:lnTo>
                  <a:close/>
                  <a:moveTo>
                    <a:pt x="2676" y="5577"/>
                  </a:moveTo>
                  <a:lnTo>
                    <a:pt x="2676" y="6173"/>
                  </a:lnTo>
                  <a:cubicBezTo>
                    <a:pt x="2548" y="6136"/>
                    <a:pt x="2419" y="6114"/>
                    <a:pt x="2305" y="6078"/>
                  </a:cubicBezTo>
                  <a:cubicBezTo>
                    <a:pt x="2210" y="6055"/>
                    <a:pt x="2129" y="6033"/>
                    <a:pt x="2037" y="5997"/>
                  </a:cubicBezTo>
                  <a:cubicBezTo>
                    <a:pt x="2000" y="5985"/>
                    <a:pt x="1978" y="5963"/>
                    <a:pt x="1989" y="5916"/>
                  </a:cubicBezTo>
                  <a:lnTo>
                    <a:pt x="1989" y="5868"/>
                  </a:lnTo>
                  <a:cubicBezTo>
                    <a:pt x="2037" y="5868"/>
                    <a:pt x="2025" y="5846"/>
                    <a:pt x="2000" y="5809"/>
                  </a:cubicBezTo>
                  <a:cubicBezTo>
                    <a:pt x="1989" y="5798"/>
                    <a:pt x="1989" y="5776"/>
                    <a:pt x="1989" y="5753"/>
                  </a:cubicBezTo>
                  <a:cubicBezTo>
                    <a:pt x="1978" y="5706"/>
                    <a:pt x="1978" y="5658"/>
                    <a:pt x="1989" y="5614"/>
                  </a:cubicBezTo>
                  <a:cubicBezTo>
                    <a:pt x="1989" y="5600"/>
                    <a:pt x="2000" y="5577"/>
                    <a:pt x="2014" y="5577"/>
                  </a:cubicBezTo>
                  <a:close/>
                  <a:moveTo>
                    <a:pt x="3514" y="5577"/>
                  </a:moveTo>
                  <a:lnTo>
                    <a:pt x="3514" y="5625"/>
                  </a:lnTo>
                  <a:lnTo>
                    <a:pt x="3514" y="6125"/>
                  </a:lnTo>
                  <a:cubicBezTo>
                    <a:pt x="3514" y="6159"/>
                    <a:pt x="3503" y="6173"/>
                    <a:pt x="3467" y="6173"/>
                  </a:cubicBezTo>
                  <a:cubicBezTo>
                    <a:pt x="3351" y="6184"/>
                    <a:pt x="3235" y="6189"/>
                    <a:pt x="3119" y="6189"/>
                  </a:cubicBezTo>
                  <a:cubicBezTo>
                    <a:pt x="3003" y="6189"/>
                    <a:pt x="2886" y="6184"/>
                    <a:pt x="2769" y="6173"/>
                  </a:cubicBezTo>
                  <a:cubicBezTo>
                    <a:pt x="2735" y="6173"/>
                    <a:pt x="2724" y="6173"/>
                    <a:pt x="2724" y="6136"/>
                  </a:cubicBezTo>
                  <a:lnTo>
                    <a:pt x="2724" y="5600"/>
                  </a:lnTo>
                  <a:lnTo>
                    <a:pt x="2724" y="5577"/>
                  </a:lnTo>
                  <a:close/>
                  <a:moveTo>
                    <a:pt x="3115" y="1"/>
                  </a:moveTo>
                  <a:cubicBezTo>
                    <a:pt x="1397" y="1"/>
                    <a:pt x="0" y="1385"/>
                    <a:pt x="0" y="3111"/>
                  </a:cubicBezTo>
                  <a:cubicBezTo>
                    <a:pt x="0" y="4832"/>
                    <a:pt x="1361" y="6206"/>
                    <a:pt x="3062" y="6242"/>
                  </a:cubicBezTo>
                  <a:cubicBezTo>
                    <a:pt x="3082" y="6243"/>
                    <a:pt x="3103" y="6243"/>
                    <a:pt x="3123" y="6243"/>
                  </a:cubicBezTo>
                  <a:cubicBezTo>
                    <a:pt x="4828" y="6243"/>
                    <a:pt x="6216" y="4870"/>
                    <a:pt x="6238" y="3169"/>
                  </a:cubicBezTo>
                  <a:cubicBezTo>
                    <a:pt x="6261" y="1434"/>
                    <a:pt x="4889" y="26"/>
                    <a:pt x="3176" y="1"/>
                  </a:cubicBezTo>
                  <a:cubicBezTo>
                    <a:pt x="3156" y="1"/>
                    <a:pt x="3135" y="1"/>
                    <a:pt x="31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5" name="Google Shape;4435;p47"/>
            <p:cNvSpPr/>
            <p:nvPr/>
          </p:nvSpPr>
          <p:spPr>
            <a:xfrm>
              <a:off x="355154" y="1873007"/>
              <a:ext cx="18684" cy="5371"/>
            </a:xfrm>
            <a:custGeom>
              <a:avLst/>
              <a:gdLst/>
              <a:ahLst/>
              <a:cxnLst/>
              <a:rect l="l" t="t" r="r" b="b"/>
              <a:pathLst>
                <a:path w="247" h="71" extrusionOk="0">
                  <a:moveTo>
                    <a:pt x="26" y="0"/>
                  </a:moveTo>
                  <a:cubicBezTo>
                    <a:pt x="26" y="0"/>
                    <a:pt x="15" y="0"/>
                    <a:pt x="1" y="12"/>
                  </a:cubicBezTo>
                  <a:cubicBezTo>
                    <a:pt x="15" y="12"/>
                    <a:pt x="15" y="34"/>
                    <a:pt x="26" y="34"/>
                  </a:cubicBezTo>
                  <a:cubicBezTo>
                    <a:pt x="59" y="45"/>
                    <a:pt x="107" y="59"/>
                    <a:pt x="140" y="70"/>
                  </a:cubicBezTo>
                  <a:cubicBezTo>
                    <a:pt x="177" y="70"/>
                    <a:pt x="199" y="70"/>
                    <a:pt x="247" y="59"/>
                  </a:cubicBezTo>
                  <a:cubicBezTo>
                    <a:pt x="235" y="45"/>
                    <a:pt x="224" y="34"/>
                    <a:pt x="224" y="34"/>
                  </a:cubicBezTo>
                  <a:cubicBezTo>
                    <a:pt x="166" y="23"/>
                    <a:pt x="96" y="12"/>
                    <a:pt x="2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6" name="Google Shape;4436;p47"/>
            <p:cNvSpPr/>
            <p:nvPr/>
          </p:nvSpPr>
          <p:spPr>
            <a:xfrm>
              <a:off x="337606" y="1855232"/>
              <a:ext cx="4539" cy="8926"/>
            </a:xfrm>
            <a:custGeom>
              <a:avLst/>
              <a:gdLst/>
              <a:ahLst/>
              <a:cxnLst/>
              <a:rect l="l" t="t" r="r" b="b"/>
              <a:pathLst>
                <a:path w="60" h="118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37"/>
                    <a:pt x="1" y="84"/>
                    <a:pt x="48" y="118"/>
                  </a:cubicBezTo>
                  <a:cubicBezTo>
                    <a:pt x="59" y="96"/>
                    <a:pt x="48" y="37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7" name="Google Shape;4437;p47"/>
            <p:cNvSpPr/>
            <p:nvPr/>
          </p:nvSpPr>
          <p:spPr>
            <a:xfrm>
              <a:off x="576172" y="1505703"/>
              <a:ext cx="20423" cy="23979"/>
            </a:xfrm>
            <a:custGeom>
              <a:avLst/>
              <a:gdLst/>
              <a:ahLst/>
              <a:cxnLst/>
              <a:rect l="l" t="t" r="r" b="b"/>
              <a:pathLst>
                <a:path w="270" h="317" extrusionOk="0">
                  <a:moveTo>
                    <a:pt x="1" y="1"/>
                  </a:moveTo>
                  <a:cubicBezTo>
                    <a:pt x="96" y="118"/>
                    <a:pt x="177" y="210"/>
                    <a:pt x="258" y="317"/>
                  </a:cubicBezTo>
                  <a:cubicBezTo>
                    <a:pt x="269" y="247"/>
                    <a:pt x="60" y="12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8" name="Google Shape;4438;p47"/>
            <p:cNvSpPr/>
            <p:nvPr/>
          </p:nvSpPr>
          <p:spPr>
            <a:xfrm>
              <a:off x="577080" y="1802436"/>
              <a:ext cx="8926" cy="17776"/>
            </a:xfrm>
            <a:custGeom>
              <a:avLst/>
              <a:gdLst/>
              <a:ahLst/>
              <a:cxnLst/>
              <a:rect l="l" t="t" r="r" b="b"/>
              <a:pathLst>
                <a:path w="118" h="235" extrusionOk="0">
                  <a:moveTo>
                    <a:pt x="106" y="0"/>
                  </a:moveTo>
                  <a:lnTo>
                    <a:pt x="106" y="0"/>
                  </a:lnTo>
                  <a:cubicBezTo>
                    <a:pt x="70" y="84"/>
                    <a:pt x="36" y="154"/>
                    <a:pt x="0" y="224"/>
                  </a:cubicBezTo>
                  <a:lnTo>
                    <a:pt x="14" y="235"/>
                  </a:lnTo>
                  <a:cubicBezTo>
                    <a:pt x="59" y="199"/>
                    <a:pt x="117" y="59"/>
                    <a:pt x="10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9" name="Google Shape;4439;p47"/>
            <p:cNvSpPr/>
            <p:nvPr/>
          </p:nvSpPr>
          <p:spPr>
            <a:xfrm>
              <a:off x="591224" y="1793737"/>
              <a:ext cx="6203" cy="12330"/>
            </a:xfrm>
            <a:custGeom>
              <a:avLst/>
              <a:gdLst/>
              <a:ahLst/>
              <a:cxnLst/>
              <a:rect l="l" t="t" r="r" b="b"/>
              <a:pathLst>
                <a:path w="82" h="163" extrusionOk="0">
                  <a:moveTo>
                    <a:pt x="70" y="1"/>
                  </a:moveTo>
                  <a:cubicBezTo>
                    <a:pt x="37" y="23"/>
                    <a:pt x="0" y="104"/>
                    <a:pt x="37" y="163"/>
                  </a:cubicBezTo>
                  <a:cubicBezTo>
                    <a:pt x="48" y="104"/>
                    <a:pt x="70" y="59"/>
                    <a:pt x="81" y="12"/>
                  </a:cubicBezTo>
                  <a:cubicBezTo>
                    <a:pt x="81" y="1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0" name="Google Shape;4440;p47"/>
            <p:cNvSpPr/>
            <p:nvPr/>
          </p:nvSpPr>
          <p:spPr>
            <a:xfrm>
              <a:off x="256672" y="1558272"/>
              <a:ext cx="285399" cy="255142"/>
            </a:xfrm>
            <a:custGeom>
              <a:avLst/>
              <a:gdLst/>
              <a:ahLst/>
              <a:cxnLst/>
              <a:rect l="l" t="t" r="r" b="b"/>
              <a:pathLst>
                <a:path w="3773" h="3373" extrusionOk="0">
                  <a:moveTo>
                    <a:pt x="3283" y="41"/>
                  </a:moveTo>
                  <a:cubicBezTo>
                    <a:pt x="3423" y="960"/>
                    <a:pt x="3574" y="1879"/>
                    <a:pt x="3725" y="2798"/>
                  </a:cubicBezTo>
                  <a:cubicBezTo>
                    <a:pt x="2644" y="2974"/>
                    <a:pt x="1582" y="3147"/>
                    <a:pt x="501" y="3312"/>
                  </a:cubicBezTo>
                  <a:cubicBezTo>
                    <a:pt x="361" y="2390"/>
                    <a:pt x="210" y="1482"/>
                    <a:pt x="60" y="563"/>
                  </a:cubicBezTo>
                  <a:cubicBezTo>
                    <a:pt x="1129" y="390"/>
                    <a:pt x="2199" y="214"/>
                    <a:pt x="3283" y="41"/>
                  </a:cubicBezTo>
                  <a:close/>
                  <a:moveTo>
                    <a:pt x="3286" y="1"/>
                  </a:moveTo>
                  <a:cubicBezTo>
                    <a:pt x="3275" y="1"/>
                    <a:pt x="3263" y="2"/>
                    <a:pt x="3247" y="4"/>
                  </a:cubicBezTo>
                  <a:cubicBezTo>
                    <a:pt x="3096" y="30"/>
                    <a:pt x="2945" y="52"/>
                    <a:pt x="2795" y="74"/>
                  </a:cubicBezTo>
                  <a:cubicBezTo>
                    <a:pt x="2655" y="99"/>
                    <a:pt x="2526" y="133"/>
                    <a:pt x="2387" y="155"/>
                  </a:cubicBezTo>
                  <a:cubicBezTo>
                    <a:pt x="2280" y="169"/>
                    <a:pt x="2188" y="180"/>
                    <a:pt x="2085" y="192"/>
                  </a:cubicBezTo>
                  <a:cubicBezTo>
                    <a:pt x="1641" y="261"/>
                    <a:pt x="1188" y="331"/>
                    <a:pt x="744" y="401"/>
                  </a:cubicBezTo>
                  <a:cubicBezTo>
                    <a:pt x="523" y="435"/>
                    <a:pt x="314" y="471"/>
                    <a:pt x="93" y="504"/>
                  </a:cubicBezTo>
                  <a:cubicBezTo>
                    <a:pt x="23" y="518"/>
                    <a:pt x="1" y="541"/>
                    <a:pt x="12" y="611"/>
                  </a:cubicBezTo>
                  <a:cubicBezTo>
                    <a:pt x="34" y="750"/>
                    <a:pt x="60" y="879"/>
                    <a:pt x="82" y="1007"/>
                  </a:cubicBezTo>
                  <a:cubicBezTo>
                    <a:pt x="199" y="1776"/>
                    <a:pt x="325" y="2530"/>
                    <a:pt x="453" y="3298"/>
                  </a:cubicBezTo>
                  <a:cubicBezTo>
                    <a:pt x="462" y="3352"/>
                    <a:pt x="464" y="3373"/>
                    <a:pt x="504" y="3373"/>
                  </a:cubicBezTo>
                  <a:cubicBezTo>
                    <a:pt x="515" y="3373"/>
                    <a:pt x="530" y="3371"/>
                    <a:pt x="548" y="3368"/>
                  </a:cubicBezTo>
                  <a:cubicBezTo>
                    <a:pt x="1607" y="3195"/>
                    <a:pt x="2666" y="3019"/>
                    <a:pt x="3736" y="2857"/>
                  </a:cubicBezTo>
                  <a:cubicBezTo>
                    <a:pt x="3761" y="2846"/>
                    <a:pt x="3772" y="2834"/>
                    <a:pt x="3772" y="2798"/>
                  </a:cubicBezTo>
                  <a:cubicBezTo>
                    <a:pt x="3761" y="2753"/>
                    <a:pt x="3747" y="2706"/>
                    <a:pt x="3747" y="2647"/>
                  </a:cubicBezTo>
                  <a:lnTo>
                    <a:pt x="3747" y="2589"/>
                  </a:lnTo>
                  <a:cubicBezTo>
                    <a:pt x="3633" y="1890"/>
                    <a:pt x="3515" y="1192"/>
                    <a:pt x="3412" y="493"/>
                  </a:cubicBezTo>
                  <a:cubicBezTo>
                    <a:pt x="3387" y="354"/>
                    <a:pt x="3364" y="214"/>
                    <a:pt x="3342" y="63"/>
                  </a:cubicBezTo>
                  <a:cubicBezTo>
                    <a:pt x="3331" y="17"/>
                    <a:pt x="3322" y="1"/>
                    <a:pt x="328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1" name="Google Shape;4441;p47"/>
            <p:cNvSpPr/>
            <p:nvPr/>
          </p:nvSpPr>
          <p:spPr>
            <a:xfrm>
              <a:off x="261135" y="1561298"/>
              <a:ext cx="277305" cy="247578"/>
            </a:xfrm>
            <a:custGeom>
              <a:avLst/>
              <a:gdLst/>
              <a:ahLst/>
              <a:cxnLst/>
              <a:rect l="l" t="t" r="r" b="b"/>
              <a:pathLst>
                <a:path w="3666" h="3273" extrusionOk="0">
                  <a:moveTo>
                    <a:pt x="3224" y="1"/>
                  </a:moveTo>
                  <a:cubicBezTo>
                    <a:pt x="2140" y="174"/>
                    <a:pt x="1070" y="350"/>
                    <a:pt x="1" y="523"/>
                  </a:cubicBezTo>
                  <a:cubicBezTo>
                    <a:pt x="151" y="1442"/>
                    <a:pt x="302" y="2350"/>
                    <a:pt x="442" y="3272"/>
                  </a:cubicBezTo>
                  <a:cubicBezTo>
                    <a:pt x="1523" y="3107"/>
                    <a:pt x="2585" y="2934"/>
                    <a:pt x="3666" y="2758"/>
                  </a:cubicBezTo>
                  <a:cubicBezTo>
                    <a:pt x="3515" y="1839"/>
                    <a:pt x="3364" y="920"/>
                    <a:pt x="322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2" name="Google Shape;4442;p47"/>
            <p:cNvSpPr/>
            <p:nvPr/>
          </p:nvSpPr>
          <p:spPr>
            <a:xfrm>
              <a:off x="298955" y="1527563"/>
              <a:ext cx="255369" cy="245989"/>
            </a:xfrm>
            <a:custGeom>
              <a:avLst/>
              <a:gdLst/>
              <a:ahLst/>
              <a:cxnLst/>
              <a:rect l="l" t="t" r="r" b="b"/>
              <a:pathLst>
                <a:path w="3376" h="3252" extrusionOk="0">
                  <a:moveTo>
                    <a:pt x="2350" y="39"/>
                  </a:moveTo>
                  <a:cubicBezTo>
                    <a:pt x="2398" y="50"/>
                    <a:pt x="2434" y="72"/>
                    <a:pt x="2445" y="131"/>
                  </a:cubicBezTo>
                  <a:cubicBezTo>
                    <a:pt x="2456" y="201"/>
                    <a:pt x="2456" y="282"/>
                    <a:pt x="2456" y="366"/>
                  </a:cubicBezTo>
                  <a:lnTo>
                    <a:pt x="2224" y="366"/>
                  </a:lnTo>
                  <a:cubicBezTo>
                    <a:pt x="2236" y="282"/>
                    <a:pt x="2236" y="201"/>
                    <a:pt x="2247" y="120"/>
                  </a:cubicBezTo>
                  <a:cubicBezTo>
                    <a:pt x="2258" y="61"/>
                    <a:pt x="2305" y="39"/>
                    <a:pt x="2350" y="39"/>
                  </a:cubicBezTo>
                  <a:close/>
                  <a:moveTo>
                    <a:pt x="3317" y="410"/>
                  </a:moveTo>
                  <a:lnTo>
                    <a:pt x="3317" y="3193"/>
                  </a:lnTo>
                  <a:lnTo>
                    <a:pt x="59" y="3193"/>
                  </a:lnTo>
                  <a:lnTo>
                    <a:pt x="59" y="410"/>
                  </a:lnTo>
                  <a:lnTo>
                    <a:pt x="2456" y="410"/>
                  </a:lnTo>
                  <a:cubicBezTo>
                    <a:pt x="2456" y="539"/>
                    <a:pt x="2456" y="656"/>
                    <a:pt x="2420" y="760"/>
                  </a:cubicBezTo>
                  <a:cubicBezTo>
                    <a:pt x="2420" y="785"/>
                    <a:pt x="2409" y="807"/>
                    <a:pt x="2386" y="818"/>
                  </a:cubicBezTo>
                  <a:cubicBezTo>
                    <a:pt x="2374" y="830"/>
                    <a:pt x="2361" y="836"/>
                    <a:pt x="2349" y="836"/>
                  </a:cubicBezTo>
                  <a:cubicBezTo>
                    <a:pt x="2324" y="836"/>
                    <a:pt x="2302" y="815"/>
                    <a:pt x="2294" y="785"/>
                  </a:cubicBezTo>
                  <a:lnTo>
                    <a:pt x="2294" y="550"/>
                  </a:lnTo>
                  <a:cubicBezTo>
                    <a:pt x="2280" y="539"/>
                    <a:pt x="2280" y="517"/>
                    <a:pt x="2280" y="505"/>
                  </a:cubicBezTo>
                  <a:cubicBezTo>
                    <a:pt x="2280" y="505"/>
                    <a:pt x="2269" y="505"/>
                    <a:pt x="2269" y="491"/>
                  </a:cubicBezTo>
                  <a:cubicBezTo>
                    <a:pt x="2258" y="517"/>
                    <a:pt x="2247" y="528"/>
                    <a:pt x="2247" y="539"/>
                  </a:cubicBezTo>
                  <a:lnTo>
                    <a:pt x="2247" y="771"/>
                  </a:lnTo>
                  <a:cubicBezTo>
                    <a:pt x="2247" y="841"/>
                    <a:pt x="2269" y="866"/>
                    <a:pt x="2317" y="877"/>
                  </a:cubicBezTo>
                  <a:cubicBezTo>
                    <a:pt x="2332" y="883"/>
                    <a:pt x="2348" y="886"/>
                    <a:pt x="2362" y="886"/>
                  </a:cubicBezTo>
                  <a:cubicBezTo>
                    <a:pt x="2403" y="886"/>
                    <a:pt x="2437" y="864"/>
                    <a:pt x="2445" y="829"/>
                  </a:cubicBezTo>
                  <a:cubicBezTo>
                    <a:pt x="2467" y="771"/>
                    <a:pt x="2490" y="715"/>
                    <a:pt x="2490" y="656"/>
                  </a:cubicBezTo>
                  <a:cubicBezTo>
                    <a:pt x="2504" y="575"/>
                    <a:pt x="2504" y="505"/>
                    <a:pt x="2504" y="410"/>
                  </a:cubicBezTo>
                  <a:close/>
                  <a:moveTo>
                    <a:pt x="2330" y="0"/>
                  </a:moveTo>
                  <a:cubicBezTo>
                    <a:pt x="2280" y="0"/>
                    <a:pt x="2232" y="35"/>
                    <a:pt x="2210" y="86"/>
                  </a:cubicBezTo>
                  <a:cubicBezTo>
                    <a:pt x="2199" y="120"/>
                    <a:pt x="2188" y="167"/>
                    <a:pt x="2188" y="201"/>
                  </a:cubicBezTo>
                  <a:lnTo>
                    <a:pt x="2188" y="366"/>
                  </a:lnTo>
                  <a:lnTo>
                    <a:pt x="104" y="366"/>
                  </a:lnTo>
                  <a:cubicBezTo>
                    <a:pt x="12" y="366"/>
                    <a:pt x="1" y="377"/>
                    <a:pt x="1" y="469"/>
                  </a:cubicBezTo>
                  <a:lnTo>
                    <a:pt x="1" y="3159"/>
                  </a:lnTo>
                  <a:lnTo>
                    <a:pt x="1" y="3193"/>
                  </a:lnTo>
                  <a:cubicBezTo>
                    <a:pt x="12" y="3240"/>
                    <a:pt x="23" y="3252"/>
                    <a:pt x="70" y="3252"/>
                  </a:cubicBezTo>
                  <a:lnTo>
                    <a:pt x="3317" y="3252"/>
                  </a:lnTo>
                  <a:cubicBezTo>
                    <a:pt x="3342" y="3252"/>
                    <a:pt x="3364" y="3252"/>
                    <a:pt x="3364" y="3215"/>
                  </a:cubicBezTo>
                  <a:lnTo>
                    <a:pt x="3364" y="2961"/>
                  </a:lnTo>
                  <a:cubicBezTo>
                    <a:pt x="3375" y="2763"/>
                    <a:pt x="3364" y="2575"/>
                    <a:pt x="3364" y="2377"/>
                  </a:cubicBezTo>
                  <a:lnTo>
                    <a:pt x="3364" y="458"/>
                  </a:lnTo>
                  <a:cubicBezTo>
                    <a:pt x="3364" y="377"/>
                    <a:pt x="3364" y="366"/>
                    <a:pt x="3283" y="366"/>
                  </a:cubicBezTo>
                  <a:lnTo>
                    <a:pt x="2504" y="366"/>
                  </a:lnTo>
                  <a:lnTo>
                    <a:pt x="2504" y="307"/>
                  </a:lnTo>
                  <a:cubicBezTo>
                    <a:pt x="2490" y="237"/>
                    <a:pt x="2490" y="167"/>
                    <a:pt x="2479" y="97"/>
                  </a:cubicBezTo>
                  <a:cubicBezTo>
                    <a:pt x="2456" y="28"/>
                    <a:pt x="2409" y="3"/>
                    <a:pt x="2350" y="3"/>
                  </a:cubicBezTo>
                  <a:cubicBezTo>
                    <a:pt x="2343" y="1"/>
                    <a:pt x="2336" y="0"/>
                    <a:pt x="233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3" name="Google Shape;4443;p47"/>
            <p:cNvSpPr/>
            <p:nvPr/>
          </p:nvSpPr>
          <p:spPr>
            <a:xfrm>
              <a:off x="303417" y="1558575"/>
              <a:ext cx="246443" cy="210513"/>
            </a:xfrm>
            <a:custGeom>
              <a:avLst/>
              <a:gdLst/>
              <a:ahLst/>
              <a:cxnLst/>
              <a:rect l="l" t="t" r="r" b="b"/>
              <a:pathLst>
                <a:path w="3258" h="2783" extrusionOk="0">
                  <a:moveTo>
                    <a:pt x="0" y="0"/>
                  </a:moveTo>
                  <a:lnTo>
                    <a:pt x="0" y="2783"/>
                  </a:lnTo>
                  <a:lnTo>
                    <a:pt x="3258" y="2783"/>
                  </a:lnTo>
                  <a:lnTo>
                    <a:pt x="3258" y="0"/>
                  </a:lnTo>
                  <a:lnTo>
                    <a:pt x="2445" y="0"/>
                  </a:lnTo>
                  <a:cubicBezTo>
                    <a:pt x="2445" y="95"/>
                    <a:pt x="2445" y="165"/>
                    <a:pt x="2431" y="246"/>
                  </a:cubicBezTo>
                  <a:cubicBezTo>
                    <a:pt x="2431" y="305"/>
                    <a:pt x="2408" y="361"/>
                    <a:pt x="2386" y="419"/>
                  </a:cubicBezTo>
                  <a:cubicBezTo>
                    <a:pt x="2378" y="454"/>
                    <a:pt x="2344" y="476"/>
                    <a:pt x="2303" y="476"/>
                  </a:cubicBezTo>
                  <a:cubicBezTo>
                    <a:pt x="2289" y="476"/>
                    <a:pt x="2273" y="473"/>
                    <a:pt x="2258" y="467"/>
                  </a:cubicBezTo>
                  <a:cubicBezTo>
                    <a:pt x="2210" y="456"/>
                    <a:pt x="2188" y="431"/>
                    <a:pt x="2188" y="361"/>
                  </a:cubicBezTo>
                  <a:lnTo>
                    <a:pt x="2188" y="129"/>
                  </a:lnTo>
                  <a:cubicBezTo>
                    <a:pt x="2188" y="118"/>
                    <a:pt x="2199" y="107"/>
                    <a:pt x="2210" y="81"/>
                  </a:cubicBezTo>
                  <a:cubicBezTo>
                    <a:pt x="2210" y="95"/>
                    <a:pt x="2221" y="95"/>
                    <a:pt x="2221" y="95"/>
                  </a:cubicBezTo>
                  <a:cubicBezTo>
                    <a:pt x="2221" y="107"/>
                    <a:pt x="2221" y="129"/>
                    <a:pt x="2235" y="140"/>
                  </a:cubicBezTo>
                  <a:lnTo>
                    <a:pt x="2235" y="375"/>
                  </a:lnTo>
                  <a:cubicBezTo>
                    <a:pt x="2243" y="405"/>
                    <a:pt x="2265" y="426"/>
                    <a:pt x="2290" y="426"/>
                  </a:cubicBezTo>
                  <a:cubicBezTo>
                    <a:pt x="2302" y="426"/>
                    <a:pt x="2315" y="420"/>
                    <a:pt x="2327" y="408"/>
                  </a:cubicBezTo>
                  <a:cubicBezTo>
                    <a:pt x="2350" y="397"/>
                    <a:pt x="2361" y="375"/>
                    <a:pt x="2361" y="350"/>
                  </a:cubicBezTo>
                  <a:cubicBezTo>
                    <a:pt x="2397" y="246"/>
                    <a:pt x="2397" y="129"/>
                    <a:pt x="2397" y="0"/>
                  </a:cubicBezTo>
                  <a:close/>
                </a:path>
              </a:pathLst>
            </a:custGeom>
            <a:solidFill>
              <a:srgbClr val="F7E7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4" name="Google Shape;4444;p47"/>
            <p:cNvSpPr/>
            <p:nvPr/>
          </p:nvSpPr>
          <p:spPr>
            <a:xfrm>
              <a:off x="321798" y="1611371"/>
              <a:ext cx="84568" cy="3706"/>
            </a:xfrm>
            <a:custGeom>
              <a:avLst/>
              <a:gdLst/>
              <a:ahLst/>
              <a:cxnLst/>
              <a:rect l="l" t="t" r="r" b="b"/>
              <a:pathLst>
                <a:path w="1118" h="49" extrusionOk="0">
                  <a:moveTo>
                    <a:pt x="37" y="1"/>
                  </a:moveTo>
                  <a:cubicBezTo>
                    <a:pt x="23" y="1"/>
                    <a:pt x="11" y="12"/>
                    <a:pt x="0" y="26"/>
                  </a:cubicBezTo>
                  <a:cubicBezTo>
                    <a:pt x="11" y="37"/>
                    <a:pt x="23" y="37"/>
                    <a:pt x="37" y="48"/>
                  </a:cubicBezTo>
                  <a:lnTo>
                    <a:pt x="1059" y="48"/>
                  </a:lnTo>
                  <a:cubicBezTo>
                    <a:pt x="1084" y="48"/>
                    <a:pt x="1095" y="26"/>
                    <a:pt x="1118" y="26"/>
                  </a:cubicBezTo>
                  <a:cubicBezTo>
                    <a:pt x="1095" y="12"/>
                    <a:pt x="1070" y="1"/>
                    <a:pt x="105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5" name="Google Shape;4445;p47"/>
            <p:cNvSpPr/>
            <p:nvPr/>
          </p:nvSpPr>
          <p:spPr>
            <a:xfrm>
              <a:off x="322630" y="1594730"/>
              <a:ext cx="85476" cy="2799"/>
            </a:xfrm>
            <a:custGeom>
              <a:avLst/>
              <a:gdLst/>
              <a:ahLst/>
              <a:cxnLst/>
              <a:rect l="l" t="t" r="r" b="b"/>
              <a:pathLst>
                <a:path w="1130" h="37" extrusionOk="0">
                  <a:moveTo>
                    <a:pt x="12" y="0"/>
                  </a:moveTo>
                  <a:cubicBezTo>
                    <a:pt x="0" y="0"/>
                    <a:pt x="0" y="11"/>
                    <a:pt x="0" y="11"/>
                  </a:cubicBezTo>
                  <a:cubicBezTo>
                    <a:pt x="0" y="22"/>
                    <a:pt x="0" y="36"/>
                    <a:pt x="12" y="36"/>
                  </a:cubicBezTo>
                  <a:lnTo>
                    <a:pt x="1084" y="36"/>
                  </a:lnTo>
                  <a:cubicBezTo>
                    <a:pt x="1096" y="36"/>
                    <a:pt x="1118" y="36"/>
                    <a:pt x="1129" y="22"/>
                  </a:cubicBezTo>
                  <a:lnTo>
                    <a:pt x="1129" y="11"/>
                  </a:lnTo>
                  <a:cubicBezTo>
                    <a:pt x="1107" y="0"/>
                    <a:pt x="1084" y="0"/>
                    <a:pt x="10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6" name="Google Shape;4446;p47"/>
            <p:cNvSpPr/>
            <p:nvPr/>
          </p:nvSpPr>
          <p:spPr>
            <a:xfrm>
              <a:off x="321798" y="1611371"/>
              <a:ext cx="84568" cy="3706"/>
            </a:xfrm>
            <a:custGeom>
              <a:avLst/>
              <a:gdLst/>
              <a:ahLst/>
              <a:cxnLst/>
              <a:rect l="l" t="t" r="r" b="b"/>
              <a:pathLst>
                <a:path w="1118" h="49" extrusionOk="0">
                  <a:moveTo>
                    <a:pt x="37" y="1"/>
                  </a:moveTo>
                  <a:cubicBezTo>
                    <a:pt x="23" y="1"/>
                    <a:pt x="11" y="12"/>
                    <a:pt x="0" y="26"/>
                  </a:cubicBezTo>
                  <a:cubicBezTo>
                    <a:pt x="11" y="37"/>
                    <a:pt x="23" y="37"/>
                    <a:pt x="37" y="48"/>
                  </a:cubicBezTo>
                  <a:lnTo>
                    <a:pt x="1059" y="48"/>
                  </a:lnTo>
                  <a:cubicBezTo>
                    <a:pt x="1084" y="48"/>
                    <a:pt x="1095" y="26"/>
                    <a:pt x="1118" y="26"/>
                  </a:cubicBezTo>
                  <a:cubicBezTo>
                    <a:pt x="1095" y="12"/>
                    <a:pt x="1070" y="1"/>
                    <a:pt x="10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7" name="Google Shape;4447;p47"/>
            <p:cNvSpPr/>
            <p:nvPr/>
          </p:nvSpPr>
          <p:spPr>
            <a:xfrm>
              <a:off x="322630" y="1594730"/>
              <a:ext cx="85476" cy="2799"/>
            </a:xfrm>
            <a:custGeom>
              <a:avLst/>
              <a:gdLst/>
              <a:ahLst/>
              <a:cxnLst/>
              <a:rect l="l" t="t" r="r" b="b"/>
              <a:pathLst>
                <a:path w="1130" h="37" extrusionOk="0">
                  <a:moveTo>
                    <a:pt x="12" y="0"/>
                  </a:moveTo>
                  <a:cubicBezTo>
                    <a:pt x="0" y="0"/>
                    <a:pt x="0" y="11"/>
                    <a:pt x="0" y="11"/>
                  </a:cubicBezTo>
                  <a:cubicBezTo>
                    <a:pt x="0" y="22"/>
                    <a:pt x="0" y="36"/>
                    <a:pt x="12" y="36"/>
                  </a:cubicBezTo>
                  <a:lnTo>
                    <a:pt x="1084" y="36"/>
                  </a:lnTo>
                  <a:cubicBezTo>
                    <a:pt x="1096" y="36"/>
                    <a:pt x="1118" y="36"/>
                    <a:pt x="1129" y="22"/>
                  </a:cubicBezTo>
                  <a:lnTo>
                    <a:pt x="1129" y="11"/>
                  </a:lnTo>
                  <a:cubicBezTo>
                    <a:pt x="1107" y="0"/>
                    <a:pt x="1084" y="0"/>
                    <a:pt x="105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170002" y="1405777"/>
            <a:ext cx="7059271" cy="366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>
              <a:lnSpc>
                <a:spcPct val="107000"/>
              </a:lnSpc>
            </a:pP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repetition             identify               first and last             summarize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1418" y="1949987"/>
            <a:ext cx="5213821" cy="25162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find the main idea of a passage?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(1) _____________ the topic.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(2) _____________ the passage in your own words.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Check the (3) _________________ sentences.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Look for (4) _______________ of ideas.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0484" y="2377191"/>
            <a:ext cx="1064710" cy="40395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Identify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2802913"/>
            <a:ext cx="1454240" cy="40395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Summarize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2374" y="3538279"/>
            <a:ext cx="1584083" cy="40395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 and last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9644" y="3963804"/>
            <a:ext cx="1331610" cy="40395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repetition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2" name="Google Shape;4452;p48"/>
          <p:cNvSpPr txBox="1">
            <a:spLocks noGrp="1"/>
          </p:cNvSpPr>
          <p:nvPr>
            <p:ph type="title"/>
          </p:nvPr>
        </p:nvSpPr>
        <p:spPr>
          <a:xfrm>
            <a:off x="909516" y="1748458"/>
            <a:ext cx="4385257" cy="1418961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</a:rPr>
              <a:t>Exercise 2: (P.89) </a:t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</a:rPr>
              <a:t>Read the texts. </a:t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</a:rPr>
              <a:t>Choose the correct answer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 </a:t>
            </a:r>
            <a:br>
              <a:rPr lang="en-US" sz="2400" dirty="0">
                <a:solidFill>
                  <a:schemeClr val="bg1"/>
                </a:solidFill>
                <a:latin typeface="+mn-lt"/>
              </a:rPr>
            </a:br>
            <a:endParaRPr sz="24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453" name="Google Shape;4453;p48"/>
          <p:cNvSpPr txBox="1">
            <a:spLocks noGrp="1"/>
          </p:cNvSpPr>
          <p:nvPr>
            <p:ph type="subTitle" idx="1"/>
          </p:nvPr>
        </p:nvSpPr>
        <p:spPr>
          <a:xfrm>
            <a:off x="901175" y="3691713"/>
            <a:ext cx="4195200" cy="7464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pic>
        <p:nvPicPr>
          <p:cNvPr id="4454" name="Google Shape;4454;p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0239" r="819"/>
          <a:stretch/>
        </p:blipFill>
        <p:spPr>
          <a:xfrm>
            <a:off x="5202675" y="892650"/>
            <a:ext cx="3163500" cy="3576600"/>
          </a:xfrm>
          <a:prstGeom prst="roundRect">
            <a:avLst>
              <a:gd name="adj" fmla="val 16667"/>
            </a:avLst>
          </a:prstGeom>
        </p:spPr>
      </p:pic>
      <p:grpSp>
        <p:nvGrpSpPr>
          <p:cNvPr id="4455" name="Google Shape;4455;p48"/>
          <p:cNvGrpSpPr/>
          <p:nvPr/>
        </p:nvGrpSpPr>
        <p:grpSpPr>
          <a:xfrm>
            <a:off x="3765295" y="3409950"/>
            <a:ext cx="1247214" cy="1027000"/>
            <a:chOff x="6370649" y="2255515"/>
            <a:chExt cx="616486" cy="507637"/>
          </a:xfrm>
        </p:grpSpPr>
        <p:sp>
          <p:nvSpPr>
            <p:cNvPr id="4456" name="Google Shape;4456;p48"/>
            <p:cNvSpPr/>
            <p:nvPr/>
          </p:nvSpPr>
          <p:spPr>
            <a:xfrm>
              <a:off x="6370649" y="2255515"/>
              <a:ext cx="616486" cy="507637"/>
            </a:xfrm>
            <a:custGeom>
              <a:avLst/>
              <a:gdLst/>
              <a:ahLst/>
              <a:cxnLst/>
              <a:rect l="l" t="t" r="r" b="b"/>
              <a:pathLst>
                <a:path w="8150" h="6711" extrusionOk="0">
                  <a:moveTo>
                    <a:pt x="4184" y="1"/>
                  </a:moveTo>
                  <a:cubicBezTo>
                    <a:pt x="4139" y="1"/>
                    <a:pt x="4095" y="2"/>
                    <a:pt x="4051" y="5"/>
                  </a:cubicBezTo>
                  <a:cubicBezTo>
                    <a:pt x="3878" y="5"/>
                    <a:pt x="3702" y="17"/>
                    <a:pt x="3540" y="42"/>
                  </a:cubicBezTo>
                  <a:lnTo>
                    <a:pt x="3492" y="42"/>
                  </a:lnTo>
                  <a:cubicBezTo>
                    <a:pt x="3411" y="53"/>
                    <a:pt x="3330" y="75"/>
                    <a:pt x="3260" y="86"/>
                  </a:cubicBezTo>
                  <a:cubicBezTo>
                    <a:pt x="3235" y="100"/>
                    <a:pt x="3213" y="100"/>
                    <a:pt x="3202" y="100"/>
                  </a:cubicBezTo>
                  <a:cubicBezTo>
                    <a:pt x="3073" y="134"/>
                    <a:pt x="2981" y="215"/>
                    <a:pt x="2934" y="321"/>
                  </a:cubicBezTo>
                  <a:cubicBezTo>
                    <a:pt x="2830" y="402"/>
                    <a:pt x="2746" y="506"/>
                    <a:pt x="2702" y="634"/>
                  </a:cubicBezTo>
                  <a:cubicBezTo>
                    <a:pt x="2691" y="682"/>
                    <a:pt x="2677" y="740"/>
                    <a:pt x="2665" y="785"/>
                  </a:cubicBezTo>
                  <a:cubicBezTo>
                    <a:pt x="2654" y="799"/>
                    <a:pt x="2654" y="799"/>
                    <a:pt x="2654" y="810"/>
                  </a:cubicBezTo>
                  <a:cubicBezTo>
                    <a:pt x="2632" y="832"/>
                    <a:pt x="2607" y="855"/>
                    <a:pt x="2596" y="880"/>
                  </a:cubicBezTo>
                  <a:lnTo>
                    <a:pt x="2177" y="891"/>
                  </a:lnTo>
                  <a:cubicBezTo>
                    <a:pt x="2107" y="832"/>
                    <a:pt x="2003" y="799"/>
                    <a:pt x="1875" y="799"/>
                  </a:cubicBezTo>
                  <a:cubicBezTo>
                    <a:pt x="1746" y="810"/>
                    <a:pt x="1618" y="810"/>
                    <a:pt x="1478" y="821"/>
                  </a:cubicBezTo>
                  <a:cubicBezTo>
                    <a:pt x="1350" y="821"/>
                    <a:pt x="1246" y="855"/>
                    <a:pt x="1188" y="939"/>
                  </a:cubicBezTo>
                  <a:lnTo>
                    <a:pt x="967" y="939"/>
                  </a:lnTo>
                  <a:cubicBezTo>
                    <a:pt x="816" y="939"/>
                    <a:pt x="676" y="972"/>
                    <a:pt x="537" y="1064"/>
                  </a:cubicBezTo>
                  <a:cubicBezTo>
                    <a:pt x="349" y="1182"/>
                    <a:pt x="221" y="1344"/>
                    <a:pt x="151" y="1542"/>
                  </a:cubicBezTo>
                  <a:cubicBezTo>
                    <a:pt x="151" y="1542"/>
                    <a:pt x="151" y="1553"/>
                    <a:pt x="140" y="1567"/>
                  </a:cubicBezTo>
                  <a:cubicBezTo>
                    <a:pt x="48" y="1693"/>
                    <a:pt x="0" y="1832"/>
                    <a:pt x="0" y="1972"/>
                  </a:cubicBezTo>
                  <a:cubicBezTo>
                    <a:pt x="11" y="2207"/>
                    <a:pt x="11" y="2391"/>
                    <a:pt x="37" y="2567"/>
                  </a:cubicBezTo>
                  <a:cubicBezTo>
                    <a:pt x="37" y="2671"/>
                    <a:pt x="92" y="2754"/>
                    <a:pt x="118" y="2799"/>
                  </a:cubicBezTo>
                  <a:cubicBezTo>
                    <a:pt x="118" y="2799"/>
                    <a:pt x="129" y="2799"/>
                    <a:pt x="129" y="2810"/>
                  </a:cubicBezTo>
                  <a:cubicBezTo>
                    <a:pt x="129" y="2905"/>
                    <a:pt x="140" y="2997"/>
                    <a:pt x="140" y="3078"/>
                  </a:cubicBezTo>
                  <a:lnTo>
                    <a:pt x="162" y="3858"/>
                  </a:lnTo>
                  <a:cubicBezTo>
                    <a:pt x="187" y="4534"/>
                    <a:pt x="221" y="5232"/>
                    <a:pt x="232" y="5931"/>
                  </a:cubicBezTo>
                  <a:cubicBezTo>
                    <a:pt x="246" y="6177"/>
                    <a:pt x="361" y="6372"/>
                    <a:pt x="548" y="6490"/>
                  </a:cubicBezTo>
                  <a:cubicBezTo>
                    <a:pt x="769" y="6629"/>
                    <a:pt x="1026" y="6710"/>
                    <a:pt x="1294" y="6710"/>
                  </a:cubicBezTo>
                  <a:lnTo>
                    <a:pt x="1338" y="6710"/>
                  </a:lnTo>
                  <a:cubicBezTo>
                    <a:pt x="2154" y="6688"/>
                    <a:pt x="2992" y="6652"/>
                    <a:pt x="3794" y="6618"/>
                  </a:cubicBezTo>
                  <a:cubicBezTo>
                    <a:pt x="4087" y="6618"/>
                    <a:pt x="4378" y="6607"/>
                    <a:pt x="4668" y="6596"/>
                  </a:cubicBezTo>
                  <a:cubicBezTo>
                    <a:pt x="4878" y="6582"/>
                    <a:pt x="5088" y="6571"/>
                    <a:pt x="5308" y="6571"/>
                  </a:cubicBezTo>
                  <a:cubicBezTo>
                    <a:pt x="5856" y="6548"/>
                    <a:pt x="6415" y="6526"/>
                    <a:pt x="6973" y="6512"/>
                  </a:cubicBezTo>
                  <a:cubicBezTo>
                    <a:pt x="7230" y="6501"/>
                    <a:pt x="7473" y="6442"/>
                    <a:pt x="7730" y="6316"/>
                  </a:cubicBezTo>
                  <a:cubicBezTo>
                    <a:pt x="7999" y="6199"/>
                    <a:pt x="8149" y="5967"/>
                    <a:pt x="8138" y="5699"/>
                  </a:cubicBezTo>
                  <a:cubicBezTo>
                    <a:pt x="8124" y="5394"/>
                    <a:pt x="8113" y="5093"/>
                    <a:pt x="8102" y="4791"/>
                  </a:cubicBezTo>
                  <a:cubicBezTo>
                    <a:pt x="8102" y="4626"/>
                    <a:pt x="8091" y="4464"/>
                    <a:pt x="8091" y="4302"/>
                  </a:cubicBezTo>
                  <a:cubicBezTo>
                    <a:pt x="8068" y="3718"/>
                    <a:pt x="8043" y="3126"/>
                    <a:pt x="8021" y="2545"/>
                  </a:cubicBezTo>
                  <a:cubicBezTo>
                    <a:pt x="8091" y="2461"/>
                    <a:pt x="8113" y="2358"/>
                    <a:pt x="8113" y="2240"/>
                  </a:cubicBezTo>
                  <a:lnTo>
                    <a:pt x="8113" y="2090"/>
                  </a:lnTo>
                  <a:cubicBezTo>
                    <a:pt x="8102" y="1961"/>
                    <a:pt x="8102" y="1832"/>
                    <a:pt x="8102" y="1707"/>
                  </a:cubicBezTo>
                  <a:cubicBezTo>
                    <a:pt x="8091" y="1542"/>
                    <a:pt x="8032" y="1402"/>
                    <a:pt x="7915" y="1274"/>
                  </a:cubicBezTo>
                  <a:cubicBezTo>
                    <a:pt x="7795" y="955"/>
                    <a:pt x="7474" y="727"/>
                    <a:pt x="7142" y="727"/>
                  </a:cubicBezTo>
                  <a:cubicBezTo>
                    <a:pt x="7125" y="727"/>
                    <a:pt x="7108" y="728"/>
                    <a:pt x="7091" y="729"/>
                  </a:cubicBezTo>
                  <a:lnTo>
                    <a:pt x="6834" y="729"/>
                  </a:lnTo>
                  <a:cubicBezTo>
                    <a:pt x="6764" y="659"/>
                    <a:pt x="6658" y="634"/>
                    <a:pt x="6532" y="634"/>
                  </a:cubicBezTo>
                  <a:lnTo>
                    <a:pt x="6135" y="645"/>
                  </a:lnTo>
                  <a:cubicBezTo>
                    <a:pt x="6007" y="659"/>
                    <a:pt x="5914" y="693"/>
                    <a:pt x="5845" y="763"/>
                  </a:cubicBezTo>
                  <a:lnTo>
                    <a:pt x="5426" y="774"/>
                  </a:lnTo>
                  <a:cubicBezTo>
                    <a:pt x="5414" y="751"/>
                    <a:pt x="5389" y="740"/>
                    <a:pt x="5367" y="715"/>
                  </a:cubicBezTo>
                  <a:cubicBezTo>
                    <a:pt x="5367" y="704"/>
                    <a:pt x="5356" y="693"/>
                    <a:pt x="5356" y="682"/>
                  </a:cubicBezTo>
                  <a:cubicBezTo>
                    <a:pt x="5345" y="645"/>
                    <a:pt x="5319" y="600"/>
                    <a:pt x="5308" y="553"/>
                  </a:cubicBezTo>
                  <a:cubicBezTo>
                    <a:pt x="5238" y="402"/>
                    <a:pt x="5146" y="310"/>
                    <a:pt x="5051" y="251"/>
                  </a:cubicBezTo>
                  <a:cubicBezTo>
                    <a:pt x="5007" y="145"/>
                    <a:pt x="4900" y="75"/>
                    <a:pt x="4786" y="53"/>
                  </a:cubicBezTo>
                  <a:lnTo>
                    <a:pt x="4772" y="42"/>
                  </a:lnTo>
                  <a:cubicBezTo>
                    <a:pt x="4749" y="42"/>
                    <a:pt x="4702" y="31"/>
                    <a:pt x="4657" y="31"/>
                  </a:cubicBezTo>
                  <a:cubicBezTo>
                    <a:pt x="4610" y="17"/>
                    <a:pt x="4551" y="17"/>
                    <a:pt x="4506" y="17"/>
                  </a:cubicBezTo>
                  <a:cubicBezTo>
                    <a:pt x="4398" y="9"/>
                    <a:pt x="4291" y="1"/>
                    <a:pt x="4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57" name="Google Shape;4457;p48"/>
            <p:cNvSpPr/>
            <p:nvPr/>
          </p:nvSpPr>
          <p:spPr>
            <a:xfrm>
              <a:off x="6418150" y="2476079"/>
              <a:ext cx="531994" cy="259756"/>
            </a:xfrm>
            <a:custGeom>
              <a:avLst/>
              <a:gdLst/>
              <a:ahLst/>
              <a:cxnLst/>
              <a:rect l="l" t="t" r="r" b="b"/>
              <a:pathLst>
                <a:path w="7033" h="3434" extrusionOk="0">
                  <a:moveTo>
                    <a:pt x="2574" y="1070"/>
                  </a:moveTo>
                  <a:cubicBezTo>
                    <a:pt x="2607" y="1082"/>
                    <a:pt x="2655" y="1096"/>
                    <a:pt x="2691" y="1118"/>
                  </a:cubicBezTo>
                  <a:cubicBezTo>
                    <a:pt x="2757" y="1142"/>
                    <a:pt x="2818" y="1162"/>
                    <a:pt x="2885" y="1162"/>
                  </a:cubicBezTo>
                  <a:cubicBezTo>
                    <a:pt x="2912" y="1162"/>
                    <a:pt x="2940" y="1159"/>
                    <a:pt x="2971" y="1151"/>
                  </a:cubicBezTo>
                  <a:cubicBezTo>
                    <a:pt x="2985" y="1148"/>
                    <a:pt x="3001" y="1146"/>
                    <a:pt x="3016" y="1146"/>
                  </a:cubicBezTo>
                  <a:cubicBezTo>
                    <a:pt x="3047" y="1146"/>
                    <a:pt x="3079" y="1151"/>
                    <a:pt x="3110" y="1151"/>
                  </a:cubicBezTo>
                  <a:cubicBezTo>
                    <a:pt x="3133" y="1151"/>
                    <a:pt x="3144" y="1165"/>
                    <a:pt x="3166" y="1177"/>
                  </a:cubicBezTo>
                  <a:cubicBezTo>
                    <a:pt x="3137" y="1196"/>
                    <a:pt x="3082" y="1205"/>
                    <a:pt x="3017" y="1205"/>
                  </a:cubicBezTo>
                  <a:cubicBezTo>
                    <a:pt x="2853" y="1205"/>
                    <a:pt x="2621" y="1150"/>
                    <a:pt x="2563" y="1082"/>
                  </a:cubicBezTo>
                  <a:lnTo>
                    <a:pt x="2574" y="1070"/>
                  </a:lnTo>
                  <a:close/>
                  <a:moveTo>
                    <a:pt x="3004" y="1235"/>
                  </a:moveTo>
                  <a:cubicBezTo>
                    <a:pt x="3015" y="1246"/>
                    <a:pt x="3040" y="1246"/>
                    <a:pt x="3052" y="1246"/>
                  </a:cubicBezTo>
                  <a:cubicBezTo>
                    <a:pt x="3121" y="1269"/>
                    <a:pt x="3191" y="1291"/>
                    <a:pt x="3261" y="1327"/>
                  </a:cubicBezTo>
                  <a:cubicBezTo>
                    <a:pt x="3272" y="1327"/>
                    <a:pt x="3283" y="1350"/>
                    <a:pt x="3295" y="1361"/>
                  </a:cubicBezTo>
                  <a:lnTo>
                    <a:pt x="3250" y="1361"/>
                  </a:lnTo>
                  <a:cubicBezTo>
                    <a:pt x="3180" y="1339"/>
                    <a:pt x="3110" y="1316"/>
                    <a:pt x="3040" y="1280"/>
                  </a:cubicBezTo>
                  <a:cubicBezTo>
                    <a:pt x="3026" y="1280"/>
                    <a:pt x="3015" y="1269"/>
                    <a:pt x="3004" y="1258"/>
                  </a:cubicBezTo>
                  <a:lnTo>
                    <a:pt x="3004" y="1235"/>
                  </a:lnTo>
                  <a:close/>
                  <a:moveTo>
                    <a:pt x="3155" y="1654"/>
                  </a:moveTo>
                  <a:lnTo>
                    <a:pt x="3155" y="1654"/>
                  </a:lnTo>
                  <a:cubicBezTo>
                    <a:pt x="3191" y="1688"/>
                    <a:pt x="3166" y="1805"/>
                    <a:pt x="3121" y="1850"/>
                  </a:cubicBezTo>
                  <a:cubicBezTo>
                    <a:pt x="3096" y="1805"/>
                    <a:pt x="3121" y="1699"/>
                    <a:pt x="3155" y="1654"/>
                  </a:cubicBezTo>
                  <a:close/>
                  <a:moveTo>
                    <a:pt x="6856" y="1735"/>
                  </a:moveTo>
                  <a:lnTo>
                    <a:pt x="6856" y="1735"/>
                  </a:lnTo>
                  <a:cubicBezTo>
                    <a:pt x="6868" y="1769"/>
                    <a:pt x="6823" y="1875"/>
                    <a:pt x="6764" y="1897"/>
                  </a:cubicBezTo>
                  <a:cubicBezTo>
                    <a:pt x="6753" y="1850"/>
                    <a:pt x="6812" y="1758"/>
                    <a:pt x="6856" y="1735"/>
                  </a:cubicBezTo>
                  <a:close/>
                  <a:moveTo>
                    <a:pt x="736" y="2258"/>
                  </a:moveTo>
                  <a:cubicBezTo>
                    <a:pt x="758" y="2269"/>
                    <a:pt x="780" y="2294"/>
                    <a:pt x="805" y="2316"/>
                  </a:cubicBezTo>
                  <a:cubicBezTo>
                    <a:pt x="791" y="2316"/>
                    <a:pt x="791" y="2328"/>
                    <a:pt x="780" y="2339"/>
                  </a:cubicBezTo>
                  <a:cubicBezTo>
                    <a:pt x="758" y="2316"/>
                    <a:pt x="736" y="2305"/>
                    <a:pt x="710" y="2283"/>
                  </a:cubicBezTo>
                  <a:cubicBezTo>
                    <a:pt x="710" y="2269"/>
                    <a:pt x="722" y="2269"/>
                    <a:pt x="736" y="2258"/>
                  </a:cubicBezTo>
                  <a:close/>
                  <a:moveTo>
                    <a:pt x="6694" y="2015"/>
                  </a:moveTo>
                  <a:cubicBezTo>
                    <a:pt x="6706" y="2015"/>
                    <a:pt x="6706" y="2015"/>
                    <a:pt x="6717" y="2026"/>
                  </a:cubicBezTo>
                  <a:cubicBezTo>
                    <a:pt x="6625" y="2166"/>
                    <a:pt x="6544" y="2305"/>
                    <a:pt x="6449" y="2445"/>
                  </a:cubicBezTo>
                  <a:lnTo>
                    <a:pt x="6426" y="2445"/>
                  </a:lnTo>
                  <a:cubicBezTo>
                    <a:pt x="6437" y="2434"/>
                    <a:pt x="6426" y="2409"/>
                    <a:pt x="6437" y="2397"/>
                  </a:cubicBezTo>
                  <a:cubicBezTo>
                    <a:pt x="6449" y="2375"/>
                    <a:pt x="6463" y="2353"/>
                    <a:pt x="6485" y="2328"/>
                  </a:cubicBezTo>
                  <a:cubicBezTo>
                    <a:pt x="6544" y="2224"/>
                    <a:pt x="6613" y="2129"/>
                    <a:pt x="6672" y="2026"/>
                  </a:cubicBezTo>
                  <a:cubicBezTo>
                    <a:pt x="6683" y="2026"/>
                    <a:pt x="6694" y="2015"/>
                    <a:pt x="6694" y="2015"/>
                  </a:cubicBezTo>
                  <a:close/>
                  <a:moveTo>
                    <a:pt x="456" y="2235"/>
                  </a:moveTo>
                  <a:cubicBezTo>
                    <a:pt x="537" y="2305"/>
                    <a:pt x="629" y="2386"/>
                    <a:pt x="722" y="2467"/>
                  </a:cubicBezTo>
                  <a:cubicBezTo>
                    <a:pt x="719" y="2468"/>
                    <a:pt x="717" y="2468"/>
                    <a:pt x="714" y="2468"/>
                  </a:cubicBezTo>
                  <a:cubicBezTo>
                    <a:pt x="640" y="2468"/>
                    <a:pt x="478" y="2324"/>
                    <a:pt x="456" y="2235"/>
                  </a:cubicBezTo>
                  <a:close/>
                  <a:moveTo>
                    <a:pt x="6577" y="2409"/>
                  </a:moveTo>
                  <a:lnTo>
                    <a:pt x="6602" y="2423"/>
                  </a:lnTo>
                  <a:cubicBezTo>
                    <a:pt x="6577" y="2445"/>
                    <a:pt x="6566" y="2478"/>
                    <a:pt x="6544" y="2515"/>
                  </a:cubicBezTo>
                  <a:cubicBezTo>
                    <a:pt x="6532" y="2504"/>
                    <a:pt x="6518" y="2492"/>
                    <a:pt x="6518" y="2492"/>
                  </a:cubicBezTo>
                  <a:cubicBezTo>
                    <a:pt x="6544" y="2467"/>
                    <a:pt x="6555" y="2434"/>
                    <a:pt x="6577" y="2409"/>
                  </a:cubicBezTo>
                  <a:close/>
                  <a:moveTo>
                    <a:pt x="4786" y="2688"/>
                  </a:moveTo>
                  <a:lnTo>
                    <a:pt x="4786" y="2688"/>
                  </a:lnTo>
                  <a:cubicBezTo>
                    <a:pt x="4831" y="2713"/>
                    <a:pt x="4890" y="2897"/>
                    <a:pt x="4867" y="2956"/>
                  </a:cubicBezTo>
                  <a:cubicBezTo>
                    <a:pt x="4820" y="2923"/>
                    <a:pt x="4772" y="2735"/>
                    <a:pt x="4786" y="2688"/>
                  </a:cubicBezTo>
                  <a:close/>
                  <a:moveTo>
                    <a:pt x="4675" y="2881"/>
                  </a:moveTo>
                  <a:cubicBezTo>
                    <a:pt x="4681" y="2881"/>
                    <a:pt x="4691" y="2886"/>
                    <a:pt x="4691" y="2886"/>
                  </a:cubicBezTo>
                  <a:cubicBezTo>
                    <a:pt x="4717" y="2934"/>
                    <a:pt x="4739" y="2967"/>
                    <a:pt x="4728" y="3026"/>
                  </a:cubicBezTo>
                  <a:cubicBezTo>
                    <a:pt x="4669" y="2992"/>
                    <a:pt x="4658" y="2956"/>
                    <a:pt x="4658" y="2911"/>
                  </a:cubicBezTo>
                  <a:cubicBezTo>
                    <a:pt x="4647" y="2897"/>
                    <a:pt x="4658" y="2886"/>
                    <a:pt x="4669" y="2886"/>
                  </a:cubicBezTo>
                  <a:cubicBezTo>
                    <a:pt x="4669" y="2883"/>
                    <a:pt x="4672" y="2881"/>
                    <a:pt x="4675" y="2881"/>
                  </a:cubicBezTo>
                  <a:close/>
                  <a:moveTo>
                    <a:pt x="6926" y="0"/>
                  </a:moveTo>
                  <a:cubicBezTo>
                    <a:pt x="6868" y="70"/>
                    <a:pt x="6812" y="129"/>
                    <a:pt x="6753" y="188"/>
                  </a:cubicBezTo>
                  <a:cubicBezTo>
                    <a:pt x="6588" y="350"/>
                    <a:pt x="6393" y="467"/>
                    <a:pt x="6169" y="548"/>
                  </a:cubicBezTo>
                  <a:cubicBezTo>
                    <a:pt x="6125" y="570"/>
                    <a:pt x="6113" y="593"/>
                    <a:pt x="6113" y="629"/>
                  </a:cubicBezTo>
                  <a:cubicBezTo>
                    <a:pt x="6125" y="710"/>
                    <a:pt x="6125" y="780"/>
                    <a:pt x="6125" y="850"/>
                  </a:cubicBezTo>
                  <a:cubicBezTo>
                    <a:pt x="6136" y="1026"/>
                    <a:pt x="6136" y="1199"/>
                    <a:pt x="6147" y="1375"/>
                  </a:cubicBezTo>
                  <a:cubicBezTo>
                    <a:pt x="6147" y="1445"/>
                    <a:pt x="6136" y="1515"/>
                    <a:pt x="6077" y="1570"/>
                  </a:cubicBezTo>
                  <a:cubicBezTo>
                    <a:pt x="6012" y="1647"/>
                    <a:pt x="5923" y="1669"/>
                    <a:pt x="5832" y="1669"/>
                  </a:cubicBezTo>
                  <a:cubicBezTo>
                    <a:pt x="5809" y="1669"/>
                    <a:pt x="5787" y="1668"/>
                    <a:pt x="5764" y="1665"/>
                  </a:cubicBezTo>
                  <a:cubicBezTo>
                    <a:pt x="5599" y="1640"/>
                    <a:pt x="5530" y="1559"/>
                    <a:pt x="5518" y="1408"/>
                  </a:cubicBezTo>
                  <a:cubicBezTo>
                    <a:pt x="5518" y="1235"/>
                    <a:pt x="5507" y="1059"/>
                    <a:pt x="5507" y="886"/>
                  </a:cubicBezTo>
                  <a:lnTo>
                    <a:pt x="5507" y="791"/>
                  </a:lnTo>
                  <a:cubicBezTo>
                    <a:pt x="5507" y="769"/>
                    <a:pt x="5496" y="746"/>
                    <a:pt x="5496" y="721"/>
                  </a:cubicBezTo>
                  <a:cubicBezTo>
                    <a:pt x="4158" y="769"/>
                    <a:pt x="2817" y="816"/>
                    <a:pt x="1468" y="861"/>
                  </a:cubicBezTo>
                  <a:cubicBezTo>
                    <a:pt x="1479" y="886"/>
                    <a:pt x="1479" y="908"/>
                    <a:pt x="1479" y="931"/>
                  </a:cubicBezTo>
                  <a:lnTo>
                    <a:pt x="1479" y="942"/>
                  </a:lnTo>
                  <a:cubicBezTo>
                    <a:pt x="1479" y="1151"/>
                    <a:pt x="1490" y="1361"/>
                    <a:pt x="1504" y="1570"/>
                  </a:cubicBezTo>
                  <a:cubicBezTo>
                    <a:pt x="1504" y="1677"/>
                    <a:pt x="1456" y="1769"/>
                    <a:pt x="1350" y="1805"/>
                  </a:cubicBezTo>
                  <a:cubicBezTo>
                    <a:pt x="1294" y="1827"/>
                    <a:pt x="1236" y="1827"/>
                    <a:pt x="1188" y="1839"/>
                  </a:cubicBezTo>
                  <a:cubicBezTo>
                    <a:pt x="1181" y="1839"/>
                    <a:pt x="1174" y="1839"/>
                    <a:pt x="1167" y="1839"/>
                  </a:cubicBezTo>
                  <a:cubicBezTo>
                    <a:pt x="1004" y="1839"/>
                    <a:pt x="875" y="1717"/>
                    <a:pt x="875" y="1548"/>
                  </a:cubicBezTo>
                  <a:cubicBezTo>
                    <a:pt x="861" y="1305"/>
                    <a:pt x="861" y="1059"/>
                    <a:pt x="850" y="816"/>
                  </a:cubicBezTo>
                  <a:cubicBezTo>
                    <a:pt x="850" y="791"/>
                    <a:pt x="850" y="780"/>
                    <a:pt x="839" y="769"/>
                  </a:cubicBezTo>
                  <a:cubicBezTo>
                    <a:pt x="839" y="758"/>
                    <a:pt x="817" y="746"/>
                    <a:pt x="805" y="746"/>
                  </a:cubicBezTo>
                  <a:cubicBezTo>
                    <a:pt x="780" y="732"/>
                    <a:pt x="758" y="732"/>
                    <a:pt x="722" y="721"/>
                  </a:cubicBezTo>
                  <a:cubicBezTo>
                    <a:pt x="442" y="629"/>
                    <a:pt x="199" y="478"/>
                    <a:pt x="1" y="243"/>
                  </a:cubicBezTo>
                  <a:lnTo>
                    <a:pt x="1" y="313"/>
                  </a:lnTo>
                  <a:cubicBezTo>
                    <a:pt x="23" y="1165"/>
                    <a:pt x="60" y="2026"/>
                    <a:pt x="93" y="2875"/>
                  </a:cubicBezTo>
                  <a:cubicBezTo>
                    <a:pt x="93" y="2956"/>
                    <a:pt x="118" y="3037"/>
                    <a:pt x="141" y="3121"/>
                  </a:cubicBezTo>
                  <a:cubicBezTo>
                    <a:pt x="177" y="3224"/>
                    <a:pt x="258" y="3305"/>
                    <a:pt x="361" y="3353"/>
                  </a:cubicBezTo>
                  <a:cubicBezTo>
                    <a:pt x="361" y="3364"/>
                    <a:pt x="372" y="3364"/>
                    <a:pt x="386" y="3364"/>
                  </a:cubicBezTo>
                  <a:cubicBezTo>
                    <a:pt x="479" y="3411"/>
                    <a:pt x="596" y="3434"/>
                    <a:pt x="699" y="3434"/>
                  </a:cubicBezTo>
                  <a:cubicBezTo>
                    <a:pt x="1071" y="3423"/>
                    <a:pt x="1434" y="3411"/>
                    <a:pt x="1806" y="3400"/>
                  </a:cubicBezTo>
                  <a:cubicBezTo>
                    <a:pt x="1828" y="3386"/>
                    <a:pt x="1864" y="3375"/>
                    <a:pt x="1887" y="3353"/>
                  </a:cubicBezTo>
                  <a:cubicBezTo>
                    <a:pt x="1956" y="3294"/>
                    <a:pt x="2015" y="3235"/>
                    <a:pt x="2118" y="3235"/>
                  </a:cubicBezTo>
                  <a:lnTo>
                    <a:pt x="2283" y="3235"/>
                  </a:lnTo>
                  <a:cubicBezTo>
                    <a:pt x="3144" y="3213"/>
                    <a:pt x="4004" y="3177"/>
                    <a:pt x="4867" y="3143"/>
                  </a:cubicBezTo>
                  <a:lnTo>
                    <a:pt x="4926" y="3143"/>
                  </a:lnTo>
                  <a:cubicBezTo>
                    <a:pt x="4958" y="3134"/>
                    <a:pt x="4990" y="3129"/>
                    <a:pt x="5021" y="3129"/>
                  </a:cubicBezTo>
                  <a:cubicBezTo>
                    <a:pt x="5111" y="3129"/>
                    <a:pt x="5193" y="3167"/>
                    <a:pt x="5261" y="3235"/>
                  </a:cubicBezTo>
                  <a:cubicBezTo>
                    <a:pt x="5286" y="3261"/>
                    <a:pt x="5320" y="3272"/>
                    <a:pt x="5356" y="3272"/>
                  </a:cubicBezTo>
                  <a:cubicBezTo>
                    <a:pt x="5694" y="3261"/>
                    <a:pt x="6044" y="3247"/>
                    <a:pt x="6379" y="3235"/>
                  </a:cubicBezTo>
                  <a:cubicBezTo>
                    <a:pt x="6449" y="3224"/>
                    <a:pt x="6518" y="3224"/>
                    <a:pt x="6588" y="3202"/>
                  </a:cubicBezTo>
                  <a:cubicBezTo>
                    <a:pt x="6915" y="3132"/>
                    <a:pt x="7032" y="2945"/>
                    <a:pt x="7021" y="2677"/>
                  </a:cubicBezTo>
                  <a:cubicBezTo>
                    <a:pt x="6996" y="1805"/>
                    <a:pt x="6963" y="920"/>
                    <a:pt x="6926" y="48"/>
                  </a:cubicBezTo>
                  <a:lnTo>
                    <a:pt x="6926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58" name="Google Shape;4458;p48"/>
            <p:cNvSpPr/>
            <p:nvPr/>
          </p:nvSpPr>
          <p:spPr>
            <a:xfrm>
              <a:off x="6522986" y="2340382"/>
              <a:ext cx="310891" cy="195612"/>
            </a:xfrm>
            <a:custGeom>
              <a:avLst/>
              <a:gdLst/>
              <a:ahLst/>
              <a:cxnLst/>
              <a:rect l="l" t="t" r="r" b="b"/>
              <a:pathLst>
                <a:path w="4110" h="2586" extrusionOk="0">
                  <a:moveTo>
                    <a:pt x="1501" y="177"/>
                  </a:moveTo>
                  <a:cubicBezTo>
                    <a:pt x="1537" y="177"/>
                    <a:pt x="1571" y="177"/>
                    <a:pt x="1607" y="188"/>
                  </a:cubicBezTo>
                  <a:lnTo>
                    <a:pt x="1607" y="210"/>
                  </a:lnTo>
                  <a:cubicBezTo>
                    <a:pt x="1409" y="222"/>
                    <a:pt x="1221" y="269"/>
                    <a:pt x="1026" y="269"/>
                  </a:cubicBezTo>
                  <a:cubicBezTo>
                    <a:pt x="1026" y="258"/>
                    <a:pt x="1026" y="247"/>
                    <a:pt x="1012" y="247"/>
                  </a:cubicBezTo>
                  <a:cubicBezTo>
                    <a:pt x="1037" y="236"/>
                    <a:pt x="1048" y="222"/>
                    <a:pt x="1070" y="222"/>
                  </a:cubicBezTo>
                  <a:cubicBezTo>
                    <a:pt x="1210" y="210"/>
                    <a:pt x="1361" y="188"/>
                    <a:pt x="1501" y="177"/>
                  </a:cubicBezTo>
                  <a:close/>
                  <a:moveTo>
                    <a:pt x="3562" y="258"/>
                  </a:moveTo>
                  <a:lnTo>
                    <a:pt x="3562" y="258"/>
                  </a:lnTo>
                  <a:cubicBezTo>
                    <a:pt x="3610" y="328"/>
                    <a:pt x="3655" y="386"/>
                    <a:pt x="3702" y="456"/>
                  </a:cubicBezTo>
                  <a:cubicBezTo>
                    <a:pt x="3643" y="445"/>
                    <a:pt x="3551" y="328"/>
                    <a:pt x="3562" y="258"/>
                  </a:cubicBezTo>
                  <a:close/>
                  <a:moveTo>
                    <a:pt x="1107" y="445"/>
                  </a:moveTo>
                  <a:cubicBezTo>
                    <a:pt x="1118" y="445"/>
                    <a:pt x="1129" y="456"/>
                    <a:pt x="1140" y="456"/>
                  </a:cubicBezTo>
                  <a:cubicBezTo>
                    <a:pt x="1140" y="467"/>
                    <a:pt x="1140" y="479"/>
                    <a:pt x="1129" y="479"/>
                  </a:cubicBezTo>
                  <a:cubicBezTo>
                    <a:pt x="1082" y="501"/>
                    <a:pt x="1026" y="526"/>
                    <a:pt x="967" y="537"/>
                  </a:cubicBezTo>
                  <a:cubicBezTo>
                    <a:pt x="967" y="537"/>
                    <a:pt x="956" y="526"/>
                    <a:pt x="956" y="515"/>
                  </a:cubicBezTo>
                  <a:cubicBezTo>
                    <a:pt x="967" y="515"/>
                    <a:pt x="978" y="490"/>
                    <a:pt x="989" y="490"/>
                  </a:cubicBezTo>
                  <a:cubicBezTo>
                    <a:pt x="1026" y="479"/>
                    <a:pt x="1070" y="456"/>
                    <a:pt x="1107" y="445"/>
                  </a:cubicBezTo>
                  <a:close/>
                  <a:moveTo>
                    <a:pt x="3596" y="479"/>
                  </a:moveTo>
                  <a:lnTo>
                    <a:pt x="3596" y="479"/>
                  </a:lnTo>
                  <a:cubicBezTo>
                    <a:pt x="3621" y="537"/>
                    <a:pt x="3643" y="596"/>
                    <a:pt x="3655" y="666"/>
                  </a:cubicBezTo>
                  <a:cubicBezTo>
                    <a:pt x="3596" y="641"/>
                    <a:pt x="3562" y="537"/>
                    <a:pt x="3596" y="479"/>
                  </a:cubicBezTo>
                  <a:close/>
                  <a:moveTo>
                    <a:pt x="2596" y="1968"/>
                  </a:moveTo>
                  <a:cubicBezTo>
                    <a:pt x="2654" y="1968"/>
                    <a:pt x="2677" y="1993"/>
                    <a:pt x="2677" y="2051"/>
                  </a:cubicBezTo>
                  <a:cubicBezTo>
                    <a:pt x="2677" y="2096"/>
                    <a:pt x="2677" y="2155"/>
                    <a:pt x="2666" y="2202"/>
                  </a:cubicBezTo>
                  <a:cubicBezTo>
                    <a:pt x="2654" y="2272"/>
                    <a:pt x="2607" y="2306"/>
                    <a:pt x="2537" y="2317"/>
                  </a:cubicBezTo>
                  <a:cubicBezTo>
                    <a:pt x="2445" y="2353"/>
                    <a:pt x="2339" y="2376"/>
                    <a:pt x="2247" y="2387"/>
                  </a:cubicBezTo>
                  <a:cubicBezTo>
                    <a:pt x="2176" y="2400"/>
                    <a:pt x="2104" y="2405"/>
                    <a:pt x="2033" y="2405"/>
                  </a:cubicBezTo>
                  <a:cubicBezTo>
                    <a:pt x="1906" y="2405"/>
                    <a:pt x="1780" y="2388"/>
                    <a:pt x="1654" y="2364"/>
                  </a:cubicBezTo>
                  <a:cubicBezTo>
                    <a:pt x="1526" y="2331"/>
                    <a:pt x="1445" y="2166"/>
                    <a:pt x="1490" y="2051"/>
                  </a:cubicBezTo>
                  <a:cubicBezTo>
                    <a:pt x="1501" y="2026"/>
                    <a:pt x="1537" y="2015"/>
                    <a:pt x="1559" y="2015"/>
                  </a:cubicBezTo>
                  <a:cubicBezTo>
                    <a:pt x="1688" y="2004"/>
                    <a:pt x="1805" y="2004"/>
                    <a:pt x="1934" y="2004"/>
                  </a:cubicBezTo>
                  <a:cubicBezTo>
                    <a:pt x="1990" y="1993"/>
                    <a:pt x="2037" y="1993"/>
                    <a:pt x="2085" y="1993"/>
                  </a:cubicBezTo>
                  <a:cubicBezTo>
                    <a:pt x="2258" y="1993"/>
                    <a:pt x="2434" y="1982"/>
                    <a:pt x="2596" y="1968"/>
                  </a:cubicBezTo>
                  <a:close/>
                  <a:moveTo>
                    <a:pt x="3959" y="1"/>
                  </a:moveTo>
                  <a:cubicBezTo>
                    <a:pt x="3504" y="12"/>
                    <a:pt x="3051" y="37"/>
                    <a:pt x="2585" y="48"/>
                  </a:cubicBezTo>
                  <a:cubicBezTo>
                    <a:pt x="1747" y="82"/>
                    <a:pt x="908" y="107"/>
                    <a:pt x="70" y="141"/>
                  </a:cubicBezTo>
                  <a:cubicBezTo>
                    <a:pt x="12" y="141"/>
                    <a:pt x="0" y="152"/>
                    <a:pt x="0" y="210"/>
                  </a:cubicBezTo>
                  <a:cubicBezTo>
                    <a:pt x="12" y="361"/>
                    <a:pt x="12" y="515"/>
                    <a:pt x="12" y="666"/>
                  </a:cubicBezTo>
                  <a:cubicBezTo>
                    <a:pt x="23" y="747"/>
                    <a:pt x="23" y="747"/>
                    <a:pt x="104" y="747"/>
                  </a:cubicBezTo>
                  <a:cubicBezTo>
                    <a:pt x="174" y="747"/>
                    <a:pt x="188" y="769"/>
                    <a:pt x="188" y="828"/>
                  </a:cubicBezTo>
                  <a:lnTo>
                    <a:pt x="188" y="934"/>
                  </a:lnTo>
                  <a:cubicBezTo>
                    <a:pt x="199" y="1037"/>
                    <a:pt x="199" y="1049"/>
                    <a:pt x="82" y="1049"/>
                  </a:cubicBezTo>
                  <a:cubicBezTo>
                    <a:pt x="34" y="1049"/>
                    <a:pt x="23" y="1074"/>
                    <a:pt x="34" y="1107"/>
                  </a:cubicBezTo>
                  <a:lnTo>
                    <a:pt x="34" y="1364"/>
                  </a:lnTo>
                  <a:cubicBezTo>
                    <a:pt x="48" y="1409"/>
                    <a:pt x="48" y="1456"/>
                    <a:pt x="48" y="1515"/>
                  </a:cubicBezTo>
                  <a:cubicBezTo>
                    <a:pt x="82" y="1515"/>
                    <a:pt x="118" y="1515"/>
                    <a:pt x="140" y="1504"/>
                  </a:cubicBezTo>
                  <a:cubicBezTo>
                    <a:pt x="188" y="1504"/>
                    <a:pt x="210" y="1526"/>
                    <a:pt x="210" y="1563"/>
                  </a:cubicBezTo>
                  <a:cubicBezTo>
                    <a:pt x="210" y="1618"/>
                    <a:pt x="210" y="1677"/>
                    <a:pt x="221" y="1736"/>
                  </a:cubicBezTo>
                  <a:cubicBezTo>
                    <a:pt x="221" y="1783"/>
                    <a:pt x="199" y="1806"/>
                    <a:pt x="151" y="1806"/>
                  </a:cubicBezTo>
                  <a:lnTo>
                    <a:pt x="59" y="1806"/>
                  </a:lnTo>
                  <a:cubicBezTo>
                    <a:pt x="70" y="2074"/>
                    <a:pt x="82" y="2331"/>
                    <a:pt x="82" y="2585"/>
                  </a:cubicBezTo>
                  <a:cubicBezTo>
                    <a:pt x="791" y="2563"/>
                    <a:pt x="1490" y="2540"/>
                    <a:pt x="2188" y="2515"/>
                  </a:cubicBezTo>
                  <a:cubicBezTo>
                    <a:pt x="2828" y="2493"/>
                    <a:pt x="3470" y="2470"/>
                    <a:pt x="4110" y="2445"/>
                  </a:cubicBezTo>
                  <a:cubicBezTo>
                    <a:pt x="4110" y="2376"/>
                    <a:pt x="4110" y="2317"/>
                    <a:pt x="4099" y="2261"/>
                  </a:cubicBezTo>
                  <a:cubicBezTo>
                    <a:pt x="4099" y="2063"/>
                    <a:pt x="4085" y="1864"/>
                    <a:pt x="4085" y="1666"/>
                  </a:cubicBezTo>
                  <a:cubicBezTo>
                    <a:pt x="4062" y="1666"/>
                    <a:pt x="4039" y="1671"/>
                    <a:pt x="4019" y="1671"/>
                  </a:cubicBezTo>
                  <a:cubicBezTo>
                    <a:pt x="4009" y="1671"/>
                    <a:pt x="4000" y="1670"/>
                    <a:pt x="3993" y="1666"/>
                  </a:cubicBezTo>
                  <a:cubicBezTo>
                    <a:pt x="3970" y="1666"/>
                    <a:pt x="3923" y="1644"/>
                    <a:pt x="3923" y="1618"/>
                  </a:cubicBezTo>
                  <a:cubicBezTo>
                    <a:pt x="3912" y="1563"/>
                    <a:pt x="3923" y="1493"/>
                    <a:pt x="3923" y="1423"/>
                  </a:cubicBezTo>
                  <a:cubicBezTo>
                    <a:pt x="3912" y="1387"/>
                    <a:pt x="3934" y="1375"/>
                    <a:pt x="3970" y="1375"/>
                  </a:cubicBezTo>
                  <a:lnTo>
                    <a:pt x="4074" y="1375"/>
                  </a:lnTo>
                  <a:cubicBezTo>
                    <a:pt x="4074" y="1247"/>
                    <a:pt x="4062" y="1130"/>
                    <a:pt x="4062" y="1004"/>
                  </a:cubicBezTo>
                  <a:cubicBezTo>
                    <a:pt x="4062" y="909"/>
                    <a:pt x="4062" y="909"/>
                    <a:pt x="3959" y="909"/>
                  </a:cubicBezTo>
                  <a:cubicBezTo>
                    <a:pt x="3912" y="909"/>
                    <a:pt x="3889" y="898"/>
                    <a:pt x="3889" y="839"/>
                  </a:cubicBezTo>
                  <a:lnTo>
                    <a:pt x="3889" y="724"/>
                  </a:lnTo>
                  <a:cubicBezTo>
                    <a:pt x="3889" y="629"/>
                    <a:pt x="3889" y="618"/>
                    <a:pt x="3993" y="618"/>
                  </a:cubicBezTo>
                  <a:cubicBezTo>
                    <a:pt x="4040" y="618"/>
                    <a:pt x="4051" y="596"/>
                    <a:pt x="4051" y="548"/>
                  </a:cubicBezTo>
                  <a:cubicBezTo>
                    <a:pt x="4040" y="386"/>
                    <a:pt x="4029" y="222"/>
                    <a:pt x="4029" y="60"/>
                  </a:cubicBezTo>
                  <a:cubicBezTo>
                    <a:pt x="4029" y="12"/>
                    <a:pt x="4004" y="1"/>
                    <a:pt x="395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59" name="Google Shape;4459;p48"/>
            <p:cNvSpPr/>
            <p:nvPr/>
          </p:nvSpPr>
          <p:spPr>
            <a:xfrm>
              <a:off x="6406728" y="2352863"/>
              <a:ext cx="74886" cy="175264"/>
            </a:xfrm>
            <a:custGeom>
              <a:avLst/>
              <a:gdLst/>
              <a:ahLst/>
              <a:cxnLst/>
              <a:rect l="l" t="t" r="r" b="b"/>
              <a:pathLst>
                <a:path w="990" h="2317" extrusionOk="0">
                  <a:moveTo>
                    <a:pt x="501" y="1082"/>
                  </a:moveTo>
                  <a:lnTo>
                    <a:pt x="501" y="1082"/>
                  </a:lnTo>
                  <a:cubicBezTo>
                    <a:pt x="537" y="1163"/>
                    <a:pt x="582" y="1244"/>
                    <a:pt x="618" y="1339"/>
                  </a:cubicBezTo>
                  <a:cubicBezTo>
                    <a:pt x="560" y="1314"/>
                    <a:pt x="479" y="1163"/>
                    <a:pt x="501" y="1082"/>
                  </a:cubicBezTo>
                  <a:close/>
                  <a:moveTo>
                    <a:pt x="861" y="1"/>
                  </a:moveTo>
                  <a:cubicBezTo>
                    <a:pt x="733" y="1"/>
                    <a:pt x="607" y="12"/>
                    <a:pt x="479" y="12"/>
                  </a:cubicBezTo>
                  <a:cubicBezTo>
                    <a:pt x="211" y="23"/>
                    <a:pt x="1" y="255"/>
                    <a:pt x="1" y="523"/>
                  </a:cubicBezTo>
                  <a:cubicBezTo>
                    <a:pt x="12" y="825"/>
                    <a:pt x="23" y="1118"/>
                    <a:pt x="35" y="1420"/>
                  </a:cubicBezTo>
                  <a:cubicBezTo>
                    <a:pt x="48" y="1512"/>
                    <a:pt x="71" y="1618"/>
                    <a:pt x="118" y="1699"/>
                  </a:cubicBezTo>
                  <a:cubicBezTo>
                    <a:pt x="233" y="1898"/>
                    <a:pt x="398" y="2037"/>
                    <a:pt x="582" y="2152"/>
                  </a:cubicBezTo>
                  <a:cubicBezTo>
                    <a:pt x="711" y="2222"/>
                    <a:pt x="850" y="2269"/>
                    <a:pt x="990" y="2317"/>
                  </a:cubicBezTo>
                  <a:cubicBezTo>
                    <a:pt x="990" y="2096"/>
                    <a:pt x="979" y="1886"/>
                    <a:pt x="968" y="1663"/>
                  </a:cubicBezTo>
                  <a:cubicBezTo>
                    <a:pt x="955" y="1670"/>
                    <a:pt x="946" y="1670"/>
                    <a:pt x="937" y="1670"/>
                  </a:cubicBezTo>
                  <a:cubicBezTo>
                    <a:pt x="928" y="1670"/>
                    <a:pt x="920" y="1670"/>
                    <a:pt x="909" y="1677"/>
                  </a:cubicBezTo>
                  <a:cubicBezTo>
                    <a:pt x="850" y="1677"/>
                    <a:pt x="828" y="1652"/>
                    <a:pt x="828" y="1607"/>
                  </a:cubicBezTo>
                  <a:cubicBezTo>
                    <a:pt x="828" y="1548"/>
                    <a:pt x="817" y="1479"/>
                    <a:pt x="817" y="1420"/>
                  </a:cubicBezTo>
                  <a:cubicBezTo>
                    <a:pt x="817" y="1384"/>
                    <a:pt x="839" y="1372"/>
                    <a:pt x="873" y="1372"/>
                  </a:cubicBezTo>
                  <a:lnTo>
                    <a:pt x="968" y="1372"/>
                  </a:lnTo>
                  <a:cubicBezTo>
                    <a:pt x="956" y="1244"/>
                    <a:pt x="956" y="1118"/>
                    <a:pt x="956" y="1001"/>
                  </a:cubicBezTo>
                  <a:cubicBezTo>
                    <a:pt x="946" y="932"/>
                    <a:pt x="957" y="915"/>
                    <a:pt x="916" y="915"/>
                  </a:cubicBezTo>
                  <a:cubicBezTo>
                    <a:pt x="901" y="915"/>
                    <a:pt x="881" y="917"/>
                    <a:pt x="850" y="920"/>
                  </a:cubicBezTo>
                  <a:cubicBezTo>
                    <a:pt x="817" y="920"/>
                    <a:pt x="803" y="909"/>
                    <a:pt x="803" y="872"/>
                  </a:cubicBezTo>
                  <a:lnTo>
                    <a:pt x="803" y="615"/>
                  </a:lnTo>
                  <a:cubicBezTo>
                    <a:pt x="827" y="615"/>
                    <a:pt x="840" y="610"/>
                    <a:pt x="853" y="610"/>
                  </a:cubicBezTo>
                  <a:cubicBezTo>
                    <a:pt x="859" y="610"/>
                    <a:pt x="865" y="612"/>
                    <a:pt x="873" y="615"/>
                  </a:cubicBezTo>
                  <a:cubicBezTo>
                    <a:pt x="931" y="615"/>
                    <a:pt x="942" y="593"/>
                    <a:pt x="931" y="545"/>
                  </a:cubicBezTo>
                  <a:cubicBezTo>
                    <a:pt x="931" y="383"/>
                    <a:pt x="920" y="221"/>
                    <a:pt x="920" y="45"/>
                  </a:cubicBezTo>
                  <a:cubicBezTo>
                    <a:pt x="920" y="12"/>
                    <a:pt x="909" y="1"/>
                    <a:pt x="86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0" name="Google Shape;4460;p48"/>
            <p:cNvSpPr/>
            <p:nvPr/>
          </p:nvSpPr>
          <p:spPr>
            <a:xfrm>
              <a:off x="6874178" y="2337054"/>
              <a:ext cx="74054" cy="176928"/>
            </a:xfrm>
            <a:custGeom>
              <a:avLst/>
              <a:gdLst/>
              <a:ahLst/>
              <a:cxnLst/>
              <a:rect l="l" t="t" r="r" b="b"/>
              <a:pathLst>
                <a:path w="979" h="2339" extrusionOk="0">
                  <a:moveTo>
                    <a:pt x="853" y="1453"/>
                  </a:moveTo>
                  <a:cubicBezTo>
                    <a:pt x="853" y="1467"/>
                    <a:pt x="864" y="1467"/>
                    <a:pt x="864" y="1467"/>
                  </a:cubicBezTo>
                  <a:cubicBezTo>
                    <a:pt x="875" y="1537"/>
                    <a:pt x="805" y="1651"/>
                    <a:pt x="735" y="1662"/>
                  </a:cubicBezTo>
                  <a:cubicBezTo>
                    <a:pt x="769" y="1593"/>
                    <a:pt x="816" y="1523"/>
                    <a:pt x="853" y="1453"/>
                  </a:cubicBezTo>
                  <a:close/>
                  <a:moveTo>
                    <a:pt x="607" y="1581"/>
                  </a:moveTo>
                  <a:lnTo>
                    <a:pt x="607" y="1581"/>
                  </a:lnTo>
                  <a:cubicBezTo>
                    <a:pt x="654" y="1618"/>
                    <a:pt x="607" y="1791"/>
                    <a:pt x="526" y="1838"/>
                  </a:cubicBezTo>
                  <a:cubicBezTo>
                    <a:pt x="559" y="1746"/>
                    <a:pt x="584" y="1662"/>
                    <a:pt x="607" y="1581"/>
                  </a:cubicBezTo>
                  <a:close/>
                  <a:moveTo>
                    <a:pt x="456" y="0"/>
                  </a:moveTo>
                  <a:cubicBezTo>
                    <a:pt x="375" y="11"/>
                    <a:pt x="305" y="11"/>
                    <a:pt x="224" y="11"/>
                  </a:cubicBezTo>
                  <a:cubicBezTo>
                    <a:pt x="165" y="11"/>
                    <a:pt x="107" y="11"/>
                    <a:pt x="48" y="23"/>
                  </a:cubicBezTo>
                  <a:cubicBezTo>
                    <a:pt x="15" y="23"/>
                    <a:pt x="1" y="34"/>
                    <a:pt x="1" y="70"/>
                  </a:cubicBezTo>
                  <a:cubicBezTo>
                    <a:pt x="1" y="221"/>
                    <a:pt x="15" y="372"/>
                    <a:pt x="15" y="511"/>
                  </a:cubicBezTo>
                  <a:cubicBezTo>
                    <a:pt x="26" y="629"/>
                    <a:pt x="26" y="629"/>
                    <a:pt x="129" y="629"/>
                  </a:cubicBezTo>
                  <a:cubicBezTo>
                    <a:pt x="140" y="629"/>
                    <a:pt x="140" y="629"/>
                    <a:pt x="154" y="640"/>
                  </a:cubicBezTo>
                  <a:cubicBezTo>
                    <a:pt x="165" y="721"/>
                    <a:pt x="165" y="802"/>
                    <a:pt x="177" y="883"/>
                  </a:cubicBezTo>
                  <a:cubicBezTo>
                    <a:pt x="177" y="919"/>
                    <a:pt x="165" y="930"/>
                    <a:pt x="129" y="930"/>
                  </a:cubicBezTo>
                  <a:lnTo>
                    <a:pt x="70" y="930"/>
                  </a:lnTo>
                  <a:cubicBezTo>
                    <a:pt x="37" y="930"/>
                    <a:pt x="37" y="942"/>
                    <a:pt x="37" y="978"/>
                  </a:cubicBezTo>
                  <a:cubicBezTo>
                    <a:pt x="37" y="1104"/>
                    <a:pt x="48" y="1232"/>
                    <a:pt x="48" y="1350"/>
                  </a:cubicBezTo>
                  <a:cubicBezTo>
                    <a:pt x="48" y="1383"/>
                    <a:pt x="59" y="1397"/>
                    <a:pt x="96" y="1397"/>
                  </a:cubicBezTo>
                  <a:cubicBezTo>
                    <a:pt x="101" y="1390"/>
                    <a:pt x="110" y="1387"/>
                    <a:pt x="120" y="1387"/>
                  </a:cubicBezTo>
                  <a:cubicBezTo>
                    <a:pt x="130" y="1387"/>
                    <a:pt x="142" y="1390"/>
                    <a:pt x="154" y="1397"/>
                  </a:cubicBezTo>
                  <a:cubicBezTo>
                    <a:pt x="165" y="1397"/>
                    <a:pt x="199" y="1419"/>
                    <a:pt x="199" y="1431"/>
                  </a:cubicBezTo>
                  <a:lnTo>
                    <a:pt x="199" y="1618"/>
                  </a:lnTo>
                  <a:cubicBezTo>
                    <a:pt x="199" y="1657"/>
                    <a:pt x="190" y="1690"/>
                    <a:pt x="149" y="1690"/>
                  </a:cubicBezTo>
                  <a:cubicBezTo>
                    <a:pt x="143" y="1690"/>
                    <a:pt x="136" y="1689"/>
                    <a:pt x="129" y="1688"/>
                  </a:cubicBezTo>
                  <a:lnTo>
                    <a:pt x="59" y="1688"/>
                  </a:lnTo>
                  <a:cubicBezTo>
                    <a:pt x="70" y="1838"/>
                    <a:pt x="70" y="1978"/>
                    <a:pt x="84" y="2107"/>
                  </a:cubicBezTo>
                  <a:lnTo>
                    <a:pt x="84" y="2338"/>
                  </a:lnTo>
                  <a:lnTo>
                    <a:pt x="118" y="2338"/>
                  </a:lnTo>
                  <a:cubicBezTo>
                    <a:pt x="350" y="2246"/>
                    <a:pt x="573" y="2107"/>
                    <a:pt x="746" y="1919"/>
                  </a:cubicBezTo>
                  <a:cubicBezTo>
                    <a:pt x="875" y="1769"/>
                    <a:pt x="978" y="1607"/>
                    <a:pt x="978" y="1408"/>
                  </a:cubicBezTo>
                  <a:cubicBezTo>
                    <a:pt x="967" y="1081"/>
                    <a:pt x="956" y="754"/>
                    <a:pt x="945" y="442"/>
                  </a:cubicBezTo>
                  <a:cubicBezTo>
                    <a:pt x="934" y="196"/>
                    <a:pt x="688" y="0"/>
                    <a:pt x="45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1" name="Google Shape;4461;p48"/>
            <p:cNvSpPr/>
            <p:nvPr/>
          </p:nvSpPr>
          <p:spPr>
            <a:xfrm>
              <a:off x="6485166" y="2477743"/>
              <a:ext cx="42360" cy="133358"/>
            </a:xfrm>
            <a:custGeom>
              <a:avLst/>
              <a:gdLst/>
              <a:ahLst/>
              <a:cxnLst/>
              <a:rect l="l" t="t" r="r" b="b"/>
              <a:pathLst>
                <a:path w="560" h="1763" extrusionOk="0">
                  <a:moveTo>
                    <a:pt x="255" y="291"/>
                  </a:moveTo>
                  <a:cubicBezTo>
                    <a:pt x="313" y="291"/>
                    <a:pt x="361" y="350"/>
                    <a:pt x="372" y="409"/>
                  </a:cubicBezTo>
                  <a:cubicBezTo>
                    <a:pt x="372" y="467"/>
                    <a:pt x="324" y="501"/>
                    <a:pt x="280" y="501"/>
                  </a:cubicBezTo>
                  <a:cubicBezTo>
                    <a:pt x="272" y="502"/>
                    <a:pt x="264" y="503"/>
                    <a:pt x="257" y="503"/>
                  </a:cubicBezTo>
                  <a:cubicBezTo>
                    <a:pt x="202" y="503"/>
                    <a:pt x="174" y="458"/>
                    <a:pt x="174" y="386"/>
                  </a:cubicBezTo>
                  <a:cubicBezTo>
                    <a:pt x="174" y="328"/>
                    <a:pt x="210" y="291"/>
                    <a:pt x="255" y="291"/>
                  </a:cubicBezTo>
                  <a:close/>
                  <a:moveTo>
                    <a:pt x="283" y="896"/>
                  </a:moveTo>
                  <a:cubicBezTo>
                    <a:pt x="334" y="896"/>
                    <a:pt x="384" y="950"/>
                    <a:pt x="394" y="1004"/>
                  </a:cubicBezTo>
                  <a:cubicBezTo>
                    <a:pt x="394" y="1060"/>
                    <a:pt x="350" y="1107"/>
                    <a:pt x="280" y="1118"/>
                  </a:cubicBezTo>
                  <a:cubicBezTo>
                    <a:pt x="232" y="1118"/>
                    <a:pt x="174" y="1074"/>
                    <a:pt x="174" y="1004"/>
                  </a:cubicBezTo>
                  <a:cubicBezTo>
                    <a:pt x="174" y="945"/>
                    <a:pt x="210" y="898"/>
                    <a:pt x="269" y="898"/>
                  </a:cubicBezTo>
                  <a:cubicBezTo>
                    <a:pt x="273" y="897"/>
                    <a:pt x="278" y="896"/>
                    <a:pt x="283" y="896"/>
                  </a:cubicBezTo>
                  <a:close/>
                  <a:moveTo>
                    <a:pt x="500" y="1"/>
                  </a:moveTo>
                  <a:cubicBezTo>
                    <a:pt x="338" y="12"/>
                    <a:pt x="174" y="12"/>
                    <a:pt x="0" y="26"/>
                  </a:cubicBezTo>
                  <a:lnTo>
                    <a:pt x="0" y="71"/>
                  </a:lnTo>
                  <a:lnTo>
                    <a:pt x="0" y="118"/>
                  </a:lnTo>
                  <a:cubicBezTo>
                    <a:pt x="12" y="490"/>
                    <a:pt x="34" y="864"/>
                    <a:pt x="45" y="1247"/>
                  </a:cubicBezTo>
                  <a:lnTo>
                    <a:pt x="45" y="1526"/>
                  </a:lnTo>
                  <a:cubicBezTo>
                    <a:pt x="45" y="1596"/>
                    <a:pt x="70" y="1655"/>
                    <a:pt x="115" y="1702"/>
                  </a:cubicBezTo>
                  <a:cubicBezTo>
                    <a:pt x="167" y="1746"/>
                    <a:pt x="223" y="1762"/>
                    <a:pt x="277" y="1762"/>
                  </a:cubicBezTo>
                  <a:cubicBezTo>
                    <a:pt x="310" y="1762"/>
                    <a:pt x="342" y="1756"/>
                    <a:pt x="372" y="1747"/>
                  </a:cubicBezTo>
                  <a:cubicBezTo>
                    <a:pt x="394" y="1747"/>
                    <a:pt x="419" y="1736"/>
                    <a:pt x="453" y="1724"/>
                  </a:cubicBezTo>
                  <a:cubicBezTo>
                    <a:pt x="523" y="1688"/>
                    <a:pt x="559" y="1632"/>
                    <a:pt x="559" y="1548"/>
                  </a:cubicBezTo>
                  <a:cubicBezTo>
                    <a:pt x="548" y="1294"/>
                    <a:pt x="534" y="1048"/>
                    <a:pt x="523" y="794"/>
                  </a:cubicBezTo>
                  <a:cubicBezTo>
                    <a:pt x="512" y="537"/>
                    <a:pt x="512" y="291"/>
                    <a:pt x="500" y="37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2" name="Google Shape;4462;p48"/>
            <p:cNvSpPr/>
            <p:nvPr/>
          </p:nvSpPr>
          <p:spPr>
            <a:xfrm>
              <a:off x="6836359" y="2465489"/>
              <a:ext cx="42360" cy="132526"/>
            </a:xfrm>
            <a:custGeom>
              <a:avLst/>
              <a:gdLst/>
              <a:ahLst/>
              <a:cxnLst/>
              <a:rect l="l" t="t" r="r" b="b"/>
              <a:pathLst>
                <a:path w="560" h="1752" extrusionOk="0">
                  <a:moveTo>
                    <a:pt x="269" y="291"/>
                  </a:moveTo>
                  <a:cubicBezTo>
                    <a:pt x="316" y="291"/>
                    <a:pt x="350" y="328"/>
                    <a:pt x="350" y="383"/>
                  </a:cubicBezTo>
                  <a:cubicBezTo>
                    <a:pt x="350" y="453"/>
                    <a:pt x="316" y="501"/>
                    <a:pt x="258" y="501"/>
                  </a:cubicBezTo>
                  <a:cubicBezTo>
                    <a:pt x="199" y="501"/>
                    <a:pt x="165" y="467"/>
                    <a:pt x="165" y="409"/>
                  </a:cubicBezTo>
                  <a:cubicBezTo>
                    <a:pt x="165" y="350"/>
                    <a:pt x="210" y="291"/>
                    <a:pt x="269" y="291"/>
                  </a:cubicBezTo>
                  <a:close/>
                  <a:moveTo>
                    <a:pt x="291" y="886"/>
                  </a:moveTo>
                  <a:cubicBezTo>
                    <a:pt x="350" y="886"/>
                    <a:pt x="397" y="931"/>
                    <a:pt x="397" y="1001"/>
                  </a:cubicBezTo>
                  <a:cubicBezTo>
                    <a:pt x="397" y="1060"/>
                    <a:pt x="350" y="1107"/>
                    <a:pt x="305" y="1118"/>
                  </a:cubicBezTo>
                  <a:cubicBezTo>
                    <a:pt x="235" y="1118"/>
                    <a:pt x="177" y="1071"/>
                    <a:pt x="177" y="1012"/>
                  </a:cubicBezTo>
                  <a:cubicBezTo>
                    <a:pt x="177" y="956"/>
                    <a:pt x="235" y="886"/>
                    <a:pt x="291" y="886"/>
                  </a:cubicBezTo>
                  <a:close/>
                  <a:moveTo>
                    <a:pt x="489" y="1"/>
                  </a:moveTo>
                  <a:cubicBezTo>
                    <a:pt x="327" y="1"/>
                    <a:pt x="165" y="12"/>
                    <a:pt x="1" y="12"/>
                  </a:cubicBezTo>
                  <a:lnTo>
                    <a:pt x="1" y="59"/>
                  </a:lnTo>
                  <a:lnTo>
                    <a:pt x="1" y="118"/>
                  </a:lnTo>
                  <a:cubicBezTo>
                    <a:pt x="12" y="350"/>
                    <a:pt x="26" y="582"/>
                    <a:pt x="26" y="816"/>
                  </a:cubicBezTo>
                  <a:cubicBezTo>
                    <a:pt x="37" y="1071"/>
                    <a:pt x="37" y="1317"/>
                    <a:pt x="48" y="1571"/>
                  </a:cubicBezTo>
                  <a:cubicBezTo>
                    <a:pt x="48" y="1641"/>
                    <a:pt x="82" y="1699"/>
                    <a:pt x="151" y="1724"/>
                  </a:cubicBezTo>
                  <a:cubicBezTo>
                    <a:pt x="202" y="1741"/>
                    <a:pt x="261" y="1751"/>
                    <a:pt x="316" y="1751"/>
                  </a:cubicBezTo>
                  <a:cubicBezTo>
                    <a:pt x="336" y="1751"/>
                    <a:pt x="356" y="1750"/>
                    <a:pt x="375" y="1747"/>
                  </a:cubicBezTo>
                  <a:lnTo>
                    <a:pt x="386" y="1747"/>
                  </a:lnTo>
                  <a:cubicBezTo>
                    <a:pt x="478" y="1736"/>
                    <a:pt x="548" y="1655"/>
                    <a:pt x="548" y="1560"/>
                  </a:cubicBezTo>
                  <a:cubicBezTo>
                    <a:pt x="559" y="1479"/>
                    <a:pt x="548" y="1398"/>
                    <a:pt x="548" y="1317"/>
                  </a:cubicBezTo>
                  <a:cubicBezTo>
                    <a:pt x="537" y="1107"/>
                    <a:pt x="526" y="909"/>
                    <a:pt x="526" y="699"/>
                  </a:cubicBezTo>
                  <a:cubicBezTo>
                    <a:pt x="515" y="478"/>
                    <a:pt x="501" y="258"/>
                    <a:pt x="501" y="34"/>
                  </a:cubicBezTo>
                  <a:cubicBezTo>
                    <a:pt x="501" y="23"/>
                    <a:pt x="489" y="12"/>
                    <a:pt x="48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3" name="Google Shape;4463;p48"/>
            <p:cNvSpPr/>
            <p:nvPr/>
          </p:nvSpPr>
          <p:spPr>
            <a:xfrm>
              <a:off x="6616400" y="2282291"/>
              <a:ext cx="113539" cy="24811"/>
            </a:xfrm>
            <a:custGeom>
              <a:avLst/>
              <a:gdLst/>
              <a:ahLst/>
              <a:cxnLst/>
              <a:rect l="l" t="t" r="r" b="b"/>
              <a:pathLst>
                <a:path w="1501" h="328" extrusionOk="0">
                  <a:moveTo>
                    <a:pt x="743" y="1"/>
                  </a:moveTo>
                  <a:lnTo>
                    <a:pt x="743" y="26"/>
                  </a:lnTo>
                  <a:cubicBezTo>
                    <a:pt x="629" y="26"/>
                    <a:pt x="512" y="26"/>
                    <a:pt x="394" y="37"/>
                  </a:cubicBezTo>
                  <a:cubicBezTo>
                    <a:pt x="291" y="48"/>
                    <a:pt x="185" y="70"/>
                    <a:pt x="81" y="82"/>
                  </a:cubicBezTo>
                  <a:cubicBezTo>
                    <a:pt x="23" y="96"/>
                    <a:pt x="0" y="129"/>
                    <a:pt x="11" y="188"/>
                  </a:cubicBezTo>
                  <a:lnTo>
                    <a:pt x="11" y="235"/>
                  </a:lnTo>
                  <a:cubicBezTo>
                    <a:pt x="11" y="305"/>
                    <a:pt x="45" y="328"/>
                    <a:pt x="115" y="328"/>
                  </a:cubicBezTo>
                  <a:cubicBezTo>
                    <a:pt x="162" y="328"/>
                    <a:pt x="221" y="328"/>
                    <a:pt x="266" y="316"/>
                  </a:cubicBezTo>
                  <a:cubicBezTo>
                    <a:pt x="489" y="305"/>
                    <a:pt x="710" y="280"/>
                    <a:pt x="931" y="280"/>
                  </a:cubicBezTo>
                  <a:cubicBezTo>
                    <a:pt x="981" y="276"/>
                    <a:pt x="1031" y="275"/>
                    <a:pt x="1081" y="275"/>
                  </a:cubicBezTo>
                  <a:cubicBezTo>
                    <a:pt x="1182" y="275"/>
                    <a:pt x="1283" y="280"/>
                    <a:pt x="1383" y="280"/>
                  </a:cubicBezTo>
                  <a:cubicBezTo>
                    <a:pt x="1467" y="280"/>
                    <a:pt x="1500" y="246"/>
                    <a:pt x="1500" y="177"/>
                  </a:cubicBezTo>
                  <a:cubicBezTo>
                    <a:pt x="1500" y="70"/>
                    <a:pt x="1489" y="37"/>
                    <a:pt x="1397" y="37"/>
                  </a:cubicBezTo>
                  <a:cubicBezTo>
                    <a:pt x="1188" y="26"/>
                    <a:pt x="964" y="12"/>
                    <a:pt x="74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4" name="Google Shape;4464;p48"/>
            <p:cNvSpPr/>
            <p:nvPr/>
          </p:nvSpPr>
          <p:spPr>
            <a:xfrm>
              <a:off x="6480704" y="2343181"/>
              <a:ext cx="39637" cy="55446"/>
            </a:xfrm>
            <a:custGeom>
              <a:avLst/>
              <a:gdLst/>
              <a:ahLst/>
              <a:cxnLst/>
              <a:rect l="l" t="t" r="r" b="b"/>
              <a:pathLst>
                <a:path w="524" h="733" extrusionOk="0">
                  <a:moveTo>
                    <a:pt x="314" y="0"/>
                  </a:moveTo>
                  <a:cubicBezTo>
                    <a:pt x="221" y="0"/>
                    <a:pt x="118" y="11"/>
                    <a:pt x="23" y="11"/>
                  </a:cubicBezTo>
                  <a:cubicBezTo>
                    <a:pt x="12" y="11"/>
                    <a:pt x="1" y="45"/>
                    <a:pt x="1" y="59"/>
                  </a:cubicBezTo>
                  <a:cubicBezTo>
                    <a:pt x="1" y="268"/>
                    <a:pt x="12" y="478"/>
                    <a:pt x="23" y="687"/>
                  </a:cubicBezTo>
                  <a:cubicBezTo>
                    <a:pt x="23" y="721"/>
                    <a:pt x="23" y="732"/>
                    <a:pt x="71" y="732"/>
                  </a:cubicBezTo>
                  <a:cubicBezTo>
                    <a:pt x="199" y="732"/>
                    <a:pt x="314" y="721"/>
                    <a:pt x="442" y="721"/>
                  </a:cubicBezTo>
                  <a:lnTo>
                    <a:pt x="478" y="721"/>
                  </a:lnTo>
                  <a:cubicBezTo>
                    <a:pt x="490" y="721"/>
                    <a:pt x="501" y="710"/>
                    <a:pt x="523" y="710"/>
                  </a:cubicBezTo>
                  <a:cubicBezTo>
                    <a:pt x="512" y="478"/>
                    <a:pt x="512" y="232"/>
                    <a:pt x="50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5" name="Google Shape;4465;p48"/>
            <p:cNvSpPr/>
            <p:nvPr/>
          </p:nvSpPr>
          <p:spPr>
            <a:xfrm>
              <a:off x="6831064" y="2330398"/>
              <a:ext cx="40696" cy="55975"/>
            </a:xfrm>
            <a:custGeom>
              <a:avLst/>
              <a:gdLst/>
              <a:ahLst/>
              <a:cxnLst/>
              <a:rect l="l" t="t" r="r" b="b"/>
              <a:pathLst>
                <a:path w="538" h="740" extrusionOk="0">
                  <a:moveTo>
                    <a:pt x="478" y="0"/>
                  </a:moveTo>
                  <a:cubicBezTo>
                    <a:pt x="471" y="0"/>
                    <a:pt x="464" y="2"/>
                    <a:pt x="456" y="4"/>
                  </a:cubicBezTo>
                  <a:lnTo>
                    <a:pt x="339" y="4"/>
                  </a:lnTo>
                  <a:cubicBezTo>
                    <a:pt x="235" y="4"/>
                    <a:pt x="140" y="18"/>
                    <a:pt x="48" y="18"/>
                  </a:cubicBezTo>
                  <a:cubicBezTo>
                    <a:pt x="37" y="18"/>
                    <a:pt x="26" y="18"/>
                    <a:pt x="1" y="30"/>
                  </a:cubicBezTo>
                  <a:cubicBezTo>
                    <a:pt x="12" y="261"/>
                    <a:pt x="26" y="493"/>
                    <a:pt x="26" y="739"/>
                  </a:cubicBezTo>
                  <a:lnTo>
                    <a:pt x="82" y="739"/>
                  </a:lnTo>
                  <a:cubicBezTo>
                    <a:pt x="199" y="739"/>
                    <a:pt x="328" y="728"/>
                    <a:pt x="456" y="728"/>
                  </a:cubicBezTo>
                  <a:lnTo>
                    <a:pt x="478" y="728"/>
                  </a:lnTo>
                  <a:cubicBezTo>
                    <a:pt x="526" y="728"/>
                    <a:pt x="537" y="717"/>
                    <a:pt x="526" y="669"/>
                  </a:cubicBezTo>
                  <a:cubicBezTo>
                    <a:pt x="526" y="460"/>
                    <a:pt x="515" y="250"/>
                    <a:pt x="515" y="52"/>
                  </a:cubicBezTo>
                  <a:cubicBezTo>
                    <a:pt x="515" y="15"/>
                    <a:pt x="500" y="0"/>
                    <a:pt x="47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6" name="Google Shape;4466;p48"/>
            <p:cNvSpPr/>
            <p:nvPr/>
          </p:nvSpPr>
          <p:spPr>
            <a:xfrm>
              <a:off x="6564436" y="2717217"/>
              <a:ext cx="249166" cy="15053"/>
            </a:xfrm>
            <a:custGeom>
              <a:avLst/>
              <a:gdLst/>
              <a:ahLst/>
              <a:cxnLst/>
              <a:rect l="l" t="t" r="r" b="b"/>
              <a:pathLst>
                <a:path w="3294" h="199" extrusionOk="0">
                  <a:moveTo>
                    <a:pt x="3135" y="0"/>
                  </a:moveTo>
                  <a:cubicBezTo>
                    <a:pt x="3126" y="0"/>
                    <a:pt x="3116" y="1"/>
                    <a:pt x="3107" y="3"/>
                  </a:cubicBezTo>
                  <a:cubicBezTo>
                    <a:pt x="3073" y="3"/>
                    <a:pt x="3037" y="14"/>
                    <a:pt x="3003" y="14"/>
                  </a:cubicBezTo>
                  <a:cubicBezTo>
                    <a:pt x="2095" y="47"/>
                    <a:pt x="1187" y="73"/>
                    <a:pt x="279" y="106"/>
                  </a:cubicBezTo>
                  <a:cubicBezTo>
                    <a:pt x="255" y="106"/>
                    <a:pt x="237" y="111"/>
                    <a:pt x="221" y="111"/>
                  </a:cubicBezTo>
                  <a:cubicBezTo>
                    <a:pt x="213" y="111"/>
                    <a:pt x="206" y="110"/>
                    <a:pt x="198" y="106"/>
                  </a:cubicBezTo>
                  <a:cubicBezTo>
                    <a:pt x="182" y="102"/>
                    <a:pt x="166" y="100"/>
                    <a:pt x="152" y="100"/>
                  </a:cubicBezTo>
                  <a:cubicBezTo>
                    <a:pt x="87" y="100"/>
                    <a:pt x="48" y="141"/>
                    <a:pt x="0" y="198"/>
                  </a:cubicBezTo>
                  <a:cubicBezTo>
                    <a:pt x="1092" y="165"/>
                    <a:pt x="2187" y="117"/>
                    <a:pt x="3294" y="84"/>
                  </a:cubicBezTo>
                  <a:cubicBezTo>
                    <a:pt x="3242" y="42"/>
                    <a:pt x="3199" y="0"/>
                    <a:pt x="313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7" name="Google Shape;4467;p48"/>
            <p:cNvSpPr/>
            <p:nvPr/>
          </p:nvSpPr>
          <p:spPr>
            <a:xfrm>
              <a:off x="6407636" y="2476911"/>
              <a:ext cx="24811" cy="250074"/>
            </a:xfrm>
            <a:custGeom>
              <a:avLst/>
              <a:gdLst/>
              <a:ahLst/>
              <a:cxnLst/>
              <a:rect l="l" t="t" r="r" b="b"/>
              <a:pathLst>
                <a:path w="328" h="3306" extrusionOk="0">
                  <a:moveTo>
                    <a:pt x="0" y="1"/>
                  </a:moveTo>
                  <a:lnTo>
                    <a:pt x="0" y="70"/>
                  </a:lnTo>
                  <a:cubicBezTo>
                    <a:pt x="11" y="339"/>
                    <a:pt x="11" y="618"/>
                    <a:pt x="23" y="897"/>
                  </a:cubicBezTo>
                  <a:cubicBezTo>
                    <a:pt x="59" y="1618"/>
                    <a:pt x="81" y="2328"/>
                    <a:pt x="106" y="3051"/>
                  </a:cubicBezTo>
                  <a:cubicBezTo>
                    <a:pt x="117" y="3155"/>
                    <a:pt x="221" y="3283"/>
                    <a:pt x="327" y="3306"/>
                  </a:cubicBezTo>
                  <a:cubicBezTo>
                    <a:pt x="316" y="3294"/>
                    <a:pt x="316" y="3283"/>
                    <a:pt x="302" y="3283"/>
                  </a:cubicBezTo>
                  <a:cubicBezTo>
                    <a:pt x="221" y="3166"/>
                    <a:pt x="176" y="3051"/>
                    <a:pt x="162" y="2912"/>
                  </a:cubicBezTo>
                  <a:cubicBezTo>
                    <a:pt x="140" y="2015"/>
                    <a:pt x="106" y="1118"/>
                    <a:pt x="70" y="221"/>
                  </a:cubicBezTo>
                  <a:cubicBezTo>
                    <a:pt x="70" y="140"/>
                    <a:pt x="48" y="82"/>
                    <a:pt x="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8" name="Google Shape;4468;p48"/>
            <p:cNvSpPr/>
            <p:nvPr/>
          </p:nvSpPr>
          <p:spPr>
            <a:xfrm>
              <a:off x="6945582" y="2458531"/>
              <a:ext cx="14221" cy="250074"/>
            </a:xfrm>
            <a:custGeom>
              <a:avLst/>
              <a:gdLst/>
              <a:ahLst/>
              <a:cxnLst/>
              <a:rect l="l" t="t" r="r" b="b"/>
              <a:pathLst>
                <a:path w="188" h="3306" extrusionOk="0">
                  <a:moveTo>
                    <a:pt x="48" y="1"/>
                  </a:moveTo>
                  <a:cubicBezTo>
                    <a:pt x="34" y="56"/>
                    <a:pt x="23" y="126"/>
                    <a:pt x="23" y="185"/>
                  </a:cubicBezTo>
                  <a:cubicBezTo>
                    <a:pt x="48" y="1104"/>
                    <a:pt x="82" y="2037"/>
                    <a:pt x="118" y="2967"/>
                  </a:cubicBezTo>
                  <a:lnTo>
                    <a:pt x="118" y="3026"/>
                  </a:lnTo>
                  <a:cubicBezTo>
                    <a:pt x="71" y="3118"/>
                    <a:pt x="34" y="3213"/>
                    <a:pt x="1" y="3305"/>
                  </a:cubicBezTo>
                  <a:cubicBezTo>
                    <a:pt x="71" y="3283"/>
                    <a:pt x="188" y="3155"/>
                    <a:pt x="188" y="3060"/>
                  </a:cubicBezTo>
                  <a:cubicBezTo>
                    <a:pt x="188" y="3015"/>
                    <a:pt x="188" y="2956"/>
                    <a:pt x="174" y="2909"/>
                  </a:cubicBezTo>
                  <a:cubicBezTo>
                    <a:pt x="152" y="1956"/>
                    <a:pt x="118" y="1001"/>
                    <a:pt x="82" y="45"/>
                  </a:cubicBezTo>
                  <a:cubicBezTo>
                    <a:pt x="82" y="34"/>
                    <a:pt x="71" y="23"/>
                    <a:pt x="7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9" name="Google Shape;4469;p48"/>
            <p:cNvSpPr/>
            <p:nvPr/>
          </p:nvSpPr>
          <p:spPr>
            <a:xfrm>
              <a:off x="6483275" y="2419652"/>
              <a:ext cx="38956" cy="36233"/>
            </a:xfrm>
            <a:custGeom>
              <a:avLst/>
              <a:gdLst/>
              <a:ahLst/>
              <a:cxnLst/>
              <a:rect l="l" t="t" r="r" b="b"/>
              <a:pathLst>
                <a:path w="515" h="479" extrusionOk="0">
                  <a:moveTo>
                    <a:pt x="503" y="1"/>
                  </a:moveTo>
                  <a:cubicBezTo>
                    <a:pt x="338" y="12"/>
                    <a:pt x="199" y="26"/>
                    <a:pt x="48" y="26"/>
                  </a:cubicBezTo>
                  <a:cubicBezTo>
                    <a:pt x="0" y="26"/>
                    <a:pt x="0" y="37"/>
                    <a:pt x="0" y="82"/>
                  </a:cubicBezTo>
                  <a:lnTo>
                    <a:pt x="0" y="118"/>
                  </a:lnTo>
                  <a:cubicBezTo>
                    <a:pt x="0" y="221"/>
                    <a:pt x="14" y="327"/>
                    <a:pt x="14" y="431"/>
                  </a:cubicBezTo>
                  <a:lnTo>
                    <a:pt x="14" y="478"/>
                  </a:lnTo>
                  <a:cubicBezTo>
                    <a:pt x="165" y="478"/>
                    <a:pt x="294" y="467"/>
                    <a:pt x="433" y="467"/>
                  </a:cubicBezTo>
                  <a:lnTo>
                    <a:pt x="514" y="467"/>
                  </a:lnTo>
                  <a:cubicBezTo>
                    <a:pt x="503" y="316"/>
                    <a:pt x="503" y="165"/>
                    <a:pt x="50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0" name="Google Shape;4470;p48"/>
            <p:cNvSpPr/>
            <p:nvPr/>
          </p:nvSpPr>
          <p:spPr>
            <a:xfrm>
              <a:off x="6833787" y="2408231"/>
              <a:ext cx="39637" cy="35401"/>
            </a:xfrm>
            <a:custGeom>
              <a:avLst/>
              <a:gdLst/>
              <a:ahLst/>
              <a:cxnLst/>
              <a:rect l="l" t="t" r="r" b="b"/>
              <a:pathLst>
                <a:path w="524" h="468" extrusionOk="0">
                  <a:moveTo>
                    <a:pt x="465" y="1"/>
                  </a:moveTo>
                  <a:cubicBezTo>
                    <a:pt x="325" y="1"/>
                    <a:pt x="174" y="1"/>
                    <a:pt x="35" y="12"/>
                  </a:cubicBezTo>
                  <a:cubicBezTo>
                    <a:pt x="23" y="12"/>
                    <a:pt x="12" y="12"/>
                    <a:pt x="1" y="23"/>
                  </a:cubicBezTo>
                  <a:cubicBezTo>
                    <a:pt x="12" y="48"/>
                    <a:pt x="12" y="82"/>
                    <a:pt x="12" y="107"/>
                  </a:cubicBezTo>
                  <a:cubicBezTo>
                    <a:pt x="12" y="221"/>
                    <a:pt x="12" y="339"/>
                    <a:pt x="23" y="467"/>
                  </a:cubicBezTo>
                  <a:cubicBezTo>
                    <a:pt x="163" y="467"/>
                    <a:pt x="303" y="456"/>
                    <a:pt x="454" y="456"/>
                  </a:cubicBezTo>
                  <a:cubicBezTo>
                    <a:pt x="479" y="456"/>
                    <a:pt x="501" y="456"/>
                    <a:pt x="523" y="442"/>
                  </a:cubicBezTo>
                  <a:cubicBezTo>
                    <a:pt x="512" y="302"/>
                    <a:pt x="512" y="163"/>
                    <a:pt x="501" y="23"/>
                  </a:cubicBezTo>
                  <a:cubicBezTo>
                    <a:pt x="501" y="12"/>
                    <a:pt x="479" y="1"/>
                    <a:pt x="46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1" name="Google Shape;4471;p48"/>
            <p:cNvSpPr/>
            <p:nvPr/>
          </p:nvSpPr>
          <p:spPr>
            <a:xfrm>
              <a:off x="6471854" y="2401272"/>
              <a:ext cx="60892" cy="16793"/>
            </a:xfrm>
            <a:custGeom>
              <a:avLst/>
              <a:gdLst/>
              <a:ahLst/>
              <a:cxnLst/>
              <a:rect l="l" t="t" r="r" b="b"/>
              <a:pathLst>
                <a:path w="805" h="222" extrusionOk="0">
                  <a:moveTo>
                    <a:pt x="805" y="0"/>
                  </a:moveTo>
                  <a:cubicBezTo>
                    <a:pt x="526" y="12"/>
                    <a:pt x="269" y="23"/>
                    <a:pt x="0" y="34"/>
                  </a:cubicBezTo>
                  <a:lnTo>
                    <a:pt x="0" y="221"/>
                  </a:lnTo>
                  <a:cubicBezTo>
                    <a:pt x="269" y="210"/>
                    <a:pt x="537" y="199"/>
                    <a:pt x="805" y="18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2" name="Google Shape;4472;p48"/>
            <p:cNvSpPr/>
            <p:nvPr/>
          </p:nvSpPr>
          <p:spPr>
            <a:xfrm>
              <a:off x="6821382" y="2388791"/>
              <a:ext cx="61724" cy="15961"/>
            </a:xfrm>
            <a:custGeom>
              <a:avLst/>
              <a:gdLst/>
              <a:ahLst/>
              <a:cxnLst/>
              <a:rect l="l" t="t" r="r" b="b"/>
              <a:pathLst>
                <a:path w="816" h="211" extrusionOk="0">
                  <a:moveTo>
                    <a:pt x="805" y="1"/>
                  </a:moveTo>
                  <a:cubicBezTo>
                    <a:pt x="537" y="15"/>
                    <a:pt x="268" y="26"/>
                    <a:pt x="0" y="37"/>
                  </a:cubicBezTo>
                  <a:lnTo>
                    <a:pt x="0" y="210"/>
                  </a:lnTo>
                  <a:cubicBezTo>
                    <a:pt x="280" y="210"/>
                    <a:pt x="548" y="199"/>
                    <a:pt x="816" y="188"/>
                  </a:cubicBezTo>
                  <a:cubicBezTo>
                    <a:pt x="805" y="129"/>
                    <a:pt x="805" y="59"/>
                    <a:pt x="80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3" name="Google Shape;4473;p48"/>
            <p:cNvSpPr/>
            <p:nvPr/>
          </p:nvSpPr>
          <p:spPr>
            <a:xfrm>
              <a:off x="6823273" y="2446882"/>
              <a:ext cx="61573" cy="15128"/>
            </a:xfrm>
            <a:custGeom>
              <a:avLst/>
              <a:gdLst/>
              <a:ahLst/>
              <a:cxnLst/>
              <a:rect l="l" t="t" r="r" b="b"/>
              <a:pathLst>
                <a:path w="814" h="200" extrusionOk="0">
                  <a:moveTo>
                    <a:pt x="813" y="1"/>
                  </a:moveTo>
                  <a:cubicBezTo>
                    <a:pt x="548" y="1"/>
                    <a:pt x="268" y="15"/>
                    <a:pt x="0" y="26"/>
                  </a:cubicBezTo>
                  <a:cubicBezTo>
                    <a:pt x="11" y="85"/>
                    <a:pt x="11" y="141"/>
                    <a:pt x="11" y="199"/>
                  </a:cubicBezTo>
                  <a:cubicBezTo>
                    <a:pt x="280" y="188"/>
                    <a:pt x="548" y="188"/>
                    <a:pt x="813" y="177"/>
                  </a:cubicBezTo>
                  <a:lnTo>
                    <a:pt x="813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4" name="Google Shape;4474;p48"/>
            <p:cNvSpPr/>
            <p:nvPr/>
          </p:nvSpPr>
          <p:spPr>
            <a:xfrm>
              <a:off x="6472686" y="2459363"/>
              <a:ext cx="61800" cy="15128"/>
            </a:xfrm>
            <a:custGeom>
              <a:avLst/>
              <a:gdLst/>
              <a:ahLst/>
              <a:cxnLst/>
              <a:rect l="l" t="t" r="r" b="b"/>
              <a:pathLst>
                <a:path w="817" h="200" extrusionOk="0">
                  <a:moveTo>
                    <a:pt x="816" y="1"/>
                  </a:moveTo>
                  <a:cubicBezTo>
                    <a:pt x="537" y="1"/>
                    <a:pt x="269" y="12"/>
                    <a:pt x="1" y="23"/>
                  </a:cubicBezTo>
                  <a:cubicBezTo>
                    <a:pt x="1" y="82"/>
                    <a:pt x="15" y="140"/>
                    <a:pt x="15" y="199"/>
                  </a:cubicBezTo>
                  <a:cubicBezTo>
                    <a:pt x="280" y="185"/>
                    <a:pt x="548" y="185"/>
                    <a:pt x="816" y="174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5" name="Google Shape;4475;p48"/>
            <p:cNvSpPr/>
            <p:nvPr/>
          </p:nvSpPr>
          <p:spPr>
            <a:xfrm>
              <a:off x="6950876" y="2372983"/>
              <a:ext cx="6203" cy="61724"/>
            </a:xfrm>
            <a:custGeom>
              <a:avLst/>
              <a:gdLst/>
              <a:ahLst/>
              <a:cxnLst/>
              <a:rect l="l" t="t" r="r" b="b"/>
              <a:pathLst>
                <a:path w="82" h="816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279"/>
                    <a:pt x="23" y="548"/>
                    <a:pt x="23" y="816"/>
                  </a:cubicBezTo>
                  <a:lnTo>
                    <a:pt x="48" y="816"/>
                  </a:lnTo>
                  <a:cubicBezTo>
                    <a:pt x="59" y="782"/>
                    <a:pt x="82" y="757"/>
                    <a:pt x="82" y="724"/>
                  </a:cubicBezTo>
                  <a:cubicBezTo>
                    <a:pt x="82" y="548"/>
                    <a:pt x="82" y="374"/>
                    <a:pt x="71" y="198"/>
                  </a:cubicBezTo>
                  <a:cubicBezTo>
                    <a:pt x="71" y="129"/>
                    <a:pt x="59" y="59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6" name="Google Shape;4476;p48"/>
            <p:cNvSpPr/>
            <p:nvPr/>
          </p:nvSpPr>
          <p:spPr>
            <a:xfrm>
              <a:off x="6397879" y="2393254"/>
              <a:ext cx="6203" cy="60892"/>
            </a:xfrm>
            <a:custGeom>
              <a:avLst/>
              <a:gdLst/>
              <a:ahLst/>
              <a:cxnLst/>
              <a:rect l="l" t="t" r="r" b="b"/>
              <a:pathLst>
                <a:path w="82" h="805" extrusionOk="0">
                  <a:moveTo>
                    <a:pt x="37" y="0"/>
                  </a:moveTo>
                  <a:cubicBezTo>
                    <a:pt x="26" y="37"/>
                    <a:pt x="1" y="81"/>
                    <a:pt x="1" y="118"/>
                  </a:cubicBezTo>
                  <a:cubicBezTo>
                    <a:pt x="12" y="316"/>
                    <a:pt x="12" y="526"/>
                    <a:pt x="26" y="724"/>
                  </a:cubicBezTo>
                  <a:cubicBezTo>
                    <a:pt x="26" y="746"/>
                    <a:pt x="59" y="780"/>
                    <a:pt x="70" y="805"/>
                  </a:cubicBezTo>
                  <a:lnTo>
                    <a:pt x="82" y="805"/>
                  </a:lnTo>
                  <a:cubicBezTo>
                    <a:pt x="70" y="537"/>
                    <a:pt x="59" y="269"/>
                    <a:pt x="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7" name="Google Shape;4477;p48"/>
            <p:cNvSpPr/>
            <p:nvPr/>
          </p:nvSpPr>
          <p:spPr>
            <a:xfrm>
              <a:off x="6596129" y="2300898"/>
              <a:ext cx="17549" cy="28895"/>
            </a:xfrm>
            <a:custGeom>
              <a:avLst/>
              <a:gdLst/>
              <a:ahLst/>
              <a:cxnLst/>
              <a:rect l="l" t="t" r="r" b="b"/>
              <a:pathLst>
                <a:path w="232" h="382" extrusionOk="0">
                  <a:moveTo>
                    <a:pt x="210" y="0"/>
                  </a:moveTo>
                  <a:cubicBezTo>
                    <a:pt x="34" y="70"/>
                    <a:pt x="59" y="244"/>
                    <a:pt x="0" y="372"/>
                  </a:cubicBezTo>
                  <a:cubicBezTo>
                    <a:pt x="13" y="378"/>
                    <a:pt x="23" y="381"/>
                    <a:pt x="31" y="381"/>
                  </a:cubicBezTo>
                  <a:cubicBezTo>
                    <a:pt x="53" y="381"/>
                    <a:pt x="65" y="363"/>
                    <a:pt x="81" y="339"/>
                  </a:cubicBezTo>
                  <a:cubicBezTo>
                    <a:pt x="115" y="255"/>
                    <a:pt x="151" y="174"/>
                    <a:pt x="198" y="104"/>
                  </a:cubicBezTo>
                  <a:cubicBezTo>
                    <a:pt x="232" y="70"/>
                    <a:pt x="232" y="34"/>
                    <a:pt x="21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8" name="Google Shape;4478;p48"/>
            <p:cNvSpPr/>
            <p:nvPr/>
          </p:nvSpPr>
          <p:spPr>
            <a:xfrm>
              <a:off x="6734322" y="2296436"/>
              <a:ext cx="18457" cy="28063"/>
            </a:xfrm>
            <a:custGeom>
              <a:avLst/>
              <a:gdLst/>
              <a:ahLst/>
              <a:cxnLst/>
              <a:rect l="l" t="t" r="r" b="b"/>
              <a:pathLst>
                <a:path w="244" h="371" extrusionOk="0">
                  <a:moveTo>
                    <a:pt x="0" y="1"/>
                  </a:moveTo>
                  <a:cubicBezTo>
                    <a:pt x="0" y="34"/>
                    <a:pt x="0" y="71"/>
                    <a:pt x="11" y="93"/>
                  </a:cubicBezTo>
                  <a:cubicBezTo>
                    <a:pt x="59" y="174"/>
                    <a:pt x="117" y="244"/>
                    <a:pt x="162" y="328"/>
                  </a:cubicBezTo>
                  <a:cubicBezTo>
                    <a:pt x="180" y="352"/>
                    <a:pt x="191" y="370"/>
                    <a:pt x="213" y="370"/>
                  </a:cubicBezTo>
                  <a:cubicBezTo>
                    <a:pt x="221" y="370"/>
                    <a:pt x="231" y="367"/>
                    <a:pt x="243" y="361"/>
                  </a:cubicBezTo>
                  <a:cubicBezTo>
                    <a:pt x="173" y="233"/>
                    <a:pt x="187" y="59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9" name="Google Shape;4479;p48"/>
            <p:cNvSpPr/>
            <p:nvPr/>
          </p:nvSpPr>
          <p:spPr>
            <a:xfrm>
              <a:off x="6741280" y="2329717"/>
              <a:ext cx="21180" cy="8245"/>
            </a:xfrm>
            <a:custGeom>
              <a:avLst/>
              <a:gdLst/>
              <a:ahLst/>
              <a:cxnLst/>
              <a:rect l="l" t="t" r="r" b="b"/>
              <a:pathLst>
                <a:path w="280" h="109" extrusionOk="0">
                  <a:moveTo>
                    <a:pt x="199" y="0"/>
                  </a:moveTo>
                  <a:cubicBezTo>
                    <a:pt x="192" y="0"/>
                    <a:pt x="185" y="1"/>
                    <a:pt x="176" y="2"/>
                  </a:cubicBezTo>
                  <a:cubicBezTo>
                    <a:pt x="37" y="2"/>
                    <a:pt x="0" y="13"/>
                    <a:pt x="0" y="108"/>
                  </a:cubicBezTo>
                  <a:lnTo>
                    <a:pt x="280" y="108"/>
                  </a:lnTo>
                  <a:cubicBezTo>
                    <a:pt x="270" y="37"/>
                    <a:pt x="251" y="0"/>
                    <a:pt x="199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0" name="Google Shape;4480;p48"/>
            <p:cNvSpPr/>
            <p:nvPr/>
          </p:nvSpPr>
          <p:spPr>
            <a:xfrm>
              <a:off x="6588035" y="2335163"/>
              <a:ext cx="20423" cy="8926"/>
            </a:xfrm>
            <a:custGeom>
              <a:avLst/>
              <a:gdLst/>
              <a:ahLst/>
              <a:cxnLst/>
              <a:rect l="l" t="t" r="r" b="b"/>
              <a:pathLst>
                <a:path w="270" h="118" extrusionOk="0">
                  <a:moveTo>
                    <a:pt x="118" y="0"/>
                  </a:moveTo>
                  <a:cubicBezTo>
                    <a:pt x="26" y="0"/>
                    <a:pt x="1" y="25"/>
                    <a:pt x="1" y="117"/>
                  </a:cubicBezTo>
                  <a:cubicBezTo>
                    <a:pt x="82" y="106"/>
                    <a:pt x="177" y="106"/>
                    <a:pt x="269" y="106"/>
                  </a:cubicBezTo>
                  <a:cubicBezTo>
                    <a:pt x="258" y="11"/>
                    <a:pt x="247" y="0"/>
                    <a:pt x="118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1" name="Google Shape;4481;p48"/>
            <p:cNvSpPr/>
            <p:nvPr/>
          </p:nvSpPr>
          <p:spPr>
            <a:xfrm>
              <a:off x="6639243" y="2494459"/>
              <a:ext cx="83736" cy="23147"/>
            </a:xfrm>
            <a:custGeom>
              <a:avLst/>
              <a:gdLst/>
              <a:ahLst/>
              <a:cxnLst/>
              <a:rect l="l" t="t" r="r" b="b"/>
              <a:pathLst>
                <a:path w="1107" h="306" extrusionOk="0">
                  <a:moveTo>
                    <a:pt x="1070" y="0"/>
                  </a:moveTo>
                  <a:cubicBezTo>
                    <a:pt x="721" y="14"/>
                    <a:pt x="372" y="26"/>
                    <a:pt x="22" y="37"/>
                  </a:cubicBezTo>
                  <a:cubicBezTo>
                    <a:pt x="0" y="188"/>
                    <a:pt x="34" y="246"/>
                    <a:pt x="173" y="269"/>
                  </a:cubicBezTo>
                  <a:cubicBezTo>
                    <a:pt x="281" y="293"/>
                    <a:pt x="391" y="306"/>
                    <a:pt x="501" y="306"/>
                  </a:cubicBezTo>
                  <a:cubicBezTo>
                    <a:pt x="654" y="306"/>
                    <a:pt x="806" y="282"/>
                    <a:pt x="955" y="235"/>
                  </a:cubicBezTo>
                  <a:cubicBezTo>
                    <a:pt x="1070" y="199"/>
                    <a:pt x="1106" y="118"/>
                    <a:pt x="107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2" name="Google Shape;4482;p48"/>
            <p:cNvSpPr/>
            <p:nvPr/>
          </p:nvSpPr>
          <p:spPr>
            <a:xfrm>
              <a:off x="6502715" y="2550054"/>
              <a:ext cx="9758" cy="7867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48" y="0"/>
                  </a:moveTo>
                  <a:cubicBezTo>
                    <a:pt x="23" y="0"/>
                    <a:pt x="11" y="34"/>
                    <a:pt x="0" y="59"/>
                  </a:cubicBezTo>
                  <a:cubicBezTo>
                    <a:pt x="0" y="70"/>
                    <a:pt x="37" y="104"/>
                    <a:pt x="48" y="104"/>
                  </a:cubicBezTo>
                  <a:cubicBezTo>
                    <a:pt x="70" y="92"/>
                    <a:pt x="92" y="70"/>
                    <a:pt x="129" y="48"/>
                  </a:cubicBezTo>
                  <a:cubicBezTo>
                    <a:pt x="81" y="23"/>
                    <a:pt x="70" y="0"/>
                    <a:pt x="4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3" name="Google Shape;4483;p48"/>
            <p:cNvSpPr/>
            <p:nvPr/>
          </p:nvSpPr>
          <p:spPr>
            <a:xfrm>
              <a:off x="6500975" y="2504141"/>
              <a:ext cx="7942" cy="7262"/>
            </a:xfrm>
            <a:custGeom>
              <a:avLst/>
              <a:gdLst/>
              <a:ahLst/>
              <a:cxnLst/>
              <a:rect l="l" t="t" r="r" b="b"/>
              <a:pathLst>
                <a:path w="105" h="96" extrusionOk="0">
                  <a:moveTo>
                    <a:pt x="60" y="1"/>
                  </a:moveTo>
                  <a:cubicBezTo>
                    <a:pt x="34" y="12"/>
                    <a:pt x="23" y="26"/>
                    <a:pt x="1" y="48"/>
                  </a:cubicBezTo>
                  <a:cubicBezTo>
                    <a:pt x="23" y="71"/>
                    <a:pt x="46" y="96"/>
                    <a:pt x="60" y="96"/>
                  </a:cubicBezTo>
                  <a:cubicBezTo>
                    <a:pt x="71" y="96"/>
                    <a:pt x="104" y="71"/>
                    <a:pt x="104" y="60"/>
                  </a:cubicBezTo>
                  <a:cubicBezTo>
                    <a:pt x="93" y="37"/>
                    <a:pt x="71" y="12"/>
                    <a:pt x="6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4" name="Google Shape;4484;p48"/>
            <p:cNvSpPr/>
            <p:nvPr/>
          </p:nvSpPr>
          <p:spPr>
            <a:xfrm>
              <a:off x="6854134" y="2537574"/>
              <a:ext cx="8699" cy="8094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63" y="0"/>
                  </a:moveTo>
                  <a:cubicBezTo>
                    <a:pt x="61" y="0"/>
                    <a:pt x="58" y="1"/>
                    <a:pt x="56" y="3"/>
                  </a:cubicBezTo>
                  <a:cubicBezTo>
                    <a:pt x="34" y="3"/>
                    <a:pt x="23" y="37"/>
                    <a:pt x="0" y="48"/>
                  </a:cubicBezTo>
                  <a:lnTo>
                    <a:pt x="11" y="59"/>
                  </a:lnTo>
                  <a:cubicBezTo>
                    <a:pt x="23" y="73"/>
                    <a:pt x="34" y="95"/>
                    <a:pt x="56" y="107"/>
                  </a:cubicBezTo>
                  <a:cubicBezTo>
                    <a:pt x="70" y="107"/>
                    <a:pt x="92" y="73"/>
                    <a:pt x="115" y="48"/>
                  </a:cubicBezTo>
                  <a:cubicBezTo>
                    <a:pt x="96" y="29"/>
                    <a:pt x="77" y="0"/>
                    <a:pt x="6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5" name="Google Shape;4485;p48"/>
            <p:cNvSpPr/>
            <p:nvPr/>
          </p:nvSpPr>
          <p:spPr>
            <a:xfrm>
              <a:off x="6852243" y="2491056"/>
              <a:ext cx="8094" cy="7942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48" y="1"/>
                  </a:moveTo>
                  <a:cubicBezTo>
                    <a:pt x="36" y="23"/>
                    <a:pt x="11" y="45"/>
                    <a:pt x="11" y="71"/>
                  </a:cubicBezTo>
                  <a:cubicBezTo>
                    <a:pt x="0" y="82"/>
                    <a:pt x="36" y="104"/>
                    <a:pt x="48" y="104"/>
                  </a:cubicBezTo>
                  <a:cubicBezTo>
                    <a:pt x="70" y="93"/>
                    <a:pt x="81" y="82"/>
                    <a:pt x="106" y="59"/>
                  </a:cubicBezTo>
                  <a:cubicBezTo>
                    <a:pt x="81" y="34"/>
                    <a:pt x="70" y="23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6" name="Google Shape;4486;p48"/>
            <p:cNvSpPr/>
            <p:nvPr/>
          </p:nvSpPr>
          <p:spPr>
            <a:xfrm>
              <a:off x="6392584" y="2277828"/>
              <a:ext cx="571479" cy="462554"/>
            </a:xfrm>
            <a:custGeom>
              <a:avLst/>
              <a:gdLst/>
              <a:ahLst/>
              <a:cxnLst/>
              <a:rect l="l" t="t" r="r" b="b"/>
              <a:pathLst>
                <a:path w="7555" h="6115" extrusionOk="0">
                  <a:moveTo>
                    <a:pt x="3702" y="60"/>
                  </a:moveTo>
                  <a:cubicBezTo>
                    <a:pt x="3923" y="71"/>
                    <a:pt x="4147" y="85"/>
                    <a:pt x="4356" y="96"/>
                  </a:cubicBezTo>
                  <a:cubicBezTo>
                    <a:pt x="4448" y="96"/>
                    <a:pt x="4459" y="129"/>
                    <a:pt x="4459" y="236"/>
                  </a:cubicBezTo>
                  <a:cubicBezTo>
                    <a:pt x="4459" y="305"/>
                    <a:pt x="4426" y="339"/>
                    <a:pt x="4342" y="339"/>
                  </a:cubicBezTo>
                  <a:cubicBezTo>
                    <a:pt x="4242" y="339"/>
                    <a:pt x="4141" y="334"/>
                    <a:pt x="4040" y="334"/>
                  </a:cubicBezTo>
                  <a:cubicBezTo>
                    <a:pt x="3990" y="334"/>
                    <a:pt x="3940" y="335"/>
                    <a:pt x="3890" y="339"/>
                  </a:cubicBezTo>
                  <a:cubicBezTo>
                    <a:pt x="3669" y="339"/>
                    <a:pt x="3448" y="364"/>
                    <a:pt x="3225" y="375"/>
                  </a:cubicBezTo>
                  <a:cubicBezTo>
                    <a:pt x="3180" y="387"/>
                    <a:pt x="3121" y="387"/>
                    <a:pt x="3074" y="387"/>
                  </a:cubicBezTo>
                  <a:cubicBezTo>
                    <a:pt x="3004" y="387"/>
                    <a:pt x="2970" y="364"/>
                    <a:pt x="2970" y="294"/>
                  </a:cubicBezTo>
                  <a:lnTo>
                    <a:pt x="2970" y="247"/>
                  </a:lnTo>
                  <a:cubicBezTo>
                    <a:pt x="2959" y="188"/>
                    <a:pt x="2982" y="155"/>
                    <a:pt x="3040" y="141"/>
                  </a:cubicBezTo>
                  <a:cubicBezTo>
                    <a:pt x="3144" y="129"/>
                    <a:pt x="3250" y="107"/>
                    <a:pt x="3353" y="96"/>
                  </a:cubicBezTo>
                  <a:cubicBezTo>
                    <a:pt x="3471" y="85"/>
                    <a:pt x="3588" y="85"/>
                    <a:pt x="3702" y="85"/>
                  </a:cubicBezTo>
                  <a:lnTo>
                    <a:pt x="3702" y="60"/>
                  </a:lnTo>
                  <a:close/>
                  <a:moveTo>
                    <a:pt x="4518" y="247"/>
                  </a:moveTo>
                  <a:cubicBezTo>
                    <a:pt x="4705" y="305"/>
                    <a:pt x="4691" y="479"/>
                    <a:pt x="4761" y="607"/>
                  </a:cubicBezTo>
                  <a:cubicBezTo>
                    <a:pt x="4749" y="613"/>
                    <a:pt x="4739" y="616"/>
                    <a:pt x="4731" y="616"/>
                  </a:cubicBezTo>
                  <a:cubicBezTo>
                    <a:pt x="4709" y="616"/>
                    <a:pt x="4698" y="598"/>
                    <a:pt x="4680" y="574"/>
                  </a:cubicBezTo>
                  <a:cubicBezTo>
                    <a:pt x="4635" y="490"/>
                    <a:pt x="4577" y="420"/>
                    <a:pt x="4529" y="339"/>
                  </a:cubicBezTo>
                  <a:cubicBezTo>
                    <a:pt x="4518" y="317"/>
                    <a:pt x="4518" y="280"/>
                    <a:pt x="4518" y="247"/>
                  </a:cubicBezTo>
                  <a:close/>
                  <a:moveTo>
                    <a:pt x="2901" y="305"/>
                  </a:moveTo>
                  <a:cubicBezTo>
                    <a:pt x="2923" y="339"/>
                    <a:pt x="2923" y="375"/>
                    <a:pt x="2889" y="409"/>
                  </a:cubicBezTo>
                  <a:cubicBezTo>
                    <a:pt x="2842" y="479"/>
                    <a:pt x="2806" y="560"/>
                    <a:pt x="2772" y="644"/>
                  </a:cubicBezTo>
                  <a:cubicBezTo>
                    <a:pt x="2756" y="668"/>
                    <a:pt x="2744" y="686"/>
                    <a:pt x="2722" y="686"/>
                  </a:cubicBezTo>
                  <a:cubicBezTo>
                    <a:pt x="2714" y="686"/>
                    <a:pt x="2704" y="683"/>
                    <a:pt x="2691" y="677"/>
                  </a:cubicBezTo>
                  <a:cubicBezTo>
                    <a:pt x="2750" y="549"/>
                    <a:pt x="2725" y="375"/>
                    <a:pt x="2901" y="305"/>
                  </a:cubicBezTo>
                  <a:close/>
                  <a:moveTo>
                    <a:pt x="4809" y="686"/>
                  </a:moveTo>
                  <a:cubicBezTo>
                    <a:pt x="4861" y="686"/>
                    <a:pt x="4880" y="723"/>
                    <a:pt x="4890" y="794"/>
                  </a:cubicBezTo>
                  <a:lnTo>
                    <a:pt x="4610" y="794"/>
                  </a:lnTo>
                  <a:cubicBezTo>
                    <a:pt x="4610" y="699"/>
                    <a:pt x="4647" y="688"/>
                    <a:pt x="4786" y="688"/>
                  </a:cubicBezTo>
                  <a:cubicBezTo>
                    <a:pt x="4795" y="687"/>
                    <a:pt x="4802" y="686"/>
                    <a:pt x="4809" y="686"/>
                  </a:cubicBezTo>
                  <a:close/>
                  <a:moveTo>
                    <a:pt x="4472" y="382"/>
                  </a:moveTo>
                  <a:cubicBezTo>
                    <a:pt x="4483" y="382"/>
                    <a:pt x="4496" y="390"/>
                    <a:pt x="4496" y="398"/>
                  </a:cubicBezTo>
                  <a:cubicBezTo>
                    <a:pt x="4566" y="468"/>
                    <a:pt x="4610" y="549"/>
                    <a:pt x="4622" y="607"/>
                  </a:cubicBezTo>
                  <a:cubicBezTo>
                    <a:pt x="4588" y="677"/>
                    <a:pt x="4552" y="736"/>
                    <a:pt x="4518" y="806"/>
                  </a:cubicBezTo>
                  <a:cubicBezTo>
                    <a:pt x="3993" y="817"/>
                    <a:pt x="3471" y="839"/>
                    <a:pt x="2945" y="864"/>
                  </a:cubicBezTo>
                  <a:cubicBezTo>
                    <a:pt x="2912" y="794"/>
                    <a:pt x="2875" y="747"/>
                    <a:pt x="2831" y="666"/>
                  </a:cubicBezTo>
                  <a:cubicBezTo>
                    <a:pt x="2842" y="607"/>
                    <a:pt x="2875" y="526"/>
                    <a:pt x="2934" y="456"/>
                  </a:cubicBezTo>
                  <a:cubicBezTo>
                    <a:pt x="2945" y="445"/>
                    <a:pt x="2970" y="434"/>
                    <a:pt x="2982" y="434"/>
                  </a:cubicBezTo>
                  <a:cubicBezTo>
                    <a:pt x="3021" y="451"/>
                    <a:pt x="3060" y="457"/>
                    <a:pt x="3100" y="457"/>
                  </a:cubicBezTo>
                  <a:cubicBezTo>
                    <a:pt x="3167" y="457"/>
                    <a:pt x="3235" y="441"/>
                    <a:pt x="3309" y="434"/>
                  </a:cubicBezTo>
                  <a:cubicBezTo>
                    <a:pt x="3481" y="410"/>
                    <a:pt x="3660" y="397"/>
                    <a:pt x="3841" y="397"/>
                  </a:cubicBezTo>
                  <a:cubicBezTo>
                    <a:pt x="3938" y="397"/>
                    <a:pt x="4035" y="401"/>
                    <a:pt x="4133" y="409"/>
                  </a:cubicBezTo>
                  <a:cubicBezTo>
                    <a:pt x="4187" y="409"/>
                    <a:pt x="4245" y="416"/>
                    <a:pt x="4302" y="416"/>
                  </a:cubicBezTo>
                  <a:cubicBezTo>
                    <a:pt x="4356" y="416"/>
                    <a:pt x="4409" y="410"/>
                    <a:pt x="4459" y="387"/>
                  </a:cubicBezTo>
                  <a:cubicBezTo>
                    <a:pt x="4463" y="383"/>
                    <a:pt x="4467" y="382"/>
                    <a:pt x="4472" y="382"/>
                  </a:cubicBezTo>
                  <a:close/>
                  <a:moveTo>
                    <a:pt x="2702" y="758"/>
                  </a:moveTo>
                  <a:cubicBezTo>
                    <a:pt x="2831" y="758"/>
                    <a:pt x="2842" y="769"/>
                    <a:pt x="2853" y="864"/>
                  </a:cubicBezTo>
                  <a:cubicBezTo>
                    <a:pt x="2761" y="864"/>
                    <a:pt x="2666" y="864"/>
                    <a:pt x="2585" y="875"/>
                  </a:cubicBezTo>
                  <a:cubicBezTo>
                    <a:pt x="2585" y="783"/>
                    <a:pt x="2610" y="758"/>
                    <a:pt x="2702" y="758"/>
                  </a:cubicBezTo>
                  <a:close/>
                  <a:moveTo>
                    <a:pt x="6275" y="695"/>
                  </a:moveTo>
                  <a:cubicBezTo>
                    <a:pt x="6297" y="695"/>
                    <a:pt x="6312" y="710"/>
                    <a:pt x="6312" y="747"/>
                  </a:cubicBezTo>
                  <a:cubicBezTo>
                    <a:pt x="6312" y="945"/>
                    <a:pt x="6323" y="1155"/>
                    <a:pt x="6323" y="1364"/>
                  </a:cubicBezTo>
                  <a:cubicBezTo>
                    <a:pt x="6334" y="1412"/>
                    <a:pt x="6323" y="1423"/>
                    <a:pt x="6275" y="1423"/>
                  </a:cubicBezTo>
                  <a:cubicBezTo>
                    <a:pt x="6147" y="1423"/>
                    <a:pt x="6007" y="1434"/>
                    <a:pt x="5879" y="1434"/>
                  </a:cubicBezTo>
                  <a:lnTo>
                    <a:pt x="5823" y="1434"/>
                  </a:lnTo>
                  <a:cubicBezTo>
                    <a:pt x="5823" y="1188"/>
                    <a:pt x="5809" y="956"/>
                    <a:pt x="5798" y="725"/>
                  </a:cubicBezTo>
                  <a:cubicBezTo>
                    <a:pt x="5823" y="713"/>
                    <a:pt x="5834" y="713"/>
                    <a:pt x="5845" y="713"/>
                  </a:cubicBezTo>
                  <a:cubicBezTo>
                    <a:pt x="5985" y="699"/>
                    <a:pt x="6113" y="699"/>
                    <a:pt x="6253" y="699"/>
                  </a:cubicBezTo>
                  <a:cubicBezTo>
                    <a:pt x="6261" y="697"/>
                    <a:pt x="6268" y="695"/>
                    <a:pt x="6275" y="695"/>
                  </a:cubicBezTo>
                  <a:close/>
                  <a:moveTo>
                    <a:pt x="1666" y="864"/>
                  </a:moveTo>
                  <a:cubicBezTo>
                    <a:pt x="1677" y="1096"/>
                    <a:pt x="1677" y="1342"/>
                    <a:pt x="1688" y="1574"/>
                  </a:cubicBezTo>
                  <a:cubicBezTo>
                    <a:pt x="1666" y="1574"/>
                    <a:pt x="1655" y="1585"/>
                    <a:pt x="1643" y="1585"/>
                  </a:cubicBezTo>
                  <a:cubicBezTo>
                    <a:pt x="1504" y="1585"/>
                    <a:pt x="1375" y="1596"/>
                    <a:pt x="1236" y="1596"/>
                  </a:cubicBezTo>
                  <a:cubicBezTo>
                    <a:pt x="1188" y="1596"/>
                    <a:pt x="1188" y="1585"/>
                    <a:pt x="1188" y="1551"/>
                  </a:cubicBezTo>
                  <a:cubicBezTo>
                    <a:pt x="1177" y="1342"/>
                    <a:pt x="1166" y="1132"/>
                    <a:pt x="1166" y="923"/>
                  </a:cubicBezTo>
                  <a:cubicBezTo>
                    <a:pt x="1166" y="909"/>
                    <a:pt x="1177" y="875"/>
                    <a:pt x="1188" y="875"/>
                  </a:cubicBezTo>
                  <a:cubicBezTo>
                    <a:pt x="1339" y="864"/>
                    <a:pt x="1504" y="864"/>
                    <a:pt x="1666" y="864"/>
                  </a:cubicBezTo>
                  <a:close/>
                  <a:moveTo>
                    <a:pt x="6474" y="1468"/>
                  </a:moveTo>
                  <a:cubicBezTo>
                    <a:pt x="6474" y="1526"/>
                    <a:pt x="6474" y="1596"/>
                    <a:pt x="6485" y="1655"/>
                  </a:cubicBezTo>
                  <a:cubicBezTo>
                    <a:pt x="6217" y="1666"/>
                    <a:pt x="5949" y="1677"/>
                    <a:pt x="5669" y="1677"/>
                  </a:cubicBezTo>
                  <a:lnTo>
                    <a:pt x="5669" y="1504"/>
                  </a:lnTo>
                  <a:cubicBezTo>
                    <a:pt x="5937" y="1493"/>
                    <a:pt x="6206" y="1482"/>
                    <a:pt x="6474" y="1468"/>
                  </a:cubicBezTo>
                  <a:close/>
                  <a:moveTo>
                    <a:pt x="1853" y="1632"/>
                  </a:moveTo>
                  <a:lnTo>
                    <a:pt x="1853" y="1817"/>
                  </a:lnTo>
                  <a:cubicBezTo>
                    <a:pt x="1585" y="1831"/>
                    <a:pt x="1317" y="1842"/>
                    <a:pt x="1048" y="1853"/>
                  </a:cubicBezTo>
                  <a:lnTo>
                    <a:pt x="1048" y="1666"/>
                  </a:lnTo>
                  <a:cubicBezTo>
                    <a:pt x="1317" y="1655"/>
                    <a:pt x="1574" y="1644"/>
                    <a:pt x="1853" y="1632"/>
                  </a:cubicBezTo>
                  <a:close/>
                  <a:moveTo>
                    <a:pt x="7382" y="1258"/>
                  </a:moveTo>
                  <a:cubicBezTo>
                    <a:pt x="7440" y="1317"/>
                    <a:pt x="7452" y="1387"/>
                    <a:pt x="7452" y="1456"/>
                  </a:cubicBezTo>
                  <a:cubicBezTo>
                    <a:pt x="7463" y="1632"/>
                    <a:pt x="7463" y="1806"/>
                    <a:pt x="7463" y="1982"/>
                  </a:cubicBezTo>
                  <a:cubicBezTo>
                    <a:pt x="7463" y="2015"/>
                    <a:pt x="7440" y="2040"/>
                    <a:pt x="7429" y="2074"/>
                  </a:cubicBezTo>
                  <a:lnTo>
                    <a:pt x="7404" y="2074"/>
                  </a:lnTo>
                  <a:cubicBezTo>
                    <a:pt x="7404" y="1806"/>
                    <a:pt x="7393" y="1537"/>
                    <a:pt x="7382" y="1258"/>
                  </a:cubicBezTo>
                  <a:close/>
                  <a:moveTo>
                    <a:pt x="6298" y="1725"/>
                  </a:moveTo>
                  <a:cubicBezTo>
                    <a:pt x="6312" y="1725"/>
                    <a:pt x="6334" y="1736"/>
                    <a:pt x="6334" y="1747"/>
                  </a:cubicBezTo>
                  <a:cubicBezTo>
                    <a:pt x="6345" y="1887"/>
                    <a:pt x="6345" y="2026"/>
                    <a:pt x="6356" y="2166"/>
                  </a:cubicBezTo>
                  <a:cubicBezTo>
                    <a:pt x="6183" y="2180"/>
                    <a:pt x="6018" y="2180"/>
                    <a:pt x="5856" y="2191"/>
                  </a:cubicBezTo>
                  <a:cubicBezTo>
                    <a:pt x="5845" y="2040"/>
                    <a:pt x="5845" y="1887"/>
                    <a:pt x="5834" y="1747"/>
                  </a:cubicBezTo>
                  <a:cubicBezTo>
                    <a:pt x="5845" y="1736"/>
                    <a:pt x="5856" y="1736"/>
                    <a:pt x="5868" y="1736"/>
                  </a:cubicBezTo>
                  <a:cubicBezTo>
                    <a:pt x="6007" y="1725"/>
                    <a:pt x="6158" y="1725"/>
                    <a:pt x="6298" y="1725"/>
                  </a:cubicBezTo>
                  <a:close/>
                  <a:moveTo>
                    <a:pt x="129" y="1526"/>
                  </a:moveTo>
                  <a:cubicBezTo>
                    <a:pt x="129" y="1795"/>
                    <a:pt x="140" y="2063"/>
                    <a:pt x="152" y="2331"/>
                  </a:cubicBezTo>
                  <a:lnTo>
                    <a:pt x="140" y="2331"/>
                  </a:lnTo>
                  <a:cubicBezTo>
                    <a:pt x="129" y="2306"/>
                    <a:pt x="96" y="2272"/>
                    <a:pt x="96" y="2250"/>
                  </a:cubicBezTo>
                  <a:cubicBezTo>
                    <a:pt x="82" y="2052"/>
                    <a:pt x="82" y="1842"/>
                    <a:pt x="71" y="1644"/>
                  </a:cubicBezTo>
                  <a:cubicBezTo>
                    <a:pt x="71" y="1607"/>
                    <a:pt x="96" y="1563"/>
                    <a:pt x="107" y="1526"/>
                  </a:cubicBezTo>
                  <a:close/>
                  <a:moveTo>
                    <a:pt x="1702" y="1876"/>
                  </a:moveTo>
                  <a:cubicBezTo>
                    <a:pt x="1702" y="2040"/>
                    <a:pt x="1713" y="2191"/>
                    <a:pt x="1713" y="2342"/>
                  </a:cubicBezTo>
                  <a:cubicBezTo>
                    <a:pt x="1548" y="2342"/>
                    <a:pt x="1386" y="2353"/>
                    <a:pt x="1213" y="2353"/>
                  </a:cubicBezTo>
                  <a:lnTo>
                    <a:pt x="1213" y="2306"/>
                  </a:lnTo>
                  <a:cubicBezTo>
                    <a:pt x="1213" y="2191"/>
                    <a:pt x="1199" y="2074"/>
                    <a:pt x="1199" y="1957"/>
                  </a:cubicBezTo>
                  <a:cubicBezTo>
                    <a:pt x="1199" y="1912"/>
                    <a:pt x="1199" y="1901"/>
                    <a:pt x="1247" y="1901"/>
                  </a:cubicBezTo>
                  <a:cubicBezTo>
                    <a:pt x="1398" y="1901"/>
                    <a:pt x="1537" y="1887"/>
                    <a:pt x="1702" y="1876"/>
                  </a:cubicBezTo>
                  <a:close/>
                  <a:moveTo>
                    <a:pt x="6507" y="2236"/>
                  </a:moveTo>
                  <a:lnTo>
                    <a:pt x="6507" y="2412"/>
                  </a:lnTo>
                  <a:cubicBezTo>
                    <a:pt x="6242" y="2423"/>
                    <a:pt x="5974" y="2423"/>
                    <a:pt x="5705" y="2434"/>
                  </a:cubicBezTo>
                  <a:cubicBezTo>
                    <a:pt x="5705" y="2376"/>
                    <a:pt x="5705" y="2320"/>
                    <a:pt x="5694" y="2261"/>
                  </a:cubicBezTo>
                  <a:cubicBezTo>
                    <a:pt x="5962" y="2250"/>
                    <a:pt x="6242" y="2236"/>
                    <a:pt x="6507" y="2236"/>
                  </a:cubicBezTo>
                  <a:close/>
                  <a:moveTo>
                    <a:pt x="1875" y="2401"/>
                  </a:moveTo>
                  <a:lnTo>
                    <a:pt x="1875" y="2574"/>
                  </a:lnTo>
                  <a:cubicBezTo>
                    <a:pt x="1607" y="2585"/>
                    <a:pt x="1339" y="2585"/>
                    <a:pt x="1074" y="2599"/>
                  </a:cubicBezTo>
                  <a:cubicBezTo>
                    <a:pt x="1074" y="2540"/>
                    <a:pt x="1060" y="2482"/>
                    <a:pt x="1060" y="2423"/>
                  </a:cubicBezTo>
                  <a:cubicBezTo>
                    <a:pt x="1328" y="2412"/>
                    <a:pt x="1596" y="2401"/>
                    <a:pt x="1875" y="2401"/>
                  </a:cubicBezTo>
                  <a:close/>
                  <a:moveTo>
                    <a:pt x="6823" y="783"/>
                  </a:moveTo>
                  <a:cubicBezTo>
                    <a:pt x="7055" y="783"/>
                    <a:pt x="7301" y="979"/>
                    <a:pt x="7312" y="1225"/>
                  </a:cubicBezTo>
                  <a:cubicBezTo>
                    <a:pt x="7323" y="1537"/>
                    <a:pt x="7334" y="1864"/>
                    <a:pt x="7345" y="2191"/>
                  </a:cubicBezTo>
                  <a:cubicBezTo>
                    <a:pt x="7345" y="2390"/>
                    <a:pt x="7242" y="2552"/>
                    <a:pt x="7113" y="2702"/>
                  </a:cubicBezTo>
                  <a:cubicBezTo>
                    <a:pt x="6940" y="2890"/>
                    <a:pt x="6717" y="3029"/>
                    <a:pt x="6485" y="3121"/>
                  </a:cubicBezTo>
                  <a:lnTo>
                    <a:pt x="6451" y="3121"/>
                  </a:lnTo>
                  <a:cubicBezTo>
                    <a:pt x="6451" y="2901"/>
                    <a:pt x="6437" y="2691"/>
                    <a:pt x="6426" y="2471"/>
                  </a:cubicBezTo>
                  <a:lnTo>
                    <a:pt x="6496" y="2471"/>
                  </a:lnTo>
                  <a:cubicBezTo>
                    <a:pt x="6503" y="2472"/>
                    <a:pt x="6510" y="2473"/>
                    <a:pt x="6516" y="2473"/>
                  </a:cubicBezTo>
                  <a:cubicBezTo>
                    <a:pt x="6557" y="2473"/>
                    <a:pt x="6566" y="2440"/>
                    <a:pt x="6566" y="2401"/>
                  </a:cubicBezTo>
                  <a:lnTo>
                    <a:pt x="6566" y="2214"/>
                  </a:lnTo>
                  <a:cubicBezTo>
                    <a:pt x="6566" y="2202"/>
                    <a:pt x="6532" y="2180"/>
                    <a:pt x="6521" y="2166"/>
                  </a:cubicBezTo>
                  <a:cubicBezTo>
                    <a:pt x="6496" y="2166"/>
                    <a:pt x="6474" y="2166"/>
                    <a:pt x="6463" y="2180"/>
                  </a:cubicBezTo>
                  <a:cubicBezTo>
                    <a:pt x="6426" y="2180"/>
                    <a:pt x="6415" y="2166"/>
                    <a:pt x="6415" y="2133"/>
                  </a:cubicBezTo>
                  <a:cubicBezTo>
                    <a:pt x="6415" y="2015"/>
                    <a:pt x="6404" y="1887"/>
                    <a:pt x="6404" y="1761"/>
                  </a:cubicBezTo>
                  <a:cubicBezTo>
                    <a:pt x="6404" y="1725"/>
                    <a:pt x="6404" y="1713"/>
                    <a:pt x="6437" y="1713"/>
                  </a:cubicBezTo>
                  <a:lnTo>
                    <a:pt x="6496" y="1713"/>
                  </a:lnTo>
                  <a:cubicBezTo>
                    <a:pt x="6532" y="1713"/>
                    <a:pt x="6544" y="1702"/>
                    <a:pt x="6544" y="1666"/>
                  </a:cubicBezTo>
                  <a:cubicBezTo>
                    <a:pt x="6532" y="1585"/>
                    <a:pt x="6532" y="1504"/>
                    <a:pt x="6521" y="1423"/>
                  </a:cubicBezTo>
                  <a:cubicBezTo>
                    <a:pt x="6507" y="1412"/>
                    <a:pt x="6507" y="1412"/>
                    <a:pt x="6496" y="1412"/>
                  </a:cubicBezTo>
                  <a:cubicBezTo>
                    <a:pt x="6393" y="1412"/>
                    <a:pt x="6393" y="1412"/>
                    <a:pt x="6382" y="1294"/>
                  </a:cubicBezTo>
                  <a:cubicBezTo>
                    <a:pt x="6382" y="1155"/>
                    <a:pt x="6368" y="1004"/>
                    <a:pt x="6368" y="853"/>
                  </a:cubicBezTo>
                  <a:cubicBezTo>
                    <a:pt x="6368" y="817"/>
                    <a:pt x="6382" y="806"/>
                    <a:pt x="6415" y="806"/>
                  </a:cubicBezTo>
                  <a:cubicBezTo>
                    <a:pt x="6555" y="794"/>
                    <a:pt x="6683" y="794"/>
                    <a:pt x="6823" y="783"/>
                  </a:cubicBezTo>
                  <a:close/>
                  <a:moveTo>
                    <a:pt x="1048" y="993"/>
                  </a:moveTo>
                  <a:cubicBezTo>
                    <a:pt x="1096" y="993"/>
                    <a:pt x="1107" y="1004"/>
                    <a:pt x="1107" y="1037"/>
                  </a:cubicBezTo>
                  <a:cubicBezTo>
                    <a:pt x="1107" y="1213"/>
                    <a:pt x="1118" y="1375"/>
                    <a:pt x="1118" y="1537"/>
                  </a:cubicBezTo>
                  <a:cubicBezTo>
                    <a:pt x="1129" y="1585"/>
                    <a:pt x="1118" y="1607"/>
                    <a:pt x="1060" y="1607"/>
                  </a:cubicBezTo>
                  <a:cubicBezTo>
                    <a:pt x="1052" y="1604"/>
                    <a:pt x="1046" y="1602"/>
                    <a:pt x="1040" y="1602"/>
                  </a:cubicBezTo>
                  <a:cubicBezTo>
                    <a:pt x="1027" y="1602"/>
                    <a:pt x="1014" y="1607"/>
                    <a:pt x="990" y="1607"/>
                  </a:cubicBezTo>
                  <a:lnTo>
                    <a:pt x="990" y="1864"/>
                  </a:lnTo>
                  <a:cubicBezTo>
                    <a:pt x="990" y="1901"/>
                    <a:pt x="1004" y="1912"/>
                    <a:pt x="1037" y="1912"/>
                  </a:cubicBezTo>
                  <a:cubicBezTo>
                    <a:pt x="1068" y="1909"/>
                    <a:pt x="1088" y="1907"/>
                    <a:pt x="1103" y="1907"/>
                  </a:cubicBezTo>
                  <a:cubicBezTo>
                    <a:pt x="1144" y="1907"/>
                    <a:pt x="1133" y="1924"/>
                    <a:pt x="1143" y="1993"/>
                  </a:cubicBezTo>
                  <a:cubicBezTo>
                    <a:pt x="1143" y="2110"/>
                    <a:pt x="1143" y="2236"/>
                    <a:pt x="1155" y="2364"/>
                  </a:cubicBezTo>
                  <a:lnTo>
                    <a:pt x="1060" y="2364"/>
                  </a:lnTo>
                  <a:cubicBezTo>
                    <a:pt x="1026" y="2364"/>
                    <a:pt x="1004" y="2376"/>
                    <a:pt x="1004" y="2412"/>
                  </a:cubicBezTo>
                  <a:cubicBezTo>
                    <a:pt x="1004" y="2471"/>
                    <a:pt x="1015" y="2540"/>
                    <a:pt x="1015" y="2599"/>
                  </a:cubicBezTo>
                  <a:cubicBezTo>
                    <a:pt x="1015" y="2644"/>
                    <a:pt x="1037" y="2669"/>
                    <a:pt x="1096" y="2669"/>
                  </a:cubicBezTo>
                  <a:cubicBezTo>
                    <a:pt x="1107" y="2662"/>
                    <a:pt x="1115" y="2662"/>
                    <a:pt x="1124" y="2662"/>
                  </a:cubicBezTo>
                  <a:cubicBezTo>
                    <a:pt x="1133" y="2662"/>
                    <a:pt x="1142" y="2662"/>
                    <a:pt x="1155" y="2655"/>
                  </a:cubicBezTo>
                  <a:cubicBezTo>
                    <a:pt x="1166" y="2878"/>
                    <a:pt x="1177" y="3088"/>
                    <a:pt x="1177" y="3309"/>
                  </a:cubicBezTo>
                  <a:cubicBezTo>
                    <a:pt x="1037" y="3261"/>
                    <a:pt x="898" y="3214"/>
                    <a:pt x="769" y="3144"/>
                  </a:cubicBezTo>
                  <a:cubicBezTo>
                    <a:pt x="585" y="3029"/>
                    <a:pt x="420" y="2890"/>
                    <a:pt x="305" y="2691"/>
                  </a:cubicBezTo>
                  <a:cubicBezTo>
                    <a:pt x="258" y="2610"/>
                    <a:pt x="235" y="2504"/>
                    <a:pt x="222" y="2412"/>
                  </a:cubicBezTo>
                  <a:cubicBezTo>
                    <a:pt x="210" y="2110"/>
                    <a:pt x="199" y="1817"/>
                    <a:pt x="188" y="1515"/>
                  </a:cubicBezTo>
                  <a:cubicBezTo>
                    <a:pt x="188" y="1247"/>
                    <a:pt x="398" y="1015"/>
                    <a:pt x="666" y="1004"/>
                  </a:cubicBezTo>
                  <a:cubicBezTo>
                    <a:pt x="794" y="1004"/>
                    <a:pt x="920" y="993"/>
                    <a:pt x="1048" y="993"/>
                  </a:cubicBezTo>
                  <a:close/>
                  <a:moveTo>
                    <a:pt x="5683" y="828"/>
                  </a:moveTo>
                  <a:cubicBezTo>
                    <a:pt x="5728" y="828"/>
                    <a:pt x="5753" y="839"/>
                    <a:pt x="5753" y="887"/>
                  </a:cubicBezTo>
                  <a:cubicBezTo>
                    <a:pt x="5753" y="1049"/>
                    <a:pt x="5764" y="1213"/>
                    <a:pt x="5775" y="1375"/>
                  </a:cubicBezTo>
                  <a:cubicBezTo>
                    <a:pt x="5775" y="1423"/>
                    <a:pt x="5764" y="1445"/>
                    <a:pt x="5717" y="1445"/>
                  </a:cubicBezTo>
                  <a:cubicBezTo>
                    <a:pt x="5613" y="1445"/>
                    <a:pt x="5613" y="1456"/>
                    <a:pt x="5613" y="1551"/>
                  </a:cubicBezTo>
                  <a:lnTo>
                    <a:pt x="5613" y="1666"/>
                  </a:lnTo>
                  <a:cubicBezTo>
                    <a:pt x="5613" y="1725"/>
                    <a:pt x="5636" y="1736"/>
                    <a:pt x="5683" y="1736"/>
                  </a:cubicBezTo>
                  <a:cubicBezTo>
                    <a:pt x="5786" y="1736"/>
                    <a:pt x="5786" y="1736"/>
                    <a:pt x="5786" y="1831"/>
                  </a:cubicBezTo>
                  <a:cubicBezTo>
                    <a:pt x="5786" y="1957"/>
                    <a:pt x="5798" y="2074"/>
                    <a:pt x="5798" y="2202"/>
                  </a:cubicBezTo>
                  <a:lnTo>
                    <a:pt x="5694" y="2202"/>
                  </a:lnTo>
                  <a:cubicBezTo>
                    <a:pt x="5658" y="2202"/>
                    <a:pt x="5636" y="2214"/>
                    <a:pt x="5647" y="2250"/>
                  </a:cubicBezTo>
                  <a:cubicBezTo>
                    <a:pt x="5647" y="2320"/>
                    <a:pt x="5636" y="2390"/>
                    <a:pt x="5647" y="2445"/>
                  </a:cubicBezTo>
                  <a:cubicBezTo>
                    <a:pt x="5647" y="2471"/>
                    <a:pt x="5694" y="2493"/>
                    <a:pt x="5717" y="2493"/>
                  </a:cubicBezTo>
                  <a:cubicBezTo>
                    <a:pt x="5724" y="2497"/>
                    <a:pt x="5733" y="2498"/>
                    <a:pt x="5743" y="2498"/>
                  </a:cubicBezTo>
                  <a:cubicBezTo>
                    <a:pt x="5763" y="2498"/>
                    <a:pt x="5786" y="2493"/>
                    <a:pt x="5809" y="2493"/>
                  </a:cubicBezTo>
                  <a:cubicBezTo>
                    <a:pt x="5809" y="2761"/>
                    <a:pt x="5823" y="3018"/>
                    <a:pt x="5834" y="3272"/>
                  </a:cubicBezTo>
                  <a:cubicBezTo>
                    <a:pt x="4496" y="3320"/>
                    <a:pt x="3155" y="3367"/>
                    <a:pt x="1806" y="3412"/>
                  </a:cubicBezTo>
                  <a:cubicBezTo>
                    <a:pt x="1806" y="3158"/>
                    <a:pt x="1794" y="2901"/>
                    <a:pt x="1783" y="2633"/>
                  </a:cubicBezTo>
                  <a:lnTo>
                    <a:pt x="1875" y="2633"/>
                  </a:lnTo>
                  <a:cubicBezTo>
                    <a:pt x="1923" y="2633"/>
                    <a:pt x="1945" y="2610"/>
                    <a:pt x="1945" y="2563"/>
                  </a:cubicBezTo>
                  <a:cubicBezTo>
                    <a:pt x="1934" y="2504"/>
                    <a:pt x="1934" y="2445"/>
                    <a:pt x="1934" y="2401"/>
                  </a:cubicBezTo>
                  <a:cubicBezTo>
                    <a:pt x="1934" y="2353"/>
                    <a:pt x="1912" y="2331"/>
                    <a:pt x="1864" y="2331"/>
                  </a:cubicBezTo>
                  <a:cubicBezTo>
                    <a:pt x="1842" y="2342"/>
                    <a:pt x="1806" y="2342"/>
                    <a:pt x="1772" y="2342"/>
                  </a:cubicBezTo>
                  <a:cubicBezTo>
                    <a:pt x="1772" y="2283"/>
                    <a:pt x="1772" y="2236"/>
                    <a:pt x="1758" y="2191"/>
                  </a:cubicBezTo>
                  <a:lnTo>
                    <a:pt x="1758" y="1934"/>
                  </a:lnTo>
                  <a:cubicBezTo>
                    <a:pt x="1747" y="1901"/>
                    <a:pt x="1758" y="1876"/>
                    <a:pt x="1806" y="1876"/>
                  </a:cubicBezTo>
                  <a:cubicBezTo>
                    <a:pt x="1923" y="1876"/>
                    <a:pt x="1923" y="1864"/>
                    <a:pt x="1912" y="1761"/>
                  </a:cubicBezTo>
                  <a:lnTo>
                    <a:pt x="1912" y="1655"/>
                  </a:lnTo>
                  <a:cubicBezTo>
                    <a:pt x="1912" y="1596"/>
                    <a:pt x="1898" y="1574"/>
                    <a:pt x="1828" y="1574"/>
                  </a:cubicBezTo>
                  <a:cubicBezTo>
                    <a:pt x="1747" y="1574"/>
                    <a:pt x="1747" y="1574"/>
                    <a:pt x="1736" y="1493"/>
                  </a:cubicBezTo>
                  <a:cubicBezTo>
                    <a:pt x="1736" y="1342"/>
                    <a:pt x="1736" y="1188"/>
                    <a:pt x="1724" y="1037"/>
                  </a:cubicBezTo>
                  <a:cubicBezTo>
                    <a:pt x="1724" y="979"/>
                    <a:pt x="1736" y="968"/>
                    <a:pt x="1794" y="968"/>
                  </a:cubicBezTo>
                  <a:cubicBezTo>
                    <a:pt x="2632" y="934"/>
                    <a:pt x="3471" y="909"/>
                    <a:pt x="4309" y="875"/>
                  </a:cubicBezTo>
                  <a:cubicBezTo>
                    <a:pt x="4775" y="864"/>
                    <a:pt x="5228" y="839"/>
                    <a:pt x="5683" y="828"/>
                  </a:cubicBezTo>
                  <a:close/>
                  <a:moveTo>
                    <a:pt x="6356" y="2482"/>
                  </a:moveTo>
                  <a:cubicBezTo>
                    <a:pt x="6356" y="2493"/>
                    <a:pt x="6368" y="2504"/>
                    <a:pt x="6368" y="2515"/>
                  </a:cubicBezTo>
                  <a:cubicBezTo>
                    <a:pt x="6368" y="2739"/>
                    <a:pt x="6382" y="2959"/>
                    <a:pt x="6393" y="3180"/>
                  </a:cubicBezTo>
                  <a:cubicBezTo>
                    <a:pt x="6393" y="3390"/>
                    <a:pt x="6404" y="3599"/>
                    <a:pt x="6415" y="3798"/>
                  </a:cubicBezTo>
                  <a:cubicBezTo>
                    <a:pt x="6415" y="3879"/>
                    <a:pt x="6426" y="3960"/>
                    <a:pt x="6426" y="4041"/>
                  </a:cubicBezTo>
                  <a:cubicBezTo>
                    <a:pt x="6415" y="4147"/>
                    <a:pt x="6334" y="4217"/>
                    <a:pt x="6242" y="4228"/>
                  </a:cubicBezTo>
                  <a:cubicBezTo>
                    <a:pt x="6223" y="4231"/>
                    <a:pt x="6203" y="4232"/>
                    <a:pt x="6183" y="4232"/>
                  </a:cubicBezTo>
                  <a:cubicBezTo>
                    <a:pt x="6128" y="4232"/>
                    <a:pt x="6069" y="4222"/>
                    <a:pt x="6018" y="4205"/>
                  </a:cubicBezTo>
                  <a:cubicBezTo>
                    <a:pt x="5949" y="4180"/>
                    <a:pt x="5915" y="4122"/>
                    <a:pt x="5915" y="4052"/>
                  </a:cubicBezTo>
                  <a:cubicBezTo>
                    <a:pt x="5904" y="3798"/>
                    <a:pt x="5904" y="3552"/>
                    <a:pt x="5893" y="3297"/>
                  </a:cubicBezTo>
                  <a:cubicBezTo>
                    <a:pt x="5893" y="3052"/>
                    <a:pt x="5879" y="2795"/>
                    <a:pt x="5868" y="2540"/>
                  </a:cubicBezTo>
                  <a:lnTo>
                    <a:pt x="5868" y="2493"/>
                  </a:lnTo>
                  <a:cubicBezTo>
                    <a:pt x="6032" y="2493"/>
                    <a:pt x="6194" y="2482"/>
                    <a:pt x="6356" y="2482"/>
                  </a:cubicBezTo>
                  <a:close/>
                  <a:moveTo>
                    <a:pt x="1724" y="2644"/>
                  </a:moveTo>
                  <a:lnTo>
                    <a:pt x="1724" y="2680"/>
                  </a:lnTo>
                  <a:cubicBezTo>
                    <a:pt x="1736" y="2934"/>
                    <a:pt x="1736" y="3180"/>
                    <a:pt x="1747" y="3437"/>
                  </a:cubicBezTo>
                  <a:cubicBezTo>
                    <a:pt x="1758" y="3691"/>
                    <a:pt x="1772" y="3937"/>
                    <a:pt x="1783" y="4191"/>
                  </a:cubicBezTo>
                  <a:cubicBezTo>
                    <a:pt x="1783" y="4275"/>
                    <a:pt x="1747" y="4331"/>
                    <a:pt x="1677" y="4367"/>
                  </a:cubicBezTo>
                  <a:cubicBezTo>
                    <a:pt x="1622" y="4390"/>
                    <a:pt x="1567" y="4405"/>
                    <a:pt x="1512" y="4405"/>
                  </a:cubicBezTo>
                  <a:cubicBezTo>
                    <a:pt x="1453" y="4405"/>
                    <a:pt x="1394" y="4387"/>
                    <a:pt x="1339" y="4345"/>
                  </a:cubicBezTo>
                  <a:cubicBezTo>
                    <a:pt x="1294" y="4298"/>
                    <a:pt x="1269" y="4239"/>
                    <a:pt x="1269" y="4169"/>
                  </a:cubicBezTo>
                  <a:lnTo>
                    <a:pt x="1269" y="3890"/>
                  </a:lnTo>
                  <a:cubicBezTo>
                    <a:pt x="1258" y="3493"/>
                    <a:pt x="1236" y="3110"/>
                    <a:pt x="1224" y="2714"/>
                  </a:cubicBezTo>
                  <a:lnTo>
                    <a:pt x="1224" y="2669"/>
                  </a:lnTo>
                  <a:cubicBezTo>
                    <a:pt x="1398" y="2655"/>
                    <a:pt x="1562" y="2655"/>
                    <a:pt x="1724" y="2644"/>
                  </a:cubicBezTo>
                  <a:close/>
                  <a:moveTo>
                    <a:pt x="7382" y="2390"/>
                  </a:moveTo>
                  <a:cubicBezTo>
                    <a:pt x="7382" y="2412"/>
                    <a:pt x="7393" y="2423"/>
                    <a:pt x="7393" y="2434"/>
                  </a:cubicBezTo>
                  <a:cubicBezTo>
                    <a:pt x="7429" y="3390"/>
                    <a:pt x="7463" y="4345"/>
                    <a:pt x="7485" y="5298"/>
                  </a:cubicBezTo>
                  <a:cubicBezTo>
                    <a:pt x="7499" y="5345"/>
                    <a:pt x="7499" y="5404"/>
                    <a:pt x="7499" y="5449"/>
                  </a:cubicBezTo>
                  <a:cubicBezTo>
                    <a:pt x="7499" y="5544"/>
                    <a:pt x="7382" y="5672"/>
                    <a:pt x="7312" y="5694"/>
                  </a:cubicBezTo>
                  <a:cubicBezTo>
                    <a:pt x="7345" y="5602"/>
                    <a:pt x="7382" y="5507"/>
                    <a:pt x="7429" y="5415"/>
                  </a:cubicBezTo>
                  <a:lnTo>
                    <a:pt x="7429" y="5356"/>
                  </a:lnTo>
                  <a:cubicBezTo>
                    <a:pt x="7393" y="4426"/>
                    <a:pt x="7359" y="3493"/>
                    <a:pt x="7334" y="2574"/>
                  </a:cubicBezTo>
                  <a:cubicBezTo>
                    <a:pt x="7334" y="2504"/>
                    <a:pt x="7345" y="2445"/>
                    <a:pt x="7359" y="2390"/>
                  </a:cubicBezTo>
                  <a:close/>
                  <a:moveTo>
                    <a:pt x="199" y="2633"/>
                  </a:moveTo>
                  <a:cubicBezTo>
                    <a:pt x="247" y="2714"/>
                    <a:pt x="269" y="2772"/>
                    <a:pt x="269" y="2853"/>
                  </a:cubicBezTo>
                  <a:cubicBezTo>
                    <a:pt x="305" y="3750"/>
                    <a:pt x="339" y="4647"/>
                    <a:pt x="361" y="5544"/>
                  </a:cubicBezTo>
                  <a:cubicBezTo>
                    <a:pt x="375" y="5683"/>
                    <a:pt x="420" y="5798"/>
                    <a:pt x="501" y="5915"/>
                  </a:cubicBezTo>
                  <a:cubicBezTo>
                    <a:pt x="515" y="5915"/>
                    <a:pt x="515" y="5926"/>
                    <a:pt x="526" y="5938"/>
                  </a:cubicBezTo>
                  <a:cubicBezTo>
                    <a:pt x="420" y="5915"/>
                    <a:pt x="316" y="5787"/>
                    <a:pt x="305" y="5683"/>
                  </a:cubicBezTo>
                  <a:cubicBezTo>
                    <a:pt x="280" y="4960"/>
                    <a:pt x="258" y="4250"/>
                    <a:pt x="222" y="3529"/>
                  </a:cubicBezTo>
                  <a:cubicBezTo>
                    <a:pt x="210" y="3250"/>
                    <a:pt x="210" y="2971"/>
                    <a:pt x="199" y="2702"/>
                  </a:cubicBezTo>
                  <a:lnTo>
                    <a:pt x="199" y="2633"/>
                  </a:lnTo>
                  <a:close/>
                  <a:moveTo>
                    <a:pt x="5407" y="5809"/>
                  </a:moveTo>
                  <a:cubicBezTo>
                    <a:pt x="5471" y="5809"/>
                    <a:pt x="5514" y="5851"/>
                    <a:pt x="5566" y="5893"/>
                  </a:cubicBezTo>
                  <a:cubicBezTo>
                    <a:pt x="4459" y="5926"/>
                    <a:pt x="3364" y="5974"/>
                    <a:pt x="2272" y="6007"/>
                  </a:cubicBezTo>
                  <a:cubicBezTo>
                    <a:pt x="2320" y="5950"/>
                    <a:pt x="2359" y="5909"/>
                    <a:pt x="2424" y="5909"/>
                  </a:cubicBezTo>
                  <a:cubicBezTo>
                    <a:pt x="2438" y="5909"/>
                    <a:pt x="2454" y="5911"/>
                    <a:pt x="2470" y="5915"/>
                  </a:cubicBezTo>
                  <a:cubicBezTo>
                    <a:pt x="2478" y="5919"/>
                    <a:pt x="2485" y="5920"/>
                    <a:pt x="2493" y="5920"/>
                  </a:cubicBezTo>
                  <a:cubicBezTo>
                    <a:pt x="2509" y="5920"/>
                    <a:pt x="2527" y="5915"/>
                    <a:pt x="2551" y="5915"/>
                  </a:cubicBezTo>
                  <a:cubicBezTo>
                    <a:pt x="3459" y="5882"/>
                    <a:pt x="4367" y="5856"/>
                    <a:pt x="5275" y="5823"/>
                  </a:cubicBezTo>
                  <a:cubicBezTo>
                    <a:pt x="5309" y="5823"/>
                    <a:pt x="5345" y="5812"/>
                    <a:pt x="5379" y="5812"/>
                  </a:cubicBezTo>
                  <a:cubicBezTo>
                    <a:pt x="5388" y="5810"/>
                    <a:pt x="5398" y="5809"/>
                    <a:pt x="5407" y="5809"/>
                  </a:cubicBezTo>
                  <a:close/>
                  <a:moveTo>
                    <a:pt x="7264" y="2621"/>
                  </a:moveTo>
                  <a:lnTo>
                    <a:pt x="7264" y="2655"/>
                  </a:lnTo>
                  <a:cubicBezTo>
                    <a:pt x="7301" y="3541"/>
                    <a:pt x="7334" y="4426"/>
                    <a:pt x="7359" y="5298"/>
                  </a:cubicBezTo>
                  <a:cubicBezTo>
                    <a:pt x="7370" y="5566"/>
                    <a:pt x="7253" y="5753"/>
                    <a:pt x="6926" y="5823"/>
                  </a:cubicBezTo>
                  <a:cubicBezTo>
                    <a:pt x="6856" y="5845"/>
                    <a:pt x="6787" y="5845"/>
                    <a:pt x="6717" y="5856"/>
                  </a:cubicBezTo>
                  <a:cubicBezTo>
                    <a:pt x="6382" y="5868"/>
                    <a:pt x="6032" y="5882"/>
                    <a:pt x="5694" y="5893"/>
                  </a:cubicBezTo>
                  <a:cubicBezTo>
                    <a:pt x="5658" y="5893"/>
                    <a:pt x="5624" y="5882"/>
                    <a:pt x="5599" y="5856"/>
                  </a:cubicBezTo>
                  <a:cubicBezTo>
                    <a:pt x="5531" y="5788"/>
                    <a:pt x="5449" y="5750"/>
                    <a:pt x="5359" y="5750"/>
                  </a:cubicBezTo>
                  <a:cubicBezTo>
                    <a:pt x="5328" y="5750"/>
                    <a:pt x="5296" y="5755"/>
                    <a:pt x="5264" y="5764"/>
                  </a:cubicBezTo>
                  <a:lnTo>
                    <a:pt x="5205" y="5764"/>
                  </a:lnTo>
                  <a:cubicBezTo>
                    <a:pt x="4342" y="5798"/>
                    <a:pt x="3482" y="5834"/>
                    <a:pt x="2621" y="5856"/>
                  </a:cubicBezTo>
                  <a:lnTo>
                    <a:pt x="2456" y="5856"/>
                  </a:lnTo>
                  <a:cubicBezTo>
                    <a:pt x="2353" y="5856"/>
                    <a:pt x="2294" y="5915"/>
                    <a:pt x="2225" y="5974"/>
                  </a:cubicBezTo>
                  <a:cubicBezTo>
                    <a:pt x="2202" y="5996"/>
                    <a:pt x="2166" y="6007"/>
                    <a:pt x="2144" y="6021"/>
                  </a:cubicBezTo>
                  <a:cubicBezTo>
                    <a:pt x="1772" y="6032"/>
                    <a:pt x="1409" y="6044"/>
                    <a:pt x="1037" y="6055"/>
                  </a:cubicBezTo>
                  <a:cubicBezTo>
                    <a:pt x="920" y="6055"/>
                    <a:pt x="805" y="6032"/>
                    <a:pt x="699" y="5974"/>
                  </a:cubicBezTo>
                  <a:cubicBezTo>
                    <a:pt x="596" y="5926"/>
                    <a:pt x="515" y="5845"/>
                    <a:pt x="479" y="5742"/>
                  </a:cubicBezTo>
                  <a:cubicBezTo>
                    <a:pt x="456" y="5658"/>
                    <a:pt x="431" y="5577"/>
                    <a:pt x="431" y="5496"/>
                  </a:cubicBezTo>
                  <a:cubicBezTo>
                    <a:pt x="398" y="4647"/>
                    <a:pt x="361" y="3786"/>
                    <a:pt x="339" y="2934"/>
                  </a:cubicBezTo>
                  <a:lnTo>
                    <a:pt x="339" y="2864"/>
                  </a:lnTo>
                  <a:cubicBezTo>
                    <a:pt x="560" y="3121"/>
                    <a:pt x="828" y="3272"/>
                    <a:pt x="1143" y="3367"/>
                  </a:cubicBezTo>
                  <a:cubicBezTo>
                    <a:pt x="1177" y="3379"/>
                    <a:pt x="1188" y="3390"/>
                    <a:pt x="1188" y="3437"/>
                  </a:cubicBezTo>
                  <a:cubicBezTo>
                    <a:pt x="1199" y="3680"/>
                    <a:pt x="1199" y="3926"/>
                    <a:pt x="1213" y="4169"/>
                  </a:cubicBezTo>
                  <a:cubicBezTo>
                    <a:pt x="1213" y="4338"/>
                    <a:pt x="1342" y="4460"/>
                    <a:pt x="1505" y="4460"/>
                  </a:cubicBezTo>
                  <a:cubicBezTo>
                    <a:pt x="1512" y="4460"/>
                    <a:pt x="1519" y="4460"/>
                    <a:pt x="1526" y="4460"/>
                  </a:cubicBezTo>
                  <a:cubicBezTo>
                    <a:pt x="1574" y="4448"/>
                    <a:pt x="1632" y="4448"/>
                    <a:pt x="1688" y="4426"/>
                  </a:cubicBezTo>
                  <a:cubicBezTo>
                    <a:pt x="1794" y="4390"/>
                    <a:pt x="1842" y="4298"/>
                    <a:pt x="1842" y="4191"/>
                  </a:cubicBezTo>
                  <a:cubicBezTo>
                    <a:pt x="1828" y="3971"/>
                    <a:pt x="1817" y="3761"/>
                    <a:pt x="1817" y="3552"/>
                  </a:cubicBezTo>
                  <a:cubicBezTo>
                    <a:pt x="1817" y="3529"/>
                    <a:pt x="1817" y="3507"/>
                    <a:pt x="1806" y="3482"/>
                  </a:cubicBezTo>
                  <a:cubicBezTo>
                    <a:pt x="3155" y="3437"/>
                    <a:pt x="4496" y="3390"/>
                    <a:pt x="5834" y="3342"/>
                  </a:cubicBezTo>
                  <a:cubicBezTo>
                    <a:pt x="5834" y="3367"/>
                    <a:pt x="5845" y="3390"/>
                    <a:pt x="5845" y="3412"/>
                  </a:cubicBezTo>
                  <a:cubicBezTo>
                    <a:pt x="5845" y="3610"/>
                    <a:pt x="5856" y="3820"/>
                    <a:pt x="5856" y="4029"/>
                  </a:cubicBezTo>
                  <a:cubicBezTo>
                    <a:pt x="5868" y="4180"/>
                    <a:pt x="5937" y="4261"/>
                    <a:pt x="6102" y="4286"/>
                  </a:cubicBezTo>
                  <a:cubicBezTo>
                    <a:pt x="6125" y="4289"/>
                    <a:pt x="6147" y="4290"/>
                    <a:pt x="6170" y="4290"/>
                  </a:cubicBezTo>
                  <a:cubicBezTo>
                    <a:pt x="6261" y="4290"/>
                    <a:pt x="6350" y="4268"/>
                    <a:pt x="6415" y="4191"/>
                  </a:cubicBezTo>
                  <a:cubicBezTo>
                    <a:pt x="6474" y="4136"/>
                    <a:pt x="6485" y="4066"/>
                    <a:pt x="6485" y="3996"/>
                  </a:cubicBezTo>
                  <a:cubicBezTo>
                    <a:pt x="6474" y="3750"/>
                    <a:pt x="6463" y="3493"/>
                    <a:pt x="6451" y="3250"/>
                  </a:cubicBezTo>
                  <a:cubicBezTo>
                    <a:pt x="6451" y="3214"/>
                    <a:pt x="6463" y="3191"/>
                    <a:pt x="6507" y="3169"/>
                  </a:cubicBezTo>
                  <a:cubicBezTo>
                    <a:pt x="6731" y="3088"/>
                    <a:pt x="6926" y="2971"/>
                    <a:pt x="7091" y="2809"/>
                  </a:cubicBezTo>
                  <a:cubicBezTo>
                    <a:pt x="7150" y="2750"/>
                    <a:pt x="7206" y="2691"/>
                    <a:pt x="7264" y="2621"/>
                  </a:cubicBezTo>
                  <a:close/>
                  <a:moveTo>
                    <a:pt x="3761" y="1"/>
                  </a:moveTo>
                  <a:cubicBezTo>
                    <a:pt x="3588" y="1"/>
                    <a:pt x="3412" y="26"/>
                    <a:pt x="3239" y="48"/>
                  </a:cubicBezTo>
                  <a:cubicBezTo>
                    <a:pt x="3144" y="60"/>
                    <a:pt x="3063" y="85"/>
                    <a:pt x="2970" y="96"/>
                  </a:cubicBezTo>
                  <a:cubicBezTo>
                    <a:pt x="2923" y="107"/>
                    <a:pt x="2912" y="141"/>
                    <a:pt x="2901" y="188"/>
                  </a:cubicBezTo>
                  <a:cubicBezTo>
                    <a:pt x="2901" y="199"/>
                    <a:pt x="2889" y="236"/>
                    <a:pt x="2864" y="236"/>
                  </a:cubicBezTo>
                  <a:cubicBezTo>
                    <a:pt x="2783" y="280"/>
                    <a:pt x="2725" y="339"/>
                    <a:pt x="2702" y="434"/>
                  </a:cubicBezTo>
                  <a:cubicBezTo>
                    <a:pt x="2680" y="515"/>
                    <a:pt x="2655" y="585"/>
                    <a:pt x="2632" y="666"/>
                  </a:cubicBezTo>
                  <a:cubicBezTo>
                    <a:pt x="2621" y="677"/>
                    <a:pt x="2621" y="699"/>
                    <a:pt x="2610" y="699"/>
                  </a:cubicBezTo>
                  <a:cubicBezTo>
                    <a:pt x="2540" y="736"/>
                    <a:pt x="2515" y="806"/>
                    <a:pt x="2504" y="875"/>
                  </a:cubicBezTo>
                  <a:cubicBezTo>
                    <a:pt x="2247" y="887"/>
                    <a:pt x="1982" y="887"/>
                    <a:pt x="1724" y="898"/>
                  </a:cubicBezTo>
                  <a:cubicBezTo>
                    <a:pt x="1702" y="806"/>
                    <a:pt x="1688" y="806"/>
                    <a:pt x="1596" y="806"/>
                  </a:cubicBezTo>
                  <a:cubicBezTo>
                    <a:pt x="1467" y="806"/>
                    <a:pt x="1328" y="817"/>
                    <a:pt x="1199" y="817"/>
                  </a:cubicBezTo>
                  <a:cubicBezTo>
                    <a:pt x="1107" y="817"/>
                    <a:pt x="1107" y="817"/>
                    <a:pt x="1096" y="909"/>
                  </a:cubicBezTo>
                  <a:cubicBezTo>
                    <a:pt x="1096" y="923"/>
                    <a:pt x="1096" y="923"/>
                    <a:pt x="1085" y="923"/>
                  </a:cubicBezTo>
                  <a:cubicBezTo>
                    <a:pt x="994" y="931"/>
                    <a:pt x="897" y="939"/>
                    <a:pt x="799" y="939"/>
                  </a:cubicBezTo>
                  <a:cubicBezTo>
                    <a:pt x="759" y="939"/>
                    <a:pt x="718" y="937"/>
                    <a:pt x="677" y="934"/>
                  </a:cubicBezTo>
                  <a:cubicBezTo>
                    <a:pt x="571" y="934"/>
                    <a:pt x="490" y="968"/>
                    <a:pt x="409" y="1015"/>
                  </a:cubicBezTo>
                  <a:cubicBezTo>
                    <a:pt x="280" y="1096"/>
                    <a:pt x="188" y="1202"/>
                    <a:pt x="152" y="1342"/>
                  </a:cubicBezTo>
                  <a:cubicBezTo>
                    <a:pt x="140" y="1375"/>
                    <a:pt x="118" y="1412"/>
                    <a:pt x="96" y="1445"/>
                  </a:cubicBezTo>
                  <a:cubicBezTo>
                    <a:pt x="37" y="1515"/>
                    <a:pt x="1" y="1585"/>
                    <a:pt x="1" y="1666"/>
                  </a:cubicBezTo>
                  <a:cubicBezTo>
                    <a:pt x="12" y="1864"/>
                    <a:pt x="26" y="2063"/>
                    <a:pt x="37" y="2250"/>
                  </a:cubicBezTo>
                  <a:cubicBezTo>
                    <a:pt x="37" y="2295"/>
                    <a:pt x="82" y="2331"/>
                    <a:pt x="96" y="2376"/>
                  </a:cubicBezTo>
                  <a:cubicBezTo>
                    <a:pt x="107" y="2401"/>
                    <a:pt x="129" y="2423"/>
                    <a:pt x="129" y="2445"/>
                  </a:cubicBezTo>
                  <a:cubicBezTo>
                    <a:pt x="140" y="2585"/>
                    <a:pt x="140" y="2739"/>
                    <a:pt x="152" y="2878"/>
                  </a:cubicBezTo>
                  <a:cubicBezTo>
                    <a:pt x="177" y="3798"/>
                    <a:pt x="210" y="4706"/>
                    <a:pt x="247" y="5625"/>
                  </a:cubicBezTo>
                  <a:cubicBezTo>
                    <a:pt x="247" y="5764"/>
                    <a:pt x="305" y="5882"/>
                    <a:pt x="420" y="5951"/>
                  </a:cubicBezTo>
                  <a:cubicBezTo>
                    <a:pt x="592" y="6057"/>
                    <a:pt x="783" y="6115"/>
                    <a:pt x="984" y="6115"/>
                  </a:cubicBezTo>
                  <a:cubicBezTo>
                    <a:pt x="1002" y="6115"/>
                    <a:pt x="1019" y="6114"/>
                    <a:pt x="1037" y="6114"/>
                  </a:cubicBezTo>
                  <a:cubicBezTo>
                    <a:pt x="2144" y="6077"/>
                    <a:pt x="3261" y="6044"/>
                    <a:pt x="4367" y="5996"/>
                  </a:cubicBezTo>
                  <a:cubicBezTo>
                    <a:pt x="5136" y="5974"/>
                    <a:pt x="5904" y="5938"/>
                    <a:pt x="6672" y="5915"/>
                  </a:cubicBezTo>
                  <a:cubicBezTo>
                    <a:pt x="6904" y="5915"/>
                    <a:pt x="7113" y="5856"/>
                    <a:pt x="7323" y="5753"/>
                  </a:cubicBezTo>
                  <a:cubicBezTo>
                    <a:pt x="7463" y="5694"/>
                    <a:pt x="7555" y="5577"/>
                    <a:pt x="7555" y="5404"/>
                  </a:cubicBezTo>
                  <a:cubicBezTo>
                    <a:pt x="7533" y="4937"/>
                    <a:pt x="7521" y="4485"/>
                    <a:pt x="7499" y="4018"/>
                  </a:cubicBezTo>
                  <a:cubicBezTo>
                    <a:pt x="7474" y="3412"/>
                    <a:pt x="7463" y="2809"/>
                    <a:pt x="7440" y="2202"/>
                  </a:cubicBezTo>
                  <a:cubicBezTo>
                    <a:pt x="7440" y="2166"/>
                    <a:pt x="7440" y="2144"/>
                    <a:pt x="7452" y="2121"/>
                  </a:cubicBezTo>
                  <a:cubicBezTo>
                    <a:pt x="7510" y="2074"/>
                    <a:pt x="7533" y="2026"/>
                    <a:pt x="7521" y="1957"/>
                  </a:cubicBezTo>
                  <a:cubicBezTo>
                    <a:pt x="7521" y="1783"/>
                    <a:pt x="7521" y="1596"/>
                    <a:pt x="7510" y="1423"/>
                  </a:cubicBezTo>
                  <a:cubicBezTo>
                    <a:pt x="7510" y="1328"/>
                    <a:pt x="7463" y="1247"/>
                    <a:pt x="7393" y="1177"/>
                  </a:cubicBezTo>
                  <a:cubicBezTo>
                    <a:pt x="7382" y="1155"/>
                    <a:pt x="7359" y="1132"/>
                    <a:pt x="7345" y="1096"/>
                  </a:cubicBezTo>
                  <a:cubicBezTo>
                    <a:pt x="7278" y="883"/>
                    <a:pt x="7059" y="724"/>
                    <a:pt x="6834" y="724"/>
                  </a:cubicBezTo>
                  <a:cubicBezTo>
                    <a:pt x="6827" y="724"/>
                    <a:pt x="6819" y="724"/>
                    <a:pt x="6812" y="725"/>
                  </a:cubicBezTo>
                  <a:cubicBezTo>
                    <a:pt x="6706" y="725"/>
                    <a:pt x="6613" y="736"/>
                    <a:pt x="6521" y="736"/>
                  </a:cubicBezTo>
                  <a:lnTo>
                    <a:pt x="6368" y="736"/>
                  </a:lnTo>
                  <a:cubicBezTo>
                    <a:pt x="6351" y="658"/>
                    <a:pt x="6347" y="637"/>
                    <a:pt x="6305" y="637"/>
                  </a:cubicBezTo>
                  <a:cubicBezTo>
                    <a:pt x="6290" y="637"/>
                    <a:pt x="6269" y="640"/>
                    <a:pt x="6242" y="644"/>
                  </a:cubicBezTo>
                  <a:cubicBezTo>
                    <a:pt x="6113" y="644"/>
                    <a:pt x="5985" y="655"/>
                    <a:pt x="5856" y="655"/>
                  </a:cubicBezTo>
                  <a:cubicBezTo>
                    <a:pt x="5764" y="655"/>
                    <a:pt x="5753" y="666"/>
                    <a:pt x="5739" y="758"/>
                  </a:cubicBezTo>
                  <a:cubicBezTo>
                    <a:pt x="5485" y="769"/>
                    <a:pt x="5217" y="783"/>
                    <a:pt x="4960" y="783"/>
                  </a:cubicBezTo>
                  <a:cubicBezTo>
                    <a:pt x="4937" y="713"/>
                    <a:pt x="4915" y="655"/>
                    <a:pt x="4845" y="618"/>
                  </a:cubicBezTo>
                  <a:cubicBezTo>
                    <a:pt x="4831" y="618"/>
                    <a:pt x="4831" y="596"/>
                    <a:pt x="4820" y="585"/>
                  </a:cubicBezTo>
                  <a:cubicBezTo>
                    <a:pt x="4798" y="515"/>
                    <a:pt x="4761" y="434"/>
                    <a:pt x="4739" y="364"/>
                  </a:cubicBezTo>
                  <a:cubicBezTo>
                    <a:pt x="4705" y="280"/>
                    <a:pt x="4647" y="211"/>
                    <a:pt x="4552" y="177"/>
                  </a:cubicBezTo>
                  <a:cubicBezTo>
                    <a:pt x="4529" y="177"/>
                    <a:pt x="4518" y="155"/>
                    <a:pt x="4518" y="129"/>
                  </a:cubicBezTo>
                  <a:cubicBezTo>
                    <a:pt x="4507" y="85"/>
                    <a:pt x="4482" y="48"/>
                    <a:pt x="4437" y="48"/>
                  </a:cubicBezTo>
                  <a:cubicBezTo>
                    <a:pt x="4401" y="37"/>
                    <a:pt x="4378" y="26"/>
                    <a:pt x="4356" y="26"/>
                  </a:cubicBezTo>
                  <a:cubicBezTo>
                    <a:pt x="4158" y="15"/>
                    <a:pt x="3959" y="1"/>
                    <a:pt x="376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7" name="Google Shape;4487;p48"/>
            <p:cNvSpPr/>
            <p:nvPr/>
          </p:nvSpPr>
          <p:spPr>
            <a:xfrm>
              <a:off x="6611937" y="2557013"/>
              <a:ext cx="45764" cy="10212"/>
            </a:xfrm>
            <a:custGeom>
              <a:avLst/>
              <a:gdLst/>
              <a:ahLst/>
              <a:cxnLst/>
              <a:rect l="l" t="t" r="r" b="b"/>
              <a:pathLst>
                <a:path w="605" h="135" extrusionOk="0">
                  <a:moveTo>
                    <a:pt x="12" y="0"/>
                  </a:moveTo>
                  <a:lnTo>
                    <a:pt x="1" y="12"/>
                  </a:lnTo>
                  <a:cubicBezTo>
                    <a:pt x="59" y="80"/>
                    <a:pt x="291" y="135"/>
                    <a:pt x="455" y="135"/>
                  </a:cubicBezTo>
                  <a:cubicBezTo>
                    <a:pt x="520" y="135"/>
                    <a:pt x="575" y="126"/>
                    <a:pt x="604" y="107"/>
                  </a:cubicBezTo>
                  <a:cubicBezTo>
                    <a:pt x="582" y="95"/>
                    <a:pt x="571" y="81"/>
                    <a:pt x="548" y="81"/>
                  </a:cubicBezTo>
                  <a:cubicBezTo>
                    <a:pt x="517" y="81"/>
                    <a:pt x="485" y="76"/>
                    <a:pt x="454" y="76"/>
                  </a:cubicBezTo>
                  <a:cubicBezTo>
                    <a:pt x="439" y="76"/>
                    <a:pt x="423" y="78"/>
                    <a:pt x="409" y="81"/>
                  </a:cubicBezTo>
                  <a:cubicBezTo>
                    <a:pt x="378" y="89"/>
                    <a:pt x="350" y="92"/>
                    <a:pt x="323" y="92"/>
                  </a:cubicBezTo>
                  <a:cubicBezTo>
                    <a:pt x="256" y="92"/>
                    <a:pt x="195" y="72"/>
                    <a:pt x="129" y="48"/>
                  </a:cubicBezTo>
                  <a:cubicBezTo>
                    <a:pt x="93" y="26"/>
                    <a:pt x="45" y="12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8" name="Google Shape;4488;p48"/>
            <p:cNvSpPr/>
            <p:nvPr/>
          </p:nvSpPr>
          <p:spPr>
            <a:xfrm>
              <a:off x="6904207" y="2628416"/>
              <a:ext cx="22012" cy="32602"/>
            </a:xfrm>
            <a:custGeom>
              <a:avLst/>
              <a:gdLst/>
              <a:ahLst/>
              <a:cxnLst/>
              <a:rect l="l" t="t" r="r" b="b"/>
              <a:pathLst>
                <a:path w="291" h="431" extrusionOk="0">
                  <a:moveTo>
                    <a:pt x="268" y="1"/>
                  </a:moveTo>
                  <a:cubicBezTo>
                    <a:pt x="268" y="1"/>
                    <a:pt x="257" y="12"/>
                    <a:pt x="246" y="12"/>
                  </a:cubicBezTo>
                  <a:cubicBezTo>
                    <a:pt x="162" y="140"/>
                    <a:pt x="92" y="255"/>
                    <a:pt x="11" y="383"/>
                  </a:cubicBezTo>
                  <a:cubicBezTo>
                    <a:pt x="0" y="395"/>
                    <a:pt x="11" y="420"/>
                    <a:pt x="0" y="431"/>
                  </a:cubicBezTo>
                  <a:lnTo>
                    <a:pt x="23" y="431"/>
                  </a:lnTo>
                  <a:cubicBezTo>
                    <a:pt x="118" y="291"/>
                    <a:pt x="199" y="152"/>
                    <a:pt x="291" y="12"/>
                  </a:cubicBezTo>
                  <a:cubicBezTo>
                    <a:pt x="280" y="1"/>
                    <a:pt x="280" y="1"/>
                    <a:pt x="2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9" name="Google Shape;4489;p48"/>
            <p:cNvSpPr/>
            <p:nvPr/>
          </p:nvSpPr>
          <p:spPr>
            <a:xfrm>
              <a:off x="6452641" y="2645133"/>
              <a:ext cx="20121" cy="17625"/>
            </a:xfrm>
            <a:custGeom>
              <a:avLst/>
              <a:gdLst/>
              <a:ahLst/>
              <a:cxnLst/>
              <a:rect l="l" t="t" r="r" b="b"/>
              <a:pathLst>
                <a:path w="266" h="233" extrusionOk="0">
                  <a:moveTo>
                    <a:pt x="0" y="0"/>
                  </a:moveTo>
                  <a:cubicBezTo>
                    <a:pt x="22" y="89"/>
                    <a:pt x="184" y="233"/>
                    <a:pt x="258" y="233"/>
                  </a:cubicBezTo>
                  <a:cubicBezTo>
                    <a:pt x="261" y="233"/>
                    <a:pt x="263" y="233"/>
                    <a:pt x="266" y="232"/>
                  </a:cubicBezTo>
                  <a:cubicBezTo>
                    <a:pt x="173" y="151"/>
                    <a:pt x="81" y="70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0" name="Google Shape;4490;p48"/>
            <p:cNvSpPr/>
            <p:nvPr/>
          </p:nvSpPr>
          <p:spPr>
            <a:xfrm>
              <a:off x="6779100" y="2679322"/>
              <a:ext cx="8926" cy="20423"/>
            </a:xfrm>
            <a:custGeom>
              <a:avLst/>
              <a:gdLst/>
              <a:ahLst/>
              <a:cxnLst/>
              <a:rect l="l" t="t" r="r" b="b"/>
              <a:pathLst>
                <a:path w="118" h="270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48"/>
                    <a:pt x="48" y="236"/>
                    <a:pt x="95" y="269"/>
                  </a:cubicBezTo>
                  <a:cubicBezTo>
                    <a:pt x="118" y="210"/>
                    <a:pt x="59" y="26"/>
                    <a:pt x="1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1" name="Google Shape;4491;p48"/>
            <p:cNvSpPr/>
            <p:nvPr/>
          </p:nvSpPr>
          <p:spPr>
            <a:xfrm>
              <a:off x="6645370" y="2569493"/>
              <a:ext cx="22012" cy="9531"/>
            </a:xfrm>
            <a:custGeom>
              <a:avLst/>
              <a:gdLst/>
              <a:ahLst/>
              <a:cxnLst/>
              <a:rect l="l" t="t" r="r" b="b"/>
              <a:pathLst>
                <a:path w="291" h="126" extrusionOk="0">
                  <a:moveTo>
                    <a:pt x="0" y="0"/>
                  </a:moveTo>
                  <a:lnTo>
                    <a:pt x="0" y="23"/>
                  </a:lnTo>
                  <a:cubicBezTo>
                    <a:pt x="11" y="34"/>
                    <a:pt x="22" y="45"/>
                    <a:pt x="36" y="45"/>
                  </a:cubicBezTo>
                  <a:cubicBezTo>
                    <a:pt x="106" y="81"/>
                    <a:pt x="176" y="104"/>
                    <a:pt x="246" y="126"/>
                  </a:cubicBezTo>
                  <a:lnTo>
                    <a:pt x="291" y="126"/>
                  </a:lnTo>
                  <a:cubicBezTo>
                    <a:pt x="279" y="115"/>
                    <a:pt x="268" y="92"/>
                    <a:pt x="257" y="92"/>
                  </a:cubicBezTo>
                  <a:cubicBezTo>
                    <a:pt x="187" y="56"/>
                    <a:pt x="117" y="34"/>
                    <a:pt x="48" y="11"/>
                  </a:cubicBezTo>
                  <a:cubicBezTo>
                    <a:pt x="36" y="11"/>
                    <a:pt x="11" y="11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2" name="Google Shape;4492;p48"/>
            <p:cNvSpPr/>
            <p:nvPr/>
          </p:nvSpPr>
          <p:spPr>
            <a:xfrm>
              <a:off x="6652329" y="2601186"/>
              <a:ext cx="7262" cy="14826"/>
            </a:xfrm>
            <a:custGeom>
              <a:avLst/>
              <a:gdLst/>
              <a:ahLst/>
              <a:cxnLst/>
              <a:rect l="l" t="t" r="r" b="b"/>
              <a:pathLst>
                <a:path w="96" h="196" extrusionOk="0">
                  <a:moveTo>
                    <a:pt x="59" y="0"/>
                  </a:moveTo>
                  <a:cubicBezTo>
                    <a:pt x="25" y="45"/>
                    <a:pt x="0" y="151"/>
                    <a:pt x="25" y="196"/>
                  </a:cubicBezTo>
                  <a:cubicBezTo>
                    <a:pt x="70" y="151"/>
                    <a:pt x="95" y="34"/>
                    <a:pt x="5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3" name="Google Shape;4493;p48"/>
            <p:cNvSpPr/>
            <p:nvPr/>
          </p:nvSpPr>
          <p:spPr>
            <a:xfrm>
              <a:off x="6928941" y="2607313"/>
              <a:ext cx="8699" cy="12330"/>
            </a:xfrm>
            <a:custGeom>
              <a:avLst/>
              <a:gdLst/>
              <a:ahLst/>
              <a:cxnLst/>
              <a:rect l="l" t="t" r="r" b="b"/>
              <a:pathLst>
                <a:path w="115" h="163" extrusionOk="0">
                  <a:moveTo>
                    <a:pt x="103" y="0"/>
                  </a:moveTo>
                  <a:cubicBezTo>
                    <a:pt x="59" y="23"/>
                    <a:pt x="0" y="115"/>
                    <a:pt x="11" y="162"/>
                  </a:cubicBezTo>
                  <a:cubicBezTo>
                    <a:pt x="70" y="140"/>
                    <a:pt x="115" y="34"/>
                    <a:pt x="10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4" name="Google Shape;4494;p48"/>
            <p:cNvSpPr/>
            <p:nvPr/>
          </p:nvSpPr>
          <p:spPr>
            <a:xfrm>
              <a:off x="6769569" y="2693996"/>
              <a:ext cx="7035" cy="10968"/>
            </a:xfrm>
            <a:custGeom>
              <a:avLst/>
              <a:gdLst/>
              <a:ahLst/>
              <a:cxnLst/>
              <a:rect l="l" t="t" r="r" b="b"/>
              <a:pathLst>
                <a:path w="93" h="145" extrusionOk="0">
                  <a:moveTo>
                    <a:pt x="29" y="0"/>
                  </a:moveTo>
                  <a:cubicBezTo>
                    <a:pt x="26" y="0"/>
                    <a:pt x="23" y="2"/>
                    <a:pt x="23" y="5"/>
                  </a:cubicBezTo>
                  <a:cubicBezTo>
                    <a:pt x="12" y="5"/>
                    <a:pt x="1" y="16"/>
                    <a:pt x="12" y="30"/>
                  </a:cubicBezTo>
                  <a:cubicBezTo>
                    <a:pt x="12" y="75"/>
                    <a:pt x="23" y="123"/>
                    <a:pt x="82" y="145"/>
                  </a:cubicBezTo>
                  <a:cubicBezTo>
                    <a:pt x="93" y="86"/>
                    <a:pt x="71" y="53"/>
                    <a:pt x="45" y="5"/>
                  </a:cubicBezTo>
                  <a:cubicBezTo>
                    <a:pt x="45" y="5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5" name="Google Shape;4495;p48"/>
            <p:cNvSpPr/>
            <p:nvPr/>
          </p:nvSpPr>
          <p:spPr>
            <a:xfrm>
              <a:off x="6911166" y="2658218"/>
              <a:ext cx="6430" cy="8094"/>
            </a:xfrm>
            <a:custGeom>
              <a:avLst/>
              <a:gdLst/>
              <a:ahLst/>
              <a:cxnLst/>
              <a:rect l="l" t="t" r="r" b="b"/>
              <a:pathLst>
                <a:path w="85" h="107" extrusionOk="0">
                  <a:moveTo>
                    <a:pt x="59" y="1"/>
                  </a:moveTo>
                  <a:cubicBezTo>
                    <a:pt x="37" y="26"/>
                    <a:pt x="26" y="59"/>
                    <a:pt x="0" y="84"/>
                  </a:cubicBezTo>
                  <a:cubicBezTo>
                    <a:pt x="0" y="84"/>
                    <a:pt x="14" y="84"/>
                    <a:pt x="26" y="107"/>
                  </a:cubicBezTo>
                  <a:cubicBezTo>
                    <a:pt x="48" y="70"/>
                    <a:pt x="59" y="37"/>
                    <a:pt x="84" y="1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6" name="Google Shape;4496;p48"/>
            <p:cNvSpPr/>
            <p:nvPr/>
          </p:nvSpPr>
          <p:spPr>
            <a:xfrm>
              <a:off x="6471854" y="2646797"/>
              <a:ext cx="7262" cy="6203"/>
            </a:xfrm>
            <a:custGeom>
              <a:avLst/>
              <a:gdLst/>
              <a:ahLst/>
              <a:cxnLst/>
              <a:rect l="l" t="t" r="r" b="b"/>
              <a:pathLst>
                <a:path w="96" h="82" extrusionOk="0">
                  <a:moveTo>
                    <a:pt x="26" y="1"/>
                  </a:moveTo>
                  <a:cubicBezTo>
                    <a:pt x="12" y="12"/>
                    <a:pt x="0" y="12"/>
                    <a:pt x="0" y="26"/>
                  </a:cubicBezTo>
                  <a:cubicBezTo>
                    <a:pt x="26" y="48"/>
                    <a:pt x="48" y="59"/>
                    <a:pt x="70" y="82"/>
                  </a:cubicBezTo>
                  <a:cubicBezTo>
                    <a:pt x="81" y="71"/>
                    <a:pt x="81" y="59"/>
                    <a:pt x="95" y="59"/>
                  </a:cubicBezTo>
                  <a:cubicBezTo>
                    <a:pt x="70" y="37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7" name="Google Shape;4497;p48"/>
            <p:cNvSpPr/>
            <p:nvPr/>
          </p:nvSpPr>
          <p:spPr>
            <a:xfrm>
              <a:off x="6632209" y="2489165"/>
              <a:ext cx="93267" cy="33207"/>
            </a:xfrm>
            <a:custGeom>
              <a:avLst/>
              <a:gdLst/>
              <a:ahLst/>
              <a:cxnLst/>
              <a:rect l="l" t="t" r="r" b="b"/>
              <a:pathLst>
                <a:path w="1233" h="439" extrusionOk="0">
                  <a:moveTo>
                    <a:pt x="1163" y="70"/>
                  </a:moveTo>
                  <a:lnTo>
                    <a:pt x="1163" y="70"/>
                  </a:lnTo>
                  <a:cubicBezTo>
                    <a:pt x="1199" y="188"/>
                    <a:pt x="1163" y="269"/>
                    <a:pt x="1048" y="305"/>
                  </a:cubicBezTo>
                  <a:cubicBezTo>
                    <a:pt x="899" y="352"/>
                    <a:pt x="747" y="376"/>
                    <a:pt x="594" y="376"/>
                  </a:cubicBezTo>
                  <a:cubicBezTo>
                    <a:pt x="484" y="376"/>
                    <a:pt x="374" y="363"/>
                    <a:pt x="266" y="339"/>
                  </a:cubicBezTo>
                  <a:cubicBezTo>
                    <a:pt x="127" y="316"/>
                    <a:pt x="93" y="258"/>
                    <a:pt x="115" y="107"/>
                  </a:cubicBezTo>
                  <a:cubicBezTo>
                    <a:pt x="465" y="96"/>
                    <a:pt x="814" y="84"/>
                    <a:pt x="1163" y="70"/>
                  </a:cubicBezTo>
                  <a:close/>
                  <a:moveTo>
                    <a:pt x="1152" y="1"/>
                  </a:moveTo>
                  <a:cubicBezTo>
                    <a:pt x="990" y="15"/>
                    <a:pt x="814" y="26"/>
                    <a:pt x="641" y="26"/>
                  </a:cubicBezTo>
                  <a:cubicBezTo>
                    <a:pt x="593" y="26"/>
                    <a:pt x="546" y="26"/>
                    <a:pt x="490" y="37"/>
                  </a:cubicBezTo>
                  <a:cubicBezTo>
                    <a:pt x="361" y="37"/>
                    <a:pt x="244" y="37"/>
                    <a:pt x="115" y="48"/>
                  </a:cubicBezTo>
                  <a:cubicBezTo>
                    <a:pt x="93" y="48"/>
                    <a:pt x="57" y="59"/>
                    <a:pt x="46" y="84"/>
                  </a:cubicBezTo>
                  <a:cubicBezTo>
                    <a:pt x="1" y="199"/>
                    <a:pt x="82" y="364"/>
                    <a:pt x="210" y="397"/>
                  </a:cubicBezTo>
                  <a:cubicBezTo>
                    <a:pt x="336" y="421"/>
                    <a:pt x="462" y="438"/>
                    <a:pt x="589" y="438"/>
                  </a:cubicBezTo>
                  <a:cubicBezTo>
                    <a:pt x="660" y="438"/>
                    <a:pt x="732" y="433"/>
                    <a:pt x="803" y="420"/>
                  </a:cubicBezTo>
                  <a:cubicBezTo>
                    <a:pt x="895" y="409"/>
                    <a:pt x="1001" y="386"/>
                    <a:pt x="1093" y="350"/>
                  </a:cubicBezTo>
                  <a:cubicBezTo>
                    <a:pt x="1163" y="339"/>
                    <a:pt x="1210" y="305"/>
                    <a:pt x="1222" y="235"/>
                  </a:cubicBezTo>
                  <a:cubicBezTo>
                    <a:pt x="1233" y="188"/>
                    <a:pt x="1233" y="129"/>
                    <a:pt x="1233" y="84"/>
                  </a:cubicBezTo>
                  <a:cubicBezTo>
                    <a:pt x="1233" y="26"/>
                    <a:pt x="1210" y="1"/>
                    <a:pt x="115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8" name="Google Shape;4498;p48"/>
            <p:cNvSpPr/>
            <p:nvPr/>
          </p:nvSpPr>
          <p:spPr>
            <a:xfrm>
              <a:off x="6599457" y="2353695"/>
              <a:ext cx="45083" cy="7110"/>
            </a:xfrm>
            <a:custGeom>
              <a:avLst/>
              <a:gdLst/>
              <a:ahLst/>
              <a:cxnLst/>
              <a:rect l="l" t="t" r="r" b="b"/>
              <a:pathLst>
                <a:path w="596" h="94" extrusionOk="0">
                  <a:moveTo>
                    <a:pt x="490" y="1"/>
                  </a:moveTo>
                  <a:cubicBezTo>
                    <a:pt x="350" y="12"/>
                    <a:pt x="199" y="34"/>
                    <a:pt x="59" y="46"/>
                  </a:cubicBezTo>
                  <a:cubicBezTo>
                    <a:pt x="37" y="46"/>
                    <a:pt x="26" y="60"/>
                    <a:pt x="1" y="71"/>
                  </a:cubicBezTo>
                  <a:cubicBezTo>
                    <a:pt x="15" y="71"/>
                    <a:pt x="15" y="82"/>
                    <a:pt x="15" y="93"/>
                  </a:cubicBezTo>
                  <a:cubicBezTo>
                    <a:pt x="210" y="93"/>
                    <a:pt x="398" y="46"/>
                    <a:pt x="596" y="34"/>
                  </a:cubicBezTo>
                  <a:lnTo>
                    <a:pt x="596" y="12"/>
                  </a:lnTo>
                  <a:cubicBezTo>
                    <a:pt x="560" y="1"/>
                    <a:pt x="526" y="1"/>
                    <a:pt x="4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9" name="Google Shape;4499;p48"/>
            <p:cNvSpPr/>
            <p:nvPr/>
          </p:nvSpPr>
          <p:spPr>
            <a:xfrm>
              <a:off x="6595221" y="2374042"/>
              <a:ext cx="14070" cy="7035"/>
            </a:xfrm>
            <a:custGeom>
              <a:avLst/>
              <a:gdLst/>
              <a:ahLst/>
              <a:cxnLst/>
              <a:rect l="l" t="t" r="r" b="b"/>
              <a:pathLst>
                <a:path w="186" h="93" extrusionOk="0">
                  <a:moveTo>
                    <a:pt x="152" y="0"/>
                  </a:moveTo>
                  <a:cubicBezTo>
                    <a:pt x="115" y="11"/>
                    <a:pt x="71" y="34"/>
                    <a:pt x="34" y="45"/>
                  </a:cubicBezTo>
                  <a:cubicBezTo>
                    <a:pt x="23" y="45"/>
                    <a:pt x="12" y="70"/>
                    <a:pt x="1" y="70"/>
                  </a:cubicBezTo>
                  <a:cubicBezTo>
                    <a:pt x="1" y="81"/>
                    <a:pt x="12" y="92"/>
                    <a:pt x="12" y="92"/>
                  </a:cubicBezTo>
                  <a:cubicBezTo>
                    <a:pt x="71" y="81"/>
                    <a:pt x="127" y="56"/>
                    <a:pt x="174" y="34"/>
                  </a:cubicBezTo>
                  <a:cubicBezTo>
                    <a:pt x="185" y="34"/>
                    <a:pt x="185" y="22"/>
                    <a:pt x="185" y="11"/>
                  </a:cubicBezTo>
                  <a:cubicBezTo>
                    <a:pt x="174" y="11"/>
                    <a:pt x="163" y="0"/>
                    <a:pt x="15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0" name="Google Shape;4500;p48"/>
            <p:cNvSpPr/>
            <p:nvPr/>
          </p:nvSpPr>
          <p:spPr>
            <a:xfrm>
              <a:off x="6792412" y="2376538"/>
              <a:ext cx="7035" cy="14221"/>
            </a:xfrm>
            <a:custGeom>
              <a:avLst/>
              <a:gdLst/>
              <a:ahLst/>
              <a:cxnLst/>
              <a:rect l="l" t="t" r="r" b="b"/>
              <a:pathLst>
                <a:path w="93" h="188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59"/>
                    <a:pt x="23" y="163"/>
                    <a:pt x="93" y="188"/>
                  </a:cubicBezTo>
                  <a:cubicBezTo>
                    <a:pt x="81" y="118"/>
                    <a:pt x="59" y="59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1" name="Google Shape;4501;p48"/>
            <p:cNvSpPr/>
            <p:nvPr/>
          </p:nvSpPr>
          <p:spPr>
            <a:xfrm>
              <a:off x="6791580" y="2359821"/>
              <a:ext cx="11498" cy="15128"/>
            </a:xfrm>
            <a:custGeom>
              <a:avLst/>
              <a:gdLst/>
              <a:ahLst/>
              <a:cxnLst/>
              <a:rect l="l" t="t" r="r" b="b"/>
              <a:pathLst>
                <a:path w="152" h="200" extrusionOk="0">
                  <a:moveTo>
                    <a:pt x="11" y="1"/>
                  </a:moveTo>
                  <a:cubicBezTo>
                    <a:pt x="0" y="71"/>
                    <a:pt x="92" y="188"/>
                    <a:pt x="151" y="199"/>
                  </a:cubicBezTo>
                  <a:cubicBezTo>
                    <a:pt x="104" y="129"/>
                    <a:pt x="59" y="7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2" name="Google Shape;4502;p48"/>
            <p:cNvSpPr/>
            <p:nvPr/>
          </p:nvSpPr>
          <p:spPr>
            <a:xfrm>
              <a:off x="6442884" y="2434629"/>
              <a:ext cx="10666" cy="19516"/>
            </a:xfrm>
            <a:custGeom>
              <a:avLst/>
              <a:gdLst/>
              <a:ahLst/>
              <a:cxnLst/>
              <a:rect l="l" t="t" r="r" b="b"/>
              <a:pathLst>
                <a:path w="141" h="258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82"/>
                    <a:pt x="82" y="233"/>
                    <a:pt x="140" y="258"/>
                  </a:cubicBezTo>
                  <a:cubicBezTo>
                    <a:pt x="104" y="163"/>
                    <a:pt x="59" y="8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3" name="Google Shape;4503;p48"/>
            <p:cNvSpPr/>
            <p:nvPr/>
          </p:nvSpPr>
          <p:spPr>
            <a:xfrm>
              <a:off x="6913889" y="2456640"/>
              <a:ext cx="9834" cy="19516"/>
            </a:xfrm>
            <a:custGeom>
              <a:avLst/>
              <a:gdLst/>
              <a:ahLst/>
              <a:cxnLst/>
              <a:rect l="l" t="t" r="r" b="b"/>
              <a:pathLst>
                <a:path w="130" h="258" extrusionOk="0">
                  <a:moveTo>
                    <a:pt x="82" y="0"/>
                  </a:moveTo>
                  <a:cubicBezTo>
                    <a:pt x="59" y="81"/>
                    <a:pt x="34" y="165"/>
                    <a:pt x="1" y="257"/>
                  </a:cubicBezTo>
                  <a:cubicBezTo>
                    <a:pt x="82" y="210"/>
                    <a:pt x="129" y="37"/>
                    <a:pt x="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4" name="Google Shape;4504;p48"/>
            <p:cNvSpPr/>
            <p:nvPr/>
          </p:nvSpPr>
          <p:spPr>
            <a:xfrm>
              <a:off x="6929773" y="2446882"/>
              <a:ext cx="10590" cy="15961"/>
            </a:xfrm>
            <a:custGeom>
              <a:avLst/>
              <a:gdLst/>
              <a:ahLst/>
              <a:cxnLst/>
              <a:rect l="l" t="t" r="r" b="b"/>
              <a:pathLst>
                <a:path w="140" h="211" extrusionOk="0">
                  <a:moveTo>
                    <a:pt x="118" y="1"/>
                  </a:moveTo>
                  <a:cubicBezTo>
                    <a:pt x="81" y="71"/>
                    <a:pt x="34" y="141"/>
                    <a:pt x="0" y="210"/>
                  </a:cubicBezTo>
                  <a:cubicBezTo>
                    <a:pt x="70" y="199"/>
                    <a:pt x="140" y="85"/>
                    <a:pt x="129" y="15"/>
                  </a:cubicBezTo>
                  <a:cubicBezTo>
                    <a:pt x="129" y="15"/>
                    <a:pt x="118" y="15"/>
                    <a:pt x="1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5" name="Google Shape;4505;p48"/>
            <p:cNvSpPr/>
            <p:nvPr/>
          </p:nvSpPr>
          <p:spPr>
            <a:xfrm>
              <a:off x="6498252" y="2545516"/>
              <a:ext cx="16793" cy="16868"/>
            </a:xfrm>
            <a:custGeom>
              <a:avLst/>
              <a:gdLst/>
              <a:ahLst/>
              <a:cxnLst/>
              <a:rect l="l" t="t" r="r" b="b"/>
              <a:pathLst>
                <a:path w="222" h="223" extrusionOk="0">
                  <a:moveTo>
                    <a:pt x="107" y="60"/>
                  </a:moveTo>
                  <a:cubicBezTo>
                    <a:pt x="129" y="60"/>
                    <a:pt x="140" y="83"/>
                    <a:pt x="188" y="108"/>
                  </a:cubicBezTo>
                  <a:cubicBezTo>
                    <a:pt x="151" y="130"/>
                    <a:pt x="129" y="152"/>
                    <a:pt x="107" y="164"/>
                  </a:cubicBezTo>
                  <a:cubicBezTo>
                    <a:pt x="96" y="164"/>
                    <a:pt x="59" y="130"/>
                    <a:pt x="59" y="119"/>
                  </a:cubicBezTo>
                  <a:cubicBezTo>
                    <a:pt x="70" y="94"/>
                    <a:pt x="82" y="60"/>
                    <a:pt x="107" y="60"/>
                  </a:cubicBezTo>
                  <a:close/>
                  <a:moveTo>
                    <a:pt x="110" y="0"/>
                  </a:moveTo>
                  <a:cubicBezTo>
                    <a:pt x="105" y="0"/>
                    <a:pt x="100" y="1"/>
                    <a:pt x="96" y="2"/>
                  </a:cubicBezTo>
                  <a:cubicBezTo>
                    <a:pt x="37" y="2"/>
                    <a:pt x="1" y="49"/>
                    <a:pt x="1" y="119"/>
                  </a:cubicBezTo>
                  <a:cubicBezTo>
                    <a:pt x="1" y="178"/>
                    <a:pt x="59" y="222"/>
                    <a:pt x="107" y="222"/>
                  </a:cubicBezTo>
                  <a:cubicBezTo>
                    <a:pt x="177" y="211"/>
                    <a:pt x="221" y="164"/>
                    <a:pt x="221" y="108"/>
                  </a:cubicBezTo>
                  <a:cubicBezTo>
                    <a:pt x="211" y="54"/>
                    <a:pt x="161" y="0"/>
                    <a:pt x="11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6" name="Google Shape;4506;p48"/>
            <p:cNvSpPr/>
            <p:nvPr/>
          </p:nvSpPr>
          <p:spPr>
            <a:xfrm>
              <a:off x="6498252" y="2499754"/>
              <a:ext cx="15053" cy="16112"/>
            </a:xfrm>
            <a:custGeom>
              <a:avLst/>
              <a:gdLst/>
              <a:ahLst/>
              <a:cxnLst/>
              <a:rect l="l" t="t" r="r" b="b"/>
              <a:pathLst>
                <a:path w="199" h="213" extrusionOk="0">
                  <a:moveTo>
                    <a:pt x="96" y="59"/>
                  </a:moveTo>
                  <a:cubicBezTo>
                    <a:pt x="107" y="70"/>
                    <a:pt x="129" y="95"/>
                    <a:pt x="140" y="118"/>
                  </a:cubicBezTo>
                  <a:cubicBezTo>
                    <a:pt x="140" y="129"/>
                    <a:pt x="107" y="154"/>
                    <a:pt x="96" y="154"/>
                  </a:cubicBezTo>
                  <a:cubicBezTo>
                    <a:pt x="82" y="154"/>
                    <a:pt x="59" y="129"/>
                    <a:pt x="37" y="106"/>
                  </a:cubicBezTo>
                  <a:cubicBezTo>
                    <a:pt x="59" y="84"/>
                    <a:pt x="70" y="70"/>
                    <a:pt x="96" y="59"/>
                  </a:cubicBezTo>
                  <a:close/>
                  <a:moveTo>
                    <a:pt x="82" y="0"/>
                  </a:moveTo>
                  <a:cubicBezTo>
                    <a:pt x="37" y="0"/>
                    <a:pt x="1" y="37"/>
                    <a:pt x="1" y="95"/>
                  </a:cubicBezTo>
                  <a:cubicBezTo>
                    <a:pt x="1" y="167"/>
                    <a:pt x="29" y="212"/>
                    <a:pt x="84" y="212"/>
                  </a:cubicBezTo>
                  <a:cubicBezTo>
                    <a:pt x="91" y="212"/>
                    <a:pt x="99" y="211"/>
                    <a:pt x="107" y="210"/>
                  </a:cubicBezTo>
                  <a:cubicBezTo>
                    <a:pt x="151" y="210"/>
                    <a:pt x="199" y="176"/>
                    <a:pt x="199" y="118"/>
                  </a:cubicBezTo>
                  <a:cubicBezTo>
                    <a:pt x="188" y="59"/>
                    <a:pt x="140" y="0"/>
                    <a:pt x="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7" name="Google Shape;4507;p48"/>
            <p:cNvSpPr/>
            <p:nvPr/>
          </p:nvSpPr>
          <p:spPr>
            <a:xfrm>
              <a:off x="6849671" y="2532506"/>
              <a:ext cx="16793" cy="17625"/>
            </a:xfrm>
            <a:custGeom>
              <a:avLst/>
              <a:gdLst/>
              <a:ahLst/>
              <a:cxnLst/>
              <a:rect l="l" t="t" r="r" b="b"/>
              <a:pathLst>
                <a:path w="222" h="233" extrusionOk="0">
                  <a:moveTo>
                    <a:pt x="122" y="67"/>
                  </a:moveTo>
                  <a:cubicBezTo>
                    <a:pt x="136" y="67"/>
                    <a:pt x="155" y="96"/>
                    <a:pt x="174" y="115"/>
                  </a:cubicBezTo>
                  <a:cubicBezTo>
                    <a:pt x="151" y="140"/>
                    <a:pt x="129" y="174"/>
                    <a:pt x="115" y="174"/>
                  </a:cubicBezTo>
                  <a:cubicBezTo>
                    <a:pt x="93" y="162"/>
                    <a:pt x="82" y="140"/>
                    <a:pt x="59" y="115"/>
                  </a:cubicBezTo>
                  <a:cubicBezTo>
                    <a:pt x="82" y="104"/>
                    <a:pt x="93" y="70"/>
                    <a:pt x="115" y="70"/>
                  </a:cubicBezTo>
                  <a:cubicBezTo>
                    <a:pt x="117" y="68"/>
                    <a:pt x="120" y="67"/>
                    <a:pt x="122" y="67"/>
                  </a:cubicBezTo>
                  <a:close/>
                  <a:moveTo>
                    <a:pt x="115" y="0"/>
                  </a:moveTo>
                  <a:cubicBezTo>
                    <a:pt x="59" y="0"/>
                    <a:pt x="1" y="56"/>
                    <a:pt x="1" y="126"/>
                  </a:cubicBezTo>
                  <a:cubicBezTo>
                    <a:pt x="1" y="185"/>
                    <a:pt x="59" y="232"/>
                    <a:pt x="129" y="232"/>
                  </a:cubicBezTo>
                  <a:cubicBezTo>
                    <a:pt x="174" y="232"/>
                    <a:pt x="221" y="174"/>
                    <a:pt x="221" y="115"/>
                  </a:cubicBezTo>
                  <a:cubicBezTo>
                    <a:pt x="221" y="45"/>
                    <a:pt x="174" y="0"/>
                    <a:pt x="1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8" name="Google Shape;4508;p48"/>
            <p:cNvSpPr/>
            <p:nvPr/>
          </p:nvSpPr>
          <p:spPr>
            <a:xfrm>
              <a:off x="6848839" y="2487500"/>
              <a:ext cx="13994" cy="15885"/>
            </a:xfrm>
            <a:custGeom>
              <a:avLst/>
              <a:gdLst/>
              <a:ahLst/>
              <a:cxnLst/>
              <a:rect l="l" t="t" r="r" b="b"/>
              <a:pathLst>
                <a:path w="185" h="210" extrusionOk="0">
                  <a:moveTo>
                    <a:pt x="93" y="48"/>
                  </a:moveTo>
                  <a:cubicBezTo>
                    <a:pt x="115" y="70"/>
                    <a:pt x="126" y="81"/>
                    <a:pt x="151" y="106"/>
                  </a:cubicBezTo>
                  <a:cubicBezTo>
                    <a:pt x="126" y="129"/>
                    <a:pt x="115" y="140"/>
                    <a:pt x="93" y="151"/>
                  </a:cubicBezTo>
                  <a:cubicBezTo>
                    <a:pt x="81" y="151"/>
                    <a:pt x="45" y="129"/>
                    <a:pt x="56" y="118"/>
                  </a:cubicBezTo>
                  <a:cubicBezTo>
                    <a:pt x="56" y="92"/>
                    <a:pt x="81" y="70"/>
                    <a:pt x="93" y="48"/>
                  </a:cubicBezTo>
                  <a:close/>
                  <a:moveTo>
                    <a:pt x="104" y="0"/>
                  </a:moveTo>
                  <a:cubicBezTo>
                    <a:pt x="45" y="0"/>
                    <a:pt x="0" y="59"/>
                    <a:pt x="0" y="118"/>
                  </a:cubicBezTo>
                  <a:cubicBezTo>
                    <a:pt x="0" y="176"/>
                    <a:pt x="34" y="210"/>
                    <a:pt x="93" y="210"/>
                  </a:cubicBezTo>
                  <a:cubicBezTo>
                    <a:pt x="151" y="210"/>
                    <a:pt x="185" y="162"/>
                    <a:pt x="185" y="92"/>
                  </a:cubicBezTo>
                  <a:cubicBezTo>
                    <a:pt x="185" y="37"/>
                    <a:pt x="151" y="0"/>
                    <a:pt x="10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09" name="Google Shape;4509;p48"/>
          <p:cNvGrpSpPr/>
          <p:nvPr/>
        </p:nvGrpSpPr>
        <p:grpSpPr>
          <a:xfrm>
            <a:off x="1139355" y="3526830"/>
            <a:ext cx="1247227" cy="883948"/>
            <a:chOff x="3333889" y="1234536"/>
            <a:chExt cx="598937" cy="424506"/>
          </a:xfrm>
        </p:grpSpPr>
        <p:sp>
          <p:nvSpPr>
            <p:cNvPr id="4510" name="Google Shape;4510;p48"/>
            <p:cNvSpPr/>
            <p:nvPr/>
          </p:nvSpPr>
          <p:spPr>
            <a:xfrm>
              <a:off x="3333889" y="1234536"/>
              <a:ext cx="598937" cy="424506"/>
            </a:xfrm>
            <a:custGeom>
              <a:avLst/>
              <a:gdLst/>
              <a:ahLst/>
              <a:cxnLst/>
              <a:rect l="l" t="t" r="r" b="b"/>
              <a:pathLst>
                <a:path w="7918" h="5612" extrusionOk="0">
                  <a:moveTo>
                    <a:pt x="7417" y="1"/>
                  </a:moveTo>
                  <a:cubicBezTo>
                    <a:pt x="7354" y="1"/>
                    <a:pt x="7290" y="16"/>
                    <a:pt x="7231" y="49"/>
                  </a:cubicBezTo>
                  <a:lnTo>
                    <a:pt x="7194" y="72"/>
                  </a:lnTo>
                  <a:cubicBezTo>
                    <a:pt x="7113" y="119"/>
                    <a:pt x="7043" y="153"/>
                    <a:pt x="6973" y="189"/>
                  </a:cubicBezTo>
                  <a:cubicBezTo>
                    <a:pt x="6367" y="454"/>
                    <a:pt x="5823" y="840"/>
                    <a:pt x="5356" y="1329"/>
                  </a:cubicBezTo>
                  <a:cubicBezTo>
                    <a:pt x="5099" y="1597"/>
                    <a:pt x="4926" y="1910"/>
                    <a:pt x="4761" y="2200"/>
                  </a:cubicBezTo>
                  <a:cubicBezTo>
                    <a:pt x="4635" y="2446"/>
                    <a:pt x="4518" y="2678"/>
                    <a:pt x="4401" y="2924"/>
                  </a:cubicBezTo>
                  <a:cubicBezTo>
                    <a:pt x="4356" y="3027"/>
                    <a:pt x="4297" y="3133"/>
                    <a:pt x="4250" y="3226"/>
                  </a:cubicBezTo>
                  <a:lnTo>
                    <a:pt x="4227" y="3262"/>
                  </a:lnTo>
                  <a:cubicBezTo>
                    <a:pt x="4227" y="3273"/>
                    <a:pt x="4216" y="3284"/>
                    <a:pt x="4216" y="3295"/>
                  </a:cubicBezTo>
                  <a:cubicBezTo>
                    <a:pt x="4202" y="3273"/>
                    <a:pt x="4180" y="3262"/>
                    <a:pt x="4157" y="3248"/>
                  </a:cubicBezTo>
                  <a:lnTo>
                    <a:pt x="4132" y="3226"/>
                  </a:lnTo>
                  <a:cubicBezTo>
                    <a:pt x="4110" y="3192"/>
                    <a:pt x="4076" y="3167"/>
                    <a:pt x="4040" y="3133"/>
                  </a:cubicBezTo>
                  <a:cubicBezTo>
                    <a:pt x="4029" y="3108"/>
                    <a:pt x="4007" y="3086"/>
                    <a:pt x="3993" y="3075"/>
                  </a:cubicBezTo>
                  <a:cubicBezTo>
                    <a:pt x="3889" y="2983"/>
                    <a:pt x="3772" y="2913"/>
                    <a:pt x="3643" y="2865"/>
                  </a:cubicBezTo>
                  <a:cubicBezTo>
                    <a:pt x="3632" y="2818"/>
                    <a:pt x="3621" y="2773"/>
                    <a:pt x="3599" y="2726"/>
                  </a:cubicBezTo>
                  <a:cubicBezTo>
                    <a:pt x="3669" y="2633"/>
                    <a:pt x="3727" y="2538"/>
                    <a:pt x="3761" y="2410"/>
                  </a:cubicBezTo>
                  <a:cubicBezTo>
                    <a:pt x="3878" y="2016"/>
                    <a:pt x="3761" y="1678"/>
                    <a:pt x="3434" y="1446"/>
                  </a:cubicBezTo>
                  <a:cubicBezTo>
                    <a:pt x="3252" y="1316"/>
                    <a:pt x="3036" y="1247"/>
                    <a:pt x="2820" y="1247"/>
                  </a:cubicBezTo>
                  <a:cubicBezTo>
                    <a:pt x="2804" y="1247"/>
                    <a:pt x="2788" y="1247"/>
                    <a:pt x="2772" y="1248"/>
                  </a:cubicBezTo>
                  <a:cubicBezTo>
                    <a:pt x="2540" y="1259"/>
                    <a:pt x="2330" y="1387"/>
                    <a:pt x="2202" y="1561"/>
                  </a:cubicBezTo>
                  <a:cubicBezTo>
                    <a:pt x="2224" y="1480"/>
                    <a:pt x="2235" y="1410"/>
                    <a:pt x="2235" y="1340"/>
                  </a:cubicBezTo>
                  <a:cubicBezTo>
                    <a:pt x="2224" y="1142"/>
                    <a:pt x="2154" y="957"/>
                    <a:pt x="2015" y="803"/>
                  </a:cubicBezTo>
                  <a:cubicBezTo>
                    <a:pt x="1894" y="673"/>
                    <a:pt x="1737" y="603"/>
                    <a:pt x="1547" y="603"/>
                  </a:cubicBezTo>
                  <a:cubicBezTo>
                    <a:pt x="1517" y="603"/>
                    <a:pt x="1487" y="605"/>
                    <a:pt x="1456" y="608"/>
                  </a:cubicBezTo>
                  <a:cubicBezTo>
                    <a:pt x="1312" y="384"/>
                    <a:pt x="1081" y="269"/>
                    <a:pt x="807" y="269"/>
                  </a:cubicBezTo>
                  <a:cubicBezTo>
                    <a:pt x="795" y="269"/>
                    <a:pt x="782" y="269"/>
                    <a:pt x="769" y="270"/>
                  </a:cubicBezTo>
                  <a:cubicBezTo>
                    <a:pt x="456" y="281"/>
                    <a:pt x="210" y="454"/>
                    <a:pt x="70" y="748"/>
                  </a:cubicBezTo>
                  <a:cubicBezTo>
                    <a:pt x="1" y="910"/>
                    <a:pt x="48" y="1038"/>
                    <a:pt x="70" y="1097"/>
                  </a:cubicBezTo>
                  <a:cubicBezTo>
                    <a:pt x="107" y="1153"/>
                    <a:pt x="188" y="1259"/>
                    <a:pt x="361" y="1292"/>
                  </a:cubicBezTo>
                  <a:cubicBezTo>
                    <a:pt x="397" y="1306"/>
                    <a:pt x="420" y="1306"/>
                    <a:pt x="456" y="1318"/>
                  </a:cubicBezTo>
                  <a:lnTo>
                    <a:pt x="501" y="1318"/>
                  </a:lnTo>
                  <a:cubicBezTo>
                    <a:pt x="431" y="1387"/>
                    <a:pt x="408" y="1457"/>
                    <a:pt x="386" y="1516"/>
                  </a:cubicBezTo>
                  <a:cubicBezTo>
                    <a:pt x="386" y="1549"/>
                    <a:pt x="375" y="1586"/>
                    <a:pt x="375" y="1619"/>
                  </a:cubicBezTo>
                  <a:cubicBezTo>
                    <a:pt x="140" y="1795"/>
                    <a:pt x="12" y="2061"/>
                    <a:pt x="37" y="2387"/>
                  </a:cubicBezTo>
                  <a:cubicBezTo>
                    <a:pt x="70" y="2773"/>
                    <a:pt x="291" y="3075"/>
                    <a:pt x="665" y="3214"/>
                  </a:cubicBezTo>
                  <a:cubicBezTo>
                    <a:pt x="735" y="3237"/>
                    <a:pt x="794" y="3248"/>
                    <a:pt x="864" y="3262"/>
                  </a:cubicBezTo>
                  <a:cubicBezTo>
                    <a:pt x="875" y="3446"/>
                    <a:pt x="967" y="3611"/>
                    <a:pt x="1129" y="3714"/>
                  </a:cubicBezTo>
                  <a:cubicBezTo>
                    <a:pt x="1253" y="3803"/>
                    <a:pt x="1428" y="3883"/>
                    <a:pt x="1650" y="3883"/>
                  </a:cubicBezTo>
                  <a:cubicBezTo>
                    <a:pt x="1724" y="3883"/>
                    <a:pt x="1802" y="3874"/>
                    <a:pt x="1886" y="3854"/>
                  </a:cubicBezTo>
                  <a:lnTo>
                    <a:pt x="1886" y="3902"/>
                  </a:lnTo>
                  <a:cubicBezTo>
                    <a:pt x="1864" y="4111"/>
                    <a:pt x="1864" y="4379"/>
                    <a:pt x="1981" y="4645"/>
                  </a:cubicBezTo>
                  <a:cubicBezTo>
                    <a:pt x="2143" y="5041"/>
                    <a:pt x="2423" y="5321"/>
                    <a:pt x="2830" y="5483"/>
                  </a:cubicBezTo>
                  <a:cubicBezTo>
                    <a:pt x="3051" y="5567"/>
                    <a:pt x="3272" y="5611"/>
                    <a:pt x="3493" y="5611"/>
                  </a:cubicBezTo>
                  <a:cubicBezTo>
                    <a:pt x="3540" y="5611"/>
                    <a:pt x="3588" y="5611"/>
                    <a:pt x="3632" y="5600"/>
                  </a:cubicBezTo>
                  <a:cubicBezTo>
                    <a:pt x="3713" y="5600"/>
                    <a:pt x="3797" y="5578"/>
                    <a:pt x="3867" y="5553"/>
                  </a:cubicBezTo>
                  <a:cubicBezTo>
                    <a:pt x="4121" y="5483"/>
                    <a:pt x="4342" y="5343"/>
                    <a:pt x="4518" y="5217"/>
                  </a:cubicBezTo>
                  <a:cubicBezTo>
                    <a:pt x="4739" y="5053"/>
                    <a:pt x="4926" y="4821"/>
                    <a:pt x="5065" y="4505"/>
                  </a:cubicBezTo>
                  <a:cubicBezTo>
                    <a:pt x="5169" y="4273"/>
                    <a:pt x="5275" y="4030"/>
                    <a:pt x="5378" y="3795"/>
                  </a:cubicBezTo>
                  <a:cubicBezTo>
                    <a:pt x="5426" y="3667"/>
                    <a:pt x="5484" y="3552"/>
                    <a:pt x="5529" y="3435"/>
                  </a:cubicBezTo>
                  <a:cubicBezTo>
                    <a:pt x="5823" y="2784"/>
                    <a:pt x="6135" y="2248"/>
                    <a:pt x="6485" y="1806"/>
                  </a:cubicBezTo>
                  <a:cubicBezTo>
                    <a:pt x="6694" y="1549"/>
                    <a:pt x="6951" y="1329"/>
                    <a:pt x="7242" y="1142"/>
                  </a:cubicBezTo>
                  <a:cubicBezTo>
                    <a:pt x="7359" y="1072"/>
                    <a:pt x="7462" y="1027"/>
                    <a:pt x="7569" y="1002"/>
                  </a:cubicBezTo>
                  <a:cubicBezTo>
                    <a:pt x="7694" y="979"/>
                    <a:pt x="7800" y="898"/>
                    <a:pt x="7859" y="792"/>
                  </a:cubicBezTo>
                  <a:cubicBezTo>
                    <a:pt x="7918" y="678"/>
                    <a:pt x="7918" y="549"/>
                    <a:pt x="7859" y="443"/>
                  </a:cubicBezTo>
                  <a:cubicBezTo>
                    <a:pt x="7823" y="340"/>
                    <a:pt x="7764" y="259"/>
                    <a:pt x="7719" y="175"/>
                  </a:cubicBezTo>
                  <a:lnTo>
                    <a:pt x="7708" y="164"/>
                  </a:lnTo>
                  <a:cubicBezTo>
                    <a:pt x="7646" y="58"/>
                    <a:pt x="7535" y="1"/>
                    <a:pt x="7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1" name="Google Shape;4511;p48"/>
            <p:cNvSpPr/>
            <p:nvPr/>
          </p:nvSpPr>
          <p:spPr>
            <a:xfrm>
              <a:off x="3502111" y="1457370"/>
              <a:ext cx="227230" cy="174885"/>
            </a:xfrm>
            <a:custGeom>
              <a:avLst/>
              <a:gdLst/>
              <a:ahLst/>
              <a:cxnLst/>
              <a:rect l="l" t="t" r="r" b="b"/>
              <a:pathLst>
                <a:path w="3004" h="2312" extrusionOk="0">
                  <a:moveTo>
                    <a:pt x="2702" y="595"/>
                  </a:moveTo>
                  <a:cubicBezTo>
                    <a:pt x="2713" y="595"/>
                    <a:pt x="2713" y="606"/>
                    <a:pt x="2724" y="606"/>
                  </a:cubicBezTo>
                  <a:cubicBezTo>
                    <a:pt x="2713" y="640"/>
                    <a:pt x="2702" y="687"/>
                    <a:pt x="2691" y="735"/>
                  </a:cubicBezTo>
                  <a:cubicBezTo>
                    <a:pt x="2654" y="687"/>
                    <a:pt x="2665" y="629"/>
                    <a:pt x="2702" y="595"/>
                  </a:cubicBezTo>
                  <a:close/>
                  <a:moveTo>
                    <a:pt x="1676" y="827"/>
                  </a:moveTo>
                  <a:cubicBezTo>
                    <a:pt x="1697" y="827"/>
                    <a:pt x="1718" y="830"/>
                    <a:pt x="1735" y="838"/>
                  </a:cubicBezTo>
                  <a:cubicBezTo>
                    <a:pt x="1712" y="861"/>
                    <a:pt x="1676" y="874"/>
                    <a:pt x="1641" y="874"/>
                  </a:cubicBezTo>
                  <a:cubicBezTo>
                    <a:pt x="1620" y="874"/>
                    <a:pt x="1601" y="870"/>
                    <a:pt x="1584" y="861"/>
                  </a:cubicBezTo>
                  <a:cubicBezTo>
                    <a:pt x="1599" y="839"/>
                    <a:pt x="1638" y="827"/>
                    <a:pt x="1676" y="827"/>
                  </a:cubicBezTo>
                  <a:close/>
                  <a:moveTo>
                    <a:pt x="2643" y="816"/>
                  </a:moveTo>
                  <a:cubicBezTo>
                    <a:pt x="2625" y="864"/>
                    <a:pt x="2565" y="903"/>
                    <a:pt x="2519" y="903"/>
                  </a:cubicBezTo>
                  <a:cubicBezTo>
                    <a:pt x="2510" y="903"/>
                    <a:pt x="2500" y="901"/>
                    <a:pt x="2492" y="897"/>
                  </a:cubicBezTo>
                  <a:cubicBezTo>
                    <a:pt x="2537" y="875"/>
                    <a:pt x="2584" y="838"/>
                    <a:pt x="2643" y="816"/>
                  </a:cubicBezTo>
                  <a:close/>
                  <a:moveTo>
                    <a:pt x="1864" y="849"/>
                  </a:moveTo>
                  <a:lnTo>
                    <a:pt x="1875" y="861"/>
                  </a:lnTo>
                  <a:cubicBezTo>
                    <a:pt x="1875" y="897"/>
                    <a:pt x="1816" y="944"/>
                    <a:pt x="1757" y="944"/>
                  </a:cubicBezTo>
                  <a:cubicBezTo>
                    <a:pt x="1794" y="908"/>
                    <a:pt x="1816" y="875"/>
                    <a:pt x="1838" y="849"/>
                  </a:cubicBezTo>
                  <a:close/>
                  <a:moveTo>
                    <a:pt x="397" y="908"/>
                  </a:moveTo>
                  <a:cubicBezTo>
                    <a:pt x="360" y="945"/>
                    <a:pt x="280" y="968"/>
                    <a:pt x="213" y="968"/>
                  </a:cubicBezTo>
                  <a:cubicBezTo>
                    <a:pt x="174" y="968"/>
                    <a:pt x="139" y="961"/>
                    <a:pt x="118" y="944"/>
                  </a:cubicBezTo>
                  <a:cubicBezTo>
                    <a:pt x="210" y="931"/>
                    <a:pt x="302" y="919"/>
                    <a:pt x="397" y="908"/>
                  </a:cubicBezTo>
                  <a:close/>
                  <a:moveTo>
                    <a:pt x="1048" y="1629"/>
                  </a:moveTo>
                  <a:cubicBezTo>
                    <a:pt x="1107" y="1699"/>
                    <a:pt x="1176" y="1769"/>
                    <a:pt x="1235" y="1838"/>
                  </a:cubicBezTo>
                  <a:cubicBezTo>
                    <a:pt x="1231" y="1839"/>
                    <a:pt x="1226" y="1839"/>
                    <a:pt x="1222" y="1839"/>
                  </a:cubicBezTo>
                  <a:cubicBezTo>
                    <a:pt x="1129" y="1839"/>
                    <a:pt x="1016" y="1709"/>
                    <a:pt x="1048" y="1629"/>
                  </a:cubicBezTo>
                  <a:close/>
                  <a:moveTo>
                    <a:pt x="1445" y="1688"/>
                  </a:moveTo>
                  <a:cubicBezTo>
                    <a:pt x="1467" y="1724"/>
                    <a:pt x="1433" y="1827"/>
                    <a:pt x="1386" y="1852"/>
                  </a:cubicBezTo>
                  <a:cubicBezTo>
                    <a:pt x="1364" y="1816"/>
                    <a:pt x="1408" y="1713"/>
                    <a:pt x="1445" y="1688"/>
                  </a:cubicBezTo>
                  <a:close/>
                  <a:moveTo>
                    <a:pt x="187" y="1526"/>
                  </a:moveTo>
                  <a:cubicBezTo>
                    <a:pt x="187" y="1537"/>
                    <a:pt x="199" y="1537"/>
                    <a:pt x="199" y="1537"/>
                  </a:cubicBezTo>
                  <a:cubicBezTo>
                    <a:pt x="246" y="1688"/>
                    <a:pt x="327" y="1816"/>
                    <a:pt x="442" y="1897"/>
                  </a:cubicBezTo>
                  <a:cubicBezTo>
                    <a:pt x="456" y="1908"/>
                    <a:pt x="456" y="1922"/>
                    <a:pt x="467" y="1933"/>
                  </a:cubicBezTo>
                  <a:lnTo>
                    <a:pt x="419" y="1933"/>
                  </a:lnTo>
                  <a:cubicBezTo>
                    <a:pt x="291" y="1838"/>
                    <a:pt x="210" y="1724"/>
                    <a:pt x="176" y="1573"/>
                  </a:cubicBezTo>
                  <a:lnTo>
                    <a:pt x="176" y="1537"/>
                  </a:lnTo>
                  <a:lnTo>
                    <a:pt x="187" y="1526"/>
                  </a:lnTo>
                  <a:close/>
                  <a:moveTo>
                    <a:pt x="581" y="2003"/>
                  </a:moveTo>
                  <a:cubicBezTo>
                    <a:pt x="665" y="2062"/>
                    <a:pt x="746" y="2095"/>
                    <a:pt x="838" y="2107"/>
                  </a:cubicBezTo>
                  <a:cubicBezTo>
                    <a:pt x="838" y="2118"/>
                    <a:pt x="850" y="2132"/>
                    <a:pt x="861" y="2143"/>
                  </a:cubicBezTo>
                  <a:cubicBezTo>
                    <a:pt x="838" y="2143"/>
                    <a:pt x="827" y="2154"/>
                    <a:pt x="816" y="2154"/>
                  </a:cubicBezTo>
                  <a:cubicBezTo>
                    <a:pt x="735" y="2143"/>
                    <a:pt x="651" y="2118"/>
                    <a:pt x="595" y="2062"/>
                  </a:cubicBezTo>
                  <a:cubicBezTo>
                    <a:pt x="570" y="2048"/>
                    <a:pt x="570" y="2026"/>
                    <a:pt x="559" y="2003"/>
                  </a:cubicBezTo>
                  <a:close/>
                  <a:moveTo>
                    <a:pt x="2562" y="0"/>
                  </a:moveTo>
                  <a:cubicBezTo>
                    <a:pt x="2551" y="11"/>
                    <a:pt x="2537" y="23"/>
                    <a:pt x="2526" y="48"/>
                  </a:cubicBezTo>
                  <a:cubicBezTo>
                    <a:pt x="2467" y="187"/>
                    <a:pt x="2397" y="327"/>
                    <a:pt x="2341" y="467"/>
                  </a:cubicBezTo>
                  <a:cubicBezTo>
                    <a:pt x="2316" y="489"/>
                    <a:pt x="2305" y="525"/>
                    <a:pt x="2283" y="559"/>
                  </a:cubicBezTo>
                  <a:cubicBezTo>
                    <a:pt x="2227" y="682"/>
                    <a:pt x="2128" y="733"/>
                    <a:pt x="2025" y="733"/>
                  </a:cubicBezTo>
                  <a:cubicBezTo>
                    <a:pt x="1953" y="733"/>
                    <a:pt x="1878" y="708"/>
                    <a:pt x="1816" y="665"/>
                  </a:cubicBezTo>
                  <a:cubicBezTo>
                    <a:pt x="1757" y="629"/>
                    <a:pt x="1713" y="581"/>
                    <a:pt x="1665" y="525"/>
                  </a:cubicBezTo>
                  <a:cubicBezTo>
                    <a:pt x="1584" y="456"/>
                    <a:pt x="1503" y="372"/>
                    <a:pt x="1419" y="291"/>
                  </a:cubicBezTo>
                  <a:cubicBezTo>
                    <a:pt x="1397" y="268"/>
                    <a:pt x="1364" y="268"/>
                    <a:pt x="1338" y="257"/>
                  </a:cubicBezTo>
                  <a:cubicBezTo>
                    <a:pt x="1294" y="361"/>
                    <a:pt x="1210" y="467"/>
                    <a:pt x="1118" y="525"/>
                  </a:cubicBezTo>
                  <a:cubicBezTo>
                    <a:pt x="1014" y="595"/>
                    <a:pt x="908" y="665"/>
                    <a:pt x="805" y="710"/>
                  </a:cubicBezTo>
                  <a:cubicBezTo>
                    <a:pt x="618" y="791"/>
                    <a:pt x="419" y="849"/>
                    <a:pt x="221" y="861"/>
                  </a:cubicBezTo>
                  <a:cubicBezTo>
                    <a:pt x="151" y="861"/>
                    <a:pt x="92" y="849"/>
                    <a:pt x="23" y="849"/>
                  </a:cubicBezTo>
                  <a:cubicBezTo>
                    <a:pt x="11" y="908"/>
                    <a:pt x="0" y="967"/>
                    <a:pt x="0" y="1037"/>
                  </a:cubicBezTo>
                  <a:cubicBezTo>
                    <a:pt x="11" y="1165"/>
                    <a:pt x="11" y="1294"/>
                    <a:pt x="37" y="1419"/>
                  </a:cubicBezTo>
                  <a:cubicBezTo>
                    <a:pt x="129" y="1805"/>
                    <a:pt x="372" y="2048"/>
                    <a:pt x="721" y="2202"/>
                  </a:cubicBezTo>
                  <a:cubicBezTo>
                    <a:pt x="889" y="2275"/>
                    <a:pt x="1057" y="2312"/>
                    <a:pt x="1232" y="2312"/>
                  </a:cubicBezTo>
                  <a:cubicBezTo>
                    <a:pt x="1275" y="2312"/>
                    <a:pt x="1319" y="2309"/>
                    <a:pt x="1364" y="2305"/>
                  </a:cubicBezTo>
                  <a:cubicBezTo>
                    <a:pt x="1433" y="2305"/>
                    <a:pt x="1503" y="2283"/>
                    <a:pt x="1573" y="2257"/>
                  </a:cubicBezTo>
                  <a:cubicBezTo>
                    <a:pt x="2037" y="2095"/>
                    <a:pt x="2364" y="1794"/>
                    <a:pt x="2551" y="1338"/>
                  </a:cubicBezTo>
                  <a:cubicBezTo>
                    <a:pt x="2691" y="989"/>
                    <a:pt x="2841" y="651"/>
                    <a:pt x="2992" y="302"/>
                  </a:cubicBezTo>
                  <a:cubicBezTo>
                    <a:pt x="3003" y="302"/>
                    <a:pt x="3003" y="291"/>
                    <a:pt x="3003" y="280"/>
                  </a:cubicBezTo>
                  <a:cubicBezTo>
                    <a:pt x="2816" y="257"/>
                    <a:pt x="2691" y="129"/>
                    <a:pt x="256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2" name="Google Shape;4512;p48"/>
            <p:cNvSpPr/>
            <p:nvPr/>
          </p:nvSpPr>
          <p:spPr>
            <a:xfrm>
              <a:off x="3371936" y="1304730"/>
              <a:ext cx="209454" cy="195838"/>
            </a:xfrm>
            <a:custGeom>
              <a:avLst/>
              <a:gdLst/>
              <a:ahLst/>
              <a:cxnLst/>
              <a:rect l="l" t="t" r="r" b="b"/>
              <a:pathLst>
                <a:path w="2769" h="2589" extrusionOk="0">
                  <a:moveTo>
                    <a:pt x="236" y="1"/>
                  </a:moveTo>
                  <a:cubicBezTo>
                    <a:pt x="176" y="1"/>
                    <a:pt x="111" y="18"/>
                    <a:pt x="45" y="29"/>
                  </a:cubicBezTo>
                  <a:lnTo>
                    <a:pt x="45" y="40"/>
                  </a:lnTo>
                  <a:cubicBezTo>
                    <a:pt x="104" y="51"/>
                    <a:pt x="151" y="63"/>
                    <a:pt x="196" y="85"/>
                  </a:cubicBezTo>
                  <a:cubicBezTo>
                    <a:pt x="313" y="121"/>
                    <a:pt x="417" y="180"/>
                    <a:pt x="475" y="295"/>
                  </a:cubicBezTo>
                  <a:cubicBezTo>
                    <a:pt x="534" y="423"/>
                    <a:pt x="512" y="518"/>
                    <a:pt x="372" y="563"/>
                  </a:cubicBezTo>
                  <a:cubicBezTo>
                    <a:pt x="336" y="588"/>
                    <a:pt x="302" y="599"/>
                    <a:pt x="266" y="621"/>
                  </a:cubicBezTo>
                  <a:cubicBezTo>
                    <a:pt x="221" y="658"/>
                    <a:pt x="207" y="702"/>
                    <a:pt x="243" y="750"/>
                  </a:cubicBezTo>
                  <a:cubicBezTo>
                    <a:pt x="302" y="853"/>
                    <a:pt x="291" y="948"/>
                    <a:pt x="207" y="1029"/>
                  </a:cubicBezTo>
                  <a:cubicBezTo>
                    <a:pt x="137" y="1121"/>
                    <a:pt x="81" y="1228"/>
                    <a:pt x="45" y="1342"/>
                  </a:cubicBezTo>
                  <a:cubicBezTo>
                    <a:pt x="0" y="1520"/>
                    <a:pt x="156" y="1707"/>
                    <a:pt x="310" y="1707"/>
                  </a:cubicBezTo>
                  <a:cubicBezTo>
                    <a:pt x="319" y="1707"/>
                    <a:pt x="327" y="1706"/>
                    <a:pt x="336" y="1705"/>
                  </a:cubicBezTo>
                  <a:cubicBezTo>
                    <a:pt x="383" y="1691"/>
                    <a:pt x="417" y="1680"/>
                    <a:pt x="453" y="1658"/>
                  </a:cubicBezTo>
                  <a:cubicBezTo>
                    <a:pt x="486" y="1635"/>
                    <a:pt x="512" y="1610"/>
                    <a:pt x="534" y="1577"/>
                  </a:cubicBezTo>
                  <a:cubicBezTo>
                    <a:pt x="594" y="1522"/>
                    <a:pt x="669" y="1496"/>
                    <a:pt x="744" y="1496"/>
                  </a:cubicBezTo>
                  <a:cubicBezTo>
                    <a:pt x="815" y="1496"/>
                    <a:pt x="885" y="1519"/>
                    <a:pt x="942" y="1566"/>
                  </a:cubicBezTo>
                  <a:cubicBezTo>
                    <a:pt x="1104" y="1691"/>
                    <a:pt x="1140" y="1856"/>
                    <a:pt x="1045" y="2041"/>
                  </a:cubicBezTo>
                  <a:cubicBezTo>
                    <a:pt x="1034" y="2077"/>
                    <a:pt x="1023" y="2099"/>
                    <a:pt x="1012" y="2136"/>
                  </a:cubicBezTo>
                  <a:cubicBezTo>
                    <a:pt x="1001" y="2180"/>
                    <a:pt x="1012" y="2228"/>
                    <a:pt x="1045" y="2264"/>
                  </a:cubicBezTo>
                  <a:cubicBezTo>
                    <a:pt x="1066" y="2277"/>
                    <a:pt x="1087" y="2283"/>
                    <a:pt x="1110" y="2283"/>
                  </a:cubicBezTo>
                  <a:cubicBezTo>
                    <a:pt x="1126" y="2283"/>
                    <a:pt x="1143" y="2280"/>
                    <a:pt x="1163" y="2275"/>
                  </a:cubicBezTo>
                  <a:cubicBezTo>
                    <a:pt x="1232" y="2239"/>
                    <a:pt x="1280" y="2205"/>
                    <a:pt x="1313" y="2136"/>
                  </a:cubicBezTo>
                  <a:cubicBezTo>
                    <a:pt x="1370" y="1988"/>
                    <a:pt x="1485" y="1932"/>
                    <a:pt x="1617" y="1932"/>
                  </a:cubicBezTo>
                  <a:cubicBezTo>
                    <a:pt x="1673" y="1932"/>
                    <a:pt x="1732" y="1942"/>
                    <a:pt x="1791" y="1960"/>
                  </a:cubicBezTo>
                  <a:cubicBezTo>
                    <a:pt x="1902" y="1991"/>
                    <a:pt x="2005" y="2020"/>
                    <a:pt x="2113" y="2020"/>
                  </a:cubicBezTo>
                  <a:cubicBezTo>
                    <a:pt x="2129" y="2020"/>
                    <a:pt x="2146" y="2020"/>
                    <a:pt x="2163" y="2018"/>
                  </a:cubicBezTo>
                  <a:cubicBezTo>
                    <a:pt x="2258" y="2018"/>
                    <a:pt x="2327" y="2066"/>
                    <a:pt x="2372" y="2147"/>
                  </a:cubicBezTo>
                  <a:cubicBezTo>
                    <a:pt x="2420" y="2194"/>
                    <a:pt x="2420" y="2250"/>
                    <a:pt x="2386" y="2309"/>
                  </a:cubicBezTo>
                  <a:cubicBezTo>
                    <a:pt x="2372" y="2345"/>
                    <a:pt x="2350" y="2379"/>
                    <a:pt x="2327" y="2415"/>
                  </a:cubicBezTo>
                  <a:cubicBezTo>
                    <a:pt x="2302" y="2460"/>
                    <a:pt x="2316" y="2496"/>
                    <a:pt x="2350" y="2529"/>
                  </a:cubicBezTo>
                  <a:cubicBezTo>
                    <a:pt x="2386" y="2555"/>
                    <a:pt x="2409" y="2577"/>
                    <a:pt x="2442" y="2588"/>
                  </a:cubicBezTo>
                  <a:lnTo>
                    <a:pt x="2490" y="2588"/>
                  </a:lnTo>
                  <a:cubicBezTo>
                    <a:pt x="2548" y="2555"/>
                    <a:pt x="2607" y="2518"/>
                    <a:pt x="2666" y="2485"/>
                  </a:cubicBezTo>
                  <a:cubicBezTo>
                    <a:pt x="2688" y="2460"/>
                    <a:pt x="2699" y="2448"/>
                    <a:pt x="2721" y="2437"/>
                  </a:cubicBezTo>
                  <a:cubicBezTo>
                    <a:pt x="2769" y="2415"/>
                    <a:pt x="2769" y="2379"/>
                    <a:pt x="2747" y="2345"/>
                  </a:cubicBezTo>
                  <a:cubicBezTo>
                    <a:pt x="2721" y="2309"/>
                    <a:pt x="2699" y="2275"/>
                    <a:pt x="2677" y="2250"/>
                  </a:cubicBezTo>
                  <a:cubicBezTo>
                    <a:pt x="2526" y="2158"/>
                    <a:pt x="2490" y="2007"/>
                    <a:pt x="2512" y="1845"/>
                  </a:cubicBezTo>
                  <a:cubicBezTo>
                    <a:pt x="2512" y="1820"/>
                    <a:pt x="2512" y="1786"/>
                    <a:pt x="2526" y="1761"/>
                  </a:cubicBezTo>
                  <a:cubicBezTo>
                    <a:pt x="2537" y="1669"/>
                    <a:pt x="2571" y="1588"/>
                    <a:pt x="2596" y="1507"/>
                  </a:cubicBezTo>
                  <a:cubicBezTo>
                    <a:pt x="2640" y="1342"/>
                    <a:pt x="2666" y="1180"/>
                    <a:pt x="2582" y="1018"/>
                  </a:cubicBezTo>
                  <a:cubicBezTo>
                    <a:pt x="2582" y="1007"/>
                    <a:pt x="2571" y="993"/>
                    <a:pt x="2559" y="982"/>
                  </a:cubicBezTo>
                  <a:cubicBezTo>
                    <a:pt x="2537" y="937"/>
                    <a:pt x="2501" y="901"/>
                    <a:pt x="2467" y="878"/>
                  </a:cubicBezTo>
                  <a:cubicBezTo>
                    <a:pt x="2437" y="848"/>
                    <a:pt x="2402" y="833"/>
                    <a:pt x="2370" y="833"/>
                  </a:cubicBezTo>
                  <a:cubicBezTo>
                    <a:pt x="2327" y="833"/>
                    <a:pt x="2288" y="859"/>
                    <a:pt x="2269" y="912"/>
                  </a:cubicBezTo>
                  <a:cubicBezTo>
                    <a:pt x="2221" y="982"/>
                    <a:pt x="2199" y="1063"/>
                    <a:pt x="2188" y="1158"/>
                  </a:cubicBezTo>
                  <a:cubicBezTo>
                    <a:pt x="2163" y="1228"/>
                    <a:pt x="2163" y="1309"/>
                    <a:pt x="2151" y="1390"/>
                  </a:cubicBezTo>
                  <a:cubicBezTo>
                    <a:pt x="2140" y="1518"/>
                    <a:pt x="2059" y="1599"/>
                    <a:pt x="1953" y="1658"/>
                  </a:cubicBezTo>
                  <a:cubicBezTo>
                    <a:pt x="1931" y="1669"/>
                    <a:pt x="1905" y="1672"/>
                    <a:pt x="1877" y="1672"/>
                  </a:cubicBezTo>
                  <a:cubicBezTo>
                    <a:pt x="1850" y="1672"/>
                    <a:pt x="1820" y="1669"/>
                    <a:pt x="1791" y="1669"/>
                  </a:cubicBezTo>
                  <a:cubicBezTo>
                    <a:pt x="1774" y="1675"/>
                    <a:pt x="1757" y="1675"/>
                    <a:pt x="1741" y="1675"/>
                  </a:cubicBezTo>
                  <a:cubicBezTo>
                    <a:pt x="1725" y="1675"/>
                    <a:pt x="1710" y="1675"/>
                    <a:pt x="1699" y="1680"/>
                  </a:cubicBezTo>
                  <a:cubicBezTo>
                    <a:pt x="1639" y="1706"/>
                    <a:pt x="1585" y="1719"/>
                    <a:pt x="1537" y="1719"/>
                  </a:cubicBezTo>
                  <a:cubicBezTo>
                    <a:pt x="1433" y="1719"/>
                    <a:pt x="1354" y="1660"/>
                    <a:pt x="1291" y="1540"/>
                  </a:cubicBezTo>
                  <a:cubicBezTo>
                    <a:pt x="1210" y="1390"/>
                    <a:pt x="1012" y="1286"/>
                    <a:pt x="836" y="1272"/>
                  </a:cubicBezTo>
                  <a:cubicBezTo>
                    <a:pt x="813" y="1272"/>
                    <a:pt x="802" y="1272"/>
                    <a:pt x="780" y="1286"/>
                  </a:cubicBezTo>
                  <a:cubicBezTo>
                    <a:pt x="732" y="1286"/>
                    <a:pt x="685" y="1309"/>
                    <a:pt x="640" y="1356"/>
                  </a:cubicBezTo>
                  <a:cubicBezTo>
                    <a:pt x="582" y="1419"/>
                    <a:pt x="529" y="1452"/>
                    <a:pt x="476" y="1452"/>
                  </a:cubicBezTo>
                  <a:cubicBezTo>
                    <a:pt x="442" y="1452"/>
                    <a:pt x="408" y="1439"/>
                    <a:pt x="372" y="1412"/>
                  </a:cubicBezTo>
                  <a:cubicBezTo>
                    <a:pt x="266" y="1342"/>
                    <a:pt x="243" y="1216"/>
                    <a:pt x="302" y="1110"/>
                  </a:cubicBezTo>
                  <a:cubicBezTo>
                    <a:pt x="347" y="1018"/>
                    <a:pt x="431" y="948"/>
                    <a:pt x="523" y="901"/>
                  </a:cubicBezTo>
                  <a:cubicBezTo>
                    <a:pt x="604" y="853"/>
                    <a:pt x="685" y="809"/>
                    <a:pt x="766" y="761"/>
                  </a:cubicBezTo>
                  <a:cubicBezTo>
                    <a:pt x="850" y="728"/>
                    <a:pt x="894" y="658"/>
                    <a:pt x="906" y="574"/>
                  </a:cubicBezTo>
                  <a:cubicBezTo>
                    <a:pt x="919" y="504"/>
                    <a:pt x="894" y="434"/>
                    <a:pt x="861" y="364"/>
                  </a:cubicBezTo>
                  <a:cubicBezTo>
                    <a:pt x="732" y="144"/>
                    <a:pt x="534" y="15"/>
                    <a:pt x="277" y="4"/>
                  </a:cubicBezTo>
                  <a:cubicBezTo>
                    <a:pt x="264" y="2"/>
                    <a:pt x="250" y="1"/>
                    <a:pt x="236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3" name="Google Shape;4513;p48"/>
            <p:cNvSpPr/>
            <p:nvPr/>
          </p:nvSpPr>
          <p:spPr>
            <a:xfrm>
              <a:off x="3363086" y="1280449"/>
              <a:ext cx="235021" cy="200831"/>
            </a:xfrm>
            <a:custGeom>
              <a:avLst/>
              <a:gdLst/>
              <a:ahLst/>
              <a:cxnLst/>
              <a:rect l="l" t="t" r="r" b="b"/>
              <a:pathLst>
                <a:path w="3107" h="2655" extrusionOk="0">
                  <a:moveTo>
                    <a:pt x="423" y="1"/>
                  </a:moveTo>
                  <a:cubicBezTo>
                    <a:pt x="301" y="1"/>
                    <a:pt x="179" y="49"/>
                    <a:pt x="92" y="152"/>
                  </a:cubicBezTo>
                  <a:cubicBezTo>
                    <a:pt x="59" y="196"/>
                    <a:pt x="34" y="244"/>
                    <a:pt x="0" y="291"/>
                  </a:cubicBezTo>
                  <a:lnTo>
                    <a:pt x="0" y="336"/>
                  </a:lnTo>
                  <a:cubicBezTo>
                    <a:pt x="11" y="336"/>
                    <a:pt x="11" y="350"/>
                    <a:pt x="22" y="350"/>
                  </a:cubicBezTo>
                  <a:lnTo>
                    <a:pt x="59" y="350"/>
                  </a:lnTo>
                  <a:cubicBezTo>
                    <a:pt x="140" y="325"/>
                    <a:pt x="221" y="303"/>
                    <a:pt x="302" y="291"/>
                  </a:cubicBezTo>
                  <a:cubicBezTo>
                    <a:pt x="335" y="286"/>
                    <a:pt x="367" y="284"/>
                    <a:pt x="399" y="284"/>
                  </a:cubicBezTo>
                  <a:cubicBezTo>
                    <a:pt x="525" y="284"/>
                    <a:pt x="646" y="324"/>
                    <a:pt x="757" y="406"/>
                  </a:cubicBezTo>
                  <a:cubicBezTo>
                    <a:pt x="872" y="476"/>
                    <a:pt x="978" y="571"/>
                    <a:pt x="1036" y="699"/>
                  </a:cubicBezTo>
                  <a:cubicBezTo>
                    <a:pt x="1118" y="873"/>
                    <a:pt x="1070" y="1035"/>
                    <a:pt x="897" y="1130"/>
                  </a:cubicBezTo>
                  <a:cubicBezTo>
                    <a:pt x="813" y="1188"/>
                    <a:pt x="721" y="1222"/>
                    <a:pt x="640" y="1269"/>
                  </a:cubicBezTo>
                  <a:cubicBezTo>
                    <a:pt x="559" y="1314"/>
                    <a:pt x="489" y="1373"/>
                    <a:pt x="453" y="1468"/>
                  </a:cubicBezTo>
                  <a:cubicBezTo>
                    <a:pt x="408" y="1549"/>
                    <a:pt x="430" y="1641"/>
                    <a:pt x="511" y="1699"/>
                  </a:cubicBezTo>
                  <a:cubicBezTo>
                    <a:pt x="543" y="1721"/>
                    <a:pt x="572" y="1733"/>
                    <a:pt x="599" y="1733"/>
                  </a:cubicBezTo>
                  <a:cubicBezTo>
                    <a:pt x="632" y="1733"/>
                    <a:pt x="661" y="1715"/>
                    <a:pt x="687" y="1677"/>
                  </a:cubicBezTo>
                  <a:cubicBezTo>
                    <a:pt x="757" y="1593"/>
                    <a:pt x="838" y="1560"/>
                    <a:pt x="930" y="1560"/>
                  </a:cubicBezTo>
                  <a:cubicBezTo>
                    <a:pt x="989" y="1560"/>
                    <a:pt x="1048" y="1571"/>
                    <a:pt x="1106" y="1582"/>
                  </a:cubicBezTo>
                  <a:cubicBezTo>
                    <a:pt x="1257" y="1630"/>
                    <a:pt x="1386" y="1711"/>
                    <a:pt x="1467" y="1873"/>
                  </a:cubicBezTo>
                  <a:cubicBezTo>
                    <a:pt x="1509" y="1957"/>
                    <a:pt x="1574" y="1999"/>
                    <a:pt x="1654" y="1999"/>
                  </a:cubicBezTo>
                  <a:cubicBezTo>
                    <a:pt x="1686" y="1999"/>
                    <a:pt x="1721" y="1992"/>
                    <a:pt x="1757" y="1979"/>
                  </a:cubicBezTo>
                  <a:cubicBezTo>
                    <a:pt x="1808" y="1963"/>
                    <a:pt x="1852" y="1951"/>
                    <a:pt x="1900" y="1951"/>
                  </a:cubicBezTo>
                  <a:cubicBezTo>
                    <a:pt x="1918" y="1951"/>
                    <a:pt x="1936" y="1953"/>
                    <a:pt x="1956" y="1956"/>
                  </a:cubicBezTo>
                  <a:cubicBezTo>
                    <a:pt x="1964" y="1959"/>
                    <a:pt x="1974" y="1961"/>
                    <a:pt x="1984" y="1961"/>
                  </a:cubicBezTo>
                  <a:cubicBezTo>
                    <a:pt x="2013" y="1961"/>
                    <a:pt x="2045" y="1950"/>
                    <a:pt x="2070" y="1931"/>
                  </a:cubicBezTo>
                  <a:cubicBezTo>
                    <a:pt x="2187" y="1861"/>
                    <a:pt x="2235" y="1758"/>
                    <a:pt x="2246" y="1630"/>
                  </a:cubicBezTo>
                  <a:cubicBezTo>
                    <a:pt x="2257" y="1523"/>
                    <a:pt x="2268" y="1409"/>
                    <a:pt x="2294" y="1303"/>
                  </a:cubicBezTo>
                  <a:cubicBezTo>
                    <a:pt x="2305" y="1258"/>
                    <a:pt x="2338" y="1211"/>
                    <a:pt x="2375" y="1163"/>
                  </a:cubicBezTo>
                  <a:cubicBezTo>
                    <a:pt x="2407" y="1131"/>
                    <a:pt x="2446" y="1113"/>
                    <a:pt x="2486" y="1113"/>
                  </a:cubicBezTo>
                  <a:cubicBezTo>
                    <a:pt x="2519" y="1113"/>
                    <a:pt x="2553" y="1125"/>
                    <a:pt x="2584" y="1152"/>
                  </a:cubicBezTo>
                  <a:cubicBezTo>
                    <a:pt x="2643" y="1188"/>
                    <a:pt x="2688" y="1233"/>
                    <a:pt x="2724" y="1292"/>
                  </a:cubicBezTo>
                  <a:cubicBezTo>
                    <a:pt x="2757" y="1361"/>
                    <a:pt x="2769" y="1431"/>
                    <a:pt x="2783" y="1512"/>
                  </a:cubicBezTo>
                  <a:cubicBezTo>
                    <a:pt x="2805" y="1630"/>
                    <a:pt x="2769" y="1733"/>
                    <a:pt x="2735" y="1850"/>
                  </a:cubicBezTo>
                  <a:cubicBezTo>
                    <a:pt x="2724" y="1898"/>
                    <a:pt x="2713" y="1943"/>
                    <a:pt x="2699" y="1990"/>
                  </a:cubicBezTo>
                  <a:cubicBezTo>
                    <a:pt x="2688" y="2060"/>
                    <a:pt x="2665" y="2141"/>
                    <a:pt x="2665" y="2211"/>
                  </a:cubicBezTo>
                  <a:cubicBezTo>
                    <a:pt x="2654" y="2350"/>
                    <a:pt x="2688" y="2468"/>
                    <a:pt x="2816" y="2549"/>
                  </a:cubicBezTo>
                  <a:cubicBezTo>
                    <a:pt x="2852" y="2571"/>
                    <a:pt x="2875" y="2607"/>
                    <a:pt x="2908" y="2655"/>
                  </a:cubicBezTo>
                  <a:cubicBezTo>
                    <a:pt x="2933" y="2526"/>
                    <a:pt x="2967" y="2398"/>
                    <a:pt x="2908" y="2269"/>
                  </a:cubicBezTo>
                  <a:cubicBezTo>
                    <a:pt x="2897" y="2258"/>
                    <a:pt x="2886" y="2247"/>
                    <a:pt x="2886" y="2222"/>
                  </a:cubicBezTo>
                  <a:cubicBezTo>
                    <a:pt x="2805" y="2096"/>
                    <a:pt x="2805" y="2082"/>
                    <a:pt x="2908" y="1956"/>
                  </a:cubicBezTo>
                  <a:cubicBezTo>
                    <a:pt x="2992" y="1861"/>
                    <a:pt x="3048" y="1758"/>
                    <a:pt x="3073" y="1630"/>
                  </a:cubicBezTo>
                  <a:cubicBezTo>
                    <a:pt x="3107" y="1468"/>
                    <a:pt x="3073" y="1328"/>
                    <a:pt x="2956" y="1211"/>
                  </a:cubicBezTo>
                  <a:cubicBezTo>
                    <a:pt x="2816" y="1060"/>
                    <a:pt x="2644" y="977"/>
                    <a:pt x="2444" y="977"/>
                  </a:cubicBezTo>
                  <a:cubicBezTo>
                    <a:pt x="2429" y="977"/>
                    <a:pt x="2413" y="978"/>
                    <a:pt x="2397" y="979"/>
                  </a:cubicBezTo>
                  <a:cubicBezTo>
                    <a:pt x="2210" y="990"/>
                    <a:pt x="2059" y="1141"/>
                    <a:pt x="2037" y="1339"/>
                  </a:cubicBezTo>
                  <a:cubicBezTo>
                    <a:pt x="2025" y="1454"/>
                    <a:pt x="2037" y="1571"/>
                    <a:pt x="2037" y="1688"/>
                  </a:cubicBezTo>
                  <a:cubicBezTo>
                    <a:pt x="2048" y="1758"/>
                    <a:pt x="2025" y="1792"/>
                    <a:pt x="1956" y="1828"/>
                  </a:cubicBezTo>
                  <a:cubicBezTo>
                    <a:pt x="1917" y="1849"/>
                    <a:pt x="1874" y="1860"/>
                    <a:pt x="1831" y="1860"/>
                  </a:cubicBezTo>
                  <a:cubicBezTo>
                    <a:pt x="1754" y="1860"/>
                    <a:pt x="1676" y="1828"/>
                    <a:pt x="1618" y="1769"/>
                  </a:cubicBezTo>
                  <a:cubicBezTo>
                    <a:pt x="1595" y="1733"/>
                    <a:pt x="1559" y="1699"/>
                    <a:pt x="1537" y="1663"/>
                  </a:cubicBezTo>
                  <a:cubicBezTo>
                    <a:pt x="1500" y="1607"/>
                    <a:pt x="1467" y="1582"/>
                    <a:pt x="1408" y="1571"/>
                  </a:cubicBezTo>
                  <a:cubicBezTo>
                    <a:pt x="1338" y="1549"/>
                    <a:pt x="1280" y="1523"/>
                    <a:pt x="1221" y="1501"/>
                  </a:cubicBezTo>
                  <a:cubicBezTo>
                    <a:pt x="1070" y="1431"/>
                    <a:pt x="1048" y="1280"/>
                    <a:pt x="1176" y="1163"/>
                  </a:cubicBezTo>
                  <a:cubicBezTo>
                    <a:pt x="1232" y="1118"/>
                    <a:pt x="1291" y="1082"/>
                    <a:pt x="1349" y="1035"/>
                  </a:cubicBezTo>
                  <a:cubicBezTo>
                    <a:pt x="1456" y="965"/>
                    <a:pt x="1511" y="861"/>
                    <a:pt x="1500" y="744"/>
                  </a:cubicBezTo>
                  <a:cubicBezTo>
                    <a:pt x="1500" y="616"/>
                    <a:pt x="1456" y="501"/>
                    <a:pt x="1361" y="420"/>
                  </a:cubicBezTo>
                  <a:cubicBezTo>
                    <a:pt x="1307" y="357"/>
                    <a:pt x="1238" y="336"/>
                    <a:pt x="1164" y="336"/>
                  </a:cubicBezTo>
                  <a:cubicBezTo>
                    <a:pt x="1126" y="336"/>
                    <a:pt x="1087" y="342"/>
                    <a:pt x="1048" y="350"/>
                  </a:cubicBezTo>
                  <a:cubicBezTo>
                    <a:pt x="1003" y="360"/>
                    <a:pt x="972" y="366"/>
                    <a:pt x="948" y="366"/>
                  </a:cubicBezTo>
                  <a:cubicBezTo>
                    <a:pt x="891" y="366"/>
                    <a:pt x="876" y="331"/>
                    <a:pt x="827" y="233"/>
                  </a:cubicBezTo>
                  <a:cubicBezTo>
                    <a:pt x="740" y="82"/>
                    <a:pt x="581" y="1"/>
                    <a:pt x="42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4" name="Google Shape;4514;p48"/>
            <p:cNvSpPr/>
            <p:nvPr/>
          </p:nvSpPr>
          <p:spPr>
            <a:xfrm>
              <a:off x="3357791" y="1371973"/>
              <a:ext cx="197200" cy="138577"/>
            </a:xfrm>
            <a:custGeom>
              <a:avLst/>
              <a:gdLst/>
              <a:ahLst/>
              <a:cxnLst/>
              <a:rect l="l" t="t" r="r" b="b"/>
              <a:pathLst>
                <a:path w="2607" h="1832" extrusionOk="0">
                  <a:moveTo>
                    <a:pt x="430" y="1"/>
                  </a:moveTo>
                  <a:lnTo>
                    <a:pt x="430" y="1"/>
                  </a:lnTo>
                  <a:cubicBezTo>
                    <a:pt x="313" y="23"/>
                    <a:pt x="173" y="140"/>
                    <a:pt x="129" y="269"/>
                  </a:cubicBezTo>
                  <a:cubicBezTo>
                    <a:pt x="0" y="582"/>
                    <a:pt x="129" y="909"/>
                    <a:pt x="430" y="1048"/>
                  </a:cubicBezTo>
                  <a:cubicBezTo>
                    <a:pt x="559" y="1107"/>
                    <a:pt x="699" y="1129"/>
                    <a:pt x="849" y="1140"/>
                  </a:cubicBezTo>
                  <a:cubicBezTo>
                    <a:pt x="930" y="1152"/>
                    <a:pt x="942" y="1166"/>
                    <a:pt x="919" y="1247"/>
                  </a:cubicBezTo>
                  <a:cubicBezTo>
                    <a:pt x="897" y="1316"/>
                    <a:pt x="872" y="1375"/>
                    <a:pt x="897" y="1456"/>
                  </a:cubicBezTo>
                  <a:cubicBezTo>
                    <a:pt x="930" y="1571"/>
                    <a:pt x="1023" y="1640"/>
                    <a:pt x="1129" y="1677"/>
                  </a:cubicBezTo>
                  <a:cubicBezTo>
                    <a:pt x="1201" y="1701"/>
                    <a:pt x="1274" y="1714"/>
                    <a:pt x="1346" y="1714"/>
                  </a:cubicBezTo>
                  <a:cubicBezTo>
                    <a:pt x="1446" y="1714"/>
                    <a:pt x="1546" y="1689"/>
                    <a:pt x="1640" y="1640"/>
                  </a:cubicBezTo>
                  <a:cubicBezTo>
                    <a:pt x="1713" y="1600"/>
                    <a:pt x="1797" y="1558"/>
                    <a:pt x="1880" y="1558"/>
                  </a:cubicBezTo>
                  <a:cubicBezTo>
                    <a:pt x="1890" y="1558"/>
                    <a:pt x="1899" y="1558"/>
                    <a:pt x="1908" y="1559"/>
                  </a:cubicBezTo>
                  <a:cubicBezTo>
                    <a:pt x="1989" y="1559"/>
                    <a:pt x="2037" y="1596"/>
                    <a:pt x="2070" y="1677"/>
                  </a:cubicBezTo>
                  <a:cubicBezTo>
                    <a:pt x="2095" y="1710"/>
                    <a:pt x="2107" y="1758"/>
                    <a:pt x="2140" y="1780"/>
                  </a:cubicBezTo>
                  <a:cubicBezTo>
                    <a:pt x="2168" y="1817"/>
                    <a:pt x="2209" y="1832"/>
                    <a:pt x="2253" y="1832"/>
                  </a:cubicBezTo>
                  <a:cubicBezTo>
                    <a:pt x="2266" y="1832"/>
                    <a:pt x="2280" y="1830"/>
                    <a:pt x="2294" y="1828"/>
                  </a:cubicBezTo>
                  <a:cubicBezTo>
                    <a:pt x="2408" y="1816"/>
                    <a:pt x="2514" y="1780"/>
                    <a:pt x="2607" y="1735"/>
                  </a:cubicBezTo>
                  <a:cubicBezTo>
                    <a:pt x="2573" y="1710"/>
                    <a:pt x="2537" y="1688"/>
                    <a:pt x="2503" y="1666"/>
                  </a:cubicBezTo>
                  <a:cubicBezTo>
                    <a:pt x="2456" y="1618"/>
                    <a:pt x="2445" y="1585"/>
                    <a:pt x="2478" y="1526"/>
                  </a:cubicBezTo>
                  <a:cubicBezTo>
                    <a:pt x="2489" y="1478"/>
                    <a:pt x="2514" y="1445"/>
                    <a:pt x="2537" y="1409"/>
                  </a:cubicBezTo>
                  <a:cubicBezTo>
                    <a:pt x="2573" y="1350"/>
                    <a:pt x="2559" y="1305"/>
                    <a:pt x="2526" y="1269"/>
                  </a:cubicBezTo>
                  <a:cubicBezTo>
                    <a:pt x="2476" y="1201"/>
                    <a:pt x="2411" y="1174"/>
                    <a:pt x="2336" y="1174"/>
                  </a:cubicBezTo>
                  <a:cubicBezTo>
                    <a:pt x="2323" y="1174"/>
                    <a:pt x="2308" y="1175"/>
                    <a:pt x="2294" y="1177"/>
                  </a:cubicBezTo>
                  <a:cubicBezTo>
                    <a:pt x="2273" y="1179"/>
                    <a:pt x="2253" y="1181"/>
                    <a:pt x="2232" y="1181"/>
                  </a:cubicBezTo>
                  <a:cubicBezTo>
                    <a:pt x="2170" y="1181"/>
                    <a:pt x="2109" y="1168"/>
                    <a:pt x="2048" y="1140"/>
                  </a:cubicBezTo>
                  <a:cubicBezTo>
                    <a:pt x="1974" y="1113"/>
                    <a:pt x="1890" y="1092"/>
                    <a:pt x="1806" y="1092"/>
                  </a:cubicBezTo>
                  <a:cubicBezTo>
                    <a:pt x="1786" y="1092"/>
                    <a:pt x="1766" y="1093"/>
                    <a:pt x="1746" y="1096"/>
                  </a:cubicBezTo>
                  <a:cubicBezTo>
                    <a:pt x="1676" y="1107"/>
                    <a:pt x="1618" y="1140"/>
                    <a:pt x="1570" y="1210"/>
                  </a:cubicBezTo>
                  <a:cubicBezTo>
                    <a:pt x="1548" y="1258"/>
                    <a:pt x="1537" y="1291"/>
                    <a:pt x="1500" y="1316"/>
                  </a:cubicBezTo>
                  <a:cubicBezTo>
                    <a:pt x="1456" y="1361"/>
                    <a:pt x="1408" y="1397"/>
                    <a:pt x="1350" y="1420"/>
                  </a:cubicBezTo>
                  <a:cubicBezTo>
                    <a:pt x="1329" y="1429"/>
                    <a:pt x="1308" y="1434"/>
                    <a:pt x="1289" y="1434"/>
                  </a:cubicBezTo>
                  <a:cubicBezTo>
                    <a:pt x="1209" y="1434"/>
                    <a:pt x="1144" y="1363"/>
                    <a:pt x="1162" y="1269"/>
                  </a:cubicBezTo>
                  <a:cubicBezTo>
                    <a:pt x="1176" y="1210"/>
                    <a:pt x="1199" y="1152"/>
                    <a:pt x="1221" y="1096"/>
                  </a:cubicBezTo>
                  <a:cubicBezTo>
                    <a:pt x="1269" y="978"/>
                    <a:pt x="1246" y="872"/>
                    <a:pt x="1162" y="780"/>
                  </a:cubicBezTo>
                  <a:cubicBezTo>
                    <a:pt x="1107" y="699"/>
                    <a:pt x="1032" y="652"/>
                    <a:pt x="945" y="652"/>
                  </a:cubicBezTo>
                  <a:cubicBezTo>
                    <a:pt x="921" y="652"/>
                    <a:pt x="897" y="655"/>
                    <a:pt x="872" y="663"/>
                  </a:cubicBezTo>
                  <a:cubicBezTo>
                    <a:pt x="838" y="663"/>
                    <a:pt x="802" y="688"/>
                    <a:pt x="768" y="710"/>
                  </a:cubicBezTo>
                  <a:cubicBezTo>
                    <a:pt x="743" y="733"/>
                    <a:pt x="721" y="758"/>
                    <a:pt x="699" y="780"/>
                  </a:cubicBezTo>
                  <a:cubicBezTo>
                    <a:pt x="640" y="833"/>
                    <a:pt x="570" y="860"/>
                    <a:pt x="502" y="860"/>
                  </a:cubicBezTo>
                  <a:cubicBezTo>
                    <a:pt x="433" y="860"/>
                    <a:pt x="366" y="833"/>
                    <a:pt x="313" y="780"/>
                  </a:cubicBezTo>
                  <a:cubicBezTo>
                    <a:pt x="162" y="651"/>
                    <a:pt x="151" y="478"/>
                    <a:pt x="232" y="302"/>
                  </a:cubicBezTo>
                  <a:cubicBezTo>
                    <a:pt x="268" y="244"/>
                    <a:pt x="313" y="188"/>
                    <a:pt x="349" y="129"/>
                  </a:cubicBezTo>
                  <a:cubicBezTo>
                    <a:pt x="383" y="82"/>
                    <a:pt x="408" y="48"/>
                    <a:pt x="43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5" name="Google Shape;4515;p48"/>
            <p:cNvSpPr/>
            <p:nvPr/>
          </p:nvSpPr>
          <p:spPr>
            <a:xfrm>
              <a:off x="3723960" y="1266305"/>
              <a:ext cx="175264" cy="194023"/>
            </a:xfrm>
            <a:custGeom>
              <a:avLst/>
              <a:gdLst/>
              <a:ahLst/>
              <a:cxnLst/>
              <a:rect l="l" t="t" r="r" b="b"/>
              <a:pathLst>
                <a:path w="2317" h="2565" extrusionOk="0">
                  <a:moveTo>
                    <a:pt x="2143" y="1"/>
                  </a:moveTo>
                  <a:cubicBezTo>
                    <a:pt x="2143" y="1"/>
                    <a:pt x="2132" y="12"/>
                    <a:pt x="2118" y="12"/>
                  </a:cubicBezTo>
                  <a:cubicBezTo>
                    <a:pt x="2037" y="34"/>
                    <a:pt x="1992" y="93"/>
                    <a:pt x="1956" y="188"/>
                  </a:cubicBezTo>
                  <a:cubicBezTo>
                    <a:pt x="1909" y="397"/>
                    <a:pt x="1735" y="478"/>
                    <a:pt x="1537" y="501"/>
                  </a:cubicBezTo>
                  <a:cubicBezTo>
                    <a:pt x="1445" y="501"/>
                    <a:pt x="1339" y="501"/>
                    <a:pt x="1247" y="548"/>
                  </a:cubicBezTo>
                  <a:cubicBezTo>
                    <a:pt x="1239" y="548"/>
                    <a:pt x="1232" y="553"/>
                    <a:pt x="1228" y="553"/>
                  </a:cubicBezTo>
                  <a:cubicBezTo>
                    <a:pt x="1225" y="553"/>
                    <a:pt x="1224" y="552"/>
                    <a:pt x="1224" y="548"/>
                  </a:cubicBezTo>
                  <a:cubicBezTo>
                    <a:pt x="1140" y="548"/>
                    <a:pt x="1085" y="593"/>
                    <a:pt x="1026" y="640"/>
                  </a:cubicBezTo>
                  <a:cubicBezTo>
                    <a:pt x="780" y="828"/>
                    <a:pt x="537" y="1037"/>
                    <a:pt x="350" y="1280"/>
                  </a:cubicBezTo>
                  <a:cubicBezTo>
                    <a:pt x="291" y="1350"/>
                    <a:pt x="291" y="1398"/>
                    <a:pt x="339" y="1467"/>
                  </a:cubicBezTo>
                  <a:cubicBezTo>
                    <a:pt x="361" y="1526"/>
                    <a:pt x="386" y="1571"/>
                    <a:pt x="408" y="1629"/>
                  </a:cubicBezTo>
                  <a:cubicBezTo>
                    <a:pt x="467" y="1817"/>
                    <a:pt x="397" y="2037"/>
                    <a:pt x="221" y="2155"/>
                  </a:cubicBezTo>
                  <a:cubicBezTo>
                    <a:pt x="177" y="2188"/>
                    <a:pt x="140" y="2213"/>
                    <a:pt x="93" y="2247"/>
                  </a:cubicBezTo>
                  <a:cubicBezTo>
                    <a:pt x="23" y="2294"/>
                    <a:pt x="1" y="2364"/>
                    <a:pt x="23" y="2445"/>
                  </a:cubicBezTo>
                  <a:cubicBezTo>
                    <a:pt x="23" y="2468"/>
                    <a:pt x="23" y="2504"/>
                    <a:pt x="37" y="2515"/>
                  </a:cubicBezTo>
                  <a:cubicBezTo>
                    <a:pt x="82" y="2537"/>
                    <a:pt x="129" y="2563"/>
                    <a:pt x="177" y="2563"/>
                  </a:cubicBezTo>
                  <a:cubicBezTo>
                    <a:pt x="179" y="2564"/>
                    <a:pt x="182" y="2565"/>
                    <a:pt x="184" y="2565"/>
                  </a:cubicBezTo>
                  <a:cubicBezTo>
                    <a:pt x="199" y="2565"/>
                    <a:pt x="198" y="2535"/>
                    <a:pt x="188" y="2515"/>
                  </a:cubicBezTo>
                  <a:cubicBezTo>
                    <a:pt x="151" y="2456"/>
                    <a:pt x="140" y="2409"/>
                    <a:pt x="163" y="2339"/>
                  </a:cubicBezTo>
                  <a:cubicBezTo>
                    <a:pt x="188" y="2258"/>
                    <a:pt x="246" y="2199"/>
                    <a:pt x="339" y="2199"/>
                  </a:cubicBezTo>
                  <a:cubicBezTo>
                    <a:pt x="361" y="2199"/>
                    <a:pt x="372" y="2188"/>
                    <a:pt x="386" y="2177"/>
                  </a:cubicBezTo>
                  <a:cubicBezTo>
                    <a:pt x="478" y="2015"/>
                    <a:pt x="571" y="1864"/>
                    <a:pt x="666" y="1710"/>
                  </a:cubicBezTo>
                  <a:cubicBezTo>
                    <a:pt x="677" y="1688"/>
                    <a:pt x="677" y="1666"/>
                    <a:pt x="652" y="1641"/>
                  </a:cubicBezTo>
                  <a:lnTo>
                    <a:pt x="629" y="1618"/>
                  </a:lnTo>
                  <a:cubicBezTo>
                    <a:pt x="501" y="1501"/>
                    <a:pt x="478" y="1386"/>
                    <a:pt x="548" y="1236"/>
                  </a:cubicBezTo>
                  <a:cubicBezTo>
                    <a:pt x="607" y="1118"/>
                    <a:pt x="677" y="1026"/>
                    <a:pt x="805" y="979"/>
                  </a:cubicBezTo>
                  <a:cubicBezTo>
                    <a:pt x="861" y="967"/>
                    <a:pt x="909" y="956"/>
                    <a:pt x="956" y="920"/>
                  </a:cubicBezTo>
                  <a:cubicBezTo>
                    <a:pt x="1015" y="886"/>
                    <a:pt x="1071" y="839"/>
                    <a:pt x="1118" y="791"/>
                  </a:cubicBezTo>
                  <a:cubicBezTo>
                    <a:pt x="1188" y="733"/>
                    <a:pt x="1247" y="663"/>
                    <a:pt x="1339" y="652"/>
                  </a:cubicBezTo>
                  <a:lnTo>
                    <a:pt x="1504" y="652"/>
                  </a:lnTo>
                  <a:cubicBezTo>
                    <a:pt x="1513" y="655"/>
                    <a:pt x="1522" y="656"/>
                    <a:pt x="1531" y="656"/>
                  </a:cubicBezTo>
                  <a:cubicBezTo>
                    <a:pt x="1551" y="656"/>
                    <a:pt x="1570" y="648"/>
                    <a:pt x="1596" y="640"/>
                  </a:cubicBezTo>
                  <a:cubicBezTo>
                    <a:pt x="1769" y="501"/>
                    <a:pt x="1945" y="372"/>
                    <a:pt x="2166" y="291"/>
                  </a:cubicBezTo>
                  <a:cubicBezTo>
                    <a:pt x="2213" y="280"/>
                    <a:pt x="2258" y="258"/>
                    <a:pt x="2317" y="244"/>
                  </a:cubicBezTo>
                  <a:cubicBezTo>
                    <a:pt x="2294" y="152"/>
                    <a:pt x="2247" y="71"/>
                    <a:pt x="2177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6" name="Google Shape;4516;p48"/>
            <p:cNvSpPr/>
            <p:nvPr/>
          </p:nvSpPr>
          <p:spPr>
            <a:xfrm>
              <a:off x="3765410" y="1317664"/>
              <a:ext cx="72314" cy="72768"/>
            </a:xfrm>
            <a:custGeom>
              <a:avLst/>
              <a:gdLst/>
              <a:ahLst/>
              <a:cxnLst/>
              <a:rect l="l" t="t" r="r" b="b"/>
              <a:pathLst>
                <a:path w="956" h="962" extrusionOk="0">
                  <a:moveTo>
                    <a:pt x="855" y="0"/>
                  </a:moveTo>
                  <a:cubicBezTo>
                    <a:pt x="802" y="0"/>
                    <a:pt x="754" y="19"/>
                    <a:pt x="710" y="54"/>
                  </a:cubicBezTo>
                  <a:cubicBezTo>
                    <a:pt x="662" y="79"/>
                    <a:pt x="618" y="124"/>
                    <a:pt x="581" y="160"/>
                  </a:cubicBezTo>
                  <a:cubicBezTo>
                    <a:pt x="523" y="219"/>
                    <a:pt x="467" y="263"/>
                    <a:pt x="383" y="300"/>
                  </a:cubicBezTo>
                  <a:cubicBezTo>
                    <a:pt x="338" y="311"/>
                    <a:pt x="302" y="333"/>
                    <a:pt x="257" y="347"/>
                  </a:cubicBezTo>
                  <a:cubicBezTo>
                    <a:pt x="104" y="403"/>
                    <a:pt x="34" y="531"/>
                    <a:pt x="0" y="696"/>
                  </a:cubicBezTo>
                  <a:cubicBezTo>
                    <a:pt x="0" y="766"/>
                    <a:pt x="23" y="822"/>
                    <a:pt x="70" y="881"/>
                  </a:cubicBezTo>
                  <a:cubicBezTo>
                    <a:pt x="104" y="906"/>
                    <a:pt x="129" y="928"/>
                    <a:pt x="162" y="962"/>
                  </a:cubicBezTo>
                  <a:cubicBezTo>
                    <a:pt x="187" y="917"/>
                    <a:pt x="221" y="869"/>
                    <a:pt x="243" y="836"/>
                  </a:cubicBezTo>
                  <a:cubicBezTo>
                    <a:pt x="257" y="811"/>
                    <a:pt x="243" y="788"/>
                    <a:pt x="232" y="766"/>
                  </a:cubicBezTo>
                  <a:cubicBezTo>
                    <a:pt x="151" y="612"/>
                    <a:pt x="199" y="498"/>
                    <a:pt x="361" y="428"/>
                  </a:cubicBezTo>
                  <a:cubicBezTo>
                    <a:pt x="453" y="392"/>
                    <a:pt x="523" y="322"/>
                    <a:pt x="592" y="252"/>
                  </a:cubicBezTo>
                  <a:cubicBezTo>
                    <a:pt x="651" y="193"/>
                    <a:pt x="721" y="160"/>
                    <a:pt x="802" y="149"/>
                  </a:cubicBezTo>
                  <a:cubicBezTo>
                    <a:pt x="816" y="149"/>
                    <a:pt x="827" y="149"/>
                    <a:pt x="827" y="137"/>
                  </a:cubicBezTo>
                  <a:cubicBezTo>
                    <a:pt x="872" y="101"/>
                    <a:pt x="908" y="54"/>
                    <a:pt x="956" y="20"/>
                  </a:cubicBezTo>
                  <a:cubicBezTo>
                    <a:pt x="920" y="7"/>
                    <a:pt x="887" y="0"/>
                    <a:pt x="85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7" name="Google Shape;4517;p48"/>
            <p:cNvSpPr/>
            <p:nvPr/>
          </p:nvSpPr>
          <p:spPr>
            <a:xfrm>
              <a:off x="3702857" y="1386949"/>
              <a:ext cx="39788" cy="62632"/>
            </a:xfrm>
            <a:custGeom>
              <a:avLst/>
              <a:gdLst/>
              <a:ahLst/>
              <a:cxnLst/>
              <a:rect l="l" t="t" r="r" b="b"/>
              <a:pathLst>
                <a:path w="526" h="828" extrusionOk="0">
                  <a:moveTo>
                    <a:pt x="408" y="1"/>
                  </a:moveTo>
                  <a:cubicBezTo>
                    <a:pt x="327" y="152"/>
                    <a:pt x="246" y="291"/>
                    <a:pt x="162" y="431"/>
                  </a:cubicBezTo>
                  <a:cubicBezTo>
                    <a:pt x="118" y="523"/>
                    <a:pt x="70" y="618"/>
                    <a:pt x="11" y="711"/>
                  </a:cubicBezTo>
                  <a:cubicBezTo>
                    <a:pt x="0" y="733"/>
                    <a:pt x="0" y="758"/>
                    <a:pt x="23" y="769"/>
                  </a:cubicBezTo>
                  <a:cubicBezTo>
                    <a:pt x="59" y="792"/>
                    <a:pt x="81" y="803"/>
                    <a:pt x="118" y="828"/>
                  </a:cubicBezTo>
                  <a:cubicBezTo>
                    <a:pt x="129" y="769"/>
                    <a:pt x="140" y="711"/>
                    <a:pt x="162" y="652"/>
                  </a:cubicBezTo>
                  <a:cubicBezTo>
                    <a:pt x="187" y="571"/>
                    <a:pt x="246" y="512"/>
                    <a:pt x="327" y="465"/>
                  </a:cubicBezTo>
                  <a:cubicBezTo>
                    <a:pt x="397" y="431"/>
                    <a:pt x="442" y="384"/>
                    <a:pt x="478" y="314"/>
                  </a:cubicBezTo>
                  <a:cubicBezTo>
                    <a:pt x="525" y="233"/>
                    <a:pt x="525" y="152"/>
                    <a:pt x="467" y="82"/>
                  </a:cubicBezTo>
                  <a:cubicBezTo>
                    <a:pt x="442" y="60"/>
                    <a:pt x="430" y="34"/>
                    <a:pt x="40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8" name="Google Shape;4518;p48"/>
            <p:cNvSpPr/>
            <p:nvPr/>
          </p:nvSpPr>
          <p:spPr>
            <a:xfrm>
              <a:off x="3716169" y="1372805"/>
              <a:ext cx="38729" cy="82904"/>
            </a:xfrm>
            <a:custGeom>
              <a:avLst/>
              <a:gdLst/>
              <a:ahLst/>
              <a:cxnLst/>
              <a:rect l="l" t="t" r="r" b="b"/>
              <a:pathLst>
                <a:path w="512" h="1096" extrusionOk="0">
                  <a:moveTo>
                    <a:pt x="361" y="1"/>
                  </a:moveTo>
                  <a:cubicBezTo>
                    <a:pt x="324" y="37"/>
                    <a:pt x="302" y="71"/>
                    <a:pt x="291" y="118"/>
                  </a:cubicBezTo>
                  <a:cubicBezTo>
                    <a:pt x="280" y="129"/>
                    <a:pt x="280" y="152"/>
                    <a:pt x="280" y="177"/>
                  </a:cubicBezTo>
                  <a:cubicBezTo>
                    <a:pt x="291" y="199"/>
                    <a:pt x="313" y="221"/>
                    <a:pt x="324" y="247"/>
                  </a:cubicBezTo>
                  <a:cubicBezTo>
                    <a:pt x="394" y="339"/>
                    <a:pt x="405" y="442"/>
                    <a:pt x="335" y="537"/>
                  </a:cubicBezTo>
                  <a:cubicBezTo>
                    <a:pt x="291" y="596"/>
                    <a:pt x="243" y="652"/>
                    <a:pt x="185" y="677"/>
                  </a:cubicBezTo>
                  <a:cubicBezTo>
                    <a:pt x="45" y="758"/>
                    <a:pt x="0" y="886"/>
                    <a:pt x="0" y="1026"/>
                  </a:cubicBezTo>
                  <a:cubicBezTo>
                    <a:pt x="0" y="1048"/>
                    <a:pt x="45" y="1071"/>
                    <a:pt x="81" y="1096"/>
                  </a:cubicBezTo>
                  <a:lnTo>
                    <a:pt x="81" y="1060"/>
                  </a:lnTo>
                  <a:cubicBezTo>
                    <a:pt x="45" y="920"/>
                    <a:pt x="104" y="828"/>
                    <a:pt x="210" y="758"/>
                  </a:cubicBezTo>
                  <a:cubicBezTo>
                    <a:pt x="291" y="710"/>
                    <a:pt x="361" y="652"/>
                    <a:pt x="419" y="571"/>
                  </a:cubicBezTo>
                  <a:cubicBezTo>
                    <a:pt x="511" y="420"/>
                    <a:pt x="500" y="280"/>
                    <a:pt x="430" y="129"/>
                  </a:cubicBezTo>
                  <a:cubicBezTo>
                    <a:pt x="405" y="93"/>
                    <a:pt x="383" y="48"/>
                    <a:pt x="36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9" name="Google Shape;4519;p48"/>
            <p:cNvSpPr/>
            <p:nvPr/>
          </p:nvSpPr>
          <p:spPr>
            <a:xfrm>
              <a:off x="3505666" y="1474161"/>
              <a:ext cx="93267" cy="44932"/>
            </a:xfrm>
            <a:custGeom>
              <a:avLst/>
              <a:gdLst/>
              <a:ahLst/>
              <a:cxnLst/>
              <a:rect l="l" t="t" r="r" b="b"/>
              <a:pathLst>
                <a:path w="1233" h="594" extrusionOk="0">
                  <a:moveTo>
                    <a:pt x="1139" y="1"/>
                  </a:moveTo>
                  <a:cubicBezTo>
                    <a:pt x="1091" y="1"/>
                    <a:pt x="1084" y="27"/>
                    <a:pt x="1060" y="105"/>
                  </a:cubicBezTo>
                  <a:cubicBezTo>
                    <a:pt x="1048" y="139"/>
                    <a:pt x="1023" y="186"/>
                    <a:pt x="990" y="220"/>
                  </a:cubicBezTo>
                  <a:cubicBezTo>
                    <a:pt x="814" y="373"/>
                    <a:pt x="618" y="465"/>
                    <a:pt x="395" y="513"/>
                  </a:cubicBezTo>
                  <a:cubicBezTo>
                    <a:pt x="366" y="519"/>
                    <a:pt x="337" y="523"/>
                    <a:pt x="309" y="523"/>
                  </a:cubicBezTo>
                  <a:cubicBezTo>
                    <a:pt x="235" y="523"/>
                    <a:pt x="163" y="498"/>
                    <a:pt x="104" y="429"/>
                  </a:cubicBezTo>
                  <a:cubicBezTo>
                    <a:pt x="71" y="477"/>
                    <a:pt x="34" y="524"/>
                    <a:pt x="1" y="558"/>
                  </a:cubicBezTo>
                  <a:lnTo>
                    <a:pt x="1" y="583"/>
                  </a:lnTo>
                  <a:cubicBezTo>
                    <a:pt x="34" y="583"/>
                    <a:pt x="71" y="594"/>
                    <a:pt x="115" y="594"/>
                  </a:cubicBezTo>
                  <a:cubicBezTo>
                    <a:pt x="420" y="583"/>
                    <a:pt x="699" y="477"/>
                    <a:pt x="967" y="326"/>
                  </a:cubicBezTo>
                  <a:cubicBezTo>
                    <a:pt x="1071" y="267"/>
                    <a:pt x="1152" y="186"/>
                    <a:pt x="1210" y="80"/>
                  </a:cubicBezTo>
                  <a:cubicBezTo>
                    <a:pt x="1222" y="69"/>
                    <a:pt x="1222" y="69"/>
                    <a:pt x="1222" y="58"/>
                  </a:cubicBezTo>
                  <a:cubicBezTo>
                    <a:pt x="1233" y="46"/>
                    <a:pt x="1233" y="35"/>
                    <a:pt x="1233" y="24"/>
                  </a:cubicBezTo>
                  <a:cubicBezTo>
                    <a:pt x="1222" y="24"/>
                    <a:pt x="1210" y="24"/>
                    <a:pt x="1210" y="10"/>
                  </a:cubicBezTo>
                  <a:cubicBezTo>
                    <a:pt x="1179" y="4"/>
                    <a:pt x="1156" y="1"/>
                    <a:pt x="113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0" name="Google Shape;4520;p48"/>
            <p:cNvSpPr/>
            <p:nvPr/>
          </p:nvSpPr>
          <p:spPr>
            <a:xfrm>
              <a:off x="3696730" y="1446780"/>
              <a:ext cx="38729" cy="27610"/>
            </a:xfrm>
            <a:custGeom>
              <a:avLst/>
              <a:gdLst/>
              <a:ahLst/>
              <a:cxnLst/>
              <a:rect l="l" t="t" r="r" b="b"/>
              <a:pathLst>
                <a:path w="512" h="365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93"/>
                    <a:pt x="0" y="93"/>
                    <a:pt x="70" y="163"/>
                  </a:cubicBezTo>
                  <a:cubicBezTo>
                    <a:pt x="140" y="221"/>
                    <a:pt x="210" y="280"/>
                    <a:pt x="291" y="327"/>
                  </a:cubicBezTo>
                  <a:cubicBezTo>
                    <a:pt x="336" y="352"/>
                    <a:pt x="373" y="365"/>
                    <a:pt x="403" y="365"/>
                  </a:cubicBezTo>
                  <a:cubicBezTo>
                    <a:pt x="458" y="365"/>
                    <a:pt x="490" y="323"/>
                    <a:pt x="511" y="232"/>
                  </a:cubicBezTo>
                  <a:cubicBezTo>
                    <a:pt x="361" y="151"/>
                    <a:pt x="210" y="82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1" name="Google Shape;4521;p48"/>
            <p:cNvSpPr/>
            <p:nvPr/>
          </p:nvSpPr>
          <p:spPr>
            <a:xfrm>
              <a:off x="3815483" y="1273264"/>
              <a:ext cx="55597" cy="31770"/>
            </a:xfrm>
            <a:custGeom>
              <a:avLst/>
              <a:gdLst/>
              <a:ahLst/>
              <a:cxnLst/>
              <a:rect l="l" t="t" r="r" b="b"/>
              <a:pathLst>
                <a:path w="735" h="420" extrusionOk="0">
                  <a:moveTo>
                    <a:pt x="735" y="1"/>
                  </a:moveTo>
                  <a:lnTo>
                    <a:pt x="735" y="1"/>
                  </a:lnTo>
                  <a:cubicBezTo>
                    <a:pt x="676" y="26"/>
                    <a:pt x="629" y="26"/>
                    <a:pt x="606" y="96"/>
                  </a:cubicBezTo>
                  <a:cubicBezTo>
                    <a:pt x="573" y="210"/>
                    <a:pt x="467" y="258"/>
                    <a:pt x="363" y="258"/>
                  </a:cubicBezTo>
                  <a:cubicBezTo>
                    <a:pt x="355" y="257"/>
                    <a:pt x="346" y="257"/>
                    <a:pt x="338" y="257"/>
                  </a:cubicBezTo>
                  <a:cubicBezTo>
                    <a:pt x="198" y="257"/>
                    <a:pt x="101" y="343"/>
                    <a:pt x="0" y="420"/>
                  </a:cubicBezTo>
                  <a:lnTo>
                    <a:pt x="37" y="420"/>
                  </a:lnTo>
                  <a:cubicBezTo>
                    <a:pt x="129" y="409"/>
                    <a:pt x="224" y="386"/>
                    <a:pt x="316" y="375"/>
                  </a:cubicBezTo>
                  <a:cubicBezTo>
                    <a:pt x="349" y="361"/>
                    <a:pt x="397" y="361"/>
                    <a:pt x="444" y="350"/>
                  </a:cubicBezTo>
                  <a:cubicBezTo>
                    <a:pt x="618" y="291"/>
                    <a:pt x="713" y="188"/>
                    <a:pt x="73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2" name="Google Shape;4522;p48"/>
            <p:cNvSpPr/>
            <p:nvPr/>
          </p:nvSpPr>
          <p:spPr>
            <a:xfrm>
              <a:off x="3781219" y="1333321"/>
              <a:ext cx="40696" cy="41301"/>
            </a:xfrm>
            <a:custGeom>
              <a:avLst/>
              <a:gdLst/>
              <a:ahLst/>
              <a:cxnLst/>
              <a:rect l="l" t="t" r="r" b="b"/>
              <a:pathLst>
                <a:path w="538" h="546" extrusionOk="0">
                  <a:moveTo>
                    <a:pt x="537" y="0"/>
                  </a:moveTo>
                  <a:cubicBezTo>
                    <a:pt x="512" y="12"/>
                    <a:pt x="478" y="23"/>
                    <a:pt x="442" y="45"/>
                  </a:cubicBezTo>
                  <a:cubicBezTo>
                    <a:pt x="397" y="81"/>
                    <a:pt x="372" y="126"/>
                    <a:pt x="328" y="162"/>
                  </a:cubicBezTo>
                  <a:cubicBezTo>
                    <a:pt x="269" y="196"/>
                    <a:pt x="210" y="232"/>
                    <a:pt x="152" y="266"/>
                  </a:cubicBezTo>
                  <a:cubicBezTo>
                    <a:pt x="118" y="291"/>
                    <a:pt x="82" y="302"/>
                    <a:pt x="59" y="324"/>
                  </a:cubicBezTo>
                  <a:cubicBezTo>
                    <a:pt x="1" y="383"/>
                    <a:pt x="1" y="442"/>
                    <a:pt x="48" y="500"/>
                  </a:cubicBezTo>
                  <a:cubicBezTo>
                    <a:pt x="59" y="523"/>
                    <a:pt x="71" y="534"/>
                    <a:pt x="82" y="545"/>
                  </a:cubicBezTo>
                  <a:cubicBezTo>
                    <a:pt x="233" y="361"/>
                    <a:pt x="383" y="174"/>
                    <a:pt x="537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3" name="Google Shape;4523;p48"/>
            <p:cNvSpPr/>
            <p:nvPr/>
          </p:nvSpPr>
          <p:spPr>
            <a:xfrm>
              <a:off x="3891350" y="1261010"/>
              <a:ext cx="13994" cy="23752"/>
            </a:xfrm>
            <a:custGeom>
              <a:avLst/>
              <a:gdLst/>
              <a:ahLst/>
              <a:cxnLst/>
              <a:rect l="l" t="t" r="r" b="b"/>
              <a:pathLst>
                <a:path w="185" h="314" extrusionOk="0">
                  <a:moveTo>
                    <a:pt x="34" y="1"/>
                  </a:moveTo>
                  <a:lnTo>
                    <a:pt x="0" y="34"/>
                  </a:lnTo>
                  <a:cubicBezTo>
                    <a:pt x="45" y="129"/>
                    <a:pt x="104" y="210"/>
                    <a:pt x="162" y="314"/>
                  </a:cubicBezTo>
                  <a:cubicBezTo>
                    <a:pt x="173" y="291"/>
                    <a:pt x="185" y="269"/>
                    <a:pt x="185" y="258"/>
                  </a:cubicBezTo>
                  <a:cubicBezTo>
                    <a:pt x="162" y="152"/>
                    <a:pt x="115" y="71"/>
                    <a:pt x="3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4" name="Google Shape;4524;p48"/>
            <p:cNvSpPr/>
            <p:nvPr/>
          </p:nvSpPr>
          <p:spPr>
            <a:xfrm>
              <a:off x="3738105" y="1436039"/>
              <a:ext cx="12330" cy="17776"/>
            </a:xfrm>
            <a:custGeom>
              <a:avLst/>
              <a:gdLst/>
              <a:ahLst/>
              <a:cxnLst/>
              <a:rect l="l" t="t" r="r" b="b"/>
              <a:pathLst>
                <a:path w="163" h="235" extrusionOk="0">
                  <a:moveTo>
                    <a:pt x="135" y="0"/>
                  </a:moveTo>
                  <a:cubicBezTo>
                    <a:pt x="93" y="0"/>
                    <a:pt x="66" y="22"/>
                    <a:pt x="45" y="62"/>
                  </a:cubicBezTo>
                  <a:cubicBezTo>
                    <a:pt x="1" y="120"/>
                    <a:pt x="1" y="165"/>
                    <a:pt x="45" y="235"/>
                  </a:cubicBezTo>
                  <a:cubicBezTo>
                    <a:pt x="82" y="154"/>
                    <a:pt x="115" y="84"/>
                    <a:pt x="163" y="3"/>
                  </a:cubicBezTo>
                  <a:cubicBezTo>
                    <a:pt x="153" y="1"/>
                    <a:pt x="144" y="0"/>
                    <a:pt x="13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5" name="Google Shape;4525;p48"/>
            <p:cNvSpPr/>
            <p:nvPr/>
          </p:nvSpPr>
          <p:spPr>
            <a:xfrm>
              <a:off x="3837646" y="1278558"/>
              <a:ext cx="21180" cy="11649"/>
            </a:xfrm>
            <a:custGeom>
              <a:avLst/>
              <a:gdLst/>
              <a:ahLst/>
              <a:cxnLst/>
              <a:rect l="l" t="t" r="r" b="b"/>
              <a:pathLst>
                <a:path w="280" h="154" extrusionOk="0">
                  <a:moveTo>
                    <a:pt x="280" y="1"/>
                  </a:moveTo>
                  <a:lnTo>
                    <a:pt x="280" y="1"/>
                  </a:lnTo>
                  <a:cubicBezTo>
                    <a:pt x="185" y="48"/>
                    <a:pt x="104" y="96"/>
                    <a:pt x="1" y="152"/>
                  </a:cubicBezTo>
                  <a:cubicBezTo>
                    <a:pt x="15" y="153"/>
                    <a:pt x="30" y="154"/>
                    <a:pt x="44" y="154"/>
                  </a:cubicBezTo>
                  <a:cubicBezTo>
                    <a:pt x="173" y="154"/>
                    <a:pt x="267" y="97"/>
                    <a:pt x="28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6" name="Google Shape;4526;p48"/>
            <p:cNvSpPr/>
            <p:nvPr/>
          </p:nvSpPr>
          <p:spPr>
            <a:xfrm>
              <a:off x="3357791" y="1257379"/>
              <a:ext cx="552871" cy="378969"/>
            </a:xfrm>
            <a:custGeom>
              <a:avLst/>
              <a:gdLst/>
              <a:ahLst/>
              <a:cxnLst/>
              <a:rect l="l" t="t" r="r" b="b"/>
              <a:pathLst>
                <a:path w="7309" h="5010" extrusionOk="0">
                  <a:moveTo>
                    <a:pt x="7088" y="49"/>
                  </a:moveTo>
                  <a:cubicBezTo>
                    <a:pt x="7169" y="119"/>
                    <a:pt x="7216" y="200"/>
                    <a:pt x="7239" y="306"/>
                  </a:cubicBezTo>
                  <a:cubicBezTo>
                    <a:pt x="7239" y="317"/>
                    <a:pt x="7227" y="339"/>
                    <a:pt x="7216" y="362"/>
                  </a:cubicBezTo>
                  <a:cubicBezTo>
                    <a:pt x="7158" y="258"/>
                    <a:pt x="7099" y="177"/>
                    <a:pt x="7054" y="82"/>
                  </a:cubicBezTo>
                  <a:lnTo>
                    <a:pt x="7088" y="49"/>
                  </a:lnTo>
                  <a:close/>
                  <a:moveTo>
                    <a:pt x="6624" y="281"/>
                  </a:moveTo>
                  <a:cubicBezTo>
                    <a:pt x="6611" y="377"/>
                    <a:pt x="6517" y="434"/>
                    <a:pt x="6388" y="434"/>
                  </a:cubicBezTo>
                  <a:cubicBezTo>
                    <a:pt x="6374" y="434"/>
                    <a:pt x="6359" y="433"/>
                    <a:pt x="6345" y="432"/>
                  </a:cubicBezTo>
                  <a:cubicBezTo>
                    <a:pt x="6448" y="376"/>
                    <a:pt x="6529" y="328"/>
                    <a:pt x="6624" y="281"/>
                  </a:cubicBezTo>
                  <a:close/>
                  <a:moveTo>
                    <a:pt x="6786" y="211"/>
                  </a:moveTo>
                  <a:lnTo>
                    <a:pt x="6786" y="211"/>
                  </a:lnTo>
                  <a:cubicBezTo>
                    <a:pt x="6764" y="398"/>
                    <a:pt x="6669" y="501"/>
                    <a:pt x="6495" y="560"/>
                  </a:cubicBezTo>
                  <a:cubicBezTo>
                    <a:pt x="6448" y="571"/>
                    <a:pt x="6400" y="571"/>
                    <a:pt x="6367" y="585"/>
                  </a:cubicBezTo>
                  <a:cubicBezTo>
                    <a:pt x="6275" y="596"/>
                    <a:pt x="6180" y="619"/>
                    <a:pt x="6088" y="630"/>
                  </a:cubicBezTo>
                  <a:lnTo>
                    <a:pt x="6051" y="630"/>
                  </a:lnTo>
                  <a:cubicBezTo>
                    <a:pt x="6152" y="553"/>
                    <a:pt x="6249" y="467"/>
                    <a:pt x="6389" y="467"/>
                  </a:cubicBezTo>
                  <a:cubicBezTo>
                    <a:pt x="6397" y="467"/>
                    <a:pt x="6406" y="467"/>
                    <a:pt x="6414" y="468"/>
                  </a:cubicBezTo>
                  <a:cubicBezTo>
                    <a:pt x="6518" y="468"/>
                    <a:pt x="6624" y="420"/>
                    <a:pt x="6657" y="306"/>
                  </a:cubicBezTo>
                  <a:cubicBezTo>
                    <a:pt x="6680" y="236"/>
                    <a:pt x="6727" y="236"/>
                    <a:pt x="6786" y="211"/>
                  </a:cubicBezTo>
                  <a:close/>
                  <a:moveTo>
                    <a:pt x="6135" y="1004"/>
                  </a:moveTo>
                  <a:lnTo>
                    <a:pt x="6135" y="1004"/>
                  </a:lnTo>
                  <a:cubicBezTo>
                    <a:pt x="5981" y="1178"/>
                    <a:pt x="5831" y="1365"/>
                    <a:pt x="5680" y="1549"/>
                  </a:cubicBezTo>
                  <a:cubicBezTo>
                    <a:pt x="5669" y="1538"/>
                    <a:pt x="5657" y="1527"/>
                    <a:pt x="5646" y="1504"/>
                  </a:cubicBezTo>
                  <a:cubicBezTo>
                    <a:pt x="5599" y="1446"/>
                    <a:pt x="5599" y="1387"/>
                    <a:pt x="5657" y="1328"/>
                  </a:cubicBezTo>
                  <a:cubicBezTo>
                    <a:pt x="5680" y="1306"/>
                    <a:pt x="5716" y="1295"/>
                    <a:pt x="5750" y="1270"/>
                  </a:cubicBezTo>
                  <a:cubicBezTo>
                    <a:pt x="5808" y="1236"/>
                    <a:pt x="5867" y="1200"/>
                    <a:pt x="5926" y="1166"/>
                  </a:cubicBezTo>
                  <a:cubicBezTo>
                    <a:pt x="5970" y="1130"/>
                    <a:pt x="5995" y="1085"/>
                    <a:pt x="6040" y="1049"/>
                  </a:cubicBezTo>
                  <a:cubicBezTo>
                    <a:pt x="6076" y="1027"/>
                    <a:pt x="6110" y="1016"/>
                    <a:pt x="6135" y="1004"/>
                  </a:cubicBezTo>
                  <a:close/>
                  <a:moveTo>
                    <a:pt x="6244" y="797"/>
                  </a:moveTo>
                  <a:cubicBezTo>
                    <a:pt x="6276" y="797"/>
                    <a:pt x="6309" y="804"/>
                    <a:pt x="6345" y="817"/>
                  </a:cubicBezTo>
                  <a:cubicBezTo>
                    <a:pt x="6297" y="851"/>
                    <a:pt x="6261" y="898"/>
                    <a:pt x="6216" y="934"/>
                  </a:cubicBezTo>
                  <a:cubicBezTo>
                    <a:pt x="6216" y="946"/>
                    <a:pt x="6205" y="946"/>
                    <a:pt x="6191" y="946"/>
                  </a:cubicBezTo>
                  <a:cubicBezTo>
                    <a:pt x="6110" y="957"/>
                    <a:pt x="6040" y="990"/>
                    <a:pt x="5981" y="1049"/>
                  </a:cubicBezTo>
                  <a:cubicBezTo>
                    <a:pt x="5912" y="1119"/>
                    <a:pt x="5842" y="1189"/>
                    <a:pt x="5750" y="1225"/>
                  </a:cubicBezTo>
                  <a:cubicBezTo>
                    <a:pt x="5588" y="1295"/>
                    <a:pt x="5540" y="1409"/>
                    <a:pt x="5621" y="1563"/>
                  </a:cubicBezTo>
                  <a:cubicBezTo>
                    <a:pt x="5632" y="1585"/>
                    <a:pt x="5646" y="1608"/>
                    <a:pt x="5632" y="1633"/>
                  </a:cubicBezTo>
                  <a:cubicBezTo>
                    <a:pt x="5610" y="1666"/>
                    <a:pt x="5576" y="1714"/>
                    <a:pt x="5551" y="1759"/>
                  </a:cubicBezTo>
                  <a:cubicBezTo>
                    <a:pt x="5518" y="1725"/>
                    <a:pt x="5493" y="1703"/>
                    <a:pt x="5459" y="1678"/>
                  </a:cubicBezTo>
                  <a:cubicBezTo>
                    <a:pt x="5412" y="1619"/>
                    <a:pt x="5389" y="1563"/>
                    <a:pt x="5389" y="1493"/>
                  </a:cubicBezTo>
                  <a:cubicBezTo>
                    <a:pt x="5423" y="1328"/>
                    <a:pt x="5493" y="1200"/>
                    <a:pt x="5646" y="1144"/>
                  </a:cubicBezTo>
                  <a:cubicBezTo>
                    <a:pt x="5691" y="1130"/>
                    <a:pt x="5727" y="1108"/>
                    <a:pt x="5772" y="1097"/>
                  </a:cubicBezTo>
                  <a:cubicBezTo>
                    <a:pt x="5856" y="1060"/>
                    <a:pt x="5912" y="1016"/>
                    <a:pt x="5970" y="957"/>
                  </a:cubicBezTo>
                  <a:cubicBezTo>
                    <a:pt x="6007" y="921"/>
                    <a:pt x="6051" y="876"/>
                    <a:pt x="6099" y="851"/>
                  </a:cubicBezTo>
                  <a:cubicBezTo>
                    <a:pt x="6143" y="816"/>
                    <a:pt x="6191" y="797"/>
                    <a:pt x="6244" y="797"/>
                  </a:cubicBezTo>
                  <a:close/>
                  <a:moveTo>
                    <a:pt x="4970" y="1714"/>
                  </a:moveTo>
                  <a:cubicBezTo>
                    <a:pt x="4992" y="1747"/>
                    <a:pt x="5004" y="1773"/>
                    <a:pt x="5029" y="1795"/>
                  </a:cubicBezTo>
                  <a:cubicBezTo>
                    <a:pt x="5087" y="1865"/>
                    <a:pt x="5087" y="1946"/>
                    <a:pt x="5040" y="2027"/>
                  </a:cubicBezTo>
                  <a:cubicBezTo>
                    <a:pt x="5004" y="2097"/>
                    <a:pt x="4959" y="2144"/>
                    <a:pt x="4889" y="2178"/>
                  </a:cubicBezTo>
                  <a:cubicBezTo>
                    <a:pt x="4808" y="2225"/>
                    <a:pt x="4749" y="2284"/>
                    <a:pt x="4724" y="2365"/>
                  </a:cubicBezTo>
                  <a:cubicBezTo>
                    <a:pt x="4702" y="2424"/>
                    <a:pt x="4691" y="2482"/>
                    <a:pt x="4680" y="2541"/>
                  </a:cubicBezTo>
                  <a:cubicBezTo>
                    <a:pt x="4643" y="2516"/>
                    <a:pt x="4621" y="2505"/>
                    <a:pt x="4585" y="2482"/>
                  </a:cubicBezTo>
                  <a:cubicBezTo>
                    <a:pt x="4562" y="2471"/>
                    <a:pt x="4562" y="2446"/>
                    <a:pt x="4573" y="2424"/>
                  </a:cubicBezTo>
                  <a:cubicBezTo>
                    <a:pt x="4632" y="2331"/>
                    <a:pt x="4680" y="2236"/>
                    <a:pt x="4724" y="2144"/>
                  </a:cubicBezTo>
                  <a:cubicBezTo>
                    <a:pt x="4808" y="2004"/>
                    <a:pt x="4889" y="1865"/>
                    <a:pt x="4970" y="1714"/>
                  </a:cubicBezTo>
                  <a:close/>
                  <a:moveTo>
                    <a:pt x="5163" y="2362"/>
                  </a:moveTo>
                  <a:cubicBezTo>
                    <a:pt x="5172" y="2362"/>
                    <a:pt x="5181" y="2363"/>
                    <a:pt x="5191" y="2365"/>
                  </a:cubicBezTo>
                  <a:cubicBezTo>
                    <a:pt x="5143" y="2446"/>
                    <a:pt x="5110" y="2516"/>
                    <a:pt x="5073" y="2597"/>
                  </a:cubicBezTo>
                  <a:cubicBezTo>
                    <a:pt x="5029" y="2527"/>
                    <a:pt x="5029" y="2482"/>
                    <a:pt x="5073" y="2424"/>
                  </a:cubicBezTo>
                  <a:cubicBezTo>
                    <a:pt x="5094" y="2384"/>
                    <a:pt x="5121" y="2362"/>
                    <a:pt x="5163" y="2362"/>
                  </a:cubicBezTo>
                  <a:close/>
                  <a:moveTo>
                    <a:pt x="5099" y="1527"/>
                  </a:moveTo>
                  <a:cubicBezTo>
                    <a:pt x="5121" y="1574"/>
                    <a:pt x="5143" y="1619"/>
                    <a:pt x="5168" y="1655"/>
                  </a:cubicBezTo>
                  <a:cubicBezTo>
                    <a:pt x="5238" y="1806"/>
                    <a:pt x="5249" y="1946"/>
                    <a:pt x="5157" y="2097"/>
                  </a:cubicBezTo>
                  <a:cubicBezTo>
                    <a:pt x="5099" y="2178"/>
                    <a:pt x="5029" y="2236"/>
                    <a:pt x="4948" y="2284"/>
                  </a:cubicBezTo>
                  <a:cubicBezTo>
                    <a:pt x="4842" y="2354"/>
                    <a:pt x="4783" y="2446"/>
                    <a:pt x="4819" y="2586"/>
                  </a:cubicBezTo>
                  <a:lnTo>
                    <a:pt x="4819" y="2622"/>
                  </a:lnTo>
                  <a:cubicBezTo>
                    <a:pt x="4783" y="2597"/>
                    <a:pt x="4738" y="2574"/>
                    <a:pt x="4738" y="2552"/>
                  </a:cubicBezTo>
                  <a:cubicBezTo>
                    <a:pt x="4738" y="2412"/>
                    <a:pt x="4783" y="2284"/>
                    <a:pt x="4923" y="2203"/>
                  </a:cubicBezTo>
                  <a:cubicBezTo>
                    <a:pt x="4981" y="2178"/>
                    <a:pt x="5029" y="2122"/>
                    <a:pt x="5073" y="2063"/>
                  </a:cubicBezTo>
                  <a:cubicBezTo>
                    <a:pt x="5143" y="1968"/>
                    <a:pt x="5132" y="1865"/>
                    <a:pt x="5062" y="1773"/>
                  </a:cubicBezTo>
                  <a:cubicBezTo>
                    <a:pt x="5051" y="1747"/>
                    <a:pt x="5029" y="1725"/>
                    <a:pt x="5018" y="1703"/>
                  </a:cubicBezTo>
                  <a:cubicBezTo>
                    <a:pt x="5018" y="1678"/>
                    <a:pt x="5018" y="1655"/>
                    <a:pt x="5029" y="1644"/>
                  </a:cubicBezTo>
                  <a:cubicBezTo>
                    <a:pt x="5040" y="1597"/>
                    <a:pt x="5062" y="1563"/>
                    <a:pt x="5099" y="1527"/>
                  </a:cubicBezTo>
                  <a:close/>
                  <a:moveTo>
                    <a:pt x="7018" y="119"/>
                  </a:moveTo>
                  <a:cubicBezTo>
                    <a:pt x="7088" y="189"/>
                    <a:pt x="7135" y="270"/>
                    <a:pt x="7158" y="362"/>
                  </a:cubicBezTo>
                  <a:cubicBezTo>
                    <a:pt x="7099" y="376"/>
                    <a:pt x="7054" y="398"/>
                    <a:pt x="7007" y="409"/>
                  </a:cubicBezTo>
                  <a:cubicBezTo>
                    <a:pt x="6786" y="490"/>
                    <a:pt x="6610" y="619"/>
                    <a:pt x="6437" y="758"/>
                  </a:cubicBezTo>
                  <a:cubicBezTo>
                    <a:pt x="6411" y="766"/>
                    <a:pt x="6392" y="774"/>
                    <a:pt x="6372" y="774"/>
                  </a:cubicBezTo>
                  <a:cubicBezTo>
                    <a:pt x="6363" y="774"/>
                    <a:pt x="6354" y="773"/>
                    <a:pt x="6345" y="770"/>
                  </a:cubicBezTo>
                  <a:lnTo>
                    <a:pt x="6180" y="770"/>
                  </a:lnTo>
                  <a:cubicBezTo>
                    <a:pt x="6088" y="781"/>
                    <a:pt x="6029" y="851"/>
                    <a:pt x="5959" y="909"/>
                  </a:cubicBezTo>
                  <a:cubicBezTo>
                    <a:pt x="5912" y="957"/>
                    <a:pt x="5856" y="1004"/>
                    <a:pt x="5797" y="1038"/>
                  </a:cubicBezTo>
                  <a:cubicBezTo>
                    <a:pt x="5750" y="1074"/>
                    <a:pt x="5702" y="1085"/>
                    <a:pt x="5646" y="1097"/>
                  </a:cubicBezTo>
                  <a:cubicBezTo>
                    <a:pt x="5518" y="1144"/>
                    <a:pt x="5448" y="1236"/>
                    <a:pt x="5389" y="1354"/>
                  </a:cubicBezTo>
                  <a:cubicBezTo>
                    <a:pt x="5319" y="1504"/>
                    <a:pt x="5342" y="1619"/>
                    <a:pt x="5470" y="1736"/>
                  </a:cubicBezTo>
                  <a:lnTo>
                    <a:pt x="5493" y="1759"/>
                  </a:lnTo>
                  <a:cubicBezTo>
                    <a:pt x="5518" y="1784"/>
                    <a:pt x="5518" y="1806"/>
                    <a:pt x="5507" y="1828"/>
                  </a:cubicBezTo>
                  <a:cubicBezTo>
                    <a:pt x="5412" y="1982"/>
                    <a:pt x="5319" y="2133"/>
                    <a:pt x="5227" y="2295"/>
                  </a:cubicBezTo>
                  <a:cubicBezTo>
                    <a:pt x="5213" y="2306"/>
                    <a:pt x="5202" y="2317"/>
                    <a:pt x="5180" y="2317"/>
                  </a:cubicBezTo>
                  <a:cubicBezTo>
                    <a:pt x="5087" y="2317"/>
                    <a:pt x="5029" y="2376"/>
                    <a:pt x="5004" y="2457"/>
                  </a:cubicBezTo>
                  <a:cubicBezTo>
                    <a:pt x="4981" y="2527"/>
                    <a:pt x="4992" y="2574"/>
                    <a:pt x="5029" y="2633"/>
                  </a:cubicBezTo>
                  <a:cubicBezTo>
                    <a:pt x="5039" y="2653"/>
                    <a:pt x="5040" y="2683"/>
                    <a:pt x="5025" y="2683"/>
                  </a:cubicBezTo>
                  <a:cubicBezTo>
                    <a:pt x="5023" y="2683"/>
                    <a:pt x="5020" y="2682"/>
                    <a:pt x="5018" y="2681"/>
                  </a:cubicBezTo>
                  <a:cubicBezTo>
                    <a:pt x="4970" y="2681"/>
                    <a:pt x="4923" y="2655"/>
                    <a:pt x="4878" y="2633"/>
                  </a:cubicBezTo>
                  <a:cubicBezTo>
                    <a:pt x="4864" y="2622"/>
                    <a:pt x="4864" y="2586"/>
                    <a:pt x="4864" y="2563"/>
                  </a:cubicBezTo>
                  <a:cubicBezTo>
                    <a:pt x="4842" y="2482"/>
                    <a:pt x="4864" y="2412"/>
                    <a:pt x="4934" y="2365"/>
                  </a:cubicBezTo>
                  <a:cubicBezTo>
                    <a:pt x="4981" y="2331"/>
                    <a:pt x="5018" y="2306"/>
                    <a:pt x="5062" y="2273"/>
                  </a:cubicBezTo>
                  <a:cubicBezTo>
                    <a:pt x="5238" y="2155"/>
                    <a:pt x="5308" y="1935"/>
                    <a:pt x="5249" y="1747"/>
                  </a:cubicBezTo>
                  <a:cubicBezTo>
                    <a:pt x="5227" y="1689"/>
                    <a:pt x="5202" y="1644"/>
                    <a:pt x="5180" y="1585"/>
                  </a:cubicBezTo>
                  <a:cubicBezTo>
                    <a:pt x="5132" y="1516"/>
                    <a:pt x="5132" y="1468"/>
                    <a:pt x="5191" y="1398"/>
                  </a:cubicBezTo>
                  <a:cubicBezTo>
                    <a:pt x="5378" y="1155"/>
                    <a:pt x="5621" y="946"/>
                    <a:pt x="5867" y="758"/>
                  </a:cubicBezTo>
                  <a:cubicBezTo>
                    <a:pt x="5926" y="711"/>
                    <a:pt x="5981" y="666"/>
                    <a:pt x="6065" y="666"/>
                  </a:cubicBezTo>
                  <a:cubicBezTo>
                    <a:pt x="6065" y="670"/>
                    <a:pt x="6066" y="671"/>
                    <a:pt x="6069" y="671"/>
                  </a:cubicBezTo>
                  <a:cubicBezTo>
                    <a:pt x="6073" y="671"/>
                    <a:pt x="6080" y="666"/>
                    <a:pt x="6088" y="666"/>
                  </a:cubicBezTo>
                  <a:cubicBezTo>
                    <a:pt x="6180" y="619"/>
                    <a:pt x="6286" y="619"/>
                    <a:pt x="6378" y="619"/>
                  </a:cubicBezTo>
                  <a:cubicBezTo>
                    <a:pt x="6576" y="596"/>
                    <a:pt x="6750" y="515"/>
                    <a:pt x="6797" y="306"/>
                  </a:cubicBezTo>
                  <a:cubicBezTo>
                    <a:pt x="6833" y="211"/>
                    <a:pt x="6878" y="152"/>
                    <a:pt x="6959" y="130"/>
                  </a:cubicBezTo>
                  <a:cubicBezTo>
                    <a:pt x="6973" y="130"/>
                    <a:pt x="6984" y="119"/>
                    <a:pt x="6984" y="119"/>
                  </a:cubicBezTo>
                  <a:close/>
                  <a:moveTo>
                    <a:pt x="4529" y="2505"/>
                  </a:moveTo>
                  <a:lnTo>
                    <a:pt x="4529" y="2505"/>
                  </a:lnTo>
                  <a:cubicBezTo>
                    <a:pt x="4691" y="2586"/>
                    <a:pt x="4842" y="2655"/>
                    <a:pt x="4992" y="2736"/>
                  </a:cubicBezTo>
                  <a:cubicBezTo>
                    <a:pt x="4971" y="2827"/>
                    <a:pt x="4939" y="2869"/>
                    <a:pt x="4884" y="2869"/>
                  </a:cubicBezTo>
                  <a:cubicBezTo>
                    <a:pt x="4854" y="2869"/>
                    <a:pt x="4817" y="2856"/>
                    <a:pt x="4772" y="2831"/>
                  </a:cubicBezTo>
                  <a:cubicBezTo>
                    <a:pt x="4691" y="2784"/>
                    <a:pt x="4621" y="2725"/>
                    <a:pt x="4551" y="2667"/>
                  </a:cubicBezTo>
                  <a:cubicBezTo>
                    <a:pt x="4481" y="2597"/>
                    <a:pt x="4481" y="2597"/>
                    <a:pt x="4529" y="2505"/>
                  </a:cubicBezTo>
                  <a:close/>
                  <a:moveTo>
                    <a:pt x="493" y="306"/>
                  </a:moveTo>
                  <a:cubicBezTo>
                    <a:pt x="651" y="306"/>
                    <a:pt x="810" y="387"/>
                    <a:pt x="897" y="538"/>
                  </a:cubicBezTo>
                  <a:cubicBezTo>
                    <a:pt x="946" y="636"/>
                    <a:pt x="961" y="671"/>
                    <a:pt x="1018" y="671"/>
                  </a:cubicBezTo>
                  <a:cubicBezTo>
                    <a:pt x="1042" y="671"/>
                    <a:pt x="1073" y="665"/>
                    <a:pt x="1118" y="655"/>
                  </a:cubicBezTo>
                  <a:cubicBezTo>
                    <a:pt x="1157" y="647"/>
                    <a:pt x="1196" y="641"/>
                    <a:pt x="1234" y="641"/>
                  </a:cubicBezTo>
                  <a:cubicBezTo>
                    <a:pt x="1308" y="641"/>
                    <a:pt x="1377" y="662"/>
                    <a:pt x="1431" y="725"/>
                  </a:cubicBezTo>
                  <a:cubicBezTo>
                    <a:pt x="1526" y="806"/>
                    <a:pt x="1570" y="921"/>
                    <a:pt x="1570" y="1038"/>
                  </a:cubicBezTo>
                  <a:cubicBezTo>
                    <a:pt x="1581" y="1166"/>
                    <a:pt x="1526" y="1270"/>
                    <a:pt x="1419" y="1340"/>
                  </a:cubicBezTo>
                  <a:cubicBezTo>
                    <a:pt x="1361" y="1387"/>
                    <a:pt x="1302" y="1423"/>
                    <a:pt x="1246" y="1468"/>
                  </a:cubicBezTo>
                  <a:cubicBezTo>
                    <a:pt x="1118" y="1585"/>
                    <a:pt x="1140" y="1736"/>
                    <a:pt x="1291" y="1806"/>
                  </a:cubicBezTo>
                  <a:cubicBezTo>
                    <a:pt x="1350" y="1828"/>
                    <a:pt x="1408" y="1854"/>
                    <a:pt x="1478" y="1876"/>
                  </a:cubicBezTo>
                  <a:cubicBezTo>
                    <a:pt x="1537" y="1887"/>
                    <a:pt x="1570" y="1912"/>
                    <a:pt x="1607" y="1968"/>
                  </a:cubicBezTo>
                  <a:cubicBezTo>
                    <a:pt x="1629" y="2004"/>
                    <a:pt x="1665" y="2038"/>
                    <a:pt x="1688" y="2074"/>
                  </a:cubicBezTo>
                  <a:cubicBezTo>
                    <a:pt x="1746" y="2133"/>
                    <a:pt x="1824" y="2165"/>
                    <a:pt x="1901" y="2165"/>
                  </a:cubicBezTo>
                  <a:cubicBezTo>
                    <a:pt x="1944" y="2165"/>
                    <a:pt x="1987" y="2154"/>
                    <a:pt x="2026" y="2133"/>
                  </a:cubicBezTo>
                  <a:cubicBezTo>
                    <a:pt x="2095" y="2097"/>
                    <a:pt x="2118" y="2052"/>
                    <a:pt x="2107" y="1993"/>
                  </a:cubicBezTo>
                  <a:cubicBezTo>
                    <a:pt x="2107" y="1876"/>
                    <a:pt x="2095" y="1759"/>
                    <a:pt x="2107" y="1644"/>
                  </a:cubicBezTo>
                  <a:cubicBezTo>
                    <a:pt x="2129" y="1446"/>
                    <a:pt x="2280" y="1295"/>
                    <a:pt x="2467" y="1284"/>
                  </a:cubicBezTo>
                  <a:cubicBezTo>
                    <a:pt x="2483" y="1283"/>
                    <a:pt x="2499" y="1282"/>
                    <a:pt x="2514" y="1282"/>
                  </a:cubicBezTo>
                  <a:cubicBezTo>
                    <a:pt x="2714" y="1282"/>
                    <a:pt x="2886" y="1365"/>
                    <a:pt x="3026" y="1516"/>
                  </a:cubicBezTo>
                  <a:cubicBezTo>
                    <a:pt x="3143" y="1633"/>
                    <a:pt x="3177" y="1773"/>
                    <a:pt x="3143" y="1935"/>
                  </a:cubicBezTo>
                  <a:cubicBezTo>
                    <a:pt x="3118" y="2063"/>
                    <a:pt x="3062" y="2166"/>
                    <a:pt x="2978" y="2261"/>
                  </a:cubicBezTo>
                  <a:cubicBezTo>
                    <a:pt x="2875" y="2387"/>
                    <a:pt x="2875" y="2401"/>
                    <a:pt x="2956" y="2527"/>
                  </a:cubicBezTo>
                  <a:cubicBezTo>
                    <a:pt x="2956" y="2552"/>
                    <a:pt x="2967" y="2563"/>
                    <a:pt x="2978" y="2574"/>
                  </a:cubicBezTo>
                  <a:cubicBezTo>
                    <a:pt x="3037" y="2703"/>
                    <a:pt x="3003" y="2831"/>
                    <a:pt x="2978" y="2960"/>
                  </a:cubicBezTo>
                  <a:cubicBezTo>
                    <a:pt x="2945" y="2912"/>
                    <a:pt x="2922" y="2876"/>
                    <a:pt x="2886" y="2854"/>
                  </a:cubicBezTo>
                  <a:cubicBezTo>
                    <a:pt x="2758" y="2773"/>
                    <a:pt x="2724" y="2655"/>
                    <a:pt x="2735" y="2516"/>
                  </a:cubicBezTo>
                  <a:cubicBezTo>
                    <a:pt x="2746" y="2401"/>
                    <a:pt x="2783" y="2273"/>
                    <a:pt x="2805" y="2155"/>
                  </a:cubicBezTo>
                  <a:cubicBezTo>
                    <a:pt x="2839" y="2038"/>
                    <a:pt x="2875" y="1935"/>
                    <a:pt x="2853" y="1817"/>
                  </a:cubicBezTo>
                  <a:cubicBezTo>
                    <a:pt x="2839" y="1666"/>
                    <a:pt x="2783" y="1538"/>
                    <a:pt x="2654" y="1457"/>
                  </a:cubicBezTo>
                  <a:cubicBezTo>
                    <a:pt x="2623" y="1430"/>
                    <a:pt x="2589" y="1418"/>
                    <a:pt x="2556" y="1418"/>
                  </a:cubicBezTo>
                  <a:cubicBezTo>
                    <a:pt x="2516" y="1418"/>
                    <a:pt x="2477" y="1436"/>
                    <a:pt x="2445" y="1468"/>
                  </a:cubicBezTo>
                  <a:cubicBezTo>
                    <a:pt x="2408" y="1516"/>
                    <a:pt x="2375" y="1563"/>
                    <a:pt x="2364" y="1608"/>
                  </a:cubicBezTo>
                  <a:cubicBezTo>
                    <a:pt x="2338" y="1714"/>
                    <a:pt x="2327" y="1828"/>
                    <a:pt x="2316" y="1935"/>
                  </a:cubicBezTo>
                  <a:cubicBezTo>
                    <a:pt x="2305" y="2063"/>
                    <a:pt x="2257" y="2166"/>
                    <a:pt x="2140" y="2236"/>
                  </a:cubicBezTo>
                  <a:cubicBezTo>
                    <a:pt x="2115" y="2255"/>
                    <a:pt x="2083" y="2266"/>
                    <a:pt x="2054" y="2266"/>
                  </a:cubicBezTo>
                  <a:cubicBezTo>
                    <a:pt x="2044" y="2266"/>
                    <a:pt x="2034" y="2264"/>
                    <a:pt x="2026" y="2261"/>
                  </a:cubicBezTo>
                  <a:cubicBezTo>
                    <a:pt x="2006" y="2258"/>
                    <a:pt x="1988" y="2256"/>
                    <a:pt x="1970" y="2256"/>
                  </a:cubicBezTo>
                  <a:cubicBezTo>
                    <a:pt x="1922" y="2256"/>
                    <a:pt x="1878" y="2268"/>
                    <a:pt x="1827" y="2284"/>
                  </a:cubicBezTo>
                  <a:cubicBezTo>
                    <a:pt x="1791" y="2297"/>
                    <a:pt x="1756" y="2304"/>
                    <a:pt x="1724" y="2304"/>
                  </a:cubicBezTo>
                  <a:cubicBezTo>
                    <a:pt x="1644" y="2304"/>
                    <a:pt x="1579" y="2262"/>
                    <a:pt x="1537" y="2178"/>
                  </a:cubicBezTo>
                  <a:cubicBezTo>
                    <a:pt x="1456" y="2016"/>
                    <a:pt x="1327" y="1935"/>
                    <a:pt x="1176" y="1887"/>
                  </a:cubicBezTo>
                  <a:cubicBezTo>
                    <a:pt x="1122" y="1875"/>
                    <a:pt x="1067" y="1866"/>
                    <a:pt x="1015" y="1866"/>
                  </a:cubicBezTo>
                  <a:cubicBezTo>
                    <a:pt x="920" y="1866"/>
                    <a:pt x="831" y="1896"/>
                    <a:pt x="757" y="1993"/>
                  </a:cubicBezTo>
                  <a:cubicBezTo>
                    <a:pt x="732" y="2024"/>
                    <a:pt x="704" y="2039"/>
                    <a:pt x="673" y="2039"/>
                  </a:cubicBezTo>
                  <a:cubicBezTo>
                    <a:pt x="645" y="2039"/>
                    <a:pt x="614" y="2027"/>
                    <a:pt x="581" y="2004"/>
                  </a:cubicBezTo>
                  <a:cubicBezTo>
                    <a:pt x="500" y="1946"/>
                    <a:pt x="478" y="1854"/>
                    <a:pt x="523" y="1773"/>
                  </a:cubicBezTo>
                  <a:cubicBezTo>
                    <a:pt x="559" y="1678"/>
                    <a:pt x="629" y="1619"/>
                    <a:pt x="710" y="1574"/>
                  </a:cubicBezTo>
                  <a:cubicBezTo>
                    <a:pt x="791" y="1527"/>
                    <a:pt x="883" y="1493"/>
                    <a:pt x="967" y="1435"/>
                  </a:cubicBezTo>
                  <a:cubicBezTo>
                    <a:pt x="1140" y="1340"/>
                    <a:pt x="1188" y="1178"/>
                    <a:pt x="1106" y="1004"/>
                  </a:cubicBezTo>
                  <a:cubicBezTo>
                    <a:pt x="1048" y="876"/>
                    <a:pt x="942" y="781"/>
                    <a:pt x="838" y="711"/>
                  </a:cubicBezTo>
                  <a:cubicBezTo>
                    <a:pt x="718" y="629"/>
                    <a:pt x="596" y="589"/>
                    <a:pt x="469" y="589"/>
                  </a:cubicBezTo>
                  <a:cubicBezTo>
                    <a:pt x="437" y="589"/>
                    <a:pt x="405" y="591"/>
                    <a:pt x="372" y="596"/>
                  </a:cubicBezTo>
                  <a:cubicBezTo>
                    <a:pt x="291" y="608"/>
                    <a:pt x="210" y="630"/>
                    <a:pt x="129" y="655"/>
                  </a:cubicBezTo>
                  <a:cubicBezTo>
                    <a:pt x="104" y="655"/>
                    <a:pt x="81" y="655"/>
                    <a:pt x="70" y="641"/>
                  </a:cubicBezTo>
                  <a:lnTo>
                    <a:pt x="70" y="596"/>
                  </a:lnTo>
                  <a:cubicBezTo>
                    <a:pt x="104" y="549"/>
                    <a:pt x="129" y="501"/>
                    <a:pt x="162" y="457"/>
                  </a:cubicBezTo>
                  <a:cubicBezTo>
                    <a:pt x="249" y="354"/>
                    <a:pt x="371" y="306"/>
                    <a:pt x="493" y="306"/>
                  </a:cubicBezTo>
                  <a:close/>
                  <a:moveTo>
                    <a:pt x="464" y="630"/>
                  </a:moveTo>
                  <a:cubicBezTo>
                    <a:pt x="721" y="641"/>
                    <a:pt x="919" y="770"/>
                    <a:pt x="1048" y="990"/>
                  </a:cubicBezTo>
                  <a:cubicBezTo>
                    <a:pt x="1081" y="1060"/>
                    <a:pt x="1106" y="1130"/>
                    <a:pt x="1093" y="1200"/>
                  </a:cubicBezTo>
                  <a:cubicBezTo>
                    <a:pt x="1081" y="1284"/>
                    <a:pt x="1037" y="1354"/>
                    <a:pt x="953" y="1387"/>
                  </a:cubicBezTo>
                  <a:cubicBezTo>
                    <a:pt x="872" y="1435"/>
                    <a:pt x="791" y="1479"/>
                    <a:pt x="710" y="1527"/>
                  </a:cubicBezTo>
                  <a:cubicBezTo>
                    <a:pt x="618" y="1574"/>
                    <a:pt x="534" y="1644"/>
                    <a:pt x="489" y="1725"/>
                  </a:cubicBezTo>
                  <a:cubicBezTo>
                    <a:pt x="430" y="1842"/>
                    <a:pt x="453" y="1968"/>
                    <a:pt x="559" y="2038"/>
                  </a:cubicBezTo>
                  <a:cubicBezTo>
                    <a:pt x="595" y="2065"/>
                    <a:pt x="629" y="2078"/>
                    <a:pt x="663" y="2078"/>
                  </a:cubicBezTo>
                  <a:cubicBezTo>
                    <a:pt x="716" y="2078"/>
                    <a:pt x="769" y="2045"/>
                    <a:pt x="827" y="1982"/>
                  </a:cubicBezTo>
                  <a:cubicBezTo>
                    <a:pt x="872" y="1935"/>
                    <a:pt x="919" y="1912"/>
                    <a:pt x="967" y="1912"/>
                  </a:cubicBezTo>
                  <a:cubicBezTo>
                    <a:pt x="984" y="1910"/>
                    <a:pt x="1001" y="1909"/>
                    <a:pt x="1018" y="1909"/>
                  </a:cubicBezTo>
                  <a:cubicBezTo>
                    <a:pt x="1193" y="1909"/>
                    <a:pt x="1394" y="2019"/>
                    <a:pt x="1478" y="2166"/>
                  </a:cubicBezTo>
                  <a:cubicBezTo>
                    <a:pt x="1541" y="2286"/>
                    <a:pt x="1621" y="2340"/>
                    <a:pt x="1724" y="2340"/>
                  </a:cubicBezTo>
                  <a:cubicBezTo>
                    <a:pt x="1773" y="2340"/>
                    <a:pt x="1826" y="2328"/>
                    <a:pt x="1886" y="2306"/>
                  </a:cubicBezTo>
                  <a:cubicBezTo>
                    <a:pt x="1897" y="2301"/>
                    <a:pt x="1912" y="2301"/>
                    <a:pt x="1928" y="2301"/>
                  </a:cubicBezTo>
                  <a:cubicBezTo>
                    <a:pt x="1944" y="2301"/>
                    <a:pt x="1961" y="2301"/>
                    <a:pt x="1978" y="2295"/>
                  </a:cubicBezTo>
                  <a:cubicBezTo>
                    <a:pt x="2007" y="2295"/>
                    <a:pt x="2037" y="2298"/>
                    <a:pt x="2064" y="2298"/>
                  </a:cubicBezTo>
                  <a:cubicBezTo>
                    <a:pt x="2092" y="2298"/>
                    <a:pt x="2118" y="2295"/>
                    <a:pt x="2140" y="2284"/>
                  </a:cubicBezTo>
                  <a:cubicBezTo>
                    <a:pt x="2246" y="2225"/>
                    <a:pt x="2327" y="2144"/>
                    <a:pt x="2338" y="2016"/>
                  </a:cubicBezTo>
                  <a:cubicBezTo>
                    <a:pt x="2350" y="1935"/>
                    <a:pt x="2350" y="1854"/>
                    <a:pt x="2375" y="1784"/>
                  </a:cubicBezTo>
                  <a:cubicBezTo>
                    <a:pt x="2386" y="1689"/>
                    <a:pt x="2408" y="1608"/>
                    <a:pt x="2456" y="1538"/>
                  </a:cubicBezTo>
                  <a:cubicBezTo>
                    <a:pt x="2475" y="1485"/>
                    <a:pt x="2514" y="1459"/>
                    <a:pt x="2557" y="1459"/>
                  </a:cubicBezTo>
                  <a:cubicBezTo>
                    <a:pt x="2589" y="1459"/>
                    <a:pt x="2624" y="1474"/>
                    <a:pt x="2654" y="1504"/>
                  </a:cubicBezTo>
                  <a:cubicBezTo>
                    <a:pt x="2699" y="1538"/>
                    <a:pt x="2746" y="1585"/>
                    <a:pt x="2769" y="1644"/>
                  </a:cubicBezTo>
                  <a:cubicBezTo>
                    <a:pt x="2853" y="1806"/>
                    <a:pt x="2827" y="1968"/>
                    <a:pt x="2783" y="2133"/>
                  </a:cubicBezTo>
                  <a:cubicBezTo>
                    <a:pt x="2746" y="2236"/>
                    <a:pt x="2713" y="2354"/>
                    <a:pt x="2699" y="2471"/>
                  </a:cubicBezTo>
                  <a:cubicBezTo>
                    <a:pt x="2677" y="2633"/>
                    <a:pt x="2713" y="2784"/>
                    <a:pt x="2864" y="2876"/>
                  </a:cubicBezTo>
                  <a:cubicBezTo>
                    <a:pt x="2886" y="2901"/>
                    <a:pt x="2908" y="2935"/>
                    <a:pt x="2934" y="2971"/>
                  </a:cubicBezTo>
                  <a:cubicBezTo>
                    <a:pt x="2956" y="3005"/>
                    <a:pt x="2956" y="3041"/>
                    <a:pt x="2908" y="3063"/>
                  </a:cubicBezTo>
                  <a:cubicBezTo>
                    <a:pt x="2839" y="3111"/>
                    <a:pt x="2758" y="3169"/>
                    <a:pt x="2677" y="3214"/>
                  </a:cubicBezTo>
                  <a:lnTo>
                    <a:pt x="2629" y="3214"/>
                  </a:lnTo>
                  <a:cubicBezTo>
                    <a:pt x="2607" y="3203"/>
                    <a:pt x="2573" y="3181"/>
                    <a:pt x="2537" y="3155"/>
                  </a:cubicBezTo>
                  <a:cubicBezTo>
                    <a:pt x="2503" y="3122"/>
                    <a:pt x="2489" y="3086"/>
                    <a:pt x="2514" y="3041"/>
                  </a:cubicBezTo>
                  <a:cubicBezTo>
                    <a:pt x="2537" y="3005"/>
                    <a:pt x="2559" y="2971"/>
                    <a:pt x="2573" y="2935"/>
                  </a:cubicBezTo>
                  <a:cubicBezTo>
                    <a:pt x="2607" y="2876"/>
                    <a:pt x="2607" y="2820"/>
                    <a:pt x="2559" y="2773"/>
                  </a:cubicBezTo>
                  <a:cubicBezTo>
                    <a:pt x="2514" y="2692"/>
                    <a:pt x="2445" y="2644"/>
                    <a:pt x="2350" y="2644"/>
                  </a:cubicBezTo>
                  <a:cubicBezTo>
                    <a:pt x="2333" y="2646"/>
                    <a:pt x="2316" y="2646"/>
                    <a:pt x="2300" y="2646"/>
                  </a:cubicBezTo>
                  <a:cubicBezTo>
                    <a:pt x="2192" y="2646"/>
                    <a:pt x="2089" y="2617"/>
                    <a:pt x="1978" y="2586"/>
                  </a:cubicBezTo>
                  <a:cubicBezTo>
                    <a:pt x="1919" y="2568"/>
                    <a:pt x="1860" y="2558"/>
                    <a:pt x="1804" y="2558"/>
                  </a:cubicBezTo>
                  <a:cubicBezTo>
                    <a:pt x="1672" y="2558"/>
                    <a:pt x="1557" y="2614"/>
                    <a:pt x="1500" y="2762"/>
                  </a:cubicBezTo>
                  <a:cubicBezTo>
                    <a:pt x="1478" y="2831"/>
                    <a:pt x="1419" y="2865"/>
                    <a:pt x="1350" y="2901"/>
                  </a:cubicBezTo>
                  <a:cubicBezTo>
                    <a:pt x="1330" y="2906"/>
                    <a:pt x="1313" y="2909"/>
                    <a:pt x="1297" y="2909"/>
                  </a:cubicBezTo>
                  <a:cubicBezTo>
                    <a:pt x="1274" y="2909"/>
                    <a:pt x="1253" y="2903"/>
                    <a:pt x="1232" y="2890"/>
                  </a:cubicBezTo>
                  <a:cubicBezTo>
                    <a:pt x="1199" y="2854"/>
                    <a:pt x="1188" y="2806"/>
                    <a:pt x="1199" y="2762"/>
                  </a:cubicBezTo>
                  <a:cubicBezTo>
                    <a:pt x="1210" y="2725"/>
                    <a:pt x="1221" y="2703"/>
                    <a:pt x="1232" y="2667"/>
                  </a:cubicBezTo>
                  <a:cubicBezTo>
                    <a:pt x="1327" y="2482"/>
                    <a:pt x="1291" y="2317"/>
                    <a:pt x="1129" y="2192"/>
                  </a:cubicBezTo>
                  <a:cubicBezTo>
                    <a:pt x="1072" y="2145"/>
                    <a:pt x="1002" y="2122"/>
                    <a:pt x="931" y="2122"/>
                  </a:cubicBezTo>
                  <a:cubicBezTo>
                    <a:pt x="856" y="2122"/>
                    <a:pt x="781" y="2148"/>
                    <a:pt x="721" y="2203"/>
                  </a:cubicBezTo>
                  <a:cubicBezTo>
                    <a:pt x="699" y="2236"/>
                    <a:pt x="673" y="2261"/>
                    <a:pt x="640" y="2284"/>
                  </a:cubicBezTo>
                  <a:cubicBezTo>
                    <a:pt x="604" y="2306"/>
                    <a:pt x="570" y="2317"/>
                    <a:pt x="523" y="2331"/>
                  </a:cubicBezTo>
                  <a:cubicBezTo>
                    <a:pt x="514" y="2332"/>
                    <a:pt x="506" y="2333"/>
                    <a:pt x="497" y="2333"/>
                  </a:cubicBezTo>
                  <a:cubicBezTo>
                    <a:pt x="343" y="2333"/>
                    <a:pt x="187" y="2146"/>
                    <a:pt x="232" y="1968"/>
                  </a:cubicBezTo>
                  <a:cubicBezTo>
                    <a:pt x="268" y="1854"/>
                    <a:pt x="324" y="1747"/>
                    <a:pt x="394" y="1655"/>
                  </a:cubicBezTo>
                  <a:cubicBezTo>
                    <a:pt x="478" y="1574"/>
                    <a:pt x="489" y="1479"/>
                    <a:pt x="430" y="1376"/>
                  </a:cubicBezTo>
                  <a:cubicBezTo>
                    <a:pt x="394" y="1328"/>
                    <a:pt x="408" y="1284"/>
                    <a:pt x="453" y="1247"/>
                  </a:cubicBezTo>
                  <a:cubicBezTo>
                    <a:pt x="489" y="1225"/>
                    <a:pt x="523" y="1214"/>
                    <a:pt x="559" y="1189"/>
                  </a:cubicBezTo>
                  <a:cubicBezTo>
                    <a:pt x="699" y="1144"/>
                    <a:pt x="721" y="1049"/>
                    <a:pt x="662" y="921"/>
                  </a:cubicBezTo>
                  <a:cubicBezTo>
                    <a:pt x="604" y="806"/>
                    <a:pt x="500" y="747"/>
                    <a:pt x="383" y="711"/>
                  </a:cubicBezTo>
                  <a:cubicBezTo>
                    <a:pt x="338" y="689"/>
                    <a:pt x="291" y="677"/>
                    <a:pt x="232" y="666"/>
                  </a:cubicBezTo>
                  <a:lnTo>
                    <a:pt x="232" y="655"/>
                  </a:lnTo>
                  <a:cubicBezTo>
                    <a:pt x="313" y="641"/>
                    <a:pt x="394" y="630"/>
                    <a:pt x="464" y="630"/>
                  </a:cubicBezTo>
                  <a:close/>
                  <a:moveTo>
                    <a:pt x="430" y="1516"/>
                  </a:moveTo>
                  <a:lnTo>
                    <a:pt x="430" y="1516"/>
                  </a:lnTo>
                  <a:cubicBezTo>
                    <a:pt x="408" y="1563"/>
                    <a:pt x="383" y="1597"/>
                    <a:pt x="349" y="1644"/>
                  </a:cubicBezTo>
                  <a:cubicBezTo>
                    <a:pt x="313" y="1703"/>
                    <a:pt x="268" y="1759"/>
                    <a:pt x="232" y="1817"/>
                  </a:cubicBezTo>
                  <a:cubicBezTo>
                    <a:pt x="151" y="1993"/>
                    <a:pt x="162" y="2166"/>
                    <a:pt x="313" y="2295"/>
                  </a:cubicBezTo>
                  <a:cubicBezTo>
                    <a:pt x="366" y="2348"/>
                    <a:pt x="433" y="2375"/>
                    <a:pt x="502" y="2375"/>
                  </a:cubicBezTo>
                  <a:cubicBezTo>
                    <a:pt x="570" y="2375"/>
                    <a:pt x="640" y="2348"/>
                    <a:pt x="699" y="2295"/>
                  </a:cubicBezTo>
                  <a:cubicBezTo>
                    <a:pt x="721" y="2273"/>
                    <a:pt x="743" y="2248"/>
                    <a:pt x="768" y="2225"/>
                  </a:cubicBezTo>
                  <a:cubicBezTo>
                    <a:pt x="802" y="2203"/>
                    <a:pt x="838" y="2178"/>
                    <a:pt x="872" y="2178"/>
                  </a:cubicBezTo>
                  <a:cubicBezTo>
                    <a:pt x="897" y="2170"/>
                    <a:pt x="921" y="2167"/>
                    <a:pt x="945" y="2167"/>
                  </a:cubicBezTo>
                  <a:cubicBezTo>
                    <a:pt x="1032" y="2167"/>
                    <a:pt x="1107" y="2214"/>
                    <a:pt x="1162" y="2295"/>
                  </a:cubicBezTo>
                  <a:cubicBezTo>
                    <a:pt x="1246" y="2387"/>
                    <a:pt x="1269" y="2493"/>
                    <a:pt x="1221" y="2611"/>
                  </a:cubicBezTo>
                  <a:cubicBezTo>
                    <a:pt x="1199" y="2667"/>
                    <a:pt x="1176" y="2725"/>
                    <a:pt x="1162" y="2784"/>
                  </a:cubicBezTo>
                  <a:cubicBezTo>
                    <a:pt x="1144" y="2878"/>
                    <a:pt x="1209" y="2949"/>
                    <a:pt x="1289" y="2949"/>
                  </a:cubicBezTo>
                  <a:cubicBezTo>
                    <a:pt x="1308" y="2949"/>
                    <a:pt x="1329" y="2944"/>
                    <a:pt x="1350" y="2935"/>
                  </a:cubicBezTo>
                  <a:cubicBezTo>
                    <a:pt x="1408" y="2912"/>
                    <a:pt x="1456" y="2876"/>
                    <a:pt x="1500" y="2831"/>
                  </a:cubicBezTo>
                  <a:cubicBezTo>
                    <a:pt x="1537" y="2806"/>
                    <a:pt x="1548" y="2773"/>
                    <a:pt x="1570" y="2725"/>
                  </a:cubicBezTo>
                  <a:cubicBezTo>
                    <a:pt x="1618" y="2655"/>
                    <a:pt x="1676" y="2622"/>
                    <a:pt x="1746" y="2611"/>
                  </a:cubicBezTo>
                  <a:cubicBezTo>
                    <a:pt x="1766" y="2608"/>
                    <a:pt x="1786" y="2607"/>
                    <a:pt x="1806" y="2607"/>
                  </a:cubicBezTo>
                  <a:cubicBezTo>
                    <a:pt x="1890" y="2607"/>
                    <a:pt x="1974" y="2628"/>
                    <a:pt x="2048" y="2655"/>
                  </a:cubicBezTo>
                  <a:cubicBezTo>
                    <a:pt x="2109" y="2683"/>
                    <a:pt x="2170" y="2696"/>
                    <a:pt x="2232" y="2696"/>
                  </a:cubicBezTo>
                  <a:cubicBezTo>
                    <a:pt x="2253" y="2696"/>
                    <a:pt x="2273" y="2694"/>
                    <a:pt x="2294" y="2692"/>
                  </a:cubicBezTo>
                  <a:cubicBezTo>
                    <a:pt x="2308" y="2690"/>
                    <a:pt x="2323" y="2689"/>
                    <a:pt x="2336" y="2689"/>
                  </a:cubicBezTo>
                  <a:cubicBezTo>
                    <a:pt x="2411" y="2689"/>
                    <a:pt x="2476" y="2716"/>
                    <a:pt x="2526" y="2784"/>
                  </a:cubicBezTo>
                  <a:cubicBezTo>
                    <a:pt x="2559" y="2820"/>
                    <a:pt x="2573" y="2865"/>
                    <a:pt x="2537" y="2924"/>
                  </a:cubicBezTo>
                  <a:cubicBezTo>
                    <a:pt x="2514" y="2960"/>
                    <a:pt x="2489" y="2993"/>
                    <a:pt x="2478" y="3041"/>
                  </a:cubicBezTo>
                  <a:cubicBezTo>
                    <a:pt x="2445" y="3100"/>
                    <a:pt x="2456" y="3133"/>
                    <a:pt x="2503" y="3181"/>
                  </a:cubicBezTo>
                  <a:cubicBezTo>
                    <a:pt x="2537" y="3203"/>
                    <a:pt x="2573" y="3225"/>
                    <a:pt x="2607" y="3250"/>
                  </a:cubicBezTo>
                  <a:cubicBezTo>
                    <a:pt x="2514" y="3295"/>
                    <a:pt x="2408" y="3331"/>
                    <a:pt x="2294" y="3343"/>
                  </a:cubicBezTo>
                  <a:cubicBezTo>
                    <a:pt x="2280" y="3345"/>
                    <a:pt x="2266" y="3347"/>
                    <a:pt x="2253" y="3347"/>
                  </a:cubicBezTo>
                  <a:cubicBezTo>
                    <a:pt x="2209" y="3347"/>
                    <a:pt x="2168" y="3332"/>
                    <a:pt x="2140" y="3295"/>
                  </a:cubicBezTo>
                  <a:cubicBezTo>
                    <a:pt x="2107" y="3273"/>
                    <a:pt x="2095" y="3225"/>
                    <a:pt x="2070" y="3192"/>
                  </a:cubicBezTo>
                  <a:cubicBezTo>
                    <a:pt x="2037" y="3111"/>
                    <a:pt x="1989" y="3074"/>
                    <a:pt x="1908" y="3074"/>
                  </a:cubicBezTo>
                  <a:cubicBezTo>
                    <a:pt x="1899" y="3073"/>
                    <a:pt x="1890" y="3073"/>
                    <a:pt x="1880" y="3073"/>
                  </a:cubicBezTo>
                  <a:cubicBezTo>
                    <a:pt x="1797" y="3073"/>
                    <a:pt x="1713" y="3115"/>
                    <a:pt x="1640" y="3155"/>
                  </a:cubicBezTo>
                  <a:cubicBezTo>
                    <a:pt x="1546" y="3204"/>
                    <a:pt x="1446" y="3229"/>
                    <a:pt x="1346" y="3229"/>
                  </a:cubicBezTo>
                  <a:cubicBezTo>
                    <a:pt x="1274" y="3229"/>
                    <a:pt x="1201" y="3216"/>
                    <a:pt x="1129" y="3192"/>
                  </a:cubicBezTo>
                  <a:cubicBezTo>
                    <a:pt x="1023" y="3155"/>
                    <a:pt x="930" y="3086"/>
                    <a:pt x="897" y="2971"/>
                  </a:cubicBezTo>
                  <a:cubicBezTo>
                    <a:pt x="872" y="2890"/>
                    <a:pt x="897" y="2831"/>
                    <a:pt x="919" y="2762"/>
                  </a:cubicBezTo>
                  <a:cubicBezTo>
                    <a:pt x="942" y="2681"/>
                    <a:pt x="930" y="2667"/>
                    <a:pt x="849" y="2655"/>
                  </a:cubicBezTo>
                  <a:cubicBezTo>
                    <a:pt x="699" y="2644"/>
                    <a:pt x="559" y="2622"/>
                    <a:pt x="430" y="2563"/>
                  </a:cubicBezTo>
                  <a:cubicBezTo>
                    <a:pt x="129" y="2424"/>
                    <a:pt x="0" y="2097"/>
                    <a:pt x="129" y="1784"/>
                  </a:cubicBezTo>
                  <a:cubicBezTo>
                    <a:pt x="173" y="1655"/>
                    <a:pt x="313" y="1538"/>
                    <a:pt x="430" y="1516"/>
                  </a:cubicBezTo>
                  <a:close/>
                  <a:moveTo>
                    <a:pt x="3094" y="2867"/>
                  </a:moveTo>
                  <a:cubicBezTo>
                    <a:pt x="3111" y="2867"/>
                    <a:pt x="3134" y="2870"/>
                    <a:pt x="3165" y="2876"/>
                  </a:cubicBezTo>
                  <a:cubicBezTo>
                    <a:pt x="3165" y="2890"/>
                    <a:pt x="3177" y="2890"/>
                    <a:pt x="3188" y="2890"/>
                  </a:cubicBezTo>
                  <a:cubicBezTo>
                    <a:pt x="3188" y="2901"/>
                    <a:pt x="3188" y="2912"/>
                    <a:pt x="3177" y="2924"/>
                  </a:cubicBezTo>
                  <a:cubicBezTo>
                    <a:pt x="3177" y="2935"/>
                    <a:pt x="3177" y="2935"/>
                    <a:pt x="3165" y="2946"/>
                  </a:cubicBezTo>
                  <a:cubicBezTo>
                    <a:pt x="3107" y="3052"/>
                    <a:pt x="3026" y="3133"/>
                    <a:pt x="2922" y="3192"/>
                  </a:cubicBezTo>
                  <a:cubicBezTo>
                    <a:pt x="2654" y="3343"/>
                    <a:pt x="2375" y="3449"/>
                    <a:pt x="2070" y="3460"/>
                  </a:cubicBezTo>
                  <a:cubicBezTo>
                    <a:pt x="2026" y="3460"/>
                    <a:pt x="1989" y="3449"/>
                    <a:pt x="1956" y="3449"/>
                  </a:cubicBezTo>
                  <a:lnTo>
                    <a:pt x="1956" y="3424"/>
                  </a:lnTo>
                  <a:cubicBezTo>
                    <a:pt x="1989" y="3390"/>
                    <a:pt x="2026" y="3343"/>
                    <a:pt x="2059" y="3295"/>
                  </a:cubicBezTo>
                  <a:cubicBezTo>
                    <a:pt x="2118" y="3364"/>
                    <a:pt x="2190" y="3389"/>
                    <a:pt x="2264" y="3389"/>
                  </a:cubicBezTo>
                  <a:cubicBezTo>
                    <a:pt x="2292" y="3389"/>
                    <a:pt x="2321" y="3385"/>
                    <a:pt x="2350" y="3379"/>
                  </a:cubicBezTo>
                  <a:cubicBezTo>
                    <a:pt x="2573" y="3331"/>
                    <a:pt x="2769" y="3239"/>
                    <a:pt x="2945" y="3086"/>
                  </a:cubicBezTo>
                  <a:cubicBezTo>
                    <a:pt x="2978" y="3052"/>
                    <a:pt x="3003" y="3005"/>
                    <a:pt x="3015" y="2971"/>
                  </a:cubicBezTo>
                  <a:cubicBezTo>
                    <a:pt x="3039" y="2893"/>
                    <a:pt x="3046" y="2867"/>
                    <a:pt x="3094" y="2867"/>
                  </a:cubicBezTo>
                  <a:close/>
                  <a:moveTo>
                    <a:pt x="4470" y="2644"/>
                  </a:moveTo>
                  <a:cubicBezTo>
                    <a:pt x="4599" y="2773"/>
                    <a:pt x="4724" y="2901"/>
                    <a:pt x="4911" y="2924"/>
                  </a:cubicBezTo>
                  <a:cubicBezTo>
                    <a:pt x="4911" y="2935"/>
                    <a:pt x="4911" y="2946"/>
                    <a:pt x="4900" y="2946"/>
                  </a:cubicBezTo>
                  <a:cubicBezTo>
                    <a:pt x="4749" y="3295"/>
                    <a:pt x="4599" y="3633"/>
                    <a:pt x="4459" y="3982"/>
                  </a:cubicBezTo>
                  <a:cubicBezTo>
                    <a:pt x="4272" y="4438"/>
                    <a:pt x="3945" y="4739"/>
                    <a:pt x="3481" y="4901"/>
                  </a:cubicBezTo>
                  <a:cubicBezTo>
                    <a:pt x="3411" y="4927"/>
                    <a:pt x="3341" y="4949"/>
                    <a:pt x="3272" y="4949"/>
                  </a:cubicBezTo>
                  <a:cubicBezTo>
                    <a:pt x="3227" y="4953"/>
                    <a:pt x="3183" y="4956"/>
                    <a:pt x="3140" y="4956"/>
                  </a:cubicBezTo>
                  <a:cubicBezTo>
                    <a:pt x="2965" y="4956"/>
                    <a:pt x="2797" y="4919"/>
                    <a:pt x="2629" y="4846"/>
                  </a:cubicBezTo>
                  <a:cubicBezTo>
                    <a:pt x="2280" y="4692"/>
                    <a:pt x="2037" y="4449"/>
                    <a:pt x="1945" y="4063"/>
                  </a:cubicBezTo>
                  <a:cubicBezTo>
                    <a:pt x="1919" y="3938"/>
                    <a:pt x="1919" y="3809"/>
                    <a:pt x="1908" y="3681"/>
                  </a:cubicBezTo>
                  <a:cubicBezTo>
                    <a:pt x="1908" y="3611"/>
                    <a:pt x="1919" y="3552"/>
                    <a:pt x="1931" y="3493"/>
                  </a:cubicBezTo>
                  <a:cubicBezTo>
                    <a:pt x="2000" y="3493"/>
                    <a:pt x="2059" y="3505"/>
                    <a:pt x="2129" y="3505"/>
                  </a:cubicBezTo>
                  <a:cubicBezTo>
                    <a:pt x="2327" y="3493"/>
                    <a:pt x="2526" y="3435"/>
                    <a:pt x="2713" y="3354"/>
                  </a:cubicBezTo>
                  <a:cubicBezTo>
                    <a:pt x="2816" y="3309"/>
                    <a:pt x="2922" y="3239"/>
                    <a:pt x="3026" y="3169"/>
                  </a:cubicBezTo>
                  <a:cubicBezTo>
                    <a:pt x="3118" y="3111"/>
                    <a:pt x="3202" y="3005"/>
                    <a:pt x="3246" y="2901"/>
                  </a:cubicBezTo>
                  <a:cubicBezTo>
                    <a:pt x="3272" y="2912"/>
                    <a:pt x="3305" y="2912"/>
                    <a:pt x="3327" y="2935"/>
                  </a:cubicBezTo>
                  <a:cubicBezTo>
                    <a:pt x="3411" y="3016"/>
                    <a:pt x="3492" y="3100"/>
                    <a:pt x="3573" y="3169"/>
                  </a:cubicBezTo>
                  <a:cubicBezTo>
                    <a:pt x="3621" y="3225"/>
                    <a:pt x="3665" y="3273"/>
                    <a:pt x="3724" y="3309"/>
                  </a:cubicBezTo>
                  <a:cubicBezTo>
                    <a:pt x="3786" y="3352"/>
                    <a:pt x="3861" y="3377"/>
                    <a:pt x="3933" y="3377"/>
                  </a:cubicBezTo>
                  <a:cubicBezTo>
                    <a:pt x="4036" y="3377"/>
                    <a:pt x="4135" y="3326"/>
                    <a:pt x="4191" y="3203"/>
                  </a:cubicBezTo>
                  <a:cubicBezTo>
                    <a:pt x="4213" y="3169"/>
                    <a:pt x="4224" y="3133"/>
                    <a:pt x="4249" y="3111"/>
                  </a:cubicBezTo>
                  <a:cubicBezTo>
                    <a:pt x="4305" y="2971"/>
                    <a:pt x="4375" y="2831"/>
                    <a:pt x="4434" y="2692"/>
                  </a:cubicBezTo>
                  <a:cubicBezTo>
                    <a:pt x="4445" y="2667"/>
                    <a:pt x="4459" y="2655"/>
                    <a:pt x="4470" y="2644"/>
                  </a:cubicBezTo>
                  <a:close/>
                  <a:moveTo>
                    <a:pt x="7099" y="1"/>
                  </a:moveTo>
                  <a:cubicBezTo>
                    <a:pt x="7089" y="1"/>
                    <a:pt x="7078" y="4"/>
                    <a:pt x="7065" y="13"/>
                  </a:cubicBezTo>
                  <a:cubicBezTo>
                    <a:pt x="6973" y="60"/>
                    <a:pt x="6878" y="119"/>
                    <a:pt x="6775" y="166"/>
                  </a:cubicBezTo>
                  <a:cubicBezTo>
                    <a:pt x="6191" y="409"/>
                    <a:pt x="5691" y="770"/>
                    <a:pt x="5261" y="1236"/>
                  </a:cubicBezTo>
                  <a:cubicBezTo>
                    <a:pt x="5029" y="1468"/>
                    <a:pt x="4864" y="1759"/>
                    <a:pt x="4713" y="2038"/>
                  </a:cubicBezTo>
                  <a:cubicBezTo>
                    <a:pt x="4540" y="2376"/>
                    <a:pt x="4364" y="2725"/>
                    <a:pt x="4202" y="3063"/>
                  </a:cubicBezTo>
                  <a:cubicBezTo>
                    <a:pt x="4180" y="3111"/>
                    <a:pt x="4154" y="3144"/>
                    <a:pt x="4132" y="3192"/>
                  </a:cubicBezTo>
                  <a:cubicBezTo>
                    <a:pt x="4086" y="3276"/>
                    <a:pt x="4015" y="3320"/>
                    <a:pt x="3935" y="3320"/>
                  </a:cubicBezTo>
                  <a:cubicBezTo>
                    <a:pt x="3893" y="3320"/>
                    <a:pt x="3849" y="3308"/>
                    <a:pt x="3805" y="3284"/>
                  </a:cubicBezTo>
                  <a:cubicBezTo>
                    <a:pt x="3735" y="3250"/>
                    <a:pt x="3677" y="3192"/>
                    <a:pt x="3621" y="3144"/>
                  </a:cubicBezTo>
                  <a:cubicBezTo>
                    <a:pt x="3562" y="3100"/>
                    <a:pt x="3515" y="3041"/>
                    <a:pt x="3456" y="2982"/>
                  </a:cubicBezTo>
                  <a:cubicBezTo>
                    <a:pt x="3364" y="2890"/>
                    <a:pt x="3235" y="2843"/>
                    <a:pt x="3107" y="2831"/>
                  </a:cubicBezTo>
                  <a:lnTo>
                    <a:pt x="3037" y="2831"/>
                  </a:lnTo>
                  <a:lnTo>
                    <a:pt x="3037" y="2762"/>
                  </a:lnTo>
                  <a:cubicBezTo>
                    <a:pt x="3048" y="2667"/>
                    <a:pt x="3026" y="2574"/>
                    <a:pt x="2978" y="2493"/>
                  </a:cubicBezTo>
                  <a:cubicBezTo>
                    <a:pt x="2908" y="2401"/>
                    <a:pt x="2908" y="2387"/>
                    <a:pt x="2992" y="2306"/>
                  </a:cubicBezTo>
                  <a:cubicBezTo>
                    <a:pt x="3062" y="2214"/>
                    <a:pt x="3132" y="2133"/>
                    <a:pt x="3165" y="2016"/>
                  </a:cubicBezTo>
                  <a:cubicBezTo>
                    <a:pt x="3235" y="1759"/>
                    <a:pt x="3165" y="1549"/>
                    <a:pt x="2945" y="1387"/>
                  </a:cubicBezTo>
                  <a:cubicBezTo>
                    <a:pt x="2818" y="1294"/>
                    <a:pt x="2674" y="1246"/>
                    <a:pt x="2517" y="1246"/>
                  </a:cubicBezTo>
                  <a:cubicBezTo>
                    <a:pt x="2500" y="1246"/>
                    <a:pt x="2484" y="1246"/>
                    <a:pt x="2467" y="1247"/>
                  </a:cubicBezTo>
                  <a:cubicBezTo>
                    <a:pt x="2257" y="1259"/>
                    <a:pt x="2084" y="1423"/>
                    <a:pt x="2070" y="1633"/>
                  </a:cubicBezTo>
                  <a:cubicBezTo>
                    <a:pt x="2059" y="1747"/>
                    <a:pt x="2059" y="1865"/>
                    <a:pt x="2070" y="1982"/>
                  </a:cubicBezTo>
                  <a:cubicBezTo>
                    <a:pt x="2070" y="2052"/>
                    <a:pt x="2048" y="2085"/>
                    <a:pt x="1989" y="2097"/>
                  </a:cubicBezTo>
                  <a:cubicBezTo>
                    <a:pt x="1955" y="2112"/>
                    <a:pt x="1919" y="2121"/>
                    <a:pt x="1884" y="2121"/>
                  </a:cubicBezTo>
                  <a:cubicBezTo>
                    <a:pt x="1835" y="2121"/>
                    <a:pt x="1787" y="2104"/>
                    <a:pt x="1746" y="2063"/>
                  </a:cubicBezTo>
                  <a:cubicBezTo>
                    <a:pt x="1710" y="2038"/>
                    <a:pt x="1676" y="1993"/>
                    <a:pt x="1651" y="1957"/>
                  </a:cubicBezTo>
                  <a:cubicBezTo>
                    <a:pt x="1607" y="1887"/>
                    <a:pt x="1548" y="1854"/>
                    <a:pt x="1478" y="1828"/>
                  </a:cubicBezTo>
                  <a:cubicBezTo>
                    <a:pt x="1419" y="1817"/>
                    <a:pt x="1361" y="1795"/>
                    <a:pt x="1302" y="1773"/>
                  </a:cubicBezTo>
                  <a:cubicBezTo>
                    <a:pt x="1176" y="1714"/>
                    <a:pt x="1162" y="1597"/>
                    <a:pt x="1269" y="1504"/>
                  </a:cubicBezTo>
                  <a:cubicBezTo>
                    <a:pt x="1327" y="1457"/>
                    <a:pt x="1386" y="1423"/>
                    <a:pt x="1442" y="1376"/>
                  </a:cubicBezTo>
                  <a:cubicBezTo>
                    <a:pt x="1559" y="1295"/>
                    <a:pt x="1618" y="1189"/>
                    <a:pt x="1618" y="1049"/>
                  </a:cubicBezTo>
                  <a:cubicBezTo>
                    <a:pt x="1618" y="921"/>
                    <a:pt x="1570" y="806"/>
                    <a:pt x="1478" y="700"/>
                  </a:cubicBezTo>
                  <a:cubicBezTo>
                    <a:pt x="1411" y="624"/>
                    <a:pt x="1324" y="598"/>
                    <a:pt x="1228" y="598"/>
                  </a:cubicBezTo>
                  <a:cubicBezTo>
                    <a:pt x="1192" y="598"/>
                    <a:pt x="1155" y="602"/>
                    <a:pt x="1118" y="608"/>
                  </a:cubicBezTo>
                  <a:cubicBezTo>
                    <a:pt x="1078" y="614"/>
                    <a:pt x="1051" y="619"/>
                    <a:pt x="1030" y="619"/>
                  </a:cubicBezTo>
                  <a:cubicBezTo>
                    <a:pt x="984" y="619"/>
                    <a:pt x="971" y="595"/>
                    <a:pt x="930" y="515"/>
                  </a:cubicBezTo>
                  <a:cubicBezTo>
                    <a:pt x="833" y="350"/>
                    <a:pt x="682" y="269"/>
                    <a:pt x="500" y="269"/>
                  </a:cubicBezTo>
                  <a:cubicBezTo>
                    <a:pt x="488" y="269"/>
                    <a:pt x="476" y="269"/>
                    <a:pt x="464" y="270"/>
                  </a:cubicBezTo>
                  <a:cubicBezTo>
                    <a:pt x="254" y="281"/>
                    <a:pt x="115" y="387"/>
                    <a:pt x="34" y="571"/>
                  </a:cubicBezTo>
                  <a:cubicBezTo>
                    <a:pt x="0" y="641"/>
                    <a:pt x="23" y="689"/>
                    <a:pt x="104" y="700"/>
                  </a:cubicBezTo>
                  <a:cubicBezTo>
                    <a:pt x="199" y="711"/>
                    <a:pt x="291" y="725"/>
                    <a:pt x="372" y="747"/>
                  </a:cubicBezTo>
                  <a:cubicBezTo>
                    <a:pt x="489" y="781"/>
                    <a:pt x="581" y="840"/>
                    <a:pt x="629" y="946"/>
                  </a:cubicBezTo>
                  <a:cubicBezTo>
                    <a:pt x="673" y="1049"/>
                    <a:pt x="651" y="1108"/>
                    <a:pt x="548" y="1155"/>
                  </a:cubicBezTo>
                  <a:cubicBezTo>
                    <a:pt x="511" y="1166"/>
                    <a:pt x="478" y="1178"/>
                    <a:pt x="453" y="1189"/>
                  </a:cubicBezTo>
                  <a:cubicBezTo>
                    <a:pt x="361" y="1247"/>
                    <a:pt x="338" y="1317"/>
                    <a:pt x="394" y="1409"/>
                  </a:cubicBezTo>
                  <a:cubicBezTo>
                    <a:pt x="408" y="1446"/>
                    <a:pt x="408" y="1468"/>
                    <a:pt x="372" y="1479"/>
                  </a:cubicBezTo>
                  <a:cubicBezTo>
                    <a:pt x="115" y="1597"/>
                    <a:pt x="11" y="1806"/>
                    <a:pt x="23" y="2063"/>
                  </a:cubicBezTo>
                  <a:cubicBezTo>
                    <a:pt x="45" y="2331"/>
                    <a:pt x="199" y="2527"/>
                    <a:pt x="453" y="2622"/>
                  </a:cubicBezTo>
                  <a:cubicBezTo>
                    <a:pt x="559" y="2667"/>
                    <a:pt x="662" y="2681"/>
                    <a:pt x="780" y="2703"/>
                  </a:cubicBezTo>
                  <a:cubicBezTo>
                    <a:pt x="802" y="2703"/>
                    <a:pt x="838" y="2703"/>
                    <a:pt x="872" y="2714"/>
                  </a:cubicBezTo>
                  <a:cubicBezTo>
                    <a:pt x="872" y="2736"/>
                    <a:pt x="861" y="2762"/>
                    <a:pt x="861" y="2784"/>
                  </a:cubicBezTo>
                  <a:cubicBezTo>
                    <a:pt x="813" y="2935"/>
                    <a:pt x="849" y="3074"/>
                    <a:pt x="989" y="3169"/>
                  </a:cubicBezTo>
                  <a:cubicBezTo>
                    <a:pt x="1098" y="3248"/>
                    <a:pt x="1211" y="3283"/>
                    <a:pt x="1326" y="3283"/>
                  </a:cubicBezTo>
                  <a:cubicBezTo>
                    <a:pt x="1432" y="3283"/>
                    <a:pt x="1540" y="3254"/>
                    <a:pt x="1651" y="3203"/>
                  </a:cubicBezTo>
                  <a:cubicBezTo>
                    <a:pt x="1721" y="3181"/>
                    <a:pt x="1780" y="3144"/>
                    <a:pt x="1850" y="3133"/>
                  </a:cubicBezTo>
                  <a:cubicBezTo>
                    <a:pt x="1874" y="3125"/>
                    <a:pt x="1896" y="3120"/>
                    <a:pt x="1917" y="3120"/>
                  </a:cubicBezTo>
                  <a:cubicBezTo>
                    <a:pt x="1977" y="3120"/>
                    <a:pt x="2020" y="3157"/>
                    <a:pt x="2037" y="3225"/>
                  </a:cubicBezTo>
                  <a:cubicBezTo>
                    <a:pt x="2037" y="3239"/>
                    <a:pt x="2037" y="3262"/>
                    <a:pt x="2026" y="3273"/>
                  </a:cubicBezTo>
                  <a:cubicBezTo>
                    <a:pt x="1908" y="3365"/>
                    <a:pt x="1875" y="3482"/>
                    <a:pt x="1861" y="3622"/>
                  </a:cubicBezTo>
                  <a:cubicBezTo>
                    <a:pt x="1850" y="3832"/>
                    <a:pt x="1861" y="4030"/>
                    <a:pt x="1931" y="4228"/>
                  </a:cubicBezTo>
                  <a:cubicBezTo>
                    <a:pt x="2070" y="4541"/>
                    <a:pt x="2294" y="4776"/>
                    <a:pt x="2618" y="4901"/>
                  </a:cubicBezTo>
                  <a:cubicBezTo>
                    <a:pt x="2811" y="4975"/>
                    <a:pt x="3007" y="5010"/>
                    <a:pt x="3208" y="5010"/>
                  </a:cubicBezTo>
                  <a:cubicBezTo>
                    <a:pt x="3237" y="5010"/>
                    <a:pt x="3265" y="5009"/>
                    <a:pt x="3294" y="5008"/>
                  </a:cubicBezTo>
                  <a:cubicBezTo>
                    <a:pt x="3353" y="4996"/>
                    <a:pt x="3411" y="4985"/>
                    <a:pt x="3467" y="4971"/>
                  </a:cubicBezTo>
                  <a:cubicBezTo>
                    <a:pt x="3665" y="4901"/>
                    <a:pt x="3853" y="4798"/>
                    <a:pt x="4026" y="4670"/>
                  </a:cubicBezTo>
                  <a:cubicBezTo>
                    <a:pt x="4235" y="4519"/>
                    <a:pt x="4364" y="4309"/>
                    <a:pt x="4470" y="4089"/>
                  </a:cubicBezTo>
                  <a:cubicBezTo>
                    <a:pt x="4632" y="3728"/>
                    <a:pt x="4783" y="3365"/>
                    <a:pt x="4948" y="3016"/>
                  </a:cubicBezTo>
                  <a:cubicBezTo>
                    <a:pt x="5202" y="2412"/>
                    <a:pt x="5518" y="1828"/>
                    <a:pt x="5937" y="1317"/>
                  </a:cubicBezTo>
                  <a:cubicBezTo>
                    <a:pt x="6169" y="1027"/>
                    <a:pt x="6448" y="781"/>
                    <a:pt x="6764" y="585"/>
                  </a:cubicBezTo>
                  <a:cubicBezTo>
                    <a:pt x="6903" y="501"/>
                    <a:pt x="7043" y="446"/>
                    <a:pt x="7194" y="409"/>
                  </a:cubicBezTo>
                  <a:cubicBezTo>
                    <a:pt x="7264" y="398"/>
                    <a:pt x="7308" y="328"/>
                    <a:pt x="7275" y="270"/>
                  </a:cubicBezTo>
                  <a:cubicBezTo>
                    <a:pt x="7239" y="177"/>
                    <a:pt x="7183" y="108"/>
                    <a:pt x="7135" y="27"/>
                  </a:cubicBezTo>
                  <a:cubicBezTo>
                    <a:pt x="7128" y="11"/>
                    <a:pt x="7116" y="1"/>
                    <a:pt x="70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7" name="Google Shape;4527;p48"/>
            <p:cNvSpPr/>
            <p:nvPr/>
          </p:nvSpPr>
          <p:spPr>
            <a:xfrm>
              <a:off x="3515423" y="1572719"/>
              <a:ext cx="22012" cy="30938"/>
            </a:xfrm>
            <a:custGeom>
              <a:avLst/>
              <a:gdLst/>
              <a:ahLst/>
              <a:cxnLst/>
              <a:rect l="l" t="t" r="r" b="b"/>
              <a:pathLst>
                <a:path w="291" h="409" extrusionOk="0">
                  <a:moveTo>
                    <a:pt x="11" y="1"/>
                  </a:moveTo>
                  <a:lnTo>
                    <a:pt x="0" y="12"/>
                  </a:lnTo>
                  <a:lnTo>
                    <a:pt x="0" y="48"/>
                  </a:lnTo>
                  <a:cubicBezTo>
                    <a:pt x="34" y="199"/>
                    <a:pt x="115" y="313"/>
                    <a:pt x="243" y="408"/>
                  </a:cubicBezTo>
                  <a:lnTo>
                    <a:pt x="291" y="408"/>
                  </a:lnTo>
                  <a:cubicBezTo>
                    <a:pt x="280" y="397"/>
                    <a:pt x="280" y="383"/>
                    <a:pt x="266" y="372"/>
                  </a:cubicBezTo>
                  <a:cubicBezTo>
                    <a:pt x="151" y="291"/>
                    <a:pt x="70" y="163"/>
                    <a:pt x="23" y="12"/>
                  </a:cubicBezTo>
                  <a:cubicBezTo>
                    <a:pt x="23" y="12"/>
                    <a:pt x="11" y="12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8" name="Google Shape;4528;p48"/>
            <p:cNvSpPr/>
            <p:nvPr/>
          </p:nvSpPr>
          <p:spPr>
            <a:xfrm>
              <a:off x="3544393" y="1608875"/>
              <a:ext cx="22844" cy="11498"/>
            </a:xfrm>
            <a:custGeom>
              <a:avLst/>
              <a:gdLst/>
              <a:ahLst/>
              <a:cxnLst/>
              <a:rect l="l" t="t" r="r" b="b"/>
              <a:pathLst>
                <a:path w="302" h="152" extrusionOk="0">
                  <a:moveTo>
                    <a:pt x="0" y="0"/>
                  </a:moveTo>
                  <a:cubicBezTo>
                    <a:pt x="11" y="23"/>
                    <a:pt x="11" y="45"/>
                    <a:pt x="36" y="59"/>
                  </a:cubicBezTo>
                  <a:cubicBezTo>
                    <a:pt x="92" y="115"/>
                    <a:pt x="176" y="140"/>
                    <a:pt x="257" y="151"/>
                  </a:cubicBezTo>
                  <a:cubicBezTo>
                    <a:pt x="268" y="151"/>
                    <a:pt x="279" y="140"/>
                    <a:pt x="302" y="140"/>
                  </a:cubicBezTo>
                  <a:cubicBezTo>
                    <a:pt x="291" y="129"/>
                    <a:pt x="279" y="115"/>
                    <a:pt x="279" y="104"/>
                  </a:cubicBezTo>
                  <a:cubicBezTo>
                    <a:pt x="187" y="92"/>
                    <a:pt x="106" y="59"/>
                    <a:pt x="2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9" name="Google Shape;4529;p48"/>
            <p:cNvSpPr/>
            <p:nvPr/>
          </p:nvSpPr>
          <p:spPr>
            <a:xfrm>
              <a:off x="3578884" y="1580510"/>
              <a:ext cx="16717" cy="16036"/>
            </a:xfrm>
            <a:custGeom>
              <a:avLst/>
              <a:gdLst/>
              <a:ahLst/>
              <a:cxnLst/>
              <a:rect l="l" t="t" r="r" b="b"/>
              <a:pathLst>
                <a:path w="221" h="212" extrusionOk="0">
                  <a:moveTo>
                    <a:pt x="33" y="1"/>
                  </a:moveTo>
                  <a:cubicBezTo>
                    <a:pt x="1" y="81"/>
                    <a:pt x="114" y="211"/>
                    <a:pt x="207" y="211"/>
                  </a:cubicBezTo>
                  <a:cubicBezTo>
                    <a:pt x="211" y="211"/>
                    <a:pt x="216" y="211"/>
                    <a:pt x="220" y="210"/>
                  </a:cubicBezTo>
                  <a:cubicBezTo>
                    <a:pt x="161" y="141"/>
                    <a:pt x="92" y="71"/>
                    <a:pt x="3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0" name="Google Shape;4530;p48"/>
            <p:cNvSpPr/>
            <p:nvPr/>
          </p:nvSpPr>
          <p:spPr>
            <a:xfrm>
              <a:off x="3510960" y="1526050"/>
              <a:ext cx="21180" cy="4614"/>
            </a:xfrm>
            <a:custGeom>
              <a:avLst/>
              <a:gdLst/>
              <a:ahLst/>
              <a:cxnLst/>
              <a:rect l="l" t="t" r="r" b="b"/>
              <a:pathLst>
                <a:path w="280" h="61" extrusionOk="0">
                  <a:moveTo>
                    <a:pt x="280" y="0"/>
                  </a:moveTo>
                  <a:lnTo>
                    <a:pt x="280" y="0"/>
                  </a:lnTo>
                  <a:cubicBezTo>
                    <a:pt x="185" y="11"/>
                    <a:pt x="93" y="23"/>
                    <a:pt x="1" y="36"/>
                  </a:cubicBezTo>
                  <a:cubicBezTo>
                    <a:pt x="22" y="53"/>
                    <a:pt x="57" y="60"/>
                    <a:pt x="96" y="60"/>
                  </a:cubicBezTo>
                  <a:cubicBezTo>
                    <a:pt x="163" y="60"/>
                    <a:pt x="243" y="37"/>
                    <a:pt x="28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1" name="Google Shape;4531;p48"/>
            <p:cNvSpPr/>
            <p:nvPr/>
          </p:nvSpPr>
          <p:spPr>
            <a:xfrm>
              <a:off x="3605207" y="1584973"/>
              <a:ext cx="7867" cy="12557"/>
            </a:xfrm>
            <a:custGeom>
              <a:avLst/>
              <a:gdLst/>
              <a:ahLst/>
              <a:cxnLst/>
              <a:rect l="l" t="t" r="r" b="b"/>
              <a:pathLst>
                <a:path w="104" h="166" extrusionOk="0">
                  <a:moveTo>
                    <a:pt x="82" y="1"/>
                  </a:moveTo>
                  <a:lnTo>
                    <a:pt x="82" y="1"/>
                  </a:lnTo>
                  <a:cubicBezTo>
                    <a:pt x="45" y="26"/>
                    <a:pt x="1" y="129"/>
                    <a:pt x="23" y="165"/>
                  </a:cubicBezTo>
                  <a:cubicBezTo>
                    <a:pt x="70" y="140"/>
                    <a:pt x="104" y="37"/>
                    <a:pt x="8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2" name="Google Shape;4532;p48"/>
            <p:cNvSpPr/>
            <p:nvPr/>
          </p:nvSpPr>
          <p:spPr>
            <a:xfrm>
              <a:off x="3690603" y="1519016"/>
              <a:ext cx="11498" cy="6657"/>
            </a:xfrm>
            <a:custGeom>
              <a:avLst/>
              <a:gdLst/>
              <a:ahLst/>
              <a:cxnLst/>
              <a:rect l="l" t="t" r="r" b="b"/>
              <a:pathLst>
                <a:path w="152" h="88" extrusionOk="0">
                  <a:moveTo>
                    <a:pt x="151" y="1"/>
                  </a:moveTo>
                  <a:lnTo>
                    <a:pt x="151" y="1"/>
                  </a:lnTo>
                  <a:cubicBezTo>
                    <a:pt x="92" y="23"/>
                    <a:pt x="45" y="60"/>
                    <a:pt x="0" y="82"/>
                  </a:cubicBezTo>
                  <a:cubicBezTo>
                    <a:pt x="8" y="86"/>
                    <a:pt x="18" y="88"/>
                    <a:pt x="27" y="88"/>
                  </a:cubicBezTo>
                  <a:cubicBezTo>
                    <a:pt x="73" y="88"/>
                    <a:pt x="133" y="49"/>
                    <a:pt x="15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3" name="Google Shape;4533;p48"/>
            <p:cNvSpPr/>
            <p:nvPr/>
          </p:nvSpPr>
          <p:spPr>
            <a:xfrm>
              <a:off x="3621923" y="1519848"/>
              <a:ext cx="11498" cy="3706"/>
            </a:xfrm>
            <a:custGeom>
              <a:avLst/>
              <a:gdLst/>
              <a:ahLst/>
              <a:cxnLst/>
              <a:rect l="l" t="t" r="r" b="b"/>
              <a:pathLst>
                <a:path w="152" h="49" extrusionOk="0">
                  <a:moveTo>
                    <a:pt x="92" y="1"/>
                  </a:moveTo>
                  <a:cubicBezTo>
                    <a:pt x="54" y="1"/>
                    <a:pt x="15" y="13"/>
                    <a:pt x="0" y="35"/>
                  </a:cubicBezTo>
                  <a:cubicBezTo>
                    <a:pt x="17" y="44"/>
                    <a:pt x="36" y="48"/>
                    <a:pt x="57" y="48"/>
                  </a:cubicBezTo>
                  <a:cubicBezTo>
                    <a:pt x="92" y="48"/>
                    <a:pt x="128" y="35"/>
                    <a:pt x="151" y="12"/>
                  </a:cubicBezTo>
                  <a:cubicBezTo>
                    <a:pt x="134" y="4"/>
                    <a:pt x="113" y="1"/>
                    <a:pt x="9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4" name="Google Shape;4534;p48"/>
            <p:cNvSpPr/>
            <p:nvPr/>
          </p:nvSpPr>
          <p:spPr>
            <a:xfrm>
              <a:off x="3635009" y="1521587"/>
              <a:ext cx="8926" cy="7262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81" y="0"/>
                  </a:moveTo>
                  <a:cubicBezTo>
                    <a:pt x="59" y="26"/>
                    <a:pt x="37" y="59"/>
                    <a:pt x="0" y="95"/>
                  </a:cubicBezTo>
                  <a:cubicBezTo>
                    <a:pt x="59" y="95"/>
                    <a:pt x="118" y="48"/>
                    <a:pt x="118" y="1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5" name="Google Shape;4535;p48"/>
            <p:cNvSpPr/>
            <p:nvPr/>
          </p:nvSpPr>
          <p:spPr>
            <a:xfrm>
              <a:off x="3702857" y="1502375"/>
              <a:ext cx="5371" cy="10590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48" y="0"/>
                  </a:moveTo>
                  <a:cubicBezTo>
                    <a:pt x="11" y="34"/>
                    <a:pt x="0" y="92"/>
                    <a:pt x="37" y="140"/>
                  </a:cubicBezTo>
                  <a:cubicBezTo>
                    <a:pt x="48" y="92"/>
                    <a:pt x="59" y="45"/>
                    <a:pt x="70" y="11"/>
                  </a:cubicBezTo>
                  <a:cubicBezTo>
                    <a:pt x="59" y="11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69184" y="895350"/>
            <a:ext cx="4976411" cy="3178290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69184" y="735244"/>
            <a:ext cx="4976411" cy="16010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Kim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3552" y="895350"/>
            <a:ext cx="4647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 think face-to-face learning is better than online learning because I can communicate with teachers and other classmates immediately and directly when I have questions.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716080"/>
            <a:ext cx="3809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570152" y="1152298"/>
            <a:ext cx="1449648" cy="58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86600" y="1158136"/>
            <a:ext cx="9033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05400" y="3248815"/>
            <a:ext cx="2514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55385" y="3450981"/>
            <a:ext cx="1066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90601" y="1716080"/>
            <a:ext cx="4038600" cy="3065470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90601" y="1789124"/>
            <a:ext cx="38861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Laura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board where I can exchange comments and ideas about my projects with my classmates. The only disadvantage is I really need to have a fast Internet connection.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0258" y="2055341"/>
            <a:ext cx="3800342" cy="44020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086546" y="2647950"/>
            <a:ext cx="9033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88434" y="3343395"/>
            <a:ext cx="9689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05403" y="3343395"/>
            <a:ext cx="9647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94303" y="3562350"/>
            <a:ext cx="18787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00126" y="5133880"/>
            <a:ext cx="3185820" cy="56128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32684" y="2647950"/>
            <a:ext cx="12201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838200" y="361948"/>
            <a:ext cx="3001748" cy="12954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defTabSz="685766">
              <a:buClrTx/>
            </a:pPr>
            <a:r>
              <a:rPr lang="en-US" sz="18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AvoBold"/>
              </a:rPr>
              <a:t>A. Ways of helping students</a:t>
            </a:r>
          </a:p>
          <a:p>
            <a:pPr defTabSz="685766">
              <a:buClrTx/>
            </a:pPr>
            <a:r>
              <a:rPr lang="en-US" sz="18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AvoBold"/>
              </a:rPr>
              <a:t>B. Ways of learning</a:t>
            </a:r>
          </a:p>
          <a:p>
            <a:pPr defTabSz="685766">
              <a:buClrTx/>
            </a:pPr>
            <a:r>
              <a:rPr lang="en-US" sz="18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AvoBold"/>
              </a:rPr>
              <a:t>C. How to enjoy learning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00258" y="4171950"/>
            <a:ext cx="3754849" cy="619197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936416" y="932194"/>
            <a:ext cx="4216983" cy="44020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5105400" y="2800350"/>
            <a:ext cx="99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941217" y="895350"/>
            <a:ext cx="267449" cy="247552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68577" tIns="34289" rIns="68577" bIns="34289" rtlCol="0" anchor="ctr"/>
          <a:lstStyle/>
          <a:p>
            <a:pPr algn="ctr" defTabSz="685766">
              <a:buClrTx/>
            </a:pPr>
            <a:endParaRPr lang="en-US" sz="1800" kern="120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56" name="Google Shape;4999;p51"/>
          <p:cNvGrpSpPr/>
          <p:nvPr/>
        </p:nvGrpSpPr>
        <p:grpSpPr>
          <a:xfrm rot="1375325">
            <a:off x="6666139" y="3926969"/>
            <a:ext cx="971238" cy="958655"/>
            <a:chOff x="6966211" y="4045890"/>
            <a:chExt cx="211967" cy="209217"/>
          </a:xfrm>
        </p:grpSpPr>
        <p:sp>
          <p:nvSpPr>
            <p:cNvPr id="57" name="Google Shape;5000;p51"/>
            <p:cNvSpPr/>
            <p:nvPr/>
          </p:nvSpPr>
          <p:spPr>
            <a:xfrm>
              <a:off x="6966211" y="4045890"/>
              <a:ext cx="211967" cy="209217"/>
            </a:xfrm>
            <a:custGeom>
              <a:avLst/>
              <a:gdLst/>
              <a:ahLst/>
              <a:cxnLst/>
              <a:rect l="l" t="t" r="r" b="b"/>
              <a:pathLst>
                <a:path w="4470" h="4412" extrusionOk="0">
                  <a:moveTo>
                    <a:pt x="2735" y="0"/>
                  </a:moveTo>
                  <a:cubicBezTo>
                    <a:pt x="2676" y="12"/>
                    <a:pt x="2618" y="37"/>
                    <a:pt x="2570" y="93"/>
                  </a:cubicBezTo>
                  <a:cubicBezTo>
                    <a:pt x="2537" y="129"/>
                    <a:pt x="2526" y="176"/>
                    <a:pt x="2526" y="188"/>
                  </a:cubicBezTo>
                  <a:lnTo>
                    <a:pt x="2514" y="199"/>
                  </a:lnTo>
                  <a:cubicBezTo>
                    <a:pt x="2478" y="316"/>
                    <a:pt x="2419" y="467"/>
                    <a:pt x="2397" y="640"/>
                  </a:cubicBezTo>
                  <a:cubicBezTo>
                    <a:pt x="2386" y="629"/>
                    <a:pt x="2375" y="629"/>
                    <a:pt x="2375" y="629"/>
                  </a:cubicBezTo>
                  <a:lnTo>
                    <a:pt x="2327" y="629"/>
                  </a:lnTo>
                  <a:cubicBezTo>
                    <a:pt x="2269" y="629"/>
                    <a:pt x="2151" y="651"/>
                    <a:pt x="2107" y="816"/>
                  </a:cubicBezTo>
                  <a:cubicBezTo>
                    <a:pt x="2048" y="967"/>
                    <a:pt x="2000" y="1129"/>
                    <a:pt x="1967" y="1294"/>
                  </a:cubicBezTo>
                  <a:cubicBezTo>
                    <a:pt x="1942" y="1280"/>
                    <a:pt x="1919" y="1280"/>
                    <a:pt x="1886" y="1280"/>
                  </a:cubicBezTo>
                  <a:cubicBezTo>
                    <a:pt x="1850" y="1280"/>
                    <a:pt x="1780" y="1294"/>
                    <a:pt x="1710" y="1350"/>
                  </a:cubicBezTo>
                  <a:lnTo>
                    <a:pt x="1688" y="1364"/>
                  </a:lnTo>
                  <a:cubicBezTo>
                    <a:pt x="1629" y="1408"/>
                    <a:pt x="1559" y="1467"/>
                    <a:pt x="1500" y="1548"/>
                  </a:cubicBezTo>
                  <a:cubicBezTo>
                    <a:pt x="1338" y="1783"/>
                    <a:pt x="1210" y="2015"/>
                    <a:pt x="1151" y="2272"/>
                  </a:cubicBezTo>
                  <a:cubicBezTo>
                    <a:pt x="1118" y="2132"/>
                    <a:pt x="1011" y="2073"/>
                    <a:pt x="919" y="2073"/>
                  </a:cubicBezTo>
                  <a:cubicBezTo>
                    <a:pt x="872" y="2073"/>
                    <a:pt x="802" y="2096"/>
                    <a:pt x="732" y="2154"/>
                  </a:cubicBezTo>
                  <a:cubicBezTo>
                    <a:pt x="721" y="2165"/>
                    <a:pt x="699" y="2188"/>
                    <a:pt x="673" y="2224"/>
                  </a:cubicBezTo>
                  <a:cubicBezTo>
                    <a:pt x="651" y="2258"/>
                    <a:pt x="629" y="2294"/>
                    <a:pt x="604" y="2316"/>
                  </a:cubicBezTo>
                  <a:cubicBezTo>
                    <a:pt x="592" y="2327"/>
                    <a:pt x="592" y="2327"/>
                    <a:pt x="592" y="2341"/>
                  </a:cubicBezTo>
                  <a:cubicBezTo>
                    <a:pt x="430" y="2526"/>
                    <a:pt x="324" y="2772"/>
                    <a:pt x="266" y="3004"/>
                  </a:cubicBezTo>
                  <a:cubicBezTo>
                    <a:pt x="221" y="3180"/>
                    <a:pt x="185" y="3364"/>
                    <a:pt x="162" y="3551"/>
                  </a:cubicBezTo>
                  <a:cubicBezTo>
                    <a:pt x="151" y="3668"/>
                    <a:pt x="151" y="3808"/>
                    <a:pt x="173" y="3911"/>
                  </a:cubicBezTo>
                  <a:lnTo>
                    <a:pt x="173" y="3970"/>
                  </a:lnTo>
                  <a:cubicBezTo>
                    <a:pt x="140" y="3993"/>
                    <a:pt x="115" y="4004"/>
                    <a:pt x="81" y="4029"/>
                  </a:cubicBezTo>
                  <a:cubicBezTo>
                    <a:pt x="56" y="4051"/>
                    <a:pt x="34" y="4074"/>
                    <a:pt x="22" y="4099"/>
                  </a:cubicBezTo>
                  <a:lnTo>
                    <a:pt x="11" y="4099"/>
                  </a:lnTo>
                  <a:lnTo>
                    <a:pt x="0" y="4342"/>
                  </a:lnTo>
                  <a:lnTo>
                    <a:pt x="11" y="4353"/>
                  </a:lnTo>
                  <a:lnTo>
                    <a:pt x="232" y="4412"/>
                  </a:lnTo>
                  <a:cubicBezTo>
                    <a:pt x="243" y="4412"/>
                    <a:pt x="243" y="4412"/>
                    <a:pt x="254" y="4400"/>
                  </a:cubicBezTo>
                  <a:cubicBezTo>
                    <a:pt x="279" y="4400"/>
                    <a:pt x="302" y="4389"/>
                    <a:pt x="335" y="4367"/>
                  </a:cubicBezTo>
                  <a:cubicBezTo>
                    <a:pt x="475" y="4272"/>
                    <a:pt x="615" y="4180"/>
                    <a:pt x="754" y="4074"/>
                  </a:cubicBezTo>
                  <a:cubicBezTo>
                    <a:pt x="919" y="4180"/>
                    <a:pt x="1118" y="4250"/>
                    <a:pt x="1327" y="4261"/>
                  </a:cubicBezTo>
                  <a:lnTo>
                    <a:pt x="1467" y="4261"/>
                  </a:lnTo>
                  <a:cubicBezTo>
                    <a:pt x="1640" y="4261"/>
                    <a:pt x="1816" y="4238"/>
                    <a:pt x="1978" y="4202"/>
                  </a:cubicBezTo>
                  <a:cubicBezTo>
                    <a:pt x="2165" y="4157"/>
                    <a:pt x="2361" y="4099"/>
                    <a:pt x="2548" y="3981"/>
                  </a:cubicBezTo>
                  <a:cubicBezTo>
                    <a:pt x="2607" y="3948"/>
                    <a:pt x="2665" y="3900"/>
                    <a:pt x="2699" y="3842"/>
                  </a:cubicBezTo>
                  <a:cubicBezTo>
                    <a:pt x="2769" y="3749"/>
                    <a:pt x="2757" y="3668"/>
                    <a:pt x="2746" y="3610"/>
                  </a:cubicBezTo>
                  <a:cubicBezTo>
                    <a:pt x="2724" y="3562"/>
                    <a:pt x="2676" y="3492"/>
                    <a:pt x="2559" y="3470"/>
                  </a:cubicBezTo>
                  <a:cubicBezTo>
                    <a:pt x="2514" y="3459"/>
                    <a:pt x="2478" y="3445"/>
                    <a:pt x="2445" y="3434"/>
                  </a:cubicBezTo>
                  <a:cubicBezTo>
                    <a:pt x="2316" y="3400"/>
                    <a:pt x="2176" y="3364"/>
                    <a:pt x="2037" y="3353"/>
                  </a:cubicBezTo>
                  <a:cubicBezTo>
                    <a:pt x="1967" y="3353"/>
                    <a:pt x="1886" y="3342"/>
                    <a:pt x="1802" y="3342"/>
                  </a:cubicBezTo>
                  <a:cubicBezTo>
                    <a:pt x="1757" y="3342"/>
                    <a:pt x="1699" y="3342"/>
                    <a:pt x="1651" y="3353"/>
                  </a:cubicBezTo>
                  <a:cubicBezTo>
                    <a:pt x="1732" y="3272"/>
                    <a:pt x="1802" y="3202"/>
                    <a:pt x="1861" y="3132"/>
                  </a:cubicBezTo>
                  <a:lnTo>
                    <a:pt x="1886" y="3110"/>
                  </a:lnTo>
                  <a:cubicBezTo>
                    <a:pt x="1886" y="3121"/>
                    <a:pt x="1886" y="3121"/>
                    <a:pt x="1897" y="3121"/>
                  </a:cubicBezTo>
                  <a:cubicBezTo>
                    <a:pt x="2140" y="3224"/>
                    <a:pt x="2397" y="3272"/>
                    <a:pt x="2654" y="3272"/>
                  </a:cubicBezTo>
                  <a:lnTo>
                    <a:pt x="2688" y="3272"/>
                  </a:lnTo>
                  <a:cubicBezTo>
                    <a:pt x="2956" y="3272"/>
                    <a:pt x="3165" y="3235"/>
                    <a:pt x="3364" y="3166"/>
                  </a:cubicBezTo>
                  <a:cubicBezTo>
                    <a:pt x="3445" y="3143"/>
                    <a:pt x="3526" y="3096"/>
                    <a:pt x="3596" y="3040"/>
                  </a:cubicBezTo>
                  <a:cubicBezTo>
                    <a:pt x="3688" y="2970"/>
                    <a:pt x="3735" y="2875"/>
                    <a:pt x="3724" y="2772"/>
                  </a:cubicBezTo>
                  <a:cubicBezTo>
                    <a:pt x="3702" y="2666"/>
                    <a:pt x="3632" y="2596"/>
                    <a:pt x="3515" y="2562"/>
                  </a:cubicBezTo>
                  <a:cubicBezTo>
                    <a:pt x="3422" y="2526"/>
                    <a:pt x="3305" y="2503"/>
                    <a:pt x="3188" y="2481"/>
                  </a:cubicBezTo>
                  <a:cubicBezTo>
                    <a:pt x="3037" y="2467"/>
                    <a:pt x="2886" y="2456"/>
                    <a:pt x="2724" y="2456"/>
                  </a:cubicBezTo>
                  <a:lnTo>
                    <a:pt x="2699" y="2467"/>
                  </a:lnTo>
                  <a:cubicBezTo>
                    <a:pt x="2607" y="2467"/>
                    <a:pt x="2526" y="2467"/>
                    <a:pt x="2445" y="2481"/>
                  </a:cubicBezTo>
                  <a:cubicBezTo>
                    <a:pt x="2514" y="2386"/>
                    <a:pt x="2584" y="2294"/>
                    <a:pt x="2629" y="2202"/>
                  </a:cubicBezTo>
                  <a:cubicBezTo>
                    <a:pt x="2746" y="2213"/>
                    <a:pt x="2850" y="2213"/>
                    <a:pt x="2956" y="2213"/>
                  </a:cubicBezTo>
                  <a:cubicBezTo>
                    <a:pt x="3199" y="2213"/>
                    <a:pt x="3456" y="2188"/>
                    <a:pt x="3688" y="2143"/>
                  </a:cubicBezTo>
                  <a:cubicBezTo>
                    <a:pt x="3864" y="2096"/>
                    <a:pt x="4037" y="2048"/>
                    <a:pt x="4213" y="1967"/>
                  </a:cubicBezTo>
                  <a:lnTo>
                    <a:pt x="4224" y="1967"/>
                  </a:lnTo>
                  <a:cubicBezTo>
                    <a:pt x="4375" y="1886"/>
                    <a:pt x="4400" y="1783"/>
                    <a:pt x="4386" y="1699"/>
                  </a:cubicBezTo>
                  <a:cubicBezTo>
                    <a:pt x="4386" y="1629"/>
                    <a:pt x="4341" y="1515"/>
                    <a:pt x="4154" y="1478"/>
                  </a:cubicBezTo>
                  <a:cubicBezTo>
                    <a:pt x="4062" y="1467"/>
                    <a:pt x="3981" y="1456"/>
                    <a:pt x="3897" y="1445"/>
                  </a:cubicBezTo>
                  <a:cubicBezTo>
                    <a:pt x="4015" y="1397"/>
                    <a:pt x="4132" y="1339"/>
                    <a:pt x="4247" y="1280"/>
                  </a:cubicBezTo>
                  <a:lnTo>
                    <a:pt x="4260" y="1280"/>
                  </a:lnTo>
                  <a:cubicBezTo>
                    <a:pt x="4470" y="1165"/>
                    <a:pt x="4400" y="989"/>
                    <a:pt x="4386" y="967"/>
                  </a:cubicBezTo>
                  <a:cubicBezTo>
                    <a:pt x="4341" y="850"/>
                    <a:pt x="4224" y="816"/>
                    <a:pt x="4132" y="816"/>
                  </a:cubicBezTo>
                  <a:lnTo>
                    <a:pt x="4121" y="816"/>
                  </a:lnTo>
                  <a:cubicBezTo>
                    <a:pt x="3992" y="816"/>
                    <a:pt x="3897" y="827"/>
                    <a:pt x="3805" y="827"/>
                  </a:cubicBezTo>
                  <a:cubicBezTo>
                    <a:pt x="3515" y="861"/>
                    <a:pt x="3283" y="919"/>
                    <a:pt x="3073" y="1014"/>
                  </a:cubicBezTo>
                  <a:cubicBezTo>
                    <a:pt x="3059" y="1014"/>
                    <a:pt x="3059" y="1014"/>
                    <a:pt x="3048" y="1026"/>
                  </a:cubicBezTo>
                  <a:cubicBezTo>
                    <a:pt x="3059" y="827"/>
                    <a:pt x="3037" y="629"/>
                    <a:pt x="3003" y="408"/>
                  </a:cubicBezTo>
                  <a:cubicBezTo>
                    <a:pt x="2989" y="327"/>
                    <a:pt x="2978" y="257"/>
                    <a:pt x="2967" y="188"/>
                  </a:cubicBezTo>
                  <a:cubicBezTo>
                    <a:pt x="2945" y="93"/>
                    <a:pt x="2864" y="0"/>
                    <a:pt x="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001;p51"/>
            <p:cNvSpPr/>
            <p:nvPr/>
          </p:nvSpPr>
          <p:spPr>
            <a:xfrm>
              <a:off x="7027904" y="4119295"/>
              <a:ext cx="28310" cy="84550"/>
            </a:xfrm>
            <a:custGeom>
              <a:avLst/>
              <a:gdLst/>
              <a:ahLst/>
              <a:cxnLst/>
              <a:rect l="l" t="t" r="r" b="b"/>
              <a:pathLst>
                <a:path w="597" h="1783" extrusionOk="0">
                  <a:moveTo>
                    <a:pt x="585" y="0"/>
                  </a:moveTo>
                  <a:cubicBezTo>
                    <a:pt x="515" y="106"/>
                    <a:pt x="445" y="210"/>
                    <a:pt x="387" y="327"/>
                  </a:cubicBezTo>
                  <a:cubicBezTo>
                    <a:pt x="269" y="500"/>
                    <a:pt x="211" y="710"/>
                    <a:pt x="152" y="908"/>
                  </a:cubicBezTo>
                  <a:cubicBezTo>
                    <a:pt x="96" y="1118"/>
                    <a:pt x="60" y="1338"/>
                    <a:pt x="12" y="1548"/>
                  </a:cubicBezTo>
                  <a:cubicBezTo>
                    <a:pt x="1" y="1632"/>
                    <a:pt x="12" y="1701"/>
                    <a:pt x="12" y="1782"/>
                  </a:cubicBezTo>
                  <a:lnTo>
                    <a:pt x="26" y="1782"/>
                  </a:lnTo>
                  <a:cubicBezTo>
                    <a:pt x="71" y="1735"/>
                    <a:pt x="129" y="1701"/>
                    <a:pt x="166" y="1654"/>
                  </a:cubicBezTo>
                  <a:cubicBezTo>
                    <a:pt x="258" y="1525"/>
                    <a:pt x="328" y="1386"/>
                    <a:pt x="375" y="1246"/>
                  </a:cubicBezTo>
                  <a:cubicBezTo>
                    <a:pt x="456" y="978"/>
                    <a:pt x="549" y="710"/>
                    <a:pt x="571" y="419"/>
                  </a:cubicBezTo>
                  <a:cubicBezTo>
                    <a:pt x="585" y="291"/>
                    <a:pt x="596" y="151"/>
                    <a:pt x="596" y="11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002;p51"/>
            <p:cNvSpPr/>
            <p:nvPr/>
          </p:nvSpPr>
          <p:spPr>
            <a:xfrm>
              <a:off x="6986080" y="4156898"/>
              <a:ext cx="26508" cy="77816"/>
            </a:xfrm>
            <a:custGeom>
              <a:avLst/>
              <a:gdLst/>
              <a:ahLst/>
              <a:cxnLst/>
              <a:rect l="l" t="t" r="r" b="b"/>
              <a:pathLst>
                <a:path w="559" h="1641" extrusionOk="0">
                  <a:moveTo>
                    <a:pt x="511" y="0"/>
                  </a:moveTo>
                  <a:cubicBezTo>
                    <a:pt x="324" y="196"/>
                    <a:pt x="0" y="1408"/>
                    <a:pt x="56" y="1640"/>
                  </a:cubicBezTo>
                  <a:cubicBezTo>
                    <a:pt x="162" y="1582"/>
                    <a:pt x="221" y="1537"/>
                    <a:pt x="254" y="1453"/>
                  </a:cubicBezTo>
                  <a:cubicBezTo>
                    <a:pt x="442" y="1059"/>
                    <a:pt x="559" y="651"/>
                    <a:pt x="534" y="210"/>
                  </a:cubicBezTo>
                  <a:cubicBezTo>
                    <a:pt x="523" y="140"/>
                    <a:pt x="523" y="70"/>
                    <a:pt x="51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5003;p51"/>
            <p:cNvSpPr/>
            <p:nvPr/>
          </p:nvSpPr>
          <p:spPr>
            <a:xfrm>
              <a:off x="7007513" y="4215366"/>
              <a:ext cx="77958" cy="11665"/>
            </a:xfrm>
            <a:custGeom>
              <a:avLst/>
              <a:gdLst/>
              <a:ahLst/>
              <a:cxnLst/>
              <a:rect l="l" t="t" r="r" b="b"/>
              <a:pathLst>
                <a:path w="1644" h="246" extrusionOk="0">
                  <a:moveTo>
                    <a:pt x="930" y="1"/>
                  </a:moveTo>
                  <a:cubicBezTo>
                    <a:pt x="617" y="1"/>
                    <a:pt x="307" y="75"/>
                    <a:pt x="1" y="220"/>
                  </a:cubicBezTo>
                  <a:cubicBezTo>
                    <a:pt x="59" y="234"/>
                    <a:pt x="107" y="245"/>
                    <a:pt x="163" y="245"/>
                  </a:cubicBezTo>
                  <a:cubicBezTo>
                    <a:pt x="442" y="245"/>
                    <a:pt x="735" y="245"/>
                    <a:pt x="1015" y="234"/>
                  </a:cubicBezTo>
                  <a:cubicBezTo>
                    <a:pt x="1210" y="220"/>
                    <a:pt x="1398" y="187"/>
                    <a:pt x="1596" y="164"/>
                  </a:cubicBezTo>
                  <a:cubicBezTo>
                    <a:pt x="1607" y="164"/>
                    <a:pt x="1629" y="150"/>
                    <a:pt x="1643" y="139"/>
                  </a:cubicBezTo>
                  <a:lnTo>
                    <a:pt x="1643" y="128"/>
                  </a:lnTo>
                  <a:cubicBezTo>
                    <a:pt x="1404" y="43"/>
                    <a:pt x="1166" y="1"/>
                    <a:pt x="93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5004;p51"/>
            <p:cNvSpPr/>
            <p:nvPr/>
          </p:nvSpPr>
          <p:spPr>
            <a:xfrm>
              <a:off x="7059437" y="4173163"/>
              <a:ext cx="70134" cy="9531"/>
            </a:xfrm>
            <a:custGeom>
              <a:avLst/>
              <a:gdLst/>
              <a:ahLst/>
              <a:cxnLst/>
              <a:rect l="l" t="t" r="r" b="b"/>
              <a:pathLst>
                <a:path w="1479" h="201" extrusionOk="0">
                  <a:moveTo>
                    <a:pt x="851" y="0"/>
                  </a:moveTo>
                  <a:cubicBezTo>
                    <a:pt x="535" y="0"/>
                    <a:pt x="191" y="50"/>
                    <a:pt x="1" y="158"/>
                  </a:cubicBezTo>
                  <a:cubicBezTo>
                    <a:pt x="204" y="186"/>
                    <a:pt x="406" y="201"/>
                    <a:pt x="608" y="201"/>
                  </a:cubicBezTo>
                  <a:cubicBezTo>
                    <a:pt x="903" y="201"/>
                    <a:pt x="1195" y="169"/>
                    <a:pt x="1479" y="99"/>
                  </a:cubicBezTo>
                  <a:cubicBezTo>
                    <a:pt x="1361" y="35"/>
                    <a:pt x="1116" y="0"/>
                    <a:pt x="85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5005;p51"/>
            <p:cNvSpPr/>
            <p:nvPr/>
          </p:nvSpPr>
          <p:spPr>
            <a:xfrm>
              <a:off x="7004194" y="4226462"/>
              <a:ext cx="75730" cy="10243"/>
            </a:xfrm>
            <a:custGeom>
              <a:avLst/>
              <a:gdLst/>
              <a:ahLst/>
              <a:cxnLst/>
              <a:rect l="l" t="t" r="r" b="b"/>
              <a:pathLst>
                <a:path w="1597" h="216" extrusionOk="0">
                  <a:moveTo>
                    <a:pt x="1596" y="0"/>
                  </a:moveTo>
                  <a:lnTo>
                    <a:pt x="1596" y="0"/>
                  </a:lnTo>
                  <a:cubicBezTo>
                    <a:pt x="1317" y="36"/>
                    <a:pt x="1041" y="50"/>
                    <a:pt x="766" y="50"/>
                  </a:cubicBezTo>
                  <a:cubicBezTo>
                    <a:pt x="512" y="50"/>
                    <a:pt x="258" y="39"/>
                    <a:pt x="1" y="22"/>
                  </a:cubicBezTo>
                  <a:lnTo>
                    <a:pt x="1" y="22"/>
                  </a:lnTo>
                  <a:cubicBezTo>
                    <a:pt x="82" y="70"/>
                    <a:pt x="152" y="115"/>
                    <a:pt x="233" y="151"/>
                  </a:cubicBezTo>
                  <a:cubicBezTo>
                    <a:pt x="351" y="201"/>
                    <a:pt x="473" y="215"/>
                    <a:pt x="597" y="215"/>
                  </a:cubicBezTo>
                  <a:cubicBezTo>
                    <a:pt x="646" y="215"/>
                    <a:pt x="697" y="213"/>
                    <a:pt x="747" y="210"/>
                  </a:cubicBezTo>
                  <a:cubicBezTo>
                    <a:pt x="1026" y="196"/>
                    <a:pt x="1294" y="140"/>
                    <a:pt x="1549" y="22"/>
                  </a:cubicBezTo>
                  <a:cubicBezTo>
                    <a:pt x="1560" y="11"/>
                    <a:pt x="1574" y="11"/>
                    <a:pt x="159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5006;p51"/>
            <p:cNvSpPr/>
            <p:nvPr/>
          </p:nvSpPr>
          <p:spPr>
            <a:xfrm>
              <a:off x="7095903" y="4124179"/>
              <a:ext cx="65724" cy="9579"/>
            </a:xfrm>
            <a:custGeom>
              <a:avLst/>
              <a:gdLst/>
              <a:ahLst/>
              <a:cxnLst/>
              <a:rect l="l" t="t" r="r" b="b"/>
              <a:pathLst>
                <a:path w="1386" h="202" extrusionOk="0">
                  <a:moveTo>
                    <a:pt x="843" y="0"/>
                  </a:moveTo>
                  <a:cubicBezTo>
                    <a:pt x="806" y="0"/>
                    <a:pt x="769" y="1"/>
                    <a:pt x="732" y="3"/>
                  </a:cubicBezTo>
                  <a:cubicBezTo>
                    <a:pt x="534" y="14"/>
                    <a:pt x="349" y="37"/>
                    <a:pt x="173" y="107"/>
                  </a:cubicBezTo>
                  <a:cubicBezTo>
                    <a:pt x="103" y="132"/>
                    <a:pt x="59" y="165"/>
                    <a:pt x="0" y="202"/>
                  </a:cubicBezTo>
                  <a:cubicBezTo>
                    <a:pt x="640" y="188"/>
                    <a:pt x="1221" y="132"/>
                    <a:pt x="1386" y="62"/>
                  </a:cubicBezTo>
                  <a:cubicBezTo>
                    <a:pt x="1372" y="48"/>
                    <a:pt x="1372" y="48"/>
                    <a:pt x="1361" y="48"/>
                  </a:cubicBezTo>
                  <a:cubicBezTo>
                    <a:pt x="1188" y="20"/>
                    <a:pt x="1016" y="0"/>
                    <a:pt x="84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5007;p51"/>
            <p:cNvSpPr/>
            <p:nvPr/>
          </p:nvSpPr>
          <p:spPr>
            <a:xfrm>
              <a:off x="7060006" y="4180608"/>
              <a:ext cx="70656" cy="9199"/>
            </a:xfrm>
            <a:custGeom>
              <a:avLst/>
              <a:gdLst/>
              <a:ahLst/>
              <a:cxnLst/>
              <a:rect l="l" t="t" r="r" b="b"/>
              <a:pathLst>
                <a:path w="1490" h="194" extrusionOk="0">
                  <a:moveTo>
                    <a:pt x="0" y="59"/>
                  </a:moveTo>
                  <a:cubicBezTo>
                    <a:pt x="4" y="59"/>
                    <a:pt x="8" y="59"/>
                    <a:pt x="11" y="59"/>
                  </a:cubicBezTo>
                  <a:lnTo>
                    <a:pt x="11" y="59"/>
                  </a:lnTo>
                  <a:cubicBezTo>
                    <a:pt x="11" y="59"/>
                    <a:pt x="11" y="59"/>
                    <a:pt x="11" y="59"/>
                  </a:cubicBezTo>
                  <a:close/>
                  <a:moveTo>
                    <a:pt x="1489" y="1"/>
                  </a:moveTo>
                  <a:cubicBezTo>
                    <a:pt x="1246" y="23"/>
                    <a:pt x="989" y="70"/>
                    <a:pt x="746" y="70"/>
                  </a:cubicBezTo>
                  <a:cubicBezTo>
                    <a:pt x="697" y="73"/>
                    <a:pt x="647" y="73"/>
                    <a:pt x="597" y="73"/>
                  </a:cubicBezTo>
                  <a:cubicBezTo>
                    <a:pt x="402" y="73"/>
                    <a:pt x="202" y="60"/>
                    <a:pt x="11" y="59"/>
                  </a:cubicBezTo>
                  <a:lnTo>
                    <a:pt x="11" y="59"/>
                  </a:lnTo>
                  <a:cubicBezTo>
                    <a:pt x="246" y="150"/>
                    <a:pt x="480" y="194"/>
                    <a:pt x="718" y="194"/>
                  </a:cubicBezTo>
                  <a:cubicBezTo>
                    <a:pt x="812" y="194"/>
                    <a:pt x="905" y="187"/>
                    <a:pt x="1000" y="174"/>
                  </a:cubicBezTo>
                  <a:cubicBezTo>
                    <a:pt x="1140" y="151"/>
                    <a:pt x="1280" y="129"/>
                    <a:pt x="1408" y="59"/>
                  </a:cubicBezTo>
                  <a:cubicBezTo>
                    <a:pt x="1444" y="45"/>
                    <a:pt x="1467" y="23"/>
                    <a:pt x="1489" y="12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5008;p51"/>
            <p:cNvSpPr/>
            <p:nvPr/>
          </p:nvSpPr>
          <p:spPr>
            <a:xfrm>
              <a:off x="7087557" y="4129206"/>
              <a:ext cx="72363" cy="10812"/>
            </a:xfrm>
            <a:custGeom>
              <a:avLst/>
              <a:gdLst/>
              <a:ahLst/>
              <a:cxnLst/>
              <a:rect l="l" t="t" r="r" b="b"/>
              <a:pathLst>
                <a:path w="1526" h="228" extrusionOk="0">
                  <a:moveTo>
                    <a:pt x="1525" y="1"/>
                  </a:moveTo>
                  <a:cubicBezTo>
                    <a:pt x="1467" y="26"/>
                    <a:pt x="1408" y="37"/>
                    <a:pt x="1338" y="48"/>
                  </a:cubicBezTo>
                  <a:cubicBezTo>
                    <a:pt x="1176" y="59"/>
                    <a:pt x="1014" y="70"/>
                    <a:pt x="849" y="82"/>
                  </a:cubicBezTo>
                  <a:cubicBezTo>
                    <a:pt x="676" y="107"/>
                    <a:pt x="514" y="107"/>
                    <a:pt x="338" y="129"/>
                  </a:cubicBezTo>
                  <a:cubicBezTo>
                    <a:pt x="246" y="129"/>
                    <a:pt x="151" y="151"/>
                    <a:pt x="59" y="177"/>
                  </a:cubicBezTo>
                  <a:cubicBezTo>
                    <a:pt x="36" y="177"/>
                    <a:pt x="25" y="188"/>
                    <a:pt x="0" y="210"/>
                  </a:cubicBezTo>
                  <a:cubicBezTo>
                    <a:pt x="128" y="221"/>
                    <a:pt x="253" y="227"/>
                    <a:pt x="377" y="227"/>
                  </a:cubicBezTo>
                  <a:cubicBezTo>
                    <a:pt x="773" y="227"/>
                    <a:pt x="1153" y="166"/>
                    <a:pt x="1525" y="26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5009;p51"/>
            <p:cNvSpPr/>
            <p:nvPr/>
          </p:nvSpPr>
          <p:spPr>
            <a:xfrm>
              <a:off x="6983804" y="4158463"/>
              <a:ext cx="23236" cy="77958"/>
            </a:xfrm>
            <a:custGeom>
              <a:avLst/>
              <a:gdLst/>
              <a:ahLst/>
              <a:cxnLst/>
              <a:rect l="l" t="t" r="r" b="b"/>
              <a:pathLst>
                <a:path w="490" h="1644" extrusionOk="0">
                  <a:moveTo>
                    <a:pt x="490" y="1"/>
                  </a:moveTo>
                  <a:lnTo>
                    <a:pt x="490" y="1"/>
                  </a:lnTo>
                  <a:cubicBezTo>
                    <a:pt x="280" y="222"/>
                    <a:pt x="188" y="490"/>
                    <a:pt x="104" y="780"/>
                  </a:cubicBezTo>
                  <a:cubicBezTo>
                    <a:pt x="1" y="1096"/>
                    <a:pt x="12" y="1560"/>
                    <a:pt x="59" y="1644"/>
                  </a:cubicBezTo>
                  <a:cubicBezTo>
                    <a:pt x="82" y="1060"/>
                    <a:pt x="233" y="512"/>
                    <a:pt x="49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5010;p51"/>
            <p:cNvSpPr/>
            <p:nvPr/>
          </p:nvSpPr>
          <p:spPr>
            <a:xfrm>
              <a:off x="7074279" y="4092788"/>
              <a:ext cx="7872" cy="58611"/>
            </a:xfrm>
            <a:custGeom>
              <a:avLst/>
              <a:gdLst/>
              <a:ahLst/>
              <a:cxnLst/>
              <a:rect l="l" t="t" r="r" b="b"/>
              <a:pathLst>
                <a:path w="166" h="1236" extrusionOk="0">
                  <a:moveTo>
                    <a:pt x="71" y="0"/>
                  </a:moveTo>
                  <a:lnTo>
                    <a:pt x="71" y="0"/>
                  </a:lnTo>
                  <a:cubicBezTo>
                    <a:pt x="12" y="165"/>
                    <a:pt x="1" y="1059"/>
                    <a:pt x="59" y="1235"/>
                  </a:cubicBezTo>
                  <a:cubicBezTo>
                    <a:pt x="152" y="1129"/>
                    <a:pt x="166" y="210"/>
                    <a:pt x="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5011;p51"/>
            <p:cNvSpPr/>
            <p:nvPr/>
          </p:nvSpPr>
          <p:spPr>
            <a:xfrm>
              <a:off x="7064891" y="4089990"/>
              <a:ext cx="11191" cy="65250"/>
            </a:xfrm>
            <a:custGeom>
              <a:avLst/>
              <a:gdLst/>
              <a:ahLst/>
              <a:cxnLst/>
              <a:rect l="l" t="t" r="r" b="b"/>
              <a:pathLst>
                <a:path w="236" h="1376" extrusionOk="0">
                  <a:moveTo>
                    <a:pt x="235" y="1"/>
                  </a:moveTo>
                  <a:cubicBezTo>
                    <a:pt x="59" y="456"/>
                    <a:pt x="0" y="909"/>
                    <a:pt x="199" y="1375"/>
                  </a:cubicBezTo>
                  <a:cubicBezTo>
                    <a:pt x="210" y="1364"/>
                    <a:pt x="224" y="1364"/>
                    <a:pt x="224" y="1364"/>
                  </a:cubicBezTo>
                  <a:cubicBezTo>
                    <a:pt x="140" y="909"/>
                    <a:pt x="188" y="456"/>
                    <a:pt x="23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5012;p51"/>
            <p:cNvSpPr/>
            <p:nvPr/>
          </p:nvSpPr>
          <p:spPr>
            <a:xfrm>
              <a:off x="7026860" y="4120480"/>
              <a:ext cx="26034" cy="64017"/>
            </a:xfrm>
            <a:custGeom>
              <a:avLst/>
              <a:gdLst/>
              <a:ahLst/>
              <a:cxnLst/>
              <a:rect l="l" t="t" r="r" b="b"/>
              <a:pathLst>
                <a:path w="549" h="1350" extrusionOk="0">
                  <a:moveTo>
                    <a:pt x="548" y="0"/>
                  </a:moveTo>
                  <a:cubicBezTo>
                    <a:pt x="280" y="126"/>
                    <a:pt x="1" y="861"/>
                    <a:pt x="34" y="1350"/>
                  </a:cubicBezTo>
                  <a:cubicBezTo>
                    <a:pt x="140" y="861"/>
                    <a:pt x="244" y="394"/>
                    <a:pt x="54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5013;p51"/>
            <p:cNvSpPr/>
            <p:nvPr/>
          </p:nvSpPr>
          <p:spPr>
            <a:xfrm>
              <a:off x="7093626" y="4062440"/>
              <a:ext cx="6165" cy="56904"/>
            </a:xfrm>
            <a:custGeom>
              <a:avLst/>
              <a:gdLst/>
              <a:ahLst/>
              <a:cxnLst/>
              <a:rect l="l" t="t" r="r" b="b"/>
              <a:pathLst>
                <a:path w="130" h="1200" extrusionOk="0">
                  <a:moveTo>
                    <a:pt x="70" y="1"/>
                  </a:moveTo>
                  <a:cubicBezTo>
                    <a:pt x="1" y="302"/>
                    <a:pt x="12" y="1107"/>
                    <a:pt x="70" y="1199"/>
                  </a:cubicBezTo>
                  <a:cubicBezTo>
                    <a:pt x="93" y="1001"/>
                    <a:pt x="118" y="805"/>
                    <a:pt x="129" y="607"/>
                  </a:cubicBezTo>
                  <a:cubicBezTo>
                    <a:pt x="129" y="408"/>
                    <a:pt x="118" y="210"/>
                    <a:pt x="7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5014;p51"/>
            <p:cNvSpPr/>
            <p:nvPr/>
          </p:nvSpPr>
          <p:spPr>
            <a:xfrm>
              <a:off x="7107947" y="4095538"/>
              <a:ext cx="53016" cy="13847"/>
            </a:xfrm>
            <a:custGeom>
              <a:avLst/>
              <a:gdLst/>
              <a:ahLst/>
              <a:cxnLst/>
              <a:rect l="l" t="t" r="r" b="b"/>
              <a:pathLst>
                <a:path w="1118" h="292" extrusionOk="0">
                  <a:moveTo>
                    <a:pt x="1084" y="1"/>
                  </a:moveTo>
                  <a:cubicBezTo>
                    <a:pt x="805" y="1"/>
                    <a:pt x="514" y="37"/>
                    <a:pt x="246" y="141"/>
                  </a:cubicBezTo>
                  <a:cubicBezTo>
                    <a:pt x="165" y="177"/>
                    <a:pt x="84" y="211"/>
                    <a:pt x="0" y="292"/>
                  </a:cubicBezTo>
                  <a:cubicBezTo>
                    <a:pt x="14" y="280"/>
                    <a:pt x="25" y="280"/>
                    <a:pt x="25" y="280"/>
                  </a:cubicBezTo>
                  <a:cubicBezTo>
                    <a:pt x="327" y="199"/>
                    <a:pt x="618" y="118"/>
                    <a:pt x="922" y="60"/>
                  </a:cubicBezTo>
                  <a:cubicBezTo>
                    <a:pt x="992" y="60"/>
                    <a:pt x="1048" y="23"/>
                    <a:pt x="1118" y="12"/>
                  </a:cubicBezTo>
                  <a:cubicBezTo>
                    <a:pt x="1107" y="1"/>
                    <a:pt x="1095" y="1"/>
                    <a:pt x="108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5015;p51"/>
            <p:cNvSpPr/>
            <p:nvPr/>
          </p:nvSpPr>
          <p:spPr>
            <a:xfrm>
              <a:off x="7107425" y="4099426"/>
              <a:ext cx="50882" cy="12234"/>
            </a:xfrm>
            <a:custGeom>
              <a:avLst/>
              <a:gdLst/>
              <a:ahLst/>
              <a:cxnLst/>
              <a:rect l="l" t="t" r="r" b="b"/>
              <a:pathLst>
                <a:path w="1073" h="258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699" y="47"/>
                    <a:pt x="349" y="140"/>
                    <a:pt x="0" y="257"/>
                  </a:cubicBezTo>
                  <a:cubicBezTo>
                    <a:pt x="386" y="257"/>
                    <a:pt x="735" y="151"/>
                    <a:pt x="107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5016;p51"/>
            <p:cNvSpPr/>
            <p:nvPr/>
          </p:nvSpPr>
          <p:spPr>
            <a:xfrm>
              <a:off x="7087557" y="4064147"/>
              <a:ext cx="7160" cy="55718"/>
            </a:xfrm>
            <a:custGeom>
              <a:avLst/>
              <a:gdLst/>
              <a:ahLst/>
              <a:cxnLst/>
              <a:rect l="l" t="t" r="r" b="b"/>
              <a:pathLst>
                <a:path w="151" h="1175" extrusionOk="0">
                  <a:moveTo>
                    <a:pt x="151" y="1"/>
                  </a:moveTo>
                  <a:cubicBezTo>
                    <a:pt x="0" y="255"/>
                    <a:pt x="0" y="1012"/>
                    <a:pt x="151" y="1174"/>
                  </a:cubicBezTo>
                  <a:cubicBezTo>
                    <a:pt x="81" y="791"/>
                    <a:pt x="117" y="395"/>
                    <a:pt x="15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5017;p51"/>
            <p:cNvSpPr/>
            <p:nvPr/>
          </p:nvSpPr>
          <p:spPr>
            <a:xfrm>
              <a:off x="6972803" y="4054758"/>
              <a:ext cx="194280" cy="192667"/>
            </a:xfrm>
            <a:custGeom>
              <a:avLst/>
              <a:gdLst/>
              <a:ahLst/>
              <a:cxnLst/>
              <a:rect l="l" t="t" r="r" b="b"/>
              <a:pathLst>
                <a:path w="4097" h="4063" extrusionOk="0">
                  <a:moveTo>
                    <a:pt x="3934" y="861"/>
                  </a:moveTo>
                  <a:cubicBezTo>
                    <a:pt x="3945" y="861"/>
                    <a:pt x="3957" y="861"/>
                    <a:pt x="3968" y="872"/>
                  </a:cubicBezTo>
                  <a:cubicBezTo>
                    <a:pt x="3898" y="883"/>
                    <a:pt x="3842" y="920"/>
                    <a:pt x="3772" y="920"/>
                  </a:cubicBezTo>
                  <a:cubicBezTo>
                    <a:pt x="3468" y="978"/>
                    <a:pt x="3177" y="1059"/>
                    <a:pt x="2875" y="1140"/>
                  </a:cubicBezTo>
                  <a:cubicBezTo>
                    <a:pt x="2875" y="1140"/>
                    <a:pt x="2864" y="1140"/>
                    <a:pt x="2850" y="1152"/>
                  </a:cubicBezTo>
                  <a:cubicBezTo>
                    <a:pt x="2934" y="1071"/>
                    <a:pt x="3015" y="1037"/>
                    <a:pt x="3096" y="1001"/>
                  </a:cubicBezTo>
                  <a:cubicBezTo>
                    <a:pt x="3364" y="897"/>
                    <a:pt x="3655" y="861"/>
                    <a:pt x="3934" y="861"/>
                  </a:cubicBezTo>
                  <a:close/>
                  <a:moveTo>
                    <a:pt x="3912" y="942"/>
                  </a:moveTo>
                  <a:cubicBezTo>
                    <a:pt x="3574" y="1093"/>
                    <a:pt x="3225" y="1199"/>
                    <a:pt x="2839" y="1199"/>
                  </a:cubicBezTo>
                  <a:cubicBezTo>
                    <a:pt x="3188" y="1082"/>
                    <a:pt x="3538" y="989"/>
                    <a:pt x="3912" y="942"/>
                  </a:cubicBezTo>
                  <a:close/>
                  <a:moveTo>
                    <a:pt x="2618" y="163"/>
                  </a:moveTo>
                  <a:cubicBezTo>
                    <a:pt x="2666" y="372"/>
                    <a:pt x="2677" y="570"/>
                    <a:pt x="2677" y="769"/>
                  </a:cubicBezTo>
                  <a:cubicBezTo>
                    <a:pt x="2666" y="967"/>
                    <a:pt x="2641" y="1163"/>
                    <a:pt x="2618" y="1361"/>
                  </a:cubicBezTo>
                  <a:cubicBezTo>
                    <a:pt x="2560" y="1269"/>
                    <a:pt x="2549" y="464"/>
                    <a:pt x="2618" y="163"/>
                  </a:cubicBezTo>
                  <a:close/>
                  <a:moveTo>
                    <a:pt x="2571" y="199"/>
                  </a:moveTo>
                  <a:cubicBezTo>
                    <a:pt x="2537" y="593"/>
                    <a:pt x="2501" y="989"/>
                    <a:pt x="2571" y="1372"/>
                  </a:cubicBezTo>
                  <a:cubicBezTo>
                    <a:pt x="2420" y="1210"/>
                    <a:pt x="2420" y="453"/>
                    <a:pt x="2571" y="199"/>
                  </a:cubicBezTo>
                  <a:close/>
                  <a:moveTo>
                    <a:pt x="3439" y="1464"/>
                  </a:moveTo>
                  <a:cubicBezTo>
                    <a:pt x="3612" y="1464"/>
                    <a:pt x="3784" y="1484"/>
                    <a:pt x="3957" y="1512"/>
                  </a:cubicBezTo>
                  <a:cubicBezTo>
                    <a:pt x="3968" y="1512"/>
                    <a:pt x="3968" y="1512"/>
                    <a:pt x="3982" y="1526"/>
                  </a:cubicBezTo>
                  <a:cubicBezTo>
                    <a:pt x="3817" y="1596"/>
                    <a:pt x="3236" y="1652"/>
                    <a:pt x="2596" y="1666"/>
                  </a:cubicBezTo>
                  <a:cubicBezTo>
                    <a:pt x="2655" y="1629"/>
                    <a:pt x="2699" y="1596"/>
                    <a:pt x="2769" y="1571"/>
                  </a:cubicBezTo>
                  <a:cubicBezTo>
                    <a:pt x="2945" y="1501"/>
                    <a:pt x="3130" y="1478"/>
                    <a:pt x="3328" y="1467"/>
                  </a:cubicBezTo>
                  <a:cubicBezTo>
                    <a:pt x="3365" y="1465"/>
                    <a:pt x="3402" y="1464"/>
                    <a:pt x="3439" y="1464"/>
                  </a:cubicBezTo>
                  <a:close/>
                  <a:moveTo>
                    <a:pt x="3945" y="1571"/>
                  </a:moveTo>
                  <a:lnTo>
                    <a:pt x="3945" y="1596"/>
                  </a:lnTo>
                  <a:cubicBezTo>
                    <a:pt x="3573" y="1736"/>
                    <a:pt x="3193" y="1797"/>
                    <a:pt x="2797" y="1797"/>
                  </a:cubicBezTo>
                  <a:cubicBezTo>
                    <a:pt x="2673" y="1797"/>
                    <a:pt x="2548" y="1791"/>
                    <a:pt x="2420" y="1780"/>
                  </a:cubicBezTo>
                  <a:cubicBezTo>
                    <a:pt x="2445" y="1758"/>
                    <a:pt x="2456" y="1747"/>
                    <a:pt x="2479" y="1747"/>
                  </a:cubicBezTo>
                  <a:cubicBezTo>
                    <a:pt x="2571" y="1721"/>
                    <a:pt x="2666" y="1699"/>
                    <a:pt x="2758" y="1699"/>
                  </a:cubicBezTo>
                  <a:cubicBezTo>
                    <a:pt x="2934" y="1677"/>
                    <a:pt x="3096" y="1677"/>
                    <a:pt x="3269" y="1652"/>
                  </a:cubicBezTo>
                  <a:cubicBezTo>
                    <a:pt x="3434" y="1640"/>
                    <a:pt x="3596" y="1629"/>
                    <a:pt x="3758" y="1618"/>
                  </a:cubicBezTo>
                  <a:cubicBezTo>
                    <a:pt x="3828" y="1607"/>
                    <a:pt x="3887" y="1596"/>
                    <a:pt x="3945" y="1571"/>
                  </a:cubicBezTo>
                  <a:close/>
                  <a:moveTo>
                    <a:pt x="2211" y="802"/>
                  </a:moveTo>
                  <a:lnTo>
                    <a:pt x="2211" y="802"/>
                  </a:lnTo>
                  <a:cubicBezTo>
                    <a:pt x="2306" y="1012"/>
                    <a:pt x="2292" y="1931"/>
                    <a:pt x="2199" y="2037"/>
                  </a:cubicBezTo>
                  <a:cubicBezTo>
                    <a:pt x="2141" y="1861"/>
                    <a:pt x="2152" y="967"/>
                    <a:pt x="2211" y="802"/>
                  </a:cubicBezTo>
                  <a:close/>
                  <a:moveTo>
                    <a:pt x="2177" y="744"/>
                  </a:moveTo>
                  <a:cubicBezTo>
                    <a:pt x="2130" y="1199"/>
                    <a:pt x="2082" y="1652"/>
                    <a:pt x="2166" y="2107"/>
                  </a:cubicBezTo>
                  <a:cubicBezTo>
                    <a:pt x="2166" y="2107"/>
                    <a:pt x="2152" y="2107"/>
                    <a:pt x="2141" y="2118"/>
                  </a:cubicBezTo>
                  <a:cubicBezTo>
                    <a:pt x="1942" y="1652"/>
                    <a:pt x="2001" y="1199"/>
                    <a:pt x="2177" y="744"/>
                  </a:cubicBezTo>
                  <a:close/>
                  <a:moveTo>
                    <a:pt x="2678" y="2497"/>
                  </a:moveTo>
                  <a:cubicBezTo>
                    <a:pt x="2943" y="2497"/>
                    <a:pt x="3188" y="2532"/>
                    <a:pt x="3306" y="2596"/>
                  </a:cubicBezTo>
                  <a:cubicBezTo>
                    <a:pt x="3022" y="2666"/>
                    <a:pt x="2730" y="2698"/>
                    <a:pt x="2435" y="2698"/>
                  </a:cubicBezTo>
                  <a:cubicBezTo>
                    <a:pt x="2233" y="2698"/>
                    <a:pt x="2031" y="2683"/>
                    <a:pt x="1828" y="2655"/>
                  </a:cubicBezTo>
                  <a:cubicBezTo>
                    <a:pt x="2018" y="2547"/>
                    <a:pt x="2362" y="2497"/>
                    <a:pt x="2678" y="2497"/>
                  </a:cubicBezTo>
                  <a:close/>
                  <a:moveTo>
                    <a:pt x="1688" y="1386"/>
                  </a:moveTo>
                  <a:cubicBezTo>
                    <a:pt x="1384" y="1780"/>
                    <a:pt x="1280" y="2247"/>
                    <a:pt x="1174" y="2736"/>
                  </a:cubicBezTo>
                  <a:cubicBezTo>
                    <a:pt x="1141" y="2247"/>
                    <a:pt x="1420" y="1512"/>
                    <a:pt x="1688" y="1386"/>
                  </a:cubicBezTo>
                  <a:close/>
                  <a:moveTo>
                    <a:pt x="3328" y="2655"/>
                  </a:moveTo>
                  <a:lnTo>
                    <a:pt x="3328" y="2666"/>
                  </a:lnTo>
                  <a:cubicBezTo>
                    <a:pt x="3306" y="2677"/>
                    <a:pt x="3283" y="2699"/>
                    <a:pt x="3247" y="2713"/>
                  </a:cubicBezTo>
                  <a:cubicBezTo>
                    <a:pt x="3119" y="2783"/>
                    <a:pt x="2979" y="2805"/>
                    <a:pt x="2839" y="2828"/>
                  </a:cubicBezTo>
                  <a:cubicBezTo>
                    <a:pt x="2744" y="2841"/>
                    <a:pt x="2651" y="2848"/>
                    <a:pt x="2557" y="2848"/>
                  </a:cubicBezTo>
                  <a:cubicBezTo>
                    <a:pt x="2319" y="2848"/>
                    <a:pt x="2085" y="2804"/>
                    <a:pt x="1850" y="2713"/>
                  </a:cubicBezTo>
                  <a:lnTo>
                    <a:pt x="1850" y="2713"/>
                  </a:lnTo>
                  <a:cubicBezTo>
                    <a:pt x="2041" y="2714"/>
                    <a:pt x="2241" y="2727"/>
                    <a:pt x="2436" y="2727"/>
                  </a:cubicBezTo>
                  <a:cubicBezTo>
                    <a:pt x="2486" y="2727"/>
                    <a:pt x="2536" y="2727"/>
                    <a:pt x="2585" y="2724"/>
                  </a:cubicBezTo>
                  <a:cubicBezTo>
                    <a:pt x="2828" y="2724"/>
                    <a:pt x="3085" y="2677"/>
                    <a:pt x="3328" y="2655"/>
                  </a:cubicBezTo>
                  <a:close/>
                  <a:moveTo>
                    <a:pt x="1747" y="1361"/>
                  </a:moveTo>
                  <a:lnTo>
                    <a:pt x="1758" y="1372"/>
                  </a:lnTo>
                  <a:cubicBezTo>
                    <a:pt x="1758" y="1512"/>
                    <a:pt x="1747" y="1652"/>
                    <a:pt x="1733" y="1780"/>
                  </a:cubicBezTo>
                  <a:cubicBezTo>
                    <a:pt x="1711" y="2071"/>
                    <a:pt x="1618" y="2339"/>
                    <a:pt x="1537" y="2607"/>
                  </a:cubicBezTo>
                  <a:cubicBezTo>
                    <a:pt x="1490" y="2747"/>
                    <a:pt x="1420" y="2886"/>
                    <a:pt x="1328" y="3015"/>
                  </a:cubicBezTo>
                  <a:cubicBezTo>
                    <a:pt x="1291" y="3062"/>
                    <a:pt x="1233" y="3096"/>
                    <a:pt x="1188" y="3143"/>
                  </a:cubicBezTo>
                  <a:lnTo>
                    <a:pt x="1174" y="3143"/>
                  </a:lnTo>
                  <a:cubicBezTo>
                    <a:pt x="1174" y="3062"/>
                    <a:pt x="1163" y="2993"/>
                    <a:pt x="1174" y="2909"/>
                  </a:cubicBezTo>
                  <a:cubicBezTo>
                    <a:pt x="1222" y="2699"/>
                    <a:pt x="1258" y="2479"/>
                    <a:pt x="1314" y="2269"/>
                  </a:cubicBezTo>
                  <a:cubicBezTo>
                    <a:pt x="1373" y="2071"/>
                    <a:pt x="1431" y="1861"/>
                    <a:pt x="1549" y="1688"/>
                  </a:cubicBezTo>
                  <a:cubicBezTo>
                    <a:pt x="1607" y="1571"/>
                    <a:pt x="1677" y="1467"/>
                    <a:pt x="1747" y="1361"/>
                  </a:cubicBezTo>
                  <a:close/>
                  <a:moveTo>
                    <a:pt x="1662" y="3388"/>
                  </a:moveTo>
                  <a:cubicBezTo>
                    <a:pt x="1898" y="3388"/>
                    <a:pt x="2136" y="3430"/>
                    <a:pt x="2375" y="3515"/>
                  </a:cubicBezTo>
                  <a:lnTo>
                    <a:pt x="2375" y="3526"/>
                  </a:lnTo>
                  <a:cubicBezTo>
                    <a:pt x="2361" y="3537"/>
                    <a:pt x="2339" y="3551"/>
                    <a:pt x="2328" y="3551"/>
                  </a:cubicBezTo>
                  <a:cubicBezTo>
                    <a:pt x="2130" y="3574"/>
                    <a:pt x="1942" y="3607"/>
                    <a:pt x="1747" y="3621"/>
                  </a:cubicBezTo>
                  <a:cubicBezTo>
                    <a:pt x="1467" y="3632"/>
                    <a:pt x="1174" y="3632"/>
                    <a:pt x="895" y="3632"/>
                  </a:cubicBezTo>
                  <a:cubicBezTo>
                    <a:pt x="839" y="3632"/>
                    <a:pt x="791" y="3621"/>
                    <a:pt x="733" y="3607"/>
                  </a:cubicBezTo>
                  <a:cubicBezTo>
                    <a:pt x="1039" y="3462"/>
                    <a:pt x="1349" y="3388"/>
                    <a:pt x="1662" y="3388"/>
                  </a:cubicBezTo>
                  <a:close/>
                  <a:moveTo>
                    <a:pt x="791" y="2154"/>
                  </a:moveTo>
                  <a:cubicBezTo>
                    <a:pt x="803" y="2224"/>
                    <a:pt x="803" y="2294"/>
                    <a:pt x="814" y="2364"/>
                  </a:cubicBezTo>
                  <a:cubicBezTo>
                    <a:pt x="839" y="2805"/>
                    <a:pt x="722" y="3213"/>
                    <a:pt x="534" y="3607"/>
                  </a:cubicBezTo>
                  <a:cubicBezTo>
                    <a:pt x="501" y="3691"/>
                    <a:pt x="442" y="3736"/>
                    <a:pt x="336" y="3794"/>
                  </a:cubicBezTo>
                  <a:cubicBezTo>
                    <a:pt x="280" y="3562"/>
                    <a:pt x="604" y="2350"/>
                    <a:pt x="791" y="2154"/>
                  </a:cubicBezTo>
                  <a:close/>
                  <a:moveTo>
                    <a:pt x="722" y="2188"/>
                  </a:moveTo>
                  <a:lnTo>
                    <a:pt x="722" y="2188"/>
                  </a:lnTo>
                  <a:cubicBezTo>
                    <a:pt x="465" y="2699"/>
                    <a:pt x="314" y="3247"/>
                    <a:pt x="291" y="3831"/>
                  </a:cubicBezTo>
                  <a:cubicBezTo>
                    <a:pt x="244" y="3747"/>
                    <a:pt x="233" y="3283"/>
                    <a:pt x="336" y="2967"/>
                  </a:cubicBezTo>
                  <a:cubicBezTo>
                    <a:pt x="420" y="2677"/>
                    <a:pt x="512" y="2409"/>
                    <a:pt x="722" y="2188"/>
                  </a:cubicBezTo>
                  <a:close/>
                  <a:moveTo>
                    <a:pt x="2258" y="3621"/>
                  </a:moveTo>
                  <a:lnTo>
                    <a:pt x="2258" y="3621"/>
                  </a:lnTo>
                  <a:cubicBezTo>
                    <a:pt x="2236" y="3632"/>
                    <a:pt x="2222" y="3632"/>
                    <a:pt x="2211" y="3643"/>
                  </a:cubicBezTo>
                  <a:cubicBezTo>
                    <a:pt x="1956" y="3761"/>
                    <a:pt x="1688" y="3817"/>
                    <a:pt x="1409" y="3831"/>
                  </a:cubicBezTo>
                  <a:cubicBezTo>
                    <a:pt x="1359" y="3834"/>
                    <a:pt x="1308" y="3836"/>
                    <a:pt x="1259" y="3836"/>
                  </a:cubicBezTo>
                  <a:cubicBezTo>
                    <a:pt x="1135" y="3836"/>
                    <a:pt x="1013" y="3822"/>
                    <a:pt x="895" y="3772"/>
                  </a:cubicBezTo>
                  <a:cubicBezTo>
                    <a:pt x="814" y="3736"/>
                    <a:pt x="744" y="3691"/>
                    <a:pt x="663" y="3643"/>
                  </a:cubicBezTo>
                  <a:lnTo>
                    <a:pt x="663" y="3643"/>
                  </a:lnTo>
                  <a:cubicBezTo>
                    <a:pt x="920" y="3660"/>
                    <a:pt x="1174" y="3671"/>
                    <a:pt x="1428" y="3671"/>
                  </a:cubicBezTo>
                  <a:cubicBezTo>
                    <a:pt x="1703" y="3671"/>
                    <a:pt x="1979" y="3657"/>
                    <a:pt x="2258" y="3621"/>
                  </a:cubicBezTo>
                  <a:close/>
                  <a:moveTo>
                    <a:pt x="2618" y="1"/>
                  </a:moveTo>
                  <a:cubicBezTo>
                    <a:pt x="2596" y="1"/>
                    <a:pt x="2585" y="12"/>
                    <a:pt x="2571" y="23"/>
                  </a:cubicBezTo>
                  <a:cubicBezTo>
                    <a:pt x="2560" y="34"/>
                    <a:pt x="2560" y="59"/>
                    <a:pt x="2549" y="70"/>
                  </a:cubicBezTo>
                  <a:cubicBezTo>
                    <a:pt x="2501" y="221"/>
                    <a:pt x="2445" y="383"/>
                    <a:pt x="2420" y="548"/>
                  </a:cubicBezTo>
                  <a:cubicBezTo>
                    <a:pt x="2387" y="802"/>
                    <a:pt x="2409" y="1059"/>
                    <a:pt x="2490" y="1316"/>
                  </a:cubicBezTo>
                  <a:cubicBezTo>
                    <a:pt x="2501" y="1372"/>
                    <a:pt x="2537" y="1420"/>
                    <a:pt x="2571" y="1490"/>
                  </a:cubicBezTo>
                  <a:cubicBezTo>
                    <a:pt x="2490" y="1607"/>
                    <a:pt x="2398" y="1758"/>
                    <a:pt x="2306" y="1897"/>
                  </a:cubicBezTo>
                  <a:cubicBezTo>
                    <a:pt x="2292" y="1861"/>
                    <a:pt x="2292" y="1850"/>
                    <a:pt x="2292" y="1828"/>
                  </a:cubicBezTo>
                  <a:cubicBezTo>
                    <a:pt x="2306" y="1652"/>
                    <a:pt x="2328" y="1478"/>
                    <a:pt x="2317" y="1302"/>
                  </a:cubicBezTo>
                  <a:cubicBezTo>
                    <a:pt x="2306" y="1107"/>
                    <a:pt x="2269" y="908"/>
                    <a:pt x="2247" y="710"/>
                  </a:cubicBezTo>
                  <a:cubicBezTo>
                    <a:pt x="2247" y="674"/>
                    <a:pt x="2222" y="629"/>
                    <a:pt x="2199" y="629"/>
                  </a:cubicBezTo>
                  <a:cubicBezTo>
                    <a:pt x="2194" y="628"/>
                    <a:pt x="2190" y="627"/>
                    <a:pt x="2186" y="627"/>
                  </a:cubicBezTo>
                  <a:cubicBezTo>
                    <a:pt x="2152" y="627"/>
                    <a:pt x="2150" y="667"/>
                    <a:pt x="2130" y="699"/>
                  </a:cubicBezTo>
                  <a:cubicBezTo>
                    <a:pt x="2060" y="883"/>
                    <a:pt x="2012" y="1071"/>
                    <a:pt x="1990" y="1258"/>
                  </a:cubicBezTo>
                  <a:cubicBezTo>
                    <a:pt x="1942" y="1559"/>
                    <a:pt x="1979" y="1850"/>
                    <a:pt x="2096" y="2129"/>
                  </a:cubicBezTo>
                  <a:cubicBezTo>
                    <a:pt x="2107" y="2154"/>
                    <a:pt x="2107" y="2177"/>
                    <a:pt x="2082" y="2199"/>
                  </a:cubicBezTo>
                  <a:cubicBezTo>
                    <a:pt x="1968" y="2339"/>
                    <a:pt x="1850" y="2467"/>
                    <a:pt x="1733" y="2607"/>
                  </a:cubicBezTo>
                  <a:cubicBezTo>
                    <a:pt x="1652" y="2688"/>
                    <a:pt x="1571" y="2769"/>
                    <a:pt x="1501" y="2853"/>
                  </a:cubicBezTo>
                  <a:lnTo>
                    <a:pt x="1490" y="2839"/>
                  </a:lnTo>
                  <a:cubicBezTo>
                    <a:pt x="1501" y="2805"/>
                    <a:pt x="1523" y="2758"/>
                    <a:pt x="1549" y="2713"/>
                  </a:cubicBezTo>
                  <a:cubicBezTo>
                    <a:pt x="1652" y="2409"/>
                    <a:pt x="1747" y="2107"/>
                    <a:pt x="1780" y="1780"/>
                  </a:cubicBezTo>
                  <a:cubicBezTo>
                    <a:pt x="1792" y="1640"/>
                    <a:pt x="1803" y="1490"/>
                    <a:pt x="1803" y="1350"/>
                  </a:cubicBezTo>
                  <a:cubicBezTo>
                    <a:pt x="1803" y="1305"/>
                    <a:pt x="1779" y="1279"/>
                    <a:pt x="1747" y="1279"/>
                  </a:cubicBezTo>
                  <a:cubicBezTo>
                    <a:pt x="1729" y="1279"/>
                    <a:pt x="1709" y="1287"/>
                    <a:pt x="1688" y="1302"/>
                  </a:cubicBezTo>
                  <a:cubicBezTo>
                    <a:pt x="1630" y="1350"/>
                    <a:pt x="1560" y="1409"/>
                    <a:pt x="1512" y="1478"/>
                  </a:cubicBezTo>
                  <a:cubicBezTo>
                    <a:pt x="1303" y="1747"/>
                    <a:pt x="1174" y="2059"/>
                    <a:pt x="1141" y="2397"/>
                  </a:cubicBezTo>
                  <a:cubicBezTo>
                    <a:pt x="1118" y="2643"/>
                    <a:pt x="1104" y="2898"/>
                    <a:pt x="1129" y="3143"/>
                  </a:cubicBezTo>
                  <a:cubicBezTo>
                    <a:pt x="1141" y="3177"/>
                    <a:pt x="1129" y="3202"/>
                    <a:pt x="1093" y="3224"/>
                  </a:cubicBezTo>
                  <a:cubicBezTo>
                    <a:pt x="942" y="3342"/>
                    <a:pt x="791" y="3467"/>
                    <a:pt x="641" y="3585"/>
                  </a:cubicBezTo>
                  <a:cubicBezTo>
                    <a:pt x="629" y="3596"/>
                    <a:pt x="615" y="3596"/>
                    <a:pt x="604" y="3607"/>
                  </a:cubicBezTo>
                  <a:cubicBezTo>
                    <a:pt x="604" y="3585"/>
                    <a:pt x="604" y="3574"/>
                    <a:pt x="615" y="3551"/>
                  </a:cubicBezTo>
                  <a:cubicBezTo>
                    <a:pt x="769" y="3202"/>
                    <a:pt x="884" y="2853"/>
                    <a:pt x="861" y="2467"/>
                  </a:cubicBezTo>
                  <a:cubicBezTo>
                    <a:pt x="861" y="2350"/>
                    <a:pt x="850" y="2247"/>
                    <a:pt x="825" y="2129"/>
                  </a:cubicBezTo>
                  <a:cubicBezTo>
                    <a:pt x="818" y="2095"/>
                    <a:pt x="801" y="2077"/>
                    <a:pt x="778" y="2077"/>
                  </a:cubicBezTo>
                  <a:cubicBezTo>
                    <a:pt x="761" y="2077"/>
                    <a:pt x="742" y="2087"/>
                    <a:pt x="722" y="2107"/>
                  </a:cubicBezTo>
                  <a:cubicBezTo>
                    <a:pt x="710" y="2118"/>
                    <a:pt x="699" y="2129"/>
                    <a:pt x="685" y="2140"/>
                  </a:cubicBezTo>
                  <a:cubicBezTo>
                    <a:pt x="604" y="2258"/>
                    <a:pt x="512" y="2364"/>
                    <a:pt x="453" y="2490"/>
                  </a:cubicBezTo>
                  <a:cubicBezTo>
                    <a:pt x="255" y="2909"/>
                    <a:pt x="163" y="3364"/>
                    <a:pt x="222" y="3831"/>
                  </a:cubicBezTo>
                  <a:cubicBezTo>
                    <a:pt x="233" y="3864"/>
                    <a:pt x="222" y="3875"/>
                    <a:pt x="196" y="3900"/>
                  </a:cubicBezTo>
                  <a:cubicBezTo>
                    <a:pt x="152" y="3923"/>
                    <a:pt x="104" y="3956"/>
                    <a:pt x="57" y="3993"/>
                  </a:cubicBezTo>
                  <a:cubicBezTo>
                    <a:pt x="34" y="4004"/>
                    <a:pt x="23" y="4026"/>
                    <a:pt x="1" y="4040"/>
                  </a:cubicBezTo>
                  <a:cubicBezTo>
                    <a:pt x="12" y="4051"/>
                    <a:pt x="12" y="4051"/>
                    <a:pt x="12" y="4063"/>
                  </a:cubicBezTo>
                  <a:cubicBezTo>
                    <a:pt x="46" y="4051"/>
                    <a:pt x="71" y="4040"/>
                    <a:pt x="93" y="4015"/>
                  </a:cubicBezTo>
                  <a:cubicBezTo>
                    <a:pt x="255" y="3912"/>
                    <a:pt x="420" y="3806"/>
                    <a:pt x="571" y="3702"/>
                  </a:cubicBezTo>
                  <a:cubicBezTo>
                    <a:pt x="591" y="3687"/>
                    <a:pt x="608" y="3677"/>
                    <a:pt x="626" y="3677"/>
                  </a:cubicBezTo>
                  <a:cubicBezTo>
                    <a:pt x="638" y="3677"/>
                    <a:pt x="650" y="3681"/>
                    <a:pt x="663" y="3691"/>
                  </a:cubicBezTo>
                  <a:cubicBezTo>
                    <a:pt x="814" y="3817"/>
                    <a:pt x="1001" y="3875"/>
                    <a:pt x="1199" y="3887"/>
                  </a:cubicBezTo>
                  <a:cubicBezTo>
                    <a:pt x="1239" y="3889"/>
                    <a:pt x="1277" y="3890"/>
                    <a:pt x="1316" y="3890"/>
                  </a:cubicBezTo>
                  <a:cubicBezTo>
                    <a:pt x="1483" y="3890"/>
                    <a:pt x="1642" y="3867"/>
                    <a:pt x="1792" y="3831"/>
                  </a:cubicBezTo>
                  <a:cubicBezTo>
                    <a:pt x="1979" y="3794"/>
                    <a:pt x="2152" y="3736"/>
                    <a:pt x="2317" y="3643"/>
                  </a:cubicBezTo>
                  <a:cubicBezTo>
                    <a:pt x="2350" y="3621"/>
                    <a:pt x="2387" y="3585"/>
                    <a:pt x="2409" y="3551"/>
                  </a:cubicBezTo>
                  <a:cubicBezTo>
                    <a:pt x="2445" y="3504"/>
                    <a:pt x="2431" y="3467"/>
                    <a:pt x="2375" y="3456"/>
                  </a:cubicBezTo>
                  <a:cubicBezTo>
                    <a:pt x="2211" y="3423"/>
                    <a:pt x="2049" y="3364"/>
                    <a:pt x="1887" y="3353"/>
                  </a:cubicBezTo>
                  <a:cubicBezTo>
                    <a:pt x="1812" y="3345"/>
                    <a:pt x="1738" y="3341"/>
                    <a:pt x="1664" y="3341"/>
                  </a:cubicBezTo>
                  <a:cubicBezTo>
                    <a:pt x="1404" y="3341"/>
                    <a:pt x="1149" y="3390"/>
                    <a:pt x="895" y="3481"/>
                  </a:cubicBezTo>
                  <a:cubicBezTo>
                    <a:pt x="884" y="3481"/>
                    <a:pt x="872" y="3493"/>
                    <a:pt x="861" y="3493"/>
                  </a:cubicBezTo>
                  <a:lnTo>
                    <a:pt x="861" y="3481"/>
                  </a:lnTo>
                  <a:cubicBezTo>
                    <a:pt x="872" y="3481"/>
                    <a:pt x="872" y="3467"/>
                    <a:pt x="884" y="3467"/>
                  </a:cubicBezTo>
                  <a:cubicBezTo>
                    <a:pt x="1141" y="3272"/>
                    <a:pt x="1373" y="3048"/>
                    <a:pt x="1593" y="2817"/>
                  </a:cubicBezTo>
                  <a:cubicBezTo>
                    <a:pt x="1639" y="2763"/>
                    <a:pt x="1680" y="2740"/>
                    <a:pt x="1733" y="2740"/>
                  </a:cubicBezTo>
                  <a:cubicBezTo>
                    <a:pt x="1761" y="2740"/>
                    <a:pt x="1792" y="2746"/>
                    <a:pt x="1828" y="2758"/>
                  </a:cubicBezTo>
                  <a:cubicBezTo>
                    <a:pt x="2049" y="2853"/>
                    <a:pt x="2292" y="2898"/>
                    <a:pt x="2549" y="2898"/>
                  </a:cubicBezTo>
                  <a:cubicBezTo>
                    <a:pt x="2758" y="2898"/>
                    <a:pt x="2957" y="2875"/>
                    <a:pt x="3155" y="2805"/>
                  </a:cubicBezTo>
                  <a:cubicBezTo>
                    <a:pt x="3225" y="2783"/>
                    <a:pt x="3295" y="2747"/>
                    <a:pt x="3353" y="2699"/>
                  </a:cubicBezTo>
                  <a:cubicBezTo>
                    <a:pt x="3423" y="2643"/>
                    <a:pt x="3409" y="2573"/>
                    <a:pt x="3317" y="2548"/>
                  </a:cubicBezTo>
                  <a:cubicBezTo>
                    <a:pt x="3225" y="2526"/>
                    <a:pt x="3130" y="2490"/>
                    <a:pt x="3026" y="2479"/>
                  </a:cubicBezTo>
                  <a:cubicBezTo>
                    <a:pt x="2920" y="2471"/>
                    <a:pt x="2806" y="2463"/>
                    <a:pt x="2695" y="2463"/>
                  </a:cubicBezTo>
                  <a:cubicBezTo>
                    <a:pt x="2649" y="2463"/>
                    <a:pt x="2604" y="2464"/>
                    <a:pt x="2560" y="2467"/>
                  </a:cubicBezTo>
                  <a:cubicBezTo>
                    <a:pt x="2317" y="2467"/>
                    <a:pt x="2071" y="2504"/>
                    <a:pt x="1839" y="2596"/>
                  </a:cubicBezTo>
                  <a:cubicBezTo>
                    <a:pt x="1828" y="2607"/>
                    <a:pt x="1817" y="2607"/>
                    <a:pt x="1780" y="2618"/>
                  </a:cubicBezTo>
                  <a:cubicBezTo>
                    <a:pt x="1803" y="2596"/>
                    <a:pt x="1817" y="2585"/>
                    <a:pt x="1828" y="2573"/>
                  </a:cubicBezTo>
                  <a:cubicBezTo>
                    <a:pt x="2026" y="2364"/>
                    <a:pt x="2199" y="2140"/>
                    <a:pt x="2350" y="1897"/>
                  </a:cubicBezTo>
                  <a:cubicBezTo>
                    <a:pt x="2387" y="1828"/>
                    <a:pt x="2431" y="1828"/>
                    <a:pt x="2490" y="1828"/>
                  </a:cubicBezTo>
                  <a:cubicBezTo>
                    <a:pt x="2594" y="1838"/>
                    <a:pt x="2698" y="1843"/>
                    <a:pt x="2801" y="1843"/>
                  </a:cubicBezTo>
                  <a:cubicBezTo>
                    <a:pt x="3036" y="1843"/>
                    <a:pt x="3270" y="1817"/>
                    <a:pt x="3504" y="1769"/>
                  </a:cubicBezTo>
                  <a:cubicBezTo>
                    <a:pt x="3666" y="1735"/>
                    <a:pt x="3842" y="1688"/>
                    <a:pt x="3993" y="1607"/>
                  </a:cubicBezTo>
                  <a:cubicBezTo>
                    <a:pt x="4026" y="1596"/>
                    <a:pt x="4074" y="1582"/>
                    <a:pt x="4063" y="1537"/>
                  </a:cubicBezTo>
                  <a:cubicBezTo>
                    <a:pt x="4063" y="1490"/>
                    <a:pt x="4015" y="1478"/>
                    <a:pt x="3982" y="1478"/>
                  </a:cubicBezTo>
                  <a:cubicBezTo>
                    <a:pt x="3785" y="1443"/>
                    <a:pt x="3594" y="1422"/>
                    <a:pt x="3400" y="1422"/>
                  </a:cubicBezTo>
                  <a:cubicBezTo>
                    <a:pt x="3330" y="1422"/>
                    <a:pt x="3260" y="1425"/>
                    <a:pt x="3188" y="1431"/>
                  </a:cubicBezTo>
                  <a:cubicBezTo>
                    <a:pt x="2957" y="1467"/>
                    <a:pt x="2736" y="1512"/>
                    <a:pt x="2537" y="1640"/>
                  </a:cubicBezTo>
                  <a:cubicBezTo>
                    <a:pt x="2537" y="1652"/>
                    <a:pt x="2526" y="1652"/>
                    <a:pt x="2515" y="1652"/>
                  </a:cubicBezTo>
                  <a:cubicBezTo>
                    <a:pt x="2596" y="1526"/>
                    <a:pt x="2666" y="1409"/>
                    <a:pt x="2747" y="1280"/>
                  </a:cubicBezTo>
                  <a:cubicBezTo>
                    <a:pt x="2747" y="1269"/>
                    <a:pt x="2758" y="1269"/>
                    <a:pt x="2769" y="1269"/>
                  </a:cubicBezTo>
                  <a:cubicBezTo>
                    <a:pt x="2850" y="1258"/>
                    <a:pt x="2934" y="1247"/>
                    <a:pt x="3004" y="1247"/>
                  </a:cubicBezTo>
                  <a:cubicBezTo>
                    <a:pt x="3364" y="1210"/>
                    <a:pt x="3702" y="1093"/>
                    <a:pt x="4026" y="931"/>
                  </a:cubicBezTo>
                  <a:cubicBezTo>
                    <a:pt x="4052" y="908"/>
                    <a:pt x="4096" y="897"/>
                    <a:pt x="4085" y="850"/>
                  </a:cubicBezTo>
                  <a:cubicBezTo>
                    <a:pt x="4074" y="827"/>
                    <a:pt x="4026" y="813"/>
                    <a:pt x="3993" y="813"/>
                  </a:cubicBezTo>
                  <a:cubicBezTo>
                    <a:pt x="3887" y="813"/>
                    <a:pt x="3783" y="813"/>
                    <a:pt x="3677" y="827"/>
                  </a:cubicBezTo>
                  <a:cubicBezTo>
                    <a:pt x="3445" y="850"/>
                    <a:pt x="3225" y="897"/>
                    <a:pt x="3004" y="989"/>
                  </a:cubicBezTo>
                  <a:cubicBezTo>
                    <a:pt x="2898" y="1048"/>
                    <a:pt x="2806" y="1107"/>
                    <a:pt x="2747" y="1210"/>
                  </a:cubicBezTo>
                  <a:cubicBezTo>
                    <a:pt x="2725" y="1247"/>
                    <a:pt x="2699" y="1269"/>
                    <a:pt x="2688" y="1302"/>
                  </a:cubicBezTo>
                  <a:cubicBezTo>
                    <a:pt x="2677" y="1291"/>
                    <a:pt x="2677" y="1280"/>
                    <a:pt x="2677" y="1269"/>
                  </a:cubicBezTo>
                  <a:cubicBezTo>
                    <a:pt x="2688" y="1152"/>
                    <a:pt x="2711" y="1048"/>
                    <a:pt x="2711" y="931"/>
                  </a:cubicBezTo>
                  <a:cubicBezTo>
                    <a:pt x="2736" y="710"/>
                    <a:pt x="2725" y="478"/>
                    <a:pt x="2677" y="255"/>
                  </a:cubicBezTo>
                  <a:cubicBezTo>
                    <a:pt x="2666" y="185"/>
                    <a:pt x="2655" y="104"/>
                    <a:pt x="2641" y="34"/>
                  </a:cubicBezTo>
                  <a:cubicBezTo>
                    <a:pt x="2641" y="23"/>
                    <a:pt x="2618" y="1"/>
                    <a:pt x="26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5" name="Google Shape;5018;p51"/>
          <p:cNvSpPr/>
          <p:nvPr/>
        </p:nvSpPr>
        <p:spPr>
          <a:xfrm rot="5395925">
            <a:off x="6206111" y="191150"/>
            <a:ext cx="313177" cy="727629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3039BE-A78D-297B-A220-7E7D941DE4AC}"/>
              </a:ext>
            </a:extLst>
          </p:cNvPr>
          <p:cNvSpPr txBox="1"/>
          <p:nvPr/>
        </p:nvSpPr>
        <p:spPr>
          <a:xfrm>
            <a:off x="4125982" y="365977"/>
            <a:ext cx="3914775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What are the two students talking about?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172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41" grpId="0" animBg="1"/>
      <p:bldP spid="44" grpId="0" animBg="1"/>
      <p:bldP spid="55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2" name="Google Shape;4452;p48"/>
          <p:cNvSpPr txBox="1">
            <a:spLocks noGrp="1"/>
          </p:cNvSpPr>
          <p:nvPr>
            <p:ph type="title"/>
          </p:nvPr>
        </p:nvSpPr>
        <p:spPr>
          <a:xfrm>
            <a:off x="979055" y="1676293"/>
            <a:ext cx="3983136" cy="11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3: (P.90)</a:t>
            </a:r>
            <a:b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decide who mentions the following sentences.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54" name="Google Shape;4454;p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0239" r="819"/>
          <a:stretch/>
        </p:blipFill>
        <p:spPr>
          <a:xfrm>
            <a:off x="5202675" y="892650"/>
            <a:ext cx="3163500" cy="3576600"/>
          </a:xfrm>
          <a:prstGeom prst="roundRect">
            <a:avLst>
              <a:gd name="adj" fmla="val 16667"/>
            </a:avLst>
          </a:prstGeom>
        </p:spPr>
      </p:pic>
      <p:grpSp>
        <p:nvGrpSpPr>
          <p:cNvPr id="4455" name="Google Shape;4455;p48"/>
          <p:cNvGrpSpPr/>
          <p:nvPr/>
        </p:nvGrpSpPr>
        <p:grpSpPr>
          <a:xfrm>
            <a:off x="886760" y="3762663"/>
            <a:ext cx="1247214" cy="1027000"/>
            <a:chOff x="6370649" y="2255515"/>
            <a:chExt cx="616486" cy="507637"/>
          </a:xfrm>
        </p:grpSpPr>
        <p:sp>
          <p:nvSpPr>
            <p:cNvPr id="4456" name="Google Shape;4456;p48"/>
            <p:cNvSpPr/>
            <p:nvPr/>
          </p:nvSpPr>
          <p:spPr>
            <a:xfrm>
              <a:off x="6370649" y="2255515"/>
              <a:ext cx="616486" cy="507637"/>
            </a:xfrm>
            <a:custGeom>
              <a:avLst/>
              <a:gdLst/>
              <a:ahLst/>
              <a:cxnLst/>
              <a:rect l="l" t="t" r="r" b="b"/>
              <a:pathLst>
                <a:path w="8150" h="6711" extrusionOk="0">
                  <a:moveTo>
                    <a:pt x="4184" y="1"/>
                  </a:moveTo>
                  <a:cubicBezTo>
                    <a:pt x="4139" y="1"/>
                    <a:pt x="4095" y="2"/>
                    <a:pt x="4051" y="5"/>
                  </a:cubicBezTo>
                  <a:cubicBezTo>
                    <a:pt x="3878" y="5"/>
                    <a:pt x="3702" y="17"/>
                    <a:pt x="3540" y="42"/>
                  </a:cubicBezTo>
                  <a:lnTo>
                    <a:pt x="3492" y="42"/>
                  </a:lnTo>
                  <a:cubicBezTo>
                    <a:pt x="3411" y="53"/>
                    <a:pt x="3330" y="75"/>
                    <a:pt x="3260" y="86"/>
                  </a:cubicBezTo>
                  <a:cubicBezTo>
                    <a:pt x="3235" y="100"/>
                    <a:pt x="3213" y="100"/>
                    <a:pt x="3202" y="100"/>
                  </a:cubicBezTo>
                  <a:cubicBezTo>
                    <a:pt x="3073" y="134"/>
                    <a:pt x="2981" y="215"/>
                    <a:pt x="2934" y="321"/>
                  </a:cubicBezTo>
                  <a:cubicBezTo>
                    <a:pt x="2830" y="402"/>
                    <a:pt x="2746" y="506"/>
                    <a:pt x="2702" y="634"/>
                  </a:cubicBezTo>
                  <a:cubicBezTo>
                    <a:pt x="2691" y="682"/>
                    <a:pt x="2677" y="740"/>
                    <a:pt x="2665" y="785"/>
                  </a:cubicBezTo>
                  <a:cubicBezTo>
                    <a:pt x="2654" y="799"/>
                    <a:pt x="2654" y="799"/>
                    <a:pt x="2654" y="810"/>
                  </a:cubicBezTo>
                  <a:cubicBezTo>
                    <a:pt x="2632" y="832"/>
                    <a:pt x="2607" y="855"/>
                    <a:pt x="2596" y="880"/>
                  </a:cubicBezTo>
                  <a:lnTo>
                    <a:pt x="2177" y="891"/>
                  </a:lnTo>
                  <a:cubicBezTo>
                    <a:pt x="2107" y="832"/>
                    <a:pt x="2003" y="799"/>
                    <a:pt x="1875" y="799"/>
                  </a:cubicBezTo>
                  <a:cubicBezTo>
                    <a:pt x="1746" y="810"/>
                    <a:pt x="1618" y="810"/>
                    <a:pt x="1478" y="821"/>
                  </a:cubicBezTo>
                  <a:cubicBezTo>
                    <a:pt x="1350" y="821"/>
                    <a:pt x="1246" y="855"/>
                    <a:pt x="1188" y="939"/>
                  </a:cubicBezTo>
                  <a:lnTo>
                    <a:pt x="967" y="939"/>
                  </a:lnTo>
                  <a:cubicBezTo>
                    <a:pt x="816" y="939"/>
                    <a:pt x="676" y="972"/>
                    <a:pt x="537" y="1064"/>
                  </a:cubicBezTo>
                  <a:cubicBezTo>
                    <a:pt x="349" y="1182"/>
                    <a:pt x="221" y="1344"/>
                    <a:pt x="151" y="1542"/>
                  </a:cubicBezTo>
                  <a:cubicBezTo>
                    <a:pt x="151" y="1542"/>
                    <a:pt x="151" y="1553"/>
                    <a:pt x="140" y="1567"/>
                  </a:cubicBezTo>
                  <a:cubicBezTo>
                    <a:pt x="48" y="1693"/>
                    <a:pt x="0" y="1832"/>
                    <a:pt x="0" y="1972"/>
                  </a:cubicBezTo>
                  <a:cubicBezTo>
                    <a:pt x="11" y="2207"/>
                    <a:pt x="11" y="2391"/>
                    <a:pt x="37" y="2567"/>
                  </a:cubicBezTo>
                  <a:cubicBezTo>
                    <a:pt x="37" y="2671"/>
                    <a:pt x="92" y="2754"/>
                    <a:pt x="118" y="2799"/>
                  </a:cubicBezTo>
                  <a:cubicBezTo>
                    <a:pt x="118" y="2799"/>
                    <a:pt x="129" y="2799"/>
                    <a:pt x="129" y="2810"/>
                  </a:cubicBezTo>
                  <a:cubicBezTo>
                    <a:pt x="129" y="2905"/>
                    <a:pt x="140" y="2997"/>
                    <a:pt x="140" y="3078"/>
                  </a:cubicBezTo>
                  <a:lnTo>
                    <a:pt x="162" y="3858"/>
                  </a:lnTo>
                  <a:cubicBezTo>
                    <a:pt x="187" y="4534"/>
                    <a:pt x="221" y="5232"/>
                    <a:pt x="232" y="5931"/>
                  </a:cubicBezTo>
                  <a:cubicBezTo>
                    <a:pt x="246" y="6177"/>
                    <a:pt x="361" y="6372"/>
                    <a:pt x="548" y="6490"/>
                  </a:cubicBezTo>
                  <a:cubicBezTo>
                    <a:pt x="769" y="6629"/>
                    <a:pt x="1026" y="6710"/>
                    <a:pt x="1294" y="6710"/>
                  </a:cubicBezTo>
                  <a:lnTo>
                    <a:pt x="1338" y="6710"/>
                  </a:lnTo>
                  <a:cubicBezTo>
                    <a:pt x="2154" y="6688"/>
                    <a:pt x="2992" y="6652"/>
                    <a:pt x="3794" y="6618"/>
                  </a:cubicBezTo>
                  <a:cubicBezTo>
                    <a:pt x="4087" y="6618"/>
                    <a:pt x="4378" y="6607"/>
                    <a:pt x="4668" y="6596"/>
                  </a:cubicBezTo>
                  <a:cubicBezTo>
                    <a:pt x="4878" y="6582"/>
                    <a:pt x="5088" y="6571"/>
                    <a:pt x="5308" y="6571"/>
                  </a:cubicBezTo>
                  <a:cubicBezTo>
                    <a:pt x="5856" y="6548"/>
                    <a:pt x="6415" y="6526"/>
                    <a:pt x="6973" y="6512"/>
                  </a:cubicBezTo>
                  <a:cubicBezTo>
                    <a:pt x="7230" y="6501"/>
                    <a:pt x="7473" y="6442"/>
                    <a:pt x="7730" y="6316"/>
                  </a:cubicBezTo>
                  <a:cubicBezTo>
                    <a:pt x="7999" y="6199"/>
                    <a:pt x="8149" y="5967"/>
                    <a:pt x="8138" y="5699"/>
                  </a:cubicBezTo>
                  <a:cubicBezTo>
                    <a:pt x="8124" y="5394"/>
                    <a:pt x="8113" y="5093"/>
                    <a:pt x="8102" y="4791"/>
                  </a:cubicBezTo>
                  <a:cubicBezTo>
                    <a:pt x="8102" y="4626"/>
                    <a:pt x="8091" y="4464"/>
                    <a:pt x="8091" y="4302"/>
                  </a:cubicBezTo>
                  <a:cubicBezTo>
                    <a:pt x="8068" y="3718"/>
                    <a:pt x="8043" y="3126"/>
                    <a:pt x="8021" y="2545"/>
                  </a:cubicBezTo>
                  <a:cubicBezTo>
                    <a:pt x="8091" y="2461"/>
                    <a:pt x="8113" y="2358"/>
                    <a:pt x="8113" y="2240"/>
                  </a:cubicBezTo>
                  <a:lnTo>
                    <a:pt x="8113" y="2090"/>
                  </a:lnTo>
                  <a:cubicBezTo>
                    <a:pt x="8102" y="1961"/>
                    <a:pt x="8102" y="1832"/>
                    <a:pt x="8102" y="1707"/>
                  </a:cubicBezTo>
                  <a:cubicBezTo>
                    <a:pt x="8091" y="1542"/>
                    <a:pt x="8032" y="1402"/>
                    <a:pt x="7915" y="1274"/>
                  </a:cubicBezTo>
                  <a:cubicBezTo>
                    <a:pt x="7795" y="955"/>
                    <a:pt x="7474" y="727"/>
                    <a:pt x="7142" y="727"/>
                  </a:cubicBezTo>
                  <a:cubicBezTo>
                    <a:pt x="7125" y="727"/>
                    <a:pt x="7108" y="728"/>
                    <a:pt x="7091" y="729"/>
                  </a:cubicBezTo>
                  <a:lnTo>
                    <a:pt x="6834" y="729"/>
                  </a:lnTo>
                  <a:cubicBezTo>
                    <a:pt x="6764" y="659"/>
                    <a:pt x="6658" y="634"/>
                    <a:pt x="6532" y="634"/>
                  </a:cubicBezTo>
                  <a:lnTo>
                    <a:pt x="6135" y="645"/>
                  </a:lnTo>
                  <a:cubicBezTo>
                    <a:pt x="6007" y="659"/>
                    <a:pt x="5914" y="693"/>
                    <a:pt x="5845" y="763"/>
                  </a:cubicBezTo>
                  <a:lnTo>
                    <a:pt x="5426" y="774"/>
                  </a:lnTo>
                  <a:cubicBezTo>
                    <a:pt x="5414" y="751"/>
                    <a:pt x="5389" y="740"/>
                    <a:pt x="5367" y="715"/>
                  </a:cubicBezTo>
                  <a:cubicBezTo>
                    <a:pt x="5367" y="704"/>
                    <a:pt x="5356" y="693"/>
                    <a:pt x="5356" y="682"/>
                  </a:cubicBezTo>
                  <a:cubicBezTo>
                    <a:pt x="5345" y="645"/>
                    <a:pt x="5319" y="600"/>
                    <a:pt x="5308" y="553"/>
                  </a:cubicBezTo>
                  <a:cubicBezTo>
                    <a:pt x="5238" y="402"/>
                    <a:pt x="5146" y="310"/>
                    <a:pt x="5051" y="251"/>
                  </a:cubicBezTo>
                  <a:cubicBezTo>
                    <a:pt x="5007" y="145"/>
                    <a:pt x="4900" y="75"/>
                    <a:pt x="4786" y="53"/>
                  </a:cubicBezTo>
                  <a:lnTo>
                    <a:pt x="4772" y="42"/>
                  </a:lnTo>
                  <a:cubicBezTo>
                    <a:pt x="4749" y="42"/>
                    <a:pt x="4702" y="31"/>
                    <a:pt x="4657" y="31"/>
                  </a:cubicBezTo>
                  <a:cubicBezTo>
                    <a:pt x="4610" y="17"/>
                    <a:pt x="4551" y="17"/>
                    <a:pt x="4506" y="17"/>
                  </a:cubicBezTo>
                  <a:cubicBezTo>
                    <a:pt x="4398" y="9"/>
                    <a:pt x="4291" y="1"/>
                    <a:pt x="4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48"/>
            <p:cNvSpPr/>
            <p:nvPr/>
          </p:nvSpPr>
          <p:spPr>
            <a:xfrm>
              <a:off x="6418150" y="2476079"/>
              <a:ext cx="531994" cy="259756"/>
            </a:xfrm>
            <a:custGeom>
              <a:avLst/>
              <a:gdLst/>
              <a:ahLst/>
              <a:cxnLst/>
              <a:rect l="l" t="t" r="r" b="b"/>
              <a:pathLst>
                <a:path w="7033" h="3434" extrusionOk="0">
                  <a:moveTo>
                    <a:pt x="2574" y="1070"/>
                  </a:moveTo>
                  <a:cubicBezTo>
                    <a:pt x="2607" y="1082"/>
                    <a:pt x="2655" y="1096"/>
                    <a:pt x="2691" y="1118"/>
                  </a:cubicBezTo>
                  <a:cubicBezTo>
                    <a:pt x="2757" y="1142"/>
                    <a:pt x="2818" y="1162"/>
                    <a:pt x="2885" y="1162"/>
                  </a:cubicBezTo>
                  <a:cubicBezTo>
                    <a:pt x="2912" y="1162"/>
                    <a:pt x="2940" y="1159"/>
                    <a:pt x="2971" y="1151"/>
                  </a:cubicBezTo>
                  <a:cubicBezTo>
                    <a:pt x="2985" y="1148"/>
                    <a:pt x="3001" y="1146"/>
                    <a:pt x="3016" y="1146"/>
                  </a:cubicBezTo>
                  <a:cubicBezTo>
                    <a:pt x="3047" y="1146"/>
                    <a:pt x="3079" y="1151"/>
                    <a:pt x="3110" y="1151"/>
                  </a:cubicBezTo>
                  <a:cubicBezTo>
                    <a:pt x="3133" y="1151"/>
                    <a:pt x="3144" y="1165"/>
                    <a:pt x="3166" y="1177"/>
                  </a:cubicBezTo>
                  <a:cubicBezTo>
                    <a:pt x="3137" y="1196"/>
                    <a:pt x="3082" y="1205"/>
                    <a:pt x="3017" y="1205"/>
                  </a:cubicBezTo>
                  <a:cubicBezTo>
                    <a:pt x="2853" y="1205"/>
                    <a:pt x="2621" y="1150"/>
                    <a:pt x="2563" y="1082"/>
                  </a:cubicBezTo>
                  <a:lnTo>
                    <a:pt x="2574" y="1070"/>
                  </a:lnTo>
                  <a:close/>
                  <a:moveTo>
                    <a:pt x="3004" y="1235"/>
                  </a:moveTo>
                  <a:cubicBezTo>
                    <a:pt x="3015" y="1246"/>
                    <a:pt x="3040" y="1246"/>
                    <a:pt x="3052" y="1246"/>
                  </a:cubicBezTo>
                  <a:cubicBezTo>
                    <a:pt x="3121" y="1269"/>
                    <a:pt x="3191" y="1291"/>
                    <a:pt x="3261" y="1327"/>
                  </a:cubicBezTo>
                  <a:cubicBezTo>
                    <a:pt x="3272" y="1327"/>
                    <a:pt x="3283" y="1350"/>
                    <a:pt x="3295" y="1361"/>
                  </a:cubicBezTo>
                  <a:lnTo>
                    <a:pt x="3250" y="1361"/>
                  </a:lnTo>
                  <a:cubicBezTo>
                    <a:pt x="3180" y="1339"/>
                    <a:pt x="3110" y="1316"/>
                    <a:pt x="3040" y="1280"/>
                  </a:cubicBezTo>
                  <a:cubicBezTo>
                    <a:pt x="3026" y="1280"/>
                    <a:pt x="3015" y="1269"/>
                    <a:pt x="3004" y="1258"/>
                  </a:cubicBezTo>
                  <a:lnTo>
                    <a:pt x="3004" y="1235"/>
                  </a:lnTo>
                  <a:close/>
                  <a:moveTo>
                    <a:pt x="3155" y="1654"/>
                  </a:moveTo>
                  <a:lnTo>
                    <a:pt x="3155" y="1654"/>
                  </a:lnTo>
                  <a:cubicBezTo>
                    <a:pt x="3191" y="1688"/>
                    <a:pt x="3166" y="1805"/>
                    <a:pt x="3121" y="1850"/>
                  </a:cubicBezTo>
                  <a:cubicBezTo>
                    <a:pt x="3096" y="1805"/>
                    <a:pt x="3121" y="1699"/>
                    <a:pt x="3155" y="1654"/>
                  </a:cubicBezTo>
                  <a:close/>
                  <a:moveTo>
                    <a:pt x="6856" y="1735"/>
                  </a:moveTo>
                  <a:lnTo>
                    <a:pt x="6856" y="1735"/>
                  </a:lnTo>
                  <a:cubicBezTo>
                    <a:pt x="6868" y="1769"/>
                    <a:pt x="6823" y="1875"/>
                    <a:pt x="6764" y="1897"/>
                  </a:cubicBezTo>
                  <a:cubicBezTo>
                    <a:pt x="6753" y="1850"/>
                    <a:pt x="6812" y="1758"/>
                    <a:pt x="6856" y="1735"/>
                  </a:cubicBezTo>
                  <a:close/>
                  <a:moveTo>
                    <a:pt x="736" y="2258"/>
                  </a:moveTo>
                  <a:cubicBezTo>
                    <a:pt x="758" y="2269"/>
                    <a:pt x="780" y="2294"/>
                    <a:pt x="805" y="2316"/>
                  </a:cubicBezTo>
                  <a:cubicBezTo>
                    <a:pt x="791" y="2316"/>
                    <a:pt x="791" y="2328"/>
                    <a:pt x="780" y="2339"/>
                  </a:cubicBezTo>
                  <a:cubicBezTo>
                    <a:pt x="758" y="2316"/>
                    <a:pt x="736" y="2305"/>
                    <a:pt x="710" y="2283"/>
                  </a:cubicBezTo>
                  <a:cubicBezTo>
                    <a:pt x="710" y="2269"/>
                    <a:pt x="722" y="2269"/>
                    <a:pt x="736" y="2258"/>
                  </a:cubicBezTo>
                  <a:close/>
                  <a:moveTo>
                    <a:pt x="6694" y="2015"/>
                  </a:moveTo>
                  <a:cubicBezTo>
                    <a:pt x="6706" y="2015"/>
                    <a:pt x="6706" y="2015"/>
                    <a:pt x="6717" y="2026"/>
                  </a:cubicBezTo>
                  <a:cubicBezTo>
                    <a:pt x="6625" y="2166"/>
                    <a:pt x="6544" y="2305"/>
                    <a:pt x="6449" y="2445"/>
                  </a:cubicBezTo>
                  <a:lnTo>
                    <a:pt x="6426" y="2445"/>
                  </a:lnTo>
                  <a:cubicBezTo>
                    <a:pt x="6437" y="2434"/>
                    <a:pt x="6426" y="2409"/>
                    <a:pt x="6437" y="2397"/>
                  </a:cubicBezTo>
                  <a:cubicBezTo>
                    <a:pt x="6449" y="2375"/>
                    <a:pt x="6463" y="2353"/>
                    <a:pt x="6485" y="2328"/>
                  </a:cubicBezTo>
                  <a:cubicBezTo>
                    <a:pt x="6544" y="2224"/>
                    <a:pt x="6613" y="2129"/>
                    <a:pt x="6672" y="2026"/>
                  </a:cubicBezTo>
                  <a:cubicBezTo>
                    <a:pt x="6683" y="2026"/>
                    <a:pt x="6694" y="2015"/>
                    <a:pt x="6694" y="2015"/>
                  </a:cubicBezTo>
                  <a:close/>
                  <a:moveTo>
                    <a:pt x="456" y="2235"/>
                  </a:moveTo>
                  <a:cubicBezTo>
                    <a:pt x="537" y="2305"/>
                    <a:pt x="629" y="2386"/>
                    <a:pt x="722" y="2467"/>
                  </a:cubicBezTo>
                  <a:cubicBezTo>
                    <a:pt x="719" y="2468"/>
                    <a:pt x="717" y="2468"/>
                    <a:pt x="714" y="2468"/>
                  </a:cubicBezTo>
                  <a:cubicBezTo>
                    <a:pt x="640" y="2468"/>
                    <a:pt x="478" y="2324"/>
                    <a:pt x="456" y="2235"/>
                  </a:cubicBezTo>
                  <a:close/>
                  <a:moveTo>
                    <a:pt x="6577" y="2409"/>
                  </a:moveTo>
                  <a:lnTo>
                    <a:pt x="6602" y="2423"/>
                  </a:lnTo>
                  <a:cubicBezTo>
                    <a:pt x="6577" y="2445"/>
                    <a:pt x="6566" y="2478"/>
                    <a:pt x="6544" y="2515"/>
                  </a:cubicBezTo>
                  <a:cubicBezTo>
                    <a:pt x="6532" y="2504"/>
                    <a:pt x="6518" y="2492"/>
                    <a:pt x="6518" y="2492"/>
                  </a:cubicBezTo>
                  <a:cubicBezTo>
                    <a:pt x="6544" y="2467"/>
                    <a:pt x="6555" y="2434"/>
                    <a:pt x="6577" y="2409"/>
                  </a:cubicBezTo>
                  <a:close/>
                  <a:moveTo>
                    <a:pt x="4786" y="2688"/>
                  </a:moveTo>
                  <a:lnTo>
                    <a:pt x="4786" y="2688"/>
                  </a:lnTo>
                  <a:cubicBezTo>
                    <a:pt x="4831" y="2713"/>
                    <a:pt x="4890" y="2897"/>
                    <a:pt x="4867" y="2956"/>
                  </a:cubicBezTo>
                  <a:cubicBezTo>
                    <a:pt x="4820" y="2923"/>
                    <a:pt x="4772" y="2735"/>
                    <a:pt x="4786" y="2688"/>
                  </a:cubicBezTo>
                  <a:close/>
                  <a:moveTo>
                    <a:pt x="4675" y="2881"/>
                  </a:moveTo>
                  <a:cubicBezTo>
                    <a:pt x="4681" y="2881"/>
                    <a:pt x="4691" y="2886"/>
                    <a:pt x="4691" y="2886"/>
                  </a:cubicBezTo>
                  <a:cubicBezTo>
                    <a:pt x="4717" y="2934"/>
                    <a:pt x="4739" y="2967"/>
                    <a:pt x="4728" y="3026"/>
                  </a:cubicBezTo>
                  <a:cubicBezTo>
                    <a:pt x="4669" y="2992"/>
                    <a:pt x="4658" y="2956"/>
                    <a:pt x="4658" y="2911"/>
                  </a:cubicBezTo>
                  <a:cubicBezTo>
                    <a:pt x="4647" y="2897"/>
                    <a:pt x="4658" y="2886"/>
                    <a:pt x="4669" y="2886"/>
                  </a:cubicBezTo>
                  <a:cubicBezTo>
                    <a:pt x="4669" y="2883"/>
                    <a:pt x="4672" y="2881"/>
                    <a:pt x="4675" y="2881"/>
                  </a:cubicBezTo>
                  <a:close/>
                  <a:moveTo>
                    <a:pt x="6926" y="0"/>
                  </a:moveTo>
                  <a:cubicBezTo>
                    <a:pt x="6868" y="70"/>
                    <a:pt x="6812" y="129"/>
                    <a:pt x="6753" y="188"/>
                  </a:cubicBezTo>
                  <a:cubicBezTo>
                    <a:pt x="6588" y="350"/>
                    <a:pt x="6393" y="467"/>
                    <a:pt x="6169" y="548"/>
                  </a:cubicBezTo>
                  <a:cubicBezTo>
                    <a:pt x="6125" y="570"/>
                    <a:pt x="6113" y="593"/>
                    <a:pt x="6113" y="629"/>
                  </a:cubicBezTo>
                  <a:cubicBezTo>
                    <a:pt x="6125" y="710"/>
                    <a:pt x="6125" y="780"/>
                    <a:pt x="6125" y="850"/>
                  </a:cubicBezTo>
                  <a:cubicBezTo>
                    <a:pt x="6136" y="1026"/>
                    <a:pt x="6136" y="1199"/>
                    <a:pt x="6147" y="1375"/>
                  </a:cubicBezTo>
                  <a:cubicBezTo>
                    <a:pt x="6147" y="1445"/>
                    <a:pt x="6136" y="1515"/>
                    <a:pt x="6077" y="1570"/>
                  </a:cubicBezTo>
                  <a:cubicBezTo>
                    <a:pt x="6012" y="1647"/>
                    <a:pt x="5923" y="1669"/>
                    <a:pt x="5832" y="1669"/>
                  </a:cubicBezTo>
                  <a:cubicBezTo>
                    <a:pt x="5809" y="1669"/>
                    <a:pt x="5787" y="1668"/>
                    <a:pt x="5764" y="1665"/>
                  </a:cubicBezTo>
                  <a:cubicBezTo>
                    <a:pt x="5599" y="1640"/>
                    <a:pt x="5530" y="1559"/>
                    <a:pt x="5518" y="1408"/>
                  </a:cubicBezTo>
                  <a:cubicBezTo>
                    <a:pt x="5518" y="1235"/>
                    <a:pt x="5507" y="1059"/>
                    <a:pt x="5507" y="886"/>
                  </a:cubicBezTo>
                  <a:lnTo>
                    <a:pt x="5507" y="791"/>
                  </a:lnTo>
                  <a:cubicBezTo>
                    <a:pt x="5507" y="769"/>
                    <a:pt x="5496" y="746"/>
                    <a:pt x="5496" y="721"/>
                  </a:cubicBezTo>
                  <a:cubicBezTo>
                    <a:pt x="4158" y="769"/>
                    <a:pt x="2817" y="816"/>
                    <a:pt x="1468" y="861"/>
                  </a:cubicBezTo>
                  <a:cubicBezTo>
                    <a:pt x="1479" y="886"/>
                    <a:pt x="1479" y="908"/>
                    <a:pt x="1479" y="931"/>
                  </a:cubicBezTo>
                  <a:lnTo>
                    <a:pt x="1479" y="942"/>
                  </a:lnTo>
                  <a:cubicBezTo>
                    <a:pt x="1479" y="1151"/>
                    <a:pt x="1490" y="1361"/>
                    <a:pt x="1504" y="1570"/>
                  </a:cubicBezTo>
                  <a:cubicBezTo>
                    <a:pt x="1504" y="1677"/>
                    <a:pt x="1456" y="1769"/>
                    <a:pt x="1350" y="1805"/>
                  </a:cubicBezTo>
                  <a:cubicBezTo>
                    <a:pt x="1294" y="1827"/>
                    <a:pt x="1236" y="1827"/>
                    <a:pt x="1188" y="1839"/>
                  </a:cubicBezTo>
                  <a:cubicBezTo>
                    <a:pt x="1181" y="1839"/>
                    <a:pt x="1174" y="1839"/>
                    <a:pt x="1167" y="1839"/>
                  </a:cubicBezTo>
                  <a:cubicBezTo>
                    <a:pt x="1004" y="1839"/>
                    <a:pt x="875" y="1717"/>
                    <a:pt x="875" y="1548"/>
                  </a:cubicBezTo>
                  <a:cubicBezTo>
                    <a:pt x="861" y="1305"/>
                    <a:pt x="861" y="1059"/>
                    <a:pt x="850" y="816"/>
                  </a:cubicBezTo>
                  <a:cubicBezTo>
                    <a:pt x="850" y="791"/>
                    <a:pt x="850" y="780"/>
                    <a:pt x="839" y="769"/>
                  </a:cubicBezTo>
                  <a:cubicBezTo>
                    <a:pt x="839" y="758"/>
                    <a:pt x="817" y="746"/>
                    <a:pt x="805" y="746"/>
                  </a:cubicBezTo>
                  <a:cubicBezTo>
                    <a:pt x="780" y="732"/>
                    <a:pt x="758" y="732"/>
                    <a:pt x="722" y="721"/>
                  </a:cubicBezTo>
                  <a:cubicBezTo>
                    <a:pt x="442" y="629"/>
                    <a:pt x="199" y="478"/>
                    <a:pt x="1" y="243"/>
                  </a:cubicBezTo>
                  <a:lnTo>
                    <a:pt x="1" y="313"/>
                  </a:lnTo>
                  <a:cubicBezTo>
                    <a:pt x="23" y="1165"/>
                    <a:pt x="60" y="2026"/>
                    <a:pt x="93" y="2875"/>
                  </a:cubicBezTo>
                  <a:cubicBezTo>
                    <a:pt x="93" y="2956"/>
                    <a:pt x="118" y="3037"/>
                    <a:pt x="141" y="3121"/>
                  </a:cubicBezTo>
                  <a:cubicBezTo>
                    <a:pt x="177" y="3224"/>
                    <a:pt x="258" y="3305"/>
                    <a:pt x="361" y="3353"/>
                  </a:cubicBezTo>
                  <a:cubicBezTo>
                    <a:pt x="361" y="3364"/>
                    <a:pt x="372" y="3364"/>
                    <a:pt x="386" y="3364"/>
                  </a:cubicBezTo>
                  <a:cubicBezTo>
                    <a:pt x="479" y="3411"/>
                    <a:pt x="596" y="3434"/>
                    <a:pt x="699" y="3434"/>
                  </a:cubicBezTo>
                  <a:cubicBezTo>
                    <a:pt x="1071" y="3423"/>
                    <a:pt x="1434" y="3411"/>
                    <a:pt x="1806" y="3400"/>
                  </a:cubicBezTo>
                  <a:cubicBezTo>
                    <a:pt x="1828" y="3386"/>
                    <a:pt x="1864" y="3375"/>
                    <a:pt x="1887" y="3353"/>
                  </a:cubicBezTo>
                  <a:cubicBezTo>
                    <a:pt x="1956" y="3294"/>
                    <a:pt x="2015" y="3235"/>
                    <a:pt x="2118" y="3235"/>
                  </a:cubicBezTo>
                  <a:lnTo>
                    <a:pt x="2283" y="3235"/>
                  </a:lnTo>
                  <a:cubicBezTo>
                    <a:pt x="3144" y="3213"/>
                    <a:pt x="4004" y="3177"/>
                    <a:pt x="4867" y="3143"/>
                  </a:cubicBezTo>
                  <a:lnTo>
                    <a:pt x="4926" y="3143"/>
                  </a:lnTo>
                  <a:cubicBezTo>
                    <a:pt x="4958" y="3134"/>
                    <a:pt x="4990" y="3129"/>
                    <a:pt x="5021" y="3129"/>
                  </a:cubicBezTo>
                  <a:cubicBezTo>
                    <a:pt x="5111" y="3129"/>
                    <a:pt x="5193" y="3167"/>
                    <a:pt x="5261" y="3235"/>
                  </a:cubicBezTo>
                  <a:cubicBezTo>
                    <a:pt x="5286" y="3261"/>
                    <a:pt x="5320" y="3272"/>
                    <a:pt x="5356" y="3272"/>
                  </a:cubicBezTo>
                  <a:cubicBezTo>
                    <a:pt x="5694" y="3261"/>
                    <a:pt x="6044" y="3247"/>
                    <a:pt x="6379" y="3235"/>
                  </a:cubicBezTo>
                  <a:cubicBezTo>
                    <a:pt x="6449" y="3224"/>
                    <a:pt x="6518" y="3224"/>
                    <a:pt x="6588" y="3202"/>
                  </a:cubicBezTo>
                  <a:cubicBezTo>
                    <a:pt x="6915" y="3132"/>
                    <a:pt x="7032" y="2945"/>
                    <a:pt x="7021" y="2677"/>
                  </a:cubicBezTo>
                  <a:cubicBezTo>
                    <a:pt x="6996" y="1805"/>
                    <a:pt x="6963" y="920"/>
                    <a:pt x="6926" y="48"/>
                  </a:cubicBezTo>
                  <a:lnTo>
                    <a:pt x="6926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48"/>
            <p:cNvSpPr/>
            <p:nvPr/>
          </p:nvSpPr>
          <p:spPr>
            <a:xfrm>
              <a:off x="6522986" y="2340382"/>
              <a:ext cx="310891" cy="195612"/>
            </a:xfrm>
            <a:custGeom>
              <a:avLst/>
              <a:gdLst/>
              <a:ahLst/>
              <a:cxnLst/>
              <a:rect l="l" t="t" r="r" b="b"/>
              <a:pathLst>
                <a:path w="4110" h="2586" extrusionOk="0">
                  <a:moveTo>
                    <a:pt x="1501" y="177"/>
                  </a:moveTo>
                  <a:cubicBezTo>
                    <a:pt x="1537" y="177"/>
                    <a:pt x="1571" y="177"/>
                    <a:pt x="1607" y="188"/>
                  </a:cubicBezTo>
                  <a:lnTo>
                    <a:pt x="1607" y="210"/>
                  </a:lnTo>
                  <a:cubicBezTo>
                    <a:pt x="1409" y="222"/>
                    <a:pt x="1221" y="269"/>
                    <a:pt x="1026" y="269"/>
                  </a:cubicBezTo>
                  <a:cubicBezTo>
                    <a:pt x="1026" y="258"/>
                    <a:pt x="1026" y="247"/>
                    <a:pt x="1012" y="247"/>
                  </a:cubicBezTo>
                  <a:cubicBezTo>
                    <a:pt x="1037" y="236"/>
                    <a:pt x="1048" y="222"/>
                    <a:pt x="1070" y="222"/>
                  </a:cubicBezTo>
                  <a:cubicBezTo>
                    <a:pt x="1210" y="210"/>
                    <a:pt x="1361" y="188"/>
                    <a:pt x="1501" y="177"/>
                  </a:cubicBezTo>
                  <a:close/>
                  <a:moveTo>
                    <a:pt x="3562" y="258"/>
                  </a:moveTo>
                  <a:lnTo>
                    <a:pt x="3562" y="258"/>
                  </a:lnTo>
                  <a:cubicBezTo>
                    <a:pt x="3610" y="328"/>
                    <a:pt x="3655" y="386"/>
                    <a:pt x="3702" y="456"/>
                  </a:cubicBezTo>
                  <a:cubicBezTo>
                    <a:pt x="3643" y="445"/>
                    <a:pt x="3551" y="328"/>
                    <a:pt x="3562" y="258"/>
                  </a:cubicBezTo>
                  <a:close/>
                  <a:moveTo>
                    <a:pt x="1107" y="445"/>
                  </a:moveTo>
                  <a:cubicBezTo>
                    <a:pt x="1118" y="445"/>
                    <a:pt x="1129" y="456"/>
                    <a:pt x="1140" y="456"/>
                  </a:cubicBezTo>
                  <a:cubicBezTo>
                    <a:pt x="1140" y="467"/>
                    <a:pt x="1140" y="479"/>
                    <a:pt x="1129" y="479"/>
                  </a:cubicBezTo>
                  <a:cubicBezTo>
                    <a:pt x="1082" y="501"/>
                    <a:pt x="1026" y="526"/>
                    <a:pt x="967" y="537"/>
                  </a:cubicBezTo>
                  <a:cubicBezTo>
                    <a:pt x="967" y="537"/>
                    <a:pt x="956" y="526"/>
                    <a:pt x="956" y="515"/>
                  </a:cubicBezTo>
                  <a:cubicBezTo>
                    <a:pt x="967" y="515"/>
                    <a:pt x="978" y="490"/>
                    <a:pt x="989" y="490"/>
                  </a:cubicBezTo>
                  <a:cubicBezTo>
                    <a:pt x="1026" y="479"/>
                    <a:pt x="1070" y="456"/>
                    <a:pt x="1107" y="445"/>
                  </a:cubicBezTo>
                  <a:close/>
                  <a:moveTo>
                    <a:pt x="3596" y="479"/>
                  </a:moveTo>
                  <a:lnTo>
                    <a:pt x="3596" y="479"/>
                  </a:lnTo>
                  <a:cubicBezTo>
                    <a:pt x="3621" y="537"/>
                    <a:pt x="3643" y="596"/>
                    <a:pt x="3655" y="666"/>
                  </a:cubicBezTo>
                  <a:cubicBezTo>
                    <a:pt x="3596" y="641"/>
                    <a:pt x="3562" y="537"/>
                    <a:pt x="3596" y="479"/>
                  </a:cubicBezTo>
                  <a:close/>
                  <a:moveTo>
                    <a:pt x="2596" y="1968"/>
                  </a:moveTo>
                  <a:cubicBezTo>
                    <a:pt x="2654" y="1968"/>
                    <a:pt x="2677" y="1993"/>
                    <a:pt x="2677" y="2051"/>
                  </a:cubicBezTo>
                  <a:cubicBezTo>
                    <a:pt x="2677" y="2096"/>
                    <a:pt x="2677" y="2155"/>
                    <a:pt x="2666" y="2202"/>
                  </a:cubicBezTo>
                  <a:cubicBezTo>
                    <a:pt x="2654" y="2272"/>
                    <a:pt x="2607" y="2306"/>
                    <a:pt x="2537" y="2317"/>
                  </a:cubicBezTo>
                  <a:cubicBezTo>
                    <a:pt x="2445" y="2353"/>
                    <a:pt x="2339" y="2376"/>
                    <a:pt x="2247" y="2387"/>
                  </a:cubicBezTo>
                  <a:cubicBezTo>
                    <a:pt x="2176" y="2400"/>
                    <a:pt x="2104" y="2405"/>
                    <a:pt x="2033" y="2405"/>
                  </a:cubicBezTo>
                  <a:cubicBezTo>
                    <a:pt x="1906" y="2405"/>
                    <a:pt x="1780" y="2388"/>
                    <a:pt x="1654" y="2364"/>
                  </a:cubicBezTo>
                  <a:cubicBezTo>
                    <a:pt x="1526" y="2331"/>
                    <a:pt x="1445" y="2166"/>
                    <a:pt x="1490" y="2051"/>
                  </a:cubicBezTo>
                  <a:cubicBezTo>
                    <a:pt x="1501" y="2026"/>
                    <a:pt x="1537" y="2015"/>
                    <a:pt x="1559" y="2015"/>
                  </a:cubicBezTo>
                  <a:cubicBezTo>
                    <a:pt x="1688" y="2004"/>
                    <a:pt x="1805" y="2004"/>
                    <a:pt x="1934" y="2004"/>
                  </a:cubicBezTo>
                  <a:cubicBezTo>
                    <a:pt x="1990" y="1993"/>
                    <a:pt x="2037" y="1993"/>
                    <a:pt x="2085" y="1993"/>
                  </a:cubicBezTo>
                  <a:cubicBezTo>
                    <a:pt x="2258" y="1993"/>
                    <a:pt x="2434" y="1982"/>
                    <a:pt x="2596" y="1968"/>
                  </a:cubicBezTo>
                  <a:close/>
                  <a:moveTo>
                    <a:pt x="3959" y="1"/>
                  </a:moveTo>
                  <a:cubicBezTo>
                    <a:pt x="3504" y="12"/>
                    <a:pt x="3051" y="37"/>
                    <a:pt x="2585" y="48"/>
                  </a:cubicBezTo>
                  <a:cubicBezTo>
                    <a:pt x="1747" y="82"/>
                    <a:pt x="908" y="107"/>
                    <a:pt x="70" y="141"/>
                  </a:cubicBezTo>
                  <a:cubicBezTo>
                    <a:pt x="12" y="141"/>
                    <a:pt x="0" y="152"/>
                    <a:pt x="0" y="210"/>
                  </a:cubicBezTo>
                  <a:cubicBezTo>
                    <a:pt x="12" y="361"/>
                    <a:pt x="12" y="515"/>
                    <a:pt x="12" y="666"/>
                  </a:cubicBezTo>
                  <a:cubicBezTo>
                    <a:pt x="23" y="747"/>
                    <a:pt x="23" y="747"/>
                    <a:pt x="104" y="747"/>
                  </a:cubicBezTo>
                  <a:cubicBezTo>
                    <a:pt x="174" y="747"/>
                    <a:pt x="188" y="769"/>
                    <a:pt x="188" y="828"/>
                  </a:cubicBezTo>
                  <a:lnTo>
                    <a:pt x="188" y="934"/>
                  </a:lnTo>
                  <a:cubicBezTo>
                    <a:pt x="199" y="1037"/>
                    <a:pt x="199" y="1049"/>
                    <a:pt x="82" y="1049"/>
                  </a:cubicBezTo>
                  <a:cubicBezTo>
                    <a:pt x="34" y="1049"/>
                    <a:pt x="23" y="1074"/>
                    <a:pt x="34" y="1107"/>
                  </a:cubicBezTo>
                  <a:lnTo>
                    <a:pt x="34" y="1364"/>
                  </a:lnTo>
                  <a:cubicBezTo>
                    <a:pt x="48" y="1409"/>
                    <a:pt x="48" y="1456"/>
                    <a:pt x="48" y="1515"/>
                  </a:cubicBezTo>
                  <a:cubicBezTo>
                    <a:pt x="82" y="1515"/>
                    <a:pt x="118" y="1515"/>
                    <a:pt x="140" y="1504"/>
                  </a:cubicBezTo>
                  <a:cubicBezTo>
                    <a:pt x="188" y="1504"/>
                    <a:pt x="210" y="1526"/>
                    <a:pt x="210" y="1563"/>
                  </a:cubicBezTo>
                  <a:cubicBezTo>
                    <a:pt x="210" y="1618"/>
                    <a:pt x="210" y="1677"/>
                    <a:pt x="221" y="1736"/>
                  </a:cubicBezTo>
                  <a:cubicBezTo>
                    <a:pt x="221" y="1783"/>
                    <a:pt x="199" y="1806"/>
                    <a:pt x="151" y="1806"/>
                  </a:cubicBezTo>
                  <a:lnTo>
                    <a:pt x="59" y="1806"/>
                  </a:lnTo>
                  <a:cubicBezTo>
                    <a:pt x="70" y="2074"/>
                    <a:pt x="82" y="2331"/>
                    <a:pt x="82" y="2585"/>
                  </a:cubicBezTo>
                  <a:cubicBezTo>
                    <a:pt x="791" y="2563"/>
                    <a:pt x="1490" y="2540"/>
                    <a:pt x="2188" y="2515"/>
                  </a:cubicBezTo>
                  <a:cubicBezTo>
                    <a:pt x="2828" y="2493"/>
                    <a:pt x="3470" y="2470"/>
                    <a:pt x="4110" y="2445"/>
                  </a:cubicBezTo>
                  <a:cubicBezTo>
                    <a:pt x="4110" y="2376"/>
                    <a:pt x="4110" y="2317"/>
                    <a:pt x="4099" y="2261"/>
                  </a:cubicBezTo>
                  <a:cubicBezTo>
                    <a:pt x="4099" y="2063"/>
                    <a:pt x="4085" y="1864"/>
                    <a:pt x="4085" y="1666"/>
                  </a:cubicBezTo>
                  <a:cubicBezTo>
                    <a:pt x="4062" y="1666"/>
                    <a:pt x="4039" y="1671"/>
                    <a:pt x="4019" y="1671"/>
                  </a:cubicBezTo>
                  <a:cubicBezTo>
                    <a:pt x="4009" y="1671"/>
                    <a:pt x="4000" y="1670"/>
                    <a:pt x="3993" y="1666"/>
                  </a:cubicBezTo>
                  <a:cubicBezTo>
                    <a:pt x="3970" y="1666"/>
                    <a:pt x="3923" y="1644"/>
                    <a:pt x="3923" y="1618"/>
                  </a:cubicBezTo>
                  <a:cubicBezTo>
                    <a:pt x="3912" y="1563"/>
                    <a:pt x="3923" y="1493"/>
                    <a:pt x="3923" y="1423"/>
                  </a:cubicBezTo>
                  <a:cubicBezTo>
                    <a:pt x="3912" y="1387"/>
                    <a:pt x="3934" y="1375"/>
                    <a:pt x="3970" y="1375"/>
                  </a:cubicBezTo>
                  <a:lnTo>
                    <a:pt x="4074" y="1375"/>
                  </a:lnTo>
                  <a:cubicBezTo>
                    <a:pt x="4074" y="1247"/>
                    <a:pt x="4062" y="1130"/>
                    <a:pt x="4062" y="1004"/>
                  </a:cubicBezTo>
                  <a:cubicBezTo>
                    <a:pt x="4062" y="909"/>
                    <a:pt x="4062" y="909"/>
                    <a:pt x="3959" y="909"/>
                  </a:cubicBezTo>
                  <a:cubicBezTo>
                    <a:pt x="3912" y="909"/>
                    <a:pt x="3889" y="898"/>
                    <a:pt x="3889" y="839"/>
                  </a:cubicBezTo>
                  <a:lnTo>
                    <a:pt x="3889" y="724"/>
                  </a:lnTo>
                  <a:cubicBezTo>
                    <a:pt x="3889" y="629"/>
                    <a:pt x="3889" y="618"/>
                    <a:pt x="3993" y="618"/>
                  </a:cubicBezTo>
                  <a:cubicBezTo>
                    <a:pt x="4040" y="618"/>
                    <a:pt x="4051" y="596"/>
                    <a:pt x="4051" y="548"/>
                  </a:cubicBezTo>
                  <a:cubicBezTo>
                    <a:pt x="4040" y="386"/>
                    <a:pt x="4029" y="222"/>
                    <a:pt x="4029" y="60"/>
                  </a:cubicBezTo>
                  <a:cubicBezTo>
                    <a:pt x="4029" y="12"/>
                    <a:pt x="4004" y="1"/>
                    <a:pt x="395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48"/>
            <p:cNvSpPr/>
            <p:nvPr/>
          </p:nvSpPr>
          <p:spPr>
            <a:xfrm>
              <a:off x="6406728" y="2352863"/>
              <a:ext cx="74886" cy="175264"/>
            </a:xfrm>
            <a:custGeom>
              <a:avLst/>
              <a:gdLst/>
              <a:ahLst/>
              <a:cxnLst/>
              <a:rect l="l" t="t" r="r" b="b"/>
              <a:pathLst>
                <a:path w="990" h="2317" extrusionOk="0">
                  <a:moveTo>
                    <a:pt x="501" y="1082"/>
                  </a:moveTo>
                  <a:lnTo>
                    <a:pt x="501" y="1082"/>
                  </a:lnTo>
                  <a:cubicBezTo>
                    <a:pt x="537" y="1163"/>
                    <a:pt x="582" y="1244"/>
                    <a:pt x="618" y="1339"/>
                  </a:cubicBezTo>
                  <a:cubicBezTo>
                    <a:pt x="560" y="1314"/>
                    <a:pt x="479" y="1163"/>
                    <a:pt x="501" y="1082"/>
                  </a:cubicBezTo>
                  <a:close/>
                  <a:moveTo>
                    <a:pt x="861" y="1"/>
                  </a:moveTo>
                  <a:cubicBezTo>
                    <a:pt x="733" y="1"/>
                    <a:pt x="607" y="12"/>
                    <a:pt x="479" y="12"/>
                  </a:cubicBezTo>
                  <a:cubicBezTo>
                    <a:pt x="211" y="23"/>
                    <a:pt x="1" y="255"/>
                    <a:pt x="1" y="523"/>
                  </a:cubicBezTo>
                  <a:cubicBezTo>
                    <a:pt x="12" y="825"/>
                    <a:pt x="23" y="1118"/>
                    <a:pt x="35" y="1420"/>
                  </a:cubicBezTo>
                  <a:cubicBezTo>
                    <a:pt x="48" y="1512"/>
                    <a:pt x="71" y="1618"/>
                    <a:pt x="118" y="1699"/>
                  </a:cubicBezTo>
                  <a:cubicBezTo>
                    <a:pt x="233" y="1898"/>
                    <a:pt x="398" y="2037"/>
                    <a:pt x="582" y="2152"/>
                  </a:cubicBezTo>
                  <a:cubicBezTo>
                    <a:pt x="711" y="2222"/>
                    <a:pt x="850" y="2269"/>
                    <a:pt x="990" y="2317"/>
                  </a:cubicBezTo>
                  <a:cubicBezTo>
                    <a:pt x="990" y="2096"/>
                    <a:pt x="979" y="1886"/>
                    <a:pt x="968" y="1663"/>
                  </a:cubicBezTo>
                  <a:cubicBezTo>
                    <a:pt x="955" y="1670"/>
                    <a:pt x="946" y="1670"/>
                    <a:pt x="937" y="1670"/>
                  </a:cubicBezTo>
                  <a:cubicBezTo>
                    <a:pt x="928" y="1670"/>
                    <a:pt x="920" y="1670"/>
                    <a:pt x="909" y="1677"/>
                  </a:cubicBezTo>
                  <a:cubicBezTo>
                    <a:pt x="850" y="1677"/>
                    <a:pt x="828" y="1652"/>
                    <a:pt x="828" y="1607"/>
                  </a:cubicBezTo>
                  <a:cubicBezTo>
                    <a:pt x="828" y="1548"/>
                    <a:pt x="817" y="1479"/>
                    <a:pt x="817" y="1420"/>
                  </a:cubicBezTo>
                  <a:cubicBezTo>
                    <a:pt x="817" y="1384"/>
                    <a:pt x="839" y="1372"/>
                    <a:pt x="873" y="1372"/>
                  </a:cubicBezTo>
                  <a:lnTo>
                    <a:pt x="968" y="1372"/>
                  </a:lnTo>
                  <a:cubicBezTo>
                    <a:pt x="956" y="1244"/>
                    <a:pt x="956" y="1118"/>
                    <a:pt x="956" y="1001"/>
                  </a:cubicBezTo>
                  <a:cubicBezTo>
                    <a:pt x="946" y="932"/>
                    <a:pt x="957" y="915"/>
                    <a:pt x="916" y="915"/>
                  </a:cubicBezTo>
                  <a:cubicBezTo>
                    <a:pt x="901" y="915"/>
                    <a:pt x="881" y="917"/>
                    <a:pt x="850" y="920"/>
                  </a:cubicBezTo>
                  <a:cubicBezTo>
                    <a:pt x="817" y="920"/>
                    <a:pt x="803" y="909"/>
                    <a:pt x="803" y="872"/>
                  </a:cubicBezTo>
                  <a:lnTo>
                    <a:pt x="803" y="615"/>
                  </a:lnTo>
                  <a:cubicBezTo>
                    <a:pt x="827" y="615"/>
                    <a:pt x="840" y="610"/>
                    <a:pt x="853" y="610"/>
                  </a:cubicBezTo>
                  <a:cubicBezTo>
                    <a:pt x="859" y="610"/>
                    <a:pt x="865" y="612"/>
                    <a:pt x="873" y="615"/>
                  </a:cubicBezTo>
                  <a:cubicBezTo>
                    <a:pt x="931" y="615"/>
                    <a:pt x="942" y="593"/>
                    <a:pt x="931" y="545"/>
                  </a:cubicBezTo>
                  <a:cubicBezTo>
                    <a:pt x="931" y="383"/>
                    <a:pt x="920" y="221"/>
                    <a:pt x="920" y="45"/>
                  </a:cubicBezTo>
                  <a:cubicBezTo>
                    <a:pt x="920" y="12"/>
                    <a:pt x="909" y="1"/>
                    <a:pt x="86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48"/>
            <p:cNvSpPr/>
            <p:nvPr/>
          </p:nvSpPr>
          <p:spPr>
            <a:xfrm>
              <a:off x="6874178" y="2337054"/>
              <a:ext cx="74054" cy="176928"/>
            </a:xfrm>
            <a:custGeom>
              <a:avLst/>
              <a:gdLst/>
              <a:ahLst/>
              <a:cxnLst/>
              <a:rect l="l" t="t" r="r" b="b"/>
              <a:pathLst>
                <a:path w="979" h="2339" extrusionOk="0">
                  <a:moveTo>
                    <a:pt x="853" y="1453"/>
                  </a:moveTo>
                  <a:cubicBezTo>
                    <a:pt x="853" y="1467"/>
                    <a:pt x="864" y="1467"/>
                    <a:pt x="864" y="1467"/>
                  </a:cubicBezTo>
                  <a:cubicBezTo>
                    <a:pt x="875" y="1537"/>
                    <a:pt x="805" y="1651"/>
                    <a:pt x="735" y="1662"/>
                  </a:cubicBezTo>
                  <a:cubicBezTo>
                    <a:pt x="769" y="1593"/>
                    <a:pt x="816" y="1523"/>
                    <a:pt x="853" y="1453"/>
                  </a:cubicBezTo>
                  <a:close/>
                  <a:moveTo>
                    <a:pt x="607" y="1581"/>
                  </a:moveTo>
                  <a:lnTo>
                    <a:pt x="607" y="1581"/>
                  </a:lnTo>
                  <a:cubicBezTo>
                    <a:pt x="654" y="1618"/>
                    <a:pt x="607" y="1791"/>
                    <a:pt x="526" y="1838"/>
                  </a:cubicBezTo>
                  <a:cubicBezTo>
                    <a:pt x="559" y="1746"/>
                    <a:pt x="584" y="1662"/>
                    <a:pt x="607" y="1581"/>
                  </a:cubicBezTo>
                  <a:close/>
                  <a:moveTo>
                    <a:pt x="456" y="0"/>
                  </a:moveTo>
                  <a:cubicBezTo>
                    <a:pt x="375" y="11"/>
                    <a:pt x="305" y="11"/>
                    <a:pt x="224" y="11"/>
                  </a:cubicBezTo>
                  <a:cubicBezTo>
                    <a:pt x="165" y="11"/>
                    <a:pt x="107" y="11"/>
                    <a:pt x="48" y="23"/>
                  </a:cubicBezTo>
                  <a:cubicBezTo>
                    <a:pt x="15" y="23"/>
                    <a:pt x="1" y="34"/>
                    <a:pt x="1" y="70"/>
                  </a:cubicBezTo>
                  <a:cubicBezTo>
                    <a:pt x="1" y="221"/>
                    <a:pt x="15" y="372"/>
                    <a:pt x="15" y="511"/>
                  </a:cubicBezTo>
                  <a:cubicBezTo>
                    <a:pt x="26" y="629"/>
                    <a:pt x="26" y="629"/>
                    <a:pt x="129" y="629"/>
                  </a:cubicBezTo>
                  <a:cubicBezTo>
                    <a:pt x="140" y="629"/>
                    <a:pt x="140" y="629"/>
                    <a:pt x="154" y="640"/>
                  </a:cubicBezTo>
                  <a:cubicBezTo>
                    <a:pt x="165" y="721"/>
                    <a:pt x="165" y="802"/>
                    <a:pt x="177" y="883"/>
                  </a:cubicBezTo>
                  <a:cubicBezTo>
                    <a:pt x="177" y="919"/>
                    <a:pt x="165" y="930"/>
                    <a:pt x="129" y="930"/>
                  </a:cubicBezTo>
                  <a:lnTo>
                    <a:pt x="70" y="930"/>
                  </a:lnTo>
                  <a:cubicBezTo>
                    <a:pt x="37" y="930"/>
                    <a:pt x="37" y="942"/>
                    <a:pt x="37" y="978"/>
                  </a:cubicBezTo>
                  <a:cubicBezTo>
                    <a:pt x="37" y="1104"/>
                    <a:pt x="48" y="1232"/>
                    <a:pt x="48" y="1350"/>
                  </a:cubicBezTo>
                  <a:cubicBezTo>
                    <a:pt x="48" y="1383"/>
                    <a:pt x="59" y="1397"/>
                    <a:pt x="96" y="1397"/>
                  </a:cubicBezTo>
                  <a:cubicBezTo>
                    <a:pt x="101" y="1390"/>
                    <a:pt x="110" y="1387"/>
                    <a:pt x="120" y="1387"/>
                  </a:cubicBezTo>
                  <a:cubicBezTo>
                    <a:pt x="130" y="1387"/>
                    <a:pt x="142" y="1390"/>
                    <a:pt x="154" y="1397"/>
                  </a:cubicBezTo>
                  <a:cubicBezTo>
                    <a:pt x="165" y="1397"/>
                    <a:pt x="199" y="1419"/>
                    <a:pt x="199" y="1431"/>
                  </a:cubicBezTo>
                  <a:lnTo>
                    <a:pt x="199" y="1618"/>
                  </a:lnTo>
                  <a:cubicBezTo>
                    <a:pt x="199" y="1657"/>
                    <a:pt x="190" y="1690"/>
                    <a:pt x="149" y="1690"/>
                  </a:cubicBezTo>
                  <a:cubicBezTo>
                    <a:pt x="143" y="1690"/>
                    <a:pt x="136" y="1689"/>
                    <a:pt x="129" y="1688"/>
                  </a:cubicBezTo>
                  <a:lnTo>
                    <a:pt x="59" y="1688"/>
                  </a:lnTo>
                  <a:cubicBezTo>
                    <a:pt x="70" y="1838"/>
                    <a:pt x="70" y="1978"/>
                    <a:pt x="84" y="2107"/>
                  </a:cubicBezTo>
                  <a:lnTo>
                    <a:pt x="84" y="2338"/>
                  </a:lnTo>
                  <a:lnTo>
                    <a:pt x="118" y="2338"/>
                  </a:lnTo>
                  <a:cubicBezTo>
                    <a:pt x="350" y="2246"/>
                    <a:pt x="573" y="2107"/>
                    <a:pt x="746" y="1919"/>
                  </a:cubicBezTo>
                  <a:cubicBezTo>
                    <a:pt x="875" y="1769"/>
                    <a:pt x="978" y="1607"/>
                    <a:pt x="978" y="1408"/>
                  </a:cubicBezTo>
                  <a:cubicBezTo>
                    <a:pt x="967" y="1081"/>
                    <a:pt x="956" y="754"/>
                    <a:pt x="945" y="442"/>
                  </a:cubicBezTo>
                  <a:cubicBezTo>
                    <a:pt x="934" y="196"/>
                    <a:pt x="688" y="0"/>
                    <a:pt x="45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48"/>
            <p:cNvSpPr/>
            <p:nvPr/>
          </p:nvSpPr>
          <p:spPr>
            <a:xfrm>
              <a:off x="6485166" y="2477743"/>
              <a:ext cx="42360" cy="133358"/>
            </a:xfrm>
            <a:custGeom>
              <a:avLst/>
              <a:gdLst/>
              <a:ahLst/>
              <a:cxnLst/>
              <a:rect l="l" t="t" r="r" b="b"/>
              <a:pathLst>
                <a:path w="560" h="1763" extrusionOk="0">
                  <a:moveTo>
                    <a:pt x="255" y="291"/>
                  </a:moveTo>
                  <a:cubicBezTo>
                    <a:pt x="313" y="291"/>
                    <a:pt x="361" y="350"/>
                    <a:pt x="372" y="409"/>
                  </a:cubicBezTo>
                  <a:cubicBezTo>
                    <a:pt x="372" y="467"/>
                    <a:pt x="324" y="501"/>
                    <a:pt x="280" y="501"/>
                  </a:cubicBezTo>
                  <a:cubicBezTo>
                    <a:pt x="272" y="502"/>
                    <a:pt x="264" y="503"/>
                    <a:pt x="257" y="503"/>
                  </a:cubicBezTo>
                  <a:cubicBezTo>
                    <a:pt x="202" y="503"/>
                    <a:pt x="174" y="458"/>
                    <a:pt x="174" y="386"/>
                  </a:cubicBezTo>
                  <a:cubicBezTo>
                    <a:pt x="174" y="328"/>
                    <a:pt x="210" y="291"/>
                    <a:pt x="255" y="291"/>
                  </a:cubicBezTo>
                  <a:close/>
                  <a:moveTo>
                    <a:pt x="283" y="896"/>
                  </a:moveTo>
                  <a:cubicBezTo>
                    <a:pt x="334" y="896"/>
                    <a:pt x="384" y="950"/>
                    <a:pt x="394" y="1004"/>
                  </a:cubicBezTo>
                  <a:cubicBezTo>
                    <a:pt x="394" y="1060"/>
                    <a:pt x="350" y="1107"/>
                    <a:pt x="280" y="1118"/>
                  </a:cubicBezTo>
                  <a:cubicBezTo>
                    <a:pt x="232" y="1118"/>
                    <a:pt x="174" y="1074"/>
                    <a:pt x="174" y="1004"/>
                  </a:cubicBezTo>
                  <a:cubicBezTo>
                    <a:pt x="174" y="945"/>
                    <a:pt x="210" y="898"/>
                    <a:pt x="269" y="898"/>
                  </a:cubicBezTo>
                  <a:cubicBezTo>
                    <a:pt x="273" y="897"/>
                    <a:pt x="278" y="896"/>
                    <a:pt x="283" y="896"/>
                  </a:cubicBezTo>
                  <a:close/>
                  <a:moveTo>
                    <a:pt x="500" y="1"/>
                  </a:moveTo>
                  <a:cubicBezTo>
                    <a:pt x="338" y="12"/>
                    <a:pt x="174" y="12"/>
                    <a:pt x="0" y="26"/>
                  </a:cubicBezTo>
                  <a:lnTo>
                    <a:pt x="0" y="71"/>
                  </a:lnTo>
                  <a:lnTo>
                    <a:pt x="0" y="118"/>
                  </a:lnTo>
                  <a:cubicBezTo>
                    <a:pt x="12" y="490"/>
                    <a:pt x="34" y="864"/>
                    <a:pt x="45" y="1247"/>
                  </a:cubicBezTo>
                  <a:lnTo>
                    <a:pt x="45" y="1526"/>
                  </a:lnTo>
                  <a:cubicBezTo>
                    <a:pt x="45" y="1596"/>
                    <a:pt x="70" y="1655"/>
                    <a:pt x="115" y="1702"/>
                  </a:cubicBezTo>
                  <a:cubicBezTo>
                    <a:pt x="167" y="1746"/>
                    <a:pt x="223" y="1762"/>
                    <a:pt x="277" y="1762"/>
                  </a:cubicBezTo>
                  <a:cubicBezTo>
                    <a:pt x="310" y="1762"/>
                    <a:pt x="342" y="1756"/>
                    <a:pt x="372" y="1747"/>
                  </a:cubicBezTo>
                  <a:cubicBezTo>
                    <a:pt x="394" y="1747"/>
                    <a:pt x="419" y="1736"/>
                    <a:pt x="453" y="1724"/>
                  </a:cubicBezTo>
                  <a:cubicBezTo>
                    <a:pt x="523" y="1688"/>
                    <a:pt x="559" y="1632"/>
                    <a:pt x="559" y="1548"/>
                  </a:cubicBezTo>
                  <a:cubicBezTo>
                    <a:pt x="548" y="1294"/>
                    <a:pt x="534" y="1048"/>
                    <a:pt x="523" y="794"/>
                  </a:cubicBezTo>
                  <a:cubicBezTo>
                    <a:pt x="512" y="537"/>
                    <a:pt x="512" y="291"/>
                    <a:pt x="500" y="37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48"/>
            <p:cNvSpPr/>
            <p:nvPr/>
          </p:nvSpPr>
          <p:spPr>
            <a:xfrm>
              <a:off x="6836359" y="2465489"/>
              <a:ext cx="42360" cy="132526"/>
            </a:xfrm>
            <a:custGeom>
              <a:avLst/>
              <a:gdLst/>
              <a:ahLst/>
              <a:cxnLst/>
              <a:rect l="l" t="t" r="r" b="b"/>
              <a:pathLst>
                <a:path w="560" h="1752" extrusionOk="0">
                  <a:moveTo>
                    <a:pt x="269" y="291"/>
                  </a:moveTo>
                  <a:cubicBezTo>
                    <a:pt x="316" y="291"/>
                    <a:pt x="350" y="328"/>
                    <a:pt x="350" y="383"/>
                  </a:cubicBezTo>
                  <a:cubicBezTo>
                    <a:pt x="350" y="453"/>
                    <a:pt x="316" y="501"/>
                    <a:pt x="258" y="501"/>
                  </a:cubicBezTo>
                  <a:cubicBezTo>
                    <a:pt x="199" y="501"/>
                    <a:pt x="165" y="467"/>
                    <a:pt x="165" y="409"/>
                  </a:cubicBezTo>
                  <a:cubicBezTo>
                    <a:pt x="165" y="350"/>
                    <a:pt x="210" y="291"/>
                    <a:pt x="269" y="291"/>
                  </a:cubicBezTo>
                  <a:close/>
                  <a:moveTo>
                    <a:pt x="291" y="886"/>
                  </a:moveTo>
                  <a:cubicBezTo>
                    <a:pt x="350" y="886"/>
                    <a:pt x="397" y="931"/>
                    <a:pt x="397" y="1001"/>
                  </a:cubicBezTo>
                  <a:cubicBezTo>
                    <a:pt x="397" y="1060"/>
                    <a:pt x="350" y="1107"/>
                    <a:pt x="305" y="1118"/>
                  </a:cubicBezTo>
                  <a:cubicBezTo>
                    <a:pt x="235" y="1118"/>
                    <a:pt x="177" y="1071"/>
                    <a:pt x="177" y="1012"/>
                  </a:cubicBezTo>
                  <a:cubicBezTo>
                    <a:pt x="177" y="956"/>
                    <a:pt x="235" y="886"/>
                    <a:pt x="291" y="886"/>
                  </a:cubicBezTo>
                  <a:close/>
                  <a:moveTo>
                    <a:pt x="489" y="1"/>
                  </a:moveTo>
                  <a:cubicBezTo>
                    <a:pt x="327" y="1"/>
                    <a:pt x="165" y="12"/>
                    <a:pt x="1" y="12"/>
                  </a:cubicBezTo>
                  <a:lnTo>
                    <a:pt x="1" y="59"/>
                  </a:lnTo>
                  <a:lnTo>
                    <a:pt x="1" y="118"/>
                  </a:lnTo>
                  <a:cubicBezTo>
                    <a:pt x="12" y="350"/>
                    <a:pt x="26" y="582"/>
                    <a:pt x="26" y="816"/>
                  </a:cubicBezTo>
                  <a:cubicBezTo>
                    <a:pt x="37" y="1071"/>
                    <a:pt x="37" y="1317"/>
                    <a:pt x="48" y="1571"/>
                  </a:cubicBezTo>
                  <a:cubicBezTo>
                    <a:pt x="48" y="1641"/>
                    <a:pt x="82" y="1699"/>
                    <a:pt x="151" y="1724"/>
                  </a:cubicBezTo>
                  <a:cubicBezTo>
                    <a:pt x="202" y="1741"/>
                    <a:pt x="261" y="1751"/>
                    <a:pt x="316" y="1751"/>
                  </a:cubicBezTo>
                  <a:cubicBezTo>
                    <a:pt x="336" y="1751"/>
                    <a:pt x="356" y="1750"/>
                    <a:pt x="375" y="1747"/>
                  </a:cubicBezTo>
                  <a:lnTo>
                    <a:pt x="386" y="1747"/>
                  </a:lnTo>
                  <a:cubicBezTo>
                    <a:pt x="478" y="1736"/>
                    <a:pt x="548" y="1655"/>
                    <a:pt x="548" y="1560"/>
                  </a:cubicBezTo>
                  <a:cubicBezTo>
                    <a:pt x="559" y="1479"/>
                    <a:pt x="548" y="1398"/>
                    <a:pt x="548" y="1317"/>
                  </a:cubicBezTo>
                  <a:cubicBezTo>
                    <a:pt x="537" y="1107"/>
                    <a:pt x="526" y="909"/>
                    <a:pt x="526" y="699"/>
                  </a:cubicBezTo>
                  <a:cubicBezTo>
                    <a:pt x="515" y="478"/>
                    <a:pt x="501" y="258"/>
                    <a:pt x="501" y="34"/>
                  </a:cubicBezTo>
                  <a:cubicBezTo>
                    <a:pt x="501" y="23"/>
                    <a:pt x="489" y="12"/>
                    <a:pt x="48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48"/>
            <p:cNvSpPr/>
            <p:nvPr/>
          </p:nvSpPr>
          <p:spPr>
            <a:xfrm>
              <a:off x="6616400" y="2282291"/>
              <a:ext cx="113539" cy="24811"/>
            </a:xfrm>
            <a:custGeom>
              <a:avLst/>
              <a:gdLst/>
              <a:ahLst/>
              <a:cxnLst/>
              <a:rect l="l" t="t" r="r" b="b"/>
              <a:pathLst>
                <a:path w="1501" h="328" extrusionOk="0">
                  <a:moveTo>
                    <a:pt x="743" y="1"/>
                  </a:moveTo>
                  <a:lnTo>
                    <a:pt x="743" y="26"/>
                  </a:lnTo>
                  <a:cubicBezTo>
                    <a:pt x="629" y="26"/>
                    <a:pt x="512" y="26"/>
                    <a:pt x="394" y="37"/>
                  </a:cubicBezTo>
                  <a:cubicBezTo>
                    <a:pt x="291" y="48"/>
                    <a:pt x="185" y="70"/>
                    <a:pt x="81" y="82"/>
                  </a:cubicBezTo>
                  <a:cubicBezTo>
                    <a:pt x="23" y="96"/>
                    <a:pt x="0" y="129"/>
                    <a:pt x="11" y="188"/>
                  </a:cubicBezTo>
                  <a:lnTo>
                    <a:pt x="11" y="235"/>
                  </a:lnTo>
                  <a:cubicBezTo>
                    <a:pt x="11" y="305"/>
                    <a:pt x="45" y="328"/>
                    <a:pt x="115" y="328"/>
                  </a:cubicBezTo>
                  <a:cubicBezTo>
                    <a:pt x="162" y="328"/>
                    <a:pt x="221" y="328"/>
                    <a:pt x="266" y="316"/>
                  </a:cubicBezTo>
                  <a:cubicBezTo>
                    <a:pt x="489" y="305"/>
                    <a:pt x="710" y="280"/>
                    <a:pt x="931" y="280"/>
                  </a:cubicBezTo>
                  <a:cubicBezTo>
                    <a:pt x="981" y="276"/>
                    <a:pt x="1031" y="275"/>
                    <a:pt x="1081" y="275"/>
                  </a:cubicBezTo>
                  <a:cubicBezTo>
                    <a:pt x="1182" y="275"/>
                    <a:pt x="1283" y="280"/>
                    <a:pt x="1383" y="280"/>
                  </a:cubicBezTo>
                  <a:cubicBezTo>
                    <a:pt x="1467" y="280"/>
                    <a:pt x="1500" y="246"/>
                    <a:pt x="1500" y="177"/>
                  </a:cubicBezTo>
                  <a:cubicBezTo>
                    <a:pt x="1500" y="70"/>
                    <a:pt x="1489" y="37"/>
                    <a:pt x="1397" y="37"/>
                  </a:cubicBezTo>
                  <a:cubicBezTo>
                    <a:pt x="1188" y="26"/>
                    <a:pt x="964" y="12"/>
                    <a:pt x="74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48"/>
            <p:cNvSpPr/>
            <p:nvPr/>
          </p:nvSpPr>
          <p:spPr>
            <a:xfrm>
              <a:off x="6480704" y="2343181"/>
              <a:ext cx="39637" cy="55446"/>
            </a:xfrm>
            <a:custGeom>
              <a:avLst/>
              <a:gdLst/>
              <a:ahLst/>
              <a:cxnLst/>
              <a:rect l="l" t="t" r="r" b="b"/>
              <a:pathLst>
                <a:path w="524" h="733" extrusionOk="0">
                  <a:moveTo>
                    <a:pt x="314" y="0"/>
                  </a:moveTo>
                  <a:cubicBezTo>
                    <a:pt x="221" y="0"/>
                    <a:pt x="118" y="11"/>
                    <a:pt x="23" y="11"/>
                  </a:cubicBezTo>
                  <a:cubicBezTo>
                    <a:pt x="12" y="11"/>
                    <a:pt x="1" y="45"/>
                    <a:pt x="1" y="59"/>
                  </a:cubicBezTo>
                  <a:cubicBezTo>
                    <a:pt x="1" y="268"/>
                    <a:pt x="12" y="478"/>
                    <a:pt x="23" y="687"/>
                  </a:cubicBezTo>
                  <a:cubicBezTo>
                    <a:pt x="23" y="721"/>
                    <a:pt x="23" y="732"/>
                    <a:pt x="71" y="732"/>
                  </a:cubicBezTo>
                  <a:cubicBezTo>
                    <a:pt x="199" y="732"/>
                    <a:pt x="314" y="721"/>
                    <a:pt x="442" y="721"/>
                  </a:cubicBezTo>
                  <a:lnTo>
                    <a:pt x="478" y="721"/>
                  </a:lnTo>
                  <a:cubicBezTo>
                    <a:pt x="490" y="721"/>
                    <a:pt x="501" y="710"/>
                    <a:pt x="523" y="710"/>
                  </a:cubicBezTo>
                  <a:cubicBezTo>
                    <a:pt x="512" y="478"/>
                    <a:pt x="512" y="232"/>
                    <a:pt x="50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48"/>
            <p:cNvSpPr/>
            <p:nvPr/>
          </p:nvSpPr>
          <p:spPr>
            <a:xfrm>
              <a:off x="6831064" y="2330398"/>
              <a:ext cx="40696" cy="55975"/>
            </a:xfrm>
            <a:custGeom>
              <a:avLst/>
              <a:gdLst/>
              <a:ahLst/>
              <a:cxnLst/>
              <a:rect l="l" t="t" r="r" b="b"/>
              <a:pathLst>
                <a:path w="538" h="740" extrusionOk="0">
                  <a:moveTo>
                    <a:pt x="478" y="0"/>
                  </a:moveTo>
                  <a:cubicBezTo>
                    <a:pt x="471" y="0"/>
                    <a:pt x="464" y="2"/>
                    <a:pt x="456" y="4"/>
                  </a:cubicBezTo>
                  <a:lnTo>
                    <a:pt x="339" y="4"/>
                  </a:lnTo>
                  <a:cubicBezTo>
                    <a:pt x="235" y="4"/>
                    <a:pt x="140" y="18"/>
                    <a:pt x="48" y="18"/>
                  </a:cubicBezTo>
                  <a:cubicBezTo>
                    <a:pt x="37" y="18"/>
                    <a:pt x="26" y="18"/>
                    <a:pt x="1" y="30"/>
                  </a:cubicBezTo>
                  <a:cubicBezTo>
                    <a:pt x="12" y="261"/>
                    <a:pt x="26" y="493"/>
                    <a:pt x="26" y="739"/>
                  </a:cubicBezTo>
                  <a:lnTo>
                    <a:pt x="82" y="739"/>
                  </a:lnTo>
                  <a:cubicBezTo>
                    <a:pt x="199" y="739"/>
                    <a:pt x="328" y="728"/>
                    <a:pt x="456" y="728"/>
                  </a:cubicBezTo>
                  <a:lnTo>
                    <a:pt x="478" y="728"/>
                  </a:lnTo>
                  <a:cubicBezTo>
                    <a:pt x="526" y="728"/>
                    <a:pt x="537" y="717"/>
                    <a:pt x="526" y="669"/>
                  </a:cubicBezTo>
                  <a:cubicBezTo>
                    <a:pt x="526" y="460"/>
                    <a:pt x="515" y="250"/>
                    <a:pt x="515" y="52"/>
                  </a:cubicBezTo>
                  <a:cubicBezTo>
                    <a:pt x="515" y="15"/>
                    <a:pt x="500" y="0"/>
                    <a:pt x="47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48"/>
            <p:cNvSpPr/>
            <p:nvPr/>
          </p:nvSpPr>
          <p:spPr>
            <a:xfrm>
              <a:off x="6564436" y="2717217"/>
              <a:ext cx="249166" cy="15053"/>
            </a:xfrm>
            <a:custGeom>
              <a:avLst/>
              <a:gdLst/>
              <a:ahLst/>
              <a:cxnLst/>
              <a:rect l="l" t="t" r="r" b="b"/>
              <a:pathLst>
                <a:path w="3294" h="199" extrusionOk="0">
                  <a:moveTo>
                    <a:pt x="3135" y="0"/>
                  </a:moveTo>
                  <a:cubicBezTo>
                    <a:pt x="3126" y="0"/>
                    <a:pt x="3116" y="1"/>
                    <a:pt x="3107" y="3"/>
                  </a:cubicBezTo>
                  <a:cubicBezTo>
                    <a:pt x="3073" y="3"/>
                    <a:pt x="3037" y="14"/>
                    <a:pt x="3003" y="14"/>
                  </a:cubicBezTo>
                  <a:cubicBezTo>
                    <a:pt x="2095" y="47"/>
                    <a:pt x="1187" y="73"/>
                    <a:pt x="279" y="106"/>
                  </a:cubicBezTo>
                  <a:cubicBezTo>
                    <a:pt x="255" y="106"/>
                    <a:pt x="237" y="111"/>
                    <a:pt x="221" y="111"/>
                  </a:cubicBezTo>
                  <a:cubicBezTo>
                    <a:pt x="213" y="111"/>
                    <a:pt x="206" y="110"/>
                    <a:pt x="198" y="106"/>
                  </a:cubicBezTo>
                  <a:cubicBezTo>
                    <a:pt x="182" y="102"/>
                    <a:pt x="166" y="100"/>
                    <a:pt x="152" y="100"/>
                  </a:cubicBezTo>
                  <a:cubicBezTo>
                    <a:pt x="87" y="100"/>
                    <a:pt x="48" y="141"/>
                    <a:pt x="0" y="198"/>
                  </a:cubicBezTo>
                  <a:cubicBezTo>
                    <a:pt x="1092" y="165"/>
                    <a:pt x="2187" y="117"/>
                    <a:pt x="3294" y="84"/>
                  </a:cubicBezTo>
                  <a:cubicBezTo>
                    <a:pt x="3242" y="42"/>
                    <a:pt x="3199" y="0"/>
                    <a:pt x="313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48"/>
            <p:cNvSpPr/>
            <p:nvPr/>
          </p:nvSpPr>
          <p:spPr>
            <a:xfrm>
              <a:off x="6407636" y="2476911"/>
              <a:ext cx="24811" cy="250074"/>
            </a:xfrm>
            <a:custGeom>
              <a:avLst/>
              <a:gdLst/>
              <a:ahLst/>
              <a:cxnLst/>
              <a:rect l="l" t="t" r="r" b="b"/>
              <a:pathLst>
                <a:path w="328" h="3306" extrusionOk="0">
                  <a:moveTo>
                    <a:pt x="0" y="1"/>
                  </a:moveTo>
                  <a:lnTo>
                    <a:pt x="0" y="70"/>
                  </a:lnTo>
                  <a:cubicBezTo>
                    <a:pt x="11" y="339"/>
                    <a:pt x="11" y="618"/>
                    <a:pt x="23" y="897"/>
                  </a:cubicBezTo>
                  <a:cubicBezTo>
                    <a:pt x="59" y="1618"/>
                    <a:pt x="81" y="2328"/>
                    <a:pt x="106" y="3051"/>
                  </a:cubicBezTo>
                  <a:cubicBezTo>
                    <a:pt x="117" y="3155"/>
                    <a:pt x="221" y="3283"/>
                    <a:pt x="327" y="3306"/>
                  </a:cubicBezTo>
                  <a:cubicBezTo>
                    <a:pt x="316" y="3294"/>
                    <a:pt x="316" y="3283"/>
                    <a:pt x="302" y="3283"/>
                  </a:cubicBezTo>
                  <a:cubicBezTo>
                    <a:pt x="221" y="3166"/>
                    <a:pt x="176" y="3051"/>
                    <a:pt x="162" y="2912"/>
                  </a:cubicBezTo>
                  <a:cubicBezTo>
                    <a:pt x="140" y="2015"/>
                    <a:pt x="106" y="1118"/>
                    <a:pt x="70" y="221"/>
                  </a:cubicBezTo>
                  <a:cubicBezTo>
                    <a:pt x="70" y="140"/>
                    <a:pt x="48" y="82"/>
                    <a:pt x="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48"/>
            <p:cNvSpPr/>
            <p:nvPr/>
          </p:nvSpPr>
          <p:spPr>
            <a:xfrm>
              <a:off x="6945582" y="2458531"/>
              <a:ext cx="14221" cy="250074"/>
            </a:xfrm>
            <a:custGeom>
              <a:avLst/>
              <a:gdLst/>
              <a:ahLst/>
              <a:cxnLst/>
              <a:rect l="l" t="t" r="r" b="b"/>
              <a:pathLst>
                <a:path w="188" h="3306" extrusionOk="0">
                  <a:moveTo>
                    <a:pt x="48" y="1"/>
                  </a:moveTo>
                  <a:cubicBezTo>
                    <a:pt x="34" y="56"/>
                    <a:pt x="23" y="126"/>
                    <a:pt x="23" y="185"/>
                  </a:cubicBezTo>
                  <a:cubicBezTo>
                    <a:pt x="48" y="1104"/>
                    <a:pt x="82" y="2037"/>
                    <a:pt x="118" y="2967"/>
                  </a:cubicBezTo>
                  <a:lnTo>
                    <a:pt x="118" y="3026"/>
                  </a:lnTo>
                  <a:cubicBezTo>
                    <a:pt x="71" y="3118"/>
                    <a:pt x="34" y="3213"/>
                    <a:pt x="1" y="3305"/>
                  </a:cubicBezTo>
                  <a:cubicBezTo>
                    <a:pt x="71" y="3283"/>
                    <a:pt x="188" y="3155"/>
                    <a:pt x="188" y="3060"/>
                  </a:cubicBezTo>
                  <a:cubicBezTo>
                    <a:pt x="188" y="3015"/>
                    <a:pt x="188" y="2956"/>
                    <a:pt x="174" y="2909"/>
                  </a:cubicBezTo>
                  <a:cubicBezTo>
                    <a:pt x="152" y="1956"/>
                    <a:pt x="118" y="1001"/>
                    <a:pt x="82" y="45"/>
                  </a:cubicBezTo>
                  <a:cubicBezTo>
                    <a:pt x="82" y="34"/>
                    <a:pt x="71" y="23"/>
                    <a:pt x="7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48"/>
            <p:cNvSpPr/>
            <p:nvPr/>
          </p:nvSpPr>
          <p:spPr>
            <a:xfrm>
              <a:off x="6483275" y="2419652"/>
              <a:ext cx="38956" cy="36233"/>
            </a:xfrm>
            <a:custGeom>
              <a:avLst/>
              <a:gdLst/>
              <a:ahLst/>
              <a:cxnLst/>
              <a:rect l="l" t="t" r="r" b="b"/>
              <a:pathLst>
                <a:path w="515" h="479" extrusionOk="0">
                  <a:moveTo>
                    <a:pt x="503" y="1"/>
                  </a:moveTo>
                  <a:cubicBezTo>
                    <a:pt x="338" y="12"/>
                    <a:pt x="199" y="26"/>
                    <a:pt x="48" y="26"/>
                  </a:cubicBezTo>
                  <a:cubicBezTo>
                    <a:pt x="0" y="26"/>
                    <a:pt x="0" y="37"/>
                    <a:pt x="0" y="82"/>
                  </a:cubicBezTo>
                  <a:lnTo>
                    <a:pt x="0" y="118"/>
                  </a:lnTo>
                  <a:cubicBezTo>
                    <a:pt x="0" y="221"/>
                    <a:pt x="14" y="327"/>
                    <a:pt x="14" y="431"/>
                  </a:cubicBezTo>
                  <a:lnTo>
                    <a:pt x="14" y="478"/>
                  </a:lnTo>
                  <a:cubicBezTo>
                    <a:pt x="165" y="478"/>
                    <a:pt x="294" y="467"/>
                    <a:pt x="433" y="467"/>
                  </a:cubicBezTo>
                  <a:lnTo>
                    <a:pt x="514" y="467"/>
                  </a:lnTo>
                  <a:cubicBezTo>
                    <a:pt x="503" y="316"/>
                    <a:pt x="503" y="165"/>
                    <a:pt x="50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48"/>
            <p:cNvSpPr/>
            <p:nvPr/>
          </p:nvSpPr>
          <p:spPr>
            <a:xfrm>
              <a:off x="6833787" y="2408231"/>
              <a:ext cx="39637" cy="35401"/>
            </a:xfrm>
            <a:custGeom>
              <a:avLst/>
              <a:gdLst/>
              <a:ahLst/>
              <a:cxnLst/>
              <a:rect l="l" t="t" r="r" b="b"/>
              <a:pathLst>
                <a:path w="524" h="468" extrusionOk="0">
                  <a:moveTo>
                    <a:pt x="465" y="1"/>
                  </a:moveTo>
                  <a:cubicBezTo>
                    <a:pt x="325" y="1"/>
                    <a:pt x="174" y="1"/>
                    <a:pt x="35" y="12"/>
                  </a:cubicBezTo>
                  <a:cubicBezTo>
                    <a:pt x="23" y="12"/>
                    <a:pt x="12" y="12"/>
                    <a:pt x="1" y="23"/>
                  </a:cubicBezTo>
                  <a:cubicBezTo>
                    <a:pt x="12" y="48"/>
                    <a:pt x="12" y="82"/>
                    <a:pt x="12" y="107"/>
                  </a:cubicBezTo>
                  <a:cubicBezTo>
                    <a:pt x="12" y="221"/>
                    <a:pt x="12" y="339"/>
                    <a:pt x="23" y="467"/>
                  </a:cubicBezTo>
                  <a:cubicBezTo>
                    <a:pt x="163" y="467"/>
                    <a:pt x="303" y="456"/>
                    <a:pt x="454" y="456"/>
                  </a:cubicBezTo>
                  <a:cubicBezTo>
                    <a:pt x="479" y="456"/>
                    <a:pt x="501" y="456"/>
                    <a:pt x="523" y="442"/>
                  </a:cubicBezTo>
                  <a:cubicBezTo>
                    <a:pt x="512" y="302"/>
                    <a:pt x="512" y="163"/>
                    <a:pt x="501" y="23"/>
                  </a:cubicBezTo>
                  <a:cubicBezTo>
                    <a:pt x="501" y="12"/>
                    <a:pt x="479" y="1"/>
                    <a:pt x="46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48"/>
            <p:cNvSpPr/>
            <p:nvPr/>
          </p:nvSpPr>
          <p:spPr>
            <a:xfrm>
              <a:off x="6471854" y="2401272"/>
              <a:ext cx="60892" cy="16793"/>
            </a:xfrm>
            <a:custGeom>
              <a:avLst/>
              <a:gdLst/>
              <a:ahLst/>
              <a:cxnLst/>
              <a:rect l="l" t="t" r="r" b="b"/>
              <a:pathLst>
                <a:path w="805" h="222" extrusionOk="0">
                  <a:moveTo>
                    <a:pt x="805" y="0"/>
                  </a:moveTo>
                  <a:cubicBezTo>
                    <a:pt x="526" y="12"/>
                    <a:pt x="269" y="23"/>
                    <a:pt x="0" y="34"/>
                  </a:cubicBezTo>
                  <a:lnTo>
                    <a:pt x="0" y="221"/>
                  </a:lnTo>
                  <a:cubicBezTo>
                    <a:pt x="269" y="210"/>
                    <a:pt x="537" y="199"/>
                    <a:pt x="805" y="18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48"/>
            <p:cNvSpPr/>
            <p:nvPr/>
          </p:nvSpPr>
          <p:spPr>
            <a:xfrm>
              <a:off x="6821382" y="2388791"/>
              <a:ext cx="61724" cy="15961"/>
            </a:xfrm>
            <a:custGeom>
              <a:avLst/>
              <a:gdLst/>
              <a:ahLst/>
              <a:cxnLst/>
              <a:rect l="l" t="t" r="r" b="b"/>
              <a:pathLst>
                <a:path w="816" h="211" extrusionOk="0">
                  <a:moveTo>
                    <a:pt x="805" y="1"/>
                  </a:moveTo>
                  <a:cubicBezTo>
                    <a:pt x="537" y="15"/>
                    <a:pt x="268" y="26"/>
                    <a:pt x="0" y="37"/>
                  </a:cubicBezTo>
                  <a:lnTo>
                    <a:pt x="0" y="210"/>
                  </a:lnTo>
                  <a:cubicBezTo>
                    <a:pt x="280" y="210"/>
                    <a:pt x="548" y="199"/>
                    <a:pt x="816" y="188"/>
                  </a:cubicBezTo>
                  <a:cubicBezTo>
                    <a:pt x="805" y="129"/>
                    <a:pt x="805" y="59"/>
                    <a:pt x="80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48"/>
            <p:cNvSpPr/>
            <p:nvPr/>
          </p:nvSpPr>
          <p:spPr>
            <a:xfrm>
              <a:off x="6823273" y="2446882"/>
              <a:ext cx="61573" cy="15128"/>
            </a:xfrm>
            <a:custGeom>
              <a:avLst/>
              <a:gdLst/>
              <a:ahLst/>
              <a:cxnLst/>
              <a:rect l="l" t="t" r="r" b="b"/>
              <a:pathLst>
                <a:path w="814" h="200" extrusionOk="0">
                  <a:moveTo>
                    <a:pt x="813" y="1"/>
                  </a:moveTo>
                  <a:cubicBezTo>
                    <a:pt x="548" y="1"/>
                    <a:pt x="268" y="15"/>
                    <a:pt x="0" y="26"/>
                  </a:cubicBezTo>
                  <a:cubicBezTo>
                    <a:pt x="11" y="85"/>
                    <a:pt x="11" y="141"/>
                    <a:pt x="11" y="199"/>
                  </a:cubicBezTo>
                  <a:cubicBezTo>
                    <a:pt x="280" y="188"/>
                    <a:pt x="548" y="188"/>
                    <a:pt x="813" y="177"/>
                  </a:cubicBezTo>
                  <a:lnTo>
                    <a:pt x="813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48"/>
            <p:cNvSpPr/>
            <p:nvPr/>
          </p:nvSpPr>
          <p:spPr>
            <a:xfrm>
              <a:off x="6472686" y="2459363"/>
              <a:ext cx="61800" cy="15128"/>
            </a:xfrm>
            <a:custGeom>
              <a:avLst/>
              <a:gdLst/>
              <a:ahLst/>
              <a:cxnLst/>
              <a:rect l="l" t="t" r="r" b="b"/>
              <a:pathLst>
                <a:path w="817" h="200" extrusionOk="0">
                  <a:moveTo>
                    <a:pt x="816" y="1"/>
                  </a:moveTo>
                  <a:cubicBezTo>
                    <a:pt x="537" y="1"/>
                    <a:pt x="269" y="12"/>
                    <a:pt x="1" y="23"/>
                  </a:cubicBezTo>
                  <a:cubicBezTo>
                    <a:pt x="1" y="82"/>
                    <a:pt x="15" y="140"/>
                    <a:pt x="15" y="199"/>
                  </a:cubicBezTo>
                  <a:cubicBezTo>
                    <a:pt x="280" y="185"/>
                    <a:pt x="548" y="185"/>
                    <a:pt x="816" y="174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48"/>
            <p:cNvSpPr/>
            <p:nvPr/>
          </p:nvSpPr>
          <p:spPr>
            <a:xfrm>
              <a:off x="6950876" y="2372983"/>
              <a:ext cx="6203" cy="61724"/>
            </a:xfrm>
            <a:custGeom>
              <a:avLst/>
              <a:gdLst/>
              <a:ahLst/>
              <a:cxnLst/>
              <a:rect l="l" t="t" r="r" b="b"/>
              <a:pathLst>
                <a:path w="82" h="816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279"/>
                    <a:pt x="23" y="548"/>
                    <a:pt x="23" y="816"/>
                  </a:cubicBezTo>
                  <a:lnTo>
                    <a:pt x="48" y="816"/>
                  </a:lnTo>
                  <a:cubicBezTo>
                    <a:pt x="59" y="782"/>
                    <a:pt x="82" y="757"/>
                    <a:pt x="82" y="724"/>
                  </a:cubicBezTo>
                  <a:cubicBezTo>
                    <a:pt x="82" y="548"/>
                    <a:pt x="82" y="374"/>
                    <a:pt x="71" y="198"/>
                  </a:cubicBezTo>
                  <a:cubicBezTo>
                    <a:pt x="71" y="129"/>
                    <a:pt x="59" y="59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48"/>
            <p:cNvSpPr/>
            <p:nvPr/>
          </p:nvSpPr>
          <p:spPr>
            <a:xfrm>
              <a:off x="6397879" y="2393254"/>
              <a:ext cx="6203" cy="60892"/>
            </a:xfrm>
            <a:custGeom>
              <a:avLst/>
              <a:gdLst/>
              <a:ahLst/>
              <a:cxnLst/>
              <a:rect l="l" t="t" r="r" b="b"/>
              <a:pathLst>
                <a:path w="82" h="805" extrusionOk="0">
                  <a:moveTo>
                    <a:pt x="37" y="0"/>
                  </a:moveTo>
                  <a:cubicBezTo>
                    <a:pt x="26" y="37"/>
                    <a:pt x="1" y="81"/>
                    <a:pt x="1" y="118"/>
                  </a:cubicBezTo>
                  <a:cubicBezTo>
                    <a:pt x="12" y="316"/>
                    <a:pt x="12" y="526"/>
                    <a:pt x="26" y="724"/>
                  </a:cubicBezTo>
                  <a:cubicBezTo>
                    <a:pt x="26" y="746"/>
                    <a:pt x="59" y="780"/>
                    <a:pt x="70" y="805"/>
                  </a:cubicBezTo>
                  <a:lnTo>
                    <a:pt x="82" y="805"/>
                  </a:lnTo>
                  <a:cubicBezTo>
                    <a:pt x="70" y="537"/>
                    <a:pt x="59" y="269"/>
                    <a:pt x="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48"/>
            <p:cNvSpPr/>
            <p:nvPr/>
          </p:nvSpPr>
          <p:spPr>
            <a:xfrm>
              <a:off x="6596129" y="2300898"/>
              <a:ext cx="17549" cy="28895"/>
            </a:xfrm>
            <a:custGeom>
              <a:avLst/>
              <a:gdLst/>
              <a:ahLst/>
              <a:cxnLst/>
              <a:rect l="l" t="t" r="r" b="b"/>
              <a:pathLst>
                <a:path w="232" h="382" extrusionOk="0">
                  <a:moveTo>
                    <a:pt x="210" y="0"/>
                  </a:moveTo>
                  <a:cubicBezTo>
                    <a:pt x="34" y="70"/>
                    <a:pt x="59" y="244"/>
                    <a:pt x="0" y="372"/>
                  </a:cubicBezTo>
                  <a:cubicBezTo>
                    <a:pt x="13" y="378"/>
                    <a:pt x="23" y="381"/>
                    <a:pt x="31" y="381"/>
                  </a:cubicBezTo>
                  <a:cubicBezTo>
                    <a:pt x="53" y="381"/>
                    <a:pt x="65" y="363"/>
                    <a:pt x="81" y="339"/>
                  </a:cubicBezTo>
                  <a:cubicBezTo>
                    <a:pt x="115" y="255"/>
                    <a:pt x="151" y="174"/>
                    <a:pt x="198" y="104"/>
                  </a:cubicBezTo>
                  <a:cubicBezTo>
                    <a:pt x="232" y="70"/>
                    <a:pt x="232" y="34"/>
                    <a:pt x="21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48"/>
            <p:cNvSpPr/>
            <p:nvPr/>
          </p:nvSpPr>
          <p:spPr>
            <a:xfrm>
              <a:off x="6734322" y="2296436"/>
              <a:ext cx="18457" cy="28063"/>
            </a:xfrm>
            <a:custGeom>
              <a:avLst/>
              <a:gdLst/>
              <a:ahLst/>
              <a:cxnLst/>
              <a:rect l="l" t="t" r="r" b="b"/>
              <a:pathLst>
                <a:path w="244" h="371" extrusionOk="0">
                  <a:moveTo>
                    <a:pt x="0" y="1"/>
                  </a:moveTo>
                  <a:cubicBezTo>
                    <a:pt x="0" y="34"/>
                    <a:pt x="0" y="71"/>
                    <a:pt x="11" y="93"/>
                  </a:cubicBezTo>
                  <a:cubicBezTo>
                    <a:pt x="59" y="174"/>
                    <a:pt x="117" y="244"/>
                    <a:pt x="162" y="328"/>
                  </a:cubicBezTo>
                  <a:cubicBezTo>
                    <a:pt x="180" y="352"/>
                    <a:pt x="191" y="370"/>
                    <a:pt x="213" y="370"/>
                  </a:cubicBezTo>
                  <a:cubicBezTo>
                    <a:pt x="221" y="370"/>
                    <a:pt x="231" y="367"/>
                    <a:pt x="243" y="361"/>
                  </a:cubicBezTo>
                  <a:cubicBezTo>
                    <a:pt x="173" y="233"/>
                    <a:pt x="187" y="59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8"/>
            <p:cNvSpPr/>
            <p:nvPr/>
          </p:nvSpPr>
          <p:spPr>
            <a:xfrm>
              <a:off x="6741280" y="2329717"/>
              <a:ext cx="21180" cy="8245"/>
            </a:xfrm>
            <a:custGeom>
              <a:avLst/>
              <a:gdLst/>
              <a:ahLst/>
              <a:cxnLst/>
              <a:rect l="l" t="t" r="r" b="b"/>
              <a:pathLst>
                <a:path w="280" h="109" extrusionOk="0">
                  <a:moveTo>
                    <a:pt x="199" y="0"/>
                  </a:moveTo>
                  <a:cubicBezTo>
                    <a:pt x="192" y="0"/>
                    <a:pt x="185" y="1"/>
                    <a:pt x="176" y="2"/>
                  </a:cubicBezTo>
                  <a:cubicBezTo>
                    <a:pt x="37" y="2"/>
                    <a:pt x="0" y="13"/>
                    <a:pt x="0" y="108"/>
                  </a:cubicBezTo>
                  <a:lnTo>
                    <a:pt x="280" y="108"/>
                  </a:lnTo>
                  <a:cubicBezTo>
                    <a:pt x="270" y="37"/>
                    <a:pt x="251" y="0"/>
                    <a:pt x="199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8"/>
            <p:cNvSpPr/>
            <p:nvPr/>
          </p:nvSpPr>
          <p:spPr>
            <a:xfrm>
              <a:off x="6588035" y="2335163"/>
              <a:ext cx="20423" cy="8926"/>
            </a:xfrm>
            <a:custGeom>
              <a:avLst/>
              <a:gdLst/>
              <a:ahLst/>
              <a:cxnLst/>
              <a:rect l="l" t="t" r="r" b="b"/>
              <a:pathLst>
                <a:path w="270" h="118" extrusionOk="0">
                  <a:moveTo>
                    <a:pt x="118" y="0"/>
                  </a:moveTo>
                  <a:cubicBezTo>
                    <a:pt x="26" y="0"/>
                    <a:pt x="1" y="25"/>
                    <a:pt x="1" y="117"/>
                  </a:cubicBezTo>
                  <a:cubicBezTo>
                    <a:pt x="82" y="106"/>
                    <a:pt x="177" y="106"/>
                    <a:pt x="269" y="106"/>
                  </a:cubicBezTo>
                  <a:cubicBezTo>
                    <a:pt x="258" y="11"/>
                    <a:pt x="247" y="0"/>
                    <a:pt x="118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8"/>
            <p:cNvSpPr/>
            <p:nvPr/>
          </p:nvSpPr>
          <p:spPr>
            <a:xfrm>
              <a:off x="6639243" y="2494459"/>
              <a:ext cx="83736" cy="23147"/>
            </a:xfrm>
            <a:custGeom>
              <a:avLst/>
              <a:gdLst/>
              <a:ahLst/>
              <a:cxnLst/>
              <a:rect l="l" t="t" r="r" b="b"/>
              <a:pathLst>
                <a:path w="1107" h="306" extrusionOk="0">
                  <a:moveTo>
                    <a:pt x="1070" y="0"/>
                  </a:moveTo>
                  <a:cubicBezTo>
                    <a:pt x="721" y="14"/>
                    <a:pt x="372" y="26"/>
                    <a:pt x="22" y="37"/>
                  </a:cubicBezTo>
                  <a:cubicBezTo>
                    <a:pt x="0" y="188"/>
                    <a:pt x="34" y="246"/>
                    <a:pt x="173" y="269"/>
                  </a:cubicBezTo>
                  <a:cubicBezTo>
                    <a:pt x="281" y="293"/>
                    <a:pt x="391" y="306"/>
                    <a:pt x="501" y="306"/>
                  </a:cubicBezTo>
                  <a:cubicBezTo>
                    <a:pt x="654" y="306"/>
                    <a:pt x="806" y="282"/>
                    <a:pt x="955" y="235"/>
                  </a:cubicBezTo>
                  <a:cubicBezTo>
                    <a:pt x="1070" y="199"/>
                    <a:pt x="1106" y="118"/>
                    <a:pt x="107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8"/>
            <p:cNvSpPr/>
            <p:nvPr/>
          </p:nvSpPr>
          <p:spPr>
            <a:xfrm>
              <a:off x="6502715" y="2550054"/>
              <a:ext cx="9758" cy="7867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48" y="0"/>
                  </a:moveTo>
                  <a:cubicBezTo>
                    <a:pt x="23" y="0"/>
                    <a:pt x="11" y="34"/>
                    <a:pt x="0" y="59"/>
                  </a:cubicBezTo>
                  <a:cubicBezTo>
                    <a:pt x="0" y="70"/>
                    <a:pt x="37" y="104"/>
                    <a:pt x="48" y="104"/>
                  </a:cubicBezTo>
                  <a:cubicBezTo>
                    <a:pt x="70" y="92"/>
                    <a:pt x="92" y="70"/>
                    <a:pt x="129" y="48"/>
                  </a:cubicBezTo>
                  <a:cubicBezTo>
                    <a:pt x="81" y="23"/>
                    <a:pt x="70" y="0"/>
                    <a:pt x="4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8"/>
            <p:cNvSpPr/>
            <p:nvPr/>
          </p:nvSpPr>
          <p:spPr>
            <a:xfrm>
              <a:off x="6500975" y="2504141"/>
              <a:ext cx="7942" cy="7262"/>
            </a:xfrm>
            <a:custGeom>
              <a:avLst/>
              <a:gdLst/>
              <a:ahLst/>
              <a:cxnLst/>
              <a:rect l="l" t="t" r="r" b="b"/>
              <a:pathLst>
                <a:path w="105" h="96" extrusionOk="0">
                  <a:moveTo>
                    <a:pt x="60" y="1"/>
                  </a:moveTo>
                  <a:cubicBezTo>
                    <a:pt x="34" y="12"/>
                    <a:pt x="23" y="26"/>
                    <a:pt x="1" y="48"/>
                  </a:cubicBezTo>
                  <a:cubicBezTo>
                    <a:pt x="23" y="71"/>
                    <a:pt x="46" y="96"/>
                    <a:pt x="60" y="96"/>
                  </a:cubicBezTo>
                  <a:cubicBezTo>
                    <a:pt x="71" y="96"/>
                    <a:pt x="104" y="71"/>
                    <a:pt x="104" y="60"/>
                  </a:cubicBezTo>
                  <a:cubicBezTo>
                    <a:pt x="93" y="37"/>
                    <a:pt x="71" y="12"/>
                    <a:pt x="6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8"/>
            <p:cNvSpPr/>
            <p:nvPr/>
          </p:nvSpPr>
          <p:spPr>
            <a:xfrm>
              <a:off x="6854134" y="2537574"/>
              <a:ext cx="8699" cy="8094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63" y="0"/>
                  </a:moveTo>
                  <a:cubicBezTo>
                    <a:pt x="61" y="0"/>
                    <a:pt x="58" y="1"/>
                    <a:pt x="56" y="3"/>
                  </a:cubicBezTo>
                  <a:cubicBezTo>
                    <a:pt x="34" y="3"/>
                    <a:pt x="23" y="37"/>
                    <a:pt x="0" y="48"/>
                  </a:cubicBezTo>
                  <a:lnTo>
                    <a:pt x="11" y="59"/>
                  </a:lnTo>
                  <a:cubicBezTo>
                    <a:pt x="23" y="73"/>
                    <a:pt x="34" y="95"/>
                    <a:pt x="56" y="107"/>
                  </a:cubicBezTo>
                  <a:cubicBezTo>
                    <a:pt x="70" y="107"/>
                    <a:pt x="92" y="73"/>
                    <a:pt x="115" y="48"/>
                  </a:cubicBezTo>
                  <a:cubicBezTo>
                    <a:pt x="96" y="29"/>
                    <a:pt x="77" y="0"/>
                    <a:pt x="6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8"/>
            <p:cNvSpPr/>
            <p:nvPr/>
          </p:nvSpPr>
          <p:spPr>
            <a:xfrm>
              <a:off x="6852243" y="2491056"/>
              <a:ext cx="8094" cy="7942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48" y="1"/>
                  </a:moveTo>
                  <a:cubicBezTo>
                    <a:pt x="36" y="23"/>
                    <a:pt x="11" y="45"/>
                    <a:pt x="11" y="71"/>
                  </a:cubicBezTo>
                  <a:cubicBezTo>
                    <a:pt x="0" y="82"/>
                    <a:pt x="36" y="104"/>
                    <a:pt x="48" y="104"/>
                  </a:cubicBezTo>
                  <a:cubicBezTo>
                    <a:pt x="70" y="93"/>
                    <a:pt x="81" y="82"/>
                    <a:pt x="106" y="59"/>
                  </a:cubicBezTo>
                  <a:cubicBezTo>
                    <a:pt x="81" y="34"/>
                    <a:pt x="70" y="23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8"/>
            <p:cNvSpPr/>
            <p:nvPr/>
          </p:nvSpPr>
          <p:spPr>
            <a:xfrm>
              <a:off x="6392584" y="2277828"/>
              <a:ext cx="571479" cy="462554"/>
            </a:xfrm>
            <a:custGeom>
              <a:avLst/>
              <a:gdLst/>
              <a:ahLst/>
              <a:cxnLst/>
              <a:rect l="l" t="t" r="r" b="b"/>
              <a:pathLst>
                <a:path w="7555" h="6115" extrusionOk="0">
                  <a:moveTo>
                    <a:pt x="3702" y="60"/>
                  </a:moveTo>
                  <a:cubicBezTo>
                    <a:pt x="3923" y="71"/>
                    <a:pt x="4147" y="85"/>
                    <a:pt x="4356" y="96"/>
                  </a:cubicBezTo>
                  <a:cubicBezTo>
                    <a:pt x="4448" y="96"/>
                    <a:pt x="4459" y="129"/>
                    <a:pt x="4459" y="236"/>
                  </a:cubicBezTo>
                  <a:cubicBezTo>
                    <a:pt x="4459" y="305"/>
                    <a:pt x="4426" y="339"/>
                    <a:pt x="4342" y="339"/>
                  </a:cubicBezTo>
                  <a:cubicBezTo>
                    <a:pt x="4242" y="339"/>
                    <a:pt x="4141" y="334"/>
                    <a:pt x="4040" y="334"/>
                  </a:cubicBezTo>
                  <a:cubicBezTo>
                    <a:pt x="3990" y="334"/>
                    <a:pt x="3940" y="335"/>
                    <a:pt x="3890" y="339"/>
                  </a:cubicBezTo>
                  <a:cubicBezTo>
                    <a:pt x="3669" y="339"/>
                    <a:pt x="3448" y="364"/>
                    <a:pt x="3225" y="375"/>
                  </a:cubicBezTo>
                  <a:cubicBezTo>
                    <a:pt x="3180" y="387"/>
                    <a:pt x="3121" y="387"/>
                    <a:pt x="3074" y="387"/>
                  </a:cubicBezTo>
                  <a:cubicBezTo>
                    <a:pt x="3004" y="387"/>
                    <a:pt x="2970" y="364"/>
                    <a:pt x="2970" y="294"/>
                  </a:cubicBezTo>
                  <a:lnTo>
                    <a:pt x="2970" y="247"/>
                  </a:lnTo>
                  <a:cubicBezTo>
                    <a:pt x="2959" y="188"/>
                    <a:pt x="2982" y="155"/>
                    <a:pt x="3040" y="141"/>
                  </a:cubicBezTo>
                  <a:cubicBezTo>
                    <a:pt x="3144" y="129"/>
                    <a:pt x="3250" y="107"/>
                    <a:pt x="3353" y="96"/>
                  </a:cubicBezTo>
                  <a:cubicBezTo>
                    <a:pt x="3471" y="85"/>
                    <a:pt x="3588" y="85"/>
                    <a:pt x="3702" y="85"/>
                  </a:cubicBezTo>
                  <a:lnTo>
                    <a:pt x="3702" y="60"/>
                  </a:lnTo>
                  <a:close/>
                  <a:moveTo>
                    <a:pt x="4518" y="247"/>
                  </a:moveTo>
                  <a:cubicBezTo>
                    <a:pt x="4705" y="305"/>
                    <a:pt x="4691" y="479"/>
                    <a:pt x="4761" y="607"/>
                  </a:cubicBezTo>
                  <a:cubicBezTo>
                    <a:pt x="4749" y="613"/>
                    <a:pt x="4739" y="616"/>
                    <a:pt x="4731" y="616"/>
                  </a:cubicBezTo>
                  <a:cubicBezTo>
                    <a:pt x="4709" y="616"/>
                    <a:pt x="4698" y="598"/>
                    <a:pt x="4680" y="574"/>
                  </a:cubicBezTo>
                  <a:cubicBezTo>
                    <a:pt x="4635" y="490"/>
                    <a:pt x="4577" y="420"/>
                    <a:pt x="4529" y="339"/>
                  </a:cubicBezTo>
                  <a:cubicBezTo>
                    <a:pt x="4518" y="317"/>
                    <a:pt x="4518" y="280"/>
                    <a:pt x="4518" y="247"/>
                  </a:cubicBezTo>
                  <a:close/>
                  <a:moveTo>
                    <a:pt x="2901" y="305"/>
                  </a:moveTo>
                  <a:cubicBezTo>
                    <a:pt x="2923" y="339"/>
                    <a:pt x="2923" y="375"/>
                    <a:pt x="2889" y="409"/>
                  </a:cubicBezTo>
                  <a:cubicBezTo>
                    <a:pt x="2842" y="479"/>
                    <a:pt x="2806" y="560"/>
                    <a:pt x="2772" y="644"/>
                  </a:cubicBezTo>
                  <a:cubicBezTo>
                    <a:pt x="2756" y="668"/>
                    <a:pt x="2744" y="686"/>
                    <a:pt x="2722" y="686"/>
                  </a:cubicBezTo>
                  <a:cubicBezTo>
                    <a:pt x="2714" y="686"/>
                    <a:pt x="2704" y="683"/>
                    <a:pt x="2691" y="677"/>
                  </a:cubicBezTo>
                  <a:cubicBezTo>
                    <a:pt x="2750" y="549"/>
                    <a:pt x="2725" y="375"/>
                    <a:pt x="2901" y="305"/>
                  </a:cubicBezTo>
                  <a:close/>
                  <a:moveTo>
                    <a:pt x="4809" y="686"/>
                  </a:moveTo>
                  <a:cubicBezTo>
                    <a:pt x="4861" y="686"/>
                    <a:pt x="4880" y="723"/>
                    <a:pt x="4890" y="794"/>
                  </a:cubicBezTo>
                  <a:lnTo>
                    <a:pt x="4610" y="794"/>
                  </a:lnTo>
                  <a:cubicBezTo>
                    <a:pt x="4610" y="699"/>
                    <a:pt x="4647" y="688"/>
                    <a:pt x="4786" y="688"/>
                  </a:cubicBezTo>
                  <a:cubicBezTo>
                    <a:pt x="4795" y="687"/>
                    <a:pt x="4802" y="686"/>
                    <a:pt x="4809" y="686"/>
                  </a:cubicBezTo>
                  <a:close/>
                  <a:moveTo>
                    <a:pt x="4472" y="382"/>
                  </a:moveTo>
                  <a:cubicBezTo>
                    <a:pt x="4483" y="382"/>
                    <a:pt x="4496" y="390"/>
                    <a:pt x="4496" y="398"/>
                  </a:cubicBezTo>
                  <a:cubicBezTo>
                    <a:pt x="4566" y="468"/>
                    <a:pt x="4610" y="549"/>
                    <a:pt x="4622" y="607"/>
                  </a:cubicBezTo>
                  <a:cubicBezTo>
                    <a:pt x="4588" y="677"/>
                    <a:pt x="4552" y="736"/>
                    <a:pt x="4518" y="806"/>
                  </a:cubicBezTo>
                  <a:cubicBezTo>
                    <a:pt x="3993" y="817"/>
                    <a:pt x="3471" y="839"/>
                    <a:pt x="2945" y="864"/>
                  </a:cubicBezTo>
                  <a:cubicBezTo>
                    <a:pt x="2912" y="794"/>
                    <a:pt x="2875" y="747"/>
                    <a:pt x="2831" y="666"/>
                  </a:cubicBezTo>
                  <a:cubicBezTo>
                    <a:pt x="2842" y="607"/>
                    <a:pt x="2875" y="526"/>
                    <a:pt x="2934" y="456"/>
                  </a:cubicBezTo>
                  <a:cubicBezTo>
                    <a:pt x="2945" y="445"/>
                    <a:pt x="2970" y="434"/>
                    <a:pt x="2982" y="434"/>
                  </a:cubicBezTo>
                  <a:cubicBezTo>
                    <a:pt x="3021" y="451"/>
                    <a:pt x="3060" y="457"/>
                    <a:pt x="3100" y="457"/>
                  </a:cubicBezTo>
                  <a:cubicBezTo>
                    <a:pt x="3167" y="457"/>
                    <a:pt x="3235" y="441"/>
                    <a:pt x="3309" y="434"/>
                  </a:cubicBezTo>
                  <a:cubicBezTo>
                    <a:pt x="3481" y="410"/>
                    <a:pt x="3660" y="397"/>
                    <a:pt x="3841" y="397"/>
                  </a:cubicBezTo>
                  <a:cubicBezTo>
                    <a:pt x="3938" y="397"/>
                    <a:pt x="4035" y="401"/>
                    <a:pt x="4133" y="409"/>
                  </a:cubicBezTo>
                  <a:cubicBezTo>
                    <a:pt x="4187" y="409"/>
                    <a:pt x="4245" y="416"/>
                    <a:pt x="4302" y="416"/>
                  </a:cubicBezTo>
                  <a:cubicBezTo>
                    <a:pt x="4356" y="416"/>
                    <a:pt x="4409" y="410"/>
                    <a:pt x="4459" y="387"/>
                  </a:cubicBezTo>
                  <a:cubicBezTo>
                    <a:pt x="4463" y="383"/>
                    <a:pt x="4467" y="382"/>
                    <a:pt x="4472" y="382"/>
                  </a:cubicBezTo>
                  <a:close/>
                  <a:moveTo>
                    <a:pt x="2702" y="758"/>
                  </a:moveTo>
                  <a:cubicBezTo>
                    <a:pt x="2831" y="758"/>
                    <a:pt x="2842" y="769"/>
                    <a:pt x="2853" y="864"/>
                  </a:cubicBezTo>
                  <a:cubicBezTo>
                    <a:pt x="2761" y="864"/>
                    <a:pt x="2666" y="864"/>
                    <a:pt x="2585" y="875"/>
                  </a:cubicBezTo>
                  <a:cubicBezTo>
                    <a:pt x="2585" y="783"/>
                    <a:pt x="2610" y="758"/>
                    <a:pt x="2702" y="758"/>
                  </a:cubicBezTo>
                  <a:close/>
                  <a:moveTo>
                    <a:pt x="6275" y="695"/>
                  </a:moveTo>
                  <a:cubicBezTo>
                    <a:pt x="6297" y="695"/>
                    <a:pt x="6312" y="710"/>
                    <a:pt x="6312" y="747"/>
                  </a:cubicBezTo>
                  <a:cubicBezTo>
                    <a:pt x="6312" y="945"/>
                    <a:pt x="6323" y="1155"/>
                    <a:pt x="6323" y="1364"/>
                  </a:cubicBezTo>
                  <a:cubicBezTo>
                    <a:pt x="6334" y="1412"/>
                    <a:pt x="6323" y="1423"/>
                    <a:pt x="6275" y="1423"/>
                  </a:cubicBezTo>
                  <a:cubicBezTo>
                    <a:pt x="6147" y="1423"/>
                    <a:pt x="6007" y="1434"/>
                    <a:pt x="5879" y="1434"/>
                  </a:cubicBezTo>
                  <a:lnTo>
                    <a:pt x="5823" y="1434"/>
                  </a:lnTo>
                  <a:cubicBezTo>
                    <a:pt x="5823" y="1188"/>
                    <a:pt x="5809" y="956"/>
                    <a:pt x="5798" y="725"/>
                  </a:cubicBezTo>
                  <a:cubicBezTo>
                    <a:pt x="5823" y="713"/>
                    <a:pt x="5834" y="713"/>
                    <a:pt x="5845" y="713"/>
                  </a:cubicBezTo>
                  <a:cubicBezTo>
                    <a:pt x="5985" y="699"/>
                    <a:pt x="6113" y="699"/>
                    <a:pt x="6253" y="699"/>
                  </a:cubicBezTo>
                  <a:cubicBezTo>
                    <a:pt x="6261" y="697"/>
                    <a:pt x="6268" y="695"/>
                    <a:pt x="6275" y="695"/>
                  </a:cubicBezTo>
                  <a:close/>
                  <a:moveTo>
                    <a:pt x="1666" y="864"/>
                  </a:moveTo>
                  <a:cubicBezTo>
                    <a:pt x="1677" y="1096"/>
                    <a:pt x="1677" y="1342"/>
                    <a:pt x="1688" y="1574"/>
                  </a:cubicBezTo>
                  <a:cubicBezTo>
                    <a:pt x="1666" y="1574"/>
                    <a:pt x="1655" y="1585"/>
                    <a:pt x="1643" y="1585"/>
                  </a:cubicBezTo>
                  <a:cubicBezTo>
                    <a:pt x="1504" y="1585"/>
                    <a:pt x="1375" y="1596"/>
                    <a:pt x="1236" y="1596"/>
                  </a:cubicBezTo>
                  <a:cubicBezTo>
                    <a:pt x="1188" y="1596"/>
                    <a:pt x="1188" y="1585"/>
                    <a:pt x="1188" y="1551"/>
                  </a:cubicBezTo>
                  <a:cubicBezTo>
                    <a:pt x="1177" y="1342"/>
                    <a:pt x="1166" y="1132"/>
                    <a:pt x="1166" y="923"/>
                  </a:cubicBezTo>
                  <a:cubicBezTo>
                    <a:pt x="1166" y="909"/>
                    <a:pt x="1177" y="875"/>
                    <a:pt x="1188" y="875"/>
                  </a:cubicBezTo>
                  <a:cubicBezTo>
                    <a:pt x="1339" y="864"/>
                    <a:pt x="1504" y="864"/>
                    <a:pt x="1666" y="864"/>
                  </a:cubicBezTo>
                  <a:close/>
                  <a:moveTo>
                    <a:pt x="6474" y="1468"/>
                  </a:moveTo>
                  <a:cubicBezTo>
                    <a:pt x="6474" y="1526"/>
                    <a:pt x="6474" y="1596"/>
                    <a:pt x="6485" y="1655"/>
                  </a:cubicBezTo>
                  <a:cubicBezTo>
                    <a:pt x="6217" y="1666"/>
                    <a:pt x="5949" y="1677"/>
                    <a:pt x="5669" y="1677"/>
                  </a:cubicBezTo>
                  <a:lnTo>
                    <a:pt x="5669" y="1504"/>
                  </a:lnTo>
                  <a:cubicBezTo>
                    <a:pt x="5937" y="1493"/>
                    <a:pt x="6206" y="1482"/>
                    <a:pt x="6474" y="1468"/>
                  </a:cubicBezTo>
                  <a:close/>
                  <a:moveTo>
                    <a:pt x="1853" y="1632"/>
                  </a:moveTo>
                  <a:lnTo>
                    <a:pt x="1853" y="1817"/>
                  </a:lnTo>
                  <a:cubicBezTo>
                    <a:pt x="1585" y="1831"/>
                    <a:pt x="1317" y="1842"/>
                    <a:pt x="1048" y="1853"/>
                  </a:cubicBezTo>
                  <a:lnTo>
                    <a:pt x="1048" y="1666"/>
                  </a:lnTo>
                  <a:cubicBezTo>
                    <a:pt x="1317" y="1655"/>
                    <a:pt x="1574" y="1644"/>
                    <a:pt x="1853" y="1632"/>
                  </a:cubicBezTo>
                  <a:close/>
                  <a:moveTo>
                    <a:pt x="7382" y="1258"/>
                  </a:moveTo>
                  <a:cubicBezTo>
                    <a:pt x="7440" y="1317"/>
                    <a:pt x="7452" y="1387"/>
                    <a:pt x="7452" y="1456"/>
                  </a:cubicBezTo>
                  <a:cubicBezTo>
                    <a:pt x="7463" y="1632"/>
                    <a:pt x="7463" y="1806"/>
                    <a:pt x="7463" y="1982"/>
                  </a:cubicBezTo>
                  <a:cubicBezTo>
                    <a:pt x="7463" y="2015"/>
                    <a:pt x="7440" y="2040"/>
                    <a:pt x="7429" y="2074"/>
                  </a:cubicBezTo>
                  <a:lnTo>
                    <a:pt x="7404" y="2074"/>
                  </a:lnTo>
                  <a:cubicBezTo>
                    <a:pt x="7404" y="1806"/>
                    <a:pt x="7393" y="1537"/>
                    <a:pt x="7382" y="1258"/>
                  </a:cubicBezTo>
                  <a:close/>
                  <a:moveTo>
                    <a:pt x="6298" y="1725"/>
                  </a:moveTo>
                  <a:cubicBezTo>
                    <a:pt x="6312" y="1725"/>
                    <a:pt x="6334" y="1736"/>
                    <a:pt x="6334" y="1747"/>
                  </a:cubicBezTo>
                  <a:cubicBezTo>
                    <a:pt x="6345" y="1887"/>
                    <a:pt x="6345" y="2026"/>
                    <a:pt x="6356" y="2166"/>
                  </a:cubicBezTo>
                  <a:cubicBezTo>
                    <a:pt x="6183" y="2180"/>
                    <a:pt x="6018" y="2180"/>
                    <a:pt x="5856" y="2191"/>
                  </a:cubicBezTo>
                  <a:cubicBezTo>
                    <a:pt x="5845" y="2040"/>
                    <a:pt x="5845" y="1887"/>
                    <a:pt x="5834" y="1747"/>
                  </a:cubicBezTo>
                  <a:cubicBezTo>
                    <a:pt x="5845" y="1736"/>
                    <a:pt x="5856" y="1736"/>
                    <a:pt x="5868" y="1736"/>
                  </a:cubicBezTo>
                  <a:cubicBezTo>
                    <a:pt x="6007" y="1725"/>
                    <a:pt x="6158" y="1725"/>
                    <a:pt x="6298" y="1725"/>
                  </a:cubicBezTo>
                  <a:close/>
                  <a:moveTo>
                    <a:pt x="129" y="1526"/>
                  </a:moveTo>
                  <a:cubicBezTo>
                    <a:pt x="129" y="1795"/>
                    <a:pt x="140" y="2063"/>
                    <a:pt x="152" y="2331"/>
                  </a:cubicBezTo>
                  <a:lnTo>
                    <a:pt x="140" y="2331"/>
                  </a:lnTo>
                  <a:cubicBezTo>
                    <a:pt x="129" y="2306"/>
                    <a:pt x="96" y="2272"/>
                    <a:pt x="96" y="2250"/>
                  </a:cubicBezTo>
                  <a:cubicBezTo>
                    <a:pt x="82" y="2052"/>
                    <a:pt x="82" y="1842"/>
                    <a:pt x="71" y="1644"/>
                  </a:cubicBezTo>
                  <a:cubicBezTo>
                    <a:pt x="71" y="1607"/>
                    <a:pt x="96" y="1563"/>
                    <a:pt x="107" y="1526"/>
                  </a:cubicBezTo>
                  <a:close/>
                  <a:moveTo>
                    <a:pt x="1702" y="1876"/>
                  </a:moveTo>
                  <a:cubicBezTo>
                    <a:pt x="1702" y="2040"/>
                    <a:pt x="1713" y="2191"/>
                    <a:pt x="1713" y="2342"/>
                  </a:cubicBezTo>
                  <a:cubicBezTo>
                    <a:pt x="1548" y="2342"/>
                    <a:pt x="1386" y="2353"/>
                    <a:pt x="1213" y="2353"/>
                  </a:cubicBezTo>
                  <a:lnTo>
                    <a:pt x="1213" y="2306"/>
                  </a:lnTo>
                  <a:cubicBezTo>
                    <a:pt x="1213" y="2191"/>
                    <a:pt x="1199" y="2074"/>
                    <a:pt x="1199" y="1957"/>
                  </a:cubicBezTo>
                  <a:cubicBezTo>
                    <a:pt x="1199" y="1912"/>
                    <a:pt x="1199" y="1901"/>
                    <a:pt x="1247" y="1901"/>
                  </a:cubicBezTo>
                  <a:cubicBezTo>
                    <a:pt x="1398" y="1901"/>
                    <a:pt x="1537" y="1887"/>
                    <a:pt x="1702" y="1876"/>
                  </a:cubicBezTo>
                  <a:close/>
                  <a:moveTo>
                    <a:pt x="6507" y="2236"/>
                  </a:moveTo>
                  <a:lnTo>
                    <a:pt x="6507" y="2412"/>
                  </a:lnTo>
                  <a:cubicBezTo>
                    <a:pt x="6242" y="2423"/>
                    <a:pt x="5974" y="2423"/>
                    <a:pt x="5705" y="2434"/>
                  </a:cubicBezTo>
                  <a:cubicBezTo>
                    <a:pt x="5705" y="2376"/>
                    <a:pt x="5705" y="2320"/>
                    <a:pt x="5694" y="2261"/>
                  </a:cubicBezTo>
                  <a:cubicBezTo>
                    <a:pt x="5962" y="2250"/>
                    <a:pt x="6242" y="2236"/>
                    <a:pt x="6507" y="2236"/>
                  </a:cubicBezTo>
                  <a:close/>
                  <a:moveTo>
                    <a:pt x="1875" y="2401"/>
                  </a:moveTo>
                  <a:lnTo>
                    <a:pt x="1875" y="2574"/>
                  </a:lnTo>
                  <a:cubicBezTo>
                    <a:pt x="1607" y="2585"/>
                    <a:pt x="1339" y="2585"/>
                    <a:pt x="1074" y="2599"/>
                  </a:cubicBezTo>
                  <a:cubicBezTo>
                    <a:pt x="1074" y="2540"/>
                    <a:pt x="1060" y="2482"/>
                    <a:pt x="1060" y="2423"/>
                  </a:cubicBezTo>
                  <a:cubicBezTo>
                    <a:pt x="1328" y="2412"/>
                    <a:pt x="1596" y="2401"/>
                    <a:pt x="1875" y="2401"/>
                  </a:cubicBezTo>
                  <a:close/>
                  <a:moveTo>
                    <a:pt x="6823" y="783"/>
                  </a:moveTo>
                  <a:cubicBezTo>
                    <a:pt x="7055" y="783"/>
                    <a:pt x="7301" y="979"/>
                    <a:pt x="7312" y="1225"/>
                  </a:cubicBezTo>
                  <a:cubicBezTo>
                    <a:pt x="7323" y="1537"/>
                    <a:pt x="7334" y="1864"/>
                    <a:pt x="7345" y="2191"/>
                  </a:cubicBezTo>
                  <a:cubicBezTo>
                    <a:pt x="7345" y="2390"/>
                    <a:pt x="7242" y="2552"/>
                    <a:pt x="7113" y="2702"/>
                  </a:cubicBezTo>
                  <a:cubicBezTo>
                    <a:pt x="6940" y="2890"/>
                    <a:pt x="6717" y="3029"/>
                    <a:pt x="6485" y="3121"/>
                  </a:cubicBezTo>
                  <a:lnTo>
                    <a:pt x="6451" y="3121"/>
                  </a:lnTo>
                  <a:cubicBezTo>
                    <a:pt x="6451" y="2901"/>
                    <a:pt x="6437" y="2691"/>
                    <a:pt x="6426" y="2471"/>
                  </a:cubicBezTo>
                  <a:lnTo>
                    <a:pt x="6496" y="2471"/>
                  </a:lnTo>
                  <a:cubicBezTo>
                    <a:pt x="6503" y="2472"/>
                    <a:pt x="6510" y="2473"/>
                    <a:pt x="6516" y="2473"/>
                  </a:cubicBezTo>
                  <a:cubicBezTo>
                    <a:pt x="6557" y="2473"/>
                    <a:pt x="6566" y="2440"/>
                    <a:pt x="6566" y="2401"/>
                  </a:cubicBezTo>
                  <a:lnTo>
                    <a:pt x="6566" y="2214"/>
                  </a:lnTo>
                  <a:cubicBezTo>
                    <a:pt x="6566" y="2202"/>
                    <a:pt x="6532" y="2180"/>
                    <a:pt x="6521" y="2166"/>
                  </a:cubicBezTo>
                  <a:cubicBezTo>
                    <a:pt x="6496" y="2166"/>
                    <a:pt x="6474" y="2166"/>
                    <a:pt x="6463" y="2180"/>
                  </a:cubicBezTo>
                  <a:cubicBezTo>
                    <a:pt x="6426" y="2180"/>
                    <a:pt x="6415" y="2166"/>
                    <a:pt x="6415" y="2133"/>
                  </a:cubicBezTo>
                  <a:cubicBezTo>
                    <a:pt x="6415" y="2015"/>
                    <a:pt x="6404" y="1887"/>
                    <a:pt x="6404" y="1761"/>
                  </a:cubicBezTo>
                  <a:cubicBezTo>
                    <a:pt x="6404" y="1725"/>
                    <a:pt x="6404" y="1713"/>
                    <a:pt x="6437" y="1713"/>
                  </a:cubicBezTo>
                  <a:lnTo>
                    <a:pt x="6496" y="1713"/>
                  </a:lnTo>
                  <a:cubicBezTo>
                    <a:pt x="6532" y="1713"/>
                    <a:pt x="6544" y="1702"/>
                    <a:pt x="6544" y="1666"/>
                  </a:cubicBezTo>
                  <a:cubicBezTo>
                    <a:pt x="6532" y="1585"/>
                    <a:pt x="6532" y="1504"/>
                    <a:pt x="6521" y="1423"/>
                  </a:cubicBezTo>
                  <a:cubicBezTo>
                    <a:pt x="6507" y="1412"/>
                    <a:pt x="6507" y="1412"/>
                    <a:pt x="6496" y="1412"/>
                  </a:cubicBezTo>
                  <a:cubicBezTo>
                    <a:pt x="6393" y="1412"/>
                    <a:pt x="6393" y="1412"/>
                    <a:pt x="6382" y="1294"/>
                  </a:cubicBezTo>
                  <a:cubicBezTo>
                    <a:pt x="6382" y="1155"/>
                    <a:pt x="6368" y="1004"/>
                    <a:pt x="6368" y="853"/>
                  </a:cubicBezTo>
                  <a:cubicBezTo>
                    <a:pt x="6368" y="817"/>
                    <a:pt x="6382" y="806"/>
                    <a:pt x="6415" y="806"/>
                  </a:cubicBezTo>
                  <a:cubicBezTo>
                    <a:pt x="6555" y="794"/>
                    <a:pt x="6683" y="794"/>
                    <a:pt x="6823" y="783"/>
                  </a:cubicBezTo>
                  <a:close/>
                  <a:moveTo>
                    <a:pt x="1048" y="993"/>
                  </a:moveTo>
                  <a:cubicBezTo>
                    <a:pt x="1096" y="993"/>
                    <a:pt x="1107" y="1004"/>
                    <a:pt x="1107" y="1037"/>
                  </a:cubicBezTo>
                  <a:cubicBezTo>
                    <a:pt x="1107" y="1213"/>
                    <a:pt x="1118" y="1375"/>
                    <a:pt x="1118" y="1537"/>
                  </a:cubicBezTo>
                  <a:cubicBezTo>
                    <a:pt x="1129" y="1585"/>
                    <a:pt x="1118" y="1607"/>
                    <a:pt x="1060" y="1607"/>
                  </a:cubicBezTo>
                  <a:cubicBezTo>
                    <a:pt x="1052" y="1604"/>
                    <a:pt x="1046" y="1602"/>
                    <a:pt x="1040" y="1602"/>
                  </a:cubicBezTo>
                  <a:cubicBezTo>
                    <a:pt x="1027" y="1602"/>
                    <a:pt x="1014" y="1607"/>
                    <a:pt x="990" y="1607"/>
                  </a:cubicBezTo>
                  <a:lnTo>
                    <a:pt x="990" y="1864"/>
                  </a:lnTo>
                  <a:cubicBezTo>
                    <a:pt x="990" y="1901"/>
                    <a:pt x="1004" y="1912"/>
                    <a:pt x="1037" y="1912"/>
                  </a:cubicBezTo>
                  <a:cubicBezTo>
                    <a:pt x="1068" y="1909"/>
                    <a:pt x="1088" y="1907"/>
                    <a:pt x="1103" y="1907"/>
                  </a:cubicBezTo>
                  <a:cubicBezTo>
                    <a:pt x="1144" y="1907"/>
                    <a:pt x="1133" y="1924"/>
                    <a:pt x="1143" y="1993"/>
                  </a:cubicBezTo>
                  <a:cubicBezTo>
                    <a:pt x="1143" y="2110"/>
                    <a:pt x="1143" y="2236"/>
                    <a:pt x="1155" y="2364"/>
                  </a:cubicBezTo>
                  <a:lnTo>
                    <a:pt x="1060" y="2364"/>
                  </a:lnTo>
                  <a:cubicBezTo>
                    <a:pt x="1026" y="2364"/>
                    <a:pt x="1004" y="2376"/>
                    <a:pt x="1004" y="2412"/>
                  </a:cubicBezTo>
                  <a:cubicBezTo>
                    <a:pt x="1004" y="2471"/>
                    <a:pt x="1015" y="2540"/>
                    <a:pt x="1015" y="2599"/>
                  </a:cubicBezTo>
                  <a:cubicBezTo>
                    <a:pt x="1015" y="2644"/>
                    <a:pt x="1037" y="2669"/>
                    <a:pt x="1096" y="2669"/>
                  </a:cubicBezTo>
                  <a:cubicBezTo>
                    <a:pt x="1107" y="2662"/>
                    <a:pt x="1115" y="2662"/>
                    <a:pt x="1124" y="2662"/>
                  </a:cubicBezTo>
                  <a:cubicBezTo>
                    <a:pt x="1133" y="2662"/>
                    <a:pt x="1142" y="2662"/>
                    <a:pt x="1155" y="2655"/>
                  </a:cubicBezTo>
                  <a:cubicBezTo>
                    <a:pt x="1166" y="2878"/>
                    <a:pt x="1177" y="3088"/>
                    <a:pt x="1177" y="3309"/>
                  </a:cubicBezTo>
                  <a:cubicBezTo>
                    <a:pt x="1037" y="3261"/>
                    <a:pt x="898" y="3214"/>
                    <a:pt x="769" y="3144"/>
                  </a:cubicBezTo>
                  <a:cubicBezTo>
                    <a:pt x="585" y="3029"/>
                    <a:pt x="420" y="2890"/>
                    <a:pt x="305" y="2691"/>
                  </a:cubicBezTo>
                  <a:cubicBezTo>
                    <a:pt x="258" y="2610"/>
                    <a:pt x="235" y="2504"/>
                    <a:pt x="222" y="2412"/>
                  </a:cubicBezTo>
                  <a:cubicBezTo>
                    <a:pt x="210" y="2110"/>
                    <a:pt x="199" y="1817"/>
                    <a:pt x="188" y="1515"/>
                  </a:cubicBezTo>
                  <a:cubicBezTo>
                    <a:pt x="188" y="1247"/>
                    <a:pt x="398" y="1015"/>
                    <a:pt x="666" y="1004"/>
                  </a:cubicBezTo>
                  <a:cubicBezTo>
                    <a:pt x="794" y="1004"/>
                    <a:pt x="920" y="993"/>
                    <a:pt x="1048" y="993"/>
                  </a:cubicBezTo>
                  <a:close/>
                  <a:moveTo>
                    <a:pt x="5683" y="828"/>
                  </a:moveTo>
                  <a:cubicBezTo>
                    <a:pt x="5728" y="828"/>
                    <a:pt x="5753" y="839"/>
                    <a:pt x="5753" y="887"/>
                  </a:cubicBezTo>
                  <a:cubicBezTo>
                    <a:pt x="5753" y="1049"/>
                    <a:pt x="5764" y="1213"/>
                    <a:pt x="5775" y="1375"/>
                  </a:cubicBezTo>
                  <a:cubicBezTo>
                    <a:pt x="5775" y="1423"/>
                    <a:pt x="5764" y="1445"/>
                    <a:pt x="5717" y="1445"/>
                  </a:cubicBezTo>
                  <a:cubicBezTo>
                    <a:pt x="5613" y="1445"/>
                    <a:pt x="5613" y="1456"/>
                    <a:pt x="5613" y="1551"/>
                  </a:cubicBezTo>
                  <a:lnTo>
                    <a:pt x="5613" y="1666"/>
                  </a:lnTo>
                  <a:cubicBezTo>
                    <a:pt x="5613" y="1725"/>
                    <a:pt x="5636" y="1736"/>
                    <a:pt x="5683" y="1736"/>
                  </a:cubicBezTo>
                  <a:cubicBezTo>
                    <a:pt x="5786" y="1736"/>
                    <a:pt x="5786" y="1736"/>
                    <a:pt x="5786" y="1831"/>
                  </a:cubicBezTo>
                  <a:cubicBezTo>
                    <a:pt x="5786" y="1957"/>
                    <a:pt x="5798" y="2074"/>
                    <a:pt x="5798" y="2202"/>
                  </a:cubicBezTo>
                  <a:lnTo>
                    <a:pt x="5694" y="2202"/>
                  </a:lnTo>
                  <a:cubicBezTo>
                    <a:pt x="5658" y="2202"/>
                    <a:pt x="5636" y="2214"/>
                    <a:pt x="5647" y="2250"/>
                  </a:cubicBezTo>
                  <a:cubicBezTo>
                    <a:pt x="5647" y="2320"/>
                    <a:pt x="5636" y="2390"/>
                    <a:pt x="5647" y="2445"/>
                  </a:cubicBezTo>
                  <a:cubicBezTo>
                    <a:pt x="5647" y="2471"/>
                    <a:pt x="5694" y="2493"/>
                    <a:pt x="5717" y="2493"/>
                  </a:cubicBezTo>
                  <a:cubicBezTo>
                    <a:pt x="5724" y="2497"/>
                    <a:pt x="5733" y="2498"/>
                    <a:pt x="5743" y="2498"/>
                  </a:cubicBezTo>
                  <a:cubicBezTo>
                    <a:pt x="5763" y="2498"/>
                    <a:pt x="5786" y="2493"/>
                    <a:pt x="5809" y="2493"/>
                  </a:cubicBezTo>
                  <a:cubicBezTo>
                    <a:pt x="5809" y="2761"/>
                    <a:pt x="5823" y="3018"/>
                    <a:pt x="5834" y="3272"/>
                  </a:cubicBezTo>
                  <a:cubicBezTo>
                    <a:pt x="4496" y="3320"/>
                    <a:pt x="3155" y="3367"/>
                    <a:pt x="1806" y="3412"/>
                  </a:cubicBezTo>
                  <a:cubicBezTo>
                    <a:pt x="1806" y="3158"/>
                    <a:pt x="1794" y="2901"/>
                    <a:pt x="1783" y="2633"/>
                  </a:cubicBezTo>
                  <a:lnTo>
                    <a:pt x="1875" y="2633"/>
                  </a:lnTo>
                  <a:cubicBezTo>
                    <a:pt x="1923" y="2633"/>
                    <a:pt x="1945" y="2610"/>
                    <a:pt x="1945" y="2563"/>
                  </a:cubicBezTo>
                  <a:cubicBezTo>
                    <a:pt x="1934" y="2504"/>
                    <a:pt x="1934" y="2445"/>
                    <a:pt x="1934" y="2401"/>
                  </a:cubicBezTo>
                  <a:cubicBezTo>
                    <a:pt x="1934" y="2353"/>
                    <a:pt x="1912" y="2331"/>
                    <a:pt x="1864" y="2331"/>
                  </a:cubicBezTo>
                  <a:cubicBezTo>
                    <a:pt x="1842" y="2342"/>
                    <a:pt x="1806" y="2342"/>
                    <a:pt x="1772" y="2342"/>
                  </a:cubicBezTo>
                  <a:cubicBezTo>
                    <a:pt x="1772" y="2283"/>
                    <a:pt x="1772" y="2236"/>
                    <a:pt x="1758" y="2191"/>
                  </a:cubicBezTo>
                  <a:lnTo>
                    <a:pt x="1758" y="1934"/>
                  </a:lnTo>
                  <a:cubicBezTo>
                    <a:pt x="1747" y="1901"/>
                    <a:pt x="1758" y="1876"/>
                    <a:pt x="1806" y="1876"/>
                  </a:cubicBezTo>
                  <a:cubicBezTo>
                    <a:pt x="1923" y="1876"/>
                    <a:pt x="1923" y="1864"/>
                    <a:pt x="1912" y="1761"/>
                  </a:cubicBezTo>
                  <a:lnTo>
                    <a:pt x="1912" y="1655"/>
                  </a:lnTo>
                  <a:cubicBezTo>
                    <a:pt x="1912" y="1596"/>
                    <a:pt x="1898" y="1574"/>
                    <a:pt x="1828" y="1574"/>
                  </a:cubicBezTo>
                  <a:cubicBezTo>
                    <a:pt x="1747" y="1574"/>
                    <a:pt x="1747" y="1574"/>
                    <a:pt x="1736" y="1493"/>
                  </a:cubicBezTo>
                  <a:cubicBezTo>
                    <a:pt x="1736" y="1342"/>
                    <a:pt x="1736" y="1188"/>
                    <a:pt x="1724" y="1037"/>
                  </a:cubicBezTo>
                  <a:cubicBezTo>
                    <a:pt x="1724" y="979"/>
                    <a:pt x="1736" y="968"/>
                    <a:pt x="1794" y="968"/>
                  </a:cubicBezTo>
                  <a:cubicBezTo>
                    <a:pt x="2632" y="934"/>
                    <a:pt x="3471" y="909"/>
                    <a:pt x="4309" y="875"/>
                  </a:cubicBezTo>
                  <a:cubicBezTo>
                    <a:pt x="4775" y="864"/>
                    <a:pt x="5228" y="839"/>
                    <a:pt x="5683" y="828"/>
                  </a:cubicBezTo>
                  <a:close/>
                  <a:moveTo>
                    <a:pt x="6356" y="2482"/>
                  </a:moveTo>
                  <a:cubicBezTo>
                    <a:pt x="6356" y="2493"/>
                    <a:pt x="6368" y="2504"/>
                    <a:pt x="6368" y="2515"/>
                  </a:cubicBezTo>
                  <a:cubicBezTo>
                    <a:pt x="6368" y="2739"/>
                    <a:pt x="6382" y="2959"/>
                    <a:pt x="6393" y="3180"/>
                  </a:cubicBezTo>
                  <a:cubicBezTo>
                    <a:pt x="6393" y="3390"/>
                    <a:pt x="6404" y="3599"/>
                    <a:pt x="6415" y="3798"/>
                  </a:cubicBezTo>
                  <a:cubicBezTo>
                    <a:pt x="6415" y="3879"/>
                    <a:pt x="6426" y="3960"/>
                    <a:pt x="6426" y="4041"/>
                  </a:cubicBezTo>
                  <a:cubicBezTo>
                    <a:pt x="6415" y="4147"/>
                    <a:pt x="6334" y="4217"/>
                    <a:pt x="6242" y="4228"/>
                  </a:cubicBezTo>
                  <a:cubicBezTo>
                    <a:pt x="6223" y="4231"/>
                    <a:pt x="6203" y="4232"/>
                    <a:pt x="6183" y="4232"/>
                  </a:cubicBezTo>
                  <a:cubicBezTo>
                    <a:pt x="6128" y="4232"/>
                    <a:pt x="6069" y="4222"/>
                    <a:pt x="6018" y="4205"/>
                  </a:cubicBezTo>
                  <a:cubicBezTo>
                    <a:pt x="5949" y="4180"/>
                    <a:pt x="5915" y="4122"/>
                    <a:pt x="5915" y="4052"/>
                  </a:cubicBezTo>
                  <a:cubicBezTo>
                    <a:pt x="5904" y="3798"/>
                    <a:pt x="5904" y="3552"/>
                    <a:pt x="5893" y="3297"/>
                  </a:cubicBezTo>
                  <a:cubicBezTo>
                    <a:pt x="5893" y="3052"/>
                    <a:pt x="5879" y="2795"/>
                    <a:pt x="5868" y="2540"/>
                  </a:cubicBezTo>
                  <a:lnTo>
                    <a:pt x="5868" y="2493"/>
                  </a:lnTo>
                  <a:cubicBezTo>
                    <a:pt x="6032" y="2493"/>
                    <a:pt x="6194" y="2482"/>
                    <a:pt x="6356" y="2482"/>
                  </a:cubicBezTo>
                  <a:close/>
                  <a:moveTo>
                    <a:pt x="1724" y="2644"/>
                  </a:moveTo>
                  <a:lnTo>
                    <a:pt x="1724" y="2680"/>
                  </a:lnTo>
                  <a:cubicBezTo>
                    <a:pt x="1736" y="2934"/>
                    <a:pt x="1736" y="3180"/>
                    <a:pt x="1747" y="3437"/>
                  </a:cubicBezTo>
                  <a:cubicBezTo>
                    <a:pt x="1758" y="3691"/>
                    <a:pt x="1772" y="3937"/>
                    <a:pt x="1783" y="4191"/>
                  </a:cubicBezTo>
                  <a:cubicBezTo>
                    <a:pt x="1783" y="4275"/>
                    <a:pt x="1747" y="4331"/>
                    <a:pt x="1677" y="4367"/>
                  </a:cubicBezTo>
                  <a:cubicBezTo>
                    <a:pt x="1622" y="4390"/>
                    <a:pt x="1567" y="4405"/>
                    <a:pt x="1512" y="4405"/>
                  </a:cubicBezTo>
                  <a:cubicBezTo>
                    <a:pt x="1453" y="4405"/>
                    <a:pt x="1394" y="4387"/>
                    <a:pt x="1339" y="4345"/>
                  </a:cubicBezTo>
                  <a:cubicBezTo>
                    <a:pt x="1294" y="4298"/>
                    <a:pt x="1269" y="4239"/>
                    <a:pt x="1269" y="4169"/>
                  </a:cubicBezTo>
                  <a:lnTo>
                    <a:pt x="1269" y="3890"/>
                  </a:lnTo>
                  <a:cubicBezTo>
                    <a:pt x="1258" y="3493"/>
                    <a:pt x="1236" y="3110"/>
                    <a:pt x="1224" y="2714"/>
                  </a:cubicBezTo>
                  <a:lnTo>
                    <a:pt x="1224" y="2669"/>
                  </a:lnTo>
                  <a:cubicBezTo>
                    <a:pt x="1398" y="2655"/>
                    <a:pt x="1562" y="2655"/>
                    <a:pt x="1724" y="2644"/>
                  </a:cubicBezTo>
                  <a:close/>
                  <a:moveTo>
                    <a:pt x="7382" y="2390"/>
                  </a:moveTo>
                  <a:cubicBezTo>
                    <a:pt x="7382" y="2412"/>
                    <a:pt x="7393" y="2423"/>
                    <a:pt x="7393" y="2434"/>
                  </a:cubicBezTo>
                  <a:cubicBezTo>
                    <a:pt x="7429" y="3390"/>
                    <a:pt x="7463" y="4345"/>
                    <a:pt x="7485" y="5298"/>
                  </a:cubicBezTo>
                  <a:cubicBezTo>
                    <a:pt x="7499" y="5345"/>
                    <a:pt x="7499" y="5404"/>
                    <a:pt x="7499" y="5449"/>
                  </a:cubicBezTo>
                  <a:cubicBezTo>
                    <a:pt x="7499" y="5544"/>
                    <a:pt x="7382" y="5672"/>
                    <a:pt x="7312" y="5694"/>
                  </a:cubicBezTo>
                  <a:cubicBezTo>
                    <a:pt x="7345" y="5602"/>
                    <a:pt x="7382" y="5507"/>
                    <a:pt x="7429" y="5415"/>
                  </a:cubicBezTo>
                  <a:lnTo>
                    <a:pt x="7429" y="5356"/>
                  </a:lnTo>
                  <a:cubicBezTo>
                    <a:pt x="7393" y="4426"/>
                    <a:pt x="7359" y="3493"/>
                    <a:pt x="7334" y="2574"/>
                  </a:cubicBezTo>
                  <a:cubicBezTo>
                    <a:pt x="7334" y="2504"/>
                    <a:pt x="7345" y="2445"/>
                    <a:pt x="7359" y="2390"/>
                  </a:cubicBezTo>
                  <a:close/>
                  <a:moveTo>
                    <a:pt x="199" y="2633"/>
                  </a:moveTo>
                  <a:cubicBezTo>
                    <a:pt x="247" y="2714"/>
                    <a:pt x="269" y="2772"/>
                    <a:pt x="269" y="2853"/>
                  </a:cubicBezTo>
                  <a:cubicBezTo>
                    <a:pt x="305" y="3750"/>
                    <a:pt x="339" y="4647"/>
                    <a:pt x="361" y="5544"/>
                  </a:cubicBezTo>
                  <a:cubicBezTo>
                    <a:pt x="375" y="5683"/>
                    <a:pt x="420" y="5798"/>
                    <a:pt x="501" y="5915"/>
                  </a:cubicBezTo>
                  <a:cubicBezTo>
                    <a:pt x="515" y="5915"/>
                    <a:pt x="515" y="5926"/>
                    <a:pt x="526" y="5938"/>
                  </a:cubicBezTo>
                  <a:cubicBezTo>
                    <a:pt x="420" y="5915"/>
                    <a:pt x="316" y="5787"/>
                    <a:pt x="305" y="5683"/>
                  </a:cubicBezTo>
                  <a:cubicBezTo>
                    <a:pt x="280" y="4960"/>
                    <a:pt x="258" y="4250"/>
                    <a:pt x="222" y="3529"/>
                  </a:cubicBezTo>
                  <a:cubicBezTo>
                    <a:pt x="210" y="3250"/>
                    <a:pt x="210" y="2971"/>
                    <a:pt x="199" y="2702"/>
                  </a:cubicBezTo>
                  <a:lnTo>
                    <a:pt x="199" y="2633"/>
                  </a:lnTo>
                  <a:close/>
                  <a:moveTo>
                    <a:pt x="5407" y="5809"/>
                  </a:moveTo>
                  <a:cubicBezTo>
                    <a:pt x="5471" y="5809"/>
                    <a:pt x="5514" y="5851"/>
                    <a:pt x="5566" y="5893"/>
                  </a:cubicBezTo>
                  <a:cubicBezTo>
                    <a:pt x="4459" y="5926"/>
                    <a:pt x="3364" y="5974"/>
                    <a:pt x="2272" y="6007"/>
                  </a:cubicBezTo>
                  <a:cubicBezTo>
                    <a:pt x="2320" y="5950"/>
                    <a:pt x="2359" y="5909"/>
                    <a:pt x="2424" y="5909"/>
                  </a:cubicBezTo>
                  <a:cubicBezTo>
                    <a:pt x="2438" y="5909"/>
                    <a:pt x="2454" y="5911"/>
                    <a:pt x="2470" y="5915"/>
                  </a:cubicBezTo>
                  <a:cubicBezTo>
                    <a:pt x="2478" y="5919"/>
                    <a:pt x="2485" y="5920"/>
                    <a:pt x="2493" y="5920"/>
                  </a:cubicBezTo>
                  <a:cubicBezTo>
                    <a:pt x="2509" y="5920"/>
                    <a:pt x="2527" y="5915"/>
                    <a:pt x="2551" y="5915"/>
                  </a:cubicBezTo>
                  <a:cubicBezTo>
                    <a:pt x="3459" y="5882"/>
                    <a:pt x="4367" y="5856"/>
                    <a:pt x="5275" y="5823"/>
                  </a:cubicBezTo>
                  <a:cubicBezTo>
                    <a:pt x="5309" y="5823"/>
                    <a:pt x="5345" y="5812"/>
                    <a:pt x="5379" y="5812"/>
                  </a:cubicBezTo>
                  <a:cubicBezTo>
                    <a:pt x="5388" y="5810"/>
                    <a:pt x="5398" y="5809"/>
                    <a:pt x="5407" y="5809"/>
                  </a:cubicBezTo>
                  <a:close/>
                  <a:moveTo>
                    <a:pt x="7264" y="2621"/>
                  </a:moveTo>
                  <a:lnTo>
                    <a:pt x="7264" y="2655"/>
                  </a:lnTo>
                  <a:cubicBezTo>
                    <a:pt x="7301" y="3541"/>
                    <a:pt x="7334" y="4426"/>
                    <a:pt x="7359" y="5298"/>
                  </a:cubicBezTo>
                  <a:cubicBezTo>
                    <a:pt x="7370" y="5566"/>
                    <a:pt x="7253" y="5753"/>
                    <a:pt x="6926" y="5823"/>
                  </a:cubicBezTo>
                  <a:cubicBezTo>
                    <a:pt x="6856" y="5845"/>
                    <a:pt x="6787" y="5845"/>
                    <a:pt x="6717" y="5856"/>
                  </a:cubicBezTo>
                  <a:cubicBezTo>
                    <a:pt x="6382" y="5868"/>
                    <a:pt x="6032" y="5882"/>
                    <a:pt x="5694" y="5893"/>
                  </a:cubicBezTo>
                  <a:cubicBezTo>
                    <a:pt x="5658" y="5893"/>
                    <a:pt x="5624" y="5882"/>
                    <a:pt x="5599" y="5856"/>
                  </a:cubicBezTo>
                  <a:cubicBezTo>
                    <a:pt x="5531" y="5788"/>
                    <a:pt x="5449" y="5750"/>
                    <a:pt x="5359" y="5750"/>
                  </a:cubicBezTo>
                  <a:cubicBezTo>
                    <a:pt x="5328" y="5750"/>
                    <a:pt x="5296" y="5755"/>
                    <a:pt x="5264" y="5764"/>
                  </a:cubicBezTo>
                  <a:lnTo>
                    <a:pt x="5205" y="5764"/>
                  </a:lnTo>
                  <a:cubicBezTo>
                    <a:pt x="4342" y="5798"/>
                    <a:pt x="3482" y="5834"/>
                    <a:pt x="2621" y="5856"/>
                  </a:cubicBezTo>
                  <a:lnTo>
                    <a:pt x="2456" y="5856"/>
                  </a:lnTo>
                  <a:cubicBezTo>
                    <a:pt x="2353" y="5856"/>
                    <a:pt x="2294" y="5915"/>
                    <a:pt x="2225" y="5974"/>
                  </a:cubicBezTo>
                  <a:cubicBezTo>
                    <a:pt x="2202" y="5996"/>
                    <a:pt x="2166" y="6007"/>
                    <a:pt x="2144" y="6021"/>
                  </a:cubicBezTo>
                  <a:cubicBezTo>
                    <a:pt x="1772" y="6032"/>
                    <a:pt x="1409" y="6044"/>
                    <a:pt x="1037" y="6055"/>
                  </a:cubicBezTo>
                  <a:cubicBezTo>
                    <a:pt x="920" y="6055"/>
                    <a:pt x="805" y="6032"/>
                    <a:pt x="699" y="5974"/>
                  </a:cubicBezTo>
                  <a:cubicBezTo>
                    <a:pt x="596" y="5926"/>
                    <a:pt x="515" y="5845"/>
                    <a:pt x="479" y="5742"/>
                  </a:cubicBezTo>
                  <a:cubicBezTo>
                    <a:pt x="456" y="5658"/>
                    <a:pt x="431" y="5577"/>
                    <a:pt x="431" y="5496"/>
                  </a:cubicBezTo>
                  <a:cubicBezTo>
                    <a:pt x="398" y="4647"/>
                    <a:pt x="361" y="3786"/>
                    <a:pt x="339" y="2934"/>
                  </a:cubicBezTo>
                  <a:lnTo>
                    <a:pt x="339" y="2864"/>
                  </a:lnTo>
                  <a:cubicBezTo>
                    <a:pt x="560" y="3121"/>
                    <a:pt x="828" y="3272"/>
                    <a:pt x="1143" y="3367"/>
                  </a:cubicBezTo>
                  <a:cubicBezTo>
                    <a:pt x="1177" y="3379"/>
                    <a:pt x="1188" y="3390"/>
                    <a:pt x="1188" y="3437"/>
                  </a:cubicBezTo>
                  <a:cubicBezTo>
                    <a:pt x="1199" y="3680"/>
                    <a:pt x="1199" y="3926"/>
                    <a:pt x="1213" y="4169"/>
                  </a:cubicBezTo>
                  <a:cubicBezTo>
                    <a:pt x="1213" y="4338"/>
                    <a:pt x="1342" y="4460"/>
                    <a:pt x="1505" y="4460"/>
                  </a:cubicBezTo>
                  <a:cubicBezTo>
                    <a:pt x="1512" y="4460"/>
                    <a:pt x="1519" y="4460"/>
                    <a:pt x="1526" y="4460"/>
                  </a:cubicBezTo>
                  <a:cubicBezTo>
                    <a:pt x="1574" y="4448"/>
                    <a:pt x="1632" y="4448"/>
                    <a:pt x="1688" y="4426"/>
                  </a:cubicBezTo>
                  <a:cubicBezTo>
                    <a:pt x="1794" y="4390"/>
                    <a:pt x="1842" y="4298"/>
                    <a:pt x="1842" y="4191"/>
                  </a:cubicBezTo>
                  <a:cubicBezTo>
                    <a:pt x="1828" y="3971"/>
                    <a:pt x="1817" y="3761"/>
                    <a:pt x="1817" y="3552"/>
                  </a:cubicBezTo>
                  <a:cubicBezTo>
                    <a:pt x="1817" y="3529"/>
                    <a:pt x="1817" y="3507"/>
                    <a:pt x="1806" y="3482"/>
                  </a:cubicBezTo>
                  <a:cubicBezTo>
                    <a:pt x="3155" y="3437"/>
                    <a:pt x="4496" y="3390"/>
                    <a:pt x="5834" y="3342"/>
                  </a:cubicBezTo>
                  <a:cubicBezTo>
                    <a:pt x="5834" y="3367"/>
                    <a:pt x="5845" y="3390"/>
                    <a:pt x="5845" y="3412"/>
                  </a:cubicBezTo>
                  <a:cubicBezTo>
                    <a:pt x="5845" y="3610"/>
                    <a:pt x="5856" y="3820"/>
                    <a:pt x="5856" y="4029"/>
                  </a:cubicBezTo>
                  <a:cubicBezTo>
                    <a:pt x="5868" y="4180"/>
                    <a:pt x="5937" y="4261"/>
                    <a:pt x="6102" y="4286"/>
                  </a:cubicBezTo>
                  <a:cubicBezTo>
                    <a:pt x="6125" y="4289"/>
                    <a:pt x="6147" y="4290"/>
                    <a:pt x="6170" y="4290"/>
                  </a:cubicBezTo>
                  <a:cubicBezTo>
                    <a:pt x="6261" y="4290"/>
                    <a:pt x="6350" y="4268"/>
                    <a:pt x="6415" y="4191"/>
                  </a:cubicBezTo>
                  <a:cubicBezTo>
                    <a:pt x="6474" y="4136"/>
                    <a:pt x="6485" y="4066"/>
                    <a:pt x="6485" y="3996"/>
                  </a:cubicBezTo>
                  <a:cubicBezTo>
                    <a:pt x="6474" y="3750"/>
                    <a:pt x="6463" y="3493"/>
                    <a:pt x="6451" y="3250"/>
                  </a:cubicBezTo>
                  <a:cubicBezTo>
                    <a:pt x="6451" y="3214"/>
                    <a:pt x="6463" y="3191"/>
                    <a:pt x="6507" y="3169"/>
                  </a:cubicBezTo>
                  <a:cubicBezTo>
                    <a:pt x="6731" y="3088"/>
                    <a:pt x="6926" y="2971"/>
                    <a:pt x="7091" y="2809"/>
                  </a:cubicBezTo>
                  <a:cubicBezTo>
                    <a:pt x="7150" y="2750"/>
                    <a:pt x="7206" y="2691"/>
                    <a:pt x="7264" y="2621"/>
                  </a:cubicBezTo>
                  <a:close/>
                  <a:moveTo>
                    <a:pt x="3761" y="1"/>
                  </a:moveTo>
                  <a:cubicBezTo>
                    <a:pt x="3588" y="1"/>
                    <a:pt x="3412" y="26"/>
                    <a:pt x="3239" y="48"/>
                  </a:cubicBezTo>
                  <a:cubicBezTo>
                    <a:pt x="3144" y="60"/>
                    <a:pt x="3063" y="85"/>
                    <a:pt x="2970" y="96"/>
                  </a:cubicBezTo>
                  <a:cubicBezTo>
                    <a:pt x="2923" y="107"/>
                    <a:pt x="2912" y="141"/>
                    <a:pt x="2901" y="188"/>
                  </a:cubicBezTo>
                  <a:cubicBezTo>
                    <a:pt x="2901" y="199"/>
                    <a:pt x="2889" y="236"/>
                    <a:pt x="2864" y="236"/>
                  </a:cubicBezTo>
                  <a:cubicBezTo>
                    <a:pt x="2783" y="280"/>
                    <a:pt x="2725" y="339"/>
                    <a:pt x="2702" y="434"/>
                  </a:cubicBezTo>
                  <a:cubicBezTo>
                    <a:pt x="2680" y="515"/>
                    <a:pt x="2655" y="585"/>
                    <a:pt x="2632" y="666"/>
                  </a:cubicBezTo>
                  <a:cubicBezTo>
                    <a:pt x="2621" y="677"/>
                    <a:pt x="2621" y="699"/>
                    <a:pt x="2610" y="699"/>
                  </a:cubicBezTo>
                  <a:cubicBezTo>
                    <a:pt x="2540" y="736"/>
                    <a:pt x="2515" y="806"/>
                    <a:pt x="2504" y="875"/>
                  </a:cubicBezTo>
                  <a:cubicBezTo>
                    <a:pt x="2247" y="887"/>
                    <a:pt x="1982" y="887"/>
                    <a:pt x="1724" y="898"/>
                  </a:cubicBezTo>
                  <a:cubicBezTo>
                    <a:pt x="1702" y="806"/>
                    <a:pt x="1688" y="806"/>
                    <a:pt x="1596" y="806"/>
                  </a:cubicBezTo>
                  <a:cubicBezTo>
                    <a:pt x="1467" y="806"/>
                    <a:pt x="1328" y="817"/>
                    <a:pt x="1199" y="817"/>
                  </a:cubicBezTo>
                  <a:cubicBezTo>
                    <a:pt x="1107" y="817"/>
                    <a:pt x="1107" y="817"/>
                    <a:pt x="1096" y="909"/>
                  </a:cubicBezTo>
                  <a:cubicBezTo>
                    <a:pt x="1096" y="923"/>
                    <a:pt x="1096" y="923"/>
                    <a:pt x="1085" y="923"/>
                  </a:cubicBezTo>
                  <a:cubicBezTo>
                    <a:pt x="994" y="931"/>
                    <a:pt x="897" y="939"/>
                    <a:pt x="799" y="939"/>
                  </a:cubicBezTo>
                  <a:cubicBezTo>
                    <a:pt x="759" y="939"/>
                    <a:pt x="718" y="937"/>
                    <a:pt x="677" y="934"/>
                  </a:cubicBezTo>
                  <a:cubicBezTo>
                    <a:pt x="571" y="934"/>
                    <a:pt x="490" y="968"/>
                    <a:pt x="409" y="1015"/>
                  </a:cubicBezTo>
                  <a:cubicBezTo>
                    <a:pt x="280" y="1096"/>
                    <a:pt x="188" y="1202"/>
                    <a:pt x="152" y="1342"/>
                  </a:cubicBezTo>
                  <a:cubicBezTo>
                    <a:pt x="140" y="1375"/>
                    <a:pt x="118" y="1412"/>
                    <a:pt x="96" y="1445"/>
                  </a:cubicBezTo>
                  <a:cubicBezTo>
                    <a:pt x="37" y="1515"/>
                    <a:pt x="1" y="1585"/>
                    <a:pt x="1" y="1666"/>
                  </a:cubicBezTo>
                  <a:cubicBezTo>
                    <a:pt x="12" y="1864"/>
                    <a:pt x="26" y="2063"/>
                    <a:pt x="37" y="2250"/>
                  </a:cubicBezTo>
                  <a:cubicBezTo>
                    <a:pt x="37" y="2295"/>
                    <a:pt x="82" y="2331"/>
                    <a:pt x="96" y="2376"/>
                  </a:cubicBezTo>
                  <a:cubicBezTo>
                    <a:pt x="107" y="2401"/>
                    <a:pt x="129" y="2423"/>
                    <a:pt x="129" y="2445"/>
                  </a:cubicBezTo>
                  <a:cubicBezTo>
                    <a:pt x="140" y="2585"/>
                    <a:pt x="140" y="2739"/>
                    <a:pt x="152" y="2878"/>
                  </a:cubicBezTo>
                  <a:cubicBezTo>
                    <a:pt x="177" y="3798"/>
                    <a:pt x="210" y="4706"/>
                    <a:pt x="247" y="5625"/>
                  </a:cubicBezTo>
                  <a:cubicBezTo>
                    <a:pt x="247" y="5764"/>
                    <a:pt x="305" y="5882"/>
                    <a:pt x="420" y="5951"/>
                  </a:cubicBezTo>
                  <a:cubicBezTo>
                    <a:pt x="592" y="6057"/>
                    <a:pt x="783" y="6115"/>
                    <a:pt x="984" y="6115"/>
                  </a:cubicBezTo>
                  <a:cubicBezTo>
                    <a:pt x="1002" y="6115"/>
                    <a:pt x="1019" y="6114"/>
                    <a:pt x="1037" y="6114"/>
                  </a:cubicBezTo>
                  <a:cubicBezTo>
                    <a:pt x="2144" y="6077"/>
                    <a:pt x="3261" y="6044"/>
                    <a:pt x="4367" y="5996"/>
                  </a:cubicBezTo>
                  <a:cubicBezTo>
                    <a:pt x="5136" y="5974"/>
                    <a:pt x="5904" y="5938"/>
                    <a:pt x="6672" y="5915"/>
                  </a:cubicBezTo>
                  <a:cubicBezTo>
                    <a:pt x="6904" y="5915"/>
                    <a:pt x="7113" y="5856"/>
                    <a:pt x="7323" y="5753"/>
                  </a:cubicBezTo>
                  <a:cubicBezTo>
                    <a:pt x="7463" y="5694"/>
                    <a:pt x="7555" y="5577"/>
                    <a:pt x="7555" y="5404"/>
                  </a:cubicBezTo>
                  <a:cubicBezTo>
                    <a:pt x="7533" y="4937"/>
                    <a:pt x="7521" y="4485"/>
                    <a:pt x="7499" y="4018"/>
                  </a:cubicBezTo>
                  <a:cubicBezTo>
                    <a:pt x="7474" y="3412"/>
                    <a:pt x="7463" y="2809"/>
                    <a:pt x="7440" y="2202"/>
                  </a:cubicBezTo>
                  <a:cubicBezTo>
                    <a:pt x="7440" y="2166"/>
                    <a:pt x="7440" y="2144"/>
                    <a:pt x="7452" y="2121"/>
                  </a:cubicBezTo>
                  <a:cubicBezTo>
                    <a:pt x="7510" y="2074"/>
                    <a:pt x="7533" y="2026"/>
                    <a:pt x="7521" y="1957"/>
                  </a:cubicBezTo>
                  <a:cubicBezTo>
                    <a:pt x="7521" y="1783"/>
                    <a:pt x="7521" y="1596"/>
                    <a:pt x="7510" y="1423"/>
                  </a:cubicBezTo>
                  <a:cubicBezTo>
                    <a:pt x="7510" y="1328"/>
                    <a:pt x="7463" y="1247"/>
                    <a:pt x="7393" y="1177"/>
                  </a:cubicBezTo>
                  <a:cubicBezTo>
                    <a:pt x="7382" y="1155"/>
                    <a:pt x="7359" y="1132"/>
                    <a:pt x="7345" y="1096"/>
                  </a:cubicBezTo>
                  <a:cubicBezTo>
                    <a:pt x="7278" y="883"/>
                    <a:pt x="7059" y="724"/>
                    <a:pt x="6834" y="724"/>
                  </a:cubicBezTo>
                  <a:cubicBezTo>
                    <a:pt x="6827" y="724"/>
                    <a:pt x="6819" y="724"/>
                    <a:pt x="6812" y="725"/>
                  </a:cubicBezTo>
                  <a:cubicBezTo>
                    <a:pt x="6706" y="725"/>
                    <a:pt x="6613" y="736"/>
                    <a:pt x="6521" y="736"/>
                  </a:cubicBezTo>
                  <a:lnTo>
                    <a:pt x="6368" y="736"/>
                  </a:lnTo>
                  <a:cubicBezTo>
                    <a:pt x="6351" y="658"/>
                    <a:pt x="6347" y="637"/>
                    <a:pt x="6305" y="637"/>
                  </a:cubicBezTo>
                  <a:cubicBezTo>
                    <a:pt x="6290" y="637"/>
                    <a:pt x="6269" y="640"/>
                    <a:pt x="6242" y="644"/>
                  </a:cubicBezTo>
                  <a:cubicBezTo>
                    <a:pt x="6113" y="644"/>
                    <a:pt x="5985" y="655"/>
                    <a:pt x="5856" y="655"/>
                  </a:cubicBezTo>
                  <a:cubicBezTo>
                    <a:pt x="5764" y="655"/>
                    <a:pt x="5753" y="666"/>
                    <a:pt x="5739" y="758"/>
                  </a:cubicBezTo>
                  <a:cubicBezTo>
                    <a:pt x="5485" y="769"/>
                    <a:pt x="5217" y="783"/>
                    <a:pt x="4960" y="783"/>
                  </a:cubicBezTo>
                  <a:cubicBezTo>
                    <a:pt x="4937" y="713"/>
                    <a:pt x="4915" y="655"/>
                    <a:pt x="4845" y="618"/>
                  </a:cubicBezTo>
                  <a:cubicBezTo>
                    <a:pt x="4831" y="618"/>
                    <a:pt x="4831" y="596"/>
                    <a:pt x="4820" y="585"/>
                  </a:cubicBezTo>
                  <a:cubicBezTo>
                    <a:pt x="4798" y="515"/>
                    <a:pt x="4761" y="434"/>
                    <a:pt x="4739" y="364"/>
                  </a:cubicBezTo>
                  <a:cubicBezTo>
                    <a:pt x="4705" y="280"/>
                    <a:pt x="4647" y="211"/>
                    <a:pt x="4552" y="177"/>
                  </a:cubicBezTo>
                  <a:cubicBezTo>
                    <a:pt x="4529" y="177"/>
                    <a:pt x="4518" y="155"/>
                    <a:pt x="4518" y="129"/>
                  </a:cubicBezTo>
                  <a:cubicBezTo>
                    <a:pt x="4507" y="85"/>
                    <a:pt x="4482" y="48"/>
                    <a:pt x="4437" y="48"/>
                  </a:cubicBezTo>
                  <a:cubicBezTo>
                    <a:pt x="4401" y="37"/>
                    <a:pt x="4378" y="26"/>
                    <a:pt x="4356" y="26"/>
                  </a:cubicBezTo>
                  <a:cubicBezTo>
                    <a:pt x="4158" y="15"/>
                    <a:pt x="3959" y="1"/>
                    <a:pt x="376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8"/>
            <p:cNvSpPr/>
            <p:nvPr/>
          </p:nvSpPr>
          <p:spPr>
            <a:xfrm>
              <a:off x="6611937" y="2557013"/>
              <a:ext cx="45764" cy="10212"/>
            </a:xfrm>
            <a:custGeom>
              <a:avLst/>
              <a:gdLst/>
              <a:ahLst/>
              <a:cxnLst/>
              <a:rect l="l" t="t" r="r" b="b"/>
              <a:pathLst>
                <a:path w="605" h="135" extrusionOk="0">
                  <a:moveTo>
                    <a:pt x="12" y="0"/>
                  </a:moveTo>
                  <a:lnTo>
                    <a:pt x="1" y="12"/>
                  </a:lnTo>
                  <a:cubicBezTo>
                    <a:pt x="59" y="80"/>
                    <a:pt x="291" y="135"/>
                    <a:pt x="455" y="135"/>
                  </a:cubicBezTo>
                  <a:cubicBezTo>
                    <a:pt x="520" y="135"/>
                    <a:pt x="575" y="126"/>
                    <a:pt x="604" y="107"/>
                  </a:cubicBezTo>
                  <a:cubicBezTo>
                    <a:pt x="582" y="95"/>
                    <a:pt x="571" y="81"/>
                    <a:pt x="548" y="81"/>
                  </a:cubicBezTo>
                  <a:cubicBezTo>
                    <a:pt x="517" y="81"/>
                    <a:pt x="485" y="76"/>
                    <a:pt x="454" y="76"/>
                  </a:cubicBezTo>
                  <a:cubicBezTo>
                    <a:pt x="439" y="76"/>
                    <a:pt x="423" y="78"/>
                    <a:pt x="409" y="81"/>
                  </a:cubicBezTo>
                  <a:cubicBezTo>
                    <a:pt x="378" y="89"/>
                    <a:pt x="350" y="92"/>
                    <a:pt x="323" y="92"/>
                  </a:cubicBezTo>
                  <a:cubicBezTo>
                    <a:pt x="256" y="92"/>
                    <a:pt x="195" y="72"/>
                    <a:pt x="129" y="48"/>
                  </a:cubicBezTo>
                  <a:cubicBezTo>
                    <a:pt x="93" y="26"/>
                    <a:pt x="45" y="12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8"/>
            <p:cNvSpPr/>
            <p:nvPr/>
          </p:nvSpPr>
          <p:spPr>
            <a:xfrm>
              <a:off x="6904207" y="2628416"/>
              <a:ext cx="22012" cy="32602"/>
            </a:xfrm>
            <a:custGeom>
              <a:avLst/>
              <a:gdLst/>
              <a:ahLst/>
              <a:cxnLst/>
              <a:rect l="l" t="t" r="r" b="b"/>
              <a:pathLst>
                <a:path w="291" h="431" extrusionOk="0">
                  <a:moveTo>
                    <a:pt x="268" y="1"/>
                  </a:moveTo>
                  <a:cubicBezTo>
                    <a:pt x="268" y="1"/>
                    <a:pt x="257" y="12"/>
                    <a:pt x="246" y="12"/>
                  </a:cubicBezTo>
                  <a:cubicBezTo>
                    <a:pt x="162" y="140"/>
                    <a:pt x="92" y="255"/>
                    <a:pt x="11" y="383"/>
                  </a:cubicBezTo>
                  <a:cubicBezTo>
                    <a:pt x="0" y="395"/>
                    <a:pt x="11" y="420"/>
                    <a:pt x="0" y="431"/>
                  </a:cubicBezTo>
                  <a:lnTo>
                    <a:pt x="23" y="431"/>
                  </a:lnTo>
                  <a:cubicBezTo>
                    <a:pt x="118" y="291"/>
                    <a:pt x="199" y="152"/>
                    <a:pt x="291" y="12"/>
                  </a:cubicBezTo>
                  <a:cubicBezTo>
                    <a:pt x="280" y="1"/>
                    <a:pt x="280" y="1"/>
                    <a:pt x="2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8"/>
            <p:cNvSpPr/>
            <p:nvPr/>
          </p:nvSpPr>
          <p:spPr>
            <a:xfrm>
              <a:off x="6452641" y="2645133"/>
              <a:ext cx="20121" cy="17625"/>
            </a:xfrm>
            <a:custGeom>
              <a:avLst/>
              <a:gdLst/>
              <a:ahLst/>
              <a:cxnLst/>
              <a:rect l="l" t="t" r="r" b="b"/>
              <a:pathLst>
                <a:path w="266" h="233" extrusionOk="0">
                  <a:moveTo>
                    <a:pt x="0" y="0"/>
                  </a:moveTo>
                  <a:cubicBezTo>
                    <a:pt x="22" y="89"/>
                    <a:pt x="184" y="233"/>
                    <a:pt x="258" y="233"/>
                  </a:cubicBezTo>
                  <a:cubicBezTo>
                    <a:pt x="261" y="233"/>
                    <a:pt x="263" y="233"/>
                    <a:pt x="266" y="232"/>
                  </a:cubicBezTo>
                  <a:cubicBezTo>
                    <a:pt x="173" y="151"/>
                    <a:pt x="81" y="70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8"/>
            <p:cNvSpPr/>
            <p:nvPr/>
          </p:nvSpPr>
          <p:spPr>
            <a:xfrm>
              <a:off x="6779100" y="2679322"/>
              <a:ext cx="8926" cy="20423"/>
            </a:xfrm>
            <a:custGeom>
              <a:avLst/>
              <a:gdLst/>
              <a:ahLst/>
              <a:cxnLst/>
              <a:rect l="l" t="t" r="r" b="b"/>
              <a:pathLst>
                <a:path w="118" h="270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48"/>
                    <a:pt x="48" y="236"/>
                    <a:pt x="95" y="269"/>
                  </a:cubicBezTo>
                  <a:cubicBezTo>
                    <a:pt x="118" y="210"/>
                    <a:pt x="59" y="26"/>
                    <a:pt x="1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8"/>
            <p:cNvSpPr/>
            <p:nvPr/>
          </p:nvSpPr>
          <p:spPr>
            <a:xfrm>
              <a:off x="6645370" y="2569493"/>
              <a:ext cx="22012" cy="9531"/>
            </a:xfrm>
            <a:custGeom>
              <a:avLst/>
              <a:gdLst/>
              <a:ahLst/>
              <a:cxnLst/>
              <a:rect l="l" t="t" r="r" b="b"/>
              <a:pathLst>
                <a:path w="291" h="126" extrusionOk="0">
                  <a:moveTo>
                    <a:pt x="0" y="0"/>
                  </a:moveTo>
                  <a:lnTo>
                    <a:pt x="0" y="23"/>
                  </a:lnTo>
                  <a:cubicBezTo>
                    <a:pt x="11" y="34"/>
                    <a:pt x="22" y="45"/>
                    <a:pt x="36" y="45"/>
                  </a:cubicBezTo>
                  <a:cubicBezTo>
                    <a:pt x="106" y="81"/>
                    <a:pt x="176" y="104"/>
                    <a:pt x="246" y="126"/>
                  </a:cubicBezTo>
                  <a:lnTo>
                    <a:pt x="291" y="126"/>
                  </a:lnTo>
                  <a:cubicBezTo>
                    <a:pt x="279" y="115"/>
                    <a:pt x="268" y="92"/>
                    <a:pt x="257" y="92"/>
                  </a:cubicBezTo>
                  <a:cubicBezTo>
                    <a:pt x="187" y="56"/>
                    <a:pt x="117" y="34"/>
                    <a:pt x="48" y="11"/>
                  </a:cubicBezTo>
                  <a:cubicBezTo>
                    <a:pt x="36" y="11"/>
                    <a:pt x="11" y="11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8"/>
            <p:cNvSpPr/>
            <p:nvPr/>
          </p:nvSpPr>
          <p:spPr>
            <a:xfrm>
              <a:off x="6652329" y="2601186"/>
              <a:ext cx="7262" cy="14826"/>
            </a:xfrm>
            <a:custGeom>
              <a:avLst/>
              <a:gdLst/>
              <a:ahLst/>
              <a:cxnLst/>
              <a:rect l="l" t="t" r="r" b="b"/>
              <a:pathLst>
                <a:path w="96" h="196" extrusionOk="0">
                  <a:moveTo>
                    <a:pt x="59" y="0"/>
                  </a:moveTo>
                  <a:cubicBezTo>
                    <a:pt x="25" y="45"/>
                    <a:pt x="0" y="151"/>
                    <a:pt x="25" y="196"/>
                  </a:cubicBezTo>
                  <a:cubicBezTo>
                    <a:pt x="70" y="151"/>
                    <a:pt x="95" y="34"/>
                    <a:pt x="5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8"/>
            <p:cNvSpPr/>
            <p:nvPr/>
          </p:nvSpPr>
          <p:spPr>
            <a:xfrm>
              <a:off x="6928941" y="2607313"/>
              <a:ext cx="8699" cy="12330"/>
            </a:xfrm>
            <a:custGeom>
              <a:avLst/>
              <a:gdLst/>
              <a:ahLst/>
              <a:cxnLst/>
              <a:rect l="l" t="t" r="r" b="b"/>
              <a:pathLst>
                <a:path w="115" h="163" extrusionOk="0">
                  <a:moveTo>
                    <a:pt x="103" y="0"/>
                  </a:moveTo>
                  <a:cubicBezTo>
                    <a:pt x="59" y="23"/>
                    <a:pt x="0" y="115"/>
                    <a:pt x="11" y="162"/>
                  </a:cubicBezTo>
                  <a:cubicBezTo>
                    <a:pt x="70" y="140"/>
                    <a:pt x="115" y="34"/>
                    <a:pt x="10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8"/>
            <p:cNvSpPr/>
            <p:nvPr/>
          </p:nvSpPr>
          <p:spPr>
            <a:xfrm>
              <a:off x="6769569" y="2693996"/>
              <a:ext cx="7035" cy="10968"/>
            </a:xfrm>
            <a:custGeom>
              <a:avLst/>
              <a:gdLst/>
              <a:ahLst/>
              <a:cxnLst/>
              <a:rect l="l" t="t" r="r" b="b"/>
              <a:pathLst>
                <a:path w="93" h="145" extrusionOk="0">
                  <a:moveTo>
                    <a:pt x="29" y="0"/>
                  </a:moveTo>
                  <a:cubicBezTo>
                    <a:pt x="26" y="0"/>
                    <a:pt x="23" y="2"/>
                    <a:pt x="23" y="5"/>
                  </a:cubicBezTo>
                  <a:cubicBezTo>
                    <a:pt x="12" y="5"/>
                    <a:pt x="1" y="16"/>
                    <a:pt x="12" y="30"/>
                  </a:cubicBezTo>
                  <a:cubicBezTo>
                    <a:pt x="12" y="75"/>
                    <a:pt x="23" y="123"/>
                    <a:pt x="82" y="145"/>
                  </a:cubicBezTo>
                  <a:cubicBezTo>
                    <a:pt x="93" y="86"/>
                    <a:pt x="71" y="53"/>
                    <a:pt x="45" y="5"/>
                  </a:cubicBezTo>
                  <a:cubicBezTo>
                    <a:pt x="45" y="5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8"/>
            <p:cNvSpPr/>
            <p:nvPr/>
          </p:nvSpPr>
          <p:spPr>
            <a:xfrm>
              <a:off x="6911166" y="2658218"/>
              <a:ext cx="6430" cy="8094"/>
            </a:xfrm>
            <a:custGeom>
              <a:avLst/>
              <a:gdLst/>
              <a:ahLst/>
              <a:cxnLst/>
              <a:rect l="l" t="t" r="r" b="b"/>
              <a:pathLst>
                <a:path w="85" h="107" extrusionOk="0">
                  <a:moveTo>
                    <a:pt x="59" y="1"/>
                  </a:moveTo>
                  <a:cubicBezTo>
                    <a:pt x="37" y="26"/>
                    <a:pt x="26" y="59"/>
                    <a:pt x="0" y="84"/>
                  </a:cubicBezTo>
                  <a:cubicBezTo>
                    <a:pt x="0" y="84"/>
                    <a:pt x="14" y="84"/>
                    <a:pt x="26" y="107"/>
                  </a:cubicBezTo>
                  <a:cubicBezTo>
                    <a:pt x="48" y="70"/>
                    <a:pt x="59" y="37"/>
                    <a:pt x="84" y="1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8"/>
            <p:cNvSpPr/>
            <p:nvPr/>
          </p:nvSpPr>
          <p:spPr>
            <a:xfrm>
              <a:off x="6471854" y="2646797"/>
              <a:ext cx="7262" cy="6203"/>
            </a:xfrm>
            <a:custGeom>
              <a:avLst/>
              <a:gdLst/>
              <a:ahLst/>
              <a:cxnLst/>
              <a:rect l="l" t="t" r="r" b="b"/>
              <a:pathLst>
                <a:path w="96" h="82" extrusionOk="0">
                  <a:moveTo>
                    <a:pt x="26" y="1"/>
                  </a:moveTo>
                  <a:cubicBezTo>
                    <a:pt x="12" y="12"/>
                    <a:pt x="0" y="12"/>
                    <a:pt x="0" y="26"/>
                  </a:cubicBezTo>
                  <a:cubicBezTo>
                    <a:pt x="26" y="48"/>
                    <a:pt x="48" y="59"/>
                    <a:pt x="70" y="82"/>
                  </a:cubicBezTo>
                  <a:cubicBezTo>
                    <a:pt x="81" y="71"/>
                    <a:pt x="81" y="59"/>
                    <a:pt x="95" y="59"/>
                  </a:cubicBezTo>
                  <a:cubicBezTo>
                    <a:pt x="70" y="37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8"/>
            <p:cNvSpPr/>
            <p:nvPr/>
          </p:nvSpPr>
          <p:spPr>
            <a:xfrm>
              <a:off x="6632209" y="2489165"/>
              <a:ext cx="93267" cy="33207"/>
            </a:xfrm>
            <a:custGeom>
              <a:avLst/>
              <a:gdLst/>
              <a:ahLst/>
              <a:cxnLst/>
              <a:rect l="l" t="t" r="r" b="b"/>
              <a:pathLst>
                <a:path w="1233" h="439" extrusionOk="0">
                  <a:moveTo>
                    <a:pt x="1163" y="70"/>
                  </a:moveTo>
                  <a:lnTo>
                    <a:pt x="1163" y="70"/>
                  </a:lnTo>
                  <a:cubicBezTo>
                    <a:pt x="1199" y="188"/>
                    <a:pt x="1163" y="269"/>
                    <a:pt x="1048" y="305"/>
                  </a:cubicBezTo>
                  <a:cubicBezTo>
                    <a:pt x="899" y="352"/>
                    <a:pt x="747" y="376"/>
                    <a:pt x="594" y="376"/>
                  </a:cubicBezTo>
                  <a:cubicBezTo>
                    <a:pt x="484" y="376"/>
                    <a:pt x="374" y="363"/>
                    <a:pt x="266" y="339"/>
                  </a:cubicBezTo>
                  <a:cubicBezTo>
                    <a:pt x="127" y="316"/>
                    <a:pt x="93" y="258"/>
                    <a:pt x="115" y="107"/>
                  </a:cubicBezTo>
                  <a:cubicBezTo>
                    <a:pt x="465" y="96"/>
                    <a:pt x="814" y="84"/>
                    <a:pt x="1163" y="70"/>
                  </a:cubicBezTo>
                  <a:close/>
                  <a:moveTo>
                    <a:pt x="1152" y="1"/>
                  </a:moveTo>
                  <a:cubicBezTo>
                    <a:pt x="990" y="15"/>
                    <a:pt x="814" y="26"/>
                    <a:pt x="641" y="26"/>
                  </a:cubicBezTo>
                  <a:cubicBezTo>
                    <a:pt x="593" y="26"/>
                    <a:pt x="546" y="26"/>
                    <a:pt x="490" y="37"/>
                  </a:cubicBezTo>
                  <a:cubicBezTo>
                    <a:pt x="361" y="37"/>
                    <a:pt x="244" y="37"/>
                    <a:pt x="115" y="48"/>
                  </a:cubicBezTo>
                  <a:cubicBezTo>
                    <a:pt x="93" y="48"/>
                    <a:pt x="57" y="59"/>
                    <a:pt x="46" y="84"/>
                  </a:cubicBezTo>
                  <a:cubicBezTo>
                    <a:pt x="1" y="199"/>
                    <a:pt x="82" y="364"/>
                    <a:pt x="210" y="397"/>
                  </a:cubicBezTo>
                  <a:cubicBezTo>
                    <a:pt x="336" y="421"/>
                    <a:pt x="462" y="438"/>
                    <a:pt x="589" y="438"/>
                  </a:cubicBezTo>
                  <a:cubicBezTo>
                    <a:pt x="660" y="438"/>
                    <a:pt x="732" y="433"/>
                    <a:pt x="803" y="420"/>
                  </a:cubicBezTo>
                  <a:cubicBezTo>
                    <a:pt x="895" y="409"/>
                    <a:pt x="1001" y="386"/>
                    <a:pt x="1093" y="350"/>
                  </a:cubicBezTo>
                  <a:cubicBezTo>
                    <a:pt x="1163" y="339"/>
                    <a:pt x="1210" y="305"/>
                    <a:pt x="1222" y="235"/>
                  </a:cubicBezTo>
                  <a:cubicBezTo>
                    <a:pt x="1233" y="188"/>
                    <a:pt x="1233" y="129"/>
                    <a:pt x="1233" y="84"/>
                  </a:cubicBezTo>
                  <a:cubicBezTo>
                    <a:pt x="1233" y="26"/>
                    <a:pt x="1210" y="1"/>
                    <a:pt x="115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8"/>
            <p:cNvSpPr/>
            <p:nvPr/>
          </p:nvSpPr>
          <p:spPr>
            <a:xfrm>
              <a:off x="6599457" y="2353695"/>
              <a:ext cx="45083" cy="7110"/>
            </a:xfrm>
            <a:custGeom>
              <a:avLst/>
              <a:gdLst/>
              <a:ahLst/>
              <a:cxnLst/>
              <a:rect l="l" t="t" r="r" b="b"/>
              <a:pathLst>
                <a:path w="596" h="94" extrusionOk="0">
                  <a:moveTo>
                    <a:pt x="490" y="1"/>
                  </a:moveTo>
                  <a:cubicBezTo>
                    <a:pt x="350" y="12"/>
                    <a:pt x="199" y="34"/>
                    <a:pt x="59" y="46"/>
                  </a:cubicBezTo>
                  <a:cubicBezTo>
                    <a:pt x="37" y="46"/>
                    <a:pt x="26" y="60"/>
                    <a:pt x="1" y="71"/>
                  </a:cubicBezTo>
                  <a:cubicBezTo>
                    <a:pt x="15" y="71"/>
                    <a:pt x="15" y="82"/>
                    <a:pt x="15" y="93"/>
                  </a:cubicBezTo>
                  <a:cubicBezTo>
                    <a:pt x="210" y="93"/>
                    <a:pt x="398" y="46"/>
                    <a:pt x="596" y="34"/>
                  </a:cubicBezTo>
                  <a:lnTo>
                    <a:pt x="596" y="12"/>
                  </a:lnTo>
                  <a:cubicBezTo>
                    <a:pt x="560" y="1"/>
                    <a:pt x="526" y="1"/>
                    <a:pt x="4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8"/>
            <p:cNvSpPr/>
            <p:nvPr/>
          </p:nvSpPr>
          <p:spPr>
            <a:xfrm>
              <a:off x="6595221" y="2374042"/>
              <a:ext cx="14070" cy="7035"/>
            </a:xfrm>
            <a:custGeom>
              <a:avLst/>
              <a:gdLst/>
              <a:ahLst/>
              <a:cxnLst/>
              <a:rect l="l" t="t" r="r" b="b"/>
              <a:pathLst>
                <a:path w="186" h="93" extrusionOk="0">
                  <a:moveTo>
                    <a:pt x="152" y="0"/>
                  </a:moveTo>
                  <a:cubicBezTo>
                    <a:pt x="115" y="11"/>
                    <a:pt x="71" y="34"/>
                    <a:pt x="34" y="45"/>
                  </a:cubicBezTo>
                  <a:cubicBezTo>
                    <a:pt x="23" y="45"/>
                    <a:pt x="12" y="70"/>
                    <a:pt x="1" y="70"/>
                  </a:cubicBezTo>
                  <a:cubicBezTo>
                    <a:pt x="1" y="81"/>
                    <a:pt x="12" y="92"/>
                    <a:pt x="12" y="92"/>
                  </a:cubicBezTo>
                  <a:cubicBezTo>
                    <a:pt x="71" y="81"/>
                    <a:pt x="127" y="56"/>
                    <a:pt x="174" y="34"/>
                  </a:cubicBezTo>
                  <a:cubicBezTo>
                    <a:pt x="185" y="34"/>
                    <a:pt x="185" y="22"/>
                    <a:pt x="185" y="11"/>
                  </a:cubicBezTo>
                  <a:cubicBezTo>
                    <a:pt x="174" y="11"/>
                    <a:pt x="163" y="0"/>
                    <a:pt x="15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8"/>
            <p:cNvSpPr/>
            <p:nvPr/>
          </p:nvSpPr>
          <p:spPr>
            <a:xfrm>
              <a:off x="6792412" y="2376538"/>
              <a:ext cx="7035" cy="14221"/>
            </a:xfrm>
            <a:custGeom>
              <a:avLst/>
              <a:gdLst/>
              <a:ahLst/>
              <a:cxnLst/>
              <a:rect l="l" t="t" r="r" b="b"/>
              <a:pathLst>
                <a:path w="93" h="188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59"/>
                    <a:pt x="23" y="163"/>
                    <a:pt x="93" y="188"/>
                  </a:cubicBezTo>
                  <a:cubicBezTo>
                    <a:pt x="81" y="118"/>
                    <a:pt x="59" y="59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8"/>
            <p:cNvSpPr/>
            <p:nvPr/>
          </p:nvSpPr>
          <p:spPr>
            <a:xfrm>
              <a:off x="6791580" y="2359821"/>
              <a:ext cx="11498" cy="15128"/>
            </a:xfrm>
            <a:custGeom>
              <a:avLst/>
              <a:gdLst/>
              <a:ahLst/>
              <a:cxnLst/>
              <a:rect l="l" t="t" r="r" b="b"/>
              <a:pathLst>
                <a:path w="152" h="200" extrusionOk="0">
                  <a:moveTo>
                    <a:pt x="11" y="1"/>
                  </a:moveTo>
                  <a:cubicBezTo>
                    <a:pt x="0" y="71"/>
                    <a:pt x="92" y="188"/>
                    <a:pt x="151" y="199"/>
                  </a:cubicBezTo>
                  <a:cubicBezTo>
                    <a:pt x="104" y="129"/>
                    <a:pt x="59" y="7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8"/>
            <p:cNvSpPr/>
            <p:nvPr/>
          </p:nvSpPr>
          <p:spPr>
            <a:xfrm>
              <a:off x="6442884" y="2434629"/>
              <a:ext cx="10666" cy="19516"/>
            </a:xfrm>
            <a:custGeom>
              <a:avLst/>
              <a:gdLst/>
              <a:ahLst/>
              <a:cxnLst/>
              <a:rect l="l" t="t" r="r" b="b"/>
              <a:pathLst>
                <a:path w="141" h="258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82"/>
                    <a:pt x="82" y="233"/>
                    <a:pt x="140" y="258"/>
                  </a:cubicBezTo>
                  <a:cubicBezTo>
                    <a:pt x="104" y="163"/>
                    <a:pt x="59" y="8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8"/>
            <p:cNvSpPr/>
            <p:nvPr/>
          </p:nvSpPr>
          <p:spPr>
            <a:xfrm>
              <a:off x="6913889" y="2456640"/>
              <a:ext cx="9834" cy="19516"/>
            </a:xfrm>
            <a:custGeom>
              <a:avLst/>
              <a:gdLst/>
              <a:ahLst/>
              <a:cxnLst/>
              <a:rect l="l" t="t" r="r" b="b"/>
              <a:pathLst>
                <a:path w="130" h="258" extrusionOk="0">
                  <a:moveTo>
                    <a:pt x="82" y="0"/>
                  </a:moveTo>
                  <a:cubicBezTo>
                    <a:pt x="59" y="81"/>
                    <a:pt x="34" y="165"/>
                    <a:pt x="1" y="257"/>
                  </a:cubicBezTo>
                  <a:cubicBezTo>
                    <a:pt x="82" y="210"/>
                    <a:pt x="129" y="37"/>
                    <a:pt x="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8"/>
            <p:cNvSpPr/>
            <p:nvPr/>
          </p:nvSpPr>
          <p:spPr>
            <a:xfrm>
              <a:off x="6929773" y="2446882"/>
              <a:ext cx="10590" cy="15961"/>
            </a:xfrm>
            <a:custGeom>
              <a:avLst/>
              <a:gdLst/>
              <a:ahLst/>
              <a:cxnLst/>
              <a:rect l="l" t="t" r="r" b="b"/>
              <a:pathLst>
                <a:path w="140" h="211" extrusionOk="0">
                  <a:moveTo>
                    <a:pt x="118" y="1"/>
                  </a:moveTo>
                  <a:cubicBezTo>
                    <a:pt x="81" y="71"/>
                    <a:pt x="34" y="141"/>
                    <a:pt x="0" y="210"/>
                  </a:cubicBezTo>
                  <a:cubicBezTo>
                    <a:pt x="70" y="199"/>
                    <a:pt x="140" y="85"/>
                    <a:pt x="129" y="15"/>
                  </a:cubicBezTo>
                  <a:cubicBezTo>
                    <a:pt x="129" y="15"/>
                    <a:pt x="118" y="15"/>
                    <a:pt x="1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8"/>
            <p:cNvSpPr/>
            <p:nvPr/>
          </p:nvSpPr>
          <p:spPr>
            <a:xfrm>
              <a:off x="6498252" y="2545516"/>
              <a:ext cx="16793" cy="16868"/>
            </a:xfrm>
            <a:custGeom>
              <a:avLst/>
              <a:gdLst/>
              <a:ahLst/>
              <a:cxnLst/>
              <a:rect l="l" t="t" r="r" b="b"/>
              <a:pathLst>
                <a:path w="222" h="223" extrusionOk="0">
                  <a:moveTo>
                    <a:pt x="107" y="60"/>
                  </a:moveTo>
                  <a:cubicBezTo>
                    <a:pt x="129" y="60"/>
                    <a:pt x="140" y="83"/>
                    <a:pt x="188" y="108"/>
                  </a:cubicBezTo>
                  <a:cubicBezTo>
                    <a:pt x="151" y="130"/>
                    <a:pt x="129" y="152"/>
                    <a:pt x="107" y="164"/>
                  </a:cubicBezTo>
                  <a:cubicBezTo>
                    <a:pt x="96" y="164"/>
                    <a:pt x="59" y="130"/>
                    <a:pt x="59" y="119"/>
                  </a:cubicBezTo>
                  <a:cubicBezTo>
                    <a:pt x="70" y="94"/>
                    <a:pt x="82" y="60"/>
                    <a:pt x="107" y="60"/>
                  </a:cubicBezTo>
                  <a:close/>
                  <a:moveTo>
                    <a:pt x="110" y="0"/>
                  </a:moveTo>
                  <a:cubicBezTo>
                    <a:pt x="105" y="0"/>
                    <a:pt x="100" y="1"/>
                    <a:pt x="96" y="2"/>
                  </a:cubicBezTo>
                  <a:cubicBezTo>
                    <a:pt x="37" y="2"/>
                    <a:pt x="1" y="49"/>
                    <a:pt x="1" y="119"/>
                  </a:cubicBezTo>
                  <a:cubicBezTo>
                    <a:pt x="1" y="178"/>
                    <a:pt x="59" y="222"/>
                    <a:pt x="107" y="222"/>
                  </a:cubicBezTo>
                  <a:cubicBezTo>
                    <a:pt x="177" y="211"/>
                    <a:pt x="221" y="164"/>
                    <a:pt x="221" y="108"/>
                  </a:cubicBezTo>
                  <a:cubicBezTo>
                    <a:pt x="211" y="54"/>
                    <a:pt x="161" y="0"/>
                    <a:pt x="11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8"/>
            <p:cNvSpPr/>
            <p:nvPr/>
          </p:nvSpPr>
          <p:spPr>
            <a:xfrm>
              <a:off x="6498252" y="2499754"/>
              <a:ext cx="15053" cy="16112"/>
            </a:xfrm>
            <a:custGeom>
              <a:avLst/>
              <a:gdLst/>
              <a:ahLst/>
              <a:cxnLst/>
              <a:rect l="l" t="t" r="r" b="b"/>
              <a:pathLst>
                <a:path w="199" h="213" extrusionOk="0">
                  <a:moveTo>
                    <a:pt x="96" y="59"/>
                  </a:moveTo>
                  <a:cubicBezTo>
                    <a:pt x="107" y="70"/>
                    <a:pt x="129" y="95"/>
                    <a:pt x="140" y="118"/>
                  </a:cubicBezTo>
                  <a:cubicBezTo>
                    <a:pt x="140" y="129"/>
                    <a:pt x="107" y="154"/>
                    <a:pt x="96" y="154"/>
                  </a:cubicBezTo>
                  <a:cubicBezTo>
                    <a:pt x="82" y="154"/>
                    <a:pt x="59" y="129"/>
                    <a:pt x="37" y="106"/>
                  </a:cubicBezTo>
                  <a:cubicBezTo>
                    <a:pt x="59" y="84"/>
                    <a:pt x="70" y="70"/>
                    <a:pt x="96" y="59"/>
                  </a:cubicBezTo>
                  <a:close/>
                  <a:moveTo>
                    <a:pt x="82" y="0"/>
                  </a:moveTo>
                  <a:cubicBezTo>
                    <a:pt x="37" y="0"/>
                    <a:pt x="1" y="37"/>
                    <a:pt x="1" y="95"/>
                  </a:cubicBezTo>
                  <a:cubicBezTo>
                    <a:pt x="1" y="167"/>
                    <a:pt x="29" y="212"/>
                    <a:pt x="84" y="212"/>
                  </a:cubicBezTo>
                  <a:cubicBezTo>
                    <a:pt x="91" y="212"/>
                    <a:pt x="99" y="211"/>
                    <a:pt x="107" y="210"/>
                  </a:cubicBezTo>
                  <a:cubicBezTo>
                    <a:pt x="151" y="210"/>
                    <a:pt x="199" y="176"/>
                    <a:pt x="199" y="118"/>
                  </a:cubicBezTo>
                  <a:cubicBezTo>
                    <a:pt x="188" y="59"/>
                    <a:pt x="140" y="0"/>
                    <a:pt x="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8"/>
            <p:cNvSpPr/>
            <p:nvPr/>
          </p:nvSpPr>
          <p:spPr>
            <a:xfrm>
              <a:off x="6849671" y="2532506"/>
              <a:ext cx="16793" cy="17625"/>
            </a:xfrm>
            <a:custGeom>
              <a:avLst/>
              <a:gdLst/>
              <a:ahLst/>
              <a:cxnLst/>
              <a:rect l="l" t="t" r="r" b="b"/>
              <a:pathLst>
                <a:path w="222" h="233" extrusionOk="0">
                  <a:moveTo>
                    <a:pt x="122" y="67"/>
                  </a:moveTo>
                  <a:cubicBezTo>
                    <a:pt x="136" y="67"/>
                    <a:pt x="155" y="96"/>
                    <a:pt x="174" y="115"/>
                  </a:cubicBezTo>
                  <a:cubicBezTo>
                    <a:pt x="151" y="140"/>
                    <a:pt x="129" y="174"/>
                    <a:pt x="115" y="174"/>
                  </a:cubicBezTo>
                  <a:cubicBezTo>
                    <a:pt x="93" y="162"/>
                    <a:pt x="82" y="140"/>
                    <a:pt x="59" y="115"/>
                  </a:cubicBezTo>
                  <a:cubicBezTo>
                    <a:pt x="82" y="104"/>
                    <a:pt x="93" y="70"/>
                    <a:pt x="115" y="70"/>
                  </a:cubicBezTo>
                  <a:cubicBezTo>
                    <a:pt x="117" y="68"/>
                    <a:pt x="120" y="67"/>
                    <a:pt x="122" y="67"/>
                  </a:cubicBezTo>
                  <a:close/>
                  <a:moveTo>
                    <a:pt x="115" y="0"/>
                  </a:moveTo>
                  <a:cubicBezTo>
                    <a:pt x="59" y="0"/>
                    <a:pt x="1" y="56"/>
                    <a:pt x="1" y="126"/>
                  </a:cubicBezTo>
                  <a:cubicBezTo>
                    <a:pt x="1" y="185"/>
                    <a:pt x="59" y="232"/>
                    <a:pt x="129" y="232"/>
                  </a:cubicBezTo>
                  <a:cubicBezTo>
                    <a:pt x="174" y="232"/>
                    <a:pt x="221" y="174"/>
                    <a:pt x="221" y="115"/>
                  </a:cubicBezTo>
                  <a:cubicBezTo>
                    <a:pt x="221" y="45"/>
                    <a:pt x="174" y="0"/>
                    <a:pt x="1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8"/>
            <p:cNvSpPr/>
            <p:nvPr/>
          </p:nvSpPr>
          <p:spPr>
            <a:xfrm>
              <a:off x="6848839" y="2487500"/>
              <a:ext cx="13994" cy="15885"/>
            </a:xfrm>
            <a:custGeom>
              <a:avLst/>
              <a:gdLst/>
              <a:ahLst/>
              <a:cxnLst/>
              <a:rect l="l" t="t" r="r" b="b"/>
              <a:pathLst>
                <a:path w="185" h="210" extrusionOk="0">
                  <a:moveTo>
                    <a:pt x="93" y="48"/>
                  </a:moveTo>
                  <a:cubicBezTo>
                    <a:pt x="115" y="70"/>
                    <a:pt x="126" y="81"/>
                    <a:pt x="151" y="106"/>
                  </a:cubicBezTo>
                  <a:cubicBezTo>
                    <a:pt x="126" y="129"/>
                    <a:pt x="115" y="140"/>
                    <a:pt x="93" y="151"/>
                  </a:cubicBezTo>
                  <a:cubicBezTo>
                    <a:pt x="81" y="151"/>
                    <a:pt x="45" y="129"/>
                    <a:pt x="56" y="118"/>
                  </a:cubicBezTo>
                  <a:cubicBezTo>
                    <a:pt x="56" y="92"/>
                    <a:pt x="81" y="70"/>
                    <a:pt x="93" y="48"/>
                  </a:cubicBezTo>
                  <a:close/>
                  <a:moveTo>
                    <a:pt x="104" y="0"/>
                  </a:moveTo>
                  <a:cubicBezTo>
                    <a:pt x="45" y="0"/>
                    <a:pt x="0" y="59"/>
                    <a:pt x="0" y="118"/>
                  </a:cubicBezTo>
                  <a:cubicBezTo>
                    <a:pt x="0" y="176"/>
                    <a:pt x="34" y="210"/>
                    <a:pt x="93" y="210"/>
                  </a:cubicBezTo>
                  <a:cubicBezTo>
                    <a:pt x="151" y="210"/>
                    <a:pt x="185" y="162"/>
                    <a:pt x="185" y="92"/>
                  </a:cubicBezTo>
                  <a:cubicBezTo>
                    <a:pt x="185" y="37"/>
                    <a:pt x="151" y="0"/>
                    <a:pt x="10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9" name="Google Shape;4509;p48"/>
          <p:cNvGrpSpPr/>
          <p:nvPr/>
        </p:nvGrpSpPr>
        <p:grpSpPr>
          <a:xfrm>
            <a:off x="7490475" y="3926102"/>
            <a:ext cx="1247227" cy="883948"/>
            <a:chOff x="3333889" y="1234536"/>
            <a:chExt cx="598937" cy="424506"/>
          </a:xfrm>
        </p:grpSpPr>
        <p:sp>
          <p:nvSpPr>
            <p:cNvPr id="4510" name="Google Shape;4510;p48"/>
            <p:cNvSpPr/>
            <p:nvPr/>
          </p:nvSpPr>
          <p:spPr>
            <a:xfrm>
              <a:off x="3333889" y="1234536"/>
              <a:ext cx="598937" cy="424506"/>
            </a:xfrm>
            <a:custGeom>
              <a:avLst/>
              <a:gdLst/>
              <a:ahLst/>
              <a:cxnLst/>
              <a:rect l="l" t="t" r="r" b="b"/>
              <a:pathLst>
                <a:path w="7918" h="5612" extrusionOk="0">
                  <a:moveTo>
                    <a:pt x="7417" y="1"/>
                  </a:moveTo>
                  <a:cubicBezTo>
                    <a:pt x="7354" y="1"/>
                    <a:pt x="7290" y="16"/>
                    <a:pt x="7231" y="49"/>
                  </a:cubicBezTo>
                  <a:lnTo>
                    <a:pt x="7194" y="72"/>
                  </a:lnTo>
                  <a:cubicBezTo>
                    <a:pt x="7113" y="119"/>
                    <a:pt x="7043" y="153"/>
                    <a:pt x="6973" y="189"/>
                  </a:cubicBezTo>
                  <a:cubicBezTo>
                    <a:pt x="6367" y="454"/>
                    <a:pt x="5823" y="840"/>
                    <a:pt x="5356" y="1329"/>
                  </a:cubicBezTo>
                  <a:cubicBezTo>
                    <a:pt x="5099" y="1597"/>
                    <a:pt x="4926" y="1910"/>
                    <a:pt x="4761" y="2200"/>
                  </a:cubicBezTo>
                  <a:cubicBezTo>
                    <a:pt x="4635" y="2446"/>
                    <a:pt x="4518" y="2678"/>
                    <a:pt x="4401" y="2924"/>
                  </a:cubicBezTo>
                  <a:cubicBezTo>
                    <a:pt x="4356" y="3027"/>
                    <a:pt x="4297" y="3133"/>
                    <a:pt x="4250" y="3226"/>
                  </a:cubicBezTo>
                  <a:lnTo>
                    <a:pt x="4227" y="3262"/>
                  </a:lnTo>
                  <a:cubicBezTo>
                    <a:pt x="4227" y="3273"/>
                    <a:pt x="4216" y="3284"/>
                    <a:pt x="4216" y="3295"/>
                  </a:cubicBezTo>
                  <a:cubicBezTo>
                    <a:pt x="4202" y="3273"/>
                    <a:pt x="4180" y="3262"/>
                    <a:pt x="4157" y="3248"/>
                  </a:cubicBezTo>
                  <a:lnTo>
                    <a:pt x="4132" y="3226"/>
                  </a:lnTo>
                  <a:cubicBezTo>
                    <a:pt x="4110" y="3192"/>
                    <a:pt x="4076" y="3167"/>
                    <a:pt x="4040" y="3133"/>
                  </a:cubicBezTo>
                  <a:cubicBezTo>
                    <a:pt x="4029" y="3108"/>
                    <a:pt x="4007" y="3086"/>
                    <a:pt x="3993" y="3075"/>
                  </a:cubicBezTo>
                  <a:cubicBezTo>
                    <a:pt x="3889" y="2983"/>
                    <a:pt x="3772" y="2913"/>
                    <a:pt x="3643" y="2865"/>
                  </a:cubicBezTo>
                  <a:cubicBezTo>
                    <a:pt x="3632" y="2818"/>
                    <a:pt x="3621" y="2773"/>
                    <a:pt x="3599" y="2726"/>
                  </a:cubicBezTo>
                  <a:cubicBezTo>
                    <a:pt x="3669" y="2633"/>
                    <a:pt x="3727" y="2538"/>
                    <a:pt x="3761" y="2410"/>
                  </a:cubicBezTo>
                  <a:cubicBezTo>
                    <a:pt x="3878" y="2016"/>
                    <a:pt x="3761" y="1678"/>
                    <a:pt x="3434" y="1446"/>
                  </a:cubicBezTo>
                  <a:cubicBezTo>
                    <a:pt x="3252" y="1316"/>
                    <a:pt x="3036" y="1247"/>
                    <a:pt x="2820" y="1247"/>
                  </a:cubicBezTo>
                  <a:cubicBezTo>
                    <a:pt x="2804" y="1247"/>
                    <a:pt x="2788" y="1247"/>
                    <a:pt x="2772" y="1248"/>
                  </a:cubicBezTo>
                  <a:cubicBezTo>
                    <a:pt x="2540" y="1259"/>
                    <a:pt x="2330" y="1387"/>
                    <a:pt x="2202" y="1561"/>
                  </a:cubicBezTo>
                  <a:cubicBezTo>
                    <a:pt x="2224" y="1480"/>
                    <a:pt x="2235" y="1410"/>
                    <a:pt x="2235" y="1340"/>
                  </a:cubicBezTo>
                  <a:cubicBezTo>
                    <a:pt x="2224" y="1142"/>
                    <a:pt x="2154" y="957"/>
                    <a:pt x="2015" y="803"/>
                  </a:cubicBezTo>
                  <a:cubicBezTo>
                    <a:pt x="1894" y="673"/>
                    <a:pt x="1737" y="603"/>
                    <a:pt x="1547" y="603"/>
                  </a:cubicBezTo>
                  <a:cubicBezTo>
                    <a:pt x="1517" y="603"/>
                    <a:pt x="1487" y="605"/>
                    <a:pt x="1456" y="608"/>
                  </a:cubicBezTo>
                  <a:cubicBezTo>
                    <a:pt x="1312" y="384"/>
                    <a:pt x="1081" y="269"/>
                    <a:pt x="807" y="269"/>
                  </a:cubicBezTo>
                  <a:cubicBezTo>
                    <a:pt x="795" y="269"/>
                    <a:pt x="782" y="269"/>
                    <a:pt x="769" y="270"/>
                  </a:cubicBezTo>
                  <a:cubicBezTo>
                    <a:pt x="456" y="281"/>
                    <a:pt x="210" y="454"/>
                    <a:pt x="70" y="748"/>
                  </a:cubicBezTo>
                  <a:cubicBezTo>
                    <a:pt x="1" y="910"/>
                    <a:pt x="48" y="1038"/>
                    <a:pt x="70" y="1097"/>
                  </a:cubicBezTo>
                  <a:cubicBezTo>
                    <a:pt x="107" y="1153"/>
                    <a:pt x="188" y="1259"/>
                    <a:pt x="361" y="1292"/>
                  </a:cubicBezTo>
                  <a:cubicBezTo>
                    <a:pt x="397" y="1306"/>
                    <a:pt x="420" y="1306"/>
                    <a:pt x="456" y="1318"/>
                  </a:cubicBezTo>
                  <a:lnTo>
                    <a:pt x="501" y="1318"/>
                  </a:lnTo>
                  <a:cubicBezTo>
                    <a:pt x="431" y="1387"/>
                    <a:pt x="408" y="1457"/>
                    <a:pt x="386" y="1516"/>
                  </a:cubicBezTo>
                  <a:cubicBezTo>
                    <a:pt x="386" y="1549"/>
                    <a:pt x="375" y="1586"/>
                    <a:pt x="375" y="1619"/>
                  </a:cubicBezTo>
                  <a:cubicBezTo>
                    <a:pt x="140" y="1795"/>
                    <a:pt x="12" y="2061"/>
                    <a:pt x="37" y="2387"/>
                  </a:cubicBezTo>
                  <a:cubicBezTo>
                    <a:pt x="70" y="2773"/>
                    <a:pt x="291" y="3075"/>
                    <a:pt x="665" y="3214"/>
                  </a:cubicBezTo>
                  <a:cubicBezTo>
                    <a:pt x="735" y="3237"/>
                    <a:pt x="794" y="3248"/>
                    <a:pt x="864" y="3262"/>
                  </a:cubicBezTo>
                  <a:cubicBezTo>
                    <a:pt x="875" y="3446"/>
                    <a:pt x="967" y="3611"/>
                    <a:pt x="1129" y="3714"/>
                  </a:cubicBezTo>
                  <a:cubicBezTo>
                    <a:pt x="1253" y="3803"/>
                    <a:pt x="1428" y="3883"/>
                    <a:pt x="1650" y="3883"/>
                  </a:cubicBezTo>
                  <a:cubicBezTo>
                    <a:pt x="1724" y="3883"/>
                    <a:pt x="1802" y="3874"/>
                    <a:pt x="1886" y="3854"/>
                  </a:cubicBezTo>
                  <a:lnTo>
                    <a:pt x="1886" y="3902"/>
                  </a:lnTo>
                  <a:cubicBezTo>
                    <a:pt x="1864" y="4111"/>
                    <a:pt x="1864" y="4379"/>
                    <a:pt x="1981" y="4645"/>
                  </a:cubicBezTo>
                  <a:cubicBezTo>
                    <a:pt x="2143" y="5041"/>
                    <a:pt x="2423" y="5321"/>
                    <a:pt x="2830" y="5483"/>
                  </a:cubicBezTo>
                  <a:cubicBezTo>
                    <a:pt x="3051" y="5567"/>
                    <a:pt x="3272" y="5611"/>
                    <a:pt x="3493" y="5611"/>
                  </a:cubicBezTo>
                  <a:cubicBezTo>
                    <a:pt x="3540" y="5611"/>
                    <a:pt x="3588" y="5611"/>
                    <a:pt x="3632" y="5600"/>
                  </a:cubicBezTo>
                  <a:cubicBezTo>
                    <a:pt x="3713" y="5600"/>
                    <a:pt x="3797" y="5578"/>
                    <a:pt x="3867" y="5553"/>
                  </a:cubicBezTo>
                  <a:cubicBezTo>
                    <a:pt x="4121" y="5483"/>
                    <a:pt x="4342" y="5343"/>
                    <a:pt x="4518" y="5217"/>
                  </a:cubicBezTo>
                  <a:cubicBezTo>
                    <a:pt x="4739" y="5053"/>
                    <a:pt x="4926" y="4821"/>
                    <a:pt x="5065" y="4505"/>
                  </a:cubicBezTo>
                  <a:cubicBezTo>
                    <a:pt x="5169" y="4273"/>
                    <a:pt x="5275" y="4030"/>
                    <a:pt x="5378" y="3795"/>
                  </a:cubicBezTo>
                  <a:cubicBezTo>
                    <a:pt x="5426" y="3667"/>
                    <a:pt x="5484" y="3552"/>
                    <a:pt x="5529" y="3435"/>
                  </a:cubicBezTo>
                  <a:cubicBezTo>
                    <a:pt x="5823" y="2784"/>
                    <a:pt x="6135" y="2248"/>
                    <a:pt x="6485" y="1806"/>
                  </a:cubicBezTo>
                  <a:cubicBezTo>
                    <a:pt x="6694" y="1549"/>
                    <a:pt x="6951" y="1329"/>
                    <a:pt x="7242" y="1142"/>
                  </a:cubicBezTo>
                  <a:cubicBezTo>
                    <a:pt x="7359" y="1072"/>
                    <a:pt x="7462" y="1027"/>
                    <a:pt x="7569" y="1002"/>
                  </a:cubicBezTo>
                  <a:cubicBezTo>
                    <a:pt x="7694" y="979"/>
                    <a:pt x="7800" y="898"/>
                    <a:pt x="7859" y="792"/>
                  </a:cubicBezTo>
                  <a:cubicBezTo>
                    <a:pt x="7918" y="678"/>
                    <a:pt x="7918" y="549"/>
                    <a:pt x="7859" y="443"/>
                  </a:cubicBezTo>
                  <a:cubicBezTo>
                    <a:pt x="7823" y="340"/>
                    <a:pt x="7764" y="259"/>
                    <a:pt x="7719" y="175"/>
                  </a:cubicBezTo>
                  <a:lnTo>
                    <a:pt x="7708" y="164"/>
                  </a:lnTo>
                  <a:cubicBezTo>
                    <a:pt x="7646" y="58"/>
                    <a:pt x="7535" y="1"/>
                    <a:pt x="7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8"/>
            <p:cNvSpPr/>
            <p:nvPr/>
          </p:nvSpPr>
          <p:spPr>
            <a:xfrm>
              <a:off x="3502111" y="1457370"/>
              <a:ext cx="227230" cy="174885"/>
            </a:xfrm>
            <a:custGeom>
              <a:avLst/>
              <a:gdLst/>
              <a:ahLst/>
              <a:cxnLst/>
              <a:rect l="l" t="t" r="r" b="b"/>
              <a:pathLst>
                <a:path w="3004" h="2312" extrusionOk="0">
                  <a:moveTo>
                    <a:pt x="2702" y="595"/>
                  </a:moveTo>
                  <a:cubicBezTo>
                    <a:pt x="2713" y="595"/>
                    <a:pt x="2713" y="606"/>
                    <a:pt x="2724" y="606"/>
                  </a:cubicBezTo>
                  <a:cubicBezTo>
                    <a:pt x="2713" y="640"/>
                    <a:pt x="2702" y="687"/>
                    <a:pt x="2691" y="735"/>
                  </a:cubicBezTo>
                  <a:cubicBezTo>
                    <a:pt x="2654" y="687"/>
                    <a:pt x="2665" y="629"/>
                    <a:pt x="2702" y="595"/>
                  </a:cubicBezTo>
                  <a:close/>
                  <a:moveTo>
                    <a:pt x="1676" y="827"/>
                  </a:moveTo>
                  <a:cubicBezTo>
                    <a:pt x="1697" y="827"/>
                    <a:pt x="1718" y="830"/>
                    <a:pt x="1735" y="838"/>
                  </a:cubicBezTo>
                  <a:cubicBezTo>
                    <a:pt x="1712" y="861"/>
                    <a:pt x="1676" y="874"/>
                    <a:pt x="1641" y="874"/>
                  </a:cubicBezTo>
                  <a:cubicBezTo>
                    <a:pt x="1620" y="874"/>
                    <a:pt x="1601" y="870"/>
                    <a:pt x="1584" y="861"/>
                  </a:cubicBezTo>
                  <a:cubicBezTo>
                    <a:pt x="1599" y="839"/>
                    <a:pt x="1638" y="827"/>
                    <a:pt x="1676" y="827"/>
                  </a:cubicBezTo>
                  <a:close/>
                  <a:moveTo>
                    <a:pt x="2643" y="816"/>
                  </a:moveTo>
                  <a:cubicBezTo>
                    <a:pt x="2625" y="864"/>
                    <a:pt x="2565" y="903"/>
                    <a:pt x="2519" y="903"/>
                  </a:cubicBezTo>
                  <a:cubicBezTo>
                    <a:pt x="2510" y="903"/>
                    <a:pt x="2500" y="901"/>
                    <a:pt x="2492" y="897"/>
                  </a:cubicBezTo>
                  <a:cubicBezTo>
                    <a:pt x="2537" y="875"/>
                    <a:pt x="2584" y="838"/>
                    <a:pt x="2643" y="816"/>
                  </a:cubicBezTo>
                  <a:close/>
                  <a:moveTo>
                    <a:pt x="1864" y="849"/>
                  </a:moveTo>
                  <a:lnTo>
                    <a:pt x="1875" y="861"/>
                  </a:lnTo>
                  <a:cubicBezTo>
                    <a:pt x="1875" y="897"/>
                    <a:pt x="1816" y="944"/>
                    <a:pt x="1757" y="944"/>
                  </a:cubicBezTo>
                  <a:cubicBezTo>
                    <a:pt x="1794" y="908"/>
                    <a:pt x="1816" y="875"/>
                    <a:pt x="1838" y="849"/>
                  </a:cubicBezTo>
                  <a:close/>
                  <a:moveTo>
                    <a:pt x="397" y="908"/>
                  </a:moveTo>
                  <a:cubicBezTo>
                    <a:pt x="360" y="945"/>
                    <a:pt x="280" y="968"/>
                    <a:pt x="213" y="968"/>
                  </a:cubicBezTo>
                  <a:cubicBezTo>
                    <a:pt x="174" y="968"/>
                    <a:pt x="139" y="961"/>
                    <a:pt x="118" y="944"/>
                  </a:cubicBezTo>
                  <a:cubicBezTo>
                    <a:pt x="210" y="931"/>
                    <a:pt x="302" y="919"/>
                    <a:pt x="397" y="908"/>
                  </a:cubicBezTo>
                  <a:close/>
                  <a:moveTo>
                    <a:pt x="1048" y="1629"/>
                  </a:moveTo>
                  <a:cubicBezTo>
                    <a:pt x="1107" y="1699"/>
                    <a:pt x="1176" y="1769"/>
                    <a:pt x="1235" y="1838"/>
                  </a:cubicBezTo>
                  <a:cubicBezTo>
                    <a:pt x="1231" y="1839"/>
                    <a:pt x="1226" y="1839"/>
                    <a:pt x="1222" y="1839"/>
                  </a:cubicBezTo>
                  <a:cubicBezTo>
                    <a:pt x="1129" y="1839"/>
                    <a:pt x="1016" y="1709"/>
                    <a:pt x="1048" y="1629"/>
                  </a:cubicBezTo>
                  <a:close/>
                  <a:moveTo>
                    <a:pt x="1445" y="1688"/>
                  </a:moveTo>
                  <a:cubicBezTo>
                    <a:pt x="1467" y="1724"/>
                    <a:pt x="1433" y="1827"/>
                    <a:pt x="1386" y="1852"/>
                  </a:cubicBezTo>
                  <a:cubicBezTo>
                    <a:pt x="1364" y="1816"/>
                    <a:pt x="1408" y="1713"/>
                    <a:pt x="1445" y="1688"/>
                  </a:cubicBezTo>
                  <a:close/>
                  <a:moveTo>
                    <a:pt x="187" y="1526"/>
                  </a:moveTo>
                  <a:cubicBezTo>
                    <a:pt x="187" y="1537"/>
                    <a:pt x="199" y="1537"/>
                    <a:pt x="199" y="1537"/>
                  </a:cubicBezTo>
                  <a:cubicBezTo>
                    <a:pt x="246" y="1688"/>
                    <a:pt x="327" y="1816"/>
                    <a:pt x="442" y="1897"/>
                  </a:cubicBezTo>
                  <a:cubicBezTo>
                    <a:pt x="456" y="1908"/>
                    <a:pt x="456" y="1922"/>
                    <a:pt x="467" y="1933"/>
                  </a:cubicBezTo>
                  <a:lnTo>
                    <a:pt x="419" y="1933"/>
                  </a:lnTo>
                  <a:cubicBezTo>
                    <a:pt x="291" y="1838"/>
                    <a:pt x="210" y="1724"/>
                    <a:pt x="176" y="1573"/>
                  </a:cubicBezTo>
                  <a:lnTo>
                    <a:pt x="176" y="1537"/>
                  </a:lnTo>
                  <a:lnTo>
                    <a:pt x="187" y="1526"/>
                  </a:lnTo>
                  <a:close/>
                  <a:moveTo>
                    <a:pt x="581" y="2003"/>
                  </a:moveTo>
                  <a:cubicBezTo>
                    <a:pt x="665" y="2062"/>
                    <a:pt x="746" y="2095"/>
                    <a:pt x="838" y="2107"/>
                  </a:cubicBezTo>
                  <a:cubicBezTo>
                    <a:pt x="838" y="2118"/>
                    <a:pt x="850" y="2132"/>
                    <a:pt x="861" y="2143"/>
                  </a:cubicBezTo>
                  <a:cubicBezTo>
                    <a:pt x="838" y="2143"/>
                    <a:pt x="827" y="2154"/>
                    <a:pt x="816" y="2154"/>
                  </a:cubicBezTo>
                  <a:cubicBezTo>
                    <a:pt x="735" y="2143"/>
                    <a:pt x="651" y="2118"/>
                    <a:pt x="595" y="2062"/>
                  </a:cubicBezTo>
                  <a:cubicBezTo>
                    <a:pt x="570" y="2048"/>
                    <a:pt x="570" y="2026"/>
                    <a:pt x="559" y="2003"/>
                  </a:cubicBezTo>
                  <a:close/>
                  <a:moveTo>
                    <a:pt x="2562" y="0"/>
                  </a:moveTo>
                  <a:cubicBezTo>
                    <a:pt x="2551" y="11"/>
                    <a:pt x="2537" y="23"/>
                    <a:pt x="2526" y="48"/>
                  </a:cubicBezTo>
                  <a:cubicBezTo>
                    <a:pt x="2467" y="187"/>
                    <a:pt x="2397" y="327"/>
                    <a:pt x="2341" y="467"/>
                  </a:cubicBezTo>
                  <a:cubicBezTo>
                    <a:pt x="2316" y="489"/>
                    <a:pt x="2305" y="525"/>
                    <a:pt x="2283" y="559"/>
                  </a:cubicBezTo>
                  <a:cubicBezTo>
                    <a:pt x="2227" y="682"/>
                    <a:pt x="2128" y="733"/>
                    <a:pt x="2025" y="733"/>
                  </a:cubicBezTo>
                  <a:cubicBezTo>
                    <a:pt x="1953" y="733"/>
                    <a:pt x="1878" y="708"/>
                    <a:pt x="1816" y="665"/>
                  </a:cubicBezTo>
                  <a:cubicBezTo>
                    <a:pt x="1757" y="629"/>
                    <a:pt x="1713" y="581"/>
                    <a:pt x="1665" y="525"/>
                  </a:cubicBezTo>
                  <a:cubicBezTo>
                    <a:pt x="1584" y="456"/>
                    <a:pt x="1503" y="372"/>
                    <a:pt x="1419" y="291"/>
                  </a:cubicBezTo>
                  <a:cubicBezTo>
                    <a:pt x="1397" y="268"/>
                    <a:pt x="1364" y="268"/>
                    <a:pt x="1338" y="257"/>
                  </a:cubicBezTo>
                  <a:cubicBezTo>
                    <a:pt x="1294" y="361"/>
                    <a:pt x="1210" y="467"/>
                    <a:pt x="1118" y="525"/>
                  </a:cubicBezTo>
                  <a:cubicBezTo>
                    <a:pt x="1014" y="595"/>
                    <a:pt x="908" y="665"/>
                    <a:pt x="805" y="710"/>
                  </a:cubicBezTo>
                  <a:cubicBezTo>
                    <a:pt x="618" y="791"/>
                    <a:pt x="419" y="849"/>
                    <a:pt x="221" y="861"/>
                  </a:cubicBezTo>
                  <a:cubicBezTo>
                    <a:pt x="151" y="861"/>
                    <a:pt x="92" y="849"/>
                    <a:pt x="23" y="849"/>
                  </a:cubicBezTo>
                  <a:cubicBezTo>
                    <a:pt x="11" y="908"/>
                    <a:pt x="0" y="967"/>
                    <a:pt x="0" y="1037"/>
                  </a:cubicBezTo>
                  <a:cubicBezTo>
                    <a:pt x="11" y="1165"/>
                    <a:pt x="11" y="1294"/>
                    <a:pt x="37" y="1419"/>
                  </a:cubicBezTo>
                  <a:cubicBezTo>
                    <a:pt x="129" y="1805"/>
                    <a:pt x="372" y="2048"/>
                    <a:pt x="721" y="2202"/>
                  </a:cubicBezTo>
                  <a:cubicBezTo>
                    <a:pt x="889" y="2275"/>
                    <a:pt x="1057" y="2312"/>
                    <a:pt x="1232" y="2312"/>
                  </a:cubicBezTo>
                  <a:cubicBezTo>
                    <a:pt x="1275" y="2312"/>
                    <a:pt x="1319" y="2309"/>
                    <a:pt x="1364" y="2305"/>
                  </a:cubicBezTo>
                  <a:cubicBezTo>
                    <a:pt x="1433" y="2305"/>
                    <a:pt x="1503" y="2283"/>
                    <a:pt x="1573" y="2257"/>
                  </a:cubicBezTo>
                  <a:cubicBezTo>
                    <a:pt x="2037" y="2095"/>
                    <a:pt x="2364" y="1794"/>
                    <a:pt x="2551" y="1338"/>
                  </a:cubicBezTo>
                  <a:cubicBezTo>
                    <a:pt x="2691" y="989"/>
                    <a:pt x="2841" y="651"/>
                    <a:pt x="2992" y="302"/>
                  </a:cubicBezTo>
                  <a:cubicBezTo>
                    <a:pt x="3003" y="302"/>
                    <a:pt x="3003" y="291"/>
                    <a:pt x="3003" y="280"/>
                  </a:cubicBezTo>
                  <a:cubicBezTo>
                    <a:pt x="2816" y="257"/>
                    <a:pt x="2691" y="129"/>
                    <a:pt x="256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48"/>
            <p:cNvSpPr/>
            <p:nvPr/>
          </p:nvSpPr>
          <p:spPr>
            <a:xfrm>
              <a:off x="3371936" y="1304730"/>
              <a:ext cx="209454" cy="195838"/>
            </a:xfrm>
            <a:custGeom>
              <a:avLst/>
              <a:gdLst/>
              <a:ahLst/>
              <a:cxnLst/>
              <a:rect l="l" t="t" r="r" b="b"/>
              <a:pathLst>
                <a:path w="2769" h="2589" extrusionOk="0">
                  <a:moveTo>
                    <a:pt x="236" y="1"/>
                  </a:moveTo>
                  <a:cubicBezTo>
                    <a:pt x="176" y="1"/>
                    <a:pt x="111" y="18"/>
                    <a:pt x="45" y="29"/>
                  </a:cubicBezTo>
                  <a:lnTo>
                    <a:pt x="45" y="40"/>
                  </a:lnTo>
                  <a:cubicBezTo>
                    <a:pt x="104" y="51"/>
                    <a:pt x="151" y="63"/>
                    <a:pt x="196" y="85"/>
                  </a:cubicBezTo>
                  <a:cubicBezTo>
                    <a:pt x="313" y="121"/>
                    <a:pt x="417" y="180"/>
                    <a:pt x="475" y="295"/>
                  </a:cubicBezTo>
                  <a:cubicBezTo>
                    <a:pt x="534" y="423"/>
                    <a:pt x="512" y="518"/>
                    <a:pt x="372" y="563"/>
                  </a:cubicBezTo>
                  <a:cubicBezTo>
                    <a:pt x="336" y="588"/>
                    <a:pt x="302" y="599"/>
                    <a:pt x="266" y="621"/>
                  </a:cubicBezTo>
                  <a:cubicBezTo>
                    <a:pt x="221" y="658"/>
                    <a:pt x="207" y="702"/>
                    <a:pt x="243" y="750"/>
                  </a:cubicBezTo>
                  <a:cubicBezTo>
                    <a:pt x="302" y="853"/>
                    <a:pt x="291" y="948"/>
                    <a:pt x="207" y="1029"/>
                  </a:cubicBezTo>
                  <a:cubicBezTo>
                    <a:pt x="137" y="1121"/>
                    <a:pt x="81" y="1228"/>
                    <a:pt x="45" y="1342"/>
                  </a:cubicBezTo>
                  <a:cubicBezTo>
                    <a:pt x="0" y="1520"/>
                    <a:pt x="156" y="1707"/>
                    <a:pt x="310" y="1707"/>
                  </a:cubicBezTo>
                  <a:cubicBezTo>
                    <a:pt x="319" y="1707"/>
                    <a:pt x="327" y="1706"/>
                    <a:pt x="336" y="1705"/>
                  </a:cubicBezTo>
                  <a:cubicBezTo>
                    <a:pt x="383" y="1691"/>
                    <a:pt x="417" y="1680"/>
                    <a:pt x="453" y="1658"/>
                  </a:cubicBezTo>
                  <a:cubicBezTo>
                    <a:pt x="486" y="1635"/>
                    <a:pt x="512" y="1610"/>
                    <a:pt x="534" y="1577"/>
                  </a:cubicBezTo>
                  <a:cubicBezTo>
                    <a:pt x="594" y="1522"/>
                    <a:pt x="669" y="1496"/>
                    <a:pt x="744" y="1496"/>
                  </a:cubicBezTo>
                  <a:cubicBezTo>
                    <a:pt x="815" y="1496"/>
                    <a:pt x="885" y="1519"/>
                    <a:pt x="942" y="1566"/>
                  </a:cubicBezTo>
                  <a:cubicBezTo>
                    <a:pt x="1104" y="1691"/>
                    <a:pt x="1140" y="1856"/>
                    <a:pt x="1045" y="2041"/>
                  </a:cubicBezTo>
                  <a:cubicBezTo>
                    <a:pt x="1034" y="2077"/>
                    <a:pt x="1023" y="2099"/>
                    <a:pt x="1012" y="2136"/>
                  </a:cubicBezTo>
                  <a:cubicBezTo>
                    <a:pt x="1001" y="2180"/>
                    <a:pt x="1012" y="2228"/>
                    <a:pt x="1045" y="2264"/>
                  </a:cubicBezTo>
                  <a:cubicBezTo>
                    <a:pt x="1066" y="2277"/>
                    <a:pt x="1087" y="2283"/>
                    <a:pt x="1110" y="2283"/>
                  </a:cubicBezTo>
                  <a:cubicBezTo>
                    <a:pt x="1126" y="2283"/>
                    <a:pt x="1143" y="2280"/>
                    <a:pt x="1163" y="2275"/>
                  </a:cubicBezTo>
                  <a:cubicBezTo>
                    <a:pt x="1232" y="2239"/>
                    <a:pt x="1280" y="2205"/>
                    <a:pt x="1313" y="2136"/>
                  </a:cubicBezTo>
                  <a:cubicBezTo>
                    <a:pt x="1370" y="1988"/>
                    <a:pt x="1485" y="1932"/>
                    <a:pt x="1617" y="1932"/>
                  </a:cubicBezTo>
                  <a:cubicBezTo>
                    <a:pt x="1673" y="1932"/>
                    <a:pt x="1732" y="1942"/>
                    <a:pt x="1791" y="1960"/>
                  </a:cubicBezTo>
                  <a:cubicBezTo>
                    <a:pt x="1902" y="1991"/>
                    <a:pt x="2005" y="2020"/>
                    <a:pt x="2113" y="2020"/>
                  </a:cubicBezTo>
                  <a:cubicBezTo>
                    <a:pt x="2129" y="2020"/>
                    <a:pt x="2146" y="2020"/>
                    <a:pt x="2163" y="2018"/>
                  </a:cubicBezTo>
                  <a:cubicBezTo>
                    <a:pt x="2258" y="2018"/>
                    <a:pt x="2327" y="2066"/>
                    <a:pt x="2372" y="2147"/>
                  </a:cubicBezTo>
                  <a:cubicBezTo>
                    <a:pt x="2420" y="2194"/>
                    <a:pt x="2420" y="2250"/>
                    <a:pt x="2386" y="2309"/>
                  </a:cubicBezTo>
                  <a:cubicBezTo>
                    <a:pt x="2372" y="2345"/>
                    <a:pt x="2350" y="2379"/>
                    <a:pt x="2327" y="2415"/>
                  </a:cubicBezTo>
                  <a:cubicBezTo>
                    <a:pt x="2302" y="2460"/>
                    <a:pt x="2316" y="2496"/>
                    <a:pt x="2350" y="2529"/>
                  </a:cubicBezTo>
                  <a:cubicBezTo>
                    <a:pt x="2386" y="2555"/>
                    <a:pt x="2409" y="2577"/>
                    <a:pt x="2442" y="2588"/>
                  </a:cubicBezTo>
                  <a:lnTo>
                    <a:pt x="2490" y="2588"/>
                  </a:lnTo>
                  <a:cubicBezTo>
                    <a:pt x="2548" y="2555"/>
                    <a:pt x="2607" y="2518"/>
                    <a:pt x="2666" y="2485"/>
                  </a:cubicBezTo>
                  <a:cubicBezTo>
                    <a:pt x="2688" y="2460"/>
                    <a:pt x="2699" y="2448"/>
                    <a:pt x="2721" y="2437"/>
                  </a:cubicBezTo>
                  <a:cubicBezTo>
                    <a:pt x="2769" y="2415"/>
                    <a:pt x="2769" y="2379"/>
                    <a:pt x="2747" y="2345"/>
                  </a:cubicBezTo>
                  <a:cubicBezTo>
                    <a:pt x="2721" y="2309"/>
                    <a:pt x="2699" y="2275"/>
                    <a:pt x="2677" y="2250"/>
                  </a:cubicBezTo>
                  <a:cubicBezTo>
                    <a:pt x="2526" y="2158"/>
                    <a:pt x="2490" y="2007"/>
                    <a:pt x="2512" y="1845"/>
                  </a:cubicBezTo>
                  <a:cubicBezTo>
                    <a:pt x="2512" y="1820"/>
                    <a:pt x="2512" y="1786"/>
                    <a:pt x="2526" y="1761"/>
                  </a:cubicBezTo>
                  <a:cubicBezTo>
                    <a:pt x="2537" y="1669"/>
                    <a:pt x="2571" y="1588"/>
                    <a:pt x="2596" y="1507"/>
                  </a:cubicBezTo>
                  <a:cubicBezTo>
                    <a:pt x="2640" y="1342"/>
                    <a:pt x="2666" y="1180"/>
                    <a:pt x="2582" y="1018"/>
                  </a:cubicBezTo>
                  <a:cubicBezTo>
                    <a:pt x="2582" y="1007"/>
                    <a:pt x="2571" y="993"/>
                    <a:pt x="2559" y="982"/>
                  </a:cubicBezTo>
                  <a:cubicBezTo>
                    <a:pt x="2537" y="937"/>
                    <a:pt x="2501" y="901"/>
                    <a:pt x="2467" y="878"/>
                  </a:cubicBezTo>
                  <a:cubicBezTo>
                    <a:pt x="2437" y="848"/>
                    <a:pt x="2402" y="833"/>
                    <a:pt x="2370" y="833"/>
                  </a:cubicBezTo>
                  <a:cubicBezTo>
                    <a:pt x="2327" y="833"/>
                    <a:pt x="2288" y="859"/>
                    <a:pt x="2269" y="912"/>
                  </a:cubicBezTo>
                  <a:cubicBezTo>
                    <a:pt x="2221" y="982"/>
                    <a:pt x="2199" y="1063"/>
                    <a:pt x="2188" y="1158"/>
                  </a:cubicBezTo>
                  <a:cubicBezTo>
                    <a:pt x="2163" y="1228"/>
                    <a:pt x="2163" y="1309"/>
                    <a:pt x="2151" y="1390"/>
                  </a:cubicBezTo>
                  <a:cubicBezTo>
                    <a:pt x="2140" y="1518"/>
                    <a:pt x="2059" y="1599"/>
                    <a:pt x="1953" y="1658"/>
                  </a:cubicBezTo>
                  <a:cubicBezTo>
                    <a:pt x="1931" y="1669"/>
                    <a:pt x="1905" y="1672"/>
                    <a:pt x="1877" y="1672"/>
                  </a:cubicBezTo>
                  <a:cubicBezTo>
                    <a:pt x="1850" y="1672"/>
                    <a:pt x="1820" y="1669"/>
                    <a:pt x="1791" y="1669"/>
                  </a:cubicBezTo>
                  <a:cubicBezTo>
                    <a:pt x="1774" y="1675"/>
                    <a:pt x="1757" y="1675"/>
                    <a:pt x="1741" y="1675"/>
                  </a:cubicBezTo>
                  <a:cubicBezTo>
                    <a:pt x="1725" y="1675"/>
                    <a:pt x="1710" y="1675"/>
                    <a:pt x="1699" y="1680"/>
                  </a:cubicBezTo>
                  <a:cubicBezTo>
                    <a:pt x="1639" y="1706"/>
                    <a:pt x="1585" y="1719"/>
                    <a:pt x="1537" y="1719"/>
                  </a:cubicBezTo>
                  <a:cubicBezTo>
                    <a:pt x="1433" y="1719"/>
                    <a:pt x="1354" y="1660"/>
                    <a:pt x="1291" y="1540"/>
                  </a:cubicBezTo>
                  <a:cubicBezTo>
                    <a:pt x="1210" y="1390"/>
                    <a:pt x="1012" y="1286"/>
                    <a:pt x="836" y="1272"/>
                  </a:cubicBezTo>
                  <a:cubicBezTo>
                    <a:pt x="813" y="1272"/>
                    <a:pt x="802" y="1272"/>
                    <a:pt x="780" y="1286"/>
                  </a:cubicBezTo>
                  <a:cubicBezTo>
                    <a:pt x="732" y="1286"/>
                    <a:pt x="685" y="1309"/>
                    <a:pt x="640" y="1356"/>
                  </a:cubicBezTo>
                  <a:cubicBezTo>
                    <a:pt x="582" y="1419"/>
                    <a:pt x="529" y="1452"/>
                    <a:pt x="476" y="1452"/>
                  </a:cubicBezTo>
                  <a:cubicBezTo>
                    <a:pt x="442" y="1452"/>
                    <a:pt x="408" y="1439"/>
                    <a:pt x="372" y="1412"/>
                  </a:cubicBezTo>
                  <a:cubicBezTo>
                    <a:pt x="266" y="1342"/>
                    <a:pt x="243" y="1216"/>
                    <a:pt x="302" y="1110"/>
                  </a:cubicBezTo>
                  <a:cubicBezTo>
                    <a:pt x="347" y="1018"/>
                    <a:pt x="431" y="948"/>
                    <a:pt x="523" y="901"/>
                  </a:cubicBezTo>
                  <a:cubicBezTo>
                    <a:pt x="604" y="853"/>
                    <a:pt x="685" y="809"/>
                    <a:pt x="766" y="761"/>
                  </a:cubicBezTo>
                  <a:cubicBezTo>
                    <a:pt x="850" y="728"/>
                    <a:pt x="894" y="658"/>
                    <a:pt x="906" y="574"/>
                  </a:cubicBezTo>
                  <a:cubicBezTo>
                    <a:pt x="919" y="504"/>
                    <a:pt x="894" y="434"/>
                    <a:pt x="861" y="364"/>
                  </a:cubicBezTo>
                  <a:cubicBezTo>
                    <a:pt x="732" y="144"/>
                    <a:pt x="534" y="15"/>
                    <a:pt x="277" y="4"/>
                  </a:cubicBezTo>
                  <a:cubicBezTo>
                    <a:pt x="264" y="2"/>
                    <a:pt x="250" y="1"/>
                    <a:pt x="236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48"/>
            <p:cNvSpPr/>
            <p:nvPr/>
          </p:nvSpPr>
          <p:spPr>
            <a:xfrm>
              <a:off x="3363086" y="1280449"/>
              <a:ext cx="235021" cy="200831"/>
            </a:xfrm>
            <a:custGeom>
              <a:avLst/>
              <a:gdLst/>
              <a:ahLst/>
              <a:cxnLst/>
              <a:rect l="l" t="t" r="r" b="b"/>
              <a:pathLst>
                <a:path w="3107" h="2655" extrusionOk="0">
                  <a:moveTo>
                    <a:pt x="423" y="1"/>
                  </a:moveTo>
                  <a:cubicBezTo>
                    <a:pt x="301" y="1"/>
                    <a:pt x="179" y="49"/>
                    <a:pt x="92" y="152"/>
                  </a:cubicBezTo>
                  <a:cubicBezTo>
                    <a:pt x="59" y="196"/>
                    <a:pt x="34" y="244"/>
                    <a:pt x="0" y="291"/>
                  </a:cubicBezTo>
                  <a:lnTo>
                    <a:pt x="0" y="336"/>
                  </a:lnTo>
                  <a:cubicBezTo>
                    <a:pt x="11" y="336"/>
                    <a:pt x="11" y="350"/>
                    <a:pt x="22" y="350"/>
                  </a:cubicBezTo>
                  <a:lnTo>
                    <a:pt x="59" y="350"/>
                  </a:lnTo>
                  <a:cubicBezTo>
                    <a:pt x="140" y="325"/>
                    <a:pt x="221" y="303"/>
                    <a:pt x="302" y="291"/>
                  </a:cubicBezTo>
                  <a:cubicBezTo>
                    <a:pt x="335" y="286"/>
                    <a:pt x="367" y="284"/>
                    <a:pt x="399" y="284"/>
                  </a:cubicBezTo>
                  <a:cubicBezTo>
                    <a:pt x="525" y="284"/>
                    <a:pt x="646" y="324"/>
                    <a:pt x="757" y="406"/>
                  </a:cubicBezTo>
                  <a:cubicBezTo>
                    <a:pt x="872" y="476"/>
                    <a:pt x="978" y="571"/>
                    <a:pt x="1036" y="699"/>
                  </a:cubicBezTo>
                  <a:cubicBezTo>
                    <a:pt x="1118" y="873"/>
                    <a:pt x="1070" y="1035"/>
                    <a:pt x="897" y="1130"/>
                  </a:cubicBezTo>
                  <a:cubicBezTo>
                    <a:pt x="813" y="1188"/>
                    <a:pt x="721" y="1222"/>
                    <a:pt x="640" y="1269"/>
                  </a:cubicBezTo>
                  <a:cubicBezTo>
                    <a:pt x="559" y="1314"/>
                    <a:pt x="489" y="1373"/>
                    <a:pt x="453" y="1468"/>
                  </a:cubicBezTo>
                  <a:cubicBezTo>
                    <a:pt x="408" y="1549"/>
                    <a:pt x="430" y="1641"/>
                    <a:pt x="511" y="1699"/>
                  </a:cubicBezTo>
                  <a:cubicBezTo>
                    <a:pt x="543" y="1721"/>
                    <a:pt x="572" y="1733"/>
                    <a:pt x="599" y="1733"/>
                  </a:cubicBezTo>
                  <a:cubicBezTo>
                    <a:pt x="632" y="1733"/>
                    <a:pt x="661" y="1715"/>
                    <a:pt x="687" y="1677"/>
                  </a:cubicBezTo>
                  <a:cubicBezTo>
                    <a:pt x="757" y="1593"/>
                    <a:pt x="838" y="1560"/>
                    <a:pt x="930" y="1560"/>
                  </a:cubicBezTo>
                  <a:cubicBezTo>
                    <a:pt x="989" y="1560"/>
                    <a:pt x="1048" y="1571"/>
                    <a:pt x="1106" y="1582"/>
                  </a:cubicBezTo>
                  <a:cubicBezTo>
                    <a:pt x="1257" y="1630"/>
                    <a:pt x="1386" y="1711"/>
                    <a:pt x="1467" y="1873"/>
                  </a:cubicBezTo>
                  <a:cubicBezTo>
                    <a:pt x="1509" y="1957"/>
                    <a:pt x="1574" y="1999"/>
                    <a:pt x="1654" y="1999"/>
                  </a:cubicBezTo>
                  <a:cubicBezTo>
                    <a:pt x="1686" y="1999"/>
                    <a:pt x="1721" y="1992"/>
                    <a:pt x="1757" y="1979"/>
                  </a:cubicBezTo>
                  <a:cubicBezTo>
                    <a:pt x="1808" y="1963"/>
                    <a:pt x="1852" y="1951"/>
                    <a:pt x="1900" y="1951"/>
                  </a:cubicBezTo>
                  <a:cubicBezTo>
                    <a:pt x="1918" y="1951"/>
                    <a:pt x="1936" y="1953"/>
                    <a:pt x="1956" y="1956"/>
                  </a:cubicBezTo>
                  <a:cubicBezTo>
                    <a:pt x="1964" y="1959"/>
                    <a:pt x="1974" y="1961"/>
                    <a:pt x="1984" y="1961"/>
                  </a:cubicBezTo>
                  <a:cubicBezTo>
                    <a:pt x="2013" y="1961"/>
                    <a:pt x="2045" y="1950"/>
                    <a:pt x="2070" y="1931"/>
                  </a:cubicBezTo>
                  <a:cubicBezTo>
                    <a:pt x="2187" y="1861"/>
                    <a:pt x="2235" y="1758"/>
                    <a:pt x="2246" y="1630"/>
                  </a:cubicBezTo>
                  <a:cubicBezTo>
                    <a:pt x="2257" y="1523"/>
                    <a:pt x="2268" y="1409"/>
                    <a:pt x="2294" y="1303"/>
                  </a:cubicBezTo>
                  <a:cubicBezTo>
                    <a:pt x="2305" y="1258"/>
                    <a:pt x="2338" y="1211"/>
                    <a:pt x="2375" y="1163"/>
                  </a:cubicBezTo>
                  <a:cubicBezTo>
                    <a:pt x="2407" y="1131"/>
                    <a:pt x="2446" y="1113"/>
                    <a:pt x="2486" y="1113"/>
                  </a:cubicBezTo>
                  <a:cubicBezTo>
                    <a:pt x="2519" y="1113"/>
                    <a:pt x="2553" y="1125"/>
                    <a:pt x="2584" y="1152"/>
                  </a:cubicBezTo>
                  <a:cubicBezTo>
                    <a:pt x="2643" y="1188"/>
                    <a:pt x="2688" y="1233"/>
                    <a:pt x="2724" y="1292"/>
                  </a:cubicBezTo>
                  <a:cubicBezTo>
                    <a:pt x="2757" y="1361"/>
                    <a:pt x="2769" y="1431"/>
                    <a:pt x="2783" y="1512"/>
                  </a:cubicBezTo>
                  <a:cubicBezTo>
                    <a:pt x="2805" y="1630"/>
                    <a:pt x="2769" y="1733"/>
                    <a:pt x="2735" y="1850"/>
                  </a:cubicBezTo>
                  <a:cubicBezTo>
                    <a:pt x="2724" y="1898"/>
                    <a:pt x="2713" y="1943"/>
                    <a:pt x="2699" y="1990"/>
                  </a:cubicBezTo>
                  <a:cubicBezTo>
                    <a:pt x="2688" y="2060"/>
                    <a:pt x="2665" y="2141"/>
                    <a:pt x="2665" y="2211"/>
                  </a:cubicBezTo>
                  <a:cubicBezTo>
                    <a:pt x="2654" y="2350"/>
                    <a:pt x="2688" y="2468"/>
                    <a:pt x="2816" y="2549"/>
                  </a:cubicBezTo>
                  <a:cubicBezTo>
                    <a:pt x="2852" y="2571"/>
                    <a:pt x="2875" y="2607"/>
                    <a:pt x="2908" y="2655"/>
                  </a:cubicBezTo>
                  <a:cubicBezTo>
                    <a:pt x="2933" y="2526"/>
                    <a:pt x="2967" y="2398"/>
                    <a:pt x="2908" y="2269"/>
                  </a:cubicBezTo>
                  <a:cubicBezTo>
                    <a:pt x="2897" y="2258"/>
                    <a:pt x="2886" y="2247"/>
                    <a:pt x="2886" y="2222"/>
                  </a:cubicBezTo>
                  <a:cubicBezTo>
                    <a:pt x="2805" y="2096"/>
                    <a:pt x="2805" y="2082"/>
                    <a:pt x="2908" y="1956"/>
                  </a:cubicBezTo>
                  <a:cubicBezTo>
                    <a:pt x="2992" y="1861"/>
                    <a:pt x="3048" y="1758"/>
                    <a:pt x="3073" y="1630"/>
                  </a:cubicBezTo>
                  <a:cubicBezTo>
                    <a:pt x="3107" y="1468"/>
                    <a:pt x="3073" y="1328"/>
                    <a:pt x="2956" y="1211"/>
                  </a:cubicBezTo>
                  <a:cubicBezTo>
                    <a:pt x="2816" y="1060"/>
                    <a:pt x="2644" y="977"/>
                    <a:pt x="2444" y="977"/>
                  </a:cubicBezTo>
                  <a:cubicBezTo>
                    <a:pt x="2429" y="977"/>
                    <a:pt x="2413" y="978"/>
                    <a:pt x="2397" y="979"/>
                  </a:cubicBezTo>
                  <a:cubicBezTo>
                    <a:pt x="2210" y="990"/>
                    <a:pt x="2059" y="1141"/>
                    <a:pt x="2037" y="1339"/>
                  </a:cubicBezTo>
                  <a:cubicBezTo>
                    <a:pt x="2025" y="1454"/>
                    <a:pt x="2037" y="1571"/>
                    <a:pt x="2037" y="1688"/>
                  </a:cubicBezTo>
                  <a:cubicBezTo>
                    <a:pt x="2048" y="1758"/>
                    <a:pt x="2025" y="1792"/>
                    <a:pt x="1956" y="1828"/>
                  </a:cubicBezTo>
                  <a:cubicBezTo>
                    <a:pt x="1917" y="1849"/>
                    <a:pt x="1874" y="1860"/>
                    <a:pt x="1831" y="1860"/>
                  </a:cubicBezTo>
                  <a:cubicBezTo>
                    <a:pt x="1754" y="1860"/>
                    <a:pt x="1676" y="1828"/>
                    <a:pt x="1618" y="1769"/>
                  </a:cubicBezTo>
                  <a:cubicBezTo>
                    <a:pt x="1595" y="1733"/>
                    <a:pt x="1559" y="1699"/>
                    <a:pt x="1537" y="1663"/>
                  </a:cubicBezTo>
                  <a:cubicBezTo>
                    <a:pt x="1500" y="1607"/>
                    <a:pt x="1467" y="1582"/>
                    <a:pt x="1408" y="1571"/>
                  </a:cubicBezTo>
                  <a:cubicBezTo>
                    <a:pt x="1338" y="1549"/>
                    <a:pt x="1280" y="1523"/>
                    <a:pt x="1221" y="1501"/>
                  </a:cubicBezTo>
                  <a:cubicBezTo>
                    <a:pt x="1070" y="1431"/>
                    <a:pt x="1048" y="1280"/>
                    <a:pt x="1176" y="1163"/>
                  </a:cubicBezTo>
                  <a:cubicBezTo>
                    <a:pt x="1232" y="1118"/>
                    <a:pt x="1291" y="1082"/>
                    <a:pt x="1349" y="1035"/>
                  </a:cubicBezTo>
                  <a:cubicBezTo>
                    <a:pt x="1456" y="965"/>
                    <a:pt x="1511" y="861"/>
                    <a:pt x="1500" y="744"/>
                  </a:cubicBezTo>
                  <a:cubicBezTo>
                    <a:pt x="1500" y="616"/>
                    <a:pt x="1456" y="501"/>
                    <a:pt x="1361" y="420"/>
                  </a:cubicBezTo>
                  <a:cubicBezTo>
                    <a:pt x="1307" y="357"/>
                    <a:pt x="1238" y="336"/>
                    <a:pt x="1164" y="336"/>
                  </a:cubicBezTo>
                  <a:cubicBezTo>
                    <a:pt x="1126" y="336"/>
                    <a:pt x="1087" y="342"/>
                    <a:pt x="1048" y="350"/>
                  </a:cubicBezTo>
                  <a:cubicBezTo>
                    <a:pt x="1003" y="360"/>
                    <a:pt x="972" y="366"/>
                    <a:pt x="948" y="366"/>
                  </a:cubicBezTo>
                  <a:cubicBezTo>
                    <a:pt x="891" y="366"/>
                    <a:pt x="876" y="331"/>
                    <a:pt x="827" y="233"/>
                  </a:cubicBezTo>
                  <a:cubicBezTo>
                    <a:pt x="740" y="82"/>
                    <a:pt x="581" y="1"/>
                    <a:pt x="42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48"/>
            <p:cNvSpPr/>
            <p:nvPr/>
          </p:nvSpPr>
          <p:spPr>
            <a:xfrm>
              <a:off x="3357791" y="1371973"/>
              <a:ext cx="197200" cy="138577"/>
            </a:xfrm>
            <a:custGeom>
              <a:avLst/>
              <a:gdLst/>
              <a:ahLst/>
              <a:cxnLst/>
              <a:rect l="l" t="t" r="r" b="b"/>
              <a:pathLst>
                <a:path w="2607" h="1832" extrusionOk="0">
                  <a:moveTo>
                    <a:pt x="430" y="1"/>
                  </a:moveTo>
                  <a:lnTo>
                    <a:pt x="430" y="1"/>
                  </a:lnTo>
                  <a:cubicBezTo>
                    <a:pt x="313" y="23"/>
                    <a:pt x="173" y="140"/>
                    <a:pt x="129" y="269"/>
                  </a:cubicBezTo>
                  <a:cubicBezTo>
                    <a:pt x="0" y="582"/>
                    <a:pt x="129" y="909"/>
                    <a:pt x="430" y="1048"/>
                  </a:cubicBezTo>
                  <a:cubicBezTo>
                    <a:pt x="559" y="1107"/>
                    <a:pt x="699" y="1129"/>
                    <a:pt x="849" y="1140"/>
                  </a:cubicBezTo>
                  <a:cubicBezTo>
                    <a:pt x="930" y="1152"/>
                    <a:pt x="942" y="1166"/>
                    <a:pt x="919" y="1247"/>
                  </a:cubicBezTo>
                  <a:cubicBezTo>
                    <a:pt x="897" y="1316"/>
                    <a:pt x="872" y="1375"/>
                    <a:pt x="897" y="1456"/>
                  </a:cubicBezTo>
                  <a:cubicBezTo>
                    <a:pt x="930" y="1571"/>
                    <a:pt x="1023" y="1640"/>
                    <a:pt x="1129" y="1677"/>
                  </a:cubicBezTo>
                  <a:cubicBezTo>
                    <a:pt x="1201" y="1701"/>
                    <a:pt x="1274" y="1714"/>
                    <a:pt x="1346" y="1714"/>
                  </a:cubicBezTo>
                  <a:cubicBezTo>
                    <a:pt x="1446" y="1714"/>
                    <a:pt x="1546" y="1689"/>
                    <a:pt x="1640" y="1640"/>
                  </a:cubicBezTo>
                  <a:cubicBezTo>
                    <a:pt x="1713" y="1600"/>
                    <a:pt x="1797" y="1558"/>
                    <a:pt x="1880" y="1558"/>
                  </a:cubicBezTo>
                  <a:cubicBezTo>
                    <a:pt x="1890" y="1558"/>
                    <a:pt x="1899" y="1558"/>
                    <a:pt x="1908" y="1559"/>
                  </a:cubicBezTo>
                  <a:cubicBezTo>
                    <a:pt x="1989" y="1559"/>
                    <a:pt x="2037" y="1596"/>
                    <a:pt x="2070" y="1677"/>
                  </a:cubicBezTo>
                  <a:cubicBezTo>
                    <a:pt x="2095" y="1710"/>
                    <a:pt x="2107" y="1758"/>
                    <a:pt x="2140" y="1780"/>
                  </a:cubicBezTo>
                  <a:cubicBezTo>
                    <a:pt x="2168" y="1817"/>
                    <a:pt x="2209" y="1832"/>
                    <a:pt x="2253" y="1832"/>
                  </a:cubicBezTo>
                  <a:cubicBezTo>
                    <a:pt x="2266" y="1832"/>
                    <a:pt x="2280" y="1830"/>
                    <a:pt x="2294" y="1828"/>
                  </a:cubicBezTo>
                  <a:cubicBezTo>
                    <a:pt x="2408" y="1816"/>
                    <a:pt x="2514" y="1780"/>
                    <a:pt x="2607" y="1735"/>
                  </a:cubicBezTo>
                  <a:cubicBezTo>
                    <a:pt x="2573" y="1710"/>
                    <a:pt x="2537" y="1688"/>
                    <a:pt x="2503" y="1666"/>
                  </a:cubicBezTo>
                  <a:cubicBezTo>
                    <a:pt x="2456" y="1618"/>
                    <a:pt x="2445" y="1585"/>
                    <a:pt x="2478" y="1526"/>
                  </a:cubicBezTo>
                  <a:cubicBezTo>
                    <a:pt x="2489" y="1478"/>
                    <a:pt x="2514" y="1445"/>
                    <a:pt x="2537" y="1409"/>
                  </a:cubicBezTo>
                  <a:cubicBezTo>
                    <a:pt x="2573" y="1350"/>
                    <a:pt x="2559" y="1305"/>
                    <a:pt x="2526" y="1269"/>
                  </a:cubicBezTo>
                  <a:cubicBezTo>
                    <a:pt x="2476" y="1201"/>
                    <a:pt x="2411" y="1174"/>
                    <a:pt x="2336" y="1174"/>
                  </a:cubicBezTo>
                  <a:cubicBezTo>
                    <a:pt x="2323" y="1174"/>
                    <a:pt x="2308" y="1175"/>
                    <a:pt x="2294" y="1177"/>
                  </a:cubicBezTo>
                  <a:cubicBezTo>
                    <a:pt x="2273" y="1179"/>
                    <a:pt x="2253" y="1181"/>
                    <a:pt x="2232" y="1181"/>
                  </a:cubicBezTo>
                  <a:cubicBezTo>
                    <a:pt x="2170" y="1181"/>
                    <a:pt x="2109" y="1168"/>
                    <a:pt x="2048" y="1140"/>
                  </a:cubicBezTo>
                  <a:cubicBezTo>
                    <a:pt x="1974" y="1113"/>
                    <a:pt x="1890" y="1092"/>
                    <a:pt x="1806" y="1092"/>
                  </a:cubicBezTo>
                  <a:cubicBezTo>
                    <a:pt x="1786" y="1092"/>
                    <a:pt x="1766" y="1093"/>
                    <a:pt x="1746" y="1096"/>
                  </a:cubicBezTo>
                  <a:cubicBezTo>
                    <a:pt x="1676" y="1107"/>
                    <a:pt x="1618" y="1140"/>
                    <a:pt x="1570" y="1210"/>
                  </a:cubicBezTo>
                  <a:cubicBezTo>
                    <a:pt x="1548" y="1258"/>
                    <a:pt x="1537" y="1291"/>
                    <a:pt x="1500" y="1316"/>
                  </a:cubicBezTo>
                  <a:cubicBezTo>
                    <a:pt x="1456" y="1361"/>
                    <a:pt x="1408" y="1397"/>
                    <a:pt x="1350" y="1420"/>
                  </a:cubicBezTo>
                  <a:cubicBezTo>
                    <a:pt x="1329" y="1429"/>
                    <a:pt x="1308" y="1434"/>
                    <a:pt x="1289" y="1434"/>
                  </a:cubicBezTo>
                  <a:cubicBezTo>
                    <a:pt x="1209" y="1434"/>
                    <a:pt x="1144" y="1363"/>
                    <a:pt x="1162" y="1269"/>
                  </a:cubicBezTo>
                  <a:cubicBezTo>
                    <a:pt x="1176" y="1210"/>
                    <a:pt x="1199" y="1152"/>
                    <a:pt x="1221" y="1096"/>
                  </a:cubicBezTo>
                  <a:cubicBezTo>
                    <a:pt x="1269" y="978"/>
                    <a:pt x="1246" y="872"/>
                    <a:pt x="1162" y="780"/>
                  </a:cubicBezTo>
                  <a:cubicBezTo>
                    <a:pt x="1107" y="699"/>
                    <a:pt x="1032" y="652"/>
                    <a:pt x="945" y="652"/>
                  </a:cubicBezTo>
                  <a:cubicBezTo>
                    <a:pt x="921" y="652"/>
                    <a:pt x="897" y="655"/>
                    <a:pt x="872" y="663"/>
                  </a:cubicBezTo>
                  <a:cubicBezTo>
                    <a:pt x="838" y="663"/>
                    <a:pt x="802" y="688"/>
                    <a:pt x="768" y="710"/>
                  </a:cubicBezTo>
                  <a:cubicBezTo>
                    <a:pt x="743" y="733"/>
                    <a:pt x="721" y="758"/>
                    <a:pt x="699" y="780"/>
                  </a:cubicBezTo>
                  <a:cubicBezTo>
                    <a:pt x="640" y="833"/>
                    <a:pt x="570" y="860"/>
                    <a:pt x="502" y="860"/>
                  </a:cubicBezTo>
                  <a:cubicBezTo>
                    <a:pt x="433" y="860"/>
                    <a:pt x="366" y="833"/>
                    <a:pt x="313" y="780"/>
                  </a:cubicBezTo>
                  <a:cubicBezTo>
                    <a:pt x="162" y="651"/>
                    <a:pt x="151" y="478"/>
                    <a:pt x="232" y="302"/>
                  </a:cubicBezTo>
                  <a:cubicBezTo>
                    <a:pt x="268" y="244"/>
                    <a:pt x="313" y="188"/>
                    <a:pt x="349" y="129"/>
                  </a:cubicBezTo>
                  <a:cubicBezTo>
                    <a:pt x="383" y="82"/>
                    <a:pt x="408" y="48"/>
                    <a:pt x="43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48"/>
            <p:cNvSpPr/>
            <p:nvPr/>
          </p:nvSpPr>
          <p:spPr>
            <a:xfrm>
              <a:off x="3723960" y="1266305"/>
              <a:ext cx="175264" cy="194023"/>
            </a:xfrm>
            <a:custGeom>
              <a:avLst/>
              <a:gdLst/>
              <a:ahLst/>
              <a:cxnLst/>
              <a:rect l="l" t="t" r="r" b="b"/>
              <a:pathLst>
                <a:path w="2317" h="2565" extrusionOk="0">
                  <a:moveTo>
                    <a:pt x="2143" y="1"/>
                  </a:moveTo>
                  <a:cubicBezTo>
                    <a:pt x="2143" y="1"/>
                    <a:pt x="2132" y="12"/>
                    <a:pt x="2118" y="12"/>
                  </a:cubicBezTo>
                  <a:cubicBezTo>
                    <a:pt x="2037" y="34"/>
                    <a:pt x="1992" y="93"/>
                    <a:pt x="1956" y="188"/>
                  </a:cubicBezTo>
                  <a:cubicBezTo>
                    <a:pt x="1909" y="397"/>
                    <a:pt x="1735" y="478"/>
                    <a:pt x="1537" y="501"/>
                  </a:cubicBezTo>
                  <a:cubicBezTo>
                    <a:pt x="1445" y="501"/>
                    <a:pt x="1339" y="501"/>
                    <a:pt x="1247" y="548"/>
                  </a:cubicBezTo>
                  <a:cubicBezTo>
                    <a:pt x="1239" y="548"/>
                    <a:pt x="1232" y="553"/>
                    <a:pt x="1228" y="553"/>
                  </a:cubicBezTo>
                  <a:cubicBezTo>
                    <a:pt x="1225" y="553"/>
                    <a:pt x="1224" y="552"/>
                    <a:pt x="1224" y="548"/>
                  </a:cubicBezTo>
                  <a:cubicBezTo>
                    <a:pt x="1140" y="548"/>
                    <a:pt x="1085" y="593"/>
                    <a:pt x="1026" y="640"/>
                  </a:cubicBezTo>
                  <a:cubicBezTo>
                    <a:pt x="780" y="828"/>
                    <a:pt x="537" y="1037"/>
                    <a:pt x="350" y="1280"/>
                  </a:cubicBezTo>
                  <a:cubicBezTo>
                    <a:pt x="291" y="1350"/>
                    <a:pt x="291" y="1398"/>
                    <a:pt x="339" y="1467"/>
                  </a:cubicBezTo>
                  <a:cubicBezTo>
                    <a:pt x="361" y="1526"/>
                    <a:pt x="386" y="1571"/>
                    <a:pt x="408" y="1629"/>
                  </a:cubicBezTo>
                  <a:cubicBezTo>
                    <a:pt x="467" y="1817"/>
                    <a:pt x="397" y="2037"/>
                    <a:pt x="221" y="2155"/>
                  </a:cubicBezTo>
                  <a:cubicBezTo>
                    <a:pt x="177" y="2188"/>
                    <a:pt x="140" y="2213"/>
                    <a:pt x="93" y="2247"/>
                  </a:cubicBezTo>
                  <a:cubicBezTo>
                    <a:pt x="23" y="2294"/>
                    <a:pt x="1" y="2364"/>
                    <a:pt x="23" y="2445"/>
                  </a:cubicBezTo>
                  <a:cubicBezTo>
                    <a:pt x="23" y="2468"/>
                    <a:pt x="23" y="2504"/>
                    <a:pt x="37" y="2515"/>
                  </a:cubicBezTo>
                  <a:cubicBezTo>
                    <a:pt x="82" y="2537"/>
                    <a:pt x="129" y="2563"/>
                    <a:pt x="177" y="2563"/>
                  </a:cubicBezTo>
                  <a:cubicBezTo>
                    <a:pt x="179" y="2564"/>
                    <a:pt x="182" y="2565"/>
                    <a:pt x="184" y="2565"/>
                  </a:cubicBezTo>
                  <a:cubicBezTo>
                    <a:pt x="199" y="2565"/>
                    <a:pt x="198" y="2535"/>
                    <a:pt x="188" y="2515"/>
                  </a:cubicBezTo>
                  <a:cubicBezTo>
                    <a:pt x="151" y="2456"/>
                    <a:pt x="140" y="2409"/>
                    <a:pt x="163" y="2339"/>
                  </a:cubicBezTo>
                  <a:cubicBezTo>
                    <a:pt x="188" y="2258"/>
                    <a:pt x="246" y="2199"/>
                    <a:pt x="339" y="2199"/>
                  </a:cubicBezTo>
                  <a:cubicBezTo>
                    <a:pt x="361" y="2199"/>
                    <a:pt x="372" y="2188"/>
                    <a:pt x="386" y="2177"/>
                  </a:cubicBezTo>
                  <a:cubicBezTo>
                    <a:pt x="478" y="2015"/>
                    <a:pt x="571" y="1864"/>
                    <a:pt x="666" y="1710"/>
                  </a:cubicBezTo>
                  <a:cubicBezTo>
                    <a:pt x="677" y="1688"/>
                    <a:pt x="677" y="1666"/>
                    <a:pt x="652" y="1641"/>
                  </a:cubicBezTo>
                  <a:lnTo>
                    <a:pt x="629" y="1618"/>
                  </a:lnTo>
                  <a:cubicBezTo>
                    <a:pt x="501" y="1501"/>
                    <a:pt x="478" y="1386"/>
                    <a:pt x="548" y="1236"/>
                  </a:cubicBezTo>
                  <a:cubicBezTo>
                    <a:pt x="607" y="1118"/>
                    <a:pt x="677" y="1026"/>
                    <a:pt x="805" y="979"/>
                  </a:cubicBezTo>
                  <a:cubicBezTo>
                    <a:pt x="861" y="967"/>
                    <a:pt x="909" y="956"/>
                    <a:pt x="956" y="920"/>
                  </a:cubicBezTo>
                  <a:cubicBezTo>
                    <a:pt x="1015" y="886"/>
                    <a:pt x="1071" y="839"/>
                    <a:pt x="1118" y="791"/>
                  </a:cubicBezTo>
                  <a:cubicBezTo>
                    <a:pt x="1188" y="733"/>
                    <a:pt x="1247" y="663"/>
                    <a:pt x="1339" y="652"/>
                  </a:cubicBezTo>
                  <a:lnTo>
                    <a:pt x="1504" y="652"/>
                  </a:lnTo>
                  <a:cubicBezTo>
                    <a:pt x="1513" y="655"/>
                    <a:pt x="1522" y="656"/>
                    <a:pt x="1531" y="656"/>
                  </a:cubicBezTo>
                  <a:cubicBezTo>
                    <a:pt x="1551" y="656"/>
                    <a:pt x="1570" y="648"/>
                    <a:pt x="1596" y="640"/>
                  </a:cubicBezTo>
                  <a:cubicBezTo>
                    <a:pt x="1769" y="501"/>
                    <a:pt x="1945" y="372"/>
                    <a:pt x="2166" y="291"/>
                  </a:cubicBezTo>
                  <a:cubicBezTo>
                    <a:pt x="2213" y="280"/>
                    <a:pt x="2258" y="258"/>
                    <a:pt x="2317" y="244"/>
                  </a:cubicBezTo>
                  <a:cubicBezTo>
                    <a:pt x="2294" y="152"/>
                    <a:pt x="2247" y="71"/>
                    <a:pt x="2177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48"/>
            <p:cNvSpPr/>
            <p:nvPr/>
          </p:nvSpPr>
          <p:spPr>
            <a:xfrm>
              <a:off x="3765410" y="1317664"/>
              <a:ext cx="72314" cy="72768"/>
            </a:xfrm>
            <a:custGeom>
              <a:avLst/>
              <a:gdLst/>
              <a:ahLst/>
              <a:cxnLst/>
              <a:rect l="l" t="t" r="r" b="b"/>
              <a:pathLst>
                <a:path w="956" h="962" extrusionOk="0">
                  <a:moveTo>
                    <a:pt x="855" y="0"/>
                  </a:moveTo>
                  <a:cubicBezTo>
                    <a:pt x="802" y="0"/>
                    <a:pt x="754" y="19"/>
                    <a:pt x="710" y="54"/>
                  </a:cubicBezTo>
                  <a:cubicBezTo>
                    <a:pt x="662" y="79"/>
                    <a:pt x="618" y="124"/>
                    <a:pt x="581" y="160"/>
                  </a:cubicBezTo>
                  <a:cubicBezTo>
                    <a:pt x="523" y="219"/>
                    <a:pt x="467" y="263"/>
                    <a:pt x="383" y="300"/>
                  </a:cubicBezTo>
                  <a:cubicBezTo>
                    <a:pt x="338" y="311"/>
                    <a:pt x="302" y="333"/>
                    <a:pt x="257" y="347"/>
                  </a:cubicBezTo>
                  <a:cubicBezTo>
                    <a:pt x="104" y="403"/>
                    <a:pt x="34" y="531"/>
                    <a:pt x="0" y="696"/>
                  </a:cubicBezTo>
                  <a:cubicBezTo>
                    <a:pt x="0" y="766"/>
                    <a:pt x="23" y="822"/>
                    <a:pt x="70" y="881"/>
                  </a:cubicBezTo>
                  <a:cubicBezTo>
                    <a:pt x="104" y="906"/>
                    <a:pt x="129" y="928"/>
                    <a:pt x="162" y="962"/>
                  </a:cubicBezTo>
                  <a:cubicBezTo>
                    <a:pt x="187" y="917"/>
                    <a:pt x="221" y="869"/>
                    <a:pt x="243" y="836"/>
                  </a:cubicBezTo>
                  <a:cubicBezTo>
                    <a:pt x="257" y="811"/>
                    <a:pt x="243" y="788"/>
                    <a:pt x="232" y="766"/>
                  </a:cubicBezTo>
                  <a:cubicBezTo>
                    <a:pt x="151" y="612"/>
                    <a:pt x="199" y="498"/>
                    <a:pt x="361" y="428"/>
                  </a:cubicBezTo>
                  <a:cubicBezTo>
                    <a:pt x="453" y="392"/>
                    <a:pt x="523" y="322"/>
                    <a:pt x="592" y="252"/>
                  </a:cubicBezTo>
                  <a:cubicBezTo>
                    <a:pt x="651" y="193"/>
                    <a:pt x="721" y="160"/>
                    <a:pt x="802" y="149"/>
                  </a:cubicBezTo>
                  <a:cubicBezTo>
                    <a:pt x="816" y="149"/>
                    <a:pt x="827" y="149"/>
                    <a:pt x="827" y="137"/>
                  </a:cubicBezTo>
                  <a:cubicBezTo>
                    <a:pt x="872" y="101"/>
                    <a:pt x="908" y="54"/>
                    <a:pt x="956" y="20"/>
                  </a:cubicBezTo>
                  <a:cubicBezTo>
                    <a:pt x="920" y="7"/>
                    <a:pt x="887" y="0"/>
                    <a:pt x="85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48"/>
            <p:cNvSpPr/>
            <p:nvPr/>
          </p:nvSpPr>
          <p:spPr>
            <a:xfrm>
              <a:off x="3702857" y="1386949"/>
              <a:ext cx="39788" cy="62632"/>
            </a:xfrm>
            <a:custGeom>
              <a:avLst/>
              <a:gdLst/>
              <a:ahLst/>
              <a:cxnLst/>
              <a:rect l="l" t="t" r="r" b="b"/>
              <a:pathLst>
                <a:path w="526" h="828" extrusionOk="0">
                  <a:moveTo>
                    <a:pt x="408" y="1"/>
                  </a:moveTo>
                  <a:cubicBezTo>
                    <a:pt x="327" y="152"/>
                    <a:pt x="246" y="291"/>
                    <a:pt x="162" y="431"/>
                  </a:cubicBezTo>
                  <a:cubicBezTo>
                    <a:pt x="118" y="523"/>
                    <a:pt x="70" y="618"/>
                    <a:pt x="11" y="711"/>
                  </a:cubicBezTo>
                  <a:cubicBezTo>
                    <a:pt x="0" y="733"/>
                    <a:pt x="0" y="758"/>
                    <a:pt x="23" y="769"/>
                  </a:cubicBezTo>
                  <a:cubicBezTo>
                    <a:pt x="59" y="792"/>
                    <a:pt x="81" y="803"/>
                    <a:pt x="118" y="828"/>
                  </a:cubicBezTo>
                  <a:cubicBezTo>
                    <a:pt x="129" y="769"/>
                    <a:pt x="140" y="711"/>
                    <a:pt x="162" y="652"/>
                  </a:cubicBezTo>
                  <a:cubicBezTo>
                    <a:pt x="187" y="571"/>
                    <a:pt x="246" y="512"/>
                    <a:pt x="327" y="465"/>
                  </a:cubicBezTo>
                  <a:cubicBezTo>
                    <a:pt x="397" y="431"/>
                    <a:pt x="442" y="384"/>
                    <a:pt x="478" y="314"/>
                  </a:cubicBezTo>
                  <a:cubicBezTo>
                    <a:pt x="525" y="233"/>
                    <a:pt x="525" y="152"/>
                    <a:pt x="467" y="82"/>
                  </a:cubicBezTo>
                  <a:cubicBezTo>
                    <a:pt x="442" y="60"/>
                    <a:pt x="430" y="34"/>
                    <a:pt x="40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48"/>
            <p:cNvSpPr/>
            <p:nvPr/>
          </p:nvSpPr>
          <p:spPr>
            <a:xfrm>
              <a:off x="3716169" y="1372805"/>
              <a:ext cx="38729" cy="82904"/>
            </a:xfrm>
            <a:custGeom>
              <a:avLst/>
              <a:gdLst/>
              <a:ahLst/>
              <a:cxnLst/>
              <a:rect l="l" t="t" r="r" b="b"/>
              <a:pathLst>
                <a:path w="512" h="1096" extrusionOk="0">
                  <a:moveTo>
                    <a:pt x="361" y="1"/>
                  </a:moveTo>
                  <a:cubicBezTo>
                    <a:pt x="324" y="37"/>
                    <a:pt x="302" y="71"/>
                    <a:pt x="291" y="118"/>
                  </a:cubicBezTo>
                  <a:cubicBezTo>
                    <a:pt x="280" y="129"/>
                    <a:pt x="280" y="152"/>
                    <a:pt x="280" y="177"/>
                  </a:cubicBezTo>
                  <a:cubicBezTo>
                    <a:pt x="291" y="199"/>
                    <a:pt x="313" y="221"/>
                    <a:pt x="324" y="247"/>
                  </a:cubicBezTo>
                  <a:cubicBezTo>
                    <a:pt x="394" y="339"/>
                    <a:pt x="405" y="442"/>
                    <a:pt x="335" y="537"/>
                  </a:cubicBezTo>
                  <a:cubicBezTo>
                    <a:pt x="291" y="596"/>
                    <a:pt x="243" y="652"/>
                    <a:pt x="185" y="677"/>
                  </a:cubicBezTo>
                  <a:cubicBezTo>
                    <a:pt x="45" y="758"/>
                    <a:pt x="0" y="886"/>
                    <a:pt x="0" y="1026"/>
                  </a:cubicBezTo>
                  <a:cubicBezTo>
                    <a:pt x="0" y="1048"/>
                    <a:pt x="45" y="1071"/>
                    <a:pt x="81" y="1096"/>
                  </a:cubicBezTo>
                  <a:lnTo>
                    <a:pt x="81" y="1060"/>
                  </a:lnTo>
                  <a:cubicBezTo>
                    <a:pt x="45" y="920"/>
                    <a:pt x="104" y="828"/>
                    <a:pt x="210" y="758"/>
                  </a:cubicBezTo>
                  <a:cubicBezTo>
                    <a:pt x="291" y="710"/>
                    <a:pt x="361" y="652"/>
                    <a:pt x="419" y="571"/>
                  </a:cubicBezTo>
                  <a:cubicBezTo>
                    <a:pt x="511" y="420"/>
                    <a:pt x="500" y="280"/>
                    <a:pt x="430" y="129"/>
                  </a:cubicBezTo>
                  <a:cubicBezTo>
                    <a:pt x="405" y="93"/>
                    <a:pt x="383" y="48"/>
                    <a:pt x="36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48"/>
            <p:cNvSpPr/>
            <p:nvPr/>
          </p:nvSpPr>
          <p:spPr>
            <a:xfrm>
              <a:off x="3505666" y="1474161"/>
              <a:ext cx="93267" cy="44932"/>
            </a:xfrm>
            <a:custGeom>
              <a:avLst/>
              <a:gdLst/>
              <a:ahLst/>
              <a:cxnLst/>
              <a:rect l="l" t="t" r="r" b="b"/>
              <a:pathLst>
                <a:path w="1233" h="594" extrusionOk="0">
                  <a:moveTo>
                    <a:pt x="1139" y="1"/>
                  </a:moveTo>
                  <a:cubicBezTo>
                    <a:pt x="1091" y="1"/>
                    <a:pt x="1084" y="27"/>
                    <a:pt x="1060" y="105"/>
                  </a:cubicBezTo>
                  <a:cubicBezTo>
                    <a:pt x="1048" y="139"/>
                    <a:pt x="1023" y="186"/>
                    <a:pt x="990" y="220"/>
                  </a:cubicBezTo>
                  <a:cubicBezTo>
                    <a:pt x="814" y="373"/>
                    <a:pt x="618" y="465"/>
                    <a:pt x="395" y="513"/>
                  </a:cubicBezTo>
                  <a:cubicBezTo>
                    <a:pt x="366" y="519"/>
                    <a:pt x="337" y="523"/>
                    <a:pt x="309" y="523"/>
                  </a:cubicBezTo>
                  <a:cubicBezTo>
                    <a:pt x="235" y="523"/>
                    <a:pt x="163" y="498"/>
                    <a:pt x="104" y="429"/>
                  </a:cubicBezTo>
                  <a:cubicBezTo>
                    <a:pt x="71" y="477"/>
                    <a:pt x="34" y="524"/>
                    <a:pt x="1" y="558"/>
                  </a:cubicBezTo>
                  <a:lnTo>
                    <a:pt x="1" y="583"/>
                  </a:lnTo>
                  <a:cubicBezTo>
                    <a:pt x="34" y="583"/>
                    <a:pt x="71" y="594"/>
                    <a:pt x="115" y="594"/>
                  </a:cubicBezTo>
                  <a:cubicBezTo>
                    <a:pt x="420" y="583"/>
                    <a:pt x="699" y="477"/>
                    <a:pt x="967" y="326"/>
                  </a:cubicBezTo>
                  <a:cubicBezTo>
                    <a:pt x="1071" y="267"/>
                    <a:pt x="1152" y="186"/>
                    <a:pt x="1210" y="80"/>
                  </a:cubicBezTo>
                  <a:cubicBezTo>
                    <a:pt x="1222" y="69"/>
                    <a:pt x="1222" y="69"/>
                    <a:pt x="1222" y="58"/>
                  </a:cubicBezTo>
                  <a:cubicBezTo>
                    <a:pt x="1233" y="46"/>
                    <a:pt x="1233" y="35"/>
                    <a:pt x="1233" y="24"/>
                  </a:cubicBezTo>
                  <a:cubicBezTo>
                    <a:pt x="1222" y="24"/>
                    <a:pt x="1210" y="24"/>
                    <a:pt x="1210" y="10"/>
                  </a:cubicBezTo>
                  <a:cubicBezTo>
                    <a:pt x="1179" y="4"/>
                    <a:pt x="1156" y="1"/>
                    <a:pt x="113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48"/>
            <p:cNvSpPr/>
            <p:nvPr/>
          </p:nvSpPr>
          <p:spPr>
            <a:xfrm>
              <a:off x="3696730" y="1446780"/>
              <a:ext cx="38729" cy="27610"/>
            </a:xfrm>
            <a:custGeom>
              <a:avLst/>
              <a:gdLst/>
              <a:ahLst/>
              <a:cxnLst/>
              <a:rect l="l" t="t" r="r" b="b"/>
              <a:pathLst>
                <a:path w="512" h="365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93"/>
                    <a:pt x="0" y="93"/>
                    <a:pt x="70" y="163"/>
                  </a:cubicBezTo>
                  <a:cubicBezTo>
                    <a:pt x="140" y="221"/>
                    <a:pt x="210" y="280"/>
                    <a:pt x="291" y="327"/>
                  </a:cubicBezTo>
                  <a:cubicBezTo>
                    <a:pt x="336" y="352"/>
                    <a:pt x="373" y="365"/>
                    <a:pt x="403" y="365"/>
                  </a:cubicBezTo>
                  <a:cubicBezTo>
                    <a:pt x="458" y="365"/>
                    <a:pt x="490" y="323"/>
                    <a:pt x="511" y="232"/>
                  </a:cubicBezTo>
                  <a:cubicBezTo>
                    <a:pt x="361" y="151"/>
                    <a:pt x="210" y="82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48"/>
            <p:cNvSpPr/>
            <p:nvPr/>
          </p:nvSpPr>
          <p:spPr>
            <a:xfrm>
              <a:off x="3815483" y="1273264"/>
              <a:ext cx="55597" cy="31770"/>
            </a:xfrm>
            <a:custGeom>
              <a:avLst/>
              <a:gdLst/>
              <a:ahLst/>
              <a:cxnLst/>
              <a:rect l="l" t="t" r="r" b="b"/>
              <a:pathLst>
                <a:path w="735" h="420" extrusionOk="0">
                  <a:moveTo>
                    <a:pt x="735" y="1"/>
                  </a:moveTo>
                  <a:lnTo>
                    <a:pt x="735" y="1"/>
                  </a:lnTo>
                  <a:cubicBezTo>
                    <a:pt x="676" y="26"/>
                    <a:pt x="629" y="26"/>
                    <a:pt x="606" y="96"/>
                  </a:cubicBezTo>
                  <a:cubicBezTo>
                    <a:pt x="573" y="210"/>
                    <a:pt x="467" y="258"/>
                    <a:pt x="363" y="258"/>
                  </a:cubicBezTo>
                  <a:cubicBezTo>
                    <a:pt x="355" y="257"/>
                    <a:pt x="346" y="257"/>
                    <a:pt x="338" y="257"/>
                  </a:cubicBezTo>
                  <a:cubicBezTo>
                    <a:pt x="198" y="257"/>
                    <a:pt x="101" y="343"/>
                    <a:pt x="0" y="420"/>
                  </a:cubicBezTo>
                  <a:lnTo>
                    <a:pt x="37" y="420"/>
                  </a:lnTo>
                  <a:cubicBezTo>
                    <a:pt x="129" y="409"/>
                    <a:pt x="224" y="386"/>
                    <a:pt x="316" y="375"/>
                  </a:cubicBezTo>
                  <a:cubicBezTo>
                    <a:pt x="349" y="361"/>
                    <a:pt x="397" y="361"/>
                    <a:pt x="444" y="350"/>
                  </a:cubicBezTo>
                  <a:cubicBezTo>
                    <a:pt x="618" y="291"/>
                    <a:pt x="713" y="188"/>
                    <a:pt x="73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48"/>
            <p:cNvSpPr/>
            <p:nvPr/>
          </p:nvSpPr>
          <p:spPr>
            <a:xfrm>
              <a:off x="3781219" y="1333321"/>
              <a:ext cx="40696" cy="41301"/>
            </a:xfrm>
            <a:custGeom>
              <a:avLst/>
              <a:gdLst/>
              <a:ahLst/>
              <a:cxnLst/>
              <a:rect l="l" t="t" r="r" b="b"/>
              <a:pathLst>
                <a:path w="538" h="546" extrusionOk="0">
                  <a:moveTo>
                    <a:pt x="537" y="0"/>
                  </a:moveTo>
                  <a:cubicBezTo>
                    <a:pt x="512" y="12"/>
                    <a:pt x="478" y="23"/>
                    <a:pt x="442" y="45"/>
                  </a:cubicBezTo>
                  <a:cubicBezTo>
                    <a:pt x="397" y="81"/>
                    <a:pt x="372" y="126"/>
                    <a:pt x="328" y="162"/>
                  </a:cubicBezTo>
                  <a:cubicBezTo>
                    <a:pt x="269" y="196"/>
                    <a:pt x="210" y="232"/>
                    <a:pt x="152" y="266"/>
                  </a:cubicBezTo>
                  <a:cubicBezTo>
                    <a:pt x="118" y="291"/>
                    <a:pt x="82" y="302"/>
                    <a:pt x="59" y="324"/>
                  </a:cubicBezTo>
                  <a:cubicBezTo>
                    <a:pt x="1" y="383"/>
                    <a:pt x="1" y="442"/>
                    <a:pt x="48" y="500"/>
                  </a:cubicBezTo>
                  <a:cubicBezTo>
                    <a:pt x="59" y="523"/>
                    <a:pt x="71" y="534"/>
                    <a:pt x="82" y="545"/>
                  </a:cubicBezTo>
                  <a:cubicBezTo>
                    <a:pt x="233" y="361"/>
                    <a:pt x="383" y="174"/>
                    <a:pt x="537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48"/>
            <p:cNvSpPr/>
            <p:nvPr/>
          </p:nvSpPr>
          <p:spPr>
            <a:xfrm>
              <a:off x="3891350" y="1261010"/>
              <a:ext cx="13994" cy="23752"/>
            </a:xfrm>
            <a:custGeom>
              <a:avLst/>
              <a:gdLst/>
              <a:ahLst/>
              <a:cxnLst/>
              <a:rect l="l" t="t" r="r" b="b"/>
              <a:pathLst>
                <a:path w="185" h="314" extrusionOk="0">
                  <a:moveTo>
                    <a:pt x="34" y="1"/>
                  </a:moveTo>
                  <a:lnTo>
                    <a:pt x="0" y="34"/>
                  </a:lnTo>
                  <a:cubicBezTo>
                    <a:pt x="45" y="129"/>
                    <a:pt x="104" y="210"/>
                    <a:pt x="162" y="314"/>
                  </a:cubicBezTo>
                  <a:cubicBezTo>
                    <a:pt x="173" y="291"/>
                    <a:pt x="185" y="269"/>
                    <a:pt x="185" y="258"/>
                  </a:cubicBezTo>
                  <a:cubicBezTo>
                    <a:pt x="162" y="152"/>
                    <a:pt x="115" y="71"/>
                    <a:pt x="3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48"/>
            <p:cNvSpPr/>
            <p:nvPr/>
          </p:nvSpPr>
          <p:spPr>
            <a:xfrm>
              <a:off x="3738105" y="1436039"/>
              <a:ext cx="12330" cy="17776"/>
            </a:xfrm>
            <a:custGeom>
              <a:avLst/>
              <a:gdLst/>
              <a:ahLst/>
              <a:cxnLst/>
              <a:rect l="l" t="t" r="r" b="b"/>
              <a:pathLst>
                <a:path w="163" h="235" extrusionOk="0">
                  <a:moveTo>
                    <a:pt x="135" y="0"/>
                  </a:moveTo>
                  <a:cubicBezTo>
                    <a:pt x="93" y="0"/>
                    <a:pt x="66" y="22"/>
                    <a:pt x="45" y="62"/>
                  </a:cubicBezTo>
                  <a:cubicBezTo>
                    <a:pt x="1" y="120"/>
                    <a:pt x="1" y="165"/>
                    <a:pt x="45" y="235"/>
                  </a:cubicBezTo>
                  <a:cubicBezTo>
                    <a:pt x="82" y="154"/>
                    <a:pt x="115" y="84"/>
                    <a:pt x="163" y="3"/>
                  </a:cubicBezTo>
                  <a:cubicBezTo>
                    <a:pt x="153" y="1"/>
                    <a:pt x="144" y="0"/>
                    <a:pt x="13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48"/>
            <p:cNvSpPr/>
            <p:nvPr/>
          </p:nvSpPr>
          <p:spPr>
            <a:xfrm>
              <a:off x="3837646" y="1278558"/>
              <a:ext cx="21180" cy="11649"/>
            </a:xfrm>
            <a:custGeom>
              <a:avLst/>
              <a:gdLst/>
              <a:ahLst/>
              <a:cxnLst/>
              <a:rect l="l" t="t" r="r" b="b"/>
              <a:pathLst>
                <a:path w="280" h="154" extrusionOk="0">
                  <a:moveTo>
                    <a:pt x="280" y="1"/>
                  </a:moveTo>
                  <a:lnTo>
                    <a:pt x="280" y="1"/>
                  </a:lnTo>
                  <a:cubicBezTo>
                    <a:pt x="185" y="48"/>
                    <a:pt x="104" y="96"/>
                    <a:pt x="1" y="152"/>
                  </a:cubicBezTo>
                  <a:cubicBezTo>
                    <a:pt x="15" y="153"/>
                    <a:pt x="30" y="154"/>
                    <a:pt x="44" y="154"/>
                  </a:cubicBezTo>
                  <a:cubicBezTo>
                    <a:pt x="173" y="154"/>
                    <a:pt x="267" y="97"/>
                    <a:pt x="28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48"/>
            <p:cNvSpPr/>
            <p:nvPr/>
          </p:nvSpPr>
          <p:spPr>
            <a:xfrm>
              <a:off x="3357791" y="1257379"/>
              <a:ext cx="552871" cy="378969"/>
            </a:xfrm>
            <a:custGeom>
              <a:avLst/>
              <a:gdLst/>
              <a:ahLst/>
              <a:cxnLst/>
              <a:rect l="l" t="t" r="r" b="b"/>
              <a:pathLst>
                <a:path w="7309" h="5010" extrusionOk="0">
                  <a:moveTo>
                    <a:pt x="7088" y="49"/>
                  </a:moveTo>
                  <a:cubicBezTo>
                    <a:pt x="7169" y="119"/>
                    <a:pt x="7216" y="200"/>
                    <a:pt x="7239" y="306"/>
                  </a:cubicBezTo>
                  <a:cubicBezTo>
                    <a:pt x="7239" y="317"/>
                    <a:pt x="7227" y="339"/>
                    <a:pt x="7216" y="362"/>
                  </a:cubicBezTo>
                  <a:cubicBezTo>
                    <a:pt x="7158" y="258"/>
                    <a:pt x="7099" y="177"/>
                    <a:pt x="7054" y="82"/>
                  </a:cubicBezTo>
                  <a:lnTo>
                    <a:pt x="7088" y="49"/>
                  </a:lnTo>
                  <a:close/>
                  <a:moveTo>
                    <a:pt x="6624" y="281"/>
                  </a:moveTo>
                  <a:cubicBezTo>
                    <a:pt x="6611" y="377"/>
                    <a:pt x="6517" y="434"/>
                    <a:pt x="6388" y="434"/>
                  </a:cubicBezTo>
                  <a:cubicBezTo>
                    <a:pt x="6374" y="434"/>
                    <a:pt x="6359" y="433"/>
                    <a:pt x="6345" y="432"/>
                  </a:cubicBezTo>
                  <a:cubicBezTo>
                    <a:pt x="6448" y="376"/>
                    <a:pt x="6529" y="328"/>
                    <a:pt x="6624" y="281"/>
                  </a:cubicBezTo>
                  <a:close/>
                  <a:moveTo>
                    <a:pt x="6786" y="211"/>
                  </a:moveTo>
                  <a:lnTo>
                    <a:pt x="6786" y="211"/>
                  </a:lnTo>
                  <a:cubicBezTo>
                    <a:pt x="6764" y="398"/>
                    <a:pt x="6669" y="501"/>
                    <a:pt x="6495" y="560"/>
                  </a:cubicBezTo>
                  <a:cubicBezTo>
                    <a:pt x="6448" y="571"/>
                    <a:pt x="6400" y="571"/>
                    <a:pt x="6367" y="585"/>
                  </a:cubicBezTo>
                  <a:cubicBezTo>
                    <a:pt x="6275" y="596"/>
                    <a:pt x="6180" y="619"/>
                    <a:pt x="6088" y="630"/>
                  </a:cubicBezTo>
                  <a:lnTo>
                    <a:pt x="6051" y="630"/>
                  </a:lnTo>
                  <a:cubicBezTo>
                    <a:pt x="6152" y="553"/>
                    <a:pt x="6249" y="467"/>
                    <a:pt x="6389" y="467"/>
                  </a:cubicBezTo>
                  <a:cubicBezTo>
                    <a:pt x="6397" y="467"/>
                    <a:pt x="6406" y="467"/>
                    <a:pt x="6414" y="468"/>
                  </a:cubicBezTo>
                  <a:cubicBezTo>
                    <a:pt x="6518" y="468"/>
                    <a:pt x="6624" y="420"/>
                    <a:pt x="6657" y="306"/>
                  </a:cubicBezTo>
                  <a:cubicBezTo>
                    <a:pt x="6680" y="236"/>
                    <a:pt x="6727" y="236"/>
                    <a:pt x="6786" y="211"/>
                  </a:cubicBezTo>
                  <a:close/>
                  <a:moveTo>
                    <a:pt x="6135" y="1004"/>
                  </a:moveTo>
                  <a:lnTo>
                    <a:pt x="6135" y="1004"/>
                  </a:lnTo>
                  <a:cubicBezTo>
                    <a:pt x="5981" y="1178"/>
                    <a:pt x="5831" y="1365"/>
                    <a:pt x="5680" y="1549"/>
                  </a:cubicBezTo>
                  <a:cubicBezTo>
                    <a:pt x="5669" y="1538"/>
                    <a:pt x="5657" y="1527"/>
                    <a:pt x="5646" y="1504"/>
                  </a:cubicBezTo>
                  <a:cubicBezTo>
                    <a:pt x="5599" y="1446"/>
                    <a:pt x="5599" y="1387"/>
                    <a:pt x="5657" y="1328"/>
                  </a:cubicBezTo>
                  <a:cubicBezTo>
                    <a:pt x="5680" y="1306"/>
                    <a:pt x="5716" y="1295"/>
                    <a:pt x="5750" y="1270"/>
                  </a:cubicBezTo>
                  <a:cubicBezTo>
                    <a:pt x="5808" y="1236"/>
                    <a:pt x="5867" y="1200"/>
                    <a:pt x="5926" y="1166"/>
                  </a:cubicBezTo>
                  <a:cubicBezTo>
                    <a:pt x="5970" y="1130"/>
                    <a:pt x="5995" y="1085"/>
                    <a:pt x="6040" y="1049"/>
                  </a:cubicBezTo>
                  <a:cubicBezTo>
                    <a:pt x="6076" y="1027"/>
                    <a:pt x="6110" y="1016"/>
                    <a:pt x="6135" y="1004"/>
                  </a:cubicBezTo>
                  <a:close/>
                  <a:moveTo>
                    <a:pt x="6244" y="797"/>
                  </a:moveTo>
                  <a:cubicBezTo>
                    <a:pt x="6276" y="797"/>
                    <a:pt x="6309" y="804"/>
                    <a:pt x="6345" y="817"/>
                  </a:cubicBezTo>
                  <a:cubicBezTo>
                    <a:pt x="6297" y="851"/>
                    <a:pt x="6261" y="898"/>
                    <a:pt x="6216" y="934"/>
                  </a:cubicBezTo>
                  <a:cubicBezTo>
                    <a:pt x="6216" y="946"/>
                    <a:pt x="6205" y="946"/>
                    <a:pt x="6191" y="946"/>
                  </a:cubicBezTo>
                  <a:cubicBezTo>
                    <a:pt x="6110" y="957"/>
                    <a:pt x="6040" y="990"/>
                    <a:pt x="5981" y="1049"/>
                  </a:cubicBezTo>
                  <a:cubicBezTo>
                    <a:pt x="5912" y="1119"/>
                    <a:pt x="5842" y="1189"/>
                    <a:pt x="5750" y="1225"/>
                  </a:cubicBezTo>
                  <a:cubicBezTo>
                    <a:pt x="5588" y="1295"/>
                    <a:pt x="5540" y="1409"/>
                    <a:pt x="5621" y="1563"/>
                  </a:cubicBezTo>
                  <a:cubicBezTo>
                    <a:pt x="5632" y="1585"/>
                    <a:pt x="5646" y="1608"/>
                    <a:pt x="5632" y="1633"/>
                  </a:cubicBezTo>
                  <a:cubicBezTo>
                    <a:pt x="5610" y="1666"/>
                    <a:pt x="5576" y="1714"/>
                    <a:pt x="5551" y="1759"/>
                  </a:cubicBezTo>
                  <a:cubicBezTo>
                    <a:pt x="5518" y="1725"/>
                    <a:pt x="5493" y="1703"/>
                    <a:pt x="5459" y="1678"/>
                  </a:cubicBezTo>
                  <a:cubicBezTo>
                    <a:pt x="5412" y="1619"/>
                    <a:pt x="5389" y="1563"/>
                    <a:pt x="5389" y="1493"/>
                  </a:cubicBezTo>
                  <a:cubicBezTo>
                    <a:pt x="5423" y="1328"/>
                    <a:pt x="5493" y="1200"/>
                    <a:pt x="5646" y="1144"/>
                  </a:cubicBezTo>
                  <a:cubicBezTo>
                    <a:pt x="5691" y="1130"/>
                    <a:pt x="5727" y="1108"/>
                    <a:pt x="5772" y="1097"/>
                  </a:cubicBezTo>
                  <a:cubicBezTo>
                    <a:pt x="5856" y="1060"/>
                    <a:pt x="5912" y="1016"/>
                    <a:pt x="5970" y="957"/>
                  </a:cubicBezTo>
                  <a:cubicBezTo>
                    <a:pt x="6007" y="921"/>
                    <a:pt x="6051" y="876"/>
                    <a:pt x="6099" y="851"/>
                  </a:cubicBezTo>
                  <a:cubicBezTo>
                    <a:pt x="6143" y="816"/>
                    <a:pt x="6191" y="797"/>
                    <a:pt x="6244" y="797"/>
                  </a:cubicBezTo>
                  <a:close/>
                  <a:moveTo>
                    <a:pt x="4970" y="1714"/>
                  </a:moveTo>
                  <a:cubicBezTo>
                    <a:pt x="4992" y="1747"/>
                    <a:pt x="5004" y="1773"/>
                    <a:pt x="5029" y="1795"/>
                  </a:cubicBezTo>
                  <a:cubicBezTo>
                    <a:pt x="5087" y="1865"/>
                    <a:pt x="5087" y="1946"/>
                    <a:pt x="5040" y="2027"/>
                  </a:cubicBezTo>
                  <a:cubicBezTo>
                    <a:pt x="5004" y="2097"/>
                    <a:pt x="4959" y="2144"/>
                    <a:pt x="4889" y="2178"/>
                  </a:cubicBezTo>
                  <a:cubicBezTo>
                    <a:pt x="4808" y="2225"/>
                    <a:pt x="4749" y="2284"/>
                    <a:pt x="4724" y="2365"/>
                  </a:cubicBezTo>
                  <a:cubicBezTo>
                    <a:pt x="4702" y="2424"/>
                    <a:pt x="4691" y="2482"/>
                    <a:pt x="4680" y="2541"/>
                  </a:cubicBezTo>
                  <a:cubicBezTo>
                    <a:pt x="4643" y="2516"/>
                    <a:pt x="4621" y="2505"/>
                    <a:pt x="4585" y="2482"/>
                  </a:cubicBezTo>
                  <a:cubicBezTo>
                    <a:pt x="4562" y="2471"/>
                    <a:pt x="4562" y="2446"/>
                    <a:pt x="4573" y="2424"/>
                  </a:cubicBezTo>
                  <a:cubicBezTo>
                    <a:pt x="4632" y="2331"/>
                    <a:pt x="4680" y="2236"/>
                    <a:pt x="4724" y="2144"/>
                  </a:cubicBezTo>
                  <a:cubicBezTo>
                    <a:pt x="4808" y="2004"/>
                    <a:pt x="4889" y="1865"/>
                    <a:pt x="4970" y="1714"/>
                  </a:cubicBezTo>
                  <a:close/>
                  <a:moveTo>
                    <a:pt x="5163" y="2362"/>
                  </a:moveTo>
                  <a:cubicBezTo>
                    <a:pt x="5172" y="2362"/>
                    <a:pt x="5181" y="2363"/>
                    <a:pt x="5191" y="2365"/>
                  </a:cubicBezTo>
                  <a:cubicBezTo>
                    <a:pt x="5143" y="2446"/>
                    <a:pt x="5110" y="2516"/>
                    <a:pt x="5073" y="2597"/>
                  </a:cubicBezTo>
                  <a:cubicBezTo>
                    <a:pt x="5029" y="2527"/>
                    <a:pt x="5029" y="2482"/>
                    <a:pt x="5073" y="2424"/>
                  </a:cubicBezTo>
                  <a:cubicBezTo>
                    <a:pt x="5094" y="2384"/>
                    <a:pt x="5121" y="2362"/>
                    <a:pt x="5163" y="2362"/>
                  </a:cubicBezTo>
                  <a:close/>
                  <a:moveTo>
                    <a:pt x="5099" y="1527"/>
                  </a:moveTo>
                  <a:cubicBezTo>
                    <a:pt x="5121" y="1574"/>
                    <a:pt x="5143" y="1619"/>
                    <a:pt x="5168" y="1655"/>
                  </a:cubicBezTo>
                  <a:cubicBezTo>
                    <a:pt x="5238" y="1806"/>
                    <a:pt x="5249" y="1946"/>
                    <a:pt x="5157" y="2097"/>
                  </a:cubicBezTo>
                  <a:cubicBezTo>
                    <a:pt x="5099" y="2178"/>
                    <a:pt x="5029" y="2236"/>
                    <a:pt x="4948" y="2284"/>
                  </a:cubicBezTo>
                  <a:cubicBezTo>
                    <a:pt x="4842" y="2354"/>
                    <a:pt x="4783" y="2446"/>
                    <a:pt x="4819" y="2586"/>
                  </a:cubicBezTo>
                  <a:lnTo>
                    <a:pt x="4819" y="2622"/>
                  </a:lnTo>
                  <a:cubicBezTo>
                    <a:pt x="4783" y="2597"/>
                    <a:pt x="4738" y="2574"/>
                    <a:pt x="4738" y="2552"/>
                  </a:cubicBezTo>
                  <a:cubicBezTo>
                    <a:pt x="4738" y="2412"/>
                    <a:pt x="4783" y="2284"/>
                    <a:pt x="4923" y="2203"/>
                  </a:cubicBezTo>
                  <a:cubicBezTo>
                    <a:pt x="4981" y="2178"/>
                    <a:pt x="5029" y="2122"/>
                    <a:pt x="5073" y="2063"/>
                  </a:cubicBezTo>
                  <a:cubicBezTo>
                    <a:pt x="5143" y="1968"/>
                    <a:pt x="5132" y="1865"/>
                    <a:pt x="5062" y="1773"/>
                  </a:cubicBezTo>
                  <a:cubicBezTo>
                    <a:pt x="5051" y="1747"/>
                    <a:pt x="5029" y="1725"/>
                    <a:pt x="5018" y="1703"/>
                  </a:cubicBezTo>
                  <a:cubicBezTo>
                    <a:pt x="5018" y="1678"/>
                    <a:pt x="5018" y="1655"/>
                    <a:pt x="5029" y="1644"/>
                  </a:cubicBezTo>
                  <a:cubicBezTo>
                    <a:pt x="5040" y="1597"/>
                    <a:pt x="5062" y="1563"/>
                    <a:pt x="5099" y="1527"/>
                  </a:cubicBezTo>
                  <a:close/>
                  <a:moveTo>
                    <a:pt x="7018" y="119"/>
                  </a:moveTo>
                  <a:cubicBezTo>
                    <a:pt x="7088" y="189"/>
                    <a:pt x="7135" y="270"/>
                    <a:pt x="7158" y="362"/>
                  </a:cubicBezTo>
                  <a:cubicBezTo>
                    <a:pt x="7099" y="376"/>
                    <a:pt x="7054" y="398"/>
                    <a:pt x="7007" y="409"/>
                  </a:cubicBezTo>
                  <a:cubicBezTo>
                    <a:pt x="6786" y="490"/>
                    <a:pt x="6610" y="619"/>
                    <a:pt x="6437" y="758"/>
                  </a:cubicBezTo>
                  <a:cubicBezTo>
                    <a:pt x="6411" y="766"/>
                    <a:pt x="6392" y="774"/>
                    <a:pt x="6372" y="774"/>
                  </a:cubicBezTo>
                  <a:cubicBezTo>
                    <a:pt x="6363" y="774"/>
                    <a:pt x="6354" y="773"/>
                    <a:pt x="6345" y="770"/>
                  </a:cubicBezTo>
                  <a:lnTo>
                    <a:pt x="6180" y="770"/>
                  </a:lnTo>
                  <a:cubicBezTo>
                    <a:pt x="6088" y="781"/>
                    <a:pt x="6029" y="851"/>
                    <a:pt x="5959" y="909"/>
                  </a:cubicBezTo>
                  <a:cubicBezTo>
                    <a:pt x="5912" y="957"/>
                    <a:pt x="5856" y="1004"/>
                    <a:pt x="5797" y="1038"/>
                  </a:cubicBezTo>
                  <a:cubicBezTo>
                    <a:pt x="5750" y="1074"/>
                    <a:pt x="5702" y="1085"/>
                    <a:pt x="5646" y="1097"/>
                  </a:cubicBezTo>
                  <a:cubicBezTo>
                    <a:pt x="5518" y="1144"/>
                    <a:pt x="5448" y="1236"/>
                    <a:pt x="5389" y="1354"/>
                  </a:cubicBezTo>
                  <a:cubicBezTo>
                    <a:pt x="5319" y="1504"/>
                    <a:pt x="5342" y="1619"/>
                    <a:pt x="5470" y="1736"/>
                  </a:cubicBezTo>
                  <a:lnTo>
                    <a:pt x="5493" y="1759"/>
                  </a:lnTo>
                  <a:cubicBezTo>
                    <a:pt x="5518" y="1784"/>
                    <a:pt x="5518" y="1806"/>
                    <a:pt x="5507" y="1828"/>
                  </a:cubicBezTo>
                  <a:cubicBezTo>
                    <a:pt x="5412" y="1982"/>
                    <a:pt x="5319" y="2133"/>
                    <a:pt x="5227" y="2295"/>
                  </a:cubicBezTo>
                  <a:cubicBezTo>
                    <a:pt x="5213" y="2306"/>
                    <a:pt x="5202" y="2317"/>
                    <a:pt x="5180" y="2317"/>
                  </a:cubicBezTo>
                  <a:cubicBezTo>
                    <a:pt x="5087" y="2317"/>
                    <a:pt x="5029" y="2376"/>
                    <a:pt x="5004" y="2457"/>
                  </a:cubicBezTo>
                  <a:cubicBezTo>
                    <a:pt x="4981" y="2527"/>
                    <a:pt x="4992" y="2574"/>
                    <a:pt x="5029" y="2633"/>
                  </a:cubicBezTo>
                  <a:cubicBezTo>
                    <a:pt x="5039" y="2653"/>
                    <a:pt x="5040" y="2683"/>
                    <a:pt x="5025" y="2683"/>
                  </a:cubicBezTo>
                  <a:cubicBezTo>
                    <a:pt x="5023" y="2683"/>
                    <a:pt x="5020" y="2682"/>
                    <a:pt x="5018" y="2681"/>
                  </a:cubicBezTo>
                  <a:cubicBezTo>
                    <a:pt x="4970" y="2681"/>
                    <a:pt x="4923" y="2655"/>
                    <a:pt x="4878" y="2633"/>
                  </a:cubicBezTo>
                  <a:cubicBezTo>
                    <a:pt x="4864" y="2622"/>
                    <a:pt x="4864" y="2586"/>
                    <a:pt x="4864" y="2563"/>
                  </a:cubicBezTo>
                  <a:cubicBezTo>
                    <a:pt x="4842" y="2482"/>
                    <a:pt x="4864" y="2412"/>
                    <a:pt x="4934" y="2365"/>
                  </a:cubicBezTo>
                  <a:cubicBezTo>
                    <a:pt x="4981" y="2331"/>
                    <a:pt x="5018" y="2306"/>
                    <a:pt x="5062" y="2273"/>
                  </a:cubicBezTo>
                  <a:cubicBezTo>
                    <a:pt x="5238" y="2155"/>
                    <a:pt x="5308" y="1935"/>
                    <a:pt x="5249" y="1747"/>
                  </a:cubicBezTo>
                  <a:cubicBezTo>
                    <a:pt x="5227" y="1689"/>
                    <a:pt x="5202" y="1644"/>
                    <a:pt x="5180" y="1585"/>
                  </a:cubicBezTo>
                  <a:cubicBezTo>
                    <a:pt x="5132" y="1516"/>
                    <a:pt x="5132" y="1468"/>
                    <a:pt x="5191" y="1398"/>
                  </a:cubicBezTo>
                  <a:cubicBezTo>
                    <a:pt x="5378" y="1155"/>
                    <a:pt x="5621" y="946"/>
                    <a:pt x="5867" y="758"/>
                  </a:cubicBezTo>
                  <a:cubicBezTo>
                    <a:pt x="5926" y="711"/>
                    <a:pt x="5981" y="666"/>
                    <a:pt x="6065" y="666"/>
                  </a:cubicBezTo>
                  <a:cubicBezTo>
                    <a:pt x="6065" y="670"/>
                    <a:pt x="6066" y="671"/>
                    <a:pt x="6069" y="671"/>
                  </a:cubicBezTo>
                  <a:cubicBezTo>
                    <a:pt x="6073" y="671"/>
                    <a:pt x="6080" y="666"/>
                    <a:pt x="6088" y="666"/>
                  </a:cubicBezTo>
                  <a:cubicBezTo>
                    <a:pt x="6180" y="619"/>
                    <a:pt x="6286" y="619"/>
                    <a:pt x="6378" y="619"/>
                  </a:cubicBezTo>
                  <a:cubicBezTo>
                    <a:pt x="6576" y="596"/>
                    <a:pt x="6750" y="515"/>
                    <a:pt x="6797" y="306"/>
                  </a:cubicBezTo>
                  <a:cubicBezTo>
                    <a:pt x="6833" y="211"/>
                    <a:pt x="6878" y="152"/>
                    <a:pt x="6959" y="130"/>
                  </a:cubicBezTo>
                  <a:cubicBezTo>
                    <a:pt x="6973" y="130"/>
                    <a:pt x="6984" y="119"/>
                    <a:pt x="6984" y="119"/>
                  </a:cubicBezTo>
                  <a:close/>
                  <a:moveTo>
                    <a:pt x="4529" y="2505"/>
                  </a:moveTo>
                  <a:lnTo>
                    <a:pt x="4529" y="2505"/>
                  </a:lnTo>
                  <a:cubicBezTo>
                    <a:pt x="4691" y="2586"/>
                    <a:pt x="4842" y="2655"/>
                    <a:pt x="4992" y="2736"/>
                  </a:cubicBezTo>
                  <a:cubicBezTo>
                    <a:pt x="4971" y="2827"/>
                    <a:pt x="4939" y="2869"/>
                    <a:pt x="4884" y="2869"/>
                  </a:cubicBezTo>
                  <a:cubicBezTo>
                    <a:pt x="4854" y="2869"/>
                    <a:pt x="4817" y="2856"/>
                    <a:pt x="4772" y="2831"/>
                  </a:cubicBezTo>
                  <a:cubicBezTo>
                    <a:pt x="4691" y="2784"/>
                    <a:pt x="4621" y="2725"/>
                    <a:pt x="4551" y="2667"/>
                  </a:cubicBezTo>
                  <a:cubicBezTo>
                    <a:pt x="4481" y="2597"/>
                    <a:pt x="4481" y="2597"/>
                    <a:pt x="4529" y="2505"/>
                  </a:cubicBezTo>
                  <a:close/>
                  <a:moveTo>
                    <a:pt x="493" y="306"/>
                  </a:moveTo>
                  <a:cubicBezTo>
                    <a:pt x="651" y="306"/>
                    <a:pt x="810" y="387"/>
                    <a:pt x="897" y="538"/>
                  </a:cubicBezTo>
                  <a:cubicBezTo>
                    <a:pt x="946" y="636"/>
                    <a:pt x="961" y="671"/>
                    <a:pt x="1018" y="671"/>
                  </a:cubicBezTo>
                  <a:cubicBezTo>
                    <a:pt x="1042" y="671"/>
                    <a:pt x="1073" y="665"/>
                    <a:pt x="1118" y="655"/>
                  </a:cubicBezTo>
                  <a:cubicBezTo>
                    <a:pt x="1157" y="647"/>
                    <a:pt x="1196" y="641"/>
                    <a:pt x="1234" y="641"/>
                  </a:cubicBezTo>
                  <a:cubicBezTo>
                    <a:pt x="1308" y="641"/>
                    <a:pt x="1377" y="662"/>
                    <a:pt x="1431" y="725"/>
                  </a:cubicBezTo>
                  <a:cubicBezTo>
                    <a:pt x="1526" y="806"/>
                    <a:pt x="1570" y="921"/>
                    <a:pt x="1570" y="1038"/>
                  </a:cubicBezTo>
                  <a:cubicBezTo>
                    <a:pt x="1581" y="1166"/>
                    <a:pt x="1526" y="1270"/>
                    <a:pt x="1419" y="1340"/>
                  </a:cubicBezTo>
                  <a:cubicBezTo>
                    <a:pt x="1361" y="1387"/>
                    <a:pt x="1302" y="1423"/>
                    <a:pt x="1246" y="1468"/>
                  </a:cubicBezTo>
                  <a:cubicBezTo>
                    <a:pt x="1118" y="1585"/>
                    <a:pt x="1140" y="1736"/>
                    <a:pt x="1291" y="1806"/>
                  </a:cubicBezTo>
                  <a:cubicBezTo>
                    <a:pt x="1350" y="1828"/>
                    <a:pt x="1408" y="1854"/>
                    <a:pt x="1478" y="1876"/>
                  </a:cubicBezTo>
                  <a:cubicBezTo>
                    <a:pt x="1537" y="1887"/>
                    <a:pt x="1570" y="1912"/>
                    <a:pt x="1607" y="1968"/>
                  </a:cubicBezTo>
                  <a:cubicBezTo>
                    <a:pt x="1629" y="2004"/>
                    <a:pt x="1665" y="2038"/>
                    <a:pt x="1688" y="2074"/>
                  </a:cubicBezTo>
                  <a:cubicBezTo>
                    <a:pt x="1746" y="2133"/>
                    <a:pt x="1824" y="2165"/>
                    <a:pt x="1901" y="2165"/>
                  </a:cubicBezTo>
                  <a:cubicBezTo>
                    <a:pt x="1944" y="2165"/>
                    <a:pt x="1987" y="2154"/>
                    <a:pt x="2026" y="2133"/>
                  </a:cubicBezTo>
                  <a:cubicBezTo>
                    <a:pt x="2095" y="2097"/>
                    <a:pt x="2118" y="2052"/>
                    <a:pt x="2107" y="1993"/>
                  </a:cubicBezTo>
                  <a:cubicBezTo>
                    <a:pt x="2107" y="1876"/>
                    <a:pt x="2095" y="1759"/>
                    <a:pt x="2107" y="1644"/>
                  </a:cubicBezTo>
                  <a:cubicBezTo>
                    <a:pt x="2129" y="1446"/>
                    <a:pt x="2280" y="1295"/>
                    <a:pt x="2467" y="1284"/>
                  </a:cubicBezTo>
                  <a:cubicBezTo>
                    <a:pt x="2483" y="1283"/>
                    <a:pt x="2499" y="1282"/>
                    <a:pt x="2514" y="1282"/>
                  </a:cubicBezTo>
                  <a:cubicBezTo>
                    <a:pt x="2714" y="1282"/>
                    <a:pt x="2886" y="1365"/>
                    <a:pt x="3026" y="1516"/>
                  </a:cubicBezTo>
                  <a:cubicBezTo>
                    <a:pt x="3143" y="1633"/>
                    <a:pt x="3177" y="1773"/>
                    <a:pt x="3143" y="1935"/>
                  </a:cubicBezTo>
                  <a:cubicBezTo>
                    <a:pt x="3118" y="2063"/>
                    <a:pt x="3062" y="2166"/>
                    <a:pt x="2978" y="2261"/>
                  </a:cubicBezTo>
                  <a:cubicBezTo>
                    <a:pt x="2875" y="2387"/>
                    <a:pt x="2875" y="2401"/>
                    <a:pt x="2956" y="2527"/>
                  </a:cubicBezTo>
                  <a:cubicBezTo>
                    <a:pt x="2956" y="2552"/>
                    <a:pt x="2967" y="2563"/>
                    <a:pt x="2978" y="2574"/>
                  </a:cubicBezTo>
                  <a:cubicBezTo>
                    <a:pt x="3037" y="2703"/>
                    <a:pt x="3003" y="2831"/>
                    <a:pt x="2978" y="2960"/>
                  </a:cubicBezTo>
                  <a:cubicBezTo>
                    <a:pt x="2945" y="2912"/>
                    <a:pt x="2922" y="2876"/>
                    <a:pt x="2886" y="2854"/>
                  </a:cubicBezTo>
                  <a:cubicBezTo>
                    <a:pt x="2758" y="2773"/>
                    <a:pt x="2724" y="2655"/>
                    <a:pt x="2735" y="2516"/>
                  </a:cubicBezTo>
                  <a:cubicBezTo>
                    <a:pt x="2746" y="2401"/>
                    <a:pt x="2783" y="2273"/>
                    <a:pt x="2805" y="2155"/>
                  </a:cubicBezTo>
                  <a:cubicBezTo>
                    <a:pt x="2839" y="2038"/>
                    <a:pt x="2875" y="1935"/>
                    <a:pt x="2853" y="1817"/>
                  </a:cubicBezTo>
                  <a:cubicBezTo>
                    <a:pt x="2839" y="1666"/>
                    <a:pt x="2783" y="1538"/>
                    <a:pt x="2654" y="1457"/>
                  </a:cubicBezTo>
                  <a:cubicBezTo>
                    <a:pt x="2623" y="1430"/>
                    <a:pt x="2589" y="1418"/>
                    <a:pt x="2556" y="1418"/>
                  </a:cubicBezTo>
                  <a:cubicBezTo>
                    <a:pt x="2516" y="1418"/>
                    <a:pt x="2477" y="1436"/>
                    <a:pt x="2445" y="1468"/>
                  </a:cubicBezTo>
                  <a:cubicBezTo>
                    <a:pt x="2408" y="1516"/>
                    <a:pt x="2375" y="1563"/>
                    <a:pt x="2364" y="1608"/>
                  </a:cubicBezTo>
                  <a:cubicBezTo>
                    <a:pt x="2338" y="1714"/>
                    <a:pt x="2327" y="1828"/>
                    <a:pt x="2316" y="1935"/>
                  </a:cubicBezTo>
                  <a:cubicBezTo>
                    <a:pt x="2305" y="2063"/>
                    <a:pt x="2257" y="2166"/>
                    <a:pt x="2140" y="2236"/>
                  </a:cubicBezTo>
                  <a:cubicBezTo>
                    <a:pt x="2115" y="2255"/>
                    <a:pt x="2083" y="2266"/>
                    <a:pt x="2054" y="2266"/>
                  </a:cubicBezTo>
                  <a:cubicBezTo>
                    <a:pt x="2044" y="2266"/>
                    <a:pt x="2034" y="2264"/>
                    <a:pt x="2026" y="2261"/>
                  </a:cubicBezTo>
                  <a:cubicBezTo>
                    <a:pt x="2006" y="2258"/>
                    <a:pt x="1988" y="2256"/>
                    <a:pt x="1970" y="2256"/>
                  </a:cubicBezTo>
                  <a:cubicBezTo>
                    <a:pt x="1922" y="2256"/>
                    <a:pt x="1878" y="2268"/>
                    <a:pt x="1827" y="2284"/>
                  </a:cubicBezTo>
                  <a:cubicBezTo>
                    <a:pt x="1791" y="2297"/>
                    <a:pt x="1756" y="2304"/>
                    <a:pt x="1724" y="2304"/>
                  </a:cubicBezTo>
                  <a:cubicBezTo>
                    <a:pt x="1644" y="2304"/>
                    <a:pt x="1579" y="2262"/>
                    <a:pt x="1537" y="2178"/>
                  </a:cubicBezTo>
                  <a:cubicBezTo>
                    <a:pt x="1456" y="2016"/>
                    <a:pt x="1327" y="1935"/>
                    <a:pt x="1176" y="1887"/>
                  </a:cubicBezTo>
                  <a:cubicBezTo>
                    <a:pt x="1122" y="1875"/>
                    <a:pt x="1067" y="1866"/>
                    <a:pt x="1015" y="1866"/>
                  </a:cubicBezTo>
                  <a:cubicBezTo>
                    <a:pt x="920" y="1866"/>
                    <a:pt x="831" y="1896"/>
                    <a:pt x="757" y="1993"/>
                  </a:cubicBezTo>
                  <a:cubicBezTo>
                    <a:pt x="732" y="2024"/>
                    <a:pt x="704" y="2039"/>
                    <a:pt x="673" y="2039"/>
                  </a:cubicBezTo>
                  <a:cubicBezTo>
                    <a:pt x="645" y="2039"/>
                    <a:pt x="614" y="2027"/>
                    <a:pt x="581" y="2004"/>
                  </a:cubicBezTo>
                  <a:cubicBezTo>
                    <a:pt x="500" y="1946"/>
                    <a:pt x="478" y="1854"/>
                    <a:pt x="523" y="1773"/>
                  </a:cubicBezTo>
                  <a:cubicBezTo>
                    <a:pt x="559" y="1678"/>
                    <a:pt x="629" y="1619"/>
                    <a:pt x="710" y="1574"/>
                  </a:cubicBezTo>
                  <a:cubicBezTo>
                    <a:pt x="791" y="1527"/>
                    <a:pt x="883" y="1493"/>
                    <a:pt x="967" y="1435"/>
                  </a:cubicBezTo>
                  <a:cubicBezTo>
                    <a:pt x="1140" y="1340"/>
                    <a:pt x="1188" y="1178"/>
                    <a:pt x="1106" y="1004"/>
                  </a:cubicBezTo>
                  <a:cubicBezTo>
                    <a:pt x="1048" y="876"/>
                    <a:pt x="942" y="781"/>
                    <a:pt x="838" y="711"/>
                  </a:cubicBezTo>
                  <a:cubicBezTo>
                    <a:pt x="718" y="629"/>
                    <a:pt x="596" y="589"/>
                    <a:pt x="469" y="589"/>
                  </a:cubicBezTo>
                  <a:cubicBezTo>
                    <a:pt x="437" y="589"/>
                    <a:pt x="405" y="591"/>
                    <a:pt x="372" y="596"/>
                  </a:cubicBezTo>
                  <a:cubicBezTo>
                    <a:pt x="291" y="608"/>
                    <a:pt x="210" y="630"/>
                    <a:pt x="129" y="655"/>
                  </a:cubicBezTo>
                  <a:cubicBezTo>
                    <a:pt x="104" y="655"/>
                    <a:pt x="81" y="655"/>
                    <a:pt x="70" y="641"/>
                  </a:cubicBezTo>
                  <a:lnTo>
                    <a:pt x="70" y="596"/>
                  </a:lnTo>
                  <a:cubicBezTo>
                    <a:pt x="104" y="549"/>
                    <a:pt x="129" y="501"/>
                    <a:pt x="162" y="457"/>
                  </a:cubicBezTo>
                  <a:cubicBezTo>
                    <a:pt x="249" y="354"/>
                    <a:pt x="371" y="306"/>
                    <a:pt x="493" y="306"/>
                  </a:cubicBezTo>
                  <a:close/>
                  <a:moveTo>
                    <a:pt x="464" y="630"/>
                  </a:moveTo>
                  <a:cubicBezTo>
                    <a:pt x="721" y="641"/>
                    <a:pt x="919" y="770"/>
                    <a:pt x="1048" y="990"/>
                  </a:cubicBezTo>
                  <a:cubicBezTo>
                    <a:pt x="1081" y="1060"/>
                    <a:pt x="1106" y="1130"/>
                    <a:pt x="1093" y="1200"/>
                  </a:cubicBezTo>
                  <a:cubicBezTo>
                    <a:pt x="1081" y="1284"/>
                    <a:pt x="1037" y="1354"/>
                    <a:pt x="953" y="1387"/>
                  </a:cubicBezTo>
                  <a:cubicBezTo>
                    <a:pt x="872" y="1435"/>
                    <a:pt x="791" y="1479"/>
                    <a:pt x="710" y="1527"/>
                  </a:cubicBezTo>
                  <a:cubicBezTo>
                    <a:pt x="618" y="1574"/>
                    <a:pt x="534" y="1644"/>
                    <a:pt x="489" y="1725"/>
                  </a:cubicBezTo>
                  <a:cubicBezTo>
                    <a:pt x="430" y="1842"/>
                    <a:pt x="453" y="1968"/>
                    <a:pt x="559" y="2038"/>
                  </a:cubicBezTo>
                  <a:cubicBezTo>
                    <a:pt x="595" y="2065"/>
                    <a:pt x="629" y="2078"/>
                    <a:pt x="663" y="2078"/>
                  </a:cubicBezTo>
                  <a:cubicBezTo>
                    <a:pt x="716" y="2078"/>
                    <a:pt x="769" y="2045"/>
                    <a:pt x="827" y="1982"/>
                  </a:cubicBezTo>
                  <a:cubicBezTo>
                    <a:pt x="872" y="1935"/>
                    <a:pt x="919" y="1912"/>
                    <a:pt x="967" y="1912"/>
                  </a:cubicBezTo>
                  <a:cubicBezTo>
                    <a:pt x="984" y="1910"/>
                    <a:pt x="1001" y="1909"/>
                    <a:pt x="1018" y="1909"/>
                  </a:cubicBezTo>
                  <a:cubicBezTo>
                    <a:pt x="1193" y="1909"/>
                    <a:pt x="1394" y="2019"/>
                    <a:pt x="1478" y="2166"/>
                  </a:cubicBezTo>
                  <a:cubicBezTo>
                    <a:pt x="1541" y="2286"/>
                    <a:pt x="1621" y="2340"/>
                    <a:pt x="1724" y="2340"/>
                  </a:cubicBezTo>
                  <a:cubicBezTo>
                    <a:pt x="1773" y="2340"/>
                    <a:pt x="1826" y="2328"/>
                    <a:pt x="1886" y="2306"/>
                  </a:cubicBezTo>
                  <a:cubicBezTo>
                    <a:pt x="1897" y="2301"/>
                    <a:pt x="1912" y="2301"/>
                    <a:pt x="1928" y="2301"/>
                  </a:cubicBezTo>
                  <a:cubicBezTo>
                    <a:pt x="1944" y="2301"/>
                    <a:pt x="1961" y="2301"/>
                    <a:pt x="1978" y="2295"/>
                  </a:cubicBezTo>
                  <a:cubicBezTo>
                    <a:pt x="2007" y="2295"/>
                    <a:pt x="2037" y="2298"/>
                    <a:pt x="2064" y="2298"/>
                  </a:cubicBezTo>
                  <a:cubicBezTo>
                    <a:pt x="2092" y="2298"/>
                    <a:pt x="2118" y="2295"/>
                    <a:pt x="2140" y="2284"/>
                  </a:cubicBezTo>
                  <a:cubicBezTo>
                    <a:pt x="2246" y="2225"/>
                    <a:pt x="2327" y="2144"/>
                    <a:pt x="2338" y="2016"/>
                  </a:cubicBezTo>
                  <a:cubicBezTo>
                    <a:pt x="2350" y="1935"/>
                    <a:pt x="2350" y="1854"/>
                    <a:pt x="2375" y="1784"/>
                  </a:cubicBezTo>
                  <a:cubicBezTo>
                    <a:pt x="2386" y="1689"/>
                    <a:pt x="2408" y="1608"/>
                    <a:pt x="2456" y="1538"/>
                  </a:cubicBezTo>
                  <a:cubicBezTo>
                    <a:pt x="2475" y="1485"/>
                    <a:pt x="2514" y="1459"/>
                    <a:pt x="2557" y="1459"/>
                  </a:cubicBezTo>
                  <a:cubicBezTo>
                    <a:pt x="2589" y="1459"/>
                    <a:pt x="2624" y="1474"/>
                    <a:pt x="2654" y="1504"/>
                  </a:cubicBezTo>
                  <a:cubicBezTo>
                    <a:pt x="2699" y="1538"/>
                    <a:pt x="2746" y="1585"/>
                    <a:pt x="2769" y="1644"/>
                  </a:cubicBezTo>
                  <a:cubicBezTo>
                    <a:pt x="2853" y="1806"/>
                    <a:pt x="2827" y="1968"/>
                    <a:pt x="2783" y="2133"/>
                  </a:cubicBezTo>
                  <a:cubicBezTo>
                    <a:pt x="2746" y="2236"/>
                    <a:pt x="2713" y="2354"/>
                    <a:pt x="2699" y="2471"/>
                  </a:cubicBezTo>
                  <a:cubicBezTo>
                    <a:pt x="2677" y="2633"/>
                    <a:pt x="2713" y="2784"/>
                    <a:pt x="2864" y="2876"/>
                  </a:cubicBezTo>
                  <a:cubicBezTo>
                    <a:pt x="2886" y="2901"/>
                    <a:pt x="2908" y="2935"/>
                    <a:pt x="2934" y="2971"/>
                  </a:cubicBezTo>
                  <a:cubicBezTo>
                    <a:pt x="2956" y="3005"/>
                    <a:pt x="2956" y="3041"/>
                    <a:pt x="2908" y="3063"/>
                  </a:cubicBezTo>
                  <a:cubicBezTo>
                    <a:pt x="2839" y="3111"/>
                    <a:pt x="2758" y="3169"/>
                    <a:pt x="2677" y="3214"/>
                  </a:cubicBezTo>
                  <a:lnTo>
                    <a:pt x="2629" y="3214"/>
                  </a:lnTo>
                  <a:cubicBezTo>
                    <a:pt x="2607" y="3203"/>
                    <a:pt x="2573" y="3181"/>
                    <a:pt x="2537" y="3155"/>
                  </a:cubicBezTo>
                  <a:cubicBezTo>
                    <a:pt x="2503" y="3122"/>
                    <a:pt x="2489" y="3086"/>
                    <a:pt x="2514" y="3041"/>
                  </a:cubicBezTo>
                  <a:cubicBezTo>
                    <a:pt x="2537" y="3005"/>
                    <a:pt x="2559" y="2971"/>
                    <a:pt x="2573" y="2935"/>
                  </a:cubicBezTo>
                  <a:cubicBezTo>
                    <a:pt x="2607" y="2876"/>
                    <a:pt x="2607" y="2820"/>
                    <a:pt x="2559" y="2773"/>
                  </a:cubicBezTo>
                  <a:cubicBezTo>
                    <a:pt x="2514" y="2692"/>
                    <a:pt x="2445" y="2644"/>
                    <a:pt x="2350" y="2644"/>
                  </a:cubicBezTo>
                  <a:cubicBezTo>
                    <a:pt x="2333" y="2646"/>
                    <a:pt x="2316" y="2646"/>
                    <a:pt x="2300" y="2646"/>
                  </a:cubicBezTo>
                  <a:cubicBezTo>
                    <a:pt x="2192" y="2646"/>
                    <a:pt x="2089" y="2617"/>
                    <a:pt x="1978" y="2586"/>
                  </a:cubicBezTo>
                  <a:cubicBezTo>
                    <a:pt x="1919" y="2568"/>
                    <a:pt x="1860" y="2558"/>
                    <a:pt x="1804" y="2558"/>
                  </a:cubicBezTo>
                  <a:cubicBezTo>
                    <a:pt x="1672" y="2558"/>
                    <a:pt x="1557" y="2614"/>
                    <a:pt x="1500" y="2762"/>
                  </a:cubicBezTo>
                  <a:cubicBezTo>
                    <a:pt x="1478" y="2831"/>
                    <a:pt x="1419" y="2865"/>
                    <a:pt x="1350" y="2901"/>
                  </a:cubicBezTo>
                  <a:cubicBezTo>
                    <a:pt x="1330" y="2906"/>
                    <a:pt x="1313" y="2909"/>
                    <a:pt x="1297" y="2909"/>
                  </a:cubicBezTo>
                  <a:cubicBezTo>
                    <a:pt x="1274" y="2909"/>
                    <a:pt x="1253" y="2903"/>
                    <a:pt x="1232" y="2890"/>
                  </a:cubicBezTo>
                  <a:cubicBezTo>
                    <a:pt x="1199" y="2854"/>
                    <a:pt x="1188" y="2806"/>
                    <a:pt x="1199" y="2762"/>
                  </a:cubicBezTo>
                  <a:cubicBezTo>
                    <a:pt x="1210" y="2725"/>
                    <a:pt x="1221" y="2703"/>
                    <a:pt x="1232" y="2667"/>
                  </a:cubicBezTo>
                  <a:cubicBezTo>
                    <a:pt x="1327" y="2482"/>
                    <a:pt x="1291" y="2317"/>
                    <a:pt x="1129" y="2192"/>
                  </a:cubicBezTo>
                  <a:cubicBezTo>
                    <a:pt x="1072" y="2145"/>
                    <a:pt x="1002" y="2122"/>
                    <a:pt x="931" y="2122"/>
                  </a:cubicBezTo>
                  <a:cubicBezTo>
                    <a:pt x="856" y="2122"/>
                    <a:pt x="781" y="2148"/>
                    <a:pt x="721" y="2203"/>
                  </a:cubicBezTo>
                  <a:cubicBezTo>
                    <a:pt x="699" y="2236"/>
                    <a:pt x="673" y="2261"/>
                    <a:pt x="640" y="2284"/>
                  </a:cubicBezTo>
                  <a:cubicBezTo>
                    <a:pt x="604" y="2306"/>
                    <a:pt x="570" y="2317"/>
                    <a:pt x="523" y="2331"/>
                  </a:cubicBezTo>
                  <a:cubicBezTo>
                    <a:pt x="514" y="2332"/>
                    <a:pt x="506" y="2333"/>
                    <a:pt x="497" y="2333"/>
                  </a:cubicBezTo>
                  <a:cubicBezTo>
                    <a:pt x="343" y="2333"/>
                    <a:pt x="187" y="2146"/>
                    <a:pt x="232" y="1968"/>
                  </a:cubicBezTo>
                  <a:cubicBezTo>
                    <a:pt x="268" y="1854"/>
                    <a:pt x="324" y="1747"/>
                    <a:pt x="394" y="1655"/>
                  </a:cubicBezTo>
                  <a:cubicBezTo>
                    <a:pt x="478" y="1574"/>
                    <a:pt x="489" y="1479"/>
                    <a:pt x="430" y="1376"/>
                  </a:cubicBezTo>
                  <a:cubicBezTo>
                    <a:pt x="394" y="1328"/>
                    <a:pt x="408" y="1284"/>
                    <a:pt x="453" y="1247"/>
                  </a:cubicBezTo>
                  <a:cubicBezTo>
                    <a:pt x="489" y="1225"/>
                    <a:pt x="523" y="1214"/>
                    <a:pt x="559" y="1189"/>
                  </a:cubicBezTo>
                  <a:cubicBezTo>
                    <a:pt x="699" y="1144"/>
                    <a:pt x="721" y="1049"/>
                    <a:pt x="662" y="921"/>
                  </a:cubicBezTo>
                  <a:cubicBezTo>
                    <a:pt x="604" y="806"/>
                    <a:pt x="500" y="747"/>
                    <a:pt x="383" y="711"/>
                  </a:cubicBezTo>
                  <a:cubicBezTo>
                    <a:pt x="338" y="689"/>
                    <a:pt x="291" y="677"/>
                    <a:pt x="232" y="666"/>
                  </a:cubicBezTo>
                  <a:lnTo>
                    <a:pt x="232" y="655"/>
                  </a:lnTo>
                  <a:cubicBezTo>
                    <a:pt x="313" y="641"/>
                    <a:pt x="394" y="630"/>
                    <a:pt x="464" y="630"/>
                  </a:cubicBezTo>
                  <a:close/>
                  <a:moveTo>
                    <a:pt x="430" y="1516"/>
                  </a:moveTo>
                  <a:lnTo>
                    <a:pt x="430" y="1516"/>
                  </a:lnTo>
                  <a:cubicBezTo>
                    <a:pt x="408" y="1563"/>
                    <a:pt x="383" y="1597"/>
                    <a:pt x="349" y="1644"/>
                  </a:cubicBezTo>
                  <a:cubicBezTo>
                    <a:pt x="313" y="1703"/>
                    <a:pt x="268" y="1759"/>
                    <a:pt x="232" y="1817"/>
                  </a:cubicBezTo>
                  <a:cubicBezTo>
                    <a:pt x="151" y="1993"/>
                    <a:pt x="162" y="2166"/>
                    <a:pt x="313" y="2295"/>
                  </a:cubicBezTo>
                  <a:cubicBezTo>
                    <a:pt x="366" y="2348"/>
                    <a:pt x="433" y="2375"/>
                    <a:pt x="502" y="2375"/>
                  </a:cubicBezTo>
                  <a:cubicBezTo>
                    <a:pt x="570" y="2375"/>
                    <a:pt x="640" y="2348"/>
                    <a:pt x="699" y="2295"/>
                  </a:cubicBezTo>
                  <a:cubicBezTo>
                    <a:pt x="721" y="2273"/>
                    <a:pt x="743" y="2248"/>
                    <a:pt x="768" y="2225"/>
                  </a:cubicBezTo>
                  <a:cubicBezTo>
                    <a:pt x="802" y="2203"/>
                    <a:pt x="838" y="2178"/>
                    <a:pt x="872" y="2178"/>
                  </a:cubicBezTo>
                  <a:cubicBezTo>
                    <a:pt x="897" y="2170"/>
                    <a:pt x="921" y="2167"/>
                    <a:pt x="945" y="2167"/>
                  </a:cubicBezTo>
                  <a:cubicBezTo>
                    <a:pt x="1032" y="2167"/>
                    <a:pt x="1107" y="2214"/>
                    <a:pt x="1162" y="2295"/>
                  </a:cubicBezTo>
                  <a:cubicBezTo>
                    <a:pt x="1246" y="2387"/>
                    <a:pt x="1269" y="2493"/>
                    <a:pt x="1221" y="2611"/>
                  </a:cubicBezTo>
                  <a:cubicBezTo>
                    <a:pt x="1199" y="2667"/>
                    <a:pt x="1176" y="2725"/>
                    <a:pt x="1162" y="2784"/>
                  </a:cubicBezTo>
                  <a:cubicBezTo>
                    <a:pt x="1144" y="2878"/>
                    <a:pt x="1209" y="2949"/>
                    <a:pt x="1289" y="2949"/>
                  </a:cubicBezTo>
                  <a:cubicBezTo>
                    <a:pt x="1308" y="2949"/>
                    <a:pt x="1329" y="2944"/>
                    <a:pt x="1350" y="2935"/>
                  </a:cubicBezTo>
                  <a:cubicBezTo>
                    <a:pt x="1408" y="2912"/>
                    <a:pt x="1456" y="2876"/>
                    <a:pt x="1500" y="2831"/>
                  </a:cubicBezTo>
                  <a:cubicBezTo>
                    <a:pt x="1537" y="2806"/>
                    <a:pt x="1548" y="2773"/>
                    <a:pt x="1570" y="2725"/>
                  </a:cubicBezTo>
                  <a:cubicBezTo>
                    <a:pt x="1618" y="2655"/>
                    <a:pt x="1676" y="2622"/>
                    <a:pt x="1746" y="2611"/>
                  </a:cubicBezTo>
                  <a:cubicBezTo>
                    <a:pt x="1766" y="2608"/>
                    <a:pt x="1786" y="2607"/>
                    <a:pt x="1806" y="2607"/>
                  </a:cubicBezTo>
                  <a:cubicBezTo>
                    <a:pt x="1890" y="2607"/>
                    <a:pt x="1974" y="2628"/>
                    <a:pt x="2048" y="2655"/>
                  </a:cubicBezTo>
                  <a:cubicBezTo>
                    <a:pt x="2109" y="2683"/>
                    <a:pt x="2170" y="2696"/>
                    <a:pt x="2232" y="2696"/>
                  </a:cubicBezTo>
                  <a:cubicBezTo>
                    <a:pt x="2253" y="2696"/>
                    <a:pt x="2273" y="2694"/>
                    <a:pt x="2294" y="2692"/>
                  </a:cubicBezTo>
                  <a:cubicBezTo>
                    <a:pt x="2308" y="2690"/>
                    <a:pt x="2323" y="2689"/>
                    <a:pt x="2336" y="2689"/>
                  </a:cubicBezTo>
                  <a:cubicBezTo>
                    <a:pt x="2411" y="2689"/>
                    <a:pt x="2476" y="2716"/>
                    <a:pt x="2526" y="2784"/>
                  </a:cubicBezTo>
                  <a:cubicBezTo>
                    <a:pt x="2559" y="2820"/>
                    <a:pt x="2573" y="2865"/>
                    <a:pt x="2537" y="2924"/>
                  </a:cubicBezTo>
                  <a:cubicBezTo>
                    <a:pt x="2514" y="2960"/>
                    <a:pt x="2489" y="2993"/>
                    <a:pt x="2478" y="3041"/>
                  </a:cubicBezTo>
                  <a:cubicBezTo>
                    <a:pt x="2445" y="3100"/>
                    <a:pt x="2456" y="3133"/>
                    <a:pt x="2503" y="3181"/>
                  </a:cubicBezTo>
                  <a:cubicBezTo>
                    <a:pt x="2537" y="3203"/>
                    <a:pt x="2573" y="3225"/>
                    <a:pt x="2607" y="3250"/>
                  </a:cubicBezTo>
                  <a:cubicBezTo>
                    <a:pt x="2514" y="3295"/>
                    <a:pt x="2408" y="3331"/>
                    <a:pt x="2294" y="3343"/>
                  </a:cubicBezTo>
                  <a:cubicBezTo>
                    <a:pt x="2280" y="3345"/>
                    <a:pt x="2266" y="3347"/>
                    <a:pt x="2253" y="3347"/>
                  </a:cubicBezTo>
                  <a:cubicBezTo>
                    <a:pt x="2209" y="3347"/>
                    <a:pt x="2168" y="3332"/>
                    <a:pt x="2140" y="3295"/>
                  </a:cubicBezTo>
                  <a:cubicBezTo>
                    <a:pt x="2107" y="3273"/>
                    <a:pt x="2095" y="3225"/>
                    <a:pt x="2070" y="3192"/>
                  </a:cubicBezTo>
                  <a:cubicBezTo>
                    <a:pt x="2037" y="3111"/>
                    <a:pt x="1989" y="3074"/>
                    <a:pt x="1908" y="3074"/>
                  </a:cubicBezTo>
                  <a:cubicBezTo>
                    <a:pt x="1899" y="3073"/>
                    <a:pt x="1890" y="3073"/>
                    <a:pt x="1880" y="3073"/>
                  </a:cubicBezTo>
                  <a:cubicBezTo>
                    <a:pt x="1797" y="3073"/>
                    <a:pt x="1713" y="3115"/>
                    <a:pt x="1640" y="3155"/>
                  </a:cubicBezTo>
                  <a:cubicBezTo>
                    <a:pt x="1546" y="3204"/>
                    <a:pt x="1446" y="3229"/>
                    <a:pt x="1346" y="3229"/>
                  </a:cubicBezTo>
                  <a:cubicBezTo>
                    <a:pt x="1274" y="3229"/>
                    <a:pt x="1201" y="3216"/>
                    <a:pt x="1129" y="3192"/>
                  </a:cubicBezTo>
                  <a:cubicBezTo>
                    <a:pt x="1023" y="3155"/>
                    <a:pt x="930" y="3086"/>
                    <a:pt x="897" y="2971"/>
                  </a:cubicBezTo>
                  <a:cubicBezTo>
                    <a:pt x="872" y="2890"/>
                    <a:pt x="897" y="2831"/>
                    <a:pt x="919" y="2762"/>
                  </a:cubicBezTo>
                  <a:cubicBezTo>
                    <a:pt x="942" y="2681"/>
                    <a:pt x="930" y="2667"/>
                    <a:pt x="849" y="2655"/>
                  </a:cubicBezTo>
                  <a:cubicBezTo>
                    <a:pt x="699" y="2644"/>
                    <a:pt x="559" y="2622"/>
                    <a:pt x="430" y="2563"/>
                  </a:cubicBezTo>
                  <a:cubicBezTo>
                    <a:pt x="129" y="2424"/>
                    <a:pt x="0" y="2097"/>
                    <a:pt x="129" y="1784"/>
                  </a:cubicBezTo>
                  <a:cubicBezTo>
                    <a:pt x="173" y="1655"/>
                    <a:pt x="313" y="1538"/>
                    <a:pt x="430" y="1516"/>
                  </a:cubicBezTo>
                  <a:close/>
                  <a:moveTo>
                    <a:pt x="3094" y="2867"/>
                  </a:moveTo>
                  <a:cubicBezTo>
                    <a:pt x="3111" y="2867"/>
                    <a:pt x="3134" y="2870"/>
                    <a:pt x="3165" y="2876"/>
                  </a:cubicBezTo>
                  <a:cubicBezTo>
                    <a:pt x="3165" y="2890"/>
                    <a:pt x="3177" y="2890"/>
                    <a:pt x="3188" y="2890"/>
                  </a:cubicBezTo>
                  <a:cubicBezTo>
                    <a:pt x="3188" y="2901"/>
                    <a:pt x="3188" y="2912"/>
                    <a:pt x="3177" y="2924"/>
                  </a:cubicBezTo>
                  <a:cubicBezTo>
                    <a:pt x="3177" y="2935"/>
                    <a:pt x="3177" y="2935"/>
                    <a:pt x="3165" y="2946"/>
                  </a:cubicBezTo>
                  <a:cubicBezTo>
                    <a:pt x="3107" y="3052"/>
                    <a:pt x="3026" y="3133"/>
                    <a:pt x="2922" y="3192"/>
                  </a:cubicBezTo>
                  <a:cubicBezTo>
                    <a:pt x="2654" y="3343"/>
                    <a:pt x="2375" y="3449"/>
                    <a:pt x="2070" y="3460"/>
                  </a:cubicBezTo>
                  <a:cubicBezTo>
                    <a:pt x="2026" y="3460"/>
                    <a:pt x="1989" y="3449"/>
                    <a:pt x="1956" y="3449"/>
                  </a:cubicBezTo>
                  <a:lnTo>
                    <a:pt x="1956" y="3424"/>
                  </a:lnTo>
                  <a:cubicBezTo>
                    <a:pt x="1989" y="3390"/>
                    <a:pt x="2026" y="3343"/>
                    <a:pt x="2059" y="3295"/>
                  </a:cubicBezTo>
                  <a:cubicBezTo>
                    <a:pt x="2118" y="3364"/>
                    <a:pt x="2190" y="3389"/>
                    <a:pt x="2264" y="3389"/>
                  </a:cubicBezTo>
                  <a:cubicBezTo>
                    <a:pt x="2292" y="3389"/>
                    <a:pt x="2321" y="3385"/>
                    <a:pt x="2350" y="3379"/>
                  </a:cubicBezTo>
                  <a:cubicBezTo>
                    <a:pt x="2573" y="3331"/>
                    <a:pt x="2769" y="3239"/>
                    <a:pt x="2945" y="3086"/>
                  </a:cubicBezTo>
                  <a:cubicBezTo>
                    <a:pt x="2978" y="3052"/>
                    <a:pt x="3003" y="3005"/>
                    <a:pt x="3015" y="2971"/>
                  </a:cubicBezTo>
                  <a:cubicBezTo>
                    <a:pt x="3039" y="2893"/>
                    <a:pt x="3046" y="2867"/>
                    <a:pt x="3094" y="2867"/>
                  </a:cubicBezTo>
                  <a:close/>
                  <a:moveTo>
                    <a:pt x="4470" y="2644"/>
                  </a:moveTo>
                  <a:cubicBezTo>
                    <a:pt x="4599" y="2773"/>
                    <a:pt x="4724" y="2901"/>
                    <a:pt x="4911" y="2924"/>
                  </a:cubicBezTo>
                  <a:cubicBezTo>
                    <a:pt x="4911" y="2935"/>
                    <a:pt x="4911" y="2946"/>
                    <a:pt x="4900" y="2946"/>
                  </a:cubicBezTo>
                  <a:cubicBezTo>
                    <a:pt x="4749" y="3295"/>
                    <a:pt x="4599" y="3633"/>
                    <a:pt x="4459" y="3982"/>
                  </a:cubicBezTo>
                  <a:cubicBezTo>
                    <a:pt x="4272" y="4438"/>
                    <a:pt x="3945" y="4739"/>
                    <a:pt x="3481" y="4901"/>
                  </a:cubicBezTo>
                  <a:cubicBezTo>
                    <a:pt x="3411" y="4927"/>
                    <a:pt x="3341" y="4949"/>
                    <a:pt x="3272" y="4949"/>
                  </a:cubicBezTo>
                  <a:cubicBezTo>
                    <a:pt x="3227" y="4953"/>
                    <a:pt x="3183" y="4956"/>
                    <a:pt x="3140" y="4956"/>
                  </a:cubicBezTo>
                  <a:cubicBezTo>
                    <a:pt x="2965" y="4956"/>
                    <a:pt x="2797" y="4919"/>
                    <a:pt x="2629" y="4846"/>
                  </a:cubicBezTo>
                  <a:cubicBezTo>
                    <a:pt x="2280" y="4692"/>
                    <a:pt x="2037" y="4449"/>
                    <a:pt x="1945" y="4063"/>
                  </a:cubicBezTo>
                  <a:cubicBezTo>
                    <a:pt x="1919" y="3938"/>
                    <a:pt x="1919" y="3809"/>
                    <a:pt x="1908" y="3681"/>
                  </a:cubicBezTo>
                  <a:cubicBezTo>
                    <a:pt x="1908" y="3611"/>
                    <a:pt x="1919" y="3552"/>
                    <a:pt x="1931" y="3493"/>
                  </a:cubicBezTo>
                  <a:cubicBezTo>
                    <a:pt x="2000" y="3493"/>
                    <a:pt x="2059" y="3505"/>
                    <a:pt x="2129" y="3505"/>
                  </a:cubicBezTo>
                  <a:cubicBezTo>
                    <a:pt x="2327" y="3493"/>
                    <a:pt x="2526" y="3435"/>
                    <a:pt x="2713" y="3354"/>
                  </a:cubicBezTo>
                  <a:cubicBezTo>
                    <a:pt x="2816" y="3309"/>
                    <a:pt x="2922" y="3239"/>
                    <a:pt x="3026" y="3169"/>
                  </a:cubicBezTo>
                  <a:cubicBezTo>
                    <a:pt x="3118" y="3111"/>
                    <a:pt x="3202" y="3005"/>
                    <a:pt x="3246" y="2901"/>
                  </a:cubicBezTo>
                  <a:cubicBezTo>
                    <a:pt x="3272" y="2912"/>
                    <a:pt x="3305" y="2912"/>
                    <a:pt x="3327" y="2935"/>
                  </a:cubicBezTo>
                  <a:cubicBezTo>
                    <a:pt x="3411" y="3016"/>
                    <a:pt x="3492" y="3100"/>
                    <a:pt x="3573" y="3169"/>
                  </a:cubicBezTo>
                  <a:cubicBezTo>
                    <a:pt x="3621" y="3225"/>
                    <a:pt x="3665" y="3273"/>
                    <a:pt x="3724" y="3309"/>
                  </a:cubicBezTo>
                  <a:cubicBezTo>
                    <a:pt x="3786" y="3352"/>
                    <a:pt x="3861" y="3377"/>
                    <a:pt x="3933" y="3377"/>
                  </a:cubicBezTo>
                  <a:cubicBezTo>
                    <a:pt x="4036" y="3377"/>
                    <a:pt x="4135" y="3326"/>
                    <a:pt x="4191" y="3203"/>
                  </a:cubicBezTo>
                  <a:cubicBezTo>
                    <a:pt x="4213" y="3169"/>
                    <a:pt x="4224" y="3133"/>
                    <a:pt x="4249" y="3111"/>
                  </a:cubicBezTo>
                  <a:cubicBezTo>
                    <a:pt x="4305" y="2971"/>
                    <a:pt x="4375" y="2831"/>
                    <a:pt x="4434" y="2692"/>
                  </a:cubicBezTo>
                  <a:cubicBezTo>
                    <a:pt x="4445" y="2667"/>
                    <a:pt x="4459" y="2655"/>
                    <a:pt x="4470" y="2644"/>
                  </a:cubicBezTo>
                  <a:close/>
                  <a:moveTo>
                    <a:pt x="7099" y="1"/>
                  </a:moveTo>
                  <a:cubicBezTo>
                    <a:pt x="7089" y="1"/>
                    <a:pt x="7078" y="4"/>
                    <a:pt x="7065" y="13"/>
                  </a:cubicBezTo>
                  <a:cubicBezTo>
                    <a:pt x="6973" y="60"/>
                    <a:pt x="6878" y="119"/>
                    <a:pt x="6775" y="166"/>
                  </a:cubicBezTo>
                  <a:cubicBezTo>
                    <a:pt x="6191" y="409"/>
                    <a:pt x="5691" y="770"/>
                    <a:pt x="5261" y="1236"/>
                  </a:cubicBezTo>
                  <a:cubicBezTo>
                    <a:pt x="5029" y="1468"/>
                    <a:pt x="4864" y="1759"/>
                    <a:pt x="4713" y="2038"/>
                  </a:cubicBezTo>
                  <a:cubicBezTo>
                    <a:pt x="4540" y="2376"/>
                    <a:pt x="4364" y="2725"/>
                    <a:pt x="4202" y="3063"/>
                  </a:cubicBezTo>
                  <a:cubicBezTo>
                    <a:pt x="4180" y="3111"/>
                    <a:pt x="4154" y="3144"/>
                    <a:pt x="4132" y="3192"/>
                  </a:cubicBezTo>
                  <a:cubicBezTo>
                    <a:pt x="4086" y="3276"/>
                    <a:pt x="4015" y="3320"/>
                    <a:pt x="3935" y="3320"/>
                  </a:cubicBezTo>
                  <a:cubicBezTo>
                    <a:pt x="3893" y="3320"/>
                    <a:pt x="3849" y="3308"/>
                    <a:pt x="3805" y="3284"/>
                  </a:cubicBezTo>
                  <a:cubicBezTo>
                    <a:pt x="3735" y="3250"/>
                    <a:pt x="3677" y="3192"/>
                    <a:pt x="3621" y="3144"/>
                  </a:cubicBezTo>
                  <a:cubicBezTo>
                    <a:pt x="3562" y="3100"/>
                    <a:pt x="3515" y="3041"/>
                    <a:pt x="3456" y="2982"/>
                  </a:cubicBezTo>
                  <a:cubicBezTo>
                    <a:pt x="3364" y="2890"/>
                    <a:pt x="3235" y="2843"/>
                    <a:pt x="3107" y="2831"/>
                  </a:cubicBezTo>
                  <a:lnTo>
                    <a:pt x="3037" y="2831"/>
                  </a:lnTo>
                  <a:lnTo>
                    <a:pt x="3037" y="2762"/>
                  </a:lnTo>
                  <a:cubicBezTo>
                    <a:pt x="3048" y="2667"/>
                    <a:pt x="3026" y="2574"/>
                    <a:pt x="2978" y="2493"/>
                  </a:cubicBezTo>
                  <a:cubicBezTo>
                    <a:pt x="2908" y="2401"/>
                    <a:pt x="2908" y="2387"/>
                    <a:pt x="2992" y="2306"/>
                  </a:cubicBezTo>
                  <a:cubicBezTo>
                    <a:pt x="3062" y="2214"/>
                    <a:pt x="3132" y="2133"/>
                    <a:pt x="3165" y="2016"/>
                  </a:cubicBezTo>
                  <a:cubicBezTo>
                    <a:pt x="3235" y="1759"/>
                    <a:pt x="3165" y="1549"/>
                    <a:pt x="2945" y="1387"/>
                  </a:cubicBezTo>
                  <a:cubicBezTo>
                    <a:pt x="2818" y="1294"/>
                    <a:pt x="2674" y="1246"/>
                    <a:pt x="2517" y="1246"/>
                  </a:cubicBezTo>
                  <a:cubicBezTo>
                    <a:pt x="2500" y="1246"/>
                    <a:pt x="2484" y="1246"/>
                    <a:pt x="2467" y="1247"/>
                  </a:cubicBezTo>
                  <a:cubicBezTo>
                    <a:pt x="2257" y="1259"/>
                    <a:pt x="2084" y="1423"/>
                    <a:pt x="2070" y="1633"/>
                  </a:cubicBezTo>
                  <a:cubicBezTo>
                    <a:pt x="2059" y="1747"/>
                    <a:pt x="2059" y="1865"/>
                    <a:pt x="2070" y="1982"/>
                  </a:cubicBezTo>
                  <a:cubicBezTo>
                    <a:pt x="2070" y="2052"/>
                    <a:pt x="2048" y="2085"/>
                    <a:pt x="1989" y="2097"/>
                  </a:cubicBezTo>
                  <a:cubicBezTo>
                    <a:pt x="1955" y="2112"/>
                    <a:pt x="1919" y="2121"/>
                    <a:pt x="1884" y="2121"/>
                  </a:cubicBezTo>
                  <a:cubicBezTo>
                    <a:pt x="1835" y="2121"/>
                    <a:pt x="1787" y="2104"/>
                    <a:pt x="1746" y="2063"/>
                  </a:cubicBezTo>
                  <a:cubicBezTo>
                    <a:pt x="1710" y="2038"/>
                    <a:pt x="1676" y="1993"/>
                    <a:pt x="1651" y="1957"/>
                  </a:cubicBezTo>
                  <a:cubicBezTo>
                    <a:pt x="1607" y="1887"/>
                    <a:pt x="1548" y="1854"/>
                    <a:pt x="1478" y="1828"/>
                  </a:cubicBezTo>
                  <a:cubicBezTo>
                    <a:pt x="1419" y="1817"/>
                    <a:pt x="1361" y="1795"/>
                    <a:pt x="1302" y="1773"/>
                  </a:cubicBezTo>
                  <a:cubicBezTo>
                    <a:pt x="1176" y="1714"/>
                    <a:pt x="1162" y="1597"/>
                    <a:pt x="1269" y="1504"/>
                  </a:cubicBezTo>
                  <a:cubicBezTo>
                    <a:pt x="1327" y="1457"/>
                    <a:pt x="1386" y="1423"/>
                    <a:pt x="1442" y="1376"/>
                  </a:cubicBezTo>
                  <a:cubicBezTo>
                    <a:pt x="1559" y="1295"/>
                    <a:pt x="1618" y="1189"/>
                    <a:pt x="1618" y="1049"/>
                  </a:cubicBezTo>
                  <a:cubicBezTo>
                    <a:pt x="1618" y="921"/>
                    <a:pt x="1570" y="806"/>
                    <a:pt x="1478" y="700"/>
                  </a:cubicBezTo>
                  <a:cubicBezTo>
                    <a:pt x="1411" y="624"/>
                    <a:pt x="1324" y="598"/>
                    <a:pt x="1228" y="598"/>
                  </a:cubicBezTo>
                  <a:cubicBezTo>
                    <a:pt x="1192" y="598"/>
                    <a:pt x="1155" y="602"/>
                    <a:pt x="1118" y="608"/>
                  </a:cubicBezTo>
                  <a:cubicBezTo>
                    <a:pt x="1078" y="614"/>
                    <a:pt x="1051" y="619"/>
                    <a:pt x="1030" y="619"/>
                  </a:cubicBezTo>
                  <a:cubicBezTo>
                    <a:pt x="984" y="619"/>
                    <a:pt x="971" y="595"/>
                    <a:pt x="930" y="515"/>
                  </a:cubicBezTo>
                  <a:cubicBezTo>
                    <a:pt x="833" y="350"/>
                    <a:pt x="682" y="269"/>
                    <a:pt x="500" y="269"/>
                  </a:cubicBezTo>
                  <a:cubicBezTo>
                    <a:pt x="488" y="269"/>
                    <a:pt x="476" y="269"/>
                    <a:pt x="464" y="270"/>
                  </a:cubicBezTo>
                  <a:cubicBezTo>
                    <a:pt x="254" y="281"/>
                    <a:pt x="115" y="387"/>
                    <a:pt x="34" y="571"/>
                  </a:cubicBezTo>
                  <a:cubicBezTo>
                    <a:pt x="0" y="641"/>
                    <a:pt x="23" y="689"/>
                    <a:pt x="104" y="700"/>
                  </a:cubicBezTo>
                  <a:cubicBezTo>
                    <a:pt x="199" y="711"/>
                    <a:pt x="291" y="725"/>
                    <a:pt x="372" y="747"/>
                  </a:cubicBezTo>
                  <a:cubicBezTo>
                    <a:pt x="489" y="781"/>
                    <a:pt x="581" y="840"/>
                    <a:pt x="629" y="946"/>
                  </a:cubicBezTo>
                  <a:cubicBezTo>
                    <a:pt x="673" y="1049"/>
                    <a:pt x="651" y="1108"/>
                    <a:pt x="548" y="1155"/>
                  </a:cubicBezTo>
                  <a:cubicBezTo>
                    <a:pt x="511" y="1166"/>
                    <a:pt x="478" y="1178"/>
                    <a:pt x="453" y="1189"/>
                  </a:cubicBezTo>
                  <a:cubicBezTo>
                    <a:pt x="361" y="1247"/>
                    <a:pt x="338" y="1317"/>
                    <a:pt x="394" y="1409"/>
                  </a:cubicBezTo>
                  <a:cubicBezTo>
                    <a:pt x="408" y="1446"/>
                    <a:pt x="408" y="1468"/>
                    <a:pt x="372" y="1479"/>
                  </a:cubicBezTo>
                  <a:cubicBezTo>
                    <a:pt x="115" y="1597"/>
                    <a:pt x="11" y="1806"/>
                    <a:pt x="23" y="2063"/>
                  </a:cubicBezTo>
                  <a:cubicBezTo>
                    <a:pt x="45" y="2331"/>
                    <a:pt x="199" y="2527"/>
                    <a:pt x="453" y="2622"/>
                  </a:cubicBezTo>
                  <a:cubicBezTo>
                    <a:pt x="559" y="2667"/>
                    <a:pt x="662" y="2681"/>
                    <a:pt x="780" y="2703"/>
                  </a:cubicBezTo>
                  <a:cubicBezTo>
                    <a:pt x="802" y="2703"/>
                    <a:pt x="838" y="2703"/>
                    <a:pt x="872" y="2714"/>
                  </a:cubicBezTo>
                  <a:cubicBezTo>
                    <a:pt x="872" y="2736"/>
                    <a:pt x="861" y="2762"/>
                    <a:pt x="861" y="2784"/>
                  </a:cubicBezTo>
                  <a:cubicBezTo>
                    <a:pt x="813" y="2935"/>
                    <a:pt x="849" y="3074"/>
                    <a:pt x="989" y="3169"/>
                  </a:cubicBezTo>
                  <a:cubicBezTo>
                    <a:pt x="1098" y="3248"/>
                    <a:pt x="1211" y="3283"/>
                    <a:pt x="1326" y="3283"/>
                  </a:cubicBezTo>
                  <a:cubicBezTo>
                    <a:pt x="1432" y="3283"/>
                    <a:pt x="1540" y="3254"/>
                    <a:pt x="1651" y="3203"/>
                  </a:cubicBezTo>
                  <a:cubicBezTo>
                    <a:pt x="1721" y="3181"/>
                    <a:pt x="1780" y="3144"/>
                    <a:pt x="1850" y="3133"/>
                  </a:cubicBezTo>
                  <a:cubicBezTo>
                    <a:pt x="1874" y="3125"/>
                    <a:pt x="1896" y="3120"/>
                    <a:pt x="1917" y="3120"/>
                  </a:cubicBezTo>
                  <a:cubicBezTo>
                    <a:pt x="1977" y="3120"/>
                    <a:pt x="2020" y="3157"/>
                    <a:pt x="2037" y="3225"/>
                  </a:cubicBezTo>
                  <a:cubicBezTo>
                    <a:pt x="2037" y="3239"/>
                    <a:pt x="2037" y="3262"/>
                    <a:pt x="2026" y="3273"/>
                  </a:cubicBezTo>
                  <a:cubicBezTo>
                    <a:pt x="1908" y="3365"/>
                    <a:pt x="1875" y="3482"/>
                    <a:pt x="1861" y="3622"/>
                  </a:cubicBezTo>
                  <a:cubicBezTo>
                    <a:pt x="1850" y="3832"/>
                    <a:pt x="1861" y="4030"/>
                    <a:pt x="1931" y="4228"/>
                  </a:cubicBezTo>
                  <a:cubicBezTo>
                    <a:pt x="2070" y="4541"/>
                    <a:pt x="2294" y="4776"/>
                    <a:pt x="2618" y="4901"/>
                  </a:cubicBezTo>
                  <a:cubicBezTo>
                    <a:pt x="2811" y="4975"/>
                    <a:pt x="3007" y="5010"/>
                    <a:pt x="3208" y="5010"/>
                  </a:cubicBezTo>
                  <a:cubicBezTo>
                    <a:pt x="3237" y="5010"/>
                    <a:pt x="3265" y="5009"/>
                    <a:pt x="3294" y="5008"/>
                  </a:cubicBezTo>
                  <a:cubicBezTo>
                    <a:pt x="3353" y="4996"/>
                    <a:pt x="3411" y="4985"/>
                    <a:pt x="3467" y="4971"/>
                  </a:cubicBezTo>
                  <a:cubicBezTo>
                    <a:pt x="3665" y="4901"/>
                    <a:pt x="3853" y="4798"/>
                    <a:pt x="4026" y="4670"/>
                  </a:cubicBezTo>
                  <a:cubicBezTo>
                    <a:pt x="4235" y="4519"/>
                    <a:pt x="4364" y="4309"/>
                    <a:pt x="4470" y="4089"/>
                  </a:cubicBezTo>
                  <a:cubicBezTo>
                    <a:pt x="4632" y="3728"/>
                    <a:pt x="4783" y="3365"/>
                    <a:pt x="4948" y="3016"/>
                  </a:cubicBezTo>
                  <a:cubicBezTo>
                    <a:pt x="5202" y="2412"/>
                    <a:pt x="5518" y="1828"/>
                    <a:pt x="5937" y="1317"/>
                  </a:cubicBezTo>
                  <a:cubicBezTo>
                    <a:pt x="6169" y="1027"/>
                    <a:pt x="6448" y="781"/>
                    <a:pt x="6764" y="585"/>
                  </a:cubicBezTo>
                  <a:cubicBezTo>
                    <a:pt x="6903" y="501"/>
                    <a:pt x="7043" y="446"/>
                    <a:pt x="7194" y="409"/>
                  </a:cubicBezTo>
                  <a:cubicBezTo>
                    <a:pt x="7264" y="398"/>
                    <a:pt x="7308" y="328"/>
                    <a:pt x="7275" y="270"/>
                  </a:cubicBezTo>
                  <a:cubicBezTo>
                    <a:pt x="7239" y="177"/>
                    <a:pt x="7183" y="108"/>
                    <a:pt x="7135" y="27"/>
                  </a:cubicBezTo>
                  <a:cubicBezTo>
                    <a:pt x="7128" y="11"/>
                    <a:pt x="7116" y="1"/>
                    <a:pt x="70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48"/>
            <p:cNvSpPr/>
            <p:nvPr/>
          </p:nvSpPr>
          <p:spPr>
            <a:xfrm>
              <a:off x="3515423" y="1572719"/>
              <a:ext cx="22012" cy="30938"/>
            </a:xfrm>
            <a:custGeom>
              <a:avLst/>
              <a:gdLst/>
              <a:ahLst/>
              <a:cxnLst/>
              <a:rect l="l" t="t" r="r" b="b"/>
              <a:pathLst>
                <a:path w="291" h="409" extrusionOk="0">
                  <a:moveTo>
                    <a:pt x="11" y="1"/>
                  </a:moveTo>
                  <a:lnTo>
                    <a:pt x="0" y="12"/>
                  </a:lnTo>
                  <a:lnTo>
                    <a:pt x="0" y="48"/>
                  </a:lnTo>
                  <a:cubicBezTo>
                    <a:pt x="34" y="199"/>
                    <a:pt x="115" y="313"/>
                    <a:pt x="243" y="408"/>
                  </a:cubicBezTo>
                  <a:lnTo>
                    <a:pt x="291" y="408"/>
                  </a:lnTo>
                  <a:cubicBezTo>
                    <a:pt x="280" y="397"/>
                    <a:pt x="280" y="383"/>
                    <a:pt x="266" y="372"/>
                  </a:cubicBezTo>
                  <a:cubicBezTo>
                    <a:pt x="151" y="291"/>
                    <a:pt x="70" y="163"/>
                    <a:pt x="23" y="12"/>
                  </a:cubicBezTo>
                  <a:cubicBezTo>
                    <a:pt x="23" y="12"/>
                    <a:pt x="11" y="12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48"/>
            <p:cNvSpPr/>
            <p:nvPr/>
          </p:nvSpPr>
          <p:spPr>
            <a:xfrm>
              <a:off x="3544393" y="1608875"/>
              <a:ext cx="22844" cy="11498"/>
            </a:xfrm>
            <a:custGeom>
              <a:avLst/>
              <a:gdLst/>
              <a:ahLst/>
              <a:cxnLst/>
              <a:rect l="l" t="t" r="r" b="b"/>
              <a:pathLst>
                <a:path w="302" h="152" extrusionOk="0">
                  <a:moveTo>
                    <a:pt x="0" y="0"/>
                  </a:moveTo>
                  <a:cubicBezTo>
                    <a:pt x="11" y="23"/>
                    <a:pt x="11" y="45"/>
                    <a:pt x="36" y="59"/>
                  </a:cubicBezTo>
                  <a:cubicBezTo>
                    <a:pt x="92" y="115"/>
                    <a:pt x="176" y="140"/>
                    <a:pt x="257" y="151"/>
                  </a:cubicBezTo>
                  <a:cubicBezTo>
                    <a:pt x="268" y="151"/>
                    <a:pt x="279" y="140"/>
                    <a:pt x="302" y="140"/>
                  </a:cubicBezTo>
                  <a:cubicBezTo>
                    <a:pt x="291" y="129"/>
                    <a:pt x="279" y="115"/>
                    <a:pt x="279" y="104"/>
                  </a:cubicBezTo>
                  <a:cubicBezTo>
                    <a:pt x="187" y="92"/>
                    <a:pt x="106" y="59"/>
                    <a:pt x="2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48"/>
            <p:cNvSpPr/>
            <p:nvPr/>
          </p:nvSpPr>
          <p:spPr>
            <a:xfrm>
              <a:off x="3578884" y="1580510"/>
              <a:ext cx="16717" cy="16036"/>
            </a:xfrm>
            <a:custGeom>
              <a:avLst/>
              <a:gdLst/>
              <a:ahLst/>
              <a:cxnLst/>
              <a:rect l="l" t="t" r="r" b="b"/>
              <a:pathLst>
                <a:path w="221" h="212" extrusionOk="0">
                  <a:moveTo>
                    <a:pt x="33" y="1"/>
                  </a:moveTo>
                  <a:cubicBezTo>
                    <a:pt x="1" y="81"/>
                    <a:pt x="114" y="211"/>
                    <a:pt x="207" y="211"/>
                  </a:cubicBezTo>
                  <a:cubicBezTo>
                    <a:pt x="211" y="211"/>
                    <a:pt x="216" y="211"/>
                    <a:pt x="220" y="210"/>
                  </a:cubicBezTo>
                  <a:cubicBezTo>
                    <a:pt x="161" y="141"/>
                    <a:pt x="92" y="71"/>
                    <a:pt x="3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48"/>
            <p:cNvSpPr/>
            <p:nvPr/>
          </p:nvSpPr>
          <p:spPr>
            <a:xfrm>
              <a:off x="3510960" y="1526050"/>
              <a:ext cx="21180" cy="4614"/>
            </a:xfrm>
            <a:custGeom>
              <a:avLst/>
              <a:gdLst/>
              <a:ahLst/>
              <a:cxnLst/>
              <a:rect l="l" t="t" r="r" b="b"/>
              <a:pathLst>
                <a:path w="280" h="61" extrusionOk="0">
                  <a:moveTo>
                    <a:pt x="280" y="0"/>
                  </a:moveTo>
                  <a:lnTo>
                    <a:pt x="280" y="0"/>
                  </a:lnTo>
                  <a:cubicBezTo>
                    <a:pt x="185" y="11"/>
                    <a:pt x="93" y="23"/>
                    <a:pt x="1" y="36"/>
                  </a:cubicBezTo>
                  <a:cubicBezTo>
                    <a:pt x="22" y="53"/>
                    <a:pt x="57" y="60"/>
                    <a:pt x="96" y="60"/>
                  </a:cubicBezTo>
                  <a:cubicBezTo>
                    <a:pt x="163" y="60"/>
                    <a:pt x="243" y="37"/>
                    <a:pt x="28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48"/>
            <p:cNvSpPr/>
            <p:nvPr/>
          </p:nvSpPr>
          <p:spPr>
            <a:xfrm>
              <a:off x="3605207" y="1584973"/>
              <a:ext cx="7867" cy="12557"/>
            </a:xfrm>
            <a:custGeom>
              <a:avLst/>
              <a:gdLst/>
              <a:ahLst/>
              <a:cxnLst/>
              <a:rect l="l" t="t" r="r" b="b"/>
              <a:pathLst>
                <a:path w="104" h="166" extrusionOk="0">
                  <a:moveTo>
                    <a:pt x="82" y="1"/>
                  </a:moveTo>
                  <a:lnTo>
                    <a:pt x="82" y="1"/>
                  </a:lnTo>
                  <a:cubicBezTo>
                    <a:pt x="45" y="26"/>
                    <a:pt x="1" y="129"/>
                    <a:pt x="23" y="165"/>
                  </a:cubicBezTo>
                  <a:cubicBezTo>
                    <a:pt x="70" y="140"/>
                    <a:pt x="104" y="37"/>
                    <a:pt x="8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48"/>
            <p:cNvSpPr/>
            <p:nvPr/>
          </p:nvSpPr>
          <p:spPr>
            <a:xfrm>
              <a:off x="3690603" y="1519016"/>
              <a:ext cx="11498" cy="6657"/>
            </a:xfrm>
            <a:custGeom>
              <a:avLst/>
              <a:gdLst/>
              <a:ahLst/>
              <a:cxnLst/>
              <a:rect l="l" t="t" r="r" b="b"/>
              <a:pathLst>
                <a:path w="152" h="88" extrusionOk="0">
                  <a:moveTo>
                    <a:pt x="151" y="1"/>
                  </a:moveTo>
                  <a:lnTo>
                    <a:pt x="151" y="1"/>
                  </a:lnTo>
                  <a:cubicBezTo>
                    <a:pt x="92" y="23"/>
                    <a:pt x="45" y="60"/>
                    <a:pt x="0" y="82"/>
                  </a:cubicBezTo>
                  <a:cubicBezTo>
                    <a:pt x="8" y="86"/>
                    <a:pt x="18" y="88"/>
                    <a:pt x="27" y="88"/>
                  </a:cubicBezTo>
                  <a:cubicBezTo>
                    <a:pt x="73" y="88"/>
                    <a:pt x="133" y="49"/>
                    <a:pt x="15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48"/>
            <p:cNvSpPr/>
            <p:nvPr/>
          </p:nvSpPr>
          <p:spPr>
            <a:xfrm>
              <a:off x="3621923" y="1519848"/>
              <a:ext cx="11498" cy="3706"/>
            </a:xfrm>
            <a:custGeom>
              <a:avLst/>
              <a:gdLst/>
              <a:ahLst/>
              <a:cxnLst/>
              <a:rect l="l" t="t" r="r" b="b"/>
              <a:pathLst>
                <a:path w="152" h="49" extrusionOk="0">
                  <a:moveTo>
                    <a:pt x="92" y="1"/>
                  </a:moveTo>
                  <a:cubicBezTo>
                    <a:pt x="54" y="1"/>
                    <a:pt x="15" y="13"/>
                    <a:pt x="0" y="35"/>
                  </a:cubicBezTo>
                  <a:cubicBezTo>
                    <a:pt x="17" y="44"/>
                    <a:pt x="36" y="48"/>
                    <a:pt x="57" y="48"/>
                  </a:cubicBezTo>
                  <a:cubicBezTo>
                    <a:pt x="92" y="48"/>
                    <a:pt x="128" y="35"/>
                    <a:pt x="151" y="12"/>
                  </a:cubicBezTo>
                  <a:cubicBezTo>
                    <a:pt x="134" y="4"/>
                    <a:pt x="113" y="1"/>
                    <a:pt x="9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8"/>
            <p:cNvSpPr/>
            <p:nvPr/>
          </p:nvSpPr>
          <p:spPr>
            <a:xfrm>
              <a:off x="3635009" y="1521587"/>
              <a:ext cx="8926" cy="7262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81" y="0"/>
                  </a:moveTo>
                  <a:cubicBezTo>
                    <a:pt x="59" y="26"/>
                    <a:pt x="37" y="59"/>
                    <a:pt x="0" y="95"/>
                  </a:cubicBezTo>
                  <a:cubicBezTo>
                    <a:pt x="59" y="95"/>
                    <a:pt x="118" y="48"/>
                    <a:pt x="118" y="1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48"/>
            <p:cNvSpPr/>
            <p:nvPr/>
          </p:nvSpPr>
          <p:spPr>
            <a:xfrm>
              <a:off x="3702857" y="1502375"/>
              <a:ext cx="5371" cy="10590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48" y="0"/>
                  </a:moveTo>
                  <a:cubicBezTo>
                    <a:pt x="11" y="34"/>
                    <a:pt x="0" y="92"/>
                    <a:pt x="37" y="140"/>
                  </a:cubicBezTo>
                  <a:cubicBezTo>
                    <a:pt x="48" y="92"/>
                    <a:pt x="59" y="45"/>
                    <a:pt x="70" y="11"/>
                  </a:cubicBezTo>
                  <a:cubicBezTo>
                    <a:pt x="59" y="11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581351-33B8-D443-BB42-132BFCCD1A24}"/>
              </a:ext>
            </a:extLst>
          </p:cNvPr>
          <p:cNvSpPr txBox="1"/>
          <p:nvPr/>
        </p:nvSpPr>
        <p:spPr>
          <a:xfrm>
            <a:off x="1357745" y="729673"/>
            <a:ext cx="209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/>
              <a:t>This person: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99974C-768D-984E-B70D-4D09AACE4597}"/>
              </a:ext>
            </a:extLst>
          </p:cNvPr>
          <p:cNvSpPr txBox="1"/>
          <p:nvPr/>
        </p:nvSpPr>
        <p:spPr>
          <a:xfrm>
            <a:off x="1117599" y="1191491"/>
            <a:ext cx="562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 thinks that online learning isn’t as good as face-to-face learning.</a:t>
            </a:r>
          </a:p>
          <a:p>
            <a:endParaRPr lang="x-none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8EBA1A-7FDF-5143-8FD4-7257512407B0}"/>
              </a:ext>
            </a:extLst>
          </p:cNvPr>
          <p:cNvSpPr txBox="1"/>
          <p:nvPr/>
        </p:nvSpPr>
        <p:spPr>
          <a:xfrm>
            <a:off x="1140529" y="1753015"/>
            <a:ext cx="520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2. gains the same knowledge in both ways of learning.</a:t>
            </a:r>
          </a:p>
          <a:p>
            <a:endParaRPr lang="x-non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916D0C-F171-5C48-9B5E-8C27384DA9EF}"/>
              </a:ext>
            </a:extLst>
          </p:cNvPr>
          <p:cNvSpPr txBox="1"/>
          <p:nvPr/>
        </p:nvSpPr>
        <p:spPr>
          <a:xfrm>
            <a:off x="1140529" y="2172520"/>
            <a:ext cx="525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 has more direct conversations and discussions.</a:t>
            </a:r>
          </a:p>
          <a:p>
            <a:endParaRPr lang="x-none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9B4F42-670A-4C47-BD42-3B9F8246C0DE}"/>
              </a:ext>
            </a:extLst>
          </p:cNvPr>
          <p:cNvSpPr txBox="1"/>
          <p:nvPr/>
        </p:nvSpPr>
        <p:spPr>
          <a:xfrm>
            <a:off x="1145308" y="2637855"/>
            <a:ext cx="478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4. uses emails to contact classmates.</a:t>
            </a:r>
          </a:p>
          <a:p>
            <a:endParaRPr lang="x-none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16E670-E8BB-E244-AEDA-3F9DCE3708C2}"/>
              </a:ext>
            </a:extLst>
          </p:cNvPr>
          <p:cNvSpPr txBox="1"/>
          <p:nvPr/>
        </p:nvSpPr>
        <p:spPr>
          <a:xfrm>
            <a:off x="1145308" y="3161075"/>
            <a:ext cx="46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5. can pay more attention in class.</a:t>
            </a:r>
          </a:p>
          <a:p>
            <a:endParaRPr lang="x-none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CE3C98-D3B1-E24E-B3CB-68F3EFF54F73}"/>
              </a:ext>
            </a:extLst>
          </p:cNvPr>
          <p:cNvSpPr txBox="1"/>
          <p:nvPr/>
        </p:nvSpPr>
        <p:spPr>
          <a:xfrm>
            <a:off x="1145308" y="3707351"/>
            <a:ext cx="46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6. needs to have access to high-speed Internet.</a:t>
            </a:r>
          </a:p>
          <a:p>
            <a:endParaRPr lang="x-none" sz="1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B282409-0CFB-8D42-BEAC-A87025681BF0}"/>
              </a:ext>
            </a:extLst>
          </p:cNvPr>
          <p:cNvCxnSpPr/>
          <p:nvPr/>
        </p:nvCxnSpPr>
        <p:spPr>
          <a:xfrm>
            <a:off x="2448427" y="1473869"/>
            <a:ext cx="11610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4E1FE80-6890-B848-984F-2F031B03D3D4}"/>
              </a:ext>
            </a:extLst>
          </p:cNvPr>
          <p:cNvCxnSpPr/>
          <p:nvPr/>
        </p:nvCxnSpPr>
        <p:spPr>
          <a:xfrm>
            <a:off x="3759868" y="1473869"/>
            <a:ext cx="366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B000E65-3A6A-7D49-BF47-665FA3C0FB13}"/>
              </a:ext>
            </a:extLst>
          </p:cNvPr>
          <p:cNvCxnSpPr/>
          <p:nvPr/>
        </p:nvCxnSpPr>
        <p:spPr>
          <a:xfrm>
            <a:off x="4475747" y="1473869"/>
            <a:ext cx="4451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30D10B5-A26F-D948-81E6-D7F8BD27A76D}"/>
              </a:ext>
            </a:extLst>
          </p:cNvPr>
          <p:cNvCxnSpPr/>
          <p:nvPr/>
        </p:nvCxnSpPr>
        <p:spPr>
          <a:xfrm>
            <a:off x="5059279" y="1473869"/>
            <a:ext cx="12813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7034562-CCCD-CB4A-8491-0724B9F08745}"/>
              </a:ext>
            </a:extLst>
          </p:cNvPr>
          <p:cNvCxnSpPr>
            <a:cxnSpLocks/>
          </p:cNvCxnSpPr>
          <p:nvPr/>
        </p:nvCxnSpPr>
        <p:spPr>
          <a:xfrm>
            <a:off x="1482132" y="2022488"/>
            <a:ext cx="4772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698F594-14F5-9541-B190-F218B5CD4147}"/>
              </a:ext>
            </a:extLst>
          </p:cNvPr>
          <p:cNvCxnSpPr/>
          <p:nvPr/>
        </p:nvCxnSpPr>
        <p:spPr>
          <a:xfrm>
            <a:off x="2351314" y="2022488"/>
            <a:ext cx="15022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8ED5A49D-33D7-A94E-80BD-E58E74DC4270}"/>
              </a:ext>
            </a:extLst>
          </p:cNvPr>
          <p:cNvCxnSpPr/>
          <p:nvPr/>
        </p:nvCxnSpPr>
        <p:spPr>
          <a:xfrm>
            <a:off x="4126832" y="2022488"/>
            <a:ext cx="9324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6A723F2A-9AB0-C746-96F9-81A229090D06}"/>
              </a:ext>
            </a:extLst>
          </p:cNvPr>
          <p:cNvCxnSpPr>
            <a:cxnSpLocks/>
          </p:cNvCxnSpPr>
          <p:nvPr/>
        </p:nvCxnSpPr>
        <p:spPr>
          <a:xfrm>
            <a:off x="1850571" y="2452914"/>
            <a:ext cx="8998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E54D3D31-B0FD-EE43-A71D-FDD6D883FAC9}"/>
              </a:ext>
            </a:extLst>
          </p:cNvPr>
          <p:cNvCxnSpPr>
            <a:cxnSpLocks/>
          </p:cNvCxnSpPr>
          <p:nvPr/>
        </p:nvCxnSpPr>
        <p:spPr>
          <a:xfrm>
            <a:off x="2959240" y="2445657"/>
            <a:ext cx="1167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2FE83D9B-0F4F-5746-BCDB-B706321C2D2A}"/>
              </a:ext>
            </a:extLst>
          </p:cNvPr>
          <p:cNvCxnSpPr/>
          <p:nvPr/>
        </p:nvCxnSpPr>
        <p:spPr>
          <a:xfrm>
            <a:off x="4630057" y="2452914"/>
            <a:ext cx="9797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B8C4BED8-3564-2C4F-B3D4-B692DBEF2C0D}"/>
              </a:ext>
            </a:extLst>
          </p:cNvPr>
          <p:cNvCxnSpPr>
            <a:cxnSpLocks/>
          </p:cNvCxnSpPr>
          <p:nvPr/>
        </p:nvCxnSpPr>
        <p:spPr>
          <a:xfrm>
            <a:off x="1959429" y="2895600"/>
            <a:ext cx="55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5B82ADF6-24C5-7C4B-A75C-FCDDCCFDDDCA}"/>
              </a:ext>
            </a:extLst>
          </p:cNvPr>
          <p:cNvCxnSpPr/>
          <p:nvPr/>
        </p:nvCxnSpPr>
        <p:spPr>
          <a:xfrm>
            <a:off x="2895600" y="2902857"/>
            <a:ext cx="15801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B3DFDA10-BF87-0748-A898-36DD593C18E6}"/>
              </a:ext>
            </a:extLst>
          </p:cNvPr>
          <p:cNvCxnSpPr/>
          <p:nvPr/>
        </p:nvCxnSpPr>
        <p:spPr>
          <a:xfrm>
            <a:off x="1850571" y="3432629"/>
            <a:ext cx="16038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205D9A70-ADC2-1C42-B524-C21B2E596FEA}"/>
              </a:ext>
            </a:extLst>
          </p:cNvPr>
          <p:cNvCxnSpPr>
            <a:cxnSpLocks/>
          </p:cNvCxnSpPr>
          <p:nvPr/>
        </p:nvCxnSpPr>
        <p:spPr>
          <a:xfrm>
            <a:off x="3853543" y="3418114"/>
            <a:ext cx="4209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F18EF0AF-C3A6-A54A-A271-DA5F79BC1C91}"/>
              </a:ext>
            </a:extLst>
          </p:cNvPr>
          <p:cNvCxnSpPr/>
          <p:nvPr/>
        </p:nvCxnSpPr>
        <p:spPr>
          <a:xfrm>
            <a:off x="2842317" y="3999738"/>
            <a:ext cx="25690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B86C992-2B45-F6CB-2A3D-7FDBAB584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445348"/>
              </p:ext>
            </p:extLst>
          </p:nvPr>
        </p:nvGraphicFramePr>
        <p:xfrm>
          <a:off x="6666580" y="769224"/>
          <a:ext cx="1795678" cy="360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839">
                  <a:extLst>
                    <a:ext uri="{9D8B030D-6E8A-4147-A177-3AD203B41FA5}">
                      <a16:colId xmlns:a16="http://schemas.microsoft.com/office/drawing/2014/main" xmlns="" val="2763262542"/>
                    </a:ext>
                  </a:extLst>
                </a:gridCol>
                <a:gridCol w="897839">
                  <a:extLst>
                    <a:ext uri="{9D8B030D-6E8A-4147-A177-3AD203B41FA5}">
                      <a16:colId xmlns:a16="http://schemas.microsoft.com/office/drawing/2014/main" xmlns="" val="2806440543"/>
                    </a:ext>
                  </a:extLst>
                </a:gridCol>
              </a:tblGrid>
              <a:tr h="5449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Kim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Laura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131101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677875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3203695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9544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2104008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593909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8980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5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WARM-UP 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58" name="Google Shape;2358;p35"/>
          <p:cNvSpPr txBox="1"/>
          <p:nvPr/>
        </p:nvSpPr>
        <p:spPr>
          <a:xfrm>
            <a:off x="1245811" y="950185"/>
            <a:ext cx="1809037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  <a:ea typeface="Lato"/>
                <a:cs typeface="Lato"/>
                <a:sym typeface="Lato"/>
              </a:rPr>
              <a:t>RULES</a:t>
            </a:r>
            <a:r>
              <a:rPr lang="x-none" sz="2800" b="1" dirty="0">
                <a:solidFill>
                  <a:schemeClr val="dk1"/>
                </a:solidFill>
                <a:latin typeface="Algerian" panose="04020705040A02060702" pitchFamily="82" charset="0"/>
                <a:ea typeface="Lato"/>
                <a:cs typeface="Lato"/>
                <a:sym typeface="Lato"/>
              </a:rPr>
              <a:t>: </a:t>
            </a:r>
            <a:endParaRPr sz="2800" b="1" dirty="0">
              <a:solidFill>
                <a:schemeClr val="dk1"/>
              </a:solidFill>
              <a:latin typeface="Algerian" panose="04020705040A02060702" pitchFamily="82" charset="0"/>
              <a:ea typeface="Lato"/>
              <a:cs typeface="Lato"/>
              <a:sym typeface="Lato"/>
            </a:endParaRPr>
          </a:p>
        </p:txBody>
      </p:sp>
      <p:grpSp>
        <p:nvGrpSpPr>
          <p:cNvPr id="2361" name="Google Shape;2361;p35"/>
          <p:cNvGrpSpPr/>
          <p:nvPr/>
        </p:nvGrpSpPr>
        <p:grpSpPr>
          <a:xfrm rot="2177454">
            <a:off x="7629307" y="610939"/>
            <a:ext cx="893322" cy="780370"/>
            <a:chOff x="6564436" y="1325984"/>
            <a:chExt cx="597046" cy="521555"/>
          </a:xfrm>
        </p:grpSpPr>
        <p:sp>
          <p:nvSpPr>
            <p:cNvPr id="2362" name="Google Shape;2362;p35"/>
            <p:cNvSpPr/>
            <p:nvPr/>
          </p:nvSpPr>
          <p:spPr>
            <a:xfrm>
              <a:off x="6564436" y="1325984"/>
              <a:ext cx="597046" cy="521555"/>
            </a:xfrm>
            <a:custGeom>
              <a:avLst/>
              <a:gdLst/>
              <a:ahLst/>
              <a:cxnLst/>
              <a:rect l="l" t="t" r="r" b="b"/>
              <a:pathLst>
                <a:path w="7893" h="6895" extrusionOk="0">
                  <a:moveTo>
                    <a:pt x="7055" y="0"/>
                  </a:moveTo>
                  <a:cubicBezTo>
                    <a:pt x="7032" y="0"/>
                    <a:pt x="7008" y="1"/>
                    <a:pt x="6984" y="2"/>
                  </a:cubicBezTo>
                  <a:cubicBezTo>
                    <a:pt x="6657" y="14"/>
                    <a:pt x="6344" y="72"/>
                    <a:pt x="6040" y="178"/>
                  </a:cubicBezTo>
                  <a:cubicBezTo>
                    <a:pt x="5518" y="363"/>
                    <a:pt x="5017" y="620"/>
                    <a:pt x="4562" y="958"/>
                  </a:cubicBezTo>
                  <a:cubicBezTo>
                    <a:pt x="4573" y="935"/>
                    <a:pt x="4598" y="910"/>
                    <a:pt x="4632" y="877"/>
                  </a:cubicBezTo>
                  <a:cubicBezTo>
                    <a:pt x="4702" y="829"/>
                    <a:pt x="4738" y="771"/>
                    <a:pt x="4749" y="737"/>
                  </a:cubicBezTo>
                  <a:cubicBezTo>
                    <a:pt x="4794" y="656"/>
                    <a:pt x="4794" y="550"/>
                    <a:pt x="4760" y="469"/>
                  </a:cubicBezTo>
                  <a:cubicBezTo>
                    <a:pt x="4713" y="377"/>
                    <a:pt x="4632" y="318"/>
                    <a:pt x="4540" y="307"/>
                  </a:cubicBezTo>
                  <a:lnTo>
                    <a:pt x="4529" y="307"/>
                  </a:lnTo>
                  <a:cubicBezTo>
                    <a:pt x="4503" y="293"/>
                    <a:pt x="4470" y="293"/>
                    <a:pt x="4411" y="293"/>
                  </a:cubicBezTo>
                  <a:cubicBezTo>
                    <a:pt x="4364" y="293"/>
                    <a:pt x="4283" y="318"/>
                    <a:pt x="4202" y="388"/>
                  </a:cubicBezTo>
                  <a:cubicBezTo>
                    <a:pt x="4084" y="491"/>
                    <a:pt x="4003" y="609"/>
                    <a:pt x="3956" y="737"/>
                  </a:cubicBezTo>
                  <a:cubicBezTo>
                    <a:pt x="3886" y="620"/>
                    <a:pt x="3794" y="516"/>
                    <a:pt x="3677" y="421"/>
                  </a:cubicBezTo>
                  <a:cubicBezTo>
                    <a:pt x="3607" y="363"/>
                    <a:pt x="3537" y="340"/>
                    <a:pt x="3456" y="340"/>
                  </a:cubicBezTo>
                  <a:cubicBezTo>
                    <a:pt x="3397" y="340"/>
                    <a:pt x="3352" y="352"/>
                    <a:pt x="3327" y="363"/>
                  </a:cubicBezTo>
                  <a:lnTo>
                    <a:pt x="3316" y="363"/>
                  </a:lnTo>
                  <a:cubicBezTo>
                    <a:pt x="3224" y="399"/>
                    <a:pt x="3154" y="469"/>
                    <a:pt x="3118" y="561"/>
                  </a:cubicBezTo>
                  <a:cubicBezTo>
                    <a:pt x="3095" y="656"/>
                    <a:pt x="3107" y="748"/>
                    <a:pt x="3165" y="829"/>
                  </a:cubicBezTo>
                  <a:cubicBezTo>
                    <a:pt x="3176" y="852"/>
                    <a:pt x="3213" y="910"/>
                    <a:pt x="3283" y="947"/>
                  </a:cubicBezTo>
                  <a:cubicBezTo>
                    <a:pt x="3327" y="980"/>
                    <a:pt x="3352" y="1005"/>
                    <a:pt x="3375" y="1028"/>
                  </a:cubicBezTo>
                  <a:cubicBezTo>
                    <a:pt x="3257" y="958"/>
                    <a:pt x="3143" y="899"/>
                    <a:pt x="3026" y="840"/>
                  </a:cubicBezTo>
                  <a:cubicBezTo>
                    <a:pt x="2397" y="528"/>
                    <a:pt x="1861" y="363"/>
                    <a:pt x="1327" y="329"/>
                  </a:cubicBezTo>
                  <a:cubicBezTo>
                    <a:pt x="1227" y="322"/>
                    <a:pt x="1123" y="316"/>
                    <a:pt x="1016" y="316"/>
                  </a:cubicBezTo>
                  <a:cubicBezTo>
                    <a:pt x="785" y="316"/>
                    <a:pt x="541" y="345"/>
                    <a:pt x="302" y="458"/>
                  </a:cubicBezTo>
                  <a:cubicBezTo>
                    <a:pt x="22" y="597"/>
                    <a:pt x="0" y="829"/>
                    <a:pt x="34" y="991"/>
                  </a:cubicBezTo>
                  <a:cubicBezTo>
                    <a:pt x="34" y="1028"/>
                    <a:pt x="45" y="1075"/>
                    <a:pt x="59" y="1109"/>
                  </a:cubicBezTo>
                  <a:lnTo>
                    <a:pt x="59" y="1131"/>
                  </a:lnTo>
                  <a:cubicBezTo>
                    <a:pt x="70" y="1190"/>
                    <a:pt x="81" y="1259"/>
                    <a:pt x="92" y="1318"/>
                  </a:cubicBezTo>
                  <a:cubicBezTo>
                    <a:pt x="115" y="1469"/>
                    <a:pt x="140" y="1620"/>
                    <a:pt x="173" y="1774"/>
                  </a:cubicBezTo>
                  <a:cubicBezTo>
                    <a:pt x="254" y="2086"/>
                    <a:pt x="383" y="2413"/>
                    <a:pt x="570" y="2774"/>
                  </a:cubicBezTo>
                  <a:cubicBezTo>
                    <a:pt x="710" y="3042"/>
                    <a:pt x="872" y="3240"/>
                    <a:pt x="1059" y="3380"/>
                  </a:cubicBezTo>
                  <a:lnTo>
                    <a:pt x="1092" y="3402"/>
                  </a:lnTo>
                  <a:cubicBezTo>
                    <a:pt x="1140" y="3436"/>
                    <a:pt x="1199" y="3483"/>
                    <a:pt x="1257" y="3520"/>
                  </a:cubicBezTo>
                  <a:cubicBezTo>
                    <a:pt x="1106" y="3740"/>
                    <a:pt x="978" y="3994"/>
                    <a:pt x="883" y="4299"/>
                  </a:cubicBezTo>
                  <a:cubicBezTo>
                    <a:pt x="757" y="4718"/>
                    <a:pt x="698" y="5148"/>
                    <a:pt x="710" y="5567"/>
                  </a:cubicBezTo>
                  <a:lnTo>
                    <a:pt x="721" y="5567"/>
                  </a:lnTo>
                  <a:cubicBezTo>
                    <a:pt x="732" y="5836"/>
                    <a:pt x="743" y="6160"/>
                    <a:pt x="989" y="6439"/>
                  </a:cubicBezTo>
                  <a:lnTo>
                    <a:pt x="1048" y="6498"/>
                  </a:lnTo>
                  <a:cubicBezTo>
                    <a:pt x="1129" y="6604"/>
                    <a:pt x="1232" y="6707"/>
                    <a:pt x="1361" y="6802"/>
                  </a:cubicBezTo>
                  <a:cubicBezTo>
                    <a:pt x="1456" y="6872"/>
                    <a:pt x="1548" y="6894"/>
                    <a:pt x="1618" y="6894"/>
                  </a:cubicBezTo>
                  <a:cubicBezTo>
                    <a:pt x="1735" y="6894"/>
                    <a:pt x="1827" y="6836"/>
                    <a:pt x="1897" y="6777"/>
                  </a:cubicBezTo>
                  <a:cubicBezTo>
                    <a:pt x="1930" y="6755"/>
                    <a:pt x="1956" y="6732"/>
                    <a:pt x="1978" y="6707"/>
                  </a:cubicBezTo>
                  <a:lnTo>
                    <a:pt x="2025" y="6662"/>
                  </a:lnTo>
                  <a:cubicBezTo>
                    <a:pt x="2294" y="6453"/>
                    <a:pt x="2526" y="6324"/>
                    <a:pt x="2757" y="6266"/>
                  </a:cubicBezTo>
                  <a:cubicBezTo>
                    <a:pt x="3014" y="6196"/>
                    <a:pt x="3224" y="6056"/>
                    <a:pt x="3397" y="5858"/>
                  </a:cubicBezTo>
                  <a:cubicBezTo>
                    <a:pt x="3632" y="5578"/>
                    <a:pt x="3900" y="5335"/>
                    <a:pt x="4179" y="5090"/>
                  </a:cubicBezTo>
                  <a:lnTo>
                    <a:pt x="4191" y="5101"/>
                  </a:lnTo>
                  <a:cubicBezTo>
                    <a:pt x="4515" y="5321"/>
                    <a:pt x="4794" y="5545"/>
                    <a:pt x="5029" y="5766"/>
                  </a:cubicBezTo>
                  <a:cubicBezTo>
                    <a:pt x="5213" y="5950"/>
                    <a:pt x="5448" y="6067"/>
                    <a:pt x="5727" y="6115"/>
                  </a:cubicBezTo>
                  <a:cubicBezTo>
                    <a:pt x="6006" y="6160"/>
                    <a:pt x="6286" y="6288"/>
                    <a:pt x="6565" y="6498"/>
                  </a:cubicBezTo>
                  <a:cubicBezTo>
                    <a:pt x="6685" y="6587"/>
                    <a:pt x="6787" y="6619"/>
                    <a:pt x="6874" y="6619"/>
                  </a:cubicBezTo>
                  <a:cubicBezTo>
                    <a:pt x="7014" y="6619"/>
                    <a:pt x="7112" y="6537"/>
                    <a:pt x="7169" y="6486"/>
                  </a:cubicBezTo>
                  <a:cubicBezTo>
                    <a:pt x="7356" y="6336"/>
                    <a:pt x="7462" y="6160"/>
                    <a:pt x="7565" y="5975"/>
                  </a:cubicBezTo>
                  <a:cubicBezTo>
                    <a:pt x="7657" y="5810"/>
                    <a:pt x="7671" y="5626"/>
                    <a:pt x="7671" y="5475"/>
                  </a:cubicBezTo>
                  <a:cubicBezTo>
                    <a:pt x="7694" y="4916"/>
                    <a:pt x="7565" y="4369"/>
                    <a:pt x="7308" y="3832"/>
                  </a:cubicBezTo>
                  <a:cubicBezTo>
                    <a:pt x="7205" y="3601"/>
                    <a:pt x="7076" y="3402"/>
                    <a:pt x="6926" y="3226"/>
                  </a:cubicBezTo>
                  <a:cubicBezTo>
                    <a:pt x="7216" y="3006"/>
                    <a:pt x="7437" y="2693"/>
                    <a:pt x="7576" y="2307"/>
                  </a:cubicBezTo>
                  <a:cubicBezTo>
                    <a:pt x="7752" y="1818"/>
                    <a:pt x="7845" y="1377"/>
                    <a:pt x="7856" y="947"/>
                  </a:cubicBezTo>
                  <a:cubicBezTo>
                    <a:pt x="7856" y="877"/>
                    <a:pt x="7867" y="818"/>
                    <a:pt x="7867" y="748"/>
                  </a:cubicBezTo>
                  <a:cubicBezTo>
                    <a:pt x="7881" y="678"/>
                    <a:pt x="7881" y="620"/>
                    <a:pt x="7881" y="550"/>
                  </a:cubicBezTo>
                  <a:cubicBezTo>
                    <a:pt x="7892" y="340"/>
                    <a:pt x="7786" y="167"/>
                    <a:pt x="7588" y="97"/>
                  </a:cubicBezTo>
                  <a:cubicBezTo>
                    <a:pt x="7403" y="36"/>
                    <a:pt x="7230" y="0"/>
                    <a:pt x="70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5"/>
            <p:cNvSpPr/>
            <p:nvPr/>
          </p:nvSpPr>
          <p:spPr>
            <a:xfrm>
              <a:off x="6637503" y="1415919"/>
              <a:ext cx="219212" cy="146293"/>
            </a:xfrm>
            <a:custGeom>
              <a:avLst/>
              <a:gdLst/>
              <a:ahLst/>
              <a:cxnLst/>
              <a:rect l="l" t="t" r="r" b="b"/>
              <a:pathLst>
                <a:path w="2898" h="1934" extrusionOk="0">
                  <a:moveTo>
                    <a:pt x="948" y="86"/>
                  </a:moveTo>
                  <a:cubicBezTo>
                    <a:pt x="1056" y="86"/>
                    <a:pt x="1161" y="117"/>
                    <a:pt x="1258" y="177"/>
                  </a:cubicBezTo>
                  <a:cubicBezTo>
                    <a:pt x="1280" y="199"/>
                    <a:pt x="1303" y="235"/>
                    <a:pt x="1303" y="269"/>
                  </a:cubicBezTo>
                  <a:cubicBezTo>
                    <a:pt x="1291" y="291"/>
                    <a:pt x="1258" y="316"/>
                    <a:pt x="1233" y="328"/>
                  </a:cubicBezTo>
                  <a:cubicBezTo>
                    <a:pt x="1188" y="339"/>
                    <a:pt x="1152" y="339"/>
                    <a:pt x="1104" y="350"/>
                  </a:cubicBezTo>
                  <a:cubicBezTo>
                    <a:pt x="1001" y="350"/>
                    <a:pt x="895" y="328"/>
                    <a:pt x="791" y="291"/>
                  </a:cubicBezTo>
                  <a:cubicBezTo>
                    <a:pt x="769" y="280"/>
                    <a:pt x="744" y="269"/>
                    <a:pt x="721" y="246"/>
                  </a:cubicBezTo>
                  <a:cubicBezTo>
                    <a:pt x="674" y="199"/>
                    <a:pt x="699" y="129"/>
                    <a:pt x="755" y="118"/>
                  </a:cubicBezTo>
                  <a:cubicBezTo>
                    <a:pt x="820" y="96"/>
                    <a:pt x="885" y="86"/>
                    <a:pt x="948" y="86"/>
                  </a:cubicBezTo>
                  <a:close/>
                  <a:moveTo>
                    <a:pt x="1629" y="221"/>
                  </a:moveTo>
                  <a:cubicBezTo>
                    <a:pt x="1758" y="235"/>
                    <a:pt x="1886" y="258"/>
                    <a:pt x="2001" y="328"/>
                  </a:cubicBezTo>
                  <a:cubicBezTo>
                    <a:pt x="2026" y="339"/>
                    <a:pt x="2071" y="361"/>
                    <a:pt x="2060" y="409"/>
                  </a:cubicBezTo>
                  <a:cubicBezTo>
                    <a:pt x="2048" y="456"/>
                    <a:pt x="2001" y="467"/>
                    <a:pt x="1956" y="467"/>
                  </a:cubicBezTo>
                  <a:cubicBezTo>
                    <a:pt x="1828" y="456"/>
                    <a:pt x="1710" y="431"/>
                    <a:pt x="1582" y="375"/>
                  </a:cubicBezTo>
                  <a:cubicBezTo>
                    <a:pt x="1548" y="350"/>
                    <a:pt x="1512" y="328"/>
                    <a:pt x="1523" y="280"/>
                  </a:cubicBezTo>
                  <a:cubicBezTo>
                    <a:pt x="1537" y="235"/>
                    <a:pt x="1593" y="221"/>
                    <a:pt x="1629" y="221"/>
                  </a:cubicBezTo>
                  <a:close/>
                  <a:moveTo>
                    <a:pt x="2339" y="409"/>
                  </a:moveTo>
                  <a:cubicBezTo>
                    <a:pt x="2479" y="431"/>
                    <a:pt x="2585" y="478"/>
                    <a:pt x="2688" y="548"/>
                  </a:cubicBezTo>
                  <a:cubicBezTo>
                    <a:pt x="2699" y="559"/>
                    <a:pt x="2711" y="596"/>
                    <a:pt x="2711" y="618"/>
                  </a:cubicBezTo>
                  <a:cubicBezTo>
                    <a:pt x="2699" y="629"/>
                    <a:pt x="2677" y="654"/>
                    <a:pt x="2655" y="654"/>
                  </a:cubicBezTo>
                  <a:cubicBezTo>
                    <a:pt x="2526" y="654"/>
                    <a:pt x="2409" y="618"/>
                    <a:pt x="2305" y="537"/>
                  </a:cubicBezTo>
                  <a:cubicBezTo>
                    <a:pt x="2280" y="526"/>
                    <a:pt x="2269" y="478"/>
                    <a:pt x="2280" y="456"/>
                  </a:cubicBezTo>
                  <a:cubicBezTo>
                    <a:pt x="2280" y="445"/>
                    <a:pt x="2317" y="431"/>
                    <a:pt x="2339" y="409"/>
                  </a:cubicBezTo>
                  <a:close/>
                  <a:moveTo>
                    <a:pt x="674" y="1"/>
                  </a:moveTo>
                  <a:cubicBezTo>
                    <a:pt x="534" y="1"/>
                    <a:pt x="395" y="12"/>
                    <a:pt x="255" y="59"/>
                  </a:cubicBezTo>
                  <a:cubicBezTo>
                    <a:pt x="152" y="96"/>
                    <a:pt x="93" y="165"/>
                    <a:pt x="57" y="269"/>
                  </a:cubicBezTo>
                  <a:cubicBezTo>
                    <a:pt x="23" y="397"/>
                    <a:pt x="23" y="515"/>
                    <a:pt x="57" y="629"/>
                  </a:cubicBezTo>
                  <a:cubicBezTo>
                    <a:pt x="93" y="747"/>
                    <a:pt x="126" y="875"/>
                    <a:pt x="104" y="1004"/>
                  </a:cubicBezTo>
                  <a:cubicBezTo>
                    <a:pt x="104" y="1059"/>
                    <a:pt x="82" y="1129"/>
                    <a:pt x="1" y="1143"/>
                  </a:cubicBezTo>
                  <a:cubicBezTo>
                    <a:pt x="12" y="1166"/>
                    <a:pt x="23" y="1188"/>
                    <a:pt x="34" y="1213"/>
                  </a:cubicBezTo>
                  <a:cubicBezTo>
                    <a:pt x="104" y="1316"/>
                    <a:pt x="174" y="1434"/>
                    <a:pt x="255" y="1537"/>
                  </a:cubicBezTo>
                  <a:cubicBezTo>
                    <a:pt x="420" y="1772"/>
                    <a:pt x="652" y="1886"/>
                    <a:pt x="931" y="1912"/>
                  </a:cubicBezTo>
                  <a:cubicBezTo>
                    <a:pt x="1034" y="1923"/>
                    <a:pt x="1152" y="1934"/>
                    <a:pt x="1280" y="1934"/>
                  </a:cubicBezTo>
                  <a:cubicBezTo>
                    <a:pt x="1303" y="1912"/>
                    <a:pt x="1280" y="1864"/>
                    <a:pt x="1258" y="1842"/>
                  </a:cubicBezTo>
                  <a:cubicBezTo>
                    <a:pt x="1210" y="1783"/>
                    <a:pt x="1152" y="1736"/>
                    <a:pt x="1104" y="1688"/>
                  </a:cubicBezTo>
                  <a:cubicBezTo>
                    <a:pt x="1012" y="1607"/>
                    <a:pt x="931" y="1526"/>
                    <a:pt x="883" y="1423"/>
                  </a:cubicBezTo>
                  <a:cubicBezTo>
                    <a:pt x="744" y="1177"/>
                    <a:pt x="839" y="920"/>
                    <a:pt x="1082" y="839"/>
                  </a:cubicBezTo>
                  <a:cubicBezTo>
                    <a:pt x="1118" y="828"/>
                    <a:pt x="1163" y="828"/>
                    <a:pt x="1199" y="816"/>
                  </a:cubicBezTo>
                  <a:cubicBezTo>
                    <a:pt x="1230" y="814"/>
                    <a:pt x="1260" y="814"/>
                    <a:pt x="1291" y="814"/>
                  </a:cubicBezTo>
                  <a:cubicBezTo>
                    <a:pt x="1434" y="814"/>
                    <a:pt x="1579" y="834"/>
                    <a:pt x="1722" y="864"/>
                  </a:cubicBezTo>
                  <a:cubicBezTo>
                    <a:pt x="1942" y="920"/>
                    <a:pt x="2177" y="990"/>
                    <a:pt x="2409" y="990"/>
                  </a:cubicBezTo>
                  <a:cubicBezTo>
                    <a:pt x="2462" y="995"/>
                    <a:pt x="2514" y="998"/>
                    <a:pt x="2565" y="998"/>
                  </a:cubicBezTo>
                  <a:cubicBezTo>
                    <a:pt x="2659" y="998"/>
                    <a:pt x="2752" y="987"/>
                    <a:pt x="2850" y="956"/>
                  </a:cubicBezTo>
                  <a:cubicBezTo>
                    <a:pt x="2887" y="945"/>
                    <a:pt x="2898" y="934"/>
                    <a:pt x="2898" y="886"/>
                  </a:cubicBezTo>
                  <a:cubicBezTo>
                    <a:pt x="2887" y="805"/>
                    <a:pt x="2887" y="724"/>
                    <a:pt x="2887" y="640"/>
                  </a:cubicBezTo>
                  <a:cubicBezTo>
                    <a:pt x="2887" y="607"/>
                    <a:pt x="2887" y="585"/>
                    <a:pt x="2850" y="571"/>
                  </a:cubicBezTo>
                  <a:cubicBezTo>
                    <a:pt x="2794" y="537"/>
                    <a:pt x="2747" y="501"/>
                    <a:pt x="2688" y="478"/>
                  </a:cubicBezTo>
                  <a:cubicBezTo>
                    <a:pt x="2048" y="199"/>
                    <a:pt x="1372" y="26"/>
                    <a:pt x="674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5"/>
            <p:cNvSpPr/>
            <p:nvPr/>
          </p:nvSpPr>
          <p:spPr>
            <a:xfrm>
              <a:off x="6878641" y="1397388"/>
              <a:ext cx="221935" cy="151512"/>
            </a:xfrm>
            <a:custGeom>
              <a:avLst/>
              <a:gdLst/>
              <a:ahLst/>
              <a:cxnLst/>
              <a:rect l="l" t="t" r="r" b="b"/>
              <a:pathLst>
                <a:path w="2934" h="2003" extrusionOk="0">
                  <a:moveTo>
                    <a:pt x="2062" y="117"/>
                  </a:moveTo>
                  <a:cubicBezTo>
                    <a:pt x="2143" y="142"/>
                    <a:pt x="2165" y="212"/>
                    <a:pt x="2107" y="271"/>
                  </a:cubicBezTo>
                  <a:cubicBezTo>
                    <a:pt x="2073" y="304"/>
                    <a:pt x="2026" y="327"/>
                    <a:pt x="1981" y="341"/>
                  </a:cubicBezTo>
                  <a:cubicBezTo>
                    <a:pt x="1897" y="363"/>
                    <a:pt x="1827" y="385"/>
                    <a:pt x="1757" y="397"/>
                  </a:cubicBezTo>
                  <a:cubicBezTo>
                    <a:pt x="1713" y="397"/>
                    <a:pt x="1665" y="397"/>
                    <a:pt x="1618" y="385"/>
                  </a:cubicBezTo>
                  <a:cubicBezTo>
                    <a:pt x="1595" y="374"/>
                    <a:pt x="1562" y="352"/>
                    <a:pt x="1548" y="327"/>
                  </a:cubicBezTo>
                  <a:cubicBezTo>
                    <a:pt x="1548" y="304"/>
                    <a:pt x="1562" y="271"/>
                    <a:pt x="1584" y="246"/>
                  </a:cubicBezTo>
                  <a:cubicBezTo>
                    <a:pt x="1665" y="165"/>
                    <a:pt x="1771" y="142"/>
                    <a:pt x="1875" y="117"/>
                  </a:cubicBezTo>
                  <a:close/>
                  <a:moveTo>
                    <a:pt x="1234" y="322"/>
                  </a:moveTo>
                  <a:cubicBezTo>
                    <a:pt x="1254" y="322"/>
                    <a:pt x="1279" y="331"/>
                    <a:pt x="1305" y="341"/>
                  </a:cubicBezTo>
                  <a:cubicBezTo>
                    <a:pt x="1338" y="363"/>
                    <a:pt x="1338" y="397"/>
                    <a:pt x="1327" y="422"/>
                  </a:cubicBezTo>
                  <a:cubicBezTo>
                    <a:pt x="1316" y="444"/>
                    <a:pt x="1305" y="455"/>
                    <a:pt x="1283" y="466"/>
                  </a:cubicBezTo>
                  <a:cubicBezTo>
                    <a:pt x="1176" y="536"/>
                    <a:pt x="1048" y="584"/>
                    <a:pt x="908" y="606"/>
                  </a:cubicBezTo>
                  <a:cubicBezTo>
                    <a:pt x="897" y="595"/>
                    <a:pt x="875" y="595"/>
                    <a:pt x="850" y="595"/>
                  </a:cubicBezTo>
                  <a:cubicBezTo>
                    <a:pt x="805" y="584"/>
                    <a:pt x="794" y="536"/>
                    <a:pt x="827" y="503"/>
                  </a:cubicBezTo>
                  <a:cubicBezTo>
                    <a:pt x="850" y="466"/>
                    <a:pt x="886" y="444"/>
                    <a:pt x="919" y="433"/>
                  </a:cubicBezTo>
                  <a:cubicBezTo>
                    <a:pt x="1014" y="397"/>
                    <a:pt x="1107" y="363"/>
                    <a:pt x="1213" y="327"/>
                  </a:cubicBezTo>
                  <a:cubicBezTo>
                    <a:pt x="1219" y="323"/>
                    <a:pt x="1226" y="322"/>
                    <a:pt x="1234" y="322"/>
                  </a:cubicBezTo>
                  <a:close/>
                  <a:moveTo>
                    <a:pt x="546" y="591"/>
                  </a:moveTo>
                  <a:cubicBezTo>
                    <a:pt x="569" y="591"/>
                    <a:pt x="598" y="604"/>
                    <a:pt x="606" y="631"/>
                  </a:cubicBezTo>
                  <a:cubicBezTo>
                    <a:pt x="606" y="654"/>
                    <a:pt x="595" y="701"/>
                    <a:pt x="570" y="712"/>
                  </a:cubicBezTo>
                  <a:cubicBezTo>
                    <a:pt x="514" y="782"/>
                    <a:pt x="338" y="852"/>
                    <a:pt x="235" y="863"/>
                  </a:cubicBezTo>
                  <a:cubicBezTo>
                    <a:pt x="221" y="852"/>
                    <a:pt x="199" y="841"/>
                    <a:pt x="187" y="830"/>
                  </a:cubicBezTo>
                  <a:cubicBezTo>
                    <a:pt x="176" y="816"/>
                    <a:pt x="187" y="782"/>
                    <a:pt x="199" y="760"/>
                  </a:cubicBezTo>
                  <a:cubicBezTo>
                    <a:pt x="291" y="676"/>
                    <a:pt x="397" y="620"/>
                    <a:pt x="525" y="595"/>
                  </a:cubicBezTo>
                  <a:cubicBezTo>
                    <a:pt x="531" y="592"/>
                    <a:pt x="538" y="591"/>
                    <a:pt x="546" y="591"/>
                  </a:cubicBezTo>
                  <a:close/>
                  <a:moveTo>
                    <a:pt x="2344" y="0"/>
                  </a:moveTo>
                  <a:cubicBezTo>
                    <a:pt x="2141" y="0"/>
                    <a:pt x="1937" y="33"/>
                    <a:pt x="1735" y="84"/>
                  </a:cubicBezTo>
                  <a:cubicBezTo>
                    <a:pt x="1316" y="165"/>
                    <a:pt x="919" y="327"/>
                    <a:pt x="525" y="514"/>
                  </a:cubicBezTo>
                  <a:cubicBezTo>
                    <a:pt x="349" y="595"/>
                    <a:pt x="199" y="701"/>
                    <a:pt x="37" y="804"/>
                  </a:cubicBezTo>
                  <a:cubicBezTo>
                    <a:pt x="11" y="804"/>
                    <a:pt x="0" y="841"/>
                    <a:pt x="11" y="852"/>
                  </a:cubicBezTo>
                  <a:cubicBezTo>
                    <a:pt x="11" y="944"/>
                    <a:pt x="25" y="1025"/>
                    <a:pt x="25" y="1120"/>
                  </a:cubicBezTo>
                  <a:cubicBezTo>
                    <a:pt x="25" y="1154"/>
                    <a:pt x="48" y="1179"/>
                    <a:pt x="81" y="1179"/>
                  </a:cubicBezTo>
                  <a:cubicBezTo>
                    <a:pt x="142" y="1192"/>
                    <a:pt x="200" y="1196"/>
                    <a:pt x="257" y="1196"/>
                  </a:cubicBezTo>
                  <a:cubicBezTo>
                    <a:pt x="346" y="1196"/>
                    <a:pt x="434" y="1186"/>
                    <a:pt x="525" y="1179"/>
                  </a:cubicBezTo>
                  <a:cubicBezTo>
                    <a:pt x="735" y="1142"/>
                    <a:pt x="919" y="1073"/>
                    <a:pt x="1118" y="1003"/>
                  </a:cubicBezTo>
                  <a:cubicBezTo>
                    <a:pt x="1316" y="933"/>
                    <a:pt x="1514" y="874"/>
                    <a:pt x="1724" y="874"/>
                  </a:cubicBezTo>
                  <a:cubicBezTo>
                    <a:pt x="1933" y="874"/>
                    <a:pt x="2073" y="980"/>
                    <a:pt x="2121" y="1165"/>
                  </a:cubicBezTo>
                  <a:cubicBezTo>
                    <a:pt x="2143" y="1282"/>
                    <a:pt x="2121" y="1388"/>
                    <a:pt x="2062" y="1492"/>
                  </a:cubicBezTo>
                  <a:cubicBezTo>
                    <a:pt x="1992" y="1598"/>
                    <a:pt x="1911" y="1690"/>
                    <a:pt x="1841" y="1782"/>
                  </a:cubicBezTo>
                  <a:cubicBezTo>
                    <a:pt x="1805" y="1841"/>
                    <a:pt x="1771" y="1888"/>
                    <a:pt x="1735" y="1933"/>
                  </a:cubicBezTo>
                  <a:cubicBezTo>
                    <a:pt x="1735" y="1958"/>
                    <a:pt x="1746" y="1981"/>
                    <a:pt x="1746" y="2003"/>
                  </a:cubicBezTo>
                  <a:cubicBezTo>
                    <a:pt x="1805" y="1992"/>
                    <a:pt x="1841" y="1981"/>
                    <a:pt x="1875" y="1969"/>
                  </a:cubicBezTo>
                  <a:cubicBezTo>
                    <a:pt x="1956" y="1958"/>
                    <a:pt x="2026" y="1947"/>
                    <a:pt x="2095" y="1933"/>
                  </a:cubicBezTo>
                  <a:cubicBezTo>
                    <a:pt x="2353" y="1877"/>
                    <a:pt x="2562" y="1749"/>
                    <a:pt x="2702" y="1528"/>
                  </a:cubicBezTo>
                  <a:cubicBezTo>
                    <a:pt x="2772" y="1399"/>
                    <a:pt x="2830" y="1282"/>
                    <a:pt x="2900" y="1154"/>
                  </a:cubicBezTo>
                  <a:cubicBezTo>
                    <a:pt x="2911" y="1131"/>
                    <a:pt x="2922" y="1109"/>
                    <a:pt x="2934" y="1073"/>
                  </a:cubicBezTo>
                  <a:cubicBezTo>
                    <a:pt x="2864" y="1061"/>
                    <a:pt x="2830" y="1025"/>
                    <a:pt x="2805" y="944"/>
                  </a:cubicBezTo>
                  <a:cubicBezTo>
                    <a:pt x="2783" y="830"/>
                    <a:pt x="2794" y="723"/>
                    <a:pt x="2805" y="620"/>
                  </a:cubicBezTo>
                  <a:cubicBezTo>
                    <a:pt x="2819" y="525"/>
                    <a:pt x="2830" y="422"/>
                    <a:pt x="2819" y="327"/>
                  </a:cubicBezTo>
                  <a:cubicBezTo>
                    <a:pt x="2805" y="212"/>
                    <a:pt x="2760" y="95"/>
                    <a:pt x="2632" y="47"/>
                  </a:cubicBezTo>
                  <a:cubicBezTo>
                    <a:pt x="2573" y="25"/>
                    <a:pt x="2503" y="14"/>
                    <a:pt x="2434" y="3"/>
                  </a:cubicBezTo>
                  <a:cubicBezTo>
                    <a:pt x="2404" y="1"/>
                    <a:pt x="2374" y="0"/>
                    <a:pt x="234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5"/>
            <p:cNvSpPr/>
            <p:nvPr/>
          </p:nvSpPr>
          <p:spPr>
            <a:xfrm>
              <a:off x="6883936" y="1523403"/>
              <a:ext cx="234416" cy="243644"/>
            </a:xfrm>
            <a:custGeom>
              <a:avLst/>
              <a:gdLst/>
              <a:ahLst/>
              <a:cxnLst/>
              <a:rect l="l" t="t" r="r" b="b"/>
              <a:pathLst>
                <a:path w="3099" h="3221" extrusionOk="0">
                  <a:moveTo>
                    <a:pt x="2151" y="741"/>
                  </a:moveTo>
                  <a:cubicBezTo>
                    <a:pt x="2181" y="741"/>
                    <a:pt x="2208" y="753"/>
                    <a:pt x="2235" y="781"/>
                  </a:cubicBezTo>
                  <a:cubicBezTo>
                    <a:pt x="2352" y="910"/>
                    <a:pt x="2433" y="1060"/>
                    <a:pt x="2492" y="1234"/>
                  </a:cubicBezTo>
                  <a:lnTo>
                    <a:pt x="2492" y="1245"/>
                  </a:lnTo>
                  <a:cubicBezTo>
                    <a:pt x="2492" y="1319"/>
                    <a:pt x="2457" y="1362"/>
                    <a:pt x="2403" y="1362"/>
                  </a:cubicBezTo>
                  <a:cubicBezTo>
                    <a:pt x="2387" y="1362"/>
                    <a:pt x="2370" y="1358"/>
                    <a:pt x="2352" y="1351"/>
                  </a:cubicBezTo>
                  <a:lnTo>
                    <a:pt x="2341" y="1351"/>
                  </a:lnTo>
                  <a:cubicBezTo>
                    <a:pt x="2165" y="1245"/>
                    <a:pt x="2051" y="1094"/>
                    <a:pt x="2014" y="884"/>
                  </a:cubicBezTo>
                  <a:cubicBezTo>
                    <a:pt x="2014" y="826"/>
                    <a:pt x="2037" y="781"/>
                    <a:pt x="2084" y="756"/>
                  </a:cubicBezTo>
                  <a:cubicBezTo>
                    <a:pt x="2108" y="747"/>
                    <a:pt x="2130" y="741"/>
                    <a:pt x="2151" y="741"/>
                  </a:cubicBezTo>
                  <a:close/>
                  <a:moveTo>
                    <a:pt x="2575" y="1535"/>
                  </a:moveTo>
                  <a:cubicBezTo>
                    <a:pt x="2619" y="1535"/>
                    <a:pt x="2648" y="1567"/>
                    <a:pt x="2679" y="1608"/>
                  </a:cubicBezTo>
                  <a:cubicBezTo>
                    <a:pt x="2749" y="1700"/>
                    <a:pt x="2805" y="1818"/>
                    <a:pt x="2819" y="1932"/>
                  </a:cubicBezTo>
                  <a:cubicBezTo>
                    <a:pt x="2830" y="1991"/>
                    <a:pt x="2841" y="2049"/>
                    <a:pt x="2841" y="2119"/>
                  </a:cubicBezTo>
                  <a:lnTo>
                    <a:pt x="2852" y="2119"/>
                  </a:lnTo>
                  <a:cubicBezTo>
                    <a:pt x="2841" y="2189"/>
                    <a:pt x="2841" y="2259"/>
                    <a:pt x="2819" y="2318"/>
                  </a:cubicBezTo>
                  <a:cubicBezTo>
                    <a:pt x="2805" y="2351"/>
                    <a:pt x="2771" y="2387"/>
                    <a:pt x="2749" y="2387"/>
                  </a:cubicBezTo>
                  <a:cubicBezTo>
                    <a:pt x="2743" y="2389"/>
                    <a:pt x="2736" y="2390"/>
                    <a:pt x="2729" y="2390"/>
                  </a:cubicBezTo>
                  <a:cubicBezTo>
                    <a:pt x="2697" y="2390"/>
                    <a:pt x="2663" y="2370"/>
                    <a:pt x="2654" y="2340"/>
                  </a:cubicBezTo>
                  <a:cubicBezTo>
                    <a:pt x="2621" y="2292"/>
                    <a:pt x="2595" y="2223"/>
                    <a:pt x="2573" y="2167"/>
                  </a:cubicBezTo>
                  <a:cubicBezTo>
                    <a:pt x="2526" y="2061"/>
                    <a:pt x="2492" y="1957"/>
                    <a:pt x="2456" y="1851"/>
                  </a:cubicBezTo>
                  <a:cubicBezTo>
                    <a:pt x="2433" y="1792"/>
                    <a:pt x="2433" y="1723"/>
                    <a:pt x="2433" y="1664"/>
                  </a:cubicBezTo>
                  <a:cubicBezTo>
                    <a:pt x="2433" y="1594"/>
                    <a:pt x="2492" y="1560"/>
                    <a:pt x="2551" y="1538"/>
                  </a:cubicBezTo>
                  <a:cubicBezTo>
                    <a:pt x="2559" y="1536"/>
                    <a:pt x="2567" y="1535"/>
                    <a:pt x="2575" y="1535"/>
                  </a:cubicBezTo>
                  <a:close/>
                  <a:moveTo>
                    <a:pt x="142" y="1"/>
                  </a:moveTo>
                  <a:cubicBezTo>
                    <a:pt x="94" y="1"/>
                    <a:pt x="46" y="6"/>
                    <a:pt x="0" y="24"/>
                  </a:cubicBezTo>
                  <a:cubicBezTo>
                    <a:pt x="0" y="71"/>
                    <a:pt x="11" y="83"/>
                    <a:pt x="48" y="94"/>
                  </a:cubicBezTo>
                  <a:cubicBezTo>
                    <a:pt x="95" y="94"/>
                    <a:pt x="129" y="105"/>
                    <a:pt x="176" y="116"/>
                  </a:cubicBezTo>
                  <a:cubicBezTo>
                    <a:pt x="849" y="292"/>
                    <a:pt x="1433" y="616"/>
                    <a:pt x="1886" y="1153"/>
                  </a:cubicBezTo>
                  <a:cubicBezTo>
                    <a:pt x="2294" y="1642"/>
                    <a:pt x="2481" y="2189"/>
                    <a:pt x="2422" y="2818"/>
                  </a:cubicBezTo>
                  <a:cubicBezTo>
                    <a:pt x="2411" y="2876"/>
                    <a:pt x="2422" y="2921"/>
                    <a:pt x="2422" y="2980"/>
                  </a:cubicBezTo>
                  <a:cubicBezTo>
                    <a:pt x="2449" y="2976"/>
                    <a:pt x="2474" y="2974"/>
                    <a:pt x="2499" y="2974"/>
                  </a:cubicBezTo>
                  <a:cubicBezTo>
                    <a:pt x="2625" y="2974"/>
                    <a:pt x="2730" y="3022"/>
                    <a:pt x="2819" y="3108"/>
                  </a:cubicBezTo>
                  <a:cubicBezTo>
                    <a:pt x="2852" y="3144"/>
                    <a:pt x="2889" y="3178"/>
                    <a:pt x="2933" y="3200"/>
                  </a:cubicBezTo>
                  <a:cubicBezTo>
                    <a:pt x="2955" y="3214"/>
                    <a:pt x="2973" y="3221"/>
                    <a:pt x="2989" y="3221"/>
                  </a:cubicBezTo>
                  <a:cubicBezTo>
                    <a:pt x="3017" y="3221"/>
                    <a:pt x="3037" y="3200"/>
                    <a:pt x="3051" y="3156"/>
                  </a:cubicBezTo>
                  <a:cubicBezTo>
                    <a:pt x="3073" y="3050"/>
                    <a:pt x="3098" y="2935"/>
                    <a:pt x="3098" y="2829"/>
                  </a:cubicBezTo>
                  <a:cubicBezTo>
                    <a:pt x="3098" y="2340"/>
                    <a:pt x="2992" y="1887"/>
                    <a:pt x="2805" y="1454"/>
                  </a:cubicBezTo>
                  <a:cubicBezTo>
                    <a:pt x="2654" y="1105"/>
                    <a:pt x="2445" y="803"/>
                    <a:pt x="2143" y="572"/>
                  </a:cubicBezTo>
                  <a:cubicBezTo>
                    <a:pt x="2120" y="560"/>
                    <a:pt x="2107" y="535"/>
                    <a:pt x="2084" y="535"/>
                  </a:cubicBezTo>
                  <a:cubicBezTo>
                    <a:pt x="1944" y="491"/>
                    <a:pt x="1805" y="443"/>
                    <a:pt x="1665" y="396"/>
                  </a:cubicBezTo>
                  <a:cubicBezTo>
                    <a:pt x="1478" y="326"/>
                    <a:pt x="1294" y="267"/>
                    <a:pt x="1106" y="197"/>
                  </a:cubicBezTo>
                  <a:cubicBezTo>
                    <a:pt x="838" y="105"/>
                    <a:pt x="570" y="24"/>
                    <a:pt x="291" y="13"/>
                  </a:cubicBezTo>
                  <a:cubicBezTo>
                    <a:pt x="243" y="7"/>
                    <a:pt x="193" y="1"/>
                    <a:pt x="142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5"/>
            <p:cNvSpPr/>
            <p:nvPr/>
          </p:nvSpPr>
          <p:spPr>
            <a:xfrm>
              <a:off x="6641739" y="1526050"/>
              <a:ext cx="216716" cy="264597"/>
            </a:xfrm>
            <a:custGeom>
              <a:avLst/>
              <a:gdLst/>
              <a:ahLst/>
              <a:cxnLst/>
              <a:rect l="l" t="t" r="r" b="b"/>
              <a:pathLst>
                <a:path w="2865" h="3498" extrusionOk="0">
                  <a:moveTo>
                    <a:pt x="794" y="944"/>
                  </a:moveTo>
                  <a:cubicBezTo>
                    <a:pt x="886" y="944"/>
                    <a:pt x="934" y="989"/>
                    <a:pt x="945" y="1084"/>
                  </a:cubicBezTo>
                  <a:cubicBezTo>
                    <a:pt x="934" y="1118"/>
                    <a:pt x="934" y="1154"/>
                    <a:pt x="922" y="1187"/>
                  </a:cubicBezTo>
                  <a:cubicBezTo>
                    <a:pt x="875" y="1294"/>
                    <a:pt x="816" y="1397"/>
                    <a:pt x="758" y="1489"/>
                  </a:cubicBezTo>
                  <a:cubicBezTo>
                    <a:pt x="735" y="1525"/>
                    <a:pt x="688" y="1559"/>
                    <a:pt x="643" y="1573"/>
                  </a:cubicBezTo>
                  <a:cubicBezTo>
                    <a:pt x="624" y="1582"/>
                    <a:pt x="607" y="1586"/>
                    <a:pt x="590" y="1586"/>
                  </a:cubicBezTo>
                  <a:cubicBezTo>
                    <a:pt x="545" y="1586"/>
                    <a:pt x="512" y="1554"/>
                    <a:pt x="503" y="1503"/>
                  </a:cubicBezTo>
                  <a:cubicBezTo>
                    <a:pt x="503" y="1467"/>
                    <a:pt x="503" y="1444"/>
                    <a:pt x="515" y="1408"/>
                  </a:cubicBezTo>
                  <a:cubicBezTo>
                    <a:pt x="573" y="1280"/>
                    <a:pt x="618" y="1154"/>
                    <a:pt x="677" y="1025"/>
                  </a:cubicBezTo>
                  <a:cubicBezTo>
                    <a:pt x="699" y="978"/>
                    <a:pt x="735" y="944"/>
                    <a:pt x="794" y="944"/>
                  </a:cubicBezTo>
                  <a:close/>
                  <a:moveTo>
                    <a:pt x="476" y="1776"/>
                  </a:moveTo>
                  <a:cubicBezTo>
                    <a:pt x="524" y="1776"/>
                    <a:pt x="570" y="1806"/>
                    <a:pt x="596" y="1864"/>
                  </a:cubicBezTo>
                  <a:cubicBezTo>
                    <a:pt x="629" y="1933"/>
                    <a:pt x="618" y="2003"/>
                    <a:pt x="607" y="2062"/>
                  </a:cubicBezTo>
                  <a:cubicBezTo>
                    <a:pt x="573" y="2213"/>
                    <a:pt x="526" y="2352"/>
                    <a:pt x="489" y="2503"/>
                  </a:cubicBezTo>
                  <a:cubicBezTo>
                    <a:pt x="478" y="2537"/>
                    <a:pt x="467" y="2573"/>
                    <a:pt x="456" y="2595"/>
                  </a:cubicBezTo>
                  <a:cubicBezTo>
                    <a:pt x="432" y="2630"/>
                    <a:pt x="400" y="2648"/>
                    <a:pt x="370" y="2648"/>
                  </a:cubicBezTo>
                  <a:cubicBezTo>
                    <a:pt x="339" y="2648"/>
                    <a:pt x="311" y="2630"/>
                    <a:pt x="294" y="2595"/>
                  </a:cubicBezTo>
                  <a:cubicBezTo>
                    <a:pt x="258" y="2526"/>
                    <a:pt x="246" y="2445"/>
                    <a:pt x="235" y="2375"/>
                  </a:cubicBezTo>
                  <a:cubicBezTo>
                    <a:pt x="235" y="2213"/>
                    <a:pt x="246" y="2048"/>
                    <a:pt x="327" y="1897"/>
                  </a:cubicBezTo>
                  <a:cubicBezTo>
                    <a:pt x="339" y="1875"/>
                    <a:pt x="350" y="1864"/>
                    <a:pt x="364" y="1838"/>
                  </a:cubicBezTo>
                  <a:cubicBezTo>
                    <a:pt x="395" y="1796"/>
                    <a:pt x="436" y="1776"/>
                    <a:pt x="476" y="1776"/>
                  </a:cubicBezTo>
                  <a:close/>
                  <a:moveTo>
                    <a:pt x="2713" y="0"/>
                  </a:moveTo>
                  <a:cubicBezTo>
                    <a:pt x="2585" y="23"/>
                    <a:pt x="2445" y="48"/>
                    <a:pt x="2319" y="81"/>
                  </a:cubicBezTo>
                  <a:cubicBezTo>
                    <a:pt x="2051" y="151"/>
                    <a:pt x="1805" y="280"/>
                    <a:pt x="1551" y="397"/>
                  </a:cubicBezTo>
                  <a:cubicBezTo>
                    <a:pt x="1341" y="500"/>
                    <a:pt x="1132" y="595"/>
                    <a:pt x="934" y="687"/>
                  </a:cubicBezTo>
                  <a:cubicBezTo>
                    <a:pt x="908" y="699"/>
                    <a:pt x="875" y="710"/>
                    <a:pt x="853" y="721"/>
                  </a:cubicBezTo>
                  <a:cubicBezTo>
                    <a:pt x="839" y="735"/>
                    <a:pt x="816" y="746"/>
                    <a:pt x="794" y="757"/>
                  </a:cubicBezTo>
                  <a:cubicBezTo>
                    <a:pt x="526" y="1000"/>
                    <a:pt x="364" y="1305"/>
                    <a:pt x="246" y="1629"/>
                  </a:cubicBezTo>
                  <a:cubicBezTo>
                    <a:pt x="70" y="2118"/>
                    <a:pt x="1" y="2621"/>
                    <a:pt x="70" y="3143"/>
                  </a:cubicBezTo>
                  <a:cubicBezTo>
                    <a:pt x="84" y="3235"/>
                    <a:pt x="118" y="3341"/>
                    <a:pt x="154" y="3445"/>
                  </a:cubicBezTo>
                  <a:cubicBezTo>
                    <a:pt x="167" y="3479"/>
                    <a:pt x="184" y="3497"/>
                    <a:pt x="208" y="3497"/>
                  </a:cubicBezTo>
                  <a:cubicBezTo>
                    <a:pt x="225" y="3497"/>
                    <a:pt x="245" y="3488"/>
                    <a:pt x="269" y="3470"/>
                  </a:cubicBezTo>
                  <a:cubicBezTo>
                    <a:pt x="294" y="3445"/>
                    <a:pt x="327" y="3422"/>
                    <a:pt x="350" y="3389"/>
                  </a:cubicBezTo>
                  <a:cubicBezTo>
                    <a:pt x="449" y="3269"/>
                    <a:pt x="557" y="3201"/>
                    <a:pt x="711" y="3201"/>
                  </a:cubicBezTo>
                  <a:cubicBezTo>
                    <a:pt x="723" y="3201"/>
                    <a:pt x="734" y="3201"/>
                    <a:pt x="746" y="3202"/>
                  </a:cubicBezTo>
                  <a:cubicBezTo>
                    <a:pt x="746" y="3154"/>
                    <a:pt x="758" y="3109"/>
                    <a:pt x="746" y="3073"/>
                  </a:cubicBezTo>
                  <a:cubicBezTo>
                    <a:pt x="677" y="2783"/>
                    <a:pt x="665" y="2492"/>
                    <a:pt x="724" y="2188"/>
                  </a:cubicBezTo>
                  <a:cubicBezTo>
                    <a:pt x="839" y="1595"/>
                    <a:pt x="1177" y="1118"/>
                    <a:pt x="1632" y="735"/>
                  </a:cubicBezTo>
                  <a:cubicBezTo>
                    <a:pt x="1970" y="442"/>
                    <a:pt x="2364" y="221"/>
                    <a:pt x="2808" y="81"/>
                  </a:cubicBezTo>
                  <a:cubicBezTo>
                    <a:pt x="2842" y="70"/>
                    <a:pt x="2864" y="59"/>
                    <a:pt x="285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5"/>
            <p:cNvSpPr/>
            <p:nvPr/>
          </p:nvSpPr>
          <p:spPr>
            <a:xfrm>
              <a:off x="6605811" y="1375906"/>
              <a:ext cx="232525" cy="123751"/>
            </a:xfrm>
            <a:custGeom>
              <a:avLst/>
              <a:gdLst/>
              <a:ahLst/>
              <a:cxnLst/>
              <a:rect l="l" t="t" r="r" b="b"/>
              <a:pathLst>
                <a:path w="3074" h="1636" extrusionOk="0">
                  <a:moveTo>
                    <a:pt x="470" y="0"/>
                  </a:moveTo>
                  <a:cubicBezTo>
                    <a:pt x="337" y="0"/>
                    <a:pt x="205" y="13"/>
                    <a:pt x="70" y="52"/>
                  </a:cubicBezTo>
                  <a:cubicBezTo>
                    <a:pt x="34" y="66"/>
                    <a:pt x="12" y="88"/>
                    <a:pt x="12" y="122"/>
                  </a:cubicBezTo>
                  <a:cubicBezTo>
                    <a:pt x="12" y="228"/>
                    <a:pt x="1" y="331"/>
                    <a:pt x="23" y="426"/>
                  </a:cubicBezTo>
                  <a:cubicBezTo>
                    <a:pt x="82" y="798"/>
                    <a:pt x="210" y="1147"/>
                    <a:pt x="336" y="1507"/>
                  </a:cubicBezTo>
                  <a:cubicBezTo>
                    <a:pt x="361" y="1544"/>
                    <a:pt x="383" y="1588"/>
                    <a:pt x="395" y="1636"/>
                  </a:cubicBezTo>
                  <a:lnTo>
                    <a:pt x="420" y="1636"/>
                  </a:lnTo>
                  <a:cubicBezTo>
                    <a:pt x="442" y="1602"/>
                    <a:pt x="464" y="1577"/>
                    <a:pt x="476" y="1544"/>
                  </a:cubicBezTo>
                  <a:cubicBezTo>
                    <a:pt x="476" y="1463"/>
                    <a:pt x="476" y="1393"/>
                    <a:pt x="464" y="1323"/>
                  </a:cubicBezTo>
                  <a:cubicBezTo>
                    <a:pt x="442" y="1183"/>
                    <a:pt x="395" y="1055"/>
                    <a:pt x="406" y="904"/>
                  </a:cubicBezTo>
                  <a:cubicBezTo>
                    <a:pt x="420" y="717"/>
                    <a:pt x="523" y="588"/>
                    <a:pt x="699" y="541"/>
                  </a:cubicBezTo>
                  <a:cubicBezTo>
                    <a:pt x="828" y="502"/>
                    <a:pt x="957" y="489"/>
                    <a:pt x="1086" y="489"/>
                  </a:cubicBezTo>
                  <a:cubicBezTo>
                    <a:pt x="1189" y="489"/>
                    <a:pt x="1293" y="497"/>
                    <a:pt x="1397" y="507"/>
                  </a:cubicBezTo>
                  <a:cubicBezTo>
                    <a:pt x="1931" y="555"/>
                    <a:pt x="2431" y="706"/>
                    <a:pt x="2920" y="879"/>
                  </a:cubicBezTo>
                  <a:cubicBezTo>
                    <a:pt x="2967" y="904"/>
                    <a:pt x="3015" y="915"/>
                    <a:pt x="3060" y="938"/>
                  </a:cubicBezTo>
                  <a:lnTo>
                    <a:pt x="3074" y="938"/>
                  </a:lnTo>
                  <a:lnTo>
                    <a:pt x="3037" y="904"/>
                  </a:lnTo>
                  <a:cubicBezTo>
                    <a:pt x="2805" y="750"/>
                    <a:pt x="2571" y="611"/>
                    <a:pt x="2339" y="496"/>
                  </a:cubicBezTo>
                  <a:cubicBezTo>
                    <a:pt x="1850" y="250"/>
                    <a:pt x="1339" y="66"/>
                    <a:pt x="791" y="18"/>
                  </a:cubicBezTo>
                  <a:cubicBezTo>
                    <a:pt x="682" y="8"/>
                    <a:pt x="575" y="0"/>
                    <a:pt x="470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5"/>
            <p:cNvSpPr/>
            <p:nvPr/>
          </p:nvSpPr>
          <p:spPr>
            <a:xfrm>
              <a:off x="6895282" y="1352534"/>
              <a:ext cx="226398" cy="123524"/>
            </a:xfrm>
            <a:custGeom>
              <a:avLst/>
              <a:gdLst/>
              <a:ahLst/>
              <a:cxnLst/>
              <a:rect l="l" t="t" r="r" b="b"/>
              <a:pathLst>
                <a:path w="2993" h="1633" extrusionOk="0">
                  <a:moveTo>
                    <a:pt x="2563" y="1"/>
                  </a:moveTo>
                  <a:cubicBezTo>
                    <a:pt x="2250" y="26"/>
                    <a:pt x="1934" y="96"/>
                    <a:pt x="1632" y="210"/>
                  </a:cubicBezTo>
                  <a:cubicBezTo>
                    <a:pt x="1188" y="361"/>
                    <a:pt x="794" y="607"/>
                    <a:pt x="409" y="875"/>
                  </a:cubicBezTo>
                  <a:cubicBezTo>
                    <a:pt x="269" y="978"/>
                    <a:pt x="129" y="1096"/>
                    <a:pt x="1" y="1199"/>
                  </a:cubicBezTo>
                  <a:lnTo>
                    <a:pt x="1" y="1213"/>
                  </a:lnTo>
                  <a:cubicBezTo>
                    <a:pt x="15" y="1199"/>
                    <a:pt x="26" y="1199"/>
                    <a:pt x="26" y="1199"/>
                  </a:cubicBezTo>
                  <a:cubicBezTo>
                    <a:pt x="596" y="908"/>
                    <a:pt x="1177" y="677"/>
                    <a:pt x="1806" y="584"/>
                  </a:cubicBezTo>
                  <a:cubicBezTo>
                    <a:pt x="1916" y="563"/>
                    <a:pt x="2021" y="550"/>
                    <a:pt x="2127" y="550"/>
                  </a:cubicBezTo>
                  <a:cubicBezTo>
                    <a:pt x="2201" y="550"/>
                    <a:pt x="2276" y="557"/>
                    <a:pt x="2353" y="570"/>
                  </a:cubicBezTo>
                  <a:cubicBezTo>
                    <a:pt x="2482" y="607"/>
                    <a:pt x="2563" y="677"/>
                    <a:pt x="2610" y="780"/>
                  </a:cubicBezTo>
                  <a:cubicBezTo>
                    <a:pt x="2669" y="920"/>
                    <a:pt x="2680" y="1048"/>
                    <a:pt x="2644" y="1188"/>
                  </a:cubicBezTo>
                  <a:cubicBezTo>
                    <a:pt x="2621" y="1305"/>
                    <a:pt x="2610" y="1423"/>
                    <a:pt x="2644" y="1526"/>
                  </a:cubicBezTo>
                  <a:cubicBezTo>
                    <a:pt x="2655" y="1573"/>
                    <a:pt x="2680" y="1618"/>
                    <a:pt x="2725" y="1632"/>
                  </a:cubicBezTo>
                  <a:cubicBezTo>
                    <a:pt x="2739" y="1607"/>
                    <a:pt x="2739" y="1585"/>
                    <a:pt x="2750" y="1573"/>
                  </a:cubicBezTo>
                  <a:cubicBezTo>
                    <a:pt x="2853" y="1199"/>
                    <a:pt x="2948" y="827"/>
                    <a:pt x="2982" y="456"/>
                  </a:cubicBezTo>
                  <a:cubicBezTo>
                    <a:pt x="2993" y="339"/>
                    <a:pt x="2971" y="210"/>
                    <a:pt x="2959" y="96"/>
                  </a:cubicBezTo>
                  <a:cubicBezTo>
                    <a:pt x="2959" y="70"/>
                    <a:pt x="2923" y="26"/>
                    <a:pt x="2901" y="26"/>
                  </a:cubicBezTo>
                  <a:cubicBezTo>
                    <a:pt x="2783" y="12"/>
                    <a:pt x="2680" y="1"/>
                    <a:pt x="2563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5"/>
            <p:cNvSpPr/>
            <p:nvPr/>
          </p:nvSpPr>
          <p:spPr>
            <a:xfrm>
              <a:off x="6887491" y="1677555"/>
              <a:ext cx="221935" cy="122768"/>
            </a:xfrm>
            <a:custGeom>
              <a:avLst/>
              <a:gdLst/>
              <a:ahLst/>
              <a:cxnLst/>
              <a:rect l="l" t="t" r="r" b="b"/>
              <a:pathLst>
                <a:path w="2934" h="1623" extrusionOk="0">
                  <a:moveTo>
                    <a:pt x="1309" y="709"/>
                  </a:moveTo>
                  <a:cubicBezTo>
                    <a:pt x="1397" y="709"/>
                    <a:pt x="1479" y="785"/>
                    <a:pt x="1490" y="861"/>
                  </a:cubicBezTo>
                  <a:cubicBezTo>
                    <a:pt x="1490" y="930"/>
                    <a:pt x="1456" y="978"/>
                    <a:pt x="1375" y="978"/>
                  </a:cubicBezTo>
                  <a:cubicBezTo>
                    <a:pt x="1368" y="979"/>
                    <a:pt x="1360" y="979"/>
                    <a:pt x="1353" y="979"/>
                  </a:cubicBezTo>
                  <a:cubicBezTo>
                    <a:pt x="1258" y="979"/>
                    <a:pt x="1188" y="914"/>
                    <a:pt x="1188" y="838"/>
                  </a:cubicBezTo>
                  <a:cubicBezTo>
                    <a:pt x="1177" y="768"/>
                    <a:pt x="1221" y="710"/>
                    <a:pt x="1291" y="710"/>
                  </a:cubicBezTo>
                  <a:cubicBezTo>
                    <a:pt x="1297" y="709"/>
                    <a:pt x="1303" y="709"/>
                    <a:pt x="1309" y="709"/>
                  </a:cubicBezTo>
                  <a:close/>
                  <a:moveTo>
                    <a:pt x="1839" y="883"/>
                  </a:moveTo>
                  <a:cubicBezTo>
                    <a:pt x="1934" y="883"/>
                    <a:pt x="2026" y="930"/>
                    <a:pt x="2060" y="1023"/>
                  </a:cubicBezTo>
                  <a:cubicBezTo>
                    <a:pt x="2092" y="1107"/>
                    <a:pt x="2049" y="1180"/>
                    <a:pt x="1967" y="1180"/>
                  </a:cubicBezTo>
                  <a:cubicBezTo>
                    <a:pt x="1957" y="1180"/>
                    <a:pt x="1946" y="1179"/>
                    <a:pt x="1934" y="1176"/>
                  </a:cubicBezTo>
                  <a:cubicBezTo>
                    <a:pt x="1875" y="1162"/>
                    <a:pt x="1816" y="1140"/>
                    <a:pt x="1769" y="1118"/>
                  </a:cubicBezTo>
                  <a:cubicBezTo>
                    <a:pt x="1699" y="1070"/>
                    <a:pt x="1688" y="1023"/>
                    <a:pt x="1699" y="978"/>
                  </a:cubicBezTo>
                  <a:cubicBezTo>
                    <a:pt x="1724" y="919"/>
                    <a:pt x="1769" y="883"/>
                    <a:pt x="1839" y="883"/>
                  </a:cubicBezTo>
                  <a:close/>
                  <a:moveTo>
                    <a:pt x="2440" y="1134"/>
                  </a:moveTo>
                  <a:cubicBezTo>
                    <a:pt x="2460" y="1134"/>
                    <a:pt x="2482" y="1139"/>
                    <a:pt x="2504" y="1151"/>
                  </a:cubicBezTo>
                  <a:cubicBezTo>
                    <a:pt x="2574" y="1199"/>
                    <a:pt x="2618" y="1257"/>
                    <a:pt x="2632" y="1327"/>
                  </a:cubicBezTo>
                  <a:cubicBezTo>
                    <a:pt x="2655" y="1408"/>
                    <a:pt x="2607" y="1467"/>
                    <a:pt x="2515" y="1467"/>
                  </a:cubicBezTo>
                  <a:cubicBezTo>
                    <a:pt x="2504" y="1467"/>
                    <a:pt x="2493" y="1467"/>
                    <a:pt x="2467" y="1456"/>
                  </a:cubicBezTo>
                  <a:cubicBezTo>
                    <a:pt x="2386" y="1408"/>
                    <a:pt x="2339" y="1338"/>
                    <a:pt x="2339" y="1246"/>
                  </a:cubicBezTo>
                  <a:cubicBezTo>
                    <a:pt x="2339" y="1176"/>
                    <a:pt x="2384" y="1134"/>
                    <a:pt x="2440" y="1134"/>
                  </a:cubicBezTo>
                  <a:close/>
                  <a:moveTo>
                    <a:pt x="93" y="0"/>
                  </a:moveTo>
                  <a:cubicBezTo>
                    <a:pt x="48" y="0"/>
                    <a:pt x="12" y="11"/>
                    <a:pt x="1" y="70"/>
                  </a:cubicBezTo>
                  <a:cubicBezTo>
                    <a:pt x="48" y="104"/>
                    <a:pt x="82" y="140"/>
                    <a:pt x="129" y="173"/>
                  </a:cubicBezTo>
                  <a:cubicBezTo>
                    <a:pt x="442" y="383"/>
                    <a:pt x="733" y="604"/>
                    <a:pt x="1001" y="861"/>
                  </a:cubicBezTo>
                  <a:cubicBezTo>
                    <a:pt x="1152" y="1000"/>
                    <a:pt x="1316" y="1070"/>
                    <a:pt x="1501" y="1118"/>
                  </a:cubicBezTo>
                  <a:cubicBezTo>
                    <a:pt x="1629" y="1140"/>
                    <a:pt x="1758" y="1176"/>
                    <a:pt x="1886" y="1221"/>
                  </a:cubicBezTo>
                  <a:cubicBezTo>
                    <a:pt x="2107" y="1302"/>
                    <a:pt x="2317" y="1419"/>
                    <a:pt x="2515" y="1570"/>
                  </a:cubicBezTo>
                  <a:cubicBezTo>
                    <a:pt x="2550" y="1605"/>
                    <a:pt x="2570" y="1623"/>
                    <a:pt x="2592" y="1623"/>
                  </a:cubicBezTo>
                  <a:cubicBezTo>
                    <a:pt x="2613" y="1623"/>
                    <a:pt x="2636" y="1605"/>
                    <a:pt x="2677" y="1570"/>
                  </a:cubicBezTo>
                  <a:cubicBezTo>
                    <a:pt x="2702" y="1548"/>
                    <a:pt x="2736" y="1526"/>
                    <a:pt x="2758" y="1489"/>
                  </a:cubicBezTo>
                  <a:cubicBezTo>
                    <a:pt x="2817" y="1419"/>
                    <a:pt x="2875" y="1338"/>
                    <a:pt x="2934" y="1269"/>
                  </a:cubicBezTo>
                  <a:cubicBezTo>
                    <a:pt x="2853" y="1210"/>
                    <a:pt x="2783" y="1176"/>
                    <a:pt x="2736" y="1118"/>
                  </a:cubicBezTo>
                  <a:cubicBezTo>
                    <a:pt x="2650" y="1039"/>
                    <a:pt x="2562" y="995"/>
                    <a:pt x="2461" y="995"/>
                  </a:cubicBezTo>
                  <a:cubicBezTo>
                    <a:pt x="2441" y="995"/>
                    <a:pt x="2419" y="997"/>
                    <a:pt x="2398" y="1000"/>
                  </a:cubicBezTo>
                  <a:cubicBezTo>
                    <a:pt x="2375" y="1000"/>
                    <a:pt x="2339" y="989"/>
                    <a:pt x="2328" y="978"/>
                  </a:cubicBezTo>
                  <a:cubicBezTo>
                    <a:pt x="2244" y="865"/>
                    <a:pt x="2137" y="820"/>
                    <a:pt x="2012" y="820"/>
                  </a:cubicBezTo>
                  <a:cubicBezTo>
                    <a:pt x="1982" y="820"/>
                    <a:pt x="1951" y="822"/>
                    <a:pt x="1920" y="827"/>
                  </a:cubicBezTo>
                  <a:cubicBezTo>
                    <a:pt x="1909" y="827"/>
                    <a:pt x="1886" y="813"/>
                    <a:pt x="1875" y="791"/>
                  </a:cubicBezTo>
                  <a:cubicBezTo>
                    <a:pt x="1816" y="710"/>
                    <a:pt x="1758" y="629"/>
                    <a:pt x="1640" y="618"/>
                  </a:cubicBezTo>
                  <a:cubicBezTo>
                    <a:pt x="1585" y="618"/>
                    <a:pt x="1526" y="618"/>
                    <a:pt x="1456" y="604"/>
                  </a:cubicBezTo>
                  <a:cubicBezTo>
                    <a:pt x="1445" y="604"/>
                    <a:pt x="1420" y="592"/>
                    <a:pt x="1409" y="581"/>
                  </a:cubicBezTo>
                  <a:cubicBezTo>
                    <a:pt x="1311" y="455"/>
                    <a:pt x="1197" y="386"/>
                    <a:pt x="1055" y="386"/>
                  </a:cubicBezTo>
                  <a:cubicBezTo>
                    <a:pt x="1027" y="386"/>
                    <a:pt x="998" y="389"/>
                    <a:pt x="967" y="394"/>
                  </a:cubicBezTo>
                  <a:cubicBezTo>
                    <a:pt x="931" y="394"/>
                    <a:pt x="920" y="383"/>
                    <a:pt x="897" y="361"/>
                  </a:cubicBezTo>
                  <a:cubicBezTo>
                    <a:pt x="835" y="246"/>
                    <a:pt x="745" y="170"/>
                    <a:pt x="611" y="170"/>
                  </a:cubicBezTo>
                  <a:cubicBezTo>
                    <a:pt x="595" y="170"/>
                    <a:pt x="577" y="171"/>
                    <a:pt x="559" y="173"/>
                  </a:cubicBezTo>
                  <a:cubicBezTo>
                    <a:pt x="523" y="173"/>
                    <a:pt x="501" y="173"/>
                    <a:pt x="489" y="140"/>
                  </a:cubicBezTo>
                  <a:cubicBezTo>
                    <a:pt x="442" y="70"/>
                    <a:pt x="383" y="23"/>
                    <a:pt x="302" y="11"/>
                  </a:cubicBezTo>
                  <a:cubicBezTo>
                    <a:pt x="232" y="0"/>
                    <a:pt x="163" y="0"/>
                    <a:pt x="93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5"/>
            <p:cNvSpPr/>
            <p:nvPr/>
          </p:nvSpPr>
          <p:spPr>
            <a:xfrm>
              <a:off x="6659514" y="1679219"/>
              <a:ext cx="212253" cy="141376"/>
            </a:xfrm>
            <a:custGeom>
              <a:avLst/>
              <a:gdLst/>
              <a:ahLst/>
              <a:cxnLst/>
              <a:rect l="l" t="t" r="r" b="b"/>
              <a:pathLst>
                <a:path w="2806" h="1869" extrusionOk="0">
                  <a:moveTo>
                    <a:pt x="1576" y="826"/>
                  </a:moveTo>
                  <a:cubicBezTo>
                    <a:pt x="1638" y="826"/>
                    <a:pt x="1688" y="881"/>
                    <a:pt x="1688" y="945"/>
                  </a:cubicBezTo>
                  <a:cubicBezTo>
                    <a:pt x="1699" y="1026"/>
                    <a:pt x="1618" y="1107"/>
                    <a:pt x="1512" y="1107"/>
                  </a:cubicBezTo>
                  <a:cubicBezTo>
                    <a:pt x="1442" y="1107"/>
                    <a:pt x="1397" y="1071"/>
                    <a:pt x="1397" y="1001"/>
                  </a:cubicBezTo>
                  <a:cubicBezTo>
                    <a:pt x="1386" y="908"/>
                    <a:pt x="1467" y="827"/>
                    <a:pt x="1559" y="827"/>
                  </a:cubicBezTo>
                  <a:cubicBezTo>
                    <a:pt x="1565" y="827"/>
                    <a:pt x="1571" y="826"/>
                    <a:pt x="1576" y="826"/>
                  </a:cubicBezTo>
                  <a:close/>
                  <a:moveTo>
                    <a:pt x="1057" y="1059"/>
                  </a:moveTo>
                  <a:cubicBezTo>
                    <a:pt x="1079" y="1059"/>
                    <a:pt x="1099" y="1063"/>
                    <a:pt x="1118" y="1071"/>
                  </a:cubicBezTo>
                  <a:cubicBezTo>
                    <a:pt x="1199" y="1096"/>
                    <a:pt x="1221" y="1177"/>
                    <a:pt x="1176" y="1247"/>
                  </a:cubicBezTo>
                  <a:cubicBezTo>
                    <a:pt x="1118" y="1316"/>
                    <a:pt x="1037" y="1350"/>
                    <a:pt x="942" y="1375"/>
                  </a:cubicBezTo>
                  <a:cubicBezTo>
                    <a:pt x="872" y="1375"/>
                    <a:pt x="827" y="1316"/>
                    <a:pt x="827" y="1247"/>
                  </a:cubicBezTo>
                  <a:cubicBezTo>
                    <a:pt x="836" y="1140"/>
                    <a:pt x="956" y="1059"/>
                    <a:pt x="1057" y="1059"/>
                  </a:cubicBezTo>
                  <a:close/>
                  <a:moveTo>
                    <a:pt x="490" y="1365"/>
                  </a:moveTo>
                  <a:cubicBezTo>
                    <a:pt x="502" y="1365"/>
                    <a:pt x="513" y="1368"/>
                    <a:pt x="523" y="1375"/>
                  </a:cubicBezTo>
                  <a:cubicBezTo>
                    <a:pt x="559" y="1397"/>
                    <a:pt x="570" y="1445"/>
                    <a:pt x="592" y="1467"/>
                  </a:cubicBezTo>
                  <a:cubicBezTo>
                    <a:pt x="581" y="1573"/>
                    <a:pt x="548" y="1643"/>
                    <a:pt x="478" y="1688"/>
                  </a:cubicBezTo>
                  <a:cubicBezTo>
                    <a:pt x="458" y="1708"/>
                    <a:pt x="435" y="1717"/>
                    <a:pt x="411" y="1717"/>
                  </a:cubicBezTo>
                  <a:cubicBezTo>
                    <a:pt x="391" y="1717"/>
                    <a:pt x="370" y="1711"/>
                    <a:pt x="349" y="1699"/>
                  </a:cubicBezTo>
                  <a:cubicBezTo>
                    <a:pt x="313" y="1666"/>
                    <a:pt x="291" y="1629"/>
                    <a:pt x="302" y="1585"/>
                  </a:cubicBezTo>
                  <a:cubicBezTo>
                    <a:pt x="313" y="1504"/>
                    <a:pt x="349" y="1445"/>
                    <a:pt x="408" y="1397"/>
                  </a:cubicBezTo>
                  <a:cubicBezTo>
                    <a:pt x="432" y="1382"/>
                    <a:pt x="462" y="1365"/>
                    <a:pt x="490" y="1365"/>
                  </a:cubicBezTo>
                  <a:close/>
                  <a:moveTo>
                    <a:pt x="2724" y="1"/>
                  </a:moveTo>
                  <a:cubicBezTo>
                    <a:pt x="2643" y="1"/>
                    <a:pt x="2559" y="12"/>
                    <a:pt x="2478" y="37"/>
                  </a:cubicBezTo>
                  <a:cubicBezTo>
                    <a:pt x="2408" y="48"/>
                    <a:pt x="2350" y="107"/>
                    <a:pt x="2316" y="177"/>
                  </a:cubicBezTo>
                  <a:cubicBezTo>
                    <a:pt x="2294" y="210"/>
                    <a:pt x="2269" y="221"/>
                    <a:pt x="2235" y="221"/>
                  </a:cubicBezTo>
                  <a:cubicBezTo>
                    <a:pt x="2226" y="221"/>
                    <a:pt x="2217" y="220"/>
                    <a:pt x="2209" y="220"/>
                  </a:cubicBezTo>
                  <a:cubicBezTo>
                    <a:pt x="2061" y="220"/>
                    <a:pt x="1986" y="309"/>
                    <a:pt x="1931" y="431"/>
                  </a:cubicBezTo>
                  <a:cubicBezTo>
                    <a:pt x="1912" y="461"/>
                    <a:pt x="1894" y="481"/>
                    <a:pt x="1868" y="481"/>
                  </a:cubicBezTo>
                  <a:cubicBezTo>
                    <a:pt x="1862" y="481"/>
                    <a:pt x="1856" y="480"/>
                    <a:pt x="1850" y="478"/>
                  </a:cubicBezTo>
                  <a:cubicBezTo>
                    <a:pt x="1838" y="477"/>
                    <a:pt x="1827" y="477"/>
                    <a:pt x="1816" y="477"/>
                  </a:cubicBezTo>
                  <a:cubicBezTo>
                    <a:pt x="1670" y="477"/>
                    <a:pt x="1553" y="546"/>
                    <a:pt x="1478" y="665"/>
                  </a:cubicBezTo>
                  <a:cubicBezTo>
                    <a:pt x="1431" y="735"/>
                    <a:pt x="1372" y="758"/>
                    <a:pt x="1302" y="758"/>
                  </a:cubicBezTo>
                  <a:cubicBezTo>
                    <a:pt x="1291" y="758"/>
                    <a:pt x="1280" y="758"/>
                    <a:pt x="1280" y="769"/>
                  </a:cubicBezTo>
                  <a:cubicBezTo>
                    <a:pt x="1140" y="769"/>
                    <a:pt x="1048" y="850"/>
                    <a:pt x="1000" y="990"/>
                  </a:cubicBezTo>
                  <a:cubicBezTo>
                    <a:pt x="989" y="1001"/>
                    <a:pt x="967" y="1001"/>
                    <a:pt x="953" y="1001"/>
                  </a:cubicBezTo>
                  <a:cubicBezTo>
                    <a:pt x="791" y="1001"/>
                    <a:pt x="662" y="1048"/>
                    <a:pt x="581" y="1177"/>
                  </a:cubicBezTo>
                  <a:cubicBezTo>
                    <a:pt x="548" y="1224"/>
                    <a:pt x="523" y="1235"/>
                    <a:pt x="478" y="1235"/>
                  </a:cubicBezTo>
                  <a:cubicBezTo>
                    <a:pt x="372" y="1235"/>
                    <a:pt x="280" y="1269"/>
                    <a:pt x="210" y="1350"/>
                  </a:cubicBezTo>
                  <a:cubicBezTo>
                    <a:pt x="140" y="1420"/>
                    <a:pt x="70" y="1478"/>
                    <a:pt x="0" y="1548"/>
                  </a:cubicBezTo>
                  <a:cubicBezTo>
                    <a:pt x="81" y="1677"/>
                    <a:pt x="199" y="1783"/>
                    <a:pt x="324" y="1864"/>
                  </a:cubicBezTo>
                  <a:cubicBezTo>
                    <a:pt x="332" y="1867"/>
                    <a:pt x="340" y="1869"/>
                    <a:pt x="348" y="1869"/>
                  </a:cubicBezTo>
                  <a:cubicBezTo>
                    <a:pt x="368" y="1869"/>
                    <a:pt x="390" y="1861"/>
                    <a:pt x="408" y="1853"/>
                  </a:cubicBezTo>
                  <a:cubicBezTo>
                    <a:pt x="442" y="1816"/>
                    <a:pt x="478" y="1783"/>
                    <a:pt x="523" y="1747"/>
                  </a:cubicBezTo>
                  <a:cubicBezTo>
                    <a:pt x="791" y="1526"/>
                    <a:pt x="1070" y="1339"/>
                    <a:pt x="1408" y="1247"/>
                  </a:cubicBezTo>
                  <a:cubicBezTo>
                    <a:pt x="1570" y="1199"/>
                    <a:pt x="1721" y="1129"/>
                    <a:pt x="1827" y="1001"/>
                  </a:cubicBezTo>
                  <a:cubicBezTo>
                    <a:pt x="2048" y="746"/>
                    <a:pt x="2280" y="501"/>
                    <a:pt x="2537" y="280"/>
                  </a:cubicBezTo>
                  <a:cubicBezTo>
                    <a:pt x="2629" y="210"/>
                    <a:pt x="2713" y="129"/>
                    <a:pt x="2805" y="48"/>
                  </a:cubicBezTo>
                  <a:cubicBezTo>
                    <a:pt x="2769" y="23"/>
                    <a:pt x="2746" y="1"/>
                    <a:pt x="2724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5"/>
            <p:cNvSpPr/>
            <p:nvPr/>
          </p:nvSpPr>
          <p:spPr>
            <a:xfrm>
              <a:off x="6859429" y="1442242"/>
              <a:ext cx="31770" cy="239409"/>
            </a:xfrm>
            <a:custGeom>
              <a:avLst/>
              <a:gdLst/>
              <a:ahLst/>
              <a:cxnLst/>
              <a:rect l="l" t="t" r="r" b="b"/>
              <a:pathLst>
                <a:path w="420" h="3165" extrusionOk="0">
                  <a:moveTo>
                    <a:pt x="106" y="0"/>
                  </a:moveTo>
                  <a:cubicBezTo>
                    <a:pt x="102" y="0"/>
                    <a:pt x="97" y="1"/>
                    <a:pt x="92" y="2"/>
                  </a:cubicBezTo>
                  <a:cubicBezTo>
                    <a:pt x="81" y="2"/>
                    <a:pt x="81" y="2"/>
                    <a:pt x="70" y="13"/>
                  </a:cubicBezTo>
                  <a:cubicBezTo>
                    <a:pt x="56" y="27"/>
                    <a:pt x="45" y="61"/>
                    <a:pt x="34" y="72"/>
                  </a:cubicBezTo>
                  <a:cubicBezTo>
                    <a:pt x="22" y="83"/>
                    <a:pt x="22" y="108"/>
                    <a:pt x="22" y="119"/>
                  </a:cubicBezTo>
                  <a:cubicBezTo>
                    <a:pt x="0" y="318"/>
                    <a:pt x="0" y="516"/>
                    <a:pt x="34" y="711"/>
                  </a:cubicBezTo>
                  <a:cubicBezTo>
                    <a:pt x="45" y="806"/>
                    <a:pt x="56" y="899"/>
                    <a:pt x="56" y="1005"/>
                  </a:cubicBezTo>
                  <a:cubicBezTo>
                    <a:pt x="56" y="1131"/>
                    <a:pt x="34" y="1248"/>
                    <a:pt x="22" y="1376"/>
                  </a:cubicBezTo>
                  <a:cubicBezTo>
                    <a:pt x="11" y="1689"/>
                    <a:pt x="11" y="2005"/>
                    <a:pt x="0" y="2307"/>
                  </a:cubicBezTo>
                  <a:lnTo>
                    <a:pt x="22" y="2307"/>
                  </a:lnTo>
                  <a:cubicBezTo>
                    <a:pt x="34" y="2402"/>
                    <a:pt x="34" y="2483"/>
                    <a:pt x="34" y="2564"/>
                  </a:cubicBezTo>
                  <a:cubicBezTo>
                    <a:pt x="45" y="2645"/>
                    <a:pt x="56" y="2737"/>
                    <a:pt x="70" y="2821"/>
                  </a:cubicBezTo>
                  <a:cubicBezTo>
                    <a:pt x="92" y="2913"/>
                    <a:pt x="115" y="3005"/>
                    <a:pt x="162" y="3100"/>
                  </a:cubicBezTo>
                  <a:cubicBezTo>
                    <a:pt x="183" y="3144"/>
                    <a:pt x="215" y="3165"/>
                    <a:pt x="247" y="3165"/>
                  </a:cubicBezTo>
                  <a:cubicBezTo>
                    <a:pt x="265" y="3165"/>
                    <a:pt x="284" y="3158"/>
                    <a:pt x="302" y="3145"/>
                  </a:cubicBezTo>
                  <a:cubicBezTo>
                    <a:pt x="313" y="3134"/>
                    <a:pt x="335" y="3122"/>
                    <a:pt x="349" y="3086"/>
                  </a:cubicBezTo>
                  <a:cubicBezTo>
                    <a:pt x="372" y="3041"/>
                    <a:pt x="383" y="2994"/>
                    <a:pt x="394" y="2935"/>
                  </a:cubicBezTo>
                  <a:cubicBezTo>
                    <a:pt x="405" y="2784"/>
                    <a:pt x="419" y="2633"/>
                    <a:pt x="405" y="2494"/>
                  </a:cubicBezTo>
                  <a:cubicBezTo>
                    <a:pt x="405" y="2167"/>
                    <a:pt x="383" y="1854"/>
                    <a:pt x="335" y="1538"/>
                  </a:cubicBezTo>
                  <a:cubicBezTo>
                    <a:pt x="302" y="1354"/>
                    <a:pt x="291" y="1167"/>
                    <a:pt x="232" y="991"/>
                  </a:cubicBezTo>
                  <a:cubicBezTo>
                    <a:pt x="221" y="946"/>
                    <a:pt x="221" y="899"/>
                    <a:pt x="221" y="865"/>
                  </a:cubicBezTo>
                  <a:cubicBezTo>
                    <a:pt x="232" y="630"/>
                    <a:pt x="243" y="399"/>
                    <a:pt x="196" y="178"/>
                  </a:cubicBezTo>
                  <a:cubicBezTo>
                    <a:pt x="184" y="142"/>
                    <a:pt x="184" y="108"/>
                    <a:pt x="173" y="72"/>
                  </a:cubicBezTo>
                  <a:cubicBezTo>
                    <a:pt x="163" y="42"/>
                    <a:pt x="144" y="0"/>
                    <a:pt x="10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5"/>
            <p:cNvSpPr/>
            <p:nvPr/>
          </p:nvSpPr>
          <p:spPr>
            <a:xfrm>
              <a:off x="6815255" y="1534068"/>
              <a:ext cx="49470" cy="151361"/>
            </a:xfrm>
            <a:custGeom>
              <a:avLst/>
              <a:gdLst/>
              <a:ahLst/>
              <a:cxnLst/>
              <a:rect l="l" t="t" r="r" b="b"/>
              <a:pathLst>
                <a:path w="654" h="2001" extrusionOk="0">
                  <a:moveTo>
                    <a:pt x="548" y="0"/>
                  </a:moveTo>
                  <a:lnTo>
                    <a:pt x="548" y="0"/>
                  </a:lnTo>
                  <a:cubicBezTo>
                    <a:pt x="430" y="45"/>
                    <a:pt x="316" y="81"/>
                    <a:pt x="210" y="126"/>
                  </a:cubicBezTo>
                  <a:cubicBezTo>
                    <a:pt x="187" y="140"/>
                    <a:pt x="176" y="162"/>
                    <a:pt x="165" y="174"/>
                  </a:cubicBezTo>
                  <a:cubicBezTo>
                    <a:pt x="129" y="313"/>
                    <a:pt x="70" y="442"/>
                    <a:pt x="48" y="581"/>
                  </a:cubicBezTo>
                  <a:cubicBezTo>
                    <a:pt x="0" y="953"/>
                    <a:pt x="25" y="1327"/>
                    <a:pt x="140" y="1688"/>
                  </a:cubicBezTo>
                  <a:cubicBezTo>
                    <a:pt x="176" y="1791"/>
                    <a:pt x="210" y="1897"/>
                    <a:pt x="235" y="2001"/>
                  </a:cubicBezTo>
                  <a:cubicBezTo>
                    <a:pt x="349" y="1872"/>
                    <a:pt x="500" y="1872"/>
                    <a:pt x="654" y="1861"/>
                  </a:cubicBezTo>
                  <a:cubicBezTo>
                    <a:pt x="559" y="1559"/>
                    <a:pt x="548" y="1243"/>
                    <a:pt x="537" y="942"/>
                  </a:cubicBezTo>
                  <a:cubicBezTo>
                    <a:pt x="537" y="629"/>
                    <a:pt x="548" y="313"/>
                    <a:pt x="54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5"/>
            <p:cNvSpPr/>
            <p:nvPr/>
          </p:nvSpPr>
          <p:spPr>
            <a:xfrm>
              <a:off x="6885827" y="1532177"/>
              <a:ext cx="48411" cy="148789"/>
            </a:xfrm>
            <a:custGeom>
              <a:avLst/>
              <a:gdLst/>
              <a:ahLst/>
              <a:cxnLst/>
              <a:rect l="l" t="t" r="r" b="b"/>
              <a:pathLst>
                <a:path w="640" h="1967" extrusionOk="0">
                  <a:moveTo>
                    <a:pt x="0" y="0"/>
                  </a:moveTo>
                  <a:cubicBezTo>
                    <a:pt x="0" y="70"/>
                    <a:pt x="11" y="118"/>
                    <a:pt x="11" y="176"/>
                  </a:cubicBezTo>
                  <a:cubicBezTo>
                    <a:pt x="45" y="419"/>
                    <a:pt x="81" y="665"/>
                    <a:pt x="104" y="908"/>
                  </a:cubicBezTo>
                  <a:cubicBezTo>
                    <a:pt x="115" y="1154"/>
                    <a:pt x="115" y="1397"/>
                    <a:pt x="115" y="1643"/>
                  </a:cubicBezTo>
                  <a:cubicBezTo>
                    <a:pt x="115" y="1724"/>
                    <a:pt x="92" y="1794"/>
                    <a:pt x="92" y="1864"/>
                  </a:cubicBezTo>
                  <a:cubicBezTo>
                    <a:pt x="117" y="1864"/>
                    <a:pt x="142" y="1863"/>
                    <a:pt x="166" y="1863"/>
                  </a:cubicBezTo>
                  <a:cubicBezTo>
                    <a:pt x="292" y="1863"/>
                    <a:pt x="415" y="1871"/>
                    <a:pt x="523" y="1967"/>
                  </a:cubicBezTo>
                  <a:cubicBezTo>
                    <a:pt x="523" y="1911"/>
                    <a:pt x="534" y="1864"/>
                    <a:pt x="534" y="1816"/>
                  </a:cubicBezTo>
                  <a:cubicBezTo>
                    <a:pt x="570" y="1632"/>
                    <a:pt x="604" y="1444"/>
                    <a:pt x="629" y="1257"/>
                  </a:cubicBezTo>
                  <a:cubicBezTo>
                    <a:pt x="640" y="1048"/>
                    <a:pt x="615" y="849"/>
                    <a:pt x="581" y="640"/>
                  </a:cubicBezTo>
                  <a:cubicBezTo>
                    <a:pt x="545" y="467"/>
                    <a:pt x="489" y="291"/>
                    <a:pt x="394" y="140"/>
                  </a:cubicBezTo>
                  <a:cubicBezTo>
                    <a:pt x="383" y="129"/>
                    <a:pt x="372" y="106"/>
                    <a:pt x="349" y="106"/>
                  </a:cubicBezTo>
                  <a:cubicBezTo>
                    <a:pt x="232" y="70"/>
                    <a:pt x="115" y="36"/>
                    <a:pt x="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5"/>
            <p:cNvSpPr/>
            <p:nvPr/>
          </p:nvSpPr>
          <p:spPr>
            <a:xfrm>
              <a:off x="6945582" y="1553280"/>
              <a:ext cx="53782" cy="161345"/>
            </a:xfrm>
            <a:custGeom>
              <a:avLst/>
              <a:gdLst/>
              <a:ahLst/>
              <a:cxnLst/>
              <a:rect l="l" t="t" r="r" b="b"/>
              <a:pathLst>
                <a:path w="711" h="2133" extrusionOk="0">
                  <a:moveTo>
                    <a:pt x="12" y="1"/>
                  </a:moveTo>
                  <a:cubicBezTo>
                    <a:pt x="12" y="1"/>
                    <a:pt x="12" y="12"/>
                    <a:pt x="1" y="12"/>
                  </a:cubicBezTo>
                  <a:cubicBezTo>
                    <a:pt x="23" y="70"/>
                    <a:pt x="48" y="129"/>
                    <a:pt x="59" y="188"/>
                  </a:cubicBezTo>
                  <a:cubicBezTo>
                    <a:pt x="93" y="375"/>
                    <a:pt x="129" y="559"/>
                    <a:pt x="152" y="746"/>
                  </a:cubicBezTo>
                  <a:cubicBezTo>
                    <a:pt x="210" y="1048"/>
                    <a:pt x="233" y="1364"/>
                    <a:pt x="199" y="1677"/>
                  </a:cubicBezTo>
                  <a:cubicBezTo>
                    <a:pt x="199" y="1758"/>
                    <a:pt x="188" y="1853"/>
                    <a:pt x="188" y="1934"/>
                  </a:cubicBezTo>
                  <a:cubicBezTo>
                    <a:pt x="176" y="1953"/>
                    <a:pt x="185" y="1983"/>
                    <a:pt x="210" y="1983"/>
                  </a:cubicBezTo>
                  <a:cubicBezTo>
                    <a:pt x="213" y="1983"/>
                    <a:pt x="217" y="1983"/>
                    <a:pt x="222" y="1981"/>
                  </a:cubicBezTo>
                  <a:cubicBezTo>
                    <a:pt x="247" y="1977"/>
                    <a:pt x="272" y="1974"/>
                    <a:pt x="296" y="1974"/>
                  </a:cubicBezTo>
                  <a:cubicBezTo>
                    <a:pt x="400" y="1974"/>
                    <a:pt x="486" y="2017"/>
                    <a:pt x="571" y="2073"/>
                  </a:cubicBezTo>
                  <a:cubicBezTo>
                    <a:pt x="593" y="2085"/>
                    <a:pt x="607" y="2107"/>
                    <a:pt x="641" y="2132"/>
                  </a:cubicBezTo>
                  <a:cubicBezTo>
                    <a:pt x="688" y="1897"/>
                    <a:pt x="710" y="1666"/>
                    <a:pt x="688" y="1423"/>
                  </a:cubicBezTo>
                  <a:cubicBezTo>
                    <a:pt x="652" y="1015"/>
                    <a:pt x="571" y="618"/>
                    <a:pt x="409" y="246"/>
                  </a:cubicBezTo>
                  <a:cubicBezTo>
                    <a:pt x="409" y="235"/>
                    <a:pt x="398" y="221"/>
                    <a:pt x="384" y="210"/>
                  </a:cubicBezTo>
                  <a:cubicBezTo>
                    <a:pt x="269" y="140"/>
                    <a:pt x="141" y="70"/>
                    <a:pt x="12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5"/>
            <p:cNvSpPr/>
            <p:nvPr/>
          </p:nvSpPr>
          <p:spPr>
            <a:xfrm>
              <a:off x="6755425" y="1560466"/>
              <a:ext cx="45915" cy="165506"/>
            </a:xfrm>
            <a:custGeom>
              <a:avLst/>
              <a:gdLst/>
              <a:ahLst/>
              <a:cxnLst/>
              <a:rect l="l" t="t" r="r" b="b"/>
              <a:pathLst>
                <a:path w="607" h="2188" extrusionOk="0">
                  <a:moveTo>
                    <a:pt x="582" y="1"/>
                  </a:moveTo>
                  <a:lnTo>
                    <a:pt x="582" y="1"/>
                  </a:lnTo>
                  <a:cubicBezTo>
                    <a:pt x="442" y="93"/>
                    <a:pt x="327" y="174"/>
                    <a:pt x="210" y="255"/>
                  </a:cubicBezTo>
                  <a:cubicBezTo>
                    <a:pt x="210" y="266"/>
                    <a:pt x="199" y="280"/>
                    <a:pt x="199" y="291"/>
                  </a:cubicBezTo>
                  <a:cubicBezTo>
                    <a:pt x="163" y="431"/>
                    <a:pt x="118" y="570"/>
                    <a:pt x="93" y="721"/>
                  </a:cubicBezTo>
                  <a:cubicBezTo>
                    <a:pt x="48" y="1093"/>
                    <a:pt x="1" y="1478"/>
                    <a:pt x="82" y="1861"/>
                  </a:cubicBezTo>
                  <a:cubicBezTo>
                    <a:pt x="104" y="1967"/>
                    <a:pt x="129" y="2071"/>
                    <a:pt x="163" y="2188"/>
                  </a:cubicBezTo>
                  <a:cubicBezTo>
                    <a:pt x="174" y="2177"/>
                    <a:pt x="174" y="2177"/>
                    <a:pt x="188" y="2177"/>
                  </a:cubicBezTo>
                  <a:cubicBezTo>
                    <a:pt x="274" y="2067"/>
                    <a:pt x="393" y="1989"/>
                    <a:pt x="541" y="1989"/>
                  </a:cubicBezTo>
                  <a:cubicBezTo>
                    <a:pt x="551" y="1989"/>
                    <a:pt x="560" y="1989"/>
                    <a:pt x="570" y="1990"/>
                  </a:cubicBezTo>
                  <a:cubicBezTo>
                    <a:pt x="573" y="1992"/>
                    <a:pt x="575" y="1993"/>
                    <a:pt x="577" y="1993"/>
                  </a:cubicBezTo>
                  <a:cubicBezTo>
                    <a:pt x="585" y="1993"/>
                    <a:pt x="593" y="1976"/>
                    <a:pt x="593" y="1967"/>
                  </a:cubicBezTo>
                  <a:cubicBezTo>
                    <a:pt x="607" y="1942"/>
                    <a:pt x="593" y="1920"/>
                    <a:pt x="593" y="1909"/>
                  </a:cubicBezTo>
                  <a:cubicBezTo>
                    <a:pt x="559" y="1688"/>
                    <a:pt x="512" y="1478"/>
                    <a:pt x="501" y="1269"/>
                  </a:cubicBezTo>
                  <a:cubicBezTo>
                    <a:pt x="478" y="942"/>
                    <a:pt x="501" y="615"/>
                    <a:pt x="537" y="302"/>
                  </a:cubicBezTo>
                  <a:cubicBezTo>
                    <a:pt x="537" y="210"/>
                    <a:pt x="559" y="115"/>
                    <a:pt x="582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5"/>
            <p:cNvSpPr/>
            <p:nvPr/>
          </p:nvSpPr>
          <p:spPr>
            <a:xfrm>
              <a:off x="6980905" y="1573551"/>
              <a:ext cx="50151" cy="157715"/>
            </a:xfrm>
            <a:custGeom>
              <a:avLst/>
              <a:gdLst/>
              <a:ahLst/>
              <a:cxnLst/>
              <a:rect l="l" t="t" r="r" b="b"/>
              <a:pathLst>
                <a:path w="663" h="2085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328"/>
                    <a:pt x="196" y="629"/>
                    <a:pt x="255" y="956"/>
                  </a:cubicBezTo>
                  <a:cubicBezTo>
                    <a:pt x="302" y="1280"/>
                    <a:pt x="291" y="1607"/>
                    <a:pt x="221" y="1934"/>
                  </a:cubicBezTo>
                  <a:cubicBezTo>
                    <a:pt x="383" y="1934"/>
                    <a:pt x="534" y="1934"/>
                    <a:pt x="651" y="2085"/>
                  </a:cubicBezTo>
                  <a:lnTo>
                    <a:pt x="651" y="2004"/>
                  </a:lnTo>
                  <a:cubicBezTo>
                    <a:pt x="662" y="1783"/>
                    <a:pt x="651" y="1560"/>
                    <a:pt x="615" y="1339"/>
                  </a:cubicBezTo>
                  <a:cubicBezTo>
                    <a:pt x="570" y="1001"/>
                    <a:pt x="512" y="652"/>
                    <a:pt x="361" y="339"/>
                  </a:cubicBezTo>
                  <a:cubicBezTo>
                    <a:pt x="350" y="316"/>
                    <a:pt x="336" y="280"/>
                    <a:pt x="324" y="258"/>
                  </a:cubicBezTo>
                  <a:cubicBezTo>
                    <a:pt x="232" y="177"/>
                    <a:pt x="140" y="107"/>
                    <a:pt x="45" y="23"/>
                  </a:cubicBezTo>
                  <a:cubicBezTo>
                    <a:pt x="34" y="12"/>
                    <a:pt x="23" y="12"/>
                    <a:pt x="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5"/>
            <p:cNvSpPr/>
            <p:nvPr/>
          </p:nvSpPr>
          <p:spPr>
            <a:xfrm>
              <a:off x="6729027" y="1584973"/>
              <a:ext cx="37065" cy="160438"/>
            </a:xfrm>
            <a:custGeom>
              <a:avLst/>
              <a:gdLst/>
              <a:ahLst/>
              <a:cxnLst/>
              <a:rect l="l" t="t" r="r" b="b"/>
              <a:pathLst>
                <a:path w="490" h="2121" extrusionOk="0">
                  <a:moveTo>
                    <a:pt x="467" y="1"/>
                  </a:moveTo>
                  <a:cubicBezTo>
                    <a:pt x="372" y="96"/>
                    <a:pt x="280" y="199"/>
                    <a:pt x="187" y="291"/>
                  </a:cubicBezTo>
                  <a:lnTo>
                    <a:pt x="187" y="305"/>
                  </a:lnTo>
                  <a:cubicBezTo>
                    <a:pt x="162" y="386"/>
                    <a:pt x="129" y="467"/>
                    <a:pt x="118" y="548"/>
                  </a:cubicBezTo>
                  <a:cubicBezTo>
                    <a:pt x="81" y="769"/>
                    <a:pt x="48" y="990"/>
                    <a:pt x="23" y="1224"/>
                  </a:cubicBezTo>
                  <a:cubicBezTo>
                    <a:pt x="0" y="1478"/>
                    <a:pt x="0" y="1735"/>
                    <a:pt x="34" y="1981"/>
                  </a:cubicBezTo>
                  <a:cubicBezTo>
                    <a:pt x="48" y="2026"/>
                    <a:pt x="48" y="2073"/>
                    <a:pt x="59" y="2121"/>
                  </a:cubicBezTo>
                  <a:cubicBezTo>
                    <a:pt x="210" y="1992"/>
                    <a:pt x="210" y="1992"/>
                    <a:pt x="478" y="1934"/>
                  </a:cubicBezTo>
                  <a:cubicBezTo>
                    <a:pt x="243" y="1294"/>
                    <a:pt x="350" y="654"/>
                    <a:pt x="489" y="12"/>
                  </a:cubicBezTo>
                  <a:cubicBezTo>
                    <a:pt x="489" y="1"/>
                    <a:pt x="478" y="1"/>
                    <a:pt x="467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5"/>
            <p:cNvSpPr/>
            <p:nvPr/>
          </p:nvSpPr>
          <p:spPr>
            <a:xfrm>
              <a:off x="6690375" y="1615834"/>
              <a:ext cx="46520" cy="146293"/>
            </a:xfrm>
            <a:custGeom>
              <a:avLst/>
              <a:gdLst/>
              <a:ahLst/>
              <a:cxnLst/>
              <a:rect l="l" t="t" r="r" b="b"/>
              <a:pathLst>
                <a:path w="615" h="1934" extrusionOk="0">
                  <a:moveTo>
                    <a:pt x="615" y="0"/>
                  </a:moveTo>
                  <a:cubicBezTo>
                    <a:pt x="151" y="570"/>
                    <a:pt x="0" y="1210"/>
                    <a:pt x="162" y="1934"/>
                  </a:cubicBezTo>
                  <a:cubicBezTo>
                    <a:pt x="250" y="1853"/>
                    <a:pt x="348" y="1800"/>
                    <a:pt x="462" y="1800"/>
                  </a:cubicBezTo>
                  <a:cubicBezTo>
                    <a:pt x="482" y="1800"/>
                    <a:pt x="502" y="1802"/>
                    <a:pt x="522" y="1805"/>
                  </a:cubicBezTo>
                  <a:cubicBezTo>
                    <a:pt x="419" y="1188"/>
                    <a:pt x="475" y="596"/>
                    <a:pt x="615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5"/>
            <p:cNvSpPr/>
            <p:nvPr/>
          </p:nvSpPr>
          <p:spPr>
            <a:xfrm>
              <a:off x="7013430" y="1601689"/>
              <a:ext cx="55446" cy="141830"/>
            </a:xfrm>
            <a:custGeom>
              <a:avLst/>
              <a:gdLst/>
              <a:ahLst/>
              <a:cxnLst/>
              <a:rect l="l" t="t" r="r" b="b"/>
              <a:pathLst>
                <a:path w="733" h="1875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584"/>
                    <a:pt x="313" y="1165"/>
                    <a:pt x="269" y="1783"/>
                  </a:cubicBezTo>
                  <a:cubicBezTo>
                    <a:pt x="308" y="1773"/>
                    <a:pt x="344" y="1769"/>
                    <a:pt x="379" y="1769"/>
                  </a:cubicBezTo>
                  <a:cubicBezTo>
                    <a:pt x="479" y="1769"/>
                    <a:pt x="564" y="1806"/>
                    <a:pt x="652" y="1875"/>
                  </a:cubicBezTo>
                  <a:cubicBezTo>
                    <a:pt x="733" y="1143"/>
                    <a:pt x="512" y="514"/>
                    <a:pt x="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5"/>
            <p:cNvSpPr/>
            <p:nvPr/>
          </p:nvSpPr>
          <p:spPr>
            <a:xfrm>
              <a:off x="6795967" y="1546321"/>
              <a:ext cx="33510" cy="158547"/>
            </a:xfrm>
            <a:custGeom>
              <a:avLst/>
              <a:gdLst/>
              <a:ahLst/>
              <a:cxnLst/>
              <a:rect l="l" t="t" r="r" b="b"/>
              <a:pathLst>
                <a:path w="443" h="2096" extrusionOk="0">
                  <a:moveTo>
                    <a:pt x="372" y="0"/>
                  </a:moveTo>
                  <a:lnTo>
                    <a:pt x="372" y="0"/>
                  </a:lnTo>
                  <a:cubicBezTo>
                    <a:pt x="280" y="59"/>
                    <a:pt x="196" y="104"/>
                    <a:pt x="115" y="151"/>
                  </a:cubicBezTo>
                  <a:cubicBezTo>
                    <a:pt x="104" y="162"/>
                    <a:pt x="93" y="174"/>
                    <a:pt x="93" y="188"/>
                  </a:cubicBezTo>
                  <a:cubicBezTo>
                    <a:pt x="71" y="257"/>
                    <a:pt x="46" y="327"/>
                    <a:pt x="46" y="397"/>
                  </a:cubicBezTo>
                  <a:cubicBezTo>
                    <a:pt x="23" y="548"/>
                    <a:pt x="23" y="699"/>
                    <a:pt x="12" y="850"/>
                  </a:cubicBezTo>
                  <a:cubicBezTo>
                    <a:pt x="1" y="1188"/>
                    <a:pt x="1" y="1526"/>
                    <a:pt x="57" y="1850"/>
                  </a:cubicBezTo>
                  <a:cubicBezTo>
                    <a:pt x="82" y="1934"/>
                    <a:pt x="93" y="2003"/>
                    <a:pt x="115" y="2096"/>
                  </a:cubicBezTo>
                  <a:cubicBezTo>
                    <a:pt x="191" y="1986"/>
                    <a:pt x="288" y="1918"/>
                    <a:pt x="413" y="1918"/>
                  </a:cubicBezTo>
                  <a:cubicBezTo>
                    <a:pt x="423" y="1918"/>
                    <a:pt x="433" y="1919"/>
                    <a:pt x="442" y="1920"/>
                  </a:cubicBezTo>
                  <a:cubicBezTo>
                    <a:pt x="406" y="1780"/>
                    <a:pt x="384" y="1665"/>
                    <a:pt x="350" y="1537"/>
                  </a:cubicBezTo>
                  <a:cubicBezTo>
                    <a:pt x="233" y="1151"/>
                    <a:pt x="196" y="757"/>
                    <a:pt x="280" y="350"/>
                  </a:cubicBezTo>
                  <a:cubicBezTo>
                    <a:pt x="303" y="243"/>
                    <a:pt x="336" y="129"/>
                    <a:pt x="372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5"/>
            <p:cNvSpPr/>
            <p:nvPr/>
          </p:nvSpPr>
          <p:spPr>
            <a:xfrm>
              <a:off x="6919184" y="1541859"/>
              <a:ext cx="39637" cy="154991"/>
            </a:xfrm>
            <a:custGeom>
              <a:avLst/>
              <a:gdLst/>
              <a:ahLst/>
              <a:cxnLst/>
              <a:rect l="l" t="t" r="r" b="b"/>
              <a:pathLst>
                <a:path w="524" h="2049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23"/>
                    <a:pt x="23" y="48"/>
                    <a:pt x="23" y="59"/>
                  </a:cubicBezTo>
                  <a:cubicBezTo>
                    <a:pt x="104" y="233"/>
                    <a:pt x="174" y="409"/>
                    <a:pt x="199" y="596"/>
                  </a:cubicBezTo>
                  <a:cubicBezTo>
                    <a:pt x="210" y="791"/>
                    <a:pt x="232" y="990"/>
                    <a:pt x="232" y="1177"/>
                  </a:cubicBezTo>
                  <a:cubicBezTo>
                    <a:pt x="221" y="1350"/>
                    <a:pt x="174" y="1526"/>
                    <a:pt x="151" y="1713"/>
                  </a:cubicBezTo>
                  <a:cubicBezTo>
                    <a:pt x="140" y="1769"/>
                    <a:pt x="140" y="1839"/>
                    <a:pt x="129" y="1898"/>
                  </a:cubicBezTo>
                  <a:cubicBezTo>
                    <a:pt x="314" y="1909"/>
                    <a:pt x="314" y="1909"/>
                    <a:pt x="478" y="2048"/>
                  </a:cubicBezTo>
                  <a:cubicBezTo>
                    <a:pt x="501" y="1817"/>
                    <a:pt x="523" y="1585"/>
                    <a:pt x="501" y="1364"/>
                  </a:cubicBezTo>
                  <a:cubicBezTo>
                    <a:pt x="478" y="1107"/>
                    <a:pt x="442" y="850"/>
                    <a:pt x="420" y="596"/>
                  </a:cubicBezTo>
                  <a:cubicBezTo>
                    <a:pt x="397" y="442"/>
                    <a:pt x="372" y="302"/>
                    <a:pt x="314" y="163"/>
                  </a:cubicBezTo>
                  <a:cubicBezTo>
                    <a:pt x="302" y="152"/>
                    <a:pt x="291" y="129"/>
                    <a:pt x="280" y="118"/>
                  </a:cubicBezTo>
                  <a:cubicBezTo>
                    <a:pt x="188" y="82"/>
                    <a:pt x="104" y="37"/>
                    <a:pt x="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5"/>
            <p:cNvSpPr/>
            <p:nvPr/>
          </p:nvSpPr>
          <p:spPr>
            <a:xfrm>
              <a:off x="7018725" y="1356996"/>
              <a:ext cx="115430" cy="203630"/>
            </a:xfrm>
            <a:custGeom>
              <a:avLst/>
              <a:gdLst/>
              <a:ahLst/>
              <a:cxnLst/>
              <a:rect l="l" t="t" r="r" b="b"/>
              <a:pathLst>
                <a:path w="1526" h="2692" extrusionOk="0">
                  <a:moveTo>
                    <a:pt x="1386" y="0"/>
                  </a:moveTo>
                  <a:lnTo>
                    <a:pt x="1386" y="199"/>
                  </a:lnTo>
                  <a:cubicBezTo>
                    <a:pt x="1408" y="442"/>
                    <a:pt x="1361" y="676"/>
                    <a:pt x="1316" y="919"/>
                  </a:cubicBezTo>
                  <a:cubicBezTo>
                    <a:pt x="1246" y="1305"/>
                    <a:pt x="1140" y="1688"/>
                    <a:pt x="931" y="2037"/>
                  </a:cubicBezTo>
                  <a:cubicBezTo>
                    <a:pt x="769" y="2316"/>
                    <a:pt x="523" y="2481"/>
                    <a:pt x="199" y="2537"/>
                  </a:cubicBezTo>
                  <a:cubicBezTo>
                    <a:pt x="140" y="2551"/>
                    <a:pt x="70" y="2562"/>
                    <a:pt x="0" y="2573"/>
                  </a:cubicBezTo>
                  <a:lnTo>
                    <a:pt x="0" y="2584"/>
                  </a:lnTo>
                  <a:cubicBezTo>
                    <a:pt x="104" y="2621"/>
                    <a:pt x="199" y="2654"/>
                    <a:pt x="302" y="2677"/>
                  </a:cubicBezTo>
                  <a:cubicBezTo>
                    <a:pt x="337" y="2686"/>
                    <a:pt x="372" y="2692"/>
                    <a:pt x="406" y="2692"/>
                  </a:cubicBezTo>
                  <a:cubicBezTo>
                    <a:pt x="464" y="2692"/>
                    <a:pt x="520" y="2676"/>
                    <a:pt x="570" y="2632"/>
                  </a:cubicBezTo>
                  <a:cubicBezTo>
                    <a:pt x="593" y="2607"/>
                    <a:pt x="618" y="2596"/>
                    <a:pt x="640" y="2573"/>
                  </a:cubicBezTo>
                  <a:cubicBezTo>
                    <a:pt x="850" y="2434"/>
                    <a:pt x="1023" y="2246"/>
                    <a:pt x="1129" y="2014"/>
                  </a:cubicBezTo>
                  <a:cubicBezTo>
                    <a:pt x="1246" y="1794"/>
                    <a:pt x="1316" y="1548"/>
                    <a:pt x="1372" y="1316"/>
                  </a:cubicBezTo>
                  <a:cubicBezTo>
                    <a:pt x="1467" y="1014"/>
                    <a:pt x="1489" y="710"/>
                    <a:pt x="1501" y="408"/>
                  </a:cubicBezTo>
                  <a:cubicBezTo>
                    <a:pt x="1512" y="316"/>
                    <a:pt x="1526" y="232"/>
                    <a:pt x="1526" y="151"/>
                  </a:cubicBezTo>
                  <a:cubicBezTo>
                    <a:pt x="1526" y="59"/>
                    <a:pt x="1512" y="37"/>
                    <a:pt x="1431" y="11"/>
                  </a:cubicBezTo>
                  <a:cubicBezTo>
                    <a:pt x="1408" y="0"/>
                    <a:pt x="1397" y="0"/>
                    <a:pt x="138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5"/>
            <p:cNvSpPr/>
            <p:nvPr/>
          </p:nvSpPr>
          <p:spPr>
            <a:xfrm>
              <a:off x="6590834" y="1384226"/>
              <a:ext cx="135476" cy="194704"/>
            </a:xfrm>
            <a:custGeom>
              <a:avLst/>
              <a:gdLst/>
              <a:ahLst/>
              <a:cxnLst/>
              <a:rect l="l" t="t" r="r" b="b"/>
              <a:pathLst>
                <a:path w="1791" h="2574" extrusionOk="0">
                  <a:moveTo>
                    <a:pt x="162" y="1"/>
                  </a:moveTo>
                  <a:cubicBezTo>
                    <a:pt x="34" y="12"/>
                    <a:pt x="0" y="59"/>
                    <a:pt x="34" y="188"/>
                  </a:cubicBezTo>
                  <a:lnTo>
                    <a:pt x="34" y="221"/>
                  </a:lnTo>
                  <a:cubicBezTo>
                    <a:pt x="81" y="456"/>
                    <a:pt x="115" y="688"/>
                    <a:pt x="173" y="920"/>
                  </a:cubicBezTo>
                  <a:cubicBezTo>
                    <a:pt x="243" y="1213"/>
                    <a:pt x="372" y="1492"/>
                    <a:pt x="500" y="1772"/>
                  </a:cubicBezTo>
                  <a:cubicBezTo>
                    <a:pt x="662" y="2132"/>
                    <a:pt x="931" y="2386"/>
                    <a:pt x="1291" y="2562"/>
                  </a:cubicBezTo>
                  <a:cubicBezTo>
                    <a:pt x="1316" y="2562"/>
                    <a:pt x="1338" y="2574"/>
                    <a:pt x="1361" y="2574"/>
                  </a:cubicBezTo>
                  <a:cubicBezTo>
                    <a:pt x="1526" y="2574"/>
                    <a:pt x="1651" y="2493"/>
                    <a:pt x="1791" y="2412"/>
                  </a:cubicBezTo>
                  <a:cubicBezTo>
                    <a:pt x="1721" y="2400"/>
                    <a:pt x="1651" y="2400"/>
                    <a:pt x="1581" y="2400"/>
                  </a:cubicBezTo>
                  <a:cubicBezTo>
                    <a:pt x="1302" y="2375"/>
                    <a:pt x="1059" y="2283"/>
                    <a:pt x="883" y="2062"/>
                  </a:cubicBezTo>
                  <a:cubicBezTo>
                    <a:pt x="743" y="1898"/>
                    <a:pt x="629" y="1735"/>
                    <a:pt x="548" y="1537"/>
                  </a:cubicBezTo>
                  <a:cubicBezTo>
                    <a:pt x="349" y="1048"/>
                    <a:pt x="162" y="537"/>
                    <a:pt x="162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5"/>
            <p:cNvSpPr/>
            <p:nvPr/>
          </p:nvSpPr>
          <p:spPr>
            <a:xfrm>
              <a:off x="6932269" y="1467278"/>
              <a:ext cx="104916" cy="79954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951" y="1"/>
                  </a:moveTo>
                  <a:cubicBezTo>
                    <a:pt x="909" y="1"/>
                    <a:pt x="868" y="3"/>
                    <a:pt x="828" y="9"/>
                  </a:cubicBezTo>
                  <a:cubicBezTo>
                    <a:pt x="548" y="90"/>
                    <a:pt x="280" y="171"/>
                    <a:pt x="1" y="255"/>
                  </a:cubicBezTo>
                  <a:lnTo>
                    <a:pt x="1" y="266"/>
                  </a:lnTo>
                  <a:cubicBezTo>
                    <a:pt x="107" y="255"/>
                    <a:pt x="210" y="241"/>
                    <a:pt x="328" y="230"/>
                  </a:cubicBezTo>
                  <a:cubicBezTo>
                    <a:pt x="413" y="230"/>
                    <a:pt x="496" y="215"/>
                    <a:pt x="586" y="215"/>
                  </a:cubicBezTo>
                  <a:cubicBezTo>
                    <a:pt x="608" y="215"/>
                    <a:pt x="631" y="216"/>
                    <a:pt x="655" y="218"/>
                  </a:cubicBezTo>
                  <a:cubicBezTo>
                    <a:pt x="886" y="230"/>
                    <a:pt x="1026" y="509"/>
                    <a:pt x="886" y="696"/>
                  </a:cubicBezTo>
                  <a:cubicBezTo>
                    <a:pt x="853" y="744"/>
                    <a:pt x="794" y="788"/>
                    <a:pt x="747" y="836"/>
                  </a:cubicBezTo>
                  <a:cubicBezTo>
                    <a:pt x="713" y="869"/>
                    <a:pt x="677" y="906"/>
                    <a:pt x="629" y="939"/>
                  </a:cubicBezTo>
                  <a:cubicBezTo>
                    <a:pt x="758" y="987"/>
                    <a:pt x="853" y="1023"/>
                    <a:pt x="967" y="1057"/>
                  </a:cubicBezTo>
                  <a:cubicBezTo>
                    <a:pt x="967" y="953"/>
                    <a:pt x="1037" y="883"/>
                    <a:pt x="1096" y="813"/>
                  </a:cubicBezTo>
                  <a:cubicBezTo>
                    <a:pt x="1132" y="777"/>
                    <a:pt x="1166" y="730"/>
                    <a:pt x="1202" y="696"/>
                  </a:cubicBezTo>
                  <a:cubicBezTo>
                    <a:pt x="1272" y="604"/>
                    <a:pt x="1342" y="498"/>
                    <a:pt x="1353" y="380"/>
                  </a:cubicBezTo>
                  <a:cubicBezTo>
                    <a:pt x="1386" y="171"/>
                    <a:pt x="1283" y="20"/>
                    <a:pt x="1074" y="9"/>
                  </a:cubicBezTo>
                  <a:cubicBezTo>
                    <a:pt x="1033" y="3"/>
                    <a:pt x="992" y="1"/>
                    <a:pt x="95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5"/>
            <p:cNvSpPr/>
            <p:nvPr/>
          </p:nvSpPr>
          <p:spPr>
            <a:xfrm>
              <a:off x="6698998" y="1480893"/>
              <a:ext cx="106580" cy="80484"/>
            </a:xfrm>
            <a:custGeom>
              <a:avLst/>
              <a:gdLst/>
              <a:ahLst/>
              <a:cxnLst/>
              <a:rect l="l" t="t" r="r" b="b"/>
              <a:pathLst>
                <a:path w="1409" h="1064" extrusionOk="0">
                  <a:moveTo>
                    <a:pt x="486" y="1"/>
                  </a:moveTo>
                  <a:cubicBezTo>
                    <a:pt x="453" y="1"/>
                    <a:pt x="420" y="2"/>
                    <a:pt x="386" y="5"/>
                  </a:cubicBezTo>
                  <a:cubicBezTo>
                    <a:pt x="129" y="27"/>
                    <a:pt x="1" y="226"/>
                    <a:pt x="96" y="469"/>
                  </a:cubicBezTo>
                  <a:cubicBezTo>
                    <a:pt x="140" y="597"/>
                    <a:pt x="221" y="689"/>
                    <a:pt x="327" y="784"/>
                  </a:cubicBezTo>
                  <a:cubicBezTo>
                    <a:pt x="408" y="854"/>
                    <a:pt x="515" y="924"/>
                    <a:pt x="537" y="1064"/>
                  </a:cubicBezTo>
                  <a:cubicBezTo>
                    <a:pt x="640" y="1016"/>
                    <a:pt x="735" y="969"/>
                    <a:pt x="850" y="913"/>
                  </a:cubicBezTo>
                  <a:cubicBezTo>
                    <a:pt x="805" y="877"/>
                    <a:pt x="780" y="854"/>
                    <a:pt x="747" y="829"/>
                  </a:cubicBezTo>
                  <a:cubicBezTo>
                    <a:pt x="699" y="796"/>
                    <a:pt x="654" y="773"/>
                    <a:pt x="618" y="737"/>
                  </a:cubicBezTo>
                  <a:cubicBezTo>
                    <a:pt x="408" y="550"/>
                    <a:pt x="515" y="259"/>
                    <a:pt x="724" y="189"/>
                  </a:cubicBezTo>
                  <a:cubicBezTo>
                    <a:pt x="794" y="178"/>
                    <a:pt x="850" y="178"/>
                    <a:pt x="920" y="178"/>
                  </a:cubicBezTo>
                  <a:cubicBezTo>
                    <a:pt x="975" y="174"/>
                    <a:pt x="1029" y="173"/>
                    <a:pt x="1084" y="173"/>
                  </a:cubicBezTo>
                  <a:cubicBezTo>
                    <a:pt x="1193" y="173"/>
                    <a:pt x="1301" y="178"/>
                    <a:pt x="1409" y="178"/>
                  </a:cubicBezTo>
                  <a:lnTo>
                    <a:pt x="1409" y="167"/>
                  </a:lnTo>
                  <a:cubicBezTo>
                    <a:pt x="1235" y="131"/>
                    <a:pt x="1059" y="86"/>
                    <a:pt x="886" y="50"/>
                  </a:cubicBezTo>
                  <a:cubicBezTo>
                    <a:pt x="755" y="23"/>
                    <a:pt x="623" y="1"/>
                    <a:pt x="486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5"/>
            <p:cNvSpPr/>
            <p:nvPr/>
          </p:nvSpPr>
          <p:spPr>
            <a:xfrm>
              <a:off x="6877809" y="1489062"/>
              <a:ext cx="85400" cy="35325"/>
            </a:xfrm>
            <a:custGeom>
              <a:avLst/>
              <a:gdLst/>
              <a:ahLst/>
              <a:cxnLst/>
              <a:rect l="l" t="t" r="r" b="b"/>
              <a:pathLst>
                <a:path w="1129" h="467" extrusionOk="0">
                  <a:moveTo>
                    <a:pt x="930" y="0"/>
                  </a:moveTo>
                  <a:cubicBezTo>
                    <a:pt x="749" y="14"/>
                    <a:pt x="564" y="25"/>
                    <a:pt x="380" y="25"/>
                  </a:cubicBezTo>
                  <a:cubicBezTo>
                    <a:pt x="268" y="25"/>
                    <a:pt x="157" y="21"/>
                    <a:pt x="48" y="11"/>
                  </a:cubicBezTo>
                  <a:lnTo>
                    <a:pt x="48" y="11"/>
                  </a:lnTo>
                  <a:cubicBezTo>
                    <a:pt x="48" y="140"/>
                    <a:pt x="0" y="280"/>
                    <a:pt x="59" y="419"/>
                  </a:cubicBezTo>
                  <a:cubicBezTo>
                    <a:pt x="117" y="408"/>
                    <a:pt x="176" y="408"/>
                    <a:pt x="221" y="408"/>
                  </a:cubicBezTo>
                  <a:cubicBezTo>
                    <a:pt x="397" y="419"/>
                    <a:pt x="570" y="442"/>
                    <a:pt x="735" y="467"/>
                  </a:cubicBezTo>
                  <a:cubicBezTo>
                    <a:pt x="757" y="467"/>
                    <a:pt x="779" y="467"/>
                    <a:pt x="791" y="442"/>
                  </a:cubicBezTo>
                  <a:cubicBezTo>
                    <a:pt x="816" y="408"/>
                    <a:pt x="849" y="386"/>
                    <a:pt x="886" y="361"/>
                  </a:cubicBezTo>
                  <a:cubicBezTo>
                    <a:pt x="930" y="338"/>
                    <a:pt x="978" y="316"/>
                    <a:pt x="1025" y="291"/>
                  </a:cubicBezTo>
                  <a:cubicBezTo>
                    <a:pt x="1106" y="232"/>
                    <a:pt x="1129" y="176"/>
                    <a:pt x="1095" y="92"/>
                  </a:cubicBezTo>
                  <a:cubicBezTo>
                    <a:pt x="1070" y="23"/>
                    <a:pt x="1014" y="0"/>
                    <a:pt x="93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5"/>
            <p:cNvSpPr/>
            <p:nvPr/>
          </p:nvSpPr>
          <p:spPr>
            <a:xfrm>
              <a:off x="6776528" y="1490726"/>
              <a:ext cx="85476" cy="40317"/>
            </a:xfrm>
            <a:custGeom>
              <a:avLst/>
              <a:gdLst/>
              <a:ahLst/>
              <a:cxnLst/>
              <a:rect l="l" t="t" r="r" b="b"/>
              <a:pathLst>
                <a:path w="1130" h="533" extrusionOk="0">
                  <a:moveTo>
                    <a:pt x="1071" y="1"/>
                  </a:moveTo>
                  <a:cubicBezTo>
                    <a:pt x="979" y="15"/>
                    <a:pt x="909" y="37"/>
                    <a:pt x="828" y="48"/>
                  </a:cubicBezTo>
                  <a:cubicBezTo>
                    <a:pt x="607" y="59"/>
                    <a:pt x="384" y="70"/>
                    <a:pt x="163" y="84"/>
                  </a:cubicBezTo>
                  <a:cubicBezTo>
                    <a:pt x="93" y="96"/>
                    <a:pt x="48" y="129"/>
                    <a:pt x="23" y="188"/>
                  </a:cubicBezTo>
                  <a:cubicBezTo>
                    <a:pt x="1" y="269"/>
                    <a:pt x="12" y="316"/>
                    <a:pt x="82" y="364"/>
                  </a:cubicBezTo>
                  <a:cubicBezTo>
                    <a:pt x="129" y="386"/>
                    <a:pt x="188" y="408"/>
                    <a:pt x="244" y="434"/>
                  </a:cubicBezTo>
                  <a:cubicBezTo>
                    <a:pt x="280" y="456"/>
                    <a:pt x="328" y="467"/>
                    <a:pt x="350" y="503"/>
                  </a:cubicBezTo>
                  <a:cubicBezTo>
                    <a:pt x="371" y="525"/>
                    <a:pt x="389" y="533"/>
                    <a:pt x="408" y="533"/>
                  </a:cubicBezTo>
                  <a:cubicBezTo>
                    <a:pt x="419" y="533"/>
                    <a:pt x="430" y="530"/>
                    <a:pt x="442" y="526"/>
                  </a:cubicBezTo>
                  <a:cubicBezTo>
                    <a:pt x="641" y="456"/>
                    <a:pt x="839" y="408"/>
                    <a:pt x="1060" y="408"/>
                  </a:cubicBezTo>
                  <a:cubicBezTo>
                    <a:pt x="1071" y="408"/>
                    <a:pt x="1096" y="397"/>
                    <a:pt x="1096" y="375"/>
                  </a:cubicBezTo>
                  <a:cubicBezTo>
                    <a:pt x="1130" y="246"/>
                    <a:pt x="1071" y="129"/>
                    <a:pt x="107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5"/>
            <p:cNvSpPr/>
            <p:nvPr/>
          </p:nvSpPr>
          <p:spPr>
            <a:xfrm>
              <a:off x="6940287" y="1486491"/>
              <a:ext cx="66036" cy="51059"/>
            </a:xfrm>
            <a:custGeom>
              <a:avLst/>
              <a:gdLst/>
              <a:ahLst/>
              <a:cxnLst/>
              <a:rect l="l" t="t" r="r" b="b"/>
              <a:pathLst>
                <a:path w="873" h="675" extrusionOk="0">
                  <a:moveTo>
                    <a:pt x="549" y="1"/>
                  </a:moveTo>
                  <a:cubicBezTo>
                    <a:pt x="454" y="1"/>
                    <a:pt x="350" y="12"/>
                    <a:pt x="244" y="23"/>
                  </a:cubicBezTo>
                  <a:cubicBezTo>
                    <a:pt x="244" y="34"/>
                    <a:pt x="258" y="34"/>
                    <a:pt x="258" y="45"/>
                  </a:cubicBezTo>
                  <a:cubicBezTo>
                    <a:pt x="361" y="163"/>
                    <a:pt x="350" y="291"/>
                    <a:pt x="199" y="372"/>
                  </a:cubicBezTo>
                  <a:cubicBezTo>
                    <a:pt x="163" y="406"/>
                    <a:pt x="118" y="420"/>
                    <a:pt x="71" y="453"/>
                  </a:cubicBezTo>
                  <a:cubicBezTo>
                    <a:pt x="48" y="464"/>
                    <a:pt x="23" y="490"/>
                    <a:pt x="1" y="512"/>
                  </a:cubicBezTo>
                  <a:cubicBezTo>
                    <a:pt x="163" y="571"/>
                    <a:pt x="314" y="615"/>
                    <a:pt x="479" y="674"/>
                  </a:cubicBezTo>
                  <a:cubicBezTo>
                    <a:pt x="537" y="615"/>
                    <a:pt x="593" y="571"/>
                    <a:pt x="641" y="523"/>
                  </a:cubicBezTo>
                  <a:cubicBezTo>
                    <a:pt x="677" y="490"/>
                    <a:pt x="711" y="464"/>
                    <a:pt x="733" y="431"/>
                  </a:cubicBezTo>
                  <a:cubicBezTo>
                    <a:pt x="873" y="266"/>
                    <a:pt x="747" y="23"/>
                    <a:pt x="54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5"/>
            <p:cNvSpPr/>
            <p:nvPr/>
          </p:nvSpPr>
          <p:spPr>
            <a:xfrm>
              <a:off x="6737877" y="1496021"/>
              <a:ext cx="64296" cy="52042"/>
            </a:xfrm>
            <a:custGeom>
              <a:avLst/>
              <a:gdLst/>
              <a:ahLst/>
              <a:cxnLst/>
              <a:rect l="l" t="t" r="r" b="b"/>
              <a:pathLst>
                <a:path w="850" h="688" extrusionOk="0">
                  <a:moveTo>
                    <a:pt x="559" y="0"/>
                  </a:moveTo>
                  <a:lnTo>
                    <a:pt x="559" y="0"/>
                  </a:lnTo>
                  <a:cubicBezTo>
                    <a:pt x="464" y="14"/>
                    <a:pt x="395" y="14"/>
                    <a:pt x="314" y="14"/>
                  </a:cubicBezTo>
                  <a:cubicBezTo>
                    <a:pt x="210" y="26"/>
                    <a:pt x="115" y="70"/>
                    <a:pt x="57" y="176"/>
                  </a:cubicBezTo>
                  <a:cubicBezTo>
                    <a:pt x="1" y="316"/>
                    <a:pt x="34" y="433"/>
                    <a:pt x="163" y="526"/>
                  </a:cubicBezTo>
                  <a:cubicBezTo>
                    <a:pt x="233" y="573"/>
                    <a:pt x="314" y="629"/>
                    <a:pt x="395" y="688"/>
                  </a:cubicBezTo>
                  <a:cubicBezTo>
                    <a:pt x="534" y="618"/>
                    <a:pt x="685" y="559"/>
                    <a:pt x="850" y="478"/>
                  </a:cubicBezTo>
                  <a:cubicBezTo>
                    <a:pt x="814" y="456"/>
                    <a:pt x="780" y="433"/>
                    <a:pt x="755" y="420"/>
                  </a:cubicBezTo>
                  <a:cubicBezTo>
                    <a:pt x="710" y="397"/>
                    <a:pt x="652" y="386"/>
                    <a:pt x="604" y="350"/>
                  </a:cubicBezTo>
                  <a:cubicBezTo>
                    <a:pt x="490" y="294"/>
                    <a:pt x="464" y="199"/>
                    <a:pt x="512" y="84"/>
                  </a:cubicBezTo>
                  <a:cubicBezTo>
                    <a:pt x="523" y="59"/>
                    <a:pt x="534" y="48"/>
                    <a:pt x="55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5"/>
            <p:cNvSpPr/>
            <p:nvPr/>
          </p:nvSpPr>
          <p:spPr>
            <a:xfrm>
              <a:off x="6692871" y="1425677"/>
              <a:ext cx="39788" cy="14221"/>
            </a:xfrm>
            <a:custGeom>
              <a:avLst/>
              <a:gdLst/>
              <a:ahLst/>
              <a:cxnLst/>
              <a:rect l="l" t="t" r="r" b="b"/>
              <a:pathLst>
                <a:path w="526" h="188" extrusionOk="0">
                  <a:moveTo>
                    <a:pt x="210" y="0"/>
                  </a:moveTo>
                  <a:cubicBezTo>
                    <a:pt x="163" y="0"/>
                    <a:pt x="107" y="11"/>
                    <a:pt x="48" y="36"/>
                  </a:cubicBezTo>
                  <a:cubicBezTo>
                    <a:pt x="12" y="36"/>
                    <a:pt x="1" y="70"/>
                    <a:pt x="37" y="92"/>
                  </a:cubicBezTo>
                  <a:cubicBezTo>
                    <a:pt x="59" y="117"/>
                    <a:pt x="70" y="129"/>
                    <a:pt x="93" y="129"/>
                  </a:cubicBezTo>
                  <a:cubicBezTo>
                    <a:pt x="188" y="151"/>
                    <a:pt x="269" y="162"/>
                    <a:pt x="361" y="187"/>
                  </a:cubicBezTo>
                  <a:lnTo>
                    <a:pt x="361" y="176"/>
                  </a:lnTo>
                  <a:cubicBezTo>
                    <a:pt x="397" y="176"/>
                    <a:pt x="431" y="162"/>
                    <a:pt x="467" y="151"/>
                  </a:cubicBezTo>
                  <a:cubicBezTo>
                    <a:pt x="489" y="151"/>
                    <a:pt x="501" y="129"/>
                    <a:pt x="526" y="117"/>
                  </a:cubicBezTo>
                  <a:cubicBezTo>
                    <a:pt x="512" y="106"/>
                    <a:pt x="501" y="92"/>
                    <a:pt x="489" y="81"/>
                  </a:cubicBezTo>
                  <a:cubicBezTo>
                    <a:pt x="408" y="23"/>
                    <a:pt x="316" y="11"/>
                    <a:pt x="21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5"/>
            <p:cNvSpPr/>
            <p:nvPr/>
          </p:nvSpPr>
          <p:spPr>
            <a:xfrm>
              <a:off x="6755425" y="1436191"/>
              <a:ext cx="35401" cy="11422"/>
            </a:xfrm>
            <a:custGeom>
              <a:avLst/>
              <a:gdLst/>
              <a:ahLst/>
              <a:cxnLst/>
              <a:rect l="l" t="t" r="r" b="b"/>
              <a:pathLst>
                <a:path w="468" h="151" extrusionOk="0">
                  <a:moveTo>
                    <a:pt x="118" y="1"/>
                  </a:moveTo>
                  <a:cubicBezTo>
                    <a:pt x="82" y="1"/>
                    <a:pt x="48" y="12"/>
                    <a:pt x="1" y="23"/>
                  </a:cubicBezTo>
                  <a:cubicBezTo>
                    <a:pt x="61" y="94"/>
                    <a:pt x="238" y="151"/>
                    <a:pt x="363" y="151"/>
                  </a:cubicBezTo>
                  <a:cubicBezTo>
                    <a:pt x="406" y="151"/>
                    <a:pt x="443" y="144"/>
                    <a:pt x="467" y="129"/>
                  </a:cubicBezTo>
                  <a:cubicBezTo>
                    <a:pt x="442" y="118"/>
                    <a:pt x="431" y="93"/>
                    <a:pt x="408" y="93"/>
                  </a:cubicBezTo>
                  <a:cubicBezTo>
                    <a:pt x="313" y="60"/>
                    <a:pt x="210" y="23"/>
                    <a:pt x="11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5"/>
            <p:cNvSpPr/>
            <p:nvPr/>
          </p:nvSpPr>
          <p:spPr>
            <a:xfrm>
              <a:off x="6813516" y="1451470"/>
              <a:ext cx="25643" cy="10741"/>
            </a:xfrm>
            <a:custGeom>
              <a:avLst/>
              <a:gdLst/>
              <a:ahLst/>
              <a:cxnLst/>
              <a:rect l="l" t="t" r="r" b="b"/>
              <a:pathLst>
                <a:path w="339" h="142" extrusionOk="0">
                  <a:moveTo>
                    <a:pt x="66" y="0"/>
                  </a:moveTo>
                  <a:cubicBezTo>
                    <a:pt x="38" y="0"/>
                    <a:pt x="14" y="6"/>
                    <a:pt x="1" y="20"/>
                  </a:cubicBezTo>
                  <a:cubicBezTo>
                    <a:pt x="30" y="80"/>
                    <a:pt x="203" y="141"/>
                    <a:pt x="301" y="141"/>
                  </a:cubicBezTo>
                  <a:cubicBezTo>
                    <a:pt x="315" y="141"/>
                    <a:pt x="328" y="140"/>
                    <a:pt x="339" y="137"/>
                  </a:cubicBezTo>
                  <a:cubicBezTo>
                    <a:pt x="311" y="66"/>
                    <a:pt x="161" y="0"/>
                    <a:pt x="66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5"/>
            <p:cNvSpPr/>
            <p:nvPr/>
          </p:nvSpPr>
          <p:spPr>
            <a:xfrm>
              <a:off x="6998453" y="1409414"/>
              <a:ext cx="38729" cy="14599"/>
            </a:xfrm>
            <a:custGeom>
              <a:avLst/>
              <a:gdLst/>
              <a:ahLst/>
              <a:cxnLst/>
              <a:rect l="l" t="t" r="r" b="b"/>
              <a:pathLst>
                <a:path w="512" h="193" extrusionOk="0">
                  <a:moveTo>
                    <a:pt x="352" y="1"/>
                  </a:moveTo>
                  <a:cubicBezTo>
                    <a:pt x="335" y="1"/>
                    <a:pt x="318" y="2"/>
                    <a:pt x="302" y="6"/>
                  </a:cubicBezTo>
                  <a:cubicBezTo>
                    <a:pt x="199" y="17"/>
                    <a:pt x="104" y="42"/>
                    <a:pt x="34" y="123"/>
                  </a:cubicBezTo>
                  <a:cubicBezTo>
                    <a:pt x="0" y="145"/>
                    <a:pt x="0" y="168"/>
                    <a:pt x="48" y="182"/>
                  </a:cubicBezTo>
                  <a:cubicBezTo>
                    <a:pt x="92" y="193"/>
                    <a:pt x="129" y="193"/>
                    <a:pt x="173" y="193"/>
                  </a:cubicBezTo>
                  <a:cubicBezTo>
                    <a:pt x="199" y="193"/>
                    <a:pt x="210" y="193"/>
                    <a:pt x="232" y="182"/>
                  </a:cubicBezTo>
                  <a:cubicBezTo>
                    <a:pt x="313" y="156"/>
                    <a:pt x="397" y="123"/>
                    <a:pt x="478" y="98"/>
                  </a:cubicBezTo>
                  <a:cubicBezTo>
                    <a:pt x="489" y="87"/>
                    <a:pt x="511" y="64"/>
                    <a:pt x="500" y="42"/>
                  </a:cubicBezTo>
                  <a:cubicBezTo>
                    <a:pt x="500" y="28"/>
                    <a:pt x="478" y="17"/>
                    <a:pt x="453" y="6"/>
                  </a:cubicBezTo>
                  <a:cubicBezTo>
                    <a:pt x="423" y="6"/>
                    <a:pt x="387" y="1"/>
                    <a:pt x="35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5"/>
            <p:cNvSpPr/>
            <p:nvPr/>
          </p:nvSpPr>
          <p:spPr>
            <a:xfrm>
              <a:off x="6942859" y="1426131"/>
              <a:ext cx="32829" cy="13389"/>
            </a:xfrm>
            <a:custGeom>
              <a:avLst/>
              <a:gdLst/>
              <a:ahLst/>
              <a:cxnLst/>
              <a:rect l="l" t="t" r="r" b="b"/>
              <a:pathLst>
                <a:path w="434" h="177" extrusionOk="0">
                  <a:moveTo>
                    <a:pt x="359" y="1"/>
                  </a:moveTo>
                  <a:cubicBezTo>
                    <a:pt x="235" y="1"/>
                    <a:pt x="39" y="85"/>
                    <a:pt x="1" y="170"/>
                  </a:cubicBezTo>
                  <a:cubicBezTo>
                    <a:pt x="13" y="175"/>
                    <a:pt x="29" y="177"/>
                    <a:pt x="48" y="177"/>
                  </a:cubicBezTo>
                  <a:cubicBezTo>
                    <a:pt x="171" y="177"/>
                    <a:pt x="402" y="89"/>
                    <a:pt x="434" y="17"/>
                  </a:cubicBezTo>
                  <a:cubicBezTo>
                    <a:pt x="415" y="6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5"/>
            <p:cNvSpPr/>
            <p:nvPr/>
          </p:nvSpPr>
          <p:spPr>
            <a:xfrm>
              <a:off x="6895282" y="1446251"/>
              <a:ext cx="25643" cy="12330"/>
            </a:xfrm>
            <a:custGeom>
              <a:avLst/>
              <a:gdLst/>
              <a:ahLst/>
              <a:cxnLst/>
              <a:rect l="l" t="t" r="r" b="b"/>
              <a:pathLst>
                <a:path w="339" h="163" extrusionOk="0">
                  <a:moveTo>
                    <a:pt x="301" y="0"/>
                  </a:moveTo>
                  <a:cubicBezTo>
                    <a:pt x="212" y="0"/>
                    <a:pt x="51" y="79"/>
                    <a:pt x="1" y="158"/>
                  </a:cubicBezTo>
                  <a:cubicBezTo>
                    <a:pt x="12" y="161"/>
                    <a:pt x="24" y="163"/>
                    <a:pt x="37" y="163"/>
                  </a:cubicBezTo>
                  <a:cubicBezTo>
                    <a:pt x="140" y="163"/>
                    <a:pt x="309" y="80"/>
                    <a:pt x="339" y="8"/>
                  </a:cubicBezTo>
                  <a:cubicBezTo>
                    <a:pt x="329" y="3"/>
                    <a:pt x="316" y="0"/>
                    <a:pt x="30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5"/>
            <p:cNvSpPr/>
            <p:nvPr/>
          </p:nvSpPr>
          <p:spPr>
            <a:xfrm>
              <a:off x="7070689" y="1643745"/>
              <a:ext cx="24584" cy="56656"/>
            </a:xfrm>
            <a:custGeom>
              <a:avLst/>
              <a:gdLst/>
              <a:ahLst/>
              <a:cxnLst/>
              <a:rect l="l" t="t" r="r" b="b"/>
              <a:pathLst>
                <a:path w="325" h="749" extrusionOk="0">
                  <a:moveTo>
                    <a:pt x="84" y="1"/>
                  </a:moveTo>
                  <a:cubicBezTo>
                    <a:pt x="79" y="1"/>
                    <a:pt x="75" y="2"/>
                    <a:pt x="71" y="3"/>
                  </a:cubicBezTo>
                  <a:cubicBezTo>
                    <a:pt x="23" y="3"/>
                    <a:pt x="1" y="62"/>
                    <a:pt x="1" y="109"/>
                  </a:cubicBezTo>
                  <a:cubicBezTo>
                    <a:pt x="12" y="157"/>
                    <a:pt x="23" y="201"/>
                    <a:pt x="34" y="249"/>
                  </a:cubicBezTo>
                  <a:cubicBezTo>
                    <a:pt x="71" y="341"/>
                    <a:pt x="104" y="436"/>
                    <a:pt x="140" y="528"/>
                  </a:cubicBezTo>
                  <a:cubicBezTo>
                    <a:pt x="163" y="576"/>
                    <a:pt x="174" y="632"/>
                    <a:pt x="196" y="690"/>
                  </a:cubicBezTo>
                  <a:cubicBezTo>
                    <a:pt x="210" y="715"/>
                    <a:pt x="244" y="738"/>
                    <a:pt x="266" y="749"/>
                  </a:cubicBezTo>
                  <a:cubicBezTo>
                    <a:pt x="280" y="727"/>
                    <a:pt x="314" y="701"/>
                    <a:pt x="314" y="679"/>
                  </a:cubicBezTo>
                  <a:cubicBezTo>
                    <a:pt x="325" y="609"/>
                    <a:pt x="325" y="539"/>
                    <a:pt x="325" y="481"/>
                  </a:cubicBezTo>
                  <a:lnTo>
                    <a:pt x="314" y="481"/>
                  </a:lnTo>
                  <a:lnTo>
                    <a:pt x="314" y="400"/>
                  </a:lnTo>
                  <a:cubicBezTo>
                    <a:pt x="291" y="271"/>
                    <a:pt x="244" y="157"/>
                    <a:pt x="174" y="51"/>
                  </a:cubicBezTo>
                  <a:cubicBezTo>
                    <a:pt x="154" y="31"/>
                    <a:pt x="116" y="1"/>
                    <a:pt x="84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5"/>
            <p:cNvSpPr/>
            <p:nvPr/>
          </p:nvSpPr>
          <p:spPr>
            <a:xfrm>
              <a:off x="7038996" y="1583763"/>
              <a:ext cx="29879" cy="38805"/>
            </a:xfrm>
            <a:custGeom>
              <a:avLst/>
              <a:gdLst/>
              <a:ahLst/>
              <a:cxnLst/>
              <a:rect l="l" t="t" r="r" b="b"/>
              <a:pathLst>
                <a:path w="395" h="513" extrusionOk="0">
                  <a:moveTo>
                    <a:pt x="72" y="1"/>
                  </a:moveTo>
                  <a:cubicBezTo>
                    <a:pt x="62" y="1"/>
                    <a:pt x="53" y="2"/>
                    <a:pt x="45" y="5"/>
                  </a:cubicBezTo>
                  <a:cubicBezTo>
                    <a:pt x="23" y="17"/>
                    <a:pt x="12" y="53"/>
                    <a:pt x="1" y="86"/>
                  </a:cubicBezTo>
                  <a:cubicBezTo>
                    <a:pt x="57" y="262"/>
                    <a:pt x="151" y="402"/>
                    <a:pt x="291" y="494"/>
                  </a:cubicBezTo>
                  <a:cubicBezTo>
                    <a:pt x="304" y="507"/>
                    <a:pt x="326" y="513"/>
                    <a:pt x="344" y="513"/>
                  </a:cubicBezTo>
                  <a:cubicBezTo>
                    <a:pt x="357" y="513"/>
                    <a:pt x="368" y="510"/>
                    <a:pt x="372" y="505"/>
                  </a:cubicBezTo>
                  <a:cubicBezTo>
                    <a:pt x="383" y="494"/>
                    <a:pt x="395" y="447"/>
                    <a:pt x="383" y="424"/>
                  </a:cubicBezTo>
                  <a:cubicBezTo>
                    <a:pt x="336" y="285"/>
                    <a:pt x="266" y="156"/>
                    <a:pt x="174" y="42"/>
                  </a:cubicBezTo>
                  <a:cubicBezTo>
                    <a:pt x="163" y="28"/>
                    <a:pt x="163" y="17"/>
                    <a:pt x="151" y="17"/>
                  </a:cubicBezTo>
                  <a:cubicBezTo>
                    <a:pt x="126" y="9"/>
                    <a:pt x="96" y="1"/>
                    <a:pt x="7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5"/>
            <p:cNvSpPr/>
            <p:nvPr/>
          </p:nvSpPr>
          <p:spPr>
            <a:xfrm>
              <a:off x="6662843" y="1664092"/>
              <a:ext cx="22315" cy="58320"/>
            </a:xfrm>
            <a:custGeom>
              <a:avLst/>
              <a:gdLst/>
              <a:ahLst/>
              <a:cxnLst/>
              <a:rect l="l" t="t" r="r" b="b"/>
              <a:pathLst>
                <a:path w="295" h="771" extrusionOk="0">
                  <a:moveTo>
                    <a:pt x="201" y="0"/>
                  </a:moveTo>
                  <a:cubicBezTo>
                    <a:pt x="180" y="0"/>
                    <a:pt x="151" y="30"/>
                    <a:pt x="129" y="50"/>
                  </a:cubicBezTo>
                  <a:cubicBezTo>
                    <a:pt x="107" y="61"/>
                    <a:pt x="107" y="83"/>
                    <a:pt x="96" y="108"/>
                  </a:cubicBezTo>
                  <a:cubicBezTo>
                    <a:pt x="37" y="237"/>
                    <a:pt x="1" y="363"/>
                    <a:pt x="15" y="502"/>
                  </a:cubicBezTo>
                  <a:cubicBezTo>
                    <a:pt x="15" y="561"/>
                    <a:pt x="15" y="620"/>
                    <a:pt x="37" y="667"/>
                  </a:cubicBezTo>
                  <a:cubicBezTo>
                    <a:pt x="37" y="712"/>
                    <a:pt x="71" y="759"/>
                    <a:pt x="96" y="770"/>
                  </a:cubicBezTo>
                  <a:cubicBezTo>
                    <a:pt x="141" y="770"/>
                    <a:pt x="155" y="712"/>
                    <a:pt x="166" y="678"/>
                  </a:cubicBezTo>
                  <a:cubicBezTo>
                    <a:pt x="199" y="527"/>
                    <a:pt x="247" y="377"/>
                    <a:pt x="280" y="223"/>
                  </a:cubicBezTo>
                  <a:cubicBezTo>
                    <a:pt x="294" y="178"/>
                    <a:pt x="294" y="120"/>
                    <a:pt x="280" y="83"/>
                  </a:cubicBezTo>
                  <a:cubicBezTo>
                    <a:pt x="269" y="50"/>
                    <a:pt x="247" y="13"/>
                    <a:pt x="210" y="2"/>
                  </a:cubicBezTo>
                  <a:cubicBezTo>
                    <a:pt x="208" y="1"/>
                    <a:pt x="205" y="0"/>
                    <a:pt x="20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5"/>
            <p:cNvSpPr/>
            <p:nvPr/>
          </p:nvSpPr>
          <p:spPr>
            <a:xfrm>
              <a:off x="6682282" y="1600857"/>
              <a:ext cx="28215" cy="41452"/>
            </a:xfrm>
            <a:custGeom>
              <a:avLst/>
              <a:gdLst/>
              <a:ahLst/>
              <a:cxnLst/>
              <a:rect l="l" t="t" r="r" b="b"/>
              <a:pathLst>
                <a:path w="373" h="548" extrusionOk="0">
                  <a:moveTo>
                    <a:pt x="317" y="0"/>
                  </a:moveTo>
                  <a:cubicBezTo>
                    <a:pt x="280" y="0"/>
                    <a:pt x="247" y="11"/>
                    <a:pt x="210" y="36"/>
                  </a:cubicBezTo>
                  <a:cubicBezTo>
                    <a:pt x="199" y="48"/>
                    <a:pt x="188" y="59"/>
                    <a:pt x="177" y="81"/>
                  </a:cubicBezTo>
                  <a:cubicBezTo>
                    <a:pt x="129" y="198"/>
                    <a:pt x="71" y="305"/>
                    <a:pt x="23" y="419"/>
                  </a:cubicBezTo>
                  <a:cubicBezTo>
                    <a:pt x="12" y="467"/>
                    <a:pt x="1" y="525"/>
                    <a:pt x="48" y="548"/>
                  </a:cubicBezTo>
                  <a:cubicBezTo>
                    <a:pt x="71" y="548"/>
                    <a:pt x="129" y="525"/>
                    <a:pt x="152" y="500"/>
                  </a:cubicBezTo>
                  <a:cubicBezTo>
                    <a:pt x="258" y="397"/>
                    <a:pt x="317" y="291"/>
                    <a:pt x="350" y="165"/>
                  </a:cubicBezTo>
                  <a:cubicBezTo>
                    <a:pt x="361" y="140"/>
                    <a:pt x="361" y="117"/>
                    <a:pt x="361" y="95"/>
                  </a:cubicBezTo>
                  <a:lnTo>
                    <a:pt x="372" y="81"/>
                  </a:lnTo>
                  <a:cubicBezTo>
                    <a:pt x="350" y="59"/>
                    <a:pt x="339" y="11"/>
                    <a:pt x="317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5"/>
            <p:cNvSpPr/>
            <p:nvPr/>
          </p:nvSpPr>
          <p:spPr>
            <a:xfrm>
              <a:off x="7019557" y="1747900"/>
              <a:ext cx="20348" cy="15431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70" y="0"/>
                  </a:moveTo>
                  <a:cubicBezTo>
                    <a:pt x="59" y="12"/>
                    <a:pt x="23" y="37"/>
                    <a:pt x="12" y="59"/>
                  </a:cubicBezTo>
                  <a:cubicBezTo>
                    <a:pt x="1" y="82"/>
                    <a:pt x="23" y="118"/>
                    <a:pt x="48" y="129"/>
                  </a:cubicBezTo>
                  <a:cubicBezTo>
                    <a:pt x="82" y="163"/>
                    <a:pt x="140" y="188"/>
                    <a:pt x="188" y="199"/>
                  </a:cubicBezTo>
                  <a:cubicBezTo>
                    <a:pt x="194" y="202"/>
                    <a:pt x="203" y="203"/>
                    <a:pt x="212" y="203"/>
                  </a:cubicBezTo>
                  <a:cubicBezTo>
                    <a:pt x="234" y="203"/>
                    <a:pt x="258" y="196"/>
                    <a:pt x="258" y="188"/>
                  </a:cubicBezTo>
                  <a:cubicBezTo>
                    <a:pt x="269" y="151"/>
                    <a:pt x="269" y="118"/>
                    <a:pt x="258" y="93"/>
                  </a:cubicBezTo>
                  <a:cubicBezTo>
                    <a:pt x="221" y="23"/>
                    <a:pt x="163" y="12"/>
                    <a:pt x="7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5"/>
            <p:cNvSpPr/>
            <p:nvPr/>
          </p:nvSpPr>
          <p:spPr>
            <a:xfrm>
              <a:off x="7067966" y="1767339"/>
              <a:ext cx="15053" cy="17322"/>
            </a:xfrm>
            <a:custGeom>
              <a:avLst/>
              <a:gdLst/>
              <a:ahLst/>
              <a:cxnLst/>
              <a:rect l="l" t="t" r="r" b="b"/>
              <a:pathLst>
                <a:path w="199" h="229" extrusionOk="0">
                  <a:moveTo>
                    <a:pt x="48" y="1"/>
                  </a:moveTo>
                  <a:cubicBezTo>
                    <a:pt x="28" y="1"/>
                    <a:pt x="12" y="15"/>
                    <a:pt x="12" y="45"/>
                  </a:cubicBezTo>
                  <a:cubicBezTo>
                    <a:pt x="0" y="104"/>
                    <a:pt x="59" y="210"/>
                    <a:pt x="118" y="221"/>
                  </a:cubicBezTo>
                  <a:cubicBezTo>
                    <a:pt x="127" y="226"/>
                    <a:pt x="137" y="228"/>
                    <a:pt x="145" y="228"/>
                  </a:cubicBezTo>
                  <a:cubicBezTo>
                    <a:pt x="176" y="228"/>
                    <a:pt x="199" y="200"/>
                    <a:pt x="199" y="163"/>
                  </a:cubicBezTo>
                  <a:cubicBezTo>
                    <a:pt x="199" y="115"/>
                    <a:pt x="151" y="59"/>
                    <a:pt x="81" y="12"/>
                  </a:cubicBezTo>
                  <a:cubicBezTo>
                    <a:pt x="70" y="4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5"/>
            <p:cNvSpPr/>
            <p:nvPr/>
          </p:nvSpPr>
          <p:spPr>
            <a:xfrm>
              <a:off x="6979846" y="1734512"/>
              <a:ext cx="16944" cy="14523"/>
            </a:xfrm>
            <a:custGeom>
              <a:avLst/>
              <a:gdLst/>
              <a:ahLst/>
              <a:cxnLst/>
              <a:rect l="l" t="t" r="r" b="b"/>
              <a:pathLst>
                <a:path w="224" h="192" extrusionOk="0">
                  <a:moveTo>
                    <a:pt x="71" y="0"/>
                  </a:moveTo>
                  <a:cubicBezTo>
                    <a:pt x="40" y="0"/>
                    <a:pt x="23" y="22"/>
                    <a:pt x="14" y="49"/>
                  </a:cubicBezTo>
                  <a:cubicBezTo>
                    <a:pt x="0" y="108"/>
                    <a:pt x="26" y="144"/>
                    <a:pt x="70" y="166"/>
                  </a:cubicBezTo>
                  <a:cubicBezTo>
                    <a:pt x="94" y="183"/>
                    <a:pt x="121" y="191"/>
                    <a:pt x="144" y="191"/>
                  </a:cubicBezTo>
                  <a:cubicBezTo>
                    <a:pt x="167" y="191"/>
                    <a:pt x="188" y="183"/>
                    <a:pt x="199" y="166"/>
                  </a:cubicBezTo>
                  <a:cubicBezTo>
                    <a:pt x="210" y="155"/>
                    <a:pt x="224" y="130"/>
                    <a:pt x="224" y="119"/>
                  </a:cubicBezTo>
                  <a:cubicBezTo>
                    <a:pt x="210" y="60"/>
                    <a:pt x="165" y="15"/>
                    <a:pt x="95" y="4"/>
                  </a:cubicBezTo>
                  <a:cubicBezTo>
                    <a:pt x="86" y="2"/>
                    <a:pt x="78" y="0"/>
                    <a:pt x="7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5"/>
            <p:cNvSpPr/>
            <p:nvPr/>
          </p:nvSpPr>
          <p:spPr>
            <a:xfrm>
              <a:off x="6725472" y="1763103"/>
              <a:ext cx="21180" cy="15885"/>
            </a:xfrm>
            <a:custGeom>
              <a:avLst/>
              <a:gdLst/>
              <a:ahLst/>
              <a:cxnLst/>
              <a:rect l="l" t="t" r="r" b="b"/>
              <a:pathLst>
                <a:path w="280" h="210" extrusionOk="0">
                  <a:moveTo>
                    <a:pt x="179" y="0"/>
                  </a:moveTo>
                  <a:cubicBezTo>
                    <a:pt x="110" y="0"/>
                    <a:pt x="23" y="60"/>
                    <a:pt x="11" y="126"/>
                  </a:cubicBezTo>
                  <a:cubicBezTo>
                    <a:pt x="1" y="167"/>
                    <a:pt x="29" y="209"/>
                    <a:pt x="68" y="209"/>
                  </a:cubicBezTo>
                  <a:cubicBezTo>
                    <a:pt x="72" y="209"/>
                    <a:pt x="76" y="208"/>
                    <a:pt x="81" y="207"/>
                  </a:cubicBezTo>
                  <a:cubicBezTo>
                    <a:pt x="151" y="196"/>
                    <a:pt x="209" y="160"/>
                    <a:pt x="257" y="101"/>
                  </a:cubicBezTo>
                  <a:cubicBezTo>
                    <a:pt x="279" y="68"/>
                    <a:pt x="268" y="20"/>
                    <a:pt x="221" y="9"/>
                  </a:cubicBezTo>
                  <a:cubicBezTo>
                    <a:pt x="208" y="3"/>
                    <a:pt x="194" y="0"/>
                    <a:pt x="179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5"/>
            <p:cNvSpPr/>
            <p:nvPr/>
          </p:nvSpPr>
          <p:spPr>
            <a:xfrm>
              <a:off x="6685912" y="1786098"/>
              <a:ext cx="15053" cy="18079"/>
            </a:xfrm>
            <a:custGeom>
              <a:avLst/>
              <a:gdLst/>
              <a:ahLst/>
              <a:cxnLst/>
              <a:rect l="l" t="t" r="r" b="b"/>
              <a:pathLst>
                <a:path w="199" h="239" extrusionOk="0">
                  <a:moveTo>
                    <a:pt x="132" y="0"/>
                  </a:moveTo>
                  <a:cubicBezTo>
                    <a:pt x="126" y="0"/>
                    <a:pt x="120" y="2"/>
                    <a:pt x="115" y="7"/>
                  </a:cubicBezTo>
                  <a:cubicBezTo>
                    <a:pt x="59" y="43"/>
                    <a:pt x="12" y="91"/>
                    <a:pt x="0" y="160"/>
                  </a:cubicBezTo>
                  <a:cubicBezTo>
                    <a:pt x="0" y="183"/>
                    <a:pt x="12" y="216"/>
                    <a:pt x="23" y="230"/>
                  </a:cubicBezTo>
                  <a:cubicBezTo>
                    <a:pt x="34" y="236"/>
                    <a:pt x="51" y="239"/>
                    <a:pt x="67" y="239"/>
                  </a:cubicBezTo>
                  <a:cubicBezTo>
                    <a:pt x="84" y="239"/>
                    <a:pt x="98" y="236"/>
                    <a:pt x="104" y="230"/>
                  </a:cubicBezTo>
                  <a:cubicBezTo>
                    <a:pt x="140" y="183"/>
                    <a:pt x="162" y="135"/>
                    <a:pt x="199" y="91"/>
                  </a:cubicBezTo>
                  <a:lnTo>
                    <a:pt x="185" y="77"/>
                  </a:lnTo>
                  <a:cubicBezTo>
                    <a:pt x="185" y="32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5"/>
            <p:cNvSpPr/>
            <p:nvPr/>
          </p:nvSpPr>
          <p:spPr>
            <a:xfrm>
              <a:off x="6766846" y="1745177"/>
              <a:ext cx="16793" cy="14599"/>
            </a:xfrm>
            <a:custGeom>
              <a:avLst/>
              <a:gdLst/>
              <a:ahLst/>
              <a:cxnLst/>
              <a:rect l="l" t="t" r="r" b="b"/>
              <a:pathLst>
                <a:path w="222" h="193" extrusionOk="0">
                  <a:moveTo>
                    <a:pt x="164" y="0"/>
                  </a:moveTo>
                  <a:cubicBezTo>
                    <a:pt x="160" y="0"/>
                    <a:pt x="156" y="1"/>
                    <a:pt x="151" y="3"/>
                  </a:cubicBezTo>
                  <a:cubicBezTo>
                    <a:pt x="107" y="25"/>
                    <a:pt x="59" y="48"/>
                    <a:pt x="37" y="84"/>
                  </a:cubicBezTo>
                  <a:cubicBezTo>
                    <a:pt x="0" y="118"/>
                    <a:pt x="12" y="176"/>
                    <a:pt x="59" y="187"/>
                  </a:cubicBezTo>
                  <a:cubicBezTo>
                    <a:pt x="67" y="191"/>
                    <a:pt x="77" y="193"/>
                    <a:pt x="87" y="193"/>
                  </a:cubicBezTo>
                  <a:cubicBezTo>
                    <a:pt x="145" y="193"/>
                    <a:pt x="221" y="134"/>
                    <a:pt x="221" y="84"/>
                  </a:cubicBezTo>
                  <a:cubicBezTo>
                    <a:pt x="221" y="42"/>
                    <a:pt x="195" y="0"/>
                    <a:pt x="164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5"/>
            <p:cNvSpPr/>
            <p:nvPr/>
          </p:nvSpPr>
          <p:spPr>
            <a:xfrm>
              <a:off x="7019557" y="1747900"/>
              <a:ext cx="20348" cy="15431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70" y="0"/>
                  </a:moveTo>
                  <a:cubicBezTo>
                    <a:pt x="59" y="12"/>
                    <a:pt x="23" y="37"/>
                    <a:pt x="12" y="59"/>
                  </a:cubicBezTo>
                  <a:cubicBezTo>
                    <a:pt x="1" y="82"/>
                    <a:pt x="23" y="118"/>
                    <a:pt x="48" y="129"/>
                  </a:cubicBezTo>
                  <a:cubicBezTo>
                    <a:pt x="82" y="163"/>
                    <a:pt x="140" y="188"/>
                    <a:pt x="188" y="199"/>
                  </a:cubicBezTo>
                  <a:cubicBezTo>
                    <a:pt x="194" y="202"/>
                    <a:pt x="203" y="203"/>
                    <a:pt x="212" y="203"/>
                  </a:cubicBezTo>
                  <a:cubicBezTo>
                    <a:pt x="234" y="203"/>
                    <a:pt x="258" y="196"/>
                    <a:pt x="258" y="188"/>
                  </a:cubicBezTo>
                  <a:cubicBezTo>
                    <a:pt x="269" y="151"/>
                    <a:pt x="269" y="118"/>
                    <a:pt x="258" y="93"/>
                  </a:cubicBezTo>
                  <a:cubicBezTo>
                    <a:pt x="221" y="23"/>
                    <a:pt x="163" y="12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5"/>
            <p:cNvSpPr/>
            <p:nvPr/>
          </p:nvSpPr>
          <p:spPr>
            <a:xfrm>
              <a:off x="7067966" y="1767339"/>
              <a:ext cx="15053" cy="17322"/>
            </a:xfrm>
            <a:custGeom>
              <a:avLst/>
              <a:gdLst/>
              <a:ahLst/>
              <a:cxnLst/>
              <a:rect l="l" t="t" r="r" b="b"/>
              <a:pathLst>
                <a:path w="199" h="229" extrusionOk="0">
                  <a:moveTo>
                    <a:pt x="48" y="1"/>
                  </a:moveTo>
                  <a:cubicBezTo>
                    <a:pt x="28" y="1"/>
                    <a:pt x="12" y="15"/>
                    <a:pt x="12" y="45"/>
                  </a:cubicBezTo>
                  <a:cubicBezTo>
                    <a:pt x="0" y="104"/>
                    <a:pt x="59" y="210"/>
                    <a:pt x="118" y="221"/>
                  </a:cubicBezTo>
                  <a:cubicBezTo>
                    <a:pt x="127" y="226"/>
                    <a:pt x="137" y="228"/>
                    <a:pt x="145" y="228"/>
                  </a:cubicBezTo>
                  <a:cubicBezTo>
                    <a:pt x="176" y="228"/>
                    <a:pt x="199" y="200"/>
                    <a:pt x="199" y="163"/>
                  </a:cubicBezTo>
                  <a:cubicBezTo>
                    <a:pt x="199" y="115"/>
                    <a:pt x="151" y="59"/>
                    <a:pt x="81" y="12"/>
                  </a:cubicBezTo>
                  <a:cubicBezTo>
                    <a:pt x="70" y="4"/>
                    <a:pt x="59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5"/>
            <p:cNvSpPr/>
            <p:nvPr/>
          </p:nvSpPr>
          <p:spPr>
            <a:xfrm>
              <a:off x="6979846" y="1734512"/>
              <a:ext cx="16944" cy="14523"/>
            </a:xfrm>
            <a:custGeom>
              <a:avLst/>
              <a:gdLst/>
              <a:ahLst/>
              <a:cxnLst/>
              <a:rect l="l" t="t" r="r" b="b"/>
              <a:pathLst>
                <a:path w="224" h="192" extrusionOk="0">
                  <a:moveTo>
                    <a:pt x="71" y="0"/>
                  </a:moveTo>
                  <a:cubicBezTo>
                    <a:pt x="40" y="0"/>
                    <a:pt x="23" y="22"/>
                    <a:pt x="14" y="49"/>
                  </a:cubicBezTo>
                  <a:cubicBezTo>
                    <a:pt x="0" y="108"/>
                    <a:pt x="26" y="144"/>
                    <a:pt x="70" y="166"/>
                  </a:cubicBezTo>
                  <a:cubicBezTo>
                    <a:pt x="94" y="183"/>
                    <a:pt x="121" y="191"/>
                    <a:pt x="144" y="191"/>
                  </a:cubicBezTo>
                  <a:cubicBezTo>
                    <a:pt x="167" y="191"/>
                    <a:pt x="188" y="183"/>
                    <a:pt x="199" y="166"/>
                  </a:cubicBezTo>
                  <a:cubicBezTo>
                    <a:pt x="210" y="155"/>
                    <a:pt x="224" y="130"/>
                    <a:pt x="224" y="119"/>
                  </a:cubicBezTo>
                  <a:cubicBezTo>
                    <a:pt x="210" y="60"/>
                    <a:pt x="165" y="15"/>
                    <a:pt x="95" y="4"/>
                  </a:cubicBezTo>
                  <a:cubicBezTo>
                    <a:pt x="86" y="2"/>
                    <a:pt x="78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5"/>
            <p:cNvSpPr/>
            <p:nvPr/>
          </p:nvSpPr>
          <p:spPr>
            <a:xfrm>
              <a:off x="6725472" y="1763103"/>
              <a:ext cx="21180" cy="15885"/>
            </a:xfrm>
            <a:custGeom>
              <a:avLst/>
              <a:gdLst/>
              <a:ahLst/>
              <a:cxnLst/>
              <a:rect l="l" t="t" r="r" b="b"/>
              <a:pathLst>
                <a:path w="280" h="210" extrusionOk="0">
                  <a:moveTo>
                    <a:pt x="179" y="0"/>
                  </a:moveTo>
                  <a:cubicBezTo>
                    <a:pt x="110" y="0"/>
                    <a:pt x="23" y="60"/>
                    <a:pt x="11" y="126"/>
                  </a:cubicBezTo>
                  <a:cubicBezTo>
                    <a:pt x="1" y="167"/>
                    <a:pt x="29" y="209"/>
                    <a:pt x="68" y="209"/>
                  </a:cubicBezTo>
                  <a:cubicBezTo>
                    <a:pt x="72" y="209"/>
                    <a:pt x="76" y="208"/>
                    <a:pt x="81" y="207"/>
                  </a:cubicBezTo>
                  <a:cubicBezTo>
                    <a:pt x="151" y="196"/>
                    <a:pt x="209" y="160"/>
                    <a:pt x="257" y="101"/>
                  </a:cubicBezTo>
                  <a:cubicBezTo>
                    <a:pt x="279" y="68"/>
                    <a:pt x="268" y="20"/>
                    <a:pt x="221" y="9"/>
                  </a:cubicBezTo>
                  <a:cubicBezTo>
                    <a:pt x="208" y="3"/>
                    <a:pt x="194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5"/>
            <p:cNvSpPr/>
            <p:nvPr/>
          </p:nvSpPr>
          <p:spPr>
            <a:xfrm>
              <a:off x="6685912" y="1786098"/>
              <a:ext cx="15053" cy="18079"/>
            </a:xfrm>
            <a:custGeom>
              <a:avLst/>
              <a:gdLst/>
              <a:ahLst/>
              <a:cxnLst/>
              <a:rect l="l" t="t" r="r" b="b"/>
              <a:pathLst>
                <a:path w="199" h="239" extrusionOk="0">
                  <a:moveTo>
                    <a:pt x="132" y="0"/>
                  </a:moveTo>
                  <a:cubicBezTo>
                    <a:pt x="126" y="0"/>
                    <a:pt x="120" y="2"/>
                    <a:pt x="115" y="7"/>
                  </a:cubicBezTo>
                  <a:cubicBezTo>
                    <a:pt x="59" y="43"/>
                    <a:pt x="12" y="91"/>
                    <a:pt x="0" y="160"/>
                  </a:cubicBezTo>
                  <a:cubicBezTo>
                    <a:pt x="0" y="183"/>
                    <a:pt x="12" y="216"/>
                    <a:pt x="23" y="230"/>
                  </a:cubicBezTo>
                  <a:cubicBezTo>
                    <a:pt x="34" y="236"/>
                    <a:pt x="51" y="239"/>
                    <a:pt x="67" y="239"/>
                  </a:cubicBezTo>
                  <a:cubicBezTo>
                    <a:pt x="84" y="239"/>
                    <a:pt x="98" y="236"/>
                    <a:pt x="104" y="230"/>
                  </a:cubicBezTo>
                  <a:cubicBezTo>
                    <a:pt x="140" y="183"/>
                    <a:pt x="162" y="135"/>
                    <a:pt x="199" y="91"/>
                  </a:cubicBezTo>
                  <a:lnTo>
                    <a:pt x="185" y="77"/>
                  </a:lnTo>
                  <a:cubicBezTo>
                    <a:pt x="185" y="32"/>
                    <a:pt x="15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5"/>
            <p:cNvSpPr/>
            <p:nvPr/>
          </p:nvSpPr>
          <p:spPr>
            <a:xfrm>
              <a:off x="6766846" y="1745177"/>
              <a:ext cx="16793" cy="14599"/>
            </a:xfrm>
            <a:custGeom>
              <a:avLst/>
              <a:gdLst/>
              <a:ahLst/>
              <a:cxnLst/>
              <a:rect l="l" t="t" r="r" b="b"/>
              <a:pathLst>
                <a:path w="222" h="193" extrusionOk="0">
                  <a:moveTo>
                    <a:pt x="164" y="0"/>
                  </a:moveTo>
                  <a:cubicBezTo>
                    <a:pt x="160" y="0"/>
                    <a:pt x="156" y="1"/>
                    <a:pt x="151" y="3"/>
                  </a:cubicBezTo>
                  <a:cubicBezTo>
                    <a:pt x="107" y="25"/>
                    <a:pt x="59" y="48"/>
                    <a:pt x="37" y="84"/>
                  </a:cubicBezTo>
                  <a:cubicBezTo>
                    <a:pt x="0" y="118"/>
                    <a:pt x="12" y="176"/>
                    <a:pt x="59" y="187"/>
                  </a:cubicBezTo>
                  <a:cubicBezTo>
                    <a:pt x="67" y="191"/>
                    <a:pt x="77" y="193"/>
                    <a:pt x="87" y="193"/>
                  </a:cubicBezTo>
                  <a:cubicBezTo>
                    <a:pt x="145" y="193"/>
                    <a:pt x="221" y="134"/>
                    <a:pt x="221" y="84"/>
                  </a:cubicBezTo>
                  <a:cubicBezTo>
                    <a:pt x="221" y="42"/>
                    <a:pt x="195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5"/>
            <p:cNvSpPr/>
            <p:nvPr/>
          </p:nvSpPr>
          <p:spPr>
            <a:xfrm>
              <a:off x="6587203" y="1348071"/>
              <a:ext cx="551207" cy="476472"/>
            </a:xfrm>
            <a:custGeom>
              <a:avLst/>
              <a:gdLst/>
              <a:ahLst/>
              <a:cxnLst/>
              <a:rect l="l" t="t" r="r" b="b"/>
              <a:pathLst>
                <a:path w="7287" h="6299" extrusionOk="0">
                  <a:moveTo>
                    <a:pt x="6636" y="60"/>
                  </a:moveTo>
                  <a:cubicBezTo>
                    <a:pt x="6753" y="60"/>
                    <a:pt x="6856" y="71"/>
                    <a:pt x="6974" y="85"/>
                  </a:cubicBezTo>
                  <a:cubicBezTo>
                    <a:pt x="6996" y="85"/>
                    <a:pt x="7032" y="129"/>
                    <a:pt x="7032" y="155"/>
                  </a:cubicBezTo>
                  <a:cubicBezTo>
                    <a:pt x="7044" y="269"/>
                    <a:pt x="7066" y="398"/>
                    <a:pt x="7055" y="515"/>
                  </a:cubicBezTo>
                  <a:cubicBezTo>
                    <a:pt x="7021" y="886"/>
                    <a:pt x="6926" y="1258"/>
                    <a:pt x="6823" y="1632"/>
                  </a:cubicBezTo>
                  <a:cubicBezTo>
                    <a:pt x="6812" y="1644"/>
                    <a:pt x="6812" y="1666"/>
                    <a:pt x="6798" y="1691"/>
                  </a:cubicBezTo>
                  <a:cubicBezTo>
                    <a:pt x="6753" y="1677"/>
                    <a:pt x="6728" y="1632"/>
                    <a:pt x="6717" y="1585"/>
                  </a:cubicBezTo>
                  <a:cubicBezTo>
                    <a:pt x="6683" y="1482"/>
                    <a:pt x="6694" y="1364"/>
                    <a:pt x="6717" y="1247"/>
                  </a:cubicBezTo>
                  <a:cubicBezTo>
                    <a:pt x="6753" y="1107"/>
                    <a:pt x="6742" y="979"/>
                    <a:pt x="6683" y="839"/>
                  </a:cubicBezTo>
                  <a:cubicBezTo>
                    <a:pt x="6636" y="736"/>
                    <a:pt x="6555" y="666"/>
                    <a:pt x="6426" y="629"/>
                  </a:cubicBezTo>
                  <a:cubicBezTo>
                    <a:pt x="6349" y="616"/>
                    <a:pt x="6274" y="609"/>
                    <a:pt x="6200" y="609"/>
                  </a:cubicBezTo>
                  <a:cubicBezTo>
                    <a:pt x="6094" y="609"/>
                    <a:pt x="5989" y="622"/>
                    <a:pt x="5879" y="643"/>
                  </a:cubicBezTo>
                  <a:cubicBezTo>
                    <a:pt x="5250" y="736"/>
                    <a:pt x="4669" y="967"/>
                    <a:pt x="4099" y="1258"/>
                  </a:cubicBezTo>
                  <a:cubicBezTo>
                    <a:pt x="4099" y="1258"/>
                    <a:pt x="4088" y="1258"/>
                    <a:pt x="4074" y="1272"/>
                  </a:cubicBezTo>
                  <a:lnTo>
                    <a:pt x="4074" y="1258"/>
                  </a:lnTo>
                  <a:cubicBezTo>
                    <a:pt x="4202" y="1155"/>
                    <a:pt x="4342" y="1037"/>
                    <a:pt x="4482" y="934"/>
                  </a:cubicBezTo>
                  <a:cubicBezTo>
                    <a:pt x="4867" y="666"/>
                    <a:pt x="5261" y="420"/>
                    <a:pt x="5705" y="269"/>
                  </a:cubicBezTo>
                  <a:cubicBezTo>
                    <a:pt x="6007" y="155"/>
                    <a:pt x="6323" y="85"/>
                    <a:pt x="6636" y="60"/>
                  </a:cubicBezTo>
                  <a:close/>
                  <a:moveTo>
                    <a:pt x="716" y="368"/>
                  </a:moveTo>
                  <a:cubicBezTo>
                    <a:pt x="821" y="368"/>
                    <a:pt x="928" y="376"/>
                    <a:pt x="1037" y="386"/>
                  </a:cubicBezTo>
                  <a:cubicBezTo>
                    <a:pt x="1585" y="434"/>
                    <a:pt x="2096" y="618"/>
                    <a:pt x="2585" y="864"/>
                  </a:cubicBezTo>
                  <a:cubicBezTo>
                    <a:pt x="2817" y="979"/>
                    <a:pt x="3051" y="1118"/>
                    <a:pt x="3283" y="1272"/>
                  </a:cubicBezTo>
                  <a:lnTo>
                    <a:pt x="3320" y="1306"/>
                  </a:lnTo>
                  <a:lnTo>
                    <a:pt x="3306" y="1306"/>
                  </a:lnTo>
                  <a:cubicBezTo>
                    <a:pt x="3261" y="1283"/>
                    <a:pt x="3213" y="1272"/>
                    <a:pt x="3166" y="1247"/>
                  </a:cubicBezTo>
                  <a:cubicBezTo>
                    <a:pt x="2677" y="1074"/>
                    <a:pt x="2177" y="923"/>
                    <a:pt x="1643" y="875"/>
                  </a:cubicBezTo>
                  <a:cubicBezTo>
                    <a:pt x="1539" y="865"/>
                    <a:pt x="1435" y="857"/>
                    <a:pt x="1332" y="857"/>
                  </a:cubicBezTo>
                  <a:cubicBezTo>
                    <a:pt x="1203" y="857"/>
                    <a:pt x="1074" y="870"/>
                    <a:pt x="945" y="909"/>
                  </a:cubicBezTo>
                  <a:cubicBezTo>
                    <a:pt x="769" y="956"/>
                    <a:pt x="666" y="1085"/>
                    <a:pt x="652" y="1272"/>
                  </a:cubicBezTo>
                  <a:cubicBezTo>
                    <a:pt x="641" y="1423"/>
                    <a:pt x="688" y="1551"/>
                    <a:pt x="710" y="1691"/>
                  </a:cubicBezTo>
                  <a:cubicBezTo>
                    <a:pt x="722" y="1761"/>
                    <a:pt x="722" y="1831"/>
                    <a:pt x="722" y="1912"/>
                  </a:cubicBezTo>
                  <a:cubicBezTo>
                    <a:pt x="710" y="1945"/>
                    <a:pt x="688" y="1970"/>
                    <a:pt x="666" y="2004"/>
                  </a:cubicBezTo>
                  <a:lnTo>
                    <a:pt x="641" y="2004"/>
                  </a:lnTo>
                  <a:cubicBezTo>
                    <a:pt x="629" y="1956"/>
                    <a:pt x="607" y="1912"/>
                    <a:pt x="582" y="1875"/>
                  </a:cubicBezTo>
                  <a:cubicBezTo>
                    <a:pt x="456" y="1515"/>
                    <a:pt x="328" y="1166"/>
                    <a:pt x="269" y="794"/>
                  </a:cubicBezTo>
                  <a:cubicBezTo>
                    <a:pt x="247" y="699"/>
                    <a:pt x="258" y="596"/>
                    <a:pt x="258" y="490"/>
                  </a:cubicBezTo>
                  <a:cubicBezTo>
                    <a:pt x="258" y="456"/>
                    <a:pt x="280" y="434"/>
                    <a:pt x="316" y="420"/>
                  </a:cubicBezTo>
                  <a:cubicBezTo>
                    <a:pt x="451" y="381"/>
                    <a:pt x="583" y="368"/>
                    <a:pt x="716" y="368"/>
                  </a:cubicBezTo>
                  <a:close/>
                  <a:moveTo>
                    <a:pt x="4772" y="1864"/>
                  </a:moveTo>
                  <a:cubicBezTo>
                    <a:pt x="4856" y="1864"/>
                    <a:pt x="4912" y="1887"/>
                    <a:pt x="4937" y="1956"/>
                  </a:cubicBezTo>
                  <a:cubicBezTo>
                    <a:pt x="4971" y="2040"/>
                    <a:pt x="4948" y="2096"/>
                    <a:pt x="4867" y="2155"/>
                  </a:cubicBezTo>
                  <a:cubicBezTo>
                    <a:pt x="4820" y="2180"/>
                    <a:pt x="4772" y="2202"/>
                    <a:pt x="4728" y="2225"/>
                  </a:cubicBezTo>
                  <a:cubicBezTo>
                    <a:pt x="4691" y="2250"/>
                    <a:pt x="4658" y="2272"/>
                    <a:pt x="4633" y="2306"/>
                  </a:cubicBezTo>
                  <a:cubicBezTo>
                    <a:pt x="4621" y="2331"/>
                    <a:pt x="4599" y="2331"/>
                    <a:pt x="4577" y="2331"/>
                  </a:cubicBezTo>
                  <a:cubicBezTo>
                    <a:pt x="4412" y="2306"/>
                    <a:pt x="4239" y="2283"/>
                    <a:pt x="4063" y="2272"/>
                  </a:cubicBezTo>
                  <a:cubicBezTo>
                    <a:pt x="4018" y="2272"/>
                    <a:pt x="3959" y="2272"/>
                    <a:pt x="3901" y="2283"/>
                  </a:cubicBezTo>
                  <a:cubicBezTo>
                    <a:pt x="3842" y="2144"/>
                    <a:pt x="3890" y="2004"/>
                    <a:pt x="3890" y="1875"/>
                  </a:cubicBezTo>
                  <a:lnTo>
                    <a:pt x="3890" y="1875"/>
                  </a:lnTo>
                  <a:cubicBezTo>
                    <a:pt x="3999" y="1885"/>
                    <a:pt x="4110" y="1889"/>
                    <a:pt x="4222" y="1889"/>
                  </a:cubicBezTo>
                  <a:cubicBezTo>
                    <a:pt x="4406" y="1889"/>
                    <a:pt x="4591" y="1878"/>
                    <a:pt x="4772" y="1864"/>
                  </a:cubicBezTo>
                  <a:close/>
                  <a:moveTo>
                    <a:pt x="3574" y="1887"/>
                  </a:moveTo>
                  <a:cubicBezTo>
                    <a:pt x="3574" y="2015"/>
                    <a:pt x="3633" y="2132"/>
                    <a:pt x="3599" y="2261"/>
                  </a:cubicBezTo>
                  <a:cubicBezTo>
                    <a:pt x="3599" y="2283"/>
                    <a:pt x="3574" y="2294"/>
                    <a:pt x="3563" y="2294"/>
                  </a:cubicBezTo>
                  <a:cubicBezTo>
                    <a:pt x="3342" y="2294"/>
                    <a:pt x="3144" y="2342"/>
                    <a:pt x="2945" y="2412"/>
                  </a:cubicBezTo>
                  <a:cubicBezTo>
                    <a:pt x="2933" y="2416"/>
                    <a:pt x="2922" y="2419"/>
                    <a:pt x="2911" y="2419"/>
                  </a:cubicBezTo>
                  <a:cubicBezTo>
                    <a:pt x="2892" y="2419"/>
                    <a:pt x="2874" y="2411"/>
                    <a:pt x="2853" y="2389"/>
                  </a:cubicBezTo>
                  <a:cubicBezTo>
                    <a:pt x="2831" y="2353"/>
                    <a:pt x="2783" y="2342"/>
                    <a:pt x="2747" y="2320"/>
                  </a:cubicBezTo>
                  <a:cubicBezTo>
                    <a:pt x="2691" y="2294"/>
                    <a:pt x="2632" y="2272"/>
                    <a:pt x="2585" y="2250"/>
                  </a:cubicBezTo>
                  <a:cubicBezTo>
                    <a:pt x="2515" y="2202"/>
                    <a:pt x="2504" y="2155"/>
                    <a:pt x="2526" y="2074"/>
                  </a:cubicBezTo>
                  <a:cubicBezTo>
                    <a:pt x="2551" y="2015"/>
                    <a:pt x="2596" y="1982"/>
                    <a:pt x="2666" y="1970"/>
                  </a:cubicBezTo>
                  <a:cubicBezTo>
                    <a:pt x="2887" y="1956"/>
                    <a:pt x="3110" y="1945"/>
                    <a:pt x="3331" y="1934"/>
                  </a:cubicBezTo>
                  <a:cubicBezTo>
                    <a:pt x="3412" y="1923"/>
                    <a:pt x="3482" y="1901"/>
                    <a:pt x="3574" y="1887"/>
                  </a:cubicBezTo>
                  <a:close/>
                  <a:moveTo>
                    <a:pt x="5217" y="1831"/>
                  </a:moveTo>
                  <a:cubicBezTo>
                    <a:pt x="5415" y="1853"/>
                    <a:pt x="5541" y="2096"/>
                    <a:pt x="5401" y="2261"/>
                  </a:cubicBezTo>
                  <a:cubicBezTo>
                    <a:pt x="5379" y="2294"/>
                    <a:pt x="5345" y="2320"/>
                    <a:pt x="5309" y="2353"/>
                  </a:cubicBezTo>
                  <a:cubicBezTo>
                    <a:pt x="5261" y="2401"/>
                    <a:pt x="5205" y="2445"/>
                    <a:pt x="5147" y="2504"/>
                  </a:cubicBezTo>
                  <a:cubicBezTo>
                    <a:pt x="4982" y="2445"/>
                    <a:pt x="4831" y="2401"/>
                    <a:pt x="4669" y="2342"/>
                  </a:cubicBezTo>
                  <a:cubicBezTo>
                    <a:pt x="4691" y="2320"/>
                    <a:pt x="4716" y="2294"/>
                    <a:pt x="4739" y="2283"/>
                  </a:cubicBezTo>
                  <a:cubicBezTo>
                    <a:pt x="4786" y="2250"/>
                    <a:pt x="4831" y="2236"/>
                    <a:pt x="4867" y="2202"/>
                  </a:cubicBezTo>
                  <a:cubicBezTo>
                    <a:pt x="5018" y="2121"/>
                    <a:pt x="5029" y="1993"/>
                    <a:pt x="4926" y="1875"/>
                  </a:cubicBezTo>
                  <a:cubicBezTo>
                    <a:pt x="4926" y="1864"/>
                    <a:pt x="4912" y="1864"/>
                    <a:pt x="4912" y="1853"/>
                  </a:cubicBezTo>
                  <a:cubicBezTo>
                    <a:pt x="5018" y="1842"/>
                    <a:pt x="5122" y="1831"/>
                    <a:pt x="5217" y="1831"/>
                  </a:cubicBezTo>
                  <a:close/>
                  <a:moveTo>
                    <a:pt x="5513" y="1577"/>
                  </a:moveTo>
                  <a:cubicBezTo>
                    <a:pt x="5554" y="1577"/>
                    <a:pt x="5595" y="1579"/>
                    <a:pt x="5636" y="1585"/>
                  </a:cubicBezTo>
                  <a:cubicBezTo>
                    <a:pt x="5845" y="1596"/>
                    <a:pt x="5948" y="1747"/>
                    <a:pt x="5915" y="1956"/>
                  </a:cubicBezTo>
                  <a:cubicBezTo>
                    <a:pt x="5904" y="2074"/>
                    <a:pt x="5834" y="2180"/>
                    <a:pt x="5764" y="2272"/>
                  </a:cubicBezTo>
                  <a:cubicBezTo>
                    <a:pt x="5728" y="2306"/>
                    <a:pt x="5694" y="2353"/>
                    <a:pt x="5658" y="2389"/>
                  </a:cubicBezTo>
                  <a:cubicBezTo>
                    <a:pt x="5599" y="2459"/>
                    <a:pt x="5529" y="2529"/>
                    <a:pt x="5529" y="2633"/>
                  </a:cubicBezTo>
                  <a:cubicBezTo>
                    <a:pt x="5415" y="2599"/>
                    <a:pt x="5320" y="2563"/>
                    <a:pt x="5191" y="2515"/>
                  </a:cubicBezTo>
                  <a:cubicBezTo>
                    <a:pt x="5239" y="2482"/>
                    <a:pt x="5275" y="2445"/>
                    <a:pt x="5309" y="2412"/>
                  </a:cubicBezTo>
                  <a:cubicBezTo>
                    <a:pt x="5356" y="2364"/>
                    <a:pt x="5415" y="2320"/>
                    <a:pt x="5448" y="2272"/>
                  </a:cubicBezTo>
                  <a:cubicBezTo>
                    <a:pt x="5588" y="2085"/>
                    <a:pt x="5448" y="1806"/>
                    <a:pt x="5217" y="1794"/>
                  </a:cubicBezTo>
                  <a:cubicBezTo>
                    <a:pt x="5193" y="1792"/>
                    <a:pt x="5170" y="1791"/>
                    <a:pt x="5148" y="1791"/>
                  </a:cubicBezTo>
                  <a:cubicBezTo>
                    <a:pt x="5058" y="1791"/>
                    <a:pt x="4975" y="1806"/>
                    <a:pt x="4890" y="1806"/>
                  </a:cubicBezTo>
                  <a:cubicBezTo>
                    <a:pt x="4772" y="1817"/>
                    <a:pt x="4669" y="1831"/>
                    <a:pt x="4563" y="1842"/>
                  </a:cubicBezTo>
                  <a:lnTo>
                    <a:pt x="4563" y="1831"/>
                  </a:lnTo>
                  <a:cubicBezTo>
                    <a:pt x="4842" y="1747"/>
                    <a:pt x="5110" y="1666"/>
                    <a:pt x="5390" y="1585"/>
                  </a:cubicBezTo>
                  <a:cubicBezTo>
                    <a:pt x="5430" y="1579"/>
                    <a:pt x="5471" y="1577"/>
                    <a:pt x="5513" y="1577"/>
                  </a:cubicBezTo>
                  <a:close/>
                  <a:moveTo>
                    <a:pt x="2551" y="1956"/>
                  </a:moveTo>
                  <a:cubicBezTo>
                    <a:pt x="2526" y="2004"/>
                    <a:pt x="2515" y="2015"/>
                    <a:pt x="2504" y="2040"/>
                  </a:cubicBezTo>
                  <a:cubicBezTo>
                    <a:pt x="2456" y="2155"/>
                    <a:pt x="2482" y="2250"/>
                    <a:pt x="2596" y="2306"/>
                  </a:cubicBezTo>
                  <a:cubicBezTo>
                    <a:pt x="2644" y="2342"/>
                    <a:pt x="2702" y="2353"/>
                    <a:pt x="2747" y="2376"/>
                  </a:cubicBezTo>
                  <a:cubicBezTo>
                    <a:pt x="2772" y="2389"/>
                    <a:pt x="2806" y="2412"/>
                    <a:pt x="2842" y="2434"/>
                  </a:cubicBezTo>
                  <a:cubicBezTo>
                    <a:pt x="2677" y="2515"/>
                    <a:pt x="2526" y="2574"/>
                    <a:pt x="2387" y="2644"/>
                  </a:cubicBezTo>
                  <a:cubicBezTo>
                    <a:pt x="2306" y="2585"/>
                    <a:pt x="2225" y="2529"/>
                    <a:pt x="2155" y="2482"/>
                  </a:cubicBezTo>
                  <a:cubicBezTo>
                    <a:pt x="2026" y="2389"/>
                    <a:pt x="1993" y="2272"/>
                    <a:pt x="2049" y="2132"/>
                  </a:cubicBezTo>
                  <a:cubicBezTo>
                    <a:pt x="2107" y="2026"/>
                    <a:pt x="2202" y="1982"/>
                    <a:pt x="2306" y="1970"/>
                  </a:cubicBezTo>
                  <a:cubicBezTo>
                    <a:pt x="2387" y="1970"/>
                    <a:pt x="2456" y="1970"/>
                    <a:pt x="2551" y="1956"/>
                  </a:cubicBezTo>
                  <a:close/>
                  <a:moveTo>
                    <a:pt x="6197" y="652"/>
                  </a:moveTo>
                  <a:cubicBezTo>
                    <a:pt x="6227" y="652"/>
                    <a:pt x="6257" y="653"/>
                    <a:pt x="6287" y="655"/>
                  </a:cubicBezTo>
                  <a:cubicBezTo>
                    <a:pt x="6356" y="666"/>
                    <a:pt x="6426" y="677"/>
                    <a:pt x="6485" y="699"/>
                  </a:cubicBezTo>
                  <a:cubicBezTo>
                    <a:pt x="6613" y="747"/>
                    <a:pt x="6658" y="864"/>
                    <a:pt x="6672" y="979"/>
                  </a:cubicBezTo>
                  <a:cubicBezTo>
                    <a:pt x="6683" y="1074"/>
                    <a:pt x="6672" y="1177"/>
                    <a:pt x="6658" y="1272"/>
                  </a:cubicBezTo>
                  <a:cubicBezTo>
                    <a:pt x="6647" y="1375"/>
                    <a:pt x="6636" y="1482"/>
                    <a:pt x="6658" y="1596"/>
                  </a:cubicBezTo>
                  <a:cubicBezTo>
                    <a:pt x="6683" y="1677"/>
                    <a:pt x="6717" y="1713"/>
                    <a:pt x="6787" y="1725"/>
                  </a:cubicBezTo>
                  <a:cubicBezTo>
                    <a:pt x="6775" y="1761"/>
                    <a:pt x="6764" y="1783"/>
                    <a:pt x="6753" y="1806"/>
                  </a:cubicBezTo>
                  <a:cubicBezTo>
                    <a:pt x="6683" y="1934"/>
                    <a:pt x="6625" y="2051"/>
                    <a:pt x="6555" y="2180"/>
                  </a:cubicBezTo>
                  <a:cubicBezTo>
                    <a:pt x="6415" y="2401"/>
                    <a:pt x="6206" y="2529"/>
                    <a:pt x="5948" y="2585"/>
                  </a:cubicBezTo>
                  <a:cubicBezTo>
                    <a:pt x="5879" y="2599"/>
                    <a:pt x="5809" y="2610"/>
                    <a:pt x="5728" y="2621"/>
                  </a:cubicBezTo>
                  <a:cubicBezTo>
                    <a:pt x="5694" y="2633"/>
                    <a:pt x="5658" y="2644"/>
                    <a:pt x="5599" y="2655"/>
                  </a:cubicBezTo>
                  <a:cubicBezTo>
                    <a:pt x="5599" y="2633"/>
                    <a:pt x="5588" y="2610"/>
                    <a:pt x="5588" y="2585"/>
                  </a:cubicBezTo>
                  <a:cubicBezTo>
                    <a:pt x="5624" y="2540"/>
                    <a:pt x="5658" y="2493"/>
                    <a:pt x="5694" y="2434"/>
                  </a:cubicBezTo>
                  <a:cubicBezTo>
                    <a:pt x="5764" y="2342"/>
                    <a:pt x="5845" y="2250"/>
                    <a:pt x="5915" y="2144"/>
                  </a:cubicBezTo>
                  <a:cubicBezTo>
                    <a:pt x="5974" y="2040"/>
                    <a:pt x="5996" y="1934"/>
                    <a:pt x="5974" y="1817"/>
                  </a:cubicBezTo>
                  <a:cubicBezTo>
                    <a:pt x="5926" y="1632"/>
                    <a:pt x="5786" y="1526"/>
                    <a:pt x="5577" y="1526"/>
                  </a:cubicBezTo>
                  <a:cubicBezTo>
                    <a:pt x="5367" y="1526"/>
                    <a:pt x="5169" y="1585"/>
                    <a:pt x="4971" y="1655"/>
                  </a:cubicBezTo>
                  <a:cubicBezTo>
                    <a:pt x="4772" y="1725"/>
                    <a:pt x="4588" y="1794"/>
                    <a:pt x="4378" y="1831"/>
                  </a:cubicBezTo>
                  <a:cubicBezTo>
                    <a:pt x="4287" y="1838"/>
                    <a:pt x="4199" y="1848"/>
                    <a:pt x="4110" y="1848"/>
                  </a:cubicBezTo>
                  <a:cubicBezTo>
                    <a:pt x="4053" y="1848"/>
                    <a:pt x="3995" y="1844"/>
                    <a:pt x="3934" y="1831"/>
                  </a:cubicBezTo>
                  <a:cubicBezTo>
                    <a:pt x="3901" y="1831"/>
                    <a:pt x="3878" y="1806"/>
                    <a:pt x="3878" y="1772"/>
                  </a:cubicBezTo>
                  <a:cubicBezTo>
                    <a:pt x="3878" y="1677"/>
                    <a:pt x="3864" y="1596"/>
                    <a:pt x="3864" y="1504"/>
                  </a:cubicBezTo>
                  <a:cubicBezTo>
                    <a:pt x="3853" y="1493"/>
                    <a:pt x="3864" y="1456"/>
                    <a:pt x="3890" y="1456"/>
                  </a:cubicBezTo>
                  <a:cubicBezTo>
                    <a:pt x="4052" y="1353"/>
                    <a:pt x="4202" y="1247"/>
                    <a:pt x="4378" y="1166"/>
                  </a:cubicBezTo>
                  <a:cubicBezTo>
                    <a:pt x="4772" y="979"/>
                    <a:pt x="5169" y="817"/>
                    <a:pt x="5588" y="736"/>
                  </a:cubicBezTo>
                  <a:cubicBezTo>
                    <a:pt x="5790" y="685"/>
                    <a:pt x="5994" y="652"/>
                    <a:pt x="6197" y="652"/>
                  </a:cubicBezTo>
                  <a:close/>
                  <a:moveTo>
                    <a:pt x="7091" y="118"/>
                  </a:moveTo>
                  <a:cubicBezTo>
                    <a:pt x="7102" y="118"/>
                    <a:pt x="7113" y="118"/>
                    <a:pt x="7136" y="129"/>
                  </a:cubicBezTo>
                  <a:cubicBezTo>
                    <a:pt x="7217" y="155"/>
                    <a:pt x="7231" y="177"/>
                    <a:pt x="7231" y="269"/>
                  </a:cubicBezTo>
                  <a:cubicBezTo>
                    <a:pt x="7231" y="350"/>
                    <a:pt x="7217" y="434"/>
                    <a:pt x="7206" y="526"/>
                  </a:cubicBezTo>
                  <a:cubicBezTo>
                    <a:pt x="7194" y="828"/>
                    <a:pt x="7172" y="1132"/>
                    <a:pt x="7077" y="1434"/>
                  </a:cubicBezTo>
                  <a:cubicBezTo>
                    <a:pt x="7021" y="1666"/>
                    <a:pt x="6951" y="1912"/>
                    <a:pt x="6834" y="2132"/>
                  </a:cubicBezTo>
                  <a:cubicBezTo>
                    <a:pt x="6728" y="2364"/>
                    <a:pt x="6555" y="2552"/>
                    <a:pt x="6345" y="2691"/>
                  </a:cubicBezTo>
                  <a:cubicBezTo>
                    <a:pt x="6323" y="2714"/>
                    <a:pt x="6298" y="2725"/>
                    <a:pt x="6275" y="2750"/>
                  </a:cubicBezTo>
                  <a:cubicBezTo>
                    <a:pt x="6225" y="2794"/>
                    <a:pt x="6169" y="2810"/>
                    <a:pt x="6111" y="2810"/>
                  </a:cubicBezTo>
                  <a:cubicBezTo>
                    <a:pt x="6077" y="2810"/>
                    <a:pt x="6042" y="2804"/>
                    <a:pt x="6007" y="2795"/>
                  </a:cubicBezTo>
                  <a:cubicBezTo>
                    <a:pt x="5904" y="2772"/>
                    <a:pt x="5809" y="2739"/>
                    <a:pt x="5705" y="2702"/>
                  </a:cubicBezTo>
                  <a:lnTo>
                    <a:pt x="5705" y="2691"/>
                  </a:lnTo>
                  <a:cubicBezTo>
                    <a:pt x="5775" y="2680"/>
                    <a:pt x="5845" y="2669"/>
                    <a:pt x="5904" y="2655"/>
                  </a:cubicBezTo>
                  <a:cubicBezTo>
                    <a:pt x="6228" y="2599"/>
                    <a:pt x="6474" y="2434"/>
                    <a:pt x="6636" y="2155"/>
                  </a:cubicBezTo>
                  <a:cubicBezTo>
                    <a:pt x="6845" y="1806"/>
                    <a:pt x="6951" y="1423"/>
                    <a:pt x="7021" y="1037"/>
                  </a:cubicBezTo>
                  <a:cubicBezTo>
                    <a:pt x="7066" y="794"/>
                    <a:pt x="7113" y="560"/>
                    <a:pt x="7091" y="317"/>
                  </a:cubicBezTo>
                  <a:lnTo>
                    <a:pt x="7091" y="118"/>
                  </a:lnTo>
                  <a:close/>
                  <a:moveTo>
                    <a:pt x="1964" y="1757"/>
                  </a:moveTo>
                  <a:cubicBezTo>
                    <a:pt x="2101" y="1757"/>
                    <a:pt x="2233" y="1779"/>
                    <a:pt x="2364" y="1806"/>
                  </a:cubicBezTo>
                  <a:cubicBezTo>
                    <a:pt x="2537" y="1842"/>
                    <a:pt x="2713" y="1887"/>
                    <a:pt x="2887" y="1923"/>
                  </a:cubicBezTo>
                  <a:lnTo>
                    <a:pt x="2887" y="1934"/>
                  </a:lnTo>
                  <a:cubicBezTo>
                    <a:pt x="2779" y="1934"/>
                    <a:pt x="2671" y="1929"/>
                    <a:pt x="2562" y="1929"/>
                  </a:cubicBezTo>
                  <a:cubicBezTo>
                    <a:pt x="2507" y="1929"/>
                    <a:pt x="2453" y="1930"/>
                    <a:pt x="2398" y="1934"/>
                  </a:cubicBezTo>
                  <a:cubicBezTo>
                    <a:pt x="2328" y="1934"/>
                    <a:pt x="2272" y="1934"/>
                    <a:pt x="2202" y="1945"/>
                  </a:cubicBezTo>
                  <a:cubicBezTo>
                    <a:pt x="1993" y="2015"/>
                    <a:pt x="1886" y="2306"/>
                    <a:pt x="2096" y="2493"/>
                  </a:cubicBezTo>
                  <a:cubicBezTo>
                    <a:pt x="2132" y="2529"/>
                    <a:pt x="2177" y="2552"/>
                    <a:pt x="2225" y="2585"/>
                  </a:cubicBezTo>
                  <a:cubicBezTo>
                    <a:pt x="2258" y="2610"/>
                    <a:pt x="2283" y="2633"/>
                    <a:pt x="2328" y="2669"/>
                  </a:cubicBezTo>
                  <a:cubicBezTo>
                    <a:pt x="2213" y="2725"/>
                    <a:pt x="2118" y="2772"/>
                    <a:pt x="2015" y="2820"/>
                  </a:cubicBezTo>
                  <a:cubicBezTo>
                    <a:pt x="1993" y="2680"/>
                    <a:pt x="1886" y="2610"/>
                    <a:pt x="1805" y="2540"/>
                  </a:cubicBezTo>
                  <a:cubicBezTo>
                    <a:pt x="1699" y="2445"/>
                    <a:pt x="1618" y="2353"/>
                    <a:pt x="1574" y="2225"/>
                  </a:cubicBezTo>
                  <a:cubicBezTo>
                    <a:pt x="1479" y="1982"/>
                    <a:pt x="1607" y="1783"/>
                    <a:pt x="1864" y="1761"/>
                  </a:cubicBezTo>
                  <a:cubicBezTo>
                    <a:pt x="1898" y="1758"/>
                    <a:pt x="1931" y="1757"/>
                    <a:pt x="1964" y="1757"/>
                  </a:cubicBezTo>
                  <a:close/>
                  <a:moveTo>
                    <a:pt x="1339" y="898"/>
                  </a:moveTo>
                  <a:cubicBezTo>
                    <a:pt x="2037" y="923"/>
                    <a:pt x="2713" y="1096"/>
                    <a:pt x="3353" y="1375"/>
                  </a:cubicBezTo>
                  <a:cubicBezTo>
                    <a:pt x="3412" y="1398"/>
                    <a:pt x="3459" y="1434"/>
                    <a:pt x="3515" y="1468"/>
                  </a:cubicBezTo>
                  <a:cubicBezTo>
                    <a:pt x="3552" y="1482"/>
                    <a:pt x="3552" y="1504"/>
                    <a:pt x="3552" y="1537"/>
                  </a:cubicBezTo>
                  <a:cubicBezTo>
                    <a:pt x="3552" y="1621"/>
                    <a:pt x="3552" y="1702"/>
                    <a:pt x="3563" y="1783"/>
                  </a:cubicBezTo>
                  <a:cubicBezTo>
                    <a:pt x="3563" y="1831"/>
                    <a:pt x="3552" y="1842"/>
                    <a:pt x="3515" y="1853"/>
                  </a:cubicBezTo>
                  <a:cubicBezTo>
                    <a:pt x="3417" y="1884"/>
                    <a:pt x="3324" y="1895"/>
                    <a:pt x="3230" y="1895"/>
                  </a:cubicBezTo>
                  <a:cubicBezTo>
                    <a:pt x="3179" y="1895"/>
                    <a:pt x="3127" y="1892"/>
                    <a:pt x="3074" y="1887"/>
                  </a:cubicBezTo>
                  <a:cubicBezTo>
                    <a:pt x="2842" y="1887"/>
                    <a:pt x="2607" y="1817"/>
                    <a:pt x="2387" y="1761"/>
                  </a:cubicBezTo>
                  <a:cubicBezTo>
                    <a:pt x="2244" y="1731"/>
                    <a:pt x="2099" y="1711"/>
                    <a:pt x="1956" y="1711"/>
                  </a:cubicBezTo>
                  <a:cubicBezTo>
                    <a:pt x="1925" y="1711"/>
                    <a:pt x="1895" y="1711"/>
                    <a:pt x="1864" y="1713"/>
                  </a:cubicBezTo>
                  <a:cubicBezTo>
                    <a:pt x="1828" y="1725"/>
                    <a:pt x="1783" y="1725"/>
                    <a:pt x="1747" y="1736"/>
                  </a:cubicBezTo>
                  <a:cubicBezTo>
                    <a:pt x="1504" y="1817"/>
                    <a:pt x="1409" y="2074"/>
                    <a:pt x="1548" y="2320"/>
                  </a:cubicBezTo>
                  <a:cubicBezTo>
                    <a:pt x="1596" y="2423"/>
                    <a:pt x="1677" y="2504"/>
                    <a:pt x="1769" y="2585"/>
                  </a:cubicBezTo>
                  <a:cubicBezTo>
                    <a:pt x="1817" y="2633"/>
                    <a:pt x="1875" y="2680"/>
                    <a:pt x="1923" y="2739"/>
                  </a:cubicBezTo>
                  <a:cubicBezTo>
                    <a:pt x="1945" y="2761"/>
                    <a:pt x="1968" y="2809"/>
                    <a:pt x="1945" y="2831"/>
                  </a:cubicBezTo>
                  <a:cubicBezTo>
                    <a:pt x="1817" y="2831"/>
                    <a:pt x="1699" y="2820"/>
                    <a:pt x="1596" y="2809"/>
                  </a:cubicBezTo>
                  <a:cubicBezTo>
                    <a:pt x="1317" y="2783"/>
                    <a:pt x="1085" y="2669"/>
                    <a:pt x="920" y="2434"/>
                  </a:cubicBezTo>
                  <a:cubicBezTo>
                    <a:pt x="839" y="2331"/>
                    <a:pt x="769" y="2213"/>
                    <a:pt x="699" y="2110"/>
                  </a:cubicBezTo>
                  <a:cubicBezTo>
                    <a:pt x="688" y="2085"/>
                    <a:pt x="677" y="2063"/>
                    <a:pt x="666" y="2040"/>
                  </a:cubicBezTo>
                  <a:cubicBezTo>
                    <a:pt x="747" y="2026"/>
                    <a:pt x="769" y="1956"/>
                    <a:pt x="769" y="1901"/>
                  </a:cubicBezTo>
                  <a:cubicBezTo>
                    <a:pt x="791" y="1772"/>
                    <a:pt x="758" y="1644"/>
                    <a:pt x="722" y="1526"/>
                  </a:cubicBezTo>
                  <a:cubicBezTo>
                    <a:pt x="688" y="1412"/>
                    <a:pt x="688" y="1294"/>
                    <a:pt x="722" y="1166"/>
                  </a:cubicBezTo>
                  <a:cubicBezTo>
                    <a:pt x="758" y="1062"/>
                    <a:pt x="817" y="993"/>
                    <a:pt x="920" y="956"/>
                  </a:cubicBezTo>
                  <a:cubicBezTo>
                    <a:pt x="1060" y="909"/>
                    <a:pt x="1199" y="898"/>
                    <a:pt x="1339" y="898"/>
                  </a:cubicBezTo>
                  <a:close/>
                  <a:moveTo>
                    <a:pt x="210" y="479"/>
                  </a:moveTo>
                  <a:cubicBezTo>
                    <a:pt x="210" y="1015"/>
                    <a:pt x="397" y="1526"/>
                    <a:pt x="596" y="2015"/>
                  </a:cubicBezTo>
                  <a:cubicBezTo>
                    <a:pt x="677" y="2213"/>
                    <a:pt x="791" y="2376"/>
                    <a:pt x="931" y="2540"/>
                  </a:cubicBezTo>
                  <a:cubicBezTo>
                    <a:pt x="1107" y="2761"/>
                    <a:pt x="1350" y="2853"/>
                    <a:pt x="1629" y="2878"/>
                  </a:cubicBezTo>
                  <a:cubicBezTo>
                    <a:pt x="1699" y="2878"/>
                    <a:pt x="1769" y="2878"/>
                    <a:pt x="1839" y="2890"/>
                  </a:cubicBezTo>
                  <a:cubicBezTo>
                    <a:pt x="1699" y="2971"/>
                    <a:pt x="1574" y="3052"/>
                    <a:pt x="1409" y="3052"/>
                  </a:cubicBezTo>
                  <a:cubicBezTo>
                    <a:pt x="1386" y="3052"/>
                    <a:pt x="1364" y="3040"/>
                    <a:pt x="1339" y="3040"/>
                  </a:cubicBezTo>
                  <a:cubicBezTo>
                    <a:pt x="979" y="2864"/>
                    <a:pt x="710" y="2610"/>
                    <a:pt x="548" y="2250"/>
                  </a:cubicBezTo>
                  <a:cubicBezTo>
                    <a:pt x="420" y="1970"/>
                    <a:pt x="291" y="1691"/>
                    <a:pt x="221" y="1398"/>
                  </a:cubicBezTo>
                  <a:cubicBezTo>
                    <a:pt x="163" y="1166"/>
                    <a:pt x="129" y="934"/>
                    <a:pt x="82" y="699"/>
                  </a:cubicBezTo>
                  <a:lnTo>
                    <a:pt x="82" y="666"/>
                  </a:lnTo>
                  <a:cubicBezTo>
                    <a:pt x="48" y="537"/>
                    <a:pt x="82" y="490"/>
                    <a:pt x="210" y="479"/>
                  </a:cubicBezTo>
                  <a:close/>
                  <a:moveTo>
                    <a:pt x="3948" y="2434"/>
                  </a:moveTo>
                  <a:lnTo>
                    <a:pt x="3948" y="2434"/>
                  </a:lnTo>
                  <a:cubicBezTo>
                    <a:pt x="4063" y="2470"/>
                    <a:pt x="4180" y="2504"/>
                    <a:pt x="4297" y="2540"/>
                  </a:cubicBezTo>
                  <a:cubicBezTo>
                    <a:pt x="4320" y="2540"/>
                    <a:pt x="4331" y="2563"/>
                    <a:pt x="4342" y="2574"/>
                  </a:cubicBezTo>
                  <a:cubicBezTo>
                    <a:pt x="4437" y="2725"/>
                    <a:pt x="4493" y="2901"/>
                    <a:pt x="4529" y="3074"/>
                  </a:cubicBezTo>
                  <a:cubicBezTo>
                    <a:pt x="4563" y="3283"/>
                    <a:pt x="4588" y="3482"/>
                    <a:pt x="4577" y="3691"/>
                  </a:cubicBezTo>
                  <a:cubicBezTo>
                    <a:pt x="4552" y="3878"/>
                    <a:pt x="4518" y="4066"/>
                    <a:pt x="4482" y="4250"/>
                  </a:cubicBezTo>
                  <a:cubicBezTo>
                    <a:pt x="4482" y="4298"/>
                    <a:pt x="4471" y="4345"/>
                    <a:pt x="4471" y="4401"/>
                  </a:cubicBezTo>
                  <a:cubicBezTo>
                    <a:pt x="4363" y="4305"/>
                    <a:pt x="4240" y="4297"/>
                    <a:pt x="4114" y="4297"/>
                  </a:cubicBezTo>
                  <a:cubicBezTo>
                    <a:pt x="4090" y="4297"/>
                    <a:pt x="4065" y="4298"/>
                    <a:pt x="4040" y="4298"/>
                  </a:cubicBezTo>
                  <a:cubicBezTo>
                    <a:pt x="4040" y="4228"/>
                    <a:pt x="4063" y="4158"/>
                    <a:pt x="4063" y="4077"/>
                  </a:cubicBezTo>
                  <a:cubicBezTo>
                    <a:pt x="4063" y="3831"/>
                    <a:pt x="4063" y="3588"/>
                    <a:pt x="4052" y="3342"/>
                  </a:cubicBezTo>
                  <a:cubicBezTo>
                    <a:pt x="4029" y="3099"/>
                    <a:pt x="3993" y="2853"/>
                    <a:pt x="3959" y="2610"/>
                  </a:cubicBezTo>
                  <a:cubicBezTo>
                    <a:pt x="3959" y="2552"/>
                    <a:pt x="3948" y="2504"/>
                    <a:pt x="3948" y="2434"/>
                  </a:cubicBezTo>
                  <a:close/>
                  <a:moveTo>
                    <a:pt x="3705" y="1245"/>
                  </a:moveTo>
                  <a:cubicBezTo>
                    <a:pt x="3743" y="1245"/>
                    <a:pt x="3762" y="1287"/>
                    <a:pt x="3772" y="1317"/>
                  </a:cubicBezTo>
                  <a:cubicBezTo>
                    <a:pt x="3783" y="1353"/>
                    <a:pt x="3783" y="1387"/>
                    <a:pt x="3795" y="1423"/>
                  </a:cubicBezTo>
                  <a:cubicBezTo>
                    <a:pt x="3842" y="1644"/>
                    <a:pt x="3831" y="1875"/>
                    <a:pt x="3820" y="2110"/>
                  </a:cubicBezTo>
                  <a:cubicBezTo>
                    <a:pt x="3820" y="2144"/>
                    <a:pt x="3820" y="2191"/>
                    <a:pt x="3831" y="2236"/>
                  </a:cubicBezTo>
                  <a:cubicBezTo>
                    <a:pt x="3890" y="2412"/>
                    <a:pt x="3901" y="2599"/>
                    <a:pt x="3934" y="2783"/>
                  </a:cubicBezTo>
                  <a:cubicBezTo>
                    <a:pt x="3982" y="3099"/>
                    <a:pt x="4004" y="3412"/>
                    <a:pt x="4004" y="3739"/>
                  </a:cubicBezTo>
                  <a:cubicBezTo>
                    <a:pt x="4018" y="3878"/>
                    <a:pt x="4004" y="4029"/>
                    <a:pt x="3993" y="4180"/>
                  </a:cubicBezTo>
                  <a:cubicBezTo>
                    <a:pt x="3982" y="4239"/>
                    <a:pt x="3971" y="4286"/>
                    <a:pt x="3948" y="4331"/>
                  </a:cubicBezTo>
                  <a:cubicBezTo>
                    <a:pt x="3924" y="4386"/>
                    <a:pt x="3887" y="4413"/>
                    <a:pt x="3851" y="4413"/>
                  </a:cubicBezTo>
                  <a:cubicBezTo>
                    <a:pt x="3817" y="4413"/>
                    <a:pt x="3784" y="4390"/>
                    <a:pt x="3761" y="4345"/>
                  </a:cubicBezTo>
                  <a:cubicBezTo>
                    <a:pt x="3714" y="4250"/>
                    <a:pt x="3691" y="4158"/>
                    <a:pt x="3669" y="4066"/>
                  </a:cubicBezTo>
                  <a:cubicBezTo>
                    <a:pt x="3644" y="3982"/>
                    <a:pt x="3644" y="3890"/>
                    <a:pt x="3633" y="3809"/>
                  </a:cubicBezTo>
                  <a:cubicBezTo>
                    <a:pt x="3633" y="3728"/>
                    <a:pt x="3633" y="3647"/>
                    <a:pt x="3621" y="3552"/>
                  </a:cubicBezTo>
                  <a:lnTo>
                    <a:pt x="3610" y="3552"/>
                  </a:lnTo>
                  <a:cubicBezTo>
                    <a:pt x="3610" y="3250"/>
                    <a:pt x="3610" y="2934"/>
                    <a:pt x="3621" y="2621"/>
                  </a:cubicBezTo>
                  <a:cubicBezTo>
                    <a:pt x="3633" y="2493"/>
                    <a:pt x="3655" y="2376"/>
                    <a:pt x="3655" y="2250"/>
                  </a:cubicBezTo>
                  <a:cubicBezTo>
                    <a:pt x="3655" y="2144"/>
                    <a:pt x="3644" y="2051"/>
                    <a:pt x="3633" y="1956"/>
                  </a:cubicBezTo>
                  <a:cubicBezTo>
                    <a:pt x="3599" y="1761"/>
                    <a:pt x="3599" y="1563"/>
                    <a:pt x="3621" y="1364"/>
                  </a:cubicBezTo>
                  <a:lnTo>
                    <a:pt x="3621" y="1317"/>
                  </a:lnTo>
                  <a:cubicBezTo>
                    <a:pt x="3644" y="1294"/>
                    <a:pt x="3669" y="1247"/>
                    <a:pt x="3691" y="1247"/>
                  </a:cubicBezTo>
                  <a:cubicBezTo>
                    <a:pt x="3696" y="1246"/>
                    <a:pt x="3701" y="1245"/>
                    <a:pt x="3705" y="1245"/>
                  </a:cubicBezTo>
                  <a:close/>
                  <a:moveTo>
                    <a:pt x="3563" y="2459"/>
                  </a:moveTo>
                  <a:cubicBezTo>
                    <a:pt x="3563" y="2772"/>
                    <a:pt x="3552" y="3088"/>
                    <a:pt x="3552" y="3401"/>
                  </a:cubicBezTo>
                  <a:cubicBezTo>
                    <a:pt x="3563" y="3702"/>
                    <a:pt x="3574" y="4018"/>
                    <a:pt x="3669" y="4320"/>
                  </a:cubicBezTo>
                  <a:cubicBezTo>
                    <a:pt x="3515" y="4331"/>
                    <a:pt x="3364" y="4331"/>
                    <a:pt x="3250" y="4460"/>
                  </a:cubicBezTo>
                  <a:cubicBezTo>
                    <a:pt x="3225" y="4356"/>
                    <a:pt x="3191" y="4250"/>
                    <a:pt x="3155" y="4147"/>
                  </a:cubicBezTo>
                  <a:cubicBezTo>
                    <a:pt x="3040" y="3786"/>
                    <a:pt x="3015" y="3412"/>
                    <a:pt x="3063" y="3040"/>
                  </a:cubicBezTo>
                  <a:cubicBezTo>
                    <a:pt x="3085" y="2901"/>
                    <a:pt x="3144" y="2772"/>
                    <a:pt x="3180" y="2633"/>
                  </a:cubicBezTo>
                  <a:cubicBezTo>
                    <a:pt x="3191" y="2621"/>
                    <a:pt x="3202" y="2599"/>
                    <a:pt x="3225" y="2585"/>
                  </a:cubicBezTo>
                  <a:cubicBezTo>
                    <a:pt x="3331" y="2540"/>
                    <a:pt x="3445" y="2504"/>
                    <a:pt x="3563" y="2459"/>
                  </a:cubicBezTo>
                  <a:close/>
                  <a:moveTo>
                    <a:pt x="4390" y="2563"/>
                  </a:moveTo>
                  <a:cubicBezTo>
                    <a:pt x="4493" y="2599"/>
                    <a:pt x="4577" y="2644"/>
                    <a:pt x="4669" y="2680"/>
                  </a:cubicBezTo>
                  <a:cubicBezTo>
                    <a:pt x="4680" y="2691"/>
                    <a:pt x="4691" y="2714"/>
                    <a:pt x="4703" y="2725"/>
                  </a:cubicBezTo>
                  <a:cubicBezTo>
                    <a:pt x="4761" y="2864"/>
                    <a:pt x="4786" y="3004"/>
                    <a:pt x="4809" y="3158"/>
                  </a:cubicBezTo>
                  <a:cubicBezTo>
                    <a:pt x="4831" y="3412"/>
                    <a:pt x="4867" y="3669"/>
                    <a:pt x="4890" y="3926"/>
                  </a:cubicBezTo>
                  <a:cubicBezTo>
                    <a:pt x="4912" y="4147"/>
                    <a:pt x="4890" y="4379"/>
                    <a:pt x="4867" y="4610"/>
                  </a:cubicBezTo>
                  <a:cubicBezTo>
                    <a:pt x="4703" y="4471"/>
                    <a:pt x="4703" y="4471"/>
                    <a:pt x="4518" y="4460"/>
                  </a:cubicBezTo>
                  <a:cubicBezTo>
                    <a:pt x="4529" y="4401"/>
                    <a:pt x="4529" y="4331"/>
                    <a:pt x="4540" y="4275"/>
                  </a:cubicBezTo>
                  <a:cubicBezTo>
                    <a:pt x="4563" y="4088"/>
                    <a:pt x="4610" y="3912"/>
                    <a:pt x="4621" y="3739"/>
                  </a:cubicBezTo>
                  <a:cubicBezTo>
                    <a:pt x="4621" y="3552"/>
                    <a:pt x="4599" y="3353"/>
                    <a:pt x="4588" y="3158"/>
                  </a:cubicBezTo>
                  <a:cubicBezTo>
                    <a:pt x="4563" y="2971"/>
                    <a:pt x="4493" y="2795"/>
                    <a:pt x="4412" y="2621"/>
                  </a:cubicBezTo>
                  <a:cubicBezTo>
                    <a:pt x="4412" y="2610"/>
                    <a:pt x="4401" y="2585"/>
                    <a:pt x="4390" y="2563"/>
                  </a:cubicBezTo>
                  <a:close/>
                  <a:moveTo>
                    <a:pt x="3132" y="2621"/>
                  </a:moveTo>
                  <a:lnTo>
                    <a:pt x="3132" y="2621"/>
                  </a:lnTo>
                  <a:cubicBezTo>
                    <a:pt x="3096" y="2750"/>
                    <a:pt x="3063" y="2864"/>
                    <a:pt x="3040" y="2971"/>
                  </a:cubicBezTo>
                  <a:cubicBezTo>
                    <a:pt x="2956" y="3378"/>
                    <a:pt x="2993" y="3772"/>
                    <a:pt x="3110" y="4158"/>
                  </a:cubicBezTo>
                  <a:cubicBezTo>
                    <a:pt x="3144" y="4286"/>
                    <a:pt x="3166" y="4401"/>
                    <a:pt x="3202" y="4541"/>
                  </a:cubicBezTo>
                  <a:cubicBezTo>
                    <a:pt x="3193" y="4540"/>
                    <a:pt x="3183" y="4539"/>
                    <a:pt x="3173" y="4539"/>
                  </a:cubicBezTo>
                  <a:cubicBezTo>
                    <a:pt x="3048" y="4539"/>
                    <a:pt x="2951" y="4607"/>
                    <a:pt x="2875" y="4717"/>
                  </a:cubicBezTo>
                  <a:cubicBezTo>
                    <a:pt x="2853" y="4624"/>
                    <a:pt x="2842" y="4555"/>
                    <a:pt x="2817" y="4471"/>
                  </a:cubicBezTo>
                  <a:cubicBezTo>
                    <a:pt x="2761" y="4147"/>
                    <a:pt x="2761" y="3809"/>
                    <a:pt x="2772" y="3471"/>
                  </a:cubicBezTo>
                  <a:cubicBezTo>
                    <a:pt x="2783" y="3320"/>
                    <a:pt x="2783" y="3169"/>
                    <a:pt x="2806" y="3018"/>
                  </a:cubicBezTo>
                  <a:cubicBezTo>
                    <a:pt x="2806" y="2948"/>
                    <a:pt x="2831" y="2878"/>
                    <a:pt x="2853" y="2809"/>
                  </a:cubicBezTo>
                  <a:cubicBezTo>
                    <a:pt x="2853" y="2795"/>
                    <a:pt x="2864" y="2783"/>
                    <a:pt x="2875" y="2772"/>
                  </a:cubicBezTo>
                  <a:cubicBezTo>
                    <a:pt x="2956" y="2725"/>
                    <a:pt x="3040" y="2680"/>
                    <a:pt x="3132" y="2621"/>
                  </a:cubicBezTo>
                  <a:close/>
                  <a:moveTo>
                    <a:pt x="4750" y="2714"/>
                  </a:moveTo>
                  <a:cubicBezTo>
                    <a:pt x="4879" y="2783"/>
                    <a:pt x="5007" y="2853"/>
                    <a:pt x="5122" y="2923"/>
                  </a:cubicBezTo>
                  <a:cubicBezTo>
                    <a:pt x="5136" y="2934"/>
                    <a:pt x="5147" y="2948"/>
                    <a:pt x="5147" y="2959"/>
                  </a:cubicBezTo>
                  <a:cubicBezTo>
                    <a:pt x="5309" y="3331"/>
                    <a:pt x="5390" y="3728"/>
                    <a:pt x="5426" y="4136"/>
                  </a:cubicBezTo>
                  <a:cubicBezTo>
                    <a:pt x="5448" y="4379"/>
                    <a:pt x="5426" y="4610"/>
                    <a:pt x="5379" y="4845"/>
                  </a:cubicBezTo>
                  <a:cubicBezTo>
                    <a:pt x="5345" y="4820"/>
                    <a:pt x="5331" y="4798"/>
                    <a:pt x="5309" y="4786"/>
                  </a:cubicBezTo>
                  <a:cubicBezTo>
                    <a:pt x="5224" y="4730"/>
                    <a:pt x="5138" y="4687"/>
                    <a:pt x="5034" y="4687"/>
                  </a:cubicBezTo>
                  <a:cubicBezTo>
                    <a:pt x="5010" y="4687"/>
                    <a:pt x="4985" y="4690"/>
                    <a:pt x="4960" y="4694"/>
                  </a:cubicBezTo>
                  <a:cubicBezTo>
                    <a:pt x="4955" y="4696"/>
                    <a:pt x="4951" y="4696"/>
                    <a:pt x="4948" y="4696"/>
                  </a:cubicBezTo>
                  <a:cubicBezTo>
                    <a:pt x="4923" y="4696"/>
                    <a:pt x="4914" y="4666"/>
                    <a:pt x="4926" y="4647"/>
                  </a:cubicBezTo>
                  <a:cubicBezTo>
                    <a:pt x="4926" y="4566"/>
                    <a:pt x="4937" y="4471"/>
                    <a:pt x="4937" y="4390"/>
                  </a:cubicBezTo>
                  <a:cubicBezTo>
                    <a:pt x="4971" y="4077"/>
                    <a:pt x="4948" y="3761"/>
                    <a:pt x="4890" y="3459"/>
                  </a:cubicBezTo>
                  <a:cubicBezTo>
                    <a:pt x="4867" y="3272"/>
                    <a:pt x="4831" y="3088"/>
                    <a:pt x="4797" y="2901"/>
                  </a:cubicBezTo>
                  <a:cubicBezTo>
                    <a:pt x="4786" y="2842"/>
                    <a:pt x="4761" y="2783"/>
                    <a:pt x="4739" y="2725"/>
                  </a:cubicBezTo>
                  <a:cubicBezTo>
                    <a:pt x="4750" y="2725"/>
                    <a:pt x="4750" y="2714"/>
                    <a:pt x="4750" y="2714"/>
                  </a:cubicBezTo>
                  <a:close/>
                  <a:moveTo>
                    <a:pt x="2806" y="2809"/>
                  </a:moveTo>
                  <a:lnTo>
                    <a:pt x="2806" y="2809"/>
                  </a:lnTo>
                  <a:cubicBezTo>
                    <a:pt x="2783" y="2923"/>
                    <a:pt x="2761" y="3018"/>
                    <a:pt x="2761" y="3110"/>
                  </a:cubicBezTo>
                  <a:cubicBezTo>
                    <a:pt x="2725" y="3423"/>
                    <a:pt x="2702" y="3750"/>
                    <a:pt x="2725" y="4077"/>
                  </a:cubicBezTo>
                  <a:cubicBezTo>
                    <a:pt x="2736" y="4286"/>
                    <a:pt x="2783" y="4496"/>
                    <a:pt x="2817" y="4717"/>
                  </a:cubicBezTo>
                  <a:cubicBezTo>
                    <a:pt x="2817" y="4728"/>
                    <a:pt x="2831" y="4750"/>
                    <a:pt x="2817" y="4775"/>
                  </a:cubicBezTo>
                  <a:cubicBezTo>
                    <a:pt x="2817" y="4784"/>
                    <a:pt x="2809" y="4801"/>
                    <a:pt x="2801" y="4801"/>
                  </a:cubicBezTo>
                  <a:cubicBezTo>
                    <a:pt x="2799" y="4801"/>
                    <a:pt x="2797" y="4800"/>
                    <a:pt x="2794" y="4798"/>
                  </a:cubicBezTo>
                  <a:cubicBezTo>
                    <a:pt x="2784" y="4797"/>
                    <a:pt x="2775" y="4797"/>
                    <a:pt x="2765" y="4797"/>
                  </a:cubicBezTo>
                  <a:cubicBezTo>
                    <a:pt x="2617" y="4797"/>
                    <a:pt x="2498" y="4875"/>
                    <a:pt x="2412" y="4985"/>
                  </a:cubicBezTo>
                  <a:cubicBezTo>
                    <a:pt x="2398" y="4985"/>
                    <a:pt x="2398" y="4985"/>
                    <a:pt x="2387" y="4996"/>
                  </a:cubicBezTo>
                  <a:cubicBezTo>
                    <a:pt x="2353" y="4879"/>
                    <a:pt x="2328" y="4775"/>
                    <a:pt x="2306" y="4669"/>
                  </a:cubicBezTo>
                  <a:cubicBezTo>
                    <a:pt x="2225" y="4286"/>
                    <a:pt x="2272" y="3901"/>
                    <a:pt x="2317" y="3529"/>
                  </a:cubicBezTo>
                  <a:cubicBezTo>
                    <a:pt x="2342" y="3378"/>
                    <a:pt x="2387" y="3239"/>
                    <a:pt x="2423" y="3099"/>
                  </a:cubicBezTo>
                  <a:cubicBezTo>
                    <a:pt x="2423" y="3088"/>
                    <a:pt x="2434" y="3074"/>
                    <a:pt x="2434" y="3063"/>
                  </a:cubicBezTo>
                  <a:cubicBezTo>
                    <a:pt x="2551" y="2982"/>
                    <a:pt x="2666" y="2901"/>
                    <a:pt x="2806" y="2809"/>
                  </a:cubicBezTo>
                  <a:close/>
                  <a:moveTo>
                    <a:pt x="5205" y="2982"/>
                  </a:moveTo>
                  <a:lnTo>
                    <a:pt x="5205" y="2982"/>
                  </a:lnTo>
                  <a:cubicBezTo>
                    <a:pt x="5228" y="2993"/>
                    <a:pt x="5239" y="2993"/>
                    <a:pt x="5250" y="3004"/>
                  </a:cubicBezTo>
                  <a:cubicBezTo>
                    <a:pt x="5345" y="3088"/>
                    <a:pt x="5437" y="3158"/>
                    <a:pt x="5529" y="3239"/>
                  </a:cubicBezTo>
                  <a:cubicBezTo>
                    <a:pt x="5541" y="3261"/>
                    <a:pt x="5555" y="3297"/>
                    <a:pt x="5566" y="3320"/>
                  </a:cubicBezTo>
                  <a:cubicBezTo>
                    <a:pt x="5717" y="3633"/>
                    <a:pt x="5775" y="3982"/>
                    <a:pt x="5820" y="4320"/>
                  </a:cubicBezTo>
                  <a:cubicBezTo>
                    <a:pt x="5856" y="4541"/>
                    <a:pt x="5867" y="4764"/>
                    <a:pt x="5856" y="4985"/>
                  </a:cubicBezTo>
                  <a:lnTo>
                    <a:pt x="5856" y="5066"/>
                  </a:lnTo>
                  <a:cubicBezTo>
                    <a:pt x="5739" y="4915"/>
                    <a:pt x="5588" y="4915"/>
                    <a:pt x="5426" y="4915"/>
                  </a:cubicBezTo>
                  <a:cubicBezTo>
                    <a:pt x="5496" y="4588"/>
                    <a:pt x="5507" y="4261"/>
                    <a:pt x="5460" y="3937"/>
                  </a:cubicBezTo>
                  <a:cubicBezTo>
                    <a:pt x="5401" y="3610"/>
                    <a:pt x="5309" y="3309"/>
                    <a:pt x="5205" y="2982"/>
                  </a:cubicBezTo>
                  <a:close/>
                  <a:moveTo>
                    <a:pt x="5636" y="3353"/>
                  </a:moveTo>
                  <a:cubicBezTo>
                    <a:pt x="6147" y="3867"/>
                    <a:pt x="6368" y="4496"/>
                    <a:pt x="6287" y="5228"/>
                  </a:cubicBezTo>
                  <a:cubicBezTo>
                    <a:pt x="6199" y="5159"/>
                    <a:pt x="6114" y="5122"/>
                    <a:pt x="6014" y="5122"/>
                  </a:cubicBezTo>
                  <a:cubicBezTo>
                    <a:pt x="5979" y="5122"/>
                    <a:pt x="5943" y="5126"/>
                    <a:pt x="5904" y="5136"/>
                  </a:cubicBezTo>
                  <a:cubicBezTo>
                    <a:pt x="5948" y="4518"/>
                    <a:pt x="5834" y="3937"/>
                    <a:pt x="5636" y="3353"/>
                  </a:cubicBezTo>
                  <a:close/>
                  <a:moveTo>
                    <a:pt x="2342" y="3133"/>
                  </a:moveTo>
                  <a:cubicBezTo>
                    <a:pt x="2353" y="3133"/>
                    <a:pt x="2364" y="3133"/>
                    <a:pt x="2364" y="3144"/>
                  </a:cubicBezTo>
                  <a:cubicBezTo>
                    <a:pt x="2225" y="3786"/>
                    <a:pt x="2118" y="4426"/>
                    <a:pt x="2353" y="5066"/>
                  </a:cubicBezTo>
                  <a:cubicBezTo>
                    <a:pt x="2085" y="5124"/>
                    <a:pt x="2085" y="5124"/>
                    <a:pt x="1934" y="5253"/>
                  </a:cubicBezTo>
                  <a:cubicBezTo>
                    <a:pt x="1923" y="5205"/>
                    <a:pt x="1923" y="5158"/>
                    <a:pt x="1909" y="5113"/>
                  </a:cubicBezTo>
                  <a:cubicBezTo>
                    <a:pt x="1875" y="4867"/>
                    <a:pt x="1875" y="4610"/>
                    <a:pt x="1898" y="4356"/>
                  </a:cubicBezTo>
                  <a:cubicBezTo>
                    <a:pt x="1923" y="4122"/>
                    <a:pt x="1956" y="3901"/>
                    <a:pt x="1993" y="3680"/>
                  </a:cubicBezTo>
                  <a:cubicBezTo>
                    <a:pt x="2004" y="3599"/>
                    <a:pt x="2037" y="3518"/>
                    <a:pt x="2062" y="3437"/>
                  </a:cubicBezTo>
                  <a:lnTo>
                    <a:pt x="2062" y="3423"/>
                  </a:lnTo>
                  <a:cubicBezTo>
                    <a:pt x="2155" y="3331"/>
                    <a:pt x="2247" y="3228"/>
                    <a:pt x="2342" y="3133"/>
                  </a:cubicBezTo>
                  <a:close/>
                  <a:moveTo>
                    <a:pt x="1979" y="3540"/>
                  </a:moveTo>
                  <a:lnTo>
                    <a:pt x="1979" y="3540"/>
                  </a:lnTo>
                  <a:cubicBezTo>
                    <a:pt x="1839" y="4136"/>
                    <a:pt x="1783" y="4728"/>
                    <a:pt x="1886" y="5345"/>
                  </a:cubicBezTo>
                  <a:cubicBezTo>
                    <a:pt x="1866" y="5342"/>
                    <a:pt x="1846" y="5340"/>
                    <a:pt x="1826" y="5340"/>
                  </a:cubicBezTo>
                  <a:cubicBezTo>
                    <a:pt x="1712" y="5340"/>
                    <a:pt x="1614" y="5393"/>
                    <a:pt x="1526" y="5474"/>
                  </a:cubicBezTo>
                  <a:cubicBezTo>
                    <a:pt x="1364" y="4750"/>
                    <a:pt x="1515" y="4110"/>
                    <a:pt x="1979" y="3540"/>
                  </a:cubicBezTo>
                  <a:close/>
                  <a:moveTo>
                    <a:pt x="4065" y="2319"/>
                  </a:moveTo>
                  <a:cubicBezTo>
                    <a:pt x="4116" y="2319"/>
                    <a:pt x="4166" y="2325"/>
                    <a:pt x="4214" y="2331"/>
                  </a:cubicBezTo>
                  <a:cubicBezTo>
                    <a:pt x="4493" y="2342"/>
                    <a:pt x="4761" y="2423"/>
                    <a:pt x="5029" y="2515"/>
                  </a:cubicBezTo>
                  <a:cubicBezTo>
                    <a:pt x="5217" y="2585"/>
                    <a:pt x="5401" y="2644"/>
                    <a:pt x="5588" y="2714"/>
                  </a:cubicBezTo>
                  <a:cubicBezTo>
                    <a:pt x="5728" y="2761"/>
                    <a:pt x="5867" y="2809"/>
                    <a:pt x="6007" y="2853"/>
                  </a:cubicBezTo>
                  <a:cubicBezTo>
                    <a:pt x="6030" y="2853"/>
                    <a:pt x="6043" y="2878"/>
                    <a:pt x="6066" y="2890"/>
                  </a:cubicBezTo>
                  <a:cubicBezTo>
                    <a:pt x="6368" y="3121"/>
                    <a:pt x="6577" y="3423"/>
                    <a:pt x="6728" y="3772"/>
                  </a:cubicBezTo>
                  <a:cubicBezTo>
                    <a:pt x="6915" y="4205"/>
                    <a:pt x="7021" y="4658"/>
                    <a:pt x="7021" y="5147"/>
                  </a:cubicBezTo>
                  <a:cubicBezTo>
                    <a:pt x="7021" y="5253"/>
                    <a:pt x="6996" y="5368"/>
                    <a:pt x="6974" y="5474"/>
                  </a:cubicBezTo>
                  <a:cubicBezTo>
                    <a:pt x="6960" y="5518"/>
                    <a:pt x="6940" y="5539"/>
                    <a:pt x="6912" y="5539"/>
                  </a:cubicBezTo>
                  <a:cubicBezTo>
                    <a:pt x="6896" y="5539"/>
                    <a:pt x="6878" y="5532"/>
                    <a:pt x="6856" y="5518"/>
                  </a:cubicBezTo>
                  <a:cubicBezTo>
                    <a:pt x="6812" y="5496"/>
                    <a:pt x="6775" y="5462"/>
                    <a:pt x="6742" y="5426"/>
                  </a:cubicBezTo>
                  <a:cubicBezTo>
                    <a:pt x="6653" y="5340"/>
                    <a:pt x="6548" y="5292"/>
                    <a:pt x="6422" y="5292"/>
                  </a:cubicBezTo>
                  <a:cubicBezTo>
                    <a:pt x="6397" y="5292"/>
                    <a:pt x="6372" y="5294"/>
                    <a:pt x="6345" y="5298"/>
                  </a:cubicBezTo>
                  <a:cubicBezTo>
                    <a:pt x="6345" y="5239"/>
                    <a:pt x="6334" y="5194"/>
                    <a:pt x="6345" y="5136"/>
                  </a:cubicBezTo>
                  <a:cubicBezTo>
                    <a:pt x="6404" y="4507"/>
                    <a:pt x="6217" y="3960"/>
                    <a:pt x="5809" y="3471"/>
                  </a:cubicBezTo>
                  <a:cubicBezTo>
                    <a:pt x="5356" y="2934"/>
                    <a:pt x="4772" y="2610"/>
                    <a:pt x="4099" y="2434"/>
                  </a:cubicBezTo>
                  <a:cubicBezTo>
                    <a:pt x="4052" y="2423"/>
                    <a:pt x="4018" y="2412"/>
                    <a:pt x="3971" y="2412"/>
                  </a:cubicBezTo>
                  <a:cubicBezTo>
                    <a:pt x="3934" y="2401"/>
                    <a:pt x="3923" y="2389"/>
                    <a:pt x="3923" y="2342"/>
                  </a:cubicBezTo>
                  <a:cubicBezTo>
                    <a:pt x="3969" y="2324"/>
                    <a:pt x="4017" y="2319"/>
                    <a:pt x="4065" y="2319"/>
                  </a:cubicBezTo>
                  <a:close/>
                  <a:moveTo>
                    <a:pt x="3574" y="2353"/>
                  </a:moveTo>
                  <a:cubicBezTo>
                    <a:pt x="3585" y="2412"/>
                    <a:pt x="3563" y="2423"/>
                    <a:pt x="3529" y="2434"/>
                  </a:cubicBezTo>
                  <a:cubicBezTo>
                    <a:pt x="3085" y="2574"/>
                    <a:pt x="2691" y="2795"/>
                    <a:pt x="2353" y="3088"/>
                  </a:cubicBezTo>
                  <a:cubicBezTo>
                    <a:pt x="1898" y="3471"/>
                    <a:pt x="1560" y="3948"/>
                    <a:pt x="1445" y="4541"/>
                  </a:cubicBezTo>
                  <a:cubicBezTo>
                    <a:pt x="1386" y="4845"/>
                    <a:pt x="1398" y="5136"/>
                    <a:pt x="1467" y="5426"/>
                  </a:cubicBezTo>
                  <a:cubicBezTo>
                    <a:pt x="1479" y="5462"/>
                    <a:pt x="1467" y="5507"/>
                    <a:pt x="1467" y="5555"/>
                  </a:cubicBezTo>
                  <a:cubicBezTo>
                    <a:pt x="1455" y="5554"/>
                    <a:pt x="1444" y="5554"/>
                    <a:pt x="1432" y="5554"/>
                  </a:cubicBezTo>
                  <a:cubicBezTo>
                    <a:pt x="1278" y="5554"/>
                    <a:pt x="1170" y="5622"/>
                    <a:pt x="1071" y="5742"/>
                  </a:cubicBezTo>
                  <a:cubicBezTo>
                    <a:pt x="1048" y="5775"/>
                    <a:pt x="1015" y="5798"/>
                    <a:pt x="990" y="5823"/>
                  </a:cubicBezTo>
                  <a:cubicBezTo>
                    <a:pt x="966" y="5841"/>
                    <a:pt x="946" y="5850"/>
                    <a:pt x="929" y="5850"/>
                  </a:cubicBezTo>
                  <a:cubicBezTo>
                    <a:pt x="905" y="5850"/>
                    <a:pt x="888" y="5832"/>
                    <a:pt x="875" y="5798"/>
                  </a:cubicBezTo>
                  <a:cubicBezTo>
                    <a:pt x="839" y="5694"/>
                    <a:pt x="805" y="5588"/>
                    <a:pt x="791" y="5496"/>
                  </a:cubicBezTo>
                  <a:cubicBezTo>
                    <a:pt x="722" y="4974"/>
                    <a:pt x="791" y="4471"/>
                    <a:pt x="967" y="3982"/>
                  </a:cubicBezTo>
                  <a:cubicBezTo>
                    <a:pt x="1085" y="3658"/>
                    <a:pt x="1247" y="3353"/>
                    <a:pt x="1515" y="3110"/>
                  </a:cubicBezTo>
                  <a:cubicBezTo>
                    <a:pt x="1537" y="3099"/>
                    <a:pt x="1560" y="3088"/>
                    <a:pt x="1574" y="3074"/>
                  </a:cubicBezTo>
                  <a:cubicBezTo>
                    <a:pt x="1596" y="3063"/>
                    <a:pt x="1629" y="3052"/>
                    <a:pt x="1655" y="3040"/>
                  </a:cubicBezTo>
                  <a:cubicBezTo>
                    <a:pt x="1853" y="2948"/>
                    <a:pt x="2062" y="2853"/>
                    <a:pt x="2272" y="2750"/>
                  </a:cubicBezTo>
                  <a:cubicBezTo>
                    <a:pt x="2526" y="2633"/>
                    <a:pt x="2772" y="2504"/>
                    <a:pt x="3040" y="2434"/>
                  </a:cubicBezTo>
                  <a:cubicBezTo>
                    <a:pt x="3166" y="2401"/>
                    <a:pt x="3306" y="2376"/>
                    <a:pt x="3434" y="2353"/>
                  </a:cubicBezTo>
                  <a:close/>
                  <a:moveTo>
                    <a:pt x="4063" y="4356"/>
                  </a:moveTo>
                  <a:cubicBezTo>
                    <a:pt x="4133" y="4356"/>
                    <a:pt x="4202" y="4356"/>
                    <a:pt x="4272" y="4367"/>
                  </a:cubicBezTo>
                  <a:cubicBezTo>
                    <a:pt x="4353" y="4379"/>
                    <a:pt x="4412" y="4426"/>
                    <a:pt x="4459" y="4496"/>
                  </a:cubicBezTo>
                  <a:cubicBezTo>
                    <a:pt x="4471" y="4529"/>
                    <a:pt x="4493" y="4529"/>
                    <a:pt x="4529" y="4529"/>
                  </a:cubicBezTo>
                  <a:cubicBezTo>
                    <a:pt x="4547" y="4527"/>
                    <a:pt x="4565" y="4526"/>
                    <a:pt x="4581" y="4526"/>
                  </a:cubicBezTo>
                  <a:cubicBezTo>
                    <a:pt x="4715" y="4526"/>
                    <a:pt x="4805" y="4602"/>
                    <a:pt x="4867" y="4717"/>
                  </a:cubicBezTo>
                  <a:cubicBezTo>
                    <a:pt x="4890" y="4739"/>
                    <a:pt x="4901" y="4750"/>
                    <a:pt x="4937" y="4750"/>
                  </a:cubicBezTo>
                  <a:cubicBezTo>
                    <a:pt x="4968" y="4745"/>
                    <a:pt x="4997" y="4742"/>
                    <a:pt x="5025" y="4742"/>
                  </a:cubicBezTo>
                  <a:cubicBezTo>
                    <a:pt x="5167" y="4742"/>
                    <a:pt x="5281" y="4811"/>
                    <a:pt x="5379" y="4937"/>
                  </a:cubicBezTo>
                  <a:cubicBezTo>
                    <a:pt x="5390" y="4948"/>
                    <a:pt x="5415" y="4960"/>
                    <a:pt x="5426" y="4960"/>
                  </a:cubicBezTo>
                  <a:cubicBezTo>
                    <a:pt x="5496" y="4974"/>
                    <a:pt x="5555" y="4974"/>
                    <a:pt x="5610" y="4974"/>
                  </a:cubicBezTo>
                  <a:cubicBezTo>
                    <a:pt x="5728" y="4985"/>
                    <a:pt x="5786" y="5066"/>
                    <a:pt x="5845" y="5147"/>
                  </a:cubicBezTo>
                  <a:cubicBezTo>
                    <a:pt x="5856" y="5169"/>
                    <a:pt x="5879" y="5183"/>
                    <a:pt x="5890" y="5183"/>
                  </a:cubicBezTo>
                  <a:cubicBezTo>
                    <a:pt x="5921" y="5178"/>
                    <a:pt x="5952" y="5176"/>
                    <a:pt x="5982" y="5176"/>
                  </a:cubicBezTo>
                  <a:cubicBezTo>
                    <a:pt x="6107" y="5176"/>
                    <a:pt x="6214" y="5221"/>
                    <a:pt x="6298" y="5334"/>
                  </a:cubicBezTo>
                  <a:cubicBezTo>
                    <a:pt x="6309" y="5345"/>
                    <a:pt x="6345" y="5356"/>
                    <a:pt x="6368" y="5356"/>
                  </a:cubicBezTo>
                  <a:cubicBezTo>
                    <a:pt x="6389" y="5353"/>
                    <a:pt x="6411" y="5351"/>
                    <a:pt x="6431" y="5351"/>
                  </a:cubicBezTo>
                  <a:cubicBezTo>
                    <a:pt x="6532" y="5351"/>
                    <a:pt x="6620" y="5395"/>
                    <a:pt x="6706" y="5474"/>
                  </a:cubicBezTo>
                  <a:cubicBezTo>
                    <a:pt x="6753" y="5532"/>
                    <a:pt x="6823" y="5566"/>
                    <a:pt x="6904" y="5625"/>
                  </a:cubicBezTo>
                  <a:cubicBezTo>
                    <a:pt x="6845" y="5694"/>
                    <a:pt x="6787" y="5775"/>
                    <a:pt x="6728" y="5845"/>
                  </a:cubicBezTo>
                  <a:cubicBezTo>
                    <a:pt x="6706" y="5882"/>
                    <a:pt x="6672" y="5904"/>
                    <a:pt x="6647" y="5926"/>
                  </a:cubicBezTo>
                  <a:cubicBezTo>
                    <a:pt x="6606" y="5961"/>
                    <a:pt x="6583" y="5979"/>
                    <a:pt x="6562" y="5979"/>
                  </a:cubicBezTo>
                  <a:cubicBezTo>
                    <a:pt x="6540" y="5979"/>
                    <a:pt x="6520" y="5961"/>
                    <a:pt x="6485" y="5926"/>
                  </a:cubicBezTo>
                  <a:cubicBezTo>
                    <a:pt x="6287" y="5775"/>
                    <a:pt x="6077" y="5658"/>
                    <a:pt x="5856" y="5577"/>
                  </a:cubicBezTo>
                  <a:cubicBezTo>
                    <a:pt x="5728" y="5532"/>
                    <a:pt x="5599" y="5496"/>
                    <a:pt x="5471" y="5474"/>
                  </a:cubicBezTo>
                  <a:cubicBezTo>
                    <a:pt x="5286" y="5426"/>
                    <a:pt x="5122" y="5356"/>
                    <a:pt x="4971" y="5217"/>
                  </a:cubicBezTo>
                  <a:cubicBezTo>
                    <a:pt x="4703" y="4960"/>
                    <a:pt x="4412" y="4739"/>
                    <a:pt x="4099" y="4529"/>
                  </a:cubicBezTo>
                  <a:cubicBezTo>
                    <a:pt x="4052" y="4496"/>
                    <a:pt x="4018" y="4460"/>
                    <a:pt x="3971" y="4426"/>
                  </a:cubicBezTo>
                  <a:cubicBezTo>
                    <a:pt x="3982" y="4367"/>
                    <a:pt x="4018" y="4356"/>
                    <a:pt x="4063" y="4356"/>
                  </a:cubicBezTo>
                  <a:close/>
                  <a:moveTo>
                    <a:pt x="3680" y="4379"/>
                  </a:moveTo>
                  <a:cubicBezTo>
                    <a:pt x="3702" y="4379"/>
                    <a:pt x="3725" y="4401"/>
                    <a:pt x="3761" y="4426"/>
                  </a:cubicBezTo>
                  <a:cubicBezTo>
                    <a:pt x="3669" y="4507"/>
                    <a:pt x="3585" y="4588"/>
                    <a:pt x="3493" y="4658"/>
                  </a:cubicBezTo>
                  <a:cubicBezTo>
                    <a:pt x="3236" y="4879"/>
                    <a:pt x="3004" y="5124"/>
                    <a:pt x="2783" y="5379"/>
                  </a:cubicBezTo>
                  <a:cubicBezTo>
                    <a:pt x="2677" y="5507"/>
                    <a:pt x="2526" y="5577"/>
                    <a:pt x="2364" y="5625"/>
                  </a:cubicBezTo>
                  <a:cubicBezTo>
                    <a:pt x="2026" y="5717"/>
                    <a:pt x="1747" y="5904"/>
                    <a:pt x="1479" y="6125"/>
                  </a:cubicBezTo>
                  <a:cubicBezTo>
                    <a:pt x="1434" y="6161"/>
                    <a:pt x="1398" y="6194"/>
                    <a:pt x="1364" y="6231"/>
                  </a:cubicBezTo>
                  <a:cubicBezTo>
                    <a:pt x="1346" y="6239"/>
                    <a:pt x="1324" y="6247"/>
                    <a:pt x="1304" y="6247"/>
                  </a:cubicBezTo>
                  <a:cubicBezTo>
                    <a:pt x="1296" y="6247"/>
                    <a:pt x="1288" y="6245"/>
                    <a:pt x="1280" y="6242"/>
                  </a:cubicBezTo>
                  <a:cubicBezTo>
                    <a:pt x="1155" y="6161"/>
                    <a:pt x="1037" y="6055"/>
                    <a:pt x="956" y="5926"/>
                  </a:cubicBezTo>
                  <a:cubicBezTo>
                    <a:pt x="1026" y="5856"/>
                    <a:pt x="1096" y="5798"/>
                    <a:pt x="1166" y="5728"/>
                  </a:cubicBezTo>
                  <a:cubicBezTo>
                    <a:pt x="1236" y="5647"/>
                    <a:pt x="1328" y="5613"/>
                    <a:pt x="1434" y="5613"/>
                  </a:cubicBezTo>
                  <a:cubicBezTo>
                    <a:pt x="1479" y="5613"/>
                    <a:pt x="1504" y="5602"/>
                    <a:pt x="1537" y="5555"/>
                  </a:cubicBezTo>
                  <a:cubicBezTo>
                    <a:pt x="1618" y="5426"/>
                    <a:pt x="1747" y="5379"/>
                    <a:pt x="1909" y="5379"/>
                  </a:cubicBezTo>
                  <a:cubicBezTo>
                    <a:pt x="1923" y="5379"/>
                    <a:pt x="1945" y="5379"/>
                    <a:pt x="1956" y="5368"/>
                  </a:cubicBezTo>
                  <a:cubicBezTo>
                    <a:pt x="2004" y="5228"/>
                    <a:pt x="2096" y="5147"/>
                    <a:pt x="2236" y="5147"/>
                  </a:cubicBezTo>
                  <a:cubicBezTo>
                    <a:pt x="2236" y="5136"/>
                    <a:pt x="2247" y="5136"/>
                    <a:pt x="2258" y="5136"/>
                  </a:cubicBezTo>
                  <a:cubicBezTo>
                    <a:pt x="2328" y="5136"/>
                    <a:pt x="2387" y="5113"/>
                    <a:pt x="2434" y="5043"/>
                  </a:cubicBezTo>
                  <a:cubicBezTo>
                    <a:pt x="2509" y="4924"/>
                    <a:pt x="2626" y="4855"/>
                    <a:pt x="2772" y="4855"/>
                  </a:cubicBezTo>
                  <a:cubicBezTo>
                    <a:pt x="2783" y="4855"/>
                    <a:pt x="2794" y="4855"/>
                    <a:pt x="2806" y="4856"/>
                  </a:cubicBezTo>
                  <a:cubicBezTo>
                    <a:pt x="2812" y="4858"/>
                    <a:pt x="2818" y="4859"/>
                    <a:pt x="2824" y="4859"/>
                  </a:cubicBezTo>
                  <a:cubicBezTo>
                    <a:pt x="2850" y="4859"/>
                    <a:pt x="2868" y="4839"/>
                    <a:pt x="2887" y="4809"/>
                  </a:cubicBezTo>
                  <a:cubicBezTo>
                    <a:pt x="2942" y="4687"/>
                    <a:pt x="3017" y="4598"/>
                    <a:pt x="3165" y="4598"/>
                  </a:cubicBezTo>
                  <a:cubicBezTo>
                    <a:pt x="3173" y="4598"/>
                    <a:pt x="3182" y="4599"/>
                    <a:pt x="3191" y="4599"/>
                  </a:cubicBezTo>
                  <a:cubicBezTo>
                    <a:pt x="3225" y="4599"/>
                    <a:pt x="3250" y="4588"/>
                    <a:pt x="3272" y="4555"/>
                  </a:cubicBezTo>
                  <a:cubicBezTo>
                    <a:pt x="3306" y="4485"/>
                    <a:pt x="3364" y="4426"/>
                    <a:pt x="3434" y="4415"/>
                  </a:cubicBezTo>
                  <a:cubicBezTo>
                    <a:pt x="3515" y="4390"/>
                    <a:pt x="3599" y="4379"/>
                    <a:pt x="3680" y="4379"/>
                  </a:cubicBezTo>
                  <a:close/>
                  <a:moveTo>
                    <a:pt x="6694" y="1"/>
                  </a:moveTo>
                  <a:cubicBezTo>
                    <a:pt x="6404" y="26"/>
                    <a:pt x="6113" y="71"/>
                    <a:pt x="5834" y="166"/>
                  </a:cubicBezTo>
                  <a:cubicBezTo>
                    <a:pt x="5088" y="434"/>
                    <a:pt x="4437" y="839"/>
                    <a:pt x="3864" y="1398"/>
                  </a:cubicBezTo>
                  <a:cubicBezTo>
                    <a:pt x="3853" y="1398"/>
                    <a:pt x="3853" y="1398"/>
                    <a:pt x="3842" y="1412"/>
                  </a:cubicBezTo>
                  <a:cubicBezTo>
                    <a:pt x="3831" y="1364"/>
                    <a:pt x="3820" y="1317"/>
                    <a:pt x="3809" y="1272"/>
                  </a:cubicBezTo>
                  <a:cubicBezTo>
                    <a:pt x="3795" y="1247"/>
                    <a:pt x="3795" y="1225"/>
                    <a:pt x="3809" y="1202"/>
                  </a:cubicBezTo>
                  <a:cubicBezTo>
                    <a:pt x="3878" y="1026"/>
                    <a:pt x="3923" y="853"/>
                    <a:pt x="3959" y="666"/>
                  </a:cubicBezTo>
                  <a:cubicBezTo>
                    <a:pt x="3982" y="526"/>
                    <a:pt x="4052" y="420"/>
                    <a:pt x="4158" y="350"/>
                  </a:cubicBezTo>
                  <a:cubicBezTo>
                    <a:pt x="4180" y="339"/>
                    <a:pt x="4180" y="317"/>
                    <a:pt x="4191" y="305"/>
                  </a:cubicBezTo>
                  <a:cubicBezTo>
                    <a:pt x="4169" y="305"/>
                    <a:pt x="4158" y="294"/>
                    <a:pt x="4133" y="294"/>
                  </a:cubicBezTo>
                  <a:cubicBezTo>
                    <a:pt x="4121" y="294"/>
                    <a:pt x="4110" y="305"/>
                    <a:pt x="4099" y="317"/>
                  </a:cubicBezTo>
                  <a:cubicBezTo>
                    <a:pt x="4004" y="409"/>
                    <a:pt x="3923" y="504"/>
                    <a:pt x="3901" y="643"/>
                  </a:cubicBezTo>
                  <a:cubicBezTo>
                    <a:pt x="3890" y="736"/>
                    <a:pt x="3878" y="817"/>
                    <a:pt x="3853" y="898"/>
                  </a:cubicBezTo>
                  <a:cubicBezTo>
                    <a:pt x="3831" y="1004"/>
                    <a:pt x="3795" y="1107"/>
                    <a:pt x="3761" y="1202"/>
                  </a:cubicBezTo>
                  <a:cubicBezTo>
                    <a:pt x="3761" y="1202"/>
                    <a:pt x="3750" y="1202"/>
                    <a:pt x="3739" y="1188"/>
                  </a:cubicBezTo>
                  <a:cubicBezTo>
                    <a:pt x="3702" y="1202"/>
                    <a:pt x="3669" y="1202"/>
                    <a:pt x="3621" y="1202"/>
                  </a:cubicBezTo>
                  <a:cubicBezTo>
                    <a:pt x="3610" y="1166"/>
                    <a:pt x="3574" y="1118"/>
                    <a:pt x="3563" y="1085"/>
                  </a:cubicBezTo>
                  <a:cubicBezTo>
                    <a:pt x="3515" y="945"/>
                    <a:pt x="3471" y="817"/>
                    <a:pt x="3434" y="677"/>
                  </a:cubicBezTo>
                  <a:cubicBezTo>
                    <a:pt x="3389" y="537"/>
                    <a:pt x="3306" y="445"/>
                    <a:pt x="3191" y="364"/>
                  </a:cubicBezTo>
                  <a:cubicBezTo>
                    <a:pt x="3180" y="350"/>
                    <a:pt x="3166" y="350"/>
                    <a:pt x="3155" y="350"/>
                  </a:cubicBezTo>
                  <a:cubicBezTo>
                    <a:pt x="3144" y="350"/>
                    <a:pt x="3121" y="350"/>
                    <a:pt x="3096" y="364"/>
                  </a:cubicBezTo>
                  <a:cubicBezTo>
                    <a:pt x="3110" y="375"/>
                    <a:pt x="3121" y="398"/>
                    <a:pt x="3132" y="398"/>
                  </a:cubicBezTo>
                  <a:cubicBezTo>
                    <a:pt x="3250" y="467"/>
                    <a:pt x="3331" y="560"/>
                    <a:pt x="3364" y="688"/>
                  </a:cubicBezTo>
                  <a:cubicBezTo>
                    <a:pt x="3423" y="875"/>
                    <a:pt x="3493" y="1049"/>
                    <a:pt x="3585" y="1225"/>
                  </a:cubicBezTo>
                  <a:cubicBezTo>
                    <a:pt x="3585" y="1236"/>
                    <a:pt x="3599" y="1247"/>
                    <a:pt x="3599" y="1258"/>
                  </a:cubicBezTo>
                  <a:cubicBezTo>
                    <a:pt x="3585" y="1317"/>
                    <a:pt x="3574" y="1364"/>
                    <a:pt x="3552" y="1423"/>
                  </a:cubicBezTo>
                  <a:cubicBezTo>
                    <a:pt x="3504" y="1375"/>
                    <a:pt x="3459" y="1342"/>
                    <a:pt x="3401" y="1294"/>
                  </a:cubicBezTo>
                  <a:cubicBezTo>
                    <a:pt x="3144" y="1107"/>
                    <a:pt x="2875" y="956"/>
                    <a:pt x="2585" y="805"/>
                  </a:cubicBezTo>
                  <a:cubicBezTo>
                    <a:pt x="2085" y="560"/>
                    <a:pt x="1560" y="375"/>
                    <a:pt x="1001" y="328"/>
                  </a:cubicBezTo>
                  <a:cubicBezTo>
                    <a:pt x="912" y="321"/>
                    <a:pt x="824" y="317"/>
                    <a:pt x="737" y="317"/>
                  </a:cubicBezTo>
                  <a:cubicBezTo>
                    <a:pt x="529" y="317"/>
                    <a:pt x="326" y="343"/>
                    <a:pt x="129" y="434"/>
                  </a:cubicBezTo>
                  <a:cubicBezTo>
                    <a:pt x="37" y="479"/>
                    <a:pt x="1" y="537"/>
                    <a:pt x="23" y="643"/>
                  </a:cubicBezTo>
                  <a:cubicBezTo>
                    <a:pt x="23" y="688"/>
                    <a:pt x="37" y="736"/>
                    <a:pt x="48" y="783"/>
                  </a:cubicBezTo>
                  <a:cubicBezTo>
                    <a:pt x="82" y="993"/>
                    <a:pt x="118" y="1202"/>
                    <a:pt x="163" y="1412"/>
                  </a:cubicBezTo>
                  <a:cubicBezTo>
                    <a:pt x="247" y="1736"/>
                    <a:pt x="372" y="2051"/>
                    <a:pt x="526" y="2342"/>
                  </a:cubicBezTo>
                  <a:cubicBezTo>
                    <a:pt x="629" y="2540"/>
                    <a:pt x="758" y="2725"/>
                    <a:pt x="931" y="2853"/>
                  </a:cubicBezTo>
                  <a:cubicBezTo>
                    <a:pt x="1096" y="2971"/>
                    <a:pt x="1247" y="3088"/>
                    <a:pt x="1445" y="3110"/>
                  </a:cubicBezTo>
                  <a:cubicBezTo>
                    <a:pt x="1445" y="3110"/>
                    <a:pt x="1434" y="3110"/>
                    <a:pt x="1434" y="3121"/>
                  </a:cubicBezTo>
                  <a:cubicBezTo>
                    <a:pt x="1166" y="3390"/>
                    <a:pt x="979" y="3728"/>
                    <a:pt x="861" y="4088"/>
                  </a:cubicBezTo>
                  <a:cubicBezTo>
                    <a:pt x="747" y="4471"/>
                    <a:pt x="688" y="4856"/>
                    <a:pt x="710" y="5253"/>
                  </a:cubicBezTo>
                  <a:cubicBezTo>
                    <a:pt x="722" y="5496"/>
                    <a:pt x="736" y="5742"/>
                    <a:pt x="909" y="5951"/>
                  </a:cubicBezTo>
                  <a:cubicBezTo>
                    <a:pt x="1015" y="6055"/>
                    <a:pt x="1107" y="6183"/>
                    <a:pt x="1224" y="6264"/>
                  </a:cubicBezTo>
                  <a:cubicBezTo>
                    <a:pt x="1263" y="6287"/>
                    <a:pt x="1290" y="6299"/>
                    <a:pt x="1316" y="6299"/>
                  </a:cubicBezTo>
                  <a:cubicBezTo>
                    <a:pt x="1345" y="6299"/>
                    <a:pt x="1372" y="6284"/>
                    <a:pt x="1409" y="6253"/>
                  </a:cubicBezTo>
                  <a:cubicBezTo>
                    <a:pt x="1456" y="6217"/>
                    <a:pt x="1490" y="6183"/>
                    <a:pt x="1537" y="6147"/>
                  </a:cubicBezTo>
                  <a:cubicBezTo>
                    <a:pt x="1794" y="5937"/>
                    <a:pt x="2062" y="5764"/>
                    <a:pt x="2375" y="5683"/>
                  </a:cubicBezTo>
                  <a:cubicBezTo>
                    <a:pt x="2574" y="5625"/>
                    <a:pt x="2736" y="5532"/>
                    <a:pt x="2864" y="5368"/>
                  </a:cubicBezTo>
                  <a:cubicBezTo>
                    <a:pt x="3144" y="5055"/>
                    <a:pt x="3459" y="4764"/>
                    <a:pt x="3772" y="4496"/>
                  </a:cubicBezTo>
                  <a:cubicBezTo>
                    <a:pt x="3805" y="4469"/>
                    <a:pt x="3838" y="4454"/>
                    <a:pt x="3870" y="4454"/>
                  </a:cubicBezTo>
                  <a:cubicBezTo>
                    <a:pt x="3896" y="4454"/>
                    <a:pt x="3922" y="4464"/>
                    <a:pt x="3948" y="4485"/>
                  </a:cubicBezTo>
                  <a:cubicBezTo>
                    <a:pt x="3982" y="4507"/>
                    <a:pt x="4018" y="4541"/>
                    <a:pt x="4063" y="4566"/>
                  </a:cubicBezTo>
                  <a:cubicBezTo>
                    <a:pt x="4367" y="4775"/>
                    <a:pt x="4658" y="5007"/>
                    <a:pt x="4926" y="5264"/>
                  </a:cubicBezTo>
                  <a:cubicBezTo>
                    <a:pt x="5088" y="5415"/>
                    <a:pt x="5261" y="5496"/>
                    <a:pt x="5471" y="5532"/>
                  </a:cubicBezTo>
                  <a:cubicBezTo>
                    <a:pt x="5834" y="5588"/>
                    <a:pt x="6158" y="5753"/>
                    <a:pt x="6449" y="5974"/>
                  </a:cubicBezTo>
                  <a:cubicBezTo>
                    <a:pt x="6499" y="6014"/>
                    <a:pt x="6535" y="6030"/>
                    <a:pt x="6566" y="6030"/>
                  </a:cubicBezTo>
                  <a:cubicBezTo>
                    <a:pt x="6606" y="6030"/>
                    <a:pt x="6637" y="6002"/>
                    <a:pt x="6683" y="5963"/>
                  </a:cubicBezTo>
                  <a:cubicBezTo>
                    <a:pt x="6823" y="5845"/>
                    <a:pt x="6915" y="5694"/>
                    <a:pt x="7007" y="5532"/>
                  </a:cubicBezTo>
                  <a:cubicBezTo>
                    <a:pt x="7066" y="5437"/>
                    <a:pt x="7077" y="5298"/>
                    <a:pt x="7077" y="5183"/>
                  </a:cubicBezTo>
                  <a:cubicBezTo>
                    <a:pt x="7091" y="4647"/>
                    <a:pt x="6974" y="4147"/>
                    <a:pt x="6742" y="3669"/>
                  </a:cubicBezTo>
                  <a:cubicBezTo>
                    <a:pt x="6602" y="3367"/>
                    <a:pt x="6404" y="3088"/>
                    <a:pt x="6136" y="2878"/>
                  </a:cubicBezTo>
                  <a:lnTo>
                    <a:pt x="6124" y="2864"/>
                  </a:lnTo>
                  <a:cubicBezTo>
                    <a:pt x="6183" y="2842"/>
                    <a:pt x="6228" y="2831"/>
                    <a:pt x="6275" y="2809"/>
                  </a:cubicBezTo>
                  <a:cubicBezTo>
                    <a:pt x="6625" y="2599"/>
                    <a:pt x="6856" y="2306"/>
                    <a:pt x="6996" y="1923"/>
                  </a:cubicBezTo>
                  <a:cubicBezTo>
                    <a:pt x="7136" y="1504"/>
                    <a:pt x="7242" y="1085"/>
                    <a:pt x="7264" y="643"/>
                  </a:cubicBezTo>
                  <a:cubicBezTo>
                    <a:pt x="7264" y="504"/>
                    <a:pt x="7275" y="375"/>
                    <a:pt x="7287" y="247"/>
                  </a:cubicBezTo>
                  <a:cubicBezTo>
                    <a:pt x="7287" y="155"/>
                    <a:pt x="7253" y="118"/>
                    <a:pt x="7183" y="85"/>
                  </a:cubicBezTo>
                  <a:cubicBezTo>
                    <a:pt x="7032" y="26"/>
                    <a:pt x="6868" y="1"/>
                    <a:pt x="669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5"/>
            <p:cNvSpPr/>
            <p:nvPr/>
          </p:nvSpPr>
          <p:spPr>
            <a:xfrm>
              <a:off x="6688409" y="1422349"/>
              <a:ext cx="47655" cy="20045"/>
            </a:xfrm>
            <a:custGeom>
              <a:avLst/>
              <a:gdLst/>
              <a:ahLst/>
              <a:cxnLst/>
              <a:rect l="l" t="t" r="r" b="b"/>
              <a:pathLst>
                <a:path w="630" h="265" extrusionOk="0">
                  <a:moveTo>
                    <a:pt x="269" y="44"/>
                  </a:moveTo>
                  <a:cubicBezTo>
                    <a:pt x="375" y="55"/>
                    <a:pt x="467" y="67"/>
                    <a:pt x="548" y="125"/>
                  </a:cubicBezTo>
                  <a:cubicBezTo>
                    <a:pt x="560" y="136"/>
                    <a:pt x="571" y="150"/>
                    <a:pt x="585" y="161"/>
                  </a:cubicBezTo>
                  <a:cubicBezTo>
                    <a:pt x="560" y="173"/>
                    <a:pt x="548" y="195"/>
                    <a:pt x="526" y="195"/>
                  </a:cubicBezTo>
                  <a:cubicBezTo>
                    <a:pt x="490" y="206"/>
                    <a:pt x="456" y="220"/>
                    <a:pt x="420" y="220"/>
                  </a:cubicBezTo>
                  <a:lnTo>
                    <a:pt x="420" y="231"/>
                  </a:lnTo>
                  <a:cubicBezTo>
                    <a:pt x="328" y="206"/>
                    <a:pt x="247" y="195"/>
                    <a:pt x="152" y="173"/>
                  </a:cubicBezTo>
                  <a:cubicBezTo>
                    <a:pt x="129" y="173"/>
                    <a:pt x="118" y="161"/>
                    <a:pt x="96" y="136"/>
                  </a:cubicBezTo>
                  <a:cubicBezTo>
                    <a:pt x="60" y="114"/>
                    <a:pt x="71" y="80"/>
                    <a:pt x="107" y="80"/>
                  </a:cubicBezTo>
                  <a:cubicBezTo>
                    <a:pt x="166" y="55"/>
                    <a:pt x="222" y="44"/>
                    <a:pt x="269" y="44"/>
                  </a:cubicBezTo>
                  <a:close/>
                  <a:moveTo>
                    <a:pt x="275" y="1"/>
                  </a:moveTo>
                  <a:cubicBezTo>
                    <a:pt x="212" y="1"/>
                    <a:pt x="147" y="11"/>
                    <a:pt x="82" y="33"/>
                  </a:cubicBezTo>
                  <a:cubicBezTo>
                    <a:pt x="26" y="44"/>
                    <a:pt x="1" y="114"/>
                    <a:pt x="48" y="161"/>
                  </a:cubicBezTo>
                  <a:cubicBezTo>
                    <a:pt x="71" y="184"/>
                    <a:pt x="96" y="195"/>
                    <a:pt x="118" y="206"/>
                  </a:cubicBezTo>
                  <a:cubicBezTo>
                    <a:pt x="222" y="243"/>
                    <a:pt x="328" y="265"/>
                    <a:pt x="431" y="265"/>
                  </a:cubicBezTo>
                  <a:cubicBezTo>
                    <a:pt x="479" y="254"/>
                    <a:pt x="515" y="254"/>
                    <a:pt x="560" y="243"/>
                  </a:cubicBezTo>
                  <a:cubicBezTo>
                    <a:pt x="585" y="231"/>
                    <a:pt x="618" y="206"/>
                    <a:pt x="630" y="184"/>
                  </a:cubicBezTo>
                  <a:cubicBezTo>
                    <a:pt x="630" y="150"/>
                    <a:pt x="607" y="114"/>
                    <a:pt x="585" y="92"/>
                  </a:cubicBezTo>
                  <a:cubicBezTo>
                    <a:pt x="488" y="32"/>
                    <a:pt x="383" y="1"/>
                    <a:pt x="27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5"/>
            <p:cNvSpPr/>
            <p:nvPr/>
          </p:nvSpPr>
          <p:spPr>
            <a:xfrm>
              <a:off x="6751870" y="1432635"/>
              <a:ext cx="42284" cy="18684"/>
            </a:xfrm>
            <a:custGeom>
              <a:avLst/>
              <a:gdLst/>
              <a:ahLst/>
              <a:cxnLst/>
              <a:rect l="l" t="t" r="r" b="b"/>
              <a:pathLst>
                <a:path w="559" h="247" extrusionOk="0">
                  <a:moveTo>
                    <a:pt x="165" y="48"/>
                  </a:moveTo>
                  <a:cubicBezTo>
                    <a:pt x="257" y="70"/>
                    <a:pt x="360" y="107"/>
                    <a:pt x="455" y="140"/>
                  </a:cubicBezTo>
                  <a:cubicBezTo>
                    <a:pt x="478" y="140"/>
                    <a:pt x="489" y="165"/>
                    <a:pt x="514" y="176"/>
                  </a:cubicBezTo>
                  <a:cubicBezTo>
                    <a:pt x="490" y="191"/>
                    <a:pt x="453" y="198"/>
                    <a:pt x="410" y="198"/>
                  </a:cubicBezTo>
                  <a:cubicBezTo>
                    <a:pt x="285" y="198"/>
                    <a:pt x="108" y="141"/>
                    <a:pt x="48" y="70"/>
                  </a:cubicBezTo>
                  <a:cubicBezTo>
                    <a:pt x="95" y="59"/>
                    <a:pt x="129" y="48"/>
                    <a:pt x="165" y="48"/>
                  </a:cubicBezTo>
                  <a:close/>
                  <a:moveTo>
                    <a:pt x="117" y="0"/>
                  </a:moveTo>
                  <a:cubicBezTo>
                    <a:pt x="81" y="0"/>
                    <a:pt x="25" y="14"/>
                    <a:pt x="11" y="59"/>
                  </a:cubicBezTo>
                  <a:cubicBezTo>
                    <a:pt x="0" y="107"/>
                    <a:pt x="36" y="129"/>
                    <a:pt x="70" y="154"/>
                  </a:cubicBezTo>
                  <a:cubicBezTo>
                    <a:pt x="198" y="210"/>
                    <a:pt x="316" y="235"/>
                    <a:pt x="444" y="246"/>
                  </a:cubicBezTo>
                  <a:cubicBezTo>
                    <a:pt x="489" y="246"/>
                    <a:pt x="536" y="235"/>
                    <a:pt x="548" y="188"/>
                  </a:cubicBezTo>
                  <a:cubicBezTo>
                    <a:pt x="559" y="140"/>
                    <a:pt x="514" y="118"/>
                    <a:pt x="489" y="107"/>
                  </a:cubicBezTo>
                  <a:cubicBezTo>
                    <a:pt x="374" y="37"/>
                    <a:pt x="246" y="14"/>
                    <a:pt x="11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5"/>
            <p:cNvSpPr/>
            <p:nvPr/>
          </p:nvSpPr>
          <p:spPr>
            <a:xfrm>
              <a:off x="6809129" y="1446780"/>
              <a:ext cx="33434" cy="18684"/>
            </a:xfrm>
            <a:custGeom>
              <a:avLst/>
              <a:gdLst/>
              <a:ahLst/>
              <a:cxnLst/>
              <a:rect l="l" t="t" r="r" b="b"/>
              <a:pathLst>
                <a:path w="442" h="247" extrusionOk="0">
                  <a:moveTo>
                    <a:pt x="124" y="62"/>
                  </a:moveTo>
                  <a:cubicBezTo>
                    <a:pt x="219" y="62"/>
                    <a:pt x="369" y="128"/>
                    <a:pt x="397" y="199"/>
                  </a:cubicBezTo>
                  <a:cubicBezTo>
                    <a:pt x="386" y="202"/>
                    <a:pt x="373" y="203"/>
                    <a:pt x="359" y="203"/>
                  </a:cubicBezTo>
                  <a:cubicBezTo>
                    <a:pt x="261" y="203"/>
                    <a:pt x="88" y="142"/>
                    <a:pt x="59" y="82"/>
                  </a:cubicBezTo>
                  <a:cubicBezTo>
                    <a:pt x="72" y="68"/>
                    <a:pt x="96" y="62"/>
                    <a:pt x="124" y="62"/>
                  </a:cubicBezTo>
                  <a:close/>
                  <a:moveTo>
                    <a:pt x="70" y="1"/>
                  </a:moveTo>
                  <a:cubicBezTo>
                    <a:pt x="48" y="23"/>
                    <a:pt x="11" y="37"/>
                    <a:pt x="11" y="48"/>
                  </a:cubicBezTo>
                  <a:cubicBezTo>
                    <a:pt x="0" y="70"/>
                    <a:pt x="11" y="118"/>
                    <a:pt x="36" y="129"/>
                  </a:cubicBezTo>
                  <a:cubicBezTo>
                    <a:pt x="140" y="210"/>
                    <a:pt x="257" y="246"/>
                    <a:pt x="386" y="246"/>
                  </a:cubicBezTo>
                  <a:cubicBezTo>
                    <a:pt x="408" y="246"/>
                    <a:pt x="430" y="221"/>
                    <a:pt x="442" y="210"/>
                  </a:cubicBezTo>
                  <a:cubicBezTo>
                    <a:pt x="442" y="188"/>
                    <a:pt x="430" y="151"/>
                    <a:pt x="419" y="140"/>
                  </a:cubicBezTo>
                  <a:cubicBezTo>
                    <a:pt x="316" y="70"/>
                    <a:pt x="210" y="23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5"/>
            <p:cNvSpPr/>
            <p:nvPr/>
          </p:nvSpPr>
          <p:spPr>
            <a:xfrm>
              <a:off x="6995655" y="1406237"/>
              <a:ext cx="46823" cy="21180"/>
            </a:xfrm>
            <a:custGeom>
              <a:avLst/>
              <a:gdLst/>
              <a:ahLst/>
              <a:cxnLst/>
              <a:rect l="l" t="t" r="r" b="b"/>
              <a:pathLst>
                <a:path w="619" h="280" extrusionOk="0">
                  <a:moveTo>
                    <a:pt x="389" y="43"/>
                  </a:moveTo>
                  <a:cubicBezTo>
                    <a:pt x="424" y="43"/>
                    <a:pt x="460" y="48"/>
                    <a:pt x="490" y="48"/>
                  </a:cubicBezTo>
                  <a:cubicBezTo>
                    <a:pt x="515" y="59"/>
                    <a:pt x="537" y="70"/>
                    <a:pt x="537" y="84"/>
                  </a:cubicBezTo>
                  <a:cubicBezTo>
                    <a:pt x="548" y="106"/>
                    <a:pt x="526" y="129"/>
                    <a:pt x="515" y="140"/>
                  </a:cubicBezTo>
                  <a:cubicBezTo>
                    <a:pt x="434" y="165"/>
                    <a:pt x="350" y="198"/>
                    <a:pt x="269" y="224"/>
                  </a:cubicBezTo>
                  <a:cubicBezTo>
                    <a:pt x="247" y="235"/>
                    <a:pt x="236" y="235"/>
                    <a:pt x="210" y="235"/>
                  </a:cubicBezTo>
                  <a:cubicBezTo>
                    <a:pt x="166" y="235"/>
                    <a:pt x="129" y="235"/>
                    <a:pt x="85" y="224"/>
                  </a:cubicBezTo>
                  <a:cubicBezTo>
                    <a:pt x="37" y="210"/>
                    <a:pt x="37" y="187"/>
                    <a:pt x="71" y="165"/>
                  </a:cubicBezTo>
                  <a:cubicBezTo>
                    <a:pt x="141" y="84"/>
                    <a:pt x="236" y="59"/>
                    <a:pt x="339" y="48"/>
                  </a:cubicBezTo>
                  <a:cubicBezTo>
                    <a:pt x="355" y="44"/>
                    <a:pt x="372" y="43"/>
                    <a:pt x="389" y="43"/>
                  </a:cubicBezTo>
                  <a:close/>
                  <a:moveTo>
                    <a:pt x="328" y="0"/>
                  </a:moveTo>
                  <a:cubicBezTo>
                    <a:pt x="224" y="25"/>
                    <a:pt x="118" y="48"/>
                    <a:pt x="37" y="129"/>
                  </a:cubicBezTo>
                  <a:cubicBezTo>
                    <a:pt x="15" y="154"/>
                    <a:pt x="1" y="187"/>
                    <a:pt x="1" y="210"/>
                  </a:cubicBezTo>
                  <a:cubicBezTo>
                    <a:pt x="15" y="235"/>
                    <a:pt x="48" y="257"/>
                    <a:pt x="71" y="268"/>
                  </a:cubicBezTo>
                  <a:cubicBezTo>
                    <a:pt x="118" y="280"/>
                    <a:pt x="166" y="280"/>
                    <a:pt x="210" y="280"/>
                  </a:cubicBezTo>
                  <a:cubicBezTo>
                    <a:pt x="280" y="268"/>
                    <a:pt x="350" y="246"/>
                    <a:pt x="434" y="224"/>
                  </a:cubicBezTo>
                  <a:cubicBezTo>
                    <a:pt x="479" y="210"/>
                    <a:pt x="526" y="187"/>
                    <a:pt x="560" y="154"/>
                  </a:cubicBezTo>
                  <a:cubicBezTo>
                    <a:pt x="618" y="95"/>
                    <a:pt x="596" y="25"/>
                    <a:pt x="5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5"/>
            <p:cNvSpPr/>
            <p:nvPr/>
          </p:nvSpPr>
          <p:spPr>
            <a:xfrm>
              <a:off x="6938623" y="1421743"/>
              <a:ext cx="41301" cy="21558"/>
            </a:xfrm>
            <a:custGeom>
              <a:avLst/>
              <a:gdLst/>
              <a:ahLst/>
              <a:cxnLst/>
              <a:rect l="l" t="t" r="r" b="b"/>
              <a:pathLst>
                <a:path w="546" h="285" extrusionOk="0">
                  <a:moveTo>
                    <a:pt x="415" y="59"/>
                  </a:moveTo>
                  <a:cubicBezTo>
                    <a:pt x="445" y="59"/>
                    <a:pt x="471" y="64"/>
                    <a:pt x="490" y="75"/>
                  </a:cubicBezTo>
                  <a:cubicBezTo>
                    <a:pt x="458" y="147"/>
                    <a:pt x="227" y="235"/>
                    <a:pt x="104" y="235"/>
                  </a:cubicBezTo>
                  <a:cubicBezTo>
                    <a:pt x="85" y="235"/>
                    <a:pt x="69" y="233"/>
                    <a:pt x="57" y="228"/>
                  </a:cubicBezTo>
                  <a:cubicBezTo>
                    <a:pt x="95" y="143"/>
                    <a:pt x="291" y="59"/>
                    <a:pt x="415" y="59"/>
                  </a:cubicBezTo>
                  <a:close/>
                  <a:moveTo>
                    <a:pt x="441" y="0"/>
                  </a:moveTo>
                  <a:cubicBezTo>
                    <a:pt x="433" y="0"/>
                    <a:pt x="426" y="1"/>
                    <a:pt x="420" y="5"/>
                  </a:cubicBezTo>
                  <a:cubicBezTo>
                    <a:pt x="314" y="41"/>
                    <a:pt x="221" y="75"/>
                    <a:pt x="126" y="111"/>
                  </a:cubicBezTo>
                  <a:cubicBezTo>
                    <a:pt x="93" y="122"/>
                    <a:pt x="57" y="144"/>
                    <a:pt x="34" y="181"/>
                  </a:cubicBezTo>
                  <a:cubicBezTo>
                    <a:pt x="1" y="214"/>
                    <a:pt x="12" y="262"/>
                    <a:pt x="57" y="273"/>
                  </a:cubicBezTo>
                  <a:cubicBezTo>
                    <a:pt x="82" y="273"/>
                    <a:pt x="104" y="273"/>
                    <a:pt x="115" y="284"/>
                  </a:cubicBezTo>
                  <a:cubicBezTo>
                    <a:pt x="255" y="262"/>
                    <a:pt x="383" y="214"/>
                    <a:pt x="490" y="144"/>
                  </a:cubicBezTo>
                  <a:cubicBezTo>
                    <a:pt x="512" y="133"/>
                    <a:pt x="523" y="122"/>
                    <a:pt x="534" y="100"/>
                  </a:cubicBezTo>
                  <a:cubicBezTo>
                    <a:pt x="545" y="75"/>
                    <a:pt x="545" y="41"/>
                    <a:pt x="512" y="19"/>
                  </a:cubicBezTo>
                  <a:cubicBezTo>
                    <a:pt x="486" y="9"/>
                    <a:pt x="461" y="0"/>
                    <a:pt x="44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5"/>
            <p:cNvSpPr/>
            <p:nvPr/>
          </p:nvSpPr>
          <p:spPr>
            <a:xfrm>
              <a:off x="6891953" y="1442015"/>
              <a:ext cx="32602" cy="20726"/>
            </a:xfrm>
            <a:custGeom>
              <a:avLst/>
              <a:gdLst/>
              <a:ahLst/>
              <a:cxnLst/>
              <a:rect l="l" t="t" r="r" b="b"/>
              <a:pathLst>
                <a:path w="431" h="274" extrusionOk="0">
                  <a:moveTo>
                    <a:pt x="345" y="56"/>
                  </a:moveTo>
                  <a:cubicBezTo>
                    <a:pt x="360" y="56"/>
                    <a:pt x="373" y="59"/>
                    <a:pt x="383" y="64"/>
                  </a:cubicBezTo>
                  <a:cubicBezTo>
                    <a:pt x="353" y="136"/>
                    <a:pt x="184" y="219"/>
                    <a:pt x="81" y="219"/>
                  </a:cubicBezTo>
                  <a:cubicBezTo>
                    <a:pt x="68" y="219"/>
                    <a:pt x="56" y="217"/>
                    <a:pt x="45" y="214"/>
                  </a:cubicBezTo>
                  <a:cubicBezTo>
                    <a:pt x="95" y="135"/>
                    <a:pt x="256" y="56"/>
                    <a:pt x="345" y="56"/>
                  </a:cubicBezTo>
                  <a:close/>
                  <a:moveTo>
                    <a:pt x="370" y="1"/>
                  </a:moveTo>
                  <a:cubicBezTo>
                    <a:pt x="362" y="1"/>
                    <a:pt x="355" y="2"/>
                    <a:pt x="349" y="5"/>
                  </a:cubicBezTo>
                  <a:cubicBezTo>
                    <a:pt x="221" y="30"/>
                    <a:pt x="115" y="86"/>
                    <a:pt x="23" y="170"/>
                  </a:cubicBezTo>
                  <a:cubicBezTo>
                    <a:pt x="11" y="192"/>
                    <a:pt x="0" y="226"/>
                    <a:pt x="11" y="240"/>
                  </a:cubicBezTo>
                  <a:cubicBezTo>
                    <a:pt x="23" y="251"/>
                    <a:pt x="45" y="262"/>
                    <a:pt x="59" y="273"/>
                  </a:cubicBezTo>
                  <a:cubicBezTo>
                    <a:pt x="162" y="262"/>
                    <a:pt x="338" y="192"/>
                    <a:pt x="394" y="122"/>
                  </a:cubicBezTo>
                  <a:cubicBezTo>
                    <a:pt x="419" y="111"/>
                    <a:pt x="430" y="64"/>
                    <a:pt x="430" y="41"/>
                  </a:cubicBezTo>
                  <a:cubicBezTo>
                    <a:pt x="422" y="14"/>
                    <a:pt x="393" y="1"/>
                    <a:pt x="3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5"/>
            <p:cNvSpPr/>
            <p:nvPr/>
          </p:nvSpPr>
          <p:spPr>
            <a:xfrm>
              <a:off x="7067966" y="1639509"/>
              <a:ext cx="31770" cy="64750"/>
            </a:xfrm>
            <a:custGeom>
              <a:avLst/>
              <a:gdLst/>
              <a:ahLst/>
              <a:cxnLst/>
              <a:rect l="l" t="t" r="r" b="b"/>
              <a:pathLst>
                <a:path w="420" h="856" extrusionOk="0">
                  <a:moveTo>
                    <a:pt x="120" y="57"/>
                  </a:moveTo>
                  <a:cubicBezTo>
                    <a:pt x="152" y="57"/>
                    <a:pt x="190" y="87"/>
                    <a:pt x="210" y="107"/>
                  </a:cubicBezTo>
                  <a:cubicBezTo>
                    <a:pt x="280" y="213"/>
                    <a:pt x="327" y="327"/>
                    <a:pt x="350" y="456"/>
                  </a:cubicBezTo>
                  <a:lnTo>
                    <a:pt x="350" y="537"/>
                  </a:lnTo>
                  <a:lnTo>
                    <a:pt x="361" y="537"/>
                  </a:lnTo>
                  <a:cubicBezTo>
                    <a:pt x="361" y="595"/>
                    <a:pt x="361" y="665"/>
                    <a:pt x="350" y="735"/>
                  </a:cubicBezTo>
                  <a:cubicBezTo>
                    <a:pt x="350" y="757"/>
                    <a:pt x="316" y="783"/>
                    <a:pt x="302" y="805"/>
                  </a:cubicBezTo>
                  <a:cubicBezTo>
                    <a:pt x="280" y="794"/>
                    <a:pt x="246" y="771"/>
                    <a:pt x="232" y="746"/>
                  </a:cubicBezTo>
                  <a:cubicBezTo>
                    <a:pt x="210" y="688"/>
                    <a:pt x="199" y="632"/>
                    <a:pt x="176" y="584"/>
                  </a:cubicBezTo>
                  <a:cubicBezTo>
                    <a:pt x="140" y="492"/>
                    <a:pt x="107" y="397"/>
                    <a:pt x="70" y="305"/>
                  </a:cubicBezTo>
                  <a:cubicBezTo>
                    <a:pt x="59" y="257"/>
                    <a:pt x="48" y="213"/>
                    <a:pt x="37" y="165"/>
                  </a:cubicBezTo>
                  <a:cubicBezTo>
                    <a:pt x="37" y="118"/>
                    <a:pt x="59" y="59"/>
                    <a:pt x="107" y="59"/>
                  </a:cubicBezTo>
                  <a:cubicBezTo>
                    <a:pt x="111" y="58"/>
                    <a:pt x="115" y="57"/>
                    <a:pt x="120" y="57"/>
                  </a:cubicBezTo>
                  <a:close/>
                  <a:moveTo>
                    <a:pt x="142" y="0"/>
                  </a:moveTo>
                  <a:cubicBezTo>
                    <a:pt x="134" y="0"/>
                    <a:pt x="126" y="1"/>
                    <a:pt x="118" y="3"/>
                  </a:cubicBezTo>
                  <a:cubicBezTo>
                    <a:pt x="59" y="25"/>
                    <a:pt x="0" y="59"/>
                    <a:pt x="0" y="129"/>
                  </a:cubicBezTo>
                  <a:cubicBezTo>
                    <a:pt x="0" y="188"/>
                    <a:pt x="0" y="257"/>
                    <a:pt x="23" y="316"/>
                  </a:cubicBezTo>
                  <a:cubicBezTo>
                    <a:pt x="59" y="422"/>
                    <a:pt x="93" y="526"/>
                    <a:pt x="140" y="632"/>
                  </a:cubicBezTo>
                  <a:cubicBezTo>
                    <a:pt x="162" y="688"/>
                    <a:pt x="188" y="757"/>
                    <a:pt x="221" y="805"/>
                  </a:cubicBezTo>
                  <a:cubicBezTo>
                    <a:pt x="230" y="835"/>
                    <a:pt x="264" y="855"/>
                    <a:pt x="296" y="855"/>
                  </a:cubicBezTo>
                  <a:cubicBezTo>
                    <a:pt x="303" y="855"/>
                    <a:pt x="310" y="854"/>
                    <a:pt x="316" y="852"/>
                  </a:cubicBezTo>
                  <a:cubicBezTo>
                    <a:pt x="338" y="852"/>
                    <a:pt x="372" y="816"/>
                    <a:pt x="386" y="783"/>
                  </a:cubicBezTo>
                  <a:cubicBezTo>
                    <a:pt x="408" y="724"/>
                    <a:pt x="408" y="654"/>
                    <a:pt x="419" y="584"/>
                  </a:cubicBezTo>
                  <a:lnTo>
                    <a:pt x="408" y="584"/>
                  </a:lnTo>
                  <a:cubicBezTo>
                    <a:pt x="408" y="514"/>
                    <a:pt x="397" y="456"/>
                    <a:pt x="386" y="397"/>
                  </a:cubicBezTo>
                  <a:cubicBezTo>
                    <a:pt x="372" y="283"/>
                    <a:pt x="316" y="165"/>
                    <a:pt x="246" y="73"/>
                  </a:cubicBezTo>
                  <a:cubicBezTo>
                    <a:pt x="215" y="32"/>
                    <a:pt x="186" y="0"/>
                    <a:pt x="14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5"/>
            <p:cNvSpPr/>
            <p:nvPr/>
          </p:nvSpPr>
          <p:spPr>
            <a:xfrm>
              <a:off x="7036273" y="1579451"/>
              <a:ext cx="36233" cy="47050"/>
            </a:xfrm>
            <a:custGeom>
              <a:avLst/>
              <a:gdLst/>
              <a:ahLst/>
              <a:cxnLst/>
              <a:rect l="l" t="t" r="r" b="b"/>
              <a:pathLst>
                <a:path w="479" h="622" extrusionOk="0">
                  <a:moveTo>
                    <a:pt x="108" y="58"/>
                  </a:moveTo>
                  <a:cubicBezTo>
                    <a:pt x="132" y="58"/>
                    <a:pt x="162" y="66"/>
                    <a:pt x="187" y="74"/>
                  </a:cubicBezTo>
                  <a:cubicBezTo>
                    <a:pt x="199" y="74"/>
                    <a:pt x="199" y="85"/>
                    <a:pt x="210" y="99"/>
                  </a:cubicBezTo>
                  <a:cubicBezTo>
                    <a:pt x="302" y="213"/>
                    <a:pt x="372" y="342"/>
                    <a:pt x="419" y="481"/>
                  </a:cubicBezTo>
                  <a:cubicBezTo>
                    <a:pt x="431" y="504"/>
                    <a:pt x="419" y="551"/>
                    <a:pt x="408" y="562"/>
                  </a:cubicBezTo>
                  <a:cubicBezTo>
                    <a:pt x="404" y="567"/>
                    <a:pt x="393" y="570"/>
                    <a:pt x="380" y="570"/>
                  </a:cubicBezTo>
                  <a:cubicBezTo>
                    <a:pt x="362" y="570"/>
                    <a:pt x="340" y="564"/>
                    <a:pt x="327" y="551"/>
                  </a:cubicBezTo>
                  <a:cubicBezTo>
                    <a:pt x="187" y="459"/>
                    <a:pt x="93" y="319"/>
                    <a:pt x="37" y="143"/>
                  </a:cubicBezTo>
                  <a:cubicBezTo>
                    <a:pt x="48" y="110"/>
                    <a:pt x="59" y="74"/>
                    <a:pt x="81" y="62"/>
                  </a:cubicBezTo>
                  <a:cubicBezTo>
                    <a:pt x="89" y="59"/>
                    <a:pt x="98" y="58"/>
                    <a:pt x="108" y="58"/>
                  </a:cubicBezTo>
                  <a:close/>
                  <a:moveTo>
                    <a:pt x="137" y="0"/>
                  </a:moveTo>
                  <a:cubicBezTo>
                    <a:pt x="116" y="0"/>
                    <a:pt x="94" y="6"/>
                    <a:pt x="70" y="15"/>
                  </a:cubicBezTo>
                  <a:cubicBezTo>
                    <a:pt x="23" y="40"/>
                    <a:pt x="0" y="85"/>
                    <a:pt x="0" y="143"/>
                  </a:cubicBezTo>
                  <a:cubicBezTo>
                    <a:pt x="37" y="353"/>
                    <a:pt x="151" y="504"/>
                    <a:pt x="327" y="610"/>
                  </a:cubicBezTo>
                  <a:lnTo>
                    <a:pt x="338" y="610"/>
                  </a:lnTo>
                  <a:cubicBezTo>
                    <a:pt x="356" y="617"/>
                    <a:pt x="373" y="621"/>
                    <a:pt x="389" y="621"/>
                  </a:cubicBezTo>
                  <a:cubicBezTo>
                    <a:pt x="443" y="621"/>
                    <a:pt x="478" y="578"/>
                    <a:pt x="478" y="504"/>
                  </a:cubicBezTo>
                  <a:lnTo>
                    <a:pt x="478" y="493"/>
                  </a:lnTo>
                  <a:cubicBezTo>
                    <a:pt x="419" y="319"/>
                    <a:pt x="338" y="169"/>
                    <a:pt x="221" y="40"/>
                  </a:cubicBezTo>
                  <a:cubicBezTo>
                    <a:pt x="194" y="12"/>
                    <a:pt x="167" y="0"/>
                    <a:pt x="13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5"/>
            <p:cNvSpPr/>
            <p:nvPr/>
          </p:nvSpPr>
          <p:spPr>
            <a:xfrm>
              <a:off x="6659514" y="1660310"/>
              <a:ext cx="29879" cy="66036"/>
            </a:xfrm>
            <a:custGeom>
              <a:avLst/>
              <a:gdLst/>
              <a:ahLst/>
              <a:cxnLst/>
              <a:rect l="l" t="t" r="r" b="b"/>
              <a:pathLst>
                <a:path w="395" h="873" extrusionOk="0">
                  <a:moveTo>
                    <a:pt x="245" y="50"/>
                  </a:moveTo>
                  <a:cubicBezTo>
                    <a:pt x="249" y="50"/>
                    <a:pt x="252" y="51"/>
                    <a:pt x="254" y="52"/>
                  </a:cubicBezTo>
                  <a:cubicBezTo>
                    <a:pt x="291" y="63"/>
                    <a:pt x="313" y="100"/>
                    <a:pt x="324" y="133"/>
                  </a:cubicBezTo>
                  <a:cubicBezTo>
                    <a:pt x="338" y="170"/>
                    <a:pt x="338" y="228"/>
                    <a:pt x="324" y="273"/>
                  </a:cubicBezTo>
                  <a:cubicBezTo>
                    <a:pt x="291" y="427"/>
                    <a:pt x="243" y="577"/>
                    <a:pt x="210" y="728"/>
                  </a:cubicBezTo>
                  <a:cubicBezTo>
                    <a:pt x="199" y="762"/>
                    <a:pt x="185" y="820"/>
                    <a:pt x="140" y="820"/>
                  </a:cubicBezTo>
                  <a:cubicBezTo>
                    <a:pt x="115" y="809"/>
                    <a:pt x="81" y="762"/>
                    <a:pt x="81" y="717"/>
                  </a:cubicBezTo>
                  <a:cubicBezTo>
                    <a:pt x="59" y="670"/>
                    <a:pt x="59" y="611"/>
                    <a:pt x="59" y="552"/>
                  </a:cubicBezTo>
                  <a:cubicBezTo>
                    <a:pt x="45" y="413"/>
                    <a:pt x="81" y="287"/>
                    <a:pt x="140" y="158"/>
                  </a:cubicBezTo>
                  <a:cubicBezTo>
                    <a:pt x="151" y="133"/>
                    <a:pt x="151" y="111"/>
                    <a:pt x="173" y="100"/>
                  </a:cubicBezTo>
                  <a:cubicBezTo>
                    <a:pt x="195" y="80"/>
                    <a:pt x="224" y="50"/>
                    <a:pt x="245" y="50"/>
                  </a:cubicBezTo>
                  <a:close/>
                  <a:moveTo>
                    <a:pt x="241" y="1"/>
                  </a:moveTo>
                  <a:cubicBezTo>
                    <a:pt x="201" y="1"/>
                    <a:pt x="160" y="21"/>
                    <a:pt x="129" y="63"/>
                  </a:cubicBezTo>
                  <a:cubicBezTo>
                    <a:pt x="115" y="89"/>
                    <a:pt x="104" y="100"/>
                    <a:pt x="92" y="122"/>
                  </a:cubicBezTo>
                  <a:cubicBezTo>
                    <a:pt x="11" y="273"/>
                    <a:pt x="0" y="438"/>
                    <a:pt x="0" y="600"/>
                  </a:cubicBezTo>
                  <a:cubicBezTo>
                    <a:pt x="11" y="670"/>
                    <a:pt x="23" y="751"/>
                    <a:pt x="59" y="820"/>
                  </a:cubicBezTo>
                  <a:cubicBezTo>
                    <a:pt x="76" y="855"/>
                    <a:pt x="104" y="873"/>
                    <a:pt x="135" y="873"/>
                  </a:cubicBezTo>
                  <a:cubicBezTo>
                    <a:pt x="165" y="873"/>
                    <a:pt x="197" y="855"/>
                    <a:pt x="221" y="820"/>
                  </a:cubicBezTo>
                  <a:cubicBezTo>
                    <a:pt x="232" y="798"/>
                    <a:pt x="243" y="762"/>
                    <a:pt x="254" y="728"/>
                  </a:cubicBezTo>
                  <a:cubicBezTo>
                    <a:pt x="291" y="577"/>
                    <a:pt x="338" y="438"/>
                    <a:pt x="372" y="287"/>
                  </a:cubicBezTo>
                  <a:cubicBezTo>
                    <a:pt x="383" y="228"/>
                    <a:pt x="394" y="158"/>
                    <a:pt x="361" y="89"/>
                  </a:cubicBezTo>
                  <a:cubicBezTo>
                    <a:pt x="335" y="31"/>
                    <a:pt x="289" y="1"/>
                    <a:pt x="24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5"/>
            <p:cNvSpPr/>
            <p:nvPr/>
          </p:nvSpPr>
          <p:spPr>
            <a:xfrm>
              <a:off x="6679786" y="1597453"/>
              <a:ext cx="33434" cy="48638"/>
            </a:xfrm>
            <a:custGeom>
              <a:avLst/>
              <a:gdLst/>
              <a:ahLst/>
              <a:cxnLst/>
              <a:rect l="l" t="t" r="r" b="b"/>
              <a:pathLst>
                <a:path w="442" h="643" extrusionOk="0">
                  <a:moveTo>
                    <a:pt x="350" y="45"/>
                  </a:moveTo>
                  <a:cubicBezTo>
                    <a:pt x="372" y="56"/>
                    <a:pt x="383" y="104"/>
                    <a:pt x="405" y="126"/>
                  </a:cubicBezTo>
                  <a:lnTo>
                    <a:pt x="394" y="140"/>
                  </a:lnTo>
                  <a:cubicBezTo>
                    <a:pt x="394" y="162"/>
                    <a:pt x="394" y="185"/>
                    <a:pt x="383" y="210"/>
                  </a:cubicBezTo>
                  <a:cubicBezTo>
                    <a:pt x="350" y="336"/>
                    <a:pt x="291" y="442"/>
                    <a:pt x="185" y="545"/>
                  </a:cubicBezTo>
                  <a:cubicBezTo>
                    <a:pt x="162" y="570"/>
                    <a:pt x="104" y="593"/>
                    <a:pt x="81" y="593"/>
                  </a:cubicBezTo>
                  <a:cubicBezTo>
                    <a:pt x="34" y="570"/>
                    <a:pt x="45" y="512"/>
                    <a:pt x="56" y="464"/>
                  </a:cubicBezTo>
                  <a:cubicBezTo>
                    <a:pt x="104" y="350"/>
                    <a:pt x="162" y="243"/>
                    <a:pt x="210" y="126"/>
                  </a:cubicBezTo>
                  <a:cubicBezTo>
                    <a:pt x="221" y="104"/>
                    <a:pt x="232" y="93"/>
                    <a:pt x="243" y="81"/>
                  </a:cubicBezTo>
                  <a:cubicBezTo>
                    <a:pt x="280" y="56"/>
                    <a:pt x="313" y="45"/>
                    <a:pt x="350" y="45"/>
                  </a:cubicBezTo>
                  <a:close/>
                  <a:moveTo>
                    <a:pt x="291" y="0"/>
                  </a:moveTo>
                  <a:cubicBezTo>
                    <a:pt x="232" y="0"/>
                    <a:pt x="196" y="34"/>
                    <a:pt x="174" y="81"/>
                  </a:cubicBezTo>
                  <a:cubicBezTo>
                    <a:pt x="115" y="210"/>
                    <a:pt x="70" y="336"/>
                    <a:pt x="12" y="464"/>
                  </a:cubicBezTo>
                  <a:cubicBezTo>
                    <a:pt x="0" y="500"/>
                    <a:pt x="0" y="523"/>
                    <a:pt x="0" y="559"/>
                  </a:cubicBezTo>
                  <a:cubicBezTo>
                    <a:pt x="9" y="610"/>
                    <a:pt x="42" y="642"/>
                    <a:pt x="87" y="642"/>
                  </a:cubicBezTo>
                  <a:cubicBezTo>
                    <a:pt x="104" y="642"/>
                    <a:pt x="121" y="638"/>
                    <a:pt x="140" y="629"/>
                  </a:cubicBezTo>
                  <a:cubicBezTo>
                    <a:pt x="185" y="615"/>
                    <a:pt x="232" y="581"/>
                    <a:pt x="255" y="545"/>
                  </a:cubicBezTo>
                  <a:cubicBezTo>
                    <a:pt x="313" y="453"/>
                    <a:pt x="372" y="350"/>
                    <a:pt x="419" y="243"/>
                  </a:cubicBezTo>
                  <a:cubicBezTo>
                    <a:pt x="431" y="210"/>
                    <a:pt x="431" y="174"/>
                    <a:pt x="442" y="140"/>
                  </a:cubicBezTo>
                  <a:cubicBezTo>
                    <a:pt x="431" y="45"/>
                    <a:pt x="383" y="0"/>
                    <a:pt x="29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5"/>
            <p:cNvSpPr/>
            <p:nvPr/>
          </p:nvSpPr>
          <p:spPr>
            <a:xfrm>
              <a:off x="7015094" y="1744269"/>
              <a:ext cx="30635" cy="22617"/>
            </a:xfrm>
            <a:custGeom>
              <a:avLst/>
              <a:gdLst/>
              <a:ahLst/>
              <a:cxnLst/>
              <a:rect l="l" t="t" r="r" b="b"/>
              <a:pathLst>
                <a:path w="405" h="299" extrusionOk="0">
                  <a:moveTo>
                    <a:pt x="129" y="48"/>
                  </a:moveTo>
                  <a:cubicBezTo>
                    <a:pt x="222" y="60"/>
                    <a:pt x="280" y="71"/>
                    <a:pt x="317" y="141"/>
                  </a:cubicBezTo>
                  <a:cubicBezTo>
                    <a:pt x="328" y="166"/>
                    <a:pt x="328" y="199"/>
                    <a:pt x="317" y="236"/>
                  </a:cubicBezTo>
                  <a:cubicBezTo>
                    <a:pt x="317" y="244"/>
                    <a:pt x="293" y="251"/>
                    <a:pt x="271" y="251"/>
                  </a:cubicBezTo>
                  <a:cubicBezTo>
                    <a:pt x="262" y="251"/>
                    <a:pt x="253" y="250"/>
                    <a:pt x="247" y="247"/>
                  </a:cubicBezTo>
                  <a:cubicBezTo>
                    <a:pt x="199" y="236"/>
                    <a:pt x="141" y="211"/>
                    <a:pt x="107" y="177"/>
                  </a:cubicBezTo>
                  <a:cubicBezTo>
                    <a:pt x="82" y="166"/>
                    <a:pt x="60" y="130"/>
                    <a:pt x="71" y="107"/>
                  </a:cubicBezTo>
                  <a:cubicBezTo>
                    <a:pt x="82" y="85"/>
                    <a:pt x="118" y="60"/>
                    <a:pt x="129" y="48"/>
                  </a:cubicBezTo>
                  <a:close/>
                  <a:moveTo>
                    <a:pt x="152" y="1"/>
                  </a:moveTo>
                  <a:cubicBezTo>
                    <a:pt x="82" y="1"/>
                    <a:pt x="37" y="37"/>
                    <a:pt x="12" y="96"/>
                  </a:cubicBezTo>
                  <a:cubicBezTo>
                    <a:pt x="1" y="141"/>
                    <a:pt x="12" y="188"/>
                    <a:pt x="82" y="236"/>
                  </a:cubicBezTo>
                  <a:cubicBezTo>
                    <a:pt x="129" y="258"/>
                    <a:pt x="188" y="280"/>
                    <a:pt x="247" y="294"/>
                  </a:cubicBezTo>
                  <a:cubicBezTo>
                    <a:pt x="259" y="297"/>
                    <a:pt x="270" y="298"/>
                    <a:pt x="280" y="298"/>
                  </a:cubicBezTo>
                  <a:cubicBezTo>
                    <a:pt x="362" y="298"/>
                    <a:pt x="405" y="225"/>
                    <a:pt x="373" y="141"/>
                  </a:cubicBezTo>
                  <a:cubicBezTo>
                    <a:pt x="339" y="48"/>
                    <a:pt x="247" y="1"/>
                    <a:pt x="15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5"/>
            <p:cNvSpPr/>
            <p:nvPr/>
          </p:nvSpPr>
          <p:spPr>
            <a:xfrm>
              <a:off x="7064335" y="1763255"/>
              <a:ext cx="23979" cy="25265"/>
            </a:xfrm>
            <a:custGeom>
              <a:avLst/>
              <a:gdLst/>
              <a:ahLst/>
              <a:cxnLst/>
              <a:rect l="l" t="t" r="r" b="b"/>
              <a:pathLst>
                <a:path w="317" h="334" extrusionOk="0">
                  <a:moveTo>
                    <a:pt x="96" y="55"/>
                  </a:moveTo>
                  <a:cubicBezTo>
                    <a:pt x="107" y="55"/>
                    <a:pt x="118" y="58"/>
                    <a:pt x="129" y="66"/>
                  </a:cubicBezTo>
                  <a:cubicBezTo>
                    <a:pt x="199" y="113"/>
                    <a:pt x="247" y="169"/>
                    <a:pt x="247" y="217"/>
                  </a:cubicBezTo>
                  <a:cubicBezTo>
                    <a:pt x="247" y="254"/>
                    <a:pt x="224" y="282"/>
                    <a:pt x="193" y="282"/>
                  </a:cubicBezTo>
                  <a:cubicBezTo>
                    <a:pt x="185" y="282"/>
                    <a:pt x="175" y="280"/>
                    <a:pt x="166" y="275"/>
                  </a:cubicBezTo>
                  <a:cubicBezTo>
                    <a:pt x="107" y="264"/>
                    <a:pt x="48" y="158"/>
                    <a:pt x="60" y="99"/>
                  </a:cubicBezTo>
                  <a:cubicBezTo>
                    <a:pt x="60" y="69"/>
                    <a:pt x="76" y="55"/>
                    <a:pt x="96" y="55"/>
                  </a:cubicBezTo>
                  <a:close/>
                  <a:moveTo>
                    <a:pt x="102" y="1"/>
                  </a:moveTo>
                  <a:cubicBezTo>
                    <a:pt x="46" y="1"/>
                    <a:pt x="1" y="43"/>
                    <a:pt x="1" y="113"/>
                  </a:cubicBezTo>
                  <a:cubicBezTo>
                    <a:pt x="1" y="205"/>
                    <a:pt x="48" y="275"/>
                    <a:pt x="129" y="323"/>
                  </a:cubicBezTo>
                  <a:cubicBezTo>
                    <a:pt x="155" y="334"/>
                    <a:pt x="166" y="334"/>
                    <a:pt x="177" y="334"/>
                  </a:cubicBezTo>
                  <a:cubicBezTo>
                    <a:pt x="269" y="334"/>
                    <a:pt x="317" y="275"/>
                    <a:pt x="294" y="194"/>
                  </a:cubicBezTo>
                  <a:cubicBezTo>
                    <a:pt x="280" y="124"/>
                    <a:pt x="236" y="66"/>
                    <a:pt x="166" y="18"/>
                  </a:cubicBezTo>
                  <a:cubicBezTo>
                    <a:pt x="144" y="6"/>
                    <a:pt x="122" y="1"/>
                    <a:pt x="10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5"/>
            <p:cNvSpPr/>
            <p:nvPr/>
          </p:nvSpPr>
          <p:spPr>
            <a:xfrm>
              <a:off x="6976442" y="1731108"/>
              <a:ext cx="23752" cy="20575"/>
            </a:xfrm>
            <a:custGeom>
              <a:avLst/>
              <a:gdLst/>
              <a:ahLst/>
              <a:cxnLst/>
              <a:rect l="l" t="t" r="r" b="b"/>
              <a:pathLst>
                <a:path w="314" h="272" extrusionOk="0">
                  <a:moveTo>
                    <a:pt x="116" y="45"/>
                  </a:moveTo>
                  <a:cubicBezTo>
                    <a:pt x="123" y="45"/>
                    <a:pt x="131" y="47"/>
                    <a:pt x="140" y="49"/>
                  </a:cubicBezTo>
                  <a:cubicBezTo>
                    <a:pt x="210" y="60"/>
                    <a:pt x="255" y="105"/>
                    <a:pt x="269" y="164"/>
                  </a:cubicBezTo>
                  <a:cubicBezTo>
                    <a:pt x="269" y="175"/>
                    <a:pt x="255" y="200"/>
                    <a:pt x="244" y="211"/>
                  </a:cubicBezTo>
                  <a:cubicBezTo>
                    <a:pt x="233" y="228"/>
                    <a:pt x="212" y="236"/>
                    <a:pt x="189" y="236"/>
                  </a:cubicBezTo>
                  <a:cubicBezTo>
                    <a:pt x="166" y="236"/>
                    <a:pt x="139" y="228"/>
                    <a:pt x="115" y="211"/>
                  </a:cubicBezTo>
                  <a:cubicBezTo>
                    <a:pt x="71" y="189"/>
                    <a:pt x="45" y="153"/>
                    <a:pt x="59" y="94"/>
                  </a:cubicBezTo>
                  <a:cubicBezTo>
                    <a:pt x="68" y="67"/>
                    <a:pt x="85" y="45"/>
                    <a:pt x="116" y="45"/>
                  </a:cubicBezTo>
                  <a:close/>
                  <a:moveTo>
                    <a:pt x="133" y="1"/>
                  </a:moveTo>
                  <a:cubicBezTo>
                    <a:pt x="127" y="1"/>
                    <a:pt x="121" y="1"/>
                    <a:pt x="115" y="2"/>
                  </a:cubicBezTo>
                  <a:cubicBezTo>
                    <a:pt x="45" y="2"/>
                    <a:pt x="1" y="60"/>
                    <a:pt x="12" y="130"/>
                  </a:cubicBezTo>
                  <a:cubicBezTo>
                    <a:pt x="12" y="206"/>
                    <a:pt x="82" y="271"/>
                    <a:pt x="177" y="271"/>
                  </a:cubicBezTo>
                  <a:cubicBezTo>
                    <a:pt x="184" y="271"/>
                    <a:pt x="192" y="271"/>
                    <a:pt x="199" y="270"/>
                  </a:cubicBezTo>
                  <a:cubicBezTo>
                    <a:pt x="280" y="270"/>
                    <a:pt x="314" y="222"/>
                    <a:pt x="314" y="153"/>
                  </a:cubicBezTo>
                  <a:cubicBezTo>
                    <a:pt x="303" y="77"/>
                    <a:pt x="221" y="1"/>
                    <a:pt x="13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5"/>
            <p:cNvSpPr/>
            <p:nvPr/>
          </p:nvSpPr>
          <p:spPr>
            <a:xfrm>
              <a:off x="6722068" y="1759321"/>
              <a:ext cx="29879" cy="23979"/>
            </a:xfrm>
            <a:custGeom>
              <a:avLst/>
              <a:gdLst/>
              <a:ahLst/>
              <a:cxnLst/>
              <a:rect l="l" t="t" r="r" b="b"/>
              <a:pathLst>
                <a:path w="395" h="317" extrusionOk="0">
                  <a:moveTo>
                    <a:pt x="224" y="50"/>
                  </a:moveTo>
                  <a:cubicBezTo>
                    <a:pt x="239" y="50"/>
                    <a:pt x="253" y="53"/>
                    <a:pt x="266" y="59"/>
                  </a:cubicBezTo>
                  <a:cubicBezTo>
                    <a:pt x="313" y="70"/>
                    <a:pt x="324" y="118"/>
                    <a:pt x="302" y="151"/>
                  </a:cubicBezTo>
                  <a:cubicBezTo>
                    <a:pt x="254" y="210"/>
                    <a:pt x="196" y="246"/>
                    <a:pt x="126" y="257"/>
                  </a:cubicBezTo>
                  <a:cubicBezTo>
                    <a:pt x="121" y="258"/>
                    <a:pt x="117" y="259"/>
                    <a:pt x="113" y="259"/>
                  </a:cubicBezTo>
                  <a:cubicBezTo>
                    <a:pt x="74" y="259"/>
                    <a:pt x="46" y="217"/>
                    <a:pt x="56" y="176"/>
                  </a:cubicBezTo>
                  <a:cubicBezTo>
                    <a:pt x="68" y="110"/>
                    <a:pt x="155" y="50"/>
                    <a:pt x="224" y="50"/>
                  </a:cubicBezTo>
                  <a:close/>
                  <a:moveTo>
                    <a:pt x="230" y="0"/>
                  </a:moveTo>
                  <a:cubicBezTo>
                    <a:pt x="129" y="0"/>
                    <a:pt x="9" y="81"/>
                    <a:pt x="0" y="188"/>
                  </a:cubicBezTo>
                  <a:cubicBezTo>
                    <a:pt x="0" y="257"/>
                    <a:pt x="45" y="316"/>
                    <a:pt x="115" y="316"/>
                  </a:cubicBezTo>
                  <a:cubicBezTo>
                    <a:pt x="210" y="291"/>
                    <a:pt x="291" y="257"/>
                    <a:pt x="349" y="188"/>
                  </a:cubicBezTo>
                  <a:cubicBezTo>
                    <a:pt x="394" y="118"/>
                    <a:pt x="372" y="37"/>
                    <a:pt x="291" y="12"/>
                  </a:cubicBezTo>
                  <a:cubicBezTo>
                    <a:pt x="272" y="4"/>
                    <a:pt x="252" y="0"/>
                    <a:pt x="23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5"/>
            <p:cNvSpPr/>
            <p:nvPr/>
          </p:nvSpPr>
          <p:spPr>
            <a:xfrm>
              <a:off x="6681450" y="1782391"/>
              <a:ext cx="22920" cy="26702"/>
            </a:xfrm>
            <a:custGeom>
              <a:avLst/>
              <a:gdLst/>
              <a:ahLst/>
              <a:cxnLst/>
              <a:rect l="l" t="t" r="r" b="b"/>
              <a:pathLst>
                <a:path w="303" h="353" extrusionOk="0">
                  <a:moveTo>
                    <a:pt x="191" y="49"/>
                  </a:moveTo>
                  <a:cubicBezTo>
                    <a:pt x="216" y="49"/>
                    <a:pt x="244" y="81"/>
                    <a:pt x="244" y="126"/>
                  </a:cubicBezTo>
                  <a:lnTo>
                    <a:pt x="258" y="140"/>
                  </a:lnTo>
                  <a:cubicBezTo>
                    <a:pt x="221" y="184"/>
                    <a:pt x="199" y="232"/>
                    <a:pt x="163" y="279"/>
                  </a:cubicBezTo>
                  <a:cubicBezTo>
                    <a:pt x="157" y="285"/>
                    <a:pt x="143" y="288"/>
                    <a:pt x="126" y="288"/>
                  </a:cubicBezTo>
                  <a:cubicBezTo>
                    <a:pt x="110" y="288"/>
                    <a:pt x="93" y="285"/>
                    <a:pt x="82" y="279"/>
                  </a:cubicBezTo>
                  <a:cubicBezTo>
                    <a:pt x="71" y="265"/>
                    <a:pt x="59" y="232"/>
                    <a:pt x="59" y="209"/>
                  </a:cubicBezTo>
                  <a:cubicBezTo>
                    <a:pt x="71" y="140"/>
                    <a:pt x="118" y="92"/>
                    <a:pt x="174" y="56"/>
                  </a:cubicBezTo>
                  <a:cubicBezTo>
                    <a:pt x="179" y="51"/>
                    <a:pt x="185" y="49"/>
                    <a:pt x="191" y="49"/>
                  </a:cubicBezTo>
                  <a:close/>
                  <a:moveTo>
                    <a:pt x="200" y="1"/>
                  </a:moveTo>
                  <a:cubicBezTo>
                    <a:pt x="172" y="1"/>
                    <a:pt x="142" y="18"/>
                    <a:pt x="118" y="33"/>
                  </a:cubicBezTo>
                  <a:cubicBezTo>
                    <a:pt x="59" y="81"/>
                    <a:pt x="23" y="140"/>
                    <a:pt x="12" y="221"/>
                  </a:cubicBezTo>
                  <a:cubicBezTo>
                    <a:pt x="1" y="265"/>
                    <a:pt x="23" y="302"/>
                    <a:pt x="59" y="335"/>
                  </a:cubicBezTo>
                  <a:cubicBezTo>
                    <a:pt x="80" y="347"/>
                    <a:pt x="101" y="353"/>
                    <a:pt x="121" y="353"/>
                  </a:cubicBezTo>
                  <a:cubicBezTo>
                    <a:pt x="145" y="353"/>
                    <a:pt x="168" y="344"/>
                    <a:pt x="188" y="324"/>
                  </a:cubicBezTo>
                  <a:cubicBezTo>
                    <a:pt x="258" y="279"/>
                    <a:pt x="291" y="209"/>
                    <a:pt x="302" y="103"/>
                  </a:cubicBezTo>
                  <a:cubicBezTo>
                    <a:pt x="280" y="81"/>
                    <a:pt x="269" y="33"/>
                    <a:pt x="233" y="11"/>
                  </a:cubicBezTo>
                  <a:cubicBezTo>
                    <a:pt x="223" y="4"/>
                    <a:pt x="212" y="1"/>
                    <a:pt x="20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5"/>
            <p:cNvSpPr/>
            <p:nvPr/>
          </p:nvSpPr>
          <p:spPr>
            <a:xfrm>
              <a:off x="6764275" y="1741697"/>
              <a:ext cx="23752" cy="21256"/>
            </a:xfrm>
            <a:custGeom>
              <a:avLst/>
              <a:gdLst/>
              <a:ahLst/>
              <a:cxnLst/>
              <a:rect l="l" t="t" r="r" b="b"/>
              <a:pathLst>
                <a:path w="314" h="281" extrusionOk="0">
                  <a:moveTo>
                    <a:pt x="198" y="46"/>
                  </a:moveTo>
                  <a:cubicBezTo>
                    <a:pt x="229" y="46"/>
                    <a:pt x="255" y="88"/>
                    <a:pt x="255" y="130"/>
                  </a:cubicBezTo>
                  <a:cubicBezTo>
                    <a:pt x="255" y="180"/>
                    <a:pt x="179" y="239"/>
                    <a:pt x="121" y="239"/>
                  </a:cubicBezTo>
                  <a:cubicBezTo>
                    <a:pt x="111" y="239"/>
                    <a:pt x="101" y="237"/>
                    <a:pt x="93" y="233"/>
                  </a:cubicBezTo>
                  <a:cubicBezTo>
                    <a:pt x="46" y="222"/>
                    <a:pt x="34" y="164"/>
                    <a:pt x="71" y="130"/>
                  </a:cubicBezTo>
                  <a:cubicBezTo>
                    <a:pt x="93" y="94"/>
                    <a:pt x="141" y="71"/>
                    <a:pt x="185" y="49"/>
                  </a:cubicBezTo>
                  <a:cubicBezTo>
                    <a:pt x="190" y="47"/>
                    <a:pt x="194" y="46"/>
                    <a:pt x="198" y="46"/>
                  </a:cubicBezTo>
                  <a:close/>
                  <a:moveTo>
                    <a:pt x="191" y="0"/>
                  </a:moveTo>
                  <a:cubicBezTo>
                    <a:pt x="186" y="0"/>
                    <a:pt x="180" y="1"/>
                    <a:pt x="174" y="1"/>
                  </a:cubicBezTo>
                  <a:cubicBezTo>
                    <a:pt x="82" y="1"/>
                    <a:pt x="1" y="82"/>
                    <a:pt x="12" y="175"/>
                  </a:cubicBezTo>
                  <a:cubicBezTo>
                    <a:pt x="12" y="245"/>
                    <a:pt x="57" y="281"/>
                    <a:pt x="127" y="281"/>
                  </a:cubicBezTo>
                  <a:cubicBezTo>
                    <a:pt x="233" y="281"/>
                    <a:pt x="314" y="200"/>
                    <a:pt x="303" y="119"/>
                  </a:cubicBezTo>
                  <a:cubicBezTo>
                    <a:pt x="303" y="55"/>
                    <a:pt x="253" y="0"/>
                    <a:pt x="19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828603-13AE-364D-B5FA-9F52D073D8CF}"/>
              </a:ext>
            </a:extLst>
          </p:cNvPr>
          <p:cNvSpPr txBox="1"/>
          <p:nvPr/>
        </p:nvSpPr>
        <p:spPr>
          <a:xfrm>
            <a:off x="1799888" y="1455922"/>
            <a:ext cx="5784764" cy="289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Clr>
                <a:srgbClr val="4D719D"/>
              </a:buClr>
              <a:buSzPts val="1100"/>
              <a:buNone/>
            </a:pPr>
            <a:r>
              <a:rPr lang="en-US" sz="2000" dirty="0">
                <a:latin typeface="Bahnschrift SemiBold" panose="020B0502040204020203" pitchFamily="34" charset="0"/>
              </a:rPr>
              <a:t>- 3 sets of pictures (3 pictures/set) </a:t>
            </a:r>
          </a:p>
          <a:p>
            <a:pPr marL="0" lvl="0" indent="0">
              <a:buClr>
                <a:srgbClr val="4D719D"/>
              </a:buClr>
              <a:buSzPts val="1100"/>
              <a:buNone/>
            </a:pPr>
            <a:r>
              <a:rPr lang="en-US" sz="2000" dirty="0">
                <a:latin typeface="Bahnschrift SemiBold" panose="020B0502040204020203" pitchFamily="34" charset="0"/>
              </a:rPr>
              <a:t>If you: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the correct answer after the 1</a:t>
            </a:r>
            <a:r>
              <a:rPr lang="en-US" sz="2000" b="1" baseline="3000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picture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you get the biggest gift.</a:t>
            </a:r>
            <a:endParaRPr lang="en-US" sz="2000" b="1" dirty="0">
              <a:effectLst/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the correct answer after the 2</a:t>
            </a:r>
            <a:r>
              <a:rPr lang="en-US" sz="2000" b="1" baseline="3000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picture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you get smaller gift.</a:t>
            </a:r>
            <a:endParaRPr lang="en-US" sz="2000" b="1" dirty="0">
              <a:effectLst/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the correct answer after the 3</a:t>
            </a:r>
            <a:r>
              <a:rPr lang="en-US" sz="2000" b="1" baseline="30000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picture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you get the smallest gift.</a:t>
            </a:r>
            <a:endParaRPr lang="en-US" sz="2000" b="1" dirty="0">
              <a:effectLst/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C3BF05-6FA1-824B-B3A0-C6B988F7F07D}"/>
              </a:ext>
            </a:extLst>
          </p:cNvPr>
          <p:cNvSpPr/>
          <p:nvPr/>
        </p:nvSpPr>
        <p:spPr>
          <a:xfrm>
            <a:off x="881280" y="387680"/>
            <a:ext cx="3870477" cy="4401204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E3E9EA-EC10-8D4A-A62A-569B5620CFB6}"/>
              </a:ext>
            </a:extLst>
          </p:cNvPr>
          <p:cNvSpPr/>
          <p:nvPr/>
        </p:nvSpPr>
        <p:spPr>
          <a:xfrm>
            <a:off x="4751756" y="354617"/>
            <a:ext cx="4043436" cy="4434268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258CA5-729C-BE48-8B64-03E03A0527E6}"/>
              </a:ext>
            </a:extLst>
          </p:cNvPr>
          <p:cNvSpPr txBox="1"/>
          <p:nvPr/>
        </p:nvSpPr>
        <p:spPr>
          <a:xfrm>
            <a:off x="881279" y="387680"/>
            <a:ext cx="38704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Laura</a:t>
            </a:r>
          </a:p>
          <a:p>
            <a:pPr algn="just"/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sz="1400" dirty="0"/>
            </a:br>
            <a:r>
              <a:rPr lang="en-US" sz="1400" dirty="0"/>
              <a:t>board where I can exchange comments and ideas about my projects with my classmates. The only disadvantage is I really need to have a fast Internet connection. </a:t>
            </a:r>
          </a:p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D56A12-2754-8D41-8097-757547FFB493}"/>
              </a:ext>
            </a:extLst>
          </p:cNvPr>
          <p:cNvSpPr txBox="1"/>
          <p:nvPr/>
        </p:nvSpPr>
        <p:spPr>
          <a:xfrm>
            <a:off x="4839855" y="387680"/>
            <a:ext cx="368530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Kim</a:t>
            </a:r>
          </a:p>
          <a:p>
            <a:endParaRPr lang="en-US" sz="1400" dirty="0"/>
          </a:p>
          <a:p>
            <a:pPr algn="just"/>
            <a:r>
              <a:rPr lang="en-US" sz="1400" dirty="0"/>
              <a:t>I think face-to-face learning is better than online learning because I can communicate with teachers and other classmates</a:t>
            </a:r>
            <a:br>
              <a:rPr lang="en-US" sz="1400" dirty="0"/>
            </a:br>
            <a:r>
              <a:rPr lang="en-US" sz="1400" dirty="0"/>
              <a:t>immediately and directly when I have questions. </a:t>
            </a:r>
          </a:p>
          <a:p>
            <a:pPr algn="just"/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endParaRPr lang="x-non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51C69AA-51D8-6843-91C0-E6F842349405}"/>
              </a:ext>
            </a:extLst>
          </p:cNvPr>
          <p:cNvCxnSpPr/>
          <p:nvPr/>
        </p:nvCxnSpPr>
        <p:spPr>
          <a:xfrm>
            <a:off x="4922981" y="1052945"/>
            <a:ext cx="356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44C4EFC-58B1-7A42-87CA-62A54574265C}"/>
              </a:ext>
            </a:extLst>
          </p:cNvPr>
          <p:cNvCxnSpPr/>
          <p:nvPr/>
        </p:nvCxnSpPr>
        <p:spPr>
          <a:xfrm>
            <a:off x="4922981" y="1274618"/>
            <a:ext cx="11822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44886D-53B9-334F-ACE1-F2BAC0D667A9}"/>
              </a:ext>
            </a:extLst>
          </p:cNvPr>
          <p:cNvSpPr txBox="1"/>
          <p:nvPr/>
        </p:nvSpPr>
        <p:spPr>
          <a:xfrm>
            <a:off x="6613403" y="431407"/>
            <a:ext cx="2892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x-none" sz="2000" dirty="0">
                <a:solidFill>
                  <a:srgbClr val="FF0000"/>
                </a:solidFill>
              </a:rPr>
              <a:t>sn’t as good as</a:t>
            </a:r>
          </a:p>
        </p:txBody>
      </p:sp>
      <p:sp>
        <p:nvSpPr>
          <p:cNvPr id="2" name="Left Arrow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411A81D-4E93-B844-A05B-92DDBEAF9173}"/>
              </a:ext>
            </a:extLst>
          </p:cNvPr>
          <p:cNvSpPr/>
          <p:nvPr/>
        </p:nvSpPr>
        <p:spPr>
          <a:xfrm>
            <a:off x="7915837" y="4359008"/>
            <a:ext cx="470780" cy="35308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585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581351-33B8-D443-BB42-132BFCCD1A24}"/>
              </a:ext>
            </a:extLst>
          </p:cNvPr>
          <p:cNvSpPr txBox="1"/>
          <p:nvPr/>
        </p:nvSpPr>
        <p:spPr>
          <a:xfrm>
            <a:off x="1357745" y="729673"/>
            <a:ext cx="209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/>
              <a:t>This person: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99974C-768D-984E-B70D-4D09AACE4597}"/>
              </a:ext>
            </a:extLst>
          </p:cNvPr>
          <p:cNvSpPr txBox="1"/>
          <p:nvPr/>
        </p:nvSpPr>
        <p:spPr>
          <a:xfrm>
            <a:off x="1117599" y="1191491"/>
            <a:ext cx="562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 thinks that online learning isn’t as good as face-to-face learning.</a:t>
            </a:r>
          </a:p>
          <a:p>
            <a:endParaRPr lang="x-none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8EBA1A-7FDF-5143-8FD4-7257512407B0}"/>
              </a:ext>
            </a:extLst>
          </p:cNvPr>
          <p:cNvSpPr txBox="1"/>
          <p:nvPr/>
        </p:nvSpPr>
        <p:spPr>
          <a:xfrm>
            <a:off x="1140529" y="1753015"/>
            <a:ext cx="520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2. gains the same knowledge in both ways of learning.</a:t>
            </a:r>
          </a:p>
          <a:p>
            <a:endParaRPr lang="x-non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916D0C-F171-5C48-9B5E-8C27384DA9EF}"/>
              </a:ext>
            </a:extLst>
          </p:cNvPr>
          <p:cNvSpPr txBox="1"/>
          <p:nvPr/>
        </p:nvSpPr>
        <p:spPr>
          <a:xfrm>
            <a:off x="1140529" y="2172520"/>
            <a:ext cx="525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 has more direct conversations and discussions.</a:t>
            </a:r>
          </a:p>
          <a:p>
            <a:endParaRPr lang="x-none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9B4F42-670A-4C47-BD42-3B9F8246C0DE}"/>
              </a:ext>
            </a:extLst>
          </p:cNvPr>
          <p:cNvSpPr txBox="1"/>
          <p:nvPr/>
        </p:nvSpPr>
        <p:spPr>
          <a:xfrm>
            <a:off x="1145308" y="2637855"/>
            <a:ext cx="478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4. uses emails to contact classmates.</a:t>
            </a:r>
          </a:p>
          <a:p>
            <a:endParaRPr lang="x-none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16E670-E8BB-E244-AEDA-3F9DCE3708C2}"/>
              </a:ext>
            </a:extLst>
          </p:cNvPr>
          <p:cNvSpPr txBox="1"/>
          <p:nvPr/>
        </p:nvSpPr>
        <p:spPr>
          <a:xfrm>
            <a:off x="1145308" y="3161075"/>
            <a:ext cx="46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5. can pay more attention in class.</a:t>
            </a:r>
          </a:p>
          <a:p>
            <a:endParaRPr lang="x-none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CE3C98-D3B1-E24E-B3CB-68F3EFF54F73}"/>
              </a:ext>
            </a:extLst>
          </p:cNvPr>
          <p:cNvSpPr txBox="1"/>
          <p:nvPr/>
        </p:nvSpPr>
        <p:spPr>
          <a:xfrm>
            <a:off x="1145308" y="3707351"/>
            <a:ext cx="46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6. needs to have access to high-speed Internet.</a:t>
            </a:r>
          </a:p>
          <a:p>
            <a:endParaRPr lang="x-none" sz="1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B282409-0CFB-8D42-BEAC-A87025681BF0}"/>
              </a:ext>
            </a:extLst>
          </p:cNvPr>
          <p:cNvCxnSpPr/>
          <p:nvPr/>
        </p:nvCxnSpPr>
        <p:spPr>
          <a:xfrm>
            <a:off x="2448427" y="1473869"/>
            <a:ext cx="11610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4E1FE80-6890-B848-984F-2F031B03D3D4}"/>
              </a:ext>
            </a:extLst>
          </p:cNvPr>
          <p:cNvCxnSpPr/>
          <p:nvPr/>
        </p:nvCxnSpPr>
        <p:spPr>
          <a:xfrm>
            <a:off x="3759868" y="1473869"/>
            <a:ext cx="366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B000E65-3A6A-7D49-BF47-665FA3C0FB13}"/>
              </a:ext>
            </a:extLst>
          </p:cNvPr>
          <p:cNvCxnSpPr/>
          <p:nvPr/>
        </p:nvCxnSpPr>
        <p:spPr>
          <a:xfrm>
            <a:off x="4475747" y="1473869"/>
            <a:ext cx="4451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30D10B5-A26F-D948-81E6-D7F8BD27A76D}"/>
              </a:ext>
            </a:extLst>
          </p:cNvPr>
          <p:cNvCxnSpPr/>
          <p:nvPr/>
        </p:nvCxnSpPr>
        <p:spPr>
          <a:xfrm>
            <a:off x="5059279" y="1473869"/>
            <a:ext cx="12813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7034562-CCCD-CB4A-8491-0724B9F08745}"/>
              </a:ext>
            </a:extLst>
          </p:cNvPr>
          <p:cNvCxnSpPr>
            <a:cxnSpLocks/>
          </p:cNvCxnSpPr>
          <p:nvPr/>
        </p:nvCxnSpPr>
        <p:spPr>
          <a:xfrm>
            <a:off x="1482132" y="2022488"/>
            <a:ext cx="4772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698F594-14F5-9541-B190-F218B5CD4147}"/>
              </a:ext>
            </a:extLst>
          </p:cNvPr>
          <p:cNvCxnSpPr/>
          <p:nvPr/>
        </p:nvCxnSpPr>
        <p:spPr>
          <a:xfrm>
            <a:off x="2351314" y="2022488"/>
            <a:ext cx="15022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8ED5A49D-33D7-A94E-80BD-E58E74DC4270}"/>
              </a:ext>
            </a:extLst>
          </p:cNvPr>
          <p:cNvCxnSpPr/>
          <p:nvPr/>
        </p:nvCxnSpPr>
        <p:spPr>
          <a:xfrm>
            <a:off x="4126832" y="2022488"/>
            <a:ext cx="9324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6A723F2A-9AB0-C746-96F9-81A229090D06}"/>
              </a:ext>
            </a:extLst>
          </p:cNvPr>
          <p:cNvCxnSpPr>
            <a:cxnSpLocks/>
          </p:cNvCxnSpPr>
          <p:nvPr/>
        </p:nvCxnSpPr>
        <p:spPr>
          <a:xfrm>
            <a:off x="1850571" y="2452914"/>
            <a:ext cx="8998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E54D3D31-B0FD-EE43-A71D-FDD6D883FAC9}"/>
              </a:ext>
            </a:extLst>
          </p:cNvPr>
          <p:cNvCxnSpPr>
            <a:cxnSpLocks/>
          </p:cNvCxnSpPr>
          <p:nvPr/>
        </p:nvCxnSpPr>
        <p:spPr>
          <a:xfrm>
            <a:off x="2959240" y="2445657"/>
            <a:ext cx="1167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2FE83D9B-0F4F-5746-BCDB-B706321C2D2A}"/>
              </a:ext>
            </a:extLst>
          </p:cNvPr>
          <p:cNvCxnSpPr/>
          <p:nvPr/>
        </p:nvCxnSpPr>
        <p:spPr>
          <a:xfrm>
            <a:off x="4630057" y="2452914"/>
            <a:ext cx="9797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B8C4BED8-3564-2C4F-B3D4-B692DBEF2C0D}"/>
              </a:ext>
            </a:extLst>
          </p:cNvPr>
          <p:cNvCxnSpPr>
            <a:cxnSpLocks/>
          </p:cNvCxnSpPr>
          <p:nvPr/>
        </p:nvCxnSpPr>
        <p:spPr>
          <a:xfrm>
            <a:off x="1959429" y="2895600"/>
            <a:ext cx="55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5B82ADF6-24C5-7C4B-A75C-FCDDCCFDDDCA}"/>
              </a:ext>
            </a:extLst>
          </p:cNvPr>
          <p:cNvCxnSpPr/>
          <p:nvPr/>
        </p:nvCxnSpPr>
        <p:spPr>
          <a:xfrm>
            <a:off x="2895600" y="2902857"/>
            <a:ext cx="15801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B3DFDA10-BF87-0748-A898-36DD593C18E6}"/>
              </a:ext>
            </a:extLst>
          </p:cNvPr>
          <p:cNvCxnSpPr/>
          <p:nvPr/>
        </p:nvCxnSpPr>
        <p:spPr>
          <a:xfrm>
            <a:off x="1850571" y="3432629"/>
            <a:ext cx="16038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205D9A70-ADC2-1C42-B524-C21B2E596FEA}"/>
              </a:ext>
            </a:extLst>
          </p:cNvPr>
          <p:cNvCxnSpPr>
            <a:cxnSpLocks/>
          </p:cNvCxnSpPr>
          <p:nvPr/>
        </p:nvCxnSpPr>
        <p:spPr>
          <a:xfrm>
            <a:off x="3853543" y="3418114"/>
            <a:ext cx="4209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F18EF0AF-C3A6-A54A-A271-DA5F79BC1C91}"/>
              </a:ext>
            </a:extLst>
          </p:cNvPr>
          <p:cNvCxnSpPr/>
          <p:nvPr/>
        </p:nvCxnSpPr>
        <p:spPr>
          <a:xfrm>
            <a:off x="2842317" y="3999738"/>
            <a:ext cx="25690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B86C992-2B45-F6CB-2A3D-7FDBAB584C6C}"/>
              </a:ext>
            </a:extLst>
          </p:cNvPr>
          <p:cNvGraphicFramePr>
            <a:graphicFrameLocks noGrp="1"/>
          </p:cNvGraphicFramePr>
          <p:nvPr/>
        </p:nvGraphicFramePr>
        <p:xfrm>
          <a:off x="6666580" y="769224"/>
          <a:ext cx="1795678" cy="360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839">
                  <a:extLst>
                    <a:ext uri="{9D8B030D-6E8A-4147-A177-3AD203B41FA5}">
                      <a16:colId xmlns:a16="http://schemas.microsoft.com/office/drawing/2014/main" xmlns="" val="2763262542"/>
                    </a:ext>
                  </a:extLst>
                </a:gridCol>
                <a:gridCol w="897839">
                  <a:extLst>
                    <a:ext uri="{9D8B030D-6E8A-4147-A177-3AD203B41FA5}">
                      <a16:colId xmlns:a16="http://schemas.microsoft.com/office/drawing/2014/main" xmlns="" val="2806440543"/>
                    </a:ext>
                  </a:extLst>
                </a:gridCol>
              </a:tblGrid>
              <a:tr h="5449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Kim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Laura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131101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677875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3203695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9544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2104008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593909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8980802"/>
                  </a:ext>
                </a:extLst>
              </a:tr>
            </a:tbl>
          </a:graphicData>
        </a:graphic>
      </p:graphicFrame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129E1C34-069B-CCF2-F8B5-5BDC1434A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38" y="1373252"/>
            <a:ext cx="467474" cy="4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C3BF05-6FA1-824B-B3A0-C6B988F7F07D}"/>
              </a:ext>
            </a:extLst>
          </p:cNvPr>
          <p:cNvSpPr/>
          <p:nvPr/>
        </p:nvSpPr>
        <p:spPr>
          <a:xfrm>
            <a:off x="881280" y="387680"/>
            <a:ext cx="3870477" cy="4401204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E3E9EA-EC10-8D4A-A62A-569B5620CFB6}"/>
              </a:ext>
            </a:extLst>
          </p:cNvPr>
          <p:cNvSpPr/>
          <p:nvPr/>
        </p:nvSpPr>
        <p:spPr>
          <a:xfrm>
            <a:off x="4751756" y="354617"/>
            <a:ext cx="4057266" cy="4434268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258CA5-729C-BE48-8B64-03E03A0527E6}"/>
              </a:ext>
            </a:extLst>
          </p:cNvPr>
          <p:cNvSpPr txBox="1"/>
          <p:nvPr/>
        </p:nvSpPr>
        <p:spPr>
          <a:xfrm>
            <a:off x="881279" y="387680"/>
            <a:ext cx="38704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Laura</a:t>
            </a:r>
          </a:p>
          <a:p>
            <a:pPr algn="just"/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sz="1400" dirty="0"/>
            </a:br>
            <a:r>
              <a:rPr lang="en-US" sz="1400" dirty="0"/>
              <a:t>board where I can exchange comments and ideas about my projects with my classmates. The only disadvantage is I really need to have a fast Internet connection. </a:t>
            </a:r>
          </a:p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D56A12-2754-8D41-8097-757547FFB493}"/>
              </a:ext>
            </a:extLst>
          </p:cNvPr>
          <p:cNvSpPr txBox="1"/>
          <p:nvPr/>
        </p:nvSpPr>
        <p:spPr>
          <a:xfrm>
            <a:off x="4839855" y="387680"/>
            <a:ext cx="368530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Kim</a:t>
            </a:r>
          </a:p>
          <a:p>
            <a:endParaRPr lang="en-US" sz="1400" dirty="0"/>
          </a:p>
          <a:p>
            <a:pPr algn="just"/>
            <a:r>
              <a:rPr lang="en-US" sz="1400" dirty="0"/>
              <a:t>I think face-to-face learning is better than online learning because I can communicate with teachers and other classmates</a:t>
            </a:r>
            <a:br>
              <a:rPr lang="en-US" sz="1400" dirty="0"/>
            </a:br>
            <a:r>
              <a:rPr lang="en-US" sz="1400" dirty="0"/>
              <a:t>immediately and directly when I have questions. </a:t>
            </a:r>
          </a:p>
          <a:p>
            <a:pPr algn="just"/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endParaRPr lang="x-none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527D24F-361F-D94F-997E-604D91035225}"/>
              </a:ext>
            </a:extLst>
          </p:cNvPr>
          <p:cNvCxnSpPr/>
          <p:nvPr/>
        </p:nvCxnSpPr>
        <p:spPr>
          <a:xfrm>
            <a:off x="2026024" y="2354729"/>
            <a:ext cx="26117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46E5792-74B9-414A-BAF1-7838514A7496}"/>
              </a:ext>
            </a:extLst>
          </p:cNvPr>
          <p:cNvCxnSpPr/>
          <p:nvPr/>
        </p:nvCxnSpPr>
        <p:spPr>
          <a:xfrm>
            <a:off x="974165" y="2571750"/>
            <a:ext cx="21515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Left Arrow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2277F658-DCC2-8E4B-9AB5-BA218B89D590}"/>
              </a:ext>
            </a:extLst>
          </p:cNvPr>
          <p:cNvSpPr/>
          <p:nvPr/>
        </p:nvSpPr>
        <p:spPr>
          <a:xfrm>
            <a:off x="8130012" y="4412187"/>
            <a:ext cx="462464" cy="3436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F5458C-3A4D-7B43-A243-D8CEC02B5432}"/>
              </a:ext>
            </a:extLst>
          </p:cNvPr>
          <p:cNvSpPr txBox="1"/>
          <p:nvPr/>
        </p:nvSpPr>
        <p:spPr>
          <a:xfrm>
            <a:off x="844083" y="3910068"/>
            <a:ext cx="397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AvoBold"/>
              </a:rPr>
              <a:t>2. This person gains the same knowledge in both ways of learning.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21200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581351-33B8-D443-BB42-132BFCCD1A24}"/>
              </a:ext>
            </a:extLst>
          </p:cNvPr>
          <p:cNvSpPr txBox="1"/>
          <p:nvPr/>
        </p:nvSpPr>
        <p:spPr>
          <a:xfrm>
            <a:off x="1357745" y="729673"/>
            <a:ext cx="209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/>
              <a:t>This person: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99974C-768D-984E-B70D-4D09AACE4597}"/>
              </a:ext>
            </a:extLst>
          </p:cNvPr>
          <p:cNvSpPr txBox="1"/>
          <p:nvPr/>
        </p:nvSpPr>
        <p:spPr>
          <a:xfrm>
            <a:off x="1117599" y="1191491"/>
            <a:ext cx="562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 thinks that online learning isn’t as good as face-to-face learning.</a:t>
            </a:r>
          </a:p>
          <a:p>
            <a:endParaRPr lang="x-none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8EBA1A-7FDF-5143-8FD4-7257512407B0}"/>
              </a:ext>
            </a:extLst>
          </p:cNvPr>
          <p:cNvSpPr txBox="1"/>
          <p:nvPr/>
        </p:nvSpPr>
        <p:spPr>
          <a:xfrm>
            <a:off x="1140529" y="1753015"/>
            <a:ext cx="520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2. gains the same knowledge in both ways of learning.</a:t>
            </a:r>
          </a:p>
          <a:p>
            <a:endParaRPr lang="x-non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916D0C-F171-5C48-9B5E-8C27384DA9EF}"/>
              </a:ext>
            </a:extLst>
          </p:cNvPr>
          <p:cNvSpPr txBox="1"/>
          <p:nvPr/>
        </p:nvSpPr>
        <p:spPr>
          <a:xfrm>
            <a:off x="1140529" y="2172520"/>
            <a:ext cx="525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 has more direct conversations and discussions.</a:t>
            </a:r>
          </a:p>
          <a:p>
            <a:endParaRPr lang="x-none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9B4F42-670A-4C47-BD42-3B9F8246C0DE}"/>
              </a:ext>
            </a:extLst>
          </p:cNvPr>
          <p:cNvSpPr txBox="1"/>
          <p:nvPr/>
        </p:nvSpPr>
        <p:spPr>
          <a:xfrm>
            <a:off x="1145308" y="2637855"/>
            <a:ext cx="478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4. uses emails to contact classmates.</a:t>
            </a:r>
          </a:p>
          <a:p>
            <a:endParaRPr lang="x-none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16E670-E8BB-E244-AEDA-3F9DCE3708C2}"/>
              </a:ext>
            </a:extLst>
          </p:cNvPr>
          <p:cNvSpPr txBox="1"/>
          <p:nvPr/>
        </p:nvSpPr>
        <p:spPr>
          <a:xfrm>
            <a:off x="1145308" y="3161075"/>
            <a:ext cx="46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5. can pay more attention in class.</a:t>
            </a:r>
          </a:p>
          <a:p>
            <a:endParaRPr lang="x-none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CE3C98-D3B1-E24E-B3CB-68F3EFF54F73}"/>
              </a:ext>
            </a:extLst>
          </p:cNvPr>
          <p:cNvSpPr txBox="1"/>
          <p:nvPr/>
        </p:nvSpPr>
        <p:spPr>
          <a:xfrm>
            <a:off x="1145308" y="3707351"/>
            <a:ext cx="46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6. needs to have access to high-speed Internet.</a:t>
            </a:r>
          </a:p>
          <a:p>
            <a:endParaRPr lang="x-none" sz="1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B282409-0CFB-8D42-BEAC-A87025681BF0}"/>
              </a:ext>
            </a:extLst>
          </p:cNvPr>
          <p:cNvCxnSpPr/>
          <p:nvPr/>
        </p:nvCxnSpPr>
        <p:spPr>
          <a:xfrm>
            <a:off x="2448427" y="1473869"/>
            <a:ext cx="11610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4E1FE80-6890-B848-984F-2F031B03D3D4}"/>
              </a:ext>
            </a:extLst>
          </p:cNvPr>
          <p:cNvCxnSpPr/>
          <p:nvPr/>
        </p:nvCxnSpPr>
        <p:spPr>
          <a:xfrm>
            <a:off x="3759868" y="1473869"/>
            <a:ext cx="366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B000E65-3A6A-7D49-BF47-665FA3C0FB13}"/>
              </a:ext>
            </a:extLst>
          </p:cNvPr>
          <p:cNvCxnSpPr/>
          <p:nvPr/>
        </p:nvCxnSpPr>
        <p:spPr>
          <a:xfrm>
            <a:off x="4475747" y="1473869"/>
            <a:ext cx="4451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30D10B5-A26F-D948-81E6-D7F8BD27A76D}"/>
              </a:ext>
            </a:extLst>
          </p:cNvPr>
          <p:cNvCxnSpPr/>
          <p:nvPr/>
        </p:nvCxnSpPr>
        <p:spPr>
          <a:xfrm>
            <a:off x="5059279" y="1473869"/>
            <a:ext cx="12813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7034562-CCCD-CB4A-8491-0724B9F08745}"/>
              </a:ext>
            </a:extLst>
          </p:cNvPr>
          <p:cNvCxnSpPr>
            <a:cxnSpLocks/>
          </p:cNvCxnSpPr>
          <p:nvPr/>
        </p:nvCxnSpPr>
        <p:spPr>
          <a:xfrm>
            <a:off x="1482132" y="2022488"/>
            <a:ext cx="4772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698F594-14F5-9541-B190-F218B5CD4147}"/>
              </a:ext>
            </a:extLst>
          </p:cNvPr>
          <p:cNvCxnSpPr/>
          <p:nvPr/>
        </p:nvCxnSpPr>
        <p:spPr>
          <a:xfrm>
            <a:off x="2351314" y="2022488"/>
            <a:ext cx="15022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8ED5A49D-33D7-A94E-80BD-E58E74DC4270}"/>
              </a:ext>
            </a:extLst>
          </p:cNvPr>
          <p:cNvCxnSpPr/>
          <p:nvPr/>
        </p:nvCxnSpPr>
        <p:spPr>
          <a:xfrm>
            <a:off x="4126832" y="2022488"/>
            <a:ext cx="9324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6A723F2A-9AB0-C746-96F9-81A229090D06}"/>
              </a:ext>
            </a:extLst>
          </p:cNvPr>
          <p:cNvCxnSpPr>
            <a:cxnSpLocks/>
          </p:cNvCxnSpPr>
          <p:nvPr/>
        </p:nvCxnSpPr>
        <p:spPr>
          <a:xfrm>
            <a:off x="1850571" y="2452914"/>
            <a:ext cx="8998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E54D3D31-B0FD-EE43-A71D-FDD6D883FAC9}"/>
              </a:ext>
            </a:extLst>
          </p:cNvPr>
          <p:cNvCxnSpPr>
            <a:cxnSpLocks/>
          </p:cNvCxnSpPr>
          <p:nvPr/>
        </p:nvCxnSpPr>
        <p:spPr>
          <a:xfrm>
            <a:off x="2959240" y="2445657"/>
            <a:ext cx="1167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2FE83D9B-0F4F-5746-BCDB-B706321C2D2A}"/>
              </a:ext>
            </a:extLst>
          </p:cNvPr>
          <p:cNvCxnSpPr/>
          <p:nvPr/>
        </p:nvCxnSpPr>
        <p:spPr>
          <a:xfrm>
            <a:off x="4630057" y="2452914"/>
            <a:ext cx="9797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B8C4BED8-3564-2C4F-B3D4-B692DBEF2C0D}"/>
              </a:ext>
            </a:extLst>
          </p:cNvPr>
          <p:cNvCxnSpPr>
            <a:cxnSpLocks/>
          </p:cNvCxnSpPr>
          <p:nvPr/>
        </p:nvCxnSpPr>
        <p:spPr>
          <a:xfrm>
            <a:off x="1959429" y="2895600"/>
            <a:ext cx="55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5B82ADF6-24C5-7C4B-A75C-FCDDCCFDDDCA}"/>
              </a:ext>
            </a:extLst>
          </p:cNvPr>
          <p:cNvCxnSpPr/>
          <p:nvPr/>
        </p:nvCxnSpPr>
        <p:spPr>
          <a:xfrm>
            <a:off x="2895600" y="2902857"/>
            <a:ext cx="15801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B3DFDA10-BF87-0748-A898-36DD593C18E6}"/>
              </a:ext>
            </a:extLst>
          </p:cNvPr>
          <p:cNvCxnSpPr/>
          <p:nvPr/>
        </p:nvCxnSpPr>
        <p:spPr>
          <a:xfrm>
            <a:off x="1850571" y="3432629"/>
            <a:ext cx="16038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205D9A70-ADC2-1C42-B524-C21B2E596FEA}"/>
              </a:ext>
            </a:extLst>
          </p:cNvPr>
          <p:cNvCxnSpPr>
            <a:cxnSpLocks/>
          </p:cNvCxnSpPr>
          <p:nvPr/>
        </p:nvCxnSpPr>
        <p:spPr>
          <a:xfrm>
            <a:off x="3853543" y="3418114"/>
            <a:ext cx="4209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F18EF0AF-C3A6-A54A-A271-DA5F79BC1C91}"/>
              </a:ext>
            </a:extLst>
          </p:cNvPr>
          <p:cNvCxnSpPr/>
          <p:nvPr/>
        </p:nvCxnSpPr>
        <p:spPr>
          <a:xfrm>
            <a:off x="2842317" y="3999738"/>
            <a:ext cx="25690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B86C992-2B45-F6CB-2A3D-7FDBAB584C6C}"/>
              </a:ext>
            </a:extLst>
          </p:cNvPr>
          <p:cNvGraphicFramePr>
            <a:graphicFrameLocks noGrp="1"/>
          </p:cNvGraphicFramePr>
          <p:nvPr/>
        </p:nvGraphicFramePr>
        <p:xfrm>
          <a:off x="6666580" y="769224"/>
          <a:ext cx="1795678" cy="360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839">
                  <a:extLst>
                    <a:ext uri="{9D8B030D-6E8A-4147-A177-3AD203B41FA5}">
                      <a16:colId xmlns:a16="http://schemas.microsoft.com/office/drawing/2014/main" xmlns="" val="2763262542"/>
                    </a:ext>
                  </a:extLst>
                </a:gridCol>
                <a:gridCol w="897839">
                  <a:extLst>
                    <a:ext uri="{9D8B030D-6E8A-4147-A177-3AD203B41FA5}">
                      <a16:colId xmlns:a16="http://schemas.microsoft.com/office/drawing/2014/main" xmlns="" val="2806440543"/>
                    </a:ext>
                  </a:extLst>
                </a:gridCol>
              </a:tblGrid>
              <a:tr h="5449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Kim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Laura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131101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677875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3203695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9544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2104008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593909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8980802"/>
                  </a:ext>
                </a:extLst>
              </a:tr>
            </a:tbl>
          </a:graphicData>
        </a:graphic>
      </p:graphicFrame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129E1C34-069B-CCF2-F8B5-5BDC1434A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38" y="1373252"/>
            <a:ext cx="467474" cy="467474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F11DC0EF-074D-D373-4178-865407718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64" y="1870316"/>
            <a:ext cx="467474" cy="4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7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C3BF05-6FA1-824B-B3A0-C6B988F7F07D}"/>
              </a:ext>
            </a:extLst>
          </p:cNvPr>
          <p:cNvSpPr/>
          <p:nvPr/>
        </p:nvSpPr>
        <p:spPr>
          <a:xfrm>
            <a:off x="881280" y="387680"/>
            <a:ext cx="3870477" cy="4401204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E3E9EA-EC10-8D4A-A62A-569B5620CFB6}"/>
              </a:ext>
            </a:extLst>
          </p:cNvPr>
          <p:cNvSpPr/>
          <p:nvPr/>
        </p:nvSpPr>
        <p:spPr>
          <a:xfrm>
            <a:off x="4751756" y="354617"/>
            <a:ext cx="4043436" cy="4434268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258CA5-729C-BE48-8B64-03E03A0527E6}"/>
              </a:ext>
            </a:extLst>
          </p:cNvPr>
          <p:cNvSpPr txBox="1"/>
          <p:nvPr/>
        </p:nvSpPr>
        <p:spPr>
          <a:xfrm>
            <a:off x="881279" y="387680"/>
            <a:ext cx="38704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Laura</a:t>
            </a:r>
          </a:p>
          <a:p>
            <a:pPr algn="just"/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sz="1400" dirty="0"/>
            </a:br>
            <a:r>
              <a:rPr lang="en-US" sz="1400" dirty="0"/>
              <a:t>board where I can exchange comments and ideas about my projects with my classmates. The only disadvantage is I really need to have a fast Internet connection. </a:t>
            </a:r>
          </a:p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D56A12-2754-8D41-8097-757547FFB493}"/>
              </a:ext>
            </a:extLst>
          </p:cNvPr>
          <p:cNvSpPr txBox="1"/>
          <p:nvPr/>
        </p:nvSpPr>
        <p:spPr>
          <a:xfrm>
            <a:off x="4751755" y="387679"/>
            <a:ext cx="387047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Kim</a:t>
            </a:r>
          </a:p>
          <a:p>
            <a:endParaRPr lang="en-US" sz="1400" dirty="0"/>
          </a:p>
          <a:p>
            <a:pPr algn="just"/>
            <a:r>
              <a:rPr lang="en-US" sz="1400" dirty="0"/>
              <a:t>I think face-to-face learning is better than online learning because I can communicate with teachers and other classmates</a:t>
            </a:r>
            <a:br>
              <a:rPr lang="en-US" sz="1400" dirty="0"/>
            </a:br>
            <a:r>
              <a:rPr lang="en-US" sz="1400" dirty="0"/>
              <a:t>immediately and directly when I have questions. </a:t>
            </a:r>
          </a:p>
          <a:p>
            <a:pPr algn="just"/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endParaRPr lang="x-none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530EA2C6-1533-B344-B98C-96D5BB90E176}"/>
              </a:ext>
            </a:extLst>
          </p:cNvPr>
          <p:cNvCxnSpPr/>
          <p:nvPr/>
        </p:nvCxnSpPr>
        <p:spPr>
          <a:xfrm>
            <a:off x="6979006" y="1267682"/>
            <a:ext cx="15110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BBCCB65-E99E-7646-B3A8-7DD0EDC882AF}"/>
              </a:ext>
            </a:extLst>
          </p:cNvPr>
          <p:cNvCxnSpPr>
            <a:cxnSpLocks/>
          </p:cNvCxnSpPr>
          <p:nvPr/>
        </p:nvCxnSpPr>
        <p:spPr>
          <a:xfrm>
            <a:off x="4835769" y="1472339"/>
            <a:ext cx="36543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4EF865B-8B8F-6F41-9687-4C68BF94C0DC}"/>
              </a:ext>
            </a:extLst>
          </p:cNvPr>
          <p:cNvCxnSpPr>
            <a:cxnSpLocks/>
          </p:cNvCxnSpPr>
          <p:nvPr/>
        </p:nvCxnSpPr>
        <p:spPr>
          <a:xfrm>
            <a:off x="4835769" y="1697064"/>
            <a:ext cx="37103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602B318-2EBB-A94E-AE65-2E59BF669C66}"/>
              </a:ext>
            </a:extLst>
          </p:cNvPr>
          <p:cNvCxnSpPr/>
          <p:nvPr/>
        </p:nvCxnSpPr>
        <p:spPr>
          <a:xfrm>
            <a:off x="4943959" y="1929539"/>
            <a:ext cx="7826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Left Arrow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DA074968-4060-A743-AA40-A505ADE774C1}"/>
              </a:ext>
            </a:extLst>
          </p:cNvPr>
          <p:cNvSpPr/>
          <p:nvPr/>
        </p:nvSpPr>
        <p:spPr>
          <a:xfrm>
            <a:off x="7885568" y="4399984"/>
            <a:ext cx="499014" cy="388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9A6920-E6AF-1948-A995-5FE0EF04BDC6}"/>
              </a:ext>
            </a:extLst>
          </p:cNvPr>
          <p:cNvSpPr txBox="1"/>
          <p:nvPr/>
        </p:nvSpPr>
        <p:spPr>
          <a:xfrm>
            <a:off x="5644081" y="283678"/>
            <a:ext cx="365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UTMAvoBold"/>
              </a:rPr>
              <a:t>3. This person has more direct conversations and discussions.</a:t>
            </a:r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17872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581351-33B8-D443-BB42-132BFCCD1A24}"/>
              </a:ext>
            </a:extLst>
          </p:cNvPr>
          <p:cNvSpPr txBox="1"/>
          <p:nvPr/>
        </p:nvSpPr>
        <p:spPr>
          <a:xfrm>
            <a:off x="1357745" y="729673"/>
            <a:ext cx="209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/>
              <a:t>This person: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99974C-768D-984E-B70D-4D09AACE4597}"/>
              </a:ext>
            </a:extLst>
          </p:cNvPr>
          <p:cNvSpPr txBox="1"/>
          <p:nvPr/>
        </p:nvSpPr>
        <p:spPr>
          <a:xfrm>
            <a:off x="1117599" y="1191491"/>
            <a:ext cx="562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 thinks that online learning isn’t as good as face-to-face learning.</a:t>
            </a:r>
          </a:p>
          <a:p>
            <a:endParaRPr lang="x-none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8EBA1A-7FDF-5143-8FD4-7257512407B0}"/>
              </a:ext>
            </a:extLst>
          </p:cNvPr>
          <p:cNvSpPr txBox="1"/>
          <p:nvPr/>
        </p:nvSpPr>
        <p:spPr>
          <a:xfrm>
            <a:off x="1140529" y="1753015"/>
            <a:ext cx="520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2. gains the same knowledge in both ways of learning.</a:t>
            </a:r>
          </a:p>
          <a:p>
            <a:endParaRPr lang="x-non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916D0C-F171-5C48-9B5E-8C27384DA9EF}"/>
              </a:ext>
            </a:extLst>
          </p:cNvPr>
          <p:cNvSpPr txBox="1"/>
          <p:nvPr/>
        </p:nvSpPr>
        <p:spPr>
          <a:xfrm>
            <a:off x="1140529" y="2172520"/>
            <a:ext cx="525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 has more direct conversations and discussions.</a:t>
            </a:r>
          </a:p>
          <a:p>
            <a:endParaRPr lang="x-none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9B4F42-670A-4C47-BD42-3B9F8246C0DE}"/>
              </a:ext>
            </a:extLst>
          </p:cNvPr>
          <p:cNvSpPr txBox="1"/>
          <p:nvPr/>
        </p:nvSpPr>
        <p:spPr>
          <a:xfrm>
            <a:off x="1145308" y="2637855"/>
            <a:ext cx="478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4. uses emails to contact classmates.</a:t>
            </a:r>
          </a:p>
          <a:p>
            <a:endParaRPr lang="x-none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16E670-E8BB-E244-AEDA-3F9DCE3708C2}"/>
              </a:ext>
            </a:extLst>
          </p:cNvPr>
          <p:cNvSpPr txBox="1"/>
          <p:nvPr/>
        </p:nvSpPr>
        <p:spPr>
          <a:xfrm>
            <a:off x="1145308" y="3161075"/>
            <a:ext cx="46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5. can pay more attention in class.</a:t>
            </a:r>
          </a:p>
          <a:p>
            <a:endParaRPr lang="x-none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CE3C98-D3B1-E24E-B3CB-68F3EFF54F73}"/>
              </a:ext>
            </a:extLst>
          </p:cNvPr>
          <p:cNvSpPr txBox="1"/>
          <p:nvPr/>
        </p:nvSpPr>
        <p:spPr>
          <a:xfrm>
            <a:off x="1145308" y="3707351"/>
            <a:ext cx="46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6. needs to have access to high-speed Internet.</a:t>
            </a:r>
          </a:p>
          <a:p>
            <a:endParaRPr lang="x-none" sz="1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B282409-0CFB-8D42-BEAC-A87025681BF0}"/>
              </a:ext>
            </a:extLst>
          </p:cNvPr>
          <p:cNvCxnSpPr/>
          <p:nvPr/>
        </p:nvCxnSpPr>
        <p:spPr>
          <a:xfrm>
            <a:off x="2448427" y="1473869"/>
            <a:ext cx="11610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4E1FE80-6890-B848-984F-2F031B03D3D4}"/>
              </a:ext>
            </a:extLst>
          </p:cNvPr>
          <p:cNvCxnSpPr/>
          <p:nvPr/>
        </p:nvCxnSpPr>
        <p:spPr>
          <a:xfrm>
            <a:off x="3759868" y="1473869"/>
            <a:ext cx="366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B000E65-3A6A-7D49-BF47-665FA3C0FB13}"/>
              </a:ext>
            </a:extLst>
          </p:cNvPr>
          <p:cNvCxnSpPr/>
          <p:nvPr/>
        </p:nvCxnSpPr>
        <p:spPr>
          <a:xfrm>
            <a:off x="4475747" y="1473869"/>
            <a:ext cx="4451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30D10B5-A26F-D948-81E6-D7F8BD27A76D}"/>
              </a:ext>
            </a:extLst>
          </p:cNvPr>
          <p:cNvCxnSpPr/>
          <p:nvPr/>
        </p:nvCxnSpPr>
        <p:spPr>
          <a:xfrm>
            <a:off x="5059279" y="1473869"/>
            <a:ext cx="12813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7034562-CCCD-CB4A-8491-0724B9F08745}"/>
              </a:ext>
            </a:extLst>
          </p:cNvPr>
          <p:cNvCxnSpPr>
            <a:cxnSpLocks/>
          </p:cNvCxnSpPr>
          <p:nvPr/>
        </p:nvCxnSpPr>
        <p:spPr>
          <a:xfrm>
            <a:off x="1482132" y="2022488"/>
            <a:ext cx="4772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698F594-14F5-9541-B190-F218B5CD4147}"/>
              </a:ext>
            </a:extLst>
          </p:cNvPr>
          <p:cNvCxnSpPr/>
          <p:nvPr/>
        </p:nvCxnSpPr>
        <p:spPr>
          <a:xfrm>
            <a:off x="2351314" y="2022488"/>
            <a:ext cx="15022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8ED5A49D-33D7-A94E-80BD-E58E74DC4270}"/>
              </a:ext>
            </a:extLst>
          </p:cNvPr>
          <p:cNvCxnSpPr/>
          <p:nvPr/>
        </p:nvCxnSpPr>
        <p:spPr>
          <a:xfrm>
            <a:off x="4126832" y="2022488"/>
            <a:ext cx="9324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6A723F2A-9AB0-C746-96F9-81A229090D06}"/>
              </a:ext>
            </a:extLst>
          </p:cNvPr>
          <p:cNvCxnSpPr>
            <a:cxnSpLocks/>
          </p:cNvCxnSpPr>
          <p:nvPr/>
        </p:nvCxnSpPr>
        <p:spPr>
          <a:xfrm>
            <a:off x="1850571" y="2452914"/>
            <a:ext cx="8998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E54D3D31-B0FD-EE43-A71D-FDD6D883FAC9}"/>
              </a:ext>
            </a:extLst>
          </p:cNvPr>
          <p:cNvCxnSpPr>
            <a:cxnSpLocks/>
          </p:cNvCxnSpPr>
          <p:nvPr/>
        </p:nvCxnSpPr>
        <p:spPr>
          <a:xfrm>
            <a:off x="2959240" y="2445657"/>
            <a:ext cx="1167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2FE83D9B-0F4F-5746-BCDB-B706321C2D2A}"/>
              </a:ext>
            </a:extLst>
          </p:cNvPr>
          <p:cNvCxnSpPr/>
          <p:nvPr/>
        </p:nvCxnSpPr>
        <p:spPr>
          <a:xfrm>
            <a:off x="4630057" y="2452914"/>
            <a:ext cx="9797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B8C4BED8-3564-2C4F-B3D4-B692DBEF2C0D}"/>
              </a:ext>
            </a:extLst>
          </p:cNvPr>
          <p:cNvCxnSpPr>
            <a:cxnSpLocks/>
          </p:cNvCxnSpPr>
          <p:nvPr/>
        </p:nvCxnSpPr>
        <p:spPr>
          <a:xfrm>
            <a:off x="1959429" y="2895600"/>
            <a:ext cx="55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5B82ADF6-24C5-7C4B-A75C-FCDDCCFDDDCA}"/>
              </a:ext>
            </a:extLst>
          </p:cNvPr>
          <p:cNvCxnSpPr/>
          <p:nvPr/>
        </p:nvCxnSpPr>
        <p:spPr>
          <a:xfrm>
            <a:off x="2895600" y="2902857"/>
            <a:ext cx="15801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B3DFDA10-BF87-0748-A898-36DD593C18E6}"/>
              </a:ext>
            </a:extLst>
          </p:cNvPr>
          <p:cNvCxnSpPr/>
          <p:nvPr/>
        </p:nvCxnSpPr>
        <p:spPr>
          <a:xfrm>
            <a:off x="1850571" y="3432629"/>
            <a:ext cx="16038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205D9A70-ADC2-1C42-B524-C21B2E596FEA}"/>
              </a:ext>
            </a:extLst>
          </p:cNvPr>
          <p:cNvCxnSpPr>
            <a:cxnSpLocks/>
          </p:cNvCxnSpPr>
          <p:nvPr/>
        </p:nvCxnSpPr>
        <p:spPr>
          <a:xfrm>
            <a:off x="3853543" y="3418114"/>
            <a:ext cx="4209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F18EF0AF-C3A6-A54A-A271-DA5F79BC1C91}"/>
              </a:ext>
            </a:extLst>
          </p:cNvPr>
          <p:cNvCxnSpPr/>
          <p:nvPr/>
        </p:nvCxnSpPr>
        <p:spPr>
          <a:xfrm>
            <a:off x="2842317" y="3999738"/>
            <a:ext cx="25690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B86C992-2B45-F6CB-2A3D-7FDBAB584C6C}"/>
              </a:ext>
            </a:extLst>
          </p:cNvPr>
          <p:cNvGraphicFramePr>
            <a:graphicFrameLocks noGrp="1"/>
          </p:cNvGraphicFramePr>
          <p:nvPr/>
        </p:nvGraphicFramePr>
        <p:xfrm>
          <a:off x="6666580" y="769224"/>
          <a:ext cx="1795678" cy="360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839">
                  <a:extLst>
                    <a:ext uri="{9D8B030D-6E8A-4147-A177-3AD203B41FA5}">
                      <a16:colId xmlns:a16="http://schemas.microsoft.com/office/drawing/2014/main" xmlns="" val="2763262542"/>
                    </a:ext>
                  </a:extLst>
                </a:gridCol>
                <a:gridCol w="897839">
                  <a:extLst>
                    <a:ext uri="{9D8B030D-6E8A-4147-A177-3AD203B41FA5}">
                      <a16:colId xmlns:a16="http://schemas.microsoft.com/office/drawing/2014/main" xmlns="" val="2806440543"/>
                    </a:ext>
                  </a:extLst>
                </a:gridCol>
              </a:tblGrid>
              <a:tr h="5449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Kim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Laura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131101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677875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3203695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9544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2104008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593909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8980802"/>
                  </a:ext>
                </a:extLst>
              </a:tr>
            </a:tbl>
          </a:graphicData>
        </a:graphic>
      </p:graphicFrame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129E1C34-069B-CCF2-F8B5-5BDC1434A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38" y="1373252"/>
            <a:ext cx="467474" cy="467474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F11DC0EF-074D-D373-4178-865407718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64" y="1870316"/>
            <a:ext cx="467474" cy="467474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6AB229EF-8D5A-0EB9-6028-12D1AA21E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38" y="2346722"/>
            <a:ext cx="467474" cy="4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C3BF05-6FA1-824B-B3A0-C6B988F7F07D}"/>
              </a:ext>
            </a:extLst>
          </p:cNvPr>
          <p:cNvSpPr/>
          <p:nvPr/>
        </p:nvSpPr>
        <p:spPr>
          <a:xfrm>
            <a:off x="881280" y="387680"/>
            <a:ext cx="3870477" cy="4401204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E3E9EA-EC10-8D4A-A62A-569B5620CFB6}"/>
              </a:ext>
            </a:extLst>
          </p:cNvPr>
          <p:cNvSpPr/>
          <p:nvPr/>
        </p:nvSpPr>
        <p:spPr>
          <a:xfrm>
            <a:off x="4751756" y="354617"/>
            <a:ext cx="4043436" cy="4434268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258CA5-729C-BE48-8B64-03E03A0527E6}"/>
              </a:ext>
            </a:extLst>
          </p:cNvPr>
          <p:cNvSpPr txBox="1"/>
          <p:nvPr/>
        </p:nvSpPr>
        <p:spPr>
          <a:xfrm>
            <a:off x="881279" y="387680"/>
            <a:ext cx="38704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Laura</a:t>
            </a:r>
          </a:p>
          <a:p>
            <a:pPr algn="just"/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sz="1400" dirty="0"/>
            </a:br>
            <a:r>
              <a:rPr lang="en-US" sz="1400" dirty="0"/>
              <a:t>board where I can exchange comments and ideas about my projects with my classmates. The only disadvantage is I really need to have a fast Internet connection. </a:t>
            </a:r>
          </a:p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D56A12-2754-8D41-8097-757547FFB493}"/>
              </a:ext>
            </a:extLst>
          </p:cNvPr>
          <p:cNvSpPr txBox="1"/>
          <p:nvPr/>
        </p:nvSpPr>
        <p:spPr>
          <a:xfrm>
            <a:off x="4839855" y="387680"/>
            <a:ext cx="368530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Kim</a:t>
            </a:r>
          </a:p>
          <a:p>
            <a:endParaRPr lang="en-US" sz="1400" dirty="0"/>
          </a:p>
          <a:p>
            <a:pPr algn="just"/>
            <a:r>
              <a:rPr lang="en-US" sz="1400" dirty="0"/>
              <a:t>I think face-to-face learning is better than online learning because I can communicate with teachers and other classmates</a:t>
            </a:r>
            <a:br>
              <a:rPr lang="en-US" sz="1400" dirty="0"/>
            </a:br>
            <a:r>
              <a:rPr lang="en-US" sz="1400" dirty="0"/>
              <a:t>immediately and directly when I have questions. </a:t>
            </a:r>
          </a:p>
          <a:p>
            <a:pPr algn="just"/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B55B161-318F-DC4F-83EE-809D88BF1F67}"/>
              </a:ext>
            </a:extLst>
          </p:cNvPr>
          <p:cNvCxnSpPr/>
          <p:nvPr/>
        </p:nvCxnSpPr>
        <p:spPr>
          <a:xfrm>
            <a:off x="945397" y="2975675"/>
            <a:ext cx="9453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CC84C0E-6F5B-CE4E-9C80-89573BDDC372}"/>
              </a:ext>
            </a:extLst>
          </p:cNvPr>
          <p:cNvCxnSpPr/>
          <p:nvPr/>
        </p:nvCxnSpPr>
        <p:spPr>
          <a:xfrm>
            <a:off x="3378631" y="2571750"/>
            <a:ext cx="12476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07E0FD6-5F97-4A41-AE39-8C163EE3C156}"/>
              </a:ext>
            </a:extLst>
          </p:cNvPr>
          <p:cNvCxnSpPr>
            <a:cxnSpLocks/>
          </p:cNvCxnSpPr>
          <p:nvPr/>
        </p:nvCxnSpPr>
        <p:spPr>
          <a:xfrm>
            <a:off x="999641" y="2781946"/>
            <a:ext cx="34818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Left Arrow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38443136-F14F-104B-AB14-CD67F30D6DA3}"/>
              </a:ext>
            </a:extLst>
          </p:cNvPr>
          <p:cNvSpPr/>
          <p:nvPr/>
        </p:nvSpPr>
        <p:spPr>
          <a:xfrm>
            <a:off x="8075691" y="4481465"/>
            <a:ext cx="449473" cy="3074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DBB087-55B0-6E4E-9E46-8684B55CD89E}"/>
              </a:ext>
            </a:extLst>
          </p:cNvPr>
          <p:cNvSpPr txBox="1"/>
          <p:nvPr/>
        </p:nvSpPr>
        <p:spPr>
          <a:xfrm>
            <a:off x="1231271" y="3992578"/>
            <a:ext cx="297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AvoBold"/>
              </a:rPr>
              <a:t>4. This person uses emails to contact classmates.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79160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581351-33B8-D443-BB42-132BFCCD1A24}"/>
              </a:ext>
            </a:extLst>
          </p:cNvPr>
          <p:cNvSpPr txBox="1"/>
          <p:nvPr/>
        </p:nvSpPr>
        <p:spPr>
          <a:xfrm>
            <a:off x="1357745" y="729673"/>
            <a:ext cx="209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/>
              <a:t>This person: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99974C-768D-984E-B70D-4D09AACE4597}"/>
              </a:ext>
            </a:extLst>
          </p:cNvPr>
          <p:cNvSpPr txBox="1"/>
          <p:nvPr/>
        </p:nvSpPr>
        <p:spPr>
          <a:xfrm>
            <a:off x="1117599" y="1191491"/>
            <a:ext cx="562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 thinks that online learning isn’t as good as face-to-face learning.</a:t>
            </a:r>
          </a:p>
          <a:p>
            <a:endParaRPr lang="x-none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8EBA1A-7FDF-5143-8FD4-7257512407B0}"/>
              </a:ext>
            </a:extLst>
          </p:cNvPr>
          <p:cNvSpPr txBox="1"/>
          <p:nvPr/>
        </p:nvSpPr>
        <p:spPr>
          <a:xfrm>
            <a:off x="1140529" y="1753015"/>
            <a:ext cx="520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2. gains the same knowledge in both ways of learning.</a:t>
            </a:r>
          </a:p>
          <a:p>
            <a:endParaRPr lang="x-non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916D0C-F171-5C48-9B5E-8C27384DA9EF}"/>
              </a:ext>
            </a:extLst>
          </p:cNvPr>
          <p:cNvSpPr txBox="1"/>
          <p:nvPr/>
        </p:nvSpPr>
        <p:spPr>
          <a:xfrm>
            <a:off x="1140529" y="2172520"/>
            <a:ext cx="525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 has more direct conversations and discussions.</a:t>
            </a:r>
          </a:p>
          <a:p>
            <a:endParaRPr lang="x-none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9B4F42-670A-4C47-BD42-3B9F8246C0DE}"/>
              </a:ext>
            </a:extLst>
          </p:cNvPr>
          <p:cNvSpPr txBox="1"/>
          <p:nvPr/>
        </p:nvSpPr>
        <p:spPr>
          <a:xfrm>
            <a:off x="1145308" y="2637855"/>
            <a:ext cx="478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4. uses emails to contact classmates.</a:t>
            </a:r>
          </a:p>
          <a:p>
            <a:endParaRPr lang="x-none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16E670-E8BB-E244-AEDA-3F9DCE3708C2}"/>
              </a:ext>
            </a:extLst>
          </p:cNvPr>
          <p:cNvSpPr txBox="1"/>
          <p:nvPr/>
        </p:nvSpPr>
        <p:spPr>
          <a:xfrm>
            <a:off x="1145308" y="3161075"/>
            <a:ext cx="46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5. can pay more attention in class.</a:t>
            </a:r>
          </a:p>
          <a:p>
            <a:endParaRPr lang="x-none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CE3C98-D3B1-E24E-B3CB-68F3EFF54F73}"/>
              </a:ext>
            </a:extLst>
          </p:cNvPr>
          <p:cNvSpPr txBox="1"/>
          <p:nvPr/>
        </p:nvSpPr>
        <p:spPr>
          <a:xfrm>
            <a:off x="1145308" y="3707351"/>
            <a:ext cx="46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6. needs to have access to high-speed Internet.</a:t>
            </a:r>
          </a:p>
          <a:p>
            <a:endParaRPr lang="x-none" sz="1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B282409-0CFB-8D42-BEAC-A87025681BF0}"/>
              </a:ext>
            </a:extLst>
          </p:cNvPr>
          <p:cNvCxnSpPr/>
          <p:nvPr/>
        </p:nvCxnSpPr>
        <p:spPr>
          <a:xfrm>
            <a:off x="2448427" y="1473869"/>
            <a:ext cx="11610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4E1FE80-6890-B848-984F-2F031B03D3D4}"/>
              </a:ext>
            </a:extLst>
          </p:cNvPr>
          <p:cNvCxnSpPr/>
          <p:nvPr/>
        </p:nvCxnSpPr>
        <p:spPr>
          <a:xfrm>
            <a:off x="3759868" y="1473869"/>
            <a:ext cx="366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B000E65-3A6A-7D49-BF47-665FA3C0FB13}"/>
              </a:ext>
            </a:extLst>
          </p:cNvPr>
          <p:cNvCxnSpPr/>
          <p:nvPr/>
        </p:nvCxnSpPr>
        <p:spPr>
          <a:xfrm>
            <a:off x="4475747" y="1473869"/>
            <a:ext cx="4451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30D10B5-A26F-D948-81E6-D7F8BD27A76D}"/>
              </a:ext>
            </a:extLst>
          </p:cNvPr>
          <p:cNvCxnSpPr/>
          <p:nvPr/>
        </p:nvCxnSpPr>
        <p:spPr>
          <a:xfrm>
            <a:off x="5059279" y="1473869"/>
            <a:ext cx="12813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7034562-CCCD-CB4A-8491-0724B9F08745}"/>
              </a:ext>
            </a:extLst>
          </p:cNvPr>
          <p:cNvCxnSpPr>
            <a:cxnSpLocks/>
          </p:cNvCxnSpPr>
          <p:nvPr/>
        </p:nvCxnSpPr>
        <p:spPr>
          <a:xfrm>
            <a:off x="1482132" y="2022488"/>
            <a:ext cx="4772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698F594-14F5-9541-B190-F218B5CD4147}"/>
              </a:ext>
            </a:extLst>
          </p:cNvPr>
          <p:cNvCxnSpPr/>
          <p:nvPr/>
        </p:nvCxnSpPr>
        <p:spPr>
          <a:xfrm>
            <a:off x="2351314" y="2022488"/>
            <a:ext cx="15022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8ED5A49D-33D7-A94E-80BD-E58E74DC4270}"/>
              </a:ext>
            </a:extLst>
          </p:cNvPr>
          <p:cNvCxnSpPr/>
          <p:nvPr/>
        </p:nvCxnSpPr>
        <p:spPr>
          <a:xfrm>
            <a:off x="4126832" y="2022488"/>
            <a:ext cx="9324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6A723F2A-9AB0-C746-96F9-81A229090D06}"/>
              </a:ext>
            </a:extLst>
          </p:cNvPr>
          <p:cNvCxnSpPr>
            <a:cxnSpLocks/>
          </p:cNvCxnSpPr>
          <p:nvPr/>
        </p:nvCxnSpPr>
        <p:spPr>
          <a:xfrm>
            <a:off x="1850571" y="2452914"/>
            <a:ext cx="8998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E54D3D31-B0FD-EE43-A71D-FDD6D883FAC9}"/>
              </a:ext>
            </a:extLst>
          </p:cNvPr>
          <p:cNvCxnSpPr>
            <a:cxnSpLocks/>
          </p:cNvCxnSpPr>
          <p:nvPr/>
        </p:nvCxnSpPr>
        <p:spPr>
          <a:xfrm>
            <a:off x="2959240" y="2445657"/>
            <a:ext cx="1167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2FE83D9B-0F4F-5746-BCDB-B706321C2D2A}"/>
              </a:ext>
            </a:extLst>
          </p:cNvPr>
          <p:cNvCxnSpPr/>
          <p:nvPr/>
        </p:nvCxnSpPr>
        <p:spPr>
          <a:xfrm>
            <a:off x="4630057" y="2452914"/>
            <a:ext cx="9797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B8C4BED8-3564-2C4F-B3D4-B692DBEF2C0D}"/>
              </a:ext>
            </a:extLst>
          </p:cNvPr>
          <p:cNvCxnSpPr>
            <a:cxnSpLocks/>
          </p:cNvCxnSpPr>
          <p:nvPr/>
        </p:nvCxnSpPr>
        <p:spPr>
          <a:xfrm>
            <a:off x="1959429" y="2895600"/>
            <a:ext cx="55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5B82ADF6-24C5-7C4B-A75C-FCDDCCFDDDCA}"/>
              </a:ext>
            </a:extLst>
          </p:cNvPr>
          <p:cNvCxnSpPr/>
          <p:nvPr/>
        </p:nvCxnSpPr>
        <p:spPr>
          <a:xfrm>
            <a:off x="2895600" y="2902857"/>
            <a:ext cx="15801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B3DFDA10-BF87-0748-A898-36DD593C18E6}"/>
              </a:ext>
            </a:extLst>
          </p:cNvPr>
          <p:cNvCxnSpPr/>
          <p:nvPr/>
        </p:nvCxnSpPr>
        <p:spPr>
          <a:xfrm>
            <a:off x="1850571" y="3432629"/>
            <a:ext cx="16038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205D9A70-ADC2-1C42-B524-C21B2E596FEA}"/>
              </a:ext>
            </a:extLst>
          </p:cNvPr>
          <p:cNvCxnSpPr>
            <a:cxnSpLocks/>
          </p:cNvCxnSpPr>
          <p:nvPr/>
        </p:nvCxnSpPr>
        <p:spPr>
          <a:xfrm>
            <a:off x="3853543" y="3418114"/>
            <a:ext cx="4209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F18EF0AF-C3A6-A54A-A271-DA5F79BC1C91}"/>
              </a:ext>
            </a:extLst>
          </p:cNvPr>
          <p:cNvCxnSpPr/>
          <p:nvPr/>
        </p:nvCxnSpPr>
        <p:spPr>
          <a:xfrm>
            <a:off x="2842317" y="3999738"/>
            <a:ext cx="25690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B86C992-2B45-F6CB-2A3D-7FDBAB584C6C}"/>
              </a:ext>
            </a:extLst>
          </p:cNvPr>
          <p:cNvGraphicFramePr>
            <a:graphicFrameLocks noGrp="1"/>
          </p:cNvGraphicFramePr>
          <p:nvPr/>
        </p:nvGraphicFramePr>
        <p:xfrm>
          <a:off x="6666580" y="769224"/>
          <a:ext cx="1795678" cy="360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839">
                  <a:extLst>
                    <a:ext uri="{9D8B030D-6E8A-4147-A177-3AD203B41FA5}">
                      <a16:colId xmlns:a16="http://schemas.microsoft.com/office/drawing/2014/main" xmlns="" val="2763262542"/>
                    </a:ext>
                  </a:extLst>
                </a:gridCol>
                <a:gridCol w="897839">
                  <a:extLst>
                    <a:ext uri="{9D8B030D-6E8A-4147-A177-3AD203B41FA5}">
                      <a16:colId xmlns:a16="http://schemas.microsoft.com/office/drawing/2014/main" xmlns="" val="2806440543"/>
                    </a:ext>
                  </a:extLst>
                </a:gridCol>
              </a:tblGrid>
              <a:tr h="5449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Kim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Laura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131101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677875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3203695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9544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2104008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593909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8980802"/>
                  </a:ext>
                </a:extLst>
              </a:tr>
            </a:tbl>
          </a:graphicData>
        </a:graphic>
      </p:graphicFrame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129E1C34-069B-CCF2-F8B5-5BDC1434A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38" y="1373252"/>
            <a:ext cx="467474" cy="467474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F11DC0EF-074D-D373-4178-865407718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64" y="1870316"/>
            <a:ext cx="467474" cy="467474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6AB229EF-8D5A-0EB9-6028-12D1AA21E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38" y="2346722"/>
            <a:ext cx="467474" cy="467474"/>
          </a:xfrm>
          <a:prstGeom prst="rect">
            <a:avLst/>
          </a:prstGeom>
        </p:spPr>
      </p:pic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88982AB9-DA70-0A67-3E15-613DE6515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43" y="2888558"/>
            <a:ext cx="467474" cy="4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C3BF05-6FA1-824B-B3A0-C6B988F7F07D}"/>
              </a:ext>
            </a:extLst>
          </p:cNvPr>
          <p:cNvSpPr/>
          <p:nvPr/>
        </p:nvSpPr>
        <p:spPr>
          <a:xfrm>
            <a:off x="881280" y="387680"/>
            <a:ext cx="3870477" cy="4401204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E3E9EA-EC10-8D4A-A62A-569B5620CFB6}"/>
              </a:ext>
            </a:extLst>
          </p:cNvPr>
          <p:cNvSpPr/>
          <p:nvPr/>
        </p:nvSpPr>
        <p:spPr>
          <a:xfrm>
            <a:off x="4751756" y="354617"/>
            <a:ext cx="4043436" cy="4434268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258CA5-729C-BE48-8B64-03E03A0527E6}"/>
              </a:ext>
            </a:extLst>
          </p:cNvPr>
          <p:cNvSpPr txBox="1"/>
          <p:nvPr/>
        </p:nvSpPr>
        <p:spPr>
          <a:xfrm>
            <a:off x="881279" y="387680"/>
            <a:ext cx="38704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Laura</a:t>
            </a:r>
          </a:p>
          <a:p>
            <a:pPr algn="just"/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sz="1400" dirty="0"/>
            </a:br>
            <a:r>
              <a:rPr lang="en-US" sz="1400" dirty="0"/>
              <a:t>board where I can exchange comments and ideas about my projects with my classmates. The only disadvantage is I really need to have a fast Internet connection. </a:t>
            </a:r>
          </a:p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D56A12-2754-8D41-8097-757547FFB493}"/>
              </a:ext>
            </a:extLst>
          </p:cNvPr>
          <p:cNvSpPr txBox="1"/>
          <p:nvPr/>
        </p:nvSpPr>
        <p:spPr>
          <a:xfrm>
            <a:off x="4839855" y="387680"/>
            <a:ext cx="368530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Kim</a:t>
            </a:r>
          </a:p>
          <a:p>
            <a:endParaRPr lang="en-US" sz="1400" dirty="0"/>
          </a:p>
          <a:p>
            <a:pPr algn="just"/>
            <a:r>
              <a:rPr lang="en-US" sz="1400" dirty="0"/>
              <a:t>I think face-to-face learning is better than online learning because I can communicate with teachers and other classmates</a:t>
            </a:r>
            <a:br>
              <a:rPr lang="en-US" sz="1400" dirty="0"/>
            </a:br>
            <a:r>
              <a:rPr lang="en-US" sz="1400" dirty="0"/>
              <a:t>immediately and directly when I have questions. </a:t>
            </a:r>
          </a:p>
          <a:p>
            <a:pPr algn="just"/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endParaRPr lang="x-none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706ADEF-8B3A-E545-85DF-474AF8A9904F}"/>
              </a:ext>
            </a:extLst>
          </p:cNvPr>
          <p:cNvCxnSpPr/>
          <p:nvPr/>
        </p:nvCxnSpPr>
        <p:spPr>
          <a:xfrm>
            <a:off x="4967207" y="3828081"/>
            <a:ext cx="34018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D8164F5-E9A4-2343-81E3-4C9956B5F12C}"/>
              </a:ext>
            </a:extLst>
          </p:cNvPr>
          <p:cNvCxnSpPr/>
          <p:nvPr/>
        </p:nvCxnSpPr>
        <p:spPr>
          <a:xfrm>
            <a:off x="4943959" y="4068305"/>
            <a:ext cx="18907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01D779-2746-C940-98C4-A16873A26547}"/>
              </a:ext>
            </a:extLst>
          </p:cNvPr>
          <p:cNvSpPr txBox="1"/>
          <p:nvPr/>
        </p:nvSpPr>
        <p:spPr>
          <a:xfrm>
            <a:off x="4663290" y="4188721"/>
            <a:ext cx="434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/>
              <a:t> </a:t>
            </a:r>
            <a:r>
              <a:rPr lang="en-US" sz="2000" dirty="0">
                <a:solidFill>
                  <a:srgbClr val="FF0000"/>
                </a:solidFill>
                <a:latin typeface="UTMAvoBold"/>
              </a:rPr>
              <a:t>5. This person can pay more attention in class.</a:t>
            </a:r>
            <a:endParaRPr lang="x-none" sz="2000" dirty="0"/>
          </a:p>
        </p:txBody>
      </p:sp>
      <p:sp>
        <p:nvSpPr>
          <p:cNvPr id="11" name="Left Arrow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A23D274-D3D9-4D1B-8BEB-0D3849E2F31D}"/>
              </a:ext>
            </a:extLst>
          </p:cNvPr>
          <p:cNvSpPr/>
          <p:nvPr/>
        </p:nvSpPr>
        <p:spPr>
          <a:xfrm>
            <a:off x="8182631" y="4559387"/>
            <a:ext cx="449473" cy="3074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40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581351-33B8-D443-BB42-132BFCCD1A24}"/>
              </a:ext>
            </a:extLst>
          </p:cNvPr>
          <p:cNvSpPr txBox="1"/>
          <p:nvPr/>
        </p:nvSpPr>
        <p:spPr>
          <a:xfrm>
            <a:off x="1357745" y="729673"/>
            <a:ext cx="209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/>
              <a:t>This person: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99974C-768D-984E-B70D-4D09AACE4597}"/>
              </a:ext>
            </a:extLst>
          </p:cNvPr>
          <p:cNvSpPr txBox="1"/>
          <p:nvPr/>
        </p:nvSpPr>
        <p:spPr>
          <a:xfrm>
            <a:off x="1117599" y="1191491"/>
            <a:ext cx="562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 thinks that online learning isn’t as good as face-to-face learning.</a:t>
            </a:r>
          </a:p>
          <a:p>
            <a:endParaRPr lang="x-none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8EBA1A-7FDF-5143-8FD4-7257512407B0}"/>
              </a:ext>
            </a:extLst>
          </p:cNvPr>
          <p:cNvSpPr txBox="1"/>
          <p:nvPr/>
        </p:nvSpPr>
        <p:spPr>
          <a:xfrm>
            <a:off x="1140529" y="1753015"/>
            <a:ext cx="520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2. gains the same knowledge in both ways of learning.</a:t>
            </a:r>
          </a:p>
          <a:p>
            <a:endParaRPr lang="x-non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916D0C-F171-5C48-9B5E-8C27384DA9EF}"/>
              </a:ext>
            </a:extLst>
          </p:cNvPr>
          <p:cNvSpPr txBox="1"/>
          <p:nvPr/>
        </p:nvSpPr>
        <p:spPr>
          <a:xfrm>
            <a:off x="1140529" y="2172520"/>
            <a:ext cx="525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 has more direct conversations and discussions.</a:t>
            </a:r>
          </a:p>
          <a:p>
            <a:endParaRPr lang="x-none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9B4F42-670A-4C47-BD42-3B9F8246C0DE}"/>
              </a:ext>
            </a:extLst>
          </p:cNvPr>
          <p:cNvSpPr txBox="1"/>
          <p:nvPr/>
        </p:nvSpPr>
        <p:spPr>
          <a:xfrm>
            <a:off x="1145308" y="2637855"/>
            <a:ext cx="478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4. uses emails to contact classmates.</a:t>
            </a:r>
          </a:p>
          <a:p>
            <a:endParaRPr lang="x-none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16E670-E8BB-E244-AEDA-3F9DCE3708C2}"/>
              </a:ext>
            </a:extLst>
          </p:cNvPr>
          <p:cNvSpPr txBox="1"/>
          <p:nvPr/>
        </p:nvSpPr>
        <p:spPr>
          <a:xfrm>
            <a:off x="1145308" y="3161075"/>
            <a:ext cx="46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5. can pay more attention in class.</a:t>
            </a:r>
          </a:p>
          <a:p>
            <a:endParaRPr lang="x-none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CE3C98-D3B1-E24E-B3CB-68F3EFF54F73}"/>
              </a:ext>
            </a:extLst>
          </p:cNvPr>
          <p:cNvSpPr txBox="1"/>
          <p:nvPr/>
        </p:nvSpPr>
        <p:spPr>
          <a:xfrm>
            <a:off x="1145308" y="3707351"/>
            <a:ext cx="46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6. needs to have access to high-speed Internet.</a:t>
            </a:r>
          </a:p>
          <a:p>
            <a:endParaRPr lang="x-none" sz="1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B282409-0CFB-8D42-BEAC-A87025681BF0}"/>
              </a:ext>
            </a:extLst>
          </p:cNvPr>
          <p:cNvCxnSpPr/>
          <p:nvPr/>
        </p:nvCxnSpPr>
        <p:spPr>
          <a:xfrm>
            <a:off x="2448427" y="1473869"/>
            <a:ext cx="11610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4E1FE80-6890-B848-984F-2F031B03D3D4}"/>
              </a:ext>
            </a:extLst>
          </p:cNvPr>
          <p:cNvCxnSpPr/>
          <p:nvPr/>
        </p:nvCxnSpPr>
        <p:spPr>
          <a:xfrm>
            <a:off x="3759868" y="1473869"/>
            <a:ext cx="366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B000E65-3A6A-7D49-BF47-665FA3C0FB13}"/>
              </a:ext>
            </a:extLst>
          </p:cNvPr>
          <p:cNvCxnSpPr/>
          <p:nvPr/>
        </p:nvCxnSpPr>
        <p:spPr>
          <a:xfrm>
            <a:off x="4475747" y="1473869"/>
            <a:ext cx="4451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30D10B5-A26F-D948-81E6-D7F8BD27A76D}"/>
              </a:ext>
            </a:extLst>
          </p:cNvPr>
          <p:cNvCxnSpPr/>
          <p:nvPr/>
        </p:nvCxnSpPr>
        <p:spPr>
          <a:xfrm>
            <a:off x="5059279" y="1473869"/>
            <a:ext cx="12813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7034562-CCCD-CB4A-8491-0724B9F08745}"/>
              </a:ext>
            </a:extLst>
          </p:cNvPr>
          <p:cNvCxnSpPr>
            <a:cxnSpLocks/>
          </p:cNvCxnSpPr>
          <p:nvPr/>
        </p:nvCxnSpPr>
        <p:spPr>
          <a:xfrm>
            <a:off x="1482132" y="2022488"/>
            <a:ext cx="4772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698F594-14F5-9541-B190-F218B5CD4147}"/>
              </a:ext>
            </a:extLst>
          </p:cNvPr>
          <p:cNvCxnSpPr/>
          <p:nvPr/>
        </p:nvCxnSpPr>
        <p:spPr>
          <a:xfrm>
            <a:off x="2351314" y="2022488"/>
            <a:ext cx="15022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8ED5A49D-33D7-A94E-80BD-E58E74DC4270}"/>
              </a:ext>
            </a:extLst>
          </p:cNvPr>
          <p:cNvCxnSpPr/>
          <p:nvPr/>
        </p:nvCxnSpPr>
        <p:spPr>
          <a:xfrm>
            <a:off x="4126832" y="2022488"/>
            <a:ext cx="9324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6A723F2A-9AB0-C746-96F9-81A229090D06}"/>
              </a:ext>
            </a:extLst>
          </p:cNvPr>
          <p:cNvCxnSpPr>
            <a:cxnSpLocks/>
          </p:cNvCxnSpPr>
          <p:nvPr/>
        </p:nvCxnSpPr>
        <p:spPr>
          <a:xfrm>
            <a:off x="1850571" y="2452914"/>
            <a:ext cx="8998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E54D3D31-B0FD-EE43-A71D-FDD6D883FAC9}"/>
              </a:ext>
            </a:extLst>
          </p:cNvPr>
          <p:cNvCxnSpPr>
            <a:cxnSpLocks/>
          </p:cNvCxnSpPr>
          <p:nvPr/>
        </p:nvCxnSpPr>
        <p:spPr>
          <a:xfrm>
            <a:off x="2959240" y="2445657"/>
            <a:ext cx="1167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2FE83D9B-0F4F-5746-BCDB-B706321C2D2A}"/>
              </a:ext>
            </a:extLst>
          </p:cNvPr>
          <p:cNvCxnSpPr/>
          <p:nvPr/>
        </p:nvCxnSpPr>
        <p:spPr>
          <a:xfrm>
            <a:off x="4630057" y="2452914"/>
            <a:ext cx="9797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B8C4BED8-3564-2C4F-B3D4-B692DBEF2C0D}"/>
              </a:ext>
            </a:extLst>
          </p:cNvPr>
          <p:cNvCxnSpPr>
            <a:cxnSpLocks/>
          </p:cNvCxnSpPr>
          <p:nvPr/>
        </p:nvCxnSpPr>
        <p:spPr>
          <a:xfrm>
            <a:off x="1959429" y="2895600"/>
            <a:ext cx="55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5B82ADF6-24C5-7C4B-A75C-FCDDCCFDDDCA}"/>
              </a:ext>
            </a:extLst>
          </p:cNvPr>
          <p:cNvCxnSpPr/>
          <p:nvPr/>
        </p:nvCxnSpPr>
        <p:spPr>
          <a:xfrm>
            <a:off x="2895600" y="2902857"/>
            <a:ext cx="15801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B3DFDA10-BF87-0748-A898-36DD593C18E6}"/>
              </a:ext>
            </a:extLst>
          </p:cNvPr>
          <p:cNvCxnSpPr/>
          <p:nvPr/>
        </p:nvCxnSpPr>
        <p:spPr>
          <a:xfrm>
            <a:off x="1850571" y="3432629"/>
            <a:ext cx="16038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205D9A70-ADC2-1C42-B524-C21B2E596FEA}"/>
              </a:ext>
            </a:extLst>
          </p:cNvPr>
          <p:cNvCxnSpPr>
            <a:cxnSpLocks/>
          </p:cNvCxnSpPr>
          <p:nvPr/>
        </p:nvCxnSpPr>
        <p:spPr>
          <a:xfrm>
            <a:off x="3853543" y="3418114"/>
            <a:ext cx="4209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F18EF0AF-C3A6-A54A-A271-DA5F79BC1C91}"/>
              </a:ext>
            </a:extLst>
          </p:cNvPr>
          <p:cNvCxnSpPr/>
          <p:nvPr/>
        </p:nvCxnSpPr>
        <p:spPr>
          <a:xfrm>
            <a:off x="2842317" y="3999738"/>
            <a:ext cx="25690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B86C992-2B45-F6CB-2A3D-7FDBAB584C6C}"/>
              </a:ext>
            </a:extLst>
          </p:cNvPr>
          <p:cNvGraphicFramePr>
            <a:graphicFrameLocks noGrp="1"/>
          </p:cNvGraphicFramePr>
          <p:nvPr/>
        </p:nvGraphicFramePr>
        <p:xfrm>
          <a:off x="6666580" y="769224"/>
          <a:ext cx="1795678" cy="360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839">
                  <a:extLst>
                    <a:ext uri="{9D8B030D-6E8A-4147-A177-3AD203B41FA5}">
                      <a16:colId xmlns:a16="http://schemas.microsoft.com/office/drawing/2014/main" xmlns="" val="2763262542"/>
                    </a:ext>
                  </a:extLst>
                </a:gridCol>
                <a:gridCol w="897839">
                  <a:extLst>
                    <a:ext uri="{9D8B030D-6E8A-4147-A177-3AD203B41FA5}">
                      <a16:colId xmlns:a16="http://schemas.microsoft.com/office/drawing/2014/main" xmlns="" val="2806440543"/>
                    </a:ext>
                  </a:extLst>
                </a:gridCol>
              </a:tblGrid>
              <a:tr h="5449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Kim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Laura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131101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677875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3203695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9544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2104008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593909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8980802"/>
                  </a:ext>
                </a:extLst>
              </a:tr>
            </a:tbl>
          </a:graphicData>
        </a:graphic>
      </p:graphicFrame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129E1C34-069B-CCF2-F8B5-5BDC1434A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38" y="1373252"/>
            <a:ext cx="467474" cy="467474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F11DC0EF-074D-D373-4178-865407718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64" y="1870316"/>
            <a:ext cx="467474" cy="467474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6AB229EF-8D5A-0EB9-6028-12D1AA21E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38" y="2346722"/>
            <a:ext cx="467474" cy="467474"/>
          </a:xfrm>
          <a:prstGeom prst="rect">
            <a:avLst/>
          </a:prstGeom>
        </p:spPr>
      </p:pic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88982AB9-DA70-0A67-3E15-613DE6515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43" y="2888558"/>
            <a:ext cx="467474" cy="467474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F7D716E7-6533-58D6-4F60-581F9BF6D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38" y="3394110"/>
            <a:ext cx="467474" cy="4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Why E-Learning: Insights into Online Learning and Development for 2021">
            <a:extLst>
              <a:ext uri="{FF2B5EF4-FFF2-40B4-BE49-F238E27FC236}">
                <a16:creationId xmlns:a16="http://schemas.microsoft.com/office/drawing/2014/main" xmlns="" id="{FBBFE753-F50E-0349-B3E3-4EB5CC810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61" y="540000"/>
            <a:ext cx="3758718" cy="20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4C3C5F-7A4E-D244-B738-CBF27E501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276" y="2571750"/>
            <a:ext cx="3368007" cy="2271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4F499D-7432-7B4A-8353-74B6E096FD7C}"/>
              </a:ext>
            </a:extLst>
          </p:cNvPr>
          <p:cNvSpPr txBox="1"/>
          <p:nvPr/>
        </p:nvSpPr>
        <p:spPr>
          <a:xfrm>
            <a:off x="5479135" y="2955352"/>
            <a:ext cx="2879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Online learning</a:t>
            </a:r>
            <a:endParaRPr lang="x-none" sz="2400" dirty="0"/>
          </a:p>
        </p:txBody>
      </p:sp>
      <p:grpSp>
        <p:nvGrpSpPr>
          <p:cNvPr id="7" name="Google Shape;2766;p37">
            <a:extLst>
              <a:ext uri="{FF2B5EF4-FFF2-40B4-BE49-F238E27FC236}">
                <a16:creationId xmlns:a16="http://schemas.microsoft.com/office/drawing/2014/main" xmlns="" id="{A532E0ED-8EFB-4F48-90CB-86D241FC0CBE}"/>
              </a:ext>
            </a:extLst>
          </p:cNvPr>
          <p:cNvGrpSpPr/>
          <p:nvPr/>
        </p:nvGrpSpPr>
        <p:grpSpPr>
          <a:xfrm rot="641367">
            <a:off x="962600" y="3362423"/>
            <a:ext cx="709063" cy="1369064"/>
            <a:chOff x="3477377" y="1936620"/>
            <a:chExt cx="444929" cy="859072"/>
          </a:xfrm>
        </p:grpSpPr>
        <p:sp>
          <p:nvSpPr>
            <p:cNvPr id="8" name="Google Shape;2767;p37">
              <a:extLst>
                <a:ext uri="{FF2B5EF4-FFF2-40B4-BE49-F238E27FC236}">
                  <a16:creationId xmlns:a16="http://schemas.microsoft.com/office/drawing/2014/main" xmlns="" id="{F07BFB6E-E2BF-014A-B9AA-C2BE2FE9B255}"/>
                </a:ext>
              </a:extLst>
            </p:cNvPr>
            <p:cNvSpPr/>
            <p:nvPr/>
          </p:nvSpPr>
          <p:spPr>
            <a:xfrm>
              <a:off x="3477377" y="1936620"/>
              <a:ext cx="444929" cy="859072"/>
            </a:xfrm>
            <a:custGeom>
              <a:avLst/>
              <a:gdLst/>
              <a:ahLst/>
              <a:cxnLst/>
              <a:rect l="l" t="t" r="r" b="b"/>
              <a:pathLst>
                <a:path w="5882" h="11357" extrusionOk="0">
                  <a:moveTo>
                    <a:pt x="2546" y="1"/>
                  </a:moveTo>
                  <a:cubicBezTo>
                    <a:pt x="2433" y="1"/>
                    <a:pt x="2320" y="37"/>
                    <a:pt x="2224" y="112"/>
                  </a:cubicBezTo>
                  <a:cubicBezTo>
                    <a:pt x="2121" y="196"/>
                    <a:pt x="2062" y="310"/>
                    <a:pt x="2051" y="439"/>
                  </a:cubicBezTo>
                  <a:cubicBezTo>
                    <a:pt x="2051" y="545"/>
                    <a:pt x="2084" y="637"/>
                    <a:pt x="2132" y="707"/>
                  </a:cubicBezTo>
                  <a:lnTo>
                    <a:pt x="1900" y="1174"/>
                  </a:lnTo>
                  <a:cubicBezTo>
                    <a:pt x="1900" y="1148"/>
                    <a:pt x="1911" y="1126"/>
                    <a:pt x="1911" y="1104"/>
                  </a:cubicBezTo>
                  <a:cubicBezTo>
                    <a:pt x="1911" y="950"/>
                    <a:pt x="1830" y="810"/>
                    <a:pt x="1713" y="718"/>
                  </a:cubicBezTo>
                  <a:cubicBezTo>
                    <a:pt x="1626" y="659"/>
                    <a:pt x="1528" y="623"/>
                    <a:pt x="1431" y="623"/>
                  </a:cubicBezTo>
                  <a:cubicBezTo>
                    <a:pt x="1396" y="623"/>
                    <a:pt x="1361" y="628"/>
                    <a:pt x="1327" y="637"/>
                  </a:cubicBezTo>
                  <a:cubicBezTo>
                    <a:pt x="1202" y="660"/>
                    <a:pt x="1084" y="729"/>
                    <a:pt x="1015" y="847"/>
                  </a:cubicBezTo>
                  <a:cubicBezTo>
                    <a:pt x="945" y="950"/>
                    <a:pt x="922" y="1090"/>
                    <a:pt x="945" y="1218"/>
                  </a:cubicBezTo>
                  <a:cubicBezTo>
                    <a:pt x="967" y="1299"/>
                    <a:pt x="1003" y="1383"/>
                    <a:pt x="1062" y="1439"/>
                  </a:cubicBezTo>
                  <a:lnTo>
                    <a:pt x="1062" y="1486"/>
                  </a:lnTo>
                  <a:lnTo>
                    <a:pt x="1062" y="1777"/>
                  </a:lnTo>
                  <a:cubicBezTo>
                    <a:pt x="1073" y="1998"/>
                    <a:pt x="1096" y="2221"/>
                    <a:pt x="1107" y="2442"/>
                  </a:cubicBezTo>
                  <a:cubicBezTo>
                    <a:pt x="992" y="2453"/>
                    <a:pt x="886" y="2453"/>
                    <a:pt x="783" y="2475"/>
                  </a:cubicBezTo>
                  <a:cubicBezTo>
                    <a:pt x="629" y="2487"/>
                    <a:pt x="526" y="2556"/>
                    <a:pt x="456" y="2663"/>
                  </a:cubicBezTo>
                  <a:cubicBezTo>
                    <a:pt x="397" y="2780"/>
                    <a:pt x="397" y="2906"/>
                    <a:pt x="456" y="3045"/>
                  </a:cubicBezTo>
                  <a:cubicBezTo>
                    <a:pt x="548" y="3255"/>
                    <a:pt x="688" y="3420"/>
                    <a:pt x="864" y="3534"/>
                  </a:cubicBezTo>
                  <a:lnTo>
                    <a:pt x="864" y="3548"/>
                  </a:lnTo>
                  <a:cubicBezTo>
                    <a:pt x="864" y="3593"/>
                    <a:pt x="864" y="3640"/>
                    <a:pt x="852" y="3674"/>
                  </a:cubicBezTo>
                  <a:cubicBezTo>
                    <a:pt x="827" y="3942"/>
                    <a:pt x="886" y="4177"/>
                    <a:pt x="945" y="4350"/>
                  </a:cubicBezTo>
                  <a:cubicBezTo>
                    <a:pt x="992" y="4512"/>
                    <a:pt x="1026" y="4666"/>
                    <a:pt x="1062" y="4828"/>
                  </a:cubicBezTo>
                  <a:cubicBezTo>
                    <a:pt x="1048" y="4827"/>
                    <a:pt x="1034" y="4826"/>
                    <a:pt x="1021" y="4826"/>
                  </a:cubicBezTo>
                  <a:cubicBezTo>
                    <a:pt x="897" y="4826"/>
                    <a:pt x="782" y="4872"/>
                    <a:pt x="676" y="4967"/>
                  </a:cubicBezTo>
                  <a:cubicBezTo>
                    <a:pt x="514" y="5026"/>
                    <a:pt x="419" y="5129"/>
                    <a:pt x="386" y="5269"/>
                  </a:cubicBezTo>
                  <a:cubicBezTo>
                    <a:pt x="235" y="5386"/>
                    <a:pt x="165" y="5560"/>
                    <a:pt x="165" y="5783"/>
                  </a:cubicBezTo>
                  <a:cubicBezTo>
                    <a:pt x="165" y="5805"/>
                    <a:pt x="176" y="5853"/>
                    <a:pt x="188" y="5898"/>
                  </a:cubicBezTo>
                  <a:cubicBezTo>
                    <a:pt x="140" y="6026"/>
                    <a:pt x="154" y="6166"/>
                    <a:pt x="210" y="6294"/>
                  </a:cubicBezTo>
                  <a:cubicBezTo>
                    <a:pt x="257" y="6387"/>
                    <a:pt x="350" y="6585"/>
                    <a:pt x="584" y="6655"/>
                  </a:cubicBezTo>
                  <a:cubicBezTo>
                    <a:pt x="674" y="6711"/>
                    <a:pt x="770" y="6741"/>
                    <a:pt x="871" y="6741"/>
                  </a:cubicBezTo>
                  <a:cubicBezTo>
                    <a:pt x="914" y="6741"/>
                    <a:pt x="958" y="6735"/>
                    <a:pt x="1003" y="6725"/>
                  </a:cubicBezTo>
                  <a:lnTo>
                    <a:pt x="1003" y="6725"/>
                  </a:lnTo>
                  <a:cubicBezTo>
                    <a:pt x="956" y="6945"/>
                    <a:pt x="897" y="7132"/>
                    <a:pt x="827" y="7294"/>
                  </a:cubicBezTo>
                  <a:cubicBezTo>
                    <a:pt x="713" y="7563"/>
                    <a:pt x="816" y="7714"/>
                    <a:pt x="933" y="7820"/>
                  </a:cubicBezTo>
                  <a:cubicBezTo>
                    <a:pt x="922" y="7853"/>
                    <a:pt x="922" y="7890"/>
                    <a:pt x="922" y="7923"/>
                  </a:cubicBezTo>
                  <a:cubicBezTo>
                    <a:pt x="922" y="7948"/>
                    <a:pt x="922" y="7971"/>
                    <a:pt x="908" y="7982"/>
                  </a:cubicBezTo>
                  <a:cubicBezTo>
                    <a:pt x="908" y="8040"/>
                    <a:pt x="908" y="8110"/>
                    <a:pt x="922" y="8180"/>
                  </a:cubicBezTo>
                  <a:cubicBezTo>
                    <a:pt x="933" y="8297"/>
                    <a:pt x="967" y="8401"/>
                    <a:pt x="1037" y="8482"/>
                  </a:cubicBezTo>
                  <a:cubicBezTo>
                    <a:pt x="1143" y="8588"/>
                    <a:pt x="1188" y="8750"/>
                    <a:pt x="1235" y="8901"/>
                  </a:cubicBezTo>
                  <a:cubicBezTo>
                    <a:pt x="1272" y="9018"/>
                    <a:pt x="1246" y="9066"/>
                    <a:pt x="1213" y="9099"/>
                  </a:cubicBezTo>
                  <a:cubicBezTo>
                    <a:pt x="1202" y="9099"/>
                    <a:pt x="1188" y="9110"/>
                    <a:pt x="1188" y="9110"/>
                  </a:cubicBezTo>
                  <a:cubicBezTo>
                    <a:pt x="1165" y="9122"/>
                    <a:pt x="1154" y="9135"/>
                    <a:pt x="1132" y="9158"/>
                  </a:cubicBezTo>
                  <a:cubicBezTo>
                    <a:pt x="967" y="9275"/>
                    <a:pt x="805" y="9379"/>
                    <a:pt x="629" y="9448"/>
                  </a:cubicBezTo>
                  <a:cubicBezTo>
                    <a:pt x="375" y="9541"/>
                    <a:pt x="224" y="9750"/>
                    <a:pt x="199" y="10018"/>
                  </a:cubicBezTo>
                  <a:lnTo>
                    <a:pt x="199" y="10147"/>
                  </a:lnTo>
                  <a:cubicBezTo>
                    <a:pt x="129" y="10205"/>
                    <a:pt x="84" y="10286"/>
                    <a:pt x="59" y="10404"/>
                  </a:cubicBezTo>
                  <a:lnTo>
                    <a:pt x="59" y="10474"/>
                  </a:lnTo>
                  <a:cubicBezTo>
                    <a:pt x="59" y="10485"/>
                    <a:pt x="59" y="10496"/>
                    <a:pt x="48" y="10496"/>
                  </a:cubicBezTo>
                  <a:cubicBezTo>
                    <a:pt x="0" y="10706"/>
                    <a:pt x="95" y="10893"/>
                    <a:pt x="294" y="10974"/>
                  </a:cubicBezTo>
                  <a:cubicBezTo>
                    <a:pt x="327" y="10985"/>
                    <a:pt x="350" y="11007"/>
                    <a:pt x="386" y="11021"/>
                  </a:cubicBezTo>
                  <a:cubicBezTo>
                    <a:pt x="489" y="11066"/>
                    <a:pt x="595" y="11125"/>
                    <a:pt x="735" y="11147"/>
                  </a:cubicBezTo>
                  <a:cubicBezTo>
                    <a:pt x="1026" y="11206"/>
                    <a:pt x="1341" y="11253"/>
                    <a:pt x="1713" y="11301"/>
                  </a:cubicBezTo>
                  <a:cubicBezTo>
                    <a:pt x="1875" y="11312"/>
                    <a:pt x="2051" y="11323"/>
                    <a:pt x="2213" y="11334"/>
                  </a:cubicBezTo>
                  <a:cubicBezTo>
                    <a:pt x="2294" y="11334"/>
                    <a:pt x="2375" y="11345"/>
                    <a:pt x="2445" y="11345"/>
                  </a:cubicBezTo>
                  <a:cubicBezTo>
                    <a:pt x="2585" y="11356"/>
                    <a:pt x="2724" y="11356"/>
                    <a:pt x="2864" y="11356"/>
                  </a:cubicBezTo>
                  <a:cubicBezTo>
                    <a:pt x="3180" y="11356"/>
                    <a:pt x="3481" y="11345"/>
                    <a:pt x="3786" y="11312"/>
                  </a:cubicBezTo>
                  <a:cubicBezTo>
                    <a:pt x="3981" y="11301"/>
                    <a:pt x="4191" y="11275"/>
                    <a:pt x="4389" y="11242"/>
                  </a:cubicBezTo>
                  <a:cubicBezTo>
                    <a:pt x="4484" y="11231"/>
                    <a:pt x="4576" y="11217"/>
                    <a:pt x="4669" y="11206"/>
                  </a:cubicBezTo>
                  <a:cubicBezTo>
                    <a:pt x="4926" y="11183"/>
                    <a:pt x="5183" y="11102"/>
                    <a:pt x="5415" y="10974"/>
                  </a:cubicBezTo>
                  <a:cubicBezTo>
                    <a:pt x="5602" y="10868"/>
                    <a:pt x="5672" y="10742"/>
                    <a:pt x="5635" y="10532"/>
                  </a:cubicBezTo>
                  <a:lnTo>
                    <a:pt x="5635" y="10507"/>
                  </a:lnTo>
                  <a:cubicBezTo>
                    <a:pt x="5635" y="10474"/>
                    <a:pt x="5635" y="10437"/>
                    <a:pt x="5624" y="10404"/>
                  </a:cubicBezTo>
                  <a:cubicBezTo>
                    <a:pt x="5602" y="10286"/>
                    <a:pt x="5565" y="10205"/>
                    <a:pt x="5496" y="10136"/>
                  </a:cubicBezTo>
                  <a:cubicBezTo>
                    <a:pt x="5484" y="10077"/>
                    <a:pt x="5484" y="10018"/>
                    <a:pt x="5473" y="9960"/>
                  </a:cubicBezTo>
                  <a:cubicBezTo>
                    <a:pt x="5473" y="9926"/>
                    <a:pt x="5473" y="9904"/>
                    <a:pt x="5462" y="9879"/>
                  </a:cubicBezTo>
                  <a:cubicBezTo>
                    <a:pt x="5624" y="9786"/>
                    <a:pt x="5705" y="9636"/>
                    <a:pt x="5741" y="9555"/>
                  </a:cubicBezTo>
                  <a:cubicBezTo>
                    <a:pt x="5811" y="9426"/>
                    <a:pt x="5822" y="9286"/>
                    <a:pt x="5775" y="9158"/>
                  </a:cubicBezTo>
                  <a:cubicBezTo>
                    <a:pt x="5786" y="9110"/>
                    <a:pt x="5786" y="9066"/>
                    <a:pt x="5786" y="9041"/>
                  </a:cubicBezTo>
                  <a:cubicBezTo>
                    <a:pt x="5797" y="8820"/>
                    <a:pt x="5727" y="8658"/>
                    <a:pt x="5577" y="8540"/>
                  </a:cubicBezTo>
                  <a:cubicBezTo>
                    <a:pt x="5543" y="8390"/>
                    <a:pt x="5448" y="8297"/>
                    <a:pt x="5286" y="8228"/>
                  </a:cubicBezTo>
                  <a:lnTo>
                    <a:pt x="5275" y="8228"/>
                  </a:lnTo>
                  <a:cubicBezTo>
                    <a:pt x="5181" y="8133"/>
                    <a:pt x="5060" y="8085"/>
                    <a:pt x="4929" y="8085"/>
                  </a:cubicBezTo>
                  <a:cubicBezTo>
                    <a:pt x="4912" y="8085"/>
                    <a:pt x="4895" y="8086"/>
                    <a:pt x="4878" y="8088"/>
                  </a:cubicBezTo>
                  <a:cubicBezTo>
                    <a:pt x="4856" y="8074"/>
                    <a:pt x="4819" y="8063"/>
                    <a:pt x="4775" y="8063"/>
                  </a:cubicBezTo>
                  <a:lnTo>
                    <a:pt x="4775" y="8004"/>
                  </a:lnTo>
                  <a:cubicBezTo>
                    <a:pt x="4948" y="7853"/>
                    <a:pt x="5099" y="7680"/>
                    <a:pt x="5227" y="7482"/>
                  </a:cubicBezTo>
                  <a:cubicBezTo>
                    <a:pt x="5297" y="7375"/>
                    <a:pt x="5345" y="7272"/>
                    <a:pt x="5345" y="7180"/>
                  </a:cubicBezTo>
                  <a:cubicBezTo>
                    <a:pt x="5378" y="6887"/>
                    <a:pt x="5367" y="6596"/>
                    <a:pt x="5322" y="6317"/>
                  </a:cubicBezTo>
                  <a:cubicBezTo>
                    <a:pt x="5275" y="6015"/>
                    <a:pt x="5124" y="5747"/>
                    <a:pt x="4878" y="5537"/>
                  </a:cubicBezTo>
                  <a:cubicBezTo>
                    <a:pt x="4819" y="5490"/>
                    <a:pt x="4764" y="5445"/>
                    <a:pt x="4705" y="5398"/>
                  </a:cubicBezTo>
                  <a:cubicBezTo>
                    <a:pt x="4540" y="5294"/>
                    <a:pt x="4414" y="5199"/>
                    <a:pt x="4297" y="5129"/>
                  </a:cubicBezTo>
                  <a:cubicBezTo>
                    <a:pt x="4216" y="5085"/>
                    <a:pt x="4146" y="5026"/>
                    <a:pt x="4099" y="4967"/>
                  </a:cubicBezTo>
                  <a:cubicBezTo>
                    <a:pt x="4099" y="4956"/>
                    <a:pt x="4110" y="4956"/>
                    <a:pt x="4110" y="4945"/>
                  </a:cubicBezTo>
                  <a:lnTo>
                    <a:pt x="4121" y="4931"/>
                  </a:lnTo>
                  <a:cubicBezTo>
                    <a:pt x="4135" y="4909"/>
                    <a:pt x="4146" y="4886"/>
                    <a:pt x="4157" y="4861"/>
                  </a:cubicBezTo>
                  <a:cubicBezTo>
                    <a:pt x="4180" y="4816"/>
                    <a:pt x="4205" y="4780"/>
                    <a:pt x="4227" y="4747"/>
                  </a:cubicBezTo>
                  <a:cubicBezTo>
                    <a:pt x="4286" y="4666"/>
                    <a:pt x="4345" y="4640"/>
                    <a:pt x="4414" y="4640"/>
                  </a:cubicBezTo>
                  <a:lnTo>
                    <a:pt x="4914" y="4640"/>
                  </a:lnTo>
                  <a:cubicBezTo>
                    <a:pt x="5018" y="4640"/>
                    <a:pt x="5113" y="4618"/>
                    <a:pt x="5205" y="4596"/>
                  </a:cubicBezTo>
                  <a:cubicBezTo>
                    <a:pt x="5392" y="4559"/>
                    <a:pt x="5518" y="4431"/>
                    <a:pt x="5577" y="4247"/>
                  </a:cubicBezTo>
                  <a:cubicBezTo>
                    <a:pt x="5613" y="4118"/>
                    <a:pt x="5646" y="3990"/>
                    <a:pt x="5694" y="3861"/>
                  </a:cubicBezTo>
                  <a:lnTo>
                    <a:pt x="5694" y="3850"/>
                  </a:lnTo>
                  <a:cubicBezTo>
                    <a:pt x="5834" y="3688"/>
                    <a:pt x="5881" y="3478"/>
                    <a:pt x="5834" y="3232"/>
                  </a:cubicBezTo>
                  <a:cubicBezTo>
                    <a:pt x="5797" y="3045"/>
                    <a:pt x="5658" y="2920"/>
                    <a:pt x="5473" y="2894"/>
                  </a:cubicBezTo>
                  <a:cubicBezTo>
                    <a:pt x="5367" y="2872"/>
                    <a:pt x="5252" y="2861"/>
                    <a:pt x="5135" y="2850"/>
                  </a:cubicBezTo>
                  <a:cubicBezTo>
                    <a:pt x="4948" y="2813"/>
                    <a:pt x="4750" y="2791"/>
                    <a:pt x="4554" y="2755"/>
                  </a:cubicBezTo>
                  <a:lnTo>
                    <a:pt x="4518" y="2755"/>
                  </a:lnTo>
                  <a:cubicBezTo>
                    <a:pt x="4378" y="2732"/>
                    <a:pt x="4261" y="2721"/>
                    <a:pt x="4169" y="2663"/>
                  </a:cubicBezTo>
                  <a:cubicBezTo>
                    <a:pt x="4088" y="2615"/>
                    <a:pt x="3981" y="2593"/>
                    <a:pt x="3889" y="2582"/>
                  </a:cubicBezTo>
                  <a:lnTo>
                    <a:pt x="3772" y="2582"/>
                  </a:lnTo>
                  <a:cubicBezTo>
                    <a:pt x="3842" y="2255"/>
                    <a:pt x="3889" y="1928"/>
                    <a:pt x="3926" y="1604"/>
                  </a:cubicBezTo>
                  <a:cubicBezTo>
                    <a:pt x="3981" y="1545"/>
                    <a:pt x="4040" y="1475"/>
                    <a:pt x="4065" y="1358"/>
                  </a:cubicBezTo>
                  <a:cubicBezTo>
                    <a:pt x="4121" y="1160"/>
                    <a:pt x="4040" y="950"/>
                    <a:pt x="3878" y="836"/>
                  </a:cubicBezTo>
                  <a:cubicBezTo>
                    <a:pt x="3792" y="778"/>
                    <a:pt x="3695" y="749"/>
                    <a:pt x="3599" y="749"/>
                  </a:cubicBezTo>
                  <a:cubicBezTo>
                    <a:pt x="3498" y="749"/>
                    <a:pt x="3397" y="781"/>
                    <a:pt x="3308" y="847"/>
                  </a:cubicBezTo>
                  <a:cubicBezTo>
                    <a:pt x="3180" y="928"/>
                    <a:pt x="3110" y="1090"/>
                    <a:pt x="3110" y="1243"/>
                  </a:cubicBezTo>
                  <a:lnTo>
                    <a:pt x="2948" y="755"/>
                  </a:lnTo>
                  <a:cubicBezTo>
                    <a:pt x="3004" y="671"/>
                    <a:pt x="3040" y="590"/>
                    <a:pt x="3040" y="531"/>
                  </a:cubicBezTo>
                  <a:cubicBezTo>
                    <a:pt x="3062" y="416"/>
                    <a:pt x="3029" y="288"/>
                    <a:pt x="2948" y="182"/>
                  </a:cubicBezTo>
                  <a:cubicBezTo>
                    <a:pt x="2842" y="63"/>
                    <a:pt x="2694" y="1"/>
                    <a:pt x="2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68;p37">
              <a:extLst>
                <a:ext uri="{FF2B5EF4-FFF2-40B4-BE49-F238E27FC236}">
                  <a16:creationId xmlns:a16="http://schemas.microsoft.com/office/drawing/2014/main" xmlns="" id="{28B7DC70-9BBC-8E47-BAD8-5A18B94A14AE}"/>
                </a:ext>
              </a:extLst>
            </p:cNvPr>
            <p:cNvSpPr/>
            <p:nvPr/>
          </p:nvSpPr>
          <p:spPr>
            <a:xfrm>
              <a:off x="3596357" y="2123827"/>
              <a:ext cx="252797" cy="399846"/>
            </a:xfrm>
            <a:custGeom>
              <a:avLst/>
              <a:gdLst/>
              <a:ahLst/>
              <a:cxnLst/>
              <a:rect l="l" t="t" r="r" b="b"/>
              <a:pathLst>
                <a:path w="3342" h="5286" extrusionOk="0">
                  <a:moveTo>
                    <a:pt x="426" y="215"/>
                  </a:moveTo>
                  <a:cubicBezTo>
                    <a:pt x="471" y="215"/>
                    <a:pt x="511" y="256"/>
                    <a:pt x="511" y="305"/>
                  </a:cubicBezTo>
                  <a:cubicBezTo>
                    <a:pt x="478" y="280"/>
                    <a:pt x="442" y="246"/>
                    <a:pt x="397" y="221"/>
                  </a:cubicBezTo>
                  <a:cubicBezTo>
                    <a:pt x="407" y="217"/>
                    <a:pt x="416" y="215"/>
                    <a:pt x="426" y="215"/>
                  </a:cubicBezTo>
                  <a:close/>
                  <a:moveTo>
                    <a:pt x="1176" y="500"/>
                  </a:moveTo>
                  <a:cubicBezTo>
                    <a:pt x="1327" y="500"/>
                    <a:pt x="1431" y="570"/>
                    <a:pt x="1489" y="710"/>
                  </a:cubicBezTo>
                  <a:cubicBezTo>
                    <a:pt x="1511" y="750"/>
                    <a:pt x="1487" y="783"/>
                    <a:pt x="1459" y="783"/>
                  </a:cubicBezTo>
                  <a:cubicBezTo>
                    <a:pt x="1455" y="783"/>
                    <a:pt x="1450" y="782"/>
                    <a:pt x="1445" y="780"/>
                  </a:cubicBezTo>
                  <a:cubicBezTo>
                    <a:pt x="1419" y="780"/>
                    <a:pt x="1393" y="780"/>
                    <a:pt x="1367" y="780"/>
                  </a:cubicBezTo>
                  <a:cubicBezTo>
                    <a:pt x="1238" y="780"/>
                    <a:pt x="1109" y="771"/>
                    <a:pt x="1012" y="654"/>
                  </a:cubicBezTo>
                  <a:cubicBezTo>
                    <a:pt x="989" y="629"/>
                    <a:pt x="978" y="584"/>
                    <a:pt x="989" y="559"/>
                  </a:cubicBezTo>
                  <a:cubicBezTo>
                    <a:pt x="989" y="537"/>
                    <a:pt x="1037" y="526"/>
                    <a:pt x="1059" y="514"/>
                  </a:cubicBezTo>
                  <a:cubicBezTo>
                    <a:pt x="1095" y="500"/>
                    <a:pt x="1140" y="500"/>
                    <a:pt x="1176" y="500"/>
                  </a:cubicBezTo>
                  <a:close/>
                  <a:moveTo>
                    <a:pt x="618" y="1537"/>
                  </a:moveTo>
                  <a:cubicBezTo>
                    <a:pt x="662" y="1562"/>
                    <a:pt x="721" y="1713"/>
                    <a:pt x="710" y="1783"/>
                  </a:cubicBezTo>
                  <a:cubicBezTo>
                    <a:pt x="662" y="1702"/>
                    <a:pt x="629" y="1632"/>
                    <a:pt x="618" y="1537"/>
                  </a:cubicBezTo>
                  <a:close/>
                  <a:moveTo>
                    <a:pt x="886" y="1805"/>
                  </a:moveTo>
                  <a:cubicBezTo>
                    <a:pt x="861" y="1841"/>
                    <a:pt x="838" y="1875"/>
                    <a:pt x="816" y="1922"/>
                  </a:cubicBezTo>
                  <a:cubicBezTo>
                    <a:pt x="802" y="1911"/>
                    <a:pt x="802" y="1911"/>
                    <a:pt x="791" y="1911"/>
                  </a:cubicBezTo>
                  <a:cubicBezTo>
                    <a:pt x="791" y="1853"/>
                    <a:pt x="827" y="1805"/>
                    <a:pt x="886" y="1805"/>
                  </a:cubicBezTo>
                  <a:close/>
                  <a:moveTo>
                    <a:pt x="606" y="3518"/>
                  </a:moveTo>
                  <a:cubicBezTo>
                    <a:pt x="592" y="3587"/>
                    <a:pt x="581" y="3643"/>
                    <a:pt x="570" y="3727"/>
                  </a:cubicBezTo>
                  <a:cubicBezTo>
                    <a:pt x="537" y="3680"/>
                    <a:pt x="548" y="3562"/>
                    <a:pt x="581" y="3518"/>
                  </a:cubicBezTo>
                  <a:close/>
                  <a:moveTo>
                    <a:pt x="516" y="3844"/>
                  </a:moveTo>
                  <a:cubicBezTo>
                    <a:pt x="520" y="3844"/>
                    <a:pt x="523" y="3847"/>
                    <a:pt x="523" y="3853"/>
                  </a:cubicBezTo>
                  <a:cubicBezTo>
                    <a:pt x="559" y="3900"/>
                    <a:pt x="592" y="3959"/>
                    <a:pt x="592" y="4018"/>
                  </a:cubicBezTo>
                  <a:cubicBezTo>
                    <a:pt x="581" y="4018"/>
                    <a:pt x="570" y="4018"/>
                    <a:pt x="570" y="4029"/>
                  </a:cubicBezTo>
                  <a:cubicBezTo>
                    <a:pt x="548" y="3970"/>
                    <a:pt x="511" y="3923"/>
                    <a:pt x="500" y="3867"/>
                  </a:cubicBezTo>
                  <a:cubicBezTo>
                    <a:pt x="489" y="3867"/>
                    <a:pt x="500" y="3853"/>
                    <a:pt x="500" y="3853"/>
                  </a:cubicBezTo>
                  <a:cubicBezTo>
                    <a:pt x="506" y="3847"/>
                    <a:pt x="511" y="3844"/>
                    <a:pt x="516" y="3844"/>
                  </a:cubicBezTo>
                  <a:close/>
                  <a:moveTo>
                    <a:pt x="313" y="0"/>
                  </a:moveTo>
                  <a:cubicBezTo>
                    <a:pt x="257" y="0"/>
                    <a:pt x="221" y="12"/>
                    <a:pt x="199" y="59"/>
                  </a:cubicBezTo>
                  <a:cubicBezTo>
                    <a:pt x="199" y="70"/>
                    <a:pt x="187" y="81"/>
                    <a:pt x="187" y="81"/>
                  </a:cubicBezTo>
                  <a:cubicBezTo>
                    <a:pt x="162" y="118"/>
                    <a:pt x="140" y="140"/>
                    <a:pt x="118" y="176"/>
                  </a:cubicBezTo>
                  <a:cubicBezTo>
                    <a:pt x="104" y="199"/>
                    <a:pt x="81" y="221"/>
                    <a:pt x="70" y="235"/>
                  </a:cubicBezTo>
                  <a:cubicBezTo>
                    <a:pt x="48" y="257"/>
                    <a:pt x="23" y="280"/>
                    <a:pt x="0" y="305"/>
                  </a:cubicBezTo>
                  <a:cubicBezTo>
                    <a:pt x="34" y="305"/>
                    <a:pt x="59" y="316"/>
                    <a:pt x="81" y="316"/>
                  </a:cubicBezTo>
                  <a:cubicBezTo>
                    <a:pt x="221" y="350"/>
                    <a:pt x="372" y="375"/>
                    <a:pt x="500" y="456"/>
                  </a:cubicBezTo>
                  <a:cubicBezTo>
                    <a:pt x="592" y="514"/>
                    <a:pt x="592" y="548"/>
                    <a:pt x="523" y="640"/>
                  </a:cubicBezTo>
                  <a:cubicBezTo>
                    <a:pt x="437" y="760"/>
                    <a:pt x="328" y="851"/>
                    <a:pt x="164" y="851"/>
                  </a:cubicBezTo>
                  <a:cubicBezTo>
                    <a:pt x="153" y="851"/>
                    <a:pt x="141" y="851"/>
                    <a:pt x="129" y="850"/>
                  </a:cubicBezTo>
                  <a:cubicBezTo>
                    <a:pt x="129" y="850"/>
                    <a:pt x="124" y="856"/>
                    <a:pt x="116" y="856"/>
                  </a:cubicBezTo>
                  <a:cubicBezTo>
                    <a:pt x="113" y="856"/>
                    <a:pt x="108" y="854"/>
                    <a:pt x="104" y="850"/>
                  </a:cubicBezTo>
                  <a:cubicBezTo>
                    <a:pt x="48" y="850"/>
                    <a:pt x="48" y="886"/>
                    <a:pt x="34" y="933"/>
                  </a:cubicBezTo>
                  <a:cubicBezTo>
                    <a:pt x="34" y="1026"/>
                    <a:pt x="23" y="1118"/>
                    <a:pt x="23" y="1213"/>
                  </a:cubicBezTo>
                  <a:cubicBezTo>
                    <a:pt x="11" y="1294"/>
                    <a:pt x="0" y="1375"/>
                    <a:pt x="48" y="1456"/>
                  </a:cubicBezTo>
                  <a:cubicBezTo>
                    <a:pt x="349" y="1956"/>
                    <a:pt x="500" y="2492"/>
                    <a:pt x="478" y="3085"/>
                  </a:cubicBezTo>
                  <a:cubicBezTo>
                    <a:pt x="453" y="3448"/>
                    <a:pt x="419" y="3808"/>
                    <a:pt x="397" y="4169"/>
                  </a:cubicBezTo>
                  <a:cubicBezTo>
                    <a:pt x="383" y="4331"/>
                    <a:pt x="372" y="4495"/>
                    <a:pt x="372" y="4657"/>
                  </a:cubicBezTo>
                  <a:cubicBezTo>
                    <a:pt x="383" y="4845"/>
                    <a:pt x="478" y="5007"/>
                    <a:pt x="570" y="5157"/>
                  </a:cubicBezTo>
                  <a:cubicBezTo>
                    <a:pt x="581" y="5169"/>
                    <a:pt x="592" y="5194"/>
                    <a:pt x="618" y="5205"/>
                  </a:cubicBezTo>
                  <a:cubicBezTo>
                    <a:pt x="662" y="5250"/>
                    <a:pt x="721" y="5286"/>
                    <a:pt x="802" y="5286"/>
                  </a:cubicBezTo>
                  <a:cubicBezTo>
                    <a:pt x="864" y="5282"/>
                    <a:pt x="928" y="5281"/>
                    <a:pt x="992" y="5281"/>
                  </a:cubicBezTo>
                  <a:cubicBezTo>
                    <a:pt x="1120" y="5281"/>
                    <a:pt x="1250" y="5286"/>
                    <a:pt x="1375" y="5286"/>
                  </a:cubicBezTo>
                  <a:lnTo>
                    <a:pt x="1816" y="5286"/>
                  </a:lnTo>
                  <a:cubicBezTo>
                    <a:pt x="1838" y="5216"/>
                    <a:pt x="1886" y="5180"/>
                    <a:pt x="1945" y="5157"/>
                  </a:cubicBezTo>
                  <a:cubicBezTo>
                    <a:pt x="2037" y="5135"/>
                    <a:pt x="2118" y="5099"/>
                    <a:pt x="2199" y="5076"/>
                  </a:cubicBezTo>
                  <a:cubicBezTo>
                    <a:pt x="2353" y="5018"/>
                    <a:pt x="2492" y="4937"/>
                    <a:pt x="2607" y="4797"/>
                  </a:cubicBezTo>
                  <a:cubicBezTo>
                    <a:pt x="2702" y="4691"/>
                    <a:pt x="2758" y="4565"/>
                    <a:pt x="2746" y="4412"/>
                  </a:cubicBezTo>
                  <a:cubicBezTo>
                    <a:pt x="2746" y="4297"/>
                    <a:pt x="2735" y="4180"/>
                    <a:pt x="2724" y="4051"/>
                  </a:cubicBezTo>
                  <a:cubicBezTo>
                    <a:pt x="2724" y="3878"/>
                    <a:pt x="2654" y="3727"/>
                    <a:pt x="2526" y="3610"/>
                  </a:cubicBezTo>
                  <a:cubicBezTo>
                    <a:pt x="2422" y="3518"/>
                    <a:pt x="2339" y="3434"/>
                    <a:pt x="2246" y="3342"/>
                  </a:cubicBezTo>
                  <a:cubicBezTo>
                    <a:pt x="1989" y="3132"/>
                    <a:pt x="1875" y="2842"/>
                    <a:pt x="1794" y="2540"/>
                  </a:cubicBezTo>
                  <a:cubicBezTo>
                    <a:pt x="1780" y="2504"/>
                    <a:pt x="1769" y="2492"/>
                    <a:pt x="1746" y="2470"/>
                  </a:cubicBezTo>
                  <a:cubicBezTo>
                    <a:pt x="1746" y="2470"/>
                    <a:pt x="1735" y="2470"/>
                    <a:pt x="1724" y="2456"/>
                  </a:cubicBezTo>
                  <a:cubicBezTo>
                    <a:pt x="1584" y="2400"/>
                    <a:pt x="1445" y="2316"/>
                    <a:pt x="1350" y="2202"/>
                  </a:cubicBezTo>
                  <a:cubicBezTo>
                    <a:pt x="1257" y="2073"/>
                    <a:pt x="1176" y="1945"/>
                    <a:pt x="1095" y="1816"/>
                  </a:cubicBezTo>
                  <a:cubicBezTo>
                    <a:pt x="989" y="1632"/>
                    <a:pt x="956" y="1422"/>
                    <a:pt x="1070" y="1224"/>
                  </a:cubicBezTo>
                  <a:cubicBezTo>
                    <a:pt x="1095" y="1177"/>
                    <a:pt x="1107" y="1129"/>
                    <a:pt x="1129" y="1096"/>
                  </a:cubicBezTo>
                  <a:cubicBezTo>
                    <a:pt x="1165" y="1015"/>
                    <a:pt x="1221" y="978"/>
                    <a:pt x="1305" y="956"/>
                  </a:cubicBezTo>
                  <a:cubicBezTo>
                    <a:pt x="1368" y="942"/>
                    <a:pt x="1430" y="935"/>
                    <a:pt x="1490" y="935"/>
                  </a:cubicBezTo>
                  <a:cubicBezTo>
                    <a:pt x="1585" y="935"/>
                    <a:pt x="1677" y="951"/>
                    <a:pt x="1769" y="978"/>
                  </a:cubicBezTo>
                  <a:cubicBezTo>
                    <a:pt x="2213" y="1107"/>
                    <a:pt x="2665" y="1213"/>
                    <a:pt x="3107" y="1294"/>
                  </a:cubicBezTo>
                  <a:cubicBezTo>
                    <a:pt x="3191" y="1316"/>
                    <a:pt x="3260" y="1327"/>
                    <a:pt x="3341" y="1339"/>
                  </a:cubicBezTo>
                  <a:cubicBezTo>
                    <a:pt x="3305" y="1246"/>
                    <a:pt x="3272" y="1165"/>
                    <a:pt x="3246" y="1084"/>
                  </a:cubicBezTo>
                  <a:cubicBezTo>
                    <a:pt x="3213" y="1015"/>
                    <a:pt x="3191" y="945"/>
                    <a:pt x="3177" y="875"/>
                  </a:cubicBezTo>
                  <a:cubicBezTo>
                    <a:pt x="3165" y="805"/>
                    <a:pt x="3165" y="746"/>
                    <a:pt x="3202" y="665"/>
                  </a:cubicBezTo>
                  <a:cubicBezTo>
                    <a:pt x="3121" y="654"/>
                    <a:pt x="3037" y="654"/>
                    <a:pt x="2956" y="640"/>
                  </a:cubicBezTo>
                  <a:cubicBezTo>
                    <a:pt x="2772" y="618"/>
                    <a:pt x="2584" y="595"/>
                    <a:pt x="2408" y="500"/>
                  </a:cubicBezTo>
                  <a:cubicBezTo>
                    <a:pt x="2375" y="478"/>
                    <a:pt x="2327" y="467"/>
                    <a:pt x="2294" y="467"/>
                  </a:cubicBezTo>
                  <a:cubicBezTo>
                    <a:pt x="2118" y="456"/>
                    <a:pt x="1945" y="445"/>
                    <a:pt x="1769" y="431"/>
                  </a:cubicBezTo>
                  <a:cubicBezTo>
                    <a:pt x="1699" y="431"/>
                    <a:pt x="1654" y="419"/>
                    <a:pt x="1618" y="361"/>
                  </a:cubicBezTo>
                  <a:cubicBezTo>
                    <a:pt x="1559" y="291"/>
                    <a:pt x="1500" y="210"/>
                    <a:pt x="1445" y="140"/>
                  </a:cubicBezTo>
                  <a:cubicBezTo>
                    <a:pt x="1419" y="118"/>
                    <a:pt x="1375" y="81"/>
                    <a:pt x="1338" y="70"/>
                  </a:cubicBezTo>
                  <a:cubicBezTo>
                    <a:pt x="1291" y="70"/>
                    <a:pt x="1246" y="70"/>
                    <a:pt x="1188" y="59"/>
                  </a:cubicBezTo>
                  <a:cubicBezTo>
                    <a:pt x="897" y="37"/>
                    <a:pt x="606" y="26"/>
                    <a:pt x="313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69;p37">
              <a:extLst>
                <a:ext uri="{FF2B5EF4-FFF2-40B4-BE49-F238E27FC236}">
                  <a16:creationId xmlns:a16="http://schemas.microsoft.com/office/drawing/2014/main" xmlns="" id="{95153144-ABA0-6346-99BD-B3B8E17E488B}"/>
                </a:ext>
              </a:extLst>
            </p:cNvPr>
            <p:cNvSpPr/>
            <p:nvPr/>
          </p:nvSpPr>
          <p:spPr>
            <a:xfrm>
              <a:off x="3563832" y="2540372"/>
              <a:ext cx="257033" cy="159681"/>
            </a:xfrm>
            <a:custGeom>
              <a:avLst/>
              <a:gdLst/>
              <a:ahLst/>
              <a:cxnLst/>
              <a:rect l="l" t="t" r="r" b="b"/>
              <a:pathLst>
                <a:path w="3398" h="2111" extrusionOk="0">
                  <a:moveTo>
                    <a:pt x="2028" y="87"/>
                  </a:moveTo>
                  <a:cubicBezTo>
                    <a:pt x="2077" y="87"/>
                    <a:pt x="2123" y="93"/>
                    <a:pt x="2140" y="106"/>
                  </a:cubicBezTo>
                  <a:cubicBezTo>
                    <a:pt x="2118" y="123"/>
                    <a:pt x="2065" y="131"/>
                    <a:pt x="2013" y="131"/>
                  </a:cubicBezTo>
                  <a:cubicBezTo>
                    <a:pt x="1960" y="131"/>
                    <a:pt x="1908" y="123"/>
                    <a:pt x="1886" y="106"/>
                  </a:cubicBezTo>
                  <a:lnTo>
                    <a:pt x="1897" y="106"/>
                  </a:lnTo>
                  <a:cubicBezTo>
                    <a:pt x="1926" y="93"/>
                    <a:pt x="1979" y="87"/>
                    <a:pt x="2028" y="87"/>
                  </a:cubicBezTo>
                  <a:close/>
                  <a:moveTo>
                    <a:pt x="2274" y="109"/>
                  </a:moveTo>
                  <a:cubicBezTo>
                    <a:pt x="2290" y="109"/>
                    <a:pt x="2305" y="111"/>
                    <a:pt x="2316" y="117"/>
                  </a:cubicBezTo>
                  <a:cubicBezTo>
                    <a:pt x="2327" y="128"/>
                    <a:pt x="2338" y="139"/>
                    <a:pt x="2349" y="151"/>
                  </a:cubicBezTo>
                  <a:cubicBezTo>
                    <a:pt x="2349" y="162"/>
                    <a:pt x="2338" y="176"/>
                    <a:pt x="2338" y="176"/>
                  </a:cubicBezTo>
                  <a:cubicBezTo>
                    <a:pt x="2305" y="162"/>
                    <a:pt x="2257" y="139"/>
                    <a:pt x="2210" y="117"/>
                  </a:cubicBezTo>
                  <a:lnTo>
                    <a:pt x="2224" y="117"/>
                  </a:lnTo>
                  <a:cubicBezTo>
                    <a:pt x="2241" y="111"/>
                    <a:pt x="2258" y="109"/>
                    <a:pt x="2274" y="109"/>
                  </a:cubicBezTo>
                  <a:close/>
                  <a:moveTo>
                    <a:pt x="897" y="1433"/>
                  </a:moveTo>
                  <a:cubicBezTo>
                    <a:pt x="919" y="1489"/>
                    <a:pt x="883" y="1547"/>
                    <a:pt x="813" y="1573"/>
                  </a:cubicBezTo>
                  <a:cubicBezTo>
                    <a:pt x="838" y="1525"/>
                    <a:pt x="860" y="1478"/>
                    <a:pt x="883" y="1433"/>
                  </a:cubicBezTo>
                  <a:close/>
                  <a:moveTo>
                    <a:pt x="757" y="1676"/>
                  </a:moveTo>
                  <a:cubicBezTo>
                    <a:pt x="757" y="1698"/>
                    <a:pt x="757" y="1712"/>
                    <a:pt x="743" y="1723"/>
                  </a:cubicBezTo>
                  <a:cubicBezTo>
                    <a:pt x="673" y="1768"/>
                    <a:pt x="603" y="1816"/>
                    <a:pt x="522" y="1874"/>
                  </a:cubicBezTo>
                  <a:cubicBezTo>
                    <a:pt x="522" y="1874"/>
                    <a:pt x="500" y="1863"/>
                    <a:pt x="489" y="1863"/>
                  </a:cubicBezTo>
                  <a:cubicBezTo>
                    <a:pt x="500" y="1852"/>
                    <a:pt x="500" y="1838"/>
                    <a:pt x="511" y="1838"/>
                  </a:cubicBezTo>
                  <a:cubicBezTo>
                    <a:pt x="581" y="1782"/>
                    <a:pt x="651" y="1735"/>
                    <a:pt x="721" y="1687"/>
                  </a:cubicBezTo>
                  <a:cubicBezTo>
                    <a:pt x="721" y="1676"/>
                    <a:pt x="732" y="1676"/>
                    <a:pt x="743" y="1676"/>
                  </a:cubicBezTo>
                  <a:close/>
                  <a:moveTo>
                    <a:pt x="1675" y="0"/>
                  </a:moveTo>
                  <a:cubicBezTo>
                    <a:pt x="1176" y="0"/>
                    <a:pt x="687" y="12"/>
                    <a:pt x="617" y="36"/>
                  </a:cubicBezTo>
                  <a:lnTo>
                    <a:pt x="617" y="139"/>
                  </a:lnTo>
                  <a:lnTo>
                    <a:pt x="617" y="176"/>
                  </a:lnTo>
                  <a:cubicBezTo>
                    <a:pt x="629" y="209"/>
                    <a:pt x="640" y="257"/>
                    <a:pt x="662" y="279"/>
                  </a:cubicBezTo>
                  <a:cubicBezTo>
                    <a:pt x="732" y="360"/>
                    <a:pt x="791" y="455"/>
                    <a:pt x="813" y="558"/>
                  </a:cubicBezTo>
                  <a:cubicBezTo>
                    <a:pt x="860" y="720"/>
                    <a:pt x="883" y="885"/>
                    <a:pt x="883" y="1047"/>
                  </a:cubicBezTo>
                  <a:cubicBezTo>
                    <a:pt x="860" y="1433"/>
                    <a:pt x="662" y="1698"/>
                    <a:pt x="324" y="1863"/>
                  </a:cubicBezTo>
                  <a:cubicBezTo>
                    <a:pt x="221" y="1922"/>
                    <a:pt x="115" y="1944"/>
                    <a:pt x="0" y="1992"/>
                  </a:cubicBezTo>
                  <a:cubicBezTo>
                    <a:pt x="45" y="2003"/>
                    <a:pt x="92" y="2014"/>
                    <a:pt x="129" y="2025"/>
                  </a:cubicBezTo>
                  <a:cubicBezTo>
                    <a:pt x="419" y="2084"/>
                    <a:pt x="710" y="2084"/>
                    <a:pt x="1000" y="2095"/>
                  </a:cubicBezTo>
                  <a:cubicBezTo>
                    <a:pt x="1263" y="2103"/>
                    <a:pt x="1533" y="2111"/>
                    <a:pt x="1803" y="2111"/>
                  </a:cubicBezTo>
                  <a:cubicBezTo>
                    <a:pt x="1916" y="2111"/>
                    <a:pt x="2028" y="2109"/>
                    <a:pt x="2140" y="2106"/>
                  </a:cubicBezTo>
                  <a:cubicBezTo>
                    <a:pt x="2375" y="2106"/>
                    <a:pt x="2607" y="2084"/>
                    <a:pt x="2838" y="2073"/>
                  </a:cubicBezTo>
                  <a:cubicBezTo>
                    <a:pt x="2922" y="2061"/>
                    <a:pt x="3003" y="2061"/>
                    <a:pt x="3084" y="2047"/>
                  </a:cubicBezTo>
                  <a:cubicBezTo>
                    <a:pt x="3188" y="2047"/>
                    <a:pt x="3294" y="2014"/>
                    <a:pt x="3397" y="1992"/>
                  </a:cubicBezTo>
                  <a:cubicBezTo>
                    <a:pt x="3327" y="1955"/>
                    <a:pt x="3257" y="1933"/>
                    <a:pt x="3188" y="1908"/>
                  </a:cubicBezTo>
                  <a:cubicBezTo>
                    <a:pt x="2875" y="1804"/>
                    <a:pt x="2665" y="1595"/>
                    <a:pt x="2559" y="1279"/>
                  </a:cubicBezTo>
                  <a:cubicBezTo>
                    <a:pt x="2503" y="1095"/>
                    <a:pt x="2514" y="896"/>
                    <a:pt x="2548" y="709"/>
                  </a:cubicBezTo>
                  <a:cubicBezTo>
                    <a:pt x="2573" y="570"/>
                    <a:pt x="2607" y="430"/>
                    <a:pt x="2713" y="327"/>
                  </a:cubicBezTo>
                  <a:cubicBezTo>
                    <a:pt x="2794" y="232"/>
                    <a:pt x="2794" y="139"/>
                    <a:pt x="2794" y="36"/>
                  </a:cubicBezTo>
                  <a:cubicBezTo>
                    <a:pt x="2683" y="12"/>
                    <a:pt x="2174" y="0"/>
                    <a:pt x="1675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70;p37">
              <a:extLst>
                <a:ext uri="{FF2B5EF4-FFF2-40B4-BE49-F238E27FC236}">
                  <a16:creationId xmlns:a16="http://schemas.microsoft.com/office/drawing/2014/main" xmlns="" id="{96B724F0-06F8-9D47-9269-D7ED0C1C0835}"/>
                </a:ext>
              </a:extLst>
            </p:cNvPr>
            <p:cNvSpPr/>
            <p:nvPr/>
          </p:nvSpPr>
          <p:spPr>
            <a:xfrm>
              <a:off x="3562924" y="2189936"/>
              <a:ext cx="81013" cy="338198"/>
            </a:xfrm>
            <a:custGeom>
              <a:avLst/>
              <a:gdLst/>
              <a:ahLst/>
              <a:cxnLst/>
              <a:rect l="l" t="t" r="r" b="b"/>
              <a:pathLst>
                <a:path w="1071" h="4471" extrusionOk="0">
                  <a:moveTo>
                    <a:pt x="442" y="1"/>
                  </a:moveTo>
                  <a:cubicBezTo>
                    <a:pt x="325" y="1"/>
                    <a:pt x="210" y="12"/>
                    <a:pt x="71" y="23"/>
                  </a:cubicBezTo>
                  <a:lnTo>
                    <a:pt x="71" y="560"/>
                  </a:lnTo>
                  <a:cubicBezTo>
                    <a:pt x="82" y="629"/>
                    <a:pt x="82" y="688"/>
                    <a:pt x="104" y="758"/>
                  </a:cubicBezTo>
                  <a:cubicBezTo>
                    <a:pt x="244" y="1141"/>
                    <a:pt x="314" y="1549"/>
                    <a:pt x="350" y="1956"/>
                  </a:cubicBezTo>
                  <a:cubicBezTo>
                    <a:pt x="372" y="2269"/>
                    <a:pt x="361" y="2585"/>
                    <a:pt x="303" y="2898"/>
                  </a:cubicBezTo>
                  <a:cubicBezTo>
                    <a:pt x="255" y="3144"/>
                    <a:pt x="222" y="3398"/>
                    <a:pt x="163" y="3655"/>
                  </a:cubicBezTo>
                  <a:cubicBezTo>
                    <a:pt x="127" y="3817"/>
                    <a:pt x="71" y="3971"/>
                    <a:pt x="12" y="4121"/>
                  </a:cubicBezTo>
                  <a:cubicBezTo>
                    <a:pt x="1" y="4166"/>
                    <a:pt x="1" y="4191"/>
                    <a:pt x="46" y="4214"/>
                  </a:cubicBezTo>
                  <a:cubicBezTo>
                    <a:pt x="152" y="4272"/>
                    <a:pt x="233" y="4342"/>
                    <a:pt x="303" y="4446"/>
                  </a:cubicBezTo>
                  <a:cubicBezTo>
                    <a:pt x="314" y="4471"/>
                    <a:pt x="336" y="4471"/>
                    <a:pt x="361" y="4471"/>
                  </a:cubicBezTo>
                  <a:cubicBezTo>
                    <a:pt x="571" y="4459"/>
                    <a:pt x="791" y="4434"/>
                    <a:pt x="1001" y="4423"/>
                  </a:cubicBezTo>
                  <a:cubicBezTo>
                    <a:pt x="1023" y="4423"/>
                    <a:pt x="1034" y="4412"/>
                    <a:pt x="1071" y="4412"/>
                  </a:cubicBezTo>
                  <a:lnTo>
                    <a:pt x="1001" y="4342"/>
                  </a:lnTo>
                  <a:cubicBezTo>
                    <a:pt x="872" y="4191"/>
                    <a:pt x="791" y="4015"/>
                    <a:pt x="769" y="3817"/>
                  </a:cubicBezTo>
                  <a:cubicBezTo>
                    <a:pt x="755" y="3714"/>
                    <a:pt x="769" y="3596"/>
                    <a:pt x="780" y="3482"/>
                  </a:cubicBezTo>
                  <a:cubicBezTo>
                    <a:pt x="803" y="3085"/>
                    <a:pt x="850" y="2677"/>
                    <a:pt x="861" y="2280"/>
                  </a:cubicBezTo>
                  <a:cubicBezTo>
                    <a:pt x="872" y="2026"/>
                    <a:pt x="850" y="1780"/>
                    <a:pt x="825" y="1537"/>
                  </a:cubicBezTo>
                  <a:cubicBezTo>
                    <a:pt x="780" y="1199"/>
                    <a:pt x="652" y="884"/>
                    <a:pt x="453" y="604"/>
                  </a:cubicBezTo>
                  <a:cubicBezTo>
                    <a:pt x="420" y="534"/>
                    <a:pt x="406" y="479"/>
                    <a:pt x="406" y="409"/>
                  </a:cubicBezTo>
                  <a:cubicBezTo>
                    <a:pt x="420" y="269"/>
                    <a:pt x="431" y="141"/>
                    <a:pt x="44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71;p37">
              <a:extLst>
                <a:ext uri="{FF2B5EF4-FFF2-40B4-BE49-F238E27FC236}">
                  <a16:creationId xmlns:a16="http://schemas.microsoft.com/office/drawing/2014/main" xmlns="" id="{B55394C9-E6B0-844D-87CF-1B18F3A7F6B6}"/>
                </a:ext>
              </a:extLst>
            </p:cNvPr>
            <p:cNvSpPr/>
            <p:nvPr/>
          </p:nvSpPr>
          <p:spPr>
            <a:xfrm>
              <a:off x="3518751" y="2680834"/>
              <a:ext cx="347956" cy="61195"/>
            </a:xfrm>
            <a:custGeom>
              <a:avLst/>
              <a:gdLst/>
              <a:ahLst/>
              <a:cxnLst/>
              <a:rect l="l" t="t" r="r" b="b"/>
              <a:pathLst>
                <a:path w="4600" h="809" extrusionOk="0">
                  <a:moveTo>
                    <a:pt x="4272" y="297"/>
                  </a:moveTo>
                  <a:cubicBezTo>
                    <a:pt x="4286" y="308"/>
                    <a:pt x="4286" y="308"/>
                    <a:pt x="4298" y="308"/>
                  </a:cubicBezTo>
                  <a:cubicBezTo>
                    <a:pt x="4261" y="355"/>
                    <a:pt x="4228" y="389"/>
                    <a:pt x="4191" y="436"/>
                  </a:cubicBezTo>
                  <a:cubicBezTo>
                    <a:pt x="4180" y="378"/>
                    <a:pt x="4228" y="308"/>
                    <a:pt x="4272" y="297"/>
                  </a:cubicBezTo>
                  <a:close/>
                  <a:moveTo>
                    <a:pt x="4029" y="414"/>
                  </a:moveTo>
                  <a:lnTo>
                    <a:pt x="4029" y="414"/>
                  </a:lnTo>
                  <a:cubicBezTo>
                    <a:pt x="4041" y="484"/>
                    <a:pt x="3993" y="517"/>
                    <a:pt x="3937" y="517"/>
                  </a:cubicBezTo>
                  <a:cubicBezTo>
                    <a:pt x="3937" y="517"/>
                    <a:pt x="3937" y="506"/>
                    <a:pt x="3923" y="506"/>
                  </a:cubicBezTo>
                  <a:cubicBezTo>
                    <a:pt x="3960" y="470"/>
                    <a:pt x="3993" y="447"/>
                    <a:pt x="4029" y="414"/>
                  </a:cubicBezTo>
                  <a:close/>
                  <a:moveTo>
                    <a:pt x="1713" y="528"/>
                  </a:moveTo>
                  <a:lnTo>
                    <a:pt x="1713" y="528"/>
                  </a:lnTo>
                  <a:cubicBezTo>
                    <a:pt x="1679" y="563"/>
                    <a:pt x="1614" y="585"/>
                    <a:pt x="1563" y="585"/>
                  </a:cubicBezTo>
                  <a:cubicBezTo>
                    <a:pt x="1544" y="585"/>
                    <a:pt x="1528" y="582"/>
                    <a:pt x="1515" y="576"/>
                  </a:cubicBezTo>
                  <a:cubicBezTo>
                    <a:pt x="1515" y="565"/>
                    <a:pt x="1515" y="565"/>
                    <a:pt x="1504" y="554"/>
                  </a:cubicBezTo>
                  <a:cubicBezTo>
                    <a:pt x="1574" y="554"/>
                    <a:pt x="1632" y="540"/>
                    <a:pt x="1713" y="528"/>
                  </a:cubicBezTo>
                  <a:close/>
                  <a:moveTo>
                    <a:pt x="1390" y="640"/>
                  </a:moveTo>
                  <a:cubicBezTo>
                    <a:pt x="1437" y="640"/>
                    <a:pt x="1519" y="677"/>
                    <a:pt x="1537" y="716"/>
                  </a:cubicBezTo>
                  <a:cubicBezTo>
                    <a:pt x="1479" y="716"/>
                    <a:pt x="1409" y="693"/>
                    <a:pt x="1364" y="646"/>
                  </a:cubicBezTo>
                  <a:cubicBezTo>
                    <a:pt x="1370" y="642"/>
                    <a:pt x="1379" y="640"/>
                    <a:pt x="1390" y="640"/>
                  </a:cubicBezTo>
                  <a:close/>
                  <a:moveTo>
                    <a:pt x="129" y="1"/>
                  </a:moveTo>
                  <a:cubicBezTo>
                    <a:pt x="103" y="1"/>
                    <a:pt x="82" y="22"/>
                    <a:pt x="60" y="65"/>
                  </a:cubicBezTo>
                  <a:cubicBezTo>
                    <a:pt x="48" y="87"/>
                    <a:pt x="37" y="109"/>
                    <a:pt x="37" y="135"/>
                  </a:cubicBezTo>
                  <a:lnTo>
                    <a:pt x="37" y="146"/>
                  </a:lnTo>
                  <a:cubicBezTo>
                    <a:pt x="26" y="249"/>
                    <a:pt x="12" y="366"/>
                    <a:pt x="1" y="484"/>
                  </a:cubicBezTo>
                  <a:cubicBezTo>
                    <a:pt x="1" y="495"/>
                    <a:pt x="12" y="517"/>
                    <a:pt x="26" y="528"/>
                  </a:cubicBezTo>
                  <a:cubicBezTo>
                    <a:pt x="82" y="554"/>
                    <a:pt x="141" y="587"/>
                    <a:pt x="210" y="598"/>
                  </a:cubicBezTo>
                  <a:cubicBezTo>
                    <a:pt x="856" y="729"/>
                    <a:pt x="1511" y="809"/>
                    <a:pt x="2166" y="809"/>
                  </a:cubicBezTo>
                  <a:cubicBezTo>
                    <a:pt x="2209" y="809"/>
                    <a:pt x="2252" y="809"/>
                    <a:pt x="2295" y="808"/>
                  </a:cubicBezTo>
                  <a:lnTo>
                    <a:pt x="2423" y="808"/>
                  </a:lnTo>
                  <a:cubicBezTo>
                    <a:pt x="2890" y="808"/>
                    <a:pt x="3353" y="763"/>
                    <a:pt x="3820" y="693"/>
                  </a:cubicBezTo>
                  <a:cubicBezTo>
                    <a:pt x="3960" y="679"/>
                    <a:pt x="4110" y="646"/>
                    <a:pt x="4250" y="623"/>
                  </a:cubicBezTo>
                  <a:cubicBezTo>
                    <a:pt x="4356" y="598"/>
                    <a:pt x="4460" y="565"/>
                    <a:pt x="4552" y="540"/>
                  </a:cubicBezTo>
                  <a:cubicBezTo>
                    <a:pt x="4588" y="528"/>
                    <a:pt x="4599" y="506"/>
                    <a:pt x="4588" y="470"/>
                  </a:cubicBezTo>
                  <a:cubicBezTo>
                    <a:pt x="4588" y="400"/>
                    <a:pt x="4588" y="319"/>
                    <a:pt x="4577" y="249"/>
                  </a:cubicBezTo>
                  <a:cubicBezTo>
                    <a:pt x="4566" y="157"/>
                    <a:pt x="4566" y="76"/>
                    <a:pt x="4496" y="17"/>
                  </a:cubicBezTo>
                  <a:cubicBezTo>
                    <a:pt x="4486" y="9"/>
                    <a:pt x="4466" y="1"/>
                    <a:pt x="4452" y="1"/>
                  </a:cubicBezTo>
                  <a:cubicBezTo>
                    <a:pt x="4446" y="1"/>
                    <a:pt x="4441" y="3"/>
                    <a:pt x="4437" y="6"/>
                  </a:cubicBezTo>
                  <a:cubicBezTo>
                    <a:pt x="4228" y="135"/>
                    <a:pt x="3993" y="190"/>
                    <a:pt x="3761" y="227"/>
                  </a:cubicBezTo>
                  <a:cubicBezTo>
                    <a:pt x="3588" y="260"/>
                    <a:pt x="3401" y="274"/>
                    <a:pt x="3225" y="274"/>
                  </a:cubicBezTo>
                  <a:cubicBezTo>
                    <a:pt x="2959" y="297"/>
                    <a:pt x="2680" y="308"/>
                    <a:pt x="2401" y="319"/>
                  </a:cubicBezTo>
                  <a:cubicBezTo>
                    <a:pt x="2366" y="322"/>
                    <a:pt x="2332" y="324"/>
                    <a:pt x="2298" y="324"/>
                  </a:cubicBezTo>
                  <a:cubicBezTo>
                    <a:pt x="2215" y="324"/>
                    <a:pt x="2133" y="316"/>
                    <a:pt x="2052" y="308"/>
                  </a:cubicBezTo>
                  <a:cubicBezTo>
                    <a:pt x="1853" y="308"/>
                    <a:pt x="1655" y="297"/>
                    <a:pt x="1445" y="285"/>
                  </a:cubicBezTo>
                  <a:cubicBezTo>
                    <a:pt x="1247" y="274"/>
                    <a:pt x="1037" y="260"/>
                    <a:pt x="839" y="227"/>
                  </a:cubicBezTo>
                  <a:cubicBezTo>
                    <a:pt x="618" y="190"/>
                    <a:pt x="398" y="135"/>
                    <a:pt x="188" y="28"/>
                  </a:cubicBezTo>
                  <a:cubicBezTo>
                    <a:pt x="165" y="10"/>
                    <a:pt x="146" y="1"/>
                    <a:pt x="129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72;p37">
              <a:extLst>
                <a:ext uri="{FF2B5EF4-FFF2-40B4-BE49-F238E27FC236}">
                  <a16:creationId xmlns:a16="http://schemas.microsoft.com/office/drawing/2014/main" xmlns="" id="{6B41ADBE-DFD7-5E4A-A137-D058D1DD2F49}"/>
                </a:ext>
              </a:extLst>
            </p:cNvPr>
            <p:cNvSpPr/>
            <p:nvPr/>
          </p:nvSpPr>
          <p:spPr>
            <a:xfrm>
              <a:off x="3675551" y="2198029"/>
              <a:ext cx="202571" cy="111119"/>
            </a:xfrm>
            <a:custGeom>
              <a:avLst/>
              <a:gdLst/>
              <a:ahLst/>
              <a:cxnLst/>
              <a:rect l="l" t="t" r="r" b="b"/>
              <a:pathLst>
                <a:path w="2678" h="1469" extrusionOk="0">
                  <a:moveTo>
                    <a:pt x="1012" y="765"/>
                  </a:moveTo>
                  <a:cubicBezTo>
                    <a:pt x="967" y="835"/>
                    <a:pt x="920" y="883"/>
                    <a:pt x="861" y="953"/>
                  </a:cubicBezTo>
                  <a:cubicBezTo>
                    <a:pt x="861" y="872"/>
                    <a:pt x="956" y="765"/>
                    <a:pt x="1012" y="765"/>
                  </a:cubicBezTo>
                  <a:close/>
                  <a:moveTo>
                    <a:pt x="439" y="1"/>
                  </a:moveTo>
                  <a:cubicBezTo>
                    <a:pt x="385" y="1"/>
                    <a:pt x="332" y="8"/>
                    <a:pt x="280" y="22"/>
                  </a:cubicBezTo>
                  <a:cubicBezTo>
                    <a:pt x="210" y="45"/>
                    <a:pt x="163" y="78"/>
                    <a:pt x="129" y="137"/>
                  </a:cubicBezTo>
                  <a:cubicBezTo>
                    <a:pt x="104" y="196"/>
                    <a:pt x="82" y="254"/>
                    <a:pt x="60" y="313"/>
                  </a:cubicBezTo>
                  <a:cubicBezTo>
                    <a:pt x="60" y="324"/>
                    <a:pt x="48" y="335"/>
                    <a:pt x="48" y="346"/>
                  </a:cubicBezTo>
                  <a:cubicBezTo>
                    <a:pt x="1" y="453"/>
                    <a:pt x="1" y="567"/>
                    <a:pt x="48" y="673"/>
                  </a:cubicBezTo>
                  <a:cubicBezTo>
                    <a:pt x="129" y="883"/>
                    <a:pt x="244" y="1056"/>
                    <a:pt x="398" y="1221"/>
                  </a:cubicBezTo>
                  <a:cubicBezTo>
                    <a:pt x="490" y="1313"/>
                    <a:pt x="593" y="1383"/>
                    <a:pt x="722" y="1430"/>
                  </a:cubicBezTo>
                  <a:cubicBezTo>
                    <a:pt x="747" y="1442"/>
                    <a:pt x="769" y="1442"/>
                    <a:pt x="791" y="1453"/>
                  </a:cubicBezTo>
                  <a:cubicBezTo>
                    <a:pt x="831" y="1463"/>
                    <a:pt x="869" y="1469"/>
                    <a:pt x="904" y="1469"/>
                  </a:cubicBezTo>
                  <a:cubicBezTo>
                    <a:pt x="1024" y="1469"/>
                    <a:pt x="1117" y="1407"/>
                    <a:pt x="1188" y="1291"/>
                  </a:cubicBezTo>
                  <a:cubicBezTo>
                    <a:pt x="1222" y="1221"/>
                    <a:pt x="1258" y="1151"/>
                    <a:pt x="1306" y="1092"/>
                  </a:cubicBezTo>
                  <a:cubicBezTo>
                    <a:pt x="1420" y="916"/>
                    <a:pt x="1571" y="824"/>
                    <a:pt x="1780" y="824"/>
                  </a:cubicBezTo>
                  <a:cubicBezTo>
                    <a:pt x="1850" y="830"/>
                    <a:pt x="1920" y="832"/>
                    <a:pt x="1990" y="832"/>
                  </a:cubicBezTo>
                  <a:cubicBezTo>
                    <a:pt x="2060" y="832"/>
                    <a:pt x="2130" y="830"/>
                    <a:pt x="2199" y="824"/>
                  </a:cubicBezTo>
                  <a:cubicBezTo>
                    <a:pt x="2306" y="824"/>
                    <a:pt x="2398" y="813"/>
                    <a:pt x="2504" y="791"/>
                  </a:cubicBezTo>
                  <a:cubicBezTo>
                    <a:pt x="2526" y="791"/>
                    <a:pt x="2574" y="765"/>
                    <a:pt x="2585" y="743"/>
                  </a:cubicBezTo>
                  <a:cubicBezTo>
                    <a:pt x="2619" y="651"/>
                    <a:pt x="2644" y="545"/>
                    <a:pt x="2677" y="453"/>
                  </a:cubicBezTo>
                  <a:lnTo>
                    <a:pt x="2585" y="453"/>
                  </a:lnTo>
                  <a:cubicBezTo>
                    <a:pt x="2445" y="427"/>
                    <a:pt x="2317" y="416"/>
                    <a:pt x="2177" y="394"/>
                  </a:cubicBezTo>
                  <a:cubicBezTo>
                    <a:pt x="1677" y="302"/>
                    <a:pt x="1177" y="184"/>
                    <a:pt x="677" y="45"/>
                  </a:cubicBezTo>
                  <a:cubicBezTo>
                    <a:pt x="600" y="16"/>
                    <a:pt x="519" y="1"/>
                    <a:pt x="439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773;p37">
              <a:extLst>
                <a:ext uri="{FF2B5EF4-FFF2-40B4-BE49-F238E27FC236}">
                  <a16:creationId xmlns:a16="http://schemas.microsoft.com/office/drawing/2014/main" xmlns="" id="{973C9DE7-F743-BD41-B3C0-82B1483A91A9}"/>
                </a:ext>
              </a:extLst>
            </p:cNvPr>
            <p:cNvSpPr/>
            <p:nvPr/>
          </p:nvSpPr>
          <p:spPr>
            <a:xfrm>
              <a:off x="3735382" y="2312320"/>
              <a:ext cx="121557" cy="217094"/>
            </a:xfrm>
            <a:custGeom>
              <a:avLst/>
              <a:gdLst/>
              <a:ahLst/>
              <a:cxnLst/>
              <a:rect l="l" t="t" r="r" b="b"/>
              <a:pathLst>
                <a:path w="1607" h="2870" extrusionOk="0">
                  <a:moveTo>
                    <a:pt x="369" y="371"/>
                  </a:moveTo>
                  <a:cubicBezTo>
                    <a:pt x="424" y="371"/>
                    <a:pt x="572" y="470"/>
                    <a:pt x="596" y="523"/>
                  </a:cubicBezTo>
                  <a:cubicBezTo>
                    <a:pt x="594" y="524"/>
                    <a:pt x="591" y="524"/>
                    <a:pt x="588" y="524"/>
                  </a:cubicBezTo>
                  <a:cubicBezTo>
                    <a:pt x="540" y="524"/>
                    <a:pt x="385" y="417"/>
                    <a:pt x="361" y="372"/>
                  </a:cubicBezTo>
                  <a:cubicBezTo>
                    <a:pt x="363" y="371"/>
                    <a:pt x="366" y="371"/>
                    <a:pt x="369" y="371"/>
                  </a:cubicBezTo>
                  <a:close/>
                  <a:moveTo>
                    <a:pt x="478" y="559"/>
                  </a:moveTo>
                  <a:cubicBezTo>
                    <a:pt x="526" y="593"/>
                    <a:pt x="526" y="640"/>
                    <a:pt x="515" y="676"/>
                  </a:cubicBezTo>
                  <a:cubicBezTo>
                    <a:pt x="478" y="640"/>
                    <a:pt x="456" y="607"/>
                    <a:pt x="478" y="559"/>
                  </a:cubicBezTo>
                  <a:close/>
                  <a:moveTo>
                    <a:pt x="291" y="0"/>
                  </a:moveTo>
                  <a:cubicBezTo>
                    <a:pt x="188" y="0"/>
                    <a:pt x="95" y="12"/>
                    <a:pt x="0" y="23"/>
                  </a:cubicBezTo>
                  <a:cubicBezTo>
                    <a:pt x="0" y="48"/>
                    <a:pt x="12" y="70"/>
                    <a:pt x="26" y="104"/>
                  </a:cubicBezTo>
                  <a:cubicBezTo>
                    <a:pt x="48" y="174"/>
                    <a:pt x="70" y="257"/>
                    <a:pt x="107" y="338"/>
                  </a:cubicBezTo>
                  <a:cubicBezTo>
                    <a:pt x="140" y="419"/>
                    <a:pt x="176" y="512"/>
                    <a:pt x="235" y="581"/>
                  </a:cubicBezTo>
                  <a:cubicBezTo>
                    <a:pt x="327" y="699"/>
                    <a:pt x="431" y="802"/>
                    <a:pt x="548" y="919"/>
                  </a:cubicBezTo>
                  <a:cubicBezTo>
                    <a:pt x="629" y="1000"/>
                    <a:pt x="724" y="1081"/>
                    <a:pt x="805" y="1176"/>
                  </a:cubicBezTo>
                  <a:cubicBezTo>
                    <a:pt x="875" y="1235"/>
                    <a:pt x="908" y="1327"/>
                    <a:pt x="920" y="1420"/>
                  </a:cubicBezTo>
                  <a:cubicBezTo>
                    <a:pt x="945" y="1559"/>
                    <a:pt x="956" y="1699"/>
                    <a:pt x="967" y="1839"/>
                  </a:cubicBezTo>
                  <a:cubicBezTo>
                    <a:pt x="989" y="2143"/>
                    <a:pt x="864" y="2353"/>
                    <a:pt x="618" y="2492"/>
                  </a:cubicBezTo>
                  <a:cubicBezTo>
                    <a:pt x="456" y="2584"/>
                    <a:pt x="291" y="2643"/>
                    <a:pt x="129" y="2713"/>
                  </a:cubicBezTo>
                  <a:cubicBezTo>
                    <a:pt x="95" y="2735"/>
                    <a:pt x="70" y="2747"/>
                    <a:pt x="37" y="2772"/>
                  </a:cubicBezTo>
                  <a:cubicBezTo>
                    <a:pt x="48" y="2783"/>
                    <a:pt x="48" y="2783"/>
                    <a:pt x="48" y="2794"/>
                  </a:cubicBezTo>
                  <a:cubicBezTo>
                    <a:pt x="81" y="2794"/>
                    <a:pt x="118" y="2794"/>
                    <a:pt x="151" y="2805"/>
                  </a:cubicBezTo>
                  <a:cubicBezTo>
                    <a:pt x="386" y="2816"/>
                    <a:pt x="629" y="2841"/>
                    <a:pt x="864" y="2864"/>
                  </a:cubicBezTo>
                  <a:cubicBezTo>
                    <a:pt x="890" y="2867"/>
                    <a:pt x="914" y="2869"/>
                    <a:pt x="936" y="2869"/>
                  </a:cubicBezTo>
                  <a:cubicBezTo>
                    <a:pt x="991" y="2869"/>
                    <a:pt x="1038" y="2855"/>
                    <a:pt x="1096" y="2805"/>
                  </a:cubicBezTo>
                  <a:cubicBezTo>
                    <a:pt x="1258" y="2654"/>
                    <a:pt x="1397" y="2492"/>
                    <a:pt x="1526" y="2305"/>
                  </a:cubicBezTo>
                  <a:cubicBezTo>
                    <a:pt x="1548" y="2258"/>
                    <a:pt x="1573" y="2199"/>
                    <a:pt x="1584" y="2154"/>
                  </a:cubicBezTo>
                  <a:cubicBezTo>
                    <a:pt x="1607" y="1920"/>
                    <a:pt x="1596" y="1699"/>
                    <a:pt x="1573" y="1478"/>
                  </a:cubicBezTo>
                  <a:cubicBezTo>
                    <a:pt x="1537" y="1291"/>
                    <a:pt x="1492" y="1107"/>
                    <a:pt x="1353" y="967"/>
                  </a:cubicBezTo>
                  <a:cubicBezTo>
                    <a:pt x="1269" y="886"/>
                    <a:pt x="1188" y="802"/>
                    <a:pt x="1107" y="746"/>
                  </a:cubicBezTo>
                  <a:cubicBezTo>
                    <a:pt x="967" y="640"/>
                    <a:pt x="827" y="559"/>
                    <a:pt x="699" y="467"/>
                  </a:cubicBezTo>
                  <a:cubicBezTo>
                    <a:pt x="515" y="350"/>
                    <a:pt x="350" y="210"/>
                    <a:pt x="29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74;p37">
              <a:extLst>
                <a:ext uri="{FF2B5EF4-FFF2-40B4-BE49-F238E27FC236}">
                  <a16:creationId xmlns:a16="http://schemas.microsoft.com/office/drawing/2014/main" xmlns="" id="{6F7A958F-57FD-E64E-8D7C-3F74E358D5B4}"/>
                </a:ext>
              </a:extLst>
            </p:cNvPr>
            <p:cNvSpPr/>
            <p:nvPr/>
          </p:nvSpPr>
          <p:spPr>
            <a:xfrm>
              <a:off x="3507405" y="2722587"/>
              <a:ext cx="370724" cy="46671"/>
            </a:xfrm>
            <a:custGeom>
              <a:avLst/>
              <a:gdLst/>
              <a:ahLst/>
              <a:cxnLst/>
              <a:rect l="l" t="t" r="r" b="b"/>
              <a:pathLst>
                <a:path w="4901" h="617" extrusionOk="0">
                  <a:moveTo>
                    <a:pt x="80" y="0"/>
                  </a:moveTo>
                  <a:cubicBezTo>
                    <a:pt x="48" y="0"/>
                    <a:pt x="28" y="29"/>
                    <a:pt x="11" y="83"/>
                  </a:cubicBezTo>
                  <a:lnTo>
                    <a:pt x="11" y="105"/>
                  </a:lnTo>
                  <a:lnTo>
                    <a:pt x="11" y="127"/>
                  </a:lnTo>
                  <a:cubicBezTo>
                    <a:pt x="0" y="245"/>
                    <a:pt x="0" y="245"/>
                    <a:pt x="106" y="303"/>
                  </a:cubicBezTo>
                  <a:cubicBezTo>
                    <a:pt x="338" y="421"/>
                    <a:pt x="595" y="454"/>
                    <a:pt x="849" y="491"/>
                  </a:cubicBezTo>
                  <a:cubicBezTo>
                    <a:pt x="1375" y="572"/>
                    <a:pt x="1908" y="605"/>
                    <a:pt x="2445" y="616"/>
                  </a:cubicBezTo>
                  <a:cubicBezTo>
                    <a:pt x="2702" y="605"/>
                    <a:pt x="2956" y="605"/>
                    <a:pt x="3213" y="583"/>
                  </a:cubicBezTo>
                  <a:cubicBezTo>
                    <a:pt x="3492" y="560"/>
                    <a:pt x="3783" y="524"/>
                    <a:pt x="4073" y="491"/>
                  </a:cubicBezTo>
                  <a:cubicBezTo>
                    <a:pt x="4087" y="491"/>
                    <a:pt x="4110" y="477"/>
                    <a:pt x="4121" y="477"/>
                  </a:cubicBezTo>
                  <a:cubicBezTo>
                    <a:pt x="4353" y="454"/>
                    <a:pt x="4576" y="407"/>
                    <a:pt x="4786" y="303"/>
                  </a:cubicBezTo>
                  <a:cubicBezTo>
                    <a:pt x="4900" y="245"/>
                    <a:pt x="4900" y="245"/>
                    <a:pt x="4889" y="127"/>
                  </a:cubicBezTo>
                  <a:cubicBezTo>
                    <a:pt x="4889" y="116"/>
                    <a:pt x="4889" y="94"/>
                    <a:pt x="4878" y="83"/>
                  </a:cubicBezTo>
                  <a:cubicBezTo>
                    <a:pt x="4870" y="29"/>
                    <a:pt x="4847" y="0"/>
                    <a:pt x="4812" y="0"/>
                  </a:cubicBezTo>
                  <a:cubicBezTo>
                    <a:pt x="4794" y="0"/>
                    <a:pt x="4773" y="8"/>
                    <a:pt x="4749" y="24"/>
                  </a:cubicBezTo>
                  <a:cubicBezTo>
                    <a:pt x="4691" y="46"/>
                    <a:pt x="4646" y="83"/>
                    <a:pt x="4587" y="94"/>
                  </a:cubicBezTo>
                  <a:cubicBezTo>
                    <a:pt x="4051" y="211"/>
                    <a:pt x="3515" y="281"/>
                    <a:pt x="2981" y="292"/>
                  </a:cubicBezTo>
                  <a:cubicBezTo>
                    <a:pt x="2813" y="302"/>
                    <a:pt x="2646" y="305"/>
                    <a:pt x="2478" y="305"/>
                  </a:cubicBezTo>
                  <a:cubicBezTo>
                    <a:pt x="2249" y="305"/>
                    <a:pt x="2021" y="299"/>
                    <a:pt x="1794" y="292"/>
                  </a:cubicBezTo>
                  <a:cubicBezTo>
                    <a:pt x="1327" y="267"/>
                    <a:pt x="886" y="211"/>
                    <a:pt x="430" y="116"/>
                  </a:cubicBezTo>
                  <a:cubicBezTo>
                    <a:pt x="327" y="94"/>
                    <a:pt x="232" y="83"/>
                    <a:pt x="140" y="24"/>
                  </a:cubicBezTo>
                  <a:cubicBezTo>
                    <a:pt x="116" y="8"/>
                    <a:pt x="96" y="0"/>
                    <a:pt x="8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75;p37">
              <a:extLst>
                <a:ext uri="{FF2B5EF4-FFF2-40B4-BE49-F238E27FC236}">
                  <a16:creationId xmlns:a16="http://schemas.microsoft.com/office/drawing/2014/main" xmlns="" id="{CC20D8D0-7DC4-1744-BB82-5706E401FEC8}"/>
                </a:ext>
              </a:extLst>
            </p:cNvPr>
            <p:cNvSpPr/>
            <p:nvPr/>
          </p:nvSpPr>
          <p:spPr>
            <a:xfrm>
              <a:off x="3532064" y="2542036"/>
              <a:ext cx="96898" cy="145461"/>
            </a:xfrm>
            <a:custGeom>
              <a:avLst/>
              <a:gdLst/>
              <a:ahLst/>
              <a:cxnLst/>
              <a:rect l="l" t="t" r="r" b="b"/>
              <a:pathLst>
                <a:path w="1281" h="1923" extrusionOk="0">
                  <a:moveTo>
                    <a:pt x="979" y="0"/>
                  </a:moveTo>
                  <a:cubicBezTo>
                    <a:pt x="850" y="25"/>
                    <a:pt x="711" y="36"/>
                    <a:pt x="582" y="48"/>
                  </a:cubicBezTo>
                  <a:cubicBezTo>
                    <a:pt x="571" y="48"/>
                    <a:pt x="549" y="59"/>
                    <a:pt x="549" y="70"/>
                  </a:cubicBezTo>
                  <a:cubicBezTo>
                    <a:pt x="560" y="95"/>
                    <a:pt x="560" y="117"/>
                    <a:pt x="560" y="154"/>
                  </a:cubicBezTo>
                  <a:cubicBezTo>
                    <a:pt x="560" y="187"/>
                    <a:pt x="571" y="210"/>
                    <a:pt x="582" y="235"/>
                  </a:cubicBezTo>
                  <a:cubicBezTo>
                    <a:pt x="722" y="397"/>
                    <a:pt x="792" y="595"/>
                    <a:pt x="850" y="793"/>
                  </a:cubicBezTo>
                  <a:cubicBezTo>
                    <a:pt x="920" y="1025"/>
                    <a:pt x="873" y="1224"/>
                    <a:pt x="674" y="1386"/>
                  </a:cubicBezTo>
                  <a:cubicBezTo>
                    <a:pt x="593" y="1456"/>
                    <a:pt x="512" y="1525"/>
                    <a:pt x="420" y="1573"/>
                  </a:cubicBezTo>
                  <a:cubicBezTo>
                    <a:pt x="292" y="1654"/>
                    <a:pt x="152" y="1724"/>
                    <a:pt x="1" y="1805"/>
                  </a:cubicBezTo>
                  <a:cubicBezTo>
                    <a:pt x="82" y="1841"/>
                    <a:pt x="163" y="1886"/>
                    <a:pt x="244" y="1911"/>
                  </a:cubicBezTo>
                  <a:cubicBezTo>
                    <a:pt x="280" y="1922"/>
                    <a:pt x="314" y="1922"/>
                    <a:pt x="350" y="1922"/>
                  </a:cubicBezTo>
                  <a:cubicBezTo>
                    <a:pt x="442" y="1886"/>
                    <a:pt x="549" y="1863"/>
                    <a:pt x="641" y="1830"/>
                  </a:cubicBezTo>
                  <a:cubicBezTo>
                    <a:pt x="898" y="1735"/>
                    <a:pt x="1093" y="1562"/>
                    <a:pt x="1199" y="1305"/>
                  </a:cubicBezTo>
                  <a:cubicBezTo>
                    <a:pt x="1280" y="1106"/>
                    <a:pt x="1258" y="897"/>
                    <a:pt x="1222" y="687"/>
                  </a:cubicBezTo>
                  <a:cubicBezTo>
                    <a:pt x="1199" y="525"/>
                    <a:pt x="1152" y="386"/>
                    <a:pt x="1037" y="268"/>
                  </a:cubicBezTo>
                  <a:cubicBezTo>
                    <a:pt x="1012" y="257"/>
                    <a:pt x="1001" y="224"/>
                    <a:pt x="1001" y="198"/>
                  </a:cubicBezTo>
                  <a:cubicBezTo>
                    <a:pt x="990" y="176"/>
                    <a:pt x="990" y="140"/>
                    <a:pt x="990" y="117"/>
                  </a:cubicBezTo>
                  <a:cubicBezTo>
                    <a:pt x="990" y="84"/>
                    <a:pt x="979" y="48"/>
                    <a:pt x="97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76;p37">
              <a:extLst>
                <a:ext uri="{FF2B5EF4-FFF2-40B4-BE49-F238E27FC236}">
                  <a16:creationId xmlns:a16="http://schemas.microsoft.com/office/drawing/2014/main" xmlns="" id="{8B44DD41-22E8-F54C-A4C0-143292D39244}"/>
                </a:ext>
              </a:extLst>
            </p:cNvPr>
            <p:cNvSpPr/>
            <p:nvPr/>
          </p:nvSpPr>
          <p:spPr>
            <a:xfrm>
              <a:off x="3756485" y="2542036"/>
              <a:ext cx="96066" cy="145687"/>
            </a:xfrm>
            <a:custGeom>
              <a:avLst/>
              <a:gdLst/>
              <a:ahLst/>
              <a:cxnLst/>
              <a:rect l="l" t="t" r="r" b="b"/>
              <a:pathLst>
                <a:path w="1270" h="1926" extrusionOk="0">
                  <a:moveTo>
                    <a:pt x="291" y="0"/>
                  </a:moveTo>
                  <a:lnTo>
                    <a:pt x="291" y="129"/>
                  </a:lnTo>
                  <a:cubicBezTo>
                    <a:pt x="291" y="198"/>
                    <a:pt x="269" y="246"/>
                    <a:pt x="222" y="293"/>
                  </a:cubicBezTo>
                  <a:cubicBezTo>
                    <a:pt x="141" y="374"/>
                    <a:pt x="96" y="478"/>
                    <a:pt x="71" y="595"/>
                  </a:cubicBezTo>
                  <a:cubicBezTo>
                    <a:pt x="48" y="676"/>
                    <a:pt x="37" y="757"/>
                    <a:pt x="26" y="852"/>
                  </a:cubicBezTo>
                  <a:cubicBezTo>
                    <a:pt x="1" y="1176"/>
                    <a:pt x="96" y="1456"/>
                    <a:pt x="350" y="1665"/>
                  </a:cubicBezTo>
                  <a:cubicBezTo>
                    <a:pt x="501" y="1794"/>
                    <a:pt x="688" y="1841"/>
                    <a:pt x="864" y="1900"/>
                  </a:cubicBezTo>
                  <a:cubicBezTo>
                    <a:pt x="891" y="1909"/>
                    <a:pt x="927" y="1925"/>
                    <a:pt x="958" y="1925"/>
                  </a:cubicBezTo>
                  <a:cubicBezTo>
                    <a:pt x="965" y="1925"/>
                    <a:pt x="972" y="1924"/>
                    <a:pt x="979" y="1922"/>
                  </a:cubicBezTo>
                  <a:cubicBezTo>
                    <a:pt x="1085" y="1911"/>
                    <a:pt x="1177" y="1863"/>
                    <a:pt x="1269" y="1805"/>
                  </a:cubicBezTo>
                  <a:cubicBezTo>
                    <a:pt x="1155" y="1735"/>
                    <a:pt x="1037" y="1690"/>
                    <a:pt x="934" y="1620"/>
                  </a:cubicBezTo>
                  <a:cubicBezTo>
                    <a:pt x="828" y="1562"/>
                    <a:pt x="736" y="1492"/>
                    <a:pt x="629" y="1411"/>
                  </a:cubicBezTo>
                  <a:cubicBezTo>
                    <a:pt x="490" y="1305"/>
                    <a:pt x="386" y="1165"/>
                    <a:pt x="398" y="978"/>
                  </a:cubicBezTo>
                  <a:cubicBezTo>
                    <a:pt x="409" y="712"/>
                    <a:pt x="515" y="467"/>
                    <a:pt x="677" y="257"/>
                  </a:cubicBezTo>
                  <a:cubicBezTo>
                    <a:pt x="724" y="198"/>
                    <a:pt x="724" y="140"/>
                    <a:pt x="724" y="70"/>
                  </a:cubicBezTo>
                  <a:cubicBezTo>
                    <a:pt x="724" y="70"/>
                    <a:pt x="710" y="48"/>
                    <a:pt x="699" y="48"/>
                  </a:cubicBezTo>
                  <a:cubicBezTo>
                    <a:pt x="560" y="36"/>
                    <a:pt x="431" y="25"/>
                    <a:pt x="29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77;p37">
              <a:extLst>
                <a:ext uri="{FF2B5EF4-FFF2-40B4-BE49-F238E27FC236}">
                  <a16:creationId xmlns:a16="http://schemas.microsoft.com/office/drawing/2014/main" xmlns="" id="{4D1B71C7-177B-B646-B9C1-E4AF37EA4BA3}"/>
                </a:ext>
              </a:extLst>
            </p:cNvPr>
            <p:cNvSpPr/>
            <p:nvPr/>
          </p:nvSpPr>
          <p:spPr>
            <a:xfrm>
              <a:off x="3573514" y="2527211"/>
              <a:ext cx="238652" cy="13994"/>
            </a:xfrm>
            <a:custGeom>
              <a:avLst/>
              <a:gdLst/>
              <a:ahLst/>
              <a:cxnLst/>
              <a:rect l="l" t="t" r="r" b="b"/>
              <a:pathLst>
                <a:path w="3155" h="185" extrusionOk="0">
                  <a:moveTo>
                    <a:pt x="1221" y="0"/>
                  </a:moveTo>
                  <a:cubicBezTo>
                    <a:pt x="1129" y="0"/>
                    <a:pt x="1034" y="0"/>
                    <a:pt x="942" y="12"/>
                  </a:cubicBezTo>
                  <a:cubicBezTo>
                    <a:pt x="651" y="34"/>
                    <a:pt x="372" y="56"/>
                    <a:pt x="82" y="82"/>
                  </a:cubicBezTo>
                  <a:cubicBezTo>
                    <a:pt x="1" y="93"/>
                    <a:pt x="1" y="104"/>
                    <a:pt x="12" y="185"/>
                  </a:cubicBezTo>
                  <a:cubicBezTo>
                    <a:pt x="536" y="139"/>
                    <a:pt x="1057" y="116"/>
                    <a:pt x="1576" y="116"/>
                  </a:cubicBezTo>
                  <a:cubicBezTo>
                    <a:pt x="2095" y="116"/>
                    <a:pt x="2613" y="139"/>
                    <a:pt x="3129" y="185"/>
                  </a:cubicBezTo>
                  <a:cubicBezTo>
                    <a:pt x="3155" y="104"/>
                    <a:pt x="3143" y="93"/>
                    <a:pt x="3074" y="93"/>
                  </a:cubicBezTo>
                  <a:cubicBezTo>
                    <a:pt x="2864" y="56"/>
                    <a:pt x="2655" y="34"/>
                    <a:pt x="2445" y="23"/>
                  </a:cubicBezTo>
                  <a:cubicBezTo>
                    <a:pt x="2129" y="12"/>
                    <a:pt x="1802" y="12"/>
                    <a:pt x="1478" y="12"/>
                  </a:cubicBezTo>
                  <a:cubicBezTo>
                    <a:pt x="1397" y="12"/>
                    <a:pt x="1314" y="0"/>
                    <a:pt x="122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78;p37">
              <a:extLst>
                <a:ext uri="{FF2B5EF4-FFF2-40B4-BE49-F238E27FC236}">
                  <a16:creationId xmlns:a16="http://schemas.microsoft.com/office/drawing/2014/main" xmlns="" id="{73B20912-A752-E64D-A18A-77F01D42CC21}"/>
                </a:ext>
              </a:extLst>
            </p:cNvPr>
            <p:cNvSpPr/>
            <p:nvPr/>
          </p:nvSpPr>
          <p:spPr>
            <a:xfrm>
              <a:off x="3839310" y="2175489"/>
              <a:ext cx="54614" cy="52345"/>
            </a:xfrm>
            <a:custGeom>
              <a:avLst/>
              <a:gdLst/>
              <a:ahLst/>
              <a:cxnLst/>
              <a:rect l="l" t="t" r="r" b="b"/>
              <a:pathLst>
                <a:path w="722" h="692" extrusionOk="0">
                  <a:moveTo>
                    <a:pt x="186" y="171"/>
                  </a:moveTo>
                  <a:cubicBezTo>
                    <a:pt x="244" y="171"/>
                    <a:pt x="305" y="189"/>
                    <a:pt x="328" y="225"/>
                  </a:cubicBezTo>
                  <a:cubicBezTo>
                    <a:pt x="361" y="284"/>
                    <a:pt x="398" y="354"/>
                    <a:pt x="420" y="413"/>
                  </a:cubicBezTo>
                  <a:cubicBezTo>
                    <a:pt x="442" y="446"/>
                    <a:pt x="431" y="471"/>
                    <a:pt x="409" y="482"/>
                  </a:cubicBezTo>
                  <a:lnTo>
                    <a:pt x="373" y="482"/>
                  </a:lnTo>
                  <a:cubicBezTo>
                    <a:pt x="291" y="471"/>
                    <a:pt x="222" y="435"/>
                    <a:pt x="199" y="343"/>
                  </a:cubicBezTo>
                  <a:cubicBezTo>
                    <a:pt x="177" y="292"/>
                    <a:pt x="175" y="232"/>
                    <a:pt x="106" y="232"/>
                  </a:cubicBezTo>
                  <a:cubicBezTo>
                    <a:pt x="96" y="232"/>
                    <a:pt x="84" y="234"/>
                    <a:pt x="71" y="237"/>
                  </a:cubicBezTo>
                  <a:cubicBezTo>
                    <a:pt x="82" y="214"/>
                    <a:pt x="82" y="203"/>
                    <a:pt x="82" y="203"/>
                  </a:cubicBezTo>
                  <a:lnTo>
                    <a:pt x="93" y="192"/>
                  </a:lnTo>
                  <a:cubicBezTo>
                    <a:pt x="116" y="178"/>
                    <a:pt x="150" y="171"/>
                    <a:pt x="186" y="171"/>
                  </a:cubicBezTo>
                  <a:close/>
                  <a:moveTo>
                    <a:pt x="79" y="1"/>
                  </a:moveTo>
                  <a:cubicBezTo>
                    <a:pt x="38" y="1"/>
                    <a:pt x="21" y="20"/>
                    <a:pt x="12" y="74"/>
                  </a:cubicBezTo>
                  <a:cubicBezTo>
                    <a:pt x="1" y="97"/>
                    <a:pt x="1" y="122"/>
                    <a:pt x="12" y="144"/>
                  </a:cubicBezTo>
                  <a:cubicBezTo>
                    <a:pt x="12" y="156"/>
                    <a:pt x="12" y="167"/>
                    <a:pt x="23" y="192"/>
                  </a:cubicBezTo>
                  <a:cubicBezTo>
                    <a:pt x="71" y="343"/>
                    <a:pt x="129" y="494"/>
                    <a:pt x="174" y="644"/>
                  </a:cubicBezTo>
                  <a:cubicBezTo>
                    <a:pt x="188" y="656"/>
                    <a:pt x="199" y="670"/>
                    <a:pt x="222" y="670"/>
                  </a:cubicBezTo>
                  <a:cubicBezTo>
                    <a:pt x="280" y="681"/>
                    <a:pt x="339" y="692"/>
                    <a:pt x="384" y="692"/>
                  </a:cubicBezTo>
                  <a:lnTo>
                    <a:pt x="398" y="692"/>
                  </a:lnTo>
                  <a:cubicBezTo>
                    <a:pt x="523" y="692"/>
                    <a:pt x="537" y="681"/>
                    <a:pt x="571" y="586"/>
                  </a:cubicBezTo>
                  <a:cubicBezTo>
                    <a:pt x="582" y="552"/>
                    <a:pt x="593" y="505"/>
                    <a:pt x="618" y="482"/>
                  </a:cubicBezTo>
                  <a:cubicBezTo>
                    <a:pt x="699" y="390"/>
                    <a:pt x="722" y="284"/>
                    <a:pt x="699" y="181"/>
                  </a:cubicBezTo>
                  <a:cubicBezTo>
                    <a:pt x="688" y="122"/>
                    <a:pt x="663" y="86"/>
                    <a:pt x="618" y="74"/>
                  </a:cubicBezTo>
                  <a:cubicBezTo>
                    <a:pt x="442" y="52"/>
                    <a:pt x="280" y="27"/>
                    <a:pt x="118" y="5"/>
                  </a:cubicBezTo>
                  <a:cubicBezTo>
                    <a:pt x="103" y="2"/>
                    <a:pt x="91" y="1"/>
                    <a:pt x="79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79;p37">
              <a:extLst>
                <a:ext uri="{FF2B5EF4-FFF2-40B4-BE49-F238E27FC236}">
                  <a16:creationId xmlns:a16="http://schemas.microsoft.com/office/drawing/2014/main" xmlns="" id="{6D3D6D1E-B180-B44B-8F9C-56F4BD3CC249}"/>
                </a:ext>
              </a:extLst>
            </p:cNvPr>
            <p:cNvSpPr/>
            <p:nvPr/>
          </p:nvSpPr>
          <p:spPr>
            <a:xfrm>
              <a:off x="3564664" y="2158924"/>
              <a:ext cx="70423" cy="27534"/>
            </a:xfrm>
            <a:custGeom>
              <a:avLst/>
              <a:gdLst/>
              <a:ahLst/>
              <a:cxnLst/>
              <a:rect l="l" t="t" r="r" b="b"/>
              <a:pathLst>
                <a:path w="931" h="364" extrusionOk="0">
                  <a:moveTo>
                    <a:pt x="248" y="0"/>
                  </a:moveTo>
                  <a:cubicBezTo>
                    <a:pt x="167" y="0"/>
                    <a:pt x="84" y="7"/>
                    <a:pt x="0" y="25"/>
                  </a:cubicBezTo>
                  <a:cubicBezTo>
                    <a:pt x="81" y="176"/>
                    <a:pt x="187" y="282"/>
                    <a:pt x="327" y="352"/>
                  </a:cubicBezTo>
                  <a:cubicBezTo>
                    <a:pt x="338" y="363"/>
                    <a:pt x="349" y="363"/>
                    <a:pt x="361" y="363"/>
                  </a:cubicBezTo>
                  <a:cubicBezTo>
                    <a:pt x="453" y="352"/>
                    <a:pt x="559" y="341"/>
                    <a:pt x="651" y="330"/>
                  </a:cubicBezTo>
                  <a:cubicBezTo>
                    <a:pt x="768" y="316"/>
                    <a:pt x="908" y="201"/>
                    <a:pt x="930" y="84"/>
                  </a:cubicBezTo>
                  <a:cubicBezTo>
                    <a:pt x="706" y="59"/>
                    <a:pt x="482" y="0"/>
                    <a:pt x="24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80;p37">
              <a:extLst>
                <a:ext uri="{FF2B5EF4-FFF2-40B4-BE49-F238E27FC236}">
                  <a16:creationId xmlns:a16="http://schemas.microsoft.com/office/drawing/2014/main" xmlns="" id="{42E24478-F238-7149-8893-CF0FB2E077B6}"/>
                </a:ext>
              </a:extLst>
            </p:cNvPr>
            <p:cNvSpPr/>
            <p:nvPr/>
          </p:nvSpPr>
          <p:spPr>
            <a:xfrm>
              <a:off x="3534635" y="2148183"/>
              <a:ext cx="93494" cy="38805"/>
            </a:xfrm>
            <a:custGeom>
              <a:avLst/>
              <a:gdLst/>
              <a:ahLst/>
              <a:cxnLst/>
              <a:rect l="l" t="t" r="r" b="b"/>
              <a:pathLst>
                <a:path w="1236" h="513" extrusionOk="0">
                  <a:moveTo>
                    <a:pt x="378" y="1"/>
                  </a:moveTo>
                  <a:cubicBezTo>
                    <a:pt x="279" y="1"/>
                    <a:pt x="180" y="9"/>
                    <a:pt x="82" y="16"/>
                  </a:cubicBezTo>
                  <a:cubicBezTo>
                    <a:pt x="0" y="28"/>
                    <a:pt x="0" y="39"/>
                    <a:pt x="37" y="123"/>
                  </a:cubicBezTo>
                  <a:cubicBezTo>
                    <a:pt x="107" y="296"/>
                    <a:pt x="235" y="413"/>
                    <a:pt x="408" y="494"/>
                  </a:cubicBezTo>
                  <a:cubicBezTo>
                    <a:pt x="438" y="509"/>
                    <a:pt x="470" y="513"/>
                    <a:pt x="503" y="513"/>
                  </a:cubicBezTo>
                  <a:cubicBezTo>
                    <a:pt x="548" y="513"/>
                    <a:pt x="594" y="505"/>
                    <a:pt x="640" y="505"/>
                  </a:cubicBezTo>
                  <a:cubicBezTo>
                    <a:pt x="526" y="435"/>
                    <a:pt x="456" y="354"/>
                    <a:pt x="386" y="248"/>
                  </a:cubicBezTo>
                  <a:cubicBezTo>
                    <a:pt x="327" y="167"/>
                    <a:pt x="350" y="134"/>
                    <a:pt x="445" y="123"/>
                  </a:cubicBezTo>
                  <a:cubicBezTo>
                    <a:pt x="524" y="106"/>
                    <a:pt x="600" y="99"/>
                    <a:pt x="677" y="99"/>
                  </a:cubicBezTo>
                  <a:cubicBezTo>
                    <a:pt x="768" y="99"/>
                    <a:pt x="860" y="109"/>
                    <a:pt x="956" y="123"/>
                  </a:cubicBezTo>
                  <a:cubicBezTo>
                    <a:pt x="1048" y="134"/>
                    <a:pt x="1143" y="145"/>
                    <a:pt x="1224" y="167"/>
                  </a:cubicBezTo>
                  <a:cubicBezTo>
                    <a:pt x="1235" y="156"/>
                    <a:pt x="1235" y="156"/>
                    <a:pt x="1235" y="145"/>
                  </a:cubicBezTo>
                  <a:cubicBezTo>
                    <a:pt x="1199" y="134"/>
                    <a:pt x="1165" y="123"/>
                    <a:pt x="1129" y="109"/>
                  </a:cubicBezTo>
                  <a:cubicBezTo>
                    <a:pt x="934" y="39"/>
                    <a:pt x="724" y="5"/>
                    <a:pt x="501" y="5"/>
                  </a:cubicBezTo>
                  <a:cubicBezTo>
                    <a:pt x="460" y="2"/>
                    <a:pt x="419" y="1"/>
                    <a:pt x="37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81;p37">
              <a:extLst>
                <a:ext uri="{FF2B5EF4-FFF2-40B4-BE49-F238E27FC236}">
                  <a16:creationId xmlns:a16="http://schemas.microsoft.com/office/drawing/2014/main" xmlns="" id="{E0B54900-8FF9-1D47-8349-6173D38E8130}"/>
                </a:ext>
              </a:extLst>
            </p:cNvPr>
            <p:cNvSpPr/>
            <p:nvPr/>
          </p:nvSpPr>
          <p:spPr>
            <a:xfrm>
              <a:off x="3673887" y="2165655"/>
              <a:ext cx="30711" cy="13918"/>
            </a:xfrm>
            <a:custGeom>
              <a:avLst/>
              <a:gdLst/>
              <a:ahLst/>
              <a:cxnLst/>
              <a:rect l="l" t="t" r="r" b="b"/>
              <a:pathLst>
                <a:path w="406" h="184" extrusionOk="0">
                  <a:moveTo>
                    <a:pt x="132" y="1"/>
                  </a:moveTo>
                  <a:cubicBezTo>
                    <a:pt x="90" y="1"/>
                    <a:pt x="47" y="6"/>
                    <a:pt x="1" y="17"/>
                  </a:cubicBezTo>
                  <a:cubicBezTo>
                    <a:pt x="37" y="112"/>
                    <a:pt x="188" y="183"/>
                    <a:pt x="319" y="183"/>
                  </a:cubicBezTo>
                  <a:cubicBezTo>
                    <a:pt x="349" y="183"/>
                    <a:pt x="379" y="179"/>
                    <a:pt x="406" y="171"/>
                  </a:cubicBezTo>
                  <a:cubicBezTo>
                    <a:pt x="350" y="123"/>
                    <a:pt x="336" y="31"/>
                    <a:pt x="255" y="17"/>
                  </a:cubicBezTo>
                  <a:cubicBezTo>
                    <a:pt x="214" y="6"/>
                    <a:pt x="174" y="1"/>
                    <a:pt x="13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82;p37">
              <a:extLst>
                <a:ext uri="{FF2B5EF4-FFF2-40B4-BE49-F238E27FC236}">
                  <a16:creationId xmlns:a16="http://schemas.microsoft.com/office/drawing/2014/main" xmlns="" id="{9155F6FA-B49C-DB4C-8D03-928B1DF79597}"/>
                </a:ext>
              </a:extLst>
            </p:cNvPr>
            <p:cNvSpPr/>
            <p:nvPr/>
          </p:nvSpPr>
          <p:spPr>
            <a:xfrm>
              <a:off x="3856026" y="2192507"/>
              <a:ext cx="12330" cy="15053"/>
            </a:xfrm>
            <a:custGeom>
              <a:avLst/>
              <a:gdLst/>
              <a:ahLst/>
              <a:cxnLst/>
              <a:rect l="l" t="t" r="r" b="b"/>
              <a:pathLst>
                <a:path w="163" h="199" extrusionOk="0">
                  <a:moveTo>
                    <a:pt x="1" y="0"/>
                  </a:moveTo>
                  <a:cubicBezTo>
                    <a:pt x="37" y="81"/>
                    <a:pt x="23" y="188"/>
                    <a:pt x="163" y="199"/>
                  </a:cubicBezTo>
                  <a:cubicBezTo>
                    <a:pt x="107" y="129"/>
                    <a:pt x="93" y="37"/>
                    <a:pt x="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83;p37">
              <a:extLst>
                <a:ext uri="{FF2B5EF4-FFF2-40B4-BE49-F238E27FC236}">
                  <a16:creationId xmlns:a16="http://schemas.microsoft.com/office/drawing/2014/main" xmlns="" id="{BCC09A14-CA87-E64C-9021-0117448748D6}"/>
                </a:ext>
              </a:extLst>
            </p:cNvPr>
            <p:cNvSpPr/>
            <p:nvPr/>
          </p:nvSpPr>
          <p:spPr>
            <a:xfrm>
              <a:off x="3502111" y="2120196"/>
              <a:ext cx="396291" cy="653097"/>
            </a:xfrm>
            <a:custGeom>
              <a:avLst/>
              <a:gdLst/>
              <a:ahLst/>
              <a:cxnLst/>
              <a:rect l="l" t="t" r="r" b="b"/>
              <a:pathLst>
                <a:path w="5239" h="8634" extrusionOk="0">
                  <a:moveTo>
                    <a:pt x="1075" y="512"/>
                  </a:moveTo>
                  <a:cubicBezTo>
                    <a:pt x="1309" y="512"/>
                    <a:pt x="1533" y="571"/>
                    <a:pt x="1757" y="596"/>
                  </a:cubicBezTo>
                  <a:cubicBezTo>
                    <a:pt x="1735" y="713"/>
                    <a:pt x="1595" y="828"/>
                    <a:pt x="1478" y="842"/>
                  </a:cubicBezTo>
                  <a:cubicBezTo>
                    <a:pt x="1386" y="853"/>
                    <a:pt x="1280" y="864"/>
                    <a:pt x="1188" y="875"/>
                  </a:cubicBezTo>
                  <a:cubicBezTo>
                    <a:pt x="1176" y="875"/>
                    <a:pt x="1165" y="875"/>
                    <a:pt x="1154" y="864"/>
                  </a:cubicBezTo>
                  <a:cubicBezTo>
                    <a:pt x="1014" y="794"/>
                    <a:pt x="908" y="688"/>
                    <a:pt x="827" y="537"/>
                  </a:cubicBezTo>
                  <a:cubicBezTo>
                    <a:pt x="911" y="519"/>
                    <a:pt x="994" y="512"/>
                    <a:pt x="1075" y="512"/>
                  </a:cubicBezTo>
                  <a:close/>
                  <a:moveTo>
                    <a:pt x="808" y="371"/>
                  </a:moveTo>
                  <a:cubicBezTo>
                    <a:pt x="849" y="371"/>
                    <a:pt x="890" y="372"/>
                    <a:pt x="931" y="375"/>
                  </a:cubicBezTo>
                  <a:cubicBezTo>
                    <a:pt x="1154" y="375"/>
                    <a:pt x="1364" y="409"/>
                    <a:pt x="1559" y="479"/>
                  </a:cubicBezTo>
                  <a:cubicBezTo>
                    <a:pt x="1595" y="493"/>
                    <a:pt x="1629" y="504"/>
                    <a:pt x="1665" y="515"/>
                  </a:cubicBezTo>
                  <a:cubicBezTo>
                    <a:pt x="1665" y="526"/>
                    <a:pt x="1665" y="526"/>
                    <a:pt x="1654" y="537"/>
                  </a:cubicBezTo>
                  <a:cubicBezTo>
                    <a:pt x="1573" y="515"/>
                    <a:pt x="1478" y="504"/>
                    <a:pt x="1386" y="493"/>
                  </a:cubicBezTo>
                  <a:cubicBezTo>
                    <a:pt x="1290" y="479"/>
                    <a:pt x="1198" y="469"/>
                    <a:pt x="1107" y="469"/>
                  </a:cubicBezTo>
                  <a:cubicBezTo>
                    <a:pt x="1030" y="469"/>
                    <a:pt x="954" y="476"/>
                    <a:pt x="875" y="493"/>
                  </a:cubicBezTo>
                  <a:cubicBezTo>
                    <a:pt x="780" y="504"/>
                    <a:pt x="757" y="537"/>
                    <a:pt x="816" y="618"/>
                  </a:cubicBezTo>
                  <a:cubicBezTo>
                    <a:pt x="886" y="724"/>
                    <a:pt x="956" y="805"/>
                    <a:pt x="1070" y="875"/>
                  </a:cubicBezTo>
                  <a:cubicBezTo>
                    <a:pt x="1024" y="875"/>
                    <a:pt x="978" y="883"/>
                    <a:pt x="933" y="883"/>
                  </a:cubicBezTo>
                  <a:cubicBezTo>
                    <a:pt x="900" y="883"/>
                    <a:pt x="868" y="879"/>
                    <a:pt x="838" y="864"/>
                  </a:cubicBezTo>
                  <a:cubicBezTo>
                    <a:pt x="665" y="783"/>
                    <a:pt x="537" y="666"/>
                    <a:pt x="467" y="493"/>
                  </a:cubicBezTo>
                  <a:cubicBezTo>
                    <a:pt x="430" y="409"/>
                    <a:pt x="430" y="398"/>
                    <a:pt x="512" y="386"/>
                  </a:cubicBezTo>
                  <a:cubicBezTo>
                    <a:pt x="610" y="379"/>
                    <a:pt x="709" y="371"/>
                    <a:pt x="808" y="371"/>
                  </a:cubicBezTo>
                  <a:close/>
                  <a:moveTo>
                    <a:pt x="4537" y="732"/>
                  </a:moveTo>
                  <a:cubicBezTo>
                    <a:pt x="4549" y="732"/>
                    <a:pt x="4561" y="733"/>
                    <a:pt x="4576" y="736"/>
                  </a:cubicBezTo>
                  <a:cubicBezTo>
                    <a:pt x="4738" y="758"/>
                    <a:pt x="4900" y="783"/>
                    <a:pt x="5076" y="805"/>
                  </a:cubicBezTo>
                  <a:cubicBezTo>
                    <a:pt x="5121" y="817"/>
                    <a:pt x="5146" y="853"/>
                    <a:pt x="5157" y="912"/>
                  </a:cubicBezTo>
                  <a:cubicBezTo>
                    <a:pt x="5180" y="1015"/>
                    <a:pt x="5157" y="1121"/>
                    <a:pt x="5076" y="1213"/>
                  </a:cubicBezTo>
                  <a:cubicBezTo>
                    <a:pt x="5051" y="1236"/>
                    <a:pt x="5040" y="1283"/>
                    <a:pt x="5029" y="1317"/>
                  </a:cubicBezTo>
                  <a:cubicBezTo>
                    <a:pt x="4995" y="1412"/>
                    <a:pt x="4981" y="1423"/>
                    <a:pt x="4856" y="1423"/>
                  </a:cubicBezTo>
                  <a:cubicBezTo>
                    <a:pt x="4808" y="1423"/>
                    <a:pt x="4738" y="1412"/>
                    <a:pt x="4680" y="1401"/>
                  </a:cubicBezTo>
                  <a:cubicBezTo>
                    <a:pt x="4657" y="1401"/>
                    <a:pt x="4646" y="1387"/>
                    <a:pt x="4632" y="1375"/>
                  </a:cubicBezTo>
                  <a:cubicBezTo>
                    <a:pt x="4576" y="1202"/>
                    <a:pt x="4518" y="1037"/>
                    <a:pt x="4470" y="875"/>
                  </a:cubicBezTo>
                  <a:cubicBezTo>
                    <a:pt x="4459" y="853"/>
                    <a:pt x="4459" y="828"/>
                    <a:pt x="4470" y="805"/>
                  </a:cubicBezTo>
                  <a:cubicBezTo>
                    <a:pt x="4479" y="751"/>
                    <a:pt x="4496" y="732"/>
                    <a:pt x="4537" y="732"/>
                  </a:cubicBezTo>
                  <a:close/>
                  <a:moveTo>
                    <a:pt x="2732" y="1030"/>
                  </a:moveTo>
                  <a:cubicBezTo>
                    <a:pt x="2812" y="1030"/>
                    <a:pt x="2893" y="1045"/>
                    <a:pt x="2970" y="1074"/>
                  </a:cubicBezTo>
                  <a:cubicBezTo>
                    <a:pt x="3470" y="1213"/>
                    <a:pt x="3970" y="1331"/>
                    <a:pt x="4470" y="1423"/>
                  </a:cubicBezTo>
                  <a:cubicBezTo>
                    <a:pt x="4610" y="1445"/>
                    <a:pt x="4738" y="1456"/>
                    <a:pt x="4878" y="1482"/>
                  </a:cubicBezTo>
                  <a:lnTo>
                    <a:pt x="4970" y="1482"/>
                  </a:lnTo>
                  <a:cubicBezTo>
                    <a:pt x="4937" y="1574"/>
                    <a:pt x="4912" y="1680"/>
                    <a:pt x="4878" y="1772"/>
                  </a:cubicBezTo>
                  <a:cubicBezTo>
                    <a:pt x="4867" y="1794"/>
                    <a:pt x="4819" y="1820"/>
                    <a:pt x="4797" y="1820"/>
                  </a:cubicBezTo>
                  <a:cubicBezTo>
                    <a:pt x="4691" y="1842"/>
                    <a:pt x="4599" y="1853"/>
                    <a:pt x="4492" y="1853"/>
                  </a:cubicBezTo>
                  <a:cubicBezTo>
                    <a:pt x="4446" y="1857"/>
                    <a:pt x="4399" y="1858"/>
                    <a:pt x="4353" y="1858"/>
                  </a:cubicBezTo>
                  <a:cubicBezTo>
                    <a:pt x="4260" y="1858"/>
                    <a:pt x="4167" y="1853"/>
                    <a:pt x="4073" y="1853"/>
                  </a:cubicBezTo>
                  <a:cubicBezTo>
                    <a:pt x="3864" y="1853"/>
                    <a:pt x="3713" y="1945"/>
                    <a:pt x="3599" y="2121"/>
                  </a:cubicBezTo>
                  <a:cubicBezTo>
                    <a:pt x="3551" y="2180"/>
                    <a:pt x="3515" y="2250"/>
                    <a:pt x="3481" y="2320"/>
                  </a:cubicBezTo>
                  <a:cubicBezTo>
                    <a:pt x="3410" y="2436"/>
                    <a:pt x="3317" y="2498"/>
                    <a:pt x="3197" y="2498"/>
                  </a:cubicBezTo>
                  <a:cubicBezTo>
                    <a:pt x="3162" y="2498"/>
                    <a:pt x="3124" y="2492"/>
                    <a:pt x="3084" y="2482"/>
                  </a:cubicBezTo>
                  <a:cubicBezTo>
                    <a:pt x="2934" y="2434"/>
                    <a:pt x="2794" y="2364"/>
                    <a:pt x="2691" y="2250"/>
                  </a:cubicBezTo>
                  <a:cubicBezTo>
                    <a:pt x="2537" y="2085"/>
                    <a:pt x="2422" y="1912"/>
                    <a:pt x="2341" y="1702"/>
                  </a:cubicBezTo>
                  <a:cubicBezTo>
                    <a:pt x="2294" y="1596"/>
                    <a:pt x="2294" y="1482"/>
                    <a:pt x="2341" y="1375"/>
                  </a:cubicBezTo>
                  <a:cubicBezTo>
                    <a:pt x="2364" y="1306"/>
                    <a:pt x="2397" y="1236"/>
                    <a:pt x="2422" y="1166"/>
                  </a:cubicBezTo>
                  <a:cubicBezTo>
                    <a:pt x="2456" y="1107"/>
                    <a:pt x="2503" y="1074"/>
                    <a:pt x="2573" y="1051"/>
                  </a:cubicBezTo>
                  <a:cubicBezTo>
                    <a:pt x="2625" y="1037"/>
                    <a:pt x="2678" y="1030"/>
                    <a:pt x="2732" y="1030"/>
                  </a:cubicBezTo>
                  <a:close/>
                  <a:moveTo>
                    <a:pt x="1559" y="48"/>
                  </a:moveTo>
                  <a:cubicBezTo>
                    <a:pt x="1897" y="74"/>
                    <a:pt x="2246" y="96"/>
                    <a:pt x="2584" y="118"/>
                  </a:cubicBezTo>
                  <a:cubicBezTo>
                    <a:pt x="2621" y="129"/>
                    <a:pt x="2665" y="166"/>
                    <a:pt x="2691" y="188"/>
                  </a:cubicBezTo>
                  <a:cubicBezTo>
                    <a:pt x="2746" y="258"/>
                    <a:pt x="2805" y="339"/>
                    <a:pt x="2864" y="409"/>
                  </a:cubicBezTo>
                  <a:cubicBezTo>
                    <a:pt x="2900" y="467"/>
                    <a:pt x="2945" y="479"/>
                    <a:pt x="3015" y="479"/>
                  </a:cubicBezTo>
                  <a:cubicBezTo>
                    <a:pt x="3191" y="493"/>
                    <a:pt x="3364" y="504"/>
                    <a:pt x="3540" y="515"/>
                  </a:cubicBezTo>
                  <a:cubicBezTo>
                    <a:pt x="3573" y="515"/>
                    <a:pt x="3621" y="526"/>
                    <a:pt x="3654" y="548"/>
                  </a:cubicBezTo>
                  <a:cubicBezTo>
                    <a:pt x="3830" y="643"/>
                    <a:pt x="4018" y="666"/>
                    <a:pt x="4202" y="688"/>
                  </a:cubicBezTo>
                  <a:cubicBezTo>
                    <a:pt x="4283" y="702"/>
                    <a:pt x="4367" y="702"/>
                    <a:pt x="4459" y="713"/>
                  </a:cubicBezTo>
                  <a:cubicBezTo>
                    <a:pt x="4378" y="864"/>
                    <a:pt x="4437" y="993"/>
                    <a:pt x="4492" y="1132"/>
                  </a:cubicBezTo>
                  <a:cubicBezTo>
                    <a:pt x="4518" y="1213"/>
                    <a:pt x="4551" y="1294"/>
                    <a:pt x="4587" y="1387"/>
                  </a:cubicBezTo>
                  <a:cubicBezTo>
                    <a:pt x="4506" y="1375"/>
                    <a:pt x="4437" y="1364"/>
                    <a:pt x="4353" y="1342"/>
                  </a:cubicBezTo>
                  <a:cubicBezTo>
                    <a:pt x="3911" y="1261"/>
                    <a:pt x="3459" y="1155"/>
                    <a:pt x="3015" y="1026"/>
                  </a:cubicBezTo>
                  <a:cubicBezTo>
                    <a:pt x="2923" y="999"/>
                    <a:pt x="2831" y="983"/>
                    <a:pt x="2736" y="983"/>
                  </a:cubicBezTo>
                  <a:cubicBezTo>
                    <a:pt x="2676" y="983"/>
                    <a:pt x="2614" y="990"/>
                    <a:pt x="2551" y="1004"/>
                  </a:cubicBezTo>
                  <a:cubicBezTo>
                    <a:pt x="2467" y="1026"/>
                    <a:pt x="2411" y="1063"/>
                    <a:pt x="2375" y="1144"/>
                  </a:cubicBezTo>
                  <a:cubicBezTo>
                    <a:pt x="2353" y="1177"/>
                    <a:pt x="2341" y="1225"/>
                    <a:pt x="2316" y="1272"/>
                  </a:cubicBezTo>
                  <a:cubicBezTo>
                    <a:pt x="2202" y="1470"/>
                    <a:pt x="2235" y="1680"/>
                    <a:pt x="2341" y="1864"/>
                  </a:cubicBezTo>
                  <a:cubicBezTo>
                    <a:pt x="2422" y="1993"/>
                    <a:pt x="2503" y="2121"/>
                    <a:pt x="2596" y="2250"/>
                  </a:cubicBezTo>
                  <a:cubicBezTo>
                    <a:pt x="2691" y="2364"/>
                    <a:pt x="2830" y="2448"/>
                    <a:pt x="2970" y="2504"/>
                  </a:cubicBezTo>
                  <a:cubicBezTo>
                    <a:pt x="3003" y="2529"/>
                    <a:pt x="3026" y="2540"/>
                    <a:pt x="3040" y="2588"/>
                  </a:cubicBezTo>
                  <a:cubicBezTo>
                    <a:pt x="3121" y="2890"/>
                    <a:pt x="3235" y="3180"/>
                    <a:pt x="3492" y="3390"/>
                  </a:cubicBezTo>
                  <a:cubicBezTo>
                    <a:pt x="3585" y="3482"/>
                    <a:pt x="3668" y="3566"/>
                    <a:pt x="3772" y="3658"/>
                  </a:cubicBezTo>
                  <a:cubicBezTo>
                    <a:pt x="3900" y="3775"/>
                    <a:pt x="3970" y="3926"/>
                    <a:pt x="3970" y="4099"/>
                  </a:cubicBezTo>
                  <a:cubicBezTo>
                    <a:pt x="3981" y="4228"/>
                    <a:pt x="3992" y="4345"/>
                    <a:pt x="3992" y="4460"/>
                  </a:cubicBezTo>
                  <a:cubicBezTo>
                    <a:pt x="4004" y="4613"/>
                    <a:pt x="3948" y="4739"/>
                    <a:pt x="3853" y="4845"/>
                  </a:cubicBezTo>
                  <a:cubicBezTo>
                    <a:pt x="3738" y="4985"/>
                    <a:pt x="3599" y="5066"/>
                    <a:pt x="3445" y="5124"/>
                  </a:cubicBezTo>
                  <a:cubicBezTo>
                    <a:pt x="3364" y="5147"/>
                    <a:pt x="3283" y="5183"/>
                    <a:pt x="3191" y="5205"/>
                  </a:cubicBezTo>
                  <a:cubicBezTo>
                    <a:pt x="3132" y="5228"/>
                    <a:pt x="3084" y="5264"/>
                    <a:pt x="3062" y="5334"/>
                  </a:cubicBezTo>
                  <a:lnTo>
                    <a:pt x="2621" y="5334"/>
                  </a:lnTo>
                  <a:cubicBezTo>
                    <a:pt x="2496" y="5334"/>
                    <a:pt x="2366" y="5329"/>
                    <a:pt x="2238" y="5329"/>
                  </a:cubicBezTo>
                  <a:cubicBezTo>
                    <a:pt x="2174" y="5329"/>
                    <a:pt x="2110" y="5330"/>
                    <a:pt x="2048" y="5334"/>
                  </a:cubicBezTo>
                  <a:cubicBezTo>
                    <a:pt x="1967" y="5334"/>
                    <a:pt x="1908" y="5298"/>
                    <a:pt x="1864" y="5253"/>
                  </a:cubicBezTo>
                  <a:cubicBezTo>
                    <a:pt x="1838" y="5242"/>
                    <a:pt x="1827" y="5217"/>
                    <a:pt x="1816" y="5205"/>
                  </a:cubicBezTo>
                  <a:cubicBezTo>
                    <a:pt x="1724" y="5055"/>
                    <a:pt x="1629" y="4893"/>
                    <a:pt x="1618" y="4705"/>
                  </a:cubicBezTo>
                  <a:cubicBezTo>
                    <a:pt x="1618" y="4543"/>
                    <a:pt x="1629" y="4379"/>
                    <a:pt x="1643" y="4217"/>
                  </a:cubicBezTo>
                  <a:cubicBezTo>
                    <a:pt x="1665" y="3856"/>
                    <a:pt x="1699" y="3496"/>
                    <a:pt x="1724" y="3133"/>
                  </a:cubicBezTo>
                  <a:cubicBezTo>
                    <a:pt x="1746" y="2540"/>
                    <a:pt x="1595" y="2004"/>
                    <a:pt x="1294" y="1504"/>
                  </a:cubicBezTo>
                  <a:cubicBezTo>
                    <a:pt x="1246" y="1423"/>
                    <a:pt x="1257" y="1342"/>
                    <a:pt x="1269" y="1261"/>
                  </a:cubicBezTo>
                  <a:cubicBezTo>
                    <a:pt x="1269" y="1166"/>
                    <a:pt x="1280" y="1074"/>
                    <a:pt x="1280" y="981"/>
                  </a:cubicBezTo>
                  <a:cubicBezTo>
                    <a:pt x="1294" y="934"/>
                    <a:pt x="1294" y="898"/>
                    <a:pt x="1350" y="898"/>
                  </a:cubicBezTo>
                  <a:cubicBezTo>
                    <a:pt x="1354" y="902"/>
                    <a:pt x="1359" y="904"/>
                    <a:pt x="1362" y="904"/>
                  </a:cubicBezTo>
                  <a:cubicBezTo>
                    <a:pt x="1370" y="904"/>
                    <a:pt x="1375" y="898"/>
                    <a:pt x="1375" y="898"/>
                  </a:cubicBezTo>
                  <a:cubicBezTo>
                    <a:pt x="1387" y="899"/>
                    <a:pt x="1399" y="899"/>
                    <a:pt x="1410" y="899"/>
                  </a:cubicBezTo>
                  <a:cubicBezTo>
                    <a:pt x="1574" y="899"/>
                    <a:pt x="1683" y="808"/>
                    <a:pt x="1769" y="688"/>
                  </a:cubicBezTo>
                  <a:cubicBezTo>
                    <a:pt x="1838" y="596"/>
                    <a:pt x="1838" y="562"/>
                    <a:pt x="1746" y="504"/>
                  </a:cubicBezTo>
                  <a:cubicBezTo>
                    <a:pt x="1618" y="423"/>
                    <a:pt x="1467" y="398"/>
                    <a:pt x="1327" y="364"/>
                  </a:cubicBezTo>
                  <a:cubicBezTo>
                    <a:pt x="1305" y="364"/>
                    <a:pt x="1280" y="353"/>
                    <a:pt x="1246" y="353"/>
                  </a:cubicBezTo>
                  <a:cubicBezTo>
                    <a:pt x="1269" y="328"/>
                    <a:pt x="1294" y="305"/>
                    <a:pt x="1316" y="283"/>
                  </a:cubicBezTo>
                  <a:cubicBezTo>
                    <a:pt x="1364" y="224"/>
                    <a:pt x="1408" y="177"/>
                    <a:pt x="1445" y="107"/>
                  </a:cubicBezTo>
                  <a:cubicBezTo>
                    <a:pt x="1467" y="60"/>
                    <a:pt x="1503" y="48"/>
                    <a:pt x="1559" y="48"/>
                  </a:cubicBezTo>
                  <a:close/>
                  <a:moveTo>
                    <a:pt x="1246" y="923"/>
                  </a:moveTo>
                  <a:cubicBezTo>
                    <a:pt x="1235" y="1063"/>
                    <a:pt x="1224" y="1191"/>
                    <a:pt x="1210" y="1331"/>
                  </a:cubicBezTo>
                  <a:cubicBezTo>
                    <a:pt x="1210" y="1401"/>
                    <a:pt x="1224" y="1456"/>
                    <a:pt x="1257" y="1526"/>
                  </a:cubicBezTo>
                  <a:cubicBezTo>
                    <a:pt x="1456" y="1806"/>
                    <a:pt x="1584" y="2121"/>
                    <a:pt x="1629" y="2459"/>
                  </a:cubicBezTo>
                  <a:cubicBezTo>
                    <a:pt x="1654" y="2702"/>
                    <a:pt x="1676" y="2948"/>
                    <a:pt x="1665" y="3202"/>
                  </a:cubicBezTo>
                  <a:cubicBezTo>
                    <a:pt x="1654" y="3599"/>
                    <a:pt x="1607" y="4007"/>
                    <a:pt x="1584" y="4404"/>
                  </a:cubicBezTo>
                  <a:cubicBezTo>
                    <a:pt x="1573" y="4518"/>
                    <a:pt x="1559" y="4636"/>
                    <a:pt x="1573" y="4739"/>
                  </a:cubicBezTo>
                  <a:cubicBezTo>
                    <a:pt x="1595" y="4937"/>
                    <a:pt x="1676" y="5113"/>
                    <a:pt x="1805" y="5264"/>
                  </a:cubicBezTo>
                  <a:lnTo>
                    <a:pt x="1875" y="5334"/>
                  </a:lnTo>
                  <a:cubicBezTo>
                    <a:pt x="1838" y="5334"/>
                    <a:pt x="1827" y="5345"/>
                    <a:pt x="1805" y="5345"/>
                  </a:cubicBezTo>
                  <a:cubicBezTo>
                    <a:pt x="1595" y="5356"/>
                    <a:pt x="1375" y="5381"/>
                    <a:pt x="1165" y="5393"/>
                  </a:cubicBezTo>
                  <a:cubicBezTo>
                    <a:pt x="1140" y="5393"/>
                    <a:pt x="1118" y="5393"/>
                    <a:pt x="1107" y="5368"/>
                  </a:cubicBezTo>
                  <a:cubicBezTo>
                    <a:pt x="1037" y="5264"/>
                    <a:pt x="956" y="5194"/>
                    <a:pt x="850" y="5136"/>
                  </a:cubicBezTo>
                  <a:cubicBezTo>
                    <a:pt x="805" y="5113"/>
                    <a:pt x="805" y="5088"/>
                    <a:pt x="816" y="5043"/>
                  </a:cubicBezTo>
                  <a:cubicBezTo>
                    <a:pt x="875" y="4893"/>
                    <a:pt x="931" y="4739"/>
                    <a:pt x="967" y="4577"/>
                  </a:cubicBezTo>
                  <a:cubicBezTo>
                    <a:pt x="1026" y="4320"/>
                    <a:pt x="1059" y="4066"/>
                    <a:pt x="1107" y="3820"/>
                  </a:cubicBezTo>
                  <a:cubicBezTo>
                    <a:pt x="1165" y="3507"/>
                    <a:pt x="1176" y="3191"/>
                    <a:pt x="1154" y="2878"/>
                  </a:cubicBezTo>
                  <a:cubicBezTo>
                    <a:pt x="1118" y="2471"/>
                    <a:pt x="1048" y="2063"/>
                    <a:pt x="908" y="1680"/>
                  </a:cubicBezTo>
                  <a:cubicBezTo>
                    <a:pt x="886" y="1610"/>
                    <a:pt x="886" y="1551"/>
                    <a:pt x="875" y="1482"/>
                  </a:cubicBezTo>
                  <a:lnTo>
                    <a:pt x="875" y="945"/>
                  </a:lnTo>
                  <a:cubicBezTo>
                    <a:pt x="1014" y="934"/>
                    <a:pt x="1129" y="923"/>
                    <a:pt x="1246" y="923"/>
                  </a:cubicBezTo>
                  <a:close/>
                  <a:moveTo>
                    <a:pt x="3375" y="2540"/>
                  </a:moveTo>
                  <a:cubicBezTo>
                    <a:pt x="3434" y="2750"/>
                    <a:pt x="3599" y="2890"/>
                    <a:pt x="3783" y="3007"/>
                  </a:cubicBezTo>
                  <a:cubicBezTo>
                    <a:pt x="3911" y="3099"/>
                    <a:pt x="4051" y="3180"/>
                    <a:pt x="4191" y="3286"/>
                  </a:cubicBezTo>
                  <a:cubicBezTo>
                    <a:pt x="4272" y="3342"/>
                    <a:pt x="4353" y="3426"/>
                    <a:pt x="4437" y="3507"/>
                  </a:cubicBezTo>
                  <a:cubicBezTo>
                    <a:pt x="4576" y="3647"/>
                    <a:pt x="4621" y="3831"/>
                    <a:pt x="4657" y="4018"/>
                  </a:cubicBezTo>
                  <a:cubicBezTo>
                    <a:pt x="4680" y="4239"/>
                    <a:pt x="4691" y="4460"/>
                    <a:pt x="4668" y="4694"/>
                  </a:cubicBezTo>
                  <a:cubicBezTo>
                    <a:pt x="4657" y="4739"/>
                    <a:pt x="4632" y="4798"/>
                    <a:pt x="4610" y="4845"/>
                  </a:cubicBezTo>
                  <a:cubicBezTo>
                    <a:pt x="4481" y="5032"/>
                    <a:pt x="4342" y="5194"/>
                    <a:pt x="4180" y="5345"/>
                  </a:cubicBezTo>
                  <a:cubicBezTo>
                    <a:pt x="4122" y="5395"/>
                    <a:pt x="4075" y="5409"/>
                    <a:pt x="4020" y="5409"/>
                  </a:cubicBezTo>
                  <a:cubicBezTo>
                    <a:pt x="3998" y="5409"/>
                    <a:pt x="3974" y="5407"/>
                    <a:pt x="3948" y="5404"/>
                  </a:cubicBezTo>
                  <a:cubicBezTo>
                    <a:pt x="3713" y="5381"/>
                    <a:pt x="3470" y="5356"/>
                    <a:pt x="3235" y="5345"/>
                  </a:cubicBezTo>
                  <a:cubicBezTo>
                    <a:pt x="3202" y="5334"/>
                    <a:pt x="3165" y="5334"/>
                    <a:pt x="3132" y="5334"/>
                  </a:cubicBezTo>
                  <a:cubicBezTo>
                    <a:pt x="3132" y="5323"/>
                    <a:pt x="3132" y="5323"/>
                    <a:pt x="3121" y="5312"/>
                  </a:cubicBezTo>
                  <a:cubicBezTo>
                    <a:pt x="3154" y="5287"/>
                    <a:pt x="3179" y="5275"/>
                    <a:pt x="3213" y="5253"/>
                  </a:cubicBezTo>
                  <a:cubicBezTo>
                    <a:pt x="3375" y="5183"/>
                    <a:pt x="3540" y="5124"/>
                    <a:pt x="3702" y="5032"/>
                  </a:cubicBezTo>
                  <a:cubicBezTo>
                    <a:pt x="3948" y="4893"/>
                    <a:pt x="4073" y="4683"/>
                    <a:pt x="4051" y="4379"/>
                  </a:cubicBezTo>
                  <a:cubicBezTo>
                    <a:pt x="4040" y="4239"/>
                    <a:pt x="4029" y="4099"/>
                    <a:pt x="4004" y="3960"/>
                  </a:cubicBezTo>
                  <a:cubicBezTo>
                    <a:pt x="3992" y="3867"/>
                    <a:pt x="3959" y="3775"/>
                    <a:pt x="3889" y="3716"/>
                  </a:cubicBezTo>
                  <a:cubicBezTo>
                    <a:pt x="3808" y="3621"/>
                    <a:pt x="3713" y="3540"/>
                    <a:pt x="3632" y="3459"/>
                  </a:cubicBezTo>
                  <a:cubicBezTo>
                    <a:pt x="3515" y="3356"/>
                    <a:pt x="3411" y="3239"/>
                    <a:pt x="3319" y="3121"/>
                  </a:cubicBezTo>
                  <a:cubicBezTo>
                    <a:pt x="3260" y="3052"/>
                    <a:pt x="3224" y="2959"/>
                    <a:pt x="3191" y="2867"/>
                  </a:cubicBezTo>
                  <a:cubicBezTo>
                    <a:pt x="3154" y="2797"/>
                    <a:pt x="3132" y="2714"/>
                    <a:pt x="3110" y="2644"/>
                  </a:cubicBezTo>
                  <a:cubicBezTo>
                    <a:pt x="3096" y="2610"/>
                    <a:pt x="3084" y="2588"/>
                    <a:pt x="3084" y="2563"/>
                  </a:cubicBezTo>
                  <a:cubicBezTo>
                    <a:pt x="3179" y="2552"/>
                    <a:pt x="3272" y="2540"/>
                    <a:pt x="3375" y="2540"/>
                  </a:cubicBezTo>
                  <a:close/>
                  <a:moveTo>
                    <a:pt x="2165" y="5381"/>
                  </a:moveTo>
                  <a:cubicBezTo>
                    <a:pt x="2258" y="5381"/>
                    <a:pt x="2341" y="5393"/>
                    <a:pt x="2422" y="5393"/>
                  </a:cubicBezTo>
                  <a:cubicBezTo>
                    <a:pt x="2746" y="5393"/>
                    <a:pt x="3073" y="5393"/>
                    <a:pt x="3389" y="5404"/>
                  </a:cubicBezTo>
                  <a:cubicBezTo>
                    <a:pt x="3599" y="5415"/>
                    <a:pt x="3808" y="5437"/>
                    <a:pt x="4018" y="5474"/>
                  </a:cubicBezTo>
                  <a:cubicBezTo>
                    <a:pt x="4087" y="5474"/>
                    <a:pt x="4099" y="5485"/>
                    <a:pt x="4073" y="5566"/>
                  </a:cubicBezTo>
                  <a:cubicBezTo>
                    <a:pt x="3557" y="5520"/>
                    <a:pt x="3039" y="5497"/>
                    <a:pt x="2520" y="5497"/>
                  </a:cubicBezTo>
                  <a:cubicBezTo>
                    <a:pt x="2001" y="5497"/>
                    <a:pt x="1480" y="5520"/>
                    <a:pt x="956" y="5566"/>
                  </a:cubicBezTo>
                  <a:cubicBezTo>
                    <a:pt x="945" y="5485"/>
                    <a:pt x="945" y="5474"/>
                    <a:pt x="1026" y="5463"/>
                  </a:cubicBezTo>
                  <a:cubicBezTo>
                    <a:pt x="1316" y="5437"/>
                    <a:pt x="1595" y="5415"/>
                    <a:pt x="1886" y="5393"/>
                  </a:cubicBezTo>
                  <a:cubicBezTo>
                    <a:pt x="1978" y="5381"/>
                    <a:pt x="2073" y="5381"/>
                    <a:pt x="2165" y="5381"/>
                  </a:cubicBezTo>
                  <a:close/>
                  <a:moveTo>
                    <a:pt x="1375" y="5577"/>
                  </a:moveTo>
                  <a:cubicBezTo>
                    <a:pt x="1386" y="5661"/>
                    <a:pt x="1386" y="5717"/>
                    <a:pt x="1397" y="5775"/>
                  </a:cubicBezTo>
                  <a:cubicBezTo>
                    <a:pt x="1397" y="5801"/>
                    <a:pt x="1408" y="5834"/>
                    <a:pt x="1433" y="5845"/>
                  </a:cubicBezTo>
                  <a:cubicBezTo>
                    <a:pt x="1548" y="5963"/>
                    <a:pt x="1595" y="6102"/>
                    <a:pt x="1618" y="6264"/>
                  </a:cubicBezTo>
                  <a:cubicBezTo>
                    <a:pt x="1654" y="6474"/>
                    <a:pt x="1676" y="6683"/>
                    <a:pt x="1595" y="6882"/>
                  </a:cubicBezTo>
                  <a:cubicBezTo>
                    <a:pt x="1489" y="7139"/>
                    <a:pt x="1294" y="7312"/>
                    <a:pt x="1037" y="7407"/>
                  </a:cubicBezTo>
                  <a:cubicBezTo>
                    <a:pt x="945" y="7440"/>
                    <a:pt x="838" y="7463"/>
                    <a:pt x="746" y="7499"/>
                  </a:cubicBezTo>
                  <a:cubicBezTo>
                    <a:pt x="710" y="7499"/>
                    <a:pt x="676" y="7499"/>
                    <a:pt x="640" y="7488"/>
                  </a:cubicBezTo>
                  <a:cubicBezTo>
                    <a:pt x="559" y="7463"/>
                    <a:pt x="478" y="7418"/>
                    <a:pt x="397" y="7382"/>
                  </a:cubicBezTo>
                  <a:cubicBezTo>
                    <a:pt x="548" y="7301"/>
                    <a:pt x="688" y="7231"/>
                    <a:pt x="816" y="7150"/>
                  </a:cubicBezTo>
                  <a:cubicBezTo>
                    <a:pt x="908" y="7102"/>
                    <a:pt x="989" y="7033"/>
                    <a:pt x="1070" y="6963"/>
                  </a:cubicBezTo>
                  <a:cubicBezTo>
                    <a:pt x="1269" y="6801"/>
                    <a:pt x="1316" y="6602"/>
                    <a:pt x="1246" y="6370"/>
                  </a:cubicBezTo>
                  <a:cubicBezTo>
                    <a:pt x="1188" y="6172"/>
                    <a:pt x="1118" y="5974"/>
                    <a:pt x="978" y="5812"/>
                  </a:cubicBezTo>
                  <a:cubicBezTo>
                    <a:pt x="945" y="5775"/>
                    <a:pt x="956" y="5706"/>
                    <a:pt x="945" y="5647"/>
                  </a:cubicBezTo>
                  <a:cubicBezTo>
                    <a:pt x="945" y="5636"/>
                    <a:pt x="967" y="5625"/>
                    <a:pt x="978" y="5625"/>
                  </a:cubicBezTo>
                  <a:cubicBezTo>
                    <a:pt x="1107" y="5613"/>
                    <a:pt x="1246" y="5602"/>
                    <a:pt x="1375" y="5577"/>
                  </a:cubicBezTo>
                  <a:close/>
                  <a:moveTo>
                    <a:pt x="3654" y="5577"/>
                  </a:moveTo>
                  <a:cubicBezTo>
                    <a:pt x="3794" y="5602"/>
                    <a:pt x="3923" y="5613"/>
                    <a:pt x="4062" y="5625"/>
                  </a:cubicBezTo>
                  <a:cubicBezTo>
                    <a:pt x="4073" y="5625"/>
                    <a:pt x="4087" y="5636"/>
                    <a:pt x="4087" y="5647"/>
                  </a:cubicBezTo>
                  <a:cubicBezTo>
                    <a:pt x="4087" y="5717"/>
                    <a:pt x="4087" y="5775"/>
                    <a:pt x="4040" y="5834"/>
                  </a:cubicBezTo>
                  <a:cubicBezTo>
                    <a:pt x="3878" y="6044"/>
                    <a:pt x="3772" y="6289"/>
                    <a:pt x="3761" y="6555"/>
                  </a:cubicBezTo>
                  <a:cubicBezTo>
                    <a:pt x="3749" y="6742"/>
                    <a:pt x="3853" y="6882"/>
                    <a:pt x="3992" y="6988"/>
                  </a:cubicBezTo>
                  <a:cubicBezTo>
                    <a:pt x="4099" y="7069"/>
                    <a:pt x="4191" y="7139"/>
                    <a:pt x="4297" y="7197"/>
                  </a:cubicBezTo>
                  <a:cubicBezTo>
                    <a:pt x="4400" y="7267"/>
                    <a:pt x="4518" y="7312"/>
                    <a:pt x="4632" y="7382"/>
                  </a:cubicBezTo>
                  <a:cubicBezTo>
                    <a:pt x="4540" y="7440"/>
                    <a:pt x="4448" y="7488"/>
                    <a:pt x="4342" y="7499"/>
                  </a:cubicBezTo>
                  <a:cubicBezTo>
                    <a:pt x="4335" y="7501"/>
                    <a:pt x="4328" y="7502"/>
                    <a:pt x="4321" y="7502"/>
                  </a:cubicBezTo>
                  <a:cubicBezTo>
                    <a:pt x="4290" y="7502"/>
                    <a:pt x="4254" y="7486"/>
                    <a:pt x="4227" y="7477"/>
                  </a:cubicBezTo>
                  <a:cubicBezTo>
                    <a:pt x="4051" y="7418"/>
                    <a:pt x="3864" y="7371"/>
                    <a:pt x="3713" y="7242"/>
                  </a:cubicBezTo>
                  <a:cubicBezTo>
                    <a:pt x="3459" y="7033"/>
                    <a:pt x="3364" y="6753"/>
                    <a:pt x="3389" y="6429"/>
                  </a:cubicBezTo>
                  <a:cubicBezTo>
                    <a:pt x="3400" y="6334"/>
                    <a:pt x="3411" y="6253"/>
                    <a:pt x="3434" y="6172"/>
                  </a:cubicBezTo>
                  <a:cubicBezTo>
                    <a:pt x="3459" y="6055"/>
                    <a:pt x="3504" y="5951"/>
                    <a:pt x="3585" y="5870"/>
                  </a:cubicBezTo>
                  <a:cubicBezTo>
                    <a:pt x="3632" y="5823"/>
                    <a:pt x="3643" y="5775"/>
                    <a:pt x="3654" y="5706"/>
                  </a:cubicBezTo>
                  <a:lnTo>
                    <a:pt x="3654" y="5577"/>
                  </a:lnTo>
                  <a:close/>
                  <a:moveTo>
                    <a:pt x="2491" y="5555"/>
                  </a:moveTo>
                  <a:cubicBezTo>
                    <a:pt x="2990" y="5555"/>
                    <a:pt x="3499" y="5567"/>
                    <a:pt x="3610" y="5591"/>
                  </a:cubicBezTo>
                  <a:cubicBezTo>
                    <a:pt x="3610" y="5694"/>
                    <a:pt x="3610" y="5787"/>
                    <a:pt x="3529" y="5882"/>
                  </a:cubicBezTo>
                  <a:cubicBezTo>
                    <a:pt x="3423" y="5985"/>
                    <a:pt x="3389" y="6125"/>
                    <a:pt x="3364" y="6264"/>
                  </a:cubicBezTo>
                  <a:cubicBezTo>
                    <a:pt x="3330" y="6451"/>
                    <a:pt x="3319" y="6650"/>
                    <a:pt x="3375" y="6834"/>
                  </a:cubicBezTo>
                  <a:cubicBezTo>
                    <a:pt x="3481" y="7150"/>
                    <a:pt x="3691" y="7359"/>
                    <a:pt x="4004" y="7463"/>
                  </a:cubicBezTo>
                  <a:cubicBezTo>
                    <a:pt x="4073" y="7488"/>
                    <a:pt x="4143" y="7510"/>
                    <a:pt x="4213" y="7547"/>
                  </a:cubicBezTo>
                  <a:cubicBezTo>
                    <a:pt x="4110" y="7569"/>
                    <a:pt x="4004" y="7602"/>
                    <a:pt x="3900" y="7602"/>
                  </a:cubicBezTo>
                  <a:cubicBezTo>
                    <a:pt x="3585" y="7628"/>
                    <a:pt x="3272" y="7661"/>
                    <a:pt x="2956" y="7661"/>
                  </a:cubicBezTo>
                  <a:cubicBezTo>
                    <a:pt x="2844" y="7664"/>
                    <a:pt x="2732" y="7666"/>
                    <a:pt x="2619" y="7666"/>
                  </a:cubicBezTo>
                  <a:cubicBezTo>
                    <a:pt x="2349" y="7666"/>
                    <a:pt x="2079" y="7658"/>
                    <a:pt x="1816" y="7650"/>
                  </a:cubicBezTo>
                  <a:cubicBezTo>
                    <a:pt x="1526" y="7639"/>
                    <a:pt x="1235" y="7639"/>
                    <a:pt x="945" y="7580"/>
                  </a:cubicBezTo>
                  <a:cubicBezTo>
                    <a:pt x="908" y="7569"/>
                    <a:pt x="861" y="7558"/>
                    <a:pt x="816" y="7547"/>
                  </a:cubicBezTo>
                  <a:cubicBezTo>
                    <a:pt x="931" y="7499"/>
                    <a:pt x="1037" y="7477"/>
                    <a:pt x="1140" y="7418"/>
                  </a:cubicBezTo>
                  <a:cubicBezTo>
                    <a:pt x="1478" y="7253"/>
                    <a:pt x="1676" y="6988"/>
                    <a:pt x="1699" y="6602"/>
                  </a:cubicBezTo>
                  <a:cubicBezTo>
                    <a:pt x="1699" y="6440"/>
                    <a:pt x="1676" y="6275"/>
                    <a:pt x="1629" y="6113"/>
                  </a:cubicBezTo>
                  <a:cubicBezTo>
                    <a:pt x="1607" y="6010"/>
                    <a:pt x="1548" y="5915"/>
                    <a:pt x="1478" y="5834"/>
                  </a:cubicBezTo>
                  <a:cubicBezTo>
                    <a:pt x="1456" y="5812"/>
                    <a:pt x="1445" y="5764"/>
                    <a:pt x="1433" y="5731"/>
                  </a:cubicBezTo>
                  <a:cubicBezTo>
                    <a:pt x="1419" y="5683"/>
                    <a:pt x="1433" y="5636"/>
                    <a:pt x="1433" y="5591"/>
                  </a:cubicBezTo>
                  <a:cubicBezTo>
                    <a:pt x="1503" y="5567"/>
                    <a:pt x="1992" y="5555"/>
                    <a:pt x="2491" y="5555"/>
                  </a:cubicBezTo>
                  <a:close/>
                  <a:moveTo>
                    <a:pt x="354" y="7410"/>
                  </a:moveTo>
                  <a:cubicBezTo>
                    <a:pt x="370" y="7410"/>
                    <a:pt x="387" y="7416"/>
                    <a:pt x="408" y="7429"/>
                  </a:cubicBezTo>
                  <a:cubicBezTo>
                    <a:pt x="618" y="7547"/>
                    <a:pt x="838" y="7602"/>
                    <a:pt x="1059" y="7639"/>
                  </a:cubicBezTo>
                  <a:cubicBezTo>
                    <a:pt x="1257" y="7672"/>
                    <a:pt x="1467" y="7686"/>
                    <a:pt x="1665" y="7697"/>
                  </a:cubicBezTo>
                  <a:cubicBezTo>
                    <a:pt x="1875" y="7709"/>
                    <a:pt x="2073" y="7720"/>
                    <a:pt x="2272" y="7720"/>
                  </a:cubicBezTo>
                  <a:cubicBezTo>
                    <a:pt x="2353" y="7728"/>
                    <a:pt x="2435" y="7736"/>
                    <a:pt x="2518" y="7736"/>
                  </a:cubicBezTo>
                  <a:cubicBezTo>
                    <a:pt x="2552" y="7736"/>
                    <a:pt x="2586" y="7734"/>
                    <a:pt x="2621" y="7731"/>
                  </a:cubicBezTo>
                  <a:cubicBezTo>
                    <a:pt x="2900" y="7720"/>
                    <a:pt x="3179" y="7709"/>
                    <a:pt x="3445" y="7686"/>
                  </a:cubicBezTo>
                  <a:cubicBezTo>
                    <a:pt x="3621" y="7686"/>
                    <a:pt x="3808" y="7672"/>
                    <a:pt x="3970" y="7639"/>
                  </a:cubicBezTo>
                  <a:cubicBezTo>
                    <a:pt x="4213" y="7602"/>
                    <a:pt x="4448" y="7547"/>
                    <a:pt x="4657" y="7418"/>
                  </a:cubicBezTo>
                  <a:cubicBezTo>
                    <a:pt x="4661" y="7415"/>
                    <a:pt x="4666" y="7413"/>
                    <a:pt x="4672" y="7413"/>
                  </a:cubicBezTo>
                  <a:cubicBezTo>
                    <a:pt x="4686" y="7413"/>
                    <a:pt x="4706" y="7421"/>
                    <a:pt x="4716" y="7429"/>
                  </a:cubicBezTo>
                  <a:cubicBezTo>
                    <a:pt x="4786" y="7488"/>
                    <a:pt x="4786" y="7569"/>
                    <a:pt x="4797" y="7661"/>
                  </a:cubicBezTo>
                  <a:cubicBezTo>
                    <a:pt x="4808" y="7731"/>
                    <a:pt x="4808" y="7812"/>
                    <a:pt x="4808" y="7882"/>
                  </a:cubicBezTo>
                  <a:cubicBezTo>
                    <a:pt x="4819" y="7918"/>
                    <a:pt x="4808" y="7940"/>
                    <a:pt x="4772" y="7952"/>
                  </a:cubicBezTo>
                  <a:cubicBezTo>
                    <a:pt x="4680" y="7977"/>
                    <a:pt x="4576" y="8010"/>
                    <a:pt x="4470" y="8035"/>
                  </a:cubicBezTo>
                  <a:cubicBezTo>
                    <a:pt x="3864" y="8150"/>
                    <a:pt x="3260" y="8220"/>
                    <a:pt x="2643" y="8220"/>
                  </a:cubicBezTo>
                  <a:lnTo>
                    <a:pt x="2515" y="8220"/>
                  </a:lnTo>
                  <a:cubicBezTo>
                    <a:pt x="2472" y="8221"/>
                    <a:pt x="2429" y="8221"/>
                    <a:pt x="2386" y="8221"/>
                  </a:cubicBezTo>
                  <a:cubicBezTo>
                    <a:pt x="1731" y="8221"/>
                    <a:pt x="1076" y="8141"/>
                    <a:pt x="430" y="8010"/>
                  </a:cubicBezTo>
                  <a:cubicBezTo>
                    <a:pt x="361" y="7999"/>
                    <a:pt x="302" y="7966"/>
                    <a:pt x="246" y="7940"/>
                  </a:cubicBezTo>
                  <a:cubicBezTo>
                    <a:pt x="232" y="7929"/>
                    <a:pt x="221" y="7907"/>
                    <a:pt x="221" y="7896"/>
                  </a:cubicBezTo>
                  <a:cubicBezTo>
                    <a:pt x="232" y="7778"/>
                    <a:pt x="246" y="7661"/>
                    <a:pt x="257" y="7558"/>
                  </a:cubicBezTo>
                  <a:cubicBezTo>
                    <a:pt x="257" y="7521"/>
                    <a:pt x="268" y="7499"/>
                    <a:pt x="280" y="7477"/>
                  </a:cubicBezTo>
                  <a:cubicBezTo>
                    <a:pt x="303" y="7432"/>
                    <a:pt x="325" y="7410"/>
                    <a:pt x="354" y="7410"/>
                  </a:cubicBezTo>
                  <a:close/>
                  <a:moveTo>
                    <a:pt x="4882" y="7964"/>
                  </a:moveTo>
                  <a:cubicBezTo>
                    <a:pt x="4917" y="7964"/>
                    <a:pt x="4940" y="7993"/>
                    <a:pt x="4948" y="8047"/>
                  </a:cubicBezTo>
                  <a:cubicBezTo>
                    <a:pt x="4959" y="8058"/>
                    <a:pt x="4959" y="8080"/>
                    <a:pt x="4959" y="8091"/>
                  </a:cubicBezTo>
                  <a:cubicBezTo>
                    <a:pt x="4970" y="8209"/>
                    <a:pt x="4970" y="8209"/>
                    <a:pt x="4856" y="8267"/>
                  </a:cubicBezTo>
                  <a:cubicBezTo>
                    <a:pt x="4632" y="8371"/>
                    <a:pt x="4389" y="8418"/>
                    <a:pt x="4143" y="8455"/>
                  </a:cubicBezTo>
                  <a:cubicBezTo>
                    <a:pt x="3853" y="8488"/>
                    <a:pt x="3562" y="8524"/>
                    <a:pt x="3283" y="8547"/>
                  </a:cubicBezTo>
                  <a:cubicBezTo>
                    <a:pt x="3026" y="8569"/>
                    <a:pt x="2772" y="8569"/>
                    <a:pt x="2515" y="8580"/>
                  </a:cubicBezTo>
                  <a:cubicBezTo>
                    <a:pt x="1978" y="8569"/>
                    <a:pt x="1445" y="8536"/>
                    <a:pt x="919" y="8455"/>
                  </a:cubicBezTo>
                  <a:cubicBezTo>
                    <a:pt x="665" y="8418"/>
                    <a:pt x="408" y="8385"/>
                    <a:pt x="176" y="8267"/>
                  </a:cubicBezTo>
                  <a:cubicBezTo>
                    <a:pt x="70" y="8209"/>
                    <a:pt x="70" y="8209"/>
                    <a:pt x="81" y="8091"/>
                  </a:cubicBezTo>
                  <a:lnTo>
                    <a:pt x="81" y="8047"/>
                  </a:lnTo>
                  <a:cubicBezTo>
                    <a:pt x="98" y="7993"/>
                    <a:pt x="118" y="7964"/>
                    <a:pt x="150" y="7964"/>
                  </a:cubicBezTo>
                  <a:cubicBezTo>
                    <a:pt x="166" y="7964"/>
                    <a:pt x="186" y="7972"/>
                    <a:pt x="210" y="7988"/>
                  </a:cubicBezTo>
                  <a:cubicBezTo>
                    <a:pt x="302" y="8047"/>
                    <a:pt x="397" y="8058"/>
                    <a:pt x="500" y="8080"/>
                  </a:cubicBezTo>
                  <a:cubicBezTo>
                    <a:pt x="956" y="8175"/>
                    <a:pt x="1397" y="8231"/>
                    <a:pt x="1864" y="8256"/>
                  </a:cubicBezTo>
                  <a:cubicBezTo>
                    <a:pt x="2091" y="8263"/>
                    <a:pt x="2319" y="8269"/>
                    <a:pt x="2548" y="8269"/>
                  </a:cubicBezTo>
                  <a:cubicBezTo>
                    <a:pt x="2716" y="8269"/>
                    <a:pt x="2883" y="8266"/>
                    <a:pt x="3051" y="8256"/>
                  </a:cubicBezTo>
                  <a:cubicBezTo>
                    <a:pt x="3585" y="8245"/>
                    <a:pt x="4121" y="8175"/>
                    <a:pt x="4657" y="8058"/>
                  </a:cubicBezTo>
                  <a:cubicBezTo>
                    <a:pt x="4716" y="8047"/>
                    <a:pt x="4761" y="8010"/>
                    <a:pt x="4819" y="7988"/>
                  </a:cubicBezTo>
                  <a:cubicBezTo>
                    <a:pt x="4843" y="7972"/>
                    <a:pt x="4864" y="7964"/>
                    <a:pt x="4882" y="7964"/>
                  </a:cubicBezTo>
                  <a:close/>
                  <a:moveTo>
                    <a:pt x="1528" y="0"/>
                  </a:moveTo>
                  <a:cubicBezTo>
                    <a:pt x="1459" y="0"/>
                    <a:pt x="1414" y="30"/>
                    <a:pt x="1386" y="107"/>
                  </a:cubicBezTo>
                  <a:cubicBezTo>
                    <a:pt x="1350" y="188"/>
                    <a:pt x="1280" y="258"/>
                    <a:pt x="1210" y="317"/>
                  </a:cubicBezTo>
                  <a:cubicBezTo>
                    <a:pt x="1194" y="324"/>
                    <a:pt x="1173" y="332"/>
                    <a:pt x="1153" y="332"/>
                  </a:cubicBezTo>
                  <a:cubicBezTo>
                    <a:pt x="1144" y="332"/>
                    <a:pt x="1136" y="331"/>
                    <a:pt x="1129" y="328"/>
                  </a:cubicBezTo>
                  <a:cubicBezTo>
                    <a:pt x="1037" y="323"/>
                    <a:pt x="948" y="320"/>
                    <a:pt x="860" y="320"/>
                  </a:cubicBezTo>
                  <a:cubicBezTo>
                    <a:pt x="735" y="320"/>
                    <a:pt x="612" y="326"/>
                    <a:pt x="489" y="339"/>
                  </a:cubicBezTo>
                  <a:cubicBezTo>
                    <a:pt x="386" y="353"/>
                    <a:pt x="361" y="398"/>
                    <a:pt x="408" y="504"/>
                  </a:cubicBezTo>
                  <a:cubicBezTo>
                    <a:pt x="478" y="677"/>
                    <a:pt x="595" y="805"/>
                    <a:pt x="769" y="887"/>
                  </a:cubicBezTo>
                  <a:cubicBezTo>
                    <a:pt x="816" y="912"/>
                    <a:pt x="838" y="945"/>
                    <a:pt x="838" y="993"/>
                  </a:cubicBezTo>
                  <a:cubicBezTo>
                    <a:pt x="827" y="1085"/>
                    <a:pt x="838" y="1191"/>
                    <a:pt x="827" y="1283"/>
                  </a:cubicBezTo>
                  <a:cubicBezTo>
                    <a:pt x="816" y="1470"/>
                    <a:pt x="850" y="1655"/>
                    <a:pt x="908" y="1842"/>
                  </a:cubicBezTo>
                  <a:cubicBezTo>
                    <a:pt x="1048" y="2331"/>
                    <a:pt x="1129" y="2820"/>
                    <a:pt x="1107" y="3331"/>
                  </a:cubicBezTo>
                  <a:cubicBezTo>
                    <a:pt x="1095" y="3540"/>
                    <a:pt x="1059" y="3750"/>
                    <a:pt x="1026" y="3960"/>
                  </a:cubicBezTo>
                  <a:cubicBezTo>
                    <a:pt x="978" y="4320"/>
                    <a:pt x="919" y="4658"/>
                    <a:pt x="780" y="4996"/>
                  </a:cubicBezTo>
                  <a:cubicBezTo>
                    <a:pt x="735" y="5102"/>
                    <a:pt x="746" y="5124"/>
                    <a:pt x="850" y="5194"/>
                  </a:cubicBezTo>
                  <a:cubicBezTo>
                    <a:pt x="931" y="5253"/>
                    <a:pt x="1014" y="5312"/>
                    <a:pt x="1059" y="5404"/>
                  </a:cubicBezTo>
                  <a:cubicBezTo>
                    <a:pt x="1026" y="5415"/>
                    <a:pt x="989" y="5426"/>
                    <a:pt x="956" y="5426"/>
                  </a:cubicBezTo>
                  <a:cubicBezTo>
                    <a:pt x="908" y="5437"/>
                    <a:pt x="897" y="5463"/>
                    <a:pt x="886" y="5496"/>
                  </a:cubicBezTo>
                  <a:lnTo>
                    <a:pt x="886" y="5717"/>
                  </a:lnTo>
                  <a:cubicBezTo>
                    <a:pt x="897" y="5764"/>
                    <a:pt x="908" y="5823"/>
                    <a:pt x="931" y="5845"/>
                  </a:cubicBezTo>
                  <a:cubicBezTo>
                    <a:pt x="1070" y="6010"/>
                    <a:pt x="1140" y="6194"/>
                    <a:pt x="1199" y="6382"/>
                  </a:cubicBezTo>
                  <a:cubicBezTo>
                    <a:pt x="1257" y="6569"/>
                    <a:pt x="1235" y="6742"/>
                    <a:pt x="1095" y="6882"/>
                  </a:cubicBezTo>
                  <a:cubicBezTo>
                    <a:pt x="1059" y="6918"/>
                    <a:pt x="1026" y="6940"/>
                    <a:pt x="989" y="6963"/>
                  </a:cubicBezTo>
                  <a:cubicBezTo>
                    <a:pt x="816" y="7102"/>
                    <a:pt x="618" y="7220"/>
                    <a:pt x="408" y="7301"/>
                  </a:cubicBezTo>
                  <a:cubicBezTo>
                    <a:pt x="268" y="7359"/>
                    <a:pt x="187" y="7463"/>
                    <a:pt x="176" y="7616"/>
                  </a:cubicBezTo>
                  <a:cubicBezTo>
                    <a:pt x="176" y="7720"/>
                    <a:pt x="162" y="7812"/>
                    <a:pt x="151" y="7907"/>
                  </a:cubicBezTo>
                  <a:cubicBezTo>
                    <a:pt x="70" y="7918"/>
                    <a:pt x="48" y="7940"/>
                    <a:pt x="37" y="8035"/>
                  </a:cubicBezTo>
                  <a:cubicBezTo>
                    <a:pt x="23" y="8069"/>
                    <a:pt x="23" y="8105"/>
                    <a:pt x="23" y="8139"/>
                  </a:cubicBezTo>
                  <a:cubicBezTo>
                    <a:pt x="0" y="8209"/>
                    <a:pt x="23" y="8245"/>
                    <a:pt x="81" y="8279"/>
                  </a:cubicBezTo>
                  <a:cubicBezTo>
                    <a:pt x="210" y="8326"/>
                    <a:pt x="327" y="8396"/>
                    <a:pt x="467" y="8429"/>
                  </a:cubicBezTo>
                  <a:cubicBezTo>
                    <a:pt x="780" y="8488"/>
                    <a:pt x="1095" y="8536"/>
                    <a:pt x="1419" y="8569"/>
                  </a:cubicBezTo>
                  <a:cubicBezTo>
                    <a:pt x="1654" y="8594"/>
                    <a:pt x="1897" y="8605"/>
                    <a:pt x="2143" y="8617"/>
                  </a:cubicBezTo>
                  <a:cubicBezTo>
                    <a:pt x="2293" y="8628"/>
                    <a:pt x="2443" y="8633"/>
                    <a:pt x="2593" y="8633"/>
                  </a:cubicBezTo>
                  <a:cubicBezTo>
                    <a:pt x="2873" y="8633"/>
                    <a:pt x="3153" y="8616"/>
                    <a:pt x="3434" y="8594"/>
                  </a:cubicBezTo>
                  <a:cubicBezTo>
                    <a:pt x="3724" y="8569"/>
                    <a:pt x="4004" y="8524"/>
                    <a:pt x="4297" y="8488"/>
                  </a:cubicBezTo>
                  <a:cubicBezTo>
                    <a:pt x="4529" y="8455"/>
                    <a:pt x="4738" y="8396"/>
                    <a:pt x="4937" y="8279"/>
                  </a:cubicBezTo>
                  <a:cubicBezTo>
                    <a:pt x="5018" y="8245"/>
                    <a:pt x="5029" y="8220"/>
                    <a:pt x="5018" y="8139"/>
                  </a:cubicBezTo>
                  <a:cubicBezTo>
                    <a:pt x="5007" y="8105"/>
                    <a:pt x="5007" y="8069"/>
                    <a:pt x="5007" y="8022"/>
                  </a:cubicBezTo>
                  <a:cubicBezTo>
                    <a:pt x="4981" y="7940"/>
                    <a:pt x="4970" y="7918"/>
                    <a:pt x="4878" y="7907"/>
                  </a:cubicBezTo>
                  <a:lnTo>
                    <a:pt x="4878" y="7859"/>
                  </a:lnTo>
                  <a:cubicBezTo>
                    <a:pt x="4867" y="7767"/>
                    <a:pt x="4867" y="7661"/>
                    <a:pt x="4856" y="7569"/>
                  </a:cubicBezTo>
                  <a:cubicBezTo>
                    <a:pt x="4831" y="7440"/>
                    <a:pt x="4761" y="7359"/>
                    <a:pt x="4646" y="7301"/>
                  </a:cubicBezTo>
                  <a:cubicBezTo>
                    <a:pt x="4492" y="7242"/>
                    <a:pt x="4353" y="7161"/>
                    <a:pt x="4213" y="7080"/>
                  </a:cubicBezTo>
                  <a:cubicBezTo>
                    <a:pt x="4143" y="7044"/>
                    <a:pt x="4087" y="6988"/>
                    <a:pt x="4018" y="6940"/>
                  </a:cubicBezTo>
                  <a:cubicBezTo>
                    <a:pt x="3878" y="6848"/>
                    <a:pt x="3794" y="6720"/>
                    <a:pt x="3808" y="6555"/>
                  </a:cubicBezTo>
                  <a:cubicBezTo>
                    <a:pt x="3830" y="6301"/>
                    <a:pt x="3923" y="6080"/>
                    <a:pt x="4087" y="5882"/>
                  </a:cubicBezTo>
                  <a:cubicBezTo>
                    <a:pt x="4121" y="5834"/>
                    <a:pt x="4143" y="5775"/>
                    <a:pt x="4143" y="5717"/>
                  </a:cubicBezTo>
                  <a:lnTo>
                    <a:pt x="4143" y="5496"/>
                  </a:lnTo>
                  <a:cubicBezTo>
                    <a:pt x="4143" y="5463"/>
                    <a:pt x="4143" y="5437"/>
                    <a:pt x="4180" y="5415"/>
                  </a:cubicBezTo>
                  <a:cubicBezTo>
                    <a:pt x="4367" y="5264"/>
                    <a:pt x="4518" y="5088"/>
                    <a:pt x="4657" y="4893"/>
                  </a:cubicBezTo>
                  <a:cubicBezTo>
                    <a:pt x="4691" y="4834"/>
                    <a:pt x="4716" y="4775"/>
                    <a:pt x="4727" y="4717"/>
                  </a:cubicBezTo>
                  <a:cubicBezTo>
                    <a:pt x="4749" y="4460"/>
                    <a:pt x="4738" y="4194"/>
                    <a:pt x="4691" y="3937"/>
                  </a:cubicBezTo>
                  <a:cubicBezTo>
                    <a:pt x="4657" y="3691"/>
                    <a:pt x="4540" y="3496"/>
                    <a:pt x="4353" y="3331"/>
                  </a:cubicBezTo>
                  <a:cubicBezTo>
                    <a:pt x="4308" y="3297"/>
                    <a:pt x="4261" y="3250"/>
                    <a:pt x="4202" y="3216"/>
                  </a:cubicBezTo>
                  <a:cubicBezTo>
                    <a:pt x="4073" y="3133"/>
                    <a:pt x="3948" y="3040"/>
                    <a:pt x="3808" y="2959"/>
                  </a:cubicBezTo>
                  <a:cubicBezTo>
                    <a:pt x="3668" y="2878"/>
                    <a:pt x="3551" y="2772"/>
                    <a:pt x="3470" y="2633"/>
                  </a:cubicBezTo>
                  <a:cubicBezTo>
                    <a:pt x="3411" y="2552"/>
                    <a:pt x="3423" y="2504"/>
                    <a:pt x="3481" y="2434"/>
                  </a:cubicBezTo>
                  <a:cubicBezTo>
                    <a:pt x="3504" y="2401"/>
                    <a:pt x="3515" y="2378"/>
                    <a:pt x="3540" y="2342"/>
                  </a:cubicBezTo>
                  <a:cubicBezTo>
                    <a:pt x="3573" y="2283"/>
                    <a:pt x="3610" y="2213"/>
                    <a:pt x="3654" y="2155"/>
                  </a:cubicBezTo>
                  <a:cubicBezTo>
                    <a:pt x="3761" y="2004"/>
                    <a:pt x="3900" y="1912"/>
                    <a:pt x="4087" y="1912"/>
                  </a:cubicBezTo>
                  <a:cubicBezTo>
                    <a:pt x="4168" y="1917"/>
                    <a:pt x="4249" y="1920"/>
                    <a:pt x="4329" y="1920"/>
                  </a:cubicBezTo>
                  <a:cubicBezTo>
                    <a:pt x="4409" y="1920"/>
                    <a:pt x="4487" y="1917"/>
                    <a:pt x="4562" y="1912"/>
                  </a:cubicBezTo>
                  <a:cubicBezTo>
                    <a:pt x="4657" y="1912"/>
                    <a:pt x="4738" y="1889"/>
                    <a:pt x="4819" y="1875"/>
                  </a:cubicBezTo>
                  <a:cubicBezTo>
                    <a:pt x="4889" y="1864"/>
                    <a:pt x="4937" y="1820"/>
                    <a:pt x="4959" y="1736"/>
                  </a:cubicBezTo>
                  <a:cubicBezTo>
                    <a:pt x="4995" y="1610"/>
                    <a:pt x="5040" y="1470"/>
                    <a:pt x="5076" y="1342"/>
                  </a:cubicBezTo>
                  <a:cubicBezTo>
                    <a:pt x="5088" y="1306"/>
                    <a:pt x="5110" y="1272"/>
                    <a:pt x="5135" y="1236"/>
                  </a:cubicBezTo>
                  <a:cubicBezTo>
                    <a:pt x="5227" y="1132"/>
                    <a:pt x="5238" y="1004"/>
                    <a:pt x="5216" y="864"/>
                  </a:cubicBezTo>
                  <a:cubicBezTo>
                    <a:pt x="5205" y="805"/>
                    <a:pt x="5169" y="772"/>
                    <a:pt x="5110" y="758"/>
                  </a:cubicBezTo>
                  <a:cubicBezTo>
                    <a:pt x="4797" y="724"/>
                    <a:pt x="4492" y="677"/>
                    <a:pt x="4180" y="632"/>
                  </a:cubicBezTo>
                  <a:cubicBezTo>
                    <a:pt x="4018" y="607"/>
                    <a:pt x="3842" y="585"/>
                    <a:pt x="3691" y="504"/>
                  </a:cubicBezTo>
                  <a:cubicBezTo>
                    <a:pt x="3643" y="479"/>
                    <a:pt x="3585" y="456"/>
                    <a:pt x="3540" y="456"/>
                  </a:cubicBezTo>
                  <a:cubicBezTo>
                    <a:pt x="3364" y="445"/>
                    <a:pt x="3179" y="445"/>
                    <a:pt x="3003" y="434"/>
                  </a:cubicBezTo>
                  <a:cubicBezTo>
                    <a:pt x="2970" y="434"/>
                    <a:pt x="2934" y="409"/>
                    <a:pt x="2922" y="386"/>
                  </a:cubicBezTo>
                  <a:cubicBezTo>
                    <a:pt x="2853" y="317"/>
                    <a:pt x="2794" y="236"/>
                    <a:pt x="2724" y="155"/>
                  </a:cubicBezTo>
                  <a:cubicBezTo>
                    <a:pt x="2691" y="96"/>
                    <a:pt x="2632" y="60"/>
                    <a:pt x="2562" y="60"/>
                  </a:cubicBezTo>
                  <a:cubicBezTo>
                    <a:pt x="2411" y="60"/>
                    <a:pt x="2258" y="60"/>
                    <a:pt x="2107" y="48"/>
                  </a:cubicBezTo>
                  <a:cubicBezTo>
                    <a:pt x="1933" y="37"/>
                    <a:pt x="1746" y="15"/>
                    <a:pt x="1573" y="4"/>
                  </a:cubicBezTo>
                  <a:cubicBezTo>
                    <a:pt x="1557" y="1"/>
                    <a:pt x="1542" y="0"/>
                    <a:pt x="152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84;p37">
              <a:extLst>
                <a:ext uri="{FF2B5EF4-FFF2-40B4-BE49-F238E27FC236}">
                  <a16:creationId xmlns:a16="http://schemas.microsoft.com/office/drawing/2014/main" xmlns="" id="{90152A1A-682D-0F44-A4EE-9E74BE794354}"/>
                </a:ext>
              </a:extLst>
            </p:cNvPr>
            <p:cNvSpPr/>
            <p:nvPr/>
          </p:nvSpPr>
          <p:spPr>
            <a:xfrm>
              <a:off x="3670332" y="2161647"/>
              <a:ext cx="40317" cy="21407"/>
            </a:xfrm>
            <a:custGeom>
              <a:avLst/>
              <a:gdLst/>
              <a:ahLst/>
              <a:cxnLst/>
              <a:rect l="l" t="t" r="r" b="b"/>
              <a:pathLst>
                <a:path w="533" h="283" extrusionOk="0">
                  <a:moveTo>
                    <a:pt x="179" y="54"/>
                  </a:moveTo>
                  <a:cubicBezTo>
                    <a:pt x="221" y="54"/>
                    <a:pt x="261" y="59"/>
                    <a:pt x="302" y="70"/>
                  </a:cubicBezTo>
                  <a:cubicBezTo>
                    <a:pt x="383" y="84"/>
                    <a:pt x="397" y="176"/>
                    <a:pt x="453" y="224"/>
                  </a:cubicBezTo>
                  <a:cubicBezTo>
                    <a:pt x="426" y="232"/>
                    <a:pt x="396" y="236"/>
                    <a:pt x="366" y="236"/>
                  </a:cubicBezTo>
                  <a:cubicBezTo>
                    <a:pt x="235" y="236"/>
                    <a:pt x="84" y="165"/>
                    <a:pt x="48" y="70"/>
                  </a:cubicBezTo>
                  <a:cubicBezTo>
                    <a:pt x="94" y="59"/>
                    <a:pt x="137" y="54"/>
                    <a:pt x="179" y="54"/>
                  </a:cubicBezTo>
                  <a:close/>
                  <a:moveTo>
                    <a:pt x="198" y="0"/>
                  </a:moveTo>
                  <a:cubicBezTo>
                    <a:pt x="162" y="0"/>
                    <a:pt x="117" y="0"/>
                    <a:pt x="81" y="14"/>
                  </a:cubicBezTo>
                  <a:cubicBezTo>
                    <a:pt x="59" y="26"/>
                    <a:pt x="11" y="37"/>
                    <a:pt x="11" y="59"/>
                  </a:cubicBezTo>
                  <a:cubicBezTo>
                    <a:pt x="0" y="84"/>
                    <a:pt x="11" y="129"/>
                    <a:pt x="34" y="154"/>
                  </a:cubicBezTo>
                  <a:cubicBezTo>
                    <a:pt x="131" y="271"/>
                    <a:pt x="260" y="280"/>
                    <a:pt x="389" y="280"/>
                  </a:cubicBezTo>
                  <a:cubicBezTo>
                    <a:pt x="415" y="280"/>
                    <a:pt x="441" y="280"/>
                    <a:pt x="467" y="280"/>
                  </a:cubicBezTo>
                  <a:cubicBezTo>
                    <a:pt x="472" y="282"/>
                    <a:pt x="477" y="283"/>
                    <a:pt x="481" y="283"/>
                  </a:cubicBezTo>
                  <a:cubicBezTo>
                    <a:pt x="509" y="283"/>
                    <a:pt x="533" y="250"/>
                    <a:pt x="511" y="210"/>
                  </a:cubicBezTo>
                  <a:cubicBezTo>
                    <a:pt x="453" y="70"/>
                    <a:pt x="349" y="0"/>
                    <a:pt x="19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85;p37">
              <a:extLst>
                <a:ext uri="{FF2B5EF4-FFF2-40B4-BE49-F238E27FC236}">
                  <a16:creationId xmlns:a16="http://schemas.microsoft.com/office/drawing/2014/main" xmlns="" id="{297C35B1-9B77-894A-B8B8-A867B50B00F2}"/>
                </a:ext>
              </a:extLst>
            </p:cNvPr>
            <p:cNvSpPr/>
            <p:nvPr/>
          </p:nvSpPr>
          <p:spPr>
            <a:xfrm>
              <a:off x="3643026" y="2240009"/>
              <a:ext cx="7867" cy="18684"/>
            </a:xfrm>
            <a:custGeom>
              <a:avLst/>
              <a:gdLst/>
              <a:ahLst/>
              <a:cxnLst/>
              <a:rect l="l" t="t" r="r" b="b"/>
              <a:pathLst>
                <a:path w="104" h="247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96"/>
                    <a:pt x="45" y="166"/>
                    <a:pt x="93" y="247"/>
                  </a:cubicBezTo>
                  <a:cubicBezTo>
                    <a:pt x="104" y="177"/>
                    <a:pt x="45" y="26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86;p37">
              <a:extLst>
                <a:ext uri="{FF2B5EF4-FFF2-40B4-BE49-F238E27FC236}">
                  <a16:creationId xmlns:a16="http://schemas.microsoft.com/office/drawing/2014/main" xmlns="" id="{D145C36C-AE1D-AE4D-853F-5DA4872C84BE}"/>
                </a:ext>
              </a:extLst>
            </p:cNvPr>
            <p:cNvSpPr/>
            <p:nvPr/>
          </p:nvSpPr>
          <p:spPr>
            <a:xfrm>
              <a:off x="3633344" y="2414584"/>
              <a:ext cx="7867" cy="13994"/>
            </a:xfrm>
            <a:custGeom>
              <a:avLst/>
              <a:gdLst/>
              <a:ahLst/>
              <a:cxnLst/>
              <a:rect l="l" t="t" r="r" b="b"/>
              <a:pathLst>
                <a:path w="104" h="185" extrusionOk="0">
                  <a:moveTo>
                    <a:pt x="27" y="0"/>
                  </a:moveTo>
                  <a:cubicBezTo>
                    <a:pt x="22" y="0"/>
                    <a:pt x="17" y="3"/>
                    <a:pt x="11" y="9"/>
                  </a:cubicBezTo>
                  <a:cubicBezTo>
                    <a:pt x="11" y="9"/>
                    <a:pt x="0" y="23"/>
                    <a:pt x="11" y="23"/>
                  </a:cubicBezTo>
                  <a:cubicBezTo>
                    <a:pt x="22" y="79"/>
                    <a:pt x="59" y="126"/>
                    <a:pt x="81" y="185"/>
                  </a:cubicBezTo>
                  <a:cubicBezTo>
                    <a:pt x="81" y="174"/>
                    <a:pt x="92" y="174"/>
                    <a:pt x="103" y="174"/>
                  </a:cubicBezTo>
                  <a:cubicBezTo>
                    <a:pt x="103" y="115"/>
                    <a:pt x="70" y="56"/>
                    <a:pt x="34" y="9"/>
                  </a:cubicBezTo>
                  <a:cubicBezTo>
                    <a:pt x="34" y="3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87;p37">
              <a:extLst>
                <a:ext uri="{FF2B5EF4-FFF2-40B4-BE49-F238E27FC236}">
                  <a16:creationId xmlns:a16="http://schemas.microsoft.com/office/drawing/2014/main" xmlns="" id="{752A5388-9E74-6540-8CA9-1EBF6F2E1764}"/>
                </a:ext>
              </a:extLst>
            </p:cNvPr>
            <p:cNvSpPr/>
            <p:nvPr/>
          </p:nvSpPr>
          <p:spPr>
            <a:xfrm>
              <a:off x="3636900" y="2389850"/>
              <a:ext cx="5371" cy="15961"/>
            </a:xfrm>
            <a:custGeom>
              <a:avLst/>
              <a:gdLst/>
              <a:ahLst/>
              <a:cxnLst/>
              <a:rect l="l" t="t" r="r" b="b"/>
              <a:pathLst>
                <a:path w="71" h="211" extrusionOk="0">
                  <a:moveTo>
                    <a:pt x="45" y="1"/>
                  </a:moveTo>
                  <a:cubicBezTo>
                    <a:pt x="12" y="45"/>
                    <a:pt x="1" y="163"/>
                    <a:pt x="34" y="210"/>
                  </a:cubicBezTo>
                  <a:cubicBezTo>
                    <a:pt x="45" y="126"/>
                    <a:pt x="56" y="70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88;p37">
              <a:extLst>
                <a:ext uri="{FF2B5EF4-FFF2-40B4-BE49-F238E27FC236}">
                  <a16:creationId xmlns:a16="http://schemas.microsoft.com/office/drawing/2014/main" xmlns="" id="{1E9C0B22-9662-3048-9209-BB7E75ED72D0}"/>
                </a:ext>
              </a:extLst>
            </p:cNvPr>
            <p:cNvSpPr/>
            <p:nvPr/>
          </p:nvSpPr>
          <p:spPr>
            <a:xfrm>
              <a:off x="3626310" y="2140089"/>
              <a:ext cx="8775" cy="6808"/>
            </a:xfrm>
            <a:custGeom>
              <a:avLst/>
              <a:gdLst/>
              <a:ahLst/>
              <a:cxnLst/>
              <a:rect l="l" t="t" r="r" b="b"/>
              <a:pathLst>
                <a:path w="116" h="90" extrusionOk="0">
                  <a:moveTo>
                    <a:pt x="30" y="0"/>
                  </a:moveTo>
                  <a:cubicBezTo>
                    <a:pt x="20" y="0"/>
                    <a:pt x="11" y="2"/>
                    <a:pt x="1" y="6"/>
                  </a:cubicBezTo>
                  <a:cubicBezTo>
                    <a:pt x="46" y="31"/>
                    <a:pt x="82" y="65"/>
                    <a:pt x="115" y="90"/>
                  </a:cubicBezTo>
                  <a:cubicBezTo>
                    <a:pt x="115" y="41"/>
                    <a:pt x="75" y="0"/>
                    <a:pt x="3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89;p37">
              <a:extLst>
                <a:ext uri="{FF2B5EF4-FFF2-40B4-BE49-F238E27FC236}">
                  <a16:creationId xmlns:a16="http://schemas.microsoft.com/office/drawing/2014/main" xmlns="" id="{B4A5E7AE-1AF7-D043-8B85-A016D946060B}"/>
                </a:ext>
              </a:extLst>
            </p:cNvPr>
            <p:cNvSpPr/>
            <p:nvPr/>
          </p:nvSpPr>
          <p:spPr>
            <a:xfrm>
              <a:off x="3656112" y="2260356"/>
              <a:ext cx="7262" cy="8926"/>
            </a:xfrm>
            <a:custGeom>
              <a:avLst/>
              <a:gdLst/>
              <a:ahLst/>
              <a:cxnLst/>
              <a:rect l="l" t="t" r="r" b="b"/>
              <a:pathLst>
                <a:path w="96" h="118" extrusionOk="0">
                  <a:moveTo>
                    <a:pt x="96" y="0"/>
                  </a:moveTo>
                  <a:cubicBezTo>
                    <a:pt x="37" y="0"/>
                    <a:pt x="1" y="48"/>
                    <a:pt x="1" y="106"/>
                  </a:cubicBezTo>
                  <a:cubicBezTo>
                    <a:pt x="12" y="106"/>
                    <a:pt x="12" y="106"/>
                    <a:pt x="26" y="117"/>
                  </a:cubicBezTo>
                  <a:cubicBezTo>
                    <a:pt x="48" y="70"/>
                    <a:pt x="71" y="36"/>
                    <a:pt x="9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90;p37">
              <a:extLst>
                <a:ext uri="{FF2B5EF4-FFF2-40B4-BE49-F238E27FC236}">
                  <a16:creationId xmlns:a16="http://schemas.microsoft.com/office/drawing/2014/main" xmlns="" id="{7047C5C9-181F-554B-9E37-1F78C51751D8}"/>
                </a:ext>
              </a:extLst>
            </p:cNvPr>
            <p:cNvSpPr/>
            <p:nvPr/>
          </p:nvSpPr>
          <p:spPr>
            <a:xfrm>
              <a:off x="3600744" y="2667068"/>
              <a:ext cx="20423" cy="15128"/>
            </a:xfrm>
            <a:custGeom>
              <a:avLst/>
              <a:gdLst/>
              <a:ahLst/>
              <a:cxnLst/>
              <a:rect l="l" t="t" r="r" b="b"/>
              <a:pathLst>
                <a:path w="270" h="200" extrusionOk="0">
                  <a:moveTo>
                    <a:pt x="255" y="1"/>
                  </a:moveTo>
                  <a:cubicBezTo>
                    <a:pt x="244" y="1"/>
                    <a:pt x="233" y="1"/>
                    <a:pt x="233" y="12"/>
                  </a:cubicBezTo>
                  <a:cubicBezTo>
                    <a:pt x="163" y="60"/>
                    <a:pt x="93" y="107"/>
                    <a:pt x="23" y="163"/>
                  </a:cubicBezTo>
                  <a:cubicBezTo>
                    <a:pt x="12" y="163"/>
                    <a:pt x="12" y="177"/>
                    <a:pt x="1" y="188"/>
                  </a:cubicBezTo>
                  <a:cubicBezTo>
                    <a:pt x="12" y="188"/>
                    <a:pt x="34" y="199"/>
                    <a:pt x="34" y="199"/>
                  </a:cubicBezTo>
                  <a:cubicBezTo>
                    <a:pt x="115" y="141"/>
                    <a:pt x="185" y="93"/>
                    <a:pt x="255" y="48"/>
                  </a:cubicBezTo>
                  <a:cubicBezTo>
                    <a:pt x="269" y="37"/>
                    <a:pt x="269" y="23"/>
                    <a:pt x="26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91;p37">
              <a:extLst>
                <a:ext uri="{FF2B5EF4-FFF2-40B4-BE49-F238E27FC236}">
                  <a16:creationId xmlns:a16="http://schemas.microsoft.com/office/drawing/2014/main" xmlns="" id="{B6E43329-A3B2-404A-9709-FB0A95C15143}"/>
                </a:ext>
              </a:extLst>
            </p:cNvPr>
            <p:cNvSpPr/>
            <p:nvPr/>
          </p:nvSpPr>
          <p:spPr>
            <a:xfrm>
              <a:off x="3706412" y="2546575"/>
              <a:ext cx="19289" cy="3706"/>
            </a:xfrm>
            <a:custGeom>
              <a:avLst/>
              <a:gdLst/>
              <a:ahLst/>
              <a:cxnLst/>
              <a:rect l="l" t="t" r="r" b="b"/>
              <a:pathLst>
                <a:path w="255" h="49" extrusionOk="0">
                  <a:moveTo>
                    <a:pt x="118" y="1"/>
                  </a:moveTo>
                  <a:cubicBezTo>
                    <a:pt x="69" y="1"/>
                    <a:pt x="21" y="7"/>
                    <a:pt x="1" y="24"/>
                  </a:cubicBezTo>
                  <a:cubicBezTo>
                    <a:pt x="23" y="41"/>
                    <a:pt x="78" y="49"/>
                    <a:pt x="132" y="49"/>
                  </a:cubicBezTo>
                  <a:cubicBezTo>
                    <a:pt x="186" y="49"/>
                    <a:pt x="238" y="41"/>
                    <a:pt x="255" y="24"/>
                  </a:cubicBezTo>
                  <a:cubicBezTo>
                    <a:pt x="237" y="10"/>
                    <a:pt x="176" y="1"/>
                    <a:pt x="1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92;p37">
              <a:extLst>
                <a:ext uri="{FF2B5EF4-FFF2-40B4-BE49-F238E27FC236}">
                  <a16:creationId xmlns:a16="http://schemas.microsoft.com/office/drawing/2014/main" xmlns="" id="{8955BFE1-AD9B-294E-96D3-AB30A6FBBEC3}"/>
                </a:ext>
              </a:extLst>
            </p:cNvPr>
            <p:cNvSpPr/>
            <p:nvPr/>
          </p:nvSpPr>
          <p:spPr>
            <a:xfrm>
              <a:off x="3625251" y="2648688"/>
              <a:ext cx="8169" cy="10666"/>
            </a:xfrm>
            <a:custGeom>
              <a:avLst/>
              <a:gdLst/>
              <a:ahLst/>
              <a:cxnLst/>
              <a:rect l="l" t="t" r="r" b="b"/>
              <a:pathLst>
                <a:path w="108" h="141" extrusionOk="0">
                  <a:moveTo>
                    <a:pt x="71" y="1"/>
                  </a:moveTo>
                  <a:cubicBezTo>
                    <a:pt x="48" y="46"/>
                    <a:pt x="26" y="93"/>
                    <a:pt x="1" y="141"/>
                  </a:cubicBezTo>
                  <a:cubicBezTo>
                    <a:pt x="71" y="115"/>
                    <a:pt x="107" y="57"/>
                    <a:pt x="8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93;p37">
              <a:extLst>
                <a:ext uri="{FF2B5EF4-FFF2-40B4-BE49-F238E27FC236}">
                  <a16:creationId xmlns:a16="http://schemas.microsoft.com/office/drawing/2014/main" xmlns="" id="{2B94D499-5394-594D-B360-239EE3C031DC}"/>
                </a:ext>
              </a:extLst>
            </p:cNvPr>
            <p:cNvSpPr/>
            <p:nvPr/>
          </p:nvSpPr>
          <p:spPr>
            <a:xfrm>
              <a:off x="3730919" y="2548390"/>
              <a:ext cx="10666" cy="5295"/>
            </a:xfrm>
            <a:custGeom>
              <a:avLst/>
              <a:gdLst/>
              <a:ahLst/>
              <a:cxnLst/>
              <a:rect l="l" t="t" r="r" b="b"/>
              <a:pathLst>
                <a:path w="141" h="70" extrusionOk="0">
                  <a:moveTo>
                    <a:pt x="48" y="1"/>
                  </a:moveTo>
                  <a:cubicBezTo>
                    <a:pt x="33" y="1"/>
                    <a:pt x="17" y="4"/>
                    <a:pt x="1" y="11"/>
                  </a:cubicBezTo>
                  <a:cubicBezTo>
                    <a:pt x="48" y="33"/>
                    <a:pt x="96" y="56"/>
                    <a:pt x="129" y="70"/>
                  </a:cubicBezTo>
                  <a:cubicBezTo>
                    <a:pt x="129" y="70"/>
                    <a:pt x="140" y="56"/>
                    <a:pt x="140" y="45"/>
                  </a:cubicBezTo>
                  <a:cubicBezTo>
                    <a:pt x="116" y="21"/>
                    <a:pt x="85" y="1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794;p37">
              <a:extLst>
                <a:ext uri="{FF2B5EF4-FFF2-40B4-BE49-F238E27FC236}">
                  <a16:creationId xmlns:a16="http://schemas.microsoft.com/office/drawing/2014/main" xmlns="" id="{2198EF2B-945A-4246-ACBC-26D9FAB0D71D}"/>
                </a:ext>
              </a:extLst>
            </p:cNvPr>
            <p:cNvSpPr/>
            <p:nvPr/>
          </p:nvSpPr>
          <p:spPr>
            <a:xfrm>
              <a:off x="3621923" y="2729168"/>
              <a:ext cx="13162" cy="5824"/>
            </a:xfrm>
            <a:custGeom>
              <a:avLst/>
              <a:gdLst/>
              <a:ahLst/>
              <a:cxnLst/>
              <a:rect l="l" t="t" r="r" b="b"/>
              <a:pathLst>
                <a:path w="174" h="77" extrusionOk="0">
                  <a:moveTo>
                    <a:pt x="26" y="1"/>
                  </a:moveTo>
                  <a:cubicBezTo>
                    <a:pt x="15" y="1"/>
                    <a:pt x="6" y="3"/>
                    <a:pt x="0" y="7"/>
                  </a:cubicBezTo>
                  <a:cubicBezTo>
                    <a:pt x="45" y="54"/>
                    <a:pt x="115" y="77"/>
                    <a:pt x="173" y="77"/>
                  </a:cubicBezTo>
                  <a:cubicBezTo>
                    <a:pt x="155" y="38"/>
                    <a:pt x="73" y="1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795;p37">
              <a:extLst>
                <a:ext uri="{FF2B5EF4-FFF2-40B4-BE49-F238E27FC236}">
                  <a16:creationId xmlns:a16="http://schemas.microsoft.com/office/drawing/2014/main" xmlns="" id="{4B0119A9-F4D0-E745-BED9-AFBA44C12A3A}"/>
                </a:ext>
              </a:extLst>
            </p:cNvPr>
            <p:cNvSpPr/>
            <p:nvPr/>
          </p:nvSpPr>
          <p:spPr>
            <a:xfrm>
              <a:off x="3632437" y="2720772"/>
              <a:ext cx="15961" cy="4312"/>
            </a:xfrm>
            <a:custGeom>
              <a:avLst/>
              <a:gdLst/>
              <a:ahLst/>
              <a:cxnLst/>
              <a:rect l="l" t="t" r="r" b="b"/>
              <a:pathLst>
                <a:path w="211" h="57" extrusionOk="0">
                  <a:moveTo>
                    <a:pt x="210" y="0"/>
                  </a:moveTo>
                  <a:lnTo>
                    <a:pt x="210" y="0"/>
                  </a:lnTo>
                  <a:cubicBezTo>
                    <a:pt x="129" y="12"/>
                    <a:pt x="71" y="26"/>
                    <a:pt x="1" y="26"/>
                  </a:cubicBezTo>
                  <a:cubicBezTo>
                    <a:pt x="12" y="37"/>
                    <a:pt x="12" y="37"/>
                    <a:pt x="12" y="48"/>
                  </a:cubicBezTo>
                  <a:cubicBezTo>
                    <a:pt x="25" y="54"/>
                    <a:pt x="41" y="57"/>
                    <a:pt x="60" y="57"/>
                  </a:cubicBezTo>
                  <a:cubicBezTo>
                    <a:pt x="111" y="57"/>
                    <a:pt x="176" y="35"/>
                    <a:pt x="21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796;p37">
              <a:extLst>
                <a:ext uri="{FF2B5EF4-FFF2-40B4-BE49-F238E27FC236}">
                  <a16:creationId xmlns:a16="http://schemas.microsoft.com/office/drawing/2014/main" xmlns="" id="{D5F56CD8-861E-0C4E-970E-1AA36ED9FED8}"/>
                </a:ext>
              </a:extLst>
            </p:cNvPr>
            <p:cNvSpPr/>
            <p:nvPr/>
          </p:nvSpPr>
          <p:spPr>
            <a:xfrm>
              <a:off x="3834923" y="2703224"/>
              <a:ext cx="8926" cy="10666"/>
            </a:xfrm>
            <a:custGeom>
              <a:avLst/>
              <a:gdLst/>
              <a:ahLst/>
              <a:cxnLst/>
              <a:rect l="l" t="t" r="r" b="b"/>
              <a:pathLst>
                <a:path w="118" h="141" extrusionOk="0">
                  <a:moveTo>
                    <a:pt x="92" y="1"/>
                  </a:moveTo>
                  <a:cubicBezTo>
                    <a:pt x="48" y="12"/>
                    <a:pt x="0" y="82"/>
                    <a:pt x="11" y="140"/>
                  </a:cubicBezTo>
                  <a:cubicBezTo>
                    <a:pt x="48" y="93"/>
                    <a:pt x="81" y="59"/>
                    <a:pt x="118" y="12"/>
                  </a:cubicBezTo>
                  <a:cubicBezTo>
                    <a:pt x="106" y="12"/>
                    <a:pt x="106" y="12"/>
                    <a:pt x="9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797;p37">
              <a:extLst>
                <a:ext uri="{FF2B5EF4-FFF2-40B4-BE49-F238E27FC236}">
                  <a16:creationId xmlns:a16="http://schemas.microsoft.com/office/drawing/2014/main" xmlns="" id="{A2EB6000-A2F1-CD43-88A5-96BB816BACFA}"/>
                </a:ext>
              </a:extLst>
            </p:cNvPr>
            <p:cNvSpPr/>
            <p:nvPr/>
          </p:nvSpPr>
          <p:spPr>
            <a:xfrm>
              <a:off x="3815483" y="2712073"/>
              <a:ext cx="8926" cy="7942"/>
            </a:xfrm>
            <a:custGeom>
              <a:avLst/>
              <a:gdLst/>
              <a:ahLst/>
              <a:cxnLst/>
              <a:rect l="l" t="t" r="r" b="b"/>
              <a:pathLst>
                <a:path w="118" h="105" extrusionOk="0">
                  <a:moveTo>
                    <a:pt x="106" y="1"/>
                  </a:moveTo>
                  <a:lnTo>
                    <a:pt x="106" y="1"/>
                  </a:lnTo>
                  <a:cubicBezTo>
                    <a:pt x="70" y="34"/>
                    <a:pt x="37" y="57"/>
                    <a:pt x="0" y="93"/>
                  </a:cubicBezTo>
                  <a:cubicBezTo>
                    <a:pt x="14" y="93"/>
                    <a:pt x="14" y="104"/>
                    <a:pt x="14" y="104"/>
                  </a:cubicBezTo>
                  <a:cubicBezTo>
                    <a:pt x="70" y="104"/>
                    <a:pt x="118" y="71"/>
                    <a:pt x="10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798;p37">
              <a:extLst>
                <a:ext uri="{FF2B5EF4-FFF2-40B4-BE49-F238E27FC236}">
                  <a16:creationId xmlns:a16="http://schemas.microsoft.com/office/drawing/2014/main" xmlns="" id="{B41D0C4C-1A0A-294B-A705-72441718B8AE}"/>
                </a:ext>
              </a:extLst>
            </p:cNvPr>
            <p:cNvSpPr/>
            <p:nvPr/>
          </p:nvSpPr>
          <p:spPr>
            <a:xfrm>
              <a:off x="3740676" y="2255893"/>
              <a:ext cx="11498" cy="14221"/>
            </a:xfrm>
            <a:custGeom>
              <a:avLst/>
              <a:gdLst/>
              <a:ahLst/>
              <a:cxnLst/>
              <a:rect l="l" t="t" r="r" b="b"/>
              <a:pathLst>
                <a:path w="152" h="188" extrusionOk="0">
                  <a:moveTo>
                    <a:pt x="151" y="0"/>
                  </a:moveTo>
                  <a:cubicBezTo>
                    <a:pt x="95" y="0"/>
                    <a:pt x="0" y="107"/>
                    <a:pt x="0" y="188"/>
                  </a:cubicBezTo>
                  <a:cubicBezTo>
                    <a:pt x="59" y="118"/>
                    <a:pt x="106" y="70"/>
                    <a:pt x="15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799;p37">
              <a:extLst>
                <a:ext uri="{FF2B5EF4-FFF2-40B4-BE49-F238E27FC236}">
                  <a16:creationId xmlns:a16="http://schemas.microsoft.com/office/drawing/2014/main" xmlns="" id="{9F75BB8B-1B60-C341-A702-F3B9CB232FA2}"/>
                </a:ext>
              </a:extLst>
            </p:cNvPr>
            <p:cNvSpPr/>
            <p:nvPr/>
          </p:nvSpPr>
          <p:spPr>
            <a:xfrm>
              <a:off x="3762612" y="2340382"/>
              <a:ext cx="17852" cy="11573"/>
            </a:xfrm>
            <a:custGeom>
              <a:avLst/>
              <a:gdLst/>
              <a:ahLst/>
              <a:cxnLst/>
              <a:rect l="l" t="t" r="r" b="b"/>
              <a:pathLst>
                <a:path w="236" h="153" extrusionOk="0">
                  <a:moveTo>
                    <a:pt x="9" y="0"/>
                  </a:moveTo>
                  <a:cubicBezTo>
                    <a:pt x="6" y="0"/>
                    <a:pt x="3" y="0"/>
                    <a:pt x="1" y="1"/>
                  </a:cubicBezTo>
                  <a:cubicBezTo>
                    <a:pt x="25" y="46"/>
                    <a:pt x="180" y="153"/>
                    <a:pt x="228" y="153"/>
                  </a:cubicBezTo>
                  <a:cubicBezTo>
                    <a:pt x="231" y="153"/>
                    <a:pt x="234" y="153"/>
                    <a:pt x="236" y="152"/>
                  </a:cubicBezTo>
                  <a:cubicBezTo>
                    <a:pt x="212" y="99"/>
                    <a:pt x="64" y="0"/>
                    <a:pt x="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00;p37">
              <a:extLst>
                <a:ext uri="{FF2B5EF4-FFF2-40B4-BE49-F238E27FC236}">
                  <a16:creationId xmlns:a16="http://schemas.microsoft.com/office/drawing/2014/main" xmlns="" id="{DA1BE514-C571-3147-984E-867D06669112}"/>
                </a:ext>
              </a:extLst>
            </p:cNvPr>
            <p:cNvSpPr/>
            <p:nvPr/>
          </p:nvSpPr>
          <p:spPr>
            <a:xfrm>
              <a:off x="3769797" y="2354602"/>
              <a:ext cx="5371" cy="8926"/>
            </a:xfrm>
            <a:custGeom>
              <a:avLst/>
              <a:gdLst/>
              <a:ahLst/>
              <a:cxnLst/>
              <a:rect l="l" t="t" r="r" b="b"/>
              <a:pathLst>
                <a:path w="71" h="118" extrusionOk="0">
                  <a:moveTo>
                    <a:pt x="23" y="0"/>
                  </a:moveTo>
                  <a:lnTo>
                    <a:pt x="23" y="0"/>
                  </a:lnTo>
                  <a:cubicBezTo>
                    <a:pt x="1" y="48"/>
                    <a:pt x="23" y="81"/>
                    <a:pt x="60" y="117"/>
                  </a:cubicBezTo>
                  <a:cubicBezTo>
                    <a:pt x="71" y="81"/>
                    <a:pt x="71" y="34"/>
                    <a:pt x="2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01;p37">
              <a:extLst>
                <a:ext uri="{FF2B5EF4-FFF2-40B4-BE49-F238E27FC236}">
                  <a16:creationId xmlns:a16="http://schemas.microsoft.com/office/drawing/2014/main" xmlns="" id="{E7D40AF9-D4EA-D34B-A0FA-AC389C2A1149}"/>
                </a:ext>
              </a:extLst>
            </p:cNvPr>
            <p:cNvSpPr/>
            <p:nvPr/>
          </p:nvSpPr>
          <p:spPr>
            <a:xfrm>
              <a:off x="3844605" y="2188574"/>
              <a:ext cx="27912" cy="23676"/>
            </a:xfrm>
            <a:custGeom>
              <a:avLst/>
              <a:gdLst/>
              <a:ahLst/>
              <a:cxnLst/>
              <a:rect l="l" t="t" r="r" b="b"/>
              <a:pathLst>
                <a:path w="369" h="313" extrusionOk="0">
                  <a:moveTo>
                    <a:pt x="152" y="52"/>
                  </a:moveTo>
                  <a:lnTo>
                    <a:pt x="152" y="52"/>
                  </a:lnTo>
                  <a:cubicBezTo>
                    <a:pt x="244" y="89"/>
                    <a:pt x="258" y="181"/>
                    <a:pt x="314" y="251"/>
                  </a:cubicBezTo>
                  <a:cubicBezTo>
                    <a:pt x="174" y="240"/>
                    <a:pt x="188" y="133"/>
                    <a:pt x="152" y="52"/>
                  </a:cubicBezTo>
                  <a:close/>
                  <a:moveTo>
                    <a:pt x="120" y="0"/>
                  </a:moveTo>
                  <a:cubicBezTo>
                    <a:pt x="78" y="0"/>
                    <a:pt x="37" y="10"/>
                    <a:pt x="12" y="30"/>
                  </a:cubicBezTo>
                  <a:cubicBezTo>
                    <a:pt x="12" y="30"/>
                    <a:pt x="12" y="41"/>
                    <a:pt x="1" y="64"/>
                  </a:cubicBezTo>
                  <a:cubicBezTo>
                    <a:pt x="14" y="61"/>
                    <a:pt x="26" y="59"/>
                    <a:pt x="36" y="59"/>
                  </a:cubicBezTo>
                  <a:cubicBezTo>
                    <a:pt x="105" y="59"/>
                    <a:pt x="107" y="119"/>
                    <a:pt x="129" y="170"/>
                  </a:cubicBezTo>
                  <a:cubicBezTo>
                    <a:pt x="152" y="262"/>
                    <a:pt x="221" y="298"/>
                    <a:pt x="303" y="309"/>
                  </a:cubicBezTo>
                  <a:cubicBezTo>
                    <a:pt x="310" y="311"/>
                    <a:pt x="318" y="312"/>
                    <a:pt x="324" y="312"/>
                  </a:cubicBezTo>
                  <a:cubicBezTo>
                    <a:pt x="356" y="312"/>
                    <a:pt x="369" y="288"/>
                    <a:pt x="350" y="240"/>
                  </a:cubicBezTo>
                  <a:cubicBezTo>
                    <a:pt x="328" y="181"/>
                    <a:pt x="291" y="111"/>
                    <a:pt x="258" y="52"/>
                  </a:cubicBezTo>
                  <a:cubicBezTo>
                    <a:pt x="237" y="18"/>
                    <a:pt x="178" y="0"/>
                    <a:pt x="12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02;p37">
              <a:extLst>
                <a:ext uri="{FF2B5EF4-FFF2-40B4-BE49-F238E27FC236}">
                  <a16:creationId xmlns:a16="http://schemas.microsoft.com/office/drawing/2014/main" xmlns="" id="{FDAA56EC-09A9-104A-AEE4-7956F765783B}"/>
                </a:ext>
              </a:extLst>
            </p:cNvPr>
            <p:cNvSpPr/>
            <p:nvPr/>
          </p:nvSpPr>
          <p:spPr>
            <a:xfrm>
              <a:off x="3569051" y="1959539"/>
              <a:ext cx="195536" cy="183206"/>
            </a:xfrm>
            <a:custGeom>
              <a:avLst/>
              <a:gdLst/>
              <a:ahLst/>
              <a:cxnLst/>
              <a:rect l="l" t="t" r="r" b="b"/>
              <a:pathLst>
                <a:path w="2585" h="2422" extrusionOk="0">
                  <a:moveTo>
                    <a:pt x="1341" y="57"/>
                  </a:moveTo>
                  <a:cubicBezTo>
                    <a:pt x="1360" y="57"/>
                    <a:pt x="1380" y="60"/>
                    <a:pt x="1398" y="66"/>
                  </a:cubicBezTo>
                  <a:cubicBezTo>
                    <a:pt x="1468" y="102"/>
                    <a:pt x="1490" y="147"/>
                    <a:pt x="1468" y="217"/>
                  </a:cubicBezTo>
                  <a:cubicBezTo>
                    <a:pt x="1446" y="267"/>
                    <a:pt x="1384" y="317"/>
                    <a:pt x="1330" y="317"/>
                  </a:cubicBezTo>
                  <a:cubicBezTo>
                    <a:pt x="1321" y="317"/>
                    <a:pt x="1311" y="315"/>
                    <a:pt x="1303" y="312"/>
                  </a:cubicBezTo>
                  <a:cubicBezTo>
                    <a:pt x="1222" y="276"/>
                    <a:pt x="1177" y="183"/>
                    <a:pt x="1211" y="125"/>
                  </a:cubicBezTo>
                  <a:cubicBezTo>
                    <a:pt x="1227" y="81"/>
                    <a:pt x="1284" y="57"/>
                    <a:pt x="1341" y="57"/>
                  </a:cubicBezTo>
                  <a:close/>
                  <a:moveTo>
                    <a:pt x="215" y="675"/>
                  </a:moveTo>
                  <a:cubicBezTo>
                    <a:pt x="234" y="675"/>
                    <a:pt x="252" y="678"/>
                    <a:pt x="269" y="683"/>
                  </a:cubicBezTo>
                  <a:cubicBezTo>
                    <a:pt x="339" y="717"/>
                    <a:pt x="361" y="776"/>
                    <a:pt x="325" y="845"/>
                  </a:cubicBezTo>
                  <a:cubicBezTo>
                    <a:pt x="298" y="911"/>
                    <a:pt x="240" y="947"/>
                    <a:pt x="188" y="947"/>
                  </a:cubicBezTo>
                  <a:cubicBezTo>
                    <a:pt x="175" y="947"/>
                    <a:pt x="163" y="945"/>
                    <a:pt x="152" y="940"/>
                  </a:cubicBezTo>
                  <a:cubicBezTo>
                    <a:pt x="93" y="904"/>
                    <a:pt x="60" y="812"/>
                    <a:pt x="82" y="753"/>
                  </a:cubicBezTo>
                  <a:cubicBezTo>
                    <a:pt x="107" y="701"/>
                    <a:pt x="161" y="675"/>
                    <a:pt x="215" y="675"/>
                  </a:cubicBezTo>
                  <a:close/>
                  <a:moveTo>
                    <a:pt x="2382" y="797"/>
                  </a:moveTo>
                  <a:cubicBezTo>
                    <a:pt x="2400" y="797"/>
                    <a:pt x="2418" y="802"/>
                    <a:pt x="2434" y="812"/>
                  </a:cubicBezTo>
                  <a:cubicBezTo>
                    <a:pt x="2515" y="834"/>
                    <a:pt x="2538" y="915"/>
                    <a:pt x="2504" y="985"/>
                  </a:cubicBezTo>
                  <a:cubicBezTo>
                    <a:pt x="2479" y="1042"/>
                    <a:pt x="2442" y="1071"/>
                    <a:pt x="2399" y="1071"/>
                  </a:cubicBezTo>
                  <a:cubicBezTo>
                    <a:pt x="2380" y="1071"/>
                    <a:pt x="2360" y="1066"/>
                    <a:pt x="2339" y="1055"/>
                  </a:cubicBezTo>
                  <a:cubicBezTo>
                    <a:pt x="2280" y="1033"/>
                    <a:pt x="2236" y="940"/>
                    <a:pt x="2269" y="871"/>
                  </a:cubicBezTo>
                  <a:cubicBezTo>
                    <a:pt x="2288" y="828"/>
                    <a:pt x="2335" y="797"/>
                    <a:pt x="2382" y="797"/>
                  </a:cubicBezTo>
                  <a:close/>
                  <a:moveTo>
                    <a:pt x="1339" y="382"/>
                  </a:moveTo>
                  <a:cubicBezTo>
                    <a:pt x="1490" y="845"/>
                    <a:pt x="1652" y="1301"/>
                    <a:pt x="1828" y="1779"/>
                  </a:cubicBezTo>
                  <a:cubicBezTo>
                    <a:pt x="1839" y="1753"/>
                    <a:pt x="1861" y="1742"/>
                    <a:pt x="1875" y="1720"/>
                  </a:cubicBezTo>
                  <a:cubicBezTo>
                    <a:pt x="2001" y="1569"/>
                    <a:pt x="2118" y="1415"/>
                    <a:pt x="2247" y="1276"/>
                  </a:cubicBezTo>
                  <a:cubicBezTo>
                    <a:pt x="2280" y="1231"/>
                    <a:pt x="2317" y="1195"/>
                    <a:pt x="2364" y="1161"/>
                  </a:cubicBezTo>
                  <a:lnTo>
                    <a:pt x="2364" y="1161"/>
                  </a:lnTo>
                  <a:cubicBezTo>
                    <a:pt x="2339" y="1533"/>
                    <a:pt x="2269" y="1893"/>
                    <a:pt x="2199" y="2267"/>
                  </a:cubicBezTo>
                  <a:cubicBezTo>
                    <a:pt x="1785" y="2163"/>
                    <a:pt x="1376" y="2111"/>
                    <a:pt x="961" y="2111"/>
                  </a:cubicBezTo>
                  <a:cubicBezTo>
                    <a:pt x="724" y="2111"/>
                    <a:pt x="486" y="2128"/>
                    <a:pt x="244" y="2161"/>
                  </a:cubicBezTo>
                  <a:cubicBezTo>
                    <a:pt x="222" y="1779"/>
                    <a:pt x="185" y="1404"/>
                    <a:pt x="199" y="1021"/>
                  </a:cubicBezTo>
                  <a:lnTo>
                    <a:pt x="199" y="1021"/>
                  </a:lnTo>
                  <a:cubicBezTo>
                    <a:pt x="395" y="1231"/>
                    <a:pt x="490" y="1499"/>
                    <a:pt x="674" y="1709"/>
                  </a:cubicBezTo>
                  <a:cubicBezTo>
                    <a:pt x="898" y="1264"/>
                    <a:pt x="1107" y="823"/>
                    <a:pt x="1317" y="382"/>
                  </a:cubicBezTo>
                  <a:close/>
                  <a:moveTo>
                    <a:pt x="965" y="2157"/>
                  </a:moveTo>
                  <a:cubicBezTo>
                    <a:pt x="1374" y="2157"/>
                    <a:pt x="1778" y="2209"/>
                    <a:pt x="2177" y="2312"/>
                  </a:cubicBezTo>
                  <a:cubicBezTo>
                    <a:pt x="2177" y="2337"/>
                    <a:pt x="2177" y="2348"/>
                    <a:pt x="2166" y="2371"/>
                  </a:cubicBezTo>
                  <a:cubicBezTo>
                    <a:pt x="1758" y="2273"/>
                    <a:pt x="1351" y="2223"/>
                    <a:pt x="940" y="2223"/>
                  </a:cubicBezTo>
                  <a:cubicBezTo>
                    <a:pt x="718" y="2223"/>
                    <a:pt x="494" y="2238"/>
                    <a:pt x="269" y="2267"/>
                  </a:cubicBezTo>
                  <a:cubicBezTo>
                    <a:pt x="269" y="2242"/>
                    <a:pt x="255" y="2231"/>
                    <a:pt x="255" y="2209"/>
                  </a:cubicBezTo>
                  <a:cubicBezTo>
                    <a:pt x="493" y="2174"/>
                    <a:pt x="730" y="2157"/>
                    <a:pt x="965" y="2157"/>
                  </a:cubicBezTo>
                  <a:close/>
                  <a:moveTo>
                    <a:pt x="1343" y="0"/>
                  </a:moveTo>
                  <a:cubicBezTo>
                    <a:pt x="1296" y="0"/>
                    <a:pt x="1246" y="18"/>
                    <a:pt x="1199" y="55"/>
                  </a:cubicBezTo>
                  <a:cubicBezTo>
                    <a:pt x="1107" y="125"/>
                    <a:pt x="1130" y="228"/>
                    <a:pt x="1269" y="357"/>
                  </a:cubicBezTo>
                  <a:cubicBezTo>
                    <a:pt x="1071" y="776"/>
                    <a:pt x="861" y="1195"/>
                    <a:pt x="663" y="1614"/>
                  </a:cubicBezTo>
                  <a:cubicBezTo>
                    <a:pt x="523" y="1404"/>
                    <a:pt x="395" y="1195"/>
                    <a:pt x="269" y="996"/>
                  </a:cubicBezTo>
                  <a:cubicBezTo>
                    <a:pt x="280" y="985"/>
                    <a:pt x="291" y="974"/>
                    <a:pt x="303" y="974"/>
                  </a:cubicBezTo>
                  <a:cubicBezTo>
                    <a:pt x="409" y="893"/>
                    <a:pt x="420" y="731"/>
                    <a:pt x="325" y="661"/>
                  </a:cubicBezTo>
                  <a:cubicBezTo>
                    <a:pt x="288" y="633"/>
                    <a:pt x="248" y="620"/>
                    <a:pt x="208" y="620"/>
                  </a:cubicBezTo>
                  <a:cubicBezTo>
                    <a:pt x="149" y="620"/>
                    <a:pt x="93" y="650"/>
                    <a:pt x="60" y="706"/>
                  </a:cubicBezTo>
                  <a:cubicBezTo>
                    <a:pt x="1" y="801"/>
                    <a:pt x="23" y="926"/>
                    <a:pt x="129" y="985"/>
                  </a:cubicBezTo>
                  <a:cubicBezTo>
                    <a:pt x="141" y="996"/>
                    <a:pt x="152" y="1010"/>
                    <a:pt x="152" y="1033"/>
                  </a:cubicBezTo>
                  <a:cubicBezTo>
                    <a:pt x="152" y="1172"/>
                    <a:pt x="141" y="1312"/>
                    <a:pt x="152" y="1463"/>
                  </a:cubicBezTo>
                  <a:cubicBezTo>
                    <a:pt x="163" y="1720"/>
                    <a:pt x="185" y="1974"/>
                    <a:pt x="210" y="2231"/>
                  </a:cubicBezTo>
                  <a:cubicBezTo>
                    <a:pt x="210" y="2295"/>
                    <a:pt x="225" y="2316"/>
                    <a:pt x="265" y="2316"/>
                  </a:cubicBezTo>
                  <a:cubicBezTo>
                    <a:pt x="276" y="2316"/>
                    <a:pt x="288" y="2314"/>
                    <a:pt x="303" y="2312"/>
                  </a:cubicBezTo>
                  <a:cubicBezTo>
                    <a:pt x="507" y="2289"/>
                    <a:pt x="709" y="2278"/>
                    <a:pt x="911" y="2278"/>
                  </a:cubicBezTo>
                  <a:cubicBezTo>
                    <a:pt x="1319" y="2278"/>
                    <a:pt x="1722" y="2325"/>
                    <a:pt x="2118" y="2418"/>
                  </a:cubicBezTo>
                  <a:cubicBezTo>
                    <a:pt x="2133" y="2421"/>
                    <a:pt x="2146" y="2422"/>
                    <a:pt x="2157" y="2422"/>
                  </a:cubicBezTo>
                  <a:cubicBezTo>
                    <a:pt x="2198" y="2422"/>
                    <a:pt x="2216" y="2403"/>
                    <a:pt x="2236" y="2348"/>
                  </a:cubicBezTo>
                  <a:cubicBezTo>
                    <a:pt x="2317" y="1963"/>
                    <a:pt x="2387" y="1569"/>
                    <a:pt x="2420" y="1172"/>
                  </a:cubicBezTo>
                  <a:cubicBezTo>
                    <a:pt x="2420" y="1150"/>
                    <a:pt x="2434" y="1125"/>
                    <a:pt x="2456" y="1114"/>
                  </a:cubicBezTo>
                  <a:cubicBezTo>
                    <a:pt x="2515" y="1091"/>
                    <a:pt x="2549" y="1044"/>
                    <a:pt x="2560" y="974"/>
                  </a:cubicBezTo>
                  <a:cubicBezTo>
                    <a:pt x="2585" y="893"/>
                    <a:pt x="2560" y="823"/>
                    <a:pt x="2490" y="776"/>
                  </a:cubicBezTo>
                  <a:cubicBezTo>
                    <a:pt x="2464" y="754"/>
                    <a:pt x="2429" y="743"/>
                    <a:pt x="2391" y="743"/>
                  </a:cubicBezTo>
                  <a:cubicBezTo>
                    <a:pt x="2350" y="743"/>
                    <a:pt x="2306" y="757"/>
                    <a:pt x="2269" y="787"/>
                  </a:cubicBezTo>
                  <a:cubicBezTo>
                    <a:pt x="2211" y="823"/>
                    <a:pt x="2188" y="904"/>
                    <a:pt x="2211" y="974"/>
                  </a:cubicBezTo>
                  <a:cubicBezTo>
                    <a:pt x="2236" y="1033"/>
                    <a:pt x="2269" y="1066"/>
                    <a:pt x="2306" y="1114"/>
                  </a:cubicBezTo>
                  <a:cubicBezTo>
                    <a:pt x="2155" y="1301"/>
                    <a:pt x="2001" y="1485"/>
                    <a:pt x="1850" y="1684"/>
                  </a:cubicBezTo>
                  <a:cubicBezTo>
                    <a:pt x="1688" y="1231"/>
                    <a:pt x="1537" y="801"/>
                    <a:pt x="1387" y="368"/>
                  </a:cubicBezTo>
                  <a:cubicBezTo>
                    <a:pt x="1526" y="276"/>
                    <a:pt x="1571" y="172"/>
                    <a:pt x="1501" y="77"/>
                  </a:cubicBezTo>
                  <a:cubicBezTo>
                    <a:pt x="1457" y="27"/>
                    <a:pt x="1401" y="0"/>
                    <a:pt x="134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03;p37">
              <a:extLst>
                <a:ext uri="{FF2B5EF4-FFF2-40B4-BE49-F238E27FC236}">
                  <a16:creationId xmlns:a16="http://schemas.microsoft.com/office/drawing/2014/main" xmlns="" id="{4E7438B7-5A00-954F-BB4D-8D6522577740}"/>
                </a:ext>
              </a:extLst>
            </p:cNvPr>
            <p:cNvSpPr/>
            <p:nvPr/>
          </p:nvSpPr>
          <p:spPr>
            <a:xfrm>
              <a:off x="3583044" y="1988357"/>
              <a:ext cx="164901" cy="142737"/>
            </a:xfrm>
            <a:custGeom>
              <a:avLst/>
              <a:gdLst/>
              <a:ahLst/>
              <a:cxnLst/>
              <a:rect l="l" t="t" r="r" b="b"/>
              <a:pathLst>
                <a:path w="2180" h="1887" extrusionOk="0">
                  <a:moveTo>
                    <a:pt x="1132" y="1"/>
                  </a:moveTo>
                  <a:cubicBezTo>
                    <a:pt x="922" y="442"/>
                    <a:pt x="713" y="883"/>
                    <a:pt x="489" y="1328"/>
                  </a:cubicBezTo>
                  <a:cubicBezTo>
                    <a:pt x="305" y="1118"/>
                    <a:pt x="210" y="850"/>
                    <a:pt x="14" y="640"/>
                  </a:cubicBezTo>
                  <a:lnTo>
                    <a:pt x="14" y="640"/>
                  </a:lnTo>
                  <a:cubicBezTo>
                    <a:pt x="0" y="1023"/>
                    <a:pt x="37" y="1398"/>
                    <a:pt x="59" y="1780"/>
                  </a:cubicBezTo>
                  <a:cubicBezTo>
                    <a:pt x="302" y="1748"/>
                    <a:pt x="541" y="1730"/>
                    <a:pt x="778" y="1730"/>
                  </a:cubicBezTo>
                  <a:cubicBezTo>
                    <a:pt x="974" y="1730"/>
                    <a:pt x="1169" y="1742"/>
                    <a:pt x="1364" y="1769"/>
                  </a:cubicBezTo>
                  <a:cubicBezTo>
                    <a:pt x="1584" y="1791"/>
                    <a:pt x="1794" y="1828"/>
                    <a:pt x="2014" y="1886"/>
                  </a:cubicBezTo>
                  <a:cubicBezTo>
                    <a:pt x="2084" y="1512"/>
                    <a:pt x="2154" y="1152"/>
                    <a:pt x="2179" y="780"/>
                  </a:cubicBezTo>
                  <a:lnTo>
                    <a:pt x="2179" y="780"/>
                  </a:lnTo>
                  <a:cubicBezTo>
                    <a:pt x="2132" y="814"/>
                    <a:pt x="2095" y="850"/>
                    <a:pt x="2062" y="895"/>
                  </a:cubicBezTo>
                  <a:cubicBezTo>
                    <a:pt x="1933" y="1034"/>
                    <a:pt x="1816" y="1188"/>
                    <a:pt x="1690" y="1339"/>
                  </a:cubicBezTo>
                  <a:cubicBezTo>
                    <a:pt x="1676" y="1361"/>
                    <a:pt x="1654" y="1372"/>
                    <a:pt x="1643" y="1398"/>
                  </a:cubicBezTo>
                  <a:cubicBezTo>
                    <a:pt x="1467" y="920"/>
                    <a:pt x="1305" y="464"/>
                    <a:pt x="1154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04;p37">
              <a:extLst>
                <a:ext uri="{FF2B5EF4-FFF2-40B4-BE49-F238E27FC236}">
                  <a16:creationId xmlns:a16="http://schemas.microsoft.com/office/drawing/2014/main" xmlns="" id="{7960C9D0-5332-574D-B745-AEBEDC9B2E4A}"/>
                </a:ext>
              </a:extLst>
            </p:cNvPr>
            <p:cNvSpPr/>
            <p:nvPr/>
          </p:nvSpPr>
          <p:spPr>
            <a:xfrm>
              <a:off x="3588339" y="2122768"/>
              <a:ext cx="145461" cy="16112"/>
            </a:xfrm>
            <a:custGeom>
              <a:avLst/>
              <a:gdLst/>
              <a:ahLst/>
              <a:cxnLst/>
              <a:rect l="l" t="t" r="r" b="b"/>
              <a:pathLst>
                <a:path w="1923" h="213" extrusionOk="0">
                  <a:moveTo>
                    <a:pt x="709" y="1"/>
                  </a:moveTo>
                  <a:cubicBezTo>
                    <a:pt x="473" y="1"/>
                    <a:pt x="237" y="19"/>
                    <a:pt x="0" y="51"/>
                  </a:cubicBezTo>
                  <a:cubicBezTo>
                    <a:pt x="0" y="73"/>
                    <a:pt x="14" y="84"/>
                    <a:pt x="14" y="109"/>
                  </a:cubicBezTo>
                  <a:cubicBezTo>
                    <a:pt x="244" y="78"/>
                    <a:pt x="473" y="63"/>
                    <a:pt x="701" y="63"/>
                  </a:cubicBezTo>
                  <a:cubicBezTo>
                    <a:pt x="901" y="63"/>
                    <a:pt x="1098" y="75"/>
                    <a:pt x="1294" y="95"/>
                  </a:cubicBezTo>
                  <a:cubicBezTo>
                    <a:pt x="1503" y="121"/>
                    <a:pt x="1713" y="165"/>
                    <a:pt x="1911" y="213"/>
                  </a:cubicBezTo>
                  <a:cubicBezTo>
                    <a:pt x="1922" y="190"/>
                    <a:pt x="1922" y="179"/>
                    <a:pt x="1922" y="154"/>
                  </a:cubicBezTo>
                  <a:cubicBezTo>
                    <a:pt x="1713" y="95"/>
                    <a:pt x="1503" y="62"/>
                    <a:pt x="1294" y="40"/>
                  </a:cubicBezTo>
                  <a:cubicBezTo>
                    <a:pt x="1099" y="13"/>
                    <a:pt x="904" y="1"/>
                    <a:pt x="709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05;p37">
              <a:extLst>
                <a:ext uri="{FF2B5EF4-FFF2-40B4-BE49-F238E27FC236}">
                  <a16:creationId xmlns:a16="http://schemas.microsoft.com/office/drawing/2014/main" xmlns="" id="{18171EAD-3FD7-4044-9377-AE900BCA00EA}"/>
                </a:ext>
              </a:extLst>
            </p:cNvPr>
            <p:cNvSpPr/>
            <p:nvPr/>
          </p:nvSpPr>
          <p:spPr>
            <a:xfrm>
              <a:off x="3573514" y="2010595"/>
              <a:ext cx="22920" cy="20575"/>
            </a:xfrm>
            <a:custGeom>
              <a:avLst/>
              <a:gdLst/>
              <a:ahLst/>
              <a:cxnLst/>
              <a:rect l="l" t="t" r="r" b="b"/>
              <a:pathLst>
                <a:path w="303" h="272" extrusionOk="0">
                  <a:moveTo>
                    <a:pt x="156" y="0"/>
                  </a:moveTo>
                  <a:cubicBezTo>
                    <a:pt x="102" y="0"/>
                    <a:pt x="48" y="26"/>
                    <a:pt x="23" y="78"/>
                  </a:cubicBezTo>
                  <a:cubicBezTo>
                    <a:pt x="1" y="137"/>
                    <a:pt x="34" y="229"/>
                    <a:pt x="93" y="265"/>
                  </a:cubicBezTo>
                  <a:cubicBezTo>
                    <a:pt x="104" y="270"/>
                    <a:pt x="116" y="272"/>
                    <a:pt x="129" y="272"/>
                  </a:cubicBezTo>
                  <a:cubicBezTo>
                    <a:pt x="181" y="272"/>
                    <a:pt x="239" y="236"/>
                    <a:pt x="266" y="170"/>
                  </a:cubicBezTo>
                  <a:cubicBezTo>
                    <a:pt x="302" y="101"/>
                    <a:pt x="280" y="42"/>
                    <a:pt x="210" y="8"/>
                  </a:cubicBezTo>
                  <a:cubicBezTo>
                    <a:pt x="193" y="3"/>
                    <a:pt x="175" y="0"/>
                    <a:pt x="1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06;p37">
              <a:extLst>
                <a:ext uri="{FF2B5EF4-FFF2-40B4-BE49-F238E27FC236}">
                  <a16:creationId xmlns:a16="http://schemas.microsoft.com/office/drawing/2014/main" xmlns="" id="{6D40EEFB-205D-EA48-AFC1-DF8DC589BFFB}"/>
                </a:ext>
              </a:extLst>
            </p:cNvPr>
            <p:cNvSpPr/>
            <p:nvPr/>
          </p:nvSpPr>
          <p:spPr>
            <a:xfrm>
              <a:off x="3738105" y="2019445"/>
              <a:ext cx="22920" cy="21180"/>
            </a:xfrm>
            <a:custGeom>
              <a:avLst/>
              <a:gdLst/>
              <a:ahLst/>
              <a:cxnLst/>
              <a:rect l="l" t="t" r="r" b="b"/>
              <a:pathLst>
                <a:path w="303" h="280" extrusionOk="0">
                  <a:moveTo>
                    <a:pt x="158" y="1"/>
                  </a:moveTo>
                  <a:cubicBezTo>
                    <a:pt x="108" y="1"/>
                    <a:pt x="54" y="33"/>
                    <a:pt x="34" y="79"/>
                  </a:cubicBezTo>
                  <a:cubicBezTo>
                    <a:pt x="1" y="148"/>
                    <a:pt x="45" y="241"/>
                    <a:pt x="104" y="263"/>
                  </a:cubicBezTo>
                  <a:cubicBezTo>
                    <a:pt x="125" y="274"/>
                    <a:pt x="145" y="279"/>
                    <a:pt x="164" y="279"/>
                  </a:cubicBezTo>
                  <a:cubicBezTo>
                    <a:pt x="207" y="279"/>
                    <a:pt x="244" y="250"/>
                    <a:pt x="269" y="193"/>
                  </a:cubicBezTo>
                  <a:cubicBezTo>
                    <a:pt x="303" y="123"/>
                    <a:pt x="280" y="42"/>
                    <a:pt x="199" y="9"/>
                  </a:cubicBezTo>
                  <a:cubicBezTo>
                    <a:pt x="186" y="3"/>
                    <a:pt x="172" y="1"/>
                    <a:pt x="158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07;p37">
              <a:extLst>
                <a:ext uri="{FF2B5EF4-FFF2-40B4-BE49-F238E27FC236}">
                  <a16:creationId xmlns:a16="http://schemas.microsoft.com/office/drawing/2014/main" xmlns="" id="{7CC56310-7FA7-7E44-9632-9AEB87025728}"/>
                </a:ext>
              </a:extLst>
            </p:cNvPr>
            <p:cNvSpPr/>
            <p:nvPr/>
          </p:nvSpPr>
          <p:spPr>
            <a:xfrm>
              <a:off x="3658003" y="1963623"/>
              <a:ext cx="23752" cy="19516"/>
            </a:xfrm>
            <a:custGeom>
              <a:avLst/>
              <a:gdLst/>
              <a:ahLst/>
              <a:cxnLst/>
              <a:rect l="l" t="t" r="r" b="b"/>
              <a:pathLst>
                <a:path w="314" h="258" extrusionOk="0">
                  <a:moveTo>
                    <a:pt x="163" y="1"/>
                  </a:moveTo>
                  <a:cubicBezTo>
                    <a:pt x="104" y="1"/>
                    <a:pt x="46" y="23"/>
                    <a:pt x="35" y="71"/>
                  </a:cubicBezTo>
                  <a:cubicBezTo>
                    <a:pt x="1" y="140"/>
                    <a:pt x="46" y="222"/>
                    <a:pt x="127" y="258"/>
                  </a:cubicBezTo>
                  <a:lnTo>
                    <a:pt x="174" y="258"/>
                  </a:lnTo>
                  <a:cubicBezTo>
                    <a:pt x="222" y="244"/>
                    <a:pt x="266" y="210"/>
                    <a:pt x="292" y="163"/>
                  </a:cubicBezTo>
                  <a:cubicBezTo>
                    <a:pt x="314" y="93"/>
                    <a:pt x="292" y="48"/>
                    <a:pt x="222" y="12"/>
                  </a:cubicBezTo>
                  <a:cubicBezTo>
                    <a:pt x="211" y="12"/>
                    <a:pt x="185" y="1"/>
                    <a:pt x="163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808;p37">
              <a:extLst>
                <a:ext uri="{FF2B5EF4-FFF2-40B4-BE49-F238E27FC236}">
                  <a16:creationId xmlns:a16="http://schemas.microsoft.com/office/drawing/2014/main" xmlns="" id="{3CC9D519-CD4D-F34B-8539-4AE6757789D4}"/>
                </a:ext>
              </a:extLst>
            </p:cNvPr>
            <p:cNvSpPr/>
            <p:nvPr/>
          </p:nvSpPr>
          <p:spPr>
            <a:xfrm>
              <a:off x="3790144" y="2584243"/>
              <a:ext cx="28971" cy="61800"/>
            </a:xfrm>
            <a:custGeom>
              <a:avLst/>
              <a:gdLst/>
              <a:ahLst/>
              <a:cxnLst/>
              <a:rect l="l" t="t" r="r" b="b"/>
              <a:pathLst>
                <a:path w="383" h="817" extrusionOk="0">
                  <a:moveTo>
                    <a:pt x="302" y="1"/>
                  </a:moveTo>
                  <a:cubicBezTo>
                    <a:pt x="254" y="15"/>
                    <a:pt x="210" y="15"/>
                    <a:pt x="162" y="15"/>
                  </a:cubicBezTo>
                  <a:cubicBezTo>
                    <a:pt x="126" y="26"/>
                    <a:pt x="81" y="48"/>
                    <a:pt x="70" y="71"/>
                  </a:cubicBezTo>
                  <a:cubicBezTo>
                    <a:pt x="45" y="188"/>
                    <a:pt x="22" y="305"/>
                    <a:pt x="0" y="420"/>
                  </a:cubicBezTo>
                  <a:lnTo>
                    <a:pt x="0" y="434"/>
                  </a:lnTo>
                  <a:cubicBezTo>
                    <a:pt x="22" y="504"/>
                    <a:pt x="45" y="573"/>
                    <a:pt x="70" y="643"/>
                  </a:cubicBezTo>
                  <a:cubicBezTo>
                    <a:pt x="92" y="736"/>
                    <a:pt x="151" y="794"/>
                    <a:pt x="254" y="794"/>
                  </a:cubicBezTo>
                  <a:cubicBezTo>
                    <a:pt x="265" y="794"/>
                    <a:pt x="291" y="805"/>
                    <a:pt x="313" y="817"/>
                  </a:cubicBezTo>
                  <a:cubicBezTo>
                    <a:pt x="324" y="783"/>
                    <a:pt x="324" y="747"/>
                    <a:pt x="335" y="713"/>
                  </a:cubicBezTo>
                  <a:cubicBezTo>
                    <a:pt x="243" y="655"/>
                    <a:pt x="232" y="618"/>
                    <a:pt x="221" y="526"/>
                  </a:cubicBezTo>
                  <a:cubicBezTo>
                    <a:pt x="221" y="456"/>
                    <a:pt x="210" y="397"/>
                    <a:pt x="196" y="328"/>
                  </a:cubicBezTo>
                  <a:cubicBezTo>
                    <a:pt x="173" y="224"/>
                    <a:pt x="232" y="118"/>
                    <a:pt x="324" y="85"/>
                  </a:cubicBezTo>
                  <a:cubicBezTo>
                    <a:pt x="349" y="85"/>
                    <a:pt x="383" y="71"/>
                    <a:pt x="372" y="37"/>
                  </a:cubicBezTo>
                  <a:cubicBezTo>
                    <a:pt x="360" y="1"/>
                    <a:pt x="335" y="1"/>
                    <a:pt x="302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09;p37">
              <a:extLst>
                <a:ext uri="{FF2B5EF4-FFF2-40B4-BE49-F238E27FC236}">
                  <a16:creationId xmlns:a16="http://schemas.microsoft.com/office/drawing/2014/main" xmlns="" id="{5B8797F7-8BDD-9F47-997F-BD43C28922E6}"/>
                </a:ext>
              </a:extLst>
            </p:cNvPr>
            <p:cNvSpPr/>
            <p:nvPr/>
          </p:nvSpPr>
          <p:spPr>
            <a:xfrm>
              <a:off x="3817374" y="2639006"/>
              <a:ext cx="47579" cy="26097"/>
            </a:xfrm>
            <a:custGeom>
              <a:avLst/>
              <a:gdLst/>
              <a:ahLst/>
              <a:cxnLst/>
              <a:rect l="l" t="t" r="r" b="b"/>
              <a:pathLst>
                <a:path w="629" h="345" extrusionOk="0">
                  <a:moveTo>
                    <a:pt x="93" y="0"/>
                  </a:moveTo>
                  <a:cubicBezTo>
                    <a:pt x="34" y="0"/>
                    <a:pt x="0" y="12"/>
                    <a:pt x="12" y="81"/>
                  </a:cubicBezTo>
                  <a:cubicBezTo>
                    <a:pt x="12" y="115"/>
                    <a:pt x="34" y="151"/>
                    <a:pt x="59" y="174"/>
                  </a:cubicBezTo>
                  <a:cubicBezTo>
                    <a:pt x="115" y="221"/>
                    <a:pt x="174" y="255"/>
                    <a:pt x="221" y="291"/>
                  </a:cubicBezTo>
                  <a:cubicBezTo>
                    <a:pt x="263" y="327"/>
                    <a:pt x="293" y="345"/>
                    <a:pt x="326" y="345"/>
                  </a:cubicBezTo>
                  <a:cubicBezTo>
                    <a:pt x="355" y="345"/>
                    <a:pt x="387" y="330"/>
                    <a:pt x="431" y="302"/>
                  </a:cubicBezTo>
                  <a:cubicBezTo>
                    <a:pt x="464" y="280"/>
                    <a:pt x="500" y="243"/>
                    <a:pt x="548" y="232"/>
                  </a:cubicBezTo>
                  <a:cubicBezTo>
                    <a:pt x="593" y="210"/>
                    <a:pt x="629" y="174"/>
                    <a:pt x="629" y="129"/>
                  </a:cubicBezTo>
                  <a:cubicBezTo>
                    <a:pt x="593" y="93"/>
                    <a:pt x="559" y="70"/>
                    <a:pt x="534" y="34"/>
                  </a:cubicBezTo>
                  <a:cubicBezTo>
                    <a:pt x="521" y="21"/>
                    <a:pt x="512" y="15"/>
                    <a:pt x="499" y="15"/>
                  </a:cubicBezTo>
                  <a:cubicBezTo>
                    <a:pt x="490" y="15"/>
                    <a:pt x="479" y="18"/>
                    <a:pt x="464" y="23"/>
                  </a:cubicBezTo>
                  <a:cubicBezTo>
                    <a:pt x="419" y="34"/>
                    <a:pt x="372" y="34"/>
                    <a:pt x="324" y="34"/>
                  </a:cubicBezTo>
                  <a:cubicBezTo>
                    <a:pt x="313" y="34"/>
                    <a:pt x="302" y="23"/>
                    <a:pt x="291" y="23"/>
                  </a:cubicBezTo>
                  <a:cubicBezTo>
                    <a:pt x="221" y="12"/>
                    <a:pt x="162" y="12"/>
                    <a:pt x="9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10;p37">
              <a:extLst>
                <a:ext uri="{FF2B5EF4-FFF2-40B4-BE49-F238E27FC236}">
                  <a16:creationId xmlns:a16="http://schemas.microsoft.com/office/drawing/2014/main" xmlns="" id="{A501421E-73D0-D24A-8C74-E0468F9B1EA7}"/>
                </a:ext>
              </a:extLst>
            </p:cNvPr>
            <p:cNvSpPr/>
            <p:nvPr/>
          </p:nvSpPr>
          <p:spPr>
            <a:xfrm>
              <a:off x="3807617" y="2594001"/>
              <a:ext cx="37065" cy="43494"/>
            </a:xfrm>
            <a:custGeom>
              <a:avLst/>
              <a:gdLst/>
              <a:ahLst/>
              <a:cxnLst/>
              <a:rect l="l" t="t" r="r" b="b"/>
              <a:pathLst>
                <a:path w="490" h="575" extrusionOk="0">
                  <a:moveTo>
                    <a:pt x="152" y="0"/>
                  </a:moveTo>
                  <a:cubicBezTo>
                    <a:pt x="60" y="11"/>
                    <a:pt x="1" y="95"/>
                    <a:pt x="12" y="176"/>
                  </a:cubicBezTo>
                  <a:cubicBezTo>
                    <a:pt x="23" y="257"/>
                    <a:pt x="34" y="338"/>
                    <a:pt x="34" y="419"/>
                  </a:cubicBezTo>
                  <a:cubicBezTo>
                    <a:pt x="48" y="489"/>
                    <a:pt x="82" y="526"/>
                    <a:pt x="152" y="537"/>
                  </a:cubicBezTo>
                  <a:cubicBezTo>
                    <a:pt x="199" y="548"/>
                    <a:pt x="244" y="559"/>
                    <a:pt x="303" y="570"/>
                  </a:cubicBezTo>
                  <a:cubicBezTo>
                    <a:pt x="323" y="573"/>
                    <a:pt x="340" y="575"/>
                    <a:pt x="355" y="575"/>
                  </a:cubicBezTo>
                  <a:cubicBezTo>
                    <a:pt x="412" y="575"/>
                    <a:pt x="439" y="551"/>
                    <a:pt x="467" y="478"/>
                  </a:cubicBezTo>
                  <a:cubicBezTo>
                    <a:pt x="479" y="444"/>
                    <a:pt x="490" y="419"/>
                    <a:pt x="490" y="397"/>
                  </a:cubicBezTo>
                  <a:cubicBezTo>
                    <a:pt x="431" y="386"/>
                    <a:pt x="384" y="375"/>
                    <a:pt x="328" y="361"/>
                  </a:cubicBezTo>
                  <a:cubicBezTo>
                    <a:pt x="233" y="338"/>
                    <a:pt x="210" y="305"/>
                    <a:pt x="199" y="221"/>
                  </a:cubicBezTo>
                  <a:cubicBezTo>
                    <a:pt x="188" y="140"/>
                    <a:pt x="163" y="70"/>
                    <a:pt x="152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11;p37">
              <a:extLst>
                <a:ext uri="{FF2B5EF4-FFF2-40B4-BE49-F238E27FC236}">
                  <a16:creationId xmlns:a16="http://schemas.microsoft.com/office/drawing/2014/main" xmlns="" id="{1BBFBF1C-2A62-8749-8612-78F57E3EB032}"/>
                </a:ext>
              </a:extLst>
            </p:cNvPr>
            <p:cNvSpPr/>
            <p:nvPr/>
          </p:nvSpPr>
          <p:spPr>
            <a:xfrm>
              <a:off x="3785682" y="2629248"/>
              <a:ext cx="52042" cy="43192"/>
            </a:xfrm>
            <a:custGeom>
              <a:avLst/>
              <a:gdLst/>
              <a:ahLst/>
              <a:cxnLst/>
              <a:rect l="l" t="t" r="r" b="b"/>
              <a:pathLst>
                <a:path w="688" h="571" extrusionOk="0">
                  <a:moveTo>
                    <a:pt x="59" y="1"/>
                  </a:moveTo>
                  <a:cubicBezTo>
                    <a:pt x="45" y="23"/>
                    <a:pt x="34" y="34"/>
                    <a:pt x="34" y="48"/>
                  </a:cubicBezTo>
                  <a:cubicBezTo>
                    <a:pt x="0" y="141"/>
                    <a:pt x="115" y="420"/>
                    <a:pt x="199" y="467"/>
                  </a:cubicBezTo>
                  <a:lnTo>
                    <a:pt x="210" y="467"/>
                  </a:lnTo>
                  <a:cubicBezTo>
                    <a:pt x="324" y="501"/>
                    <a:pt x="442" y="537"/>
                    <a:pt x="559" y="571"/>
                  </a:cubicBezTo>
                  <a:cubicBezTo>
                    <a:pt x="604" y="571"/>
                    <a:pt x="651" y="571"/>
                    <a:pt x="688" y="523"/>
                  </a:cubicBezTo>
                  <a:cubicBezTo>
                    <a:pt x="629" y="479"/>
                    <a:pt x="570" y="420"/>
                    <a:pt x="512" y="384"/>
                  </a:cubicBezTo>
                  <a:cubicBezTo>
                    <a:pt x="431" y="314"/>
                    <a:pt x="350" y="244"/>
                    <a:pt x="232" y="244"/>
                  </a:cubicBezTo>
                  <a:cubicBezTo>
                    <a:pt x="162" y="233"/>
                    <a:pt x="129" y="174"/>
                    <a:pt x="93" y="118"/>
                  </a:cubicBezTo>
                  <a:cubicBezTo>
                    <a:pt x="81" y="82"/>
                    <a:pt x="70" y="48"/>
                    <a:pt x="59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12;p37">
              <a:extLst>
                <a:ext uri="{FF2B5EF4-FFF2-40B4-BE49-F238E27FC236}">
                  <a16:creationId xmlns:a16="http://schemas.microsoft.com/office/drawing/2014/main" xmlns="" id="{4B202F32-163A-904F-A38E-059D1B55572D}"/>
                </a:ext>
              </a:extLst>
            </p:cNvPr>
            <p:cNvSpPr/>
            <p:nvPr/>
          </p:nvSpPr>
          <p:spPr>
            <a:xfrm>
              <a:off x="3858749" y="2600127"/>
              <a:ext cx="29879" cy="43494"/>
            </a:xfrm>
            <a:custGeom>
              <a:avLst/>
              <a:gdLst/>
              <a:ahLst/>
              <a:cxnLst/>
              <a:rect l="l" t="t" r="r" b="b"/>
              <a:pathLst>
                <a:path w="395" h="575" extrusionOk="0">
                  <a:moveTo>
                    <a:pt x="210" y="0"/>
                  </a:moveTo>
                  <a:cubicBezTo>
                    <a:pt x="210" y="48"/>
                    <a:pt x="174" y="106"/>
                    <a:pt x="222" y="154"/>
                  </a:cubicBezTo>
                  <a:cubicBezTo>
                    <a:pt x="233" y="176"/>
                    <a:pt x="222" y="224"/>
                    <a:pt x="222" y="246"/>
                  </a:cubicBezTo>
                  <a:cubicBezTo>
                    <a:pt x="210" y="280"/>
                    <a:pt x="185" y="316"/>
                    <a:pt x="174" y="350"/>
                  </a:cubicBezTo>
                  <a:cubicBezTo>
                    <a:pt x="163" y="408"/>
                    <a:pt x="127" y="456"/>
                    <a:pt x="57" y="456"/>
                  </a:cubicBezTo>
                  <a:cubicBezTo>
                    <a:pt x="46" y="456"/>
                    <a:pt x="23" y="467"/>
                    <a:pt x="1" y="478"/>
                  </a:cubicBezTo>
                  <a:cubicBezTo>
                    <a:pt x="31" y="531"/>
                    <a:pt x="64" y="575"/>
                    <a:pt x="121" y="575"/>
                  </a:cubicBezTo>
                  <a:cubicBezTo>
                    <a:pt x="127" y="575"/>
                    <a:pt x="134" y="574"/>
                    <a:pt x="141" y="573"/>
                  </a:cubicBezTo>
                  <a:cubicBezTo>
                    <a:pt x="210" y="573"/>
                    <a:pt x="280" y="548"/>
                    <a:pt x="303" y="478"/>
                  </a:cubicBezTo>
                  <a:cubicBezTo>
                    <a:pt x="325" y="419"/>
                    <a:pt x="361" y="363"/>
                    <a:pt x="384" y="294"/>
                  </a:cubicBezTo>
                  <a:cubicBezTo>
                    <a:pt x="395" y="280"/>
                    <a:pt x="395" y="269"/>
                    <a:pt x="395" y="257"/>
                  </a:cubicBezTo>
                  <a:cubicBezTo>
                    <a:pt x="395" y="210"/>
                    <a:pt x="384" y="165"/>
                    <a:pt x="373" y="118"/>
                  </a:cubicBezTo>
                  <a:cubicBezTo>
                    <a:pt x="350" y="37"/>
                    <a:pt x="303" y="0"/>
                    <a:pt x="21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13;p37">
              <a:extLst>
                <a:ext uri="{FF2B5EF4-FFF2-40B4-BE49-F238E27FC236}">
                  <a16:creationId xmlns:a16="http://schemas.microsoft.com/office/drawing/2014/main" xmlns="" id="{23048692-ED5B-0242-84EC-26885B34BFAE}"/>
                </a:ext>
              </a:extLst>
            </p:cNvPr>
            <p:cNvSpPr/>
            <p:nvPr/>
          </p:nvSpPr>
          <p:spPr>
            <a:xfrm>
              <a:off x="3843773" y="2605422"/>
              <a:ext cx="28215" cy="33283"/>
            </a:xfrm>
            <a:custGeom>
              <a:avLst/>
              <a:gdLst/>
              <a:ahLst/>
              <a:cxnLst/>
              <a:rect l="l" t="t" r="r" b="b"/>
              <a:pathLst>
                <a:path w="373" h="440" extrusionOk="0">
                  <a:moveTo>
                    <a:pt x="232" y="0"/>
                  </a:moveTo>
                  <a:cubicBezTo>
                    <a:pt x="221" y="48"/>
                    <a:pt x="210" y="84"/>
                    <a:pt x="199" y="117"/>
                  </a:cubicBezTo>
                  <a:cubicBezTo>
                    <a:pt x="185" y="176"/>
                    <a:pt x="163" y="224"/>
                    <a:pt x="82" y="224"/>
                  </a:cubicBezTo>
                  <a:cubicBezTo>
                    <a:pt x="82" y="224"/>
                    <a:pt x="70" y="246"/>
                    <a:pt x="59" y="257"/>
                  </a:cubicBezTo>
                  <a:cubicBezTo>
                    <a:pt x="34" y="316"/>
                    <a:pt x="23" y="363"/>
                    <a:pt x="1" y="433"/>
                  </a:cubicBezTo>
                  <a:cubicBezTo>
                    <a:pt x="13" y="437"/>
                    <a:pt x="25" y="440"/>
                    <a:pt x="38" y="440"/>
                  </a:cubicBezTo>
                  <a:cubicBezTo>
                    <a:pt x="61" y="440"/>
                    <a:pt x="86" y="431"/>
                    <a:pt x="115" y="408"/>
                  </a:cubicBezTo>
                  <a:cubicBezTo>
                    <a:pt x="163" y="386"/>
                    <a:pt x="210" y="363"/>
                    <a:pt x="269" y="327"/>
                  </a:cubicBezTo>
                  <a:cubicBezTo>
                    <a:pt x="280" y="327"/>
                    <a:pt x="302" y="316"/>
                    <a:pt x="314" y="305"/>
                  </a:cubicBezTo>
                  <a:cubicBezTo>
                    <a:pt x="339" y="257"/>
                    <a:pt x="361" y="210"/>
                    <a:pt x="372" y="165"/>
                  </a:cubicBezTo>
                  <a:cubicBezTo>
                    <a:pt x="372" y="129"/>
                    <a:pt x="372" y="95"/>
                    <a:pt x="350" y="70"/>
                  </a:cubicBezTo>
                  <a:cubicBezTo>
                    <a:pt x="325" y="36"/>
                    <a:pt x="269" y="25"/>
                    <a:pt x="232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14;p37">
              <a:extLst>
                <a:ext uri="{FF2B5EF4-FFF2-40B4-BE49-F238E27FC236}">
                  <a16:creationId xmlns:a16="http://schemas.microsoft.com/office/drawing/2014/main" xmlns="" id="{D6ACA8C0-8DFD-A54D-B88D-1524FBB4EF6A}"/>
                </a:ext>
              </a:extLst>
            </p:cNvPr>
            <p:cNvSpPr/>
            <p:nvPr/>
          </p:nvSpPr>
          <p:spPr>
            <a:xfrm>
              <a:off x="3838478" y="2573578"/>
              <a:ext cx="35174" cy="31921"/>
            </a:xfrm>
            <a:custGeom>
              <a:avLst/>
              <a:gdLst/>
              <a:ahLst/>
              <a:cxnLst/>
              <a:rect l="l" t="t" r="r" b="b"/>
              <a:pathLst>
                <a:path w="465" h="422" extrusionOk="0">
                  <a:moveTo>
                    <a:pt x="161" y="0"/>
                  </a:moveTo>
                  <a:cubicBezTo>
                    <a:pt x="123" y="0"/>
                    <a:pt x="82" y="15"/>
                    <a:pt x="34" y="38"/>
                  </a:cubicBezTo>
                  <a:cubicBezTo>
                    <a:pt x="23" y="38"/>
                    <a:pt x="23" y="50"/>
                    <a:pt x="1" y="86"/>
                  </a:cubicBezTo>
                  <a:lnTo>
                    <a:pt x="93" y="86"/>
                  </a:lnTo>
                  <a:cubicBezTo>
                    <a:pt x="199" y="86"/>
                    <a:pt x="302" y="200"/>
                    <a:pt x="280" y="307"/>
                  </a:cubicBezTo>
                  <a:cubicBezTo>
                    <a:pt x="280" y="329"/>
                    <a:pt x="291" y="365"/>
                    <a:pt x="314" y="376"/>
                  </a:cubicBezTo>
                  <a:cubicBezTo>
                    <a:pt x="339" y="399"/>
                    <a:pt x="384" y="410"/>
                    <a:pt x="420" y="421"/>
                  </a:cubicBezTo>
                  <a:cubicBezTo>
                    <a:pt x="431" y="351"/>
                    <a:pt x="453" y="281"/>
                    <a:pt x="465" y="226"/>
                  </a:cubicBezTo>
                  <a:cubicBezTo>
                    <a:pt x="465" y="178"/>
                    <a:pt x="442" y="156"/>
                    <a:pt x="409" y="131"/>
                  </a:cubicBezTo>
                  <a:cubicBezTo>
                    <a:pt x="361" y="108"/>
                    <a:pt x="302" y="86"/>
                    <a:pt x="269" y="50"/>
                  </a:cubicBezTo>
                  <a:cubicBezTo>
                    <a:pt x="234" y="15"/>
                    <a:pt x="199" y="0"/>
                    <a:pt x="16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15;p37">
              <a:extLst>
                <a:ext uri="{FF2B5EF4-FFF2-40B4-BE49-F238E27FC236}">
                  <a16:creationId xmlns:a16="http://schemas.microsoft.com/office/drawing/2014/main" xmlns="" id="{1B25FE77-393D-4041-BC3A-9EF4FAC671D8}"/>
                </a:ext>
              </a:extLst>
            </p:cNvPr>
            <p:cNvSpPr/>
            <p:nvPr/>
          </p:nvSpPr>
          <p:spPr>
            <a:xfrm>
              <a:off x="3853530" y="2633711"/>
              <a:ext cx="37065" cy="33207"/>
            </a:xfrm>
            <a:custGeom>
              <a:avLst/>
              <a:gdLst/>
              <a:ahLst/>
              <a:cxnLst/>
              <a:rect l="l" t="t" r="r" b="b"/>
              <a:pathLst>
                <a:path w="490" h="439" extrusionOk="0">
                  <a:moveTo>
                    <a:pt x="442" y="1"/>
                  </a:moveTo>
                  <a:cubicBezTo>
                    <a:pt x="419" y="115"/>
                    <a:pt x="335" y="163"/>
                    <a:pt x="232" y="185"/>
                  </a:cubicBezTo>
                  <a:cubicBezTo>
                    <a:pt x="221" y="185"/>
                    <a:pt x="210" y="210"/>
                    <a:pt x="196" y="221"/>
                  </a:cubicBezTo>
                  <a:cubicBezTo>
                    <a:pt x="185" y="291"/>
                    <a:pt x="151" y="325"/>
                    <a:pt x="92" y="350"/>
                  </a:cubicBezTo>
                  <a:cubicBezTo>
                    <a:pt x="56" y="350"/>
                    <a:pt x="34" y="372"/>
                    <a:pt x="0" y="394"/>
                  </a:cubicBezTo>
                  <a:cubicBezTo>
                    <a:pt x="52" y="424"/>
                    <a:pt x="83" y="438"/>
                    <a:pt x="112" y="438"/>
                  </a:cubicBezTo>
                  <a:cubicBezTo>
                    <a:pt x="141" y="438"/>
                    <a:pt x="168" y="424"/>
                    <a:pt x="210" y="394"/>
                  </a:cubicBezTo>
                  <a:cubicBezTo>
                    <a:pt x="243" y="383"/>
                    <a:pt x="291" y="361"/>
                    <a:pt x="324" y="350"/>
                  </a:cubicBezTo>
                  <a:cubicBezTo>
                    <a:pt x="394" y="313"/>
                    <a:pt x="489" y="174"/>
                    <a:pt x="475" y="93"/>
                  </a:cubicBezTo>
                  <a:cubicBezTo>
                    <a:pt x="475" y="70"/>
                    <a:pt x="464" y="34"/>
                    <a:pt x="45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16;p37">
              <a:extLst>
                <a:ext uri="{FF2B5EF4-FFF2-40B4-BE49-F238E27FC236}">
                  <a16:creationId xmlns:a16="http://schemas.microsoft.com/office/drawing/2014/main" xmlns="" id="{75E8A058-3529-C442-9766-F0B941DB879E}"/>
                </a:ext>
              </a:extLst>
            </p:cNvPr>
            <p:cNvSpPr/>
            <p:nvPr/>
          </p:nvSpPr>
          <p:spPr>
            <a:xfrm>
              <a:off x="3834923" y="2599295"/>
              <a:ext cx="23903" cy="20197"/>
            </a:xfrm>
            <a:custGeom>
              <a:avLst/>
              <a:gdLst/>
              <a:ahLst/>
              <a:cxnLst/>
              <a:rect l="l" t="t" r="r" b="b"/>
              <a:pathLst>
                <a:path w="316" h="267" extrusionOk="0">
                  <a:moveTo>
                    <a:pt x="268" y="0"/>
                  </a:moveTo>
                  <a:cubicBezTo>
                    <a:pt x="246" y="11"/>
                    <a:pt x="221" y="11"/>
                    <a:pt x="210" y="25"/>
                  </a:cubicBezTo>
                  <a:cubicBezTo>
                    <a:pt x="199" y="81"/>
                    <a:pt x="162" y="95"/>
                    <a:pt x="118" y="95"/>
                  </a:cubicBezTo>
                  <a:lnTo>
                    <a:pt x="37" y="95"/>
                  </a:lnTo>
                  <a:cubicBezTo>
                    <a:pt x="23" y="140"/>
                    <a:pt x="11" y="165"/>
                    <a:pt x="0" y="198"/>
                  </a:cubicBezTo>
                  <a:cubicBezTo>
                    <a:pt x="0" y="221"/>
                    <a:pt x="0" y="246"/>
                    <a:pt x="11" y="257"/>
                  </a:cubicBezTo>
                  <a:cubicBezTo>
                    <a:pt x="19" y="264"/>
                    <a:pt x="41" y="266"/>
                    <a:pt x="69" y="266"/>
                  </a:cubicBezTo>
                  <a:cubicBezTo>
                    <a:pt x="136" y="266"/>
                    <a:pt x="236" y="251"/>
                    <a:pt x="246" y="235"/>
                  </a:cubicBezTo>
                  <a:cubicBezTo>
                    <a:pt x="280" y="165"/>
                    <a:pt x="316" y="81"/>
                    <a:pt x="26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17;p37">
              <a:extLst>
                <a:ext uri="{FF2B5EF4-FFF2-40B4-BE49-F238E27FC236}">
                  <a16:creationId xmlns:a16="http://schemas.microsoft.com/office/drawing/2014/main" xmlns="" id="{28D5D152-FF56-344E-B325-FEE12BA30269}"/>
                </a:ext>
              </a:extLst>
            </p:cNvPr>
            <p:cNvSpPr/>
            <p:nvPr/>
          </p:nvSpPr>
          <p:spPr>
            <a:xfrm>
              <a:off x="3822669" y="2581369"/>
              <a:ext cx="13994" cy="35703"/>
            </a:xfrm>
            <a:custGeom>
              <a:avLst/>
              <a:gdLst/>
              <a:ahLst/>
              <a:cxnLst/>
              <a:rect l="l" t="t" r="r" b="b"/>
              <a:pathLst>
                <a:path w="185" h="472" extrusionOk="0">
                  <a:moveTo>
                    <a:pt x="106" y="1"/>
                  </a:moveTo>
                  <a:cubicBezTo>
                    <a:pt x="73" y="1"/>
                    <a:pt x="43" y="8"/>
                    <a:pt x="23" y="39"/>
                  </a:cubicBezTo>
                  <a:cubicBezTo>
                    <a:pt x="0" y="64"/>
                    <a:pt x="0" y="134"/>
                    <a:pt x="0" y="178"/>
                  </a:cubicBezTo>
                  <a:cubicBezTo>
                    <a:pt x="11" y="248"/>
                    <a:pt x="34" y="318"/>
                    <a:pt x="45" y="388"/>
                  </a:cubicBezTo>
                  <a:cubicBezTo>
                    <a:pt x="45" y="435"/>
                    <a:pt x="70" y="472"/>
                    <a:pt x="104" y="472"/>
                  </a:cubicBezTo>
                  <a:cubicBezTo>
                    <a:pt x="115" y="435"/>
                    <a:pt x="129" y="413"/>
                    <a:pt x="140" y="377"/>
                  </a:cubicBezTo>
                  <a:cubicBezTo>
                    <a:pt x="151" y="343"/>
                    <a:pt x="151" y="318"/>
                    <a:pt x="115" y="307"/>
                  </a:cubicBezTo>
                  <a:cubicBezTo>
                    <a:pt x="81" y="285"/>
                    <a:pt x="70" y="248"/>
                    <a:pt x="92" y="215"/>
                  </a:cubicBezTo>
                  <a:cubicBezTo>
                    <a:pt x="115" y="145"/>
                    <a:pt x="151" y="75"/>
                    <a:pt x="185" y="5"/>
                  </a:cubicBezTo>
                  <a:cubicBezTo>
                    <a:pt x="160" y="5"/>
                    <a:pt x="132" y="1"/>
                    <a:pt x="106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18;p37">
              <a:extLst>
                <a:ext uri="{FF2B5EF4-FFF2-40B4-BE49-F238E27FC236}">
                  <a16:creationId xmlns:a16="http://schemas.microsoft.com/office/drawing/2014/main" xmlns="" id="{6090121F-2D72-3541-84EF-D0DA1599CDC4}"/>
                </a:ext>
              </a:extLst>
            </p:cNvPr>
            <p:cNvSpPr/>
            <p:nvPr/>
          </p:nvSpPr>
          <p:spPr>
            <a:xfrm>
              <a:off x="3810189" y="2571990"/>
              <a:ext cx="29198" cy="10212"/>
            </a:xfrm>
            <a:custGeom>
              <a:avLst/>
              <a:gdLst/>
              <a:ahLst/>
              <a:cxnLst/>
              <a:rect l="l" t="t" r="r" b="b"/>
              <a:pathLst>
                <a:path w="386" h="135" extrusionOk="0">
                  <a:moveTo>
                    <a:pt x="257" y="1"/>
                  </a:moveTo>
                  <a:cubicBezTo>
                    <a:pt x="199" y="12"/>
                    <a:pt x="154" y="37"/>
                    <a:pt x="95" y="37"/>
                  </a:cubicBezTo>
                  <a:cubicBezTo>
                    <a:pt x="48" y="48"/>
                    <a:pt x="26" y="82"/>
                    <a:pt x="0" y="129"/>
                  </a:cubicBezTo>
                  <a:lnTo>
                    <a:pt x="107" y="129"/>
                  </a:lnTo>
                  <a:cubicBezTo>
                    <a:pt x="110" y="133"/>
                    <a:pt x="114" y="134"/>
                    <a:pt x="117" y="134"/>
                  </a:cubicBezTo>
                  <a:cubicBezTo>
                    <a:pt x="124" y="134"/>
                    <a:pt x="129" y="129"/>
                    <a:pt x="129" y="129"/>
                  </a:cubicBezTo>
                  <a:cubicBezTo>
                    <a:pt x="165" y="93"/>
                    <a:pt x="208" y="78"/>
                    <a:pt x="247" y="78"/>
                  </a:cubicBezTo>
                  <a:cubicBezTo>
                    <a:pt x="258" y="78"/>
                    <a:pt x="269" y="79"/>
                    <a:pt x="280" y="82"/>
                  </a:cubicBezTo>
                  <a:cubicBezTo>
                    <a:pt x="338" y="82"/>
                    <a:pt x="364" y="71"/>
                    <a:pt x="386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19;p37">
              <a:extLst>
                <a:ext uri="{FF2B5EF4-FFF2-40B4-BE49-F238E27FC236}">
                  <a16:creationId xmlns:a16="http://schemas.microsoft.com/office/drawing/2014/main" xmlns="" id="{D329349D-D8A4-5E44-B2B9-3130BC98F6B8}"/>
                </a:ext>
              </a:extLst>
            </p:cNvPr>
            <p:cNvSpPr/>
            <p:nvPr/>
          </p:nvSpPr>
          <p:spPr>
            <a:xfrm>
              <a:off x="3834923" y="2582201"/>
              <a:ext cx="22012" cy="14599"/>
            </a:xfrm>
            <a:custGeom>
              <a:avLst/>
              <a:gdLst/>
              <a:ahLst/>
              <a:cxnLst/>
              <a:rect l="l" t="t" r="r" b="b"/>
              <a:pathLst>
                <a:path w="291" h="193" extrusionOk="0">
                  <a:moveTo>
                    <a:pt x="140" y="1"/>
                  </a:moveTo>
                  <a:cubicBezTo>
                    <a:pt x="132" y="1"/>
                    <a:pt x="124" y="2"/>
                    <a:pt x="118" y="5"/>
                  </a:cubicBezTo>
                  <a:cubicBezTo>
                    <a:pt x="59" y="28"/>
                    <a:pt x="23" y="64"/>
                    <a:pt x="0" y="123"/>
                  </a:cubicBezTo>
                  <a:cubicBezTo>
                    <a:pt x="45" y="112"/>
                    <a:pt x="80" y="107"/>
                    <a:pt x="108" y="107"/>
                  </a:cubicBezTo>
                  <a:cubicBezTo>
                    <a:pt x="173" y="107"/>
                    <a:pt x="198" y="136"/>
                    <a:pt x="221" y="193"/>
                  </a:cubicBezTo>
                  <a:cubicBezTo>
                    <a:pt x="246" y="181"/>
                    <a:pt x="280" y="181"/>
                    <a:pt x="280" y="156"/>
                  </a:cubicBezTo>
                  <a:cubicBezTo>
                    <a:pt x="291" y="145"/>
                    <a:pt x="280" y="112"/>
                    <a:pt x="268" y="98"/>
                  </a:cubicBezTo>
                  <a:cubicBezTo>
                    <a:pt x="246" y="64"/>
                    <a:pt x="221" y="42"/>
                    <a:pt x="187" y="17"/>
                  </a:cubicBezTo>
                  <a:cubicBezTo>
                    <a:pt x="180" y="9"/>
                    <a:pt x="159" y="1"/>
                    <a:pt x="14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20;p37">
              <a:extLst>
                <a:ext uri="{FF2B5EF4-FFF2-40B4-BE49-F238E27FC236}">
                  <a16:creationId xmlns:a16="http://schemas.microsoft.com/office/drawing/2014/main" xmlns="" id="{76CDF5B9-167D-2847-8B19-8DDF5E2F9218}"/>
                </a:ext>
              </a:extLst>
            </p:cNvPr>
            <p:cNvSpPr/>
            <p:nvPr/>
          </p:nvSpPr>
          <p:spPr>
            <a:xfrm>
              <a:off x="3831292" y="2592110"/>
              <a:ext cx="17852" cy="10817"/>
            </a:xfrm>
            <a:custGeom>
              <a:avLst/>
              <a:gdLst/>
              <a:ahLst/>
              <a:cxnLst/>
              <a:rect l="l" t="t" r="r" b="b"/>
              <a:pathLst>
                <a:path w="236" h="143" extrusionOk="0">
                  <a:moveTo>
                    <a:pt x="162" y="0"/>
                  </a:moveTo>
                  <a:cubicBezTo>
                    <a:pt x="156" y="0"/>
                    <a:pt x="148" y="1"/>
                    <a:pt x="140" y="3"/>
                  </a:cubicBezTo>
                  <a:cubicBezTo>
                    <a:pt x="107" y="25"/>
                    <a:pt x="71" y="50"/>
                    <a:pt x="48" y="62"/>
                  </a:cubicBezTo>
                  <a:cubicBezTo>
                    <a:pt x="1" y="106"/>
                    <a:pt x="15" y="131"/>
                    <a:pt x="59" y="131"/>
                  </a:cubicBezTo>
                  <a:cubicBezTo>
                    <a:pt x="96" y="143"/>
                    <a:pt x="129" y="143"/>
                    <a:pt x="166" y="143"/>
                  </a:cubicBezTo>
                  <a:cubicBezTo>
                    <a:pt x="224" y="143"/>
                    <a:pt x="235" y="131"/>
                    <a:pt x="224" y="73"/>
                  </a:cubicBezTo>
                  <a:cubicBezTo>
                    <a:pt x="213" y="24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21;p37">
              <a:extLst>
                <a:ext uri="{FF2B5EF4-FFF2-40B4-BE49-F238E27FC236}">
                  <a16:creationId xmlns:a16="http://schemas.microsoft.com/office/drawing/2014/main" xmlns="" id="{73C1F04A-1D4B-874E-97CB-1134DB05F816}"/>
                </a:ext>
              </a:extLst>
            </p:cNvPr>
            <p:cNvSpPr/>
            <p:nvPr/>
          </p:nvSpPr>
          <p:spPr>
            <a:xfrm>
              <a:off x="3782959" y="2568813"/>
              <a:ext cx="110968" cy="107488"/>
            </a:xfrm>
            <a:custGeom>
              <a:avLst/>
              <a:gdLst/>
              <a:ahLst/>
              <a:cxnLst/>
              <a:rect l="l" t="t" r="r" b="b"/>
              <a:pathLst>
                <a:path w="1467" h="1421" extrusionOk="0">
                  <a:moveTo>
                    <a:pt x="746" y="43"/>
                  </a:moveTo>
                  <a:cubicBezTo>
                    <a:pt x="724" y="113"/>
                    <a:pt x="698" y="124"/>
                    <a:pt x="640" y="124"/>
                  </a:cubicBezTo>
                  <a:cubicBezTo>
                    <a:pt x="629" y="121"/>
                    <a:pt x="618" y="120"/>
                    <a:pt x="607" y="120"/>
                  </a:cubicBezTo>
                  <a:cubicBezTo>
                    <a:pt x="568" y="120"/>
                    <a:pt x="525" y="135"/>
                    <a:pt x="489" y="171"/>
                  </a:cubicBezTo>
                  <a:cubicBezTo>
                    <a:pt x="489" y="171"/>
                    <a:pt x="484" y="176"/>
                    <a:pt x="477" y="176"/>
                  </a:cubicBezTo>
                  <a:cubicBezTo>
                    <a:pt x="474" y="176"/>
                    <a:pt x="470" y="175"/>
                    <a:pt x="467" y="171"/>
                  </a:cubicBezTo>
                  <a:lnTo>
                    <a:pt x="360" y="171"/>
                  </a:lnTo>
                  <a:cubicBezTo>
                    <a:pt x="386" y="124"/>
                    <a:pt x="408" y="90"/>
                    <a:pt x="455" y="79"/>
                  </a:cubicBezTo>
                  <a:cubicBezTo>
                    <a:pt x="514" y="79"/>
                    <a:pt x="559" y="54"/>
                    <a:pt x="617" y="43"/>
                  </a:cubicBezTo>
                  <a:close/>
                  <a:moveTo>
                    <a:pt x="827" y="178"/>
                  </a:moveTo>
                  <a:cubicBezTo>
                    <a:pt x="846" y="178"/>
                    <a:pt x="867" y="186"/>
                    <a:pt x="874" y="194"/>
                  </a:cubicBezTo>
                  <a:cubicBezTo>
                    <a:pt x="908" y="219"/>
                    <a:pt x="933" y="241"/>
                    <a:pt x="955" y="275"/>
                  </a:cubicBezTo>
                  <a:cubicBezTo>
                    <a:pt x="967" y="289"/>
                    <a:pt x="978" y="322"/>
                    <a:pt x="967" y="333"/>
                  </a:cubicBezTo>
                  <a:cubicBezTo>
                    <a:pt x="967" y="358"/>
                    <a:pt x="933" y="358"/>
                    <a:pt x="908" y="370"/>
                  </a:cubicBezTo>
                  <a:cubicBezTo>
                    <a:pt x="885" y="313"/>
                    <a:pt x="860" y="284"/>
                    <a:pt x="795" y="284"/>
                  </a:cubicBezTo>
                  <a:cubicBezTo>
                    <a:pt x="767" y="284"/>
                    <a:pt x="732" y="289"/>
                    <a:pt x="687" y="300"/>
                  </a:cubicBezTo>
                  <a:cubicBezTo>
                    <a:pt x="710" y="241"/>
                    <a:pt x="746" y="205"/>
                    <a:pt x="805" y="182"/>
                  </a:cubicBezTo>
                  <a:cubicBezTo>
                    <a:pt x="811" y="179"/>
                    <a:pt x="819" y="178"/>
                    <a:pt x="827" y="178"/>
                  </a:cubicBezTo>
                  <a:close/>
                  <a:moveTo>
                    <a:pt x="801" y="308"/>
                  </a:moveTo>
                  <a:cubicBezTo>
                    <a:pt x="834" y="308"/>
                    <a:pt x="852" y="332"/>
                    <a:pt x="863" y="381"/>
                  </a:cubicBezTo>
                  <a:cubicBezTo>
                    <a:pt x="874" y="439"/>
                    <a:pt x="863" y="451"/>
                    <a:pt x="805" y="451"/>
                  </a:cubicBezTo>
                  <a:cubicBezTo>
                    <a:pt x="768" y="451"/>
                    <a:pt x="735" y="451"/>
                    <a:pt x="698" y="439"/>
                  </a:cubicBezTo>
                  <a:cubicBezTo>
                    <a:pt x="654" y="439"/>
                    <a:pt x="640" y="414"/>
                    <a:pt x="687" y="370"/>
                  </a:cubicBezTo>
                  <a:cubicBezTo>
                    <a:pt x="710" y="358"/>
                    <a:pt x="746" y="333"/>
                    <a:pt x="779" y="311"/>
                  </a:cubicBezTo>
                  <a:cubicBezTo>
                    <a:pt x="787" y="309"/>
                    <a:pt x="795" y="308"/>
                    <a:pt x="801" y="308"/>
                  </a:cubicBezTo>
                  <a:close/>
                  <a:moveTo>
                    <a:pt x="895" y="63"/>
                  </a:moveTo>
                  <a:cubicBezTo>
                    <a:pt x="933" y="63"/>
                    <a:pt x="968" y="78"/>
                    <a:pt x="1003" y="113"/>
                  </a:cubicBezTo>
                  <a:cubicBezTo>
                    <a:pt x="1036" y="149"/>
                    <a:pt x="1095" y="171"/>
                    <a:pt x="1143" y="194"/>
                  </a:cubicBezTo>
                  <a:cubicBezTo>
                    <a:pt x="1176" y="219"/>
                    <a:pt x="1199" y="241"/>
                    <a:pt x="1199" y="289"/>
                  </a:cubicBezTo>
                  <a:cubicBezTo>
                    <a:pt x="1187" y="344"/>
                    <a:pt x="1165" y="414"/>
                    <a:pt x="1154" y="484"/>
                  </a:cubicBezTo>
                  <a:cubicBezTo>
                    <a:pt x="1118" y="473"/>
                    <a:pt x="1073" y="462"/>
                    <a:pt x="1048" y="439"/>
                  </a:cubicBezTo>
                  <a:cubicBezTo>
                    <a:pt x="1025" y="428"/>
                    <a:pt x="1014" y="392"/>
                    <a:pt x="1014" y="370"/>
                  </a:cubicBezTo>
                  <a:cubicBezTo>
                    <a:pt x="1036" y="263"/>
                    <a:pt x="933" y="149"/>
                    <a:pt x="827" y="149"/>
                  </a:cubicBezTo>
                  <a:lnTo>
                    <a:pt x="735" y="149"/>
                  </a:lnTo>
                  <a:cubicBezTo>
                    <a:pt x="757" y="113"/>
                    <a:pt x="757" y="101"/>
                    <a:pt x="768" y="101"/>
                  </a:cubicBezTo>
                  <a:cubicBezTo>
                    <a:pt x="816" y="78"/>
                    <a:pt x="857" y="63"/>
                    <a:pt x="895" y="63"/>
                  </a:cubicBezTo>
                  <a:close/>
                  <a:moveTo>
                    <a:pt x="631" y="167"/>
                  </a:moveTo>
                  <a:cubicBezTo>
                    <a:pt x="657" y="167"/>
                    <a:pt x="685" y="171"/>
                    <a:pt x="710" y="171"/>
                  </a:cubicBezTo>
                  <a:cubicBezTo>
                    <a:pt x="676" y="241"/>
                    <a:pt x="640" y="311"/>
                    <a:pt x="617" y="381"/>
                  </a:cubicBezTo>
                  <a:cubicBezTo>
                    <a:pt x="595" y="414"/>
                    <a:pt x="606" y="451"/>
                    <a:pt x="640" y="473"/>
                  </a:cubicBezTo>
                  <a:cubicBezTo>
                    <a:pt x="676" y="484"/>
                    <a:pt x="676" y="509"/>
                    <a:pt x="665" y="543"/>
                  </a:cubicBezTo>
                  <a:cubicBezTo>
                    <a:pt x="654" y="579"/>
                    <a:pt x="640" y="601"/>
                    <a:pt x="629" y="638"/>
                  </a:cubicBezTo>
                  <a:cubicBezTo>
                    <a:pt x="595" y="638"/>
                    <a:pt x="570" y="601"/>
                    <a:pt x="570" y="554"/>
                  </a:cubicBezTo>
                  <a:cubicBezTo>
                    <a:pt x="559" y="484"/>
                    <a:pt x="536" y="414"/>
                    <a:pt x="525" y="344"/>
                  </a:cubicBezTo>
                  <a:cubicBezTo>
                    <a:pt x="525" y="300"/>
                    <a:pt x="525" y="230"/>
                    <a:pt x="548" y="205"/>
                  </a:cubicBezTo>
                  <a:cubicBezTo>
                    <a:pt x="568" y="174"/>
                    <a:pt x="598" y="167"/>
                    <a:pt x="631" y="167"/>
                  </a:cubicBezTo>
                  <a:close/>
                  <a:moveTo>
                    <a:pt x="955" y="403"/>
                  </a:moveTo>
                  <a:lnTo>
                    <a:pt x="955" y="403"/>
                  </a:lnTo>
                  <a:cubicBezTo>
                    <a:pt x="1003" y="484"/>
                    <a:pt x="967" y="568"/>
                    <a:pt x="933" y="638"/>
                  </a:cubicBezTo>
                  <a:cubicBezTo>
                    <a:pt x="923" y="654"/>
                    <a:pt x="823" y="669"/>
                    <a:pt x="756" y="669"/>
                  </a:cubicBezTo>
                  <a:cubicBezTo>
                    <a:pt x="728" y="669"/>
                    <a:pt x="706" y="667"/>
                    <a:pt x="698" y="660"/>
                  </a:cubicBezTo>
                  <a:cubicBezTo>
                    <a:pt x="687" y="649"/>
                    <a:pt x="687" y="624"/>
                    <a:pt x="687" y="601"/>
                  </a:cubicBezTo>
                  <a:cubicBezTo>
                    <a:pt x="698" y="568"/>
                    <a:pt x="710" y="543"/>
                    <a:pt x="724" y="498"/>
                  </a:cubicBezTo>
                  <a:lnTo>
                    <a:pt x="805" y="498"/>
                  </a:lnTo>
                  <a:cubicBezTo>
                    <a:pt x="849" y="498"/>
                    <a:pt x="886" y="484"/>
                    <a:pt x="897" y="428"/>
                  </a:cubicBezTo>
                  <a:cubicBezTo>
                    <a:pt x="908" y="414"/>
                    <a:pt x="933" y="414"/>
                    <a:pt x="955" y="403"/>
                  </a:cubicBezTo>
                  <a:close/>
                  <a:moveTo>
                    <a:pt x="478" y="333"/>
                  </a:moveTo>
                  <a:cubicBezTo>
                    <a:pt x="489" y="403"/>
                    <a:pt x="514" y="473"/>
                    <a:pt x="525" y="554"/>
                  </a:cubicBezTo>
                  <a:cubicBezTo>
                    <a:pt x="536" y="638"/>
                    <a:pt x="559" y="671"/>
                    <a:pt x="654" y="694"/>
                  </a:cubicBezTo>
                  <a:cubicBezTo>
                    <a:pt x="710" y="708"/>
                    <a:pt x="757" y="719"/>
                    <a:pt x="816" y="730"/>
                  </a:cubicBezTo>
                  <a:cubicBezTo>
                    <a:pt x="816" y="752"/>
                    <a:pt x="805" y="777"/>
                    <a:pt x="793" y="811"/>
                  </a:cubicBezTo>
                  <a:cubicBezTo>
                    <a:pt x="765" y="884"/>
                    <a:pt x="738" y="908"/>
                    <a:pt x="681" y="908"/>
                  </a:cubicBezTo>
                  <a:cubicBezTo>
                    <a:pt x="666" y="908"/>
                    <a:pt x="649" y="906"/>
                    <a:pt x="629" y="903"/>
                  </a:cubicBezTo>
                  <a:cubicBezTo>
                    <a:pt x="570" y="892"/>
                    <a:pt x="525" y="881"/>
                    <a:pt x="478" y="870"/>
                  </a:cubicBezTo>
                  <a:cubicBezTo>
                    <a:pt x="408" y="859"/>
                    <a:pt x="374" y="822"/>
                    <a:pt x="360" y="752"/>
                  </a:cubicBezTo>
                  <a:cubicBezTo>
                    <a:pt x="360" y="671"/>
                    <a:pt x="349" y="590"/>
                    <a:pt x="338" y="509"/>
                  </a:cubicBezTo>
                  <a:cubicBezTo>
                    <a:pt x="327" y="428"/>
                    <a:pt x="386" y="344"/>
                    <a:pt x="478" y="333"/>
                  </a:cubicBezTo>
                  <a:close/>
                  <a:moveTo>
                    <a:pt x="1036" y="484"/>
                  </a:moveTo>
                  <a:cubicBezTo>
                    <a:pt x="1073" y="509"/>
                    <a:pt x="1129" y="520"/>
                    <a:pt x="1154" y="554"/>
                  </a:cubicBezTo>
                  <a:cubicBezTo>
                    <a:pt x="1176" y="579"/>
                    <a:pt x="1176" y="613"/>
                    <a:pt x="1176" y="649"/>
                  </a:cubicBezTo>
                  <a:cubicBezTo>
                    <a:pt x="1165" y="694"/>
                    <a:pt x="1143" y="741"/>
                    <a:pt x="1118" y="789"/>
                  </a:cubicBezTo>
                  <a:cubicBezTo>
                    <a:pt x="1106" y="800"/>
                    <a:pt x="1084" y="811"/>
                    <a:pt x="1073" y="811"/>
                  </a:cubicBezTo>
                  <a:cubicBezTo>
                    <a:pt x="1014" y="847"/>
                    <a:pt x="967" y="870"/>
                    <a:pt x="919" y="892"/>
                  </a:cubicBezTo>
                  <a:cubicBezTo>
                    <a:pt x="890" y="915"/>
                    <a:pt x="865" y="924"/>
                    <a:pt x="842" y="924"/>
                  </a:cubicBezTo>
                  <a:cubicBezTo>
                    <a:pt x="829" y="924"/>
                    <a:pt x="817" y="921"/>
                    <a:pt x="805" y="917"/>
                  </a:cubicBezTo>
                  <a:cubicBezTo>
                    <a:pt x="827" y="847"/>
                    <a:pt x="838" y="800"/>
                    <a:pt x="863" y="741"/>
                  </a:cubicBezTo>
                  <a:cubicBezTo>
                    <a:pt x="874" y="730"/>
                    <a:pt x="886" y="708"/>
                    <a:pt x="886" y="708"/>
                  </a:cubicBezTo>
                  <a:cubicBezTo>
                    <a:pt x="967" y="708"/>
                    <a:pt x="989" y="660"/>
                    <a:pt x="1003" y="601"/>
                  </a:cubicBezTo>
                  <a:cubicBezTo>
                    <a:pt x="1014" y="568"/>
                    <a:pt x="1025" y="532"/>
                    <a:pt x="1036" y="484"/>
                  </a:cubicBezTo>
                  <a:close/>
                  <a:moveTo>
                    <a:pt x="1212" y="414"/>
                  </a:moveTo>
                  <a:cubicBezTo>
                    <a:pt x="1305" y="414"/>
                    <a:pt x="1352" y="451"/>
                    <a:pt x="1375" y="532"/>
                  </a:cubicBezTo>
                  <a:cubicBezTo>
                    <a:pt x="1386" y="579"/>
                    <a:pt x="1397" y="624"/>
                    <a:pt x="1397" y="671"/>
                  </a:cubicBezTo>
                  <a:cubicBezTo>
                    <a:pt x="1397" y="683"/>
                    <a:pt x="1397" y="694"/>
                    <a:pt x="1386" y="708"/>
                  </a:cubicBezTo>
                  <a:cubicBezTo>
                    <a:pt x="1363" y="777"/>
                    <a:pt x="1327" y="833"/>
                    <a:pt x="1305" y="892"/>
                  </a:cubicBezTo>
                  <a:cubicBezTo>
                    <a:pt x="1282" y="962"/>
                    <a:pt x="1212" y="987"/>
                    <a:pt x="1143" y="987"/>
                  </a:cubicBezTo>
                  <a:cubicBezTo>
                    <a:pt x="1136" y="988"/>
                    <a:pt x="1129" y="989"/>
                    <a:pt x="1123" y="989"/>
                  </a:cubicBezTo>
                  <a:cubicBezTo>
                    <a:pt x="1066" y="989"/>
                    <a:pt x="1033" y="945"/>
                    <a:pt x="1003" y="892"/>
                  </a:cubicBezTo>
                  <a:cubicBezTo>
                    <a:pt x="1025" y="881"/>
                    <a:pt x="1048" y="870"/>
                    <a:pt x="1059" y="870"/>
                  </a:cubicBezTo>
                  <a:cubicBezTo>
                    <a:pt x="1129" y="870"/>
                    <a:pt x="1165" y="822"/>
                    <a:pt x="1176" y="764"/>
                  </a:cubicBezTo>
                  <a:cubicBezTo>
                    <a:pt x="1187" y="730"/>
                    <a:pt x="1212" y="694"/>
                    <a:pt x="1224" y="660"/>
                  </a:cubicBezTo>
                  <a:cubicBezTo>
                    <a:pt x="1224" y="638"/>
                    <a:pt x="1235" y="590"/>
                    <a:pt x="1224" y="568"/>
                  </a:cubicBezTo>
                  <a:cubicBezTo>
                    <a:pt x="1176" y="520"/>
                    <a:pt x="1212" y="462"/>
                    <a:pt x="1212" y="414"/>
                  </a:cubicBezTo>
                  <a:close/>
                  <a:moveTo>
                    <a:pt x="397" y="205"/>
                  </a:moveTo>
                  <a:cubicBezTo>
                    <a:pt x="430" y="205"/>
                    <a:pt x="455" y="205"/>
                    <a:pt x="467" y="241"/>
                  </a:cubicBezTo>
                  <a:cubicBezTo>
                    <a:pt x="478" y="275"/>
                    <a:pt x="444" y="289"/>
                    <a:pt x="419" y="289"/>
                  </a:cubicBezTo>
                  <a:cubicBezTo>
                    <a:pt x="327" y="322"/>
                    <a:pt x="268" y="428"/>
                    <a:pt x="291" y="532"/>
                  </a:cubicBezTo>
                  <a:cubicBezTo>
                    <a:pt x="305" y="601"/>
                    <a:pt x="316" y="660"/>
                    <a:pt x="316" y="730"/>
                  </a:cubicBezTo>
                  <a:cubicBezTo>
                    <a:pt x="327" y="822"/>
                    <a:pt x="338" y="859"/>
                    <a:pt x="430" y="917"/>
                  </a:cubicBezTo>
                  <a:cubicBezTo>
                    <a:pt x="419" y="951"/>
                    <a:pt x="419" y="987"/>
                    <a:pt x="408" y="1021"/>
                  </a:cubicBezTo>
                  <a:cubicBezTo>
                    <a:pt x="386" y="1009"/>
                    <a:pt x="360" y="998"/>
                    <a:pt x="349" y="998"/>
                  </a:cubicBezTo>
                  <a:cubicBezTo>
                    <a:pt x="246" y="998"/>
                    <a:pt x="187" y="940"/>
                    <a:pt x="165" y="847"/>
                  </a:cubicBezTo>
                  <a:cubicBezTo>
                    <a:pt x="140" y="777"/>
                    <a:pt x="117" y="708"/>
                    <a:pt x="95" y="638"/>
                  </a:cubicBezTo>
                  <a:lnTo>
                    <a:pt x="95" y="624"/>
                  </a:lnTo>
                  <a:cubicBezTo>
                    <a:pt x="117" y="509"/>
                    <a:pt x="140" y="392"/>
                    <a:pt x="165" y="275"/>
                  </a:cubicBezTo>
                  <a:cubicBezTo>
                    <a:pt x="176" y="252"/>
                    <a:pt x="221" y="230"/>
                    <a:pt x="257" y="219"/>
                  </a:cubicBezTo>
                  <a:cubicBezTo>
                    <a:pt x="305" y="219"/>
                    <a:pt x="349" y="219"/>
                    <a:pt x="397" y="205"/>
                  </a:cubicBezTo>
                  <a:close/>
                  <a:moveTo>
                    <a:pt x="548" y="928"/>
                  </a:moveTo>
                  <a:cubicBezTo>
                    <a:pt x="617" y="940"/>
                    <a:pt x="676" y="940"/>
                    <a:pt x="746" y="951"/>
                  </a:cubicBezTo>
                  <a:cubicBezTo>
                    <a:pt x="757" y="951"/>
                    <a:pt x="768" y="962"/>
                    <a:pt x="779" y="962"/>
                  </a:cubicBezTo>
                  <a:cubicBezTo>
                    <a:pt x="827" y="962"/>
                    <a:pt x="874" y="962"/>
                    <a:pt x="919" y="951"/>
                  </a:cubicBezTo>
                  <a:cubicBezTo>
                    <a:pt x="934" y="946"/>
                    <a:pt x="945" y="943"/>
                    <a:pt x="954" y="943"/>
                  </a:cubicBezTo>
                  <a:cubicBezTo>
                    <a:pt x="967" y="943"/>
                    <a:pt x="976" y="949"/>
                    <a:pt x="989" y="962"/>
                  </a:cubicBezTo>
                  <a:cubicBezTo>
                    <a:pt x="1014" y="998"/>
                    <a:pt x="1048" y="1021"/>
                    <a:pt x="1084" y="1057"/>
                  </a:cubicBezTo>
                  <a:cubicBezTo>
                    <a:pt x="1084" y="1102"/>
                    <a:pt x="1048" y="1138"/>
                    <a:pt x="1003" y="1160"/>
                  </a:cubicBezTo>
                  <a:cubicBezTo>
                    <a:pt x="955" y="1171"/>
                    <a:pt x="919" y="1208"/>
                    <a:pt x="886" y="1230"/>
                  </a:cubicBezTo>
                  <a:cubicBezTo>
                    <a:pt x="842" y="1258"/>
                    <a:pt x="810" y="1273"/>
                    <a:pt x="781" y="1273"/>
                  </a:cubicBezTo>
                  <a:cubicBezTo>
                    <a:pt x="748" y="1273"/>
                    <a:pt x="718" y="1255"/>
                    <a:pt x="676" y="1219"/>
                  </a:cubicBezTo>
                  <a:cubicBezTo>
                    <a:pt x="629" y="1183"/>
                    <a:pt x="570" y="1149"/>
                    <a:pt x="514" y="1102"/>
                  </a:cubicBezTo>
                  <a:cubicBezTo>
                    <a:pt x="489" y="1079"/>
                    <a:pt x="467" y="1043"/>
                    <a:pt x="467" y="1009"/>
                  </a:cubicBezTo>
                  <a:cubicBezTo>
                    <a:pt x="455" y="940"/>
                    <a:pt x="489" y="928"/>
                    <a:pt x="548" y="928"/>
                  </a:cubicBezTo>
                  <a:close/>
                  <a:moveTo>
                    <a:pt x="1386" y="859"/>
                  </a:moveTo>
                  <a:cubicBezTo>
                    <a:pt x="1397" y="892"/>
                    <a:pt x="1408" y="928"/>
                    <a:pt x="1408" y="951"/>
                  </a:cubicBezTo>
                  <a:cubicBezTo>
                    <a:pt x="1422" y="1032"/>
                    <a:pt x="1327" y="1171"/>
                    <a:pt x="1257" y="1208"/>
                  </a:cubicBezTo>
                  <a:cubicBezTo>
                    <a:pt x="1224" y="1219"/>
                    <a:pt x="1176" y="1241"/>
                    <a:pt x="1143" y="1252"/>
                  </a:cubicBezTo>
                  <a:cubicBezTo>
                    <a:pt x="1101" y="1282"/>
                    <a:pt x="1074" y="1296"/>
                    <a:pt x="1045" y="1296"/>
                  </a:cubicBezTo>
                  <a:cubicBezTo>
                    <a:pt x="1016" y="1296"/>
                    <a:pt x="985" y="1282"/>
                    <a:pt x="933" y="1252"/>
                  </a:cubicBezTo>
                  <a:cubicBezTo>
                    <a:pt x="967" y="1230"/>
                    <a:pt x="989" y="1208"/>
                    <a:pt x="1025" y="1208"/>
                  </a:cubicBezTo>
                  <a:cubicBezTo>
                    <a:pt x="1084" y="1183"/>
                    <a:pt x="1118" y="1149"/>
                    <a:pt x="1129" y="1079"/>
                  </a:cubicBezTo>
                  <a:cubicBezTo>
                    <a:pt x="1143" y="1068"/>
                    <a:pt x="1154" y="1043"/>
                    <a:pt x="1165" y="1043"/>
                  </a:cubicBezTo>
                  <a:cubicBezTo>
                    <a:pt x="1268" y="1021"/>
                    <a:pt x="1352" y="973"/>
                    <a:pt x="1375" y="859"/>
                  </a:cubicBezTo>
                  <a:close/>
                  <a:moveTo>
                    <a:pt x="95" y="800"/>
                  </a:moveTo>
                  <a:cubicBezTo>
                    <a:pt x="106" y="847"/>
                    <a:pt x="117" y="881"/>
                    <a:pt x="129" y="917"/>
                  </a:cubicBezTo>
                  <a:cubicBezTo>
                    <a:pt x="165" y="973"/>
                    <a:pt x="198" y="1032"/>
                    <a:pt x="268" y="1043"/>
                  </a:cubicBezTo>
                  <a:cubicBezTo>
                    <a:pt x="386" y="1043"/>
                    <a:pt x="467" y="1113"/>
                    <a:pt x="548" y="1183"/>
                  </a:cubicBezTo>
                  <a:cubicBezTo>
                    <a:pt x="606" y="1219"/>
                    <a:pt x="665" y="1278"/>
                    <a:pt x="724" y="1322"/>
                  </a:cubicBezTo>
                  <a:cubicBezTo>
                    <a:pt x="687" y="1370"/>
                    <a:pt x="640" y="1370"/>
                    <a:pt x="595" y="1370"/>
                  </a:cubicBezTo>
                  <a:cubicBezTo>
                    <a:pt x="478" y="1336"/>
                    <a:pt x="360" y="1300"/>
                    <a:pt x="246" y="1266"/>
                  </a:cubicBezTo>
                  <a:lnTo>
                    <a:pt x="235" y="1266"/>
                  </a:lnTo>
                  <a:cubicBezTo>
                    <a:pt x="151" y="1219"/>
                    <a:pt x="36" y="940"/>
                    <a:pt x="70" y="847"/>
                  </a:cubicBezTo>
                  <a:cubicBezTo>
                    <a:pt x="70" y="833"/>
                    <a:pt x="81" y="822"/>
                    <a:pt x="95" y="800"/>
                  </a:cubicBezTo>
                  <a:close/>
                  <a:moveTo>
                    <a:pt x="682" y="0"/>
                  </a:moveTo>
                  <a:cubicBezTo>
                    <a:pt x="652" y="0"/>
                    <a:pt x="622" y="9"/>
                    <a:pt x="595" y="20"/>
                  </a:cubicBezTo>
                  <a:cubicBezTo>
                    <a:pt x="548" y="32"/>
                    <a:pt x="514" y="54"/>
                    <a:pt x="467" y="54"/>
                  </a:cubicBezTo>
                  <a:cubicBezTo>
                    <a:pt x="397" y="54"/>
                    <a:pt x="349" y="90"/>
                    <a:pt x="316" y="149"/>
                  </a:cubicBezTo>
                  <a:cubicBezTo>
                    <a:pt x="305" y="160"/>
                    <a:pt x="279" y="171"/>
                    <a:pt x="268" y="171"/>
                  </a:cubicBezTo>
                  <a:cubicBezTo>
                    <a:pt x="165" y="182"/>
                    <a:pt x="117" y="219"/>
                    <a:pt x="95" y="311"/>
                  </a:cubicBezTo>
                  <a:cubicBezTo>
                    <a:pt x="81" y="370"/>
                    <a:pt x="70" y="439"/>
                    <a:pt x="59" y="498"/>
                  </a:cubicBezTo>
                  <a:cubicBezTo>
                    <a:pt x="36" y="568"/>
                    <a:pt x="25" y="638"/>
                    <a:pt x="70" y="708"/>
                  </a:cubicBezTo>
                  <a:cubicBezTo>
                    <a:pt x="81" y="730"/>
                    <a:pt x="81" y="752"/>
                    <a:pt x="59" y="777"/>
                  </a:cubicBezTo>
                  <a:cubicBezTo>
                    <a:pt x="11" y="822"/>
                    <a:pt x="0" y="881"/>
                    <a:pt x="25" y="940"/>
                  </a:cubicBezTo>
                  <a:cubicBezTo>
                    <a:pt x="48" y="1032"/>
                    <a:pt x="81" y="1127"/>
                    <a:pt x="129" y="1208"/>
                  </a:cubicBezTo>
                  <a:cubicBezTo>
                    <a:pt x="151" y="1252"/>
                    <a:pt x="187" y="1289"/>
                    <a:pt x="235" y="1300"/>
                  </a:cubicBezTo>
                  <a:cubicBezTo>
                    <a:pt x="349" y="1347"/>
                    <a:pt x="467" y="1381"/>
                    <a:pt x="584" y="1417"/>
                  </a:cubicBezTo>
                  <a:cubicBezTo>
                    <a:pt x="599" y="1420"/>
                    <a:pt x="614" y="1421"/>
                    <a:pt x="628" y="1421"/>
                  </a:cubicBezTo>
                  <a:cubicBezTo>
                    <a:pt x="683" y="1421"/>
                    <a:pt x="736" y="1402"/>
                    <a:pt x="779" y="1347"/>
                  </a:cubicBezTo>
                  <a:cubicBezTo>
                    <a:pt x="804" y="1316"/>
                    <a:pt x="843" y="1300"/>
                    <a:pt x="881" y="1300"/>
                  </a:cubicBezTo>
                  <a:cubicBezTo>
                    <a:pt x="899" y="1300"/>
                    <a:pt x="918" y="1304"/>
                    <a:pt x="933" y="1311"/>
                  </a:cubicBezTo>
                  <a:cubicBezTo>
                    <a:pt x="972" y="1334"/>
                    <a:pt x="1010" y="1345"/>
                    <a:pt x="1047" y="1345"/>
                  </a:cubicBezTo>
                  <a:cubicBezTo>
                    <a:pt x="1088" y="1345"/>
                    <a:pt x="1128" y="1331"/>
                    <a:pt x="1165" y="1300"/>
                  </a:cubicBezTo>
                  <a:cubicBezTo>
                    <a:pt x="1187" y="1289"/>
                    <a:pt x="1199" y="1278"/>
                    <a:pt x="1224" y="1278"/>
                  </a:cubicBezTo>
                  <a:cubicBezTo>
                    <a:pt x="1338" y="1241"/>
                    <a:pt x="1386" y="1160"/>
                    <a:pt x="1433" y="1068"/>
                  </a:cubicBezTo>
                  <a:cubicBezTo>
                    <a:pt x="1467" y="998"/>
                    <a:pt x="1467" y="940"/>
                    <a:pt x="1444" y="870"/>
                  </a:cubicBezTo>
                  <a:cubicBezTo>
                    <a:pt x="1408" y="822"/>
                    <a:pt x="1397" y="777"/>
                    <a:pt x="1444" y="719"/>
                  </a:cubicBezTo>
                  <a:lnTo>
                    <a:pt x="1444" y="683"/>
                  </a:lnTo>
                  <a:cubicBezTo>
                    <a:pt x="1456" y="498"/>
                    <a:pt x="1397" y="428"/>
                    <a:pt x="1246" y="358"/>
                  </a:cubicBezTo>
                  <a:lnTo>
                    <a:pt x="1235" y="358"/>
                  </a:lnTo>
                  <a:lnTo>
                    <a:pt x="1235" y="333"/>
                  </a:lnTo>
                  <a:cubicBezTo>
                    <a:pt x="1257" y="230"/>
                    <a:pt x="1235" y="182"/>
                    <a:pt x="1129" y="149"/>
                  </a:cubicBezTo>
                  <a:cubicBezTo>
                    <a:pt x="1095" y="135"/>
                    <a:pt x="1059" y="113"/>
                    <a:pt x="1036" y="90"/>
                  </a:cubicBezTo>
                  <a:cubicBezTo>
                    <a:pt x="996" y="50"/>
                    <a:pt x="946" y="27"/>
                    <a:pt x="892" y="27"/>
                  </a:cubicBezTo>
                  <a:cubicBezTo>
                    <a:pt x="867" y="27"/>
                    <a:pt x="842" y="32"/>
                    <a:pt x="816" y="43"/>
                  </a:cubicBezTo>
                  <a:lnTo>
                    <a:pt x="779" y="43"/>
                  </a:lnTo>
                  <a:cubicBezTo>
                    <a:pt x="750" y="11"/>
                    <a:pt x="716" y="0"/>
                    <a:pt x="6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22;p37">
              <a:extLst>
                <a:ext uri="{FF2B5EF4-FFF2-40B4-BE49-F238E27FC236}">
                  <a16:creationId xmlns:a16="http://schemas.microsoft.com/office/drawing/2014/main" xmlns="" id="{15BDDAF6-5011-9E45-87EE-0348D41A1407}"/>
                </a:ext>
              </a:extLst>
            </p:cNvPr>
            <p:cNvSpPr/>
            <p:nvPr/>
          </p:nvSpPr>
          <p:spPr>
            <a:xfrm>
              <a:off x="3586599" y="2337886"/>
              <a:ext cx="29274" cy="60741"/>
            </a:xfrm>
            <a:custGeom>
              <a:avLst/>
              <a:gdLst/>
              <a:ahLst/>
              <a:cxnLst/>
              <a:rect l="l" t="t" r="r" b="b"/>
              <a:pathLst>
                <a:path w="387" h="803" extrusionOk="0">
                  <a:moveTo>
                    <a:pt x="71" y="0"/>
                  </a:moveTo>
                  <a:cubicBezTo>
                    <a:pt x="48" y="0"/>
                    <a:pt x="12" y="0"/>
                    <a:pt x="12" y="34"/>
                  </a:cubicBezTo>
                  <a:cubicBezTo>
                    <a:pt x="1" y="70"/>
                    <a:pt x="23" y="70"/>
                    <a:pt x="48" y="81"/>
                  </a:cubicBezTo>
                  <a:cubicBezTo>
                    <a:pt x="152" y="115"/>
                    <a:pt x="210" y="221"/>
                    <a:pt x="188" y="324"/>
                  </a:cubicBezTo>
                  <a:cubicBezTo>
                    <a:pt x="177" y="383"/>
                    <a:pt x="163" y="453"/>
                    <a:pt x="163" y="523"/>
                  </a:cubicBezTo>
                  <a:cubicBezTo>
                    <a:pt x="152" y="618"/>
                    <a:pt x="129" y="640"/>
                    <a:pt x="48" y="710"/>
                  </a:cubicBezTo>
                  <a:cubicBezTo>
                    <a:pt x="48" y="743"/>
                    <a:pt x="59" y="769"/>
                    <a:pt x="71" y="802"/>
                  </a:cubicBezTo>
                  <a:cubicBezTo>
                    <a:pt x="82" y="802"/>
                    <a:pt x="107" y="791"/>
                    <a:pt x="129" y="791"/>
                  </a:cubicBezTo>
                  <a:cubicBezTo>
                    <a:pt x="233" y="791"/>
                    <a:pt x="280" y="732"/>
                    <a:pt x="316" y="640"/>
                  </a:cubicBezTo>
                  <a:cubicBezTo>
                    <a:pt x="328" y="570"/>
                    <a:pt x="350" y="500"/>
                    <a:pt x="372" y="431"/>
                  </a:cubicBezTo>
                  <a:cubicBezTo>
                    <a:pt x="386" y="431"/>
                    <a:pt x="386" y="419"/>
                    <a:pt x="386" y="419"/>
                  </a:cubicBezTo>
                  <a:cubicBezTo>
                    <a:pt x="361" y="302"/>
                    <a:pt x="339" y="174"/>
                    <a:pt x="302" y="59"/>
                  </a:cubicBezTo>
                  <a:cubicBezTo>
                    <a:pt x="302" y="34"/>
                    <a:pt x="258" y="23"/>
                    <a:pt x="221" y="12"/>
                  </a:cubicBezTo>
                  <a:cubicBezTo>
                    <a:pt x="177" y="0"/>
                    <a:pt x="129" y="0"/>
                    <a:pt x="7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23;p37">
              <a:extLst>
                <a:ext uri="{FF2B5EF4-FFF2-40B4-BE49-F238E27FC236}">
                  <a16:creationId xmlns:a16="http://schemas.microsoft.com/office/drawing/2014/main" xmlns="" id="{F14C5E49-E32F-0B47-8CF5-3436161A0F33}"/>
                </a:ext>
              </a:extLst>
            </p:cNvPr>
            <p:cNvSpPr/>
            <p:nvPr/>
          </p:nvSpPr>
          <p:spPr>
            <a:xfrm>
              <a:off x="3539930" y="2392195"/>
              <a:ext cx="47579" cy="26324"/>
            </a:xfrm>
            <a:custGeom>
              <a:avLst/>
              <a:gdLst/>
              <a:ahLst/>
              <a:cxnLst/>
              <a:rect l="l" t="t" r="r" b="b"/>
              <a:pathLst>
                <a:path w="629" h="348" extrusionOk="0">
                  <a:moveTo>
                    <a:pt x="568" y="0"/>
                  </a:moveTo>
                  <a:cubicBezTo>
                    <a:pt x="559" y="0"/>
                    <a:pt x="548" y="1"/>
                    <a:pt x="537" y="3"/>
                  </a:cubicBezTo>
                  <a:cubicBezTo>
                    <a:pt x="478" y="14"/>
                    <a:pt x="408" y="14"/>
                    <a:pt x="350" y="25"/>
                  </a:cubicBezTo>
                  <a:cubicBezTo>
                    <a:pt x="338" y="25"/>
                    <a:pt x="327" y="39"/>
                    <a:pt x="305" y="39"/>
                  </a:cubicBezTo>
                  <a:cubicBezTo>
                    <a:pt x="257" y="39"/>
                    <a:pt x="210" y="39"/>
                    <a:pt x="176" y="25"/>
                  </a:cubicBezTo>
                  <a:cubicBezTo>
                    <a:pt x="162" y="21"/>
                    <a:pt x="150" y="18"/>
                    <a:pt x="139" y="18"/>
                  </a:cubicBezTo>
                  <a:cubicBezTo>
                    <a:pt x="124" y="18"/>
                    <a:pt x="113" y="24"/>
                    <a:pt x="106" y="39"/>
                  </a:cubicBezTo>
                  <a:cubicBezTo>
                    <a:pt x="70" y="62"/>
                    <a:pt x="37" y="95"/>
                    <a:pt x="0" y="120"/>
                  </a:cubicBezTo>
                  <a:cubicBezTo>
                    <a:pt x="12" y="179"/>
                    <a:pt x="37" y="213"/>
                    <a:pt x="95" y="235"/>
                  </a:cubicBezTo>
                  <a:cubicBezTo>
                    <a:pt x="140" y="249"/>
                    <a:pt x="176" y="271"/>
                    <a:pt x="210" y="305"/>
                  </a:cubicBezTo>
                  <a:cubicBezTo>
                    <a:pt x="249" y="333"/>
                    <a:pt x="277" y="348"/>
                    <a:pt x="305" y="348"/>
                  </a:cubicBezTo>
                  <a:cubicBezTo>
                    <a:pt x="336" y="348"/>
                    <a:pt x="366" y="330"/>
                    <a:pt x="408" y="294"/>
                  </a:cubicBezTo>
                  <a:cubicBezTo>
                    <a:pt x="467" y="260"/>
                    <a:pt x="526" y="224"/>
                    <a:pt x="570" y="179"/>
                  </a:cubicBezTo>
                  <a:cubicBezTo>
                    <a:pt x="607" y="154"/>
                    <a:pt x="618" y="109"/>
                    <a:pt x="629" y="73"/>
                  </a:cubicBezTo>
                  <a:cubicBezTo>
                    <a:pt x="629" y="24"/>
                    <a:pt x="613" y="0"/>
                    <a:pt x="56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24;p37">
              <a:extLst>
                <a:ext uri="{FF2B5EF4-FFF2-40B4-BE49-F238E27FC236}">
                  <a16:creationId xmlns:a16="http://schemas.microsoft.com/office/drawing/2014/main" xmlns="" id="{21C06AF3-43C0-794C-804E-215EF25385FA}"/>
                </a:ext>
              </a:extLst>
            </p:cNvPr>
            <p:cNvSpPr/>
            <p:nvPr/>
          </p:nvSpPr>
          <p:spPr>
            <a:xfrm>
              <a:off x="3560201" y="2347568"/>
              <a:ext cx="37897" cy="43116"/>
            </a:xfrm>
            <a:custGeom>
              <a:avLst/>
              <a:gdLst/>
              <a:ahLst/>
              <a:cxnLst/>
              <a:rect l="l" t="t" r="r" b="b"/>
              <a:pathLst>
                <a:path w="501" h="570" extrusionOk="0">
                  <a:moveTo>
                    <a:pt x="350" y="1"/>
                  </a:moveTo>
                  <a:cubicBezTo>
                    <a:pt x="327" y="71"/>
                    <a:pt x="316" y="141"/>
                    <a:pt x="302" y="210"/>
                  </a:cubicBezTo>
                  <a:cubicBezTo>
                    <a:pt x="291" y="303"/>
                    <a:pt x="258" y="336"/>
                    <a:pt x="177" y="361"/>
                  </a:cubicBezTo>
                  <a:cubicBezTo>
                    <a:pt x="118" y="361"/>
                    <a:pt x="59" y="372"/>
                    <a:pt x="1" y="395"/>
                  </a:cubicBezTo>
                  <a:cubicBezTo>
                    <a:pt x="12" y="406"/>
                    <a:pt x="12" y="442"/>
                    <a:pt x="23" y="476"/>
                  </a:cubicBezTo>
                  <a:cubicBezTo>
                    <a:pt x="57" y="545"/>
                    <a:pt x="86" y="569"/>
                    <a:pt x="134" y="569"/>
                  </a:cubicBezTo>
                  <a:cubicBezTo>
                    <a:pt x="152" y="569"/>
                    <a:pt x="173" y="566"/>
                    <a:pt x="199" y="560"/>
                  </a:cubicBezTo>
                  <a:cubicBezTo>
                    <a:pt x="246" y="546"/>
                    <a:pt x="291" y="546"/>
                    <a:pt x="350" y="534"/>
                  </a:cubicBezTo>
                  <a:cubicBezTo>
                    <a:pt x="420" y="512"/>
                    <a:pt x="442" y="490"/>
                    <a:pt x="456" y="406"/>
                  </a:cubicBezTo>
                  <a:cubicBezTo>
                    <a:pt x="467" y="336"/>
                    <a:pt x="478" y="255"/>
                    <a:pt x="489" y="174"/>
                  </a:cubicBezTo>
                  <a:cubicBezTo>
                    <a:pt x="501" y="93"/>
                    <a:pt x="442" y="12"/>
                    <a:pt x="35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25;p37">
              <a:extLst>
                <a:ext uri="{FF2B5EF4-FFF2-40B4-BE49-F238E27FC236}">
                  <a16:creationId xmlns:a16="http://schemas.microsoft.com/office/drawing/2014/main" xmlns="" id="{D25C6246-3885-0C4F-B3FC-B0C1C30817CC}"/>
                </a:ext>
              </a:extLst>
            </p:cNvPr>
            <p:cNvSpPr/>
            <p:nvPr/>
          </p:nvSpPr>
          <p:spPr>
            <a:xfrm>
              <a:off x="3567160" y="2382664"/>
              <a:ext cx="52950" cy="42814"/>
            </a:xfrm>
            <a:custGeom>
              <a:avLst/>
              <a:gdLst/>
              <a:ahLst/>
              <a:cxnLst/>
              <a:rect l="l" t="t" r="r" b="b"/>
              <a:pathLst>
                <a:path w="700" h="566" extrusionOk="0">
                  <a:moveTo>
                    <a:pt x="643" y="1"/>
                  </a:moveTo>
                  <a:cubicBezTo>
                    <a:pt x="618" y="48"/>
                    <a:pt x="607" y="82"/>
                    <a:pt x="596" y="118"/>
                  </a:cubicBezTo>
                  <a:cubicBezTo>
                    <a:pt x="573" y="177"/>
                    <a:pt x="537" y="235"/>
                    <a:pt x="467" y="235"/>
                  </a:cubicBezTo>
                  <a:cubicBezTo>
                    <a:pt x="339" y="246"/>
                    <a:pt x="269" y="316"/>
                    <a:pt x="188" y="375"/>
                  </a:cubicBezTo>
                  <a:cubicBezTo>
                    <a:pt x="118" y="420"/>
                    <a:pt x="59" y="467"/>
                    <a:pt x="1" y="526"/>
                  </a:cubicBezTo>
                  <a:cubicBezTo>
                    <a:pt x="25" y="556"/>
                    <a:pt x="54" y="566"/>
                    <a:pt x="84" y="566"/>
                  </a:cubicBezTo>
                  <a:cubicBezTo>
                    <a:pt x="99" y="566"/>
                    <a:pt x="114" y="563"/>
                    <a:pt x="129" y="559"/>
                  </a:cubicBezTo>
                  <a:cubicBezTo>
                    <a:pt x="258" y="537"/>
                    <a:pt x="375" y="501"/>
                    <a:pt x="490" y="467"/>
                  </a:cubicBezTo>
                  <a:cubicBezTo>
                    <a:pt x="585" y="420"/>
                    <a:pt x="699" y="140"/>
                    <a:pt x="666" y="48"/>
                  </a:cubicBezTo>
                  <a:cubicBezTo>
                    <a:pt x="666" y="37"/>
                    <a:pt x="654" y="26"/>
                    <a:pt x="64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26;p37">
              <a:extLst>
                <a:ext uri="{FF2B5EF4-FFF2-40B4-BE49-F238E27FC236}">
                  <a16:creationId xmlns:a16="http://schemas.microsoft.com/office/drawing/2014/main" xmlns="" id="{AFE8C2E0-9BA3-4F4C-B768-4C41229D52C1}"/>
                </a:ext>
              </a:extLst>
            </p:cNvPr>
            <p:cNvSpPr/>
            <p:nvPr/>
          </p:nvSpPr>
          <p:spPr>
            <a:xfrm>
              <a:off x="3516255" y="2353695"/>
              <a:ext cx="30938" cy="43343"/>
            </a:xfrm>
            <a:custGeom>
              <a:avLst/>
              <a:gdLst/>
              <a:ahLst/>
              <a:cxnLst/>
              <a:rect l="l" t="t" r="r" b="b"/>
              <a:pathLst>
                <a:path w="409" h="573" extrusionOk="0">
                  <a:moveTo>
                    <a:pt x="185" y="1"/>
                  </a:moveTo>
                  <a:cubicBezTo>
                    <a:pt x="104" y="1"/>
                    <a:pt x="45" y="34"/>
                    <a:pt x="23" y="115"/>
                  </a:cubicBezTo>
                  <a:cubicBezTo>
                    <a:pt x="12" y="152"/>
                    <a:pt x="12" y="199"/>
                    <a:pt x="12" y="244"/>
                  </a:cubicBezTo>
                  <a:cubicBezTo>
                    <a:pt x="0" y="269"/>
                    <a:pt x="12" y="280"/>
                    <a:pt x="12" y="291"/>
                  </a:cubicBezTo>
                  <a:cubicBezTo>
                    <a:pt x="45" y="350"/>
                    <a:pt x="70" y="409"/>
                    <a:pt x="93" y="479"/>
                  </a:cubicBezTo>
                  <a:cubicBezTo>
                    <a:pt x="129" y="548"/>
                    <a:pt x="199" y="560"/>
                    <a:pt x="255" y="571"/>
                  </a:cubicBezTo>
                  <a:cubicBezTo>
                    <a:pt x="262" y="572"/>
                    <a:pt x="268" y="572"/>
                    <a:pt x="275" y="572"/>
                  </a:cubicBezTo>
                  <a:cubicBezTo>
                    <a:pt x="332" y="572"/>
                    <a:pt x="366" y="529"/>
                    <a:pt x="408" y="479"/>
                  </a:cubicBezTo>
                  <a:cubicBezTo>
                    <a:pt x="383" y="465"/>
                    <a:pt x="361" y="453"/>
                    <a:pt x="338" y="453"/>
                  </a:cubicBezTo>
                  <a:cubicBezTo>
                    <a:pt x="280" y="442"/>
                    <a:pt x="243" y="409"/>
                    <a:pt x="221" y="350"/>
                  </a:cubicBezTo>
                  <a:cubicBezTo>
                    <a:pt x="210" y="314"/>
                    <a:pt x="199" y="280"/>
                    <a:pt x="185" y="244"/>
                  </a:cubicBezTo>
                  <a:cubicBezTo>
                    <a:pt x="174" y="210"/>
                    <a:pt x="174" y="174"/>
                    <a:pt x="185" y="152"/>
                  </a:cubicBezTo>
                  <a:cubicBezTo>
                    <a:pt x="221" y="93"/>
                    <a:pt x="199" y="46"/>
                    <a:pt x="18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27;p37">
              <a:extLst>
                <a:ext uri="{FF2B5EF4-FFF2-40B4-BE49-F238E27FC236}">
                  <a16:creationId xmlns:a16="http://schemas.microsoft.com/office/drawing/2014/main" xmlns="" id="{669994BB-84D0-544E-9743-D7BA4E2C3DE6}"/>
                </a:ext>
              </a:extLst>
            </p:cNvPr>
            <p:cNvSpPr/>
            <p:nvPr/>
          </p:nvSpPr>
          <p:spPr>
            <a:xfrm>
              <a:off x="3532971" y="2358989"/>
              <a:ext cx="28971" cy="32980"/>
            </a:xfrm>
            <a:custGeom>
              <a:avLst/>
              <a:gdLst/>
              <a:ahLst/>
              <a:cxnLst/>
              <a:rect l="l" t="t" r="r" b="b"/>
              <a:pathLst>
                <a:path w="383" h="436" extrusionOk="0">
                  <a:moveTo>
                    <a:pt x="151" y="1"/>
                  </a:moveTo>
                  <a:cubicBezTo>
                    <a:pt x="104" y="23"/>
                    <a:pt x="59" y="34"/>
                    <a:pt x="22" y="71"/>
                  </a:cubicBezTo>
                  <a:cubicBezTo>
                    <a:pt x="11" y="82"/>
                    <a:pt x="0" y="129"/>
                    <a:pt x="11" y="163"/>
                  </a:cubicBezTo>
                  <a:cubicBezTo>
                    <a:pt x="22" y="210"/>
                    <a:pt x="48" y="255"/>
                    <a:pt x="70" y="302"/>
                  </a:cubicBezTo>
                  <a:cubicBezTo>
                    <a:pt x="70" y="314"/>
                    <a:pt x="92" y="325"/>
                    <a:pt x="117" y="325"/>
                  </a:cubicBezTo>
                  <a:cubicBezTo>
                    <a:pt x="162" y="361"/>
                    <a:pt x="221" y="372"/>
                    <a:pt x="268" y="409"/>
                  </a:cubicBezTo>
                  <a:cubicBezTo>
                    <a:pt x="293" y="425"/>
                    <a:pt x="319" y="435"/>
                    <a:pt x="349" y="435"/>
                  </a:cubicBezTo>
                  <a:cubicBezTo>
                    <a:pt x="360" y="435"/>
                    <a:pt x="371" y="434"/>
                    <a:pt x="383" y="431"/>
                  </a:cubicBezTo>
                  <a:cubicBezTo>
                    <a:pt x="361" y="361"/>
                    <a:pt x="338" y="302"/>
                    <a:pt x="313" y="255"/>
                  </a:cubicBezTo>
                  <a:cubicBezTo>
                    <a:pt x="313" y="244"/>
                    <a:pt x="302" y="221"/>
                    <a:pt x="291" y="221"/>
                  </a:cubicBezTo>
                  <a:cubicBezTo>
                    <a:pt x="221" y="221"/>
                    <a:pt x="198" y="163"/>
                    <a:pt x="173" y="104"/>
                  </a:cubicBezTo>
                  <a:cubicBezTo>
                    <a:pt x="173" y="71"/>
                    <a:pt x="162" y="34"/>
                    <a:pt x="15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28;p37">
              <a:extLst>
                <a:ext uri="{FF2B5EF4-FFF2-40B4-BE49-F238E27FC236}">
                  <a16:creationId xmlns:a16="http://schemas.microsoft.com/office/drawing/2014/main" xmlns="" id="{F982C49F-F3CA-8C41-A23B-3A38D269D274}"/>
                </a:ext>
              </a:extLst>
            </p:cNvPr>
            <p:cNvSpPr/>
            <p:nvPr/>
          </p:nvSpPr>
          <p:spPr>
            <a:xfrm>
              <a:off x="3531232" y="2326918"/>
              <a:ext cx="36006" cy="32148"/>
            </a:xfrm>
            <a:custGeom>
              <a:avLst/>
              <a:gdLst/>
              <a:ahLst/>
              <a:cxnLst/>
              <a:rect l="l" t="t" r="r" b="b"/>
              <a:pathLst>
                <a:path w="476" h="425" extrusionOk="0">
                  <a:moveTo>
                    <a:pt x="314" y="0"/>
                  </a:moveTo>
                  <a:cubicBezTo>
                    <a:pt x="276" y="0"/>
                    <a:pt x="240" y="14"/>
                    <a:pt x="196" y="50"/>
                  </a:cubicBezTo>
                  <a:cubicBezTo>
                    <a:pt x="163" y="87"/>
                    <a:pt x="115" y="109"/>
                    <a:pt x="71" y="134"/>
                  </a:cubicBezTo>
                  <a:cubicBezTo>
                    <a:pt x="34" y="157"/>
                    <a:pt x="1" y="179"/>
                    <a:pt x="12" y="215"/>
                  </a:cubicBezTo>
                  <a:cubicBezTo>
                    <a:pt x="23" y="285"/>
                    <a:pt x="34" y="355"/>
                    <a:pt x="57" y="425"/>
                  </a:cubicBezTo>
                  <a:cubicBezTo>
                    <a:pt x="93" y="414"/>
                    <a:pt x="127" y="400"/>
                    <a:pt x="163" y="377"/>
                  </a:cubicBezTo>
                  <a:cubicBezTo>
                    <a:pt x="185" y="366"/>
                    <a:pt x="196" y="330"/>
                    <a:pt x="185" y="307"/>
                  </a:cubicBezTo>
                  <a:cubicBezTo>
                    <a:pt x="174" y="208"/>
                    <a:pt x="259" y="86"/>
                    <a:pt x="359" y="86"/>
                  </a:cubicBezTo>
                  <a:cubicBezTo>
                    <a:pt x="364" y="86"/>
                    <a:pt x="368" y="86"/>
                    <a:pt x="372" y="87"/>
                  </a:cubicBezTo>
                  <a:cubicBezTo>
                    <a:pt x="406" y="87"/>
                    <a:pt x="431" y="87"/>
                    <a:pt x="476" y="76"/>
                  </a:cubicBezTo>
                  <a:cubicBezTo>
                    <a:pt x="453" y="50"/>
                    <a:pt x="442" y="39"/>
                    <a:pt x="431" y="28"/>
                  </a:cubicBezTo>
                  <a:cubicBezTo>
                    <a:pt x="385" y="12"/>
                    <a:pt x="349" y="0"/>
                    <a:pt x="31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29;p37">
              <a:extLst>
                <a:ext uri="{FF2B5EF4-FFF2-40B4-BE49-F238E27FC236}">
                  <a16:creationId xmlns:a16="http://schemas.microsoft.com/office/drawing/2014/main" xmlns="" id="{1085284C-B8D4-D74B-B2CD-E303B118139A}"/>
                </a:ext>
              </a:extLst>
            </p:cNvPr>
            <p:cNvSpPr/>
            <p:nvPr/>
          </p:nvSpPr>
          <p:spPr>
            <a:xfrm>
              <a:off x="3515423" y="2387127"/>
              <a:ext cx="37065" cy="32526"/>
            </a:xfrm>
            <a:custGeom>
              <a:avLst/>
              <a:gdLst/>
              <a:ahLst/>
              <a:cxnLst/>
              <a:rect l="l" t="t" r="r" b="b"/>
              <a:pathLst>
                <a:path w="490" h="430" extrusionOk="0">
                  <a:moveTo>
                    <a:pt x="34" y="0"/>
                  </a:moveTo>
                  <a:cubicBezTo>
                    <a:pt x="23" y="37"/>
                    <a:pt x="11" y="59"/>
                    <a:pt x="0" y="92"/>
                  </a:cubicBezTo>
                  <a:cubicBezTo>
                    <a:pt x="0" y="176"/>
                    <a:pt x="81" y="316"/>
                    <a:pt x="162" y="350"/>
                  </a:cubicBezTo>
                  <a:cubicBezTo>
                    <a:pt x="196" y="361"/>
                    <a:pt x="232" y="372"/>
                    <a:pt x="280" y="397"/>
                  </a:cubicBezTo>
                  <a:cubicBezTo>
                    <a:pt x="318" y="418"/>
                    <a:pt x="343" y="429"/>
                    <a:pt x="370" y="429"/>
                  </a:cubicBezTo>
                  <a:cubicBezTo>
                    <a:pt x="400" y="429"/>
                    <a:pt x="433" y="415"/>
                    <a:pt x="489" y="386"/>
                  </a:cubicBezTo>
                  <a:cubicBezTo>
                    <a:pt x="453" y="372"/>
                    <a:pt x="419" y="350"/>
                    <a:pt x="394" y="338"/>
                  </a:cubicBezTo>
                  <a:cubicBezTo>
                    <a:pt x="336" y="327"/>
                    <a:pt x="302" y="291"/>
                    <a:pt x="280" y="221"/>
                  </a:cubicBezTo>
                  <a:cubicBezTo>
                    <a:pt x="280" y="210"/>
                    <a:pt x="266" y="187"/>
                    <a:pt x="254" y="187"/>
                  </a:cubicBezTo>
                  <a:cubicBezTo>
                    <a:pt x="151" y="162"/>
                    <a:pt x="70" y="118"/>
                    <a:pt x="4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30;p37">
              <a:extLst>
                <a:ext uri="{FF2B5EF4-FFF2-40B4-BE49-F238E27FC236}">
                  <a16:creationId xmlns:a16="http://schemas.microsoft.com/office/drawing/2014/main" xmlns="" id="{76AF44B6-A890-D642-96F8-4E348EB38240}"/>
                </a:ext>
              </a:extLst>
            </p:cNvPr>
            <p:cNvSpPr/>
            <p:nvPr/>
          </p:nvSpPr>
          <p:spPr>
            <a:xfrm>
              <a:off x="3547116" y="2351804"/>
              <a:ext cx="23752" cy="21180"/>
            </a:xfrm>
            <a:custGeom>
              <a:avLst/>
              <a:gdLst/>
              <a:ahLst/>
              <a:cxnLst/>
              <a:rect l="l" t="t" r="r" b="b"/>
              <a:pathLst>
                <a:path w="314" h="280" extrusionOk="0">
                  <a:moveTo>
                    <a:pt x="34" y="1"/>
                  </a:moveTo>
                  <a:cubicBezTo>
                    <a:pt x="0" y="96"/>
                    <a:pt x="23" y="166"/>
                    <a:pt x="56" y="247"/>
                  </a:cubicBezTo>
                  <a:cubicBezTo>
                    <a:pt x="66" y="262"/>
                    <a:pt x="173" y="279"/>
                    <a:pt x="243" y="279"/>
                  </a:cubicBezTo>
                  <a:cubicBezTo>
                    <a:pt x="272" y="279"/>
                    <a:pt x="295" y="276"/>
                    <a:pt x="302" y="269"/>
                  </a:cubicBezTo>
                  <a:cubicBezTo>
                    <a:pt x="302" y="258"/>
                    <a:pt x="313" y="224"/>
                    <a:pt x="302" y="210"/>
                  </a:cubicBezTo>
                  <a:cubicBezTo>
                    <a:pt x="302" y="177"/>
                    <a:pt x="291" y="140"/>
                    <a:pt x="280" y="107"/>
                  </a:cubicBezTo>
                  <a:lnTo>
                    <a:pt x="196" y="107"/>
                  </a:lnTo>
                  <a:cubicBezTo>
                    <a:pt x="151" y="96"/>
                    <a:pt x="115" y="96"/>
                    <a:pt x="93" y="37"/>
                  </a:cubicBezTo>
                  <a:cubicBezTo>
                    <a:pt x="93" y="26"/>
                    <a:pt x="56" y="15"/>
                    <a:pt x="34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31;p37">
              <a:extLst>
                <a:ext uri="{FF2B5EF4-FFF2-40B4-BE49-F238E27FC236}">
                  <a16:creationId xmlns:a16="http://schemas.microsoft.com/office/drawing/2014/main" xmlns="" id="{972F213C-D7CD-FD40-85C7-6E30FDED8314}"/>
                </a:ext>
              </a:extLst>
            </p:cNvPr>
            <p:cNvSpPr/>
            <p:nvPr/>
          </p:nvSpPr>
          <p:spPr>
            <a:xfrm>
              <a:off x="3568219" y="2334709"/>
              <a:ext cx="14902" cy="35779"/>
            </a:xfrm>
            <a:custGeom>
              <a:avLst/>
              <a:gdLst/>
              <a:ahLst/>
              <a:cxnLst/>
              <a:rect l="l" t="t" r="r" b="b"/>
              <a:pathLst>
                <a:path w="197" h="473" extrusionOk="0">
                  <a:moveTo>
                    <a:pt x="88" y="1"/>
                  </a:moveTo>
                  <a:cubicBezTo>
                    <a:pt x="58" y="1"/>
                    <a:pt x="28" y="6"/>
                    <a:pt x="1" y="6"/>
                  </a:cubicBezTo>
                  <a:cubicBezTo>
                    <a:pt x="34" y="76"/>
                    <a:pt x="71" y="146"/>
                    <a:pt x="104" y="204"/>
                  </a:cubicBezTo>
                  <a:cubicBezTo>
                    <a:pt x="126" y="252"/>
                    <a:pt x="115" y="285"/>
                    <a:pt x="82" y="311"/>
                  </a:cubicBezTo>
                  <a:cubicBezTo>
                    <a:pt x="45" y="322"/>
                    <a:pt x="45" y="344"/>
                    <a:pt x="57" y="380"/>
                  </a:cubicBezTo>
                  <a:cubicBezTo>
                    <a:pt x="71" y="403"/>
                    <a:pt x="71" y="436"/>
                    <a:pt x="82" y="473"/>
                  </a:cubicBezTo>
                  <a:cubicBezTo>
                    <a:pt x="126" y="461"/>
                    <a:pt x="140" y="436"/>
                    <a:pt x="152" y="392"/>
                  </a:cubicBezTo>
                  <a:cubicBezTo>
                    <a:pt x="163" y="322"/>
                    <a:pt x="185" y="252"/>
                    <a:pt x="196" y="171"/>
                  </a:cubicBezTo>
                  <a:cubicBezTo>
                    <a:pt x="196" y="123"/>
                    <a:pt x="196" y="65"/>
                    <a:pt x="174" y="31"/>
                  </a:cubicBezTo>
                  <a:cubicBezTo>
                    <a:pt x="149" y="7"/>
                    <a:pt x="119" y="1"/>
                    <a:pt x="8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32;p37">
              <a:extLst>
                <a:ext uri="{FF2B5EF4-FFF2-40B4-BE49-F238E27FC236}">
                  <a16:creationId xmlns:a16="http://schemas.microsoft.com/office/drawing/2014/main" xmlns="" id="{E4D1DBDC-DC73-FB4E-95A7-4FB1C39D58D5}"/>
                </a:ext>
              </a:extLst>
            </p:cNvPr>
            <p:cNvSpPr/>
            <p:nvPr/>
          </p:nvSpPr>
          <p:spPr>
            <a:xfrm>
              <a:off x="3565496" y="2325406"/>
              <a:ext cx="29198" cy="9834"/>
            </a:xfrm>
            <a:custGeom>
              <a:avLst/>
              <a:gdLst/>
              <a:ahLst/>
              <a:cxnLst/>
              <a:rect l="l" t="t" r="r" b="b"/>
              <a:pathLst>
                <a:path w="386" h="130" extrusionOk="0">
                  <a:moveTo>
                    <a:pt x="0" y="1"/>
                  </a:moveTo>
                  <a:cubicBezTo>
                    <a:pt x="37" y="59"/>
                    <a:pt x="59" y="84"/>
                    <a:pt x="107" y="84"/>
                  </a:cubicBezTo>
                  <a:cubicBezTo>
                    <a:pt x="120" y="81"/>
                    <a:pt x="134" y="79"/>
                    <a:pt x="148" y="79"/>
                  </a:cubicBezTo>
                  <a:cubicBezTo>
                    <a:pt x="190" y="79"/>
                    <a:pt x="230" y="95"/>
                    <a:pt x="257" y="129"/>
                  </a:cubicBezTo>
                  <a:lnTo>
                    <a:pt x="291" y="129"/>
                  </a:lnTo>
                  <a:cubicBezTo>
                    <a:pt x="327" y="129"/>
                    <a:pt x="350" y="129"/>
                    <a:pt x="386" y="118"/>
                  </a:cubicBezTo>
                  <a:cubicBezTo>
                    <a:pt x="372" y="84"/>
                    <a:pt x="350" y="48"/>
                    <a:pt x="291" y="37"/>
                  </a:cubicBezTo>
                  <a:cubicBezTo>
                    <a:pt x="246" y="26"/>
                    <a:pt x="188" y="15"/>
                    <a:pt x="14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33;p37">
              <a:extLst>
                <a:ext uri="{FF2B5EF4-FFF2-40B4-BE49-F238E27FC236}">
                  <a16:creationId xmlns:a16="http://schemas.microsoft.com/office/drawing/2014/main" xmlns="" id="{1AA04A16-1E23-644F-BC3F-8B6ABA8A45A9}"/>
                </a:ext>
              </a:extLst>
            </p:cNvPr>
            <p:cNvSpPr/>
            <p:nvPr/>
          </p:nvSpPr>
          <p:spPr>
            <a:xfrm>
              <a:off x="3548780" y="2335163"/>
              <a:ext cx="21256" cy="15053"/>
            </a:xfrm>
            <a:custGeom>
              <a:avLst/>
              <a:gdLst/>
              <a:ahLst/>
              <a:cxnLst/>
              <a:rect l="l" t="t" r="r" b="b"/>
              <a:pathLst>
                <a:path w="281" h="199" extrusionOk="0">
                  <a:moveTo>
                    <a:pt x="174" y="0"/>
                  </a:moveTo>
                  <a:cubicBezTo>
                    <a:pt x="152" y="0"/>
                    <a:pt x="118" y="11"/>
                    <a:pt x="93" y="25"/>
                  </a:cubicBezTo>
                  <a:cubicBezTo>
                    <a:pt x="71" y="48"/>
                    <a:pt x="48" y="70"/>
                    <a:pt x="23" y="106"/>
                  </a:cubicBezTo>
                  <a:cubicBezTo>
                    <a:pt x="12" y="117"/>
                    <a:pt x="1" y="151"/>
                    <a:pt x="1" y="165"/>
                  </a:cubicBezTo>
                  <a:cubicBezTo>
                    <a:pt x="12" y="187"/>
                    <a:pt x="48" y="187"/>
                    <a:pt x="59" y="198"/>
                  </a:cubicBezTo>
                  <a:cubicBezTo>
                    <a:pt x="82" y="137"/>
                    <a:pt x="105" y="111"/>
                    <a:pt x="164" y="111"/>
                  </a:cubicBezTo>
                  <a:cubicBezTo>
                    <a:pt x="193" y="111"/>
                    <a:pt x="230" y="117"/>
                    <a:pt x="280" y="129"/>
                  </a:cubicBezTo>
                  <a:cubicBezTo>
                    <a:pt x="269" y="70"/>
                    <a:pt x="221" y="25"/>
                    <a:pt x="17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34;p37">
              <a:extLst>
                <a:ext uri="{FF2B5EF4-FFF2-40B4-BE49-F238E27FC236}">
                  <a16:creationId xmlns:a16="http://schemas.microsoft.com/office/drawing/2014/main" xmlns="" id="{DEAD50A2-7CFA-4347-8D94-77D5FECA50A7}"/>
                </a:ext>
              </a:extLst>
            </p:cNvPr>
            <p:cNvSpPr/>
            <p:nvPr/>
          </p:nvSpPr>
          <p:spPr>
            <a:xfrm>
              <a:off x="3556646" y="2345450"/>
              <a:ext cx="16944" cy="10893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73" y="1"/>
                  </a:moveTo>
                  <a:cubicBezTo>
                    <a:pt x="37" y="1"/>
                    <a:pt x="14" y="25"/>
                    <a:pt x="14" y="74"/>
                  </a:cubicBezTo>
                  <a:cubicBezTo>
                    <a:pt x="0" y="121"/>
                    <a:pt x="14" y="143"/>
                    <a:pt x="70" y="143"/>
                  </a:cubicBezTo>
                  <a:cubicBezTo>
                    <a:pt x="106" y="143"/>
                    <a:pt x="140" y="143"/>
                    <a:pt x="176" y="132"/>
                  </a:cubicBezTo>
                  <a:cubicBezTo>
                    <a:pt x="224" y="121"/>
                    <a:pt x="224" y="110"/>
                    <a:pt x="187" y="51"/>
                  </a:cubicBezTo>
                  <a:cubicBezTo>
                    <a:pt x="165" y="40"/>
                    <a:pt x="129" y="15"/>
                    <a:pt x="95" y="4"/>
                  </a:cubicBezTo>
                  <a:cubicBezTo>
                    <a:pt x="87" y="2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35;p37">
              <a:extLst>
                <a:ext uri="{FF2B5EF4-FFF2-40B4-BE49-F238E27FC236}">
                  <a16:creationId xmlns:a16="http://schemas.microsoft.com/office/drawing/2014/main" xmlns="" id="{A491E5D2-15CF-AF41-A998-F948690C4828}"/>
                </a:ext>
              </a:extLst>
            </p:cNvPr>
            <p:cNvSpPr/>
            <p:nvPr/>
          </p:nvSpPr>
          <p:spPr>
            <a:xfrm>
              <a:off x="3510960" y="2321851"/>
              <a:ext cx="111875" cy="107866"/>
            </a:xfrm>
            <a:custGeom>
              <a:avLst/>
              <a:gdLst/>
              <a:ahLst/>
              <a:cxnLst/>
              <a:rect l="l" t="t" r="r" b="b"/>
              <a:pathLst>
                <a:path w="1479" h="1426" extrusionOk="0">
                  <a:moveTo>
                    <a:pt x="861" y="48"/>
                  </a:moveTo>
                  <a:cubicBezTo>
                    <a:pt x="909" y="62"/>
                    <a:pt x="967" y="73"/>
                    <a:pt x="1012" y="84"/>
                  </a:cubicBezTo>
                  <a:cubicBezTo>
                    <a:pt x="1071" y="95"/>
                    <a:pt x="1093" y="131"/>
                    <a:pt x="1107" y="165"/>
                  </a:cubicBezTo>
                  <a:cubicBezTo>
                    <a:pt x="1071" y="176"/>
                    <a:pt x="1048" y="176"/>
                    <a:pt x="1012" y="176"/>
                  </a:cubicBezTo>
                  <a:lnTo>
                    <a:pt x="978" y="176"/>
                  </a:lnTo>
                  <a:cubicBezTo>
                    <a:pt x="951" y="142"/>
                    <a:pt x="911" y="126"/>
                    <a:pt x="869" y="126"/>
                  </a:cubicBezTo>
                  <a:cubicBezTo>
                    <a:pt x="855" y="126"/>
                    <a:pt x="841" y="128"/>
                    <a:pt x="828" y="131"/>
                  </a:cubicBezTo>
                  <a:cubicBezTo>
                    <a:pt x="780" y="131"/>
                    <a:pt x="758" y="106"/>
                    <a:pt x="721" y="48"/>
                  </a:cubicBezTo>
                  <a:close/>
                  <a:moveTo>
                    <a:pt x="674" y="176"/>
                  </a:moveTo>
                  <a:cubicBezTo>
                    <a:pt x="721" y="201"/>
                    <a:pt x="769" y="246"/>
                    <a:pt x="780" y="305"/>
                  </a:cubicBezTo>
                  <a:cubicBezTo>
                    <a:pt x="730" y="293"/>
                    <a:pt x="693" y="287"/>
                    <a:pt x="664" y="287"/>
                  </a:cubicBezTo>
                  <a:cubicBezTo>
                    <a:pt x="605" y="287"/>
                    <a:pt x="582" y="313"/>
                    <a:pt x="559" y="374"/>
                  </a:cubicBezTo>
                  <a:cubicBezTo>
                    <a:pt x="548" y="363"/>
                    <a:pt x="512" y="363"/>
                    <a:pt x="501" y="341"/>
                  </a:cubicBezTo>
                  <a:cubicBezTo>
                    <a:pt x="501" y="327"/>
                    <a:pt x="512" y="293"/>
                    <a:pt x="523" y="282"/>
                  </a:cubicBezTo>
                  <a:cubicBezTo>
                    <a:pt x="548" y="246"/>
                    <a:pt x="571" y="224"/>
                    <a:pt x="593" y="201"/>
                  </a:cubicBezTo>
                  <a:cubicBezTo>
                    <a:pt x="618" y="187"/>
                    <a:pt x="652" y="176"/>
                    <a:pt x="674" y="176"/>
                  </a:cubicBezTo>
                  <a:close/>
                  <a:moveTo>
                    <a:pt x="677" y="313"/>
                  </a:moveTo>
                  <a:cubicBezTo>
                    <a:pt x="684" y="313"/>
                    <a:pt x="691" y="314"/>
                    <a:pt x="699" y="316"/>
                  </a:cubicBezTo>
                  <a:cubicBezTo>
                    <a:pt x="733" y="327"/>
                    <a:pt x="769" y="352"/>
                    <a:pt x="791" y="363"/>
                  </a:cubicBezTo>
                  <a:cubicBezTo>
                    <a:pt x="828" y="422"/>
                    <a:pt x="828" y="433"/>
                    <a:pt x="780" y="444"/>
                  </a:cubicBezTo>
                  <a:cubicBezTo>
                    <a:pt x="744" y="455"/>
                    <a:pt x="710" y="455"/>
                    <a:pt x="674" y="455"/>
                  </a:cubicBezTo>
                  <a:cubicBezTo>
                    <a:pt x="618" y="455"/>
                    <a:pt x="604" y="433"/>
                    <a:pt x="618" y="386"/>
                  </a:cubicBezTo>
                  <a:cubicBezTo>
                    <a:pt x="618" y="337"/>
                    <a:pt x="641" y="313"/>
                    <a:pt x="677" y="313"/>
                  </a:cubicBezTo>
                  <a:close/>
                  <a:moveTo>
                    <a:pt x="582" y="67"/>
                  </a:moveTo>
                  <a:cubicBezTo>
                    <a:pt x="617" y="67"/>
                    <a:pt x="653" y="79"/>
                    <a:pt x="699" y="95"/>
                  </a:cubicBezTo>
                  <a:cubicBezTo>
                    <a:pt x="710" y="106"/>
                    <a:pt x="721" y="117"/>
                    <a:pt x="744" y="143"/>
                  </a:cubicBezTo>
                  <a:cubicBezTo>
                    <a:pt x="699" y="154"/>
                    <a:pt x="674" y="154"/>
                    <a:pt x="640" y="154"/>
                  </a:cubicBezTo>
                  <a:cubicBezTo>
                    <a:pt x="636" y="153"/>
                    <a:pt x="632" y="153"/>
                    <a:pt x="627" y="153"/>
                  </a:cubicBezTo>
                  <a:cubicBezTo>
                    <a:pt x="527" y="153"/>
                    <a:pt x="442" y="275"/>
                    <a:pt x="453" y="374"/>
                  </a:cubicBezTo>
                  <a:cubicBezTo>
                    <a:pt x="464" y="397"/>
                    <a:pt x="453" y="433"/>
                    <a:pt x="431" y="444"/>
                  </a:cubicBezTo>
                  <a:cubicBezTo>
                    <a:pt x="395" y="467"/>
                    <a:pt x="361" y="481"/>
                    <a:pt x="325" y="492"/>
                  </a:cubicBezTo>
                  <a:cubicBezTo>
                    <a:pt x="302" y="422"/>
                    <a:pt x="291" y="352"/>
                    <a:pt x="280" y="282"/>
                  </a:cubicBezTo>
                  <a:cubicBezTo>
                    <a:pt x="269" y="246"/>
                    <a:pt x="302" y="224"/>
                    <a:pt x="339" y="201"/>
                  </a:cubicBezTo>
                  <a:cubicBezTo>
                    <a:pt x="383" y="176"/>
                    <a:pt x="431" y="154"/>
                    <a:pt x="464" y="117"/>
                  </a:cubicBezTo>
                  <a:cubicBezTo>
                    <a:pt x="508" y="81"/>
                    <a:pt x="544" y="67"/>
                    <a:pt x="582" y="67"/>
                  </a:cubicBezTo>
                  <a:close/>
                  <a:moveTo>
                    <a:pt x="845" y="171"/>
                  </a:moveTo>
                  <a:cubicBezTo>
                    <a:pt x="876" y="171"/>
                    <a:pt x="906" y="177"/>
                    <a:pt x="931" y="201"/>
                  </a:cubicBezTo>
                  <a:cubicBezTo>
                    <a:pt x="953" y="235"/>
                    <a:pt x="953" y="293"/>
                    <a:pt x="953" y="341"/>
                  </a:cubicBezTo>
                  <a:cubicBezTo>
                    <a:pt x="942" y="422"/>
                    <a:pt x="920" y="492"/>
                    <a:pt x="909" y="562"/>
                  </a:cubicBezTo>
                  <a:cubicBezTo>
                    <a:pt x="897" y="606"/>
                    <a:pt x="883" y="631"/>
                    <a:pt x="839" y="643"/>
                  </a:cubicBezTo>
                  <a:cubicBezTo>
                    <a:pt x="828" y="606"/>
                    <a:pt x="828" y="573"/>
                    <a:pt x="814" y="550"/>
                  </a:cubicBezTo>
                  <a:cubicBezTo>
                    <a:pt x="802" y="514"/>
                    <a:pt x="802" y="492"/>
                    <a:pt x="839" y="481"/>
                  </a:cubicBezTo>
                  <a:cubicBezTo>
                    <a:pt x="872" y="455"/>
                    <a:pt x="883" y="422"/>
                    <a:pt x="861" y="374"/>
                  </a:cubicBezTo>
                  <a:cubicBezTo>
                    <a:pt x="828" y="316"/>
                    <a:pt x="791" y="246"/>
                    <a:pt x="758" y="176"/>
                  </a:cubicBezTo>
                  <a:cubicBezTo>
                    <a:pt x="785" y="176"/>
                    <a:pt x="815" y="171"/>
                    <a:pt x="845" y="171"/>
                  </a:cubicBezTo>
                  <a:close/>
                  <a:moveTo>
                    <a:pt x="512" y="397"/>
                  </a:moveTo>
                  <a:cubicBezTo>
                    <a:pt x="534" y="411"/>
                    <a:pt x="571" y="422"/>
                    <a:pt x="571" y="433"/>
                  </a:cubicBezTo>
                  <a:cubicBezTo>
                    <a:pt x="593" y="492"/>
                    <a:pt x="629" y="492"/>
                    <a:pt x="674" y="503"/>
                  </a:cubicBezTo>
                  <a:lnTo>
                    <a:pt x="758" y="503"/>
                  </a:lnTo>
                  <a:cubicBezTo>
                    <a:pt x="769" y="536"/>
                    <a:pt x="780" y="573"/>
                    <a:pt x="780" y="606"/>
                  </a:cubicBezTo>
                  <a:cubicBezTo>
                    <a:pt x="791" y="620"/>
                    <a:pt x="780" y="654"/>
                    <a:pt x="780" y="665"/>
                  </a:cubicBezTo>
                  <a:cubicBezTo>
                    <a:pt x="773" y="672"/>
                    <a:pt x="750" y="675"/>
                    <a:pt x="721" y="675"/>
                  </a:cubicBezTo>
                  <a:cubicBezTo>
                    <a:pt x="651" y="675"/>
                    <a:pt x="544" y="658"/>
                    <a:pt x="534" y="643"/>
                  </a:cubicBezTo>
                  <a:cubicBezTo>
                    <a:pt x="501" y="562"/>
                    <a:pt x="478" y="492"/>
                    <a:pt x="512" y="397"/>
                  </a:cubicBezTo>
                  <a:close/>
                  <a:moveTo>
                    <a:pt x="1001" y="341"/>
                  </a:moveTo>
                  <a:cubicBezTo>
                    <a:pt x="1093" y="352"/>
                    <a:pt x="1152" y="433"/>
                    <a:pt x="1140" y="514"/>
                  </a:cubicBezTo>
                  <a:cubicBezTo>
                    <a:pt x="1129" y="595"/>
                    <a:pt x="1118" y="676"/>
                    <a:pt x="1107" y="746"/>
                  </a:cubicBezTo>
                  <a:cubicBezTo>
                    <a:pt x="1093" y="830"/>
                    <a:pt x="1071" y="852"/>
                    <a:pt x="1001" y="874"/>
                  </a:cubicBezTo>
                  <a:cubicBezTo>
                    <a:pt x="942" y="886"/>
                    <a:pt x="897" y="886"/>
                    <a:pt x="850" y="900"/>
                  </a:cubicBezTo>
                  <a:cubicBezTo>
                    <a:pt x="824" y="906"/>
                    <a:pt x="803" y="909"/>
                    <a:pt x="785" y="909"/>
                  </a:cubicBezTo>
                  <a:cubicBezTo>
                    <a:pt x="737" y="909"/>
                    <a:pt x="708" y="885"/>
                    <a:pt x="674" y="816"/>
                  </a:cubicBezTo>
                  <a:cubicBezTo>
                    <a:pt x="663" y="782"/>
                    <a:pt x="663" y="746"/>
                    <a:pt x="652" y="735"/>
                  </a:cubicBezTo>
                  <a:cubicBezTo>
                    <a:pt x="710" y="712"/>
                    <a:pt x="769" y="701"/>
                    <a:pt x="828" y="701"/>
                  </a:cubicBezTo>
                  <a:cubicBezTo>
                    <a:pt x="909" y="676"/>
                    <a:pt x="942" y="643"/>
                    <a:pt x="953" y="550"/>
                  </a:cubicBezTo>
                  <a:cubicBezTo>
                    <a:pt x="967" y="481"/>
                    <a:pt x="978" y="411"/>
                    <a:pt x="1001" y="341"/>
                  </a:cubicBezTo>
                  <a:close/>
                  <a:moveTo>
                    <a:pt x="442" y="492"/>
                  </a:moveTo>
                  <a:cubicBezTo>
                    <a:pt x="453" y="525"/>
                    <a:pt x="464" y="562"/>
                    <a:pt x="464" y="595"/>
                  </a:cubicBezTo>
                  <a:cubicBezTo>
                    <a:pt x="489" y="654"/>
                    <a:pt x="512" y="712"/>
                    <a:pt x="582" y="712"/>
                  </a:cubicBezTo>
                  <a:cubicBezTo>
                    <a:pt x="593" y="712"/>
                    <a:pt x="604" y="735"/>
                    <a:pt x="604" y="746"/>
                  </a:cubicBezTo>
                  <a:cubicBezTo>
                    <a:pt x="629" y="793"/>
                    <a:pt x="652" y="852"/>
                    <a:pt x="674" y="922"/>
                  </a:cubicBezTo>
                  <a:cubicBezTo>
                    <a:pt x="662" y="925"/>
                    <a:pt x="651" y="926"/>
                    <a:pt x="640" y="926"/>
                  </a:cubicBezTo>
                  <a:cubicBezTo>
                    <a:pt x="610" y="926"/>
                    <a:pt x="584" y="916"/>
                    <a:pt x="559" y="900"/>
                  </a:cubicBezTo>
                  <a:cubicBezTo>
                    <a:pt x="512" y="863"/>
                    <a:pt x="453" y="852"/>
                    <a:pt x="408" y="816"/>
                  </a:cubicBezTo>
                  <a:cubicBezTo>
                    <a:pt x="383" y="816"/>
                    <a:pt x="361" y="805"/>
                    <a:pt x="361" y="793"/>
                  </a:cubicBezTo>
                  <a:cubicBezTo>
                    <a:pt x="339" y="746"/>
                    <a:pt x="313" y="701"/>
                    <a:pt x="302" y="654"/>
                  </a:cubicBezTo>
                  <a:cubicBezTo>
                    <a:pt x="291" y="620"/>
                    <a:pt x="302" y="573"/>
                    <a:pt x="313" y="562"/>
                  </a:cubicBezTo>
                  <a:cubicBezTo>
                    <a:pt x="350" y="525"/>
                    <a:pt x="395" y="514"/>
                    <a:pt x="442" y="492"/>
                  </a:cubicBezTo>
                  <a:close/>
                  <a:moveTo>
                    <a:pt x="255" y="422"/>
                  </a:moveTo>
                  <a:cubicBezTo>
                    <a:pt x="269" y="467"/>
                    <a:pt x="291" y="514"/>
                    <a:pt x="255" y="573"/>
                  </a:cubicBezTo>
                  <a:cubicBezTo>
                    <a:pt x="244" y="595"/>
                    <a:pt x="244" y="631"/>
                    <a:pt x="255" y="665"/>
                  </a:cubicBezTo>
                  <a:cubicBezTo>
                    <a:pt x="269" y="701"/>
                    <a:pt x="280" y="735"/>
                    <a:pt x="291" y="771"/>
                  </a:cubicBezTo>
                  <a:cubicBezTo>
                    <a:pt x="313" y="830"/>
                    <a:pt x="350" y="863"/>
                    <a:pt x="408" y="874"/>
                  </a:cubicBezTo>
                  <a:cubicBezTo>
                    <a:pt x="431" y="874"/>
                    <a:pt x="453" y="886"/>
                    <a:pt x="478" y="900"/>
                  </a:cubicBezTo>
                  <a:cubicBezTo>
                    <a:pt x="436" y="950"/>
                    <a:pt x="402" y="993"/>
                    <a:pt x="345" y="993"/>
                  </a:cubicBezTo>
                  <a:cubicBezTo>
                    <a:pt x="338" y="993"/>
                    <a:pt x="332" y="993"/>
                    <a:pt x="325" y="992"/>
                  </a:cubicBezTo>
                  <a:cubicBezTo>
                    <a:pt x="269" y="981"/>
                    <a:pt x="199" y="969"/>
                    <a:pt x="163" y="900"/>
                  </a:cubicBezTo>
                  <a:cubicBezTo>
                    <a:pt x="140" y="830"/>
                    <a:pt x="115" y="771"/>
                    <a:pt x="82" y="712"/>
                  </a:cubicBezTo>
                  <a:cubicBezTo>
                    <a:pt x="82" y="701"/>
                    <a:pt x="70" y="690"/>
                    <a:pt x="82" y="665"/>
                  </a:cubicBezTo>
                  <a:cubicBezTo>
                    <a:pt x="82" y="620"/>
                    <a:pt x="82" y="573"/>
                    <a:pt x="93" y="536"/>
                  </a:cubicBezTo>
                  <a:cubicBezTo>
                    <a:pt x="115" y="455"/>
                    <a:pt x="174" y="422"/>
                    <a:pt x="255" y="422"/>
                  </a:cubicBezTo>
                  <a:close/>
                  <a:moveTo>
                    <a:pt x="1071" y="212"/>
                  </a:moveTo>
                  <a:cubicBezTo>
                    <a:pt x="1129" y="212"/>
                    <a:pt x="1177" y="212"/>
                    <a:pt x="1221" y="224"/>
                  </a:cubicBezTo>
                  <a:cubicBezTo>
                    <a:pt x="1258" y="235"/>
                    <a:pt x="1302" y="246"/>
                    <a:pt x="1302" y="271"/>
                  </a:cubicBezTo>
                  <a:cubicBezTo>
                    <a:pt x="1339" y="386"/>
                    <a:pt x="1361" y="514"/>
                    <a:pt x="1386" y="631"/>
                  </a:cubicBezTo>
                  <a:cubicBezTo>
                    <a:pt x="1386" y="631"/>
                    <a:pt x="1386" y="643"/>
                    <a:pt x="1372" y="643"/>
                  </a:cubicBezTo>
                  <a:cubicBezTo>
                    <a:pt x="1350" y="712"/>
                    <a:pt x="1328" y="782"/>
                    <a:pt x="1316" y="852"/>
                  </a:cubicBezTo>
                  <a:cubicBezTo>
                    <a:pt x="1280" y="944"/>
                    <a:pt x="1233" y="1003"/>
                    <a:pt x="1129" y="1003"/>
                  </a:cubicBezTo>
                  <a:cubicBezTo>
                    <a:pt x="1107" y="1003"/>
                    <a:pt x="1082" y="1014"/>
                    <a:pt x="1071" y="1014"/>
                  </a:cubicBezTo>
                  <a:cubicBezTo>
                    <a:pt x="1059" y="981"/>
                    <a:pt x="1048" y="955"/>
                    <a:pt x="1048" y="922"/>
                  </a:cubicBezTo>
                  <a:cubicBezTo>
                    <a:pt x="1129" y="852"/>
                    <a:pt x="1152" y="830"/>
                    <a:pt x="1163" y="735"/>
                  </a:cubicBezTo>
                  <a:cubicBezTo>
                    <a:pt x="1163" y="665"/>
                    <a:pt x="1177" y="595"/>
                    <a:pt x="1188" y="536"/>
                  </a:cubicBezTo>
                  <a:cubicBezTo>
                    <a:pt x="1210" y="433"/>
                    <a:pt x="1152" y="327"/>
                    <a:pt x="1048" y="293"/>
                  </a:cubicBezTo>
                  <a:cubicBezTo>
                    <a:pt x="1023" y="282"/>
                    <a:pt x="1001" y="282"/>
                    <a:pt x="1012" y="246"/>
                  </a:cubicBezTo>
                  <a:cubicBezTo>
                    <a:pt x="1012" y="212"/>
                    <a:pt x="1048" y="212"/>
                    <a:pt x="1071" y="212"/>
                  </a:cubicBezTo>
                  <a:close/>
                  <a:moveTo>
                    <a:pt x="951" y="930"/>
                  </a:moveTo>
                  <a:cubicBezTo>
                    <a:pt x="996" y="930"/>
                    <a:pt x="1012" y="954"/>
                    <a:pt x="1012" y="1003"/>
                  </a:cubicBezTo>
                  <a:cubicBezTo>
                    <a:pt x="1001" y="1039"/>
                    <a:pt x="990" y="1084"/>
                    <a:pt x="953" y="1109"/>
                  </a:cubicBezTo>
                  <a:cubicBezTo>
                    <a:pt x="909" y="1154"/>
                    <a:pt x="850" y="1190"/>
                    <a:pt x="791" y="1224"/>
                  </a:cubicBezTo>
                  <a:cubicBezTo>
                    <a:pt x="749" y="1260"/>
                    <a:pt x="719" y="1278"/>
                    <a:pt x="688" y="1278"/>
                  </a:cubicBezTo>
                  <a:cubicBezTo>
                    <a:pt x="660" y="1278"/>
                    <a:pt x="632" y="1263"/>
                    <a:pt x="593" y="1235"/>
                  </a:cubicBezTo>
                  <a:cubicBezTo>
                    <a:pt x="559" y="1201"/>
                    <a:pt x="523" y="1179"/>
                    <a:pt x="478" y="1165"/>
                  </a:cubicBezTo>
                  <a:cubicBezTo>
                    <a:pt x="420" y="1143"/>
                    <a:pt x="395" y="1109"/>
                    <a:pt x="383" y="1050"/>
                  </a:cubicBezTo>
                  <a:cubicBezTo>
                    <a:pt x="420" y="1025"/>
                    <a:pt x="453" y="992"/>
                    <a:pt x="489" y="969"/>
                  </a:cubicBezTo>
                  <a:cubicBezTo>
                    <a:pt x="496" y="954"/>
                    <a:pt x="507" y="948"/>
                    <a:pt x="522" y="948"/>
                  </a:cubicBezTo>
                  <a:cubicBezTo>
                    <a:pt x="533" y="948"/>
                    <a:pt x="545" y="951"/>
                    <a:pt x="559" y="955"/>
                  </a:cubicBezTo>
                  <a:cubicBezTo>
                    <a:pt x="593" y="969"/>
                    <a:pt x="640" y="969"/>
                    <a:pt x="688" y="969"/>
                  </a:cubicBezTo>
                  <a:cubicBezTo>
                    <a:pt x="710" y="969"/>
                    <a:pt x="721" y="955"/>
                    <a:pt x="733" y="955"/>
                  </a:cubicBezTo>
                  <a:cubicBezTo>
                    <a:pt x="791" y="944"/>
                    <a:pt x="861" y="944"/>
                    <a:pt x="920" y="933"/>
                  </a:cubicBezTo>
                  <a:cubicBezTo>
                    <a:pt x="931" y="931"/>
                    <a:pt x="942" y="930"/>
                    <a:pt x="951" y="930"/>
                  </a:cubicBezTo>
                  <a:close/>
                  <a:moveTo>
                    <a:pt x="104" y="863"/>
                  </a:moveTo>
                  <a:cubicBezTo>
                    <a:pt x="129" y="981"/>
                    <a:pt x="210" y="1025"/>
                    <a:pt x="313" y="1050"/>
                  </a:cubicBezTo>
                  <a:cubicBezTo>
                    <a:pt x="325" y="1050"/>
                    <a:pt x="339" y="1073"/>
                    <a:pt x="339" y="1084"/>
                  </a:cubicBezTo>
                  <a:cubicBezTo>
                    <a:pt x="361" y="1154"/>
                    <a:pt x="395" y="1190"/>
                    <a:pt x="453" y="1201"/>
                  </a:cubicBezTo>
                  <a:cubicBezTo>
                    <a:pt x="478" y="1213"/>
                    <a:pt x="512" y="1235"/>
                    <a:pt x="548" y="1249"/>
                  </a:cubicBezTo>
                  <a:cubicBezTo>
                    <a:pt x="492" y="1278"/>
                    <a:pt x="459" y="1292"/>
                    <a:pt x="429" y="1292"/>
                  </a:cubicBezTo>
                  <a:cubicBezTo>
                    <a:pt x="402" y="1292"/>
                    <a:pt x="377" y="1281"/>
                    <a:pt x="339" y="1260"/>
                  </a:cubicBezTo>
                  <a:cubicBezTo>
                    <a:pt x="291" y="1235"/>
                    <a:pt x="255" y="1224"/>
                    <a:pt x="221" y="1213"/>
                  </a:cubicBezTo>
                  <a:cubicBezTo>
                    <a:pt x="140" y="1179"/>
                    <a:pt x="59" y="1039"/>
                    <a:pt x="59" y="955"/>
                  </a:cubicBezTo>
                  <a:cubicBezTo>
                    <a:pt x="70" y="922"/>
                    <a:pt x="82" y="900"/>
                    <a:pt x="93" y="863"/>
                  </a:cubicBezTo>
                  <a:close/>
                  <a:moveTo>
                    <a:pt x="1386" y="805"/>
                  </a:moveTo>
                  <a:cubicBezTo>
                    <a:pt x="1397" y="830"/>
                    <a:pt x="1409" y="841"/>
                    <a:pt x="1409" y="852"/>
                  </a:cubicBezTo>
                  <a:cubicBezTo>
                    <a:pt x="1442" y="944"/>
                    <a:pt x="1328" y="1224"/>
                    <a:pt x="1233" y="1271"/>
                  </a:cubicBezTo>
                  <a:cubicBezTo>
                    <a:pt x="1118" y="1305"/>
                    <a:pt x="1001" y="1341"/>
                    <a:pt x="872" y="1363"/>
                  </a:cubicBezTo>
                  <a:cubicBezTo>
                    <a:pt x="857" y="1367"/>
                    <a:pt x="842" y="1370"/>
                    <a:pt x="827" y="1370"/>
                  </a:cubicBezTo>
                  <a:cubicBezTo>
                    <a:pt x="797" y="1370"/>
                    <a:pt x="768" y="1360"/>
                    <a:pt x="744" y="1330"/>
                  </a:cubicBezTo>
                  <a:cubicBezTo>
                    <a:pt x="802" y="1271"/>
                    <a:pt x="861" y="1224"/>
                    <a:pt x="931" y="1179"/>
                  </a:cubicBezTo>
                  <a:cubicBezTo>
                    <a:pt x="1012" y="1120"/>
                    <a:pt x="1082" y="1050"/>
                    <a:pt x="1210" y="1039"/>
                  </a:cubicBezTo>
                  <a:cubicBezTo>
                    <a:pt x="1280" y="1039"/>
                    <a:pt x="1316" y="981"/>
                    <a:pt x="1339" y="922"/>
                  </a:cubicBezTo>
                  <a:cubicBezTo>
                    <a:pt x="1350" y="886"/>
                    <a:pt x="1361" y="852"/>
                    <a:pt x="1386" y="805"/>
                  </a:cubicBezTo>
                  <a:close/>
                  <a:moveTo>
                    <a:pt x="808" y="0"/>
                  </a:moveTo>
                  <a:cubicBezTo>
                    <a:pt x="770" y="0"/>
                    <a:pt x="735" y="13"/>
                    <a:pt x="699" y="48"/>
                  </a:cubicBezTo>
                  <a:lnTo>
                    <a:pt x="652" y="48"/>
                  </a:lnTo>
                  <a:cubicBezTo>
                    <a:pt x="623" y="36"/>
                    <a:pt x="595" y="29"/>
                    <a:pt x="569" y="29"/>
                  </a:cubicBezTo>
                  <a:cubicBezTo>
                    <a:pt x="522" y="29"/>
                    <a:pt x="480" y="50"/>
                    <a:pt x="442" y="95"/>
                  </a:cubicBezTo>
                  <a:cubicBezTo>
                    <a:pt x="408" y="117"/>
                    <a:pt x="372" y="143"/>
                    <a:pt x="350" y="154"/>
                  </a:cubicBezTo>
                  <a:cubicBezTo>
                    <a:pt x="244" y="187"/>
                    <a:pt x="221" y="224"/>
                    <a:pt x="232" y="341"/>
                  </a:cubicBezTo>
                  <a:cubicBezTo>
                    <a:pt x="232" y="341"/>
                    <a:pt x="232" y="352"/>
                    <a:pt x="244" y="352"/>
                  </a:cubicBezTo>
                  <a:lnTo>
                    <a:pt x="232" y="363"/>
                  </a:lnTo>
                  <a:cubicBezTo>
                    <a:pt x="70" y="433"/>
                    <a:pt x="23" y="503"/>
                    <a:pt x="23" y="676"/>
                  </a:cubicBezTo>
                  <a:cubicBezTo>
                    <a:pt x="23" y="701"/>
                    <a:pt x="23" y="712"/>
                    <a:pt x="34" y="724"/>
                  </a:cubicBezTo>
                  <a:cubicBezTo>
                    <a:pt x="82" y="782"/>
                    <a:pt x="70" y="830"/>
                    <a:pt x="34" y="874"/>
                  </a:cubicBezTo>
                  <a:cubicBezTo>
                    <a:pt x="1" y="944"/>
                    <a:pt x="12" y="1003"/>
                    <a:pt x="34" y="1073"/>
                  </a:cubicBezTo>
                  <a:cubicBezTo>
                    <a:pt x="82" y="1165"/>
                    <a:pt x="140" y="1249"/>
                    <a:pt x="255" y="1282"/>
                  </a:cubicBezTo>
                  <a:cubicBezTo>
                    <a:pt x="269" y="1282"/>
                    <a:pt x="291" y="1294"/>
                    <a:pt x="302" y="1305"/>
                  </a:cubicBezTo>
                  <a:cubicBezTo>
                    <a:pt x="346" y="1336"/>
                    <a:pt x="386" y="1351"/>
                    <a:pt x="426" y="1351"/>
                  </a:cubicBezTo>
                  <a:cubicBezTo>
                    <a:pt x="461" y="1351"/>
                    <a:pt x="496" y="1340"/>
                    <a:pt x="534" y="1319"/>
                  </a:cubicBezTo>
                  <a:cubicBezTo>
                    <a:pt x="554" y="1310"/>
                    <a:pt x="575" y="1306"/>
                    <a:pt x="595" y="1306"/>
                  </a:cubicBezTo>
                  <a:cubicBezTo>
                    <a:pt x="632" y="1306"/>
                    <a:pt x="668" y="1321"/>
                    <a:pt x="699" y="1352"/>
                  </a:cubicBezTo>
                  <a:cubicBezTo>
                    <a:pt x="734" y="1407"/>
                    <a:pt x="785" y="1426"/>
                    <a:pt x="846" y="1426"/>
                  </a:cubicBezTo>
                  <a:cubicBezTo>
                    <a:pt x="862" y="1426"/>
                    <a:pt x="880" y="1424"/>
                    <a:pt x="897" y="1422"/>
                  </a:cubicBezTo>
                  <a:cubicBezTo>
                    <a:pt x="1012" y="1389"/>
                    <a:pt x="1129" y="1352"/>
                    <a:pt x="1247" y="1305"/>
                  </a:cubicBezTo>
                  <a:cubicBezTo>
                    <a:pt x="1280" y="1294"/>
                    <a:pt x="1328" y="1260"/>
                    <a:pt x="1350" y="1213"/>
                  </a:cubicBezTo>
                  <a:cubicBezTo>
                    <a:pt x="1386" y="1131"/>
                    <a:pt x="1420" y="1039"/>
                    <a:pt x="1456" y="944"/>
                  </a:cubicBezTo>
                  <a:cubicBezTo>
                    <a:pt x="1478" y="886"/>
                    <a:pt x="1467" y="830"/>
                    <a:pt x="1420" y="782"/>
                  </a:cubicBezTo>
                  <a:cubicBezTo>
                    <a:pt x="1397" y="760"/>
                    <a:pt x="1397" y="735"/>
                    <a:pt x="1409" y="712"/>
                  </a:cubicBezTo>
                  <a:cubicBezTo>
                    <a:pt x="1442" y="643"/>
                    <a:pt x="1442" y="573"/>
                    <a:pt x="1420" y="492"/>
                  </a:cubicBezTo>
                  <a:cubicBezTo>
                    <a:pt x="1397" y="433"/>
                    <a:pt x="1397" y="374"/>
                    <a:pt x="1386" y="316"/>
                  </a:cubicBezTo>
                  <a:cubicBezTo>
                    <a:pt x="1361" y="224"/>
                    <a:pt x="1302" y="187"/>
                    <a:pt x="1210" y="176"/>
                  </a:cubicBezTo>
                  <a:cubicBezTo>
                    <a:pt x="1188" y="176"/>
                    <a:pt x="1163" y="165"/>
                    <a:pt x="1152" y="154"/>
                  </a:cubicBezTo>
                  <a:cubicBezTo>
                    <a:pt x="1118" y="95"/>
                    <a:pt x="1082" y="62"/>
                    <a:pt x="1012" y="62"/>
                  </a:cubicBezTo>
                  <a:cubicBezTo>
                    <a:pt x="967" y="62"/>
                    <a:pt x="920" y="36"/>
                    <a:pt x="883" y="14"/>
                  </a:cubicBezTo>
                  <a:cubicBezTo>
                    <a:pt x="856" y="5"/>
                    <a:pt x="831" y="0"/>
                    <a:pt x="80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2720;p37">
            <a:extLst>
              <a:ext uri="{FF2B5EF4-FFF2-40B4-BE49-F238E27FC236}">
                <a16:creationId xmlns:a16="http://schemas.microsoft.com/office/drawing/2014/main" xmlns="" id="{C5471EF0-59A2-A14E-90BC-32CC02711E06}"/>
              </a:ext>
            </a:extLst>
          </p:cNvPr>
          <p:cNvGrpSpPr/>
          <p:nvPr/>
        </p:nvGrpSpPr>
        <p:grpSpPr>
          <a:xfrm rot="747260">
            <a:off x="8082625" y="3710622"/>
            <a:ext cx="901653" cy="992984"/>
            <a:chOff x="4289211" y="2307403"/>
            <a:chExt cx="777529" cy="623067"/>
          </a:xfrm>
        </p:grpSpPr>
        <p:sp>
          <p:nvSpPr>
            <p:cNvPr id="78" name="Google Shape;2721;p37">
              <a:extLst>
                <a:ext uri="{FF2B5EF4-FFF2-40B4-BE49-F238E27FC236}">
                  <a16:creationId xmlns:a16="http://schemas.microsoft.com/office/drawing/2014/main" xmlns="" id="{C0078EF9-2038-DD40-804D-7E9F3AB09EB2}"/>
                </a:ext>
              </a:extLst>
            </p:cNvPr>
            <p:cNvSpPr/>
            <p:nvPr/>
          </p:nvSpPr>
          <p:spPr>
            <a:xfrm>
              <a:off x="4289211" y="2307403"/>
              <a:ext cx="777529" cy="623067"/>
            </a:xfrm>
            <a:custGeom>
              <a:avLst/>
              <a:gdLst/>
              <a:ahLst/>
              <a:cxnLst/>
              <a:rect l="l" t="t" r="r" b="b"/>
              <a:pathLst>
                <a:path w="10279" h="8237" extrusionOk="0">
                  <a:moveTo>
                    <a:pt x="2703" y="0"/>
                  </a:moveTo>
                  <a:cubicBezTo>
                    <a:pt x="2514" y="0"/>
                    <a:pt x="2351" y="96"/>
                    <a:pt x="2236" y="264"/>
                  </a:cubicBezTo>
                  <a:cubicBezTo>
                    <a:pt x="2215" y="262"/>
                    <a:pt x="2194" y="261"/>
                    <a:pt x="2174" y="261"/>
                  </a:cubicBezTo>
                  <a:cubicBezTo>
                    <a:pt x="2066" y="261"/>
                    <a:pt x="1962" y="286"/>
                    <a:pt x="1875" y="345"/>
                  </a:cubicBezTo>
                  <a:cubicBezTo>
                    <a:pt x="1769" y="415"/>
                    <a:pt x="1699" y="518"/>
                    <a:pt x="1688" y="635"/>
                  </a:cubicBezTo>
                  <a:lnTo>
                    <a:pt x="1688" y="658"/>
                  </a:lnTo>
                  <a:cubicBezTo>
                    <a:pt x="1479" y="764"/>
                    <a:pt x="1316" y="903"/>
                    <a:pt x="1188" y="1065"/>
                  </a:cubicBezTo>
                  <a:cubicBezTo>
                    <a:pt x="1166" y="1102"/>
                    <a:pt x="1140" y="1135"/>
                    <a:pt x="1118" y="1172"/>
                  </a:cubicBezTo>
                  <a:cubicBezTo>
                    <a:pt x="1085" y="1205"/>
                    <a:pt x="1059" y="1241"/>
                    <a:pt x="1037" y="1275"/>
                  </a:cubicBezTo>
                  <a:cubicBezTo>
                    <a:pt x="861" y="1496"/>
                    <a:pt x="652" y="1635"/>
                    <a:pt x="397" y="1719"/>
                  </a:cubicBezTo>
                  <a:cubicBezTo>
                    <a:pt x="350" y="1742"/>
                    <a:pt x="316" y="1753"/>
                    <a:pt x="280" y="1764"/>
                  </a:cubicBezTo>
                  <a:lnTo>
                    <a:pt x="269" y="1764"/>
                  </a:lnTo>
                  <a:cubicBezTo>
                    <a:pt x="107" y="1834"/>
                    <a:pt x="1" y="1973"/>
                    <a:pt x="1" y="2149"/>
                  </a:cubicBezTo>
                  <a:cubicBezTo>
                    <a:pt x="1" y="2230"/>
                    <a:pt x="23" y="2429"/>
                    <a:pt x="258" y="2532"/>
                  </a:cubicBezTo>
                  <a:cubicBezTo>
                    <a:pt x="280" y="2543"/>
                    <a:pt x="339" y="2580"/>
                    <a:pt x="420" y="2580"/>
                  </a:cubicBezTo>
                  <a:lnTo>
                    <a:pt x="478" y="2580"/>
                  </a:lnTo>
                  <a:cubicBezTo>
                    <a:pt x="508" y="2585"/>
                    <a:pt x="545" y="2588"/>
                    <a:pt x="587" y="2588"/>
                  </a:cubicBezTo>
                  <a:cubicBezTo>
                    <a:pt x="629" y="2588"/>
                    <a:pt x="675" y="2585"/>
                    <a:pt x="721" y="2580"/>
                  </a:cubicBezTo>
                  <a:cubicBezTo>
                    <a:pt x="850" y="2557"/>
                    <a:pt x="967" y="2521"/>
                    <a:pt x="1071" y="2487"/>
                  </a:cubicBezTo>
                  <a:cubicBezTo>
                    <a:pt x="1247" y="2429"/>
                    <a:pt x="1467" y="2348"/>
                    <a:pt x="1713" y="2311"/>
                  </a:cubicBezTo>
                  <a:cubicBezTo>
                    <a:pt x="1724" y="2323"/>
                    <a:pt x="1747" y="2323"/>
                    <a:pt x="1758" y="2323"/>
                  </a:cubicBezTo>
                  <a:cubicBezTo>
                    <a:pt x="1817" y="2334"/>
                    <a:pt x="1875" y="2348"/>
                    <a:pt x="1923" y="2370"/>
                  </a:cubicBezTo>
                  <a:cubicBezTo>
                    <a:pt x="2085" y="2429"/>
                    <a:pt x="2132" y="2487"/>
                    <a:pt x="2143" y="2580"/>
                  </a:cubicBezTo>
                  <a:cubicBezTo>
                    <a:pt x="2177" y="2683"/>
                    <a:pt x="2177" y="2800"/>
                    <a:pt x="2177" y="2940"/>
                  </a:cubicBezTo>
                  <a:cubicBezTo>
                    <a:pt x="2062" y="2976"/>
                    <a:pt x="1979" y="3032"/>
                    <a:pt x="1923" y="3091"/>
                  </a:cubicBezTo>
                  <a:cubicBezTo>
                    <a:pt x="1817" y="3116"/>
                    <a:pt x="1736" y="3150"/>
                    <a:pt x="1666" y="3197"/>
                  </a:cubicBezTo>
                  <a:cubicBezTo>
                    <a:pt x="1456" y="3337"/>
                    <a:pt x="1386" y="3557"/>
                    <a:pt x="1339" y="3731"/>
                  </a:cubicBezTo>
                  <a:cubicBezTo>
                    <a:pt x="1269" y="4094"/>
                    <a:pt x="1420" y="4429"/>
                    <a:pt x="1736" y="4594"/>
                  </a:cubicBezTo>
                  <a:cubicBezTo>
                    <a:pt x="1736" y="4616"/>
                    <a:pt x="1736" y="4639"/>
                    <a:pt x="1724" y="4664"/>
                  </a:cubicBezTo>
                  <a:cubicBezTo>
                    <a:pt x="1655" y="5035"/>
                    <a:pt x="1677" y="5407"/>
                    <a:pt x="1794" y="5756"/>
                  </a:cubicBezTo>
                  <a:cubicBezTo>
                    <a:pt x="1805" y="5770"/>
                    <a:pt x="1805" y="5781"/>
                    <a:pt x="1805" y="5781"/>
                  </a:cubicBezTo>
                  <a:cubicBezTo>
                    <a:pt x="1794" y="5921"/>
                    <a:pt x="1783" y="6061"/>
                    <a:pt x="1769" y="6189"/>
                  </a:cubicBezTo>
                  <a:cubicBezTo>
                    <a:pt x="1758" y="6259"/>
                    <a:pt x="1758" y="6315"/>
                    <a:pt x="1747" y="6385"/>
                  </a:cubicBezTo>
                  <a:lnTo>
                    <a:pt x="1747" y="6491"/>
                  </a:lnTo>
                  <a:lnTo>
                    <a:pt x="1747" y="6524"/>
                  </a:lnTo>
                  <a:cubicBezTo>
                    <a:pt x="1747" y="6700"/>
                    <a:pt x="1828" y="6804"/>
                    <a:pt x="1898" y="6862"/>
                  </a:cubicBezTo>
                  <a:cubicBezTo>
                    <a:pt x="1947" y="6904"/>
                    <a:pt x="2021" y="6940"/>
                    <a:pt x="2123" y="6940"/>
                  </a:cubicBezTo>
                  <a:cubicBezTo>
                    <a:pt x="2163" y="6940"/>
                    <a:pt x="2208" y="6935"/>
                    <a:pt x="2258" y="6921"/>
                  </a:cubicBezTo>
                  <a:cubicBezTo>
                    <a:pt x="2283" y="6910"/>
                    <a:pt x="2317" y="6899"/>
                    <a:pt x="2353" y="6887"/>
                  </a:cubicBezTo>
                  <a:cubicBezTo>
                    <a:pt x="2386" y="6873"/>
                    <a:pt x="2434" y="6851"/>
                    <a:pt x="2467" y="6840"/>
                  </a:cubicBezTo>
                  <a:cubicBezTo>
                    <a:pt x="2504" y="6818"/>
                    <a:pt x="2537" y="6804"/>
                    <a:pt x="2574" y="6792"/>
                  </a:cubicBezTo>
                  <a:cubicBezTo>
                    <a:pt x="2875" y="7038"/>
                    <a:pt x="3236" y="7223"/>
                    <a:pt x="3669" y="7362"/>
                  </a:cubicBezTo>
                  <a:cubicBezTo>
                    <a:pt x="3713" y="7376"/>
                    <a:pt x="3761" y="7388"/>
                    <a:pt x="3808" y="7399"/>
                  </a:cubicBezTo>
                  <a:cubicBezTo>
                    <a:pt x="3831" y="7399"/>
                    <a:pt x="3853" y="7410"/>
                    <a:pt x="3878" y="7410"/>
                  </a:cubicBezTo>
                  <a:cubicBezTo>
                    <a:pt x="3820" y="7527"/>
                    <a:pt x="3853" y="7667"/>
                    <a:pt x="3948" y="7748"/>
                  </a:cubicBezTo>
                  <a:cubicBezTo>
                    <a:pt x="3970" y="7770"/>
                    <a:pt x="4018" y="7829"/>
                    <a:pt x="4121" y="7851"/>
                  </a:cubicBezTo>
                  <a:cubicBezTo>
                    <a:pt x="4250" y="7888"/>
                    <a:pt x="4353" y="7910"/>
                    <a:pt x="4448" y="7935"/>
                  </a:cubicBezTo>
                  <a:cubicBezTo>
                    <a:pt x="4505" y="8028"/>
                    <a:pt x="4600" y="8084"/>
                    <a:pt x="4709" y="8084"/>
                  </a:cubicBezTo>
                  <a:cubicBezTo>
                    <a:pt x="4734" y="8084"/>
                    <a:pt x="4760" y="8081"/>
                    <a:pt x="4786" y="8075"/>
                  </a:cubicBezTo>
                  <a:lnTo>
                    <a:pt x="4809" y="8075"/>
                  </a:lnTo>
                  <a:cubicBezTo>
                    <a:pt x="4831" y="8061"/>
                    <a:pt x="4842" y="8061"/>
                    <a:pt x="4867" y="8061"/>
                  </a:cubicBezTo>
                  <a:cubicBezTo>
                    <a:pt x="4890" y="8050"/>
                    <a:pt x="4912" y="8050"/>
                    <a:pt x="4926" y="8050"/>
                  </a:cubicBezTo>
                  <a:cubicBezTo>
                    <a:pt x="4935" y="8048"/>
                    <a:pt x="4944" y="8048"/>
                    <a:pt x="4953" y="8048"/>
                  </a:cubicBezTo>
                  <a:cubicBezTo>
                    <a:pt x="5019" y="8048"/>
                    <a:pt x="5100" y="8079"/>
                    <a:pt x="5180" y="8108"/>
                  </a:cubicBezTo>
                  <a:lnTo>
                    <a:pt x="5228" y="8119"/>
                  </a:lnTo>
                  <a:cubicBezTo>
                    <a:pt x="5437" y="8200"/>
                    <a:pt x="5647" y="8237"/>
                    <a:pt x="5845" y="8237"/>
                  </a:cubicBezTo>
                  <a:cubicBezTo>
                    <a:pt x="6088" y="8237"/>
                    <a:pt x="6323" y="8189"/>
                    <a:pt x="6532" y="8075"/>
                  </a:cubicBezTo>
                  <a:cubicBezTo>
                    <a:pt x="6603" y="8038"/>
                    <a:pt x="6667" y="8023"/>
                    <a:pt x="6735" y="8023"/>
                  </a:cubicBezTo>
                  <a:cubicBezTo>
                    <a:pt x="6755" y="8023"/>
                    <a:pt x="6776" y="8025"/>
                    <a:pt x="6798" y="8027"/>
                  </a:cubicBezTo>
                  <a:cubicBezTo>
                    <a:pt x="6904" y="8050"/>
                    <a:pt x="6996" y="8075"/>
                    <a:pt x="7077" y="8097"/>
                  </a:cubicBezTo>
                  <a:cubicBezTo>
                    <a:pt x="7202" y="8146"/>
                    <a:pt x="7330" y="8169"/>
                    <a:pt x="7458" y="8169"/>
                  </a:cubicBezTo>
                  <a:cubicBezTo>
                    <a:pt x="7569" y="8169"/>
                    <a:pt x="7680" y="8152"/>
                    <a:pt x="7789" y="8119"/>
                  </a:cubicBezTo>
                  <a:cubicBezTo>
                    <a:pt x="7816" y="8111"/>
                    <a:pt x="7841" y="8107"/>
                    <a:pt x="7864" y="8107"/>
                  </a:cubicBezTo>
                  <a:cubicBezTo>
                    <a:pt x="7902" y="8107"/>
                    <a:pt x="7938" y="8117"/>
                    <a:pt x="7974" y="8131"/>
                  </a:cubicBezTo>
                  <a:cubicBezTo>
                    <a:pt x="8032" y="8156"/>
                    <a:pt x="8091" y="8167"/>
                    <a:pt x="8150" y="8178"/>
                  </a:cubicBezTo>
                  <a:cubicBezTo>
                    <a:pt x="8169" y="8178"/>
                    <a:pt x="8199" y="8182"/>
                    <a:pt x="8237" y="8182"/>
                  </a:cubicBezTo>
                  <a:cubicBezTo>
                    <a:pt x="8317" y="8182"/>
                    <a:pt x="8430" y="8165"/>
                    <a:pt x="8533" y="8061"/>
                  </a:cubicBezTo>
                  <a:cubicBezTo>
                    <a:pt x="8569" y="8027"/>
                    <a:pt x="8591" y="7991"/>
                    <a:pt x="8614" y="7946"/>
                  </a:cubicBezTo>
                  <a:cubicBezTo>
                    <a:pt x="8626" y="7950"/>
                    <a:pt x="8637" y="7951"/>
                    <a:pt x="8649" y="7951"/>
                  </a:cubicBezTo>
                  <a:cubicBezTo>
                    <a:pt x="8671" y="7951"/>
                    <a:pt x="8692" y="7946"/>
                    <a:pt x="8709" y="7946"/>
                  </a:cubicBezTo>
                  <a:cubicBezTo>
                    <a:pt x="8812" y="7935"/>
                    <a:pt x="8893" y="7865"/>
                    <a:pt x="8940" y="7781"/>
                  </a:cubicBezTo>
                  <a:cubicBezTo>
                    <a:pt x="8977" y="7700"/>
                    <a:pt x="8977" y="7608"/>
                    <a:pt x="8952" y="7527"/>
                  </a:cubicBezTo>
                  <a:cubicBezTo>
                    <a:pt x="9058" y="7457"/>
                    <a:pt x="9172" y="7376"/>
                    <a:pt x="9278" y="7293"/>
                  </a:cubicBezTo>
                  <a:cubicBezTo>
                    <a:pt x="9312" y="7270"/>
                    <a:pt x="9371" y="7212"/>
                    <a:pt x="9407" y="7142"/>
                  </a:cubicBezTo>
                  <a:cubicBezTo>
                    <a:pt x="9569" y="7013"/>
                    <a:pt x="9697" y="6899"/>
                    <a:pt x="9790" y="6770"/>
                  </a:cubicBezTo>
                  <a:cubicBezTo>
                    <a:pt x="9907" y="6630"/>
                    <a:pt x="9999" y="6513"/>
                    <a:pt x="10105" y="6421"/>
                  </a:cubicBezTo>
                  <a:cubicBezTo>
                    <a:pt x="10220" y="6329"/>
                    <a:pt x="10279" y="6200"/>
                    <a:pt x="10256" y="6061"/>
                  </a:cubicBezTo>
                  <a:cubicBezTo>
                    <a:pt x="10234" y="5932"/>
                    <a:pt x="10150" y="5815"/>
                    <a:pt x="10010" y="5756"/>
                  </a:cubicBezTo>
                  <a:cubicBezTo>
                    <a:pt x="9907" y="5711"/>
                    <a:pt x="9790" y="5686"/>
                    <a:pt x="9697" y="5675"/>
                  </a:cubicBezTo>
                  <a:cubicBezTo>
                    <a:pt x="9616" y="5664"/>
                    <a:pt x="9558" y="5641"/>
                    <a:pt x="9510" y="5594"/>
                  </a:cubicBezTo>
                  <a:cubicBezTo>
                    <a:pt x="9359" y="5477"/>
                    <a:pt x="9209" y="5384"/>
                    <a:pt x="9058" y="5315"/>
                  </a:cubicBezTo>
                  <a:cubicBezTo>
                    <a:pt x="9010" y="5234"/>
                    <a:pt x="8963" y="5164"/>
                    <a:pt x="8907" y="5116"/>
                  </a:cubicBezTo>
                  <a:cubicBezTo>
                    <a:pt x="8661" y="4873"/>
                    <a:pt x="8334" y="4569"/>
                    <a:pt x="7963" y="4315"/>
                  </a:cubicBezTo>
                  <a:cubicBezTo>
                    <a:pt x="7963" y="4278"/>
                    <a:pt x="7974" y="4245"/>
                    <a:pt x="7974" y="4208"/>
                  </a:cubicBezTo>
                  <a:cubicBezTo>
                    <a:pt x="7985" y="4116"/>
                    <a:pt x="8010" y="4010"/>
                    <a:pt x="8021" y="3907"/>
                  </a:cubicBezTo>
                  <a:lnTo>
                    <a:pt x="8021" y="3895"/>
                  </a:lnTo>
                  <a:cubicBezTo>
                    <a:pt x="8032" y="3826"/>
                    <a:pt x="8069" y="3661"/>
                    <a:pt x="7940" y="3535"/>
                  </a:cubicBezTo>
                  <a:cubicBezTo>
                    <a:pt x="7864" y="3471"/>
                    <a:pt x="7780" y="3452"/>
                    <a:pt x="7706" y="3452"/>
                  </a:cubicBezTo>
                  <a:cubicBezTo>
                    <a:pt x="7645" y="3452"/>
                    <a:pt x="7591" y="3465"/>
                    <a:pt x="7555" y="3476"/>
                  </a:cubicBezTo>
                  <a:cubicBezTo>
                    <a:pt x="7393" y="3510"/>
                    <a:pt x="7231" y="3557"/>
                    <a:pt x="7066" y="3605"/>
                  </a:cubicBezTo>
                  <a:cubicBezTo>
                    <a:pt x="7007" y="3616"/>
                    <a:pt x="6937" y="3638"/>
                    <a:pt x="6881" y="3650"/>
                  </a:cubicBezTo>
                  <a:cubicBezTo>
                    <a:pt x="6856" y="3616"/>
                    <a:pt x="6823" y="3569"/>
                    <a:pt x="6764" y="3535"/>
                  </a:cubicBezTo>
                  <a:lnTo>
                    <a:pt x="6742" y="3510"/>
                  </a:lnTo>
                  <a:cubicBezTo>
                    <a:pt x="6683" y="3476"/>
                    <a:pt x="6624" y="3429"/>
                    <a:pt x="6555" y="3381"/>
                  </a:cubicBezTo>
                  <a:cubicBezTo>
                    <a:pt x="6462" y="3337"/>
                    <a:pt x="6379" y="3278"/>
                    <a:pt x="6286" y="3231"/>
                  </a:cubicBezTo>
                  <a:cubicBezTo>
                    <a:pt x="6205" y="3186"/>
                    <a:pt x="6113" y="3138"/>
                    <a:pt x="6018" y="3080"/>
                  </a:cubicBezTo>
                  <a:lnTo>
                    <a:pt x="6007" y="3080"/>
                  </a:lnTo>
                  <a:cubicBezTo>
                    <a:pt x="5966" y="3047"/>
                    <a:pt x="5887" y="2998"/>
                    <a:pt x="5788" y="2998"/>
                  </a:cubicBezTo>
                  <a:cubicBezTo>
                    <a:pt x="5744" y="2998"/>
                    <a:pt x="5696" y="3007"/>
                    <a:pt x="5647" y="3032"/>
                  </a:cubicBezTo>
                  <a:cubicBezTo>
                    <a:pt x="5485" y="3102"/>
                    <a:pt x="5459" y="3278"/>
                    <a:pt x="5448" y="3359"/>
                  </a:cubicBezTo>
                  <a:cubicBezTo>
                    <a:pt x="5448" y="3381"/>
                    <a:pt x="5437" y="3407"/>
                    <a:pt x="5437" y="3429"/>
                  </a:cubicBezTo>
                  <a:cubicBezTo>
                    <a:pt x="5400" y="3426"/>
                    <a:pt x="5361" y="3424"/>
                    <a:pt x="5322" y="3424"/>
                  </a:cubicBezTo>
                  <a:cubicBezTo>
                    <a:pt x="5227" y="3424"/>
                    <a:pt x="5128" y="3432"/>
                    <a:pt x="5029" y="3440"/>
                  </a:cubicBezTo>
                  <a:cubicBezTo>
                    <a:pt x="4982" y="3451"/>
                    <a:pt x="4948" y="3465"/>
                    <a:pt x="4912" y="3465"/>
                  </a:cubicBezTo>
                  <a:cubicBezTo>
                    <a:pt x="4842" y="3476"/>
                    <a:pt x="4786" y="3488"/>
                    <a:pt x="4750" y="3488"/>
                  </a:cubicBezTo>
                  <a:cubicBezTo>
                    <a:pt x="4716" y="3488"/>
                    <a:pt x="4680" y="3476"/>
                    <a:pt x="4647" y="3476"/>
                  </a:cubicBezTo>
                  <a:cubicBezTo>
                    <a:pt x="4647" y="3451"/>
                    <a:pt x="4647" y="3429"/>
                    <a:pt x="4633" y="3418"/>
                  </a:cubicBezTo>
                  <a:cubicBezTo>
                    <a:pt x="4669" y="3278"/>
                    <a:pt x="4669" y="3138"/>
                    <a:pt x="4610" y="3021"/>
                  </a:cubicBezTo>
                  <a:cubicBezTo>
                    <a:pt x="4577" y="2951"/>
                    <a:pt x="4540" y="2893"/>
                    <a:pt x="4482" y="2848"/>
                  </a:cubicBezTo>
                  <a:lnTo>
                    <a:pt x="4482" y="2848"/>
                  </a:lnTo>
                  <a:cubicBezTo>
                    <a:pt x="4540" y="2881"/>
                    <a:pt x="4599" y="2918"/>
                    <a:pt x="4658" y="2951"/>
                  </a:cubicBezTo>
                  <a:cubicBezTo>
                    <a:pt x="4750" y="2999"/>
                    <a:pt x="4867" y="3046"/>
                    <a:pt x="4996" y="3091"/>
                  </a:cubicBezTo>
                  <a:cubicBezTo>
                    <a:pt x="5052" y="3116"/>
                    <a:pt x="5099" y="3127"/>
                    <a:pt x="5147" y="3127"/>
                  </a:cubicBezTo>
                  <a:cubicBezTo>
                    <a:pt x="5239" y="3127"/>
                    <a:pt x="5309" y="3091"/>
                    <a:pt x="5345" y="3057"/>
                  </a:cubicBezTo>
                  <a:cubicBezTo>
                    <a:pt x="5401" y="3021"/>
                    <a:pt x="5507" y="2929"/>
                    <a:pt x="5507" y="2730"/>
                  </a:cubicBezTo>
                  <a:lnTo>
                    <a:pt x="5518" y="2697"/>
                  </a:lnTo>
                  <a:cubicBezTo>
                    <a:pt x="5518" y="2627"/>
                    <a:pt x="5518" y="2557"/>
                    <a:pt x="5507" y="2473"/>
                  </a:cubicBezTo>
                  <a:cubicBezTo>
                    <a:pt x="5507" y="2370"/>
                    <a:pt x="5496" y="2264"/>
                    <a:pt x="5485" y="2172"/>
                  </a:cubicBezTo>
                  <a:cubicBezTo>
                    <a:pt x="5471" y="2068"/>
                    <a:pt x="5459" y="1962"/>
                    <a:pt x="5448" y="1870"/>
                  </a:cubicBezTo>
                  <a:lnTo>
                    <a:pt x="5448" y="1845"/>
                  </a:lnTo>
                  <a:cubicBezTo>
                    <a:pt x="5437" y="1775"/>
                    <a:pt x="5426" y="1613"/>
                    <a:pt x="5275" y="1532"/>
                  </a:cubicBezTo>
                  <a:cubicBezTo>
                    <a:pt x="5219" y="1501"/>
                    <a:pt x="5165" y="1489"/>
                    <a:pt x="5115" y="1489"/>
                  </a:cubicBezTo>
                  <a:cubicBezTo>
                    <a:pt x="5017" y="1489"/>
                    <a:pt x="4936" y="1532"/>
                    <a:pt x="4890" y="1554"/>
                  </a:cubicBezTo>
                  <a:cubicBezTo>
                    <a:pt x="4739" y="1635"/>
                    <a:pt x="4599" y="1719"/>
                    <a:pt x="4448" y="1800"/>
                  </a:cubicBezTo>
                  <a:cubicBezTo>
                    <a:pt x="4390" y="1834"/>
                    <a:pt x="4331" y="1870"/>
                    <a:pt x="4272" y="1904"/>
                  </a:cubicBezTo>
                  <a:cubicBezTo>
                    <a:pt x="4239" y="1915"/>
                    <a:pt x="4214" y="1940"/>
                    <a:pt x="4191" y="1973"/>
                  </a:cubicBezTo>
                  <a:cubicBezTo>
                    <a:pt x="4180" y="1973"/>
                    <a:pt x="4180" y="1985"/>
                    <a:pt x="4169" y="1985"/>
                  </a:cubicBezTo>
                  <a:cubicBezTo>
                    <a:pt x="4040" y="2080"/>
                    <a:pt x="3993" y="2172"/>
                    <a:pt x="3970" y="2264"/>
                  </a:cubicBezTo>
                  <a:cubicBezTo>
                    <a:pt x="3934" y="1999"/>
                    <a:pt x="3878" y="1719"/>
                    <a:pt x="3761" y="1451"/>
                  </a:cubicBezTo>
                  <a:cubicBezTo>
                    <a:pt x="3772" y="1404"/>
                    <a:pt x="3794" y="1345"/>
                    <a:pt x="3794" y="1286"/>
                  </a:cubicBezTo>
                  <a:cubicBezTo>
                    <a:pt x="3820" y="1253"/>
                    <a:pt x="3831" y="1216"/>
                    <a:pt x="3853" y="1172"/>
                  </a:cubicBezTo>
                  <a:cubicBezTo>
                    <a:pt x="3923" y="996"/>
                    <a:pt x="3912" y="786"/>
                    <a:pt x="3842" y="613"/>
                  </a:cubicBezTo>
                  <a:cubicBezTo>
                    <a:pt x="3808" y="532"/>
                    <a:pt x="3761" y="462"/>
                    <a:pt x="3702" y="403"/>
                  </a:cubicBezTo>
                  <a:cubicBezTo>
                    <a:pt x="3632" y="322"/>
                    <a:pt x="3551" y="275"/>
                    <a:pt x="3470" y="227"/>
                  </a:cubicBezTo>
                  <a:cubicBezTo>
                    <a:pt x="3294" y="158"/>
                    <a:pt x="3121" y="99"/>
                    <a:pt x="2887" y="29"/>
                  </a:cubicBezTo>
                  <a:cubicBezTo>
                    <a:pt x="2823" y="10"/>
                    <a:pt x="2762" y="0"/>
                    <a:pt x="2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722;p37">
              <a:extLst>
                <a:ext uri="{FF2B5EF4-FFF2-40B4-BE49-F238E27FC236}">
                  <a16:creationId xmlns:a16="http://schemas.microsoft.com/office/drawing/2014/main" xmlns="" id="{33AE5151-353B-4E45-B8CD-CD58828F284C}"/>
                </a:ext>
              </a:extLst>
            </p:cNvPr>
            <p:cNvSpPr/>
            <p:nvPr/>
          </p:nvSpPr>
          <p:spPr>
            <a:xfrm>
              <a:off x="4441548" y="2592639"/>
              <a:ext cx="597954" cy="293493"/>
            </a:xfrm>
            <a:custGeom>
              <a:avLst/>
              <a:gdLst/>
              <a:ahLst/>
              <a:cxnLst/>
              <a:rect l="l" t="t" r="r" b="b"/>
              <a:pathLst>
                <a:path w="7905" h="3880" extrusionOk="0">
                  <a:moveTo>
                    <a:pt x="2736" y="798"/>
                  </a:moveTo>
                  <a:lnTo>
                    <a:pt x="2736" y="798"/>
                  </a:lnTo>
                  <a:cubicBezTo>
                    <a:pt x="2747" y="812"/>
                    <a:pt x="2758" y="823"/>
                    <a:pt x="2758" y="834"/>
                  </a:cubicBezTo>
                  <a:cubicBezTo>
                    <a:pt x="2806" y="985"/>
                    <a:pt x="2887" y="1125"/>
                    <a:pt x="3004" y="1242"/>
                  </a:cubicBezTo>
                  <a:cubicBezTo>
                    <a:pt x="3026" y="1253"/>
                    <a:pt x="3026" y="1275"/>
                    <a:pt x="3052" y="1287"/>
                  </a:cubicBezTo>
                  <a:cubicBezTo>
                    <a:pt x="3038" y="1301"/>
                    <a:pt x="3038" y="1301"/>
                    <a:pt x="3026" y="1301"/>
                  </a:cubicBezTo>
                  <a:cubicBezTo>
                    <a:pt x="2912" y="1264"/>
                    <a:pt x="2702" y="904"/>
                    <a:pt x="2736" y="798"/>
                  </a:cubicBezTo>
                  <a:close/>
                  <a:moveTo>
                    <a:pt x="3133" y="1382"/>
                  </a:moveTo>
                  <a:lnTo>
                    <a:pt x="3133" y="1382"/>
                  </a:lnTo>
                  <a:cubicBezTo>
                    <a:pt x="3295" y="1521"/>
                    <a:pt x="3482" y="1613"/>
                    <a:pt x="3680" y="1672"/>
                  </a:cubicBezTo>
                  <a:cubicBezTo>
                    <a:pt x="3668" y="1679"/>
                    <a:pt x="3652" y="1682"/>
                    <a:pt x="3633" y="1682"/>
                  </a:cubicBezTo>
                  <a:cubicBezTo>
                    <a:pt x="3482" y="1682"/>
                    <a:pt x="3143" y="1496"/>
                    <a:pt x="3133" y="1382"/>
                  </a:cubicBezTo>
                  <a:close/>
                  <a:moveTo>
                    <a:pt x="7647" y="2382"/>
                  </a:moveTo>
                  <a:cubicBezTo>
                    <a:pt x="7672" y="2382"/>
                    <a:pt x="7683" y="2393"/>
                    <a:pt x="7717" y="2404"/>
                  </a:cubicBezTo>
                  <a:lnTo>
                    <a:pt x="7695" y="2418"/>
                  </a:lnTo>
                  <a:cubicBezTo>
                    <a:pt x="7533" y="2440"/>
                    <a:pt x="7382" y="2463"/>
                    <a:pt x="7228" y="2488"/>
                  </a:cubicBezTo>
                  <a:cubicBezTo>
                    <a:pt x="7183" y="2488"/>
                    <a:pt x="7125" y="2488"/>
                    <a:pt x="7066" y="2474"/>
                  </a:cubicBezTo>
                  <a:cubicBezTo>
                    <a:pt x="7044" y="2474"/>
                    <a:pt x="7033" y="2463"/>
                    <a:pt x="7007" y="2463"/>
                  </a:cubicBezTo>
                  <a:cubicBezTo>
                    <a:pt x="7019" y="2452"/>
                    <a:pt x="7019" y="2440"/>
                    <a:pt x="7019" y="2440"/>
                  </a:cubicBezTo>
                  <a:lnTo>
                    <a:pt x="7077" y="2440"/>
                  </a:lnTo>
                  <a:cubicBezTo>
                    <a:pt x="7124" y="2444"/>
                    <a:pt x="7171" y="2447"/>
                    <a:pt x="7218" y="2447"/>
                  </a:cubicBezTo>
                  <a:cubicBezTo>
                    <a:pt x="7300" y="2447"/>
                    <a:pt x="7381" y="2439"/>
                    <a:pt x="7463" y="2418"/>
                  </a:cubicBezTo>
                  <a:cubicBezTo>
                    <a:pt x="7521" y="2404"/>
                    <a:pt x="7591" y="2393"/>
                    <a:pt x="7647" y="2382"/>
                  </a:cubicBezTo>
                  <a:close/>
                  <a:moveTo>
                    <a:pt x="7577" y="2544"/>
                  </a:moveTo>
                  <a:lnTo>
                    <a:pt x="7577" y="2544"/>
                  </a:lnTo>
                  <a:cubicBezTo>
                    <a:pt x="7558" y="2592"/>
                    <a:pt x="7443" y="2619"/>
                    <a:pt x="7338" y="2619"/>
                  </a:cubicBezTo>
                  <a:cubicBezTo>
                    <a:pt x="7258" y="2619"/>
                    <a:pt x="7183" y="2604"/>
                    <a:pt x="7158" y="2569"/>
                  </a:cubicBezTo>
                  <a:cubicBezTo>
                    <a:pt x="7298" y="2569"/>
                    <a:pt x="7438" y="2558"/>
                    <a:pt x="7577" y="2544"/>
                  </a:cubicBezTo>
                  <a:close/>
                  <a:moveTo>
                    <a:pt x="1624" y="2943"/>
                  </a:moveTo>
                  <a:cubicBezTo>
                    <a:pt x="1630" y="2943"/>
                    <a:pt x="1635" y="2946"/>
                    <a:pt x="1641" y="2952"/>
                  </a:cubicBezTo>
                  <a:cubicBezTo>
                    <a:pt x="1677" y="2999"/>
                    <a:pt x="1725" y="3058"/>
                    <a:pt x="1769" y="3102"/>
                  </a:cubicBezTo>
                  <a:cubicBezTo>
                    <a:pt x="1762" y="3102"/>
                    <a:pt x="1754" y="3109"/>
                    <a:pt x="1750" y="3109"/>
                  </a:cubicBezTo>
                  <a:cubicBezTo>
                    <a:pt x="1748" y="3109"/>
                    <a:pt x="1747" y="3107"/>
                    <a:pt x="1747" y="3102"/>
                  </a:cubicBezTo>
                  <a:cubicBezTo>
                    <a:pt x="1699" y="3069"/>
                    <a:pt x="1655" y="3021"/>
                    <a:pt x="1607" y="2977"/>
                  </a:cubicBezTo>
                  <a:lnTo>
                    <a:pt x="1607" y="2952"/>
                  </a:lnTo>
                  <a:cubicBezTo>
                    <a:pt x="1613" y="2946"/>
                    <a:pt x="1618" y="2943"/>
                    <a:pt x="1624" y="2943"/>
                  </a:cubicBezTo>
                  <a:close/>
                  <a:moveTo>
                    <a:pt x="1211" y="2452"/>
                  </a:moveTo>
                  <a:cubicBezTo>
                    <a:pt x="1222" y="2474"/>
                    <a:pt x="1247" y="2499"/>
                    <a:pt x="1258" y="2521"/>
                  </a:cubicBezTo>
                  <a:cubicBezTo>
                    <a:pt x="1317" y="2639"/>
                    <a:pt x="1375" y="2767"/>
                    <a:pt x="1445" y="2893"/>
                  </a:cubicBezTo>
                  <a:cubicBezTo>
                    <a:pt x="1490" y="2977"/>
                    <a:pt x="1549" y="3058"/>
                    <a:pt x="1630" y="3102"/>
                  </a:cubicBezTo>
                  <a:cubicBezTo>
                    <a:pt x="1641" y="3116"/>
                    <a:pt x="1641" y="3128"/>
                    <a:pt x="1655" y="3139"/>
                  </a:cubicBezTo>
                  <a:cubicBezTo>
                    <a:pt x="1645" y="3139"/>
                    <a:pt x="1632" y="3144"/>
                    <a:pt x="1621" y="3144"/>
                  </a:cubicBezTo>
                  <a:cubicBezTo>
                    <a:pt x="1616" y="3144"/>
                    <a:pt x="1611" y="3143"/>
                    <a:pt x="1607" y="3139"/>
                  </a:cubicBezTo>
                  <a:cubicBezTo>
                    <a:pt x="1571" y="3116"/>
                    <a:pt x="1537" y="3080"/>
                    <a:pt x="1501" y="3058"/>
                  </a:cubicBezTo>
                  <a:cubicBezTo>
                    <a:pt x="1375" y="2882"/>
                    <a:pt x="1280" y="2672"/>
                    <a:pt x="1199" y="2474"/>
                  </a:cubicBezTo>
                  <a:cubicBezTo>
                    <a:pt x="1199" y="2474"/>
                    <a:pt x="1199" y="2463"/>
                    <a:pt x="1211" y="2452"/>
                  </a:cubicBezTo>
                  <a:close/>
                  <a:moveTo>
                    <a:pt x="5471" y="3267"/>
                  </a:moveTo>
                  <a:cubicBezTo>
                    <a:pt x="5518" y="3290"/>
                    <a:pt x="5552" y="3312"/>
                    <a:pt x="5588" y="3337"/>
                  </a:cubicBezTo>
                  <a:cubicBezTo>
                    <a:pt x="5588" y="3337"/>
                    <a:pt x="5577" y="3360"/>
                    <a:pt x="5566" y="3371"/>
                  </a:cubicBezTo>
                  <a:cubicBezTo>
                    <a:pt x="5530" y="3348"/>
                    <a:pt x="5496" y="3326"/>
                    <a:pt x="5460" y="3301"/>
                  </a:cubicBezTo>
                  <a:cubicBezTo>
                    <a:pt x="5460" y="3301"/>
                    <a:pt x="5471" y="3278"/>
                    <a:pt x="5471" y="3267"/>
                  </a:cubicBezTo>
                  <a:close/>
                  <a:moveTo>
                    <a:pt x="5845" y="3396"/>
                  </a:moveTo>
                  <a:cubicBezTo>
                    <a:pt x="5814" y="3426"/>
                    <a:pt x="5767" y="3447"/>
                    <a:pt x="5729" y="3447"/>
                  </a:cubicBezTo>
                  <a:cubicBezTo>
                    <a:pt x="5710" y="3447"/>
                    <a:pt x="5693" y="3441"/>
                    <a:pt x="5680" y="3429"/>
                  </a:cubicBezTo>
                  <a:lnTo>
                    <a:pt x="5680" y="3396"/>
                  </a:lnTo>
                  <a:close/>
                  <a:moveTo>
                    <a:pt x="5299" y="3336"/>
                  </a:moveTo>
                  <a:cubicBezTo>
                    <a:pt x="5395" y="3336"/>
                    <a:pt x="5577" y="3455"/>
                    <a:pt x="5577" y="3522"/>
                  </a:cubicBezTo>
                  <a:cubicBezTo>
                    <a:pt x="5588" y="3547"/>
                    <a:pt x="5566" y="3580"/>
                    <a:pt x="5552" y="3605"/>
                  </a:cubicBezTo>
                  <a:cubicBezTo>
                    <a:pt x="5510" y="3630"/>
                    <a:pt x="5460" y="3643"/>
                    <a:pt x="5409" y="3643"/>
                  </a:cubicBezTo>
                  <a:cubicBezTo>
                    <a:pt x="5391" y="3643"/>
                    <a:pt x="5374" y="3642"/>
                    <a:pt x="5356" y="3639"/>
                  </a:cubicBezTo>
                  <a:cubicBezTo>
                    <a:pt x="5342" y="3639"/>
                    <a:pt x="5331" y="3628"/>
                    <a:pt x="5320" y="3605"/>
                  </a:cubicBezTo>
                  <a:cubicBezTo>
                    <a:pt x="5356" y="3605"/>
                    <a:pt x="5390" y="3591"/>
                    <a:pt x="5412" y="3591"/>
                  </a:cubicBezTo>
                  <a:lnTo>
                    <a:pt x="5460" y="3591"/>
                  </a:lnTo>
                  <a:cubicBezTo>
                    <a:pt x="5496" y="3569"/>
                    <a:pt x="5518" y="3558"/>
                    <a:pt x="5541" y="3547"/>
                  </a:cubicBezTo>
                  <a:cubicBezTo>
                    <a:pt x="5530" y="3522"/>
                    <a:pt x="5518" y="3488"/>
                    <a:pt x="5496" y="3477"/>
                  </a:cubicBezTo>
                  <a:cubicBezTo>
                    <a:pt x="5437" y="3441"/>
                    <a:pt x="5379" y="3407"/>
                    <a:pt x="5331" y="3371"/>
                  </a:cubicBezTo>
                  <a:cubicBezTo>
                    <a:pt x="5320" y="3360"/>
                    <a:pt x="5309" y="3360"/>
                    <a:pt x="5287" y="3337"/>
                  </a:cubicBezTo>
                  <a:cubicBezTo>
                    <a:pt x="5290" y="3337"/>
                    <a:pt x="5294" y="3336"/>
                    <a:pt x="5299" y="3336"/>
                  </a:cubicBezTo>
                  <a:close/>
                  <a:moveTo>
                    <a:pt x="3296" y="0"/>
                  </a:moveTo>
                  <a:cubicBezTo>
                    <a:pt x="3177" y="0"/>
                    <a:pt x="3060" y="11"/>
                    <a:pt x="2945" y="43"/>
                  </a:cubicBezTo>
                  <a:cubicBezTo>
                    <a:pt x="2864" y="55"/>
                    <a:pt x="2783" y="55"/>
                    <a:pt x="2714" y="55"/>
                  </a:cubicBezTo>
                  <a:lnTo>
                    <a:pt x="2200" y="55"/>
                  </a:lnTo>
                  <a:cubicBezTo>
                    <a:pt x="2177" y="55"/>
                    <a:pt x="2144" y="77"/>
                    <a:pt x="2130" y="88"/>
                  </a:cubicBezTo>
                  <a:cubicBezTo>
                    <a:pt x="2096" y="136"/>
                    <a:pt x="2037" y="194"/>
                    <a:pt x="1979" y="194"/>
                  </a:cubicBezTo>
                  <a:cubicBezTo>
                    <a:pt x="1887" y="205"/>
                    <a:pt x="1806" y="239"/>
                    <a:pt x="1711" y="275"/>
                  </a:cubicBezTo>
                  <a:cubicBezTo>
                    <a:pt x="1655" y="309"/>
                    <a:pt x="1571" y="298"/>
                    <a:pt x="1490" y="309"/>
                  </a:cubicBezTo>
                  <a:cubicBezTo>
                    <a:pt x="1456" y="309"/>
                    <a:pt x="1420" y="323"/>
                    <a:pt x="1398" y="345"/>
                  </a:cubicBezTo>
                  <a:cubicBezTo>
                    <a:pt x="1350" y="404"/>
                    <a:pt x="1292" y="437"/>
                    <a:pt x="1211" y="449"/>
                  </a:cubicBezTo>
                  <a:cubicBezTo>
                    <a:pt x="1155" y="464"/>
                    <a:pt x="1100" y="470"/>
                    <a:pt x="1044" y="470"/>
                  </a:cubicBezTo>
                  <a:cubicBezTo>
                    <a:pt x="1007" y="470"/>
                    <a:pt x="969" y="467"/>
                    <a:pt x="931" y="462"/>
                  </a:cubicBezTo>
                  <a:cubicBezTo>
                    <a:pt x="909" y="462"/>
                    <a:pt x="861" y="462"/>
                    <a:pt x="839" y="485"/>
                  </a:cubicBezTo>
                  <a:cubicBezTo>
                    <a:pt x="769" y="538"/>
                    <a:pt x="690" y="566"/>
                    <a:pt x="611" y="566"/>
                  </a:cubicBezTo>
                  <a:cubicBezTo>
                    <a:pt x="571" y="566"/>
                    <a:pt x="530" y="559"/>
                    <a:pt x="490" y="544"/>
                  </a:cubicBezTo>
                  <a:cubicBezTo>
                    <a:pt x="445" y="523"/>
                    <a:pt x="405" y="514"/>
                    <a:pt x="366" y="514"/>
                  </a:cubicBezTo>
                  <a:cubicBezTo>
                    <a:pt x="313" y="514"/>
                    <a:pt x="264" y="532"/>
                    <a:pt x="210" y="566"/>
                  </a:cubicBezTo>
                  <a:cubicBezTo>
                    <a:pt x="174" y="577"/>
                    <a:pt x="152" y="602"/>
                    <a:pt x="141" y="636"/>
                  </a:cubicBezTo>
                  <a:cubicBezTo>
                    <a:pt x="48" y="915"/>
                    <a:pt x="1" y="1194"/>
                    <a:pt x="34" y="1496"/>
                  </a:cubicBezTo>
                  <a:cubicBezTo>
                    <a:pt x="60" y="1706"/>
                    <a:pt x="118" y="1915"/>
                    <a:pt x="233" y="2102"/>
                  </a:cubicBezTo>
                  <a:cubicBezTo>
                    <a:pt x="420" y="2404"/>
                    <a:pt x="652" y="2661"/>
                    <a:pt x="942" y="2859"/>
                  </a:cubicBezTo>
                  <a:cubicBezTo>
                    <a:pt x="1199" y="3047"/>
                    <a:pt x="1490" y="3161"/>
                    <a:pt x="1794" y="3256"/>
                  </a:cubicBezTo>
                  <a:cubicBezTo>
                    <a:pt x="2026" y="3326"/>
                    <a:pt x="2236" y="3396"/>
                    <a:pt x="2445" y="3510"/>
                  </a:cubicBezTo>
                  <a:cubicBezTo>
                    <a:pt x="2619" y="3605"/>
                    <a:pt x="2806" y="3698"/>
                    <a:pt x="3015" y="3756"/>
                  </a:cubicBezTo>
                  <a:cubicBezTo>
                    <a:pt x="3121" y="3779"/>
                    <a:pt x="3236" y="3815"/>
                    <a:pt x="3353" y="3837"/>
                  </a:cubicBezTo>
                  <a:cubicBezTo>
                    <a:pt x="3459" y="3854"/>
                    <a:pt x="3572" y="3879"/>
                    <a:pt x="3686" y="3879"/>
                  </a:cubicBezTo>
                  <a:cubicBezTo>
                    <a:pt x="3722" y="3879"/>
                    <a:pt x="3759" y="3877"/>
                    <a:pt x="3795" y="3871"/>
                  </a:cubicBezTo>
                  <a:cubicBezTo>
                    <a:pt x="3912" y="3848"/>
                    <a:pt x="4015" y="3815"/>
                    <a:pt x="4133" y="3779"/>
                  </a:cubicBezTo>
                  <a:cubicBezTo>
                    <a:pt x="4291" y="3734"/>
                    <a:pt x="4449" y="3704"/>
                    <a:pt x="4610" y="3704"/>
                  </a:cubicBezTo>
                  <a:cubicBezTo>
                    <a:pt x="4744" y="3704"/>
                    <a:pt x="4880" y="3725"/>
                    <a:pt x="5018" y="3779"/>
                  </a:cubicBezTo>
                  <a:cubicBezTo>
                    <a:pt x="5111" y="3815"/>
                    <a:pt x="5217" y="3837"/>
                    <a:pt x="5309" y="3848"/>
                  </a:cubicBezTo>
                  <a:cubicBezTo>
                    <a:pt x="5331" y="3850"/>
                    <a:pt x="5354" y="3851"/>
                    <a:pt x="5377" y="3851"/>
                  </a:cubicBezTo>
                  <a:cubicBezTo>
                    <a:pt x="5482" y="3851"/>
                    <a:pt x="5586" y="3831"/>
                    <a:pt x="5680" y="3801"/>
                  </a:cubicBezTo>
                  <a:cubicBezTo>
                    <a:pt x="5757" y="3777"/>
                    <a:pt x="5832" y="3758"/>
                    <a:pt x="5912" y="3758"/>
                  </a:cubicBezTo>
                  <a:cubicBezTo>
                    <a:pt x="5943" y="3758"/>
                    <a:pt x="5975" y="3761"/>
                    <a:pt x="6007" y="3767"/>
                  </a:cubicBezTo>
                  <a:cubicBezTo>
                    <a:pt x="6018" y="3767"/>
                    <a:pt x="6041" y="3756"/>
                    <a:pt x="6055" y="3756"/>
                  </a:cubicBezTo>
                  <a:cubicBezTo>
                    <a:pt x="6415" y="3650"/>
                    <a:pt x="6753" y="3488"/>
                    <a:pt x="7044" y="3256"/>
                  </a:cubicBezTo>
                  <a:cubicBezTo>
                    <a:pt x="7055" y="3242"/>
                    <a:pt x="7066" y="3231"/>
                    <a:pt x="7066" y="3220"/>
                  </a:cubicBezTo>
                  <a:cubicBezTo>
                    <a:pt x="7055" y="3161"/>
                    <a:pt x="7102" y="3139"/>
                    <a:pt x="7136" y="3116"/>
                  </a:cubicBezTo>
                  <a:cubicBezTo>
                    <a:pt x="7287" y="2999"/>
                    <a:pt x="7426" y="2882"/>
                    <a:pt x="7544" y="2731"/>
                  </a:cubicBezTo>
                  <a:cubicBezTo>
                    <a:pt x="7614" y="2628"/>
                    <a:pt x="7706" y="2533"/>
                    <a:pt x="7801" y="2440"/>
                  </a:cubicBezTo>
                  <a:cubicBezTo>
                    <a:pt x="7812" y="2418"/>
                    <a:pt x="7846" y="2404"/>
                    <a:pt x="7871" y="2382"/>
                  </a:cubicBezTo>
                  <a:cubicBezTo>
                    <a:pt x="7904" y="2348"/>
                    <a:pt x="7904" y="2323"/>
                    <a:pt x="7857" y="2312"/>
                  </a:cubicBezTo>
                  <a:cubicBezTo>
                    <a:pt x="7801" y="2290"/>
                    <a:pt x="7742" y="2253"/>
                    <a:pt x="7683" y="2253"/>
                  </a:cubicBezTo>
                  <a:cubicBezTo>
                    <a:pt x="7507" y="2242"/>
                    <a:pt x="7368" y="2172"/>
                    <a:pt x="7242" y="2069"/>
                  </a:cubicBezTo>
                  <a:cubicBezTo>
                    <a:pt x="7114" y="1963"/>
                    <a:pt x="6985" y="1893"/>
                    <a:pt x="6834" y="1834"/>
                  </a:cubicBezTo>
                  <a:cubicBezTo>
                    <a:pt x="6824" y="1830"/>
                    <a:pt x="6814" y="1827"/>
                    <a:pt x="6804" y="1827"/>
                  </a:cubicBezTo>
                  <a:cubicBezTo>
                    <a:pt x="6791" y="1827"/>
                    <a:pt x="6777" y="1832"/>
                    <a:pt x="6764" y="1845"/>
                  </a:cubicBezTo>
                  <a:cubicBezTo>
                    <a:pt x="6739" y="1870"/>
                    <a:pt x="6706" y="1893"/>
                    <a:pt x="6669" y="1904"/>
                  </a:cubicBezTo>
                  <a:cubicBezTo>
                    <a:pt x="6566" y="1952"/>
                    <a:pt x="6474" y="1985"/>
                    <a:pt x="6368" y="2033"/>
                  </a:cubicBezTo>
                  <a:cubicBezTo>
                    <a:pt x="6250" y="2080"/>
                    <a:pt x="6136" y="2125"/>
                    <a:pt x="6018" y="2161"/>
                  </a:cubicBezTo>
                  <a:cubicBezTo>
                    <a:pt x="5868" y="2209"/>
                    <a:pt x="5728" y="2264"/>
                    <a:pt x="5588" y="2312"/>
                  </a:cubicBezTo>
                  <a:cubicBezTo>
                    <a:pt x="5412" y="2382"/>
                    <a:pt x="5239" y="2429"/>
                    <a:pt x="5018" y="2429"/>
                  </a:cubicBezTo>
                  <a:cubicBezTo>
                    <a:pt x="4993" y="2429"/>
                    <a:pt x="4937" y="2418"/>
                    <a:pt x="4890" y="2418"/>
                  </a:cubicBezTo>
                  <a:cubicBezTo>
                    <a:pt x="4644" y="2382"/>
                    <a:pt x="4401" y="2348"/>
                    <a:pt x="4169" y="2278"/>
                  </a:cubicBezTo>
                  <a:cubicBezTo>
                    <a:pt x="3842" y="2161"/>
                    <a:pt x="3552" y="2010"/>
                    <a:pt x="3261" y="1823"/>
                  </a:cubicBezTo>
                  <a:cubicBezTo>
                    <a:pt x="3015" y="1672"/>
                    <a:pt x="2817" y="1474"/>
                    <a:pt x="2702" y="1217"/>
                  </a:cubicBezTo>
                  <a:cubicBezTo>
                    <a:pt x="2607" y="1021"/>
                    <a:pt x="2549" y="834"/>
                    <a:pt x="2619" y="625"/>
                  </a:cubicBezTo>
                  <a:cubicBezTo>
                    <a:pt x="2633" y="602"/>
                    <a:pt x="2644" y="588"/>
                    <a:pt x="2666" y="566"/>
                  </a:cubicBezTo>
                  <a:cubicBezTo>
                    <a:pt x="2666" y="588"/>
                    <a:pt x="2677" y="613"/>
                    <a:pt x="2666" y="636"/>
                  </a:cubicBezTo>
                  <a:cubicBezTo>
                    <a:pt x="2596" y="834"/>
                    <a:pt x="2633" y="1007"/>
                    <a:pt x="2736" y="1183"/>
                  </a:cubicBezTo>
                  <a:cubicBezTo>
                    <a:pt x="2747" y="1206"/>
                    <a:pt x="2772" y="1242"/>
                    <a:pt x="2783" y="1275"/>
                  </a:cubicBezTo>
                  <a:cubicBezTo>
                    <a:pt x="2887" y="1474"/>
                    <a:pt x="3038" y="1625"/>
                    <a:pt x="3225" y="1742"/>
                  </a:cubicBezTo>
                  <a:cubicBezTo>
                    <a:pt x="3317" y="1801"/>
                    <a:pt x="3412" y="1859"/>
                    <a:pt x="3515" y="1915"/>
                  </a:cubicBezTo>
                  <a:cubicBezTo>
                    <a:pt x="3540" y="1929"/>
                    <a:pt x="3574" y="1940"/>
                    <a:pt x="3596" y="1940"/>
                  </a:cubicBezTo>
                  <a:cubicBezTo>
                    <a:pt x="3714" y="1915"/>
                    <a:pt x="3842" y="1904"/>
                    <a:pt x="3960" y="1870"/>
                  </a:cubicBezTo>
                  <a:cubicBezTo>
                    <a:pt x="4239" y="1764"/>
                    <a:pt x="4529" y="1650"/>
                    <a:pt x="4809" y="1521"/>
                  </a:cubicBezTo>
                  <a:cubicBezTo>
                    <a:pt x="4923" y="1474"/>
                    <a:pt x="5029" y="1404"/>
                    <a:pt x="5147" y="1345"/>
                  </a:cubicBezTo>
                  <a:cubicBezTo>
                    <a:pt x="5180" y="1323"/>
                    <a:pt x="5217" y="1287"/>
                    <a:pt x="5228" y="1253"/>
                  </a:cubicBezTo>
                  <a:cubicBezTo>
                    <a:pt x="5250" y="1206"/>
                    <a:pt x="5273" y="1183"/>
                    <a:pt x="5320" y="1183"/>
                  </a:cubicBezTo>
                  <a:cubicBezTo>
                    <a:pt x="5356" y="1172"/>
                    <a:pt x="5379" y="1161"/>
                    <a:pt x="5412" y="1161"/>
                  </a:cubicBezTo>
                  <a:cubicBezTo>
                    <a:pt x="5552" y="1125"/>
                    <a:pt x="5669" y="1066"/>
                    <a:pt x="5775" y="985"/>
                  </a:cubicBezTo>
                  <a:cubicBezTo>
                    <a:pt x="5845" y="926"/>
                    <a:pt x="5831" y="904"/>
                    <a:pt x="5775" y="856"/>
                  </a:cubicBezTo>
                  <a:cubicBezTo>
                    <a:pt x="5426" y="602"/>
                    <a:pt x="5052" y="415"/>
                    <a:pt x="4658" y="264"/>
                  </a:cubicBezTo>
                  <a:cubicBezTo>
                    <a:pt x="4309" y="136"/>
                    <a:pt x="3960" y="55"/>
                    <a:pt x="3596" y="18"/>
                  </a:cubicBezTo>
                  <a:cubicBezTo>
                    <a:pt x="3496" y="8"/>
                    <a:pt x="3395" y="0"/>
                    <a:pt x="3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723;p37">
              <a:extLst>
                <a:ext uri="{FF2B5EF4-FFF2-40B4-BE49-F238E27FC236}">
                  <a16:creationId xmlns:a16="http://schemas.microsoft.com/office/drawing/2014/main" xmlns="" id="{73F57C24-F9ED-8A4E-8163-15A2660BDADC}"/>
                </a:ext>
              </a:extLst>
            </p:cNvPr>
            <p:cNvSpPr/>
            <p:nvPr/>
          </p:nvSpPr>
          <p:spPr>
            <a:xfrm>
              <a:off x="4397602" y="2371772"/>
              <a:ext cx="170876" cy="182904"/>
            </a:xfrm>
            <a:custGeom>
              <a:avLst/>
              <a:gdLst/>
              <a:ahLst/>
              <a:cxnLst/>
              <a:rect l="l" t="t" r="r" b="b"/>
              <a:pathLst>
                <a:path w="2259" h="2418" extrusionOk="0">
                  <a:moveTo>
                    <a:pt x="699" y="226"/>
                  </a:moveTo>
                  <a:cubicBezTo>
                    <a:pt x="769" y="240"/>
                    <a:pt x="839" y="226"/>
                    <a:pt x="861" y="284"/>
                  </a:cubicBezTo>
                  <a:cubicBezTo>
                    <a:pt x="872" y="354"/>
                    <a:pt x="825" y="390"/>
                    <a:pt x="780" y="424"/>
                  </a:cubicBezTo>
                  <a:cubicBezTo>
                    <a:pt x="733" y="449"/>
                    <a:pt x="685" y="460"/>
                    <a:pt x="641" y="460"/>
                  </a:cubicBezTo>
                  <a:cubicBezTo>
                    <a:pt x="593" y="460"/>
                    <a:pt x="560" y="435"/>
                    <a:pt x="534" y="390"/>
                  </a:cubicBezTo>
                  <a:cubicBezTo>
                    <a:pt x="523" y="343"/>
                    <a:pt x="546" y="309"/>
                    <a:pt x="571" y="284"/>
                  </a:cubicBezTo>
                  <a:cubicBezTo>
                    <a:pt x="615" y="262"/>
                    <a:pt x="663" y="240"/>
                    <a:pt x="699" y="226"/>
                  </a:cubicBezTo>
                  <a:close/>
                  <a:moveTo>
                    <a:pt x="1711" y="1810"/>
                  </a:moveTo>
                  <a:lnTo>
                    <a:pt x="1711" y="1810"/>
                  </a:lnTo>
                  <a:cubicBezTo>
                    <a:pt x="1769" y="1846"/>
                    <a:pt x="1792" y="2055"/>
                    <a:pt x="1769" y="2125"/>
                  </a:cubicBezTo>
                  <a:lnTo>
                    <a:pt x="1747" y="2125"/>
                  </a:lnTo>
                  <a:cubicBezTo>
                    <a:pt x="1733" y="2019"/>
                    <a:pt x="1722" y="1916"/>
                    <a:pt x="1711" y="1810"/>
                  </a:cubicBezTo>
                  <a:close/>
                  <a:moveTo>
                    <a:pt x="1398" y="1622"/>
                  </a:moveTo>
                  <a:cubicBezTo>
                    <a:pt x="1467" y="1681"/>
                    <a:pt x="1560" y="2195"/>
                    <a:pt x="1512" y="2251"/>
                  </a:cubicBezTo>
                  <a:cubicBezTo>
                    <a:pt x="1512" y="2229"/>
                    <a:pt x="1501" y="2218"/>
                    <a:pt x="1501" y="2195"/>
                  </a:cubicBezTo>
                  <a:cubicBezTo>
                    <a:pt x="1479" y="2030"/>
                    <a:pt x="1467" y="1868"/>
                    <a:pt x="1409" y="1706"/>
                  </a:cubicBezTo>
                  <a:cubicBezTo>
                    <a:pt x="1398" y="1681"/>
                    <a:pt x="1398" y="1659"/>
                    <a:pt x="1398" y="1622"/>
                  </a:cubicBezTo>
                  <a:close/>
                  <a:moveTo>
                    <a:pt x="1118" y="1391"/>
                  </a:moveTo>
                  <a:cubicBezTo>
                    <a:pt x="1129" y="1413"/>
                    <a:pt x="1152" y="1438"/>
                    <a:pt x="1163" y="1460"/>
                  </a:cubicBezTo>
                  <a:cubicBezTo>
                    <a:pt x="1244" y="1622"/>
                    <a:pt x="1280" y="1787"/>
                    <a:pt x="1291" y="1972"/>
                  </a:cubicBezTo>
                  <a:lnTo>
                    <a:pt x="1291" y="2240"/>
                  </a:lnTo>
                  <a:cubicBezTo>
                    <a:pt x="1291" y="2251"/>
                    <a:pt x="1269" y="2276"/>
                    <a:pt x="1269" y="2299"/>
                  </a:cubicBezTo>
                  <a:cubicBezTo>
                    <a:pt x="1258" y="2276"/>
                    <a:pt x="1244" y="2251"/>
                    <a:pt x="1244" y="2229"/>
                  </a:cubicBezTo>
                  <a:cubicBezTo>
                    <a:pt x="1233" y="2089"/>
                    <a:pt x="1233" y="1938"/>
                    <a:pt x="1222" y="1787"/>
                  </a:cubicBezTo>
                  <a:cubicBezTo>
                    <a:pt x="1222" y="1659"/>
                    <a:pt x="1174" y="1553"/>
                    <a:pt x="1118" y="1449"/>
                  </a:cubicBezTo>
                  <a:cubicBezTo>
                    <a:pt x="1104" y="1438"/>
                    <a:pt x="1104" y="1413"/>
                    <a:pt x="1093" y="1402"/>
                  </a:cubicBezTo>
                  <a:cubicBezTo>
                    <a:pt x="1104" y="1402"/>
                    <a:pt x="1104" y="1402"/>
                    <a:pt x="1118" y="1391"/>
                  </a:cubicBezTo>
                  <a:close/>
                  <a:moveTo>
                    <a:pt x="925" y="1"/>
                  </a:moveTo>
                  <a:cubicBezTo>
                    <a:pt x="652" y="1"/>
                    <a:pt x="391" y="78"/>
                    <a:pt x="174" y="273"/>
                  </a:cubicBezTo>
                  <a:cubicBezTo>
                    <a:pt x="115" y="321"/>
                    <a:pt x="71" y="379"/>
                    <a:pt x="1" y="449"/>
                  </a:cubicBezTo>
                  <a:cubicBezTo>
                    <a:pt x="115" y="460"/>
                    <a:pt x="152" y="483"/>
                    <a:pt x="174" y="541"/>
                  </a:cubicBezTo>
                  <a:cubicBezTo>
                    <a:pt x="185" y="575"/>
                    <a:pt x="185" y="611"/>
                    <a:pt x="174" y="645"/>
                  </a:cubicBezTo>
                  <a:cubicBezTo>
                    <a:pt x="174" y="762"/>
                    <a:pt x="196" y="868"/>
                    <a:pt x="266" y="960"/>
                  </a:cubicBezTo>
                  <a:cubicBezTo>
                    <a:pt x="280" y="994"/>
                    <a:pt x="291" y="1030"/>
                    <a:pt x="303" y="1064"/>
                  </a:cubicBezTo>
                  <a:cubicBezTo>
                    <a:pt x="303" y="1089"/>
                    <a:pt x="314" y="1100"/>
                    <a:pt x="350" y="1111"/>
                  </a:cubicBezTo>
                  <a:cubicBezTo>
                    <a:pt x="431" y="1134"/>
                    <a:pt x="523" y="1148"/>
                    <a:pt x="615" y="1181"/>
                  </a:cubicBezTo>
                  <a:cubicBezTo>
                    <a:pt x="791" y="1251"/>
                    <a:pt x="942" y="1357"/>
                    <a:pt x="1023" y="1541"/>
                  </a:cubicBezTo>
                  <a:cubicBezTo>
                    <a:pt x="1093" y="1729"/>
                    <a:pt x="1104" y="1916"/>
                    <a:pt x="1093" y="2111"/>
                  </a:cubicBezTo>
                  <a:cubicBezTo>
                    <a:pt x="1093" y="2206"/>
                    <a:pt x="1071" y="2299"/>
                    <a:pt x="1071" y="2391"/>
                  </a:cubicBezTo>
                  <a:cubicBezTo>
                    <a:pt x="1096" y="2406"/>
                    <a:pt x="1123" y="2413"/>
                    <a:pt x="1150" y="2413"/>
                  </a:cubicBezTo>
                  <a:cubicBezTo>
                    <a:pt x="1187" y="2413"/>
                    <a:pt x="1224" y="2400"/>
                    <a:pt x="1258" y="2380"/>
                  </a:cubicBezTo>
                  <a:cubicBezTo>
                    <a:pt x="1278" y="2370"/>
                    <a:pt x="1294" y="2364"/>
                    <a:pt x="1310" y="2364"/>
                  </a:cubicBezTo>
                  <a:cubicBezTo>
                    <a:pt x="1329" y="2364"/>
                    <a:pt x="1348" y="2372"/>
                    <a:pt x="1373" y="2391"/>
                  </a:cubicBezTo>
                  <a:cubicBezTo>
                    <a:pt x="1391" y="2409"/>
                    <a:pt x="1408" y="2418"/>
                    <a:pt x="1427" y="2418"/>
                  </a:cubicBezTo>
                  <a:cubicBezTo>
                    <a:pt x="1446" y="2418"/>
                    <a:pt x="1466" y="2409"/>
                    <a:pt x="1490" y="2391"/>
                  </a:cubicBezTo>
                  <a:cubicBezTo>
                    <a:pt x="1511" y="2369"/>
                    <a:pt x="1529" y="2362"/>
                    <a:pt x="1551" y="2362"/>
                  </a:cubicBezTo>
                  <a:cubicBezTo>
                    <a:pt x="1563" y="2362"/>
                    <a:pt x="1577" y="2364"/>
                    <a:pt x="1593" y="2368"/>
                  </a:cubicBezTo>
                  <a:cubicBezTo>
                    <a:pt x="1610" y="2375"/>
                    <a:pt x="1628" y="2378"/>
                    <a:pt x="1644" y="2378"/>
                  </a:cubicBezTo>
                  <a:cubicBezTo>
                    <a:pt x="1685" y="2378"/>
                    <a:pt x="1724" y="2362"/>
                    <a:pt x="1758" y="2346"/>
                  </a:cubicBezTo>
                  <a:cubicBezTo>
                    <a:pt x="1792" y="2335"/>
                    <a:pt x="1828" y="2321"/>
                    <a:pt x="1861" y="2321"/>
                  </a:cubicBezTo>
                  <a:cubicBezTo>
                    <a:pt x="1882" y="2326"/>
                    <a:pt x="1904" y="2329"/>
                    <a:pt x="1926" y="2329"/>
                  </a:cubicBezTo>
                  <a:cubicBezTo>
                    <a:pt x="1966" y="2329"/>
                    <a:pt x="2007" y="2318"/>
                    <a:pt x="2037" y="2287"/>
                  </a:cubicBezTo>
                  <a:cubicBezTo>
                    <a:pt x="2065" y="2265"/>
                    <a:pt x="2089" y="2256"/>
                    <a:pt x="2115" y="2256"/>
                  </a:cubicBezTo>
                  <a:cubicBezTo>
                    <a:pt x="2131" y="2256"/>
                    <a:pt x="2148" y="2260"/>
                    <a:pt x="2166" y="2265"/>
                  </a:cubicBezTo>
                  <a:cubicBezTo>
                    <a:pt x="2199" y="2276"/>
                    <a:pt x="2222" y="2276"/>
                    <a:pt x="2258" y="2276"/>
                  </a:cubicBezTo>
                  <a:cubicBezTo>
                    <a:pt x="2258" y="2181"/>
                    <a:pt x="2247" y="2100"/>
                    <a:pt x="2247" y="2019"/>
                  </a:cubicBezTo>
                  <a:cubicBezTo>
                    <a:pt x="2236" y="1706"/>
                    <a:pt x="2199" y="1379"/>
                    <a:pt x="2118" y="1078"/>
                  </a:cubicBezTo>
                  <a:cubicBezTo>
                    <a:pt x="2082" y="924"/>
                    <a:pt x="2026" y="784"/>
                    <a:pt x="1956" y="659"/>
                  </a:cubicBezTo>
                  <a:cubicBezTo>
                    <a:pt x="1828" y="751"/>
                    <a:pt x="1803" y="762"/>
                    <a:pt x="1699" y="773"/>
                  </a:cubicBezTo>
                  <a:cubicBezTo>
                    <a:pt x="1667" y="780"/>
                    <a:pt x="1635" y="783"/>
                    <a:pt x="1605" y="783"/>
                  </a:cubicBezTo>
                  <a:cubicBezTo>
                    <a:pt x="1415" y="783"/>
                    <a:pt x="1261" y="661"/>
                    <a:pt x="1210" y="471"/>
                  </a:cubicBezTo>
                  <a:cubicBezTo>
                    <a:pt x="1188" y="402"/>
                    <a:pt x="1174" y="332"/>
                    <a:pt x="1152" y="251"/>
                  </a:cubicBezTo>
                  <a:cubicBezTo>
                    <a:pt x="1129" y="181"/>
                    <a:pt x="1118" y="111"/>
                    <a:pt x="1093" y="41"/>
                  </a:cubicBezTo>
                  <a:cubicBezTo>
                    <a:pt x="1082" y="30"/>
                    <a:pt x="1060" y="5"/>
                    <a:pt x="1034" y="5"/>
                  </a:cubicBezTo>
                  <a:cubicBezTo>
                    <a:pt x="998" y="2"/>
                    <a:pt x="961" y="1"/>
                    <a:pt x="925" y="1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724;p37">
              <a:extLst>
                <a:ext uri="{FF2B5EF4-FFF2-40B4-BE49-F238E27FC236}">
                  <a16:creationId xmlns:a16="http://schemas.microsoft.com/office/drawing/2014/main" xmlns="" id="{515CEC27-2C62-8746-9DB2-3892B3A9547D}"/>
                </a:ext>
              </a:extLst>
            </p:cNvPr>
            <p:cNvSpPr/>
            <p:nvPr/>
          </p:nvSpPr>
          <p:spPr>
            <a:xfrm>
              <a:off x="4397602" y="2371772"/>
              <a:ext cx="170876" cy="182904"/>
            </a:xfrm>
            <a:custGeom>
              <a:avLst/>
              <a:gdLst/>
              <a:ahLst/>
              <a:cxnLst/>
              <a:rect l="l" t="t" r="r" b="b"/>
              <a:pathLst>
                <a:path w="2259" h="2418" extrusionOk="0">
                  <a:moveTo>
                    <a:pt x="699" y="226"/>
                  </a:moveTo>
                  <a:cubicBezTo>
                    <a:pt x="769" y="240"/>
                    <a:pt x="839" y="226"/>
                    <a:pt x="861" y="284"/>
                  </a:cubicBezTo>
                  <a:cubicBezTo>
                    <a:pt x="872" y="354"/>
                    <a:pt x="825" y="390"/>
                    <a:pt x="780" y="424"/>
                  </a:cubicBezTo>
                  <a:cubicBezTo>
                    <a:pt x="733" y="449"/>
                    <a:pt x="685" y="460"/>
                    <a:pt x="641" y="460"/>
                  </a:cubicBezTo>
                  <a:cubicBezTo>
                    <a:pt x="593" y="460"/>
                    <a:pt x="560" y="435"/>
                    <a:pt x="534" y="390"/>
                  </a:cubicBezTo>
                  <a:cubicBezTo>
                    <a:pt x="523" y="343"/>
                    <a:pt x="546" y="309"/>
                    <a:pt x="571" y="284"/>
                  </a:cubicBezTo>
                  <a:cubicBezTo>
                    <a:pt x="615" y="262"/>
                    <a:pt x="663" y="240"/>
                    <a:pt x="699" y="226"/>
                  </a:cubicBezTo>
                  <a:close/>
                  <a:moveTo>
                    <a:pt x="1711" y="1810"/>
                  </a:moveTo>
                  <a:lnTo>
                    <a:pt x="1711" y="1810"/>
                  </a:lnTo>
                  <a:cubicBezTo>
                    <a:pt x="1769" y="1846"/>
                    <a:pt x="1792" y="2055"/>
                    <a:pt x="1769" y="2125"/>
                  </a:cubicBezTo>
                  <a:lnTo>
                    <a:pt x="1747" y="2125"/>
                  </a:lnTo>
                  <a:cubicBezTo>
                    <a:pt x="1733" y="2019"/>
                    <a:pt x="1722" y="1916"/>
                    <a:pt x="1711" y="1810"/>
                  </a:cubicBezTo>
                  <a:close/>
                  <a:moveTo>
                    <a:pt x="1398" y="1622"/>
                  </a:moveTo>
                  <a:cubicBezTo>
                    <a:pt x="1467" y="1681"/>
                    <a:pt x="1560" y="2195"/>
                    <a:pt x="1512" y="2251"/>
                  </a:cubicBezTo>
                  <a:cubicBezTo>
                    <a:pt x="1512" y="2229"/>
                    <a:pt x="1501" y="2218"/>
                    <a:pt x="1501" y="2195"/>
                  </a:cubicBezTo>
                  <a:cubicBezTo>
                    <a:pt x="1479" y="2030"/>
                    <a:pt x="1467" y="1868"/>
                    <a:pt x="1409" y="1706"/>
                  </a:cubicBezTo>
                  <a:cubicBezTo>
                    <a:pt x="1398" y="1681"/>
                    <a:pt x="1398" y="1659"/>
                    <a:pt x="1398" y="1622"/>
                  </a:cubicBezTo>
                  <a:close/>
                  <a:moveTo>
                    <a:pt x="1118" y="1391"/>
                  </a:moveTo>
                  <a:cubicBezTo>
                    <a:pt x="1129" y="1413"/>
                    <a:pt x="1152" y="1438"/>
                    <a:pt x="1163" y="1460"/>
                  </a:cubicBezTo>
                  <a:cubicBezTo>
                    <a:pt x="1244" y="1622"/>
                    <a:pt x="1280" y="1787"/>
                    <a:pt x="1291" y="1972"/>
                  </a:cubicBezTo>
                  <a:lnTo>
                    <a:pt x="1291" y="2240"/>
                  </a:lnTo>
                  <a:cubicBezTo>
                    <a:pt x="1291" y="2251"/>
                    <a:pt x="1269" y="2276"/>
                    <a:pt x="1269" y="2299"/>
                  </a:cubicBezTo>
                  <a:cubicBezTo>
                    <a:pt x="1258" y="2276"/>
                    <a:pt x="1244" y="2251"/>
                    <a:pt x="1244" y="2229"/>
                  </a:cubicBezTo>
                  <a:cubicBezTo>
                    <a:pt x="1233" y="2089"/>
                    <a:pt x="1233" y="1938"/>
                    <a:pt x="1222" y="1787"/>
                  </a:cubicBezTo>
                  <a:cubicBezTo>
                    <a:pt x="1222" y="1659"/>
                    <a:pt x="1174" y="1553"/>
                    <a:pt x="1118" y="1449"/>
                  </a:cubicBezTo>
                  <a:cubicBezTo>
                    <a:pt x="1104" y="1438"/>
                    <a:pt x="1104" y="1413"/>
                    <a:pt x="1093" y="1402"/>
                  </a:cubicBezTo>
                  <a:cubicBezTo>
                    <a:pt x="1104" y="1402"/>
                    <a:pt x="1104" y="1402"/>
                    <a:pt x="1118" y="1391"/>
                  </a:cubicBezTo>
                  <a:close/>
                  <a:moveTo>
                    <a:pt x="925" y="1"/>
                  </a:moveTo>
                  <a:cubicBezTo>
                    <a:pt x="652" y="1"/>
                    <a:pt x="391" y="78"/>
                    <a:pt x="174" y="273"/>
                  </a:cubicBezTo>
                  <a:cubicBezTo>
                    <a:pt x="115" y="321"/>
                    <a:pt x="71" y="379"/>
                    <a:pt x="1" y="449"/>
                  </a:cubicBezTo>
                  <a:cubicBezTo>
                    <a:pt x="115" y="460"/>
                    <a:pt x="152" y="483"/>
                    <a:pt x="174" y="541"/>
                  </a:cubicBezTo>
                  <a:cubicBezTo>
                    <a:pt x="185" y="575"/>
                    <a:pt x="185" y="611"/>
                    <a:pt x="174" y="645"/>
                  </a:cubicBezTo>
                  <a:cubicBezTo>
                    <a:pt x="174" y="762"/>
                    <a:pt x="196" y="868"/>
                    <a:pt x="266" y="960"/>
                  </a:cubicBezTo>
                  <a:cubicBezTo>
                    <a:pt x="280" y="994"/>
                    <a:pt x="291" y="1030"/>
                    <a:pt x="303" y="1064"/>
                  </a:cubicBezTo>
                  <a:cubicBezTo>
                    <a:pt x="303" y="1089"/>
                    <a:pt x="314" y="1100"/>
                    <a:pt x="350" y="1111"/>
                  </a:cubicBezTo>
                  <a:cubicBezTo>
                    <a:pt x="431" y="1134"/>
                    <a:pt x="523" y="1148"/>
                    <a:pt x="615" y="1181"/>
                  </a:cubicBezTo>
                  <a:cubicBezTo>
                    <a:pt x="791" y="1251"/>
                    <a:pt x="942" y="1357"/>
                    <a:pt x="1023" y="1541"/>
                  </a:cubicBezTo>
                  <a:cubicBezTo>
                    <a:pt x="1093" y="1729"/>
                    <a:pt x="1104" y="1916"/>
                    <a:pt x="1093" y="2111"/>
                  </a:cubicBezTo>
                  <a:cubicBezTo>
                    <a:pt x="1093" y="2206"/>
                    <a:pt x="1071" y="2299"/>
                    <a:pt x="1071" y="2391"/>
                  </a:cubicBezTo>
                  <a:cubicBezTo>
                    <a:pt x="1096" y="2406"/>
                    <a:pt x="1123" y="2413"/>
                    <a:pt x="1150" y="2413"/>
                  </a:cubicBezTo>
                  <a:cubicBezTo>
                    <a:pt x="1187" y="2413"/>
                    <a:pt x="1224" y="2400"/>
                    <a:pt x="1258" y="2380"/>
                  </a:cubicBezTo>
                  <a:cubicBezTo>
                    <a:pt x="1278" y="2370"/>
                    <a:pt x="1294" y="2364"/>
                    <a:pt x="1310" y="2364"/>
                  </a:cubicBezTo>
                  <a:cubicBezTo>
                    <a:pt x="1329" y="2364"/>
                    <a:pt x="1348" y="2372"/>
                    <a:pt x="1373" y="2391"/>
                  </a:cubicBezTo>
                  <a:cubicBezTo>
                    <a:pt x="1391" y="2409"/>
                    <a:pt x="1408" y="2418"/>
                    <a:pt x="1427" y="2418"/>
                  </a:cubicBezTo>
                  <a:cubicBezTo>
                    <a:pt x="1446" y="2418"/>
                    <a:pt x="1466" y="2409"/>
                    <a:pt x="1490" y="2391"/>
                  </a:cubicBezTo>
                  <a:cubicBezTo>
                    <a:pt x="1511" y="2369"/>
                    <a:pt x="1529" y="2362"/>
                    <a:pt x="1551" y="2362"/>
                  </a:cubicBezTo>
                  <a:cubicBezTo>
                    <a:pt x="1563" y="2362"/>
                    <a:pt x="1577" y="2364"/>
                    <a:pt x="1593" y="2368"/>
                  </a:cubicBezTo>
                  <a:cubicBezTo>
                    <a:pt x="1610" y="2375"/>
                    <a:pt x="1628" y="2378"/>
                    <a:pt x="1644" y="2378"/>
                  </a:cubicBezTo>
                  <a:cubicBezTo>
                    <a:pt x="1685" y="2378"/>
                    <a:pt x="1724" y="2362"/>
                    <a:pt x="1758" y="2346"/>
                  </a:cubicBezTo>
                  <a:cubicBezTo>
                    <a:pt x="1792" y="2335"/>
                    <a:pt x="1828" y="2321"/>
                    <a:pt x="1861" y="2321"/>
                  </a:cubicBezTo>
                  <a:cubicBezTo>
                    <a:pt x="1882" y="2326"/>
                    <a:pt x="1904" y="2329"/>
                    <a:pt x="1926" y="2329"/>
                  </a:cubicBezTo>
                  <a:cubicBezTo>
                    <a:pt x="1966" y="2329"/>
                    <a:pt x="2007" y="2318"/>
                    <a:pt x="2037" y="2287"/>
                  </a:cubicBezTo>
                  <a:cubicBezTo>
                    <a:pt x="2065" y="2265"/>
                    <a:pt x="2089" y="2256"/>
                    <a:pt x="2115" y="2256"/>
                  </a:cubicBezTo>
                  <a:cubicBezTo>
                    <a:pt x="2131" y="2256"/>
                    <a:pt x="2148" y="2260"/>
                    <a:pt x="2166" y="2265"/>
                  </a:cubicBezTo>
                  <a:cubicBezTo>
                    <a:pt x="2199" y="2276"/>
                    <a:pt x="2222" y="2276"/>
                    <a:pt x="2258" y="2276"/>
                  </a:cubicBezTo>
                  <a:cubicBezTo>
                    <a:pt x="2258" y="2181"/>
                    <a:pt x="2247" y="2100"/>
                    <a:pt x="2247" y="2019"/>
                  </a:cubicBezTo>
                  <a:cubicBezTo>
                    <a:pt x="2236" y="1706"/>
                    <a:pt x="2199" y="1379"/>
                    <a:pt x="2118" y="1078"/>
                  </a:cubicBezTo>
                  <a:cubicBezTo>
                    <a:pt x="2082" y="924"/>
                    <a:pt x="2026" y="784"/>
                    <a:pt x="1956" y="659"/>
                  </a:cubicBezTo>
                  <a:cubicBezTo>
                    <a:pt x="1828" y="751"/>
                    <a:pt x="1803" y="762"/>
                    <a:pt x="1699" y="773"/>
                  </a:cubicBezTo>
                  <a:cubicBezTo>
                    <a:pt x="1667" y="780"/>
                    <a:pt x="1635" y="783"/>
                    <a:pt x="1605" y="783"/>
                  </a:cubicBezTo>
                  <a:cubicBezTo>
                    <a:pt x="1415" y="783"/>
                    <a:pt x="1261" y="661"/>
                    <a:pt x="1210" y="471"/>
                  </a:cubicBezTo>
                  <a:cubicBezTo>
                    <a:pt x="1188" y="402"/>
                    <a:pt x="1174" y="332"/>
                    <a:pt x="1152" y="251"/>
                  </a:cubicBezTo>
                  <a:cubicBezTo>
                    <a:pt x="1129" y="181"/>
                    <a:pt x="1118" y="111"/>
                    <a:pt x="1093" y="41"/>
                  </a:cubicBezTo>
                  <a:cubicBezTo>
                    <a:pt x="1082" y="30"/>
                    <a:pt x="1060" y="5"/>
                    <a:pt x="1034" y="5"/>
                  </a:cubicBezTo>
                  <a:cubicBezTo>
                    <a:pt x="998" y="2"/>
                    <a:pt x="961" y="1"/>
                    <a:pt x="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725;p37">
              <a:extLst>
                <a:ext uri="{FF2B5EF4-FFF2-40B4-BE49-F238E27FC236}">
                  <a16:creationId xmlns:a16="http://schemas.microsoft.com/office/drawing/2014/main" xmlns="" id="{FCD2ADDE-2BE7-8F4A-AAD6-516BCF720FA1}"/>
                </a:ext>
              </a:extLst>
            </p:cNvPr>
            <p:cNvSpPr/>
            <p:nvPr/>
          </p:nvSpPr>
          <p:spPr>
            <a:xfrm>
              <a:off x="4414318" y="2526606"/>
              <a:ext cx="204235" cy="107942"/>
            </a:xfrm>
            <a:custGeom>
              <a:avLst/>
              <a:gdLst/>
              <a:ahLst/>
              <a:cxnLst/>
              <a:rect l="l" t="t" r="r" b="b"/>
              <a:pathLst>
                <a:path w="2700" h="1427" extrusionOk="0">
                  <a:moveTo>
                    <a:pt x="2230" y="0"/>
                  </a:moveTo>
                  <a:cubicBezTo>
                    <a:pt x="2188" y="0"/>
                    <a:pt x="2144" y="14"/>
                    <a:pt x="2107" y="42"/>
                  </a:cubicBezTo>
                  <a:cubicBezTo>
                    <a:pt x="2096" y="53"/>
                    <a:pt x="2085" y="64"/>
                    <a:pt x="2085" y="78"/>
                  </a:cubicBezTo>
                  <a:cubicBezTo>
                    <a:pt x="2096" y="148"/>
                    <a:pt x="2096" y="229"/>
                    <a:pt x="2107" y="299"/>
                  </a:cubicBezTo>
                  <a:lnTo>
                    <a:pt x="2235" y="299"/>
                  </a:lnTo>
                  <a:cubicBezTo>
                    <a:pt x="2247" y="299"/>
                    <a:pt x="2258" y="310"/>
                    <a:pt x="2269" y="321"/>
                  </a:cubicBezTo>
                  <a:cubicBezTo>
                    <a:pt x="2258" y="333"/>
                    <a:pt x="2247" y="344"/>
                    <a:pt x="2235" y="344"/>
                  </a:cubicBezTo>
                  <a:lnTo>
                    <a:pt x="2199" y="344"/>
                  </a:lnTo>
                  <a:cubicBezTo>
                    <a:pt x="2140" y="344"/>
                    <a:pt x="2085" y="369"/>
                    <a:pt x="2037" y="402"/>
                  </a:cubicBezTo>
                  <a:cubicBezTo>
                    <a:pt x="2015" y="428"/>
                    <a:pt x="1967" y="439"/>
                    <a:pt x="1931" y="439"/>
                  </a:cubicBezTo>
                  <a:cubicBezTo>
                    <a:pt x="1913" y="436"/>
                    <a:pt x="1895" y="435"/>
                    <a:pt x="1877" y="435"/>
                  </a:cubicBezTo>
                  <a:cubicBezTo>
                    <a:pt x="1815" y="435"/>
                    <a:pt x="1756" y="452"/>
                    <a:pt x="1710" y="497"/>
                  </a:cubicBezTo>
                  <a:cubicBezTo>
                    <a:pt x="1678" y="536"/>
                    <a:pt x="1649" y="549"/>
                    <a:pt x="1619" y="549"/>
                  </a:cubicBezTo>
                  <a:cubicBezTo>
                    <a:pt x="1594" y="549"/>
                    <a:pt x="1568" y="541"/>
                    <a:pt x="1537" y="531"/>
                  </a:cubicBezTo>
                  <a:cubicBezTo>
                    <a:pt x="1493" y="511"/>
                    <a:pt x="1448" y="502"/>
                    <a:pt x="1403" y="502"/>
                  </a:cubicBezTo>
                  <a:cubicBezTo>
                    <a:pt x="1339" y="502"/>
                    <a:pt x="1277" y="520"/>
                    <a:pt x="1221" y="553"/>
                  </a:cubicBezTo>
                  <a:cubicBezTo>
                    <a:pt x="1180" y="575"/>
                    <a:pt x="1148" y="587"/>
                    <a:pt x="1114" y="587"/>
                  </a:cubicBezTo>
                  <a:cubicBezTo>
                    <a:pt x="1090" y="587"/>
                    <a:pt x="1066" y="581"/>
                    <a:pt x="1037" y="567"/>
                  </a:cubicBezTo>
                  <a:cubicBezTo>
                    <a:pt x="1010" y="554"/>
                    <a:pt x="983" y="548"/>
                    <a:pt x="957" y="548"/>
                  </a:cubicBezTo>
                  <a:cubicBezTo>
                    <a:pt x="889" y="548"/>
                    <a:pt x="828" y="587"/>
                    <a:pt x="802" y="637"/>
                  </a:cubicBezTo>
                  <a:cubicBezTo>
                    <a:pt x="776" y="686"/>
                    <a:pt x="765" y="705"/>
                    <a:pt x="742" y="705"/>
                  </a:cubicBezTo>
                  <a:cubicBezTo>
                    <a:pt x="728" y="705"/>
                    <a:pt x="707" y="696"/>
                    <a:pt x="674" y="682"/>
                  </a:cubicBezTo>
                  <a:cubicBezTo>
                    <a:pt x="643" y="671"/>
                    <a:pt x="613" y="665"/>
                    <a:pt x="584" y="665"/>
                  </a:cubicBezTo>
                  <a:cubicBezTo>
                    <a:pt x="460" y="665"/>
                    <a:pt x="359" y="760"/>
                    <a:pt x="350" y="891"/>
                  </a:cubicBezTo>
                  <a:cubicBezTo>
                    <a:pt x="350" y="902"/>
                    <a:pt x="339" y="902"/>
                    <a:pt x="339" y="916"/>
                  </a:cubicBezTo>
                  <a:cubicBezTo>
                    <a:pt x="291" y="891"/>
                    <a:pt x="291" y="858"/>
                    <a:pt x="302" y="821"/>
                  </a:cubicBezTo>
                  <a:cubicBezTo>
                    <a:pt x="339" y="718"/>
                    <a:pt x="453" y="623"/>
                    <a:pt x="559" y="623"/>
                  </a:cubicBezTo>
                  <a:cubicBezTo>
                    <a:pt x="604" y="623"/>
                    <a:pt x="651" y="637"/>
                    <a:pt x="699" y="637"/>
                  </a:cubicBezTo>
                  <a:cubicBezTo>
                    <a:pt x="721" y="553"/>
                    <a:pt x="744" y="472"/>
                    <a:pt x="769" y="380"/>
                  </a:cubicBezTo>
                  <a:cubicBezTo>
                    <a:pt x="738" y="374"/>
                    <a:pt x="710" y="370"/>
                    <a:pt x="683" y="370"/>
                  </a:cubicBezTo>
                  <a:cubicBezTo>
                    <a:pt x="617" y="370"/>
                    <a:pt x="561" y="392"/>
                    <a:pt x="512" y="450"/>
                  </a:cubicBezTo>
                  <a:cubicBezTo>
                    <a:pt x="464" y="497"/>
                    <a:pt x="420" y="520"/>
                    <a:pt x="361" y="531"/>
                  </a:cubicBezTo>
                  <a:cubicBezTo>
                    <a:pt x="302" y="542"/>
                    <a:pt x="255" y="567"/>
                    <a:pt x="210" y="590"/>
                  </a:cubicBezTo>
                  <a:cubicBezTo>
                    <a:pt x="93" y="671"/>
                    <a:pt x="59" y="799"/>
                    <a:pt x="34" y="928"/>
                  </a:cubicBezTo>
                  <a:cubicBezTo>
                    <a:pt x="1" y="1126"/>
                    <a:pt x="82" y="1299"/>
                    <a:pt x="269" y="1391"/>
                  </a:cubicBezTo>
                  <a:cubicBezTo>
                    <a:pt x="310" y="1417"/>
                    <a:pt x="352" y="1427"/>
                    <a:pt x="394" y="1427"/>
                  </a:cubicBezTo>
                  <a:cubicBezTo>
                    <a:pt x="468" y="1427"/>
                    <a:pt x="543" y="1395"/>
                    <a:pt x="618" y="1358"/>
                  </a:cubicBezTo>
                  <a:cubicBezTo>
                    <a:pt x="648" y="1332"/>
                    <a:pt x="678" y="1321"/>
                    <a:pt x="713" y="1321"/>
                  </a:cubicBezTo>
                  <a:cubicBezTo>
                    <a:pt x="743" y="1321"/>
                    <a:pt x="776" y="1330"/>
                    <a:pt x="813" y="1347"/>
                  </a:cubicBezTo>
                  <a:cubicBezTo>
                    <a:pt x="869" y="1370"/>
                    <a:pt x="929" y="1388"/>
                    <a:pt x="987" y="1388"/>
                  </a:cubicBezTo>
                  <a:cubicBezTo>
                    <a:pt x="1039" y="1388"/>
                    <a:pt x="1091" y="1374"/>
                    <a:pt x="1140" y="1335"/>
                  </a:cubicBezTo>
                  <a:cubicBezTo>
                    <a:pt x="1189" y="1295"/>
                    <a:pt x="1232" y="1282"/>
                    <a:pt x="1281" y="1282"/>
                  </a:cubicBezTo>
                  <a:cubicBezTo>
                    <a:pt x="1303" y="1282"/>
                    <a:pt x="1325" y="1285"/>
                    <a:pt x="1350" y="1288"/>
                  </a:cubicBezTo>
                  <a:cubicBezTo>
                    <a:pt x="1383" y="1293"/>
                    <a:pt x="1416" y="1296"/>
                    <a:pt x="1447" y="1296"/>
                  </a:cubicBezTo>
                  <a:cubicBezTo>
                    <a:pt x="1557" y="1296"/>
                    <a:pt x="1653" y="1262"/>
                    <a:pt x="1735" y="1171"/>
                  </a:cubicBezTo>
                  <a:cubicBezTo>
                    <a:pt x="1758" y="1148"/>
                    <a:pt x="1805" y="1137"/>
                    <a:pt x="1839" y="1126"/>
                  </a:cubicBezTo>
                  <a:cubicBezTo>
                    <a:pt x="1863" y="1126"/>
                    <a:pt x="1886" y="1131"/>
                    <a:pt x="1909" y="1131"/>
                  </a:cubicBezTo>
                  <a:cubicBezTo>
                    <a:pt x="1921" y="1131"/>
                    <a:pt x="1933" y="1130"/>
                    <a:pt x="1945" y="1126"/>
                  </a:cubicBezTo>
                  <a:cubicBezTo>
                    <a:pt x="2001" y="1112"/>
                    <a:pt x="2059" y="1101"/>
                    <a:pt x="2107" y="1067"/>
                  </a:cubicBezTo>
                  <a:cubicBezTo>
                    <a:pt x="2166" y="1042"/>
                    <a:pt x="2210" y="1020"/>
                    <a:pt x="2269" y="1020"/>
                  </a:cubicBezTo>
                  <a:cubicBezTo>
                    <a:pt x="2278" y="1021"/>
                    <a:pt x="2287" y="1022"/>
                    <a:pt x="2295" y="1022"/>
                  </a:cubicBezTo>
                  <a:cubicBezTo>
                    <a:pt x="2354" y="1022"/>
                    <a:pt x="2402" y="990"/>
                    <a:pt x="2434" y="939"/>
                  </a:cubicBezTo>
                  <a:cubicBezTo>
                    <a:pt x="2467" y="902"/>
                    <a:pt x="2515" y="869"/>
                    <a:pt x="2537" y="821"/>
                  </a:cubicBezTo>
                  <a:cubicBezTo>
                    <a:pt x="2573" y="788"/>
                    <a:pt x="2585" y="740"/>
                    <a:pt x="2607" y="707"/>
                  </a:cubicBezTo>
                  <a:cubicBezTo>
                    <a:pt x="2655" y="648"/>
                    <a:pt x="2655" y="601"/>
                    <a:pt x="2618" y="531"/>
                  </a:cubicBezTo>
                  <a:cubicBezTo>
                    <a:pt x="2607" y="520"/>
                    <a:pt x="2607" y="497"/>
                    <a:pt x="2618" y="483"/>
                  </a:cubicBezTo>
                  <a:cubicBezTo>
                    <a:pt x="2699" y="344"/>
                    <a:pt x="2643" y="193"/>
                    <a:pt x="2490" y="148"/>
                  </a:cubicBezTo>
                  <a:cubicBezTo>
                    <a:pt x="2445" y="134"/>
                    <a:pt x="2409" y="112"/>
                    <a:pt x="2386" y="78"/>
                  </a:cubicBezTo>
                  <a:cubicBezTo>
                    <a:pt x="2351" y="29"/>
                    <a:pt x="2292" y="0"/>
                    <a:pt x="223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726;p37">
              <a:extLst>
                <a:ext uri="{FF2B5EF4-FFF2-40B4-BE49-F238E27FC236}">
                  <a16:creationId xmlns:a16="http://schemas.microsoft.com/office/drawing/2014/main" xmlns="" id="{13BB267E-FDE1-D142-936B-D133D0C137C7}"/>
                </a:ext>
              </a:extLst>
            </p:cNvPr>
            <p:cNvSpPr/>
            <p:nvPr/>
          </p:nvSpPr>
          <p:spPr>
            <a:xfrm>
              <a:off x="4442456" y="2353997"/>
              <a:ext cx="110135" cy="74584"/>
            </a:xfrm>
            <a:custGeom>
              <a:avLst/>
              <a:gdLst/>
              <a:ahLst/>
              <a:cxnLst/>
              <a:rect l="l" t="t" r="r" b="b"/>
              <a:pathLst>
                <a:path w="1456" h="986" extrusionOk="0">
                  <a:moveTo>
                    <a:pt x="147" y="1"/>
                  </a:moveTo>
                  <a:cubicBezTo>
                    <a:pt x="117" y="1"/>
                    <a:pt x="87" y="6"/>
                    <a:pt x="59" y="19"/>
                  </a:cubicBezTo>
                  <a:cubicBezTo>
                    <a:pt x="0" y="30"/>
                    <a:pt x="0" y="78"/>
                    <a:pt x="36" y="125"/>
                  </a:cubicBezTo>
                  <a:cubicBezTo>
                    <a:pt x="81" y="170"/>
                    <a:pt x="140" y="195"/>
                    <a:pt x="198" y="195"/>
                  </a:cubicBezTo>
                  <a:lnTo>
                    <a:pt x="419" y="195"/>
                  </a:lnTo>
                  <a:cubicBezTo>
                    <a:pt x="467" y="195"/>
                    <a:pt x="500" y="206"/>
                    <a:pt x="525" y="251"/>
                  </a:cubicBezTo>
                  <a:cubicBezTo>
                    <a:pt x="548" y="299"/>
                    <a:pt x="570" y="357"/>
                    <a:pt x="581" y="405"/>
                  </a:cubicBezTo>
                  <a:cubicBezTo>
                    <a:pt x="617" y="519"/>
                    <a:pt x="640" y="648"/>
                    <a:pt x="676" y="765"/>
                  </a:cubicBezTo>
                  <a:cubicBezTo>
                    <a:pt x="698" y="824"/>
                    <a:pt x="746" y="880"/>
                    <a:pt x="805" y="905"/>
                  </a:cubicBezTo>
                  <a:cubicBezTo>
                    <a:pt x="886" y="938"/>
                    <a:pt x="956" y="950"/>
                    <a:pt x="1037" y="986"/>
                  </a:cubicBezTo>
                  <a:lnTo>
                    <a:pt x="1037" y="964"/>
                  </a:lnTo>
                  <a:cubicBezTo>
                    <a:pt x="1187" y="964"/>
                    <a:pt x="1280" y="916"/>
                    <a:pt x="1363" y="799"/>
                  </a:cubicBezTo>
                  <a:cubicBezTo>
                    <a:pt x="1408" y="729"/>
                    <a:pt x="1408" y="648"/>
                    <a:pt x="1433" y="567"/>
                  </a:cubicBezTo>
                  <a:cubicBezTo>
                    <a:pt x="1456" y="475"/>
                    <a:pt x="1419" y="405"/>
                    <a:pt x="1363" y="335"/>
                  </a:cubicBezTo>
                  <a:cubicBezTo>
                    <a:pt x="1280" y="251"/>
                    <a:pt x="1187" y="206"/>
                    <a:pt x="1070" y="181"/>
                  </a:cubicBezTo>
                  <a:cubicBezTo>
                    <a:pt x="780" y="125"/>
                    <a:pt x="500" y="56"/>
                    <a:pt x="210" y="8"/>
                  </a:cubicBezTo>
                  <a:cubicBezTo>
                    <a:pt x="190" y="3"/>
                    <a:pt x="169" y="1"/>
                    <a:pt x="14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27;p37">
              <a:extLst>
                <a:ext uri="{FF2B5EF4-FFF2-40B4-BE49-F238E27FC236}">
                  <a16:creationId xmlns:a16="http://schemas.microsoft.com/office/drawing/2014/main" xmlns="" id="{4566448D-CBF9-EB4A-AD56-07C78D0CA80E}"/>
                </a:ext>
              </a:extLst>
            </p:cNvPr>
            <p:cNvSpPr/>
            <p:nvPr/>
          </p:nvSpPr>
          <p:spPr>
            <a:xfrm>
              <a:off x="4837822" y="2662681"/>
              <a:ext cx="115430" cy="72541"/>
            </a:xfrm>
            <a:custGeom>
              <a:avLst/>
              <a:gdLst/>
              <a:ahLst/>
              <a:cxnLst/>
              <a:rect l="l" t="t" r="r" b="b"/>
              <a:pathLst>
                <a:path w="1526" h="959" extrusionOk="0">
                  <a:moveTo>
                    <a:pt x="640" y="0"/>
                  </a:moveTo>
                  <a:cubicBezTo>
                    <a:pt x="592" y="48"/>
                    <a:pt x="559" y="81"/>
                    <a:pt x="511" y="118"/>
                  </a:cubicBezTo>
                  <a:cubicBezTo>
                    <a:pt x="408" y="199"/>
                    <a:pt x="279" y="257"/>
                    <a:pt x="140" y="280"/>
                  </a:cubicBezTo>
                  <a:cubicBezTo>
                    <a:pt x="70" y="305"/>
                    <a:pt x="22" y="327"/>
                    <a:pt x="0" y="408"/>
                  </a:cubicBezTo>
                  <a:cubicBezTo>
                    <a:pt x="11" y="408"/>
                    <a:pt x="34" y="419"/>
                    <a:pt x="48" y="430"/>
                  </a:cubicBezTo>
                  <a:cubicBezTo>
                    <a:pt x="313" y="537"/>
                    <a:pt x="581" y="629"/>
                    <a:pt x="849" y="746"/>
                  </a:cubicBezTo>
                  <a:cubicBezTo>
                    <a:pt x="1000" y="805"/>
                    <a:pt x="1140" y="875"/>
                    <a:pt x="1291" y="944"/>
                  </a:cubicBezTo>
                  <a:cubicBezTo>
                    <a:pt x="1314" y="954"/>
                    <a:pt x="1335" y="958"/>
                    <a:pt x="1353" y="958"/>
                  </a:cubicBezTo>
                  <a:cubicBezTo>
                    <a:pt x="1401" y="958"/>
                    <a:pt x="1436" y="931"/>
                    <a:pt x="1478" y="897"/>
                  </a:cubicBezTo>
                  <a:cubicBezTo>
                    <a:pt x="1514" y="875"/>
                    <a:pt x="1525" y="838"/>
                    <a:pt x="1500" y="805"/>
                  </a:cubicBezTo>
                  <a:cubicBezTo>
                    <a:pt x="1467" y="757"/>
                    <a:pt x="1444" y="699"/>
                    <a:pt x="1397" y="665"/>
                  </a:cubicBezTo>
                  <a:cubicBezTo>
                    <a:pt x="1176" y="444"/>
                    <a:pt x="930" y="221"/>
                    <a:pt x="676" y="25"/>
                  </a:cubicBezTo>
                  <a:cubicBezTo>
                    <a:pt x="662" y="11"/>
                    <a:pt x="640" y="0"/>
                    <a:pt x="640" y="0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28;p37">
              <a:extLst>
                <a:ext uri="{FF2B5EF4-FFF2-40B4-BE49-F238E27FC236}">
                  <a16:creationId xmlns:a16="http://schemas.microsoft.com/office/drawing/2014/main" xmlns="" id="{38C80DA3-2926-A849-8654-7F108426A6E9}"/>
                </a:ext>
              </a:extLst>
            </p:cNvPr>
            <p:cNvSpPr/>
            <p:nvPr/>
          </p:nvSpPr>
          <p:spPr>
            <a:xfrm>
              <a:off x="4792741" y="2696492"/>
              <a:ext cx="141905" cy="53857"/>
            </a:xfrm>
            <a:custGeom>
              <a:avLst/>
              <a:gdLst/>
              <a:ahLst/>
              <a:cxnLst/>
              <a:rect l="l" t="t" r="r" b="b"/>
              <a:pathLst>
                <a:path w="1876" h="712" extrusionOk="0">
                  <a:moveTo>
                    <a:pt x="549" y="0"/>
                  </a:moveTo>
                  <a:cubicBezTo>
                    <a:pt x="540" y="0"/>
                    <a:pt x="532" y="3"/>
                    <a:pt x="526" y="9"/>
                  </a:cubicBezTo>
                  <a:cubicBezTo>
                    <a:pt x="386" y="78"/>
                    <a:pt x="258" y="148"/>
                    <a:pt x="118" y="218"/>
                  </a:cubicBezTo>
                  <a:cubicBezTo>
                    <a:pt x="85" y="240"/>
                    <a:pt x="48" y="252"/>
                    <a:pt x="1" y="277"/>
                  </a:cubicBezTo>
                  <a:cubicBezTo>
                    <a:pt x="15" y="288"/>
                    <a:pt x="26" y="288"/>
                    <a:pt x="26" y="288"/>
                  </a:cubicBezTo>
                  <a:cubicBezTo>
                    <a:pt x="490" y="428"/>
                    <a:pt x="956" y="567"/>
                    <a:pt x="1423" y="707"/>
                  </a:cubicBezTo>
                  <a:cubicBezTo>
                    <a:pt x="1430" y="707"/>
                    <a:pt x="1438" y="712"/>
                    <a:pt x="1445" y="712"/>
                  </a:cubicBezTo>
                  <a:cubicBezTo>
                    <a:pt x="1449" y="712"/>
                    <a:pt x="1453" y="711"/>
                    <a:pt x="1456" y="707"/>
                  </a:cubicBezTo>
                  <a:cubicBezTo>
                    <a:pt x="1596" y="660"/>
                    <a:pt x="1725" y="601"/>
                    <a:pt x="1876" y="542"/>
                  </a:cubicBezTo>
                  <a:cubicBezTo>
                    <a:pt x="1747" y="486"/>
                    <a:pt x="1632" y="428"/>
                    <a:pt x="1515" y="380"/>
                  </a:cubicBezTo>
                  <a:cubicBezTo>
                    <a:pt x="1202" y="252"/>
                    <a:pt x="887" y="123"/>
                    <a:pt x="574" y="9"/>
                  </a:cubicBezTo>
                  <a:cubicBezTo>
                    <a:pt x="567" y="3"/>
                    <a:pt x="558" y="0"/>
                    <a:pt x="549" y="0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29;p37">
              <a:extLst>
                <a:ext uri="{FF2B5EF4-FFF2-40B4-BE49-F238E27FC236}">
                  <a16:creationId xmlns:a16="http://schemas.microsoft.com/office/drawing/2014/main" xmlns="" id="{3BBBED84-8AF6-7943-9CBC-BDC7D497E5B4}"/>
                </a:ext>
              </a:extLst>
            </p:cNvPr>
            <p:cNvSpPr/>
            <p:nvPr/>
          </p:nvSpPr>
          <p:spPr>
            <a:xfrm>
              <a:off x="4747131" y="2720167"/>
              <a:ext cx="148864" cy="44553"/>
            </a:xfrm>
            <a:custGeom>
              <a:avLst/>
              <a:gdLst/>
              <a:ahLst/>
              <a:cxnLst/>
              <a:rect l="l" t="t" r="r" b="b"/>
              <a:pathLst>
                <a:path w="1968" h="589" extrusionOk="0">
                  <a:moveTo>
                    <a:pt x="547" y="0"/>
                  </a:moveTo>
                  <a:cubicBezTo>
                    <a:pt x="535" y="0"/>
                    <a:pt x="523" y="3"/>
                    <a:pt x="512" y="8"/>
                  </a:cubicBezTo>
                  <a:cubicBezTo>
                    <a:pt x="339" y="67"/>
                    <a:pt x="174" y="137"/>
                    <a:pt x="12" y="207"/>
                  </a:cubicBezTo>
                  <a:cubicBezTo>
                    <a:pt x="1" y="207"/>
                    <a:pt x="1" y="218"/>
                    <a:pt x="1" y="218"/>
                  </a:cubicBezTo>
                  <a:cubicBezTo>
                    <a:pt x="104" y="254"/>
                    <a:pt x="210" y="299"/>
                    <a:pt x="325" y="324"/>
                  </a:cubicBezTo>
                  <a:cubicBezTo>
                    <a:pt x="710" y="405"/>
                    <a:pt x="1082" y="497"/>
                    <a:pt x="1467" y="578"/>
                  </a:cubicBezTo>
                  <a:cubicBezTo>
                    <a:pt x="1478" y="585"/>
                    <a:pt x="1493" y="589"/>
                    <a:pt x="1508" y="589"/>
                  </a:cubicBezTo>
                  <a:cubicBezTo>
                    <a:pt x="1522" y="589"/>
                    <a:pt x="1537" y="585"/>
                    <a:pt x="1548" y="578"/>
                  </a:cubicBezTo>
                  <a:cubicBezTo>
                    <a:pt x="1677" y="534"/>
                    <a:pt x="1816" y="486"/>
                    <a:pt x="1967" y="428"/>
                  </a:cubicBezTo>
                  <a:cubicBezTo>
                    <a:pt x="1931" y="416"/>
                    <a:pt x="1920" y="416"/>
                    <a:pt x="1897" y="405"/>
                  </a:cubicBezTo>
                  <a:cubicBezTo>
                    <a:pt x="1677" y="335"/>
                    <a:pt x="1456" y="277"/>
                    <a:pt x="1233" y="207"/>
                  </a:cubicBezTo>
                  <a:cubicBezTo>
                    <a:pt x="1012" y="137"/>
                    <a:pt x="802" y="78"/>
                    <a:pt x="582" y="8"/>
                  </a:cubicBezTo>
                  <a:cubicBezTo>
                    <a:pt x="570" y="3"/>
                    <a:pt x="559" y="0"/>
                    <a:pt x="547" y="0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30;p37">
              <a:extLst>
                <a:ext uri="{FF2B5EF4-FFF2-40B4-BE49-F238E27FC236}">
                  <a16:creationId xmlns:a16="http://schemas.microsoft.com/office/drawing/2014/main" xmlns="" id="{8129A024-5B8E-514A-8245-B7AE025D3B31}"/>
                </a:ext>
              </a:extLst>
            </p:cNvPr>
            <p:cNvSpPr/>
            <p:nvPr/>
          </p:nvSpPr>
          <p:spPr>
            <a:xfrm>
              <a:off x="4314777" y="2409592"/>
              <a:ext cx="102193" cy="67397"/>
            </a:xfrm>
            <a:custGeom>
              <a:avLst/>
              <a:gdLst/>
              <a:ahLst/>
              <a:cxnLst/>
              <a:rect l="l" t="t" r="r" b="b"/>
              <a:pathLst>
                <a:path w="1351" h="891" extrusionOk="0">
                  <a:moveTo>
                    <a:pt x="990" y="262"/>
                  </a:moveTo>
                  <a:cubicBezTo>
                    <a:pt x="990" y="273"/>
                    <a:pt x="1001" y="273"/>
                    <a:pt x="1001" y="273"/>
                  </a:cubicBezTo>
                  <a:cubicBezTo>
                    <a:pt x="1001" y="298"/>
                    <a:pt x="1001" y="310"/>
                    <a:pt x="990" y="321"/>
                  </a:cubicBezTo>
                  <a:cubicBezTo>
                    <a:pt x="942" y="368"/>
                    <a:pt x="897" y="413"/>
                    <a:pt x="850" y="460"/>
                  </a:cubicBezTo>
                  <a:lnTo>
                    <a:pt x="816" y="460"/>
                  </a:lnTo>
                  <a:cubicBezTo>
                    <a:pt x="816" y="449"/>
                    <a:pt x="802" y="438"/>
                    <a:pt x="816" y="424"/>
                  </a:cubicBezTo>
                  <a:cubicBezTo>
                    <a:pt x="816" y="413"/>
                    <a:pt x="816" y="402"/>
                    <a:pt x="828" y="402"/>
                  </a:cubicBezTo>
                  <a:cubicBezTo>
                    <a:pt x="886" y="354"/>
                    <a:pt x="931" y="310"/>
                    <a:pt x="990" y="262"/>
                  </a:cubicBezTo>
                  <a:close/>
                  <a:moveTo>
                    <a:pt x="1133" y="1"/>
                  </a:moveTo>
                  <a:cubicBezTo>
                    <a:pt x="1101" y="1"/>
                    <a:pt x="1076" y="14"/>
                    <a:pt x="1060" y="41"/>
                  </a:cubicBezTo>
                  <a:cubicBezTo>
                    <a:pt x="1026" y="75"/>
                    <a:pt x="1001" y="111"/>
                    <a:pt x="978" y="134"/>
                  </a:cubicBezTo>
                  <a:cubicBezTo>
                    <a:pt x="758" y="413"/>
                    <a:pt x="478" y="611"/>
                    <a:pt x="140" y="717"/>
                  </a:cubicBezTo>
                  <a:cubicBezTo>
                    <a:pt x="104" y="729"/>
                    <a:pt x="82" y="740"/>
                    <a:pt x="59" y="751"/>
                  </a:cubicBezTo>
                  <a:cubicBezTo>
                    <a:pt x="1" y="787"/>
                    <a:pt x="1" y="832"/>
                    <a:pt x="59" y="857"/>
                  </a:cubicBezTo>
                  <a:cubicBezTo>
                    <a:pt x="104" y="879"/>
                    <a:pt x="163" y="879"/>
                    <a:pt x="221" y="891"/>
                  </a:cubicBezTo>
                  <a:cubicBezTo>
                    <a:pt x="258" y="891"/>
                    <a:pt x="291" y="891"/>
                    <a:pt x="314" y="879"/>
                  </a:cubicBezTo>
                  <a:cubicBezTo>
                    <a:pt x="442" y="843"/>
                    <a:pt x="582" y="810"/>
                    <a:pt x="710" y="762"/>
                  </a:cubicBezTo>
                  <a:cubicBezTo>
                    <a:pt x="909" y="703"/>
                    <a:pt x="1096" y="634"/>
                    <a:pt x="1305" y="622"/>
                  </a:cubicBezTo>
                  <a:cubicBezTo>
                    <a:pt x="1339" y="622"/>
                    <a:pt x="1350" y="611"/>
                    <a:pt x="1350" y="578"/>
                  </a:cubicBezTo>
                  <a:cubicBezTo>
                    <a:pt x="1350" y="553"/>
                    <a:pt x="1339" y="530"/>
                    <a:pt x="1328" y="508"/>
                  </a:cubicBezTo>
                  <a:cubicBezTo>
                    <a:pt x="1258" y="379"/>
                    <a:pt x="1236" y="240"/>
                    <a:pt x="1222" y="100"/>
                  </a:cubicBezTo>
                  <a:cubicBezTo>
                    <a:pt x="1222" y="53"/>
                    <a:pt x="1199" y="19"/>
                    <a:pt x="1166" y="5"/>
                  </a:cubicBezTo>
                  <a:cubicBezTo>
                    <a:pt x="1154" y="2"/>
                    <a:pt x="1143" y="1"/>
                    <a:pt x="1133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31;p37">
              <a:extLst>
                <a:ext uri="{FF2B5EF4-FFF2-40B4-BE49-F238E27FC236}">
                  <a16:creationId xmlns:a16="http://schemas.microsoft.com/office/drawing/2014/main" xmlns="" id="{DACC948E-13C0-A845-A2F0-9E918E56654E}"/>
                </a:ext>
              </a:extLst>
            </p:cNvPr>
            <p:cNvSpPr/>
            <p:nvPr/>
          </p:nvSpPr>
          <p:spPr>
            <a:xfrm>
              <a:off x="4718009" y="2739001"/>
              <a:ext cx="136535" cy="32980"/>
            </a:xfrm>
            <a:custGeom>
              <a:avLst/>
              <a:gdLst/>
              <a:ahLst/>
              <a:cxnLst/>
              <a:rect l="l" t="t" r="r" b="b"/>
              <a:pathLst>
                <a:path w="1805" h="436" extrusionOk="0">
                  <a:moveTo>
                    <a:pt x="292" y="1"/>
                  </a:moveTo>
                  <a:cubicBezTo>
                    <a:pt x="258" y="1"/>
                    <a:pt x="224" y="6"/>
                    <a:pt x="187" y="17"/>
                  </a:cubicBezTo>
                  <a:cubicBezTo>
                    <a:pt x="129" y="39"/>
                    <a:pt x="59" y="39"/>
                    <a:pt x="0" y="50"/>
                  </a:cubicBezTo>
                  <a:lnTo>
                    <a:pt x="0" y="75"/>
                  </a:lnTo>
                  <a:cubicBezTo>
                    <a:pt x="106" y="109"/>
                    <a:pt x="210" y="156"/>
                    <a:pt x="305" y="204"/>
                  </a:cubicBezTo>
                  <a:cubicBezTo>
                    <a:pt x="676" y="355"/>
                    <a:pt x="1059" y="436"/>
                    <a:pt x="1444" y="436"/>
                  </a:cubicBezTo>
                  <a:cubicBezTo>
                    <a:pt x="1573" y="436"/>
                    <a:pt x="1687" y="399"/>
                    <a:pt x="1805" y="388"/>
                  </a:cubicBezTo>
                  <a:lnTo>
                    <a:pt x="1805" y="366"/>
                  </a:lnTo>
                  <a:cubicBezTo>
                    <a:pt x="1701" y="343"/>
                    <a:pt x="1584" y="307"/>
                    <a:pt x="1478" y="285"/>
                  </a:cubicBezTo>
                  <a:cubicBezTo>
                    <a:pt x="1117" y="204"/>
                    <a:pt x="757" y="145"/>
                    <a:pt x="419" y="28"/>
                  </a:cubicBezTo>
                  <a:cubicBezTo>
                    <a:pt x="374" y="9"/>
                    <a:pt x="333" y="1"/>
                    <a:pt x="292" y="1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32;p37">
              <a:extLst>
                <a:ext uri="{FF2B5EF4-FFF2-40B4-BE49-F238E27FC236}">
                  <a16:creationId xmlns:a16="http://schemas.microsoft.com/office/drawing/2014/main" xmlns="" id="{BCF79BC1-BE75-9A40-B030-F9FDF48B7BE7}"/>
                </a:ext>
              </a:extLst>
            </p:cNvPr>
            <p:cNvSpPr/>
            <p:nvPr/>
          </p:nvSpPr>
          <p:spPr>
            <a:xfrm>
              <a:off x="4837822" y="2662681"/>
              <a:ext cx="115430" cy="72541"/>
            </a:xfrm>
            <a:custGeom>
              <a:avLst/>
              <a:gdLst/>
              <a:ahLst/>
              <a:cxnLst/>
              <a:rect l="l" t="t" r="r" b="b"/>
              <a:pathLst>
                <a:path w="1526" h="959" extrusionOk="0">
                  <a:moveTo>
                    <a:pt x="640" y="0"/>
                  </a:moveTo>
                  <a:cubicBezTo>
                    <a:pt x="592" y="48"/>
                    <a:pt x="559" y="81"/>
                    <a:pt x="511" y="118"/>
                  </a:cubicBezTo>
                  <a:cubicBezTo>
                    <a:pt x="408" y="199"/>
                    <a:pt x="279" y="257"/>
                    <a:pt x="140" y="280"/>
                  </a:cubicBezTo>
                  <a:cubicBezTo>
                    <a:pt x="70" y="305"/>
                    <a:pt x="22" y="327"/>
                    <a:pt x="0" y="408"/>
                  </a:cubicBezTo>
                  <a:cubicBezTo>
                    <a:pt x="11" y="408"/>
                    <a:pt x="34" y="419"/>
                    <a:pt x="48" y="430"/>
                  </a:cubicBezTo>
                  <a:cubicBezTo>
                    <a:pt x="313" y="537"/>
                    <a:pt x="581" y="629"/>
                    <a:pt x="849" y="746"/>
                  </a:cubicBezTo>
                  <a:cubicBezTo>
                    <a:pt x="1000" y="805"/>
                    <a:pt x="1140" y="875"/>
                    <a:pt x="1291" y="944"/>
                  </a:cubicBezTo>
                  <a:cubicBezTo>
                    <a:pt x="1314" y="954"/>
                    <a:pt x="1335" y="958"/>
                    <a:pt x="1353" y="958"/>
                  </a:cubicBezTo>
                  <a:cubicBezTo>
                    <a:pt x="1401" y="958"/>
                    <a:pt x="1436" y="931"/>
                    <a:pt x="1478" y="897"/>
                  </a:cubicBezTo>
                  <a:cubicBezTo>
                    <a:pt x="1514" y="875"/>
                    <a:pt x="1525" y="838"/>
                    <a:pt x="1500" y="805"/>
                  </a:cubicBezTo>
                  <a:cubicBezTo>
                    <a:pt x="1467" y="757"/>
                    <a:pt x="1444" y="699"/>
                    <a:pt x="1397" y="665"/>
                  </a:cubicBezTo>
                  <a:cubicBezTo>
                    <a:pt x="1176" y="444"/>
                    <a:pt x="930" y="221"/>
                    <a:pt x="676" y="25"/>
                  </a:cubicBezTo>
                  <a:cubicBezTo>
                    <a:pt x="662" y="11"/>
                    <a:pt x="640" y="0"/>
                    <a:pt x="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33;p37">
              <a:extLst>
                <a:ext uri="{FF2B5EF4-FFF2-40B4-BE49-F238E27FC236}">
                  <a16:creationId xmlns:a16="http://schemas.microsoft.com/office/drawing/2014/main" xmlns="" id="{8A0A304E-5A76-C24B-9651-4024D2985C39}"/>
                </a:ext>
              </a:extLst>
            </p:cNvPr>
            <p:cNvSpPr/>
            <p:nvPr/>
          </p:nvSpPr>
          <p:spPr>
            <a:xfrm>
              <a:off x="4792741" y="2696492"/>
              <a:ext cx="141905" cy="53857"/>
            </a:xfrm>
            <a:custGeom>
              <a:avLst/>
              <a:gdLst/>
              <a:ahLst/>
              <a:cxnLst/>
              <a:rect l="l" t="t" r="r" b="b"/>
              <a:pathLst>
                <a:path w="1876" h="712" extrusionOk="0">
                  <a:moveTo>
                    <a:pt x="549" y="0"/>
                  </a:moveTo>
                  <a:cubicBezTo>
                    <a:pt x="540" y="0"/>
                    <a:pt x="532" y="3"/>
                    <a:pt x="526" y="9"/>
                  </a:cubicBezTo>
                  <a:cubicBezTo>
                    <a:pt x="386" y="78"/>
                    <a:pt x="258" y="148"/>
                    <a:pt x="118" y="218"/>
                  </a:cubicBezTo>
                  <a:cubicBezTo>
                    <a:pt x="85" y="240"/>
                    <a:pt x="48" y="252"/>
                    <a:pt x="1" y="277"/>
                  </a:cubicBezTo>
                  <a:cubicBezTo>
                    <a:pt x="15" y="288"/>
                    <a:pt x="26" y="288"/>
                    <a:pt x="26" y="288"/>
                  </a:cubicBezTo>
                  <a:cubicBezTo>
                    <a:pt x="490" y="428"/>
                    <a:pt x="956" y="567"/>
                    <a:pt x="1423" y="707"/>
                  </a:cubicBezTo>
                  <a:cubicBezTo>
                    <a:pt x="1430" y="707"/>
                    <a:pt x="1438" y="712"/>
                    <a:pt x="1445" y="712"/>
                  </a:cubicBezTo>
                  <a:cubicBezTo>
                    <a:pt x="1449" y="712"/>
                    <a:pt x="1453" y="711"/>
                    <a:pt x="1456" y="707"/>
                  </a:cubicBezTo>
                  <a:cubicBezTo>
                    <a:pt x="1596" y="660"/>
                    <a:pt x="1725" y="601"/>
                    <a:pt x="1876" y="542"/>
                  </a:cubicBezTo>
                  <a:cubicBezTo>
                    <a:pt x="1747" y="486"/>
                    <a:pt x="1632" y="428"/>
                    <a:pt x="1515" y="380"/>
                  </a:cubicBezTo>
                  <a:cubicBezTo>
                    <a:pt x="1202" y="252"/>
                    <a:pt x="887" y="123"/>
                    <a:pt x="574" y="9"/>
                  </a:cubicBezTo>
                  <a:cubicBezTo>
                    <a:pt x="567" y="3"/>
                    <a:pt x="558" y="0"/>
                    <a:pt x="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34;p37">
              <a:extLst>
                <a:ext uri="{FF2B5EF4-FFF2-40B4-BE49-F238E27FC236}">
                  <a16:creationId xmlns:a16="http://schemas.microsoft.com/office/drawing/2014/main" xmlns="" id="{D68CD996-FFB6-B84E-9659-7CA00B0A371A}"/>
                </a:ext>
              </a:extLst>
            </p:cNvPr>
            <p:cNvSpPr/>
            <p:nvPr/>
          </p:nvSpPr>
          <p:spPr>
            <a:xfrm>
              <a:off x="4747131" y="2720167"/>
              <a:ext cx="148864" cy="44553"/>
            </a:xfrm>
            <a:custGeom>
              <a:avLst/>
              <a:gdLst/>
              <a:ahLst/>
              <a:cxnLst/>
              <a:rect l="l" t="t" r="r" b="b"/>
              <a:pathLst>
                <a:path w="1968" h="589" extrusionOk="0">
                  <a:moveTo>
                    <a:pt x="547" y="0"/>
                  </a:moveTo>
                  <a:cubicBezTo>
                    <a:pt x="535" y="0"/>
                    <a:pt x="523" y="3"/>
                    <a:pt x="512" y="8"/>
                  </a:cubicBezTo>
                  <a:cubicBezTo>
                    <a:pt x="339" y="67"/>
                    <a:pt x="174" y="137"/>
                    <a:pt x="12" y="207"/>
                  </a:cubicBezTo>
                  <a:cubicBezTo>
                    <a:pt x="1" y="207"/>
                    <a:pt x="1" y="218"/>
                    <a:pt x="1" y="218"/>
                  </a:cubicBezTo>
                  <a:cubicBezTo>
                    <a:pt x="104" y="254"/>
                    <a:pt x="210" y="299"/>
                    <a:pt x="325" y="324"/>
                  </a:cubicBezTo>
                  <a:cubicBezTo>
                    <a:pt x="710" y="405"/>
                    <a:pt x="1082" y="497"/>
                    <a:pt x="1467" y="578"/>
                  </a:cubicBezTo>
                  <a:cubicBezTo>
                    <a:pt x="1478" y="585"/>
                    <a:pt x="1493" y="589"/>
                    <a:pt x="1508" y="589"/>
                  </a:cubicBezTo>
                  <a:cubicBezTo>
                    <a:pt x="1522" y="589"/>
                    <a:pt x="1537" y="585"/>
                    <a:pt x="1548" y="578"/>
                  </a:cubicBezTo>
                  <a:cubicBezTo>
                    <a:pt x="1677" y="534"/>
                    <a:pt x="1816" y="486"/>
                    <a:pt x="1967" y="428"/>
                  </a:cubicBezTo>
                  <a:cubicBezTo>
                    <a:pt x="1931" y="416"/>
                    <a:pt x="1920" y="416"/>
                    <a:pt x="1897" y="405"/>
                  </a:cubicBezTo>
                  <a:cubicBezTo>
                    <a:pt x="1677" y="335"/>
                    <a:pt x="1456" y="277"/>
                    <a:pt x="1233" y="207"/>
                  </a:cubicBezTo>
                  <a:cubicBezTo>
                    <a:pt x="1012" y="137"/>
                    <a:pt x="802" y="78"/>
                    <a:pt x="582" y="8"/>
                  </a:cubicBezTo>
                  <a:cubicBezTo>
                    <a:pt x="570" y="3"/>
                    <a:pt x="559" y="0"/>
                    <a:pt x="5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735;p37">
              <a:extLst>
                <a:ext uri="{FF2B5EF4-FFF2-40B4-BE49-F238E27FC236}">
                  <a16:creationId xmlns:a16="http://schemas.microsoft.com/office/drawing/2014/main" xmlns="" id="{8132EDE5-2C37-3D4D-AE9A-44EDF9BECF68}"/>
                </a:ext>
              </a:extLst>
            </p:cNvPr>
            <p:cNvSpPr/>
            <p:nvPr/>
          </p:nvSpPr>
          <p:spPr>
            <a:xfrm>
              <a:off x="4718009" y="2739001"/>
              <a:ext cx="136535" cy="32980"/>
            </a:xfrm>
            <a:custGeom>
              <a:avLst/>
              <a:gdLst/>
              <a:ahLst/>
              <a:cxnLst/>
              <a:rect l="l" t="t" r="r" b="b"/>
              <a:pathLst>
                <a:path w="1805" h="436" extrusionOk="0">
                  <a:moveTo>
                    <a:pt x="292" y="1"/>
                  </a:moveTo>
                  <a:cubicBezTo>
                    <a:pt x="258" y="1"/>
                    <a:pt x="224" y="6"/>
                    <a:pt x="187" y="17"/>
                  </a:cubicBezTo>
                  <a:cubicBezTo>
                    <a:pt x="129" y="39"/>
                    <a:pt x="59" y="39"/>
                    <a:pt x="0" y="50"/>
                  </a:cubicBezTo>
                  <a:lnTo>
                    <a:pt x="0" y="75"/>
                  </a:lnTo>
                  <a:cubicBezTo>
                    <a:pt x="106" y="109"/>
                    <a:pt x="210" y="156"/>
                    <a:pt x="305" y="204"/>
                  </a:cubicBezTo>
                  <a:cubicBezTo>
                    <a:pt x="676" y="355"/>
                    <a:pt x="1059" y="436"/>
                    <a:pt x="1444" y="436"/>
                  </a:cubicBezTo>
                  <a:cubicBezTo>
                    <a:pt x="1573" y="436"/>
                    <a:pt x="1687" y="399"/>
                    <a:pt x="1805" y="388"/>
                  </a:cubicBezTo>
                  <a:lnTo>
                    <a:pt x="1805" y="366"/>
                  </a:lnTo>
                  <a:cubicBezTo>
                    <a:pt x="1701" y="343"/>
                    <a:pt x="1584" y="307"/>
                    <a:pt x="1478" y="285"/>
                  </a:cubicBezTo>
                  <a:cubicBezTo>
                    <a:pt x="1117" y="204"/>
                    <a:pt x="757" y="145"/>
                    <a:pt x="419" y="28"/>
                  </a:cubicBezTo>
                  <a:cubicBezTo>
                    <a:pt x="374" y="9"/>
                    <a:pt x="333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736;p37">
              <a:extLst>
                <a:ext uri="{FF2B5EF4-FFF2-40B4-BE49-F238E27FC236}">
                  <a16:creationId xmlns:a16="http://schemas.microsoft.com/office/drawing/2014/main" xmlns="" id="{620B5D89-3062-514F-B2F9-9AEC445D0663}"/>
                </a:ext>
              </a:extLst>
            </p:cNvPr>
            <p:cNvSpPr/>
            <p:nvPr/>
          </p:nvSpPr>
          <p:spPr>
            <a:xfrm>
              <a:off x="4474149" y="2546121"/>
              <a:ext cx="95083" cy="23449"/>
            </a:xfrm>
            <a:custGeom>
              <a:avLst/>
              <a:gdLst/>
              <a:ahLst/>
              <a:cxnLst/>
              <a:rect l="l" t="t" r="r" b="b"/>
              <a:pathLst>
                <a:path w="1257" h="310" extrusionOk="0">
                  <a:moveTo>
                    <a:pt x="1128" y="0"/>
                  </a:moveTo>
                  <a:cubicBezTo>
                    <a:pt x="1093" y="0"/>
                    <a:pt x="1058" y="11"/>
                    <a:pt x="1025" y="30"/>
                  </a:cubicBezTo>
                  <a:cubicBezTo>
                    <a:pt x="986" y="60"/>
                    <a:pt x="947" y="70"/>
                    <a:pt x="905" y="70"/>
                  </a:cubicBezTo>
                  <a:cubicBezTo>
                    <a:pt x="884" y="70"/>
                    <a:pt x="862" y="67"/>
                    <a:pt x="838" y="63"/>
                  </a:cubicBezTo>
                  <a:cubicBezTo>
                    <a:pt x="816" y="63"/>
                    <a:pt x="791" y="63"/>
                    <a:pt x="780" y="75"/>
                  </a:cubicBezTo>
                  <a:cubicBezTo>
                    <a:pt x="729" y="101"/>
                    <a:pt x="678" y="120"/>
                    <a:pt x="624" y="120"/>
                  </a:cubicBezTo>
                  <a:cubicBezTo>
                    <a:pt x="603" y="120"/>
                    <a:pt x="581" y="117"/>
                    <a:pt x="559" y="111"/>
                  </a:cubicBezTo>
                  <a:cubicBezTo>
                    <a:pt x="548" y="111"/>
                    <a:pt x="525" y="111"/>
                    <a:pt x="511" y="122"/>
                  </a:cubicBezTo>
                  <a:cubicBezTo>
                    <a:pt x="476" y="146"/>
                    <a:pt x="451" y="158"/>
                    <a:pt x="423" y="158"/>
                  </a:cubicBezTo>
                  <a:cubicBezTo>
                    <a:pt x="396" y="158"/>
                    <a:pt x="367" y="146"/>
                    <a:pt x="327" y="122"/>
                  </a:cubicBezTo>
                  <a:cubicBezTo>
                    <a:pt x="316" y="111"/>
                    <a:pt x="291" y="111"/>
                    <a:pt x="279" y="111"/>
                  </a:cubicBezTo>
                  <a:cubicBezTo>
                    <a:pt x="227" y="133"/>
                    <a:pt x="180" y="145"/>
                    <a:pt x="127" y="145"/>
                  </a:cubicBezTo>
                  <a:cubicBezTo>
                    <a:pt x="99" y="145"/>
                    <a:pt x="69" y="141"/>
                    <a:pt x="36" y="133"/>
                  </a:cubicBezTo>
                  <a:cubicBezTo>
                    <a:pt x="22" y="192"/>
                    <a:pt x="11" y="251"/>
                    <a:pt x="0" y="309"/>
                  </a:cubicBezTo>
                  <a:cubicBezTo>
                    <a:pt x="83" y="264"/>
                    <a:pt x="128" y="247"/>
                    <a:pt x="177" y="247"/>
                  </a:cubicBezTo>
                  <a:cubicBezTo>
                    <a:pt x="191" y="247"/>
                    <a:pt x="205" y="248"/>
                    <a:pt x="221" y="251"/>
                  </a:cubicBezTo>
                  <a:cubicBezTo>
                    <a:pt x="269" y="260"/>
                    <a:pt x="297" y="265"/>
                    <a:pt x="321" y="265"/>
                  </a:cubicBezTo>
                  <a:cubicBezTo>
                    <a:pt x="355" y="265"/>
                    <a:pt x="380" y="254"/>
                    <a:pt x="442" y="225"/>
                  </a:cubicBezTo>
                  <a:cubicBezTo>
                    <a:pt x="500" y="209"/>
                    <a:pt x="559" y="200"/>
                    <a:pt x="617" y="200"/>
                  </a:cubicBezTo>
                  <a:cubicBezTo>
                    <a:pt x="675" y="200"/>
                    <a:pt x="733" y="209"/>
                    <a:pt x="791" y="225"/>
                  </a:cubicBezTo>
                  <a:cubicBezTo>
                    <a:pt x="798" y="232"/>
                    <a:pt x="810" y="236"/>
                    <a:pt x="821" y="236"/>
                  </a:cubicBezTo>
                  <a:cubicBezTo>
                    <a:pt x="833" y="236"/>
                    <a:pt x="844" y="232"/>
                    <a:pt x="849" y="225"/>
                  </a:cubicBezTo>
                  <a:cubicBezTo>
                    <a:pt x="933" y="154"/>
                    <a:pt x="1014" y="120"/>
                    <a:pt x="1119" y="120"/>
                  </a:cubicBezTo>
                  <a:cubicBezTo>
                    <a:pt x="1134" y="120"/>
                    <a:pt x="1149" y="121"/>
                    <a:pt x="1165" y="122"/>
                  </a:cubicBezTo>
                  <a:cubicBezTo>
                    <a:pt x="1169" y="123"/>
                    <a:pt x="1173" y="123"/>
                    <a:pt x="1176" y="123"/>
                  </a:cubicBezTo>
                  <a:cubicBezTo>
                    <a:pt x="1217" y="123"/>
                    <a:pt x="1256" y="70"/>
                    <a:pt x="1246" y="16"/>
                  </a:cubicBezTo>
                  <a:cubicBezTo>
                    <a:pt x="1224" y="16"/>
                    <a:pt x="1187" y="16"/>
                    <a:pt x="1165" y="5"/>
                  </a:cubicBezTo>
                  <a:cubicBezTo>
                    <a:pt x="1153" y="2"/>
                    <a:pt x="1140" y="0"/>
                    <a:pt x="112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737;p37">
              <a:extLst>
                <a:ext uri="{FF2B5EF4-FFF2-40B4-BE49-F238E27FC236}">
                  <a16:creationId xmlns:a16="http://schemas.microsoft.com/office/drawing/2014/main" xmlns="" id="{F77E2035-CF73-DE40-9187-09D24BAB6EB8}"/>
                </a:ext>
              </a:extLst>
            </p:cNvPr>
            <p:cNvSpPr/>
            <p:nvPr/>
          </p:nvSpPr>
          <p:spPr>
            <a:xfrm>
              <a:off x="4504102" y="2342046"/>
              <a:ext cx="40469" cy="29274"/>
            </a:xfrm>
            <a:custGeom>
              <a:avLst/>
              <a:gdLst/>
              <a:ahLst/>
              <a:cxnLst/>
              <a:rect l="l" t="t" r="r" b="b"/>
              <a:pathLst>
                <a:path w="535" h="387" extrusionOk="0">
                  <a:moveTo>
                    <a:pt x="206" y="1"/>
                  </a:moveTo>
                  <a:cubicBezTo>
                    <a:pt x="155" y="1"/>
                    <a:pt x="116" y="31"/>
                    <a:pt x="82" y="74"/>
                  </a:cubicBezTo>
                  <a:cubicBezTo>
                    <a:pt x="46" y="119"/>
                    <a:pt x="23" y="177"/>
                    <a:pt x="1" y="236"/>
                  </a:cubicBezTo>
                  <a:cubicBezTo>
                    <a:pt x="174" y="283"/>
                    <a:pt x="350" y="295"/>
                    <a:pt x="501" y="387"/>
                  </a:cubicBezTo>
                  <a:cubicBezTo>
                    <a:pt x="512" y="328"/>
                    <a:pt x="523" y="283"/>
                    <a:pt x="534" y="236"/>
                  </a:cubicBezTo>
                  <a:cubicBezTo>
                    <a:pt x="534" y="144"/>
                    <a:pt x="512" y="96"/>
                    <a:pt x="420" y="60"/>
                  </a:cubicBezTo>
                  <a:cubicBezTo>
                    <a:pt x="372" y="38"/>
                    <a:pt x="314" y="26"/>
                    <a:pt x="269" y="15"/>
                  </a:cubicBezTo>
                  <a:cubicBezTo>
                    <a:pt x="246" y="5"/>
                    <a:pt x="225" y="1"/>
                    <a:pt x="20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38;p37">
              <a:extLst>
                <a:ext uri="{FF2B5EF4-FFF2-40B4-BE49-F238E27FC236}">
                  <a16:creationId xmlns:a16="http://schemas.microsoft.com/office/drawing/2014/main" xmlns="" id="{9F8C6059-0451-8B40-99D5-03053E462EB8}"/>
                </a:ext>
              </a:extLst>
            </p:cNvPr>
            <p:cNvSpPr/>
            <p:nvPr/>
          </p:nvSpPr>
          <p:spPr>
            <a:xfrm>
              <a:off x="4474149" y="2333726"/>
              <a:ext cx="40620" cy="26172"/>
            </a:xfrm>
            <a:custGeom>
              <a:avLst/>
              <a:gdLst/>
              <a:ahLst/>
              <a:cxnLst/>
              <a:rect l="l" t="t" r="r" b="b"/>
              <a:pathLst>
                <a:path w="537" h="346" extrusionOk="0">
                  <a:moveTo>
                    <a:pt x="251" y="0"/>
                  </a:moveTo>
                  <a:cubicBezTo>
                    <a:pt x="177" y="0"/>
                    <a:pt x="123" y="41"/>
                    <a:pt x="81" y="125"/>
                  </a:cubicBezTo>
                  <a:cubicBezTo>
                    <a:pt x="48" y="170"/>
                    <a:pt x="22" y="217"/>
                    <a:pt x="0" y="276"/>
                  </a:cubicBezTo>
                  <a:cubicBezTo>
                    <a:pt x="129" y="298"/>
                    <a:pt x="246" y="324"/>
                    <a:pt x="349" y="346"/>
                  </a:cubicBezTo>
                  <a:cubicBezTo>
                    <a:pt x="372" y="287"/>
                    <a:pt x="397" y="240"/>
                    <a:pt x="419" y="195"/>
                  </a:cubicBezTo>
                  <a:cubicBezTo>
                    <a:pt x="455" y="148"/>
                    <a:pt x="500" y="125"/>
                    <a:pt x="537" y="78"/>
                  </a:cubicBezTo>
                  <a:cubicBezTo>
                    <a:pt x="478" y="55"/>
                    <a:pt x="419" y="30"/>
                    <a:pt x="349" y="19"/>
                  </a:cubicBezTo>
                  <a:cubicBezTo>
                    <a:pt x="313" y="6"/>
                    <a:pt x="280" y="0"/>
                    <a:pt x="25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39;p37">
              <a:extLst>
                <a:ext uri="{FF2B5EF4-FFF2-40B4-BE49-F238E27FC236}">
                  <a16:creationId xmlns:a16="http://schemas.microsoft.com/office/drawing/2014/main" xmlns="" id="{1CA29D13-C7CF-C147-A6A1-8F1D85FCF21A}"/>
                </a:ext>
              </a:extLst>
            </p:cNvPr>
            <p:cNvSpPr/>
            <p:nvPr/>
          </p:nvSpPr>
          <p:spPr>
            <a:xfrm>
              <a:off x="4544493" y="2351804"/>
              <a:ext cx="16944" cy="34569"/>
            </a:xfrm>
            <a:custGeom>
              <a:avLst/>
              <a:gdLst/>
              <a:ahLst/>
              <a:cxnLst/>
              <a:rect l="l" t="t" r="r" b="b"/>
              <a:pathLst>
                <a:path w="224" h="457" extrusionOk="0">
                  <a:moveTo>
                    <a:pt x="26" y="1"/>
                  </a:moveTo>
                  <a:cubicBezTo>
                    <a:pt x="26" y="96"/>
                    <a:pt x="14" y="177"/>
                    <a:pt x="0" y="269"/>
                  </a:cubicBezTo>
                  <a:cubicBezTo>
                    <a:pt x="0" y="280"/>
                    <a:pt x="0" y="294"/>
                    <a:pt x="14" y="294"/>
                  </a:cubicBezTo>
                  <a:cubicBezTo>
                    <a:pt x="59" y="350"/>
                    <a:pt x="107" y="409"/>
                    <a:pt x="140" y="456"/>
                  </a:cubicBezTo>
                  <a:cubicBezTo>
                    <a:pt x="224" y="339"/>
                    <a:pt x="140" y="59"/>
                    <a:pt x="2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740;p37">
              <a:extLst>
                <a:ext uri="{FF2B5EF4-FFF2-40B4-BE49-F238E27FC236}">
                  <a16:creationId xmlns:a16="http://schemas.microsoft.com/office/drawing/2014/main" xmlns="" id="{F8C93B78-798D-CA43-AE92-F3A07837EAA4}"/>
                </a:ext>
              </a:extLst>
            </p:cNvPr>
            <p:cNvSpPr/>
            <p:nvPr/>
          </p:nvSpPr>
          <p:spPr>
            <a:xfrm>
              <a:off x="4312054" y="2330398"/>
              <a:ext cx="731841" cy="559679"/>
            </a:xfrm>
            <a:custGeom>
              <a:avLst/>
              <a:gdLst/>
              <a:ahLst/>
              <a:cxnLst/>
              <a:rect l="l" t="t" r="r" b="b"/>
              <a:pathLst>
                <a:path w="9675" h="7399" extrusionOk="0">
                  <a:moveTo>
                    <a:pt x="2394" y="44"/>
                  </a:moveTo>
                  <a:cubicBezTo>
                    <a:pt x="2423" y="44"/>
                    <a:pt x="2456" y="50"/>
                    <a:pt x="2492" y="63"/>
                  </a:cubicBezTo>
                  <a:cubicBezTo>
                    <a:pt x="2562" y="74"/>
                    <a:pt x="2621" y="99"/>
                    <a:pt x="2680" y="122"/>
                  </a:cubicBezTo>
                  <a:cubicBezTo>
                    <a:pt x="2643" y="169"/>
                    <a:pt x="2598" y="192"/>
                    <a:pt x="2562" y="239"/>
                  </a:cubicBezTo>
                  <a:cubicBezTo>
                    <a:pt x="2540" y="284"/>
                    <a:pt x="2515" y="331"/>
                    <a:pt x="2492" y="390"/>
                  </a:cubicBezTo>
                  <a:cubicBezTo>
                    <a:pt x="2389" y="368"/>
                    <a:pt x="2272" y="342"/>
                    <a:pt x="2143" y="320"/>
                  </a:cubicBezTo>
                  <a:cubicBezTo>
                    <a:pt x="2165" y="261"/>
                    <a:pt x="2191" y="214"/>
                    <a:pt x="2224" y="169"/>
                  </a:cubicBezTo>
                  <a:cubicBezTo>
                    <a:pt x="2266" y="85"/>
                    <a:pt x="2320" y="44"/>
                    <a:pt x="2394" y="44"/>
                  </a:cubicBezTo>
                  <a:close/>
                  <a:moveTo>
                    <a:pt x="2745" y="155"/>
                  </a:moveTo>
                  <a:cubicBezTo>
                    <a:pt x="2764" y="155"/>
                    <a:pt x="2785" y="159"/>
                    <a:pt x="2808" y="169"/>
                  </a:cubicBezTo>
                  <a:cubicBezTo>
                    <a:pt x="2853" y="180"/>
                    <a:pt x="2911" y="192"/>
                    <a:pt x="2959" y="214"/>
                  </a:cubicBezTo>
                  <a:cubicBezTo>
                    <a:pt x="3051" y="250"/>
                    <a:pt x="3073" y="298"/>
                    <a:pt x="3073" y="390"/>
                  </a:cubicBezTo>
                  <a:cubicBezTo>
                    <a:pt x="3062" y="437"/>
                    <a:pt x="3051" y="482"/>
                    <a:pt x="3040" y="541"/>
                  </a:cubicBezTo>
                  <a:cubicBezTo>
                    <a:pt x="2889" y="449"/>
                    <a:pt x="2713" y="437"/>
                    <a:pt x="2540" y="390"/>
                  </a:cubicBezTo>
                  <a:cubicBezTo>
                    <a:pt x="2562" y="331"/>
                    <a:pt x="2585" y="273"/>
                    <a:pt x="2621" y="228"/>
                  </a:cubicBezTo>
                  <a:cubicBezTo>
                    <a:pt x="2655" y="185"/>
                    <a:pt x="2694" y="155"/>
                    <a:pt x="2745" y="155"/>
                  </a:cubicBezTo>
                  <a:close/>
                  <a:moveTo>
                    <a:pt x="3099" y="284"/>
                  </a:moveTo>
                  <a:cubicBezTo>
                    <a:pt x="3213" y="342"/>
                    <a:pt x="3297" y="622"/>
                    <a:pt x="3213" y="739"/>
                  </a:cubicBezTo>
                  <a:cubicBezTo>
                    <a:pt x="3180" y="692"/>
                    <a:pt x="3132" y="633"/>
                    <a:pt x="3087" y="577"/>
                  </a:cubicBezTo>
                  <a:cubicBezTo>
                    <a:pt x="3073" y="577"/>
                    <a:pt x="3073" y="563"/>
                    <a:pt x="3073" y="552"/>
                  </a:cubicBezTo>
                  <a:cubicBezTo>
                    <a:pt x="3087" y="460"/>
                    <a:pt x="3099" y="379"/>
                    <a:pt x="3099" y="284"/>
                  </a:cubicBezTo>
                  <a:close/>
                  <a:moveTo>
                    <a:pt x="1871" y="313"/>
                  </a:moveTo>
                  <a:cubicBezTo>
                    <a:pt x="1893" y="313"/>
                    <a:pt x="1914" y="315"/>
                    <a:pt x="1934" y="320"/>
                  </a:cubicBezTo>
                  <a:cubicBezTo>
                    <a:pt x="2224" y="368"/>
                    <a:pt x="2504" y="437"/>
                    <a:pt x="2794" y="493"/>
                  </a:cubicBezTo>
                  <a:cubicBezTo>
                    <a:pt x="2911" y="518"/>
                    <a:pt x="3004" y="563"/>
                    <a:pt x="3087" y="647"/>
                  </a:cubicBezTo>
                  <a:cubicBezTo>
                    <a:pt x="3143" y="717"/>
                    <a:pt x="3180" y="787"/>
                    <a:pt x="3157" y="879"/>
                  </a:cubicBezTo>
                  <a:cubicBezTo>
                    <a:pt x="3132" y="960"/>
                    <a:pt x="3132" y="1041"/>
                    <a:pt x="3087" y="1111"/>
                  </a:cubicBezTo>
                  <a:cubicBezTo>
                    <a:pt x="3004" y="1228"/>
                    <a:pt x="2911" y="1276"/>
                    <a:pt x="2761" y="1276"/>
                  </a:cubicBezTo>
                  <a:lnTo>
                    <a:pt x="2761" y="1298"/>
                  </a:lnTo>
                  <a:cubicBezTo>
                    <a:pt x="2680" y="1262"/>
                    <a:pt x="2610" y="1250"/>
                    <a:pt x="2529" y="1217"/>
                  </a:cubicBezTo>
                  <a:cubicBezTo>
                    <a:pt x="2470" y="1192"/>
                    <a:pt x="2422" y="1136"/>
                    <a:pt x="2400" y="1077"/>
                  </a:cubicBezTo>
                  <a:cubicBezTo>
                    <a:pt x="2364" y="960"/>
                    <a:pt x="2341" y="831"/>
                    <a:pt x="2305" y="717"/>
                  </a:cubicBezTo>
                  <a:cubicBezTo>
                    <a:pt x="2294" y="669"/>
                    <a:pt x="2272" y="611"/>
                    <a:pt x="2249" y="563"/>
                  </a:cubicBezTo>
                  <a:cubicBezTo>
                    <a:pt x="2224" y="518"/>
                    <a:pt x="2191" y="507"/>
                    <a:pt x="2143" y="507"/>
                  </a:cubicBezTo>
                  <a:lnTo>
                    <a:pt x="1922" y="507"/>
                  </a:lnTo>
                  <a:cubicBezTo>
                    <a:pt x="1864" y="507"/>
                    <a:pt x="1805" y="482"/>
                    <a:pt x="1760" y="437"/>
                  </a:cubicBezTo>
                  <a:cubicBezTo>
                    <a:pt x="1724" y="390"/>
                    <a:pt x="1724" y="342"/>
                    <a:pt x="1783" y="331"/>
                  </a:cubicBezTo>
                  <a:cubicBezTo>
                    <a:pt x="1811" y="318"/>
                    <a:pt x="1841" y="313"/>
                    <a:pt x="1871" y="313"/>
                  </a:cubicBezTo>
                  <a:close/>
                  <a:moveTo>
                    <a:pt x="1169" y="1048"/>
                  </a:moveTo>
                  <a:cubicBezTo>
                    <a:pt x="1179" y="1048"/>
                    <a:pt x="1190" y="1049"/>
                    <a:pt x="1202" y="1052"/>
                  </a:cubicBezTo>
                  <a:cubicBezTo>
                    <a:pt x="1235" y="1066"/>
                    <a:pt x="1258" y="1100"/>
                    <a:pt x="1258" y="1147"/>
                  </a:cubicBezTo>
                  <a:cubicBezTo>
                    <a:pt x="1272" y="1287"/>
                    <a:pt x="1294" y="1426"/>
                    <a:pt x="1364" y="1555"/>
                  </a:cubicBezTo>
                  <a:cubicBezTo>
                    <a:pt x="1375" y="1577"/>
                    <a:pt x="1386" y="1600"/>
                    <a:pt x="1386" y="1625"/>
                  </a:cubicBezTo>
                  <a:cubicBezTo>
                    <a:pt x="1386" y="1658"/>
                    <a:pt x="1375" y="1669"/>
                    <a:pt x="1341" y="1669"/>
                  </a:cubicBezTo>
                  <a:cubicBezTo>
                    <a:pt x="1132" y="1681"/>
                    <a:pt x="945" y="1750"/>
                    <a:pt x="746" y="1809"/>
                  </a:cubicBezTo>
                  <a:cubicBezTo>
                    <a:pt x="618" y="1857"/>
                    <a:pt x="478" y="1890"/>
                    <a:pt x="350" y="1926"/>
                  </a:cubicBezTo>
                  <a:cubicBezTo>
                    <a:pt x="327" y="1938"/>
                    <a:pt x="294" y="1938"/>
                    <a:pt x="257" y="1938"/>
                  </a:cubicBezTo>
                  <a:cubicBezTo>
                    <a:pt x="199" y="1926"/>
                    <a:pt x="140" y="1926"/>
                    <a:pt x="95" y="1904"/>
                  </a:cubicBezTo>
                  <a:cubicBezTo>
                    <a:pt x="37" y="1879"/>
                    <a:pt x="37" y="1834"/>
                    <a:pt x="95" y="1798"/>
                  </a:cubicBezTo>
                  <a:cubicBezTo>
                    <a:pt x="118" y="1787"/>
                    <a:pt x="140" y="1776"/>
                    <a:pt x="176" y="1764"/>
                  </a:cubicBezTo>
                  <a:cubicBezTo>
                    <a:pt x="514" y="1658"/>
                    <a:pt x="794" y="1460"/>
                    <a:pt x="1014" y="1181"/>
                  </a:cubicBezTo>
                  <a:cubicBezTo>
                    <a:pt x="1037" y="1158"/>
                    <a:pt x="1062" y="1122"/>
                    <a:pt x="1096" y="1088"/>
                  </a:cubicBezTo>
                  <a:cubicBezTo>
                    <a:pt x="1112" y="1061"/>
                    <a:pt x="1137" y="1048"/>
                    <a:pt x="1169" y="1048"/>
                  </a:cubicBezTo>
                  <a:close/>
                  <a:moveTo>
                    <a:pt x="2056" y="548"/>
                  </a:moveTo>
                  <a:cubicBezTo>
                    <a:pt x="2092" y="548"/>
                    <a:pt x="2129" y="549"/>
                    <a:pt x="2165" y="552"/>
                  </a:cubicBezTo>
                  <a:cubicBezTo>
                    <a:pt x="2191" y="552"/>
                    <a:pt x="2213" y="577"/>
                    <a:pt x="2224" y="588"/>
                  </a:cubicBezTo>
                  <a:cubicBezTo>
                    <a:pt x="2249" y="658"/>
                    <a:pt x="2260" y="728"/>
                    <a:pt x="2283" y="798"/>
                  </a:cubicBezTo>
                  <a:cubicBezTo>
                    <a:pt x="2305" y="879"/>
                    <a:pt x="2319" y="949"/>
                    <a:pt x="2341" y="1018"/>
                  </a:cubicBezTo>
                  <a:cubicBezTo>
                    <a:pt x="2392" y="1208"/>
                    <a:pt x="2546" y="1330"/>
                    <a:pt x="2736" y="1330"/>
                  </a:cubicBezTo>
                  <a:cubicBezTo>
                    <a:pt x="2766" y="1330"/>
                    <a:pt x="2798" y="1327"/>
                    <a:pt x="2830" y="1320"/>
                  </a:cubicBezTo>
                  <a:cubicBezTo>
                    <a:pt x="2934" y="1309"/>
                    <a:pt x="2959" y="1298"/>
                    <a:pt x="3087" y="1206"/>
                  </a:cubicBezTo>
                  <a:cubicBezTo>
                    <a:pt x="3157" y="1331"/>
                    <a:pt x="3213" y="1471"/>
                    <a:pt x="3249" y="1625"/>
                  </a:cubicBezTo>
                  <a:cubicBezTo>
                    <a:pt x="3330" y="1926"/>
                    <a:pt x="3367" y="2253"/>
                    <a:pt x="3378" y="2566"/>
                  </a:cubicBezTo>
                  <a:cubicBezTo>
                    <a:pt x="3378" y="2647"/>
                    <a:pt x="3389" y="2728"/>
                    <a:pt x="3389" y="2823"/>
                  </a:cubicBezTo>
                  <a:cubicBezTo>
                    <a:pt x="3353" y="2823"/>
                    <a:pt x="3330" y="2823"/>
                    <a:pt x="3297" y="2812"/>
                  </a:cubicBezTo>
                  <a:cubicBezTo>
                    <a:pt x="3279" y="2807"/>
                    <a:pt x="3262" y="2803"/>
                    <a:pt x="3246" y="2803"/>
                  </a:cubicBezTo>
                  <a:cubicBezTo>
                    <a:pt x="3220" y="2803"/>
                    <a:pt x="3196" y="2812"/>
                    <a:pt x="3168" y="2834"/>
                  </a:cubicBezTo>
                  <a:cubicBezTo>
                    <a:pt x="3138" y="2865"/>
                    <a:pt x="3097" y="2876"/>
                    <a:pt x="3057" y="2876"/>
                  </a:cubicBezTo>
                  <a:cubicBezTo>
                    <a:pt x="3035" y="2876"/>
                    <a:pt x="3013" y="2873"/>
                    <a:pt x="2992" y="2868"/>
                  </a:cubicBezTo>
                  <a:cubicBezTo>
                    <a:pt x="2959" y="2868"/>
                    <a:pt x="2923" y="2882"/>
                    <a:pt x="2889" y="2893"/>
                  </a:cubicBezTo>
                  <a:cubicBezTo>
                    <a:pt x="2855" y="2909"/>
                    <a:pt x="2816" y="2925"/>
                    <a:pt x="2775" y="2925"/>
                  </a:cubicBezTo>
                  <a:cubicBezTo>
                    <a:pt x="2759" y="2925"/>
                    <a:pt x="2741" y="2922"/>
                    <a:pt x="2724" y="2915"/>
                  </a:cubicBezTo>
                  <a:cubicBezTo>
                    <a:pt x="2708" y="2911"/>
                    <a:pt x="2694" y="2909"/>
                    <a:pt x="2682" y="2909"/>
                  </a:cubicBezTo>
                  <a:cubicBezTo>
                    <a:pt x="2660" y="2909"/>
                    <a:pt x="2642" y="2916"/>
                    <a:pt x="2621" y="2938"/>
                  </a:cubicBezTo>
                  <a:cubicBezTo>
                    <a:pt x="2597" y="2956"/>
                    <a:pt x="2577" y="2965"/>
                    <a:pt x="2558" y="2965"/>
                  </a:cubicBezTo>
                  <a:cubicBezTo>
                    <a:pt x="2539" y="2965"/>
                    <a:pt x="2522" y="2956"/>
                    <a:pt x="2504" y="2938"/>
                  </a:cubicBezTo>
                  <a:cubicBezTo>
                    <a:pt x="2479" y="2919"/>
                    <a:pt x="2460" y="2911"/>
                    <a:pt x="2441" y="2911"/>
                  </a:cubicBezTo>
                  <a:cubicBezTo>
                    <a:pt x="2425" y="2911"/>
                    <a:pt x="2409" y="2917"/>
                    <a:pt x="2389" y="2927"/>
                  </a:cubicBezTo>
                  <a:cubicBezTo>
                    <a:pt x="2355" y="2947"/>
                    <a:pt x="2318" y="2960"/>
                    <a:pt x="2281" y="2960"/>
                  </a:cubicBezTo>
                  <a:cubicBezTo>
                    <a:pt x="2254" y="2960"/>
                    <a:pt x="2227" y="2953"/>
                    <a:pt x="2202" y="2938"/>
                  </a:cubicBezTo>
                  <a:cubicBezTo>
                    <a:pt x="2202" y="2846"/>
                    <a:pt x="2224" y="2753"/>
                    <a:pt x="2224" y="2658"/>
                  </a:cubicBezTo>
                  <a:cubicBezTo>
                    <a:pt x="2235" y="2463"/>
                    <a:pt x="2224" y="2276"/>
                    <a:pt x="2154" y="2088"/>
                  </a:cubicBezTo>
                  <a:cubicBezTo>
                    <a:pt x="2073" y="1904"/>
                    <a:pt x="1922" y="1798"/>
                    <a:pt x="1746" y="1728"/>
                  </a:cubicBezTo>
                  <a:cubicBezTo>
                    <a:pt x="1654" y="1695"/>
                    <a:pt x="1562" y="1681"/>
                    <a:pt x="1481" y="1658"/>
                  </a:cubicBezTo>
                  <a:cubicBezTo>
                    <a:pt x="1445" y="1647"/>
                    <a:pt x="1434" y="1636"/>
                    <a:pt x="1434" y="1611"/>
                  </a:cubicBezTo>
                  <a:cubicBezTo>
                    <a:pt x="1422" y="1577"/>
                    <a:pt x="1411" y="1541"/>
                    <a:pt x="1397" y="1507"/>
                  </a:cubicBezTo>
                  <a:cubicBezTo>
                    <a:pt x="1327" y="1415"/>
                    <a:pt x="1305" y="1309"/>
                    <a:pt x="1305" y="1192"/>
                  </a:cubicBezTo>
                  <a:cubicBezTo>
                    <a:pt x="1316" y="1158"/>
                    <a:pt x="1316" y="1122"/>
                    <a:pt x="1305" y="1088"/>
                  </a:cubicBezTo>
                  <a:cubicBezTo>
                    <a:pt x="1283" y="1030"/>
                    <a:pt x="1246" y="1007"/>
                    <a:pt x="1132" y="996"/>
                  </a:cubicBezTo>
                  <a:cubicBezTo>
                    <a:pt x="1202" y="926"/>
                    <a:pt x="1246" y="868"/>
                    <a:pt x="1305" y="820"/>
                  </a:cubicBezTo>
                  <a:cubicBezTo>
                    <a:pt x="1522" y="625"/>
                    <a:pt x="1783" y="548"/>
                    <a:pt x="2056" y="548"/>
                  </a:cubicBezTo>
                  <a:close/>
                  <a:moveTo>
                    <a:pt x="3271" y="2852"/>
                  </a:moveTo>
                  <a:cubicBezTo>
                    <a:pt x="3283" y="2852"/>
                    <a:pt x="3296" y="2854"/>
                    <a:pt x="3308" y="2857"/>
                  </a:cubicBezTo>
                  <a:cubicBezTo>
                    <a:pt x="3330" y="2868"/>
                    <a:pt x="3367" y="2868"/>
                    <a:pt x="3389" y="2868"/>
                  </a:cubicBezTo>
                  <a:cubicBezTo>
                    <a:pt x="3399" y="2922"/>
                    <a:pt x="3360" y="2975"/>
                    <a:pt x="3319" y="2975"/>
                  </a:cubicBezTo>
                  <a:cubicBezTo>
                    <a:pt x="3316" y="2975"/>
                    <a:pt x="3312" y="2975"/>
                    <a:pt x="3308" y="2974"/>
                  </a:cubicBezTo>
                  <a:cubicBezTo>
                    <a:pt x="3292" y="2973"/>
                    <a:pt x="3277" y="2972"/>
                    <a:pt x="3262" y="2972"/>
                  </a:cubicBezTo>
                  <a:cubicBezTo>
                    <a:pt x="3157" y="2972"/>
                    <a:pt x="3076" y="3006"/>
                    <a:pt x="2992" y="3077"/>
                  </a:cubicBezTo>
                  <a:cubicBezTo>
                    <a:pt x="2987" y="3084"/>
                    <a:pt x="2976" y="3088"/>
                    <a:pt x="2964" y="3088"/>
                  </a:cubicBezTo>
                  <a:cubicBezTo>
                    <a:pt x="2953" y="3088"/>
                    <a:pt x="2941" y="3084"/>
                    <a:pt x="2934" y="3077"/>
                  </a:cubicBezTo>
                  <a:cubicBezTo>
                    <a:pt x="2876" y="3061"/>
                    <a:pt x="2818" y="3052"/>
                    <a:pt x="2760" y="3052"/>
                  </a:cubicBezTo>
                  <a:cubicBezTo>
                    <a:pt x="2702" y="3052"/>
                    <a:pt x="2643" y="3061"/>
                    <a:pt x="2585" y="3077"/>
                  </a:cubicBezTo>
                  <a:cubicBezTo>
                    <a:pt x="2523" y="3106"/>
                    <a:pt x="2498" y="3117"/>
                    <a:pt x="2464" y="3117"/>
                  </a:cubicBezTo>
                  <a:cubicBezTo>
                    <a:pt x="2440" y="3117"/>
                    <a:pt x="2412" y="3112"/>
                    <a:pt x="2364" y="3103"/>
                  </a:cubicBezTo>
                  <a:cubicBezTo>
                    <a:pt x="2348" y="3100"/>
                    <a:pt x="2334" y="3099"/>
                    <a:pt x="2320" y="3099"/>
                  </a:cubicBezTo>
                  <a:cubicBezTo>
                    <a:pt x="2271" y="3099"/>
                    <a:pt x="2226" y="3116"/>
                    <a:pt x="2143" y="3161"/>
                  </a:cubicBezTo>
                  <a:cubicBezTo>
                    <a:pt x="2154" y="3103"/>
                    <a:pt x="2165" y="3044"/>
                    <a:pt x="2179" y="2985"/>
                  </a:cubicBezTo>
                  <a:cubicBezTo>
                    <a:pt x="2212" y="2993"/>
                    <a:pt x="2242" y="2997"/>
                    <a:pt x="2270" y="2997"/>
                  </a:cubicBezTo>
                  <a:cubicBezTo>
                    <a:pt x="2323" y="2997"/>
                    <a:pt x="2370" y="2985"/>
                    <a:pt x="2422" y="2963"/>
                  </a:cubicBezTo>
                  <a:cubicBezTo>
                    <a:pt x="2434" y="2963"/>
                    <a:pt x="2459" y="2963"/>
                    <a:pt x="2470" y="2974"/>
                  </a:cubicBezTo>
                  <a:cubicBezTo>
                    <a:pt x="2510" y="2998"/>
                    <a:pt x="2539" y="3010"/>
                    <a:pt x="2566" y="3010"/>
                  </a:cubicBezTo>
                  <a:cubicBezTo>
                    <a:pt x="2594" y="3010"/>
                    <a:pt x="2619" y="2998"/>
                    <a:pt x="2654" y="2974"/>
                  </a:cubicBezTo>
                  <a:cubicBezTo>
                    <a:pt x="2668" y="2963"/>
                    <a:pt x="2691" y="2963"/>
                    <a:pt x="2702" y="2963"/>
                  </a:cubicBezTo>
                  <a:cubicBezTo>
                    <a:pt x="2724" y="2969"/>
                    <a:pt x="2746" y="2972"/>
                    <a:pt x="2767" y="2972"/>
                  </a:cubicBezTo>
                  <a:cubicBezTo>
                    <a:pt x="2821" y="2972"/>
                    <a:pt x="2872" y="2953"/>
                    <a:pt x="2923" y="2927"/>
                  </a:cubicBezTo>
                  <a:cubicBezTo>
                    <a:pt x="2934" y="2915"/>
                    <a:pt x="2959" y="2915"/>
                    <a:pt x="2981" y="2915"/>
                  </a:cubicBezTo>
                  <a:cubicBezTo>
                    <a:pt x="3005" y="2919"/>
                    <a:pt x="3027" y="2922"/>
                    <a:pt x="3048" y="2922"/>
                  </a:cubicBezTo>
                  <a:cubicBezTo>
                    <a:pt x="3090" y="2922"/>
                    <a:pt x="3129" y="2912"/>
                    <a:pt x="3168" y="2882"/>
                  </a:cubicBezTo>
                  <a:cubicBezTo>
                    <a:pt x="3201" y="2863"/>
                    <a:pt x="3236" y="2852"/>
                    <a:pt x="3271" y="2852"/>
                  </a:cubicBezTo>
                  <a:close/>
                  <a:moveTo>
                    <a:pt x="3582" y="2594"/>
                  </a:moveTo>
                  <a:cubicBezTo>
                    <a:pt x="3644" y="2594"/>
                    <a:pt x="3703" y="2623"/>
                    <a:pt x="3738" y="2672"/>
                  </a:cubicBezTo>
                  <a:cubicBezTo>
                    <a:pt x="3761" y="2706"/>
                    <a:pt x="3797" y="2728"/>
                    <a:pt x="3842" y="2742"/>
                  </a:cubicBezTo>
                  <a:cubicBezTo>
                    <a:pt x="3995" y="2787"/>
                    <a:pt x="4051" y="2938"/>
                    <a:pt x="3970" y="3077"/>
                  </a:cubicBezTo>
                  <a:cubicBezTo>
                    <a:pt x="3959" y="3091"/>
                    <a:pt x="3959" y="3114"/>
                    <a:pt x="3970" y="3125"/>
                  </a:cubicBezTo>
                  <a:cubicBezTo>
                    <a:pt x="4007" y="3195"/>
                    <a:pt x="4007" y="3242"/>
                    <a:pt x="3959" y="3301"/>
                  </a:cubicBezTo>
                  <a:cubicBezTo>
                    <a:pt x="3937" y="3334"/>
                    <a:pt x="3925" y="3382"/>
                    <a:pt x="3889" y="3415"/>
                  </a:cubicBezTo>
                  <a:cubicBezTo>
                    <a:pt x="3867" y="3463"/>
                    <a:pt x="3819" y="3496"/>
                    <a:pt x="3786" y="3533"/>
                  </a:cubicBezTo>
                  <a:cubicBezTo>
                    <a:pt x="3754" y="3584"/>
                    <a:pt x="3706" y="3616"/>
                    <a:pt x="3647" y="3616"/>
                  </a:cubicBezTo>
                  <a:cubicBezTo>
                    <a:pt x="3639" y="3616"/>
                    <a:pt x="3630" y="3615"/>
                    <a:pt x="3621" y="3614"/>
                  </a:cubicBezTo>
                  <a:cubicBezTo>
                    <a:pt x="3562" y="3614"/>
                    <a:pt x="3518" y="3636"/>
                    <a:pt x="3459" y="3661"/>
                  </a:cubicBezTo>
                  <a:cubicBezTo>
                    <a:pt x="3411" y="3695"/>
                    <a:pt x="3353" y="3706"/>
                    <a:pt x="3297" y="3720"/>
                  </a:cubicBezTo>
                  <a:cubicBezTo>
                    <a:pt x="3285" y="3724"/>
                    <a:pt x="3273" y="3725"/>
                    <a:pt x="3261" y="3725"/>
                  </a:cubicBezTo>
                  <a:cubicBezTo>
                    <a:pt x="3238" y="3725"/>
                    <a:pt x="3215" y="3720"/>
                    <a:pt x="3191" y="3720"/>
                  </a:cubicBezTo>
                  <a:cubicBezTo>
                    <a:pt x="3157" y="3731"/>
                    <a:pt x="3110" y="3742"/>
                    <a:pt x="3087" y="3765"/>
                  </a:cubicBezTo>
                  <a:cubicBezTo>
                    <a:pt x="3005" y="3856"/>
                    <a:pt x="2909" y="3890"/>
                    <a:pt x="2799" y="3890"/>
                  </a:cubicBezTo>
                  <a:cubicBezTo>
                    <a:pt x="2768" y="3890"/>
                    <a:pt x="2735" y="3887"/>
                    <a:pt x="2702" y="3882"/>
                  </a:cubicBezTo>
                  <a:cubicBezTo>
                    <a:pt x="2677" y="3879"/>
                    <a:pt x="2655" y="3876"/>
                    <a:pt x="2633" y="3876"/>
                  </a:cubicBezTo>
                  <a:cubicBezTo>
                    <a:pt x="2584" y="3876"/>
                    <a:pt x="2541" y="3889"/>
                    <a:pt x="2492" y="3929"/>
                  </a:cubicBezTo>
                  <a:cubicBezTo>
                    <a:pt x="2443" y="3968"/>
                    <a:pt x="2391" y="3982"/>
                    <a:pt x="2339" y="3982"/>
                  </a:cubicBezTo>
                  <a:cubicBezTo>
                    <a:pt x="2281" y="3982"/>
                    <a:pt x="2221" y="3964"/>
                    <a:pt x="2165" y="3941"/>
                  </a:cubicBezTo>
                  <a:cubicBezTo>
                    <a:pt x="2128" y="3924"/>
                    <a:pt x="2095" y="3915"/>
                    <a:pt x="2065" y="3915"/>
                  </a:cubicBezTo>
                  <a:cubicBezTo>
                    <a:pt x="2030" y="3915"/>
                    <a:pt x="2000" y="3926"/>
                    <a:pt x="1970" y="3952"/>
                  </a:cubicBezTo>
                  <a:cubicBezTo>
                    <a:pt x="1895" y="3989"/>
                    <a:pt x="1820" y="4021"/>
                    <a:pt x="1746" y="4021"/>
                  </a:cubicBezTo>
                  <a:cubicBezTo>
                    <a:pt x="1704" y="4021"/>
                    <a:pt x="1662" y="4011"/>
                    <a:pt x="1621" y="3985"/>
                  </a:cubicBezTo>
                  <a:cubicBezTo>
                    <a:pt x="1434" y="3893"/>
                    <a:pt x="1353" y="3720"/>
                    <a:pt x="1386" y="3522"/>
                  </a:cubicBezTo>
                  <a:cubicBezTo>
                    <a:pt x="1411" y="3393"/>
                    <a:pt x="1445" y="3265"/>
                    <a:pt x="1562" y="3184"/>
                  </a:cubicBezTo>
                  <a:cubicBezTo>
                    <a:pt x="1607" y="3161"/>
                    <a:pt x="1654" y="3136"/>
                    <a:pt x="1713" y="3125"/>
                  </a:cubicBezTo>
                  <a:cubicBezTo>
                    <a:pt x="1772" y="3114"/>
                    <a:pt x="1816" y="3091"/>
                    <a:pt x="1864" y="3044"/>
                  </a:cubicBezTo>
                  <a:cubicBezTo>
                    <a:pt x="1913" y="2986"/>
                    <a:pt x="1969" y="2964"/>
                    <a:pt x="2035" y="2964"/>
                  </a:cubicBezTo>
                  <a:cubicBezTo>
                    <a:pt x="2062" y="2964"/>
                    <a:pt x="2090" y="2968"/>
                    <a:pt x="2121" y="2974"/>
                  </a:cubicBezTo>
                  <a:cubicBezTo>
                    <a:pt x="2096" y="3066"/>
                    <a:pt x="2073" y="3147"/>
                    <a:pt x="2051" y="3231"/>
                  </a:cubicBezTo>
                  <a:cubicBezTo>
                    <a:pt x="2003" y="3231"/>
                    <a:pt x="1956" y="3217"/>
                    <a:pt x="1911" y="3217"/>
                  </a:cubicBezTo>
                  <a:cubicBezTo>
                    <a:pt x="1805" y="3217"/>
                    <a:pt x="1691" y="3312"/>
                    <a:pt x="1654" y="3415"/>
                  </a:cubicBezTo>
                  <a:cubicBezTo>
                    <a:pt x="1643" y="3452"/>
                    <a:pt x="1643" y="3485"/>
                    <a:pt x="1691" y="3510"/>
                  </a:cubicBezTo>
                  <a:cubicBezTo>
                    <a:pt x="1691" y="3496"/>
                    <a:pt x="1702" y="3496"/>
                    <a:pt x="1702" y="3485"/>
                  </a:cubicBezTo>
                  <a:cubicBezTo>
                    <a:pt x="1711" y="3354"/>
                    <a:pt x="1812" y="3259"/>
                    <a:pt x="1936" y="3259"/>
                  </a:cubicBezTo>
                  <a:cubicBezTo>
                    <a:pt x="1965" y="3259"/>
                    <a:pt x="1995" y="3265"/>
                    <a:pt x="2026" y="3276"/>
                  </a:cubicBezTo>
                  <a:cubicBezTo>
                    <a:pt x="2059" y="3290"/>
                    <a:pt x="2080" y="3299"/>
                    <a:pt x="2094" y="3299"/>
                  </a:cubicBezTo>
                  <a:cubicBezTo>
                    <a:pt x="2117" y="3299"/>
                    <a:pt x="2128" y="3280"/>
                    <a:pt x="2154" y="3231"/>
                  </a:cubicBezTo>
                  <a:cubicBezTo>
                    <a:pt x="2180" y="3181"/>
                    <a:pt x="2241" y="3142"/>
                    <a:pt x="2309" y="3142"/>
                  </a:cubicBezTo>
                  <a:cubicBezTo>
                    <a:pt x="2335" y="3142"/>
                    <a:pt x="2362" y="3148"/>
                    <a:pt x="2389" y="3161"/>
                  </a:cubicBezTo>
                  <a:cubicBezTo>
                    <a:pt x="2418" y="3175"/>
                    <a:pt x="2442" y="3181"/>
                    <a:pt x="2466" y="3181"/>
                  </a:cubicBezTo>
                  <a:cubicBezTo>
                    <a:pt x="2500" y="3181"/>
                    <a:pt x="2532" y="3169"/>
                    <a:pt x="2573" y="3147"/>
                  </a:cubicBezTo>
                  <a:cubicBezTo>
                    <a:pt x="2629" y="3114"/>
                    <a:pt x="2691" y="3096"/>
                    <a:pt x="2755" y="3096"/>
                  </a:cubicBezTo>
                  <a:cubicBezTo>
                    <a:pt x="2800" y="3096"/>
                    <a:pt x="2845" y="3105"/>
                    <a:pt x="2889" y="3125"/>
                  </a:cubicBezTo>
                  <a:cubicBezTo>
                    <a:pt x="2920" y="3135"/>
                    <a:pt x="2946" y="3143"/>
                    <a:pt x="2971" y="3143"/>
                  </a:cubicBezTo>
                  <a:cubicBezTo>
                    <a:pt x="3001" y="3143"/>
                    <a:pt x="3030" y="3130"/>
                    <a:pt x="3062" y="3091"/>
                  </a:cubicBezTo>
                  <a:cubicBezTo>
                    <a:pt x="3108" y="3046"/>
                    <a:pt x="3167" y="3029"/>
                    <a:pt x="3229" y="3029"/>
                  </a:cubicBezTo>
                  <a:cubicBezTo>
                    <a:pt x="3247" y="3029"/>
                    <a:pt x="3265" y="3030"/>
                    <a:pt x="3283" y="3033"/>
                  </a:cubicBezTo>
                  <a:cubicBezTo>
                    <a:pt x="3319" y="3033"/>
                    <a:pt x="3367" y="3022"/>
                    <a:pt x="3389" y="2996"/>
                  </a:cubicBezTo>
                  <a:cubicBezTo>
                    <a:pt x="3437" y="2963"/>
                    <a:pt x="3492" y="2938"/>
                    <a:pt x="3551" y="2938"/>
                  </a:cubicBezTo>
                  <a:lnTo>
                    <a:pt x="3587" y="2938"/>
                  </a:lnTo>
                  <a:cubicBezTo>
                    <a:pt x="3599" y="2938"/>
                    <a:pt x="3610" y="2927"/>
                    <a:pt x="3621" y="2915"/>
                  </a:cubicBezTo>
                  <a:cubicBezTo>
                    <a:pt x="3610" y="2904"/>
                    <a:pt x="3599" y="2893"/>
                    <a:pt x="3587" y="2893"/>
                  </a:cubicBezTo>
                  <a:lnTo>
                    <a:pt x="3459" y="2893"/>
                  </a:lnTo>
                  <a:cubicBezTo>
                    <a:pt x="3448" y="2823"/>
                    <a:pt x="3448" y="2742"/>
                    <a:pt x="3437" y="2672"/>
                  </a:cubicBezTo>
                  <a:cubicBezTo>
                    <a:pt x="3437" y="2658"/>
                    <a:pt x="3448" y="2647"/>
                    <a:pt x="3459" y="2636"/>
                  </a:cubicBezTo>
                  <a:cubicBezTo>
                    <a:pt x="3496" y="2608"/>
                    <a:pt x="3540" y="2594"/>
                    <a:pt x="3582" y="2594"/>
                  </a:cubicBezTo>
                  <a:close/>
                  <a:moveTo>
                    <a:pt x="7591" y="4393"/>
                  </a:moveTo>
                  <a:cubicBezTo>
                    <a:pt x="7591" y="4393"/>
                    <a:pt x="7613" y="4404"/>
                    <a:pt x="7627" y="4418"/>
                  </a:cubicBezTo>
                  <a:cubicBezTo>
                    <a:pt x="7881" y="4614"/>
                    <a:pt x="8127" y="4837"/>
                    <a:pt x="8348" y="5058"/>
                  </a:cubicBezTo>
                  <a:cubicBezTo>
                    <a:pt x="8395" y="5092"/>
                    <a:pt x="8418" y="5150"/>
                    <a:pt x="8451" y="5198"/>
                  </a:cubicBezTo>
                  <a:cubicBezTo>
                    <a:pt x="8476" y="5231"/>
                    <a:pt x="8465" y="5268"/>
                    <a:pt x="8429" y="5290"/>
                  </a:cubicBezTo>
                  <a:cubicBezTo>
                    <a:pt x="8387" y="5324"/>
                    <a:pt x="8352" y="5351"/>
                    <a:pt x="8304" y="5351"/>
                  </a:cubicBezTo>
                  <a:cubicBezTo>
                    <a:pt x="8286" y="5351"/>
                    <a:pt x="8265" y="5347"/>
                    <a:pt x="8242" y="5337"/>
                  </a:cubicBezTo>
                  <a:cubicBezTo>
                    <a:pt x="8091" y="5268"/>
                    <a:pt x="7951" y="5198"/>
                    <a:pt x="7800" y="5139"/>
                  </a:cubicBezTo>
                  <a:cubicBezTo>
                    <a:pt x="7532" y="5022"/>
                    <a:pt x="7264" y="4930"/>
                    <a:pt x="6999" y="4823"/>
                  </a:cubicBezTo>
                  <a:cubicBezTo>
                    <a:pt x="6985" y="4812"/>
                    <a:pt x="6962" y="4801"/>
                    <a:pt x="6951" y="4801"/>
                  </a:cubicBezTo>
                  <a:cubicBezTo>
                    <a:pt x="6973" y="4720"/>
                    <a:pt x="7021" y="4698"/>
                    <a:pt x="7091" y="4673"/>
                  </a:cubicBezTo>
                  <a:cubicBezTo>
                    <a:pt x="7230" y="4650"/>
                    <a:pt x="7359" y="4592"/>
                    <a:pt x="7462" y="4511"/>
                  </a:cubicBezTo>
                  <a:cubicBezTo>
                    <a:pt x="7510" y="4474"/>
                    <a:pt x="7543" y="4441"/>
                    <a:pt x="7591" y="4393"/>
                  </a:cubicBezTo>
                  <a:close/>
                  <a:moveTo>
                    <a:pt x="6904" y="4840"/>
                  </a:moveTo>
                  <a:cubicBezTo>
                    <a:pt x="6913" y="4840"/>
                    <a:pt x="6922" y="4843"/>
                    <a:pt x="6929" y="4849"/>
                  </a:cubicBezTo>
                  <a:cubicBezTo>
                    <a:pt x="7242" y="4963"/>
                    <a:pt x="7557" y="5092"/>
                    <a:pt x="7870" y="5220"/>
                  </a:cubicBezTo>
                  <a:cubicBezTo>
                    <a:pt x="7987" y="5268"/>
                    <a:pt x="8102" y="5326"/>
                    <a:pt x="8231" y="5382"/>
                  </a:cubicBezTo>
                  <a:cubicBezTo>
                    <a:pt x="8080" y="5441"/>
                    <a:pt x="7951" y="5500"/>
                    <a:pt x="7811" y="5547"/>
                  </a:cubicBezTo>
                  <a:cubicBezTo>
                    <a:pt x="7808" y="5551"/>
                    <a:pt x="7804" y="5552"/>
                    <a:pt x="7800" y="5552"/>
                  </a:cubicBezTo>
                  <a:cubicBezTo>
                    <a:pt x="7793" y="5552"/>
                    <a:pt x="7785" y="5547"/>
                    <a:pt x="7778" y="5547"/>
                  </a:cubicBezTo>
                  <a:cubicBezTo>
                    <a:pt x="7311" y="5407"/>
                    <a:pt x="6845" y="5268"/>
                    <a:pt x="6381" y="5128"/>
                  </a:cubicBezTo>
                  <a:cubicBezTo>
                    <a:pt x="6381" y="5128"/>
                    <a:pt x="6370" y="5128"/>
                    <a:pt x="6356" y="5117"/>
                  </a:cubicBezTo>
                  <a:cubicBezTo>
                    <a:pt x="6403" y="5092"/>
                    <a:pt x="6440" y="5080"/>
                    <a:pt x="6473" y="5058"/>
                  </a:cubicBezTo>
                  <a:cubicBezTo>
                    <a:pt x="6613" y="4988"/>
                    <a:pt x="6741" y="4918"/>
                    <a:pt x="6881" y="4849"/>
                  </a:cubicBezTo>
                  <a:cubicBezTo>
                    <a:pt x="6887" y="4843"/>
                    <a:pt x="6895" y="4840"/>
                    <a:pt x="6904" y="4840"/>
                  </a:cubicBezTo>
                  <a:close/>
                  <a:moveTo>
                    <a:pt x="6299" y="5153"/>
                  </a:moveTo>
                  <a:cubicBezTo>
                    <a:pt x="6311" y="5153"/>
                    <a:pt x="6322" y="5156"/>
                    <a:pt x="6334" y="5161"/>
                  </a:cubicBezTo>
                  <a:cubicBezTo>
                    <a:pt x="6554" y="5231"/>
                    <a:pt x="6764" y="5290"/>
                    <a:pt x="6985" y="5360"/>
                  </a:cubicBezTo>
                  <a:cubicBezTo>
                    <a:pt x="7208" y="5430"/>
                    <a:pt x="7429" y="5488"/>
                    <a:pt x="7649" y="5558"/>
                  </a:cubicBezTo>
                  <a:cubicBezTo>
                    <a:pt x="7672" y="5569"/>
                    <a:pt x="7683" y="5569"/>
                    <a:pt x="7719" y="5581"/>
                  </a:cubicBezTo>
                  <a:cubicBezTo>
                    <a:pt x="7568" y="5639"/>
                    <a:pt x="7429" y="5687"/>
                    <a:pt x="7300" y="5731"/>
                  </a:cubicBezTo>
                  <a:cubicBezTo>
                    <a:pt x="7289" y="5738"/>
                    <a:pt x="7274" y="5742"/>
                    <a:pt x="7260" y="5742"/>
                  </a:cubicBezTo>
                  <a:cubicBezTo>
                    <a:pt x="7245" y="5742"/>
                    <a:pt x="7230" y="5738"/>
                    <a:pt x="7219" y="5731"/>
                  </a:cubicBezTo>
                  <a:cubicBezTo>
                    <a:pt x="6834" y="5650"/>
                    <a:pt x="6462" y="5558"/>
                    <a:pt x="6077" y="5477"/>
                  </a:cubicBezTo>
                  <a:cubicBezTo>
                    <a:pt x="5962" y="5452"/>
                    <a:pt x="5856" y="5407"/>
                    <a:pt x="5753" y="5371"/>
                  </a:cubicBezTo>
                  <a:cubicBezTo>
                    <a:pt x="5753" y="5371"/>
                    <a:pt x="5753" y="5360"/>
                    <a:pt x="5764" y="5360"/>
                  </a:cubicBezTo>
                  <a:cubicBezTo>
                    <a:pt x="5926" y="5290"/>
                    <a:pt x="6091" y="5220"/>
                    <a:pt x="6264" y="5161"/>
                  </a:cubicBezTo>
                  <a:cubicBezTo>
                    <a:pt x="6275" y="5156"/>
                    <a:pt x="6287" y="5153"/>
                    <a:pt x="6299" y="5153"/>
                  </a:cubicBezTo>
                  <a:close/>
                  <a:moveTo>
                    <a:pt x="5659" y="5403"/>
                  </a:moveTo>
                  <a:cubicBezTo>
                    <a:pt x="5700" y="5403"/>
                    <a:pt x="5741" y="5411"/>
                    <a:pt x="5786" y="5430"/>
                  </a:cubicBezTo>
                  <a:cubicBezTo>
                    <a:pt x="6124" y="5547"/>
                    <a:pt x="6484" y="5606"/>
                    <a:pt x="6845" y="5687"/>
                  </a:cubicBezTo>
                  <a:cubicBezTo>
                    <a:pt x="6951" y="5709"/>
                    <a:pt x="7068" y="5745"/>
                    <a:pt x="7172" y="5768"/>
                  </a:cubicBezTo>
                  <a:lnTo>
                    <a:pt x="7172" y="5790"/>
                  </a:lnTo>
                  <a:cubicBezTo>
                    <a:pt x="7054" y="5801"/>
                    <a:pt x="6940" y="5838"/>
                    <a:pt x="6811" y="5838"/>
                  </a:cubicBezTo>
                  <a:cubicBezTo>
                    <a:pt x="6426" y="5838"/>
                    <a:pt x="6043" y="5757"/>
                    <a:pt x="5672" y="5606"/>
                  </a:cubicBezTo>
                  <a:cubicBezTo>
                    <a:pt x="5577" y="5558"/>
                    <a:pt x="5473" y="5511"/>
                    <a:pt x="5367" y="5477"/>
                  </a:cubicBezTo>
                  <a:lnTo>
                    <a:pt x="5367" y="5452"/>
                  </a:lnTo>
                  <a:cubicBezTo>
                    <a:pt x="5426" y="5441"/>
                    <a:pt x="5496" y="5441"/>
                    <a:pt x="5554" y="5419"/>
                  </a:cubicBezTo>
                  <a:cubicBezTo>
                    <a:pt x="5591" y="5408"/>
                    <a:pt x="5625" y="5403"/>
                    <a:pt x="5659" y="5403"/>
                  </a:cubicBezTo>
                  <a:close/>
                  <a:moveTo>
                    <a:pt x="5008" y="3467"/>
                  </a:moveTo>
                  <a:cubicBezTo>
                    <a:pt x="5107" y="3467"/>
                    <a:pt x="5208" y="3475"/>
                    <a:pt x="5308" y="3485"/>
                  </a:cubicBezTo>
                  <a:cubicBezTo>
                    <a:pt x="5672" y="3522"/>
                    <a:pt x="6021" y="3603"/>
                    <a:pt x="6370" y="3731"/>
                  </a:cubicBezTo>
                  <a:cubicBezTo>
                    <a:pt x="6764" y="3882"/>
                    <a:pt x="7138" y="4069"/>
                    <a:pt x="7487" y="4323"/>
                  </a:cubicBezTo>
                  <a:cubicBezTo>
                    <a:pt x="7543" y="4371"/>
                    <a:pt x="7557" y="4393"/>
                    <a:pt x="7487" y="4452"/>
                  </a:cubicBezTo>
                  <a:cubicBezTo>
                    <a:pt x="7381" y="4533"/>
                    <a:pt x="7264" y="4592"/>
                    <a:pt x="7124" y="4628"/>
                  </a:cubicBezTo>
                  <a:cubicBezTo>
                    <a:pt x="7091" y="4628"/>
                    <a:pt x="7068" y="4639"/>
                    <a:pt x="7032" y="4650"/>
                  </a:cubicBezTo>
                  <a:cubicBezTo>
                    <a:pt x="6985" y="4650"/>
                    <a:pt x="6962" y="4673"/>
                    <a:pt x="6940" y="4720"/>
                  </a:cubicBezTo>
                  <a:cubicBezTo>
                    <a:pt x="6929" y="4754"/>
                    <a:pt x="6892" y="4790"/>
                    <a:pt x="6859" y="4812"/>
                  </a:cubicBezTo>
                  <a:cubicBezTo>
                    <a:pt x="6741" y="4871"/>
                    <a:pt x="6635" y="4941"/>
                    <a:pt x="6521" y="4988"/>
                  </a:cubicBezTo>
                  <a:cubicBezTo>
                    <a:pt x="6241" y="5117"/>
                    <a:pt x="5951" y="5231"/>
                    <a:pt x="5672" y="5337"/>
                  </a:cubicBezTo>
                  <a:cubicBezTo>
                    <a:pt x="5554" y="5371"/>
                    <a:pt x="5426" y="5382"/>
                    <a:pt x="5308" y="5407"/>
                  </a:cubicBezTo>
                  <a:cubicBezTo>
                    <a:pt x="5286" y="5407"/>
                    <a:pt x="5252" y="5396"/>
                    <a:pt x="5227" y="5382"/>
                  </a:cubicBezTo>
                  <a:cubicBezTo>
                    <a:pt x="5124" y="5326"/>
                    <a:pt x="5029" y="5268"/>
                    <a:pt x="4937" y="5209"/>
                  </a:cubicBezTo>
                  <a:cubicBezTo>
                    <a:pt x="4750" y="5092"/>
                    <a:pt x="4599" y="4941"/>
                    <a:pt x="4495" y="4742"/>
                  </a:cubicBezTo>
                  <a:cubicBezTo>
                    <a:pt x="4484" y="4709"/>
                    <a:pt x="4459" y="4673"/>
                    <a:pt x="4448" y="4650"/>
                  </a:cubicBezTo>
                  <a:cubicBezTo>
                    <a:pt x="4345" y="4474"/>
                    <a:pt x="4308" y="4301"/>
                    <a:pt x="4378" y="4103"/>
                  </a:cubicBezTo>
                  <a:cubicBezTo>
                    <a:pt x="4389" y="4080"/>
                    <a:pt x="4378" y="4055"/>
                    <a:pt x="4378" y="4033"/>
                  </a:cubicBezTo>
                  <a:cubicBezTo>
                    <a:pt x="4356" y="4055"/>
                    <a:pt x="4345" y="4069"/>
                    <a:pt x="4331" y="4092"/>
                  </a:cubicBezTo>
                  <a:cubicBezTo>
                    <a:pt x="4261" y="4301"/>
                    <a:pt x="4319" y="4488"/>
                    <a:pt x="4414" y="4684"/>
                  </a:cubicBezTo>
                  <a:cubicBezTo>
                    <a:pt x="4529" y="4941"/>
                    <a:pt x="4727" y="5139"/>
                    <a:pt x="4973" y="5290"/>
                  </a:cubicBezTo>
                  <a:cubicBezTo>
                    <a:pt x="5264" y="5477"/>
                    <a:pt x="5554" y="5628"/>
                    <a:pt x="5881" y="5745"/>
                  </a:cubicBezTo>
                  <a:cubicBezTo>
                    <a:pt x="6113" y="5815"/>
                    <a:pt x="6356" y="5849"/>
                    <a:pt x="6602" y="5885"/>
                  </a:cubicBezTo>
                  <a:cubicBezTo>
                    <a:pt x="6649" y="5885"/>
                    <a:pt x="6705" y="5896"/>
                    <a:pt x="6730" y="5896"/>
                  </a:cubicBezTo>
                  <a:cubicBezTo>
                    <a:pt x="6951" y="5896"/>
                    <a:pt x="7124" y="5849"/>
                    <a:pt x="7300" y="5779"/>
                  </a:cubicBezTo>
                  <a:cubicBezTo>
                    <a:pt x="7440" y="5731"/>
                    <a:pt x="7580" y="5676"/>
                    <a:pt x="7730" y="5628"/>
                  </a:cubicBezTo>
                  <a:cubicBezTo>
                    <a:pt x="7848" y="5592"/>
                    <a:pt x="7962" y="5547"/>
                    <a:pt x="8080" y="5500"/>
                  </a:cubicBezTo>
                  <a:cubicBezTo>
                    <a:pt x="8186" y="5452"/>
                    <a:pt x="8278" y="5419"/>
                    <a:pt x="8381" y="5371"/>
                  </a:cubicBezTo>
                  <a:cubicBezTo>
                    <a:pt x="8418" y="5360"/>
                    <a:pt x="8451" y="5337"/>
                    <a:pt x="8476" y="5312"/>
                  </a:cubicBezTo>
                  <a:cubicBezTo>
                    <a:pt x="8489" y="5299"/>
                    <a:pt x="8503" y="5294"/>
                    <a:pt x="8516" y="5294"/>
                  </a:cubicBezTo>
                  <a:cubicBezTo>
                    <a:pt x="8526" y="5294"/>
                    <a:pt x="8536" y="5297"/>
                    <a:pt x="8546" y="5301"/>
                  </a:cubicBezTo>
                  <a:cubicBezTo>
                    <a:pt x="8697" y="5360"/>
                    <a:pt x="8826" y="5430"/>
                    <a:pt x="8954" y="5536"/>
                  </a:cubicBezTo>
                  <a:cubicBezTo>
                    <a:pt x="9080" y="5639"/>
                    <a:pt x="9219" y="5709"/>
                    <a:pt x="9395" y="5720"/>
                  </a:cubicBezTo>
                  <a:cubicBezTo>
                    <a:pt x="9454" y="5720"/>
                    <a:pt x="9513" y="5757"/>
                    <a:pt x="9569" y="5779"/>
                  </a:cubicBezTo>
                  <a:cubicBezTo>
                    <a:pt x="9616" y="5790"/>
                    <a:pt x="9616" y="5815"/>
                    <a:pt x="9583" y="5849"/>
                  </a:cubicBezTo>
                  <a:cubicBezTo>
                    <a:pt x="9558" y="5871"/>
                    <a:pt x="9524" y="5885"/>
                    <a:pt x="9513" y="5907"/>
                  </a:cubicBezTo>
                  <a:cubicBezTo>
                    <a:pt x="9418" y="6000"/>
                    <a:pt x="9326" y="6095"/>
                    <a:pt x="9256" y="6198"/>
                  </a:cubicBezTo>
                  <a:cubicBezTo>
                    <a:pt x="9138" y="6349"/>
                    <a:pt x="8999" y="6466"/>
                    <a:pt x="8848" y="6583"/>
                  </a:cubicBezTo>
                  <a:cubicBezTo>
                    <a:pt x="8814" y="6606"/>
                    <a:pt x="8767" y="6628"/>
                    <a:pt x="8778" y="6687"/>
                  </a:cubicBezTo>
                  <a:cubicBezTo>
                    <a:pt x="8778" y="6698"/>
                    <a:pt x="8767" y="6709"/>
                    <a:pt x="8756" y="6723"/>
                  </a:cubicBezTo>
                  <a:cubicBezTo>
                    <a:pt x="8465" y="6955"/>
                    <a:pt x="8127" y="7117"/>
                    <a:pt x="7767" y="7223"/>
                  </a:cubicBezTo>
                  <a:cubicBezTo>
                    <a:pt x="7753" y="7223"/>
                    <a:pt x="7730" y="7234"/>
                    <a:pt x="7719" y="7234"/>
                  </a:cubicBezTo>
                  <a:cubicBezTo>
                    <a:pt x="7687" y="7228"/>
                    <a:pt x="7655" y="7225"/>
                    <a:pt x="7624" y="7225"/>
                  </a:cubicBezTo>
                  <a:cubicBezTo>
                    <a:pt x="7544" y="7225"/>
                    <a:pt x="7469" y="7244"/>
                    <a:pt x="7392" y="7268"/>
                  </a:cubicBezTo>
                  <a:cubicBezTo>
                    <a:pt x="7298" y="7298"/>
                    <a:pt x="7194" y="7318"/>
                    <a:pt x="7089" y="7318"/>
                  </a:cubicBezTo>
                  <a:cubicBezTo>
                    <a:pt x="7066" y="7318"/>
                    <a:pt x="7043" y="7317"/>
                    <a:pt x="7021" y="7315"/>
                  </a:cubicBezTo>
                  <a:cubicBezTo>
                    <a:pt x="6929" y="7304"/>
                    <a:pt x="6823" y="7282"/>
                    <a:pt x="6730" y="7246"/>
                  </a:cubicBezTo>
                  <a:cubicBezTo>
                    <a:pt x="6592" y="7192"/>
                    <a:pt x="6456" y="7171"/>
                    <a:pt x="6322" y="7171"/>
                  </a:cubicBezTo>
                  <a:cubicBezTo>
                    <a:pt x="6161" y="7171"/>
                    <a:pt x="6003" y="7201"/>
                    <a:pt x="5845" y="7246"/>
                  </a:cubicBezTo>
                  <a:cubicBezTo>
                    <a:pt x="5727" y="7282"/>
                    <a:pt x="5624" y="7315"/>
                    <a:pt x="5507" y="7338"/>
                  </a:cubicBezTo>
                  <a:cubicBezTo>
                    <a:pt x="5471" y="7344"/>
                    <a:pt x="5434" y="7346"/>
                    <a:pt x="5398" y="7346"/>
                  </a:cubicBezTo>
                  <a:cubicBezTo>
                    <a:pt x="5284" y="7346"/>
                    <a:pt x="5171" y="7321"/>
                    <a:pt x="5065" y="7304"/>
                  </a:cubicBezTo>
                  <a:cubicBezTo>
                    <a:pt x="4948" y="7282"/>
                    <a:pt x="4833" y="7246"/>
                    <a:pt x="4727" y="7223"/>
                  </a:cubicBezTo>
                  <a:cubicBezTo>
                    <a:pt x="4518" y="7165"/>
                    <a:pt x="4331" y="7072"/>
                    <a:pt x="4157" y="6977"/>
                  </a:cubicBezTo>
                  <a:cubicBezTo>
                    <a:pt x="3948" y="6863"/>
                    <a:pt x="3738" y="6793"/>
                    <a:pt x="3506" y="6723"/>
                  </a:cubicBezTo>
                  <a:cubicBezTo>
                    <a:pt x="3202" y="6628"/>
                    <a:pt x="2911" y="6514"/>
                    <a:pt x="2654" y="6326"/>
                  </a:cubicBezTo>
                  <a:cubicBezTo>
                    <a:pt x="2364" y="6128"/>
                    <a:pt x="2132" y="5871"/>
                    <a:pt x="1945" y="5569"/>
                  </a:cubicBezTo>
                  <a:cubicBezTo>
                    <a:pt x="1830" y="5382"/>
                    <a:pt x="1772" y="5173"/>
                    <a:pt x="1746" y="4963"/>
                  </a:cubicBezTo>
                  <a:cubicBezTo>
                    <a:pt x="1713" y="4661"/>
                    <a:pt x="1760" y="4382"/>
                    <a:pt x="1853" y="4103"/>
                  </a:cubicBezTo>
                  <a:cubicBezTo>
                    <a:pt x="1864" y="4069"/>
                    <a:pt x="1886" y="4044"/>
                    <a:pt x="1922" y="4033"/>
                  </a:cubicBezTo>
                  <a:cubicBezTo>
                    <a:pt x="1976" y="3999"/>
                    <a:pt x="2025" y="3981"/>
                    <a:pt x="2078" y="3981"/>
                  </a:cubicBezTo>
                  <a:cubicBezTo>
                    <a:pt x="2117" y="3981"/>
                    <a:pt x="2157" y="3990"/>
                    <a:pt x="2202" y="4011"/>
                  </a:cubicBezTo>
                  <a:cubicBezTo>
                    <a:pt x="2242" y="4026"/>
                    <a:pt x="2283" y="4033"/>
                    <a:pt x="2323" y="4033"/>
                  </a:cubicBezTo>
                  <a:cubicBezTo>
                    <a:pt x="2402" y="4033"/>
                    <a:pt x="2481" y="4005"/>
                    <a:pt x="2551" y="3952"/>
                  </a:cubicBezTo>
                  <a:cubicBezTo>
                    <a:pt x="2573" y="3929"/>
                    <a:pt x="2621" y="3929"/>
                    <a:pt x="2643" y="3929"/>
                  </a:cubicBezTo>
                  <a:cubicBezTo>
                    <a:pt x="2681" y="3934"/>
                    <a:pt x="2719" y="3937"/>
                    <a:pt x="2756" y="3937"/>
                  </a:cubicBezTo>
                  <a:cubicBezTo>
                    <a:pt x="2812" y="3937"/>
                    <a:pt x="2867" y="3931"/>
                    <a:pt x="2923" y="3916"/>
                  </a:cubicBezTo>
                  <a:cubicBezTo>
                    <a:pt x="3004" y="3904"/>
                    <a:pt x="3062" y="3871"/>
                    <a:pt x="3110" y="3812"/>
                  </a:cubicBezTo>
                  <a:cubicBezTo>
                    <a:pt x="3132" y="3790"/>
                    <a:pt x="3168" y="3776"/>
                    <a:pt x="3202" y="3776"/>
                  </a:cubicBezTo>
                  <a:cubicBezTo>
                    <a:pt x="3283" y="3765"/>
                    <a:pt x="3367" y="3776"/>
                    <a:pt x="3423" y="3742"/>
                  </a:cubicBezTo>
                  <a:cubicBezTo>
                    <a:pt x="3518" y="3706"/>
                    <a:pt x="3599" y="3672"/>
                    <a:pt x="3691" y="3661"/>
                  </a:cubicBezTo>
                  <a:cubicBezTo>
                    <a:pt x="3749" y="3661"/>
                    <a:pt x="3808" y="3603"/>
                    <a:pt x="3842" y="3555"/>
                  </a:cubicBezTo>
                  <a:cubicBezTo>
                    <a:pt x="3856" y="3544"/>
                    <a:pt x="3889" y="3522"/>
                    <a:pt x="3912" y="3522"/>
                  </a:cubicBezTo>
                  <a:lnTo>
                    <a:pt x="4426" y="3522"/>
                  </a:lnTo>
                  <a:cubicBezTo>
                    <a:pt x="4495" y="3522"/>
                    <a:pt x="4576" y="3522"/>
                    <a:pt x="4657" y="3510"/>
                  </a:cubicBezTo>
                  <a:cubicBezTo>
                    <a:pt x="4772" y="3478"/>
                    <a:pt x="4889" y="3467"/>
                    <a:pt x="5008" y="3467"/>
                  </a:cubicBezTo>
                  <a:close/>
                  <a:moveTo>
                    <a:pt x="2394" y="1"/>
                  </a:moveTo>
                  <a:cubicBezTo>
                    <a:pt x="2303" y="1"/>
                    <a:pt x="2232" y="53"/>
                    <a:pt x="2179" y="158"/>
                  </a:cubicBezTo>
                  <a:cubicBezTo>
                    <a:pt x="2154" y="192"/>
                    <a:pt x="2132" y="239"/>
                    <a:pt x="2121" y="273"/>
                  </a:cubicBezTo>
                  <a:cubicBezTo>
                    <a:pt x="2113" y="291"/>
                    <a:pt x="2097" y="302"/>
                    <a:pt x="2080" y="302"/>
                  </a:cubicBezTo>
                  <a:cubicBezTo>
                    <a:pt x="2074" y="302"/>
                    <a:pt x="2068" y="301"/>
                    <a:pt x="2062" y="298"/>
                  </a:cubicBezTo>
                  <a:cubicBezTo>
                    <a:pt x="2015" y="284"/>
                    <a:pt x="1970" y="273"/>
                    <a:pt x="1911" y="261"/>
                  </a:cubicBezTo>
                  <a:cubicBezTo>
                    <a:pt x="1897" y="259"/>
                    <a:pt x="1882" y="257"/>
                    <a:pt x="1868" y="257"/>
                  </a:cubicBezTo>
                  <a:cubicBezTo>
                    <a:pt x="1824" y="257"/>
                    <a:pt x="1779" y="270"/>
                    <a:pt x="1735" y="298"/>
                  </a:cubicBezTo>
                  <a:cubicBezTo>
                    <a:pt x="1677" y="342"/>
                    <a:pt x="1665" y="401"/>
                    <a:pt x="1724" y="460"/>
                  </a:cubicBezTo>
                  <a:cubicBezTo>
                    <a:pt x="1735" y="482"/>
                    <a:pt x="1772" y="507"/>
                    <a:pt x="1783" y="518"/>
                  </a:cubicBezTo>
                  <a:cubicBezTo>
                    <a:pt x="1713" y="541"/>
                    <a:pt x="1643" y="563"/>
                    <a:pt x="1584" y="599"/>
                  </a:cubicBezTo>
                  <a:cubicBezTo>
                    <a:pt x="1411" y="680"/>
                    <a:pt x="1246" y="787"/>
                    <a:pt x="1132" y="949"/>
                  </a:cubicBezTo>
                  <a:cubicBezTo>
                    <a:pt x="1073" y="1018"/>
                    <a:pt x="1026" y="1088"/>
                    <a:pt x="967" y="1158"/>
                  </a:cubicBezTo>
                  <a:cubicBezTo>
                    <a:pt x="757" y="1415"/>
                    <a:pt x="503" y="1600"/>
                    <a:pt x="188" y="1706"/>
                  </a:cubicBezTo>
                  <a:cubicBezTo>
                    <a:pt x="154" y="1717"/>
                    <a:pt x="118" y="1728"/>
                    <a:pt x="84" y="1739"/>
                  </a:cubicBezTo>
                  <a:cubicBezTo>
                    <a:pt x="37" y="1764"/>
                    <a:pt x="0" y="1798"/>
                    <a:pt x="0" y="1857"/>
                  </a:cubicBezTo>
                  <a:cubicBezTo>
                    <a:pt x="0" y="1904"/>
                    <a:pt x="37" y="1938"/>
                    <a:pt x="84" y="1960"/>
                  </a:cubicBezTo>
                  <a:cubicBezTo>
                    <a:pt x="95" y="1960"/>
                    <a:pt x="107" y="1974"/>
                    <a:pt x="118" y="1974"/>
                  </a:cubicBezTo>
                  <a:cubicBezTo>
                    <a:pt x="179" y="1974"/>
                    <a:pt x="237" y="1979"/>
                    <a:pt x="293" y="1979"/>
                  </a:cubicBezTo>
                  <a:cubicBezTo>
                    <a:pt x="320" y="1979"/>
                    <a:pt x="348" y="1978"/>
                    <a:pt x="375" y="1974"/>
                  </a:cubicBezTo>
                  <a:cubicBezTo>
                    <a:pt x="467" y="1960"/>
                    <a:pt x="573" y="1926"/>
                    <a:pt x="665" y="1890"/>
                  </a:cubicBezTo>
                  <a:cubicBezTo>
                    <a:pt x="908" y="1809"/>
                    <a:pt x="1154" y="1739"/>
                    <a:pt x="1422" y="1706"/>
                  </a:cubicBezTo>
                  <a:lnTo>
                    <a:pt x="1445" y="1706"/>
                  </a:lnTo>
                  <a:cubicBezTo>
                    <a:pt x="1537" y="1728"/>
                    <a:pt x="1632" y="1750"/>
                    <a:pt x="1713" y="1776"/>
                  </a:cubicBezTo>
                  <a:cubicBezTo>
                    <a:pt x="1922" y="1857"/>
                    <a:pt x="2084" y="1974"/>
                    <a:pt x="2132" y="2206"/>
                  </a:cubicBezTo>
                  <a:cubicBezTo>
                    <a:pt x="2179" y="2368"/>
                    <a:pt x="2179" y="2533"/>
                    <a:pt x="2165" y="2706"/>
                  </a:cubicBezTo>
                  <a:cubicBezTo>
                    <a:pt x="2165" y="2776"/>
                    <a:pt x="2143" y="2857"/>
                    <a:pt x="2132" y="2927"/>
                  </a:cubicBezTo>
                  <a:cubicBezTo>
                    <a:pt x="2099" y="2920"/>
                    <a:pt x="2068" y="2917"/>
                    <a:pt x="2037" y="2917"/>
                  </a:cubicBezTo>
                  <a:cubicBezTo>
                    <a:pt x="1959" y="2917"/>
                    <a:pt x="1889" y="2941"/>
                    <a:pt x="1830" y="3008"/>
                  </a:cubicBezTo>
                  <a:cubicBezTo>
                    <a:pt x="1794" y="3055"/>
                    <a:pt x="1746" y="3066"/>
                    <a:pt x="1702" y="3077"/>
                  </a:cubicBezTo>
                  <a:cubicBezTo>
                    <a:pt x="1643" y="3091"/>
                    <a:pt x="1584" y="3114"/>
                    <a:pt x="1537" y="3147"/>
                  </a:cubicBezTo>
                  <a:cubicBezTo>
                    <a:pt x="1411" y="3231"/>
                    <a:pt x="1364" y="3357"/>
                    <a:pt x="1341" y="3496"/>
                  </a:cubicBezTo>
                  <a:cubicBezTo>
                    <a:pt x="1294" y="3720"/>
                    <a:pt x="1386" y="3929"/>
                    <a:pt x="1584" y="4033"/>
                  </a:cubicBezTo>
                  <a:cubicBezTo>
                    <a:pt x="1654" y="4069"/>
                    <a:pt x="1735" y="4069"/>
                    <a:pt x="1794" y="4092"/>
                  </a:cubicBezTo>
                  <a:cubicBezTo>
                    <a:pt x="1772" y="4184"/>
                    <a:pt x="1746" y="4301"/>
                    <a:pt x="1724" y="4418"/>
                  </a:cubicBezTo>
                  <a:cubicBezTo>
                    <a:pt x="1654" y="4731"/>
                    <a:pt x="1677" y="5047"/>
                    <a:pt x="1783" y="5349"/>
                  </a:cubicBezTo>
                  <a:cubicBezTo>
                    <a:pt x="1864" y="5592"/>
                    <a:pt x="2015" y="5790"/>
                    <a:pt x="2179" y="5977"/>
                  </a:cubicBezTo>
                  <a:cubicBezTo>
                    <a:pt x="2529" y="6374"/>
                    <a:pt x="2959" y="6617"/>
                    <a:pt x="3448" y="6768"/>
                  </a:cubicBezTo>
                  <a:cubicBezTo>
                    <a:pt x="3587" y="6804"/>
                    <a:pt x="3738" y="6838"/>
                    <a:pt x="3867" y="6896"/>
                  </a:cubicBezTo>
                  <a:cubicBezTo>
                    <a:pt x="4099" y="7003"/>
                    <a:pt x="4319" y="7117"/>
                    <a:pt x="4554" y="7234"/>
                  </a:cubicBezTo>
                  <a:cubicBezTo>
                    <a:pt x="4495" y="7246"/>
                    <a:pt x="4437" y="7257"/>
                    <a:pt x="4367" y="7282"/>
                  </a:cubicBezTo>
                  <a:cubicBezTo>
                    <a:pt x="4389" y="7293"/>
                    <a:pt x="4400" y="7304"/>
                    <a:pt x="4400" y="7304"/>
                  </a:cubicBezTo>
                  <a:cubicBezTo>
                    <a:pt x="4448" y="7304"/>
                    <a:pt x="4495" y="7304"/>
                    <a:pt x="4529" y="7293"/>
                  </a:cubicBezTo>
                  <a:cubicBezTo>
                    <a:pt x="4580" y="7275"/>
                    <a:pt x="4626" y="7264"/>
                    <a:pt x="4674" y="7264"/>
                  </a:cubicBezTo>
                  <a:cubicBezTo>
                    <a:pt x="4691" y="7264"/>
                    <a:pt x="4709" y="7265"/>
                    <a:pt x="4727" y="7268"/>
                  </a:cubicBezTo>
                  <a:cubicBezTo>
                    <a:pt x="4808" y="7293"/>
                    <a:pt x="4903" y="7327"/>
                    <a:pt x="4995" y="7338"/>
                  </a:cubicBezTo>
                  <a:cubicBezTo>
                    <a:pt x="5125" y="7365"/>
                    <a:pt x="5256" y="7398"/>
                    <a:pt x="5381" y="7398"/>
                  </a:cubicBezTo>
                  <a:cubicBezTo>
                    <a:pt x="5424" y="7398"/>
                    <a:pt x="5466" y="7394"/>
                    <a:pt x="5507" y="7385"/>
                  </a:cubicBezTo>
                  <a:cubicBezTo>
                    <a:pt x="5635" y="7363"/>
                    <a:pt x="5753" y="7327"/>
                    <a:pt x="5881" y="7293"/>
                  </a:cubicBezTo>
                  <a:cubicBezTo>
                    <a:pt x="6028" y="7257"/>
                    <a:pt x="6171" y="7222"/>
                    <a:pt x="6322" y="7222"/>
                  </a:cubicBezTo>
                  <a:cubicBezTo>
                    <a:pt x="6371" y="7222"/>
                    <a:pt x="6422" y="7225"/>
                    <a:pt x="6473" y="7234"/>
                  </a:cubicBezTo>
                  <a:cubicBezTo>
                    <a:pt x="6579" y="7257"/>
                    <a:pt x="6683" y="7293"/>
                    <a:pt x="6789" y="7327"/>
                  </a:cubicBezTo>
                  <a:cubicBezTo>
                    <a:pt x="6883" y="7355"/>
                    <a:pt x="6979" y="7369"/>
                    <a:pt x="7078" y="7369"/>
                  </a:cubicBezTo>
                  <a:cubicBezTo>
                    <a:pt x="7185" y="7369"/>
                    <a:pt x="7294" y="7352"/>
                    <a:pt x="7404" y="7315"/>
                  </a:cubicBezTo>
                  <a:cubicBezTo>
                    <a:pt x="7477" y="7290"/>
                    <a:pt x="7551" y="7275"/>
                    <a:pt x="7624" y="7275"/>
                  </a:cubicBezTo>
                  <a:cubicBezTo>
                    <a:pt x="7690" y="7275"/>
                    <a:pt x="7756" y="7288"/>
                    <a:pt x="7823" y="7315"/>
                  </a:cubicBezTo>
                  <a:cubicBezTo>
                    <a:pt x="7861" y="7335"/>
                    <a:pt x="7899" y="7344"/>
                    <a:pt x="7937" y="7344"/>
                  </a:cubicBezTo>
                  <a:cubicBezTo>
                    <a:pt x="7969" y="7344"/>
                    <a:pt x="8000" y="7338"/>
                    <a:pt x="8032" y="7327"/>
                  </a:cubicBezTo>
                  <a:cubicBezTo>
                    <a:pt x="8076" y="7311"/>
                    <a:pt x="8120" y="7303"/>
                    <a:pt x="8163" y="7303"/>
                  </a:cubicBezTo>
                  <a:cubicBezTo>
                    <a:pt x="8213" y="7303"/>
                    <a:pt x="8262" y="7314"/>
                    <a:pt x="8312" y="7338"/>
                  </a:cubicBezTo>
                  <a:cubicBezTo>
                    <a:pt x="8316" y="7342"/>
                    <a:pt x="8322" y="7344"/>
                    <a:pt x="8328" y="7344"/>
                  </a:cubicBezTo>
                  <a:cubicBezTo>
                    <a:pt x="8340" y="7344"/>
                    <a:pt x="8355" y="7338"/>
                    <a:pt x="8370" y="7338"/>
                  </a:cubicBezTo>
                  <a:cubicBezTo>
                    <a:pt x="8359" y="7327"/>
                    <a:pt x="8348" y="7304"/>
                    <a:pt x="8337" y="7293"/>
                  </a:cubicBezTo>
                  <a:cubicBezTo>
                    <a:pt x="8337" y="7293"/>
                    <a:pt x="8326" y="7282"/>
                    <a:pt x="8312" y="7282"/>
                  </a:cubicBezTo>
                  <a:cubicBezTo>
                    <a:pt x="8270" y="7258"/>
                    <a:pt x="8226" y="7249"/>
                    <a:pt x="8180" y="7249"/>
                  </a:cubicBezTo>
                  <a:cubicBezTo>
                    <a:pt x="8136" y="7249"/>
                    <a:pt x="8091" y="7257"/>
                    <a:pt x="8046" y="7268"/>
                  </a:cubicBezTo>
                  <a:cubicBezTo>
                    <a:pt x="8014" y="7279"/>
                    <a:pt x="7985" y="7286"/>
                    <a:pt x="7956" y="7286"/>
                  </a:cubicBezTo>
                  <a:cubicBezTo>
                    <a:pt x="7921" y="7286"/>
                    <a:pt x="7886" y="7277"/>
                    <a:pt x="7848" y="7257"/>
                  </a:cubicBezTo>
                  <a:cubicBezTo>
                    <a:pt x="7859" y="7257"/>
                    <a:pt x="7870" y="7246"/>
                    <a:pt x="7881" y="7246"/>
                  </a:cubicBezTo>
                  <a:cubicBezTo>
                    <a:pt x="8219" y="7142"/>
                    <a:pt x="8521" y="6966"/>
                    <a:pt x="8789" y="6745"/>
                  </a:cubicBezTo>
                  <a:cubicBezTo>
                    <a:pt x="8814" y="6734"/>
                    <a:pt x="8837" y="6709"/>
                    <a:pt x="8837" y="6687"/>
                  </a:cubicBezTo>
                  <a:cubicBezTo>
                    <a:pt x="8837" y="6653"/>
                    <a:pt x="8848" y="6639"/>
                    <a:pt x="8870" y="6628"/>
                  </a:cubicBezTo>
                  <a:cubicBezTo>
                    <a:pt x="9010" y="6536"/>
                    <a:pt x="9150" y="6419"/>
                    <a:pt x="9256" y="6279"/>
                  </a:cubicBezTo>
                  <a:cubicBezTo>
                    <a:pt x="9359" y="6139"/>
                    <a:pt x="9476" y="6000"/>
                    <a:pt x="9616" y="5885"/>
                  </a:cubicBezTo>
                  <a:cubicBezTo>
                    <a:pt x="9675" y="5826"/>
                    <a:pt x="9675" y="5768"/>
                    <a:pt x="9594" y="5731"/>
                  </a:cubicBezTo>
                  <a:cubicBezTo>
                    <a:pt x="9513" y="5698"/>
                    <a:pt x="9429" y="5676"/>
                    <a:pt x="9359" y="5662"/>
                  </a:cubicBezTo>
                  <a:cubicBezTo>
                    <a:pt x="9233" y="5650"/>
                    <a:pt x="9116" y="5617"/>
                    <a:pt x="9010" y="5522"/>
                  </a:cubicBezTo>
                  <a:cubicBezTo>
                    <a:pt x="8870" y="5407"/>
                    <a:pt x="8719" y="5312"/>
                    <a:pt x="8546" y="5243"/>
                  </a:cubicBezTo>
                  <a:cubicBezTo>
                    <a:pt x="8535" y="5243"/>
                    <a:pt x="8521" y="5231"/>
                    <a:pt x="8510" y="5220"/>
                  </a:cubicBezTo>
                  <a:cubicBezTo>
                    <a:pt x="8499" y="5139"/>
                    <a:pt x="8451" y="5080"/>
                    <a:pt x="8395" y="5022"/>
                  </a:cubicBezTo>
                  <a:cubicBezTo>
                    <a:pt x="8102" y="4742"/>
                    <a:pt x="7811" y="4474"/>
                    <a:pt x="7473" y="4254"/>
                  </a:cubicBezTo>
                  <a:cubicBezTo>
                    <a:pt x="7172" y="4044"/>
                    <a:pt x="6834" y="3871"/>
                    <a:pt x="6484" y="3731"/>
                  </a:cubicBezTo>
                  <a:cubicBezTo>
                    <a:pt x="6113" y="3580"/>
                    <a:pt x="5716" y="3485"/>
                    <a:pt x="5308" y="3441"/>
                  </a:cubicBezTo>
                  <a:cubicBezTo>
                    <a:pt x="5210" y="3433"/>
                    <a:pt x="5107" y="3426"/>
                    <a:pt x="5005" y="3426"/>
                  </a:cubicBezTo>
                  <a:cubicBezTo>
                    <a:pt x="4927" y="3426"/>
                    <a:pt x="4850" y="3430"/>
                    <a:pt x="4775" y="3441"/>
                  </a:cubicBezTo>
                  <a:cubicBezTo>
                    <a:pt x="4664" y="3460"/>
                    <a:pt x="4561" y="3488"/>
                    <a:pt x="4453" y="3488"/>
                  </a:cubicBezTo>
                  <a:cubicBezTo>
                    <a:pt x="4435" y="3488"/>
                    <a:pt x="4418" y="3487"/>
                    <a:pt x="4400" y="3485"/>
                  </a:cubicBezTo>
                  <a:cubicBezTo>
                    <a:pt x="4356" y="3474"/>
                    <a:pt x="4297" y="3474"/>
                    <a:pt x="4238" y="3474"/>
                  </a:cubicBezTo>
                  <a:lnTo>
                    <a:pt x="3925" y="3474"/>
                  </a:lnTo>
                  <a:cubicBezTo>
                    <a:pt x="3948" y="3415"/>
                    <a:pt x="3970" y="3371"/>
                    <a:pt x="3995" y="3334"/>
                  </a:cubicBezTo>
                  <a:cubicBezTo>
                    <a:pt x="4051" y="3265"/>
                    <a:pt x="4051" y="3195"/>
                    <a:pt x="4029" y="3125"/>
                  </a:cubicBezTo>
                  <a:cubicBezTo>
                    <a:pt x="4018" y="3114"/>
                    <a:pt x="4018" y="3091"/>
                    <a:pt x="4029" y="3077"/>
                  </a:cubicBezTo>
                  <a:cubicBezTo>
                    <a:pt x="4099" y="2915"/>
                    <a:pt x="4029" y="2742"/>
                    <a:pt x="3842" y="2695"/>
                  </a:cubicBezTo>
                  <a:cubicBezTo>
                    <a:pt x="3819" y="2684"/>
                    <a:pt x="3797" y="2672"/>
                    <a:pt x="3786" y="2647"/>
                  </a:cubicBezTo>
                  <a:cubicBezTo>
                    <a:pt x="3724" y="2579"/>
                    <a:pt x="3657" y="2541"/>
                    <a:pt x="3584" y="2541"/>
                  </a:cubicBezTo>
                  <a:cubicBezTo>
                    <a:pt x="3559" y="2541"/>
                    <a:pt x="3533" y="2546"/>
                    <a:pt x="3506" y="2555"/>
                  </a:cubicBezTo>
                  <a:cubicBezTo>
                    <a:pt x="3481" y="2566"/>
                    <a:pt x="3459" y="2577"/>
                    <a:pt x="3437" y="2589"/>
                  </a:cubicBezTo>
                  <a:lnTo>
                    <a:pt x="3437" y="2555"/>
                  </a:lnTo>
                  <a:cubicBezTo>
                    <a:pt x="3411" y="2393"/>
                    <a:pt x="3411" y="2228"/>
                    <a:pt x="3389" y="2066"/>
                  </a:cubicBezTo>
                  <a:cubicBezTo>
                    <a:pt x="3342" y="1764"/>
                    <a:pt x="3283" y="1460"/>
                    <a:pt x="3132" y="1181"/>
                  </a:cubicBezTo>
                  <a:cubicBezTo>
                    <a:pt x="3121" y="1169"/>
                    <a:pt x="3132" y="1136"/>
                    <a:pt x="3132" y="1122"/>
                  </a:cubicBezTo>
                  <a:cubicBezTo>
                    <a:pt x="3168" y="1052"/>
                    <a:pt x="3202" y="996"/>
                    <a:pt x="3191" y="926"/>
                  </a:cubicBezTo>
                  <a:cubicBezTo>
                    <a:pt x="3191" y="912"/>
                    <a:pt x="3202" y="901"/>
                    <a:pt x="3202" y="890"/>
                  </a:cubicBezTo>
                  <a:cubicBezTo>
                    <a:pt x="3227" y="842"/>
                    <a:pt x="3249" y="798"/>
                    <a:pt x="3272" y="750"/>
                  </a:cubicBezTo>
                  <a:cubicBezTo>
                    <a:pt x="3353" y="541"/>
                    <a:pt x="3249" y="284"/>
                    <a:pt x="3051" y="203"/>
                  </a:cubicBezTo>
                  <a:cubicBezTo>
                    <a:pt x="2864" y="133"/>
                    <a:pt x="2680" y="63"/>
                    <a:pt x="2492" y="18"/>
                  </a:cubicBezTo>
                  <a:cubicBezTo>
                    <a:pt x="2457" y="6"/>
                    <a:pt x="2425" y="1"/>
                    <a:pt x="239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741;p37">
              <a:extLst>
                <a:ext uri="{FF2B5EF4-FFF2-40B4-BE49-F238E27FC236}">
                  <a16:creationId xmlns:a16="http://schemas.microsoft.com/office/drawing/2014/main" xmlns="" id="{0DACF1AB-2B7D-D64C-B5ED-7E50230B0866}"/>
                </a:ext>
              </a:extLst>
            </p:cNvPr>
            <p:cNvSpPr/>
            <p:nvPr/>
          </p:nvSpPr>
          <p:spPr>
            <a:xfrm>
              <a:off x="4644866" y="2888388"/>
              <a:ext cx="274809" cy="19970"/>
            </a:xfrm>
            <a:custGeom>
              <a:avLst/>
              <a:gdLst/>
              <a:ahLst/>
              <a:cxnLst/>
              <a:rect l="l" t="t" r="r" b="b"/>
              <a:pathLst>
                <a:path w="3633" h="264" extrusionOk="0">
                  <a:moveTo>
                    <a:pt x="2049" y="1"/>
                  </a:moveTo>
                  <a:cubicBezTo>
                    <a:pt x="1899" y="1"/>
                    <a:pt x="1753" y="35"/>
                    <a:pt x="1607" y="114"/>
                  </a:cubicBezTo>
                  <a:cubicBezTo>
                    <a:pt x="1551" y="148"/>
                    <a:pt x="1492" y="159"/>
                    <a:pt x="1434" y="184"/>
                  </a:cubicBezTo>
                  <a:cubicBezTo>
                    <a:pt x="1340" y="201"/>
                    <a:pt x="1246" y="210"/>
                    <a:pt x="1153" y="210"/>
                  </a:cubicBezTo>
                  <a:cubicBezTo>
                    <a:pt x="1002" y="210"/>
                    <a:pt x="851" y="187"/>
                    <a:pt x="699" y="137"/>
                  </a:cubicBezTo>
                  <a:cubicBezTo>
                    <a:pt x="595" y="100"/>
                    <a:pt x="489" y="67"/>
                    <a:pt x="386" y="45"/>
                  </a:cubicBezTo>
                  <a:cubicBezTo>
                    <a:pt x="338" y="28"/>
                    <a:pt x="290" y="21"/>
                    <a:pt x="242" y="21"/>
                  </a:cubicBezTo>
                  <a:cubicBezTo>
                    <a:pt x="185" y="21"/>
                    <a:pt x="128" y="31"/>
                    <a:pt x="70" y="45"/>
                  </a:cubicBezTo>
                  <a:cubicBezTo>
                    <a:pt x="48" y="56"/>
                    <a:pt x="26" y="67"/>
                    <a:pt x="0" y="89"/>
                  </a:cubicBezTo>
                  <a:lnTo>
                    <a:pt x="14" y="100"/>
                  </a:lnTo>
                  <a:cubicBezTo>
                    <a:pt x="26" y="100"/>
                    <a:pt x="37" y="100"/>
                    <a:pt x="48" y="89"/>
                  </a:cubicBezTo>
                  <a:cubicBezTo>
                    <a:pt x="95" y="89"/>
                    <a:pt x="140" y="67"/>
                    <a:pt x="188" y="67"/>
                  </a:cubicBezTo>
                  <a:cubicBezTo>
                    <a:pt x="213" y="63"/>
                    <a:pt x="237" y="62"/>
                    <a:pt x="261" y="62"/>
                  </a:cubicBezTo>
                  <a:cubicBezTo>
                    <a:pt x="393" y="62"/>
                    <a:pt x="511" y="109"/>
                    <a:pt x="629" y="159"/>
                  </a:cubicBezTo>
                  <a:cubicBezTo>
                    <a:pt x="804" y="227"/>
                    <a:pt x="976" y="264"/>
                    <a:pt x="1148" y="264"/>
                  </a:cubicBezTo>
                  <a:cubicBezTo>
                    <a:pt x="1332" y="264"/>
                    <a:pt x="1515" y="221"/>
                    <a:pt x="1702" y="126"/>
                  </a:cubicBezTo>
                  <a:cubicBezTo>
                    <a:pt x="1804" y="75"/>
                    <a:pt x="1912" y="41"/>
                    <a:pt x="2026" y="41"/>
                  </a:cubicBezTo>
                  <a:cubicBezTo>
                    <a:pt x="2068" y="41"/>
                    <a:pt x="2111" y="46"/>
                    <a:pt x="2154" y="56"/>
                  </a:cubicBezTo>
                  <a:cubicBezTo>
                    <a:pt x="2260" y="78"/>
                    <a:pt x="2375" y="100"/>
                    <a:pt x="2481" y="137"/>
                  </a:cubicBezTo>
                  <a:cubicBezTo>
                    <a:pt x="2572" y="173"/>
                    <a:pt x="2663" y="191"/>
                    <a:pt x="2754" y="191"/>
                  </a:cubicBezTo>
                  <a:cubicBezTo>
                    <a:pt x="2837" y="191"/>
                    <a:pt x="2921" y="176"/>
                    <a:pt x="3004" y="148"/>
                  </a:cubicBezTo>
                  <a:cubicBezTo>
                    <a:pt x="3060" y="133"/>
                    <a:pt x="3116" y="125"/>
                    <a:pt x="3172" y="125"/>
                  </a:cubicBezTo>
                  <a:cubicBezTo>
                    <a:pt x="3244" y="125"/>
                    <a:pt x="3317" y="139"/>
                    <a:pt x="3389" y="170"/>
                  </a:cubicBezTo>
                  <a:cubicBezTo>
                    <a:pt x="3423" y="184"/>
                    <a:pt x="3448" y="195"/>
                    <a:pt x="3481" y="195"/>
                  </a:cubicBezTo>
                  <a:cubicBezTo>
                    <a:pt x="3497" y="199"/>
                    <a:pt x="3514" y="202"/>
                    <a:pt x="3531" y="202"/>
                  </a:cubicBezTo>
                  <a:cubicBezTo>
                    <a:pt x="3566" y="202"/>
                    <a:pt x="3602" y="191"/>
                    <a:pt x="3632" y="159"/>
                  </a:cubicBezTo>
                  <a:cubicBezTo>
                    <a:pt x="3599" y="159"/>
                    <a:pt x="3587" y="148"/>
                    <a:pt x="3562" y="148"/>
                  </a:cubicBezTo>
                  <a:cubicBezTo>
                    <a:pt x="3518" y="148"/>
                    <a:pt x="3459" y="148"/>
                    <a:pt x="3411" y="126"/>
                  </a:cubicBezTo>
                  <a:cubicBezTo>
                    <a:pt x="3338" y="105"/>
                    <a:pt x="3268" y="92"/>
                    <a:pt x="3198" y="92"/>
                  </a:cubicBezTo>
                  <a:cubicBezTo>
                    <a:pt x="3147" y="92"/>
                    <a:pt x="3095" y="99"/>
                    <a:pt x="3040" y="114"/>
                  </a:cubicBezTo>
                  <a:cubicBezTo>
                    <a:pt x="2965" y="141"/>
                    <a:pt x="2889" y="151"/>
                    <a:pt x="2814" y="151"/>
                  </a:cubicBezTo>
                  <a:cubicBezTo>
                    <a:pt x="2761" y="151"/>
                    <a:pt x="2708" y="146"/>
                    <a:pt x="2654" y="137"/>
                  </a:cubicBezTo>
                  <a:cubicBezTo>
                    <a:pt x="2562" y="114"/>
                    <a:pt x="2481" y="89"/>
                    <a:pt x="2400" y="56"/>
                  </a:cubicBezTo>
                  <a:cubicBezTo>
                    <a:pt x="2279" y="21"/>
                    <a:pt x="2163" y="1"/>
                    <a:pt x="204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42;p37">
              <a:extLst>
                <a:ext uri="{FF2B5EF4-FFF2-40B4-BE49-F238E27FC236}">
                  <a16:creationId xmlns:a16="http://schemas.microsoft.com/office/drawing/2014/main" xmlns="" id="{D8500311-05C2-2744-B880-41FD841DCFED}"/>
                </a:ext>
              </a:extLst>
            </p:cNvPr>
            <p:cNvSpPr/>
            <p:nvPr/>
          </p:nvSpPr>
          <p:spPr>
            <a:xfrm>
              <a:off x="4602584" y="2876740"/>
              <a:ext cx="33661" cy="8699"/>
            </a:xfrm>
            <a:custGeom>
              <a:avLst/>
              <a:gdLst/>
              <a:ahLst/>
              <a:cxnLst/>
              <a:rect l="l" t="t" r="r" b="b"/>
              <a:pathLst>
                <a:path w="445" h="115" extrusionOk="0">
                  <a:moveTo>
                    <a:pt x="1" y="0"/>
                  </a:moveTo>
                  <a:cubicBezTo>
                    <a:pt x="15" y="11"/>
                    <a:pt x="26" y="34"/>
                    <a:pt x="48" y="34"/>
                  </a:cubicBezTo>
                  <a:cubicBezTo>
                    <a:pt x="154" y="59"/>
                    <a:pt x="269" y="92"/>
                    <a:pt x="375" y="115"/>
                  </a:cubicBezTo>
                  <a:cubicBezTo>
                    <a:pt x="397" y="115"/>
                    <a:pt x="420" y="104"/>
                    <a:pt x="445" y="92"/>
                  </a:cubicBezTo>
                  <a:lnTo>
                    <a:pt x="434" y="81"/>
                  </a:lnTo>
                  <a:cubicBezTo>
                    <a:pt x="294" y="59"/>
                    <a:pt x="154" y="23"/>
                    <a:pt x="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43;p37">
              <a:extLst>
                <a:ext uri="{FF2B5EF4-FFF2-40B4-BE49-F238E27FC236}">
                  <a16:creationId xmlns:a16="http://schemas.microsoft.com/office/drawing/2014/main" xmlns="" id="{3DA8B81F-2214-7745-A541-775F5BD8FB5E}"/>
                </a:ext>
              </a:extLst>
            </p:cNvPr>
            <p:cNvSpPr/>
            <p:nvPr/>
          </p:nvSpPr>
          <p:spPr>
            <a:xfrm>
              <a:off x="4532240" y="2778031"/>
              <a:ext cx="34493" cy="52420"/>
            </a:xfrm>
            <a:custGeom>
              <a:avLst/>
              <a:gdLst/>
              <a:ahLst/>
              <a:cxnLst/>
              <a:rect l="l" t="t" r="r" b="b"/>
              <a:pathLst>
                <a:path w="456" h="693" extrusionOk="0">
                  <a:moveTo>
                    <a:pt x="12" y="1"/>
                  </a:moveTo>
                  <a:cubicBezTo>
                    <a:pt x="0" y="12"/>
                    <a:pt x="0" y="23"/>
                    <a:pt x="0" y="23"/>
                  </a:cubicBezTo>
                  <a:cubicBezTo>
                    <a:pt x="81" y="221"/>
                    <a:pt x="176" y="431"/>
                    <a:pt x="302" y="607"/>
                  </a:cubicBezTo>
                  <a:cubicBezTo>
                    <a:pt x="338" y="629"/>
                    <a:pt x="372" y="665"/>
                    <a:pt x="408" y="688"/>
                  </a:cubicBezTo>
                  <a:cubicBezTo>
                    <a:pt x="412" y="692"/>
                    <a:pt x="417" y="693"/>
                    <a:pt x="422" y="693"/>
                  </a:cubicBezTo>
                  <a:cubicBezTo>
                    <a:pt x="433" y="693"/>
                    <a:pt x="446" y="688"/>
                    <a:pt x="456" y="688"/>
                  </a:cubicBezTo>
                  <a:cubicBezTo>
                    <a:pt x="442" y="677"/>
                    <a:pt x="442" y="665"/>
                    <a:pt x="431" y="651"/>
                  </a:cubicBezTo>
                  <a:cubicBezTo>
                    <a:pt x="350" y="607"/>
                    <a:pt x="291" y="526"/>
                    <a:pt x="246" y="442"/>
                  </a:cubicBezTo>
                  <a:cubicBezTo>
                    <a:pt x="176" y="316"/>
                    <a:pt x="118" y="188"/>
                    <a:pt x="59" y="70"/>
                  </a:cubicBezTo>
                  <a:cubicBezTo>
                    <a:pt x="48" y="48"/>
                    <a:pt x="23" y="23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44;p37">
              <a:extLst>
                <a:ext uri="{FF2B5EF4-FFF2-40B4-BE49-F238E27FC236}">
                  <a16:creationId xmlns:a16="http://schemas.microsoft.com/office/drawing/2014/main" xmlns="" id="{FA4515A2-2BFE-3041-8089-7BBA33D614B9}"/>
                </a:ext>
              </a:extLst>
            </p:cNvPr>
            <p:cNvSpPr/>
            <p:nvPr/>
          </p:nvSpPr>
          <p:spPr>
            <a:xfrm>
              <a:off x="4971552" y="2772736"/>
              <a:ext cx="53706" cy="8094"/>
            </a:xfrm>
            <a:custGeom>
              <a:avLst/>
              <a:gdLst/>
              <a:ahLst/>
              <a:cxnLst/>
              <a:rect l="l" t="t" r="r" b="b"/>
              <a:pathLst>
                <a:path w="710" h="107" extrusionOk="0">
                  <a:moveTo>
                    <a:pt x="640" y="1"/>
                  </a:moveTo>
                  <a:cubicBezTo>
                    <a:pt x="584" y="12"/>
                    <a:pt x="514" y="23"/>
                    <a:pt x="456" y="37"/>
                  </a:cubicBezTo>
                  <a:cubicBezTo>
                    <a:pt x="374" y="58"/>
                    <a:pt x="293" y="66"/>
                    <a:pt x="211" y="66"/>
                  </a:cubicBezTo>
                  <a:cubicBezTo>
                    <a:pt x="164" y="66"/>
                    <a:pt x="117" y="63"/>
                    <a:pt x="70" y="59"/>
                  </a:cubicBezTo>
                  <a:lnTo>
                    <a:pt x="12" y="59"/>
                  </a:lnTo>
                  <a:cubicBezTo>
                    <a:pt x="12" y="59"/>
                    <a:pt x="12" y="71"/>
                    <a:pt x="0" y="82"/>
                  </a:cubicBezTo>
                  <a:cubicBezTo>
                    <a:pt x="26" y="82"/>
                    <a:pt x="37" y="93"/>
                    <a:pt x="59" y="93"/>
                  </a:cubicBezTo>
                  <a:cubicBezTo>
                    <a:pt x="118" y="107"/>
                    <a:pt x="176" y="107"/>
                    <a:pt x="221" y="107"/>
                  </a:cubicBezTo>
                  <a:cubicBezTo>
                    <a:pt x="375" y="82"/>
                    <a:pt x="526" y="59"/>
                    <a:pt x="688" y="37"/>
                  </a:cubicBezTo>
                  <a:lnTo>
                    <a:pt x="710" y="23"/>
                  </a:lnTo>
                  <a:cubicBezTo>
                    <a:pt x="676" y="12"/>
                    <a:pt x="665" y="1"/>
                    <a:pt x="64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45;p37">
              <a:extLst>
                <a:ext uri="{FF2B5EF4-FFF2-40B4-BE49-F238E27FC236}">
                  <a16:creationId xmlns:a16="http://schemas.microsoft.com/office/drawing/2014/main" xmlns="" id="{494AA48F-14E7-A74E-B9AF-0D148B5EA613}"/>
                </a:ext>
              </a:extLst>
            </p:cNvPr>
            <p:cNvSpPr/>
            <p:nvPr/>
          </p:nvSpPr>
          <p:spPr>
            <a:xfrm>
              <a:off x="4678450" y="2697097"/>
              <a:ext cx="41528" cy="22768"/>
            </a:xfrm>
            <a:custGeom>
              <a:avLst/>
              <a:gdLst/>
              <a:ahLst/>
              <a:cxnLst/>
              <a:rect l="l" t="t" r="r" b="b"/>
              <a:pathLst>
                <a:path w="549" h="301" extrusionOk="0">
                  <a:moveTo>
                    <a:pt x="1" y="1"/>
                  </a:moveTo>
                  <a:cubicBezTo>
                    <a:pt x="11" y="115"/>
                    <a:pt x="350" y="301"/>
                    <a:pt x="501" y="301"/>
                  </a:cubicBezTo>
                  <a:cubicBezTo>
                    <a:pt x="520" y="301"/>
                    <a:pt x="536" y="298"/>
                    <a:pt x="548" y="291"/>
                  </a:cubicBezTo>
                  <a:cubicBezTo>
                    <a:pt x="350" y="232"/>
                    <a:pt x="163" y="140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46;p37">
              <a:extLst>
                <a:ext uri="{FF2B5EF4-FFF2-40B4-BE49-F238E27FC236}">
                  <a16:creationId xmlns:a16="http://schemas.microsoft.com/office/drawing/2014/main" xmlns="" id="{BD6C71F2-2239-3D41-A550-2554A78D5424}"/>
                </a:ext>
              </a:extLst>
            </p:cNvPr>
            <p:cNvSpPr/>
            <p:nvPr/>
          </p:nvSpPr>
          <p:spPr>
            <a:xfrm>
              <a:off x="4841377" y="2844972"/>
              <a:ext cx="22920" cy="23298"/>
            </a:xfrm>
            <a:custGeom>
              <a:avLst/>
              <a:gdLst/>
              <a:ahLst/>
              <a:cxnLst/>
              <a:rect l="l" t="t" r="r" b="b"/>
              <a:pathLst>
                <a:path w="303" h="308" extrusionOk="0">
                  <a:moveTo>
                    <a:pt x="13" y="0"/>
                  </a:moveTo>
                  <a:cubicBezTo>
                    <a:pt x="8" y="0"/>
                    <a:pt x="4" y="1"/>
                    <a:pt x="1" y="1"/>
                  </a:cubicBezTo>
                  <a:cubicBezTo>
                    <a:pt x="23" y="24"/>
                    <a:pt x="34" y="24"/>
                    <a:pt x="45" y="35"/>
                  </a:cubicBezTo>
                  <a:cubicBezTo>
                    <a:pt x="93" y="71"/>
                    <a:pt x="151" y="105"/>
                    <a:pt x="210" y="141"/>
                  </a:cubicBezTo>
                  <a:cubicBezTo>
                    <a:pt x="232" y="152"/>
                    <a:pt x="244" y="186"/>
                    <a:pt x="255" y="211"/>
                  </a:cubicBezTo>
                  <a:cubicBezTo>
                    <a:pt x="232" y="222"/>
                    <a:pt x="210" y="233"/>
                    <a:pt x="174" y="255"/>
                  </a:cubicBezTo>
                  <a:lnTo>
                    <a:pt x="126" y="255"/>
                  </a:lnTo>
                  <a:cubicBezTo>
                    <a:pt x="104" y="255"/>
                    <a:pt x="70" y="269"/>
                    <a:pt x="34" y="269"/>
                  </a:cubicBezTo>
                  <a:cubicBezTo>
                    <a:pt x="45" y="292"/>
                    <a:pt x="56" y="303"/>
                    <a:pt x="70" y="303"/>
                  </a:cubicBezTo>
                  <a:cubicBezTo>
                    <a:pt x="88" y="306"/>
                    <a:pt x="105" y="307"/>
                    <a:pt x="123" y="307"/>
                  </a:cubicBezTo>
                  <a:cubicBezTo>
                    <a:pt x="174" y="307"/>
                    <a:pt x="224" y="294"/>
                    <a:pt x="266" y="269"/>
                  </a:cubicBezTo>
                  <a:cubicBezTo>
                    <a:pt x="280" y="244"/>
                    <a:pt x="302" y="211"/>
                    <a:pt x="291" y="186"/>
                  </a:cubicBezTo>
                  <a:cubicBezTo>
                    <a:pt x="291" y="119"/>
                    <a:pt x="109" y="0"/>
                    <a:pt x="1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47;p37">
              <a:extLst>
                <a:ext uri="{FF2B5EF4-FFF2-40B4-BE49-F238E27FC236}">
                  <a16:creationId xmlns:a16="http://schemas.microsoft.com/office/drawing/2014/main" xmlns="" id="{EC5AC99D-183B-F643-B329-07DE7D91537A}"/>
                </a:ext>
              </a:extLst>
            </p:cNvPr>
            <p:cNvSpPr/>
            <p:nvPr/>
          </p:nvSpPr>
          <p:spPr>
            <a:xfrm>
              <a:off x="4645925" y="2652924"/>
              <a:ext cx="26475" cy="38124"/>
            </a:xfrm>
            <a:custGeom>
              <a:avLst/>
              <a:gdLst/>
              <a:ahLst/>
              <a:cxnLst/>
              <a:rect l="l" t="t" r="r" b="b"/>
              <a:pathLst>
                <a:path w="350" h="504" extrusionOk="0">
                  <a:moveTo>
                    <a:pt x="34" y="1"/>
                  </a:moveTo>
                  <a:cubicBezTo>
                    <a:pt x="0" y="107"/>
                    <a:pt x="210" y="467"/>
                    <a:pt x="324" y="504"/>
                  </a:cubicBezTo>
                  <a:cubicBezTo>
                    <a:pt x="336" y="504"/>
                    <a:pt x="336" y="504"/>
                    <a:pt x="350" y="490"/>
                  </a:cubicBezTo>
                  <a:cubicBezTo>
                    <a:pt x="324" y="478"/>
                    <a:pt x="324" y="456"/>
                    <a:pt x="302" y="445"/>
                  </a:cubicBezTo>
                  <a:cubicBezTo>
                    <a:pt x="185" y="328"/>
                    <a:pt x="104" y="188"/>
                    <a:pt x="56" y="37"/>
                  </a:cubicBezTo>
                  <a:cubicBezTo>
                    <a:pt x="56" y="26"/>
                    <a:pt x="45" y="15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48;p37">
              <a:extLst>
                <a:ext uri="{FF2B5EF4-FFF2-40B4-BE49-F238E27FC236}">
                  <a16:creationId xmlns:a16="http://schemas.microsoft.com/office/drawing/2014/main" xmlns="" id="{46DA9A15-BC7A-7C41-BA95-9434E86C9857}"/>
                </a:ext>
              </a:extLst>
            </p:cNvPr>
            <p:cNvSpPr/>
            <p:nvPr/>
          </p:nvSpPr>
          <p:spPr>
            <a:xfrm>
              <a:off x="4982973" y="2784990"/>
              <a:ext cx="31770" cy="5824"/>
            </a:xfrm>
            <a:custGeom>
              <a:avLst/>
              <a:gdLst/>
              <a:ahLst/>
              <a:cxnLst/>
              <a:rect l="l" t="t" r="r" b="b"/>
              <a:pathLst>
                <a:path w="420" h="77" extrusionOk="0">
                  <a:moveTo>
                    <a:pt x="419" y="1"/>
                  </a:moveTo>
                  <a:cubicBezTo>
                    <a:pt x="280" y="15"/>
                    <a:pt x="140" y="26"/>
                    <a:pt x="0" y="26"/>
                  </a:cubicBezTo>
                  <a:cubicBezTo>
                    <a:pt x="25" y="61"/>
                    <a:pt x="100" y="76"/>
                    <a:pt x="180" y="76"/>
                  </a:cubicBezTo>
                  <a:cubicBezTo>
                    <a:pt x="285" y="76"/>
                    <a:pt x="400" y="49"/>
                    <a:pt x="41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49;p37">
              <a:extLst>
                <a:ext uri="{FF2B5EF4-FFF2-40B4-BE49-F238E27FC236}">
                  <a16:creationId xmlns:a16="http://schemas.microsoft.com/office/drawing/2014/main" xmlns="" id="{4674DCDF-ED97-E14E-BED5-25AA74744A81}"/>
                </a:ext>
              </a:extLst>
            </p:cNvPr>
            <p:cNvSpPr/>
            <p:nvPr/>
          </p:nvSpPr>
          <p:spPr>
            <a:xfrm>
              <a:off x="4563101" y="2815245"/>
              <a:ext cx="12330" cy="12557"/>
            </a:xfrm>
            <a:custGeom>
              <a:avLst/>
              <a:gdLst/>
              <a:ahLst/>
              <a:cxnLst/>
              <a:rect l="l" t="t" r="r" b="b"/>
              <a:pathLst>
                <a:path w="163" h="166" extrusionOk="0">
                  <a:moveTo>
                    <a:pt x="17" y="0"/>
                  </a:moveTo>
                  <a:cubicBezTo>
                    <a:pt x="11" y="0"/>
                    <a:pt x="6" y="3"/>
                    <a:pt x="0" y="9"/>
                  </a:cubicBezTo>
                  <a:lnTo>
                    <a:pt x="0" y="34"/>
                  </a:lnTo>
                  <a:cubicBezTo>
                    <a:pt x="48" y="78"/>
                    <a:pt x="92" y="126"/>
                    <a:pt x="140" y="159"/>
                  </a:cubicBezTo>
                  <a:cubicBezTo>
                    <a:pt x="140" y="164"/>
                    <a:pt x="141" y="166"/>
                    <a:pt x="143" y="166"/>
                  </a:cubicBezTo>
                  <a:cubicBezTo>
                    <a:pt x="147" y="166"/>
                    <a:pt x="155" y="159"/>
                    <a:pt x="162" y="159"/>
                  </a:cubicBezTo>
                  <a:cubicBezTo>
                    <a:pt x="118" y="115"/>
                    <a:pt x="70" y="56"/>
                    <a:pt x="34" y="9"/>
                  </a:cubicBezTo>
                  <a:cubicBezTo>
                    <a:pt x="28" y="3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750;p37">
              <a:extLst>
                <a:ext uri="{FF2B5EF4-FFF2-40B4-BE49-F238E27FC236}">
                  <a16:creationId xmlns:a16="http://schemas.microsoft.com/office/drawing/2014/main" xmlns="" id="{553AE074-9146-F146-AF58-218EE5B17BDD}"/>
                </a:ext>
              </a:extLst>
            </p:cNvPr>
            <p:cNvSpPr/>
            <p:nvPr/>
          </p:nvSpPr>
          <p:spPr>
            <a:xfrm>
              <a:off x="4854462" y="2839752"/>
              <a:ext cx="9834" cy="7867"/>
            </a:xfrm>
            <a:custGeom>
              <a:avLst/>
              <a:gdLst/>
              <a:ahLst/>
              <a:cxnLst/>
              <a:rect l="l" t="t" r="r" b="b"/>
              <a:pathLst>
                <a:path w="130" h="104" extrusionOk="0">
                  <a:moveTo>
                    <a:pt x="12" y="0"/>
                  </a:moveTo>
                  <a:cubicBezTo>
                    <a:pt x="12" y="11"/>
                    <a:pt x="1" y="34"/>
                    <a:pt x="1" y="34"/>
                  </a:cubicBezTo>
                  <a:cubicBezTo>
                    <a:pt x="37" y="59"/>
                    <a:pt x="71" y="81"/>
                    <a:pt x="107" y="104"/>
                  </a:cubicBezTo>
                  <a:cubicBezTo>
                    <a:pt x="118" y="93"/>
                    <a:pt x="129" y="70"/>
                    <a:pt x="129" y="70"/>
                  </a:cubicBezTo>
                  <a:cubicBezTo>
                    <a:pt x="93" y="45"/>
                    <a:pt x="59" y="23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751;p37">
              <a:extLst>
                <a:ext uri="{FF2B5EF4-FFF2-40B4-BE49-F238E27FC236}">
                  <a16:creationId xmlns:a16="http://schemas.microsoft.com/office/drawing/2014/main" xmlns="" id="{4560299B-CA70-DB49-AB2A-ACFE29C6695A}"/>
                </a:ext>
              </a:extLst>
            </p:cNvPr>
            <p:cNvSpPr/>
            <p:nvPr/>
          </p:nvSpPr>
          <p:spPr>
            <a:xfrm>
              <a:off x="4871179" y="2849434"/>
              <a:ext cx="12557" cy="3933"/>
            </a:xfrm>
            <a:custGeom>
              <a:avLst/>
              <a:gdLst/>
              <a:ahLst/>
              <a:cxnLst/>
              <a:rect l="l" t="t" r="r" b="b"/>
              <a:pathLst>
                <a:path w="166" h="52" extrusionOk="0">
                  <a:moveTo>
                    <a:pt x="0" y="1"/>
                  </a:moveTo>
                  <a:lnTo>
                    <a:pt x="0" y="34"/>
                  </a:lnTo>
                  <a:cubicBezTo>
                    <a:pt x="13" y="46"/>
                    <a:pt x="30" y="52"/>
                    <a:pt x="49" y="52"/>
                  </a:cubicBezTo>
                  <a:cubicBezTo>
                    <a:pt x="87" y="52"/>
                    <a:pt x="134" y="31"/>
                    <a:pt x="16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752;p37">
              <a:extLst>
                <a:ext uri="{FF2B5EF4-FFF2-40B4-BE49-F238E27FC236}">
                  <a16:creationId xmlns:a16="http://schemas.microsoft.com/office/drawing/2014/main" xmlns="" id="{CDD18A99-7164-ED4A-BCD0-A207F3FF94E6}"/>
                </a:ext>
              </a:extLst>
            </p:cNvPr>
            <p:cNvSpPr/>
            <p:nvPr/>
          </p:nvSpPr>
          <p:spPr>
            <a:xfrm>
              <a:off x="4480276" y="2476911"/>
              <a:ext cx="15053" cy="68759"/>
            </a:xfrm>
            <a:custGeom>
              <a:avLst/>
              <a:gdLst/>
              <a:ahLst/>
              <a:cxnLst/>
              <a:rect l="l" t="t" r="r" b="b"/>
              <a:pathLst>
                <a:path w="199" h="909" extrusionOk="0">
                  <a:moveTo>
                    <a:pt x="25" y="1"/>
                  </a:moveTo>
                  <a:cubicBezTo>
                    <a:pt x="11" y="12"/>
                    <a:pt x="11" y="12"/>
                    <a:pt x="0" y="12"/>
                  </a:cubicBezTo>
                  <a:cubicBezTo>
                    <a:pt x="11" y="23"/>
                    <a:pt x="11" y="48"/>
                    <a:pt x="25" y="59"/>
                  </a:cubicBezTo>
                  <a:cubicBezTo>
                    <a:pt x="81" y="163"/>
                    <a:pt x="129" y="269"/>
                    <a:pt x="129" y="397"/>
                  </a:cubicBezTo>
                  <a:cubicBezTo>
                    <a:pt x="140" y="548"/>
                    <a:pt x="140" y="699"/>
                    <a:pt x="151" y="839"/>
                  </a:cubicBezTo>
                  <a:cubicBezTo>
                    <a:pt x="151" y="861"/>
                    <a:pt x="165" y="886"/>
                    <a:pt x="176" y="909"/>
                  </a:cubicBezTo>
                  <a:cubicBezTo>
                    <a:pt x="176" y="886"/>
                    <a:pt x="198" y="861"/>
                    <a:pt x="198" y="850"/>
                  </a:cubicBezTo>
                  <a:lnTo>
                    <a:pt x="198" y="582"/>
                  </a:lnTo>
                  <a:cubicBezTo>
                    <a:pt x="187" y="397"/>
                    <a:pt x="151" y="232"/>
                    <a:pt x="70" y="70"/>
                  </a:cubicBezTo>
                  <a:cubicBezTo>
                    <a:pt x="59" y="48"/>
                    <a:pt x="36" y="23"/>
                    <a:pt x="2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753;p37">
              <a:extLst>
                <a:ext uri="{FF2B5EF4-FFF2-40B4-BE49-F238E27FC236}">
                  <a16:creationId xmlns:a16="http://schemas.microsoft.com/office/drawing/2014/main" xmlns="" id="{10C03832-E781-724D-99F3-0960BF671C7F}"/>
                </a:ext>
              </a:extLst>
            </p:cNvPr>
            <p:cNvSpPr/>
            <p:nvPr/>
          </p:nvSpPr>
          <p:spPr>
            <a:xfrm>
              <a:off x="4437161" y="2388791"/>
              <a:ext cx="26475" cy="17852"/>
            </a:xfrm>
            <a:custGeom>
              <a:avLst/>
              <a:gdLst/>
              <a:ahLst/>
              <a:cxnLst/>
              <a:rect l="l" t="t" r="r" b="b"/>
              <a:pathLst>
                <a:path w="350" h="236" extrusionOk="0">
                  <a:moveTo>
                    <a:pt x="221" y="37"/>
                  </a:moveTo>
                  <a:cubicBezTo>
                    <a:pt x="232" y="48"/>
                    <a:pt x="257" y="59"/>
                    <a:pt x="291" y="84"/>
                  </a:cubicBezTo>
                  <a:cubicBezTo>
                    <a:pt x="268" y="107"/>
                    <a:pt x="257" y="140"/>
                    <a:pt x="232" y="154"/>
                  </a:cubicBezTo>
                  <a:cubicBezTo>
                    <a:pt x="202" y="172"/>
                    <a:pt x="172" y="184"/>
                    <a:pt x="142" y="184"/>
                  </a:cubicBezTo>
                  <a:cubicBezTo>
                    <a:pt x="117" y="184"/>
                    <a:pt x="92" y="175"/>
                    <a:pt x="70" y="154"/>
                  </a:cubicBezTo>
                  <a:cubicBezTo>
                    <a:pt x="59" y="154"/>
                    <a:pt x="59" y="118"/>
                    <a:pt x="59" y="107"/>
                  </a:cubicBezTo>
                  <a:cubicBezTo>
                    <a:pt x="92" y="59"/>
                    <a:pt x="140" y="48"/>
                    <a:pt x="221" y="37"/>
                  </a:cubicBezTo>
                  <a:close/>
                  <a:moveTo>
                    <a:pt x="176" y="1"/>
                  </a:moveTo>
                  <a:cubicBezTo>
                    <a:pt x="140" y="15"/>
                    <a:pt x="92" y="37"/>
                    <a:pt x="48" y="59"/>
                  </a:cubicBezTo>
                  <a:cubicBezTo>
                    <a:pt x="23" y="84"/>
                    <a:pt x="0" y="118"/>
                    <a:pt x="11" y="165"/>
                  </a:cubicBezTo>
                  <a:cubicBezTo>
                    <a:pt x="37" y="210"/>
                    <a:pt x="70" y="235"/>
                    <a:pt x="118" y="235"/>
                  </a:cubicBezTo>
                  <a:cubicBezTo>
                    <a:pt x="162" y="235"/>
                    <a:pt x="210" y="224"/>
                    <a:pt x="257" y="199"/>
                  </a:cubicBezTo>
                  <a:cubicBezTo>
                    <a:pt x="302" y="165"/>
                    <a:pt x="349" y="129"/>
                    <a:pt x="338" y="59"/>
                  </a:cubicBezTo>
                  <a:cubicBezTo>
                    <a:pt x="316" y="1"/>
                    <a:pt x="246" y="15"/>
                    <a:pt x="17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754;p37">
              <a:extLst>
                <a:ext uri="{FF2B5EF4-FFF2-40B4-BE49-F238E27FC236}">
                  <a16:creationId xmlns:a16="http://schemas.microsoft.com/office/drawing/2014/main" xmlns="" id="{1FDE650A-53CC-574E-85EE-06B687FEF337}"/>
                </a:ext>
              </a:extLst>
            </p:cNvPr>
            <p:cNvSpPr/>
            <p:nvPr/>
          </p:nvSpPr>
          <p:spPr>
            <a:xfrm>
              <a:off x="4503270" y="2494459"/>
              <a:ext cx="12330" cy="47655"/>
            </a:xfrm>
            <a:custGeom>
              <a:avLst/>
              <a:gdLst/>
              <a:ahLst/>
              <a:cxnLst/>
              <a:rect l="l" t="t" r="r" b="b"/>
              <a:pathLst>
                <a:path w="163" h="630" extrusionOk="0">
                  <a:moveTo>
                    <a:pt x="1" y="0"/>
                  </a:moveTo>
                  <a:cubicBezTo>
                    <a:pt x="1" y="37"/>
                    <a:pt x="1" y="59"/>
                    <a:pt x="12" y="84"/>
                  </a:cubicBezTo>
                  <a:cubicBezTo>
                    <a:pt x="70" y="246"/>
                    <a:pt x="82" y="408"/>
                    <a:pt x="104" y="573"/>
                  </a:cubicBezTo>
                  <a:cubicBezTo>
                    <a:pt x="104" y="596"/>
                    <a:pt x="115" y="607"/>
                    <a:pt x="115" y="629"/>
                  </a:cubicBezTo>
                  <a:cubicBezTo>
                    <a:pt x="163" y="573"/>
                    <a:pt x="70" y="59"/>
                    <a:pt x="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755;p37">
              <a:extLst>
                <a:ext uri="{FF2B5EF4-FFF2-40B4-BE49-F238E27FC236}">
                  <a16:creationId xmlns:a16="http://schemas.microsoft.com/office/drawing/2014/main" xmlns="" id="{401A6C66-32A0-EF41-8092-ED691F6F17DA}"/>
                </a:ext>
              </a:extLst>
            </p:cNvPr>
            <p:cNvSpPr/>
            <p:nvPr/>
          </p:nvSpPr>
          <p:spPr>
            <a:xfrm>
              <a:off x="4526945" y="2508604"/>
              <a:ext cx="6203" cy="23979"/>
            </a:xfrm>
            <a:custGeom>
              <a:avLst/>
              <a:gdLst/>
              <a:ahLst/>
              <a:cxnLst/>
              <a:rect l="l" t="t" r="r" b="b"/>
              <a:pathLst>
                <a:path w="82" h="317" extrusionOk="0">
                  <a:moveTo>
                    <a:pt x="1" y="1"/>
                  </a:moveTo>
                  <a:cubicBezTo>
                    <a:pt x="12" y="107"/>
                    <a:pt x="23" y="210"/>
                    <a:pt x="37" y="316"/>
                  </a:cubicBezTo>
                  <a:lnTo>
                    <a:pt x="59" y="316"/>
                  </a:lnTo>
                  <a:cubicBezTo>
                    <a:pt x="82" y="246"/>
                    <a:pt x="59" y="37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756;p37">
              <a:extLst>
                <a:ext uri="{FF2B5EF4-FFF2-40B4-BE49-F238E27FC236}">
                  <a16:creationId xmlns:a16="http://schemas.microsoft.com/office/drawing/2014/main" xmlns="" id="{6A018382-DDB1-AF44-8EE3-A8F005B12354}"/>
                </a:ext>
              </a:extLst>
            </p:cNvPr>
            <p:cNvSpPr/>
            <p:nvPr/>
          </p:nvSpPr>
          <p:spPr>
            <a:xfrm>
              <a:off x="4375440" y="2429410"/>
              <a:ext cx="15053" cy="15053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88" y="0"/>
                  </a:moveTo>
                  <a:cubicBezTo>
                    <a:pt x="129" y="48"/>
                    <a:pt x="84" y="92"/>
                    <a:pt x="26" y="140"/>
                  </a:cubicBezTo>
                  <a:cubicBezTo>
                    <a:pt x="14" y="140"/>
                    <a:pt x="14" y="151"/>
                    <a:pt x="14" y="162"/>
                  </a:cubicBezTo>
                  <a:cubicBezTo>
                    <a:pt x="0" y="176"/>
                    <a:pt x="14" y="187"/>
                    <a:pt x="14" y="198"/>
                  </a:cubicBezTo>
                  <a:lnTo>
                    <a:pt x="48" y="198"/>
                  </a:lnTo>
                  <a:cubicBezTo>
                    <a:pt x="95" y="151"/>
                    <a:pt x="140" y="106"/>
                    <a:pt x="188" y="59"/>
                  </a:cubicBezTo>
                  <a:cubicBezTo>
                    <a:pt x="199" y="48"/>
                    <a:pt x="199" y="36"/>
                    <a:pt x="199" y="11"/>
                  </a:cubicBezTo>
                  <a:cubicBezTo>
                    <a:pt x="199" y="11"/>
                    <a:pt x="188" y="11"/>
                    <a:pt x="18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757;p37">
              <a:extLst>
                <a:ext uri="{FF2B5EF4-FFF2-40B4-BE49-F238E27FC236}">
                  <a16:creationId xmlns:a16="http://schemas.microsoft.com/office/drawing/2014/main" xmlns="" id="{D711614C-82DB-314A-8064-5B9D37639B4F}"/>
                </a:ext>
              </a:extLst>
            </p:cNvPr>
            <p:cNvSpPr/>
            <p:nvPr/>
          </p:nvSpPr>
          <p:spPr>
            <a:xfrm>
              <a:off x="4441548" y="2391514"/>
              <a:ext cx="17625" cy="11195"/>
            </a:xfrm>
            <a:custGeom>
              <a:avLst/>
              <a:gdLst/>
              <a:ahLst/>
              <a:cxnLst/>
              <a:rect l="l" t="t" r="r" b="b"/>
              <a:pathLst>
                <a:path w="233" h="148" extrusionOk="0">
                  <a:moveTo>
                    <a:pt x="163" y="1"/>
                  </a:moveTo>
                  <a:cubicBezTo>
                    <a:pt x="82" y="12"/>
                    <a:pt x="34" y="23"/>
                    <a:pt x="1" y="71"/>
                  </a:cubicBezTo>
                  <a:cubicBezTo>
                    <a:pt x="1" y="82"/>
                    <a:pt x="1" y="118"/>
                    <a:pt x="12" y="118"/>
                  </a:cubicBezTo>
                  <a:cubicBezTo>
                    <a:pt x="34" y="139"/>
                    <a:pt x="59" y="148"/>
                    <a:pt x="84" y="148"/>
                  </a:cubicBezTo>
                  <a:cubicBezTo>
                    <a:pt x="114" y="148"/>
                    <a:pt x="144" y="136"/>
                    <a:pt x="174" y="118"/>
                  </a:cubicBezTo>
                  <a:cubicBezTo>
                    <a:pt x="199" y="104"/>
                    <a:pt x="210" y="71"/>
                    <a:pt x="233" y="48"/>
                  </a:cubicBezTo>
                  <a:cubicBezTo>
                    <a:pt x="199" y="23"/>
                    <a:pt x="174" y="12"/>
                    <a:pt x="16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758;p37">
              <a:extLst>
                <a:ext uri="{FF2B5EF4-FFF2-40B4-BE49-F238E27FC236}">
                  <a16:creationId xmlns:a16="http://schemas.microsoft.com/office/drawing/2014/main" xmlns="" id="{D21024F9-5DD2-584D-90B4-FAAA72EEAC1D}"/>
                </a:ext>
              </a:extLst>
            </p:cNvPr>
            <p:cNvSpPr/>
            <p:nvPr/>
          </p:nvSpPr>
          <p:spPr>
            <a:xfrm>
              <a:off x="4718009" y="2556937"/>
              <a:ext cx="74810" cy="76626"/>
            </a:xfrm>
            <a:custGeom>
              <a:avLst/>
              <a:gdLst/>
              <a:ahLst/>
              <a:cxnLst/>
              <a:rect l="l" t="t" r="r" b="b"/>
              <a:pathLst>
                <a:path w="989" h="1013" extrusionOk="0">
                  <a:moveTo>
                    <a:pt x="140" y="71"/>
                  </a:moveTo>
                  <a:cubicBezTo>
                    <a:pt x="386" y="211"/>
                    <a:pt x="640" y="328"/>
                    <a:pt x="863" y="501"/>
                  </a:cubicBezTo>
                  <a:cubicBezTo>
                    <a:pt x="919" y="549"/>
                    <a:pt x="919" y="549"/>
                    <a:pt x="863" y="596"/>
                  </a:cubicBezTo>
                  <a:cubicBezTo>
                    <a:pt x="838" y="619"/>
                    <a:pt x="816" y="641"/>
                    <a:pt x="779" y="655"/>
                  </a:cubicBezTo>
                  <a:cubicBezTo>
                    <a:pt x="570" y="747"/>
                    <a:pt x="349" y="851"/>
                    <a:pt x="140" y="946"/>
                  </a:cubicBezTo>
                  <a:cubicBezTo>
                    <a:pt x="119" y="952"/>
                    <a:pt x="103" y="956"/>
                    <a:pt x="92" y="956"/>
                  </a:cubicBezTo>
                  <a:cubicBezTo>
                    <a:pt x="65" y="956"/>
                    <a:pt x="62" y="936"/>
                    <a:pt x="70" y="887"/>
                  </a:cubicBezTo>
                  <a:cubicBezTo>
                    <a:pt x="81" y="630"/>
                    <a:pt x="106" y="387"/>
                    <a:pt x="129" y="130"/>
                  </a:cubicBezTo>
                  <a:cubicBezTo>
                    <a:pt x="129" y="119"/>
                    <a:pt x="129" y="96"/>
                    <a:pt x="140" y="71"/>
                  </a:cubicBezTo>
                  <a:close/>
                  <a:moveTo>
                    <a:pt x="116" y="0"/>
                  </a:moveTo>
                  <a:cubicBezTo>
                    <a:pt x="96" y="0"/>
                    <a:pt x="89" y="25"/>
                    <a:pt x="81" y="96"/>
                  </a:cubicBezTo>
                  <a:cubicBezTo>
                    <a:pt x="48" y="328"/>
                    <a:pt x="25" y="560"/>
                    <a:pt x="0" y="795"/>
                  </a:cubicBezTo>
                  <a:lnTo>
                    <a:pt x="11" y="795"/>
                  </a:lnTo>
                  <a:lnTo>
                    <a:pt x="11" y="909"/>
                  </a:lnTo>
                  <a:cubicBezTo>
                    <a:pt x="3" y="982"/>
                    <a:pt x="29" y="1012"/>
                    <a:pt x="78" y="1012"/>
                  </a:cubicBezTo>
                  <a:cubicBezTo>
                    <a:pt x="93" y="1012"/>
                    <a:pt x="110" y="1010"/>
                    <a:pt x="129" y="1004"/>
                  </a:cubicBezTo>
                  <a:cubicBezTo>
                    <a:pt x="151" y="1004"/>
                    <a:pt x="176" y="990"/>
                    <a:pt x="187" y="990"/>
                  </a:cubicBezTo>
                  <a:cubicBezTo>
                    <a:pt x="338" y="921"/>
                    <a:pt x="489" y="865"/>
                    <a:pt x="640" y="781"/>
                  </a:cubicBezTo>
                  <a:cubicBezTo>
                    <a:pt x="735" y="736"/>
                    <a:pt x="827" y="677"/>
                    <a:pt x="919" y="619"/>
                  </a:cubicBezTo>
                  <a:cubicBezTo>
                    <a:pt x="989" y="571"/>
                    <a:pt x="978" y="527"/>
                    <a:pt x="919" y="479"/>
                  </a:cubicBezTo>
                  <a:cubicBezTo>
                    <a:pt x="849" y="432"/>
                    <a:pt x="793" y="387"/>
                    <a:pt x="735" y="339"/>
                  </a:cubicBezTo>
                  <a:cubicBezTo>
                    <a:pt x="559" y="247"/>
                    <a:pt x="374" y="141"/>
                    <a:pt x="198" y="38"/>
                  </a:cubicBezTo>
                  <a:cubicBezTo>
                    <a:pt x="157" y="17"/>
                    <a:pt x="132" y="0"/>
                    <a:pt x="11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59;p37">
              <a:extLst>
                <a:ext uri="{FF2B5EF4-FFF2-40B4-BE49-F238E27FC236}">
                  <a16:creationId xmlns:a16="http://schemas.microsoft.com/office/drawing/2014/main" xmlns="" id="{D88BED4D-AB14-144F-B225-47F80310BC5F}"/>
                </a:ext>
              </a:extLst>
            </p:cNvPr>
            <p:cNvSpPr/>
            <p:nvPr/>
          </p:nvSpPr>
          <p:spPr>
            <a:xfrm>
              <a:off x="4722699" y="2562308"/>
              <a:ext cx="64901" cy="67019"/>
            </a:xfrm>
            <a:custGeom>
              <a:avLst/>
              <a:gdLst/>
              <a:ahLst/>
              <a:cxnLst/>
              <a:rect l="l" t="t" r="r" b="b"/>
              <a:pathLst>
                <a:path w="858" h="886" extrusionOk="0">
                  <a:moveTo>
                    <a:pt x="78" y="0"/>
                  </a:moveTo>
                  <a:cubicBezTo>
                    <a:pt x="67" y="25"/>
                    <a:pt x="67" y="48"/>
                    <a:pt x="67" y="59"/>
                  </a:cubicBezTo>
                  <a:cubicBezTo>
                    <a:pt x="44" y="316"/>
                    <a:pt x="19" y="559"/>
                    <a:pt x="8" y="816"/>
                  </a:cubicBezTo>
                  <a:cubicBezTo>
                    <a:pt x="0" y="865"/>
                    <a:pt x="3" y="885"/>
                    <a:pt x="30" y="885"/>
                  </a:cubicBezTo>
                  <a:cubicBezTo>
                    <a:pt x="41" y="885"/>
                    <a:pt x="57" y="881"/>
                    <a:pt x="78" y="875"/>
                  </a:cubicBezTo>
                  <a:cubicBezTo>
                    <a:pt x="287" y="780"/>
                    <a:pt x="508" y="676"/>
                    <a:pt x="717" y="584"/>
                  </a:cubicBezTo>
                  <a:cubicBezTo>
                    <a:pt x="754" y="570"/>
                    <a:pt x="776" y="548"/>
                    <a:pt x="801" y="525"/>
                  </a:cubicBezTo>
                  <a:cubicBezTo>
                    <a:pt x="857" y="478"/>
                    <a:pt x="857" y="478"/>
                    <a:pt x="801" y="430"/>
                  </a:cubicBezTo>
                  <a:cubicBezTo>
                    <a:pt x="578" y="257"/>
                    <a:pt x="324" y="140"/>
                    <a:pt x="7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760;p37">
              <a:extLst>
                <a:ext uri="{FF2B5EF4-FFF2-40B4-BE49-F238E27FC236}">
                  <a16:creationId xmlns:a16="http://schemas.microsoft.com/office/drawing/2014/main" xmlns="" id="{097DE181-AA5B-584B-A439-6F9D831C6FC8}"/>
                </a:ext>
              </a:extLst>
            </p:cNvPr>
            <p:cNvSpPr/>
            <p:nvPr/>
          </p:nvSpPr>
          <p:spPr>
            <a:xfrm>
              <a:off x="4610602" y="2442873"/>
              <a:ext cx="73222" cy="77912"/>
            </a:xfrm>
            <a:custGeom>
              <a:avLst/>
              <a:gdLst/>
              <a:ahLst/>
              <a:cxnLst/>
              <a:rect l="l" t="t" r="r" b="b"/>
              <a:pathLst>
                <a:path w="968" h="1030" extrusionOk="0">
                  <a:moveTo>
                    <a:pt x="839" y="68"/>
                  </a:moveTo>
                  <a:cubicBezTo>
                    <a:pt x="872" y="358"/>
                    <a:pt x="920" y="627"/>
                    <a:pt x="909" y="906"/>
                  </a:cubicBezTo>
                  <a:cubicBezTo>
                    <a:pt x="909" y="958"/>
                    <a:pt x="909" y="977"/>
                    <a:pt x="890" y="977"/>
                  </a:cubicBezTo>
                  <a:cubicBezTo>
                    <a:pt x="880" y="977"/>
                    <a:pt x="864" y="971"/>
                    <a:pt x="839" y="962"/>
                  </a:cubicBezTo>
                  <a:cubicBezTo>
                    <a:pt x="803" y="962"/>
                    <a:pt x="769" y="951"/>
                    <a:pt x="747" y="928"/>
                  </a:cubicBezTo>
                  <a:cubicBezTo>
                    <a:pt x="537" y="811"/>
                    <a:pt x="339" y="696"/>
                    <a:pt x="129" y="579"/>
                  </a:cubicBezTo>
                  <a:cubicBezTo>
                    <a:pt x="71" y="532"/>
                    <a:pt x="71" y="520"/>
                    <a:pt x="129" y="487"/>
                  </a:cubicBezTo>
                  <a:cubicBezTo>
                    <a:pt x="350" y="358"/>
                    <a:pt x="571" y="219"/>
                    <a:pt x="780" y="90"/>
                  </a:cubicBezTo>
                  <a:cubicBezTo>
                    <a:pt x="803" y="79"/>
                    <a:pt x="817" y="79"/>
                    <a:pt x="839" y="68"/>
                  </a:cubicBezTo>
                  <a:close/>
                  <a:moveTo>
                    <a:pt x="863" y="1"/>
                  </a:moveTo>
                  <a:cubicBezTo>
                    <a:pt x="847" y="1"/>
                    <a:pt x="822" y="11"/>
                    <a:pt x="780" y="32"/>
                  </a:cubicBezTo>
                  <a:cubicBezTo>
                    <a:pt x="571" y="138"/>
                    <a:pt x="372" y="263"/>
                    <a:pt x="174" y="381"/>
                  </a:cubicBezTo>
                  <a:cubicBezTo>
                    <a:pt x="152" y="403"/>
                    <a:pt x="118" y="428"/>
                    <a:pt x="82" y="451"/>
                  </a:cubicBezTo>
                  <a:cubicBezTo>
                    <a:pt x="1" y="498"/>
                    <a:pt x="1" y="543"/>
                    <a:pt x="82" y="601"/>
                  </a:cubicBezTo>
                  <a:cubicBezTo>
                    <a:pt x="93" y="613"/>
                    <a:pt x="104" y="627"/>
                    <a:pt x="129" y="638"/>
                  </a:cubicBezTo>
                  <a:cubicBezTo>
                    <a:pt x="269" y="719"/>
                    <a:pt x="409" y="811"/>
                    <a:pt x="548" y="892"/>
                  </a:cubicBezTo>
                  <a:cubicBezTo>
                    <a:pt x="641" y="939"/>
                    <a:pt x="747" y="987"/>
                    <a:pt x="850" y="1021"/>
                  </a:cubicBezTo>
                  <a:cubicBezTo>
                    <a:pt x="867" y="1027"/>
                    <a:pt x="883" y="1030"/>
                    <a:pt x="896" y="1030"/>
                  </a:cubicBezTo>
                  <a:cubicBezTo>
                    <a:pt x="936" y="1030"/>
                    <a:pt x="959" y="1001"/>
                    <a:pt x="967" y="939"/>
                  </a:cubicBezTo>
                  <a:lnTo>
                    <a:pt x="967" y="708"/>
                  </a:lnTo>
                  <a:cubicBezTo>
                    <a:pt x="942" y="509"/>
                    <a:pt x="920" y="300"/>
                    <a:pt x="898" y="101"/>
                  </a:cubicBezTo>
                  <a:cubicBezTo>
                    <a:pt x="890" y="35"/>
                    <a:pt x="892" y="1"/>
                    <a:pt x="86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61;p37">
              <a:extLst>
                <a:ext uri="{FF2B5EF4-FFF2-40B4-BE49-F238E27FC236}">
                  <a16:creationId xmlns:a16="http://schemas.microsoft.com/office/drawing/2014/main" xmlns="" id="{049E37C0-C5DA-4441-8D28-863240C3CFD3}"/>
                </a:ext>
              </a:extLst>
            </p:cNvPr>
            <p:cNvSpPr/>
            <p:nvPr/>
          </p:nvSpPr>
          <p:spPr>
            <a:xfrm>
              <a:off x="4615897" y="2447941"/>
              <a:ext cx="64296" cy="68835"/>
            </a:xfrm>
            <a:custGeom>
              <a:avLst/>
              <a:gdLst/>
              <a:ahLst/>
              <a:cxnLst/>
              <a:rect l="l" t="t" r="r" b="b"/>
              <a:pathLst>
                <a:path w="850" h="910" extrusionOk="0">
                  <a:moveTo>
                    <a:pt x="769" y="1"/>
                  </a:moveTo>
                  <a:cubicBezTo>
                    <a:pt x="747" y="12"/>
                    <a:pt x="733" y="12"/>
                    <a:pt x="710" y="23"/>
                  </a:cubicBezTo>
                  <a:cubicBezTo>
                    <a:pt x="501" y="152"/>
                    <a:pt x="280" y="291"/>
                    <a:pt x="59" y="420"/>
                  </a:cubicBezTo>
                  <a:cubicBezTo>
                    <a:pt x="1" y="453"/>
                    <a:pt x="1" y="465"/>
                    <a:pt x="59" y="512"/>
                  </a:cubicBezTo>
                  <a:cubicBezTo>
                    <a:pt x="269" y="629"/>
                    <a:pt x="467" y="744"/>
                    <a:pt x="677" y="861"/>
                  </a:cubicBezTo>
                  <a:cubicBezTo>
                    <a:pt x="699" y="884"/>
                    <a:pt x="733" y="895"/>
                    <a:pt x="769" y="895"/>
                  </a:cubicBezTo>
                  <a:cubicBezTo>
                    <a:pt x="794" y="904"/>
                    <a:pt x="810" y="910"/>
                    <a:pt x="820" y="910"/>
                  </a:cubicBezTo>
                  <a:cubicBezTo>
                    <a:pt x="839" y="910"/>
                    <a:pt x="839" y="891"/>
                    <a:pt x="839" y="839"/>
                  </a:cubicBezTo>
                  <a:cubicBezTo>
                    <a:pt x="850" y="560"/>
                    <a:pt x="802" y="291"/>
                    <a:pt x="769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62;p37">
              <a:extLst>
                <a:ext uri="{FF2B5EF4-FFF2-40B4-BE49-F238E27FC236}">
                  <a16:creationId xmlns:a16="http://schemas.microsoft.com/office/drawing/2014/main" xmlns="" id="{9210CE63-662D-9644-B39B-EBEC00321716}"/>
                </a:ext>
              </a:extLst>
            </p:cNvPr>
            <p:cNvSpPr/>
            <p:nvPr/>
          </p:nvSpPr>
          <p:spPr>
            <a:xfrm>
              <a:off x="4444120" y="2732572"/>
              <a:ext cx="74054" cy="76928"/>
            </a:xfrm>
            <a:custGeom>
              <a:avLst/>
              <a:gdLst/>
              <a:ahLst/>
              <a:cxnLst/>
              <a:rect l="l" t="t" r="r" b="b"/>
              <a:pathLst>
                <a:path w="979" h="1017" extrusionOk="0">
                  <a:moveTo>
                    <a:pt x="129" y="79"/>
                  </a:moveTo>
                  <a:cubicBezTo>
                    <a:pt x="386" y="219"/>
                    <a:pt x="643" y="333"/>
                    <a:pt x="852" y="509"/>
                  </a:cubicBezTo>
                  <a:cubicBezTo>
                    <a:pt x="908" y="554"/>
                    <a:pt x="922" y="554"/>
                    <a:pt x="864" y="602"/>
                  </a:cubicBezTo>
                  <a:cubicBezTo>
                    <a:pt x="839" y="624"/>
                    <a:pt x="816" y="649"/>
                    <a:pt x="783" y="660"/>
                  </a:cubicBezTo>
                  <a:cubicBezTo>
                    <a:pt x="573" y="752"/>
                    <a:pt x="350" y="847"/>
                    <a:pt x="129" y="951"/>
                  </a:cubicBezTo>
                  <a:cubicBezTo>
                    <a:pt x="111" y="957"/>
                    <a:pt x="98" y="961"/>
                    <a:pt x="88" y="961"/>
                  </a:cubicBezTo>
                  <a:cubicBezTo>
                    <a:pt x="65" y="961"/>
                    <a:pt x="59" y="941"/>
                    <a:pt x="59" y="892"/>
                  </a:cubicBezTo>
                  <a:cubicBezTo>
                    <a:pt x="84" y="638"/>
                    <a:pt x="107" y="381"/>
                    <a:pt x="118" y="135"/>
                  </a:cubicBezTo>
                  <a:cubicBezTo>
                    <a:pt x="129" y="113"/>
                    <a:pt x="129" y="102"/>
                    <a:pt x="129" y="79"/>
                  </a:cubicBezTo>
                  <a:close/>
                  <a:moveTo>
                    <a:pt x="117" y="1"/>
                  </a:moveTo>
                  <a:cubicBezTo>
                    <a:pt x="94" y="1"/>
                    <a:pt x="84" y="29"/>
                    <a:pt x="70" y="102"/>
                  </a:cubicBezTo>
                  <a:cubicBezTo>
                    <a:pt x="37" y="333"/>
                    <a:pt x="26" y="568"/>
                    <a:pt x="0" y="800"/>
                  </a:cubicBezTo>
                  <a:lnTo>
                    <a:pt x="14" y="800"/>
                  </a:lnTo>
                  <a:cubicBezTo>
                    <a:pt x="14" y="833"/>
                    <a:pt x="0" y="870"/>
                    <a:pt x="0" y="917"/>
                  </a:cubicBezTo>
                  <a:cubicBezTo>
                    <a:pt x="0" y="982"/>
                    <a:pt x="23" y="1016"/>
                    <a:pt x="80" y="1016"/>
                  </a:cubicBezTo>
                  <a:cubicBezTo>
                    <a:pt x="94" y="1016"/>
                    <a:pt x="110" y="1014"/>
                    <a:pt x="129" y="1009"/>
                  </a:cubicBezTo>
                  <a:cubicBezTo>
                    <a:pt x="154" y="998"/>
                    <a:pt x="165" y="998"/>
                    <a:pt x="188" y="987"/>
                  </a:cubicBezTo>
                  <a:cubicBezTo>
                    <a:pt x="338" y="928"/>
                    <a:pt x="489" y="859"/>
                    <a:pt x="629" y="789"/>
                  </a:cubicBezTo>
                  <a:cubicBezTo>
                    <a:pt x="735" y="741"/>
                    <a:pt x="827" y="683"/>
                    <a:pt x="922" y="624"/>
                  </a:cubicBezTo>
                  <a:cubicBezTo>
                    <a:pt x="978" y="579"/>
                    <a:pt x="978" y="532"/>
                    <a:pt x="908" y="484"/>
                  </a:cubicBezTo>
                  <a:cubicBezTo>
                    <a:pt x="852" y="440"/>
                    <a:pt x="794" y="381"/>
                    <a:pt x="724" y="345"/>
                  </a:cubicBezTo>
                  <a:cubicBezTo>
                    <a:pt x="548" y="241"/>
                    <a:pt x="375" y="149"/>
                    <a:pt x="199" y="43"/>
                  </a:cubicBezTo>
                  <a:cubicBezTo>
                    <a:pt x="159" y="17"/>
                    <a:pt x="134" y="1"/>
                    <a:pt x="11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63;p37">
              <a:extLst>
                <a:ext uri="{FF2B5EF4-FFF2-40B4-BE49-F238E27FC236}">
                  <a16:creationId xmlns:a16="http://schemas.microsoft.com/office/drawing/2014/main" xmlns="" id="{4AE4182C-477D-3841-B015-6D46E77DA35A}"/>
                </a:ext>
              </a:extLst>
            </p:cNvPr>
            <p:cNvSpPr/>
            <p:nvPr/>
          </p:nvSpPr>
          <p:spPr>
            <a:xfrm>
              <a:off x="4448583" y="2738547"/>
              <a:ext cx="65355" cy="66792"/>
            </a:xfrm>
            <a:custGeom>
              <a:avLst/>
              <a:gdLst/>
              <a:ahLst/>
              <a:cxnLst/>
              <a:rect l="l" t="t" r="r" b="b"/>
              <a:pathLst>
                <a:path w="864" h="883" extrusionOk="0">
                  <a:moveTo>
                    <a:pt x="70" y="0"/>
                  </a:moveTo>
                  <a:cubicBezTo>
                    <a:pt x="70" y="23"/>
                    <a:pt x="70" y="34"/>
                    <a:pt x="59" y="56"/>
                  </a:cubicBezTo>
                  <a:cubicBezTo>
                    <a:pt x="48" y="302"/>
                    <a:pt x="25" y="559"/>
                    <a:pt x="0" y="813"/>
                  </a:cubicBezTo>
                  <a:cubicBezTo>
                    <a:pt x="0" y="862"/>
                    <a:pt x="6" y="882"/>
                    <a:pt x="29" y="882"/>
                  </a:cubicBezTo>
                  <a:cubicBezTo>
                    <a:pt x="39" y="882"/>
                    <a:pt x="52" y="878"/>
                    <a:pt x="70" y="872"/>
                  </a:cubicBezTo>
                  <a:cubicBezTo>
                    <a:pt x="291" y="768"/>
                    <a:pt x="514" y="673"/>
                    <a:pt x="724" y="581"/>
                  </a:cubicBezTo>
                  <a:cubicBezTo>
                    <a:pt x="757" y="570"/>
                    <a:pt x="780" y="545"/>
                    <a:pt x="805" y="523"/>
                  </a:cubicBezTo>
                  <a:cubicBezTo>
                    <a:pt x="863" y="475"/>
                    <a:pt x="849" y="475"/>
                    <a:pt x="793" y="430"/>
                  </a:cubicBezTo>
                  <a:cubicBezTo>
                    <a:pt x="584" y="254"/>
                    <a:pt x="327" y="140"/>
                    <a:pt x="7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764;p37">
              <a:extLst>
                <a:ext uri="{FF2B5EF4-FFF2-40B4-BE49-F238E27FC236}">
                  <a16:creationId xmlns:a16="http://schemas.microsoft.com/office/drawing/2014/main" xmlns="" id="{95BFDC63-99E6-F643-B61B-CEDA4534F1ED}"/>
                </a:ext>
              </a:extLst>
            </p:cNvPr>
            <p:cNvSpPr/>
            <p:nvPr/>
          </p:nvSpPr>
          <p:spPr>
            <a:xfrm>
              <a:off x="4799095" y="2591126"/>
              <a:ext cx="76096" cy="76550"/>
            </a:xfrm>
            <a:custGeom>
              <a:avLst/>
              <a:gdLst/>
              <a:ahLst/>
              <a:cxnLst/>
              <a:rect l="l" t="t" r="r" b="b"/>
              <a:pathLst>
                <a:path w="1006" h="1012" extrusionOk="0">
                  <a:moveTo>
                    <a:pt x="931" y="63"/>
                  </a:moveTo>
                  <a:cubicBezTo>
                    <a:pt x="895" y="343"/>
                    <a:pt x="872" y="622"/>
                    <a:pt x="791" y="888"/>
                  </a:cubicBezTo>
                  <a:cubicBezTo>
                    <a:pt x="778" y="929"/>
                    <a:pt x="773" y="946"/>
                    <a:pt x="758" y="946"/>
                  </a:cubicBezTo>
                  <a:cubicBezTo>
                    <a:pt x="749" y="946"/>
                    <a:pt x="734" y="938"/>
                    <a:pt x="710" y="924"/>
                  </a:cubicBezTo>
                  <a:cubicBezTo>
                    <a:pt x="674" y="913"/>
                    <a:pt x="652" y="902"/>
                    <a:pt x="629" y="876"/>
                  </a:cubicBezTo>
                  <a:cubicBezTo>
                    <a:pt x="453" y="714"/>
                    <a:pt x="291" y="538"/>
                    <a:pt x="115" y="376"/>
                  </a:cubicBezTo>
                  <a:cubicBezTo>
                    <a:pt x="71" y="318"/>
                    <a:pt x="82" y="306"/>
                    <a:pt x="140" y="284"/>
                  </a:cubicBezTo>
                  <a:lnTo>
                    <a:pt x="872" y="75"/>
                  </a:lnTo>
                  <a:cubicBezTo>
                    <a:pt x="895" y="63"/>
                    <a:pt x="909" y="63"/>
                    <a:pt x="931" y="63"/>
                  </a:cubicBezTo>
                  <a:close/>
                  <a:moveTo>
                    <a:pt x="963" y="0"/>
                  </a:moveTo>
                  <a:cubicBezTo>
                    <a:pt x="945" y="0"/>
                    <a:pt x="920" y="6"/>
                    <a:pt x="884" y="16"/>
                  </a:cubicBezTo>
                  <a:cubicBezTo>
                    <a:pt x="663" y="63"/>
                    <a:pt x="442" y="133"/>
                    <a:pt x="210" y="189"/>
                  </a:cubicBezTo>
                  <a:lnTo>
                    <a:pt x="210" y="203"/>
                  </a:lnTo>
                  <a:cubicBezTo>
                    <a:pt x="174" y="214"/>
                    <a:pt x="140" y="225"/>
                    <a:pt x="104" y="237"/>
                  </a:cubicBezTo>
                  <a:cubicBezTo>
                    <a:pt x="23" y="273"/>
                    <a:pt x="1" y="318"/>
                    <a:pt x="57" y="388"/>
                  </a:cubicBezTo>
                  <a:cubicBezTo>
                    <a:pt x="71" y="413"/>
                    <a:pt x="82" y="424"/>
                    <a:pt x="93" y="435"/>
                  </a:cubicBezTo>
                  <a:lnTo>
                    <a:pt x="442" y="784"/>
                  </a:lnTo>
                  <a:cubicBezTo>
                    <a:pt x="523" y="854"/>
                    <a:pt x="615" y="924"/>
                    <a:pt x="710" y="994"/>
                  </a:cubicBezTo>
                  <a:cubicBezTo>
                    <a:pt x="730" y="1005"/>
                    <a:pt x="749" y="1011"/>
                    <a:pt x="765" y="1011"/>
                  </a:cubicBezTo>
                  <a:cubicBezTo>
                    <a:pt x="797" y="1011"/>
                    <a:pt x="822" y="988"/>
                    <a:pt x="839" y="935"/>
                  </a:cubicBezTo>
                  <a:cubicBezTo>
                    <a:pt x="861" y="865"/>
                    <a:pt x="884" y="784"/>
                    <a:pt x="895" y="714"/>
                  </a:cubicBezTo>
                  <a:cubicBezTo>
                    <a:pt x="931" y="516"/>
                    <a:pt x="953" y="306"/>
                    <a:pt x="990" y="108"/>
                  </a:cubicBezTo>
                  <a:cubicBezTo>
                    <a:pt x="998" y="34"/>
                    <a:pt x="1006" y="0"/>
                    <a:pt x="96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65;p37">
              <a:extLst>
                <a:ext uri="{FF2B5EF4-FFF2-40B4-BE49-F238E27FC236}">
                  <a16:creationId xmlns:a16="http://schemas.microsoft.com/office/drawing/2014/main" xmlns="" id="{F92D1F5D-4522-3C47-BF0F-889C34A25FC9}"/>
                </a:ext>
              </a:extLst>
            </p:cNvPr>
            <p:cNvSpPr/>
            <p:nvPr/>
          </p:nvSpPr>
          <p:spPr>
            <a:xfrm>
              <a:off x="4804389" y="2595892"/>
              <a:ext cx="65204" cy="66792"/>
            </a:xfrm>
            <a:custGeom>
              <a:avLst/>
              <a:gdLst/>
              <a:ahLst/>
              <a:cxnLst/>
              <a:rect l="l" t="t" r="r" b="b"/>
              <a:pathLst>
                <a:path w="862" h="883" extrusionOk="0">
                  <a:moveTo>
                    <a:pt x="861" y="0"/>
                  </a:moveTo>
                  <a:cubicBezTo>
                    <a:pt x="839" y="0"/>
                    <a:pt x="825" y="0"/>
                    <a:pt x="802" y="12"/>
                  </a:cubicBezTo>
                  <a:lnTo>
                    <a:pt x="70" y="221"/>
                  </a:lnTo>
                  <a:cubicBezTo>
                    <a:pt x="12" y="243"/>
                    <a:pt x="1" y="255"/>
                    <a:pt x="45" y="313"/>
                  </a:cubicBezTo>
                  <a:cubicBezTo>
                    <a:pt x="221" y="475"/>
                    <a:pt x="383" y="651"/>
                    <a:pt x="559" y="813"/>
                  </a:cubicBezTo>
                  <a:cubicBezTo>
                    <a:pt x="582" y="839"/>
                    <a:pt x="604" y="850"/>
                    <a:pt x="640" y="861"/>
                  </a:cubicBezTo>
                  <a:cubicBezTo>
                    <a:pt x="664" y="875"/>
                    <a:pt x="679" y="883"/>
                    <a:pt x="688" y="883"/>
                  </a:cubicBezTo>
                  <a:cubicBezTo>
                    <a:pt x="703" y="883"/>
                    <a:pt x="708" y="866"/>
                    <a:pt x="721" y="825"/>
                  </a:cubicBezTo>
                  <a:cubicBezTo>
                    <a:pt x="802" y="559"/>
                    <a:pt x="825" y="280"/>
                    <a:pt x="86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3" name="Picture 122" descr="Recruiting During A Pandemic - The Yellow Jacke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06" y="678953"/>
            <a:ext cx="3629397" cy="1892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584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C3BF05-6FA1-824B-B3A0-C6B988F7F07D}"/>
              </a:ext>
            </a:extLst>
          </p:cNvPr>
          <p:cNvSpPr/>
          <p:nvPr/>
        </p:nvSpPr>
        <p:spPr>
          <a:xfrm>
            <a:off x="881280" y="387680"/>
            <a:ext cx="3870477" cy="4401204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3E3E9EA-EC10-8D4A-A62A-569B5620CFB6}"/>
              </a:ext>
            </a:extLst>
          </p:cNvPr>
          <p:cNvSpPr/>
          <p:nvPr/>
        </p:nvSpPr>
        <p:spPr>
          <a:xfrm>
            <a:off x="4751757" y="387679"/>
            <a:ext cx="4021052" cy="436814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258CA5-729C-BE48-8B64-03E03A0527E6}"/>
              </a:ext>
            </a:extLst>
          </p:cNvPr>
          <p:cNvSpPr txBox="1"/>
          <p:nvPr/>
        </p:nvSpPr>
        <p:spPr>
          <a:xfrm>
            <a:off x="881279" y="387680"/>
            <a:ext cx="38704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Laura</a:t>
            </a:r>
          </a:p>
          <a:p>
            <a:pPr algn="just"/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>I think online learning has more advantages than disadvantages. My school is trying to change from face-to-face to blended learning, so sometimes we have online classes. I don’t have to go to school, but I don’t feel I’m missing any lessons by taking online classes. Furthermore, I think I learn online as much as I learn in a traditional class. I can’t talk to my teacher and classmates, but I can email them at any time. I also have an online discussion</a:t>
            </a:r>
            <a:br>
              <a:rPr lang="en-US" sz="1400" dirty="0"/>
            </a:br>
            <a:r>
              <a:rPr lang="en-US" sz="1400" dirty="0"/>
              <a:t>board where I can exchange comments and ideas about my projects with my classmates. The only disadvantage is I really need to have a fast Internet connection. </a:t>
            </a:r>
          </a:p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D56A12-2754-8D41-8097-757547FFB493}"/>
              </a:ext>
            </a:extLst>
          </p:cNvPr>
          <p:cNvSpPr txBox="1"/>
          <p:nvPr/>
        </p:nvSpPr>
        <p:spPr>
          <a:xfrm>
            <a:off x="4839855" y="387680"/>
            <a:ext cx="368530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Kim</a:t>
            </a:r>
          </a:p>
          <a:p>
            <a:endParaRPr lang="en-US" sz="1400" dirty="0"/>
          </a:p>
          <a:p>
            <a:pPr algn="just"/>
            <a:r>
              <a:rPr lang="en-US" sz="1400" dirty="0"/>
              <a:t>I think face-to-face learning is better than online learning because I can communicate with teachers and other classmates</a:t>
            </a:r>
            <a:br>
              <a:rPr lang="en-US" sz="1400" dirty="0"/>
            </a:br>
            <a:r>
              <a:rPr lang="en-US" sz="1400" dirty="0"/>
              <a:t>immediately and directly when I have questions. </a:t>
            </a:r>
          </a:p>
          <a:p>
            <a:pPr algn="just"/>
            <a:r>
              <a:rPr lang="en-US" dirty="0"/>
              <a:t>In class, I can work in groups and discuss with friends. This helps me understand the lessons better. When I have a problem, I can ask for answers or help immediately. I can’t do this in online classes. I have to email my teachers and wait for their 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endParaRPr lang="x-none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5E49DF1-3D05-6547-B5A8-98B2FC1663E3}"/>
              </a:ext>
            </a:extLst>
          </p:cNvPr>
          <p:cNvCxnSpPr/>
          <p:nvPr/>
        </p:nvCxnSpPr>
        <p:spPr>
          <a:xfrm>
            <a:off x="3022169" y="3626603"/>
            <a:ext cx="15498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F1DA7ED-EE48-1347-A805-943164179139}"/>
              </a:ext>
            </a:extLst>
          </p:cNvPr>
          <p:cNvCxnSpPr/>
          <p:nvPr/>
        </p:nvCxnSpPr>
        <p:spPr>
          <a:xfrm>
            <a:off x="1013014" y="3835831"/>
            <a:ext cx="20091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5B2FB9-9F24-6943-8AD8-43B101DE0150}"/>
              </a:ext>
            </a:extLst>
          </p:cNvPr>
          <p:cNvSpPr txBox="1"/>
          <p:nvPr/>
        </p:nvSpPr>
        <p:spPr>
          <a:xfrm>
            <a:off x="1186004" y="3974471"/>
            <a:ext cx="3304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AvoBold"/>
              </a:rPr>
              <a:t>6. This person needs to have access to high-speed Internet.</a:t>
            </a:r>
            <a:endParaRPr lang="x-none" sz="2000" dirty="0"/>
          </a:p>
        </p:txBody>
      </p:sp>
      <p:sp>
        <p:nvSpPr>
          <p:cNvPr id="11" name="Left Arrow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5E5E2862-E724-49AB-8C4C-E7012CA3196D}"/>
              </a:ext>
            </a:extLst>
          </p:cNvPr>
          <p:cNvSpPr/>
          <p:nvPr/>
        </p:nvSpPr>
        <p:spPr>
          <a:xfrm>
            <a:off x="8075691" y="4481465"/>
            <a:ext cx="449473" cy="3074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205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581351-33B8-D443-BB42-132BFCCD1A24}"/>
              </a:ext>
            </a:extLst>
          </p:cNvPr>
          <p:cNvSpPr txBox="1"/>
          <p:nvPr/>
        </p:nvSpPr>
        <p:spPr>
          <a:xfrm>
            <a:off x="1357745" y="729673"/>
            <a:ext cx="209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dirty="0"/>
              <a:t>This person: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99974C-768D-984E-B70D-4D09AACE4597}"/>
              </a:ext>
            </a:extLst>
          </p:cNvPr>
          <p:cNvSpPr txBox="1"/>
          <p:nvPr/>
        </p:nvSpPr>
        <p:spPr>
          <a:xfrm>
            <a:off x="1117599" y="1191491"/>
            <a:ext cx="562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 thinks that online learning isn’t as good as face-to-face learning.</a:t>
            </a:r>
          </a:p>
          <a:p>
            <a:endParaRPr lang="x-none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8EBA1A-7FDF-5143-8FD4-7257512407B0}"/>
              </a:ext>
            </a:extLst>
          </p:cNvPr>
          <p:cNvSpPr txBox="1"/>
          <p:nvPr/>
        </p:nvSpPr>
        <p:spPr>
          <a:xfrm>
            <a:off x="1140529" y="1753015"/>
            <a:ext cx="520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2. gains the same knowledge in both ways of learning.</a:t>
            </a:r>
          </a:p>
          <a:p>
            <a:endParaRPr lang="x-non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916D0C-F171-5C48-9B5E-8C27384DA9EF}"/>
              </a:ext>
            </a:extLst>
          </p:cNvPr>
          <p:cNvSpPr txBox="1"/>
          <p:nvPr/>
        </p:nvSpPr>
        <p:spPr>
          <a:xfrm>
            <a:off x="1140529" y="2172520"/>
            <a:ext cx="525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 has more direct conversations and discussions.</a:t>
            </a:r>
          </a:p>
          <a:p>
            <a:endParaRPr lang="x-none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9B4F42-670A-4C47-BD42-3B9F8246C0DE}"/>
              </a:ext>
            </a:extLst>
          </p:cNvPr>
          <p:cNvSpPr txBox="1"/>
          <p:nvPr/>
        </p:nvSpPr>
        <p:spPr>
          <a:xfrm>
            <a:off x="1145308" y="2637855"/>
            <a:ext cx="478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4. uses emails to contact classmates.</a:t>
            </a:r>
          </a:p>
          <a:p>
            <a:endParaRPr lang="x-none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16E670-E8BB-E244-AEDA-3F9DCE3708C2}"/>
              </a:ext>
            </a:extLst>
          </p:cNvPr>
          <p:cNvSpPr txBox="1"/>
          <p:nvPr/>
        </p:nvSpPr>
        <p:spPr>
          <a:xfrm>
            <a:off x="1145308" y="3161075"/>
            <a:ext cx="46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5. can pay more attention in class.</a:t>
            </a:r>
          </a:p>
          <a:p>
            <a:endParaRPr lang="x-none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CE3C98-D3B1-E24E-B3CB-68F3EFF54F73}"/>
              </a:ext>
            </a:extLst>
          </p:cNvPr>
          <p:cNvSpPr txBox="1"/>
          <p:nvPr/>
        </p:nvSpPr>
        <p:spPr>
          <a:xfrm>
            <a:off x="1145308" y="3707351"/>
            <a:ext cx="464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6. needs to have access to high-speed Internet.</a:t>
            </a:r>
          </a:p>
          <a:p>
            <a:endParaRPr lang="x-none" sz="1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B282409-0CFB-8D42-BEAC-A87025681BF0}"/>
              </a:ext>
            </a:extLst>
          </p:cNvPr>
          <p:cNvCxnSpPr/>
          <p:nvPr/>
        </p:nvCxnSpPr>
        <p:spPr>
          <a:xfrm>
            <a:off x="2448427" y="1473869"/>
            <a:ext cx="11610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4E1FE80-6890-B848-984F-2F031B03D3D4}"/>
              </a:ext>
            </a:extLst>
          </p:cNvPr>
          <p:cNvCxnSpPr/>
          <p:nvPr/>
        </p:nvCxnSpPr>
        <p:spPr>
          <a:xfrm>
            <a:off x="3759868" y="1473869"/>
            <a:ext cx="366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B000E65-3A6A-7D49-BF47-665FA3C0FB13}"/>
              </a:ext>
            </a:extLst>
          </p:cNvPr>
          <p:cNvCxnSpPr/>
          <p:nvPr/>
        </p:nvCxnSpPr>
        <p:spPr>
          <a:xfrm>
            <a:off x="4475747" y="1473869"/>
            <a:ext cx="4451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30D10B5-A26F-D948-81E6-D7F8BD27A76D}"/>
              </a:ext>
            </a:extLst>
          </p:cNvPr>
          <p:cNvCxnSpPr/>
          <p:nvPr/>
        </p:nvCxnSpPr>
        <p:spPr>
          <a:xfrm>
            <a:off x="5059279" y="1473869"/>
            <a:ext cx="12813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7034562-CCCD-CB4A-8491-0724B9F08745}"/>
              </a:ext>
            </a:extLst>
          </p:cNvPr>
          <p:cNvCxnSpPr>
            <a:cxnSpLocks/>
          </p:cNvCxnSpPr>
          <p:nvPr/>
        </p:nvCxnSpPr>
        <p:spPr>
          <a:xfrm>
            <a:off x="1482132" y="2022488"/>
            <a:ext cx="4772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698F594-14F5-9541-B190-F218B5CD4147}"/>
              </a:ext>
            </a:extLst>
          </p:cNvPr>
          <p:cNvCxnSpPr/>
          <p:nvPr/>
        </p:nvCxnSpPr>
        <p:spPr>
          <a:xfrm>
            <a:off x="2351314" y="2022488"/>
            <a:ext cx="15022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8ED5A49D-33D7-A94E-80BD-E58E74DC4270}"/>
              </a:ext>
            </a:extLst>
          </p:cNvPr>
          <p:cNvCxnSpPr/>
          <p:nvPr/>
        </p:nvCxnSpPr>
        <p:spPr>
          <a:xfrm>
            <a:off x="4126832" y="2022488"/>
            <a:ext cx="9324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6A723F2A-9AB0-C746-96F9-81A229090D06}"/>
              </a:ext>
            </a:extLst>
          </p:cNvPr>
          <p:cNvCxnSpPr>
            <a:cxnSpLocks/>
          </p:cNvCxnSpPr>
          <p:nvPr/>
        </p:nvCxnSpPr>
        <p:spPr>
          <a:xfrm>
            <a:off x="1850571" y="2452914"/>
            <a:ext cx="8998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E54D3D31-B0FD-EE43-A71D-FDD6D883FAC9}"/>
              </a:ext>
            </a:extLst>
          </p:cNvPr>
          <p:cNvCxnSpPr>
            <a:cxnSpLocks/>
          </p:cNvCxnSpPr>
          <p:nvPr/>
        </p:nvCxnSpPr>
        <p:spPr>
          <a:xfrm>
            <a:off x="2959240" y="2445657"/>
            <a:ext cx="1167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2FE83D9B-0F4F-5746-BCDB-B706321C2D2A}"/>
              </a:ext>
            </a:extLst>
          </p:cNvPr>
          <p:cNvCxnSpPr/>
          <p:nvPr/>
        </p:nvCxnSpPr>
        <p:spPr>
          <a:xfrm>
            <a:off x="4630057" y="2452914"/>
            <a:ext cx="9797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B8C4BED8-3564-2C4F-B3D4-B692DBEF2C0D}"/>
              </a:ext>
            </a:extLst>
          </p:cNvPr>
          <p:cNvCxnSpPr>
            <a:cxnSpLocks/>
          </p:cNvCxnSpPr>
          <p:nvPr/>
        </p:nvCxnSpPr>
        <p:spPr>
          <a:xfrm>
            <a:off x="1959429" y="2895600"/>
            <a:ext cx="55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5B82ADF6-24C5-7C4B-A75C-FCDDCCFDDDCA}"/>
              </a:ext>
            </a:extLst>
          </p:cNvPr>
          <p:cNvCxnSpPr/>
          <p:nvPr/>
        </p:nvCxnSpPr>
        <p:spPr>
          <a:xfrm>
            <a:off x="2895600" y="2902857"/>
            <a:ext cx="15801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B3DFDA10-BF87-0748-A898-36DD593C18E6}"/>
              </a:ext>
            </a:extLst>
          </p:cNvPr>
          <p:cNvCxnSpPr/>
          <p:nvPr/>
        </p:nvCxnSpPr>
        <p:spPr>
          <a:xfrm>
            <a:off x="1850571" y="3432629"/>
            <a:ext cx="16038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205D9A70-ADC2-1C42-B524-C21B2E596FEA}"/>
              </a:ext>
            </a:extLst>
          </p:cNvPr>
          <p:cNvCxnSpPr>
            <a:cxnSpLocks/>
          </p:cNvCxnSpPr>
          <p:nvPr/>
        </p:nvCxnSpPr>
        <p:spPr>
          <a:xfrm>
            <a:off x="3853543" y="3418114"/>
            <a:ext cx="4209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F18EF0AF-C3A6-A54A-A271-DA5F79BC1C91}"/>
              </a:ext>
            </a:extLst>
          </p:cNvPr>
          <p:cNvCxnSpPr/>
          <p:nvPr/>
        </p:nvCxnSpPr>
        <p:spPr>
          <a:xfrm>
            <a:off x="2842317" y="3999738"/>
            <a:ext cx="25690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B86C992-2B45-F6CB-2A3D-7FDBAB584C6C}"/>
              </a:ext>
            </a:extLst>
          </p:cNvPr>
          <p:cNvGraphicFramePr>
            <a:graphicFrameLocks noGrp="1"/>
          </p:cNvGraphicFramePr>
          <p:nvPr/>
        </p:nvGraphicFramePr>
        <p:xfrm>
          <a:off x="6666580" y="769224"/>
          <a:ext cx="1795678" cy="360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839">
                  <a:extLst>
                    <a:ext uri="{9D8B030D-6E8A-4147-A177-3AD203B41FA5}">
                      <a16:colId xmlns:a16="http://schemas.microsoft.com/office/drawing/2014/main" xmlns="" val="2763262542"/>
                    </a:ext>
                  </a:extLst>
                </a:gridCol>
                <a:gridCol w="897839">
                  <a:extLst>
                    <a:ext uri="{9D8B030D-6E8A-4147-A177-3AD203B41FA5}">
                      <a16:colId xmlns:a16="http://schemas.microsoft.com/office/drawing/2014/main" xmlns="" val="2806440543"/>
                    </a:ext>
                  </a:extLst>
                </a:gridCol>
              </a:tblGrid>
              <a:tr h="5449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Kim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Laura</a:t>
                      </a:r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131101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4677875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3203695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9544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2104008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593909"/>
                  </a:ext>
                </a:extLst>
              </a:tr>
              <a:tr h="510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8980802"/>
                  </a:ext>
                </a:extLst>
              </a:tr>
            </a:tbl>
          </a:graphicData>
        </a:graphic>
      </p:graphicFrame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129E1C34-069B-CCF2-F8B5-5BDC1434A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38" y="1373252"/>
            <a:ext cx="467474" cy="467474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F11DC0EF-074D-D373-4178-865407718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64" y="1870316"/>
            <a:ext cx="467474" cy="467474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6AB229EF-8D5A-0EB9-6028-12D1AA21E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38" y="2346722"/>
            <a:ext cx="467474" cy="467474"/>
          </a:xfrm>
          <a:prstGeom prst="rect">
            <a:avLst/>
          </a:prstGeom>
        </p:spPr>
      </p:pic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88982AB9-DA70-0A67-3E15-613DE6515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43" y="2888558"/>
            <a:ext cx="467474" cy="467474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F7D716E7-6533-58D6-4F60-581F9BF6D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38" y="3394110"/>
            <a:ext cx="467474" cy="467474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  <a:extLst>
              <a:ext uri="{FF2B5EF4-FFF2-40B4-BE49-F238E27FC236}">
                <a16:creationId xmlns:a16="http://schemas.microsoft.com/office/drawing/2014/main" xmlns="" id="{54ADECCF-DDDC-408A-713A-99D85C219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64" y="3893555"/>
            <a:ext cx="467474" cy="4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4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3" name="Google Shape;4603;p50"/>
          <p:cNvSpPr txBox="1">
            <a:spLocks noGrp="1"/>
          </p:cNvSpPr>
          <p:nvPr>
            <p:ph type="title"/>
          </p:nvPr>
        </p:nvSpPr>
        <p:spPr>
          <a:xfrm>
            <a:off x="4457221" y="2295159"/>
            <a:ext cx="3903982" cy="13734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Post- reading</a:t>
            </a:r>
            <a:endParaRPr sz="4000" dirty="0"/>
          </a:p>
        </p:txBody>
      </p:sp>
      <p:sp>
        <p:nvSpPr>
          <p:cNvPr id="4605" name="Google Shape;4605;p50"/>
          <p:cNvSpPr txBox="1">
            <a:spLocks noGrp="1"/>
          </p:cNvSpPr>
          <p:nvPr>
            <p:ph type="title" idx="2"/>
          </p:nvPr>
        </p:nvSpPr>
        <p:spPr>
          <a:xfrm>
            <a:off x="5497300" y="1950050"/>
            <a:ext cx="11199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4606" name="Google Shape;4606;p50"/>
          <p:cNvGrpSpPr/>
          <p:nvPr/>
        </p:nvGrpSpPr>
        <p:grpSpPr>
          <a:xfrm>
            <a:off x="1358038" y="774367"/>
            <a:ext cx="1152100" cy="1189785"/>
            <a:chOff x="7310086" y="304400"/>
            <a:chExt cx="550375" cy="568378"/>
          </a:xfrm>
        </p:grpSpPr>
        <p:sp>
          <p:nvSpPr>
            <p:cNvPr id="4607" name="Google Shape;4607;p50"/>
            <p:cNvSpPr/>
            <p:nvPr/>
          </p:nvSpPr>
          <p:spPr>
            <a:xfrm>
              <a:off x="7310086" y="304400"/>
              <a:ext cx="550375" cy="568378"/>
            </a:xfrm>
            <a:custGeom>
              <a:avLst/>
              <a:gdLst/>
              <a:ahLst/>
              <a:cxnLst/>
              <a:rect l="l" t="t" r="r" b="b"/>
              <a:pathLst>
                <a:path w="7276" h="7514" extrusionOk="0">
                  <a:moveTo>
                    <a:pt x="3463" y="0"/>
                  </a:moveTo>
                  <a:cubicBezTo>
                    <a:pt x="3389" y="0"/>
                    <a:pt x="3313" y="13"/>
                    <a:pt x="3236" y="40"/>
                  </a:cubicBezTo>
                  <a:cubicBezTo>
                    <a:pt x="3144" y="76"/>
                    <a:pt x="3038" y="110"/>
                    <a:pt x="2945" y="157"/>
                  </a:cubicBezTo>
                  <a:lnTo>
                    <a:pt x="2876" y="194"/>
                  </a:lnTo>
                  <a:cubicBezTo>
                    <a:pt x="2596" y="320"/>
                    <a:pt x="2306" y="448"/>
                    <a:pt x="2015" y="588"/>
                  </a:cubicBezTo>
                  <a:lnTo>
                    <a:pt x="1979" y="613"/>
                  </a:lnTo>
                  <a:cubicBezTo>
                    <a:pt x="1769" y="705"/>
                    <a:pt x="1560" y="808"/>
                    <a:pt x="1361" y="937"/>
                  </a:cubicBezTo>
                  <a:cubicBezTo>
                    <a:pt x="1211" y="1032"/>
                    <a:pt x="1037" y="1124"/>
                    <a:pt x="839" y="1216"/>
                  </a:cubicBezTo>
                  <a:cubicBezTo>
                    <a:pt x="710" y="1264"/>
                    <a:pt x="593" y="1334"/>
                    <a:pt x="467" y="1392"/>
                  </a:cubicBezTo>
                  <a:cubicBezTo>
                    <a:pt x="420" y="1415"/>
                    <a:pt x="372" y="1451"/>
                    <a:pt x="339" y="1473"/>
                  </a:cubicBezTo>
                  <a:cubicBezTo>
                    <a:pt x="328" y="1484"/>
                    <a:pt x="314" y="1496"/>
                    <a:pt x="303" y="1507"/>
                  </a:cubicBezTo>
                  <a:cubicBezTo>
                    <a:pt x="258" y="1532"/>
                    <a:pt x="222" y="1565"/>
                    <a:pt x="210" y="1613"/>
                  </a:cubicBezTo>
                  <a:cubicBezTo>
                    <a:pt x="199" y="1624"/>
                    <a:pt x="188" y="1646"/>
                    <a:pt x="174" y="1660"/>
                  </a:cubicBezTo>
                  <a:cubicBezTo>
                    <a:pt x="104" y="1764"/>
                    <a:pt x="1" y="1940"/>
                    <a:pt x="60" y="2172"/>
                  </a:cubicBezTo>
                  <a:cubicBezTo>
                    <a:pt x="104" y="2311"/>
                    <a:pt x="141" y="2462"/>
                    <a:pt x="188" y="2602"/>
                  </a:cubicBezTo>
                  <a:lnTo>
                    <a:pt x="210" y="2708"/>
                  </a:lnTo>
                  <a:cubicBezTo>
                    <a:pt x="244" y="2800"/>
                    <a:pt x="269" y="2904"/>
                    <a:pt x="303" y="2999"/>
                  </a:cubicBezTo>
                  <a:cubicBezTo>
                    <a:pt x="350" y="3172"/>
                    <a:pt x="409" y="3359"/>
                    <a:pt x="453" y="3532"/>
                  </a:cubicBezTo>
                  <a:cubicBezTo>
                    <a:pt x="479" y="3602"/>
                    <a:pt x="490" y="3686"/>
                    <a:pt x="512" y="3756"/>
                  </a:cubicBezTo>
                  <a:cubicBezTo>
                    <a:pt x="523" y="3848"/>
                    <a:pt x="548" y="3951"/>
                    <a:pt x="582" y="4046"/>
                  </a:cubicBezTo>
                  <a:cubicBezTo>
                    <a:pt x="593" y="4105"/>
                    <a:pt x="618" y="4175"/>
                    <a:pt x="629" y="4231"/>
                  </a:cubicBezTo>
                  <a:cubicBezTo>
                    <a:pt x="710" y="4488"/>
                    <a:pt x="780" y="4733"/>
                    <a:pt x="828" y="4977"/>
                  </a:cubicBezTo>
                  <a:cubicBezTo>
                    <a:pt x="850" y="5069"/>
                    <a:pt x="886" y="5153"/>
                    <a:pt x="909" y="5234"/>
                  </a:cubicBezTo>
                  <a:lnTo>
                    <a:pt x="931" y="5267"/>
                  </a:lnTo>
                  <a:cubicBezTo>
                    <a:pt x="942" y="5315"/>
                    <a:pt x="968" y="5362"/>
                    <a:pt x="990" y="5407"/>
                  </a:cubicBezTo>
                  <a:cubicBezTo>
                    <a:pt x="1012" y="5465"/>
                    <a:pt x="1037" y="5524"/>
                    <a:pt x="1060" y="5572"/>
                  </a:cubicBezTo>
                  <a:cubicBezTo>
                    <a:pt x="1130" y="5815"/>
                    <a:pt x="1199" y="6072"/>
                    <a:pt x="1280" y="6326"/>
                  </a:cubicBezTo>
                  <a:cubicBezTo>
                    <a:pt x="1339" y="6535"/>
                    <a:pt x="1398" y="6745"/>
                    <a:pt x="1456" y="6954"/>
                  </a:cubicBezTo>
                  <a:lnTo>
                    <a:pt x="1468" y="6968"/>
                  </a:lnTo>
                  <a:cubicBezTo>
                    <a:pt x="1501" y="7072"/>
                    <a:pt x="1537" y="7223"/>
                    <a:pt x="1655" y="7351"/>
                  </a:cubicBezTo>
                  <a:cubicBezTo>
                    <a:pt x="1747" y="7457"/>
                    <a:pt x="1864" y="7513"/>
                    <a:pt x="2004" y="7513"/>
                  </a:cubicBezTo>
                  <a:lnTo>
                    <a:pt x="2037" y="7513"/>
                  </a:lnTo>
                  <a:cubicBezTo>
                    <a:pt x="2339" y="7502"/>
                    <a:pt x="2644" y="7410"/>
                    <a:pt x="2982" y="7234"/>
                  </a:cubicBezTo>
                  <a:cubicBezTo>
                    <a:pt x="3401" y="7013"/>
                    <a:pt x="3865" y="6829"/>
                    <a:pt x="4390" y="6653"/>
                  </a:cubicBezTo>
                  <a:cubicBezTo>
                    <a:pt x="4809" y="6513"/>
                    <a:pt x="5239" y="6351"/>
                    <a:pt x="5669" y="6164"/>
                  </a:cubicBezTo>
                  <a:cubicBezTo>
                    <a:pt x="5717" y="6234"/>
                    <a:pt x="5787" y="6304"/>
                    <a:pt x="5856" y="6373"/>
                  </a:cubicBezTo>
                  <a:cubicBezTo>
                    <a:pt x="5926" y="6432"/>
                    <a:pt x="5996" y="6454"/>
                    <a:pt x="6030" y="6466"/>
                  </a:cubicBezTo>
                  <a:cubicBezTo>
                    <a:pt x="6066" y="6477"/>
                    <a:pt x="6104" y="6483"/>
                    <a:pt x="6140" y="6483"/>
                  </a:cubicBezTo>
                  <a:cubicBezTo>
                    <a:pt x="6184" y="6483"/>
                    <a:pt x="6226" y="6474"/>
                    <a:pt x="6264" y="6454"/>
                  </a:cubicBezTo>
                  <a:cubicBezTo>
                    <a:pt x="6334" y="6421"/>
                    <a:pt x="6390" y="6351"/>
                    <a:pt x="6415" y="6281"/>
                  </a:cubicBezTo>
                  <a:lnTo>
                    <a:pt x="6426" y="6270"/>
                  </a:lnTo>
                  <a:cubicBezTo>
                    <a:pt x="6438" y="6245"/>
                    <a:pt x="6460" y="6175"/>
                    <a:pt x="6460" y="6094"/>
                  </a:cubicBezTo>
                  <a:cubicBezTo>
                    <a:pt x="6449" y="6024"/>
                    <a:pt x="6460" y="5977"/>
                    <a:pt x="6485" y="5932"/>
                  </a:cubicBezTo>
                  <a:cubicBezTo>
                    <a:pt x="6507" y="5884"/>
                    <a:pt x="6519" y="5837"/>
                    <a:pt x="6530" y="5803"/>
                  </a:cubicBezTo>
                  <a:cubicBezTo>
                    <a:pt x="6669" y="5792"/>
                    <a:pt x="6798" y="5781"/>
                    <a:pt x="6915" y="5767"/>
                  </a:cubicBezTo>
                  <a:lnTo>
                    <a:pt x="6938" y="5767"/>
                  </a:lnTo>
                  <a:cubicBezTo>
                    <a:pt x="7077" y="5756"/>
                    <a:pt x="7183" y="5686"/>
                    <a:pt x="7228" y="5572"/>
                  </a:cubicBezTo>
                  <a:cubicBezTo>
                    <a:pt x="7276" y="5454"/>
                    <a:pt x="7264" y="5326"/>
                    <a:pt x="7172" y="5222"/>
                  </a:cubicBezTo>
                  <a:cubicBezTo>
                    <a:pt x="7147" y="5186"/>
                    <a:pt x="7125" y="5153"/>
                    <a:pt x="7102" y="5127"/>
                  </a:cubicBezTo>
                  <a:cubicBezTo>
                    <a:pt x="7088" y="5116"/>
                    <a:pt x="7077" y="5105"/>
                    <a:pt x="7066" y="5083"/>
                  </a:cubicBezTo>
                  <a:cubicBezTo>
                    <a:pt x="6974" y="4977"/>
                    <a:pt x="6868" y="4859"/>
                    <a:pt x="6728" y="4767"/>
                  </a:cubicBezTo>
                  <a:cubicBezTo>
                    <a:pt x="6728" y="4708"/>
                    <a:pt x="6728" y="4650"/>
                    <a:pt x="6717" y="4594"/>
                  </a:cubicBezTo>
                  <a:cubicBezTo>
                    <a:pt x="6706" y="4524"/>
                    <a:pt x="6695" y="4454"/>
                    <a:pt x="6695" y="4395"/>
                  </a:cubicBezTo>
                  <a:lnTo>
                    <a:pt x="6683" y="4300"/>
                  </a:lnTo>
                  <a:cubicBezTo>
                    <a:pt x="6658" y="4186"/>
                    <a:pt x="6600" y="4091"/>
                    <a:pt x="6507" y="4046"/>
                  </a:cubicBezTo>
                  <a:cubicBezTo>
                    <a:pt x="6453" y="4012"/>
                    <a:pt x="6394" y="3994"/>
                    <a:pt x="6334" y="3994"/>
                  </a:cubicBezTo>
                  <a:cubicBezTo>
                    <a:pt x="6291" y="3994"/>
                    <a:pt x="6248" y="4003"/>
                    <a:pt x="6206" y="4021"/>
                  </a:cubicBezTo>
                  <a:cubicBezTo>
                    <a:pt x="6088" y="4069"/>
                    <a:pt x="5937" y="4138"/>
                    <a:pt x="5809" y="4256"/>
                  </a:cubicBezTo>
                  <a:cubicBezTo>
                    <a:pt x="5669" y="3918"/>
                    <a:pt x="5541" y="3591"/>
                    <a:pt x="5401" y="3267"/>
                  </a:cubicBezTo>
                  <a:cubicBezTo>
                    <a:pt x="5356" y="3161"/>
                    <a:pt x="5309" y="3068"/>
                    <a:pt x="5261" y="2973"/>
                  </a:cubicBezTo>
                  <a:cubicBezTo>
                    <a:pt x="5228" y="2904"/>
                    <a:pt x="5192" y="2834"/>
                    <a:pt x="5158" y="2753"/>
                  </a:cubicBezTo>
                  <a:cubicBezTo>
                    <a:pt x="5122" y="2683"/>
                    <a:pt x="5088" y="2602"/>
                    <a:pt x="5052" y="2510"/>
                  </a:cubicBezTo>
                  <a:cubicBezTo>
                    <a:pt x="5029" y="2451"/>
                    <a:pt x="5018" y="2392"/>
                    <a:pt x="4982" y="2334"/>
                  </a:cubicBezTo>
                  <a:cubicBezTo>
                    <a:pt x="4948" y="2242"/>
                    <a:pt x="4912" y="2149"/>
                    <a:pt x="4867" y="2054"/>
                  </a:cubicBezTo>
                  <a:cubicBezTo>
                    <a:pt x="4831" y="1962"/>
                    <a:pt x="4798" y="1881"/>
                    <a:pt x="4761" y="1800"/>
                  </a:cubicBezTo>
                  <a:cubicBezTo>
                    <a:pt x="4750" y="1753"/>
                    <a:pt x="4728" y="1705"/>
                    <a:pt x="4714" y="1660"/>
                  </a:cubicBezTo>
                  <a:cubicBezTo>
                    <a:pt x="4644" y="1507"/>
                    <a:pt x="4574" y="1345"/>
                    <a:pt x="4518" y="1183"/>
                  </a:cubicBezTo>
                  <a:cubicBezTo>
                    <a:pt x="4482" y="1077"/>
                    <a:pt x="4448" y="973"/>
                    <a:pt x="4401" y="856"/>
                  </a:cubicBezTo>
                  <a:cubicBezTo>
                    <a:pt x="4379" y="764"/>
                    <a:pt x="4353" y="683"/>
                    <a:pt x="4320" y="599"/>
                  </a:cubicBezTo>
                  <a:cubicBezTo>
                    <a:pt x="4272" y="448"/>
                    <a:pt x="4180" y="320"/>
                    <a:pt x="4052" y="227"/>
                  </a:cubicBezTo>
                  <a:cubicBezTo>
                    <a:pt x="3971" y="169"/>
                    <a:pt x="3901" y="135"/>
                    <a:pt x="3831" y="99"/>
                  </a:cubicBezTo>
                  <a:lnTo>
                    <a:pt x="3806" y="88"/>
                  </a:lnTo>
                  <a:cubicBezTo>
                    <a:pt x="3693" y="31"/>
                    <a:pt x="3580" y="0"/>
                    <a:pt x="3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50"/>
            <p:cNvSpPr/>
            <p:nvPr/>
          </p:nvSpPr>
          <p:spPr>
            <a:xfrm>
              <a:off x="7358496" y="331328"/>
              <a:ext cx="388500" cy="505519"/>
            </a:xfrm>
            <a:custGeom>
              <a:avLst/>
              <a:gdLst/>
              <a:ahLst/>
              <a:cxnLst/>
              <a:rect l="l" t="t" r="r" b="b"/>
              <a:pathLst>
                <a:path w="5136" h="6683" extrusionOk="0">
                  <a:moveTo>
                    <a:pt x="2856" y="1"/>
                  </a:moveTo>
                  <a:cubicBezTo>
                    <a:pt x="2827" y="1"/>
                    <a:pt x="2796" y="4"/>
                    <a:pt x="2761" y="11"/>
                  </a:cubicBezTo>
                  <a:cubicBezTo>
                    <a:pt x="2677" y="33"/>
                    <a:pt x="2585" y="70"/>
                    <a:pt x="2504" y="103"/>
                  </a:cubicBezTo>
                  <a:cubicBezTo>
                    <a:pt x="2481" y="103"/>
                    <a:pt x="2467" y="117"/>
                    <a:pt x="2456" y="128"/>
                  </a:cubicBezTo>
                  <a:cubicBezTo>
                    <a:pt x="2177" y="243"/>
                    <a:pt x="1898" y="383"/>
                    <a:pt x="1618" y="511"/>
                  </a:cubicBezTo>
                  <a:cubicBezTo>
                    <a:pt x="1386" y="628"/>
                    <a:pt x="1154" y="746"/>
                    <a:pt x="920" y="860"/>
                  </a:cubicBezTo>
                  <a:cubicBezTo>
                    <a:pt x="828" y="908"/>
                    <a:pt x="828" y="989"/>
                    <a:pt x="805" y="1081"/>
                  </a:cubicBezTo>
                  <a:cubicBezTo>
                    <a:pt x="828" y="1081"/>
                    <a:pt x="828" y="1081"/>
                    <a:pt x="839" y="1095"/>
                  </a:cubicBezTo>
                  <a:cubicBezTo>
                    <a:pt x="850" y="1106"/>
                    <a:pt x="875" y="1117"/>
                    <a:pt x="886" y="1128"/>
                  </a:cubicBezTo>
                  <a:cubicBezTo>
                    <a:pt x="861" y="1128"/>
                    <a:pt x="850" y="1140"/>
                    <a:pt x="828" y="1151"/>
                  </a:cubicBezTo>
                  <a:cubicBezTo>
                    <a:pt x="816" y="1151"/>
                    <a:pt x="791" y="1151"/>
                    <a:pt x="791" y="1165"/>
                  </a:cubicBezTo>
                  <a:cubicBezTo>
                    <a:pt x="747" y="1235"/>
                    <a:pt x="710" y="1316"/>
                    <a:pt x="677" y="1397"/>
                  </a:cubicBezTo>
                  <a:cubicBezTo>
                    <a:pt x="688" y="1408"/>
                    <a:pt x="699" y="1408"/>
                    <a:pt x="699" y="1408"/>
                  </a:cubicBezTo>
                  <a:cubicBezTo>
                    <a:pt x="710" y="1430"/>
                    <a:pt x="735" y="1444"/>
                    <a:pt x="747" y="1455"/>
                  </a:cubicBezTo>
                  <a:cubicBezTo>
                    <a:pt x="721" y="1466"/>
                    <a:pt x="699" y="1466"/>
                    <a:pt x="677" y="1478"/>
                  </a:cubicBezTo>
                  <a:cubicBezTo>
                    <a:pt x="666" y="1478"/>
                    <a:pt x="640" y="1489"/>
                    <a:pt x="629" y="1500"/>
                  </a:cubicBezTo>
                  <a:cubicBezTo>
                    <a:pt x="607" y="1548"/>
                    <a:pt x="582" y="1606"/>
                    <a:pt x="559" y="1654"/>
                  </a:cubicBezTo>
                  <a:cubicBezTo>
                    <a:pt x="548" y="1687"/>
                    <a:pt x="537" y="1724"/>
                    <a:pt x="571" y="1746"/>
                  </a:cubicBezTo>
                  <a:cubicBezTo>
                    <a:pt x="582" y="1746"/>
                    <a:pt x="582" y="1768"/>
                    <a:pt x="582" y="1779"/>
                  </a:cubicBezTo>
                  <a:lnTo>
                    <a:pt x="512" y="1779"/>
                  </a:lnTo>
                  <a:cubicBezTo>
                    <a:pt x="467" y="1874"/>
                    <a:pt x="420" y="1955"/>
                    <a:pt x="372" y="2048"/>
                  </a:cubicBezTo>
                  <a:cubicBezTo>
                    <a:pt x="361" y="2059"/>
                    <a:pt x="372" y="2084"/>
                    <a:pt x="372" y="2106"/>
                  </a:cubicBezTo>
                  <a:lnTo>
                    <a:pt x="372" y="2154"/>
                  </a:lnTo>
                  <a:lnTo>
                    <a:pt x="339" y="2154"/>
                  </a:lnTo>
                  <a:cubicBezTo>
                    <a:pt x="316" y="2154"/>
                    <a:pt x="291" y="2154"/>
                    <a:pt x="291" y="2165"/>
                  </a:cubicBezTo>
                  <a:cubicBezTo>
                    <a:pt x="233" y="2224"/>
                    <a:pt x="188" y="2282"/>
                    <a:pt x="140" y="2338"/>
                  </a:cubicBezTo>
                  <a:cubicBezTo>
                    <a:pt x="140" y="2374"/>
                    <a:pt x="152" y="2397"/>
                    <a:pt x="152" y="2422"/>
                  </a:cubicBezTo>
                  <a:cubicBezTo>
                    <a:pt x="129" y="2422"/>
                    <a:pt x="107" y="2408"/>
                    <a:pt x="93" y="2408"/>
                  </a:cubicBezTo>
                  <a:cubicBezTo>
                    <a:pt x="1" y="2455"/>
                    <a:pt x="1" y="2514"/>
                    <a:pt x="23" y="2606"/>
                  </a:cubicBezTo>
                  <a:cubicBezTo>
                    <a:pt x="82" y="2827"/>
                    <a:pt x="140" y="3050"/>
                    <a:pt x="188" y="3271"/>
                  </a:cubicBezTo>
                  <a:cubicBezTo>
                    <a:pt x="233" y="3433"/>
                    <a:pt x="280" y="3609"/>
                    <a:pt x="316" y="3782"/>
                  </a:cubicBezTo>
                  <a:cubicBezTo>
                    <a:pt x="332" y="3779"/>
                    <a:pt x="346" y="3778"/>
                    <a:pt x="358" y="3778"/>
                  </a:cubicBezTo>
                  <a:cubicBezTo>
                    <a:pt x="433" y="3778"/>
                    <a:pt x="470" y="3829"/>
                    <a:pt x="490" y="3889"/>
                  </a:cubicBezTo>
                  <a:cubicBezTo>
                    <a:pt x="501" y="3922"/>
                    <a:pt x="512" y="3970"/>
                    <a:pt x="526" y="4014"/>
                  </a:cubicBezTo>
                  <a:cubicBezTo>
                    <a:pt x="559" y="4168"/>
                    <a:pt x="596" y="4330"/>
                    <a:pt x="629" y="4492"/>
                  </a:cubicBezTo>
                  <a:cubicBezTo>
                    <a:pt x="666" y="4598"/>
                    <a:pt x="666" y="4621"/>
                    <a:pt x="571" y="4690"/>
                  </a:cubicBezTo>
                  <a:cubicBezTo>
                    <a:pt x="582" y="4713"/>
                    <a:pt x="607" y="4738"/>
                    <a:pt x="618" y="4760"/>
                  </a:cubicBezTo>
                  <a:cubicBezTo>
                    <a:pt x="666" y="4878"/>
                    <a:pt x="721" y="4992"/>
                    <a:pt x="758" y="5109"/>
                  </a:cubicBezTo>
                  <a:cubicBezTo>
                    <a:pt x="816" y="5297"/>
                    <a:pt x="861" y="5495"/>
                    <a:pt x="920" y="5679"/>
                  </a:cubicBezTo>
                  <a:cubicBezTo>
                    <a:pt x="920" y="5690"/>
                    <a:pt x="931" y="5727"/>
                    <a:pt x="945" y="5727"/>
                  </a:cubicBezTo>
                  <a:cubicBezTo>
                    <a:pt x="1037" y="5749"/>
                    <a:pt x="1059" y="5830"/>
                    <a:pt x="1085" y="5900"/>
                  </a:cubicBezTo>
                  <a:cubicBezTo>
                    <a:pt x="1118" y="6040"/>
                    <a:pt x="1154" y="6193"/>
                    <a:pt x="1199" y="6333"/>
                  </a:cubicBezTo>
                  <a:cubicBezTo>
                    <a:pt x="1210" y="6378"/>
                    <a:pt x="1210" y="6425"/>
                    <a:pt x="1177" y="6473"/>
                  </a:cubicBezTo>
                  <a:cubicBezTo>
                    <a:pt x="1166" y="6473"/>
                    <a:pt x="1166" y="6495"/>
                    <a:pt x="1166" y="6506"/>
                  </a:cubicBezTo>
                  <a:cubicBezTo>
                    <a:pt x="1166" y="6529"/>
                    <a:pt x="1177" y="6543"/>
                    <a:pt x="1188" y="6565"/>
                  </a:cubicBezTo>
                  <a:cubicBezTo>
                    <a:pt x="1199" y="6598"/>
                    <a:pt x="1210" y="6635"/>
                    <a:pt x="1224" y="6682"/>
                  </a:cubicBezTo>
                  <a:cubicBezTo>
                    <a:pt x="1316" y="6576"/>
                    <a:pt x="1420" y="6517"/>
                    <a:pt x="1548" y="6506"/>
                  </a:cubicBezTo>
                  <a:cubicBezTo>
                    <a:pt x="1573" y="6495"/>
                    <a:pt x="1585" y="6495"/>
                    <a:pt x="1596" y="6484"/>
                  </a:cubicBezTo>
                  <a:cubicBezTo>
                    <a:pt x="1945" y="6333"/>
                    <a:pt x="2305" y="6179"/>
                    <a:pt x="2655" y="6040"/>
                  </a:cubicBezTo>
                  <a:cubicBezTo>
                    <a:pt x="3074" y="5866"/>
                    <a:pt x="3493" y="5704"/>
                    <a:pt x="3912" y="5551"/>
                  </a:cubicBezTo>
                  <a:cubicBezTo>
                    <a:pt x="4158" y="5470"/>
                    <a:pt x="4412" y="5411"/>
                    <a:pt x="4658" y="5330"/>
                  </a:cubicBezTo>
                  <a:cubicBezTo>
                    <a:pt x="4772" y="5285"/>
                    <a:pt x="4890" y="5238"/>
                    <a:pt x="4996" y="5179"/>
                  </a:cubicBezTo>
                  <a:cubicBezTo>
                    <a:pt x="5088" y="5121"/>
                    <a:pt x="5135" y="5062"/>
                    <a:pt x="5052" y="4936"/>
                  </a:cubicBezTo>
                  <a:cubicBezTo>
                    <a:pt x="5040" y="4922"/>
                    <a:pt x="5029" y="4900"/>
                    <a:pt x="5029" y="4878"/>
                  </a:cubicBezTo>
                  <a:cubicBezTo>
                    <a:pt x="4912" y="4609"/>
                    <a:pt x="4809" y="4330"/>
                    <a:pt x="4691" y="4062"/>
                  </a:cubicBezTo>
                  <a:cubicBezTo>
                    <a:pt x="4552" y="3749"/>
                    <a:pt x="4401" y="3433"/>
                    <a:pt x="4261" y="3120"/>
                  </a:cubicBezTo>
                  <a:cubicBezTo>
                    <a:pt x="4191" y="2944"/>
                    <a:pt x="4121" y="2757"/>
                    <a:pt x="4040" y="2573"/>
                  </a:cubicBezTo>
                  <a:cubicBezTo>
                    <a:pt x="3982" y="2606"/>
                    <a:pt x="3923" y="2631"/>
                    <a:pt x="3864" y="2665"/>
                  </a:cubicBezTo>
                  <a:cubicBezTo>
                    <a:pt x="3632" y="2816"/>
                    <a:pt x="3375" y="2933"/>
                    <a:pt x="3121" y="3037"/>
                  </a:cubicBezTo>
                  <a:cubicBezTo>
                    <a:pt x="3015" y="3073"/>
                    <a:pt x="2912" y="3095"/>
                    <a:pt x="2794" y="3106"/>
                  </a:cubicBezTo>
                  <a:cubicBezTo>
                    <a:pt x="2778" y="3110"/>
                    <a:pt x="2762" y="3112"/>
                    <a:pt x="2746" y="3112"/>
                  </a:cubicBezTo>
                  <a:cubicBezTo>
                    <a:pt x="2704" y="3112"/>
                    <a:pt x="2665" y="3100"/>
                    <a:pt x="2632" y="3084"/>
                  </a:cubicBezTo>
                  <a:cubicBezTo>
                    <a:pt x="2607" y="3073"/>
                    <a:pt x="2596" y="3050"/>
                    <a:pt x="2585" y="3037"/>
                  </a:cubicBezTo>
                  <a:cubicBezTo>
                    <a:pt x="2526" y="2944"/>
                    <a:pt x="2467" y="2852"/>
                    <a:pt x="2445" y="2746"/>
                  </a:cubicBezTo>
                  <a:cubicBezTo>
                    <a:pt x="2412" y="2606"/>
                    <a:pt x="2445" y="2467"/>
                    <a:pt x="2562" y="2374"/>
                  </a:cubicBezTo>
                  <a:cubicBezTo>
                    <a:pt x="2691" y="2246"/>
                    <a:pt x="2853" y="2165"/>
                    <a:pt x="3026" y="2095"/>
                  </a:cubicBezTo>
                  <a:cubicBezTo>
                    <a:pt x="3166" y="2036"/>
                    <a:pt x="3320" y="1978"/>
                    <a:pt x="3459" y="1933"/>
                  </a:cubicBezTo>
                  <a:cubicBezTo>
                    <a:pt x="3504" y="1908"/>
                    <a:pt x="3540" y="1897"/>
                    <a:pt x="3585" y="1886"/>
                  </a:cubicBezTo>
                  <a:cubicBezTo>
                    <a:pt x="3725" y="1827"/>
                    <a:pt x="3702" y="1838"/>
                    <a:pt x="3669" y="1724"/>
                  </a:cubicBezTo>
                  <a:cubicBezTo>
                    <a:pt x="3529" y="1349"/>
                    <a:pt x="3401" y="989"/>
                    <a:pt x="3261" y="617"/>
                  </a:cubicBezTo>
                  <a:cubicBezTo>
                    <a:pt x="3213" y="466"/>
                    <a:pt x="3155" y="327"/>
                    <a:pt x="3085" y="187"/>
                  </a:cubicBezTo>
                  <a:cubicBezTo>
                    <a:pt x="3029" y="56"/>
                    <a:pt x="2966" y="1"/>
                    <a:pt x="2856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50"/>
            <p:cNvSpPr/>
            <p:nvPr/>
          </p:nvSpPr>
          <p:spPr>
            <a:xfrm>
              <a:off x="7545097" y="375199"/>
              <a:ext cx="6430" cy="12557"/>
            </a:xfrm>
            <a:custGeom>
              <a:avLst/>
              <a:gdLst/>
              <a:ahLst/>
              <a:cxnLst/>
              <a:rect l="l" t="t" r="r" b="b"/>
              <a:pathLst>
                <a:path w="85" h="166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71"/>
                    <a:pt x="26" y="118"/>
                    <a:pt x="37" y="166"/>
                  </a:cubicBezTo>
                  <a:cubicBezTo>
                    <a:pt x="48" y="166"/>
                    <a:pt x="59" y="166"/>
                    <a:pt x="59" y="152"/>
                  </a:cubicBezTo>
                  <a:cubicBezTo>
                    <a:pt x="84" y="96"/>
                    <a:pt x="70" y="37"/>
                    <a:pt x="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0"/>
            <p:cNvSpPr/>
            <p:nvPr/>
          </p:nvSpPr>
          <p:spPr>
            <a:xfrm>
              <a:off x="7391928" y="584795"/>
              <a:ext cx="19516" cy="4387"/>
            </a:xfrm>
            <a:custGeom>
              <a:avLst/>
              <a:gdLst/>
              <a:ahLst/>
              <a:cxnLst/>
              <a:rect l="l" t="t" r="r" b="b"/>
              <a:pathLst>
                <a:path w="258" h="58" extrusionOk="0">
                  <a:moveTo>
                    <a:pt x="86" y="0"/>
                  </a:moveTo>
                  <a:cubicBezTo>
                    <a:pt x="45" y="0"/>
                    <a:pt x="10" y="4"/>
                    <a:pt x="0" y="12"/>
                  </a:cubicBezTo>
                  <a:cubicBezTo>
                    <a:pt x="31" y="43"/>
                    <a:pt x="91" y="58"/>
                    <a:pt x="146" y="58"/>
                  </a:cubicBezTo>
                  <a:cubicBezTo>
                    <a:pt x="196" y="58"/>
                    <a:pt x="241" y="46"/>
                    <a:pt x="257" y="24"/>
                  </a:cubicBezTo>
                  <a:cubicBezTo>
                    <a:pt x="236" y="10"/>
                    <a:pt x="153" y="0"/>
                    <a:pt x="8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0"/>
            <p:cNvSpPr/>
            <p:nvPr/>
          </p:nvSpPr>
          <p:spPr>
            <a:xfrm>
              <a:off x="7674591" y="584039"/>
              <a:ext cx="12330" cy="21180"/>
            </a:xfrm>
            <a:custGeom>
              <a:avLst/>
              <a:gdLst/>
              <a:ahLst/>
              <a:cxnLst/>
              <a:rect l="l" t="t" r="r" b="b"/>
              <a:pathLst>
                <a:path w="163" h="280" extrusionOk="0">
                  <a:moveTo>
                    <a:pt x="1" y="0"/>
                  </a:moveTo>
                  <a:cubicBezTo>
                    <a:pt x="34" y="103"/>
                    <a:pt x="71" y="198"/>
                    <a:pt x="118" y="279"/>
                  </a:cubicBezTo>
                  <a:lnTo>
                    <a:pt x="152" y="279"/>
                  </a:lnTo>
                  <a:cubicBezTo>
                    <a:pt x="152" y="268"/>
                    <a:pt x="163" y="254"/>
                    <a:pt x="152" y="243"/>
                  </a:cubicBezTo>
                  <a:cubicBezTo>
                    <a:pt x="118" y="162"/>
                    <a:pt x="82" y="92"/>
                    <a:pt x="48" y="11"/>
                  </a:cubicBezTo>
                  <a:cubicBezTo>
                    <a:pt x="48" y="0"/>
                    <a:pt x="34" y="0"/>
                    <a:pt x="2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0"/>
            <p:cNvSpPr/>
            <p:nvPr/>
          </p:nvSpPr>
          <p:spPr>
            <a:xfrm>
              <a:off x="7665742" y="558397"/>
              <a:ext cx="8094" cy="16793"/>
            </a:xfrm>
            <a:custGeom>
              <a:avLst/>
              <a:gdLst/>
              <a:ahLst/>
              <a:cxnLst/>
              <a:rect l="l" t="t" r="r" b="b"/>
              <a:pathLst>
                <a:path w="107" h="222" extrusionOk="0">
                  <a:moveTo>
                    <a:pt x="1" y="1"/>
                  </a:moveTo>
                  <a:cubicBezTo>
                    <a:pt x="1" y="71"/>
                    <a:pt x="59" y="211"/>
                    <a:pt x="107" y="222"/>
                  </a:cubicBezTo>
                  <a:cubicBezTo>
                    <a:pt x="70" y="141"/>
                    <a:pt x="48" y="71"/>
                    <a:pt x="12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0"/>
            <p:cNvSpPr/>
            <p:nvPr/>
          </p:nvSpPr>
          <p:spPr>
            <a:xfrm>
              <a:off x="7517867" y="755210"/>
              <a:ext cx="11422" cy="4917"/>
            </a:xfrm>
            <a:custGeom>
              <a:avLst/>
              <a:gdLst/>
              <a:ahLst/>
              <a:cxnLst/>
              <a:rect l="l" t="t" r="r" b="b"/>
              <a:pathLst>
                <a:path w="151" h="65" extrusionOk="0">
                  <a:moveTo>
                    <a:pt x="53" y="1"/>
                  </a:moveTo>
                  <a:cubicBezTo>
                    <a:pt x="34" y="1"/>
                    <a:pt x="15" y="6"/>
                    <a:pt x="0" y="17"/>
                  </a:cubicBezTo>
                  <a:cubicBezTo>
                    <a:pt x="48" y="42"/>
                    <a:pt x="106" y="53"/>
                    <a:pt x="151" y="64"/>
                  </a:cubicBezTo>
                  <a:cubicBezTo>
                    <a:pt x="136" y="24"/>
                    <a:pt x="93" y="1"/>
                    <a:pt x="53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0"/>
            <p:cNvSpPr/>
            <p:nvPr/>
          </p:nvSpPr>
          <p:spPr>
            <a:xfrm>
              <a:off x="7488065" y="773364"/>
              <a:ext cx="36006" cy="17625"/>
            </a:xfrm>
            <a:custGeom>
              <a:avLst/>
              <a:gdLst/>
              <a:ahLst/>
              <a:cxnLst/>
              <a:rect l="l" t="t" r="r" b="b"/>
              <a:pathLst>
                <a:path w="476" h="233" extrusionOk="0">
                  <a:moveTo>
                    <a:pt x="464" y="0"/>
                  </a:moveTo>
                  <a:cubicBezTo>
                    <a:pt x="313" y="81"/>
                    <a:pt x="162" y="151"/>
                    <a:pt x="0" y="232"/>
                  </a:cubicBezTo>
                  <a:cubicBezTo>
                    <a:pt x="2" y="232"/>
                    <a:pt x="4" y="233"/>
                    <a:pt x="7" y="233"/>
                  </a:cubicBezTo>
                  <a:cubicBezTo>
                    <a:pt x="80" y="233"/>
                    <a:pt x="421" y="79"/>
                    <a:pt x="475" y="11"/>
                  </a:cubicBezTo>
                  <a:cubicBezTo>
                    <a:pt x="464" y="11"/>
                    <a:pt x="464" y="11"/>
                    <a:pt x="464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0"/>
            <p:cNvSpPr/>
            <p:nvPr/>
          </p:nvSpPr>
          <p:spPr>
            <a:xfrm>
              <a:off x="7480048" y="382385"/>
              <a:ext cx="45083" cy="9304"/>
            </a:xfrm>
            <a:custGeom>
              <a:avLst/>
              <a:gdLst/>
              <a:ahLst/>
              <a:cxnLst/>
              <a:rect l="l" t="t" r="r" b="b"/>
              <a:pathLst>
                <a:path w="596" h="123" extrusionOk="0">
                  <a:moveTo>
                    <a:pt x="595" y="1"/>
                  </a:moveTo>
                  <a:lnTo>
                    <a:pt x="595" y="1"/>
                  </a:lnTo>
                  <a:cubicBezTo>
                    <a:pt x="386" y="12"/>
                    <a:pt x="198" y="82"/>
                    <a:pt x="0" y="104"/>
                  </a:cubicBezTo>
                  <a:cubicBezTo>
                    <a:pt x="11" y="117"/>
                    <a:pt x="44" y="123"/>
                    <a:pt x="91" y="123"/>
                  </a:cubicBezTo>
                  <a:cubicBezTo>
                    <a:pt x="252" y="123"/>
                    <a:pt x="567" y="55"/>
                    <a:pt x="59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0"/>
            <p:cNvSpPr/>
            <p:nvPr/>
          </p:nvSpPr>
          <p:spPr>
            <a:xfrm>
              <a:off x="7479140" y="424667"/>
              <a:ext cx="11498" cy="4312"/>
            </a:xfrm>
            <a:custGeom>
              <a:avLst/>
              <a:gdLst/>
              <a:ahLst/>
              <a:cxnLst/>
              <a:rect l="l" t="t" r="r" b="b"/>
              <a:pathLst>
                <a:path w="152" h="57" extrusionOk="0">
                  <a:moveTo>
                    <a:pt x="12" y="1"/>
                  </a:moveTo>
                  <a:cubicBezTo>
                    <a:pt x="12" y="1"/>
                    <a:pt x="1" y="23"/>
                    <a:pt x="1" y="34"/>
                  </a:cubicBezTo>
                  <a:cubicBezTo>
                    <a:pt x="7" y="47"/>
                    <a:pt x="38" y="56"/>
                    <a:pt x="73" y="56"/>
                  </a:cubicBezTo>
                  <a:cubicBezTo>
                    <a:pt x="101" y="56"/>
                    <a:pt x="131" y="50"/>
                    <a:pt x="152" y="34"/>
                  </a:cubicBezTo>
                  <a:cubicBezTo>
                    <a:pt x="93" y="23"/>
                    <a:pt x="59" y="12"/>
                    <a:pt x="12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0"/>
            <p:cNvSpPr/>
            <p:nvPr/>
          </p:nvSpPr>
          <p:spPr>
            <a:xfrm>
              <a:off x="7543433" y="473454"/>
              <a:ext cx="132147" cy="88275"/>
            </a:xfrm>
            <a:custGeom>
              <a:avLst/>
              <a:gdLst/>
              <a:ahLst/>
              <a:cxnLst/>
              <a:rect l="l" t="t" r="r" b="b"/>
              <a:pathLst>
                <a:path w="1747" h="1167" extrusionOk="0">
                  <a:moveTo>
                    <a:pt x="1305" y="76"/>
                  </a:moveTo>
                  <a:cubicBezTo>
                    <a:pt x="1316" y="99"/>
                    <a:pt x="1327" y="110"/>
                    <a:pt x="1338" y="135"/>
                  </a:cubicBezTo>
                  <a:cubicBezTo>
                    <a:pt x="1386" y="250"/>
                    <a:pt x="1419" y="367"/>
                    <a:pt x="1467" y="473"/>
                  </a:cubicBezTo>
                  <a:cubicBezTo>
                    <a:pt x="1467" y="495"/>
                    <a:pt x="1456" y="507"/>
                    <a:pt x="1456" y="529"/>
                  </a:cubicBezTo>
                  <a:cubicBezTo>
                    <a:pt x="1444" y="518"/>
                    <a:pt x="1419" y="507"/>
                    <a:pt x="1419" y="495"/>
                  </a:cubicBezTo>
                  <a:cubicBezTo>
                    <a:pt x="1375" y="367"/>
                    <a:pt x="1327" y="250"/>
                    <a:pt x="1294" y="124"/>
                  </a:cubicBezTo>
                  <a:lnTo>
                    <a:pt x="1294" y="88"/>
                  </a:lnTo>
                  <a:cubicBezTo>
                    <a:pt x="1305" y="88"/>
                    <a:pt x="1305" y="88"/>
                    <a:pt x="1305" y="76"/>
                  </a:cubicBezTo>
                  <a:close/>
                  <a:moveTo>
                    <a:pt x="371" y="563"/>
                  </a:moveTo>
                  <a:cubicBezTo>
                    <a:pt x="379" y="563"/>
                    <a:pt x="388" y="564"/>
                    <a:pt x="397" y="565"/>
                  </a:cubicBezTo>
                  <a:cubicBezTo>
                    <a:pt x="500" y="576"/>
                    <a:pt x="548" y="635"/>
                    <a:pt x="581" y="727"/>
                  </a:cubicBezTo>
                  <a:cubicBezTo>
                    <a:pt x="618" y="808"/>
                    <a:pt x="595" y="878"/>
                    <a:pt x="525" y="937"/>
                  </a:cubicBezTo>
                  <a:cubicBezTo>
                    <a:pt x="473" y="1002"/>
                    <a:pt x="421" y="1027"/>
                    <a:pt x="370" y="1027"/>
                  </a:cubicBezTo>
                  <a:cubicBezTo>
                    <a:pt x="328" y="1027"/>
                    <a:pt x="287" y="1011"/>
                    <a:pt x="246" y="984"/>
                  </a:cubicBezTo>
                  <a:cubicBezTo>
                    <a:pt x="162" y="914"/>
                    <a:pt x="151" y="797"/>
                    <a:pt x="221" y="694"/>
                  </a:cubicBezTo>
                  <a:cubicBezTo>
                    <a:pt x="221" y="683"/>
                    <a:pt x="232" y="669"/>
                    <a:pt x="232" y="657"/>
                  </a:cubicBezTo>
                  <a:cubicBezTo>
                    <a:pt x="264" y="596"/>
                    <a:pt x="312" y="563"/>
                    <a:pt x="371" y="563"/>
                  </a:cubicBezTo>
                  <a:close/>
                  <a:moveTo>
                    <a:pt x="1322" y="1"/>
                  </a:moveTo>
                  <a:cubicBezTo>
                    <a:pt x="1301" y="1"/>
                    <a:pt x="1281" y="7"/>
                    <a:pt x="1257" y="18"/>
                  </a:cubicBezTo>
                  <a:cubicBezTo>
                    <a:pt x="1210" y="40"/>
                    <a:pt x="1165" y="54"/>
                    <a:pt x="1118" y="76"/>
                  </a:cubicBezTo>
                  <a:cubicBezTo>
                    <a:pt x="1095" y="88"/>
                    <a:pt x="1059" y="88"/>
                    <a:pt x="1025" y="99"/>
                  </a:cubicBezTo>
                  <a:cubicBezTo>
                    <a:pt x="757" y="205"/>
                    <a:pt x="489" y="308"/>
                    <a:pt x="246" y="473"/>
                  </a:cubicBezTo>
                  <a:cubicBezTo>
                    <a:pt x="48" y="599"/>
                    <a:pt x="0" y="775"/>
                    <a:pt x="106" y="984"/>
                  </a:cubicBezTo>
                  <a:cubicBezTo>
                    <a:pt x="106" y="995"/>
                    <a:pt x="117" y="1007"/>
                    <a:pt x="129" y="1018"/>
                  </a:cubicBezTo>
                  <a:cubicBezTo>
                    <a:pt x="183" y="1127"/>
                    <a:pt x="231" y="1166"/>
                    <a:pt x="321" y="1166"/>
                  </a:cubicBezTo>
                  <a:cubicBezTo>
                    <a:pt x="346" y="1166"/>
                    <a:pt x="375" y="1163"/>
                    <a:pt x="408" y="1158"/>
                  </a:cubicBezTo>
                  <a:cubicBezTo>
                    <a:pt x="511" y="1146"/>
                    <a:pt x="629" y="1113"/>
                    <a:pt x="735" y="1065"/>
                  </a:cubicBezTo>
                  <a:cubicBezTo>
                    <a:pt x="768" y="1054"/>
                    <a:pt x="805" y="1032"/>
                    <a:pt x="838" y="1018"/>
                  </a:cubicBezTo>
                  <a:cubicBezTo>
                    <a:pt x="1014" y="926"/>
                    <a:pt x="1199" y="833"/>
                    <a:pt x="1375" y="738"/>
                  </a:cubicBezTo>
                  <a:cubicBezTo>
                    <a:pt x="1458" y="698"/>
                    <a:pt x="1537" y="642"/>
                    <a:pt x="1632" y="642"/>
                  </a:cubicBezTo>
                  <a:cubicBezTo>
                    <a:pt x="1668" y="642"/>
                    <a:pt x="1705" y="650"/>
                    <a:pt x="1746" y="669"/>
                  </a:cubicBezTo>
                  <a:cubicBezTo>
                    <a:pt x="1735" y="635"/>
                    <a:pt x="1724" y="613"/>
                    <a:pt x="1724" y="599"/>
                  </a:cubicBezTo>
                  <a:cubicBezTo>
                    <a:pt x="1676" y="473"/>
                    <a:pt x="1618" y="356"/>
                    <a:pt x="1573" y="227"/>
                  </a:cubicBezTo>
                  <a:cubicBezTo>
                    <a:pt x="1548" y="124"/>
                    <a:pt x="1478" y="65"/>
                    <a:pt x="1386" y="18"/>
                  </a:cubicBezTo>
                  <a:cubicBezTo>
                    <a:pt x="1362" y="7"/>
                    <a:pt x="1342" y="1"/>
                    <a:pt x="1322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0"/>
            <p:cNvSpPr/>
            <p:nvPr/>
          </p:nvSpPr>
          <p:spPr>
            <a:xfrm>
              <a:off x="7338224" y="404396"/>
              <a:ext cx="80181" cy="111875"/>
            </a:xfrm>
            <a:custGeom>
              <a:avLst/>
              <a:gdLst/>
              <a:ahLst/>
              <a:cxnLst/>
              <a:rect l="l" t="t" r="r" b="b"/>
              <a:pathLst>
                <a:path w="1060" h="1479" extrusionOk="0">
                  <a:moveTo>
                    <a:pt x="1037" y="0"/>
                  </a:moveTo>
                  <a:lnTo>
                    <a:pt x="1037" y="0"/>
                  </a:lnTo>
                  <a:cubicBezTo>
                    <a:pt x="956" y="45"/>
                    <a:pt x="875" y="81"/>
                    <a:pt x="794" y="129"/>
                  </a:cubicBezTo>
                  <a:cubicBezTo>
                    <a:pt x="596" y="221"/>
                    <a:pt x="386" y="313"/>
                    <a:pt x="199" y="419"/>
                  </a:cubicBezTo>
                  <a:cubicBezTo>
                    <a:pt x="59" y="500"/>
                    <a:pt x="0" y="674"/>
                    <a:pt x="48" y="827"/>
                  </a:cubicBezTo>
                  <a:cubicBezTo>
                    <a:pt x="95" y="989"/>
                    <a:pt x="151" y="1151"/>
                    <a:pt x="199" y="1327"/>
                  </a:cubicBezTo>
                  <a:cubicBezTo>
                    <a:pt x="221" y="1372"/>
                    <a:pt x="235" y="1420"/>
                    <a:pt x="257" y="1478"/>
                  </a:cubicBezTo>
                  <a:cubicBezTo>
                    <a:pt x="280" y="1442"/>
                    <a:pt x="305" y="1420"/>
                    <a:pt x="327" y="1397"/>
                  </a:cubicBezTo>
                  <a:cubicBezTo>
                    <a:pt x="305" y="1372"/>
                    <a:pt x="291" y="1361"/>
                    <a:pt x="280" y="1339"/>
                  </a:cubicBezTo>
                  <a:cubicBezTo>
                    <a:pt x="269" y="1339"/>
                    <a:pt x="280" y="1316"/>
                    <a:pt x="280" y="1302"/>
                  </a:cubicBezTo>
                  <a:lnTo>
                    <a:pt x="316" y="1302"/>
                  </a:lnTo>
                  <a:cubicBezTo>
                    <a:pt x="327" y="1316"/>
                    <a:pt x="350" y="1339"/>
                    <a:pt x="375" y="1350"/>
                  </a:cubicBezTo>
                  <a:cubicBezTo>
                    <a:pt x="431" y="1280"/>
                    <a:pt x="489" y="1210"/>
                    <a:pt x="537" y="1151"/>
                  </a:cubicBezTo>
                  <a:cubicBezTo>
                    <a:pt x="514" y="1129"/>
                    <a:pt x="501" y="1107"/>
                    <a:pt x="489" y="1082"/>
                  </a:cubicBezTo>
                  <a:lnTo>
                    <a:pt x="596" y="1082"/>
                  </a:lnTo>
                  <a:cubicBezTo>
                    <a:pt x="640" y="989"/>
                    <a:pt x="688" y="897"/>
                    <a:pt x="735" y="802"/>
                  </a:cubicBezTo>
                  <a:cubicBezTo>
                    <a:pt x="710" y="769"/>
                    <a:pt x="688" y="744"/>
                    <a:pt x="677" y="721"/>
                  </a:cubicBezTo>
                  <a:cubicBezTo>
                    <a:pt x="699" y="721"/>
                    <a:pt x="735" y="721"/>
                    <a:pt x="769" y="710"/>
                  </a:cubicBezTo>
                  <a:cubicBezTo>
                    <a:pt x="794" y="640"/>
                    <a:pt x="827" y="559"/>
                    <a:pt x="864" y="489"/>
                  </a:cubicBezTo>
                  <a:cubicBezTo>
                    <a:pt x="839" y="464"/>
                    <a:pt x="827" y="442"/>
                    <a:pt x="816" y="419"/>
                  </a:cubicBezTo>
                  <a:cubicBezTo>
                    <a:pt x="839" y="419"/>
                    <a:pt x="875" y="408"/>
                    <a:pt x="908" y="408"/>
                  </a:cubicBezTo>
                  <a:cubicBezTo>
                    <a:pt x="934" y="338"/>
                    <a:pt x="967" y="255"/>
                    <a:pt x="1015" y="174"/>
                  </a:cubicBezTo>
                  <a:cubicBezTo>
                    <a:pt x="989" y="174"/>
                    <a:pt x="978" y="174"/>
                    <a:pt x="967" y="162"/>
                  </a:cubicBezTo>
                  <a:cubicBezTo>
                    <a:pt x="956" y="151"/>
                    <a:pt x="956" y="140"/>
                    <a:pt x="956" y="129"/>
                  </a:cubicBezTo>
                  <a:cubicBezTo>
                    <a:pt x="956" y="129"/>
                    <a:pt x="967" y="115"/>
                    <a:pt x="978" y="115"/>
                  </a:cubicBezTo>
                  <a:cubicBezTo>
                    <a:pt x="1059" y="115"/>
                    <a:pt x="1026" y="45"/>
                    <a:pt x="1037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0"/>
            <p:cNvSpPr/>
            <p:nvPr/>
          </p:nvSpPr>
          <p:spPr>
            <a:xfrm>
              <a:off x="7649025" y="526704"/>
              <a:ext cx="111875" cy="250074"/>
            </a:xfrm>
            <a:custGeom>
              <a:avLst/>
              <a:gdLst/>
              <a:ahLst/>
              <a:cxnLst/>
              <a:rect l="l" t="t" r="r" b="b"/>
              <a:pathLst>
                <a:path w="1479" h="3306" extrusionOk="0">
                  <a:moveTo>
                    <a:pt x="258" y="1"/>
                  </a:moveTo>
                  <a:lnTo>
                    <a:pt x="258" y="1"/>
                  </a:lnTo>
                  <a:cubicBezTo>
                    <a:pt x="269" y="34"/>
                    <a:pt x="280" y="60"/>
                    <a:pt x="291" y="71"/>
                  </a:cubicBezTo>
                  <a:cubicBezTo>
                    <a:pt x="350" y="210"/>
                    <a:pt x="398" y="350"/>
                    <a:pt x="456" y="479"/>
                  </a:cubicBezTo>
                  <a:cubicBezTo>
                    <a:pt x="596" y="769"/>
                    <a:pt x="722" y="1060"/>
                    <a:pt x="850" y="1350"/>
                  </a:cubicBezTo>
                  <a:cubicBezTo>
                    <a:pt x="990" y="1666"/>
                    <a:pt x="1118" y="2004"/>
                    <a:pt x="1258" y="2317"/>
                  </a:cubicBezTo>
                  <a:cubicBezTo>
                    <a:pt x="1317" y="2434"/>
                    <a:pt x="1280" y="2538"/>
                    <a:pt x="1294" y="2644"/>
                  </a:cubicBezTo>
                  <a:cubicBezTo>
                    <a:pt x="1294" y="2666"/>
                    <a:pt x="1280" y="2688"/>
                    <a:pt x="1258" y="2702"/>
                  </a:cubicBezTo>
                  <a:cubicBezTo>
                    <a:pt x="1225" y="2736"/>
                    <a:pt x="1177" y="2758"/>
                    <a:pt x="1118" y="2795"/>
                  </a:cubicBezTo>
                  <a:cubicBezTo>
                    <a:pt x="1026" y="2842"/>
                    <a:pt x="931" y="2876"/>
                    <a:pt x="839" y="2923"/>
                  </a:cubicBezTo>
                  <a:cubicBezTo>
                    <a:pt x="630" y="3038"/>
                    <a:pt x="431" y="3133"/>
                    <a:pt x="210" y="3202"/>
                  </a:cubicBezTo>
                  <a:cubicBezTo>
                    <a:pt x="141" y="3225"/>
                    <a:pt x="71" y="3261"/>
                    <a:pt x="1" y="3295"/>
                  </a:cubicBezTo>
                  <a:cubicBezTo>
                    <a:pt x="12" y="3295"/>
                    <a:pt x="12" y="3295"/>
                    <a:pt x="12" y="3306"/>
                  </a:cubicBezTo>
                  <a:cubicBezTo>
                    <a:pt x="37" y="3295"/>
                    <a:pt x="71" y="3283"/>
                    <a:pt x="93" y="3283"/>
                  </a:cubicBezTo>
                  <a:cubicBezTo>
                    <a:pt x="409" y="3155"/>
                    <a:pt x="722" y="3026"/>
                    <a:pt x="1037" y="2898"/>
                  </a:cubicBezTo>
                  <a:cubicBezTo>
                    <a:pt x="1130" y="2864"/>
                    <a:pt x="1236" y="2817"/>
                    <a:pt x="1328" y="2758"/>
                  </a:cubicBezTo>
                  <a:cubicBezTo>
                    <a:pt x="1456" y="2677"/>
                    <a:pt x="1479" y="2633"/>
                    <a:pt x="1420" y="2479"/>
                  </a:cubicBezTo>
                  <a:cubicBezTo>
                    <a:pt x="1375" y="2353"/>
                    <a:pt x="1328" y="2225"/>
                    <a:pt x="1269" y="2096"/>
                  </a:cubicBezTo>
                  <a:cubicBezTo>
                    <a:pt x="1141" y="1781"/>
                    <a:pt x="1001" y="1456"/>
                    <a:pt x="875" y="1141"/>
                  </a:cubicBezTo>
                  <a:cubicBezTo>
                    <a:pt x="722" y="803"/>
                    <a:pt x="607" y="442"/>
                    <a:pt x="420" y="118"/>
                  </a:cubicBezTo>
                  <a:cubicBezTo>
                    <a:pt x="386" y="48"/>
                    <a:pt x="339" y="23"/>
                    <a:pt x="25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0"/>
            <p:cNvSpPr/>
            <p:nvPr/>
          </p:nvSpPr>
          <p:spPr>
            <a:xfrm>
              <a:off x="7452742" y="723896"/>
              <a:ext cx="290618" cy="122616"/>
            </a:xfrm>
            <a:custGeom>
              <a:avLst/>
              <a:gdLst/>
              <a:ahLst/>
              <a:cxnLst/>
              <a:rect l="l" t="t" r="r" b="b"/>
              <a:pathLst>
                <a:path w="3842" h="1621" extrusionOk="0">
                  <a:moveTo>
                    <a:pt x="3831" y="0"/>
                  </a:moveTo>
                  <a:cubicBezTo>
                    <a:pt x="3691" y="129"/>
                    <a:pt x="3515" y="165"/>
                    <a:pt x="3342" y="221"/>
                  </a:cubicBezTo>
                  <a:cubicBezTo>
                    <a:pt x="3306" y="246"/>
                    <a:pt x="3272" y="257"/>
                    <a:pt x="3247" y="280"/>
                  </a:cubicBezTo>
                  <a:cubicBezTo>
                    <a:pt x="3166" y="316"/>
                    <a:pt x="3096" y="338"/>
                    <a:pt x="3026" y="375"/>
                  </a:cubicBezTo>
                  <a:cubicBezTo>
                    <a:pt x="3004" y="386"/>
                    <a:pt x="2967" y="397"/>
                    <a:pt x="2934" y="408"/>
                  </a:cubicBezTo>
                  <a:cubicBezTo>
                    <a:pt x="2585" y="559"/>
                    <a:pt x="2224" y="710"/>
                    <a:pt x="1875" y="864"/>
                  </a:cubicBezTo>
                  <a:cubicBezTo>
                    <a:pt x="1654" y="956"/>
                    <a:pt x="1431" y="1037"/>
                    <a:pt x="1210" y="1118"/>
                  </a:cubicBezTo>
                  <a:cubicBezTo>
                    <a:pt x="1071" y="1165"/>
                    <a:pt x="920" y="1199"/>
                    <a:pt x="780" y="1258"/>
                  </a:cubicBezTo>
                  <a:cubicBezTo>
                    <a:pt x="607" y="1339"/>
                    <a:pt x="420" y="1397"/>
                    <a:pt x="221" y="1397"/>
                  </a:cubicBezTo>
                  <a:cubicBezTo>
                    <a:pt x="140" y="1397"/>
                    <a:pt x="82" y="1445"/>
                    <a:pt x="34" y="1503"/>
                  </a:cubicBezTo>
                  <a:cubicBezTo>
                    <a:pt x="1" y="1548"/>
                    <a:pt x="34" y="1584"/>
                    <a:pt x="59" y="1607"/>
                  </a:cubicBezTo>
                  <a:cubicBezTo>
                    <a:pt x="68" y="1617"/>
                    <a:pt x="76" y="1620"/>
                    <a:pt x="82" y="1620"/>
                  </a:cubicBezTo>
                  <a:cubicBezTo>
                    <a:pt x="100" y="1620"/>
                    <a:pt x="111" y="1593"/>
                    <a:pt x="129" y="1584"/>
                  </a:cubicBezTo>
                  <a:cubicBezTo>
                    <a:pt x="163" y="1548"/>
                    <a:pt x="210" y="1515"/>
                    <a:pt x="258" y="1503"/>
                  </a:cubicBezTo>
                  <a:cubicBezTo>
                    <a:pt x="361" y="1467"/>
                    <a:pt x="478" y="1445"/>
                    <a:pt x="582" y="1408"/>
                  </a:cubicBezTo>
                  <a:cubicBezTo>
                    <a:pt x="791" y="1339"/>
                    <a:pt x="1001" y="1258"/>
                    <a:pt x="1210" y="1188"/>
                  </a:cubicBezTo>
                  <a:cubicBezTo>
                    <a:pt x="1269" y="1165"/>
                    <a:pt x="1328" y="1177"/>
                    <a:pt x="1386" y="1154"/>
                  </a:cubicBezTo>
                  <a:cubicBezTo>
                    <a:pt x="1666" y="1037"/>
                    <a:pt x="1956" y="934"/>
                    <a:pt x="2236" y="805"/>
                  </a:cubicBezTo>
                  <a:cubicBezTo>
                    <a:pt x="2515" y="688"/>
                    <a:pt x="2794" y="570"/>
                    <a:pt x="3062" y="456"/>
                  </a:cubicBezTo>
                  <a:cubicBezTo>
                    <a:pt x="3294" y="338"/>
                    <a:pt x="3526" y="221"/>
                    <a:pt x="3761" y="107"/>
                  </a:cubicBezTo>
                  <a:cubicBezTo>
                    <a:pt x="3772" y="95"/>
                    <a:pt x="3794" y="81"/>
                    <a:pt x="3806" y="70"/>
                  </a:cubicBezTo>
                  <a:cubicBezTo>
                    <a:pt x="3820" y="59"/>
                    <a:pt x="3831" y="37"/>
                    <a:pt x="3842" y="12"/>
                  </a:cubicBezTo>
                  <a:lnTo>
                    <a:pt x="3831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0"/>
            <p:cNvSpPr/>
            <p:nvPr/>
          </p:nvSpPr>
          <p:spPr>
            <a:xfrm>
              <a:off x="7594565" y="338287"/>
              <a:ext cx="62632" cy="135703"/>
            </a:xfrm>
            <a:custGeom>
              <a:avLst/>
              <a:gdLst/>
              <a:ahLst/>
              <a:cxnLst/>
              <a:rect l="l" t="t" r="r" b="b"/>
              <a:pathLst>
                <a:path w="828" h="1794" extrusionOk="0">
                  <a:moveTo>
                    <a:pt x="0" y="0"/>
                  </a:moveTo>
                  <a:lnTo>
                    <a:pt x="0" y="0"/>
                  </a:lnTo>
                  <a:cubicBezTo>
                    <a:pt x="70" y="176"/>
                    <a:pt x="140" y="327"/>
                    <a:pt x="199" y="489"/>
                  </a:cubicBezTo>
                  <a:cubicBezTo>
                    <a:pt x="338" y="874"/>
                    <a:pt x="478" y="1268"/>
                    <a:pt x="618" y="1665"/>
                  </a:cubicBezTo>
                  <a:cubicBezTo>
                    <a:pt x="618" y="1687"/>
                    <a:pt x="629" y="1713"/>
                    <a:pt x="651" y="1724"/>
                  </a:cubicBezTo>
                  <a:cubicBezTo>
                    <a:pt x="699" y="1746"/>
                    <a:pt x="757" y="1771"/>
                    <a:pt x="827" y="1794"/>
                  </a:cubicBezTo>
                  <a:cubicBezTo>
                    <a:pt x="780" y="1687"/>
                    <a:pt x="732" y="1595"/>
                    <a:pt x="699" y="1503"/>
                  </a:cubicBezTo>
                  <a:cubicBezTo>
                    <a:pt x="604" y="1293"/>
                    <a:pt x="511" y="1073"/>
                    <a:pt x="430" y="849"/>
                  </a:cubicBezTo>
                  <a:cubicBezTo>
                    <a:pt x="361" y="665"/>
                    <a:pt x="302" y="478"/>
                    <a:pt x="243" y="279"/>
                  </a:cubicBezTo>
                  <a:cubicBezTo>
                    <a:pt x="199" y="165"/>
                    <a:pt x="115" y="70"/>
                    <a:pt x="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0"/>
            <p:cNvSpPr/>
            <p:nvPr/>
          </p:nvSpPr>
          <p:spPr>
            <a:xfrm>
              <a:off x="7486174" y="752185"/>
              <a:ext cx="182374" cy="71331"/>
            </a:xfrm>
            <a:custGeom>
              <a:avLst/>
              <a:gdLst/>
              <a:ahLst/>
              <a:cxnLst/>
              <a:rect l="l" t="t" r="r" b="b"/>
              <a:pathLst>
                <a:path w="2411" h="943" extrusionOk="0">
                  <a:moveTo>
                    <a:pt x="2411" y="1"/>
                  </a:moveTo>
                  <a:cubicBezTo>
                    <a:pt x="1595" y="280"/>
                    <a:pt x="793" y="593"/>
                    <a:pt x="0" y="942"/>
                  </a:cubicBezTo>
                  <a:cubicBezTo>
                    <a:pt x="838" y="685"/>
                    <a:pt x="1643" y="372"/>
                    <a:pt x="241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0"/>
            <p:cNvSpPr/>
            <p:nvPr/>
          </p:nvSpPr>
          <p:spPr>
            <a:xfrm>
              <a:off x="7384894" y="620648"/>
              <a:ext cx="19516" cy="60211"/>
            </a:xfrm>
            <a:custGeom>
              <a:avLst/>
              <a:gdLst/>
              <a:ahLst/>
              <a:cxnLst/>
              <a:rect l="l" t="t" r="r" b="b"/>
              <a:pathLst>
                <a:path w="258" h="796" extrusionOk="0">
                  <a:moveTo>
                    <a:pt x="27" y="1"/>
                  </a:moveTo>
                  <a:cubicBezTo>
                    <a:pt x="19" y="1"/>
                    <a:pt x="10" y="2"/>
                    <a:pt x="1" y="5"/>
                  </a:cubicBezTo>
                  <a:cubicBezTo>
                    <a:pt x="71" y="273"/>
                    <a:pt x="141" y="539"/>
                    <a:pt x="210" y="796"/>
                  </a:cubicBezTo>
                  <a:cubicBezTo>
                    <a:pt x="258" y="773"/>
                    <a:pt x="247" y="737"/>
                    <a:pt x="233" y="703"/>
                  </a:cubicBezTo>
                  <a:cubicBezTo>
                    <a:pt x="210" y="575"/>
                    <a:pt x="177" y="435"/>
                    <a:pt x="152" y="307"/>
                  </a:cubicBezTo>
                  <a:cubicBezTo>
                    <a:pt x="129" y="226"/>
                    <a:pt x="107" y="133"/>
                    <a:pt x="82" y="38"/>
                  </a:cubicBezTo>
                  <a:cubicBezTo>
                    <a:pt x="73" y="13"/>
                    <a:pt x="53" y="1"/>
                    <a:pt x="27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0"/>
            <p:cNvSpPr/>
            <p:nvPr/>
          </p:nvSpPr>
          <p:spPr>
            <a:xfrm>
              <a:off x="7465827" y="822605"/>
              <a:ext cx="65431" cy="22844"/>
            </a:xfrm>
            <a:custGeom>
              <a:avLst/>
              <a:gdLst/>
              <a:ahLst/>
              <a:cxnLst/>
              <a:rect l="l" t="t" r="r" b="b"/>
              <a:pathLst>
                <a:path w="865" h="302" extrusionOk="0">
                  <a:moveTo>
                    <a:pt x="864" y="0"/>
                  </a:moveTo>
                  <a:lnTo>
                    <a:pt x="864" y="0"/>
                  </a:lnTo>
                  <a:cubicBezTo>
                    <a:pt x="747" y="48"/>
                    <a:pt x="643" y="81"/>
                    <a:pt x="526" y="117"/>
                  </a:cubicBezTo>
                  <a:cubicBezTo>
                    <a:pt x="386" y="162"/>
                    <a:pt x="247" y="198"/>
                    <a:pt x="107" y="232"/>
                  </a:cubicBezTo>
                  <a:cubicBezTo>
                    <a:pt x="71" y="243"/>
                    <a:pt x="37" y="268"/>
                    <a:pt x="1" y="291"/>
                  </a:cubicBezTo>
                  <a:cubicBezTo>
                    <a:pt x="1" y="291"/>
                    <a:pt x="1" y="302"/>
                    <a:pt x="15" y="302"/>
                  </a:cubicBezTo>
                  <a:cubicBezTo>
                    <a:pt x="317" y="291"/>
                    <a:pt x="596" y="151"/>
                    <a:pt x="864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0"/>
            <p:cNvSpPr/>
            <p:nvPr/>
          </p:nvSpPr>
          <p:spPr>
            <a:xfrm>
              <a:off x="7429899" y="768901"/>
              <a:ext cx="15961" cy="46747"/>
            </a:xfrm>
            <a:custGeom>
              <a:avLst/>
              <a:gdLst/>
              <a:ahLst/>
              <a:cxnLst/>
              <a:rect l="l" t="t" r="r" b="b"/>
              <a:pathLst>
                <a:path w="211" h="618" extrusionOk="0">
                  <a:moveTo>
                    <a:pt x="23" y="0"/>
                  </a:moveTo>
                  <a:cubicBezTo>
                    <a:pt x="23" y="0"/>
                    <a:pt x="12" y="0"/>
                    <a:pt x="1" y="12"/>
                  </a:cubicBezTo>
                  <a:cubicBezTo>
                    <a:pt x="57" y="210"/>
                    <a:pt x="115" y="420"/>
                    <a:pt x="174" y="618"/>
                  </a:cubicBezTo>
                  <a:lnTo>
                    <a:pt x="210" y="618"/>
                  </a:lnTo>
                  <a:cubicBezTo>
                    <a:pt x="141" y="408"/>
                    <a:pt x="141" y="185"/>
                    <a:pt x="2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0"/>
            <p:cNvSpPr/>
            <p:nvPr/>
          </p:nvSpPr>
          <p:spPr>
            <a:xfrm>
              <a:off x="7558410" y="519821"/>
              <a:ext cx="28139" cy="26475"/>
            </a:xfrm>
            <a:custGeom>
              <a:avLst/>
              <a:gdLst/>
              <a:ahLst/>
              <a:cxnLst/>
              <a:rect l="l" t="t" r="r" b="b"/>
              <a:pathLst>
                <a:path w="372" h="350" extrusionOk="0">
                  <a:moveTo>
                    <a:pt x="188" y="0"/>
                  </a:moveTo>
                  <a:cubicBezTo>
                    <a:pt x="157" y="0"/>
                    <a:pt x="128" y="15"/>
                    <a:pt x="104" y="44"/>
                  </a:cubicBezTo>
                  <a:cubicBezTo>
                    <a:pt x="12" y="139"/>
                    <a:pt x="0" y="254"/>
                    <a:pt x="70" y="313"/>
                  </a:cubicBezTo>
                  <a:cubicBezTo>
                    <a:pt x="100" y="337"/>
                    <a:pt x="133" y="350"/>
                    <a:pt x="167" y="350"/>
                  </a:cubicBezTo>
                  <a:cubicBezTo>
                    <a:pt x="214" y="350"/>
                    <a:pt x="262" y="326"/>
                    <a:pt x="302" y="279"/>
                  </a:cubicBezTo>
                  <a:cubicBezTo>
                    <a:pt x="372" y="209"/>
                    <a:pt x="361" y="114"/>
                    <a:pt x="280" y="44"/>
                  </a:cubicBezTo>
                  <a:cubicBezTo>
                    <a:pt x="250" y="15"/>
                    <a:pt x="218" y="0"/>
                    <a:pt x="188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0"/>
            <p:cNvSpPr/>
            <p:nvPr/>
          </p:nvSpPr>
          <p:spPr>
            <a:xfrm>
              <a:off x="7333762" y="326790"/>
              <a:ext cx="429044" cy="523976"/>
            </a:xfrm>
            <a:custGeom>
              <a:avLst/>
              <a:gdLst/>
              <a:ahLst/>
              <a:cxnLst/>
              <a:rect l="l" t="t" r="r" b="b"/>
              <a:pathLst>
                <a:path w="5672" h="6927" extrusionOk="0">
                  <a:moveTo>
                    <a:pt x="3448" y="152"/>
                  </a:moveTo>
                  <a:lnTo>
                    <a:pt x="3448" y="152"/>
                  </a:lnTo>
                  <a:cubicBezTo>
                    <a:pt x="3563" y="222"/>
                    <a:pt x="3647" y="317"/>
                    <a:pt x="3691" y="431"/>
                  </a:cubicBezTo>
                  <a:cubicBezTo>
                    <a:pt x="3750" y="630"/>
                    <a:pt x="3809" y="817"/>
                    <a:pt x="3878" y="1001"/>
                  </a:cubicBezTo>
                  <a:cubicBezTo>
                    <a:pt x="3959" y="1225"/>
                    <a:pt x="4052" y="1445"/>
                    <a:pt x="4147" y="1655"/>
                  </a:cubicBezTo>
                  <a:cubicBezTo>
                    <a:pt x="4180" y="1747"/>
                    <a:pt x="4228" y="1839"/>
                    <a:pt x="4275" y="1946"/>
                  </a:cubicBezTo>
                  <a:cubicBezTo>
                    <a:pt x="4205" y="1923"/>
                    <a:pt x="4147" y="1898"/>
                    <a:pt x="4099" y="1876"/>
                  </a:cubicBezTo>
                  <a:cubicBezTo>
                    <a:pt x="4077" y="1865"/>
                    <a:pt x="4066" y="1839"/>
                    <a:pt x="4066" y="1817"/>
                  </a:cubicBezTo>
                  <a:cubicBezTo>
                    <a:pt x="3926" y="1420"/>
                    <a:pt x="3786" y="1026"/>
                    <a:pt x="3647" y="641"/>
                  </a:cubicBezTo>
                  <a:cubicBezTo>
                    <a:pt x="3588" y="479"/>
                    <a:pt x="3518" y="328"/>
                    <a:pt x="3448" y="152"/>
                  </a:cubicBezTo>
                  <a:close/>
                  <a:moveTo>
                    <a:pt x="1096" y="1026"/>
                  </a:moveTo>
                  <a:lnTo>
                    <a:pt x="1096" y="1026"/>
                  </a:lnTo>
                  <a:cubicBezTo>
                    <a:pt x="1085" y="1071"/>
                    <a:pt x="1118" y="1141"/>
                    <a:pt x="1037" y="1141"/>
                  </a:cubicBezTo>
                  <a:cubicBezTo>
                    <a:pt x="1026" y="1141"/>
                    <a:pt x="1015" y="1155"/>
                    <a:pt x="1015" y="1155"/>
                  </a:cubicBezTo>
                  <a:cubicBezTo>
                    <a:pt x="1015" y="1166"/>
                    <a:pt x="1015" y="1177"/>
                    <a:pt x="1026" y="1188"/>
                  </a:cubicBezTo>
                  <a:cubicBezTo>
                    <a:pt x="1037" y="1200"/>
                    <a:pt x="1048" y="1200"/>
                    <a:pt x="1074" y="1200"/>
                  </a:cubicBezTo>
                  <a:cubicBezTo>
                    <a:pt x="1026" y="1281"/>
                    <a:pt x="993" y="1364"/>
                    <a:pt x="967" y="1434"/>
                  </a:cubicBezTo>
                  <a:cubicBezTo>
                    <a:pt x="934" y="1434"/>
                    <a:pt x="898" y="1445"/>
                    <a:pt x="875" y="1445"/>
                  </a:cubicBezTo>
                  <a:cubicBezTo>
                    <a:pt x="886" y="1468"/>
                    <a:pt x="898" y="1490"/>
                    <a:pt x="923" y="1515"/>
                  </a:cubicBezTo>
                  <a:cubicBezTo>
                    <a:pt x="886" y="1585"/>
                    <a:pt x="853" y="1666"/>
                    <a:pt x="828" y="1736"/>
                  </a:cubicBezTo>
                  <a:cubicBezTo>
                    <a:pt x="794" y="1747"/>
                    <a:pt x="758" y="1747"/>
                    <a:pt x="736" y="1747"/>
                  </a:cubicBezTo>
                  <a:cubicBezTo>
                    <a:pt x="747" y="1770"/>
                    <a:pt x="769" y="1795"/>
                    <a:pt x="794" y="1828"/>
                  </a:cubicBezTo>
                  <a:cubicBezTo>
                    <a:pt x="747" y="1923"/>
                    <a:pt x="699" y="2015"/>
                    <a:pt x="655" y="2108"/>
                  </a:cubicBezTo>
                  <a:lnTo>
                    <a:pt x="548" y="2108"/>
                  </a:lnTo>
                  <a:cubicBezTo>
                    <a:pt x="560" y="2133"/>
                    <a:pt x="573" y="2155"/>
                    <a:pt x="596" y="2177"/>
                  </a:cubicBezTo>
                  <a:cubicBezTo>
                    <a:pt x="548" y="2236"/>
                    <a:pt x="490" y="2306"/>
                    <a:pt x="434" y="2376"/>
                  </a:cubicBezTo>
                  <a:cubicBezTo>
                    <a:pt x="409" y="2365"/>
                    <a:pt x="386" y="2342"/>
                    <a:pt x="375" y="2328"/>
                  </a:cubicBezTo>
                  <a:lnTo>
                    <a:pt x="339" y="2328"/>
                  </a:lnTo>
                  <a:cubicBezTo>
                    <a:pt x="339" y="2342"/>
                    <a:pt x="328" y="2365"/>
                    <a:pt x="339" y="2365"/>
                  </a:cubicBezTo>
                  <a:cubicBezTo>
                    <a:pt x="350" y="2387"/>
                    <a:pt x="364" y="2398"/>
                    <a:pt x="386" y="2423"/>
                  </a:cubicBezTo>
                  <a:cubicBezTo>
                    <a:pt x="364" y="2446"/>
                    <a:pt x="339" y="2468"/>
                    <a:pt x="316" y="2504"/>
                  </a:cubicBezTo>
                  <a:cubicBezTo>
                    <a:pt x="294" y="2446"/>
                    <a:pt x="280" y="2398"/>
                    <a:pt x="258" y="2353"/>
                  </a:cubicBezTo>
                  <a:cubicBezTo>
                    <a:pt x="210" y="2177"/>
                    <a:pt x="154" y="2015"/>
                    <a:pt x="107" y="1853"/>
                  </a:cubicBezTo>
                  <a:cubicBezTo>
                    <a:pt x="59" y="1700"/>
                    <a:pt x="118" y="1526"/>
                    <a:pt x="258" y="1445"/>
                  </a:cubicBezTo>
                  <a:cubicBezTo>
                    <a:pt x="445" y="1339"/>
                    <a:pt x="655" y="1247"/>
                    <a:pt x="853" y="1155"/>
                  </a:cubicBezTo>
                  <a:cubicBezTo>
                    <a:pt x="934" y="1107"/>
                    <a:pt x="1015" y="1071"/>
                    <a:pt x="1096" y="1026"/>
                  </a:cubicBezTo>
                  <a:close/>
                  <a:moveTo>
                    <a:pt x="4094" y="1940"/>
                  </a:moveTo>
                  <a:cubicBezTo>
                    <a:pt x="4114" y="1940"/>
                    <a:pt x="4134" y="1946"/>
                    <a:pt x="4158" y="1957"/>
                  </a:cubicBezTo>
                  <a:cubicBezTo>
                    <a:pt x="4250" y="2004"/>
                    <a:pt x="4320" y="2063"/>
                    <a:pt x="4345" y="2166"/>
                  </a:cubicBezTo>
                  <a:cubicBezTo>
                    <a:pt x="4390" y="2295"/>
                    <a:pt x="4448" y="2412"/>
                    <a:pt x="4496" y="2538"/>
                  </a:cubicBezTo>
                  <a:cubicBezTo>
                    <a:pt x="4496" y="2563"/>
                    <a:pt x="4507" y="2574"/>
                    <a:pt x="4518" y="2608"/>
                  </a:cubicBezTo>
                  <a:cubicBezTo>
                    <a:pt x="4477" y="2589"/>
                    <a:pt x="4440" y="2581"/>
                    <a:pt x="4404" y="2581"/>
                  </a:cubicBezTo>
                  <a:cubicBezTo>
                    <a:pt x="4309" y="2581"/>
                    <a:pt x="4230" y="2637"/>
                    <a:pt x="4147" y="2677"/>
                  </a:cubicBezTo>
                  <a:cubicBezTo>
                    <a:pt x="3971" y="2772"/>
                    <a:pt x="3786" y="2865"/>
                    <a:pt x="3610" y="2957"/>
                  </a:cubicBezTo>
                  <a:cubicBezTo>
                    <a:pt x="3471" y="3016"/>
                    <a:pt x="3331" y="3074"/>
                    <a:pt x="3180" y="3097"/>
                  </a:cubicBezTo>
                  <a:cubicBezTo>
                    <a:pt x="3147" y="3102"/>
                    <a:pt x="3118" y="3105"/>
                    <a:pt x="3093" y="3105"/>
                  </a:cubicBezTo>
                  <a:cubicBezTo>
                    <a:pt x="3003" y="3105"/>
                    <a:pt x="2955" y="3066"/>
                    <a:pt x="2901" y="2957"/>
                  </a:cubicBezTo>
                  <a:cubicBezTo>
                    <a:pt x="2889" y="2946"/>
                    <a:pt x="2878" y="2934"/>
                    <a:pt x="2878" y="2923"/>
                  </a:cubicBezTo>
                  <a:cubicBezTo>
                    <a:pt x="2772" y="2714"/>
                    <a:pt x="2820" y="2538"/>
                    <a:pt x="3018" y="2412"/>
                  </a:cubicBezTo>
                  <a:cubicBezTo>
                    <a:pt x="3283" y="2225"/>
                    <a:pt x="3588" y="2119"/>
                    <a:pt x="3890" y="2015"/>
                  </a:cubicBezTo>
                  <a:cubicBezTo>
                    <a:pt x="3937" y="1993"/>
                    <a:pt x="3982" y="1979"/>
                    <a:pt x="4029" y="1957"/>
                  </a:cubicBezTo>
                  <a:cubicBezTo>
                    <a:pt x="4053" y="1946"/>
                    <a:pt x="4073" y="1940"/>
                    <a:pt x="4094" y="1940"/>
                  </a:cubicBezTo>
                  <a:close/>
                  <a:moveTo>
                    <a:pt x="703" y="3886"/>
                  </a:moveTo>
                  <a:cubicBezTo>
                    <a:pt x="729" y="3886"/>
                    <a:pt x="749" y="3898"/>
                    <a:pt x="758" y="3923"/>
                  </a:cubicBezTo>
                  <a:cubicBezTo>
                    <a:pt x="783" y="4018"/>
                    <a:pt x="805" y="4111"/>
                    <a:pt x="828" y="4192"/>
                  </a:cubicBezTo>
                  <a:cubicBezTo>
                    <a:pt x="853" y="4320"/>
                    <a:pt x="886" y="4460"/>
                    <a:pt x="909" y="4588"/>
                  </a:cubicBezTo>
                  <a:cubicBezTo>
                    <a:pt x="923" y="4622"/>
                    <a:pt x="934" y="4658"/>
                    <a:pt x="886" y="4681"/>
                  </a:cubicBezTo>
                  <a:cubicBezTo>
                    <a:pt x="817" y="4424"/>
                    <a:pt x="747" y="4158"/>
                    <a:pt x="677" y="3890"/>
                  </a:cubicBezTo>
                  <a:cubicBezTo>
                    <a:pt x="686" y="3887"/>
                    <a:pt x="695" y="3886"/>
                    <a:pt x="703" y="3886"/>
                  </a:cubicBezTo>
                  <a:close/>
                  <a:moveTo>
                    <a:pt x="4426" y="2644"/>
                  </a:moveTo>
                  <a:cubicBezTo>
                    <a:pt x="4507" y="2666"/>
                    <a:pt x="4554" y="2691"/>
                    <a:pt x="4588" y="2761"/>
                  </a:cubicBezTo>
                  <a:cubicBezTo>
                    <a:pt x="4775" y="3085"/>
                    <a:pt x="4890" y="3446"/>
                    <a:pt x="5043" y="3784"/>
                  </a:cubicBezTo>
                  <a:cubicBezTo>
                    <a:pt x="5169" y="4099"/>
                    <a:pt x="5309" y="4424"/>
                    <a:pt x="5437" y="4739"/>
                  </a:cubicBezTo>
                  <a:cubicBezTo>
                    <a:pt x="5496" y="4868"/>
                    <a:pt x="5543" y="4996"/>
                    <a:pt x="5588" y="5122"/>
                  </a:cubicBezTo>
                  <a:cubicBezTo>
                    <a:pt x="5647" y="5276"/>
                    <a:pt x="5624" y="5320"/>
                    <a:pt x="5496" y="5401"/>
                  </a:cubicBezTo>
                  <a:cubicBezTo>
                    <a:pt x="5404" y="5460"/>
                    <a:pt x="5298" y="5507"/>
                    <a:pt x="5205" y="5541"/>
                  </a:cubicBezTo>
                  <a:cubicBezTo>
                    <a:pt x="4890" y="5669"/>
                    <a:pt x="4577" y="5798"/>
                    <a:pt x="4261" y="5926"/>
                  </a:cubicBezTo>
                  <a:cubicBezTo>
                    <a:pt x="4239" y="5926"/>
                    <a:pt x="4205" y="5938"/>
                    <a:pt x="4180" y="5949"/>
                  </a:cubicBezTo>
                  <a:cubicBezTo>
                    <a:pt x="4180" y="5938"/>
                    <a:pt x="4180" y="5938"/>
                    <a:pt x="4169" y="5938"/>
                  </a:cubicBezTo>
                  <a:cubicBezTo>
                    <a:pt x="4239" y="5904"/>
                    <a:pt x="4309" y="5868"/>
                    <a:pt x="4378" y="5845"/>
                  </a:cubicBezTo>
                  <a:cubicBezTo>
                    <a:pt x="4599" y="5776"/>
                    <a:pt x="4798" y="5681"/>
                    <a:pt x="5007" y="5566"/>
                  </a:cubicBezTo>
                  <a:cubicBezTo>
                    <a:pt x="5099" y="5519"/>
                    <a:pt x="5194" y="5485"/>
                    <a:pt x="5286" y="5438"/>
                  </a:cubicBezTo>
                  <a:cubicBezTo>
                    <a:pt x="5345" y="5401"/>
                    <a:pt x="5393" y="5379"/>
                    <a:pt x="5426" y="5345"/>
                  </a:cubicBezTo>
                  <a:cubicBezTo>
                    <a:pt x="5448" y="5331"/>
                    <a:pt x="5462" y="5309"/>
                    <a:pt x="5462" y="5287"/>
                  </a:cubicBezTo>
                  <a:cubicBezTo>
                    <a:pt x="5448" y="5181"/>
                    <a:pt x="5485" y="5077"/>
                    <a:pt x="5426" y="4960"/>
                  </a:cubicBezTo>
                  <a:cubicBezTo>
                    <a:pt x="5286" y="4647"/>
                    <a:pt x="5158" y="4309"/>
                    <a:pt x="5018" y="3993"/>
                  </a:cubicBezTo>
                  <a:cubicBezTo>
                    <a:pt x="4890" y="3703"/>
                    <a:pt x="4764" y="3412"/>
                    <a:pt x="4624" y="3122"/>
                  </a:cubicBezTo>
                  <a:cubicBezTo>
                    <a:pt x="4566" y="2993"/>
                    <a:pt x="4518" y="2853"/>
                    <a:pt x="4459" y="2714"/>
                  </a:cubicBezTo>
                  <a:cubicBezTo>
                    <a:pt x="4448" y="2703"/>
                    <a:pt x="4437" y="2677"/>
                    <a:pt x="4426" y="2644"/>
                  </a:cubicBezTo>
                  <a:close/>
                  <a:moveTo>
                    <a:pt x="1294" y="5845"/>
                  </a:moveTo>
                  <a:cubicBezTo>
                    <a:pt x="1412" y="6030"/>
                    <a:pt x="1412" y="6253"/>
                    <a:pt x="1481" y="6463"/>
                  </a:cubicBezTo>
                  <a:lnTo>
                    <a:pt x="1445" y="6463"/>
                  </a:lnTo>
                  <a:cubicBezTo>
                    <a:pt x="1386" y="6265"/>
                    <a:pt x="1328" y="6055"/>
                    <a:pt x="1272" y="5857"/>
                  </a:cubicBezTo>
                  <a:cubicBezTo>
                    <a:pt x="1283" y="5845"/>
                    <a:pt x="1294" y="5845"/>
                    <a:pt x="1294" y="5845"/>
                  </a:cubicBezTo>
                  <a:close/>
                  <a:moveTo>
                    <a:pt x="4426" y="5625"/>
                  </a:moveTo>
                  <a:lnTo>
                    <a:pt x="4426" y="5625"/>
                  </a:lnTo>
                  <a:cubicBezTo>
                    <a:pt x="3658" y="5996"/>
                    <a:pt x="2853" y="6309"/>
                    <a:pt x="2015" y="6566"/>
                  </a:cubicBezTo>
                  <a:cubicBezTo>
                    <a:pt x="2808" y="6217"/>
                    <a:pt x="3610" y="5904"/>
                    <a:pt x="4426" y="5625"/>
                  </a:cubicBezTo>
                  <a:close/>
                  <a:moveTo>
                    <a:pt x="3183" y="61"/>
                  </a:moveTo>
                  <a:cubicBezTo>
                    <a:pt x="3293" y="61"/>
                    <a:pt x="3356" y="116"/>
                    <a:pt x="3412" y="247"/>
                  </a:cubicBezTo>
                  <a:cubicBezTo>
                    <a:pt x="3482" y="387"/>
                    <a:pt x="3540" y="526"/>
                    <a:pt x="3588" y="677"/>
                  </a:cubicBezTo>
                  <a:cubicBezTo>
                    <a:pt x="3728" y="1049"/>
                    <a:pt x="3856" y="1409"/>
                    <a:pt x="3996" y="1784"/>
                  </a:cubicBezTo>
                  <a:cubicBezTo>
                    <a:pt x="4029" y="1898"/>
                    <a:pt x="4052" y="1887"/>
                    <a:pt x="3912" y="1946"/>
                  </a:cubicBezTo>
                  <a:cubicBezTo>
                    <a:pt x="3728" y="2015"/>
                    <a:pt x="3540" y="2074"/>
                    <a:pt x="3353" y="2155"/>
                  </a:cubicBezTo>
                  <a:cubicBezTo>
                    <a:pt x="3180" y="2225"/>
                    <a:pt x="3018" y="2306"/>
                    <a:pt x="2889" y="2434"/>
                  </a:cubicBezTo>
                  <a:cubicBezTo>
                    <a:pt x="2772" y="2527"/>
                    <a:pt x="2739" y="2666"/>
                    <a:pt x="2772" y="2806"/>
                  </a:cubicBezTo>
                  <a:cubicBezTo>
                    <a:pt x="2794" y="2912"/>
                    <a:pt x="2853" y="3004"/>
                    <a:pt x="2912" y="3097"/>
                  </a:cubicBezTo>
                  <a:cubicBezTo>
                    <a:pt x="2949" y="3151"/>
                    <a:pt x="3006" y="3171"/>
                    <a:pt x="3067" y="3171"/>
                  </a:cubicBezTo>
                  <a:cubicBezTo>
                    <a:pt x="3085" y="3171"/>
                    <a:pt x="3103" y="3170"/>
                    <a:pt x="3121" y="3166"/>
                  </a:cubicBezTo>
                  <a:cubicBezTo>
                    <a:pt x="3239" y="3155"/>
                    <a:pt x="3342" y="3133"/>
                    <a:pt x="3448" y="3097"/>
                  </a:cubicBezTo>
                  <a:cubicBezTo>
                    <a:pt x="3702" y="2993"/>
                    <a:pt x="3959" y="2876"/>
                    <a:pt x="4191" y="2725"/>
                  </a:cubicBezTo>
                  <a:cubicBezTo>
                    <a:pt x="4250" y="2691"/>
                    <a:pt x="4309" y="2666"/>
                    <a:pt x="4367" y="2633"/>
                  </a:cubicBezTo>
                  <a:cubicBezTo>
                    <a:pt x="4448" y="2817"/>
                    <a:pt x="4518" y="3004"/>
                    <a:pt x="4588" y="3180"/>
                  </a:cubicBezTo>
                  <a:cubicBezTo>
                    <a:pt x="4728" y="3493"/>
                    <a:pt x="4879" y="3809"/>
                    <a:pt x="5018" y="4122"/>
                  </a:cubicBezTo>
                  <a:cubicBezTo>
                    <a:pt x="5136" y="4390"/>
                    <a:pt x="5239" y="4669"/>
                    <a:pt x="5356" y="4938"/>
                  </a:cubicBezTo>
                  <a:cubicBezTo>
                    <a:pt x="5356" y="4960"/>
                    <a:pt x="5367" y="4982"/>
                    <a:pt x="5379" y="4996"/>
                  </a:cubicBezTo>
                  <a:cubicBezTo>
                    <a:pt x="5462" y="5122"/>
                    <a:pt x="5415" y="5181"/>
                    <a:pt x="5323" y="5239"/>
                  </a:cubicBezTo>
                  <a:cubicBezTo>
                    <a:pt x="5217" y="5298"/>
                    <a:pt x="5099" y="5345"/>
                    <a:pt x="4985" y="5390"/>
                  </a:cubicBezTo>
                  <a:cubicBezTo>
                    <a:pt x="4739" y="5471"/>
                    <a:pt x="4485" y="5530"/>
                    <a:pt x="4239" y="5611"/>
                  </a:cubicBezTo>
                  <a:cubicBezTo>
                    <a:pt x="3820" y="5764"/>
                    <a:pt x="3401" y="5926"/>
                    <a:pt x="2982" y="6100"/>
                  </a:cubicBezTo>
                  <a:cubicBezTo>
                    <a:pt x="2632" y="6239"/>
                    <a:pt x="2272" y="6393"/>
                    <a:pt x="1923" y="6544"/>
                  </a:cubicBezTo>
                  <a:cubicBezTo>
                    <a:pt x="1912" y="6555"/>
                    <a:pt x="1900" y="6555"/>
                    <a:pt x="1875" y="6566"/>
                  </a:cubicBezTo>
                  <a:cubicBezTo>
                    <a:pt x="1747" y="6577"/>
                    <a:pt x="1643" y="6636"/>
                    <a:pt x="1551" y="6742"/>
                  </a:cubicBezTo>
                  <a:cubicBezTo>
                    <a:pt x="1526" y="6672"/>
                    <a:pt x="1515" y="6625"/>
                    <a:pt x="1493" y="6566"/>
                  </a:cubicBezTo>
                  <a:cubicBezTo>
                    <a:pt x="1493" y="6555"/>
                    <a:pt x="1493" y="6533"/>
                    <a:pt x="1504" y="6533"/>
                  </a:cubicBezTo>
                  <a:cubicBezTo>
                    <a:pt x="1537" y="6485"/>
                    <a:pt x="1537" y="6438"/>
                    <a:pt x="1526" y="6393"/>
                  </a:cubicBezTo>
                  <a:cubicBezTo>
                    <a:pt x="1481" y="6253"/>
                    <a:pt x="1445" y="6100"/>
                    <a:pt x="1412" y="5960"/>
                  </a:cubicBezTo>
                  <a:cubicBezTo>
                    <a:pt x="1386" y="5890"/>
                    <a:pt x="1364" y="5809"/>
                    <a:pt x="1272" y="5787"/>
                  </a:cubicBezTo>
                  <a:cubicBezTo>
                    <a:pt x="1258" y="5787"/>
                    <a:pt x="1247" y="5750"/>
                    <a:pt x="1247" y="5739"/>
                  </a:cubicBezTo>
                  <a:cubicBezTo>
                    <a:pt x="1188" y="5555"/>
                    <a:pt x="1143" y="5357"/>
                    <a:pt x="1085" y="5169"/>
                  </a:cubicBezTo>
                  <a:cubicBezTo>
                    <a:pt x="1048" y="5052"/>
                    <a:pt x="993" y="4938"/>
                    <a:pt x="945" y="4820"/>
                  </a:cubicBezTo>
                  <a:cubicBezTo>
                    <a:pt x="934" y="4798"/>
                    <a:pt x="909" y="4773"/>
                    <a:pt x="898" y="4750"/>
                  </a:cubicBezTo>
                  <a:cubicBezTo>
                    <a:pt x="993" y="4681"/>
                    <a:pt x="993" y="4658"/>
                    <a:pt x="956" y="4552"/>
                  </a:cubicBezTo>
                  <a:cubicBezTo>
                    <a:pt x="923" y="4390"/>
                    <a:pt x="886" y="4228"/>
                    <a:pt x="853" y="4074"/>
                  </a:cubicBezTo>
                  <a:cubicBezTo>
                    <a:pt x="839" y="4030"/>
                    <a:pt x="828" y="3982"/>
                    <a:pt x="817" y="3949"/>
                  </a:cubicBezTo>
                  <a:cubicBezTo>
                    <a:pt x="797" y="3889"/>
                    <a:pt x="760" y="3838"/>
                    <a:pt x="685" y="3838"/>
                  </a:cubicBezTo>
                  <a:cubicBezTo>
                    <a:pt x="673" y="3838"/>
                    <a:pt x="659" y="3839"/>
                    <a:pt x="643" y="3842"/>
                  </a:cubicBezTo>
                  <a:cubicBezTo>
                    <a:pt x="607" y="3669"/>
                    <a:pt x="560" y="3493"/>
                    <a:pt x="515" y="3331"/>
                  </a:cubicBezTo>
                  <a:cubicBezTo>
                    <a:pt x="467" y="3110"/>
                    <a:pt x="409" y="2887"/>
                    <a:pt x="350" y="2666"/>
                  </a:cubicBezTo>
                  <a:cubicBezTo>
                    <a:pt x="328" y="2574"/>
                    <a:pt x="328" y="2515"/>
                    <a:pt x="420" y="2468"/>
                  </a:cubicBezTo>
                  <a:cubicBezTo>
                    <a:pt x="434" y="2468"/>
                    <a:pt x="456" y="2482"/>
                    <a:pt x="479" y="2482"/>
                  </a:cubicBezTo>
                  <a:cubicBezTo>
                    <a:pt x="479" y="2457"/>
                    <a:pt x="467" y="2434"/>
                    <a:pt x="467" y="2398"/>
                  </a:cubicBezTo>
                  <a:cubicBezTo>
                    <a:pt x="515" y="2342"/>
                    <a:pt x="560" y="2284"/>
                    <a:pt x="618" y="2225"/>
                  </a:cubicBezTo>
                  <a:cubicBezTo>
                    <a:pt x="618" y="2214"/>
                    <a:pt x="643" y="2214"/>
                    <a:pt x="666" y="2214"/>
                  </a:cubicBezTo>
                  <a:lnTo>
                    <a:pt x="699" y="2214"/>
                  </a:lnTo>
                  <a:lnTo>
                    <a:pt x="699" y="2166"/>
                  </a:lnTo>
                  <a:cubicBezTo>
                    <a:pt x="699" y="2144"/>
                    <a:pt x="688" y="2119"/>
                    <a:pt x="699" y="2108"/>
                  </a:cubicBezTo>
                  <a:cubicBezTo>
                    <a:pt x="747" y="2015"/>
                    <a:pt x="794" y="1934"/>
                    <a:pt x="839" y="1839"/>
                  </a:cubicBezTo>
                  <a:lnTo>
                    <a:pt x="909" y="1839"/>
                  </a:lnTo>
                  <a:cubicBezTo>
                    <a:pt x="909" y="1828"/>
                    <a:pt x="909" y="1806"/>
                    <a:pt x="898" y="1806"/>
                  </a:cubicBezTo>
                  <a:cubicBezTo>
                    <a:pt x="864" y="1784"/>
                    <a:pt x="875" y="1747"/>
                    <a:pt x="886" y="1714"/>
                  </a:cubicBezTo>
                  <a:cubicBezTo>
                    <a:pt x="909" y="1666"/>
                    <a:pt x="934" y="1608"/>
                    <a:pt x="956" y="1560"/>
                  </a:cubicBezTo>
                  <a:cubicBezTo>
                    <a:pt x="967" y="1549"/>
                    <a:pt x="993" y="1538"/>
                    <a:pt x="1004" y="1538"/>
                  </a:cubicBezTo>
                  <a:cubicBezTo>
                    <a:pt x="1026" y="1526"/>
                    <a:pt x="1048" y="1526"/>
                    <a:pt x="1074" y="1515"/>
                  </a:cubicBezTo>
                  <a:cubicBezTo>
                    <a:pt x="1062" y="1504"/>
                    <a:pt x="1037" y="1490"/>
                    <a:pt x="1026" y="1468"/>
                  </a:cubicBezTo>
                  <a:cubicBezTo>
                    <a:pt x="1026" y="1468"/>
                    <a:pt x="1015" y="1468"/>
                    <a:pt x="1004" y="1457"/>
                  </a:cubicBezTo>
                  <a:cubicBezTo>
                    <a:pt x="1037" y="1376"/>
                    <a:pt x="1074" y="1295"/>
                    <a:pt x="1118" y="1225"/>
                  </a:cubicBezTo>
                  <a:cubicBezTo>
                    <a:pt x="1118" y="1211"/>
                    <a:pt x="1143" y="1211"/>
                    <a:pt x="1155" y="1211"/>
                  </a:cubicBezTo>
                  <a:cubicBezTo>
                    <a:pt x="1177" y="1200"/>
                    <a:pt x="1188" y="1188"/>
                    <a:pt x="1213" y="1188"/>
                  </a:cubicBezTo>
                  <a:cubicBezTo>
                    <a:pt x="1202" y="1177"/>
                    <a:pt x="1177" y="1166"/>
                    <a:pt x="1166" y="1155"/>
                  </a:cubicBezTo>
                  <a:cubicBezTo>
                    <a:pt x="1155" y="1141"/>
                    <a:pt x="1155" y="1141"/>
                    <a:pt x="1132" y="1141"/>
                  </a:cubicBezTo>
                  <a:cubicBezTo>
                    <a:pt x="1155" y="1049"/>
                    <a:pt x="1155" y="968"/>
                    <a:pt x="1247" y="920"/>
                  </a:cubicBezTo>
                  <a:cubicBezTo>
                    <a:pt x="1481" y="806"/>
                    <a:pt x="1713" y="688"/>
                    <a:pt x="1945" y="571"/>
                  </a:cubicBezTo>
                  <a:cubicBezTo>
                    <a:pt x="2225" y="443"/>
                    <a:pt x="2504" y="303"/>
                    <a:pt x="2783" y="188"/>
                  </a:cubicBezTo>
                  <a:cubicBezTo>
                    <a:pt x="2878" y="141"/>
                    <a:pt x="2982" y="93"/>
                    <a:pt x="3088" y="71"/>
                  </a:cubicBezTo>
                  <a:cubicBezTo>
                    <a:pt x="3123" y="64"/>
                    <a:pt x="3154" y="61"/>
                    <a:pt x="3183" y="61"/>
                  </a:cubicBezTo>
                  <a:close/>
                  <a:moveTo>
                    <a:pt x="2610" y="6555"/>
                  </a:moveTo>
                  <a:lnTo>
                    <a:pt x="2610" y="6555"/>
                  </a:lnTo>
                  <a:cubicBezTo>
                    <a:pt x="2342" y="6706"/>
                    <a:pt x="2063" y="6846"/>
                    <a:pt x="1761" y="6857"/>
                  </a:cubicBezTo>
                  <a:cubicBezTo>
                    <a:pt x="1747" y="6857"/>
                    <a:pt x="1747" y="6846"/>
                    <a:pt x="1747" y="6846"/>
                  </a:cubicBezTo>
                  <a:cubicBezTo>
                    <a:pt x="1783" y="6823"/>
                    <a:pt x="1817" y="6798"/>
                    <a:pt x="1853" y="6787"/>
                  </a:cubicBezTo>
                  <a:cubicBezTo>
                    <a:pt x="1993" y="6753"/>
                    <a:pt x="2132" y="6717"/>
                    <a:pt x="2272" y="6672"/>
                  </a:cubicBezTo>
                  <a:cubicBezTo>
                    <a:pt x="2389" y="6636"/>
                    <a:pt x="2493" y="6603"/>
                    <a:pt x="2610" y="6555"/>
                  </a:cubicBezTo>
                  <a:close/>
                  <a:moveTo>
                    <a:pt x="5404" y="5250"/>
                  </a:moveTo>
                  <a:lnTo>
                    <a:pt x="5415" y="5262"/>
                  </a:lnTo>
                  <a:cubicBezTo>
                    <a:pt x="5404" y="5287"/>
                    <a:pt x="5393" y="5309"/>
                    <a:pt x="5379" y="5320"/>
                  </a:cubicBezTo>
                  <a:cubicBezTo>
                    <a:pt x="5367" y="5331"/>
                    <a:pt x="5345" y="5345"/>
                    <a:pt x="5334" y="5357"/>
                  </a:cubicBezTo>
                  <a:cubicBezTo>
                    <a:pt x="5099" y="5471"/>
                    <a:pt x="4867" y="5588"/>
                    <a:pt x="4635" y="5706"/>
                  </a:cubicBezTo>
                  <a:cubicBezTo>
                    <a:pt x="4367" y="5820"/>
                    <a:pt x="4088" y="5938"/>
                    <a:pt x="3809" y="6055"/>
                  </a:cubicBezTo>
                  <a:cubicBezTo>
                    <a:pt x="3529" y="6184"/>
                    <a:pt x="3239" y="6287"/>
                    <a:pt x="2959" y="6404"/>
                  </a:cubicBezTo>
                  <a:cubicBezTo>
                    <a:pt x="2901" y="6427"/>
                    <a:pt x="2842" y="6415"/>
                    <a:pt x="2783" y="6438"/>
                  </a:cubicBezTo>
                  <a:cubicBezTo>
                    <a:pt x="2574" y="6508"/>
                    <a:pt x="2364" y="6589"/>
                    <a:pt x="2155" y="6658"/>
                  </a:cubicBezTo>
                  <a:cubicBezTo>
                    <a:pt x="2051" y="6695"/>
                    <a:pt x="1934" y="6717"/>
                    <a:pt x="1831" y="6753"/>
                  </a:cubicBezTo>
                  <a:cubicBezTo>
                    <a:pt x="1783" y="6765"/>
                    <a:pt x="1736" y="6798"/>
                    <a:pt x="1702" y="6834"/>
                  </a:cubicBezTo>
                  <a:cubicBezTo>
                    <a:pt x="1684" y="6843"/>
                    <a:pt x="1673" y="6870"/>
                    <a:pt x="1655" y="6870"/>
                  </a:cubicBezTo>
                  <a:cubicBezTo>
                    <a:pt x="1649" y="6870"/>
                    <a:pt x="1641" y="6867"/>
                    <a:pt x="1632" y="6857"/>
                  </a:cubicBezTo>
                  <a:cubicBezTo>
                    <a:pt x="1607" y="6834"/>
                    <a:pt x="1574" y="6798"/>
                    <a:pt x="1607" y="6753"/>
                  </a:cubicBezTo>
                  <a:cubicBezTo>
                    <a:pt x="1655" y="6695"/>
                    <a:pt x="1713" y="6647"/>
                    <a:pt x="1794" y="6647"/>
                  </a:cubicBezTo>
                  <a:cubicBezTo>
                    <a:pt x="1993" y="6647"/>
                    <a:pt x="2180" y="6589"/>
                    <a:pt x="2353" y="6508"/>
                  </a:cubicBezTo>
                  <a:cubicBezTo>
                    <a:pt x="2493" y="6449"/>
                    <a:pt x="2644" y="6415"/>
                    <a:pt x="2783" y="6368"/>
                  </a:cubicBezTo>
                  <a:cubicBezTo>
                    <a:pt x="3004" y="6287"/>
                    <a:pt x="3227" y="6206"/>
                    <a:pt x="3448" y="6114"/>
                  </a:cubicBezTo>
                  <a:cubicBezTo>
                    <a:pt x="3797" y="5960"/>
                    <a:pt x="4158" y="5809"/>
                    <a:pt x="4507" y="5658"/>
                  </a:cubicBezTo>
                  <a:cubicBezTo>
                    <a:pt x="4540" y="5647"/>
                    <a:pt x="4577" y="5636"/>
                    <a:pt x="4599" y="5625"/>
                  </a:cubicBezTo>
                  <a:cubicBezTo>
                    <a:pt x="4669" y="5588"/>
                    <a:pt x="4739" y="5566"/>
                    <a:pt x="4820" y="5530"/>
                  </a:cubicBezTo>
                  <a:cubicBezTo>
                    <a:pt x="4845" y="5507"/>
                    <a:pt x="4879" y="5485"/>
                    <a:pt x="4915" y="5471"/>
                  </a:cubicBezTo>
                  <a:cubicBezTo>
                    <a:pt x="5088" y="5415"/>
                    <a:pt x="5264" y="5379"/>
                    <a:pt x="5404" y="5250"/>
                  </a:cubicBezTo>
                  <a:close/>
                  <a:moveTo>
                    <a:pt x="3163" y="1"/>
                  </a:moveTo>
                  <a:cubicBezTo>
                    <a:pt x="3115" y="1"/>
                    <a:pt x="3067" y="9"/>
                    <a:pt x="3018" y="24"/>
                  </a:cubicBezTo>
                  <a:cubicBezTo>
                    <a:pt x="2923" y="60"/>
                    <a:pt x="2842" y="93"/>
                    <a:pt x="2761" y="130"/>
                  </a:cubicBezTo>
                  <a:cubicBezTo>
                    <a:pt x="2445" y="269"/>
                    <a:pt x="2144" y="409"/>
                    <a:pt x="1842" y="560"/>
                  </a:cubicBezTo>
                  <a:cubicBezTo>
                    <a:pt x="1621" y="666"/>
                    <a:pt x="1412" y="769"/>
                    <a:pt x="1213" y="887"/>
                  </a:cubicBezTo>
                  <a:cubicBezTo>
                    <a:pt x="1026" y="1001"/>
                    <a:pt x="839" y="1096"/>
                    <a:pt x="643" y="1188"/>
                  </a:cubicBezTo>
                  <a:cubicBezTo>
                    <a:pt x="526" y="1236"/>
                    <a:pt x="409" y="1295"/>
                    <a:pt x="294" y="1364"/>
                  </a:cubicBezTo>
                  <a:cubicBezTo>
                    <a:pt x="247" y="1387"/>
                    <a:pt x="199" y="1420"/>
                    <a:pt x="154" y="1457"/>
                  </a:cubicBezTo>
                  <a:cubicBezTo>
                    <a:pt x="96" y="1560"/>
                    <a:pt x="1" y="1655"/>
                    <a:pt x="37" y="1795"/>
                  </a:cubicBezTo>
                  <a:cubicBezTo>
                    <a:pt x="85" y="1979"/>
                    <a:pt x="129" y="2155"/>
                    <a:pt x="188" y="2328"/>
                  </a:cubicBezTo>
                  <a:cubicBezTo>
                    <a:pt x="269" y="2608"/>
                    <a:pt x="350" y="2876"/>
                    <a:pt x="434" y="3155"/>
                  </a:cubicBezTo>
                  <a:cubicBezTo>
                    <a:pt x="479" y="3331"/>
                    <a:pt x="504" y="3504"/>
                    <a:pt x="548" y="3669"/>
                  </a:cubicBezTo>
                  <a:cubicBezTo>
                    <a:pt x="643" y="3982"/>
                    <a:pt x="747" y="4298"/>
                    <a:pt x="805" y="4633"/>
                  </a:cubicBezTo>
                  <a:cubicBezTo>
                    <a:pt x="828" y="4703"/>
                    <a:pt x="864" y="4787"/>
                    <a:pt x="886" y="4857"/>
                  </a:cubicBezTo>
                  <a:cubicBezTo>
                    <a:pt x="934" y="4971"/>
                    <a:pt x="993" y="5077"/>
                    <a:pt x="1026" y="5192"/>
                  </a:cubicBezTo>
                  <a:cubicBezTo>
                    <a:pt x="1166" y="5647"/>
                    <a:pt x="1294" y="6114"/>
                    <a:pt x="1434" y="6566"/>
                  </a:cubicBezTo>
                  <a:cubicBezTo>
                    <a:pt x="1456" y="6672"/>
                    <a:pt x="1493" y="6776"/>
                    <a:pt x="1562" y="6857"/>
                  </a:cubicBezTo>
                  <a:cubicBezTo>
                    <a:pt x="1607" y="6904"/>
                    <a:pt x="1643" y="6927"/>
                    <a:pt x="1702" y="6927"/>
                  </a:cubicBezTo>
                  <a:cubicBezTo>
                    <a:pt x="2004" y="6904"/>
                    <a:pt x="2272" y="6812"/>
                    <a:pt x="2529" y="6672"/>
                  </a:cubicBezTo>
                  <a:cubicBezTo>
                    <a:pt x="3004" y="6427"/>
                    <a:pt x="3493" y="6239"/>
                    <a:pt x="3996" y="6077"/>
                  </a:cubicBezTo>
                  <a:cubicBezTo>
                    <a:pt x="4471" y="5915"/>
                    <a:pt x="4948" y="5728"/>
                    <a:pt x="5415" y="5519"/>
                  </a:cubicBezTo>
                  <a:cubicBezTo>
                    <a:pt x="5485" y="5485"/>
                    <a:pt x="5543" y="5438"/>
                    <a:pt x="5613" y="5390"/>
                  </a:cubicBezTo>
                  <a:cubicBezTo>
                    <a:pt x="5636" y="5368"/>
                    <a:pt x="5672" y="5331"/>
                    <a:pt x="5672" y="5298"/>
                  </a:cubicBezTo>
                  <a:cubicBezTo>
                    <a:pt x="5672" y="5228"/>
                    <a:pt x="5658" y="5158"/>
                    <a:pt x="5636" y="5088"/>
                  </a:cubicBezTo>
                  <a:cubicBezTo>
                    <a:pt x="5588" y="4938"/>
                    <a:pt x="5518" y="4787"/>
                    <a:pt x="5462" y="4633"/>
                  </a:cubicBezTo>
                  <a:cubicBezTo>
                    <a:pt x="5253" y="4122"/>
                    <a:pt x="5029" y="3599"/>
                    <a:pt x="4809" y="3085"/>
                  </a:cubicBezTo>
                  <a:cubicBezTo>
                    <a:pt x="4739" y="2912"/>
                    <a:pt x="4647" y="2747"/>
                    <a:pt x="4577" y="2585"/>
                  </a:cubicBezTo>
                  <a:cubicBezTo>
                    <a:pt x="4507" y="2446"/>
                    <a:pt x="4459" y="2295"/>
                    <a:pt x="4401" y="2155"/>
                  </a:cubicBezTo>
                  <a:cubicBezTo>
                    <a:pt x="4331" y="1968"/>
                    <a:pt x="4250" y="1795"/>
                    <a:pt x="4180" y="1619"/>
                  </a:cubicBezTo>
                  <a:cubicBezTo>
                    <a:pt x="4088" y="1409"/>
                    <a:pt x="4007" y="1200"/>
                    <a:pt x="3926" y="990"/>
                  </a:cubicBezTo>
                  <a:cubicBezTo>
                    <a:pt x="3856" y="792"/>
                    <a:pt x="3797" y="596"/>
                    <a:pt x="3728" y="398"/>
                  </a:cubicBezTo>
                  <a:cubicBezTo>
                    <a:pt x="3691" y="303"/>
                    <a:pt x="3647" y="233"/>
                    <a:pt x="3563" y="177"/>
                  </a:cubicBezTo>
                  <a:cubicBezTo>
                    <a:pt x="3493" y="130"/>
                    <a:pt x="3423" y="93"/>
                    <a:pt x="3353" y="49"/>
                  </a:cubicBezTo>
                  <a:cubicBezTo>
                    <a:pt x="3288" y="15"/>
                    <a:pt x="3225" y="1"/>
                    <a:pt x="316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0"/>
            <p:cNvSpPr/>
            <p:nvPr/>
          </p:nvSpPr>
          <p:spPr>
            <a:xfrm>
              <a:off x="7480048" y="382385"/>
              <a:ext cx="45083" cy="9304"/>
            </a:xfrm>
            <a:custGeom>
              <a:avLst/>
              <a:gdLst/>
              <a:ahLst/>
              <a:cxnLst/>
              <a:rect l="l" t="t" r="r" b="b"/>
              <a:pathLst>
                <a:path w="596" h="123" extrusionOk="0">
                  <a:moveTo>
                    <a:pt x="595" y="1"/>
                  </a:moveTo>
                  <a:lnTo>
                    <a:pt x="595" y="1"/>
                  </a:lnTo>
                  <a:cubicBezTo>
                    <a:pt x="386" y="12"/>
                    <a:pt x="198" y="82"/>
                    <a:pt x="0" y="104"/>
                  </a:cubicBezTo>
                  <a:cubicBezTo>
                    <a:pt x="11" y="117"/>
                    <a:pt x="44" y="123"/>
                    <a:pt x="91" y="123"/>
                  </a:cubicBezTo>
                  <a:cubicBezTo>
                    <a:pt x="252" y="123"/>
                    <a:pt x="567" y="55"/>
                    <a:pt x="59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0"/>
            <p:cNvSpPr/>
            <p:nvPr/>
          </p:nvSpPr>
          <p:spPr>
            <a:xfrm>
              <a:off x="7488065" y="773364"/>
              <a:ext cx="36006" cy="17625"/>
            </a:xfrm>
            <a:custGeom>
              <a:avLst/>
              <a:gdLst/>
              <a:ahLst/>
              <a:cxnLst/>
              <a:rect l="l" t="t" r="r" b="b"/>
              <a:pathLst>
                <a:path w="476" h="233" extrusionOk="0">
                  <a:moveTo>
                    <a:pt x="464" y="0"/>
                  </a:moveTo>
                  <a:cubicBezTo>
                    <a:pt x="313" y="81"/>
                    <a:pt x="162" y="151"/>
                    <a:pt x="0" y="232"/>
                  </a:cubicBezTo>
                  <a:cubicBezTo>
                    <a:pt x="2" y="232"/>
                    <a:pt x="4" y="233"/>
                    <a:pt x="7" y="233"/>
                  </a:cubicBezTo>
                  <a:cubicBezTo>
                    <a:pt x="80" y="233"/>
                    <a:pt x="421" y="79"/>
                    <a:pt x="475" y="11"/>
                  </a:cubicBezTo>
                  <a:cubicBezTo>
                    <a:pt x="464" y="11"/>
                    <a:pt x="464" y="11"/>
                    <a:pt x="46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50"/>
            <p:cNvSpPr/>
            <p:nvPr/>
          </p:nvSpPr>
          <p:spPr>
            <a:xfrm>
              <a:off x="7674591" y="583131"/>
              <a:ext cx="12330" cy="22088"/>
            </a:xfrm>
            <a:custGeom>
              <a:avLst/>
              <a:gdLst/>
              <a:ahLst/>
              <a:cxnLst/>
              <a:rect l="l" t="t" r="r" b="b"/>
              <a:pathLst>
                <a:path w="163" h="292" extrusionOk="0">
                  <a:moveTo>
                    <a:pt x="23" y="1"/>
                  </a:moveTo>
                  <a:cubicBezTo>
                    <a:pt x="12" y="12"/>
                    <a:pt x="12" y="12"/>
                    <a:pt x="1" y="12"/>
                  </a:cubicBezTo>
                  <a:cubicBezTo>
                    <a:pt x="34" y="104"/>
                    <a:pt x="71" y="210"/>
                    <a:pt x="118" y="291"/>
                  </a:cubicBezTo>
                  <a:lnTo>
                    <a:pt x="152" y="291"/>
                  </a:lnTo>
                  <a:cubicBezTo>
                    <a:pt x="152" y="280"/>
                    <a:pt x="163" y="266"/>
                    <a:pt x="152" y="255"/>
                  </a:cubicBezTo>
                  <a:cubicBezTo>
                    <a:pt x="118" y="174"/>
                    <a:pt x="82" y="104"/>
                    <a:pt x="48" y="23"/>
                  </a:cubicBezTo>
                  <a:cubicBezTo>
                    <a:pt x="48" y="12"/>
                    <a:pt x="34" y="1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50"/>
            <p:cNvSpPr/>
            <p:nvPr/>
          </p:nvSpPr>
          <p:spPr>
            <a:xfrm>
              <a:off x="7391928" y="584795"/>
              <a:ext cx="19516" cy="4387"/>
            </a:xfrm>
            <a:custGeom>
              <a:avLst/>
              <a:gdLst/>
              <a:ahLst/>
              <a:cxnLst/>
              <a:rect l="l" t="t" r="r" b="b"/>
              <a:pathLst>
                <a:path w="258" h="58" extrusionOk="0">
                  <a:moveTo>
                    <a:pt x="86" y="0"/>
                  </a:moveTo>
                  <a:cubicBezTo>
                    <a:pt x="45" y="0"/>
                    <a:pt x="10" y="4"/>
                    <a:pt x="0" y="12"/>
                  </a:cubicBezTo>
                  <a:cubicBezTo>
                    <a:pt x="31" y="43"/>
                    <a:pt x="91" y="58"/>
                    <a:pt x="146" y="58"/>
                  </a:cubicBezTo>
                  <a:cubicBezTo>
                    <a:pt x="196" y="58"/>
                    <a:pt x="241" y="46"/>
                    <a:pt x="257" y="24"/>
                  </a:cubicBezTo>
                  <a:cubicBezTo>
                    <a:pt x="236" y="10"/>
                    <a:pt x="153" y="0"/>
                    <a:pt x="8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50"/>
            <p:cNvSpPr/>
            <p:nvPr/>
          </p:nvSpPr>
          <p:spPr>
            <a:xfrm>
              <a:off x="7665742" y="558397"/>
              <a:ext cx="8094" cy="16793"/>
            </a:xfrm>
            <a:custGeom>
              <a:avLst/>
              <a:gdLst/>
              <a:ahLst/>
              <a:cxnLst/>
              <a:rect l="l" t="t" r="r" b="b"/>
              <a:pathLst>
                <a:path w="107" h="222" extrusionOk="0">
                  <a:moveTo>
                    <a:pt x="1" y="1"/>
                  </a:moveTo>
                  <a:cubicBezTo>
                    <a:pt x="1" y="71"/>
                    <a:pt x="59" y="211"/>
                    <a:pt x="107" y="222"/>
                  </a:cubicBezTo>
                  <a:cubicBezTo>
                    <a:pt x="70" y="141"/>
                    <a:pt x="48" y="71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50"/>
            <p:cNvSpPr/>
            <p:nvPr/>
          </p:nvSpPr>
          <p:spPr>
            <a:xfrm>
              <a:off x="7517867" y="755210"/>
              <a:ext cx="11422" cy="4917"/>
            </a:xfrm>
            <a:custGeom>
              <a:avLst/>
              <a:gdLst/>
              <a:ahLst/>
              <a:cxnLst/>
              <a:rect l="l" t="t" r="r" b="b"/>
              <a:pathLst>
                <a:path w="151" h="65" extrusionOk="0">
                  <a:moveTo>
                    <a:pt x="53" y="1"/>
                  </a:moveTo>
                  <a:cubicBezTo>
                    <a:pt x="34" y="1"/>
                    <a:pt x="15" y="6"/>
                    <a:pt x="0" y="17"/>
                  </a:cubicBezTo>
                  <a:cubicBezTo>
                    <a:pt x="48" y="42"/>
                    <a:pt x="106" y="53"/>
                    <a:pt x="151" y="64"/>
                  </a:cubicBezTo>
                  <a:cubicBezTo>
                    <a:pt x="136" y="24"/>
                    <a:pt x="93" y="1"/>
                    <a:pt x="5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50"/>
            <p:cNvSpPr/>
            <p:nvPr/>
          </p:nvSpPr>
          <p:spPr>
            <a:xfrm>
              <a:off x="7479140" y="424667"/>
              <a:ext cx="11498" cy="4312"/>
            </a:xfrm>
            <a:custGeom>
              <a:avLst/>
              <a:gdLst/>
              <a:ahLst/>
              <a:cxnLst/>
              <a:rect l="l" t="t" r="r" b="b"/>
              <a:pathLst>
                <a:path w="152" h="57" extrusionOk="0">
                  <a:moveTo>
                    <a:pt x="12" y="1"/>
                  </a:moveTo>
                  <a:cubicBezTo>
                    <a:pt x="12" y="1"/>
                    <a:pt x="1" y="23"/>
                    <a:pt x="1" y="34"/>
                  </a:cubicBezTo>
                  <a:cubicBezTo>
                    <a:pt x="7" y="47"/>
                    <a:pt x="38" y="56"/>
                    <a:pt x="73" y="56"/>
                  </a:cubicBezTo>
                  <a:cubicBezTo>
                    <a:pt x="101" y="56"/>
                    <a:pt x="131" y="50"/>
                    <a:pt x="152" y="34"/>
                  </a:cubicBezTo>
                  <a:cubicBezTo>
                    <a:pt x="93" y="23"/>
                    <a:pt x="59" y="12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50"/>
            <p:cNvSpPr/>
            <p:nvPr/>
          </p:nvSpPr>
          <p:spPr>
            <a:xfrm>
              <a:off x="7545097" y="375199"/>
              <a:ext cx="6430" cy="12557"/>
            </a:xfrm>
            <a:custGeom>
              <a:avLst/>
              <a:gdLst/>
              <a:ahLst/>
              <a:cxnLst/>
              <a:rect l="l" t="t" r="r" b="b"/>
              <a:pathLst>
                <a:path w="85" h="166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71"/>
                    <a:pt x="26" y="118"/>
                    <a:pt x="37" y="166"/>
                  </a:cubicBezTo>
                  <a:cubicBezTo>
                    <a:pt x="48" y="166"/>
                    <a:pt x="59" y="166"/>
                    <a:pt x="59" y="152"/>
                  </a:cubicBezTo>
                  <a:cubicBezTo>
                    <a:pt x="84" y="96"/>
                    <a:pt x="70" y="37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50"/>
            <p:cNvSpPr/>
            <p:nvPr/>
          </p:nvSpPr>
          <p:spPr>
            <a:xfrm>
              <a:off x="7554779" y="516039"/>
              <a:ext cx="35401" cy="35174"/>
            </a:xfrm>
            <a:custGeom>
              <a:avLst/>
              <a:gdLst/>
              <a:ahLst/>
              <a:cxnLst/>
              <a:rect l="l" t="t" r="r" b="b"/>
              <a:pathLst>
                <a:path w="468" h="465" extrusionOk="0">
                  <a:moveTo>
                    <a:pt x="236" y="50"/>
                  </a:moveTo>
                  <a:cubicBezTo>
                    <a:pt x="266" y="50"/>
                    <a:pt x="298" y="65"/>
                    <a:pt x="328" y="94"/>
                  </a:cubicBezTo>
                  <a:cubicBezTo>
                    <a:pt x="409" y="164"/>
                    <a:pt x="420" y="259"/>
                    <a:pt x="350" y="329"/>
                  </a:cubicBezTo>
                  <a:cubicBezTo>
                    <a:pt x="310" y="376"/>
                    <a:pt x="262" y="400"/>
                    <a:pt x="215" y="400"/>
                  </a:cubicBezTo>
                  <a:cubicBezTo>
                    <a:pt x="181" y="400"/>
                    <a:pt x="148" y="387"/>
                    <a:pt x="118" y="363"/>
                  </a:cubicBezTo>
                  <a:cubicBezTo>
                    <a:pt x="48" y="304"/>
                    <a:pt x="60" y="189"/>
                    <a:pt x="152" y="94"/>
                  </a:cubicBezTo>
                  <a:cubicBezTo>
                    <a:pt x="176" y="65"/>
                    <a:pt x="205" y="50"/>
                    <a:pt x="236" y="50"/>
                  </a:cubicBezTo>
                  <a:close/>
                  <a:moveTo>
                    <a:pt x="221" y="0"/>
                  </a:moveTo>
                  <a:cubicBezTo>
                    <a:pt x="162" y="0"/>
                    <a:pt x="114" y="33"/>
                    <a:pt x="82" y="94"/>
                  </a:cubicBezTo>
                  <a:cubicBezTo>
                    <a:pt x="82" y="106"/>
                    <a:pt x="71" y="120"/>
                    <a:pt x="71" y="131"/>
                  </a:cubicBezTo>
                  <a:cubicBezTo>
                    <a:pt x="1" y="234"/>
                    <a:pt x="12" y="351"/>
                    <a:pt x="96" y="421"/>
                  </a:cubicBezTo>
                  <a:cubicBezTo>
                    <a:pt x="137" y="448"/>
                    <a:pt x="178" y="464"/>
                    <a:pt x="220" y="464"/>
                  </a:cubicBezTo>
                  <a:cubicBezTo>
                    <a:pt x="271" y="464"/>
                    <a:pt x="323" y="439"/>
                    <a:pt x="375" y="374"/>
                  </a:cubicBezTo>
                  <a:cubicBezTo>
                    <a:pt x="445" y="315"/>
                    <a:pt x="468" y="245"/>
                    <a:pt x="431" y="164"/>
                  </a:cubicBezTo>
                  <a:cubicBezTo>
                    <a:pt x="398" y="72"/>
                    <a:pt x="350" y="13"/>
                    <a:pt x="247" y="2"/>
                  </a:cubicBezTo>
                  <a:cubicBezTo>
                    <a:pt x="238" y="1"/>
                    <a:pt x="229" y="0"/>
                    <a:pt x="22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50"/>
            <p:cNvSpPr/>
            <p:nvPr/>
          </p:nvSpPr>
          <p:spPr>
            <a:xfrm>
              <a:off x="7641235" y="479203"/>
              <a:ext cx="13162" cy="34266"/>
            </a:xfrm>
            <a:custGeom>
              <a:avLst/>
              <a:gdLst/>
              <a:ahLst/>
              <a:cxnLst/>
              <a:rect l="l" t="t" r="r" b="b"/>
              <a:pathLst>
                <a:path w="174" h="453" extrusionOk="0">
                  <a:moveTo>
                    <a:pt x="12" y="0"/>
                  </a:moveTo>
                  <a:cubicBezTo>
                    <a:pt x="12" y="12"/>
                    <a:pt x="12" y="12"/>
                    <a:pt x="1" y="12"/>
                  </a:cubicBezTo>
                  <a:lnTo>
                    <a:pt x="1" y="48"/>
                  </a:lnTo>
                  <a:cubicBezTo>
                    <a:pt x="34" y="174"/>
                    <a:pt x="82" y="291"/>
                    <a:pt x="126" y="419"/>
                  </a:cubicBezTo>
                  <a:cubicBezTo>
                    <a:pt x="126" y="431"/>
                    <a:pt x="151" y="442"/>
                    <a:pt x="163" y="453"/>
                  </a:cubicBezTo>
                  <a:cubicBezTo>
                    <a:pt x="163" y="431"/>
                    <a:pt x="174" y="419"/>
                    <a:pt x="174" y="397"/>
                  </a:cubicBezTo>
                  <a:cubicBezTo>
                    <a:pt x="126" y="291"/>
                    <a:pt x="93" y="174"/>
                    <a:pt x="45" y="59"/>
                  </a:cubicBezTo>
                  <a:cubicBezTo>
                    <a:pt x="34" y="34"/>
                    <a:pt x="23" y="23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50"/>
            <p:cNvSpPr/>
            <p:nvPr/>
          </p:nvSpPr>
          <p:spPr>
            <a:xfrm>
              <a:off x="7686921" y="628590"/>
              <a:ext cx="150680" cy="143796"/>
            </a:xfrm>
            <a:custGeom>
              <a:avLst/>
              <a:gdLst/>
              <a:ahLst/>
              <a:cxnLst/>
              <a:rect l="l" t="t" r="r" b="b"/>
              <a:pathLst>
                <a:path w="1992" h="1901" extrusionOk="0">
                  <a:moveTo>
                    <a:pt x="1282" y="109"/>
                  </a:moveTo>
                  <a:cubicBezTo>
                    <a:pt x="1095" y="260"/>
                    <a:pt x="1048" y="481"/>
                    <a:pt x="978" y="691"/>
                  </a:cubicBezTo>
                  <a:cubicBezTo>
                    <a:pt x="849" y="540"/>
                    <a:pt x="1025" y="168"/>
                    <a:pt x="1282" y="109"/>
                  </a:cubicBezTo>
                  <a:close/>
                  <a:moveTo>
                    <a:pt x="349" y="190"/>
                  </a:moveTo>
                  <a:cubicBezTo>
                    <a:pt x="489" y="283"/>
                    <a:pt x="665" y="319"/>
                    <a:pt x="779" y="459"/>
                  </a:cubicBezTo>
                  <a:cubicBezTo>
                    <a:pt x="838" y="528"/>
                    <a:pt x="874" y="610"/>
                    <a:pt x="886" y="702"/>
                  </a:cubicBezTo>
                  <a:cubicBezTo>
                    <a:pt x="878" y="705"/>
                    <a:pt x="869" y="706"/>
                    <a:pt x="859" y="706"/>
                  </a:cubicBezTo>
                  <a:cubicBezTo>
                    <a:pt x="713" y="706"/>
                    <a:pt x="394" y="387"/>
                    <a:pt x="349" y="190"/>
                  </a:cubicBezTo>
                  <a:close/>
                  <a:moveTo>
                    <a:pt x="291" y="224"/>
                  </a:moveTo>
                  <a:lnTo>
                    <a:pt x="291" y="224"/>
                  </a:lnTo>
                  <a:cubicBezTo>
                    <a:pt x="360" y="319"/>
                    <a:pt x="419" y="422"/>
                    <a:pt x="500" y="517"/>
                  </a:cubicBezTo>
                  <a:cubicBezTo>
                    <a:pt x="570" y="598"/>
                    <a:pt x="676" y="668"/>
                    <a:pt x="757" y="738"/>
                  </a:cubicBezTo>
                  <a:cubicBezTo>
                    <a:pt x="740" y="743"/>
                    <a:pt x="723" y="745"/>
                    <a:pt x="707" y="745"/>
                  </a:cubicBezTo>
                  <a:cubicBezTo>
                    <a:pt x="646" y="745"/>
                    <a:pt x="591" y="714"/>
                    <a:pt x="536" y="668"/>
                  </a:cubicBezTo>
                  <a:cubicBezTo>
                    <a:pt x="478" y="621"/>
                    <a:pt x="430" y="551"/>
                    <a:pt x="386" y="481"/>
                  </a:cubicBezTo>
                  <a:cubicBezTo>
                    <a:pt x="349" y="400"/>
                    <a:pt x="316" y="308"/>
                    <a:pt x="291" y="224"/>
                  </a:cubicBezTo>
                  <a:close/>
                  <a:moveTo>
                    <a:pt x="1338" y="132"/>
                  </a:moveTo>
                  <a:cubicBezTo>
                    <a:pt x="1352" y="224"/>
                    <a:pt x="1374" y="308"/>
                    <a:pt x="1386" y="400"/>
                  </a:cubicBezTo>
                  <a:cubicBezTo>
                    <a:pt x="1397" y="528"/>
                    <a:pt x="1338" y="621"/>
                    <a:pt x="1224" y="679"/>
                  </a:cubicBezTo>
                  <a:cubicBezTo>
                    <a:pt x="1212" y="691"/>
                    <a:pt x="1187" y="691"/>
                    <a:pt x="1187" y="702"/>
                  </a:cubicBezTo>
                  <a:cubicBezTo>
                    <a:pt x="1161" y="733"/>
                    <a:pt x="1137" y="746"/>
                    <a:pt x="1113" y="746"/>
                  </a:cubicBezTo>
                  <a:cubicBezTo>
                    <a:pt x="1085" y="746"/>
                    <a:pt x="1057" y="728"/>
                    <a:pt x="1025" y="702"/>
                  </a:cubicBezTo>
                  <a:cubicBezTo>
                    <a:pt x="1095" y="492"/>
                    <a:pt x="1143" y="271"/>
                    <a:pt x="1338" y="132"/>
                  </a:cubicBezTo>
                  <a:close/>
                  <a:moveTo>
                    <a:pt x="1355" y="706"/>
                  </a:moveTo>
                  <a:cubicBezTo>
                    <a:pt x="1394" y="706"/>
                    <a:pt x="1436" y="716"/>
                    <a:pt x="1478" y="738"/>
                  </a:cubicBezTo>
                  <a:cubicBezTo>
                    <a:pt x="1618" y="797"/>
                    <a:pt x="1713" y="911"/>
                    <a:pt x="1805" y="1017"/>
                  </a:cubicBezTo>
                  <a:cubicBezTo>
                    <a:pt x="1758" y="1017"/>
                    <a:pt x="1712" y="1022"/>
                    <a:pt x="1668" y="1022"/>
                  </a:cubicBezTo>
                  <a:cubicBezTo>
                    <a:pt x="1647" y="1022"/>
                    <a:pt x="1626" y="1021"/>
                    <a:pt x="1606" y="1017"/>
                  </a:cubicBezTo>
                  <a:cubicBezTo>
                    <a:pt x="1548" y="1017"/>
                    <a:pt x="1492" y="1006"/>
                    <a:pt x="1444" y="981"/>
                  </a:cubicBezTo>
                  <a:cubicBezTo>
                    <a:pt x="1374" y="948"/>
                    <a:pt x="1305" y="900"/>
                    <a:pt x="1212" y="900"/>
                  </a:cubicBezTo>
                  <a:cubicBezTo>
                    <a:pt x="1187" y="867"/>
                    <a:pt x="1176" y="830"/>
                    <a:pt x="1165" y="797"/>
                  </a:cubicBezTo>
                  <a:cubicBezTo>
                    <a:pt x="1223" y="737"/>
                    <a:pt x="1287" y="706"/>
                    <a:pt x="1355" y="706"/>
                  </a:cubicBezTo>
                  <a:close/>
                  <a:moveTo>
                    <a:pt x="940" y="755"/>
                  </a:moveTo>
                  <a:cubicBezTo>
                    <a:pt x="993" y="755"/>
                    <a:pt x="1054" y="773"/>
                    <a:pt x="1095" y="808"/>
                  </a:cubicBezTo>
                  <a:cubicBezTo>
                    <a:pt x="1154" y="867"/>
                    <a:pt x="1165" y="959"/>
                    <a:pt x="1117" y="1017"/>
                  </a:cubicBezTo>
                  <a:cubicBezTo>
                    <a:pt x="1088" y="1047"/>
                    <a:pt x="1048" y="1061"/>
                    <a:pt x="1006" y="1061"/>
                  </a:cubicBezTo>
                  <a:cubicBezTo>
                    <a:pt x="964" y="1061"/>
                    <a:pt x="921" y="1047"/>
                    <a:pt x="886" y="1017"/>
                  </a:cubicBezTo>
                  <a:cubicBezTo>
                    <a:pt x="838" y="970"/>
                    <a:pt x="816" y="830"/>
                    <a:pt x="849" y="783"/>
                  </a:cubicBezTo>
                  <a:cubicBezTo>
                    <a:pt x="869" y="764"/>
                    <a:pt x="902" y="755"/>
                    <a:pt x="940" y="755"/>
                  </a:cubicBezTo>
                  <a:close/>
                  <a:moveTo>
                    <a:pt x="520" y="801"/>
                  </a:moveTo>
                  <a:cubicBezTo>
                    <a:pt x="544" y="801"/>
                    <a:pt x="570" y="803"/>
                    <a:pt x="595" y="808"/>
                  </a:cubicBezTo>
                  <a:cubicBezTo>
                    <a:pt x="654" y="819"/>
                    <a:pt x="724" y="819"/>
                    <a:pt x="779" y="830"/>
                  </a:cubicBezTo>
                  <a:cubicBezTo>
                    <a:pt x="793" y="853"/>
                    <a:pt x="793" y="889"/>
                    <a:pt x="793" y="922"/>
                  </a:cubicBezTo>
                  <a:cubicBezTo>
                    <a:pt x="793" y="936"/>
                    <a:pt x="779" y="948"/>
                    <a:pt x="768" y="959"/>
                  </a:cubicBezTo>
                  <a:cubicBezTo>
                    <a:pt x="746" y="970"/>
                    <a:pt x="735" y="970"/>
                    <a:pt x="710" y="981"/>
                  </a:cubicBezTo>
                  <a:cubicBezTo>
                    <a:pt x="514" y="1017"/>
                    <a:pt x="316" y="1051"/>
                    <a:pt x="129" y="1098"/>
                  </a:cubicBezTo>
                  <a:lnTo>
                    <a:pt x="106" y="1098"/>
                  </a:lnTo>
                  <a:cubicBezTo>
                    <a:pt x="177" y="914"/>
                    <a:pt x="339" y="801"/>
                    <a:pt x="520" y="801"/>
                  </a:cubicBezTo>
                  <a:close/>
                  <a:moveTo>
                    <a:pt x="1257" y="956"/>
                  </a:moveTo>
                  <a:cubicBezTo>
                    <a:pt x="1301" y="956"/>
                    <a:pt x="1341" y="980"/>
                    <a:pt x="1374" y="1006"/>
                  </a:cubicBezTo>
                  <a:cubicBezTo>
                    <a:pt x="1442" y="1047"/>
                    <a:pt x="1504" y="1072"/>
                    <a:pt x="1575" y="1072"/>
                  </a:cubicBezTo>
                  <a:cubicBezTo>
                    <a:pt x="1600" y="1072"/>
                    <a:pt x="1626" y="1069"/>
                    <a:pt x="1654" y="1062"/>
                  </a:cubicBezTo>
                  <a:cubicBezTo>
                    <a:pt x="1665" y="1060"/>
                    <a:pt x="1675" y="1059"/>
                    <a:pt x="1686" y="1059"/>
                  </a:cubicBezTo>
                  <a:cubicBezTo>
                    <a:pt x="1742" y="1059"/>
                    <a:pt x="1789" y="1085"/>
                    <a:pt x="1827" y="1132"/>
                  </a:cubicBezTo>
                  <a:cubicBezTo>
                    <a:pt x="1756" y="1151"/>
                    <a:pt x="1686" y="1161"/>
                    <a:pt x="1618" y="1161"/>
                  </a:cubicBezTo>
                  <a:cubicBezTo>
                    <a:pt x="1445" y="1161"/>
                    <a:pt x="1291" y="1097"/>
                    <a:pt x="1198" y="970"/>
                  </a:cubicBezTo>
                  <a:cubicBezTo>
                    <a:pt x="1219" y="960"/>
                    <a:pt x="1238" y="956"/>
                    <a:pt x="1257" y="956"/>
                  </a:cubicBezTo>
                  <a:close/>
                  <a:moveTo>
                    <a:pt x="816" y="1006"/>
                  </a:moveTo>
                  <a:cubicBezTo>
                    <a:pt x="827" y="1017"/>
                    <a:pt x="838" y="1040"/>
                    <a:pt x="849" y="1051"/>
                  </a:cubicBezTo>
                  <a:cubicBezTo>
                    <a:pt x="776" y="1133"/>
                    <a:pt x="622" y="1177"/>
                    <a:pt x="460" y="1177"/>
                  </a:cubicBezTo>
                  <a:cubicBezTo>
                    <a:pt x="367" y="1177"/>
                    <a:pt x="272" y="1162"/>
                    <a:pt x="187" y="1132"/>
                  </a:cubicBezTo>
                  <a:cubicBezTo>
                    <a:pt x="397" y="1087"/>
                    <a:pt x="606" y="1040"/>
                    <a:pt x="816" y="1006"/>
                  </a:cubicBezTo>
                  <a:close/>
                  <a:moveTo>
                    <a:pt x="1129" y="1076"/>
                  </a:moveTo>
                  <a:lnTo>
                    <a:pt x="1129" y="1076"/>
                  </a:lnTo>
                  <a:cubicBezTo>
                    <a:pt x="1268" y="1286"/>
                    <a:pt x="1187" y="1481"/>
                    <a:pt x="1117" y="1679"/>
                  </a:cubicBezTo>
                  <a:cubicBezTo>
                    <a:pt x="1036" y="1576"/>
                    <a:pt x="967" y="1459"/>
                    <a:pt x="1014" y="1308"/>
                  </a:cubicBezTo>
                  <a:cubicBezTo>
                    <a:pt x="1036" y="1249"/>
                    <a:pt x="1036" y="1179"/>
                    <a:pt x="1048" y="1110"/>
                  </a:cubicBezTo>
                  <a:cubicBezTo>
                    <a:pt x="1073" y="1098"/>
                    <a:pt x="1106" y="1087"/>
                    <a:pt x="1129" y="1076"/>
                  </a:cubicBezTo>
                  <a:close/>
                  <a:moveTo>
                    <a:pt x="989" y="1110"/>
                  </a:moveTo>
                  <a:cubicBezTo>
                    <a:pt x="978" y="1238"/>
                    <a:pt x="944" y="1367"/>
                    <a:pt x="955" y="1481"/>
                  </a:cubicBezTo>
                  <a:cubicBezTo>
                    <a:pt x="978" y="1598"/>
                    <a:pt x="1059" y="1705"/>
                    <a:pt x="1117" y="1808"/>
                  </a:cubicBezTo>
                  <a:cubicBezTo>
                    <a:pt x="933" y="1727"/>
                    <a:pt x="849" y="1425"/>
                    <a:pt x="944" y="1110"/>
                  </a:cubicBezTo>
                  <a:close/>
                  <a:moveTo>
                    <a:pt x="1349" y="0"/>
                  </a:moveTo>
                  <a:cubicBezTo>
                    <a:pt x="1342" y="0"/>
                    <a:pt x="1335" y="1"/>
                    <a:pt x="1327" y="3"/>
                  </a:cubicBezTo>
                  <a:cubicBezTo>
                    <a:pt x="1187" y="62"/>
                    <a:pt x="1048" y="132"/>
                    <a:pt x="967" y="283"/>
                  </a:cubicBezTo>
                  <a:cubicBezTo>
                    <a:pt x="933" y="341"/>
                    <a:pt x="908" y="411"/>
                    <a:pt x="886" y="470"/>
                  </a:cubicBezTo>
                  <a:cubicBezTo>
                    <a:pt x="805" y="400"/>
                    <a:pt x="735" y="330"/>
                    <a:pt x="640" y="283"/>
                  </a:cubicBezTo>
                  <a:cubicBezTo>
                    <a:pt x="548" y="224"/>
                    <a:pt x="444" y="179"/>
                    <a:pt x="338" y="121"/>
                  </a:cubicBezTo>
                  <a:cubicBezTo>
                    <a:pt x="321" y="115"/>
                    <a:pt x="301" y="112"/>
                    <a:pt x="284" y="112"/>
                  </a:cubicBezTo>
                  <a:cubicBezTo>
                    <a:pt x="266" y="112"/>
                    <a:pt x="251" y="115"/>
                    <a:pt x="246" y="121"/>
                  </a:cubicBezTo>
                  <a:cubicBezTo>
                    <a:pt x="221" y="132"/>
                    <a:pt x="235" y="179"/>
                    <a:pt x="235" y="213"/>
                  </a:cubicBezTo>
                  <a:cubicBezTo>
                    <a:pt x="235" y="249"/>
                    <a:pt x="246" y="271"/>
                    <a:pt x="257" y="308"/>
                  </a:cubicBezTo>
                  <a:cubicBezTo>
                    <a:pt x="327" y="459"/>
                    <a:pt x="360" y="621"/>
                    <a:pt x="514" y="727"/>
                  </a:cubicBezTo>
                  <a:cubicBezTo>
                    <a:pt x="444" y="749"/>
                    <a:pt x="374" y="760"/>
                    <a:pt x="316" y="783"/>
                  </a:cubicBezTo>
                  <a:cubicBezTo>
                    <a:pt x="187" y="853"/>
                    <a:pt x="95" y="970"/>
                    <a:pt x="25" y="1110"/>
                  </a:cubicBezTo>
                  <a:cubicBezTo>
                    <a:pt x="0" y="1146"/>
                    <a:pt x="25" y="1179"/>
                    <a:pt x="81" y="1191"/>
                  </a:cubicBezTo>
                  <a:cubicBezTo>
                    <a:pt x="165" y="1202"/>
                    <a:pt x="246" y="1227"/>
                    <a:pt x="327" y="1227"/>
                  </a:cubicBezTo>
                  <a:cubicBezTo>
                    <a:pt x="374" y="1233"/>
                    <a:pt x="424" y="1240"/>
                    <a:pt x="475" y="1240"/>
                  </a:cubicBezTo>
                  <a:cubicBezTo>
                    <a:pt x="512" y="1240"/>
                    <a:pt x="548" y="1236"/>
                    <a:pt x="584" y="1227"/>
                  </a:cubicBezTo>
                  <a:cubicBezTo>
                    <a:pt x="676" y="1216"/>
                    <a:pt x="768" y="1168"/>
                    <a:pt x="874" y="1132"/>
                  </a:cubicBezTo>
                  <a:lnTo>
                    <a:pt x="874" y="1132"/>
                  </a:lnTo>
                  <a:cubicBezTo>
                    <a:pt x="863" y="1168"/>
                    <a:pt x="863" y="1191"/>
                    <a:pt x="849" y="1227"/>
                  </a:cubicBezTo>
                  <a:cubicBezTo>
                    <a:pt x="793" y="1481"/>
                    <a:pt x="886" y="1691"/>
                    <a:pt x="1073" y="1867"/>
                  </a:cubicBezTo>
                  <a:cubicBezTo>
                    <a:pt x="1095" y="1889"/>
                    <a:pt x="1129" y="1889"/>
                    <a:pt x="1154" y="1900"/>
                  </a:cubicBezTo>
                  <a:cubicBezTo>
                    <a:pt x="1165" y="1878"/>
                    <a:pt x="1176" y="1844"/>
                    <a:pt x="1176" y="1819"/>
                  </a:cubicBezTo>
                  <a:cubicBezTo>
                    <a:pt x="1176" y="1716"/>
                    <a:pt x="1187" y="1610"/>
                    <a:pt x="1235" y="1517"/>
                  </a:cubicBezTo>
                  <a:cubicBezTo>
                    <a:pt x="1282" y="1411"/>
                    <a:pt x="1282" y="1319"/>
                    <a:pt x="1246" y="1216"/>
                  </a:cubicBezTo>
                  <a:cubicBezTo>
                    <a:pt x="1235" y="1168"/>
                    <a:pt x="1224" y="1121"/>
                    <a:pt x="1212" y="1062"/>
                  </a:cubicBezTo>
                  <a:lnTo>
                    <a:pt x="1212" y="1062"/>
                  </a:lnTo>
                  <a:cubicBezTo>
                    <a:pt x="1235" y="1087"/>
                    <a:pt x="1257" y="1098"/>
                    <a:pt x="1268" y="1110"/>
                  </a:cubicBezTo>
                  <a:cubicBezTo>
                    <a:pt x="1352" y="1168"/>
                    <a:pt x="1444" y="1216"/>
                    <a:pt x="1548" y="1216"/>
                  </a:cubicBezTo>
                  <a:cubicBezTo>
                    <a:pt x="1676" y="1216"/>
                    <a:pt x="1805" y="1202"/>
                    <a:pt x="1933" y="1191"/>
                  </a:cubicBezTo>
                  <a:cubicBezTo>
                    <a:pt x="1981" y="1179"/>
                    <a:pt x="1992" y="1157"/>
                    <a:pt x="1956" y="1110"/>
                  </a:cubicBezTo>
                  <a:cubicBezTo>
                    <a:pt x="1933" y="1076"/>
                    <a:pt x="1886" y="1029"/>
                    <a:pt x="1852" y="992"/>
                  </a:cubicBezTo>
                  <a:cubicBezTo>
                    <a:pt x="1724" y="841"/>
                    <a:pt x="1595" y="691"/>
                    <a:pt x="1374" y="643"/>
                  </a:cubicBezTo>
                  <a:cubicBezTo>
                    <a:pt x="1433" y="551"/>
                    <a:pt x="1456" y="459"/>
                    <a:pt x="1444" y="352"/>
                  </a:cubicBezTo>
                  <a:cubicBezTo>
                    <a:pt x="1433" y="260"/>
                    <a:pt x="1422" y="154"/>
                    <a:pt x="1397" y="62"/>
                  </a:cubicBezTo>
                  <a:cubicBezTo>
                    <a:pt x="1397" y="23"/>
                    <a:pt x="1381" y="0"/>
                    <a:pt x="134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50"/>
            <p:cNvSpPr/>
            <p:nvPr/>
          </p:nvSpPr>
          <p:spPr>
            <a:xfrm>
              <a:off x="7764451" y="638499"/>
              <a:ext cx="28139" cy="46293"/>
            </a:xfrm>
            <a:custGeom>
              <a:avLst/>
              <a:gdLst/>
              <a:ahLst/>
              <a:cxnLst/>
              <a:rect l="l" t="t" r="r" b="b"/>
              <a:pathLst>
                <a:path w="372" h="612" extrusionOk="0">
                  <a:moveTo>
                    <a:pt x="302" y="1"/>
                  </a:moveTo>
                  <a:cubicBezTo>
                    <a:pt x="118" y="152"/>
                    <a:pt x="70" y="361"/>
                    <a:pt x="0" y="571"/>
                  </a:cubicBezTo>
                  <a:cubicBezTo>
                    <a:pt x="11" y="571"/>
                    <a:pt x="11" y="582"/>
                    <a:pt x="23" y="582"/>
                  </a:cubicBezTo>
                  <a:cubicBezTo>
                    <a:pt x="46" y="600"/>
                    <a:pt x="67" y="612"/>
                    <a:pt x="88" y="612"/>
                  </a:cubicBezTo>
                  <a:cubicBezTo>
                    <a:pt x="110" y="612"/>
                    <a:pt x="133" y="600"/>
                    <a:pt x="162" y="571"/>
                  </a:cubicBezTo>
                  <a:cubicBezTo>
                    <a:pt x="162" y="560"/>
                    <a:pt x="187" y="560"/>
                    <a:pt x="199" y="548"/>
                  </a:cubicBezTo>
                  <a:cubicBezTo>
                    <a:pt x="313" y="490"/>
                    <a:pt x="372" y="397"/>
                    <a:pt x="361" y="269"/>
                  </a:cubicBezTo>
                  <a:cubicBezTo>
                    <a:pt x="349" y="177"/>
                    <a:pt x="327" y="93"/>
                    <a:pt x="31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50"/>
            <p:cNvSpPr/>
            <p:nvPr/>
          </p:nvSpPr>
          <p:spPr>
            <a:xfrm>
              <a:off x="7694938" y="689329"/>
              <a:ext cx="52042" cy="22390"/>
            </a:xfrm>
            <a:custGeom>
              <a:avLst/>
              <a:gdLst/>
              <a:ahLst/>
              <a:cxnLst/>
              <a:rect l="l" t="t" r="r" b="b"/>
              <a:pathLst>
                <a:path w="688" h="296" extrusionOk="0">
                  <a:moveTo>
                    <a:pt x="419" y="1"/>
                  </a:moveTo>
                  <a:cubicBezTo>
                    <a:pt x="349" y="1"/>
                    <a:pt x="284" y="13"/>
                    <a:pt x="232" y="38"/>
                  </a:cubicBezTo>
                  <a:cubicBezTo>
                    <a:pt x="129" y="86"/>
                    <a:pt x="45" y="178"/>
                    <a:pt x="0" y="295"/>
                  </a:cubicBezTo>
                  <a:lnTo>
                    <a:pt x="23" y="295"/>
                  </a:lnTo>
                  <a:cubicBezTo>
                    <a:pt x="210" y="248"/>
                    <a:pt x="408" y="214"/>
                    <a:pt x="604" y="178"/>
                  </a:cubicBezTo>
                  <a:cubicBezTo>
                    <a:pt x="629" y="167"/>
                    <a:pt x="640" y="167"/>
                    <a:pt x="662" y="156"/>
                  </a:cubicBezTo>
                  <a:cubicBezTo>
                    <a:pt x="673" y="145"/>
                    <a:pt x="687" y="133"/>
                    <a:pt x="687" y="119"/>
                  </a:cubicBezTo>
                  <a:cubicBezTo>
                    <a:pt x="687" y="86"/>
                    <a:pt x="687" y="50"/>
                    <a:pt x="673" y="27"/>
                  </a:cubicBezTo>
                  <a:cubicBezTo>
                    <a:pt x="618" y="16"/>
                    <a:pt x="548" y="16"/>
                    <a:pt x="489" y="5"/>
                  </a:cubicBezTo>
                  <a:cubicBezTo>
                    <a:pt x="465" y="2"/>
                    <a:pt x="442" y="1"/>
                    <a:pt x="419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50"/>
            <p:cNvSpPr/>
            <p:nvPr/>
          </p:nvSpPr>
          <p:spPr>
            <a:xfrm>
              <a:off x="7774965" y="681916"/>
              <a:ext cx="48487" cy="23676"/>
            </a:xfrm>
            <a:custGeom>
              <a:avLst/>
              <a:gdLst/>
              <a:ahLst/>
              <a:cxnLst/>
              <a:rect l="l" t="t" r="r" b="b"/>
              <a:pathLst>
                <a:path w="641" h="313" extrusionOk="0">
                  <a:moveTo>
                    <a:pt x="191" y="1"/>
                  </a:moveTo>
                  <a:cubicBezTo>
                    <a:pt x="123" y="1"/>
                    <a:pt x="59" y="32"/>
                    <a:pt x="1" y="92"/>
                  </a:cubicBezTo>
                  <a:cubicBezTo>
                    <a:pt x="12" y="125"/>
                    <a:pt x="23" y="162"/>
                    <a:pt x="48" y="195"/>
                  </a:cubicBezTo>
                  <a:lnTo>
                    <a:pt x="82" y="195"/>
                  </a:lnTo>
                  <a:cubicBezTo>
                    <a:pt x="163" y="206"/>
                    <a:pt x="222" y="254"/>
                    <a:pt x="280" y="276"/>
                  </a:cubicBezTo>
                  <a:cubicBezTo>
                    <a:pt x="328" y="301"/>
                    <a:pt x="384" y="312"/>
                    <a:pt x="442" y="312"/>
                  </a:cubicBezTo>
                  <a:lnTo>
                    <a:pt x="641" y="312"/>
                  </a:lnTo>
                  <a:cubicBezTo>
                    <a:pt x="549" y="206"/>
                    <a:pt x="454" y="92"/>
                    <a:pt x="314" y="33"/>
                  </a:cubicBezTo>
                  <a:cubicBezTo>
                    <a:pt x="272" y="11"/>
                    <a:pt x="230" y="1"/>
                    <a:pt x="19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50"/>
            <p:cNvSpPr/>
            <p:nvPr/>
          </p:nvSpPr>
          <p:spPr>
            <a:xfrm>
              <a:off x="7713319" y="642962"/>
              <a:ext cx="40620" cy="38956"/>
            </a:xfrm>
            <a:custGeom>
              <a:avLst/>
              <a:gdLst/>
              <a:ahLst/>
              <a:cxnLst/>
              <a:rect l="l" t="t" r="r" b="b"/>
              <a:pathLst>
                <a:path w="537" h="515" extrusionOk="0">
                  <a:moveTo>
                    <a:pt x="0" y="0"/>
                  </a:moveTo>
                  <a:cubicBezTo>
                    <a:pt x="0" y="12"/>
                    <a:pt x="0" y="23"/>
                    <a:pt x="11" y="34"/>
                  </a:cubicBezTo>
                  <a:cubicBezTo>
                    <a:pt x="90" y="245"/>
                    <a:pt x="383" y="515"/>
                    <a:pt x="514" y="515"/>
                  </a:cubicBezTo>
                  <a:cubicBezTo>
                    <a:pt x="522" y="515"/>
                    <a:pt x="530" y="514"/>
                    <a:pt x="537" y="512"/>
                  </a:cubicBezTo>
                  <a:lnTo>
                    <a:pt x="525" y="512"/>
                  </a:lnTo>
                  <a:cubicBezTo>
                    <a:pt x="525" y="420"/>
                    <a:pt x="489" y="338"/>
                    <a:pt x="430" y="269"/>
                  </a:cubicBezTo>
                  <a:cubicBezTo>
                    <a:pt x="316" y="129"/>
                    <a:pt x="140" y="93"/>
                    <a:pt x="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50"/>
            <p:cNvSpPr/>
            <p:nvPr/>
          </p:nvSpPr>
          <p:spPr>
            <a:xfrm>
              <a:off x="7759988" y="709978"/>
              <a:ext cx="22920" cy="45688"/>
            </a:xfrm>
            <a:custGeom>
              <a:avLst/>
              <a:gdLst/>
              <a:ahLst/>
              <a:cxnLst/>
              <a:rect l="l" t="t" r="r" b="b"/>
              <a:pathLst>
                <a:path w="303" h="604" extrusionOk="0">
                  <a:moveTo>
                    <a:pt x="163" y="0"/>
                  </a:moveTo>
                  <a:cubicBezTo>
                    <a:pt x="151" y="11"/>
                    <a:pt x="140" y="11"/>
                    <a:pt x="129" y="11"/>
                  </a:cubicBezTo>
                  <a:cubicBezTo>
                    <a:pt x="118" y="22"/>
                    <a:pt x="93" y="34"/>
                    <a:pt x="82" y="34"/>
                  </a:cubicBezTo>
                  <a:cubicBezTo>
                    <a:pt x="70" y="103"/>
                    <a:pt x="70" y="173"/>
                    <a:pt x="48" y="232"/>
                  </a:cubicBezTo>
                  <a:cubicBezTo>
                    <a:pt x="1" y="383"/>
                    <a:pt x="70" y="500"/>
                    <a:pt x="151" y="603"/>
                  </a:cubicBezTo>
                  <a:lnTo>
                    <a:pt x="151" y="592"/>
                  </a:lnTo>
                  <a:cubicBezTo>
                    <a:pt x="232" y="394"/>
                    <a:pt x="302" y="196"/>
                    <a:pt x="16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50"/>
            <p:cNvSpPr/>
            <p:nvPr/>
          </p:nvSpPr>
          <p:spPr>
            <a:xfrm>
              <a:off x="7748566" y="685395"/>
              <a:ext cx="26475" cy="23600"/>
            </a:xfrm>
            <a:custGeom>
              <a:avLst/>
              <a:gdLst/>
              <a:ahLst/>
              <a:cxnLst/>
              <a:rect l="l" t="t" r="r" b="b"/>
              <a:pathLst>
                <a:path w="350" h="312" extrusionOk="0">
                  <a:moveTo>
                    <a:pt x="132" y="0"/>
                  </a:moveTo>
                  <a:cubicBezTo>
                    <a:pt x="92" y="0"/>
                    <a:pt x="55" y="12"/>
                    <a:pt x="34" y="32"/>
                  </a:cubicBezTo>
                  <a:cubicBezTo>
                    <a:pt x="1" y="79"/>
                    <a:pt x="23" y="219"/>
                    <a:pt x="71" y="266"/>
                  </a:cubicBezTo>
                  <a:cubicBezTo>
                    <a:pt x="104" y="300"/>
                    <a:pt x="163" y="311"/>
                    <a:pt x="210" y="311"/>
                  </a:cubicBezTo>
                  <a:cubicBezTo>
                    <a:pt x="244" y="311"/>
                    <a:pt x="280" y="300"/>
                    <a:pt x="302" y="266"/>
                  </a:cubicBezTo>
                  <a:cubicBezTo>
                    <a:pt x="350" y="208"/>
                    <a:pt x="339" y="116"/>
                    <a:pt x="280" y="57"/>
                  </a:cubicBezTo>
                  <a:cubicBezTo>
                    <a:pt x="258" y="46"/>
                    <a:pt x="244" y="32"/>
                    <a:pt x="221" y="21"/>
                  </a:cubicBezTo>
                  <a:cubicBezTo>
                    <a:pt x="192" y="7"/>
                    <a:pt x="161" y="0"/>
                    <a:pt x="132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50"/>
            <p:cNvSpPr/>
            <p:nvPr/>
          </p:nvSpPr>
          <p:spPr>
            <a:xfrm>
              <a:off x="7701065" y="704683"/>
              <a:ext cx="50151" cy="13011"/>
            </a:xfrm>
            <a:custGeom>
              <a:avLst/>
              <a:gdLst/>
              <a:ahLst/>
              <a:cxnLst/>
              <a:rect l="l" t="t" r="r" b="b"/>
              <a:pathLst>
                <a:path w="663" h="172" extrusionOk="0">
                  <a:moveTo>
                    <a:pt x="629" y="0"/>
                  </a:moveTo>
                  <a:cubicBezTo>
                    <a:pt x="419" y="34"/>
                    <a:pt x="210" y="81"/>
                    <a:pt x="0" y="126"/>
                  </a:cubicBezTo>
                  <a:cubicBezTo>
                    <a:pt x="85" y="156"/>
                    <a:pt x="180" y="171"/>
                    <a:pt x="273" y="171"/>
                  </a:cubicBezTo>
                  <a:cubicBezTo>
                    <a:pt x="435" y="171"/>
                    <a:pt x="589" y="127"/>
                    <a:pt x="662" y="45"/>
                  </a:cubicBezTo>
                  <a:cubicBezTo>
                    <a:pt x="651" y="34"/>
                    <a:pt x="640" y="11"/>
                    <a:pt x="629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50"/>
            <p:cNvSpPr/>
            <p:nvPr/>
          </p:nvSpPr>
          <p:spPr>
            <a:xfrm>
              <a:off x="7777536" y="700901"/>
              <a:ext cx="47655" cy="15582"/>
            </a:xfrm>
            <a:custGeom>
              <a:avLst/>
              <a:gdLst/>
              <a:ahLst/>
              <a:cxnLst/>
              <a:rect l="l" t="t" r="r" b="b"/>
              <a:pathLst>
                <a:path w="630" h="206" extrusionOk="0">
                  <a:moveTo>
                    <a:pt x="59" y="0"/>
                  </a:moveTo>
                  <a:cubicBezTo>
                    <a:pt x="40" y="0"/>
                    <a:pt x="21" y="4"/>
                    <a:pt x="0" y="14"/>
                  </a:cubicBezTo>
                  <a:cubicBezTo>
                    <a:pt x="93" y="141"/>
                    <a:pt x="247" y="205"/>
                    <a:pt x="420" y="205"/>
                  </a:cubicBezTo>
                  <a:cubicBezTo>
                    <a:pt x="488" y="205"/>
                    <a:pt x="558" y="195"/>
                    <a:pt x="629" y="176"/>
                  </a:cubicBezTo>
                  <a:cubicBezTo>
                    <a:pt x="591" y="129"/>
                    <a:pt x="544" y="103"/>
                    <a:pt x="488" y="103"/>
                  </a:cubicBezTo>
                  <a:cubicBezTo>
                    <a:pt x="477" y="103"/>
                    <a:pt x="467" y="104"/>
                    <a:pt x="456" y="106"/>
                  </a:cubicBezTo>
                  <a:cubicBezTo>
                    <a:pt x="428" y="113"/>
                    <a:pt x="402" y="116"/>
                    <a:pt x="377" y="116"/>
                  </a:cubicBezTo>
                  <a:cubicBezTo>
                    <a:pt x="306" y="116"/>
                    <a:pt x="244" y="91"/>
                    <a:pt x="176" y="50"/>
                  </a:cubicBezTo>
                  <a:cubicBezTo>
                    <a:pt x="143" y="24"/>
                    <a:pt x="103" y="0"/>
                    <a:pt x="59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50"/>
            <p:cNvSpPr/>
            <p:nvPr/>
          </p:nvSpPr>
          <p:spPr>
            <a:xfrm>
              <a:off x="7751138" y="636835"/>
              <a:ext cx="32829" cy="44024"/>
            </a:xfrm>
            <a:custGeom>
              <a:avLst/>
              <a:gdLst/>
              <a:ahLst/>
              <a:cxnLst/>
              <a:rect l="l" t="t" r="r" b="b"/>
              <a:pathLst>
                <a:path w="434" h="582" extrusionOk="0">
                  <a:moveTo>
                    <a:pt x="433" y="0"/>
                  </a:moveTo>
                  <a:lnTo>
                    <a:pt x="433" y="0"/>
                  </a:lnTo>
                  <a:cubicBezTo>
                    <a:pt x="176" y="59"/>
                    <a:pt x="0" y="431"/>
                    <a:pt x="129" y="582"/>
                  </a:cubicBezTo>
                  <a:cubicBezTo>
                    <a:pt x="199" y="372"/>
                    <a:pt x="246" y="151"/>
                    <a:pt x="43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50"/>
            <p:cNvSpPr/>
            <p:nvPr/>
          </p:nvSpPr>
          <p:spPr>
            <a:xfrm>
              <a:off x="7708856" y="645458"/>
              <a:ext cx="35401" cy="39485"/>
            </a:xfrm>
            <a:custGeom>
              <a:avLst/>
              <a:gdLst/>
              <a:ahLst/>
              <a:cxnLst/>
              <a:rect l="l" t="t" r="r" b="b"/>
              <a:pathLst>
                <a:path w="468" h="522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85"/>
                    <a:pt x="59" y="177"/>
                    <a:pt x="96" y="258"/>
                  </a:cubicBezTo>
                  <a:cubicBezTo>
                    <a:pt x="140" y="328"/>
                    <a:pt x="188" y="398"/>
                    <a:pt x="246" y="445"/>
                  </a:cubicBezTo>
                  <a:cubicBezTo>
                    <a:pt x="301" y="491"/>
                    <a:pt x="356" y="522"/>
                    <a:pt x="417" y="522"/>
                  </a:cubicBezTo>
                  <a:cubicBezTo>
                    <a:pt x="433" y="522"/>
                    <a:pt x="450" y="520"/>
                    <a:pt x="467" y="515"/>
                  </a:cubicBezTo>
                  <a:cubicBezTo>
                    <a:pt x="386" y="445"/>
                    <a:pt x="280" y="375"/>
                    <a:pt x="210" y="294"/>
                  </a:cubicBezTo>
                  <a:cubicBezTo>
                    <a:pt x="129" y="199"/>
                    <a:pt x="70" y="96"/>
                    <a:pt x="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50"/>
            <p:cNvSpPr/>
            <p:nvPr/>
          </p:nvSpPr>
          <p:spPr>
            <a:xfrm>
              <a:off x="7751138" y="712474"/>
              <a:ext cx="20348" cy="52874"/>
            </a:xfrm>
            <a:custGeom>
              <a:avLst/>
              <a:gdLst/>
              <a:ahLst/>
              <a:cxnLst/>
              <a:rect l="l" t="t" r="r" b="b"/>
              <a:pathLst>
                <a:path w="269" h="699" extrusionOk="0">
                  <a:moveTo>
                    <a:pt x="95" y="1"/>
                  </a:moveTo>
                  <a:cubicBezTo>
                    <a:pt x="0" y="316"/>
                    <a:pt x="84" y="618"/>
                    <a:pt x="268" y="699"/>
                  </a:cubicBezTo>
                  <a:cubicBezTo>
                    <a:pt x="210" y="596"/>
                    <a:pt x="129" y="489"/>
                    <a:pt x="106" y="372"/>
                  </a:cubicBezTo>
                  <a:cubicBezTo>
                    <a:pt x="95" y="258"/>
                    <a:pt x="129" y="129"/>
                    <a:pt x="14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0" name="Google Shape;4650;p50"/>
          <p:cNvGrpSpPr/>
          <p:nvPr/>
        </p:nvGrpSpPr>
        <p:grpSpPr>
          <a:xfrm>
            <a:off x="3502566" y="2781408"/>
            <a:ext cx="741592" cy="1498414"/>
            <a:chOff x="8308523" y="304779"/>
            <a:chExt cx="383054" cy="773974"/>
          </a:xfrm>
        </p:grpSpPr>
        <p:sp>
          <p:nvSpPr>
            <p:cNvPr id="4651" name="Google Shape;4651;p50"/>
            <p:cNvSpPr/>
            <p:nvPr/>
          </p:nvSpPr>
          <p:spPr>
            <a:xfrm>
              <a:off x="8308523" y="304779"/>
              <a:ext cx="383054" cy="773974"/>
            </a:xfrm>
            <a:custGeom>
              <a:avLst/>
              <a:gdLst/>
              <a:ahLst/>
              <a:cxnLst/>
              <a:rect l="l" t="t" r="r" b="b"/>
              <a:pathLst>
                <a:path w="5064" h="10232" extrusionOk="0">
                  <a:moveTo>
                    <a:pt x="2087" y="0"/>
                  </a:moveTo>
                  <a:cubicBezTo>
                    <a:pt x="1947" y="0"/>
                    <a:pt x="1810" y="69"/>
                    <a:pt x="1725" y="189"/>
                  </a:cubicBezTo>
                  <a:cubicBezTo>
                    <a:pt x="1655" y="292"/>
                    <a:pt x="1571" y="454"/>
                    <a:pt x="1630" y="689"/>
                  </a:cubicBezTo>
                  <a:lnTo>
                    <a:pt x="1630" y="711"/>
                  </a:lnTo>
                  <a:cubicBezTo>
                    <a:pt x="1596" y="873"/>
                    <a:pt x="1641" y="1027"/>
                    <a:pt x="1758" y="1141"/>
                  </a:cubicBezTo>
                  <a:cubicBezTo>
                    <a:pt x="1758" y="1178"/>
                    <a:pt x="1781" y="1211"/>
                    <a:pt x="1794" y="1236"/>
                  </a:cubicBezTo>
                  <a:cubicBezTo>
                    <a:pt x="1781" y="1248"/>
                    <a:pt x="1781" y="1248"/>
                    <a:pt x="1769" y="1259"/>
                  </a:cubicBezTo>
                  <a:cubicBezTo>
                    <a:pt x="1747" y="1281"/>
                    <a:pt x="1736" y="1306"/>
                    <a:pt x="1725" y="1329"/>
                  </a:cubicBezTo>
                  <a:cubicBezTo>
                    <a:pt x="1666" y="1270"/>
                    <a:pt x="1585" y="1222"/>
                    <a:pt x="1490" y="1222"/>
                  </a:cubicBezTo>
                  <a:cubicBezTo>
                    <a:pt x="1431" y="1222"/>
                    <a:pt x="1375" y="1236"/>
                    <a:pt x="1328" y="1259"/>
                  </a:cubicBezTo>
                  <a:cubicBezTo>
                    <a:pt x="1280" y="1200"/>
                    <a:pt x="1222" y="1153"/>
                    <a:pt x="1188" y="1119"/>
                  </a:cubicBezTo>
                  <a:cubicBezTo>
                    <a:pt x="1177" y="1119"/>
                    <a:pt x="1166" y="1108"/>
                    <a:pt x="1152" y="1097"/>
                  </a:cubicBezTo>
                  <a:cubicBezTo>
                    <a:pt x="1060" y="1003"/>
                    <a:pt x="931" y="955"/>
                    <a:pt x="814" y="955"/>
                  </a:cubicBezTo>
                  <a:cubicBezTo>
                    <a:pt x="799" y="955"/>
                    <a:pt x="784" y="955"/>
                    <a:pt x="769" y="957"/>
                  </a:cubicBezTo>
                  <a:cubicBezTo>
                    <a:pt x="630" y="979"/>
                    <a:pt x="523" y="1060"/>
                    <a:pt x="468" y="1189"/>
                  </a:cubicBezTo>
                  <a:cubicBezTo>
                    <a:pt x="420" y="1281"/>
                    <a:pt x="409" y="1376"/>
                    <a:pt x="409" y="1446"/>
                  </a:cubicBezTo>
                  <a:lnTo>
                    <a:pt x="409" y="1468"/>
                  </a:lnTo>
                  <a:cubicBezTo>
                    <a:pt x="398" y="1527"/>
                    <a:pt x="409" y="1572"/>
                    <a:pt x="420" y="1608"/>
                  </a:cubicBezTo>
                  <a:cubicBezTo>
                    <a:pt x="420" y="1711"/>
                    <a:pt x="468" y="1829"/>
                    <a:pt x="607" y="1935"/>
                  </a:cubicBezTo>
                  <a:cubicBezTo>
                    <a:pt x="630" y="1980"/>
                    <a:pt x="663" y="2027"/>
                    <a:pt x="711" y="2075"/>
                  </a:cubicBezTo>
                  <a:cubicBezTo>
                    <a:pt x="688" y="2189"/>
                    <a:pt x="733" y="2306"/>
                    <a:pt x="839" y="2399"/>
                  </a:cubicBezTo>
                  <a:cubicBezTo>
                    <a:pt x="873" y="2435"/>
                    <a:pt x="920" y="2468"/>
                    <a:pt x="968" y="2494"/>
                  </a:cubicBezTo>
                  <a:cubicBezTo>
                    <a:pt x="956" y="2527"/>
                    <a:pt x="956" y="2563"/>
                    <a:pt x="956" y="2586"/>
                  </a:cubicBezTo>
                  <a:cubicBezTo>
                    <a:pt x="968" y="2667"/>
                    <a:pt x="1012" y="2737"/>
                    <a:pt x="1071" y="2784"/>
                  </a:cubicBezTo>
                  <a:lnTo>
                    <a:pt x="1071" y="2795"/>
                  </a:lnTo>
                  <a:cubicBezTo>
                    <a:pt x="1107" y="2829"/>
                    <a:pt x="1166" y="2887"/>
                    <a:pt x="1258" y="2913"/>
                  </a:cubicBezTo>
                  <a:cubicBezTo>
                    <a:pt x="1317" y="2929"/>
                    <a:pt x="1377" y="2939"/>
                    <a:pt x="1436" y="2939"/>
                  </a:cubicBezTo>
                  <a:cubicBezTo>
                    <a:pt x="1458" y="2939"/>
                    <a:pt x="1479" y="2938"/>
                    <a:pt x="1501" y="2935"/>
                  </a:cubicBezTo>
                  <a:lnTo>
                    <a:pt x="1501" y="2935"/>
                  </a:lnTo>
                  <a:cubicBezTo>
                    <a:pt x="1468" y="2982"/>
                    <a:pt x="1431" y="3027"/>
                    <a:pt x="1420" y="3075"/>
                  </a:cubicBezTo>
                  <a:cubicBezTo>
                    <a:pt x="1361" y="3225"/>
                    <a:pt x="1420" y="3365"/>
                    <a:pt x="1445" y="3401"/>
                  </a:cubicBezTo>
                  <a:lnTo>
                    <a:pt x="1490" y="3494"/>
                  </a:lnTo>
                  <a:cubicBezTo>
                    <a:pt x="1560" y="3633"/>
                    <a:pt x="1618" y="3751"/>
                    <a:pt x="1666" y="3876"/>
                  </a:cubicBezTo>
                  <a:cubicBezTo>
                    <a:pt x="1839" y="4295"/>
                    <a:pt x="1864" y="4751"/>
                    <a:pt x="1864" y="5170"/>
                  </a:cubicBezTo>
                  <a:lnTo>
                    <a:pt x="1864" y="5192"/>
                  </a:lnTo>
                  <a:lnTo>
                    <a:pt x="1850" y="5203"/>
                  </a:lnTo>
                  <a:cubicBezTo>
                    <a:pt x="1817" y="5240"/>
                    <a:pt x="1781" y="5262"/>
                    <a:pt x="1747" y="5298"/>
                  </a:cubicBezTo>
                  <a:cubicBezTo>
                    <a:pt x="1328" y="5611"/>
                    <a:pt x="769" y="6055"/>
                    <a:pt x="384" y="6391"/>
                  </a:cubicBezTo>
                  <a:cubicBezTo>
                    <a:pt x="258" y="6508"/>
                    <a:pt x="163" y="6648"/>
                    <a:pt x="93" y="6824"/>
                  </a:cubicBezTo>
                  <a:cubicBezTo>
                    <a:pt x="82" y="6846"/>
                    <a:pt x="82" y="6868"/>
                    <a:pt x="71" y="6880"/>
                  </a:cubicBezTo>
                  <a:lnTo>
                    <a:pt x="71" y="6905"/>
                  </a:lnTo>
                  <a:cubicBezTo>
                    <a:pt x="60" y="6927"/>
                    <a:pt x="48" y="6963"/>
                    <a:pt x="48" y="6986"/>
                  </a:cubicBezTo>
                  <a:cubicBezTo>
                    <a:pt x="34" y="7008"/>
                    <a:pt x="34" y="7033"/>
                    <a:pt x="23" y="7067"/>
                  </a:cubicBezTo>
                  <a:cubicBezTo>
                    <a:pt x="1" y="7184"/>
                    <a:pt x="1" y="7313"/>
                    <a:pt x="1" y="7438"/>
                  </a:cubicBezTo>
                  <a:lnTo>
                    <a:pt x="1" y="7497"/>
                  </a:lnTo>
                  <a:cubicBezTo>
                    <a:pt x="1" y="7522"/>
                    <a:pt x="1" y="7544"/>
                    <a:pt x="12" y="7567"/>
                  </a:cubicBezTo>
                  <a:cubicBezTo>
                    <a:pt x="12" y="7637"/>
                    <a:pt x="23" y="7707"/>
                    <a:pt x="34" y="7776"/>
                  </a:cubicBezTo>
                  <a:cubicBezTo>
                    <a:pt x="34" y="7802"/>
                    <a:pt x="48" y="7824"/>
                    <a:pt x="48" y="7846"/>
                  </a:cubicBezTo>
                  <a:cubicBezTo>
                    <a:pt x="60" y="7871"/>
                    <a:pt x="60" y="7894"/>
                    <a:pt x="71" y="7916"/>
                  </a:cubicBezTo>
                  <a:cubicBezTo>
                    <a:pt x="71" y="7927"/>
                    <a:pt x="71" y="7952"/>
                    <a:pt x="82" y="7964"/>
                  </a:cubicBezTo>
                  <a:cubicBezTo>
                    <a:pt x="82" y="7986"/>
                    <a:pt x="82" y="8011"/>
                    <a:pt x="93" y="8022"/>
                  </a:cubicBezTo>
                  <a:lnTo>
                    <a:pt x="93" y="8033"/>
                  </a:lnTo>
                  <a:cubicBezTo>
                    <a:pt x="104" y="8056"/>
                    <a:pt x="104" y="8081"/>
                    <a:pt x="118" y="8103"/>
                  </a:cubicBezTo>
                  <a:cubicBezTo>
                    <a:pt x="303" y="8684"/>
                    <a:pt x="688" y="9268"/>
                    <a:pt x="1199" y="9710"/>
                  </a:cubicBezTo>
                  <a:cubicBezTo>
                    <a:pt x="1317" y="10092"/>
                    <a:pt x="1945" y="10232"/>
                    <a:pt x="2526" y="10232"/>
                  </a:cubicBezTo>
                  <a:cubicBezTo>
                    <a:pt x="3121" y="10232"/>
                    <a:pt x="3750" y="10092"/>
                    <a:pt x="3865" y="9710"/>
                  </a:cubicBezTo>
                  <a:cubicBezTo>
                    <a:pt x="4365" y="9268"/>
                    <a:pt x="4761" y="8684"/>
                    <a:pt x="4949" y="8103"/>
                  </a:cubicBezTo>
                  <a:cubicBezTo>
                    <a:pt x="4949" y="8081"/>
                    <a:pt x="4960" y="8056"/>
                    <a:pt x="4971" y="8033"/>
                  </a:cubicBezTo>
                  <a:cubicBezTo>
                    <a:pt x="4971" y="8011"/>
                    <a:pt x="4982" y="7986"/>
                    <a:pt x="4982" y="7964"/>
                  </a:cubicBezTo>
                  <a:cubicBezTo>
                    <a:pt x="4993" y="7952"/>
                    <a:pt x="4993" y="7927"/>
                    <a:pt x="4993" y="7916"/>
                  </a:cubicBezTo>
                  <a:cubicBezTo>
                    <a:pt x="5007" y="7894"/>
                    <a:pt x="5007" y="7871"/>
                    <a:pt x="5018" y="7846"/>
                  </a:cubicBezTo>
                  <a:cubicBezTo>
                    <a:pt x="5018" y="7824"/>
                    <a:pt x="5018" y="7802"/>
                    <a:pt x="5030" y="7776"/>
                  </a:cubicBezTo>
                  <a:cubicBezTo>
                    <a:pt x="5041" y="7718"/>
                    <a:pt x="5041" y="7662"/>
                    <a:pt x="5052" y="7603"/>
                  </a:cubicBezTo>
                  <a:cubicBezTo>
                    <a:pt x="5052" y="7544"/>
                    <a:pt x="5063" y="7486"/>
                    <a:pt x="5063" y="7438"/>
                  </a:cubicBezTo>
                  <a:lnTo>
                    <a:pt x="5063" y="7265"/>
                  </a:lnTo>
                  <a:cubicBezTo>
                    <a:pt x="5052" y="7206"/>
                    <a:pt x="5052" y="7137"/>
                    <a:pt x="5030" y="7067"/>
                  </a:cubicBezTo>
                  <a:cubicBezTo>
                    <a:pt x="5030" y="7033"/>
                    <a:pt x="5030" y="7008"/>
                    <a:pt x="5018" y="6986"/>
                  </a:cubicBezTo>
                  <a:cubicBezTo>
                    <a:pt x="5007" y="6963"/>
                    <a:pt x="5007" y="6927"/>
                    <a:pt x="4993" y="6894"/>
                  </a:cubicBezTo>
                  <a:lnTo>
                    <a:pt x="4993" y="6880"/>
                  </a:lnTo>
                  <a:cubicBezTo>
                    <a:pt x="4982" y="6868"/>
                    <a:pt x="4971" y="6846"/>
                    <a:pt x="4971" y="6824"/>
                  </a:cubicBezTo>
                  <a:cubicBezTo>
                    <a:pt x="4901" y="6648"/>
                    <a:pt x="4809" y="6508"/>
                    <a:pt x="4680" y="6391"/>
                  </a:cubicBezTo>
                  <a:cubicBezTo>
                    <a:pt x="4203" y="5972"/>
                    <a:pt x="3446" y="5391"/>
                    <a:pt x="3191" y="5203"/>
                  </a:cubicBezTo>
                  <a:lnTo>
                    <a:pt x="3177" y="5192"/>
                  </a:lnTo>
                  <a:cubicBezTo>
                    <a:pt x="3177" y="4938"/>
                    <a:pt x="3191" y="4715"/>
                    <a:pt x="3214" y="4530"/>
                  </a:cubicBezTo>
                  <a:cubicBezTo>
                    <a:pt x="3247" y="4181"/>
                    <a:pt x="3365" y="3832"/>
                    <a:pt x="3585" y="3413"/>
                  </a:cubicBezTo>
                  <a:cubicBezTo>
                    <a:pt x="3610" y="3365"/>
                    <a:pt x="3633" y="3332"/>
                    <a:pt x="3633" y="3284"/>
                  </a:cubicBezTo>
                  <a:cubicBezTo>
                    <a:pt x="3736" y="3237"/>
                    <a:pt x="3820" y="3144"/>
                    <a:pt x="3842" y="3027"/>
                  </a:cubicBezTo>
                  <a:cubicBezTo>
                    <a:pt x="3842" y="3005"/>
                    <a:pt x="3853" y="2994"/>
                    <a:pt x="3853" y="2968"/>
                  </a:cubicBezTo>
                  <a:cubicBezTo>
                    <a:pt x="3923" y="2946"/>
                    <a:pt x="3993" y="2913"/>
                    <a:pt x="4052" y="2876"/>
                  </a:cubicBezTo>
                  <a:cubicBezTo>
                    <a:pt x="4074" y="2865"/>
                    <a:pt x="4099" y="2854"/>
                    <a:pt x="4122" y="2843"/>
                  </a:cubicBezTo>
                  <a:cubicBezTo>
                    <a:pt x="4250" y="2773"/>
                    <a:pt x="4331" y="2667"/>
                    <a:pt x="4353" y="2527"/>
                  </a:cubicBezTo>
                  <a:cubicBezTo>
                    <a:pt x="4365" y="2399"/>
                    <a:pt x="4320" y="2270"/>
                    <a:pt x="4225" y="2178"/>
                  </a:cubicBezTo>
                  <a:cubicBezTo>
                    <a:pt x="4214" y="2156"/>
                    <a:pt x="4191" y="2130"/>
                    <a:pt x="4155" y="2108"/>
                  </a:cubicBezTo>
                  <a:lnTo>
                    <a:pt x="4144" y="2097"/>
                  </a:lnTo>
                  <a:cubicBezTo>
                    <a:pt x="4102" y="2052"/>
                    <a:pt x="4015" y="1967"/>
                    <a:pt x="3869" y="1967"/>
                  </a:cubicBezTo>
                  <a:cubicBezTo>
                    <a:pt x="3860" y="1967"/>
                    <a:pt x="3851" y="1968"/>
                    <a:pt x="3842" y="1968"/>
                  </a:cubicBezTo>
                  <a:cubicBezTo>
                    <a:pt x="3831" y="1968"/>
                    <a:pt x="3820" y="1968"/>
                    <a:pt x="3795" y="1980"/>
                  </a:cubicBezTo>
                  <a:cubicBezTo>
                    <a:pt x="3795" y="1946"/>
                    <a:pt x="3795" y="1921"/>
                    <a:pt x="3784" y="1899"/>
                  </a:cubicBezTo>
                  <a:cubicBezTo>
                    <a:pt x="3901" y="1829"/>
                    <a:pt x="3982" y="1667"/>
                    <a:pt x="3960" y="1527"/>
                  </a:cubicBezTo>
                  <a:cubicBezTo>
                    <a:pt x="3960" y="1502"/>
                    <a:pt x="3946" y="1468"/>
                    <a:pt x="3934" y="1446"/>
                  </a:cubicBezTo>
                  <a:cubicBezTo>
                    <a:pt x="3993" y="1421"/>
                    <a:pt x="4041" y="1398"/>
                    <a:pt x="4085" y="1387"/>
                  </a:cubicBezTo>
                  <a:cubicBezTo>
                    <a:pt x="4122" y="1362"/>
                    <a:pt x="4169" y="1351"/>
                    <a:pt x="4191" y="1340"/>
                  </a:cubicBezTo>
                  <a:cubicBezTo>
                    <a:pt x="4261" y="1329"/>
                    <a:pt x="4309" y="1292"/>
                    <a:pt x="4353" y="1248"/>
                  </a:cubicBezTo>
                  <a:cubicBezTo>
                    <a:pt x="4365" y="1236"/>
                    <a:pt x="4390" y="1211"/>
                    <a:pt x="4401" y="1189"/>
                  </a:cubicBezTo>
                  <a:cubicBezTo>
                    <a:pt x="4460" y="1130"/>
                    <a:pt x="4518" y="1072"/>
                    <a:pt x="4574" y="1002"/>
                  </a:cubicBezTo>
                  <a:cubicBezTo>
                    <a:pt x="4644" y="910"/>
                    <a:pt x="4669" y="817"/>
                    <a:pt x="4680" y="759"/>
                  </a:cubicBezTo>
                  <a:lnTo>
                    <a:pt x="4680" y="748"/>
                  </a:lnTo>
                  <a:cubicBezTo>
                    <a:pt x="4703" y="678"/>
                    <a:pt x="4739" y="524"/>
                    <a:pt x="4633" y="398"/>
                  </a:cubicBezTo>
                  <a:cubicBezTo>
                    <a:pt x="4560" y="296"/>
                    <a:pt x="4426" y="231"/>
                    <a:pt x="4305" y="231"/>
                  </a:cubicBezTo>
                  <a:cubicBezTo>
                    <a:pt x="4273" y="231"/>
                    <a:pt x="4243" y="235"/>
                    <a:pt x="4214" y="245"/>
                  </a:cubicBezTo>
                  <a:cubicBezTo>
                    <a:pt x="4110" y="270"/>
                    <a:pt x="4029" y="292"/>
                    <a:pt x="3934" y="328"/>
                  </a:cubicBezTo>
                  <a:cubicBezTo>
                    <a:pt x="3912" y="340"/>
                    <a:pt x="3901" y="340"/>
                    <a:pt x="3876" y="351"/>
                  </a:cubicBezTo>
                  <a:cubicBezTo>
                    <a:pt x="3868" y="350"/>
                    <a:pt x="3859" y="350"/>
                    <a:pt x="3852" y="350"/>
                  </a:cubicBezTo>
                  <a:cubicBezTo>
                    <a:pt x="3635" y="350"/>
                    <a:pt x="3513" y="493"/>
                    <a:pt x="3446" y="560"/>
                  </a:cubicBezTo>
                  <a:cubicBezTo>
                    <a:pt x="3434" y="583"/>
                    <a:pt x="3412" y="594"/>
                    <a:pt x="3412" y="608"/>
                  </a:cubicBezTo>
                  <a:lnTo>
                    <a:pt x="3353" y="608"/>
                  </a:lnTo>
                  <a:cubicBezTo>
                    <a:pt x="3272" y="608"/>
                    <a:pt x="3177" y="641"/>
                    <a:pt x="3133" y="711"/>
                  </a:cubicBezTo>
                  <a:lnTo>
                    <a:pt x="3121" y="722"/>
                  </a:lnTo>
                  <a:cubicBezTo>
                    <a:pt x="3096" y="748"/>
                    <a:pt x="3038" y="803"/>
                    <a:pt x="3004" y="898"/>
                  </a:cubicBezTo>
                  <a:cubicBezTo>
                    <a:pt x="2993" y="968"/>
                    <a:pt x="2968" y="1038"/>
                    <a:pt x="2968" y="1108"/>
                  </a:cubicBezTo>
                  <a:lnTo>
                    <a:pt x="2957" y="1108"/>
                  </a:lnTo>
                  <a:lnTo>
                    <a:pt x="2957" y="1083"/>
                  </a:lnTo>
                  <a:lnTo>
                    <a:pt x="2957" y="1049"/>
                  </a:lnTo>
                  <a:cubicBezTo>
                    <a:pt x="2945" y="957"/>
                    <a:pt x="2887" y="873"/>
                    <a:pt x="2806" y="817"/>
                  </a:cubicBezTo>
                  <a:cubicBezTo>
                    <a:pt x="2772" y="803"/>
                    <a:pt x="2747" y="792"/>
                    <a:pt x="2714" y="792"/>
                  </a:cubicBezTo>
                  <a:lnTo>
                    <a:pt x="2714" y="781"/>
                  </a:lnTo>
                  <a:cubicBezTo>
                    <a:pt x="2702" y="711"/>
                    <a:pt x="2666" y="664"/>
                    <a:pt x="2655" y="630"/>
                  </a:cubicBezTo>
                  <a:cubicBezTo>
                    <a:pt x="2619" y="491"/>
                    <a:pt x="2563" y="384"/>
                    <a:pt x="2515" y="315"/>
                  </a:cubicBezTo>
                  <a:cubicBezTo>
                    <a:pt x="2493" y="292"/>
                    <a:pt x="2479" y="259"/>
                    <a:pt x="2468" y="245"/>
                  </a:cubicBezTo>
                  <a:cubicBezTo>
                    <a:pt x="2398" y="105"/>
                    <a:pt x="2269" y="13"/>
                    <a:pt x="2119" y="2"/>
                  </a:cubicBezTo>
                  <a:cubicBezTo>
                    <a:pt x="2108" y="1"/>
                    <a:pt x="2098" y="0"/>
                    <a:pt x="2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0"/>
            <p:cNvSpPr/>
            <p:nvPr/>
          </p:nvSpPr>
          <p:spPr>
            <a:xfrm>
              <a:off x="8473189" y="536537"/>
              <a:ext cx="12330" cy="16868"/>
            </a:xfrm>
            <a:custGeom>
              <a:avLst/>
              <a:gdLst/>
              <a:ahLst/>
              <a:cxnLst/>
              <a:rect l="l" t="t" r="r" b="b"/>
              <a:pathLst>
                <a:path w="163" h="223" extrusionOk="0">
                  <a:moveTo>
                    <a:pt x="54" y="0"/>
                  </a:moveTo>
                  <a:cubicBezTo>
                    <a:pt x="39" y="0"/>
                    <a:pt x="21" y="4"/>
                    <a:pt x="0" y="11"/>
                  </a:cubicBezTo>
                  <a:cubicBezTo>
                    <a:pt x="62" y="177"/>
                    <a:pt x="98" y="222"/>
                    <a:pt x="144" y="222"/>
                  </a:cubicBezTo>
                  <a:cubicBezTo>
                    <a:pt x="150" y="222"/>
                    <a:pt x="156" y="221"/>
                    <a:pt x="162" y="220"/>
                  </a:cubicBezTo>
                  <a:cubicBezTo>
                    <a:pt x="151" y="173"/>
                    <a:pt x="129" y="128"/>
                    <a:pt x="118" y="69"/>
                  </a:cubicBezTo>
                  <a:cubicBezTo>
                    <a:pt x="110" y="20"/>
                    <a:pt x="90" y="0"/>
                    <a:pt x="54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0"/>
            <p:cNvSpPr/>
            <p:nvPr/>
          </p:nvSpPr>
          <p:spPr>
            <a:xfrm>
              <a:off x="8493461" y="430794"/>
              <a:ext cx="21180" cy="37897"/>
            </a:xfrm>
            <a:custGeom>
              <a:avLst/>
              <a:gdLst/>
              <a:ahLst/>
              <a:cxnLst/>
              <a:rect l="l" t="t" r="r" b="b"/>
              <a:pathLst>
                <a:path w="280" h="501" extrusionOk="0">
                  <a:moveTo>
                    <a:pt x="280" y="1"/>
                  </a:moveTo>
                  <a:cubicBezTo>
                    <a:pt x="104" y="93"/>
                    <a:pt x="0" y="383"/>
                    <a:pt x="59" y="501"/>
                  </a:cubicBezTo>
                  <a:cubicBezTo>
                    <a:pt x="129" y="478"/>
                    <a:pt x="104" y="431"/>
                    <a:pt x="104" y="383"/>
                  </a:cubicBezTo>
                  <a:cubicBezTo>
                    <a:pt x="93" y="314"/>
                    <a:pt x="93" y="280"/>
                    <a:pt x="140" y="255"/>
                  </a:cubicBezTo>
                  <a:cubicBezTo>
                    <a:pt x="151" y="255"/>
                    <a:pt x="174" y="244"/>
                    <a:pt x="210" y="244"/>
                  </a:cubicBezTo>
                  <a:cubicBezTo>
                    <a:pt x="232" y="174"/>
                    <a:pt x="257" y="93"/>
                    <a:pt x="280" y="12"/>
                  </a:cubicBezTo>
                  <a:lnTo>
                    <a:pt x="280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0"/>
            <p:cNvSpPr/>
            <p:nvPr/>
          </p:nvSpPr>
          <p:spPr>
            <a:xfrm>
              <a:off x="8501251" y="536462"/>
              <a:ext cx="6430" cy="17625"/>
            </a:xfrm>
            <a:custGeom>
              <a:avLst/>
              <a:gdLst/>
              <a:ahLst/>
              <a:cxnLst/>
              <a:rect l="l" t="t" r="r" b="b"/>
              <a:pathLst>
                <a:path w="85" h="233" extrusionOk="0">
                  <a:moveTo>
                    <a:pt x="85" y="0"/>
                  </a:moveTo>
                  <a:lnTo>
                    <a:pt x="85" y="0"/>
                  </a:lnTo>
                  <a:cubicBezTo>
                    <a:pt x="48" y="12"/>
                    <a:pt x="15" y="12"/>
                    <a:pt x="15" y="23"/>
                  </a:cubicBezTo>
                  <a:cubicBezTo>
                    <a:pt x="1" y="93"/>
                    <a:pt x="1" y="162"/>
                    <a:pt x="1" y="232"/>
                  </a:cubicBezTo>
                  <a:lnTo>
                    <a:pt x="37" y="232"/>
                  </a:lnTo>
                  <a:cubicBezTo>
                    <a:pt x="48" y="162"/>
                    <a:pt x="59" y="93"/>
                    <a:pt x="85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0"/>
            <p:cNvSpPr/>
            <p:nvPr/>
          </p:nvSpPr>
          <p:spPr>
            <a:xfrm>
              <a:off x="8409804" y="492061"/>
              <a:ext cx="22844" cy="7489"/>
            </a:xfrm>
            <a:custGeom>
              <a:avLst/>
              <a:gdLst/>
              <a:ahLst/>
              <a:cxnLst/>
              <a:rect l="l" t="t" r="r" b="b"/>
              <a:pathLst>
                <a:path w="302" h="99" extrusionOk="0">
                  <a:moveTo>
                    <a:pt x="205" y="0"/>
                  </a:moveTo>
                  <a:cubicBezTo>
                    <a:pt x="138" y="0"/>
                    <a:pt x="72" y="26"/>
                    <a:pt x="0" y="73"/>
                  </a:cubicBezTo>
                  <a:cubicBezTo>
                    <a:pt x="42" y="91"/>
                    <a:pt x="88" y="99"/>
                    <a:pt x="130" y="99"/>
                  </a:cubicBezTo>
                  <a:cubicBezTo>
                    <a:pt x="206" y="99"/>
                    <a:pt x="273" y="73"/>
                    <a:pt x="302" y="29"/>
                  </a:cubicBezTo>
                  <a:lnTo>
                    <a:pt x="302" y="18"/>
                  </a:lnTo>
                  <a:cubicBezTo>
                    <a:pt x="269" y="6"/>
                    <a:pt x="237" y="0"/>
                    <a:pt x="205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0"/>
            <p:cNvSpPr/>
            <p:nvPr/>
          </p:nvSpPr>
          <p:spPr>
            <a:xfrm>
              <a:off x="8486502" y="507265"/>
              <a:ext cx="14826" cy="24811"/>
            </a:xfrm>
            <a:custGeom>
              <a:avLst/>
              <a:gdLst/>
              <a:ahLst/>
              <a:cxnLst/>
              <a:rect l="l" t="t" r="r" b="b"/>
              <a:pathLst>
                <a:path w="196" h="328" extrusionOk="0">
                  <a:moveTo>
                    <a:pt x="185" y="1"/>
                  </a:moveTo>
                  <a:lnTo>
                    <a:pt x="185" y="1"/>
                  </a:lnTo>
                  <a:cubicBezTo>
                    <a:pt x="70" y="96"/>
                    <a:pt x="23" y="199"/>
                    <a:pt x="0" y="328"/>
                  </a:cubicBezTo>
                  <a:lnTo>
                    <a:pt x="11" y="328"/>
                  </a:lnTo>
                  <a:cubicBezTo>
                    <a:pt x="126" y="280"/>
                    <a:pt x="196" y="141"/>
                    <a:pt x="18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0"/>
            <p:cNvSpPr/>
            <p:nvPr/>
          </p:nvSpPr>
          <p:spPr>
            <a:xfrm>
              <a:off x="8391423" y="464756"/>
              <a:ext cx="22012" cy="8094"/>
            </a:xfrm>
            <a:custGeom>
              <a:avLst/>
              <a:gdLst/>
              <a:ahLst/>
              <a:cxnLst/>
              <a:rect l="l" t="t" r="r" b="b"/>
              <a:pathLst>
                <a:path w="291" h="107" extrusionOk="0">
                  <a:moveTo>
                    <a:pt x="95" y="0"/>
                  </a:moveTo>
                  <a:cubicBezTo>
                    <a:pt x="64" y="0"/>
                    <a:pt x="32" y="5"/>
                    <a:pt x="0" y="15"/>
                  </a:cubicBezTo>
                  <a:lnTo>
                    <a:pt x="11" y="15"/>
                  </a:lnTo>
                  <a:cubicBezTo>
                    <a:pt x="62" y="75"/>
                    <a:pt x="128" y="106"/>
                    <a:pt x="190" y="106"/>
                  </a:cubicBezTo>
                  <a:cubicBezTo>
                    <a:pt x="226" y="106"/>
                    <a:pt x="261" y="96"/>
                    <a:pt x="291" y="74"/>
                  </a:cubicBezTo>
                  <a:cubicBezTo>
                    <a:pt x="234" y="26"/>
                    <a:pt x="166" y="0"/>
                    <a:pt x="95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0"/>
            <p:cNvSpPr/>
            <p:nvPr/>
          </p:nvSpPr>
          <p:spPr>
            <a:xfrm>
              <a:off x="8473189" y="479203"/>
              <a:ext cx="14221" cy="27307"/>
            </a:xfrm>
            <a:custGeom>
              <a:avLst/>
              <a:gdLst/>
              <a:ahLst/>
              <a:cxnLst/>
              <a:rect l="l" t="t" r="r" b="b"/>
              <a:pathLst>
                <a:path w="188" h="361" extrusionOk="0">
                  <a:moveTo>
                    <a:pt x="140" y="0"/>
                  </a:moveTo>
                  <a:cubicBezTo>
                    <a:pt x="48" y="70"/>
                    <a:pt x="0" y="232"/>
                    <a:pt x="48" y="361"/>
                  </a:cubicBezTo>
                  <a:cubicBezTo>
                    <a:pt x="140" y="291"/>
                    <a:pt x="187" y="118"/>
                    <a:pt x="140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0"/>
            <p:cNvSpPr/>
            <p:nvPr/>
          </p:nvSpPr>
          <p:spPr>
            <a:xfrm>
              <a:off x="8415023" y="426331"/>
              <a:ext cx="11498" cy="37973"/>
            </a:xfrm>
            <a:custGeom>
              <a:avLst/>
              <a:gdLst/>
              <a:ahLst/>
              <a:cxnLst/>
              <a:rect l="l" t="t" r="r" b="b"/>
              <a:pathLst>
                <a:path w="152" h="502" extrusionOk="0">
                  <a:moveTo>
                    <a:pt x="60" y="1"/>
                  </a:moveTo>
                  <a:cubicBezTo>
                    <a:pt x="1" y="174"/>
                    <a:pt x="12" y="328"/>
                    <a:pt x="48" y="501"/>
                  </a:cubicBezTo>
                  <a:lnTo>
                    <a:pt x="60" y="490"/>
                  </a:lnTo>
                  <a:cubicBezTo>
                    <a:pt x="152" y="361"/>
                    <a:pt x="152" y="104"/>
                    <a:pt x="6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0"/>
            <p:cNvSpPr/>
            <p:nvPr/>
          </p:nvSpPr>
          <p:spPr>
            <a:xfrm>
              <a:off x="8474021" y="454469"/>
              <a:ext cx="18684" cy="17852"/>
            </a:xfrm>
            <a:custGeom>
              <a:avLst/>
              <a:gdLst/>
              <a:ahLst/>
              <a:cxnLst/>
              <a:rect l="l" t="t" r="r" b="b"/>
              <a:pathLst>
                <a:path w="247" h="236" extrusionOk="0">
                  <a:moveTo>
                    <a:pt x="0" y="1"/>
                  </a:moveTo>
                  <a:cubicBezTo>
                    <a:pt x="59" y="96"/>
                    <a:pt x="95" y="210"/>
                    <a:pt x="246" y="235"/>
                  </a:cubicBezTo>
                  <a:lnTo>
                    <a:pt x="246" y="221"/>
                  </a:lnTo>
                  <a:cubicBezTo>
                    <a:pt x="199" y="96"/>
                    <a:pt x="107" y="37"/>
                    <a:pt x="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0"/>
            <p:cNvSpPr/>
            <p:nvPr/>
          </p:nvSpPr>
          <p:spPr>
            <a:xfrm>
              <a:off x="8491796" y="392974"/>
              <a:ext cx="13994" cy="32602"/>
            </a:xfrm>
            <a:custGeom>
              <a:avLst/>
              <a:gdLst/>
              <a:ahLst/>
              <a:cxnLst/>
              <a:rect l="l" t="t" r="r" b="b"/>
              <a:pathLst>
                <a:path w="185" h="431" extrusionOk="0">
                  <a:moveTo>
                    <a:pt x="184" y="1"/>
                  </a:moveTo>
                  <a:lnTo>
                    <a:pt x="184" y="1"/>
                  </a:lnTo>
                  <a:cubicBezTo>
                    <a:pt x="70" y="70"/>
                    <a:pt x="0" y="210"/>
                    <a:pt x="0" y="372"/>
                  </a:cubicBezTo>
                  <a:lnTo>
                    <a:pt x="0" y="431"/>
                  </a:lnTo>
                  <a:cubicBezTo>
                    <a:pt x="115" y="302"/>
                    <a:pt x="173" y="163"/>
                    <a:pt x="18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0"/>
            <p:cNvSpPr/>
            <p:nvPr/>
          </p:nvSpPr>
          <p:spPr>
            <a:xfrm>
              <a:off x="8486502" y="536537"/>
              <a:ext cx="10590" cy="18079"/>
            </a:xfrm>
            <a:custGeom>
              <a:avLst/>
              <a:gdLst/>
              <a:ahLst/>
              <a:cxnLst/>
              <a:rect l="l" t="t" r="r" b="b"/>
              <a:pathLst>
                <a:path w="140" h="239" extrusionOk="0">
                  <a:moveTo>
                    <a:pt x="104" y="1"/>
                  </a:moveTo>
                  <a:cubicBezTo>
                    <a:pt x="92" y="1"/>
                    <a:pt x="76" y="4"/>
                    <a:pt x="56" y="11"/>
                  </a:cubicBezTo>
                  <a:cubicBezTo>
                    <a:pt x="34" y="22"/>
                    <a:pt x="23" y="22"/>
                    <a:pt x="0" y="33"/>
                  </a:cubicBezTo>
                  <a:cubicBezTo>
                    <a:pt x="42" y="207"/>
                    <a:pt x="46" y="238"/>
                    <a:pt x="84" y="238"/>
                  </a:cubicBezTo>
                  <a:cubicBezTo>
                    <a:pt x="98" y="238"/>
                    <a:pt x="115" y="234"/>
                    <a:pt x="140" y="231"/>
                  </a:cubicBezTo>
                  <a:lnTo>
                    <a:pt x="140" y="198"/>
                  </a:lnTo>
                  <a:lnTo>
                    <a:pt x="140" y="80"/>
                  </a:lnTo>
                  <a:cubicBezTo>
                    <a:pt x="140" y="23"/>
                    <a:pt x="133" y="1"/>
                    <a:pt x="104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0"/>
            <p:cNvSpPr/>
            <p:nvPr/>
          </p:nvSpPr>
          <p:spPr>
            <a:xfrm>
              <a:off x="8561309" y="383292"/>
              <a:ext cx="1740" cy="22012"/>
            </a:xfrm>
            <a:custGeom>
              <a:avLst/>
              <a:gdLst/>
              <a:ahLst/>
              <a:cxnLst/>
              <a:rect l="l" t="t" r="r" b="b"/>
              <a:pathLst>
                <a:path w="23" h="291" extrusionOk="0">
                  <a:moveTo>
                    <a:pt x="0" y="0"/>
                  </a:moveTo>
                  <a:lnTo>
                    <a:pt x="0" y="291"/>
                  </a:lnTo>
                  <a:lnTo>
                    <a:pt x="23" y="29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0"/>
            <p:cNvSpPr/>
            <p:nvPr/>
          </p:nvSpPr>
          <p:spPr>
            <a:xfrm>
              <a:off x="8578857" y="348801"/>
              <a:ext cx="59833" cy="40696"/>
            </a:xfrm>
            <a:custGeom>
              <a:avLst/>
              <a:gdLst/>
              <a:ahLst/>
              <a:cxnLst/>
              <a:rect l="l" t="t" r="r" b="b"/>
              <a:pathLst>
                <a:path w="791" h="538" extrusionOk="0">
                  <a:moveTo>
                    <a:pt x="721" y="1"/>
                  </a:moveTo>
                  <a:cubicBezTo>
                    <a:pt x="640" y="26"/>
                    <a:pt x="548" y="26"/>
                    <a:pt x="467" y="71"/>
                  </a:cubicBezTo>
                  <a:cubicBezTo>
                    <a:pt x="360" y="140"/>
                    <a:pt x="210" y="118"/>
                    <a:pt x="129" y="247"/>
                  </a:cubicBezTo>
                  <a:cubicBezTo>
                    <a:pt x="106" y="280"/>
                    <a:pt x="70" y="316"/>
                    <a:pt x="59" y="350"/>
                  </a:cubicBezTo>
                  <a:cubicBezTo>
                    <a:pt x="36" y="375"/>
                    <a:pt x="48" y="409"/>
                    <a:pt x="22" y="431"/>
                  </a:cubicBezTo>
                  <a:cubicBezTo>
                    <a:pt x="0" y="467"/>
                    <a:pt x="0" y="490"/>
                    <a:pt x="22" y="501"/>
                  </a:cubicBezTo>
                  <a:cubicBezTo>
                    <a:pt x="36" y="501"/>
                    <a:pt x="48" y="515"/>
                    <a:pt x="59" y="515"/>
                  </a:cubicBezTo>
                  <a:cubicBezTo>
                    <a:pt x="92" y="526"/>
                    <a:pt x="117" y="526"/>
                    <a:pt x="162" y="537"/>
                  </a:cubicBezTo>
                  <a:cubicBezTo>
                    <a:pt x="279" y="490"/>
                    <a:pt x="408" y="445"/>
                    <a:pt x="536" y="397"/>
                  </a:cubicBezTo>
                  <a:cubicBezTo>
                    <a:pt x="548" y="397"/>
                    <a:pt x="548" y="397"/>
                    <a:pt x="548" y="386"/>
                  </a:cubicBezTo>
                  <a:cubicBezTo>
                    <a:pt x="617" y="269"/>
                    <a:pt x="757" y="221"/>
                    <a:pt x="779" y="82"/>
                  </a:cubicBezTo>
                  <a:cubicBezTo>
                    <a:pt x="779" y="59"/>
                    <a:pt x="791" y="37"/>
                    <a:pt x="779" y="26"/>
                  </a:cubicBezTo>
                  <a:lnTo>
                    <a:pt x="768" y="12"/>
                  </a:lnTo>
                  <a:cubicBezTo>
                    <a:pt x="757" y="1"/>
                    <a:pt x="735" y="1"/>
                    <a:pt x="72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0"/>
            <p:cNvSpPr/>
            <p:nvPr/>
          </p:nvSpPr>
          <p:spPr>
            <a:xfrm>
              <a:off x="8509269" y="536462"/>
              <a:ext cx="14296" cy="18457"/>
            </a:xfrm>
            <a:custGeom>
              <a:avLst/>
              <a:gdLst/>
              <a:ahLst/>
              <a:cxnLst/>
              <a:rect l="l" t="t" r="r" b="b"/>
              <a:pathLst>
                <a:path w="189" h="244" extrusionOk="0">
                  <a:moveTo>
                    <a:pt x="188" y="0"/>
                  </a:moveTo>
                  <a:cubicBezTo>
                    <a:pt x="141" y="0"/>
                    <a:pt x="104" y="0"/>
                    <a:pt x="82" y="12"/>
                  </a:cubicBezTo>
                  <a:cubicBezTo>
                    <a:pt x="60" y="12"/>
                    <a:pt x="34" y="23"/>
                    <a:pt x="23" y="45"/>
                  </a:cubicBezTo>
                  <a:cubicBezTo>
                    <a:pt x="12" y="104"/>
                    <a:pt x="12" y="162"/>
                    <a:pt x="1" y="221"/>
                  </a:cubicBezTo>
                  <a:cubicBezTo>
                    <a:pt x="12" y="232"/>
                    <a:pt x="23" y="232"/>
                    <a:pt x="34" y="244"/>
                  </a:cubicBezTo>
                  <a:cubicBezTo>
                    <a:pt x="104" y="185"/>
                    <a:pt x="118" y="81"/>
                    <a:pt x="18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0"/>
            <p:cNvSpPr/>
            <p:nvPr/>
          </p:nvSpPr>
          <p:spPr>
            <a:xfrm>
              <a:off x="8534835" y="495011"/>
              <a:ext cx="7942" cy="21256"/>
            </a:xfrm>
            <a:custGeom>
              <a:avLst/>
              <a:gdLst/>
              <a:ahLst/>
              <a:cxnLst/>
              <a:rect l="l" t="t" r="r" b="b"/>
              <a:pathLst>
                <a:path w="105" h="281" extrusionOk="0">
                  <a:moveTo>
                    <a:pt x="104" y="1"/>
                  </a:moveTo>
                  <a:cubicBezTo>
                    <a:pt x="104" y="5"/>
                    <a:pt x="104" y="8"/>
                    <a:pt x="104" y="12"/>
                  </a:cubicBezTo>
                  <a:lnTo>
                    <a:pt x="104" y="12"/>
                  </a:lnTo>
                  <a:cubicBezTo>
                    <a:pt x="104" y="12"/>
                    <a:pt x="104" y="12"/>
                    <a:pt x="104" y="12"/>
                  </a:cubicBezTo>
                  <a:lnTo>
                    <a:pt x="104" y="1"/>
                  </a:lnTo>
                  <a:close/>
                  <a:moveTo>
                    <a:pt x="104" y="12"/>
                  </a:moveTo>
                  <a:lnTo>
                    <a:pt x="104" y="12"/>
                  </a:lnTo>
                  <a:cubicBezTo>
                    <a:pt x="1" y="82"/>
                    <a:pt x="1" y="199"/>
                    <a:pt x="93" y="280"/>
                  </a:cubicBezTo>
                  <a:lnTo>
                    <a:pt x="93" y="269"/>
                  </a:lnTo>
                  <a:cubicBezTo>
                    <a:pt x="93" y="178"/>
                    <a:pt x="103" y="100"/>
                    <a:pt x="104" y="12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0"/>
            <p:cNvSpPr/>
            <p:nvPr/>
          </p:nvSpPr>
          <p:spPr>
            <a:xfrm>
              <a:off x="8563805" y="480716"/>
              <a:ext cx="47655" cy="27534"/>
            </a:xfrm>
            <a:custGeom>
              <a:avLst/>
              <a:gdLst/>
              <a:ahLst/>
              <a:cxnLst/>
              <a:rect l="l" t="t" r="r" b="b"/>
              <a:pathLst>
                <a:path w="630" h="364" extrusionOk="0">
                  <a:moveTo>
                    <a:pt x="469" y="1"/>
                  </a:moveTo>
                  <a:cubicBezTo>
                    <a:pt x="465" y="1"/>
                    <a:pt x="460" y="1"/>
                    <a:pt x="456" y="3"/>
                  </a:cubicBezTo>
                  <a:cubicBezTo>
                    <a:pt x="386" y="3"/>
                    <a:pt x="316" y="14"/>
                    <a:pt x="247" y="39"/>
                  </a:cubicBezTo>
                  <a:cubicBezTo>
                    <a:pt x="210" y="39"/>
                    <a:pt x="188" y="61"/>
                    <a:pt x="177" y="73"/>
                  </a:cubicBezTo>
                  <a:cubicBezTo>
                    <a:pt x="118" y="131"/>
                    <a:pt x="71" y="201"/>
                    <a:pt x="37" y="260"/>
                  </a:cubicBezTo>
                  <a:cubicBezTo>
                    <a:pt x="37" y="271"/>
                    <a:pt x="26" y="282"/>
                    <a:pt x="26" y="282"/>
                  </a:cubicBezTo>
                  <a:cubicBezTo>
                    <a:pt x="1" y="330"/>
                    <a:pt x="37" y="363"/>
                    <a:pt x="107" y="363"/>
                  </a:cubicBezTo>
                  <a:cubicBezTo>
                    <a:pt x="140" y="352"/>
                    <a:pt x="188" y="341"/>
                    <a:pt x="221" y="330"/>
                  </a:cubicBezTo>
                  <a:cubicBezTo>
                    <a:pt x="339" y="282"/>
                    <a:pt x="456" y="249"/>
                    <a:pt x="571" y="201"/>
                  </a:cubicBezTo>
                  <a:cubicBezTo>
                    <a:pt x="629" y="179"/>
                    <a:pt x="629" y="142"/>
                    <a:pt x="585" y="84"/>
                  </a:cubicBezTo>
                  <a:cubicBezTo>
                    <a:pt x="571" y="84"/>
                    <a:pt x="559" y="61"/>
                    <a:pt x="548" y="50"/>
                  </a:cubicBezTo>
                  <a:cubicBezTo>
                    <a:pt x="519" y="31"/>
                    <a:pt x="496" y="1"/>
                    <a:pt x="469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0"/>
            <p:cNvSpPr/>
            <p:nvPr/>
          </p:nvSpPr>
          <p:spPr>
            <a:xfrm>
              <a:off x="8529616" y="418313"/>
              <a:ext cx="7867" cy="28442"/>
            </a:xfrm>
            <a:custGeom>
              <a:avLst/>
              <a:gdLst/>
              <a:ahLst/>
              <a:cxnLst/>
              <a:rect l="l" t="t" r="r" b="b"/>
              <a:pathLst>
                <a:path w="104" h="376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140"/>
                    <a:pt x="34" y="258"/>
                    <a:pt x="70" y="375"/>
                  </a:cubicBezTo>
                  <a:cubicBezTo>
                    <a:pt x="104" y="247"/>
                    <a:pt x="104" y="129"/>
                    <a:pt x="3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0"/>
            <p:cNvSpPr/>
            <p:nvPr/>
          </p:nvSpPr>
          <p:spPr>
            <a:xfrm>
              <a:off x="8543534" y="521788"/>
              <a:ext cx="28366" cy="8850"/>
            </a:xfrm>
            <a:custGeom>
              <a:avLst/>
              <a:gdLst/>
              <a:ahLst/>
              <a:cxnLst/>
              <a:rect l="l" t="t" r="r" b="b"/>
              <a:pathLst>
                <a:path w="375" h="117" extrusionOk="0">
                  <a:moveTo>
                    <a:pt x="121" y="0"/>
                  </a:moveTo>
                  <a:cubicBezTo>
                    <a:pt x="81" y="0"/>
                    <a:pt x="41" y="4"/>
                    <a:pt x="1" y="7"/>
                  </a:cubicBezTo>
                  <a:cubicBezTo>
                    <a:pt x="47" y="78"/>
                    <a:pt x="132" y="117"/>
                    <a:pt x="228" y="117"/>
                  </a:cubicBezTo>
                  <a:cubicBezTo>
                    <a:pt x="275" y="117"/>
                    <a:pt x="325" y="108"/>
                    <a:pt x="375" y="88"/>
                  </a:cubicBezTo>
                  <a:cubicBezTo>
                    <a:pt x="294" y="17"/>
                    <a:pt x="208" y="0"/>
                    <a:pt x="12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0"/>
            <p:cNvSpPr/>
            <p:nvPr/>
          </p:nvSpPr>
          <p:spPr>
            <a:xfrm>
              <a:off x="8553291" y="424062"/>
              <a:ext cx="27307" cy="7640"/>
            </a:xfrm>
            <a:custGeom>
              <a:avLst/>
              <a:gdLst/>
              <a:ahLst/>
              <a:cxnLst/>
              <a:rect l="l" t="t" r="r" b="b"/>
              <a:pathLst>
                <a:path w="361" h="101" extrusionOk="0">
                  <a:moveTo>
                    <a:pt x="254" y="1"/>
                  </a:moveTo>
                  <a:cubicBezTo>
                    <a:pt x="159" y="1"/>
                    <a:pt x="43" y="42"/>
                    <a:pt x="0" y="101"/>
                  </a:cubicBezTo>
                  <a:lnTo>
                    <a:pt x="11" y="101"/>
                  </a:lnTo>
                  <a:cubicBezTo>
                    <a:pt x="140" y="101"/>
                    <a:pt x="257" y="101"/>
                    <a:pt x="360" y="20"/>
                  </a:cubicBezTo>
                  <a:lnTo>
                    <a:pt x="349" y="20"/>
                  </a:lnTo>
                  <a:cubicBezTo>
                    <a:pt x="324" y="7"/>
                    <a:pt x="291" y="1"/>
                    <a:pt x="25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0"/>
            <p:cNvSpPr/>
            <p:nvPr/>
          </p:nvSpPr>
          <p:spPr>
            <a:xfrm>
              <a:off x="8366689" y="406060"/>
              <a:ext cx="34266" cy="40998"/>
            </a:xfrm>
            <a:custGeom>
              <a:avLst/>
              <a:gdLst/>
              <a:ahLst/>
              <a:cxnLst/>
              <a:rect l="l" t="t" r="r" b="b"/>
              <a:pathLst>
                <a:path w="453" h="542" extrusionOk="0">
                  <a:moveTo>
                    <a:pt x="34" y="1"/>
                  </a:moveTo>
                  <a:cubicBezTo>
                    <a:pt x="23" y="48"/>
                    <a:pt x="0" y="82"/>
                    <a:pt x="0" y="129"/>
                  </a:cubicBezTo>
                  <a:cubicBezTo>
                    <a:pt x="0" y="152"/>
                    <a:pt x="23" y="188"/>
                    <a:pt x="23" y="210"/>
                  </a:cubicBezTo>
                  <a:cubicBezTo>
                    <a:pt x="11" y="269"/>
                    <a:pt x="48" y="280"/>
                    <a:pt x="81" y="316"/>
                  </a:cubicBezTo>
                  <a:cubicBezTo>
                    <a:pt x="118" y="339"/>
                    <a:pt x="140" y="372"/>
                    <a:pt x="162" y="409"/>
                  </a:cubicBezTo>
                  <a:cubicBezTo>
                    <a:pt x="199" y="467"/>
                    <a:pt x="221" y="537"/>
                    <a:pt x="302" y="537"/>
                  </a:cubicBezTo>
                  <a:cubicBezTo>
                    <a:pt x="309" y="540"/>
                    <a:pt x="315" y="541"/>
                    <a:pt x="321" y="541"/>
                  </a:cubicBezTo>
                  <a:cubicBezTo>
                    <a:pt x="338" y="541"/>
                    <a:pt x="352" y="531"/>
                    <a:pt x="361" y="512"/>
                  </a:cubicBezTo>
                  <a:cubicBezTo>
                    <a:pt x="372" y="501"/>
                    <a:pt x="397" y="490"/>
                    <a:pt x="408" y="478"/>
                  </a:cubicBezTo>
                  <a:cubicBezTo>
                    <a:pt x="419" y="467"/>
                    <a:pt x="419" y="456"/>
                    <a:pt x="430" y="442"/>
                  </a:cubicBezTo>
                  <a:cubicBezTo>
                    <a:pt x="442" y="431"/>
                    <a:pt x="453" y="409"/>
                    <a:pt x="453" y="409"/>
                  </a:cubicBezTo>
                  <a:cubicBezTo>
                    <a:pt x="453" y="339"/>
                    <a:pt x="430" y="291"/>
                    <a:pt x="372" y="291"/>
                  </a:cubicBezTo>
                  <a:cubicBezTo>
                    <a:pt x="302" y="291"/>
                    <a:pt x="280" y="258"/>
                    <a:pt x="268" y="199"/>
                  </a:cubicBezTo>
                  <a:cubicBezTo>
                    <a:pt x="268" y="140"/>
                    <a:pt x="243" y="93"/>
                    <a:pt x="173" y="71"/>
                  </a:cubicBezTo>
                  <a:cubicBezTo>
                    <a:pt x="162" y="71"/>
                    <a:pt x="162" y="48"/>
                    <a:pt x="140" y="37"/>
                  </a:cubicBezTo>
                  <a:cubicBezTo>
                    <a:pt x="104" y="23"/>
                    <a:pt x="70" y="12"/>
                    <a:pt x="34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0"/>
            <p:cNvSpPr/>
            <p:nvPr/>
          </p:nvSpPr>
          <p:spPr>
            <a:xfrm>
              <a:off x="8532112" y="458099"/>
              <a:ext cx="35401" cy="19516"/>
            </a:xfrm>
            <a:custGeom>
              <a:avLst/>
              <a:gdLst/>
              <a:ahLst/>
              <a:cxnLst/>
              <a:rect l="l" t="t" r="r" b="b"/>
              <a:pathLst>
                <a:path w="468" h="258" extrusionOk="0">
                  <a:moveTo>
                    <a:pt x="467" y="0"/>
                  </a:moveTo>
                  <a:cubicBezTo>
                    <a:pt x="280" y="11"/>
                    <a:pt x="129" y="103"/>
                    <a:pt x="12" y="257"/>
                  </a:cubicBezTo>
                  <a:lnTo>
                    <a:pt x="12" y="257"/>
                  </a:lnTo>
                  <a:cubicBezTo>
                    <a:pt x="205" y="253"/>
                    <a:pt x="352" y="148"/>
                    <a:pt x="467" y="0"/>
                  </a:cubicBezTo>
                  <a:close/>
                  <a:moveTo>
                    <a:pt x="12" y="257"/>
                  </a:moveTo>
                  <a:lnTo>
                    <a:pt x="12" y="257"/>
                  </a:lnTo>
                  <a:cubicBezTo>
                    <a:pt x="8" y="257"/>
                    <a:pt x="4" y="257"/>
                    <a:pt x="1" y="257"/>
                  </a:cubicBezTo>
                  <a:lnTo>
                    <a:pt x="12" y="257"/>
                  </a:lnTo>
                  <a:cubicBezTo>
                    <a:pt x="12" y="257"/>
                    <a:pt x="12" y="257"/>
                    <a:pt x="12" y="257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0"/>
            <p:cNvSpPr/>
            <p:nvPr/>
          </p:nvSpPr>
          <p:spPr>
            <a:xfrm>
              <a:off x="8519027" y="537823"/>
              <a:ext cx="39561" cy="15431"/>
            </a:xfrm>
            <a:custGeom>
              <a:avLst/>
              <a:gdLst/>
              <a:ahLst/>
              <a:cxnLst/>
              <a:rect l="l" t="t" r="r" b="b"/>
              <a:pathLst>
                <a:path w="523" h="204" extrusionOk="0">
                  <a:moveTo>
                    <a:pt x="139" y="0"/>
                  </a:moveTo>
                  <a:cubicBezTo>
                    <a:pt x="128" y="0"/>
                    <a:pt x="115" y="8"/>
                    <a:pt x="115" y="16"/>
                  </a:cubicBezTo>
                  <a:cubicBezTo>
                    <a:pt x="81" y="75"/>
                    <a:pt x="45" y="133"/>
                    <a:pt x="0" y="203"/>
                  </a:cubicBezTo>
                  <a:cubicBezTo>
                    <a:pt x="174" y="203"/>
                    <a:pt x="338" y="192"/>
                    <a:pt x="523" y="122"/>
                  </a:cubicBezTo>
                  <a:cubicBezTo>
                    <a:pt x="489" y="111"/>
                    <a:pt x="478" y="97"/>
                    <a:pt x="464" y="86"/>
                  </a:cubicBezTo>
                  <a:cubicBezTo>
                    <a:pt x="361" y="63"/>
                    <a:pt x="255" y="27"/>
                    <a:pt x="151" y="5"/>
                  </a:cubicBezTo>
                  <a:cubicBezTo>
                    <a:pt x="148" y="2"/>
                    <a:pt x="144" y="0"/>
                    <a:pt x="13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0"/>
            <p:cNvSpPr/>
            <p:nvPr/>
          </p:nvSpPr>
          <p:spPr>
            <a:xfrm>
              <a:off x="8627190" y="843708"/>
              <a:ext cx="36233" cy="33434"/>
            </a:xfrm>
            <a:custGeom>
              <a:avLst/>
              <a:gdLst/>
              <a:ahLst/>
              <a:cxnLst/>
              <a:rect l="l" t="t" r="r" b="b"/>
              <a:pathLst>
                <a:path w="479" h="442" extrusionOk="0">
                  <a:moveTo>
                    <a:pt x="467" y="0"/>
                  </a:moveTo>
                  <a:cubicBezTo>
                    <a:pt x="316" y="34"/>
                    <a:pt x="188" y="59"/>
                    <a:pt x="1" y="81"/>
                  </a:cubicBezTo>
                  <a:cubicBezTo>
                    <a:pt x="26" y="232"/>
                    <a:pt x="37" y="302"/>
                    <a:pt x="59" y="442"/>
                  </a:cubicBezTo>
                  <a:cubicBezTo>
                    <a:pt x="129" y="431"/>
                    <a:pt x="177" y="419"/>
                    <a:pt x="247" y="408"/>
                  </a:cubicBezTo>
                  <a:cubicBezTo>
                    <a:pt x="235" y="338"/>
                    <a:pt x="235" y="291"/>
                    <a:pt x="210" y="221"/>
                  </a:cubicBezTo>
                  <a:cubicBezTo>
                    <a:pt x="328" y="199"/>
                    <a:pt x="386" y="188"/>
                    <a:pt x="479" y="162"/>
                  </a:cubicBezTo>
                  <a:cubicBezTo>
                    <a:pt x="479" y="104"/>
                    <a:pt x="467" y="59"/>
                    <a:pt x="467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50"/>
            <p:cNvSpPr/>
            <p:nvPr/>
          </p:nvSpPr>
          <p:spPr>
            <a:xfrm>
              <a:off x="8457305" y="332084"/>
              <a:ext cx="30938" cy="59077"/>
            </a:xfrm>
            <a:custGeom>
              <a:avLst/>
              <a:gdLst/>
              <a:ahLst/>
              <a:cxnLst/>
              <a:rect l="l" t="t" r="r" b="b"/>
              <a:pathLst>
                <a:path w="409" h="781" extrusionOk="0">
                  <a:moveTo>
                    <a:pt x="118" y="1"/>
                  </a:moveTo>
                  <a:cubicBezTo>
                    <a:pt x="107" y="1"/>
                    <a:pt x="94" y="4"/>
                    <a:pt x="82" y="12"/>
                  </a:cubicBezTo>
                  <a:cubicBezTo>
                    <a:pt x="71" y="12"/>
                    <a:pt x="59" y="23"/>
                    <a:pt x="48" y="37"/>
                  </a:cubicBezTo>
                  <a:cubicBezTo>
                    <a:pt x="1" y="107"/>
                    <a:pt x="1" y="163"/>
                    <a:pt x="12" y="247"/>
                  </a:cubicBezTo>
                  <a:cubicBezTo>
                    <a:pt x="23" y="303"/>
                    <a:pt x="23" y="361"/>
                    <a:pt x="12" y="420"/>
                  </a:cubicBezTo>
                  <a:cubicBezTo>
                    <a:pt x="1" y="468"/>
                    <a:pt x="12" y="501"/>
                    <a:pt x="48" y="526"/>
                  </a:cubicBezTo>
                  <a:cubicBezTo>
                    <a:pt x="71" y="549"/>
                    <a:pt x="118" y="582"/>
                    <a:pt x="118" y="607"/>
                  </a:cubicBezTo>
                  <a:cubicBezTo>
                    <a:pt x="129" y="711"/>
                    <a:pt x="177" y="758"/>
                    <a:pt x="280" y="780"/>
                  </a:cubicBezTo>
                  <a:lnTo>
                    <a:pt x="316" y="780"/>
                  </a:lnTo>
                  <a:cubicBezTo>
                    <a:pt x="372" y="780"/>
                    <a:pt x="409" y="747"/>
                    <a:pt x="409" y="688"/>
                  </a:cubicBezTo>
                  <a:cubicBezTo>
                    <a:pt x="397" y="630"/>
                    <a:pt x="397" y="582"/>
                    <a:pt x="386" y="526"/>
                  </a:cubicBezTo>
                  <a:lnTo>
                    <a:pt x="409" y="526"/>
                  </a:lnTo>
                  <a:cubicBezTo>
                    <a:pt x="386" y="501"/>
                    <a:pt x="372" y="468"/>
                    <a:pt x="361" y="442"/>
                  </a:cubicBezTo>
                  <a:cubicBezTo>
                    <a:pt x="350" y="420"/>
                    <a:pt x="328" y="398"/>
                    <a:pt x="328" y="373"/>
                  </a:cubicBezTo>
                  <a:cubicBezTo>
                    <a:pt x="328" y="233"/>
                    <a:pt x="221" y="152"/>
                    <a:pt x="177" y="37"/>
                  </a:cubicBezTo>
                  <a:cubicBezTo>
                    <a:pt x="160" y="14"/>
                    <a:pt x="140" y="1"/>
                    <a:pt x="11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50"/>
            <p:cNvSpPr/>
            <p:nvPr/>
          </p:nvSpPr>
          <p:spPr>
            <a:xfrm>
              <a:off x="8462600" y="418313"/>
              <a:ext cx="23979" cy="21256"/>
            </a:xfrm>
            <a:custGeom>
              <a:avLst/>
              <a:gdLst/>
              <a:ahLst/>
              <a:cxnLst/>
              <a:rect l="l" t="t" r="r" b="b"/>
              <a:pathLst>
                <a:path w="317" h="281" extrusionOk="0">
                  <a:moveTo>
                    <a:pt x="1" y="1"/>
                  </a:moveTo>
                  <a:lnTo>
                    <a:pt x="1" y="15"/>
                  </a:lnTo>
                  <a:cubicBezTo>
                    <a:pt x="48" y="154"/>
                    <a:pt x="199" y="280"/>
                    <a:pt x="316" y="280"/>
                  </a:cubicBezTo>
                  <a:lnTo>
                    <a:pt x="316" y="269"/>
                  </a:lnTo>
                  <a:cubicBezTo>
                    <a:pt x="258" y="129"/>
                    <a:pt x="151" y="37"/>
                    <a:pt x="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50"/>
            <p:cNvSpPr/>
            <p:nvPr/>
          </p:nvSpPr>
          <p:spPr>
            <a:xfrm>
              <a:off x="8506546" y="458099"/>
              <a:ext cx="11725" cy="27307"/>
            </a:xfrm>
            <a:custGeom>
              <a:avLst/>
              <a:gdLst/>
              <a:ahLst/>
              <a:cxnLst/>
              <a:rect l="l" t="t" r="r" b="b"/>
              <a:pathLst>
                <a:path w="155" h="361" extrusionOk="0">
                  <a:moveTo>
                    <a:pt x="1" y="0"/>
                  </a:moveTo>
                  <a:lnTo>
                    <a:pt x="1" y="11"/>
                  </a:lnTo>
                  <a:cubicBezTo>
                    <a:pt x="15" y="151"/>
                    <a:pt x="59" y="257"/>
                    <a:pt x="154" y="360"/>
                  </a:cubicBezTo>
                  <a:lnTo>
                    <a:pt x="154" y="349"/>
                  </a:lnTo>
                  <a:cubicBezTo>
                    <a:pt x="140" y="221"/>
                    <a:pt x="107" y="92"/>
                    <a:pt x="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50"/>
            <p:cNvSpPr/>
            <p:nvPr/>
          </p:nvSpPr>
          <p:spPr>
            <a:xfrm>
              <a:off x="8399214" y="873737"/>
              <a:ext cx="38729" cy="28971"/>
            </a:xfrm>
            <a:custGeom>
              <a:avLst/>
              <a:gdLst/>
              <a:ahLst/>
              <a:cxnLst/>
              <a:rect l="l" t="t" r="r" b="b"/>
              <a:pathLst>
                <a:path w="512" h="383" extrusionOk="0">
                  <a:moveTo>
                    <a:pt x="302" y="0"/>
                  </a:moveTo>
                  <a:cubicBezTo>
                    <a:pt x="291" y="81"/>
                    <a:pt x="291" y="115"/>
                    <a:pt x="280" y="196"/>
                  </a:cubicBezTo>
                  <a:cubicBezTo>
                    <a:pt x="176" y="185"/>
                    <a:pt x="129" y="173"/>
                    <a:pt x="23" y="162"/>
                  </a:cubicBezTo>
                  <a:cubicBezTo>
                    <a:pt x="12" y="232"/>
                    <a:pt x="12" y="266"/>
                    <a:pt x="0" y="335"/>
                  </a:cubicBezTo>
                  <a:cubicBezTo>
                    <a:pt x="199" y="361"/>
                    <a:pt x="291" y="372"/>
                    <a:pt x="489" y="383"/>
                  </a:cubicBezTo>
                  <a:cubicBezTo>
                    <a:pt x="501" y="232"/>
                    <a:pt x="501" y="162"/>
                    <a:pt x="512" y="11"/>
                  </a:cubicBezTo>
                  <a:cubicBezTo>
                    <a:pt x="431" y="11"/>
                    <a:pt x="386" y="11"/>
                    <a:pt x="302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50"/>
            <p:cNvSpPr/>
            <p:nvPr/>
          </p:nvSpPr>
          <p:spPr>
            <a:xfrm>
              <a:off x="8336661" y="863148"/>
              <a:ext cx="25643" cy="30711"/>
            </a:xfrm>
            <a:custGeom>
              <a:avLst/>
              <a:gdLst/>
              <a:ahLst/>
              <a:cxnLst/>
              <a:rect l="l" t="t" r="r" b="b"/>
              <a:pathLst>
                <a:path w="339" h="406" extrusionOk="0">
                  <a:moveTo>
                    <a:pt x="140" y="0"/>
                  </a:moveTo>
                  <a:cubicBezTo>
                    <a:pt x="118" y="81"/>
                    <a:pt x="118" y="115"/>
                    <a:pt x="96" y="196"/>
                  </a:cubicBezTo>
                  <a:cubicBezTo>
                    <a:pt x="59" y="185"/>
                    <a:pt x="26" y="185"/>
                    <a:pt x="1" y="174"/>
                  </a:cubicBezTo>
                  <a:lnTo>
                    <a:pt x="1" y="174"/>
                  </a:lnTo>
                  <a:cubicBezTo>
                    <a:pt x="12" y="232"/>
                    <a:pt x="12" y="291"/>
                    <a:pt x="26" y="361"/>
                  </a:cubicBezTo>
                  <a:cubicBezTo>
                    <a:pt x="107" y="372"/>
                    <a:pt x="177" y="383"/>
                    <a:pt x="280" y="406"/>
                  </a:cubicBezTo>
                  <a:cubicBezTo>
                    <a:pt x="305" y="255"/>
                    <a:pt x="316" y="185"/>
                    <a:pt x="339" y="34"/>
                  </a:cubicBezTo>
                  <a:cubicBezTo>
                    <a:pt x="258" y="23"/>
                    <a:pt x="221" y="12"/>
                    <a:pt x="14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50"/>
            <p:cNvSpPr/>
            <p:nvPr/>
          </p:nvSpPr>
          <p:spPr>
            <a:xfrm>
              <a:off x="8378943" y="854298"/>
              <a:ext cx="76777" cy="58169"/>
            </a:xfrm>
            <a:custGeom>
              <a:avLst/>
              <a:gdLst/>
              <a:ahLst/>
              <a:cxnLst/>
              <a:rect l="l" t="t" r="r" b="b"/>
              <a:pathLst>
                <a:path w="1015" h="769" extrusionOk="0">
                  <a:moveTo>
                    <a:pt x="338" y="0"/>
                  </a:moveTo>
                  <a:cubicBezTo>
                    <a:pt x="327" y="151"/>
                    <a:pt x="316" y="221"/>
                    <a:pt x="305" y="361"/>
                  </a:cubicBezTo>
                  <a:cubicBezTo>
                    <a:pt x="375" y="372"/>
                    <a:pt x="419" y="372"/>
                    <a:pt x="489" y="383"/>
                  </a:cubicBezTo>
                  <a:cubicBezTo>
                    <a:pt x="500" y="302"/>
                    <a:pt x="500" y="268"/>
                    <a:pt x="514" y="187"/>
                  </a:cubicBezTo>
                  <a:cubicBezTo>
                    <a:pt x="654" y="198"/>
                    <a:pt x="710" y="210"/>
                    <a:pt x="850" y="221"/>
                  </a:cubicBezTo>
                  <a:cubicBezTo>
                    <a:pt x="838" y="408"/>
                    <a:pt x="827" y="511"/>
                    <a:pt x="816" y="710"/>
                  </a:cubicBezTo>
                  <a:cubicBezTo>
                    <a:pt x="570" y="687"/>
                    <a:pt x="444" y="676"/>
                    <a:pt x="199" y="651"/>
                  </a:cubicBezTo>
                  <a:cubicBezTo>
                    <a:pt x="210" y="559"/>
                    <a:pt x="221" y="511"/>
                    <a:pt x="235" y="419"/>
                  </a:cubicBezTo>
                  <a:cubicBezTo>
                    <a:pt x="151" y="408"/>
                    <a:pt x="118" y="408"/>
                    <a:pt x="37" y="397"/>
                  </a:cubicBezTo>
                  <a:cubicBezTo>
                    <a:pt x="25" y="500"/>
                    <a:pt x="11" y="559"/>
                    <a:pt x="0" y="676"/>
                  </a:cubicBezTo>
                  <a:cubicBezTo>
                    <a:pt x="386" y="732"/>
                    <a:pt x="584" y="746"/>
                    <a:pt x="978" y="768"/>
                  </a:cubicBezTo>
                  <a:cubicBezTo>
                    <a:pt x="989" y="489"/>
                    <a:pt x="1003" y="349"/>
                    <a:pt x="1014" y="59"/>
                  </a:cubicBezTo>
                  <a:cubicBezTo>
                    <a:pt x="746" y="48"/>
                    <a:pt x="606" y="34"/>
                    <a:pt x="33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50"/>
            <p:cNvSpPr/>
            <p:nvPr/>
          </p:nvSpPr>
          <p:spPr>
            <a:xfrm>
              <a:off x="8608810" y="850667"/>
              <a:ext cx="17625" cy="29274"/>
            </a:xfrm>
            <a:custGeom>
              <a:avLst/>
              <a:gdLst/>
              <a:ahLst/>
              <a:cxnLst/>
              <a:rect l="l" t="t" r="r" b="b"/>
              <a:pathLst>
                <a:path w="233" h="387" extrusionOk="0">
                  <a:moveTo>
                    <a:pt x="185" y="1"/>
                  </a:moveTo>
                  <a:cubicBezTo>
                    <a:pt x="104" y="12"/>
                    <a:pt x="71" y="26"/>
                    <a:pt x="1" y="26"/>
                  </a:cubicBezTo>
                  <a:cubicBezTo>
                    <a:pt x="23" y="177"/>
                    <a:pt x="23" y="246"/>
                    <a:pt x="45" y="386"/>
                  </a:cubicBezTo>
                  <a:cubicBezTo>
                    <a:pt x="129" y="375"/>
                    <a:pt x="163" y="375"/>
                    <a:pt x="233" y="361"/>
                  </a:cubicBezTo>
                  <a:cubicBezTo>
                    <a:pt x="210" y="221"/>
                    <a:pt x="210" y="151"/>
                    <a:pt x="185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50"/>
            <p:cNvSpPr/>
            <p:nvPr/>
          </p:nvSpPr>
          <p:spPr>
            <a:xfrm>
              <a:off x="8457305" y="859517"/>
              <a:ext cx="74886" cy="54311"/>
            </a:xfrm>
            <a:custGeom>
              <a:avLst/>
              <a:gdLst/>
              <a:ahLst/>
              <a:cxnLst/>
              <a:rect l="l" t="t" r="r" b="b"/>
              <a:pathLst>
                <a:path w="990" h="718" extrusionOk="0">
                  <a:moveTo>
                    <a:pt x="291" y="1"/>
                  </a:moveTo>
                  <a:cubicBezTo>
                    <a:pt x="280" y="152"/>
                    <a:pt x="280" y="222"/>
                    <a:pt x="280" y="361"/>
                  </a:cubicBezTo>
                  <a:cubicBezTo>
                    <a:pt x="350" y="373"/>
                    <a:pt x="397" y="373"/>
                    <a:pt x="478" y="373"/>
                  </a:cubicBezTo>
                  <a:lnTo>
                    <a:pt x="478" y="174"/>
                  </a:lnTo>
                  <a:lnTo>
                    <a:pt x="816" y="174"/>
                  </a:lnTo>
                  <a:cubicBezTo>
                    <a:pt x="816" y="361"/>
                    <a:pt x="816" y="468"/>
                    <a:pt x="828" y="663"/>
                  </a:cubicBezTo>
                  <a:lnTo>
                    <a:pt x="199" y="663"/>
                  </a:lnTo>
                  <a:cubicBezTo>
                    <a:pt x="210" y="571"/>
                    <a:pt x="210" y="523"/>
                    <a:pt x="210" y="420"/>
                  </a:cubicBezTo>
                  <a:lnTo>
                    <a:pt x="23" y="420"/>
                  </a:lnTo>
                  <a:cubicBezTo>
                    <a:pt x="12" y="537"/>
                    <a:pt x="12" y="593"/>
                    <a:pt x="1" y="699"/>
                  </a:cubicBezTo>
                  <a:cubicBezTo>
                    <a:pt x="233" y="712"/>
                    <a:pt x="397" y="718"/>
                    <a:pt x="573" y="718"/>
                  </a:cubicBezTo>
                  <a:cubicBezTo>
                    <a:pt x="697" y="718"/>
                    <a:pt x="827" y="715"/>
                    <a:pt x="990" y="711"/>
                  </a:cubicBezTo>
                  <a:cubicBezTo>
                    <a:pt x="978" y="431"/>
                    <a:pt x="967" y="280"/>
                    <a:pt x="956" y="1"/>
                  </a:cubicBezTo>
                  <a:cubicBezTo>
                    <a:pt x="822" y="7"/>
                    <a:pt x="723" y="9"/>
                    <a:pt x="624" y="9"/>
                  </a:cubicBezTo>
                  <a:cubicBezTo>
                    <a:pt x="525" y="9"/>
                    <a:pt x="425" y="7"/>
                    <a:pt x="29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50"/>
            <p:cNvSpPr/>
            <p:nvPr/>
          </p:nvSpPr>
          <p:spPr>
            <a:xfrm>
              <a:off x="8459045" y="859517"/>
              <a:ext cx="15053" cy="27383"/>
            </a:xfrm>
            <a:custGeom>
              <a:avLst/>
              <a:gdLst/>
              <a:ahLst/>
              <a:cxnLst/>
              <a:rect l="l" t="t" r="r" b="b"/>
              <a:pathLst>
                <a:path w="199" h="362" extrusionOk="0">
                  <a:moveTo>
                    <a:pt x="14" y="1"/>
                  </a:moveTo>
                  <a:cubicBezTo>
                    <a:pt x="14" y="141"/>
                    <a:pt x="0" y="210"/>
                    <a:pt x="0" y="361"/>
                  </a:cubicBezTo>
                  <a:lnTo>
                    <a:pt x="187" y="361"/>
                  </a:lnTo>
                  <a:cubicBezTo>
                    <a:pt x="198" y="222"/>
                    <a:pt x="198" y="152"/>
                    <a:pt x="19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50"/>
            <p:cNvSpPr/>
            <p:nvPr/>
          </p:nvSpPr>
          <p:spPr>
            <a:xfrm>
              <a:off x="8477576" y="877065"/>
              <a:ext cx="37065" cy="28442"/>
            </a:xfrm>
            <a:custGeom>
              <a:avLst/>
              <a:gdLst/>
              <a:ahLst/>
              <a:cxnLst/>
              <a:rect l="l" t="t" r="r" b="b"/>
              <a:pathLst>
                <a:path w="490" h="376" extrusionOk="0">
                  <a:moveTo>
                    <a:pt x="269" y="1"/>
                  </a:moveTo>
                  <a:lnTo>
                    <a:pt x="269" y="199"/>
                  </a:lnTo>
                  <a:lnTo>
                    <a:pt x="12" y="199"/>
                  </a:lnTo>
                  <a:cubicBezTo>
                    <a:pt x="1" y="269"/>
                    <a:pt x="1" y="305"/>
                    <a:pt x="1" y="375"/>
                  </a:cubicBezTo>
                  <a:lnTo>
                    <a:pt x="490" y="375"/>
                  </a:lnTo>
                  <a:cubicBezTo>
                    <a:pt x="490" y="222"/>
                    <a:pt x="490" y="152"/>
                    <a:pt x="479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50"/>
            <p:cNvSpPr/>
            <p:nvPr/>
          </p:nvSpPr>
          <p:spPr>
            <a:xfrm>
              <a:off x="8632485" y="861257"/>
              <a:ext cx="31770" cy="33661"/>
            </a:xfrm>
            <a:custGeom>
              <a:avLst/>
              <a:gdLst/>
              <a:ahLst/>
              <a:cxnLst/>
              <a:rect l="l" t="t" r="r" b="b"/>
              <a:pathLst>
                <a:path w="420" h="445" extrusionOk="0">
                  <a:moveTo>
                    <a:pt x="409" y="0"/>
                  </a:moveTo>
                  <a:cubicBezTo>
                    <a:pt x="339" y="11"/>
                    <a:pt x="305" y="25"/>
                    <a:pt x="221" y="37"/>
                  </a:cubicBezTo>
                  <a:cubicBezTo>
                    <a:pt x="235" y="106"/>
                    <a:pt x="246" y="151"/>
                    <a:pt x="258" y="221"/>
                  </a:cubicBezTo>
                  <a:cubicBezTo>
                    <a:pt x="152" y="246"/>
                    <a:pt x="96" y="257"/>
                    <a:pt x="1" y="269"/>
                  </a:cubicBezTo>
                  <a:cubicBezTo>
                    <a:pt x="12" y="338"/>
                    <a:pt x="12" y="375"/>
                    <a:pt x="26" y="445"/>
                  </a:cubicBezTo>
                  <a:cubicBezTo>
                    <a:pt x="177" y="419"/>
                    <a:pt x="258" y="408"/>
                    <a:pt x="375" y="386"/>
                  </a:cubicBezTo>
                  <a:cubicBezTo>
                    <a:pt x="397" y="280"/>
                    <a:pt x="409" y="176"/>
                    <a:pt x="409" y="70"/>
                  </a:cubicBezTo>
                  <a:cubicBezTo>
                    <a:pt x="420" y="48"/>
                    <a:pt x="420" y="25"/>
                    <a:pt x="40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50"/>
            <p:cNvSpPr/>
            <p:nvPr/>
          </p:nvSpPr>
          <p:spPr>
            <a:xfrm>
              <a:off x="8613273" y="882360"/>
              <a:ext cx="46596" cy="23979"/>
            </a:xfrm>
            <a:custGeom>
              <a:avLst/>
              <a:gdLst/>
              <a:ahLst/>
              <a:cxnLst/>
              <a:rect l="l" t="t" r="r" b="b"/>
              <a:pathLst>
                <a:path w="616" h="317" extrusionOk="0">
                  <a:moveTo>
                    <a:pt x="185" y="1"/>
                  </a:moveTo>
                  <a:cubicBezTo>
                    <a:pt x="115" y="12"/>
                    <a:pt x="70" y="26"/>
                    <a:pt x="0" y="26"/>
                  </a:cubicBezTo>
                  <a:cubicBezTo>
                    <a:pt x="12" y="140"/>
                    <a:pt x="23" y="199"/>
                    <a:pt x="34" y="316"/>
                  </a:cubicBezTo>
                  <a:cubicBezTo>
                    <a:pt x="266" y="280"/>
                    <a:pt x="431" y="258"/>
                    <a:pt x="604" y="221"/>
                  </a:cubicBezTo>
                  <a:cubicBezTo>
                    <a:pt x="615" y="199"/>
                    <a:pt x="615" y="188"/>
                    <a:pt x="615" y="166"/>
                  </a:cubicBezTo>
                  <a:lnTo>
                    <a:pt x="615" y="166"/>
                  </a:lnTo>
                  <a:cubicBezTo>
                    <a:pt x="489" y="188"/>
                    <a:pt x="383" y="210"/>
                    <a:pt x="221" y="235"/>
                  </a:cubicBezTo>
                  <a:cubicBezTo>
                    <a:pt x="210" y="140"/>
                    <a:pt x="196" y="96"/>
                    <a:pt x="185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50"/>
            <p:cNvSpPr/>
            <p:nvPr/>
          </p:nvSpPr>
          <p:spPr>
            <a:xfrm>
              <a:off x="8425612" y="1031142"/>
              <a:ext cx="148864" cy="20348"/>
            </a:xfrm>
            <a:custGeom>
              <a:avLst/>
              <a:gdLst/>
              <a:ahLst/>
              <a:cxnLst/>
              <a:rect l="l" t="t" r="r" b="b"/>
              <a:pathLst>
                <a:path w="1968" h="269" extrusionOk="0">
                  <a:moveTo>
                    <a:pt x="1967" y="0"/>
                  </a:moveTo>
                  <a:lnTo>
                    <a:pt x="1967" y="0"/>
                  </a:lnTo>
                  <a:cubicBezTo>
                    <a:pt x="1853" y="59"/>
                    <a:pt x="1548" y="210"/>
                    <a:pt x="1001" y="210"/>
                  </a:cubicBezTo>
                  <a:lnTo>
                    <a:pt x="956" y="210"/>
                  </a:lnTo>
                  <a:cubicBezTo>
                    <a:pt x="420" y="210"/>
                    <a:pt x="107" y="59"/>
                    <a:pt x="1" y="0"/>
                  </a:cubicBezTo>
                  <a:lnTo>
                    <a:pt x="1" y="0"/>
                  </a:lnTo>
                  <a:cubicBezTo>
                    <a:pt x="70" y="129"/>
                    <a:pt x="456" y="269"/>
                    <a:pt x="978" y="269"/>
                  </a:cubicBezTo>
                  <a:cubicBezTo>
                    <a:pt x="1515" y="269"/>
                    <a:pt x="1898" y="129"/>
                    <a:pt x="1967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50"/>
            <p:cNvSpPr/>
            <p:nvPr/>
          </p:nvSpPr>
          <p:spPr>
            <a:xfrm>
              <a:off x="8335829" y="843708"/>
              <a:ext cx="45915" cy="60741"/>
            </a:xfrm>
            <a:custGeom>
              <a:avLst/>
              <a:gdLst/>
              <a:ahLst/>
              <a:cxnLst/>
              <a:rect l="l" t="t" r="r" b="b"/>
              <a:pathLst>
                <a:path w="607" h="803" extrusionOk="0">
                  <a:moveTo>
                    <a:pt x="23" y="0"/>
                  </a:moveTo>
                  <a:cubicBezTo>
                    <a:pt x="12" y="93"/>
                    <a:pt x="0" y="199"/>
                    <a:pt x="0" y="302"/>
                  </a:cubicBezTo>
                  <a:cubicBezTo>
                    <a:pt x="0" y="327"/>
                    <a:pt x="0" y="350"/>
                    <a:pt x="12" y="372"/>
                  </a:cubicBezTo>
                  <a:lnTo>
                    <a:pt x="59" y="372"/>
                  </a:lnTo>
                  <a:cubicBezTo>
                    <a:pt x="70" y="302"/>
                    <a:pt x="81" y="269"/>
                    <a:pt x="93" y="188"/>
                  </a:cubicBezTo>
                  <a:cubicBezTo>
                    <a:pt x="232" y="210"/>
                    <a:pt x="291" y="221"/>
                    <a:pt x="431" y="243"/>
                  </a:cubicBezTo>
                  <a:cubicBezTo>
                    <a:pt x="397" y="442"/>
                    <a:pt x="386" y="537"/>
                    <a:pt x="350" y="732"/>
                  </a:cubicBezTo>
                  <a:cubicBezTo>
                    <a:pt x="232" y="710"/>
                    <a:pt x="140" y="699"/>
                    <a:pt x="48" y="677"/>
                  </a:cubicBezTo>
                  <a:lnTo>
                    <a:pt x="48" y="677"/>
                  </a:lnTo>
                  <a:cubicBezTo>
                    <a:pt x="59" y="699"/>
                    <a:pt x="59" y="721"/>
                    <a:pt x="70" y="732"/>
                  </a:cubicBezTo>
                  <a:cubicBezTo>
                    <a:pt x="199" y="758"/>
                    <a:pt x="338" y="780"/>
                    <a:pt x="500" y="802"/>
                  </a:cubicBezTo>
                  <a:cubicBezTo>
                    <a:pt x="548" y="523"/>
                    <a:pt x="559" y="383"/>
                    <a:pt x="607" y="104"/>
                  </a:cubicBezTo>
                  <a:cubicBezTo>
                    <a:pt x="372" y="70"/>
                    <a:pt x="232" y="48"/>
                    <a:pt x="23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50"/>
            <p:cNvSpPr/>
            <p:nvPr/>
          </p:nvSpPr>
          <p:spPr>
            <a:xfrm>
              <a:off x="8344678" y="912389"/>
              <a:ext cx="310966" cy="129424"/>
            </a:xfrm>
            <a:custGeom>
              <a:avLst/>
              <a:gdLst/>
              <a:ahLst/>
              <a:cxnLst/>
              <a:rect l="l" t="t" r="r" b="b"/>
              <a:pathLst>
                <a:path w="4111" h="1711" extrusionOk="0">
                  <a:moveTo>
                    <a:pt x="1" y="0"/>
                  </a:moveTo>
                  <a:lnTo>
                    <a:pt x="1" y="0"/>
                  </a:lnTo>
                  <a:cubicBezTo>
                    <a:pt x="174" y="523"/>
                    <a:pt x="534" y="1048"/>
                    <a:pt x="1023" y="1456"/>
                  </a:cubicBezTo>
                  <a:cubicBezTo>
                    <a:pt x="1037" y="1467"/>
                    <a:pt x="1059" y="1478"/>
                    <a:pt x="1071" y="1489"/>
                  </a:cubicBezTo>
                  <a:cubicBezTo>
                    <a:pt x="1093" y="1501"/>
                    <a:pt x="1188" y="1559"/>
                    <a:pt x="1350" y="1618"/>
                  </a:cubicBezTo>
                  <a:cubicBezTo>
                    <a:pt x="1420" y="1640"/>
                    <a:pt x="1501" y="1654"/>
                    <a:pt x="1596" y="1677"/>
                  </a:cubicBezTo>
                  <a:cubicBezTo>
                    <a:pt x="1722" y="1699"/>
                    <a:pt x="1875" y="1710"/>
                    <a:pt x="2048" y="1710"/>
                  </a:cubicBezTo>
                  <a:lnTo>
                    <a:pt x="2071" y="1710"/>
                  </a:lnTo>
                  <a:cubicBezTo>
                    <a:pt x="2224" y="1710"/>
                    <a:pt x="2350" y="1699"/>
                    <a:pt x="2467" y="1688"/>
                  </a:cubicBezTo>
                  <a:cubicBezTo>
                    <a:pt x="2560" y="1665"/>
                    <a:pt x="2630" y="1654"/>
                    <a:pt x="2699" y="1629"/>
                  </a:cubicBezTo>
                  <a:cubicBezTo>
                    <a:pt x="2898" y="1570"/>
                    <a:pt x="3015" y="1515"/>
                    <a:pt x="3026" y="1489"/>
                  </a:cubicBezTo>
                  <a:lnTo>
                    <a:pt x="3037" y="1489"/>
                  </a:lnTo>
                  <a:cubicBezTo>
                    <a:pt x="3049" y="1478"/>
                    <a:pt x="3074" y="1467"/>
                    <a:pt x="3085" y="1456"/>
                  </a:cubicBezTo>
                  <a:cubicBezTo>
                    <a:pt x="3574" y="1048"/>
                    <a:pt x="3934" y="523"/>
                    <a:pt x="4110" y="0"/>
                  </a:cubicBezTo>
                  <a:lnTo>
                    <a:pt x="4110" y="0"/>
                  </a:lnTo>
                  <a:cubicBezTo>
                    <a:pt x="3417" y="111"/>
                    <a:pt x="2736" y="166"/>
                    <a:pt x="2055" y="166"/>
                  </a:cubicBezTo>
                  <a:cubicBezTo>
                    <a:pt x="1374" y="166"/>
                    <a:pt x="694" y="111"/>
                    <a:pt x="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50"/>
            <p:cNvSpPr/>
            <p:nvPr/>
          </p:nvSpPr>
          <p:spPr>
            <a:xfrm>
              <a:off x="8341123" y="902631"/>
              <a:ext cx="317018" cy="17700"/>
            </a:xfrm>
            <a:custGeom>
              <a:avLst/>
              <a:gdLst/>
              <a:ahLst/>
              <a:cxnLst/>
              <a:rect l="l" t="t" r="r" b="b"/>
              <a:pathLst>
                <a:path w="4191" h="234" extrusionOk="0">
                  <a:moveTo>
                    <a:pt x="4191" y="1"/>
                  </a:moveTo>
                  <a:lnTo>
                    <a:pt x="4191" y="1"/>
                  </a:lnTo>
                  <a:cubicBezTo>
                    <a:pt x="3478" y="113"/>
                    <a:pt x="2777" y="171"/>
                    <a:pt x="2074" y="171"/>
                  </a:cubicBezTo>
                  <a:cubicBezTo>
                    <a:pt x="1388" y="171"/>
                    <a:pt x="701" y="115"/>
                    <a:pt x="0" y="1"/>
                  </a:cubicBezTo>
                  <a:lnTo>
                    <a:pt x="0" y="1"/>
                  </a:lnTo>
                  <a:cubicBezTo>
                    <a:pt x="11" y="12"/>
                    <a:pt x="23" y="37"/>
                    <a:pt x="23" y="60"/>
                  </a:cubicBezTo>
                  <a:cubicBezTo>
                    <a:pt x="721" y="175"/>
                    <a:pt x="1411" y="233"/>
                    <a:pt x="2101" y="233"/>
                  </a:cubicBezTo>
                  <a:cubicBezTo>
                    <a:pt x="2791" y="233"/>
                    <a:pt x="3481" y="175"/>
                    <a:pt x="4180" y="60"/>
                  </a:cubicBezTo>
                  <a:cubicBezTo>
                    <a:pt x="4180" y="37"/>
                    <a:pt x="4191" y="12"/>
                    <a:pt x="419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50"/>
            <p:cNvSpPr/>
            <p:nvPr/>
          </p:nvSpPr>
          <p:spPr>
            <a:xfrm>
              <a:off x="8382498" y="852558"/>
              <a:ext cx="17625" cy="29047"/>
            </a:xfrm>
            <a:custGeom>
              <a:avLst/>
              <a:gdLst/>
              <a:ahLst/>
              <a:cxnLst/>
              <a:rect l="l" t="t" r="r" b="b"/>
              <a:pathLst>
                <a:path w="233" h="384" extrusionOk="0">
                  <a:moveTo>
                    <a:pt x="48" y="1"/>
                  </a:moveTo>
                  <a:cubicBezTo>
                    <a:pt x="23" y="140"/>
                    <a:pt x="23" y="210"/>
                    <a:pt x="1" y="350"/>
                  </a:cubicBezTo>
                  <a:cubicBezTo>
                    <a:pt x="71" y="361"/>
                    <a:pt x="118" y="372"/>
                    <a:pt x="188" y="384"/>
                  </a:cubicBezTo>
                  <a:cubicBezTo>
                    <a:pt x="210" y="233"/>
                    <a:pt x="210" y="163"/>
                    <a:pt x="233" y="23"/>
                  </a:cubicBezTo>
                  <a:cubicBezTo>
                    <a:pt x="163" y="12"/>
                    <a:pt x="129" y="12"/>
                    <a:pt x="4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50"/>
            <p:cNvSpPr/>
            <p:nvPr/>
          </p:nvSpPr>
          <p:spPr>
            <a:xfrm>
              <a:off x="8440664" y="480035"/>
              <a:ext cx="8926" cy="11498"/>
            </a:xfrm>
            <a:custGeom>
              <a:avLst/>
              <a:gdLst/>
              <a:ahLst/>
              <a:cxnLst/>
              <a:rect l="l" t="t" r="r" b="b"/>
              <a:pathLst>
                <a:path w="118" h="152" extrusionOk="0">
                  <a:moveTo>
                    <a:pt x="47" y="1"/>
                  </a:moveTo>
                  <a:cubicBezTo>
                    <a:pt x="34" y="12"/>
                    <a:pt x="22" y="12"/>
                    <a:pt x="11" y="23"/>
                  </a:cubicBezTo>
                  <a:lnTo>
                    <a:pt x="11" y="118"/>
                  </a:lnTo>
                  <a:cubicBezTo>
                    <a:pt x="11" y="129"/>
                    <a:pt x="0" y="140"/>
                    <a:pt x="0" y="151"/>
                  </a:cubicBezTo>
                  <a:cubicBezTo>
                    <a:pt x="47" y="129"/>
                    <a:pt x="81" y="118"/>
                    <a:pt x="117" y="93"/>
                  </a:cubicBezTo>
                  <a:cubicBezTo>
                    <a:pt x="103" y="82"/>
                    <a:pt x="92" y="70"/>
                    <a:pt x="81" y="59"/>
                  </a:cubicBezTo>
                  <a:cubicBezTo>
                    <a:pt x="70" y="37"/>
                    <a:pt x="59" y="23"/>
                    <a:pt x="47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50"/>
            <p:cNvSpPr/>
            <p:nvPr/>
          </p:nvSpPr>
          <p:spPr>
            <a:xfrm>
              <a:off x="8449514" y="512635"/>
              <a:ext cx="22920" cy="10666"/>
            </a:xfrm>
            <a:custGeom>
              <a:avLst/>
              <a:gdLst/>
              <a:ahLst/>
              <a:cxnLst/>
              <a:rect l="l" t="t" r="r" b="b"/>
              <a:pathLst>
                <a:path w="303" h="141" extrusionOk="0">
                  <a:moveTo>
                    <a:pt x="68" y="0"/>
                  </a:moveTo>
                  <a:cubicBezTo>
                    <a:pt x="45" y="0"/>
                    <a:pt x="22" y="4"/>
                    <a:pt x="0" y="11"/>
                  </a:cubicBezTo>
                  <a:cubicBezTo>
                    <a:pt x="44" y="93"/>
                    <a:pt x="117" y="140"/>
                    <a:pt x="213" y="140"/>
                  </a:cubicBezTo>
                  <a:cubicBezTo>
                    <a:pt x="241" y="140"/>
                    <a:pt x="271" y="136"/>
                    <a:pt x="302" y="128"/>
                  </a:cubicBezTo>
                  <a:cubicBezTo>
                    <a:pt x="238" y="47"/>
                    <a:pt x="152" y="0"/>
                    <a:pt x="6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50"/>
            <p:cNvSpPr/>
            <p:nvPr/>
          </p:nvSpPr>
          <p:spPr>
            <a:xfrm>
              <a:off x="8430907" y="444787"/>
              <a:ext cx="29274" cy="38048"/>
            </a:xfrm>
            <a:custGeom>
              <a:avLst/>
              <a:gdLst/>
              <a:ahLst/>
              <a:cxnLst/>
              <a:rect l="l" t="t" r="r" b="b"/>
              <a:pathLst>
                <a:path w="387" h="503" extrusionOk="0">
                  <a:moveTo>
                    <a:pt x="70" y="0"/>
                  </a:moveTo>
                  <a:cubicBezTo>
                    <a:pt x="70" y="0"/>
                    <a:pt x="48" y="0"/>
                    <a:pt x="37" y="14"/>
                  </a:cubicBezTo>
                  <a:cubicBezTo>
                    <a:pt x="12" y="25"/>
                    <a:pt x="0" y="25"/>
                    <a:pt x="0" y="36"/>
                  </a:cubicBezTo>
                  <a:cubicBezTo>
                    <a:pt x="0" y="106"/>
                    <a:pt x="12" y="176"/>
                    <a:pt x="23" y="246"/>
                  </a:cubicBezTo>
                  <a:cubicBezTo>
                    <a:pt x="37" y="293"/>
                    <a:pt x="70" y="327"/>
                    <a:pt x="93" y="363"/>
                  </a:cubicBezTo>
                  <a:cubicBezTo>
                    <a:pt x="107" y="374"/>
                    <a:pt x="107" y="397"/>
                    <a:pt x="129" y="408"/>
                  </a:cubicBezTo>
                  <a:cubicBezTo>
                    <a:pt x="188" y="433"/>
                    <a:pt x="258" y="467"/>
                    <a:pt x="327" y="503"/>
                  </a:cubicBezTo>
                  <a:cubicBezTo>
                    <a:pt x="339" y="489"/>
                    <a:pt x="339" y="478"/>
                    <a:pt x="350" y="467"/>
                  </a:cubicBezTo>
                  <a:cubicBezTo>
                    <a:pt x="361" y="444"/>
                    <a:pt x="386" y="419"/>
                    <a:pt x="386" y="397"/>
                  </a:cubicBezTo>
                  <a:cubicBezTo>
                    <a:pt x="386" y="338"/>
                    <a:pt x="361" y="268"/>
                    <a:pt x="339" y="210"/>
                  </a:cubicBezTo>
                  <a:cubicBezTo>
                    <a:pt x="339" y="198"/>
                    <a:pt x="302" y="187"/>
                    <a:pt x="291" y="176"/>
                  </a:cubicBezTo>
                  <a:cubicBezTo>
                    <a:pt x="258" y="154"/>
                    <a:pt x="232" y="140"/>
                    <a:pt x="199" y="117"/>
                  </a:cubicBezTo>
                  <a:cubicBezTo>
                    <a:pt x="163" y="84"/>
                    <a:pt x="118" y="36"/>
                    <a:pt x="7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50"/>
            <p:cNvSpPr/>
            <p:nvPr/>
          </p:nvSpPr>
          <p:spPr>
            <a:xfrm>
              <a:off x="8441496" y="538353"/>
              <a:ext cx="34493" cy="15734"/>
            </a:xfrm>
            <a:custGeom>
              <a:avLst/>
              <a:gdLst/>
              <a:ahLst/>
              <a:cxnLst/>
              <a:rect l="l" t="t" r="r" b="b"/>
              <a:pathLst>
                <a:path w="456" h="208" extrusionOk="0">
                  <a:moveTo>
                    <a:pt x="316" y="0"/>
                  </a:moveTo>
                  <a:cubicBezTo>
                    <a:pt x="285" y="0"/>
                    <a:pt x="238" y="16"/>
                    <a:pt x="151" y="34"/>
                  </a:cubicBezTo>
                  <a:cubicBezTo>
                    <a:pt x="129" y="45"/>
                    <a:pt x="92" y="56"/>
                    <a:pt x="70" y="68"/>
                  </a:cubicBezTo>
                  <a:cubicBezTo>
                    <a:pt x="48" y="79"/>
                    <a:pt x="23" y="90"/>
                    <a:pt x="0" y="115"/>
                  </a:cubicBezTo>
                  <a:lnTo>
                    <a:pt x="0" y="137"/>
                  </a:lnTo>
                  <a:cubicBezTo>
                    <a:pt x="151" y="160"/>
                    <a:pt x="291" y="185"/>
                    <a:pt x="456" y="207"/>
                  </a:cubicBezTo>
                  <a:cubicBezTo>
                    <a:pt x="375" y="46"/>
                    <a:pt x="368" y="0"/>
                    <a:pt x="316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50"/>
            <p:cNvSpPr/>
            <p:nvPr/>
          </p:nvSpPr>
          <p:spPr>
            <a:xfrm>
              <a:off x="8555182" y="872678"/>
              <a:ext cx="37897" cy="30938"/>
            </a:xfrm>
            <a:custGeom>
              <a:avLst/>
              <a:gdLst/>
              <a:ahLst/>
              <a:cxnLst/>
              <a:rect l="l" t="t" r="r" b="b"/>
              <a:pathLst>
                <a:path w="501" h="409" extrusionOk="0">
                  <a:moveTo>
                    <a:pt x="453" y="0"/>
                  </a:moveTo>
                  <a:cubicBezTo>
                    <a:pt x="372" y="0"/>
                    <a:pt x="324" y="14"/>
                    <a:pt x="243" y="14"/>
                  </a:cubicBezTo>
                  <a:cubicBezTo>
                    <a:pt x="254" y="95"/>
                    <a:pt x="254" y="129"/>
                    <a:pt x="266" y="210"/>
                  </a:cubicBezTo>
                  <a:cubicBezTo>
                    <a:pt x="162" y="224"/>
                    <a:pt x="104" y="224"/>
                    <a:pt x="0" y="235"/>
                  </a:cubicBezTo>
                  <a:cubicBezTo>
                    <a:pt x="11" y="305"/>
                    <a:pt x="11" y="338"/>
                    <a:pt x="11" y="408"/>
                  </a:cubicBezTo>
                  <a:cubicBezTo>
                    <a:pt x="210" y="397"/>
                    <a:pt x="302" y="386"/>
                    <a:pt x="500" y="363"/>
                  </a:cubicBezTo>
                  <a:cubicBezTo>
                    <a:pt x="475" y="224"/>
                    <a:pt x="475" y="140"/>
                    <a:pt x="453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50"/>
            <p:cNvSpPr/>
            <p:nvPr/>
          </p:nvSpPr>
          <p:spPr>
            <a:xfrm>
              <a:off x="8535743" y="853390"/>
              <a:ext cx="74886" cy="59909"/>
            </a:xfrm>
            <a:custGeom>
              <a:avLst/>
              <a:gdLst/>
              <a:ahLst/>
              <a:cxnLst/>
              <a:rect l="l" t="t" r="r" b="b"/>
              <a:pathLst>
                <a:path w="990" h="792" extrusionOk="0">
                  <a:moveTo>
                    <a:pt x="908" y="1"/>
                  </a:moveTo>
                  <a:cubicBezTo>
                    <a:pt x="640" y="34"/>
                    <a:pt x="500" y="46"/>
                    <a:pt x="232" y="71"/>
                  </a:cubicBezTo>
                  <a:cubicBezTo>
                    <a:pt x="243" y="210"/>
                    <a:pt x="243" y="280"/>
                    <a:pt x="257" y="431"/>
                  </a:cubicBezTo>
                  <a:cubicBezTo>
                    <a:pt x="338" y="420"/>
                    <a:pt x="372" y="420"/>
                    <a:pt x="453" y="409"/>
                  </a:cubicBezTo>
                  <a:cubicBezTo>
                    <a:pt x="442" y="339"/>
                    <a:pt x="442" y="291"/>
                    <a:pt x="430" y="222"/>
                  </a:cubicBezTo>
                  <a:cubicBezTo>
                    <a:pt x="570" y="210"/>
                    <a:pt x="640" y="199"/>
                    <a:pt x="768" y="185"/>
                  </a:cubicBezTo>
                  <a:cubicBezTo>
                    <a:pt x="791" y="384"/>
                    <a:pt x="802" y="479"/>
                    <a:pt x="827" y="674"/>
                  </a:cubicBezTo>
                  <a:cubicBezTo>
                    <a:pt x="581" y="699"/>
                    <a:pt x="453" y="711"/>
                    <a:pt x="210" y="722"/>
                  </a:cubicBezTo>
                  <a:cubicBezTo>
                    <a:pt x="210" y="630"/>
                    <a:pt x="199" y="582"/>
                    <a:pt x="199" y="490"/>
                  </a:cubicBezTo>
                  <a:cubicBezTo>
                    <a:pt x="117" y="501"/>
                    <a:pt x="81" y="501"/>
                    <a:pt x="0" y="501"/>
                  </a:cubicBezTo>
                  <a:cubicBezTo>
                    <a:pt x="11" y="618"/>
                    <a:pt x="11" y="674"/>
                    <a:pt x="11" y="792"/>
                  </a:cubicBezTo>
                  <a:cubicBezTo>
                    <a:pt x="408" y="769"/>
                    <a:pt x="606" y="758"/>
                    <a:pt x="989" y="699"/>
                  </a:cubicBezTo>
                  <a:cubicBezTo>
                    <a:pt x="956" y="420"/>
                    <a:pt x="942" y="280"/>
                    <a:pt x="90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50"/>
            <p:cNvSpPr/>
            <p:nvPr/>
          </p:nvSpPr>
          <p:spPr>
            <a:xfrm>
              <a:off x="8338552" y="833951"/>
              <a:ext cx="322313" cy="21861"/>
            </a:xfrm>
            <a:custGeom>
              <a:avLst/>
              <a:gdLst/>
              <a:ahLst/>
              <a:cxnLst/>
              <a:rect l="l" t="t" r="r" b="b"/>
              <a:pathLst>
                <a:path w="4261" h="289" extrusionOk="0">
                  <a:moveTo>
                    <a:pt x="23" y="1"/>
                  </a:moveTo>
                  <a:cubicBezTo>
                    <a:pt x="12" y="23"/>
                    <a:pt x="12" y="48"/>
                    <a:pt x="1" y="71"/>
                  </a:cubicBezTo>
                  <a:cubicBezTo>
                    <a:pt x="221" y="118"/>
                    <a:pt x="372" y="141"/>
                    <a:pt x="640" y="188"/>
                  </a:cubicBezTo>
                  <a:cubicBezTo>
                    <a:pt x="710" y="188"/>
                    <a:pt x="744" y="199"/>
                    <a:pt x="825" y="210"/>
                  </a:cubicBezTo>
                  <a:cubicBezTo>
                    <a:pt x="1140" y="247"/>
                    <a:pt x="1291" y="258"/>
                    <a:pt x="1618" y="269"/>
                  </a:cubicBezTo>
                  <a:cubicBezTo>
                    <a:pt x="1688" y="280"/>
                    <a:pt x="1722" y="280"/>
                    <a:pt x="1791" y="280"/>
                  </a:cubicBezTo>
                  <a:cubicBezTo>
                    <a:pt x="1955" y="286"/>
                    <a:pt x="2074" y="289"/>
                    <a:pt x="2194" y="289"/>
                  </a:cubicBezTo>
                  <a:cubicBezTo>
                    <a:pt x="2313" y="289"/>
                    <a:pt x="2433" y="286"/>
                    <a:pt x="2596" y="280"/>
                  </a:cubicBezTo>
                  <a:cubicBezTo>
                    <a:pt x="2666" y="269"/>
                    <a:pt x="2699" y="269"/>
                    <a:pt x="2769" y="269"/>
                  </a:cubicBezTo>
                  <a:cubicBezTo>
                    <a:pt x="3096" y="247"/>
                    <a:pt x="3247" y="233"/>
                    <a:pt x="3563" y="188"/>
                  </a:cubicBezTo>
                  <a:cubicBezTo>
                    <a:pt x="3644" y="177"/>
                    <a:pt x="3677" y="177"/>
                    <a:pt x="3747" y="163"/>
                  </a:cubicBezTo>
                  <a:cubicBezTo>
                    <a:pt x="3956" y="129"/>
                    <a:pt x="4096" y="107"/>
                    <a:pt x="4261" y="71"/>
                  </a:cubicBezTo>
                  <a:cubicBezTo>
                    <a:pt x="4261" y="48"/>
                    <a:pt x="4247" y="23"/>
                    <a:pt x="4247" y="1"/>
                  </a:cubicBezTo>
                  <a:cubicBezTo>
                    <a:pt x="3532" y="124"/>
                    <a:pt x="2833" y="185"/>
                    <a:pt x="2135" y="185"/>
                  </a:cubicBezTo>
                  <a:cubicBezTo>
                    <a:pt x="1437" y="185"/>
                    <a:pt x="738" y="124"/>
                    <a:pt x="2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50"/>
            <p:cNvSpPr/>
            <p:nvPr/>
          </p:nvSpPr>
          <p:spPr>
            <a:xfrm>
              <a:off x="8474853" y="710810"/>
              <a:ext cx="48714" cy="8699"/>
            </a:xfrm>
            <a:custGeom>
              <a:avLst/>
              <a:gdLst/>
              <a:ahLst/>
              <a:cxnLst/>
              <a:rect l="l" t="t" r="r" b="b"/>
              <a:pathLst>
                <a:path w="644" h="115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77"/>
                    <a:pt x="192" y="115"/>
                    <a:pt x="315" y="115"/>
                  </a:cubicBezTo>
                  <a:cubicBezTo>
                    <a:pt x="434" y="115"/>
                    <a:pt x="557" y="80"/>
                    <a:pt x="643" y="11"/>
                  </a:cubicBezTo>
                  <a:lnTo>
                    <a:pt x="643" y="11"/>
                  </a:lnTo>
                  <a:cubicBezTo>
                    <a:pt x="543" y="39"/>
                    <a:pt x="440" y="54"/>
                    <a:pt x="336" y="54"/>
                  </a:cubicBezTo>
                  <a:cubicBezTo>
                    <a:pt x="223" y="54"/>
                    <a:pt x="110" y="37"/>
                    <a:pt x="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50"/>
            <p:cNvSpPr/>
            <p:nvPr/>
          </p:nvSpPr>
          <p:spPr>
            <a:xfrm>
              <a:off x="8341955" y="716937"/>
              <a:ext cx="316186" cy="126626"/>
            </a:xfrm>
            <a:custGeom>
              <a:avLst/>
              <a:gdLst/>
              <a:ahLst/>
              <a:cxnLst/>
              <a:rect l="l" t="t" r="r" b="b"/>
              <a:pathLst>
                <a:path w="4180" h="1674" extrusionOk="0">
                  <a:moveTo>
                    <a:pt x="1688" y="0"/>
                  </a:moveTo>
                  <a:lnTo>
                    <a:pt x="1688" y="11"/>
                  </a:lnTo>
                  <a:cubicBezTo>
                    <a:pt x="1654" y="34"/>
                    <a:pt x="1386" y="232"/>
                    <a:pt x="1059" y="489"/>
                  </a:cubicBezTo>
                  <a:cubicBezTo>
                    <a:pt x="769" y="721"/>
                    <a:pt x="445" y="989"/>
                    <a:pt x="188" y="1210"/>
                  </a:cubicBezTo>
                  <a:cubicBezTo>
                    <a:pt x="107" y="1291"/>
                    <a:pt x="48" y="1375"/>
                    <a:pt x="0" y="1489"/>
                  </a:cubicBezTo>
                  <a:cubicBezTo>
                    <a:pt x="704" y="1612"/>
                    <a:pt x="1394" y="1674"/>
                    <a:pt x="2086" y="1674"/>
                  </a:cubicBezTo>
                  <a:cubicBezTo>
                    <a:pt x="2777" y="1674"/>
                    <a:pt x="3470" y="1612"/>
                    <a:pt x="4180" y="1489"/>
                  </a:cubicBezTo>
                  <a:cubicBezTo>
                    <a:pt x="4132" y="1375"/>
                    <a:pt x="4076" y="1291"/>
                    <a:pt x="3993" y="1210"/>
                  </a:cubicBezTo>
                  <a:cubicBezTo>
                    <a:pt x="3713" y="967"/>
                    <a:pt x="3342" y="676"/>
                    <a:pt x="3029" y="430"/>
                  </a:cubicBezTo>
                  <a:cubicBezTo>
                    <a:pt x="2735" y="210"/>
                    <a:pt x="2503" y="34"/>
                    <a:pt x="2470" y="11"/>
                  </a:cubicBezTo>
                  <a:lnTo>
                    <a:pt x="2470" y="0"/>
                  </a:lnTo>
                  <a:cubicBezTo>
                    <a:pt x="2330" y="34"/>
                    <a:pt x="2202" y="92"/>
                    <a:pt x="2084" y="92"/>
                  </a:cubicBezTo>
                  <a:cubicBezTo>
                    <a:pt x="1956" y="92"/>
                    <a:pt x="1827" y="34"/>
                    <a:pt x="168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50"/>
            <p:cNvSpPr/>
            <p:nvPr/>
          </p:nvSpPr>
          <p:spPr>
            <a:xfrm>
              <a:off x="8444219" y="554842"/>
              <a:ext cx="109984" cy="155975"/>
            </a:xfrm>
            <a:custGeom>
              <a:avLst/>
              <a:gdLst/>
              <a:ahLst/>
              <a:cxnLst/>
              <a:rect l="l" t="t" r="r" b="b"/>
              <a:pathLst>
                <a:path w="1454" h="2062" extrusionOk="0">
                  <a:moveTo>
                    <a:pt x="1070" y="235"/>
                  </a:moveTo>
                  <a:cubicBezTo>
                    <a:pt x="1070" y="291"/>
                    <a:pt x="1059" y="361"/>
                    <a:pt x="1048" y="420"/>
                  </a:cubicBezTo>
                  <a:cubicBezTo>
                    <a:pt x="989" y="361"/>
                    <a:pt x="1012" y="269"/>
                    <a:pt x="1070" y="235"/>
                  </a:cubicBezTo>
                  <a:close/>
                  <a:moveTo>
                    <a:pt x="861" y="361"/>
                  </a:moveTo>
                  <a:lnTo>
                    <a:pt x="861" y="361"/>
                  </a:lnTo>
                  <a:cubicBezTo>
                    <a:pt x="931" y="397"/>
                    <a:pt x="989" y="596"/>
                    <a:pt x="964" y="665"/>
                  </a:cubicBezTo>
                  <a:cubicBezTo>
                    <a:pt x="920" y="640"/>
                    <a:pt x="839" y="420"/>
                    <a:pt x="861" y="36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" y="26"/>
                    <a:pt x="23" y="48"/>
                    <a:pt x="34" y="70"/>
                  </a:cubicBezTo>
                  <a:cubicBezTo>
                    <a:pt x="93" y="199"/>
                    <a:pt x="163" y="327"/>
                    <a:pt x="221" y="467"/>
                  </a:cubicBezTo>
                  <a:cubicBezTo>
                    <a:pt x="406" y="945"/>
                    <a:pt x="442" y="1445"/>
                    <a:pt x="442" y="1945"/>
                  </a:cubicBezTo>
                  <a:cubicBezTo>
                    <a:pt x="442" y="1992"/>
                    <a:pt x="442" y="2015"/>
                    <a:pt x="475" y="2026"/>
                  </a:cubicBezTo>
                  <a:cubicBezTo>
                    <a:pt x="563" y="2050"/>
                    <a:pt x="648" y="2062"/>
                    <a:pt x="731" y="2062"/>
                  </a:cubicBezTo>
                  <a:cubicBezTo>
                    <a:pt x="814" y="2062"/>
                    <a:pt x="896" y="2050"/>
                    <a:pt x="978" y="2026"/>
                  </a:cubicBezTo>
                  <a:cubicBezTo>
                    <a:pt x="989" y="2015"/>
                    <a:pt x="1012" y="1992"/>
                    <a:pt x="1012" y="1967"/>
                  </a:cubicBezTo>
                  <a:cubicBezTo>
                    <a:pt x="1023" y="1805"/>
                    <a:pt x="1023" y="1654"/>
                    <a:pt x="1023" y="1492"/>
                  </a:cubicBezTo>
                  <a:cubicBezTo>
                    <a:pt x="1048" y="1026"/>
                    <a:pt x="1151" y="570"/>
                    <a:pt x="1372" y="151"/>
                  </a:cubicBezTo>
                  <a:cubicBezTo>
                    <a:pt x="1397" y="107"/>
                    <a:pt x="1420" y="59"/>
                    <a:pt x="1453" y="1"/>
                  </a:cubicBezTo>
                  <a:lnTo>
                    <a:pt x="1453" y="1"/>
                  </a:lnTo>
                  <a:cubicBezTo>
                    <a:pt x="1209" y="41"/>
                    <a:pt x="968" y="61"/>
                    <a:pt x="727" y="61"/>
                  </a:cubicBezTo>
                  <a:cubicBezTo>
                    <a:pt x="486" y="61"/>
                    <a:pt x="245" y="41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50"/>
            <p:cNvSpPr/>
            <p:nvPr/>
          </p:nvSpPr>
          <p:spPr>
            <a:xfrm>
              <a:off x="8534835" y="858685"/>
              <a:ext cx="15129" cy="28215"/>
            </a:xfrm>
            <a:custGeom>
              <a:avLst/>
              <a:gdLst/>
              <a:ahLst/>
              <a:cxnLst/>
              <a:rect l="l" t="t" r="r" b="b"/>
              <a:pathLst>
                <a:path w="200" h="373" extrusionOk="0">
                  <a:moveTo>
                    <a:pt x="185" y="1"/>
                  </a:moveTo>
                  <a:cubicBezTo>
                    <a:pt x="104" y="1"/>
                    <a:pt x="71" y="12"/>
                    <a:pt x="1" y="12"/>
                  </a:cubicBezTo>
                  <a:cubicBezTo>
                    <a:pt x="1" y="152"/>
                    <a:pt x="12" y="221"/>
                    <a:pt x="12" y="372"/>
                  </a:cubicBezTo>
                  <a:cubicBezTo>
                    <a:pt x="93" y="372"/>
                    <a:pt x="129" y="361"/>
                    <a:pt x="199" y="361"/>
                  </a:cubicBezTo>
                  <a:cubicBezTo>
                    <a:pt x="199" y="221"/>
                    <a:pt x="185" y="140"/>
                    <a:pt x="185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50"/>
            <p:cNvSpPr/>
            <p:nvPr/>
          </p:nvSpPr>
          <p:spPr>
            <a:xfrm>
              <a:off x="8627190" y="843708"/>
              <a:ext cx="36233" cy="33434"/>
            </a:xfrm>
            <a:custGeom>
              <a:avLst/>
              <a:gdLst/>
              <a:ahLst/>
              <a:cxnLst/>
              <a:rect l="l" t="t" r="r" b="b"/>
              <a:pathLst>
                <a:path w="479" h="442" extrusionOk="0">
                  <a:moveTo>
                    <a:pt x="467" y="0"/>
                  </a:moveTo>
                  <a:cubicBezTo>
                    <a:pt x="316" y="34"/>
                    <a:pt x="188" y="59"/>
                    <a:pt x="1" y="81"/>
                  </a:cubicBezTo>
                  <a:cubicBezTo>
                    <a:pt x="26" y="232"/>
                    <a:pt x="37" y="302"/>
                    <a:pt x="59" y="442"/>
                  </a:cubicBezTo>
                  <a:cubicBezTo>
                    <a:pt x="129" y="431"/>
                    <a:pt x="177" y="419"/>
                    <a:pt x="247" y="408"/>
                  </a:cubicBezTo>
                  <a:cubicBezTo>
                    <a:pt x="235" y="338"/>
                    <a:pt x="235" y="291"/>
                    <a:pt x="210" y="221"/>
                  </a:cubicBezTo>
                  <a:cubicBezTo>
                    <a:pt x="328" y="199"/>
                    <a:pt x="386" y="188"/>
                    <a:pt x="479" y="162"/>
                  </a:cubicBezTo>
                  <a:cubicBezTo>
                    <a:pt x="479" y="104"/>
                    <a:pt x="467" y="59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50"/>
            <p:cNvSpPr/>
            <p:nvPr/>
          </p:nvSpPr>
          <p:spPr>
            <a:xfrm>
              <a:off x="8399214" y="873737"/>
              <a:ext cx="38729" cy="28971"/>
            </a:xfrm>
            <a:custGeom>
              <a:avLst/>
              <a:gdLst/>
              <a:ahLst/>
              <a:cxnLst/>
              <a:rect l="l" t="t" r="r" b="b"/>
              <a:pathLst>
                <a:path w="512" h="383" extrusionOk="0">
                  <a:moveTo>
                    <a:pt x="302" y="0"/>
                  </a:moveTo>
                  <a:cubicBezTo>
                    <a:pt x="291" y="81"/>
                    <a:pt x="291" y="115"/>
                    <a:pt x="280" y="196"/>
                  </a:cubicBezTo>
                  <a:cubicBezTo>
                    <a:pt x="176" y="185"/>
                    <a:pt x="129" y="173"/>
                    <a:pt x="23" y="162"/>
                  </a:cubicBezTo>
                  <a:cubicBezTo>
                    <a:pt x="12" y="232"/>
                    <a:pt x="12" y="266"/>
                    <a:pt x="0" y="335"/>
                  </a:cubicBezTo>
                  <a:cubicBezTo>
                    <a:pt x="199" y="361"/>
                    <a:pt x="291" y="372"/>
                    <a:pt x="489" y="383"/>
                  </a:cubicBezTo>
                  <a:cubicBezTo>
                    <a:pt x="501" y="232"/>
                    <a:pt x="501" y="162"/>
                    <a:pt x="512" y="11"/>
                  </a:cubicBezTo>
                  <a:cubicBezTo>
                    <a:pt x="431" y="11"/>
                    <a:pt x="386" y="11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50"/>
            <p:cNvSpPr/>
            <p:nvPr/>
          </p:nvSpPr>
          <p:spPr>
            <a:xfrm>
              <a:off x="8336661" y="863148"/>
              <a:ext cx="25643" cy="30711"/>
            </a:xfrm>
            <a:custGeom>
              <a:avLst/>
              <a:gdLst/>
              <a:ahLst/>
              <a:cxnLst/>
              <a:rect l="l" t="t" r="r" b="b"/>
              <a:pathLst>
                <a:path w="339" h="406" extrusionOk="0">
                  <a:moveTo>
                    <a:pt x="140" y="0"/>
                  </a:moveTo>
                  <a:cubicBezTo>
                    <a:pt x="118" y="81"/>
                    <a:pt x="118" y="115"/>
                    <a:pt x="96" y="196"/>
                  </a:cubicBezTo>
                  <a:cubicBezTo>
                    <a:pt x="59" y="185"/>
                    <a:pt x="26" y="185"/>
                    <a:pt x="1" y="174"/>
                  </a:cubicBezTo>
                  <a:lnTo>
                    <a:pt x="1" y="174"/>
                  </a:lnTo>
                  <a:cubicBezTo>
                    <a:pt x="12" y="232"/>
                    <a:pt x="12" y="291"/>
                    <a:pt x="26" y="361"/>
                  </a:cubicBezTo>
                  <a:cubicBezTo>
                    <a:pt x="107" y="372"/>
                    <a:pt x="177" y="383"/>
                    <a:pt x="280" y="406"/>
                  </a:cubicBezTo>
                  <a:cubicBezTo>
                    <a:pt x="305" y="255"/>
                    <a:pt x="316" y="185"/>
                    <a:pt x="339" y="34"/>
                  </a:cubicBezTo>
                  <a:cubicBezTo>
                    <a:pt x="258" y="23"/>
                    <a:pt x="221" y="12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50"/>
            <p:cNvSpPr/>
            <p:nvPr/>
          </p:nvSpPr>
          <p:spPr>
            <a:xfrm>
              <a:off x="8378943" y="854298"/>
              <a:ext cx="76777" cy="58169"/>
            </a:xfrm>
            <a:custGeom>
              <a:avLst/>
              <a:gdLst/>
              <a:ahLst/>
              <a:cxnLst/>
              <a:rect l="l" t="t" r="r" b="b"/>
              <a:pathLst>
                <a:path w="1015" h="769" extrusionOk="0">
                  <a:moveTo>
                    <a:pt x="338" y="0"/>
                  </a:moveTo>
                  <a:cubicBezTo>
                    <a:pt x="327" y="151"/>
                    <a:pt x="316" y="221"/>
                    <a:pt x="305" y="361"/>
                  </a:cubicBezTo>
                  <a:cubicBezTo>
                    <a:pt x="375" y="372"/>
                    <a:pt x="419" y="372"/>
                    <a:pt x="489" y="383"/>
                  </a:cubicBezTo>
                  <a:cubicBezTo>
                    <a:pt x="500" y="302"/>
                    <a:pt x="500" y="268"/>
                    <a:pt x="514" y="187"/>
                  </a:cubicBezTo>
                  <a:cubicBezTo>
                    <a:pt x="654" y="198"/>
                    <a:pt x="710" y="210"/>
                    <a:pt x="850" y="221"/>
                  </a:cubicBezTo>
                  <a:cubicBezTo>
                    <a:pt x="838" y="408"/>
                    <a:pt x="827" y="511"/>
                    <a:pt x="816" y="710"/>
                  </a:cubicBezTo>
                  <a:cubicBezTo>
                    <a:pt x="570" y="687"/>
                    <a:pt x="444" y="676"/>
                    <a:pt x="199" y="651"/>
                  </a:cubicBezTo>
                  <a:cubicBezTo>
                    <a:pt x="210" y="559"/>
                    <a:pt x="221" y="511"/>
                    <a:pt x="235" y="419"/>
                  </a:cubicBezTo>
                  <a:cubicBezTo>
                    <a:pt x="151" y="408"/>
                    <a:pt x="118" y="408"/>
                    <a:pt x="37" y="397"/>
                  </a:cubicBezTo>
                  <a:cubicBezTo>
                    <a:pt x="25" y="500"/>
                    <a:pt x="11" y="559"/>
                    <a:pt x="0" y="676"/>
                  </a:cubicBezTo>
                  <a:cubicBezTo>
                    <a:pt x="386" y="732"/>
                    <a:pt x="584" y="746"/>
                    <a:pt x="978" y="768"/>
                  </a:cubicBezTo>
                  <a:cubicBezTo>
                    <a:pt x="989" y="489"/>
                    <a:pt x="1003" y="349"/>
                    <a:pt x="1014" y="59"/>
                  </a:cubicBezTo>
                  <a:cubicBezTo>
                    <a:pt x="746" y="48"/>
                    <a:pt x="606" y="34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50"/>
            <p:cNvSpPr/>
            <p:nvPr/>
          </p:nvSpPr>
          <p:spPr>
            <a:xfrm>
              <a:off x="8608810" y="850667"/>
              <a:ext cx="17625" cy="29274"/>
            </a:xfrm>
            <a:custGeom>
              <a:avLst/>
              <a:gdLst/>
              <a:ahLst/>
              <a:cxnLst/>
              <a:rect l="l" t="t" r="r" b="b"/>
              <a:pathLst>
                <a:path w="233" h="387" extrusionOk="0">
                  <a:moveTo>
                    <a:pt x="185" y="1"/>
                  </a:moveTo>
                  <a:cubicBezTo>
                    <a:pt x="104" y="12"/>
                    <a:pt x="71" y="26"/>
                    <a:pt x="1" y="26"/>
                  </a:cubicBezTo>
                  <a:cubicBezTo>
                    <a:pt x="23" y="177"/>
                    <a:pt x="23" y="246"/>
                    <a:pt x="45" y="386"/>
                  </a:cubicBezTo>
                  <a:cubicBezTo>
                    <a:pt x="129" y="375"/>
                    <a:pt x="163" y="375"/>
                    <a:pt x="233" y="361"/>
                  </a:cubicBezTo>
                  <a:cubicBezTo>
                    <a:pt x="210" y="221"/>
                    <a:pt x="210" y="151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50"/>
            <p:cNvSpPr/>
            <p:nvPr/>
          </p:nvSpPr>
          <p:spPr>
            <a:xfrm>
              <a:off x="8457305" y="859517"/>
              <a:ext cx="74886" cy="54311"/>
            </a:xfrm>
            <a:custGeom>
              <a:avLst/>
              <a:gdLst/>
              <a:ahLst/>
              <a:cxnLst/>
              <a:rect l="l" t="t" r="r" b="b"/>
              <a:pathLst>
                <a:path w="990" h="718" extrusionOk="0">
                  <a:moveTo>
                    <a:pt x="291" y="1"/>
                  </a:moveTo>
                  <a:cubicBezTo>
                    <a:pt x="280" y="152"/>
                    <a:pt x="280" y="222"/>
                    <a:pt x="280" y="361"/>
                  </a:cubicBezTo>
                  <a:cubicBezTo>
                    <a:pt x="350" y="373"/>
                    <a:pt x="397" y="373"/>
                    <a:pt x="478" y="373"/>
                  </a:cubicBezTo>
                  <a:lnTo>
                    <a:pt x="478" y="174"/>
                  </a:lnTo>
                  <a:lnTo>
                    <a:pt x="816" y="174"/>
                  </a:lnTo>
                  <a:cubicBezTo>
                    <a:pt x="816" y="361"/>
                    <a:pt x="816" y="468"/>
                    <a:pt x="828" y="663"/>
                  </a:cubicBezTo>
                  <a:lnTo>
                    <a:pt x="199" y="663"/>
                  </a:lnTo>
                  <a:cubicBezTo>
                    <a:pt x="210" y="571"/>
                    <a:pt x="210" y="523"/>
                    <a:pt x="210" y="420"/>
                  </a:cubicBezTo>
                  <a:lnTo>
                    <a:pt x="23" y="420"/>
                  </a:lnTo>
                  <a:cubicBezTo>
                    <a:pt x="12" y="537"/>
                    <a:pt x="12" y="593"/>
                    <a:pt x="1" y="699"/>
                  </a:cubicBezTo>
                  <a:cubicBezTo>
                    <a:pt x="233" y="712"/>
                    <a:pt x="397" y="718"/>
                    <a:pt x="573" y="718"/>
                  </a:cubicBezTo>
                  <a:cubicBezTo>
                    <a:pt x="697" y="718"/>
                    <a:pt x="827" y="715"/>
                    <a:pt x="990" y="711"/>
                  </a:cubicBezTo>
                  <a:cubicBezTo>
                    <a:pt x="978" y="431"/>
                    <a:pt x="967" y="280"/>
                    <a:pt x="956" y="1"/>
                  </a:cubicBezTo>
                  <a:cubicBezTo>
                    <a:pt x="822" y="7"/>
                    <a:pt x="723" y="9"/>
                    <a:pt x="624" y="9"/>
                  </a:cubicBezTo>
                  <a:cubicBezTo>
                    <a:pt x="525" y="9"/>
                    <a:pt x="425" y="7"/>
                    <a:pt x="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50"/>
            <p:cNvSpPr/>
            <p:nvPr/>
          </p:nvSpPr>
          <p:spPr>
            <a:xfrm>
              <a:off x="8459045" y="859517"/>
              <a:ext cx="15053" cy="27383"/>
            </a:xfrm>
            <a:custGeom>
              <a:avLst/>
              <a:gdLst/>
              <a:ahLst/>
              <a:cxnLst/>
              <a:rect l="l" t="t" r="r" b="b"/>
              <a:pathLst>
                <a:path w="199" h="362" extrusionOk="0">
                  <a:moveTo>
                    <a:pt x="14" y="1"/>
                  </a:moveTo>
                  <a:cubicBezTo>
                    <a:pt x="14" y="141"/>
                    <a:pt x="0" y="210"/>
                    <a:pt x="0" y="361"/>
                  </a:cubicBezTo>
                  <a:lnTo>
                    <a:pt x="187" y="361"/>
                  </a:lnTo>
                  <a:cubicBezTo>
                    <a:pt x="198" y="222"/>
                    <a:pt x="198" y="152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50"/>
            <p:cNvSpPr/>
            <p:nvPr/>
          </p:nvSpPr>
          <p:spPr>
            <a:xfrm>
              <a:off x="8477576" y="877065"/>
              <a:ext cx="37065" cy="28442"/>
            </a:xfrm>
            <a:custGeom>
              <a:avLst/>
              <a:gdLst/>
              <a:ahLst/>
              <a:cxnLst/>
              <a:rect l="l" t="t" r="r" b="b"/>
              <a:pathLst>
                <a:path w="490" h="376" extrusionOk="0">
                  <a:moveTo>
                    <a:pt x="269" y="1"/>
                  </a:moveTo>
                  <a:lnTo>
                    <a:pt x="269" y="199"/>
                  </a:lnTo>
                  <a:lnTo>
                    <a:pt x="12" y="199"/>
                  </a:lnTo>
                  <a:cubicBezTo>
                    <a:pt x="1" y="269"/>
                    <a:pt x="1" y="305"/>
                    <a:pt x="1" y="375"/>
                  </a:cubicBezTo>
                  <a:lnTo>
                    <a:pt x="490" y="375"/>
                  </a:lnTo>
                  <a:cubicBezTo>
                    <a:pt x="490" y="222"/>
                    <a:pt x="490" y="152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50"/>
            <p:cNvSpPr/>
            <p:nvPr/>
          </p:nvSpPr>
          <p:spPr>
            <a:xfrm>
              <a:off x="8632485" y="861257"/>
              <a:ext cx="31770" cy="33661"/>
            </a:xfrm>
            <a:custGeom>
              <a:avLst/>
              <a:gdLst/>
              <a:ahLst/>
              <a:cxnLst/>
              <a:rect l="l" t="t" r="r" b="b"/>
              <a:pathLst>
                <a:path w="420" h="445" extrusionOk="0">
                  <a:moveTo>
                    <a:pt x="409" y="0"/>
                  </a:moveTo>
                  <a:cubicBezTo>
                    <a:pt x="339" y="11"/>
                    <a:pt x="305" y="25"/>
                    <a:pt x="221" y="37"/>
                  </a:cubicBezTo>
                  <a:cubicBezTo>
                    <a:pt x="235" y="106"/>
                    <a:pt x="246" y="151"/>
                    <a:pt x="258" y="221"/>
                  </a:cubicBezTo>
                  <a:cubicBezTo>
                    <a:pt x="152" y="246"/>
                    <a:pt x="96" y="257"/>
                    <a:pt x="1" y="269"/>
                  </a:cubicBezTo>
                  <a:cubicBezTo>
                    <a:pt x="12" y="338"/>
                    <a:pt x="12" y="375"/>
                    <a:pt x="26" y="445"/>
                  </a:cubicBezTo>
                  <a:cubicBezTo>
                    <a:pt x="177" y="419"/>
                    <a:pt x="258" y="408"/>
                    <a:pt x="375" y="386"/>
                  </a:cubicBezTo>
                  <a:cubicBezTo>
                    <a:pt x="397" y="280"/>
                    <a:pt x="409" y="176"/>
                    <a:pt x="409" y="70"/>
                  </a:cubicBezTo>
                  <a:cubicBezTo>
                    <a:pt x="420" y="48"/>
                    <a:pt x="420" y="25"/>
                    <a:pt x="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50"/>
            <p:cNvSpPr/>
            <p:nvPr/>
          </p:nvSpPr>
          <p:spPr>
            <a:xfrm>
              <a:off x="8613273" y="882360"/>
              <a:ext cx="46596" cy="23979"/>
            </a:xfrm>
            <a:custGeom>
              <a:avLst/>
              <a:gdLst/>
              <a:ahLst/>
              <a:cxnLst/>
              <a:rect l="l" t="t" r="r" b="b"/>
              <a:pathLst>
                <a:path w="616" h="317" extrusionOk="0">
                  <a:moveTo>
                    <a:pt x="185" y="1"/>
                  </a:moveTo>
                  <a:cubicBezTo>
                    <a:pt x="115" y="12"/>
                    <a:pt x="70" y="26"/>
                    <a:pt x="0" y="26"/>
                  </a:cubicBezTo>
                  <a:cubicBezTo>
                    <a:pt x="12" y="140"/>
                    <a:pt x="23" y="199"/>
                    <a:pt x="34" y="316"/>
                  </a:cubicBezTo>
                  <a:cubicBezTo>
                    <a:pt x="266" y="280"/>
                    <a:pt x="431" y="258"/>
                    <a:pt x="604" y="221"/>
                  </a:cubicBezTo>
                  <a:cubicBezTo>
                    <a:pt x="615" y="199"/>
                    <a:pt x="615" y="188"/>
                    <a:pt x="615" y="166"/>
                  </a:cubicBezTo>
                  <a:lnTo>
                    <a:pt x="615" y="166"/>
                  </a:lnTo>
                  <a:cubicBezTo>
                    <a:pt x="489" y="188"/>
                    <a:pt x="383" y="210"/>
                    <a:pt x="221" y="235"/>
                  </a:cubicBezTo>
                  <a:cubicBezTo>
                    <a:pt x="210" y="140"/>
                    <a:pt x="196" y="96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50"/>
            <p:cNvSpPr/>
            <p:nvPr/>
          </p:nvSpPr>
          <p:spPr>
            <a:xfrm>
              <a:off x="8335829" y="843708"/>
              <a:ext cx="45915" cy="60741"/>
            </a:xfrm>
            <a:custGeom>
              <a:avLst/>
              <a:gdLst/>
              <a:ahLst/>
              <a:cxnLst/>
              <a:rect l="l" t="t" r="r" b="b"/>
              <a:pathLst>
                <a:path w="607" h="803" extrusionOk="0">
                  <a:moveTo>
                    <a:pt x="23" y="0"/>
                  </a:moveTo>
                  <a:cubicBezTo>
                    <a:pt x="12" y="93"/>
                    <a:pt x="0" y="199"/>
                    <a:pt x="0" y="302"/>
                  </a:cubicBezTo>
                  <a:cubicBezTo>
                    <a:pt x="0" y="327"/>
                    <a:pt x="0" y="350"/>
                    <a:pt x="12" y="372"/>
                  </a:cubicBezTo>
                  <a:lnTo>
                    <a:pt x="59" y="372"/>
                  </a:lnTo>
                  <a:cubicBezTo>
                    <a:pt x="70" y="302"/>
                    <a:pt x="81" y="269"/>
                    <a:pt x="93" y="188"/>
                  </a:cubicBezTo>
                  <a:cubicBezTo>
                    <a:pt x="232" y="210"/>
                    <a:pt x="291" y="221"/>
                    <a:pt x="431" y="243"/>
                  </a:cubicBezTo>
                  <a:cubicBezTo>
                    <a:pt x="397" y="442"/>
                    <a:pt x="386" y="537"/>
                    <a:pt x="350" y="732"/>
                  </a:cubicBezTo>
                  <a:cubicBezTo>
                    <a:pt x="232" y="710"/>
                    <a:pt x="140" y="699"/>
                    <a:pt x="48" y="677"/>
                  </a:cubicBezTo>
                  <a:lnTo>
                    <a:pt x="48" y="677"/>
                  </a:lnTo>
                  <a:cubicBezTo>
                    <a:pt x="59" y="699"/>
                    <a:pt x="59" y="721"/>
                    <a:pt x="70" y="732"/>
                  </a:cubicBezTo>
                  <a:cubicBezTo>
                    <a:pt x="199" y="758"/>
                    <a:pt x="338" y="780"/>
                    <a:pt x="500" y="802"/>
                  </a:cubicBezTo>
                  <a:cubicBezTo>
                    <a:pt x="548" y="523"/>
                    <a:pt x="559" y="383"/>
                    <a:pt x="607" y="104"/>
                  </a:cubicBezTo>
                  <a:cubicBezTo>
                    <a:pt x="372" y="70"/>
                    <a:pt x="232" y="48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50"/>
            <p:cNvSpPr/>
            <p:nvPr/>
          </p:nvSpPr>
          <p:spPr>
            <a:xfrm>
              <a:off x="8382498" y="852558"/>
              <a:ext cx="17625" cy="29047"/>
            </a:xfrm>
            <a:custGeom>
              <a:avLst/>
              <a:gdLst/>
              <a:ahLst/>
              <a:cxnLst/>
              <a:rect l="l" t="t" r="r" b="b"/>
              <a:pathLst>
                <a:path w="233" h="384" extrusionOk="0">
                  <a:moveTo>
                    <a:pt x="48" y="1"/>
                  </a:moveTo>
                  <a:cubicBezTo>
                    <a:pt x="23" y="140"/>
                    <a:pt x="23" y="210"/>
                    <a:pt x="1" y="350"/>
                  </a:cubicBezTo>
                  <a:cubicBezTo>
                    <a:pt x="71" y="361"/>
                    <a:pt x="118" y="372"/>
                    <a:pt x="188" y="384"/>
                  </a:cubicBezTo>
                  <a:cubicBezTo>
                    <a:pt x="210" y="233"/>
                    <a:pt x="210" y="163"/>
                    <a:pt x="233" y="23"/>
                  </a:cubicBezTo>
                  <a:cubicBezTo>
                    <a:pt x="163" y="12"/>
                    <a:pt x="129" y="12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50"/>
            <p:cNvSpPr/>
            <p:nvPr/>
          </p:nvSpPr>
          <p:spPr>
            <a:xfrm>
              <a:off x="8555182" y="872678"/>
              <a:ext cx="37897" cy="30938"/>
            </a:xfrm>
            <a:custGeom>
              <a:avLst/>
              <a:gdLst/>
              <a:ahLst/>
              <a:cxnLst/>
              <a:rect l="l" t="t" r="r" b="b"/>
              <a:pathLst>
                <a:path w="501" h="409" extrusionOk="0">
                  <a:moveTo>
                    <a:pt x="453" y="0"/>
                  </a:moveTo>
                  <a:cubicBezTo>
                    <a:pt x="372" y="0"/>
                    <a:pt x="324" y="14"/>
                    <a:pt x="243" y="14"/>
                  </a:cubicBezTo>
                  <a:cubicBezTo>
                    <a:pt x="254" y="95"/>
                    <a:pt x="254" y="129"/>
                    <a:pt x="266" y="210"/>
                  </a:cubicBezTo>
                  <a:cubicBezTo>
                    <a:pt x="162" y="224"/>
                    <a:pt x="104" y="224"/>
                    <a:pt x="0" y="235"/>
                  </a:cubicBezTo>
                  <a:cubicBezTo>
                    <a:pt x="11" y="305"/>
                    <a:pt x="11" y="338"/>
                    <a:pt x="11" y="408"/>
                  </a:cubicBezTo>
                  <a:cubicBezTo>
                    <a:pt x="210" y="397"/>
                    <a:pt x="302" y="386"/>
                    <a:pt x="500" y="363"/>
                  </a:cubicBezTo>
                  <a:cubicBezTo>
                    <a:pt x="475" y="224"/>
                    <a:pt x="475" y="14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50"/>
            <p:cNvSpPr/>
            <p:nvPr/>
          </p:nvSpPr>
          <p:spPr>
            <a:xfrm>
              <a:off x="8535743" y="853390"/>
              <a:ext cx="74886" cy="59909"/>
            </a:xfrm>
            <a:custGeom>
              <a:avLst/>
              <a:gdLst/>
              <a:ahLst/>
              <a:cxnLst/>
              <a:rect l="l" t="t" r="r" b="b"/>
              <a:pathLst>
                <a:path w="990" h="792" extrusionOk="0">
                  <a:moveTo>
                    <a:pt x="908" y="1"/>
                  </a:moveTo>
                  <a:cubicBezTo>
                    <a:pt x="640" y="34"/>
                    <a:pt x="500" y="46"/>
                    <a:pt x="232" y="71"/>
                  </a:cubicBezTo>
                  <a:cubicBezTo>
                    <a:pt x="243" y="210"/>
                    <a:pt x="243" y="280"/>
                    <a:pt x="257" y="431"/>
                  </a:cubicBezTo>
                  <a:cubicBezTo>
                    <a:pt x="338" y="420"/>
                    <a:pt x="372" y="420"/>
                    <a:pt x="453" y="409"/>
                  </a:cubicBezTo>
                  <a:cubicBezTo>
                    <a:pt x="442" y="339"/>
                    <a:pt x="442" y="291"/>
                    <a:pt x="430" y="222"/>
                  </a:cubicBezTo>
                  <a:cubicBezTo>
                    <a:pt x="570" y="210"/>
                    <a:pt x="640" y="199"/>
                    <a:pt x="768" y="185"/>
                  </a:cubicBezTo>
                  <a:cubicBezTo>
                    <a:pt x="791" y="384"/>
                    <a:pt x="802" y="479"/>
                    <a:pt x="827" y="674"/>
                  </a:cubicBezTo>
                  <a:cubicBezTo>
                    <a:pt x="581" y="699"/>
                    <a:pt x="453" y="711"/>
                    <a:pt x="210" y="722"/>
                  </a:cubicBezTo>
                  <a:cubicBezTo>
                    <a:pt x="210" y="630"/>
                    <a:pt x="199" y="582"/>
                    <a:pt x="199" y="490"/>
                  </a:cubicBezTo>
                  <a:cubicBezTo>
                    <a:pt x="117" y="501"/>
                    <a:pt x="81" y="501"/>
                    <a:pt x="0" y="501"/>
                  </a:cubicBezTo>
                  <a:cubicBezTo>
                    <a:pt x="11" y="618"/>
                    <a:pt x="11" y="674"/>
                    <a:pt x="11" y="792"/>
                  </a:cubicBezTo>
                  <a:cubicBezTo>
                    <a:pt x="408" y="769"/>
                    <a:pt x="606" y="758"/>
                    <a:pt x="989" y="699"/>
                  </a:cubicBezTo>
                  <a:cubicBezTo>
                    <a:pt x="956" y="420"/>
                    <a:pt x="942" y="280"/>
                    <a:pt x="9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50"/>
            <p:cNvSpPr/>
            <p:nvPr/>
          </p:nvSpPr>
          <p:spPr>
            <a:xfrm>
              <a:off x="8534835" y="858685"/>
              <a:ext cx="15129" cy="28215"/>
            </a:xfrm>
            <a:custGeom>
              <a:avLst/>
              <a:gdLst/>
              <a:ahLst/>
              <a:cxnLst/>
              <a:rect l="l" t="t" r="r" b="b"/>
              <a:pathLst>
                <a:path w="200" h="373" extrusionOk="0">
                  <a:moveTo>
                    <a:pt x="185" y="1"/>
                  </a:moveTo>
                  <a:cubicBezTo>
                    <a:pt x="104" y="1"/>
                    <a:pt x="71" y="12"/>
                    <a:pt x="1" y="12"/>
                  </a:cubicBezTo>
                  <a:cubicBezTo>
                    <a:pt x="1" y="152"/>
                    <a:pt x="12" y="221"/>
                    <a:pt x="12" y="372"/>
                  </a:cubicBezTo>
                  <a:cubicBezTo>
                    <a:pt x="93" y="372"/>
                    <a:pt x="129" y="361"/>
                    <a:pt x="199" y="361"/>
                  </a:cubicBezTo>
                  <a:cubicBezTo>
                    <a:pt x="199" y="221"/>
                    <a:pt x="185" y="140"/>
                    <a:pt x="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50"/>
            <p:cNvSpPr/>
            <p:nvPr/>
          </p:nvSpPr>
          <p:spPr>
            <a:xfrm>
              <a:off x="8507605" y="582072"/>
              <a:ext cx="11498" cy="23147"/>
            </a:xfrm>
            <a:custGeom>
              <a:avLst/>
              <a:gdLst/>
              <a:ahLst/>
              <a:cxnLst/>
              <a:rect l="l" t="t" r="r" b="b"/>
              <a:pathLst>
                <a:path w="152" h="306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60"/>
                    <a:pt x="82" y="280"/>
                    <a:pt x="126" y="305"/>
                  </a:cubicBezTo>
                  <a:cubicBezTo>
                    <a:pt x="151" y="236"/>
                    <a:pt x="93" y="37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50"/>
            <p:cNvSpPr/>
            <p:nvPr/>
          </p:nvSpPr>
          <p:spPr>
            <a:xfrm>
              <a:off x="8519027" y="572617"/>
              <a:ext cx="6203" cy="13994"/>
            </a:xfrm>
            <a:custGeom>
              <a:avLst/>
              <a:gdLst/>
              <a:ahLst/>
              <a:cxnLst/>
              <a:rect l="l" t="t" r="r" b="b"/>
              <a:pathLst>
                <a:path w="82" h="185" extrusionOk="0">
                  <a:moveTo>
                    <a:pt x="81" y="0"/>
                  </a:moveTo>
                  <a:cubicBezTo>
                    <a:pt x="23" y="34"/>
                    <a:pt x="0" y="126"/>
                    <a:pt x="59" y="185"/>
                  </a:cubicBezTo>
                  <a:cubicBezTo>
                    <a:pt x="70" y="126"/>
                    <a:pt x="81" y="56"/>
                    <a:pt x="8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50"/>
            <p:cNvSpPr/>
            <p:nvPr/>
          </p:nvSpPr>
          <p:spPr>
            <a:xfrm>
              <a:off x="8330534" y="327017"/>
              <a:ext cx="338198" cy="729799"/>
            </a:xfrm>
            <a:custGeom>
              <a:avLst/>
              <a:gdLst/>
              <a:ahLst/>
              <a:cxnLst/>
              <a:rect l="l" t="t" r="r" b="b"/>
              <a:pathLst>
                <a:path w="4471" h="9648" extrusionOk="0">
                  <a:moveTo>
                    <a:pt x="4004" y="289"/>
                  </a:moveTo>
                  <a:cubicBezTo>
                    <a:pt x="4029" y="289"/>
                    <a:pt x="4051" y="300"/>
                    <a:pt x="4062" y="314"/>
                  </a:cubicBezTo>
                  <a:cubicBezTo>
                    <a:pt x="4074" y="325"/>
                    <a:pt x="4062" y="347"/>
                    <a:pt x="4062" y="370"/>
                  </a:cubicBezTo>
                  <a:cubicBezTo>
                    <a:pt x="4040" y="509"/>
                    <a:pt x="3900" y="557"/>
                    <a:pt x="3831" y="674"/>
                  </a:cubicBezTo>
                  <a:cubicBezTo>
                    <a:pt x="3831" y="685"/>
                    <a:pt x="3831" y="685"/>
                    <a:pt x="3819" y="685"/>
                  </a:cubicBezTo>
                  <a:cubicBezTo>
                    <a:pt x="3691" y="744"/>
                    <a:pt x="3562" y="789"/>
                    <a:pt x="3445" y="825"/>
                  </a:cubicBezTo>
                  <a:cubicBezTo>
                    <a:pt x="3400" y="814"/>
                    <a:pt x="3375" y="814"/>
                    <a:pt x="3342" y="803"/>
                  </a:cubicBezTo>
                  <a:cubicBezTo>
                    <a:pt x="3294" y="789"/>
                    <a:pt x="3272" y="766"/>
                    <a:pt x="3305" y="719"/>
                  </a:cubicBezTo>
                  <a:cubicBezTo>
                    <a:pt x="3331" y="697"/>
                    <a:pt x="3319" y="663"/>
                    <a:pt x="3331" y="638"/>
                  </a:cubicBezTo>
                  <a:cubicBezTo>
                    <a:pt x="3353" y="604"/>
                    <a:pt x="3389" y="568"/>
                    <a:pt x="3412" y="535"/>
                  </a:cubicBezTo>
                  <a:cubicBezTo>
                    <a:pt x="3493" y="406"/>
                    <a:pt x="3643" y="428"/>
                    <a:pt x="3750" y="359"/>
                  </a:cubicBezTo>
                  <a:cubicBezTo>
                    <a:pt x="3831" y="314"/>
                    <a:pt x="3923" y="314"/>
                    <a:pt x="4004" y="289"/>
                  </a:cubicBezTo>
                  <a:close/>
                  <a:moveTo>
                    <a:pt x="1795" y="64"/>
                  </a:moveTo>
                  <a:cubicBezTo>
                    <a:pt x="1816" y="64"/>
                    <a:pt x="1835" y="77"/>
                    <a:pt x="1853" y="104"/>
                  </a:cubicBezTo>
                  <a:cubicBezTo>
                    <a:pt x="1897" y="219"/>
                    <a:pt x="2004" y="300"/>
                    <a:pt x="2004" y="440"/>
                  </a:cubicBezTo>
                  <a:cubicBezTo>
                    <a:pt x="2004" y="465"/>
                    <a:pt x="2026" y="487"/>
                    <a:pt x="2037" y="509"/>
                  </a:cubicBezTo>
                  <a:cubicBezTo>
                    <a:pt x="2048" y="535"/>
                    <a:pt x="2062" y="568"/>
                    <a:pt x="2085" y="593"/>
                  </a:cubicBezTo>
                  <a:lnTo>
                    <a:pt x="2062" y="593"/>
                  </a:lnTo>
                  <a:cubicBezTo>
                    <a:pt x="2073" y="649"/>
                    <a:pt x="2073" y="697"/>
                    <a:pt x="2085" y="755"/>
                  </a:cubicBezTo>
                  <a:cubicBezTo>
                    <a:pt x="2085" y="816"/>
                    <a:pt x="2040" y="850"/>
                    <a:pt x="1982" y="850"/>
                  </a:cubicBezTo>
                  <a:cubicBezTo>
                    <a:pt x="1974" y="850"/>
                    <a:pt x="1965" y="849"/>
                    <a:pt x="1956" y="847"/>
                  </a:cubicBezTo>
                  <a:cubicBezTo>
                    <a:pt x="1853" y="825"/>
                    <a:pt x="1805" y="778"/>
                    <a:pt x="1794" y="674"/>
                  </a:cubicBezTo>
                  <a:cubicBezTo>
                    <a:pt x="1794" y="638"/>
                    <a:pt x="1747" y="616"/>
                    <a:pt x="1724" y="593"/>
                  </a:cubicBezTo>
                  <a:cubicBezTo>
                    <a:pt x="1688" y="568"/>
                    <a:pt x="1677" y="535"/>
                    <a:pt x="1688" y="487"/>
                  </a:cubicBezTo>
                  <a:cubicBezTo>
                    <a:pt x="1699" y="428"/>
                    <a:pt x="1699" y="370"/>
                    <a:pt x="1688" y="314"/>
                  </a:cubicBezTo>
                  <a:cubicBezTo>
                    <a:pt x="1677" y="230"/>
                    <a:pt x="1677" y="174"/>
                    <a:pt x="1724" y="104"/>
                  </a:cubicBezTo>
                  <a:cubicBezTo>
                    <a:pt x="1748" y="79"/>
                    <a:pt x="1772" y="64"/>
                    <a:pt x="1795" y="64"/>
                  </a:cubicBezTo>
                  <a:close/>
                  <a:moveTo>
                    <a:pt x="3074" y="744"/>
                  </a:moveTo>
                  <a:lnTo>
                    <a:pt x="3074" y="1035"/>
                  </a:lnTo>
                  <a:lnTo>
                    <a:pt x="3051" y="1035"/>
                  </a:lnTo>
                  <a:lnTo>
                    <a:pt x="3051" y="744"/>
                  </a:lnTo>
                  <a:close/>
                  <a:moveTo>
                    <a:pt x="2316" y="873"/>
                  </a:moveTo>
                  <a:lnTo>
                    <a:pt x="2316" y="873"/>
                  </a:lnTo>
                  <a:cubicBezTo>
                    <a:pt x="2305" y="1035"/>
                    <a:pt x="2247" y="1174"/>
                    <a:pt x="2132" y="1303"/>
                  </a:cubicBezTo>
                  <a:cubicBezTo>
                    <a:pt x="2107" y="1127"/>
                    <a:pt x="2188" y="942"/>
                    <a:pt x="2316" y="873"/>
                  </a:cubicBezTo>
                  <a:close/>
                  <a:moveTo>
                    <a:pt x="3204" y="1284"/>
                  </a:moveTo>
                  <a:cubicBezTo>
                    <a:pt x="3242" y="1284"/>
                    <a:pt x="3277" y="1290"/>
                    <a:pt x="3305" y="1303"/>
                  </a:cubicBezTo>
                  <a:cubicBezTo>
                    <a:pt x="3191" y="1384"/>
                    <a:pt x="3074" y="1384"/>
                    <a:pt x="2945" y="1384"/>
                  </a:cubicBezTo>
                  <a:cubicBezTo>
                    <a:pt x="2988" y="1325"/>
                    <a:pt x="3104" y="1284"/>
                    <a:pt x="3204" y="1284"/>
                  </a:cubicBezTo>
                  <a:close/>
                  <a:moveTo>
                    <a:pt x="1747" y="1208"/>
                  </a:moveTo>
                  <a:cubicBezTo>
                    <a:pt x="1909" y="1244"/>
                    <a:pt x="2004" y="1336"/>
                    <a:pt x="2062" y="1487"/>
                  </a:cubicBezTo>
                  <a:cubicBezTo>
                    <a:pt x="1945" y="1487"/>
                    <a:pt x="1783" y="1361"/>
                    <a:pt x="1747" y="1208"/>
                  </a:cubicBezTo>
                  <a:close/>
                  <a:moveTo>
                    <a:pt x="2666" y="1208"/>
                  </a:moveTo>
                  <a:cubicBezTo>
                    <a:pt x="2736" y="1336"/>
                    <a:pt x="2736" y="1454"/>
                    <a:pt x="2702" y="1582"/>
                  </a:cubicBezTo>
                  <a:cubicBezTo>
                    <a:pt x="2666" y="1465"/>
                    <a:pt x="2632" y="1347"/>
                    <a:pt x="2666" y="1208"/>
                  </a:cubicBezTo>
                  <a:close/>
                  <a:moveTo>
                    <a:pt x="512" y="1046"/>
                  </a:moveTo>
                  <a:cubicBezTo>
                    <a:pt x="548" y="1057"/>
                    <a:pt x="582" y="1068"/>
                    <a:pt x="618" y="1082"/>
                  </a:cubicBezTo>
                  <a:cubicBezTo>
                    <a:pt x="640" y="1093"/>
                    <a:pt x="640" y="1116"/>
                    <a:pt x="651" y="1116"/>
                  </a:cubicBezTo>
                  <a:cubicBezTo>
                    <a:pt x="721" y="1138"/>
                    <a:pt x="746" y="1185"/>
                    <a:pt x="746" y="1244"/>
                  </a:cubicBezTo>
                  <a:cubicBezTo>
                    <a:pt x="758" y="1303"/>
                    <a:pt x="780" y="1336"/>
                    <a:pt x="850" y="1336"/>
                  </a:cubicBezTo>
                  <a:cubicBezTo>
                    <a:pt x="908" y="1336"/>
                    <a:pt x="931" y="1384"/>
                    <a:pt x="931" y="1454"/>
                  </a:cubicBezTo>
                  <a:cubicBezTo>
                    <a:pt x="931" y="1454"/>
                    <a:pt x="920" y="1476"/>
                    <a:pt x="908" y="1487"/>
                  </a:cubicBezTo>
                  <a:cubicBezTo>
                    <a:pt x="886" y="1512"/>
                    <a:pt x="861" y="1546"/>
                    <a:pt x="839" y="1557"/>
                  </a:cubicBezTo>
                  <a:cubicBezTo>
                    <a:pt x="830" y="1576"/>
                    <a:pt x="816" y="1586"/>
                    <a:pt x="799" y="1586"/>
                  </a:cubicBezTo>
                  <a:cubicBezTo>
                    <a:pt x="793" y="1586"/>
                    <a:pt x="787" y="1585"/>
                    <a:pt x="780" y="1582"/>
                  </a:cubicBezTo>
                  <a:cubicBezTo>
                    <a:pt x="699" y="1582"/>
                    <a:pt x="677" y="1512"/>
                    <a:pt x="640" y="1454"/>
                  </a:cubicBezTo>
                  <a:cubicBezTo>
                    <a:pt x="618" y="1417"/>
                    <a:pt x="596" y="1384"/>
                    <a:pt x="559" y="1361"/>
                  </a:cubicBezTo>
                  <a:cubicBezTo>
                    <a:pt x="526" y="1325"/>
                    <a:pt x="489" y="1314"/>
                    <a:pt x="501" y="1255"/>
                  </a:cubicBezTo>
                  <a:cubicBezTo>
                    <a:pt x="501" y="1233"/>
                    <a:pt x="478" y="1197"/>
                    <a:pt x="478" y="1174"/>
                  </a:cubicBezTo>
                  <a:cubicBezTo>
                    <a:pt x="478" y="1127"/>
                    <a:pt x="501" y="1082"/>
                    <a:pt x="512" y="1046"/>
                  </a:cubicBezTo>
                  <a:close/>
                  <a:moveTo>
                    <a:pt x="1177" y="1314"/>
                  </a:moveTo>
                  <a:lnTo>
                    <a:pt x="1177" y="1314"/>
                  </a:lnTo>
                  <a:cubicBezTo>
                    <a:pt x="1269" y="1417"/>
                    <a:pt x="1269" y="1686"/>
                    <a:pt x="1165" y="1814"/>
                  </a:cubicBezTo>
                  <a:cubicBezTo>
                    <a:pt x="1118" y="1641"/>
                    <a:pt x="1118" y="1476"/>
                    <a:pt x="1177" y="1314"/>
                  </a:cubicBezTo>
                  <a:close/>
                  <a:moveTo>
                    <a:pt x="2434" y="1373"/>
                  </a:moveTo>
                  <a:lnTo>
                    <a:pt x="2434" y="1373"/>
                  </a:lnTo>
                  <a:cubicBezTo>
                    <a:pt x="2411" y="1454"/>
                    <a:pt x="2386" y="1535"/>
                    <a:pt x="2364" y="1616"/>
                  </a:cubicBezTo>
                  <a:cubicBezTo>
                    <a:pt x="2272" y="1616"/>
                    <a:pt x="2235" y="1652"/>
                    <a:pt x="2258" y="1755"/>
                  </a:cubicBezTo>
                  <a:cubicBezTo>
                    <a:pt x="2258" y="1803"/>
                    <a:pt x="2283" y="1850"/>
                    <a:pt x="2213" y="1873"/>
                  </a:cubicBezTo>
                  <a:cubicBezTo>
                    <a:pt x="2154" y="1755"/>
                    <a:pt x="2258" y="1465"/>
                    <a:pt x="2434" y="1373"/>
                  </a:cubicBezTo>
                  <a:close/>
                  <a:moveTo>
                    <a:pt x="1897" y="1686"/>
                  </a:moveTo>
                  <a:lnTo>
                    <a:pt x="1897" y="1686"/>
                  </a:lnTo>
                  <a:cubicBezTo>
                    <a:pt x="2004" y="1722"/>
                    <a:pt x="2096" y="1781"/>
                    <a:pt x="2143" y="1920"/>
                  </a:cubicBezTo>
                  <a:cubicBezTo>
                    <a:pt x="1992" y="1895"/>
                    <a:pt x="1956" y="1781"/>
                    <a:pt x="1897" y="1686"/>
                  </a:cubicBezTo>
                  <a:close/>
                  <a:moveTo>
                    <a:pt x="911" y="1819"/>
                  </a:moveTo>
                  <a:cubicBezTo>
                    <a:pt x="978" y="1819"/>
                    <a:pt x="1042" y="1842"/>
                    <a:pt x="1096" y="1895"/>
                  </a:cubicBezTo>
                  <a:cubicBezTo>
                    <a:pt x="1070" y="1917"/>
                    <a:pt x="1036" y="1927"/>
                    <a:pt x="999" y="1927"/>
                  </a:cubicBezTo>
                  <a:cubicBezTo>
                    <a:pt x="936" y="1927"/>
                    <a:pt x="863" y="1896"/>
                    <a:pt x="805" y="1836"/>
                  </a:cubicBezTo>
                  <a:cubicBezTo>
                    <a:pt x="840" y="1825"/>
                    <a:pt x="876" y="1819"/>
                    <a:pt x="911" y="1819"/>
                  </a:cubicBezTo>
                  <a:close/>
                  <a:moveTo>
                    <a:pt x="3132" y="1733"/>
                  </a:moveTo>
                  <a:cubicBezTo>
                    <a:pt x="3015" y="1884"/>
                    <a:pt x="2864" y="1990"/>
                    <a:pt x="2666" y="1990"/>
                  </a:cubicBezTo>
                  <a:cubicBezTo>
                    <a:pt x="2794" y="1850"/>
                    <a:pt x="2934" y="1744"/>
                    <a:pt x="3132" y="1733"/>
                  </a:cubicBezTo>
                  <a:close/>
                  <a:moveTo>
                    <a:pt x="1397" y="1557"/>
                  </a:moveTo>
                  <a:cubicBezTo>
                    <a:pt x="1445" y="1593"/>
                    <a:pt x="1490" y="1641"/>
                    <a:pt x="1526" y="1674"/>
                  </a:cubicBezTo>
                  <a:cubicBezTo>
                    <a:pt x="1559" y="1697"/>
                    <a:pt x="1585" y="1711"/>
                    <a:pt x="1618" y="1733"/>
                  </a:cubicBezTo>
                  <a:cubicBezTo>
                    <a:pt x="1629" y="1744"/>
                    <a:pt x="1666" y="1755"/>
                    <a:pt x="1666" y="1767"/>
                  </a:cubicBezTo>
                  <a:cubicBezTo>
                    <a:pt x="1688" y="1825"/>
                    <a:pt x="1713" y="1895"/>
                    <a:pt x="1713" y="1954"/>
                  </a:cubicBezTo>
                  <a:cubicBezTo>
                    <a:pt x="1713" y="1990"/>
                    <a:pt x="1677" y="2035"/>
                    <a:pt x="1654" y="2060"/>
                  </a:cubicBezTo>
                  <a:cubicBezTo>
                    <a:pt x="1585" y="2024"/>
                    <a:pt x="1515" y="1990"/>
                    <a:pt x="1456" y="1965"/>
                  </a:cubicBezTo>
                  <a:cubicBezTo>
                    <a:pt x="1434" y="1954"/>
                    <a:pt x="1434" y="1931"/>
                    <a:pt x="1420" y="1920"/>
                  </a:cubicBezTo>
                  <a:cubicBezTo>
                    <a:pt x="1397" y="1884"/>
                    <a:pt x="1364" y="1850"/>
                    <a:pt x="1350" y="1803"/>
                  </a:cubicBezTo>
                  <a:cubicBezTo>
                    <a:pt x="1339" y="1733"/>
                    <a:pt x="1327" y="1663"/>
                    <a:pt x="1327" y="1593"/>
                  </a:cubicBezTo>
                  <a:cubicBezTo>
                    <a:pt x="1327" y="1582"/>
                    <a:pt x="1386" y="1557"/>
                    <a:pt x="1397" y="1557"/>
                  </a:cubicBezTo>
                  <a:close/>
                  <a:moveTo>
                    <a:pt x="2328" y="1733"/>
                  </a:moveTo>
                  <a:lnTo>
                    <a:pt x="2328" y="1733"/>
                  </a:lnTo>
                  <a:cubicBezTo>
                    <a:pt x="2434" y="1825"/>
                    <a:pt x="2467" y="1954"/>
                    <a:pt x="2481" y="2093"/>
                  </a:cubicBezTo>
                  <a:cubicBezTo>
                    <a:pt x="2386" y="1990"/>
                    <a:pt x="2342" y="1873"/>
                    <a:pt x="2328" y="1733"/>
                  </a:cubicBezTo>
                  <a:close/>
                  <a:moveTo>
                    <a:pt x="1258" y="1781"/>
                  </a:moveTo>
                  <a:cubicBezTo>
                    <a:pt x="1327" y="1884"/>
                    <a:pt x="1397" y="1976"/>
                    <a:pt x="1409" y="2093"/>
                  </a:cubicBezTo>
                  <a:cubicBezTo>
                    <a:pt x="1397" y="2093"/>
                    <a:pt x="1397" y="2105"/>
                    <a:pt x="1386" y="2105"/>
                  </a:cubicBezTo>
                  <a:cubicBezTo>
                    <a:pt x="1327" y="2035"/>
                    <a:pt x="1269" y="1976"/>
                    <a:pt x="1224" y="1906"/>
                  </a:cubicBezTo>
                  <a:cubicBezTo>
                    <a:pt x="1210" y="1884"/>
                    <a:pt x="1235" y="1836"/>
                    <a:pt x="1258" y="1781"/>
                  </a:cubicBezTo>
                  <a:close/>
                  <a:moveTo>
                    <a:pt x="1503" y="2024"/>
                  </a:moveTo>
                  <a:cubicBezTo>
                    <a:pt x="1526" y="2060"/>
                    <a:pt x="1537" y="2082"/>
                    <a:pt x="1573" y="2116"/>
                  </a:cubicBezTo>
                  <a:cubicBezTo>
                    <a:pt x="1537" y="2141"/>
                    <a:pt x="1503" y="2152"/>
                    <a:pt x="1456" y="2174"/>
                  </a:cubicBezTo>
                  <a:cubicBezTo>
                    <a:pt x="1467" y="2116"/>
                    <a:pt x="1467" y="2082"/>
                    <a:pt x="1467" y="2046"/>
                  </a:cubicBezTo>
                  <a:cubicBezTo>
                    <a:pt x="1478" y="2035"/>
                    <a:pt x="1490" y="2035"/>
                    <a:pt x="1503" y="2024"/>
                  </a:cubicBezTo>
                  <a:close/>
                  <a:moveTo>
                    <a:pt x="1241" y="2186"/>
                  </a:moveTo>
                  <a:cubicBezTo>
                    <a:pt x="1277" y="2186"/>
                    <a:pt x="1313" y="2194"/>
                    <a:pt x="1350" y="2211"/>
                  </a:cubicBezTo>
                  <a:cubicBezTo>
                    <a:pt x="1321" y="2255"/>
                    <a:pt x="1254" y="2281"/>
                    <a:pt x="1178" y="2281"/>
                  </a:cubicBezTo>
                  <a:cubicBezTo>
                    <a:pt x="1136" y="2281"/>
                    <a:pt x="1090" y="2273"/>
                    <a:pt x="1048" y="2255"/>
                  </a:cubicBezTo>
                  <a:cubicBezTo>
                    <a:pt x="1116" y="2211"/>
                    <a:pt x="1178" y="2186"/>
                    <a:pt x="1241" y="2186"/>
                  </a:cubicBezTo>
                  <a:close/>
                  <a:moveTo>
                    <a:pt x="2026" y="2012"/>
                  </a:moveTo>
                  <a:cubicBezTo>
                    <a:pt x="2073" y="2130"/>
                    <a:pt x="2026" y="2303"/>
                    <a:pt x="1934" y="2373"/>
                  </a:cubicBezTo>
                  <a:cubicBezTo>
                    <a:pt x="1886" y="2255"/>
                    <a:pt x="1934" y="2082"/>
                    <a:pt x="2026" y="2012"/>
                  </a:cubicBezTo>
                  <a:close/>
                  <a:moveTo>
                    <a:pt x="3553" y="2033"/>
                  </a:moveTo>
                  <a:cubicBezTo>
                    <a:pt x="3580" y="2033"/>
                    <a:pt x="3603" y="2063"/>
                    <a:pt x="3632" y="2082"/>
                  </a:cubicBezTo>
                  <a:cubicBezTo>
                    <a:pt x="3643" y="2093"/>
                    <a:pt x="3655" y="2105"/>
                    <a:pt x="3669" y="2116"/>
                  </a:cubicBezTo>
                  <a:cubicBezTo>
                    <a:pt x="3713" y="2174"/>
                    <a:pt x="3713" y="2211"/>
                    <a:pt x="3655" y="2233"/>
                  </a:cubicBezTo>
                  <a:cubicBezTo>
                    <a:pt x="3540" y="2281"/>
                    <a:pt x="3423" y="2314"/>
                    <a:pt x="3305" y="2362"/>
                  </a:cubicBezTo>
                  <a:cubicBezTo>
                    <a:pt x="3272" y="2373"/>
                    <a:pt x="3224" y="2384"/>
                    <a:pt x="3191" y="2395"/>
                  </a:cubicBezTo>
                  <a:cubicBezTo>
                    <a:pt x="3110" y="2395"/>
                    <a:pt x="3085" y="2362"/>
                    <a:pt x="3121" y="2292"/>
                  </a:cubicBezTo>
                  <a:cubicBezTo>
                    <a:pt x="3155" y="2233"/>
                    <a:pt x="3202" y="2163"/>
                    <a:pt x="3250" y="2105"/>
                  </a:cubicBezTo>
                  <a:cubicBezTo>
                    <a:pt x="3272" y="2093"/>
                    <a:pt x="3294" y="2071"/>
                    <a:pt x="3331" y="2071"/>
                  </a:cubicBezTo>
                  <a:cubicBezTo>
                    <a:pt x="3400" y="2046"/>
                    <a:pt x="3470" y="2035"/>
                    <a:pt x="3540" y="2035"/>
                  </a:cubicBezTo>
                  <a:cubicBezTo>
                    <a:pt x="3544" y="2033"/>
                    <a:pt x="3549" y="2033"/>
                    <a:pt x="3553" y="2033"/>
                  </a:cubicBezTo>
                  <a:close/>
                  <a:moveTo>
                    <a:pt x="1674" y="2144"/>
                  </a:moveTo>
                  <a:cubicBezTo>
                    <a:pt x="1688" y="2144"/>
                    <a:pt x="1699" y="2146"/>
                    <a:pt x="1699" y="2152"/>
                  </a:cubicBezTo>
                  <a:cubicBezTo>
                    <a:pt x="1769" y="2255"/>
                    <a:pt x="1828" y="2362"/>
                    <a:pt x="1886" y="2454"/>
                  </a:cubicBezTo>
                  <a:cubicBezTo>
                    <a:pt x="1783" y="2431"/>
                    <a:pt x="1699" y="2420"/>
                    <a:pt x="1618" y="2384"/>
                  </a:cubicBezTo>
                  <a:cubicBezTo>
                    <a:pt x="1573" y="2362"/>
                    <a:pt x="1537" y="2292"/>
                    <a:pt x="1490" y="2244"/>
                  </a:cubicBezTo>
                  <a:cubicBezTo>
                    <a:pt x="1548" y="2211"/>
                    <a:pt x="1585" y="2174"/>
                    <a:pt x="1629" y="2152"/>
                  </a:cubicBezTo>
                  <a:cubicBezTo>
                    <a:pt x="1642" y="2146"/>
                    <a:pt x="1659" y="2144"/>
                    <a:pt x="1674" y="2144"/>
                  </a:cubicBezTo>
                  <a:close/>
                  <a:moveTo>
                    <a:pt x="2805" y="2222"/>
                  </a:moveTo>
                  <a:cubicBezTo>
                    <a:pt x="2805" y="2314"/>
                    <a:pt x="2794" y="2395"/>
                    <a:pt x="2794" y="2501"/>
                  </a:cubicBezTo>
                  <a:cubicBezTo>
                    <a:pt x="2702" y="2409"/>
                    <a:pt x="2702" y="2292"/>
                    <a:pt x="2805" y="2222"/>
                  </a:cubicBezTo>
                  <a:close/>
                  <a:moveTo>
                    <a:pt x="1637" y="2454"/>
                  </a:moveTo>
                  <a:cubicBezTo>
                    <a:pt x="1718" y="2454"/>
                    <a:pt x="1811" y="2501"/>
                    <a:pt x="1875" y="2582"/>
                  </a:cubicBezTo>
                  <a:cubicBezTo>
                    <a:pt x="1844" y="2590"/>
                    <a:pt x="1814" y="2594"/>
                    <a:pt x="1786" y="2594"/>
                  </a:cubicBezTo>
                  <a:cubicBezTo>
                    <a:pt x="1690" y="2594"/>
                    <a:pt x="1617" y="2547"/>
                    <a:pt x="1573" y="2465"/>
                  </a:cubicBezTo>
                  <a:cubicBezTo>
                    <a:pt x="1593" y="2458"/>
                    <a:pt x="1614" y="2454"/>
                    <a:pt x="1637" y="2454"/>
                  </a:cubicBezTo>
                  <a:close/>
                  <a:moveTo>
                    <a:pt x="2118" y="1954"/>
                  </a:moveTo>
                  <a:cubicBezTo>
                    <a:pt x="2132" y="1965"/>
                    <a:pt x="2143" y="1965"/>
                    <a:pt x="2154" y="1965"/>
                  </a:cubicBezTo>
                  <a:cubicBezTo>
                    <a:pt x="2166" y="2082"/>
                    <a:pt x="2177" y="2200"/>
                    <a:pt x="2188" y="2314"/>
                  </a:cubicBezTo>
                  <a:cubicBezTo>
                    <a:pt x="2188" y="2325"/>
                    <a:pt x="2177" y="2350"/>
                    <a:pt x="2166" y="2362"/>
                  </a:cubicBezTo>
                  <a:cubicBezTo>
                    <a:pt x="2118" y="2443"/>
                    <a:pt x="2062" y="2524"/>
                    <a:pt x="2004" y="2619"/>
                  </a:cubicBezTo>
                  <a:cubicBezTo>
                    <a:pt x="1992" y="2571"/>
                    <a:pt x="1967" y="2524"/>
                    <a:pt x="1956" y="2479"/>
                  </a:cubicBezTo>
                  <a:cubicBezTo>
                    <a:pt x="1945" y="2465"/>
                    <a:pt x="1956" y="2454"/>
                    <a:pt x="1967" y="2443"/>
                  </a:cubicBezTo>
                  <a:cubicBezTo>
                    <a:pt x="2085" y="2325"/>
                    <a:pt x="2107" y="2186"/>
                    <a:pt x="2107" y="2024"/>
                  </a:cubicBezTo>
                  <a:cubicBezTo>
                    <a:pt x="2107" y="2001"/>
                    <a:pt x="2107" y="1976"/>
                    <a:pt x="2118" y="1954"/>
                  </a:cubicBezTo>
                  <a:close/>
                  <a:moveTo>
                    <a:pt x="2937" y="2575"/>
                  </a:moveTo>
                  <a:cubicBezTo>
                    <a:pt x="3024" y="2575"/>
                    <a:pt x="3110" y="2592"/>
                    <a:pt x="3191" y="2663"/>
                  </a:cubicBezTo>
                  <a:cubicBezTo>
                    <a:pt x="3141" y="2683"/>
                    <a:pt x="3091" y="2692"/>
                    <a:pt x="3044" y="2692"/>
                  </a:cubicBezTo>
                  <a:cubicBezTo>
                    <a:pt x="2948" y="2692"/>
                    <a:pt x="2863" y="2653"/>
                    <a:pt x="2817" y="2582"/>
                  </a:cubicBezTo>
                  <a:cubicBezTo>
                    <a:pt x="2857" y="2579"/>
                    <a:pt x="2897" y="2575"/>
                    <a:pt x="2937" y="2575"/>
                  </a:cubicBezTo>
                  <a:close/>
                  <a:moveTo>
                    <a:pt x="2247" y="2384"/>
                  </a:moveTo>
                  <a:lnTo>
                    <a:pt x="2247" y="2384"/>
                  </a:lnTo>
                  <a:cubicBezTo>
                    <a:pt x="2258" y="2535"/>
                    <a:pt x="2177" y="2674"/>
                    <a:pt x="2062" y="2711"/>
                  </a:cubicBezTo>
                  <a:cubicBezTo>
                    <a:pt x="2085" y="2582"/>
                    <a:pt x="2132" y="2479"/>
                    <a:pt x="2247" y="2384"/>
                  </a:cubicBezTo>
                  <a:close/>
                  <a:moveTo>
                    <a:pt x="2283" y="1920"/>
                  </a:moveTo>
                  <a:cubicBezTo>
                    <a:pt x="2342" y="2012"/>
                    <a:pt x="2397" y="2093"/>
                    <a:pt x="2456" y="2186"/>
                  </a:cubicBezTo>
                  <a:cubicBezTo>
                    <a:pt x="2467" y="2200"/>
                    <a:pt x="2467" y="2222"/>
                    <a:pt x="2467" y="2233"/>
                  </a:cubicBezTo>
                  <a:cubicBezTo>
                    <a:pt x="2423" y="2395"/>
                    <a:pt x="2386" y="2549"/>
                    <a:pt x="2342" y="2711"/>
                  </a:cubicBezTo>
                  <a:cubicBezTo>
                    <a:pt x="2327" y="2713"/>
                    <a:pt x="2314" y="2713"/>
                    <a:pt x="2304" y="2713"/>
                  </a:cubicBezTo>
                  <a:cubicBezTo>
                    <a:pt x="2244" y="2713"/>
                    <a:pt x="2239" y="2685"/>
                    <a:pt x="2258" y="2605"/>
                  </a:cubicBezTo>
                  <a:cubicBezTo>
                    <a:pt x="2283" y="2549"/>
                    <a:pt x="2305" y="2490"/>
                    <a:pt x="2316" y="2431"/>
                  </a:cubicBezTo>
                  <a:cubicBezTo>
                    <a:pt x="2316" y="2384"/>
                    <a:pt x="2328" y="2325"/>
                    <a:pt x="2258" y="2314"/>
                  </a:cubicBezTo>
                  <a:cubicBezTo>
                    <a:pt x="2247" y="2303"/>
                    <a:pt x="2235" y="2292"/>
                    <a:pt x="2235" y="2281"/>
                  </a:cubicBezTo>
                  <a:cubicBezTo>
                    <a:pt x="2224" y="2174"/>
                    <a:pt x="2224" y="2071"/>
                    <a:pt x="2213" y="1954"/>
                  </a:cubicBezTo>
                  <a:cubicBezTo>
                    <a:pt x="2235" y="1943"/>
                    <a:pt x="2258" y="1931"/>
                    <a:pt x="2283" y="1920"/>
                  </a:cubicBezTo>
                  <a:close/>
                  <a:moveTo>
                    <a:pt x="1934" y="2641"/>
                  </a:moveTo>
                  <a:cubicBezTo>
                    <a:pt x="1945" y="2663"/>
                    <a:pt x="1956" y="2688"/>
                    <a:pt x="1967" y="2711"/>
                  </a:cubicBezTo>
                  <a:cubicBezTo>
                    <a:pt x="1938" y="2716"/>
                    <a:pt x="1910" y="2722"/>
                    <a:pt x="1885" y="2722"/>
                  </a:cubicBezTo>
                  <a:cubicBezTo>
                    <a:pt x="1852" y="2722"/>
                    <a:pt x="1824" y="2710"/>
                    <a:pt x="1805" y="2663"/>
                  </a:cubicBezTo>
                  <a:cubicBezTo>
                    <a:pt x="1853" y="2663"/>
                    <a:pt x="1886" y="2652"/>
                    <a:pt x="1934" y="2641"/>
                  </a:cubicBezTo>
                  <a:close/>
                  <a:moveTo>
                    <a:pt x="2631" y="2787"/>
                  </a:moveTo>
                  <a:cubicBezTo>
                    <a:pt x="2636" y="2787"/>
                    <a:pt x="2640" y="2789"/>
                    <a:pt x="2643" y="2792"/>
                  </a:cubicBezTo>
                  <a:cubicBezTo>
                    <a:pt x="2747" y="2814"/>
                    <a:pt x="2853" y="2850"/>
                    <a:pt x="2956" y="2873"/>
                  </a:cubicBezTo>
                  <a:cubicBezTo>
                    <a:pt x="2970" y="2884"/>
                    <a:pt x="2981" y="2898"/>
                    <a:pt x="3015" y="2909"/>
                  </a:cubicBezTo>
                  <a:cubicBezTo>
                    <a:pt x="2830" y="2979"/>
                    <a:pt x="2666" y="2990"/>
                    <a:pt x="2492" y="2990"/>
                  </a:cubicBezTo>
                  <a:cubicBezTo>
                    <a:pt x="2537" y="2920"/>
                    <a:pt x="2573" y="2862"/>
                    <a:pt x="2607" y="2803"/>
                  </a:cubicBezTo>
                  <a:cubicBezTo>
                    <a:pt x="2607" y="2795"/>
                    <a:pt x="2620" y="2787"/>
                    <a:pt x="2631" y="2787"/>
                  </a:cubicBezTo>
                  <a:close/>
                  <a:moveTo>
                    <a:pt x="1940" y="2770"/>
                  </a:moveTo>
                  <a:cubicBezTo>
                    <a:pt x="1976" y="2770"/>
                    <a:pt x="1996" y="2790"/>
                    <a:pt x="2004" y="2839"/>
                  </a:cubicBezTo>
                  <a:cubicBezTo>
                    <a:pt x="2015" y="2898"/>
                    <a:pt x="2037" y="2943"/>
                    <a:pt x="2048" y="2990"/>
                  </a:cubicBezTo>
                  <a:cubicBezTo>
                    <a:pt x="2042" y="2991"/>
                    <a:pt x="2036" y="2992"/>
                    <a:pt x="2030" y="2992"/>
                  </a:cubicBezTo>
                  <a:cubicBezTo>
                    <a:pt x="1984" y="2992"/>
                    <a:pt x="1948" y="2947"/>
                    <a:pt x="1886" y="2781"/>
                  </a:cubicBezTo>
                  <a:cubicBezTo>
                    <a:pt x="1907" y="2774"/>
                    <a:pt x="1925" y="2770"/>
                    <a:pt x="1940" y="2770"/>
                  </a:cubicBezTo>
                  <a:close/>
                  <a:moveTo>
                    <a:pt x="1783" y="2794"/>
                  </a:moveTo>
                  <a:cubicBezTo>
                    <a:pt x="1835" y="2794"/>
                    <a:pt x="1842" y="2840"/>
                    <a:pt x="1923" y="3001"/>
                  </a:cubicBezTo>
                  <a:cubicBezTo>
                    <a:pt x="1758" y="2979"/>
                    <a:pt x="1618" y="2954"/>
                    <a:pt x="1467" y="2931"/>
                  </a:cubicBezTo>
                  <a:lnTo>
                    <a:pt x="1467" y="2909"/>
                  </a:lnTo>
                  <a:cubicBezTo>
                    <a:pt x="1490" y="2884"/>
                    <a:pt x="1515" y="2873"/>
                    <a:pt x="1537" y="2862"/>
                  </a:cubicBezTo>
                  <a:cubicBezTo>
                    <a:pt x="1559" y="2850"/>
                    <a:pt x="1596" y="2839"/>
                    <a:pt x="1618" y="2828"/>
                  </a:cubicBezTo>
                  <a:cubicBezTo>
                    <a:pt x="1705" y="2810"/>
                    <a:pt x="1752" y="2794"/>
                    <a:pt x="1783" y="2794"/>
                  </a:cubicBezTo>
                  <a:close/>
                  <a:moveTo>
                    <a:pt x="2342" y="2769"/>
                  </a:moveTo>
                  <a:lnTo>
                    <a:pt x="2342" y="2769"/>
                  </a:lnTo>
                  <a:cubicBezTo>
                    <a:pt x="2316" y="2862"/>
                    <a:pt x="2305" y="2931"/>
                    <a:pt x="2294" y="3001"/>
                  </a:cubicBezTo>
                  <a:lnTo>
                    <a:pt x="2258" y="3001"/>
                  </a:lnTo>
                  <a:cubicBezTo>
                    <a:pt x="2258" y="2931"/>
                    <a:pt x="2258" y="2862"/>
                    <a:pt x="2272" y="2792"/>
                  </a:cubicBezTo>
                  <a:cubicBezTo>
                    <a:pt x="2272" y="2781"/>
                    <a:pt x="2305" y="2781"/>
                    <a:pt x="2342" y="2769"/>
                  </a:cubicBezTo>
                  <a:close/>
                  <a:moveTo>
                    <a:pt x="2166" y="2771"/>
                  </a:moveTo>
                  <a:cubicBezTo>
                    <a:pt x="2195" y="2771"/>
                    <a:pt x="2202" y="2793"/>
                    <a:pt x="2202" y="2850"/>
                  </a:cubicBezTo>
                  <a:lnTo>
                    <a:pt x="2202" y="2968"/>
                  </a:lnTo>
                  <a:lnTo>
                    <a:pt x="2202" y="3001"/>
                  </a:lnTo>
                  <a:cubicBezTo>
                    <a:pt x="2177" y="3004"/>
                    <a:pt x="2160" y="3008"/>
                    <a:pt x="2146" y="3008"/>
                  </a:cubicBezTo>
                  <a:cubicBezTo>
                    <a:pt x="2108" y="3008"/>
                    <a:pt x="2104" y="2977"/>
                    <a:pt x="2062" y="2803"/>
                  </a:cubicBezTo>
                  <a:cubicBezTo>
                    <a:pt x="2085" y="2792"/>
                    <a:pt x="2096" y="2792"/>
                    <a:pt x="2118" y="2781"/>
                  </a:cubicBezTo>
                  <a:cubicBezTo>
                    <a:pt x="2138" y="2774"/>
                    <a:pt x="2154" y="2771"/>
                    <a:pt x="2166" y="2771"/>
                  </a:cubicBezTo>
                  <a:close/>
                  <a:moveTo>
                    <a:pt x="2551" y="2769"/>
                  </a:moveTo>
                  <a:cubicBezTo>
                    <a:pt x="2481" y="2850"/>
                    <a:pt x="2467" y="2954"/>
                    <a:pt x="2397" y="3013"/>
                  </a:cubicBezTo>
                  <a:cubicBezTo>
                    <a:pt x="2386" y="3001"/>
                    <a:pt x="2375" y="3001"/>
                    <a:pt x="2364" y="2990"/>
                  </a:cubicBezTo>
                  <a:cubicBezTo>
                    <a:pt x="2375" y="2931"/>
                    <a:pt x="2375" y="2873"/>
                    <a:pt x="2386" y="2814"/>
                  </a:cubicBezTo>
                  <a:cubicBezTo>
                    <a:pt x="2397" y="2792"/>
                    <a:pt x="2423" y="2781"/>
                    <a:pt x="2445" y="2781"/>
                  </a:cubicBezTo>
                  <a:cubicBezTo>
                    <a:pt x="2467" y="2769"/>
                    <a:pt x="2504" y="2769"/>
                    <a:pt x="2551" y="2769"/>
                  </a:cubicBezTo>
                  <a:close/>
                  <a:moveTo>
                    <a:pt x="1503" y="3013"/>
                  </a:moveTo>
                  <a:lnTo>
                    <a:pt x="1503" y="3013"/>
                  </a:lnTo>
                  <a:cubicBezTo>
                    <a:pt x="1748" y="3053"/>
                    <a:pt x="1989" y="3073"/>
                    <a:pt x="2230" y="3073"/>
                  </a:cubicBezTo>
                  <a:cubicBezTo>
                    <a:pt x="2471" y="3073"/>
                    <a:pt x="2712" y="3053"/>
                    <a:pt x="2956" y="3013"/>
                  </a:cubicBezTo>
                  <a:lnTo>
                    <a:pt x="2956" y="3013"/>
                  </a:lnTo>
                  <a:cubicBezTo>
                    <a:pt x="2923" y="3071"/>
                    <a:pt x="2900" y="3119"/>
                    <a:pt x="2875" y="3163"/>
                  </a:cubicBezTo>
                  <a:cubicBezTo>
                    <a:pt x="2654" y="3582"/>
                    <a:pt x="2551" y="4038"/>
                    <a:pt x="2526" y="4504"/>
                  </a:cubicBezTo>
                  <a:cubicBezTo>
                    <a:pt x="2526" y="4666"/>
                    <a:pt x="2526" y="4817"/>
                    <a:pt x="2515" y="4979"/>
                  </a:cubicBezTo>
                  <a:cubicBezTo>
                    <a:pt x="2515" y="5004"/>
                    <a:pt x="2492" y="5027"/>
                    <a:pt x="2481" y="5038"/>
                  </a:cubicBezTo>
                  <a:cubicBezTo>
                    <a:pt x="2399" y="5062"/>
                    <a:pt x="2317" y="5074"/>
                    <a:pt x="2234" y="5074"/>
                  </a:cubicBezTo>
                  <a:cubicBezTo>
                    <a:pt x="2151" y="5074"/>
                    <a:pt x="2066" y="5062"/>
                    <a:pt x="1978" y="5038"/>
                  </a:cubicBezTo>
                  <a:cubicBezTo>
                    <a:pt x="1945" y="5027"/>
                    <a:pt x="1945" y="5004"/>
                    <a:pt x="1945" y="4957"/>
                  </a:cubicBezTo>
                  <a:cubicBezTo>
                    <a:pt x="1945" y="4457"/>
                    <a:pt x="1909" y="3957"/>
                    <a:pt x="1724" y="3479"/>
                  </a:cubicBezTo>
                  <a:cubicBezTo>
                    <a:pt x="1666" y="3339"/>
                    <a:pt x="1596" y="3211"/>
                    <a:pt x="1537" y="3082"/>
                  </a:cubicBezTo>
                  <a:cubicBezTo>
                    <a:pt x="1526" y="3060"/>
                    <a:pt x="1515" y="3038"/>
                    <a:pt x="1503" y="3013"/>
                  </a:cubicBezTo>
                  <a:close/>
                  <a:moveTo>
                    <a:pt x="1909" y="5074"/>
                  </a:moveTo>
                  <a:cubicBezTo>
                    <a:pt x="2018" y="5111"/>
                    <a:pt x="2131" y="5128"/>
                    <a:pt x="2244" y="5128"/>
                  </a:cubicBezTo>
                  <a:cubicBezTo>
                    <a:pt x="2348" y="5128"/>
                    <a:pt x="2451" y="5113"/>
                    <a:pt x="2551" y="5085"/>
                  </a:cubicBezTo>
                  <a:lnTo>
                    <a:pt x="2551" y="5085"/>
                  </a:lnTo>
                  <a:cubicBezTo>
                    <a:pt x="2465" y="5154"/>
                    <a:pt x="2342" y="5189"/>
                    <a:pt x="2223" y="5189"/>
                  </a:cubicBezTo>
                  <a:cubicBezTo>
                    <a:pt x="2100" y="5189"/>
                    <a:pt x="1980" y="5151"/>
                    <a:pt x="1909" y="5074"/>
                  </a:cubicBezTo>
                  <a:close/>
                  <a:moveTo>
                    <a:pt x="2621" y="5155"/>
                  </a:moveTo>
                  <a:lnTo>
                    <a:pt x="2621" y="5166"/>
                  </a:lnTo>
                  <a:cubicBezTo>
                    <a:pt x="2654" y="5189"/>
                    <a:pt x="2886" y="5365"/>
                    <a:pt x="3180" y="5585"/>
                  </a:cubicBezTo>
                  <a:cubicBezTo>
                    <a:pt x="3493" y="5831"/>
                    <a:pt x="3864" y="6122"/>
                    <a:pt x="4144" y="6365"/>
                  </a:cubicBezTo>
                  <a:cubicBezTo>
                    <a:pt x="4227" y="6446"/>
                    <a:pt x="4283" y="6530"/>
                    <a:pt x="4331" y="6644"/>
                  </a:cubicBezTo>
                  <a:cubicBezTo>
                    <a:pt x="3621" y="6767"/>
                    <a:pt x="2928" y="6829"/>
                    <a:pt x="2237" y="6829"/>
                  </a:cubicBezTo>
                  <a:cubicBezTo>
                    <a:pt x="1545" y="6829"/>
                    <a:pt x="855" y="6767"/>
                    <a:pt x="151" y="6644"/>
                  </a:cubicBezTo>
                  <a:cubicBezTo>
                    <a:pt x="199" y="6530"/>
                    <a:pt x="258" y="6446"/>
                    <a:pt x="339" y="6365"/>
                  </a:cubicBezTo>
                  <a:cubicBezTo>
                    <a:pt x="596" y="6144"/>
                    <a:pt x="920" y="5876"/>
                    <a:pt x="1210" y="5644"/>
                  </a:cubicBezTo>
                  <a:cubicBezTo>
                    <a:pt x="1537" y="5387"/>
                    <a:pt x="1805" y="5189"/>
                    <a:pt x="1839" y="5166"/>
                  </a:cubicBezTo>
                  <a:lnTo>
                    <a:pt x="1839" y="5155"/>
                  </a:lnTo>
                  <a:cubicBezTo>
                    <a:pt x="1978" y="5189"/>
                    <a:pt x="2107" y="5247"/>
                    <a:pt x="2235" y="5247"/>
                  </a:cubicBezTo>
                  <a:cubicBezTo>
                    <a:pt x="2353" y="5247"/>
                    <a:pt x="2481" y="5189"/>
                    <a:pt x="2621" y="5155"/>
                  </a:cubicBezTo>
                  <a:close/>
                  <a:moveTo>
                    <a:pt x="4353" y="6703"/>
                  </a:moveTo>
                  <a:cubicBezTo>
                    <a:pt x="4353" y="6725"/>
                    <a:pt x="4367" y="6750"/>
                    <a:pt x="4367" y="6773"/>
                  </a:cubicBezTo>
                  <a:cubicBezTo>
                    <a:pt x="4202" y="6809"/>
                    <a:pt x="4062" y="6831"/>
                    <a:pt x="3853" y="6865"/>
                  </a:cubicBezTo>
                  <a:cubicBezTo>
                    <a:pt x="3783" y="6879"/>
                    <a:pt x="3750" y="6879"/>
                    <a:pt x="3669" y="6890"/>
                  </a:cubicBezTo>
                  <a:cubicBezTo>
                    <a:pt x="3353" y="6935"/>
                    <a:pt x="3202" y="6949"/>
                    <a:pt x="2875" y="6971"/>
                  </a:cubicBezTo>
                  <a:cubicBezTo>
                    <a:pt x="2805" y="6971"/>
                    <a:pt x="2772" y="6971"/>
                    <a:pt x="2702" y="6982"/>
                  </a:cubicBezTo>
                  <a:cubicBezTo>
                    <a:pt x="2539" y="6988"/>
                    <a:pt x="2419" y="6991"/>
                    <a:pt x="2300" y="6991"/>
                  </a:cubicBezTo>
                  <a:cubicBezTo>
                    <a:pt x="2180" y="6991"/>
                    <a:pt x="2061" y="6988"/>
                    <a:pt x="1897" y="6982"/>
                  </a:cubicBezTo>
                  <a:cubicBezTo>
                    <a:pt x="1828" y="6982"/>
                    <a:pt x="1794" y="6982"/>
                    <a:pt x="1724" y="6971"/>
                  </a:cubicBezTo>
                  <a:cubicBezTo>
                    <a:pt x="1397" y="6960"/>
                    <a:pt x="1246" y="6949"/>
                    <a:pt x="931" y="6912"/>
                  </a:cubicBezTo>
                  <a:cubicBezTo>
                    <a:pt x="850" y="6901"/>
                    <a:pt x="816" y="6890"/>
                    <a:pt x="746" y="6890"/>
                  </a:cubicBezTo>
                  <a:cubicBezTo>
                    <a:pt x="478" y="6843"/>
                    <a:pt x="327" y="6820"/>
                    <a:pt x="107" y="6773"/>
                  </a:cubicBezTo>
                  <a:cubicBezTo>
                    <a:pt x="118" y="6750"/>
                    <a:pt x="118" y="6725"/>
                    <a:pt x="129" y="6703"/>
                  </a:cubicBezTo>
                  <a:cubicBezTo>
                    <a:pt x="844" y="6826"/>
                    <a:pt x="1543" y="6887"/>
                    <a:pt x="2241" y="6887"/>
                  </a:cubicBezTo>
                  <a:cubicBezTo>
                    <a:pt x="2939" y="6887"/>
                    <a:pt x="3638" y="6826"/>
                    <a:pt x="4353" y="6703"/>
                  </a:cubicBezTo>
                  <a:close/>
                  <a:moveTo>
                    <a:pt x="4389" y="6831"/>
                  </a:moveTo>
                  <a:cubicBezTo>
                    <a:pt x="4389" y="6890"/>
                    <a:pt x="4401" y="6935"/>
                    <a:pt x="4401" y="6993"/>
                  </a:cubicBezTo>
                  <a:cubicBezTo>
                    <a:pt x="4308" y="7019"/>
                    <a:pt x="4250" y="7030"/>
                    <a:pt x="4132" y="7052"/>
                  </a:cubicBezTo>
                  <a:cubicBezTo>
                    <a:pt x="4157" y="7122"/>
                    <a:pt x="4157" y="7169"/>
                    <a:pt x="4169" y="7239"/>
                  </a:cubicBezTo>
                  <a:cubicBezTo>
                    <a:pt x="4099" y="7250"/>
                    <a:pt x="4051" y="7262"/>
                    <a:pt x="3981" y="7273"/>
                  </a:cubicBezTo>
                  <a:cubicBezTo>
                    <a:pt x="3959" y="7133"/>
                    <a:pt x="3948" y="7063"/>
                    <a:pt x="3923" y="6912"/>
                  </a:cubicBezTo>
                  <a:cubicBezTo>
                    <a:pt x="4110" y="6890"/>
                    <a:pt x="4238" y="6865"/>
                    <a:pt x="4389" y="6831"/>
                  </a:cubicBezTo>
                  <a:close/>
                  <a:moveTo>
                    <a:pt x="3864" y="6924"/>
                  </a:moveTo>
                  <a:cubicBezTo>
                    <a:pt x="3889" y="7074"/>
                    <a:pt x="3889" y="7144"/>
                    <a:pt x="3912" y="7284"/>
                  </a:cubicBezTo>
                  <a:cubicBezTo>
                    <a:pt x="3842" y="7298"/>
                    <a:pt x="3808" y="7298"/>
                    <a:pt x="3724" y="7309"/>
                  </a:cubicBezTo>
                  <a:cubicBezTo>
                    <a:pt x="3702" y="7169"/>
                    <a:pt x="3702" y="7100"/>
                    <a:pt x="3680" y="6949"/>
                  </a:cubicBezTo>
                  <a:cubicBezTo>
                    <a:pt x="3750" y="6949"/>
                    <a:pt x="3783" y="6935"/>
                    <a:pt x="3864" y="6924"/>
                  </a:cubicBezTo>
                  <a:close/>
                  <a:moveTo>
                    <a:pt x="735" y="6949"/>
                  </a:moveTo>
                  <a:cubicBezTo>
                    <a:pt x="816" y="6960"/>
                    <a:pt x="850" y="6960"/>
                    <a:pt x="920" y="6971"/>
                  </a:cubicBezTo>
                  <a:cubicBezTo>
                    <a:pt x="897" y="7111"/>
                    <a:pt x="897" y="7181"/>
                    <a:pt x="875" y="7332"/>
                  </a:cubicBezTo>
                  <a:cubicBezTo>
                    <a:pt x="805" y="7320"/>
                    <a:pt x="758" y="7309"/>
                    <a:pt x="688" y="7298"/>
                  </a:cubicBezTo>
                  <a:cubicBezTo>
                    <a:pt x="710" y="7158"/>
                    <a:pt x="710" y="7088"/>
                    <a:pt x="735" y="6949"/>
                  </a:cubicBezTo>
                  <a:close/>
                  <a:moveTo>
                    <a:pt x="1897" y="7041"/>
                  </a:moveTo>
                  <a:cubicBezTo>
                    <a:pt x="1897" y="7192"/>
                    <a:pt x="1897" y="7262"/>
                    <a:pt x="1886" y="7401"/>
                  </a:cubicBezTo>
                  <a:lnTo>
                    <a:pt x="1699" y="7401"/>
                  </a:lnTo>
                  <a:cubicBezTo>
                    <a:pt x="1699" y="7250"/>
                    <a:pt x="1713" y="7181"/>
                    <a:pt x="1713" y="7041"/>
                  </a:cubicBezTo>
                  <a:close/>
                  <a:moveTo>
                    <a:pt x="2886" y="7030"/>
                  </a:moveTo>
                  <a:cubicBezTo>
                    <a:pt x="2886" y="7169"/>
                    <a:pt x="2900" y="7250"/>
                    <a:pt x="2900" y="7390"/>
                  </a:cubicBezTo>
                  <a:cubicBezTo>
                    <a:pt x="2830" y="7390"/>
                    <a:pt x="2794" y="7401"/>
                    <a:pt x="2713" y="7401"/>
                  </a:cubicBezTo>
                  <a:cubicBezTo>
                    <a:pt x="2713" y="7250"/>
                    <a:pt x="2702" y="7181"/>
                    <a:pt x="2702" y="7041"/>
                  </a:cubicBezTo>
                  <a:cubicBezTo>
                    <a:pt x="2772" y="7041"/>
                    <a:pt x="2805" y="7030"/>
                    <a:pt x="2886" y="7030"/>
                  </a:cubicBezTo>
                  <a:close/>
                  <a:moveTo>
                    <a:pt x="221" y="7088"/>
                  </a:moveTo>
                  <a:cubicBezTo>
                    <a:pt x="302" y="7100"/>
                    <a:pt x="339" y="7111"/>
                    <a:pt x="420" y="7122"/>
                  </a:cubicBezTo>
                  <a:cubicBezTo>
                    <a:pt x="397" y="7273"/>
                    <a:pt x="386" y="7343"/>
                    <a:pt x="361" y="7494"/>
                  </a:cubicBezTo>
                  <a:cubicBezTo>
                    <a:pt x="258" y="7471"/>
                    <a:pt x="188" y="7460"/>
                    <a:pt x="107" y="7449"/>
                  </a:cubicBezTo>
                  <a:cubicBezTo>
                    <a:pt x="93" y="7379"/>
                    <a:pt x="93" y="7320"/>
                    <a:pt x="82" y="7262"/>
                  </a:cubicBezTo>
                  <a:lnTo>
                    <a:pt x="82" y="7262"/>
                  </a:lnTo>
                  <a:cubicBezTo>
                    <a:pt x="107" y="7273"/>
                    <a:pt x="140" y="7273"/>
                    <a:pt x="177" y="7284"/>
                  </a:cubicBezTo>
                  <a:cubicBezTo>
                    <a:pt x="199" y="7203"/>
                    <a:pt x="199" y="7169"/>
                    <a:pt x="221" y="7088"/>
                  </a:cubicBezTo>
                  <a:close/>
                  <a:moveTo>
                    <a:pt x="4401" y="7063"/>
                  </a:moveTo>
                  <a:cubicBezTo>
                    <a:pt x="4412" y="7088"/>
                    <a:pt x="4412" y="7111"/>
                    <a:pt x="4401" y="7133"/>
                  </a:cubicBezTo>
                  <a:cubicBezTo>
                    <a:pt x="4401" y="7239"/>
                    <a:pt x="4389" y="7343"/>
                    <a:pt x="4367" y="7449"/>
                  </a:cubicBezTo>
                  <a:cubicBezTo>
                    <a:pt x="4250" y="7471"/>
                    <a:pt x="4169" y="7482"/>
                    <a:pt x="4018" y="7508"/>
                  </a:cubicBezTo>
                  <a:cubicBezTo>
                    <a:pt x="4004" y="7438"/>
                    <a:pt x="4004" y="7401"/>
                    <a:pt x="3993" y="7332"/>
                  </a:cubicBezTo>
                  <a:cubicBezTo>
                    <a:pt x="4088" y="7320"/>
                    <a:pt x="4144" y="7309"/>
                    <a:pt x="4250" y="7284"/>
                  </a:cubicBezTo>
                  <a:cubicBezTo>
                    <a:pt x="4238" y="7214"/>
                    <a:pt x="4227" y="7169"/>
                    <a:pt x="4213" y="7100"/>
                  </a:cubicBezTo>
                  <a:cubicBezTo>
                    <a:pt x="4297" y="7088"/>
                    <a:pt x="4331" y="7074"/>
                    <a:pt x="4401" y="7063"/>
                  </a:cubicBezTo>
                  <a:close/>
                  <a:moveTo>
                    <a:pt x="1210" y="7228"/>
                  </a:moveTo>
                  <a:cubicBezTo>
                    <a:pt x="1294" y="7239"/>
                    <a:pt x="1339" y="7239"/>
                    <a:pt x="1420" y="7239"/>
                  </a:cubicBezTo>
                  <a:cubicBezTo>
                    <a:pt x="1409" y="7390"/>
                    <a:pt x="1409" y="7460"/>
                    <a:pt x="1397" y="7611"/>
                  </a:cubicBezTo>
                  <a:cubicBezTo>
                    <a:pt x="1199" y="7600"/>
                    <a:pt x="1107" y="7589"/>
                    <a:pt x="908" y="7563"/>
                  </a:cubicBezTo>
                  <a:cubicBezTo>
                    <a:pt x="920" y="7494"/>
                    <a:pt x="920" y="7460"/>
                    <a:pt x="931" y="7390"/>
                  </a:cubicBezTo>
                  <a:cubicBezTo>
                    <a:pt x="1037" y="7401"/>
                    <a:pt x="1084" y="7413"/>
                    <a:pt x="1188" y="7424"/>
                  </a:cubicBezTo>
                  <a:cubicBezTo>
                    <a:pt x="1199" y="7343"/>
                    <a:pt x="1199" y="7309"/>
                    <a:pt x="1210" y="7228"/>
                  </a:cubicBezTo>
                  <a:close/>
                  <a:moveTo>
                    <a:pt x="3423" y="7214"/>
                  </a:moveTo>
                  <a:cubicBezTo>
                    <a:pt x="3445" y="7354"/>
                    <a:pt x="3445" y="7438"/>
                    <a:pt x="3470" y="7577"/>
                  </a:cubicBezTo>
                  <a:cubicBezTo>
                    <a:pt x="3272" y="7600"/>
                    <a:pt x="3180" y="7611"/>
                    <a:pt x="2981" y="7622"/>
                  </a:cubicBezTo>
                  <a:cubicBezTo>
                    <a:pt x="2981" y="7552"/>
                    <a:pt x="2981" y="7519"/>
                    <a:pt x="2970" y="7449"/>
                  </a:cubicBezTo>
                  <a:cubicBezTo>
                    <a:pt x="3074" y="7438"/>
                    <a:pt x="3132" y="7438"/>
                    <a:pt x="3236" y="7424"/>
                  </a:cubicBezTo>
                  <a:cubicBezTo>
                    <a:pt x="3224" y="7343"/>
                    <a:pt x="3224" y="7309"/>
                    <a:pt x="3213" y="7228"/>
                  </a:cubicBezTo>
                  <a:cubicBezTo>
                    <a:pt x="3294" y="7228"/>
                    <a:pt x="3342" y="7214"/>
                    <a:pt x="3423" y="7214"/>
                  </a:cubicBezTo>
                  <a:close/>
                  <a:moveTo>
                    <a:pt x="93" y="6831"/>
                  </a:moveTo>
                  <a:cubicBezTo>
                    <a:pt x="302" y="6879"/>
                    <a:pt x="442" y="6901"/>
                    <a:pt x="677" y="6935"/>
                  </a:cubicBezTo>
                  <a:cubicBezTo>
                    <a:pt x="629" y="7214"/>
                    <a:pt x="618" y="7354"/>
                    <a:pt x="570" y="7633"/>
                  </a:cubicBezTo>
                  <a:cubicBezTo>
                    <a:pt x="408" y="7611"/>
                    <a:pt x="269" y="7589"/>
                    <a:pt x="140" y="7563"/>
                  </a:cubicBezTo>
                  <a:cubicBezTo>
                    <a:pt x="129" y="7552"/>
                    <a:pt x="129" y="7530"/>
                    <a:pt x="118" y="7508"/>
                  </a:cubicBezTo>
                  <a:lnTo>
                    <a:pt x="118" y="7508"/>
                  </a:lnTo>
                  <a:cubicBezTo>
                    <a:pt x="210" y="7530"/>
                    <a:pt x="302" y="7541"/>
                    <a:pt x="420" y="7563"/>
                  </a:cubicBezTo>
                  <a:cubicBezTo>
                    <a:pt x="456" y="7368"/>
                    <a:pt x="467" y="7273"/>
                    <a:pt x="501" y="7074"/>
                  </a:cubicBezTo>
                  <a:cubicBezTo>
                    <a:pt x="361" y="7052"/>
                    <a:pt x="302" y="7041"/>
                    <a:pt x="163" y="7019"/>
                  </a:cubicBezTo>
                  <a:cubicBezTo>
                    <a:pt x="151" y="7100"/>
                    <a:pt x="140" y="7133"/>
                    <a:pt x="129" y="7203"/>
                  </a:cubicBezTo>
                  <a:lnTo>
                    <a:pt x="82" y="7203"/>
                  </a:lnTo>
                  <a:cubicBezTo>
                    <a:pt x="70" y="7181"/>
                    <a:pt x="70" y="7158"/>
                    <a:pt x="70" y="7133"/>
                  </a:cubicBezTo>
                  <a:cubicBezTo>
                    <a:pt x="70" y="7030"/>
                    <a:pt x="82" y="6924"/>
                    <a:pt x="93" y="6831"/>
                  </a:cubicBezTo>
                  <a:close/>
                  <a:moveTo>
                    <a:pt x="2423" y="7273"/>
                  </a:moveTo>
                  <a:cubicBezTo>
                    <a:pt x="2434" y="7424"/>
                    <a:pt x="2434" y="7494"/>
                    <a:pt x="2434" y="7647"/>
                  </a:cubicBezTo>
                  <a:lnTo>
                    <a:pt x="1945" y="7647"/>
                  </a:lnTo>
                  <a:cubicBezTo>
                    <a:pt x="1945" y="7577"/>
                    <a:pt x="1945" y="7541"/>
                    <a:pt x="1956" y="7471"/>
                  </a:cubicBezTo>
                  <a:lnTo>
                    <a:pt x="2213" y="7471"/>
                  </a:lnTo>
                  <a:lnTo>
                    <a:pt x="2213" y="7273"/>
                  </a:lnTo>
                  <a:close/>
                  <a:moveTo>
                    <a:pt x="3923" y="7343"/>
                  </a:moveTo>
                  <a:cubicBezTo>
                    <a:pt x="3934" y="7438"/>
                    <a:pt x="3948" y="7482"/>
                    <a:pt x="3959" y="7577"/>
                  </a:cubicBezTo>
                  <a:cubicBezTo>
                    <a:pt x="4121" y="7552"/>
                    <a:pt x="4227" y="7530"/>
                    <a:pt x="4353" y="7508"/>
                  </a:cubicBezTo>
                  <a:lnTo>
                    <a:pt x="4353" y="7508"/>
                  </a:lnTo>
                  <a:cubicBezTo>
                    <a:pt x="4353" y="7530"/>
                    <a:pt x="4353" y="7541"/>
                    <a:pt x="4342" y="7563"/>
                  </a:cubicBezTo>
                  <a:cubicBezTo>
                    <a:pt x="4169" y="7600"/>
                    <a:pt x="4004" y="7622"/>
                    <a:pt x="3772" y="7658"/>
                  </a:cubicBezTo>
                  <a:cubicBezTo>
                    <a:pt x="3761" y="7541"/>
                    <a:pt x="3750" y="7482"/>
                    <a:pt x="3738" y="7368"/>
                  </a:cubicBezTo>
                  <a:cubicBezTo>
                    <a:pt x="3808" y="7368"/>
                    <a:pt x="3853" y="7354"/>
                    <a:pt x="3923" y="7343"/>
                  </a:cubicBezTo>
                  <a:close/>
                  <a:moveTo>
                    <a:pt x="978" y="6971"/>
                  </a:moveTo>
                  <a:cubicBezTo>
                    <a:pt x="1246" y="7005"/>
                    <a:pt x="1386" y="7019"/>
                    <a:pt x="1654" y="7030"/>
                  </a:cubicBezTo>
                  <a:cubicBezTo>
                    <a:pt x="1643" y="7320"/>
                    <a:pt x="1629" y="7460"/>
                    <a:pt x="1618" y="7739"/>
                  </a:cubicBezTo>
                  <a:cubicBezTo>
                    <a:pt x="1224" y="7717"/>
                    <a:pt x="1026" y="7703"/>
                    <a:pt x="640" y="7647"/>
                  </a:cubicBezTo>
                  <a:cubicBezTo>
                    <a:pt x="651" y="7530"/>
                    <a:pt x="665" y="7471"/>
                    <a:pt x="677" y="7368"/>
                  </a:cubicBezTo>
                  <a:cubicBezTo>
                    <a:pt x="758" y="7379"/>
                    <a:pt x="791" y="7379"/>
                    <a:pt x="875" y="7390"/>
                  </a:cubicBezTo>
                  <a:cubicBezTo>
                    <a:pt x="861" y="7482"/>
                    <a:pt x="850" y="7530"/>
                    <a:pt x="839" y="7622"/>
                  </a:cubicBezTo>
                  <a:cubicBezTo>
                    <a:pt x="1084" y="7647"/>
                    <a:pt x="1210" y="7658"/>
                    <a:pt x="1456" y="7681"/>
                  </a:cubicBezTo>
                  <a:cubicBezTo>
                    <a:pt x="1467" y="7482"/>
                    <a:pt x="1478" y="7379"/>
                    <a:pt x="1490" y="7192"/>
                  </a:cubicBezTo>
                  <a:cubicBezTo>
                    <a:pt x="1350" y="7181"/>
                    <a:pt x="1294" y="7169"/>
                    <a:pt x="1154" y="7158"/>
                  </a:cubicBezTo>
                  <a:cubicBezTo>
                    <a:pt x="1140" y="7239"/>
                    <a:pt x="1140" y="7273"/>
                    <a:pt x="1129" y="7354"/>
                  </a:cubicBezTo>
                  <a:cubicBezTo>
                    <a:pt x="1059" y="7343"/>
                    <a:pt x="1015" y="7343"/>
                    <a:pt x="945" y="7332"/>
                  </a:cubicBezTo>
                  <a:cubicBezTo>
                    <a:pt x="956" y="7192"/>
                    <a:pt x="967" y="7122"/>
                    <a:pt x="978" y="6971"/>
                  </a:cubicBezTo>
                  <a:close/>
                  <a:moveTo>
                    <a:pt x="3621" y="6960"/>
                  </a:moveTo>
                  <a:cubicBezTo>
                    <a:pt x="3655" y="7239"/>
                    <a:pt x="3669" y="7379"/>
                    <a:pt x="3702" y="7658"/>
                  </a:cubicBezTo>
                  <a:cubicBezTo>
                    <a:pt x="3319" y="7717"/>
                    <a:pt x="3121" y="7728"/>
                    <a:pt x="2724" y="7751"/>
                  </a:cubicBezTo>
                  <a:cubicBezTo>
                    <a:pt x="2724" y="7633"/>
                    <a:pt x="2724" y="7577"/>
                    <a:pt x="2713" y="7460"/>
                  </a:cubicBezTo>
                  <a:cubicBezTo>
                    <a:pt x="2794" y="7460"/>
                    <a:pt x="2830" y="7460"/>
                    <a:pt x="2912" y="7449"/>
                  </a:cubicBezTo>
                  <a:cubicBezTo>
                    <a:pt x="2912" y="7541"/>
                    <a:pt x="2923" y="7589"/>
                    <a:pt x="2923" y="7681"/>
                  </a:cubicBezTo>
                  <a:cubicBezTo>
                    <a:pt x="3166" y="7670"/>
                    <a:pt x="3294" y="7658"/>
                    <a:pt x="3540" y="7633"/>
                  </a:cubicBezTo>
                  <a:cubicBezTo>
                    <a:pt x="3515" y="7438"/>
                    <a:pt x="3504" y="7343"/>
                    <a:pt x="3481" y="7144"/>
                  </a:cubicBezTo>
                  <a:cubicBezTo>
                    <a:pt x="3353" y="7158"/>
                    <a:pt x="3283" y="7169"/>
                    <a:pt x="3143" y="7181"/>
                  </a:cubicBezTo>
                  <a:cubicBezTo>
                    <a:pt x="3155" y="7250"/>
                    <a:pt x="3155" y="7298"/>
                    <a:pt x="3166" y="7368"/>
                  </a:cubicBezTo>
                  <a:cubicBezTo>
                    <a:pt x="3085" y="7379"/>
                    <a:pt x="3051" y="7379"/>
                    <a:pt x="2970" y="7390"/>
                  </a:cubicBezTo>
                  <a:cubicBezTo>
                    <a:pt x="2956" y="7239"/>
                    <a:pt x="2956" y="7169"/>
                    <a:pt x="2945" y="7030"/>
                  </a:cubicBezTo>
                  <a:cubicBezTo>
                    <a:pt x="3213" y="7005"/>
                    <a:pt x="3353" y="6993"/>
                    <a:pt x="3621" y="6960"/>
                  </a:cubicBezTo>
                  <a:close/>
                  <a:moveTo>
                    <a:pt x="2632" y="7041"/>
                  </a:moveTo>
                  <a:cubicBezTo>
                    <a:pt x="2643" y="7320"/>
                    <a:pt x="2654" y="7471"/>
                    <a:pt x="2666" y="7751"/>
                  </a:cubicBezTo>
                  <a:cubicBezTo>
                    <a:pt x="2503" y="7755"/>
                    <a:pt x="2373" y="7758"/>
                    <a:pt x="2249" y="7758"/>
                  </a:cubicBezTo>
                  <a:cubicBezTo>
                    <a:pt x="2073" y="7758"/>
                    <a:pt x="1909" y="7752"/>
                    <a:pt x="1677" y="7739"/>
                  </a:cubicBezTo>
                  <a:cubicBezTo>
                    <a:pt x="1688" y="7633"/>
                    <a:pt x="1688" y="7577"/>
                    <a:pt x="1699" y="7460"/>
                  </a:cubicBezTo>
                  <a:lnTo>
                    <a:pt x="1886" y="7460"/>
                  </a:lnTo>
                  <a:cubicBezTo>
                    <a:pt x="1886" y="7563"/>
                    <a:pt x="1886" y="7611"/>
                    <a:pt x="1875" y="7703"/>
                  </a:cubicBezTo>
                  <a:lnTo>
                    <a:pt x="2504" y="7703"/>
                  </a:lnTo>
                  <a:cubicBezTo>
                    <a:pt x="2492" y="7508"/>
                    <a:pt x="2492" y="7401"/>
                    <a:pt x="2492" y="7214"/>
                  </a:cubicBezTo>
                  <a:lnTo>
                    <a:pt x="2154" y="7214"/>
                  </a:lnTo>
                  <a:lnTo>
                    <a:pt x="2154" y="7413"/>
                  </a:lnTo>
                  <a:cubicBezTo>
                    <a:pt x="2073" y="7413"/>
                    <a:pt x="2026" y="7413"/>
                    <a:pt x="1956" y="7401"/>
                  </a:cubicBezTo>
                  <a:cubicBezTo>
                    <a:pt x="1956" y="7262"/>
                    <a:pt x="1956" y="7192"/>
                    <a:pt x="1967" y="7041"/>
                  </a:cubicBezTo>
                  <a:cubicBezTo>
                    <a:pt x="2101" y="7047"/>
                    <a:pt x="2201" y="7049"/>
                    <a:pt x="2300" y="7049"/>
                  </a:cubicBezTo>
                  <a:cubicBezTo>
                    <a:pt x="2399" y="7049"/>
                    <a:pt x="2498" y="7047"/>
                    <a:pt x="2632" y="7041"/>
                  </a:cubicBezTo>
                  <a:close/>
                  <a:moveTo>
                    <a:pt x="4331" y="7611"/>
                  </a:moveTo>
                  <a:cubicBezTo>
                    <a:pt x="4331" y="7622"/>
                    <a:pt x="4320" y="7647"/>
                    <a:pt x="4320" y="7670"/>
                  </a:cubicBezTo>
                  <a:cubicBezTo>
                    <a:pt x="3621" y="7785"/>
                    <a:pt x="2931" y="7843"/>
                    <a:pt x="2241" y="7843"/>
                  </a:cubicBezTo>
                  <a:cubicBezTo>
                    <a:pt x="1551" y="7843"/>
                    <a:pt x="861" y="7785"/>
                    <a:pt x="163" y="7670"/>
                  </a:cubicBezTo>
                  <a:cubicBezTo>
                    <a:pt x="163" y="7647"/>
                    <a:pt x="151" y="7622"/>
                    <a:pt x="140" y="7611"/>
                  </a:cubicBezTo>
                  <a:lnTo>
                    <a:pt x="140" y="7611"/>
                  </a:lnTo>
                  <a:cubicBezTo>
                    <a:pt x="841" y="7725"/>
                    <a:pt x="1528" y="7781"/>
                    <a:pt x="2214" y="7781"/>
                  </a:cubicBezTo>
                  <a:cubicBezTo>
                    <a:pt x="2917" y="7781"/>
                    <a:pt x="3618" y="7723"/>
                    <a:pt x="4331" y="7611"/>
                  </a:cubicBezTo>
                  <a:close/>
                  <a:moveTo>
                    <a:pt x="188" y="7739"/>
                  </a:moveTo>
                  <a:cubicBezTo>
                    <a:pt x="881" y="7850"/>
                    <a:pt x="1561" y="7905"/>
                    <a:pt x="2242" y="7905"/>
                  </a:cubicBezTo>
                  <a:cubicBezTo>
                    <a:pt x="2923" y="7905"/>
                    <a:pt x="3604" y="7850"/>
                    <a:pt x="4297" y="7739"/>
                  </a:cubicBezTo>
                  <a:lnTo>
                    <a:pt x="4297" y="7739"/>
                  </a:lnTo>
                  <a:cubicBezTo>
                    <a:pt x="4121" y="8262"/>
                    <a:pt x="3761" y="8787"/>
                    <a:pt x="3272" y="9195"/>
                  </a:cubicBezTo>
                  <a:cubicBezTo>
                    <a:pt x="3261" y="9206"/>
                    <a:pt x="3236" y="9217"/>
                    <a:pt x="3224" y="9228"/>
                  </a:cubicBezTo>
                  <a:lnTo>
                    <a:pt x="3213" y="9228"/>
                  </a:lnTo>
                  <a:cubicBezTo>
                    <a:pt x="3202" y="9254"/>
                    <a:pt x="3085" y="9309"/>
                    <a:pt x="2886" y="9368"/>
                  </a:cubicBezTo>
                  <a:cubicBezTo>
                    <a:pt x="2817" y="9393"/>
                    <a:pt x="2747" y="9404"/>
                    <a:pt x="2654" y="9427"/>
                  </a:cubicBezTo>
                  <a:cubicBezTo>
                    <a:pt x="2537" y="9438"/>
                    <a:pt x="2411" y="9449"/>
                    <a:pt x="2258" y="9449"/>
                  </a:cubicBezTo>
                  <a:lnTo>
                    <a:pt x="2235" y="9449"/>
                  </a:lnTo>
                  <a:cubicBezTo>
                    <a:pt x="2062" y="9449"/>
                    <a:pt x="1909" y="9438"/>
                    <a:pt x="1783" y="9416"/>
                  </a:cubicBezTo>
                  <a:cubicBezTo>
                    <a:pt x="1688" y="9393"/>
                    <a:pt x="1607" y="9379"/>
                    <a:pt x="1537" y="9357"/>
                  </a:cubicBezTo>
                  <a:cubicBezTo>
                    <a:pt x="1375" y="9298"/>
                    <a:pt x="1280" y="9240"/>
                    <a:pt x="1258" y="9228"/>
                  </a:cubicBezTo>
                  <a:cubicBezTo>
                    <a:pt x="1246" y="9217"/>
                    <a:pt x="1224" y="9206"/>
                    <a:pt x="1210" y="9195"/>
                  </a:cubicBezTo>
                  <a:cubicBezTo>
                    <a:pt x="721" y="8787"/>
                    <a:pt x="361" y="8262"/>
                    <a:pt x="188" y="7739"/>
                  </a:cubicBezTo>
                  <a:close/>
                  <a:moveTo>
                    <a:pt x="3224" y="9309"/>
                  </a:moveTo>
                  <a:lnTo>
                    <a:pt x="3224" y="9309"/>
                  </a:lnTo>
                  <a:cubicBezTo>
                    <a:pt x="3155" y="9438"/>
                    <a:pt x="2772" y="9578"/>
                    <a:pt x="2235" y="9578"/>
                  </a:cubicBezTo>
                  <a:cubicBezTo>
                    <a:pt x="1713" y="9578"/>
                    <a:pt x="1327" y="9438"/>
                    <a:pt x="1258" y="9309"/>
                  </a:cubicBezTo>
                  <a:lnTo>
                    <a:pt x="1258" y="9309"/>
                  </a:lnTo>
                  <a:cubicBezTo>
                    <a:pt x="1364" y="9368"/>
                    <a:pt x="1677" y="9519"/>
                    <a:pt x="2213" y="9519"/>
                  </a:cubicBezTo>
                  <a:lnTo>
                    <a:pt x="2258" y="9519"/>
                  </a:lnTo>
                  <a:cubicBezTo>
                    <a:pt x="2805" y="9519"/>
                    <a:pt x="3110" y="9368"/>
                    <a:pt x="3224" y="9309"/>
                  </a:cubicBezTo>
                  <a:close/>
                  <a:moveTo>
                    <a:pt x="1793" y="0"/>
                  </a:moveTo>
                  <a:cubicBezTo>
                    <a:pt x="1750" y="0"/>
                    <a:pt x="1705" y="23"/>
                    <a:pt x="1666" y="68"/>
                  </a:cubicBezTo>
                  <a:cubicBezTo>
                    <a:pt x="1618" y="149"/>
                    <a:pt x="1607" y="230"/>
                    <a:pt x="1629" y="325"/>
                  </a:cubicBezTo>
                  <a:cubicBezTo>
                    <a:pt x="1643" y="370"/>
                    <a:pt x="1643" y="428"/>
                    <a:pt x="1629" y="476"/>
                  </a:cubicBezTo>
                  <a:cubicBezTo>
                    <a:pt x="1607" y="546"/>
                    <a:pt x="1629" y="604"/>
                    <a:pt x="1688" y="649"/>
                  </a:cubicBezTo>
                  <a:cubicBezTo>
                    <a:pt x="1713" y="674"/>
                    <a:pt x="1735" y="697"/>
                    <a:pt x="1735" y="733"/>
                  </a:cubicBezTo>
                  <a:cubicBezTo>
                    <a:pt x="1758" y="825"/>
                    <a:pt x="1805" y="884"/>
                    <a:pt x="1897" y="906"/>
                  </a:cubicBezTo>
                  <a:cubicBezTo>
                    <a:pt x="1923" y="906"/>
                    <a:pt x="1945" y="917"/>
                    <a:pt x="1945" y="928"/>
                  </a:cubicBezTo>
                  <a:cubicBezTo>
                    <a:pt x="1978" y="1057"/>
                    <a:pt x="2015" y="1174"/>
                    <a:pt x="2048" y="1303"/>
                  </a:cubicBezTo>
                  <a:cubicBezTo>
                    <a:pt x="1967" y="1244"/>
                    <a:pt x="1886" y="1197"/>
                    <a:pt x="1805" y="1163"/>
                  </a:cubicBezTo>
                  <a:cubicBezTo>
                    <a:pt x="1787" y="1158"/>
                    <a:pt x="1764" y="1155"/>
                    <a:pt x="1744" y="1155"/>
                  </a:cubicBezTo>
                  <a:cubicBezTo>
                    <a:pt x="1724" y="1155"/>
                    <a:pt x="1706" y="1158"/>
                    <a:pt x="1699" y="1163"/>
                  </a:cubicBezTo>
                  <a:cubicBezTo>
                    <a:pt x="1677" y="1185"/>
                    <a:pt x="1677" y="1244"/>
                    <a:pt x="1699" y="1266"/>
                  </a:cubicBezTo>
                  <a:cubicBezTo>
                    <a:pt x="1769" y="1417"/>
                    <a:pt x="1875" y="1535"/>
                    <a:pt x="2048" y="1557"/>
                  </a:cubicBezTo>
                  <a:cubicBezTo>
                    <a:pt x="2062" y="1557"/>
                    <a:pt x="2096" y="1582"/>
                    <a:pt x="2096" y="1593"/>
                  </a:cubicBezTo>
                  <a:cubicBezTo>
                    <a:pt x="2107" y="1641"/>
                    <a:pt x="2107" y="1686"/>
                    <a:pt x="2118" y="1744"/>
                  </a:cubicBezTo>
                  <a:cubicBezTo>
                    <a:pt x="2048" y="1697"/>
                    <a:pt x="1992" y="1652"/>
                    <a:pt x="1934" y="1616"/>
                  </a:cubicBezTo>
                  <a:cubicBezTo>
                    <a:pt x="1916" y="1610"/>
                    <a:pt x="1898" y="1610"/>
                    <a:pt x="1881" y="1610"/>
                  </a:cubicBezTo>
                  <a:cubicBezTo>
                    <a:pt x="1863" y="1610"/>
                    <a:pt x="1846" y="1610"/>
                    <a:pt x="1828" y="1605"/>
                  </a:cubicBezTo>
                  <a:lnTo>
                    <a:pt x="1828" y="1605"/>
                  </a:lnTo>
                  <a:cubicBezTo>
                    <a:pt x="1828" y="1652"/>
                    <a:pt x="1816" y="1686"/>
                    <a:pt x="1839" y="1722"/>
                  </a:cubicBezTo>
                  <a:cubicBezTo>
                    <a:pt x="1875" y="1803"/>
                    <a:pt x="1934" y="1873"/>
                    <a:pt x="1978" y="1931"/>
                  </a:cubicBezTo>
                  <a:cubicBezTo>
                    <a:pt x="1934" y="2035"/>
                    <a:pt x="1886" y="2130"/>
                    <a:pt x="1839" y="2222"/>
                  </a:cubicBezTo>
                  <a:cubicBezTo>
                    <a:pt x="1816" y="2186"/>
                    <a:pt x="1794" y="2152"/>
                    <a:pt x="1758" y="2116"/>
                  </a:cubicBezTo>
                  <a:cubicBezTo>
                    <a:pt x="1735" y="2082"/>
                    <a:pt x="1735" y="2060"/>
                    <a:pt x="1747" y="2012"/>
                  </a:cubicBezTo>
                  <a:cubicBezTo>
                    <a:pt x="1794" y="1906"/>
                    <a:pt x="1735" y="1814"/>
                    <a:pt x="1713" y="1711"/>
                  </a:cubicBezTo>
                  <a:cubicBezTo>
                    <a:pt x="1699" y="1697"/>
                    <a:pt x="1666" y="1686"/>
                    <a:pt x="1629" y="1674"/>
                  </a:cubicBezTo>
                  <a:cubicBezTo>
                    <a:pt x="1618" y="1663"/>
                    <a:pt x="1585" y="1652"/>
                    <a:pt x="1573" y="1627"/>
                  </a:cubicBezTo>
                  <a:cubicBezTo>
                    <a:pt x="1520" y="1533"/>
                    <a:pt x="1449" y="1486"/>
                    <a:pt x="1349" y="1486"/>
                  </a:cubicBezTo>
                  <a:cubicBezTo>
                    <a:pt x="1338" y="1486"/>
                    <a:pt x="1328" y="1486"/>
                    <a:pt x="1316" y="1487"/>
                  </a:cubicBezTo>
                  <a:cubicBezTo>
                    <a:pt x="1294" y="1417"/>
                    <a:pt x="1269" y="1347"/>
                    <a:pt x="1246" y="1278"/>
                  </a:cubicBezTo>
                  <a:cubicBezTo>
                    <a:pt x="1235" y="1255"/>
                    <a:pt x="1210" y="1222"/>
                    <a:pt x="1188" y="1222"/>
                  </a:cubicBezTo>
                  <a:cubicBezTo>
                    <a:pt x="1177" y="1222"/>
                    <a:pt x="1140" y="1244"/>
                    <a:pt x="1129" y="1266"/>
                  </a:cubicBezTo>
                  <a:cubicBezTo>
                    <a:pt x="1107" y="1325"/>
                    <a:pt x="1084" y="1384"/>
                    <a:pt x="1084" y="1442"/>
                  </a:cubicBezTo>
                  <a:cubicBezTo>
                    <a:pt x="1070" y="1535"/>
                    <a:pt x="1084" y="1641"/>
                    <a:pt x="1084" y="1733"/>
                  </a:cubicBezTo>
                  <a:cubicBezTo>
                    <a:pt x="1070" y="1744"/>
                    <a:pt x="1070" y="1744"/>
                    <a:pt x="1059" y="1744"/>
                  </a:cubicBezTo>
                  <a:cubicBezTo>
                    <a:pt x="1015" y="1686"/>
                    <a:pt x="967" y="1627"/>
                    <a:pt x="920" y="1571"/>
                  </a:cubicBezTo>
                  <a:cubicBezTo>
                    <a:pt x="1048" y="1454"/>
                    <a:pt x="1026" y="1325"/>
                    <a:pt x="861" y="1266"/>
                  </a:cubicBezTo>
                  <a:cubicBezTo>
                    <a:pt x="850" y="1266"/>
                    <a:pt x="827" y="1255"/>
                    <a:pt x="827" y="1244"/>
                  </a:cubicBezTo>
                  <a:cubicBezTo>
                    <a:pt x="816" y="1127"/>
                    <a:pt x="721" y="1082"/>
                    <a:pt x="651" y="1012"/>
                  </a:cubicBezTo>
                  <a:cubicBezTo>
                    <a:pt x="618" y="979"/>
                    <a:pt x="576" y="961"/>
                    <a:pt x="537" y="961"/>
                  </a:cubicBezTo>
                  <a:cubicBezTo>
                    <a:pt x="495" y="961"/>
                    <a:pt x="455" y="981"/>
                    <a:pt x="431" y="1023"/>
                  </a:cubicBezTo>
                  <a:cubicBezTo>
                    <a:pt x="408" y="1082"/>
                    <a:pt x="408" y="1138"/>
                    <a:pt x="408" y="1208"/>
                  </a:cubicBezTo>
                  <a:cubicBezTo>
                    <a:pt x="408" y="1222"/>
                    <a:pt x="420" y="1255"/>
                    <a:pt x="420" y="1278"/>
                  </a:cubicBezTo>
                  <a:cubicBezTo>
                    <a:pt x="420" y="1336"/>
                    <a:pt x="456" y="1384"/>
                    <a:pt x="512" y="1417"/>
                  </a:cubicBezTo>
                  <a:cubicBezTo>
                    <a:pt x="537" y="1431"/>
                    <a:pt x="559" y="1454"/>
                    <a:pt x="570" y="1487"/>
                  </a:cubicBezTo>
                  <a:cubicBezTo>
                    <a:pt x="607" y="1582"/>
                    <a:pt x="721" y="1663"/>
                    <a:pt x="805" y="1663"/>
                  </a:cubicBezTo>
                  <a:cubicBezTo>
                    <a:pt x="828" y="1661"/>
                    <a:pt x="846" y="1660"/>
                    <a:pt x="862" y="1660"/>
                  </a:cubicBezTo>
                  <a:cubicBezTo>
                    <a:pt x="925" y="1660"/>
                    <a:pt x="940" y="1681"/>
                    <a:pt x="978" y="1755"/>
                  </a:cubicBezTo>
                  <a:cubicBezTo>
                    <a:pt x="908" y="1755"/>
                    <a:pt x="827" y="1767"/>
                    <a:pt x="758" y="1781"/>
                  </a:cubicBezTo>
                  <a:cubicBezTo>
                    <a:pt x="699" y="1792"/>
                    <a:pt x="699" y="1836"/>
                    <a:pt x="746" y="1884"/>
                  </a:cubicBezTo>
                  <a:cubicBezTo>
                    <a:pt x="814" y="1947"/>
                    <a:pt x="900" y="1980"/>
                    <a:pt x="990" y="1980"/>
                  </a:cubicBezTo>
                  <a:cubicBezTo>
                    <a:pt x="1051" y="1980"/>
                    <a:pt x="1115" y="1964"/>
                    <a:pt x="1177" y="1931"/>
                  </a:cubicBezTo>
                  <a:cubicBezTo>
                    <a:pt x="1224" y="1990"/>
                    <a:pt x="1280" y="2046"/>
                    <a:pt x="1339" y="2116"/>
                  </a:cubicBezTo>
                  <a:cubicBezTo>
                    <a:pt x="1319" y="2114"/>
                    <a:pt x="1300" y="2113"/>
                    <a:pt x="1281" y="2113"/>
                  </a:cubicBezTo>
                  <a:cubicBezTo>
                    <a:pt x="1181" y="2113"/>
                    <a:pt x="1104" y="2138"/>
                    <a:pt x="1026" y="2186"/>
                  </a:cubicBezTo>
                  <a:cubicBezTo>
                    <a:pt x="1001" y="2200"/>
                    <a:pt x="989" y="2233"/>
                    <a:pt x="967" y="2269"/>
                  </a:cubicBezTo>
                  <a:cubicBezTo>
                    <a:pt x="989" y="2292"/>
                    <a:pt x="1015" y="2325"/>
                    <a:pt x="1048" y="2325"/>
                  </a:cubicBezTo>
                  <a:cubicBezTo>
                    <a:pt x="1094" y="2341"/>
                    <a:pt x="1139" y="2349"/>
                    <a:pt x="1182" y="2349"/>
                  </a:cubicBezTo>
                  <a:cubicBezTo>
                    <a:pt x="1271" y="2349"/>
                    <a:pt x="1355" y="2315"/>
                    <a:pt x="1434" y="2244"/>
                  </a:cubicBezTo>
                  <a:cubicBezTo>
                    <a:pt x="1467" y="2292"/>
                    <a:pt x="1503" y="2339"/>
                    <a:pt x="1526" y="2384"/>
                  </a:cubicBezTo>
                  <a:cubicBezTo>
                    <a:pt x="1467" y="2443"/>
                    <a:pt x="1467" y="2479"/>
                    <a:pt x="1526" y="2535"/>
                  </a:cubicBezTo>
                  <a:cubicBezTo>
                    <a:pt x="1559" y="2571"/>
                    <a:pt x="1607" y="2605"/>
                    <a:pt x="1654" y="2630"/>
                  </a:cubicBezTo>
                  <a:cubicBezTo>
                    <a:pt x="1688" y="2663"/>
                    <a:pt x="1724" y="2688"/>
                    <a:pt x="1783" y="2733"/>
                  </a:cubicBezTo>
                  <a:cubicBezTo>
                    <a:pt x="1724" y="2744"/>
                    <a:pt x="1699" y="2744"/>
                    <a:pt x="1666" y="2758"/>
                  </a:cubicBezTo>
                  <a:cubicBezTo>
                    <a:pt x="1607" y="2781"/>
                    <a:pt x="1537" y="2792"/>
                    <a:pt x="1478" y="2814"/>
                  </a:cubicBezTo>
                  <a:cubicBezTo>
                    <a:pt x="1386" y="2862"/>
                    <a:pt x="1386" y="2898"/>
                    <a:pt x="1420" y="2979"/>
                  </a:cubicBezTo>
                  <a:cubicBezTo>
                    <a:pt x="1503" y="3141"/>
                    <a:pt x="1585" y="3303"/>
                    <a:pt x="1654" y="3479"/>
                  </a:cubicBezTo>
                  <a:cubicBezTo>
                    <a:pt x="1828" y="3920"/>
                    <a:pt x="1864" y="4398"/>
                    <a:pt x="1875" y="4876"/>
                  </a:cubicBezTo>
                  <a:cubicBezTo>
                    <a:pt x="1875" y="4979"/>
                    <a:pt x="1839" y="5063"/>
                    <a:pt x="1758" y="5133"/>
                  </a:cubicBezTo>
                  <a:cubicBezTo>
                    <a:pt x="1724" y="5166"/>
                    <a:pt x="1677" y="5203"/>
                    <a:pt x="1643" y="5236"/>
                  </a:cubicBezTo>
                  <a:cubicBezTo>
                    <a:pt x="1339" y="5468"/>
                    <a:pt x="699" y="5957"/>
                    <a:pt x="291" y="6320"/>
                  </a:cubicBezTo>
                  <a:cubicBezTo>
                    <a:pt x="199" y="6401"/>
                    <a:pt x="129" y="6505"/>
                    <a:pt x="82" y="6633"/>
                  </a:cubicBezTo>
                  <a:cubicBezTo>
                    <a:pt x="70" y="6644"/>
                    <a:pt x="70" y="6669"/>
                    <a:pt x="59" y="6692"/>
                  </a:cubicBezTo>
                  <a:cubicBezTo>
                    <a:pt x="59" y="6714"/>
                    <a:pt x="48" y="6739"/>
                    <a:pt x="48" y="6762"/>
                  </a:cubicBezTo>
                  <a:cubicBezTo>
                    <a:pt x="37" y="6784"/>
                    <a:pt x="37" y="6795"/>
                    <a:pt x="23" y="6820"/>
                  </a:cubicBezTo>
                  <a:cubicBezTo>
                    <a:pt x="12" y="6924"/>
                    <a:pt x="1" y="7030"/>
                    <a:pt x="1" y="7133"/>
                  </a:cubicBezTo>
                  <a:cubicBezTo>
                    <a:pt x="1" y="7158"/>
                    <a:pt x="1" y="7169"/>
                    <a:pt x="12" y="7181"/>
                  </a:cubicBezTo>
                  <a:lnTo>
                    <a:pt x="12" y="7250"/>
                  </a:lnTo>
                  <a:cubicBezTo>
                    <a:pt x="12" y="7309"/>
                    <a:pt x="23" y="7368"/>
                    <a:pt x="37" y="7438"/>
                  </a:cubicBezTo>
                  <a:cubicBezTo>
                    <a:pt x="37" y="7449"/>
                    <a:pt x="48" y="7471"/>
                    <a:pt x="48" y="7494"/>
                  </a:cubicBezTo>
                  <a:cubicBezTo>
                    <a:pt x="59" y="7519"/>
                    <a:pt x="59" y="7530"/>
                    <a:pt x="59" y="7552"/>
                  </a:cubicBezTo>
                  <a:cubicBezTo>
                    <a:pt x="70" y="7563"/>
                    <a:pt x="70" y="7577"/>
                    <a:pt x="70" y="7600"/>
                  </a:cubicBezTo>
                  <a:cubicBezTo>
                    <a:pt x="82" y="7611"/>
                    <a:pt x="82" y="7633"/>
                    <a:pt x="93" y="7658"/>
                  </a:cubicBezTo>
                  <a:cubicBezTo>
                    <a:pt x="93" y="7681"/>
                    <a:pt x="107" y="7703"/>
                    <a:pt x="107" y="7728"/>
                  </a:cubicBezTo>
                  <a:cubicBezTo>
                    <a:pt x="280" y="8276"/>
                    <a:pt x="665" y="8834"/>
                    <a:pt x="1188" y="9254"/>
                  </a:cubicBezTo>
                  <a:lnTo>
                    <a:pt x="1188" y="9276"/>
                  </a:lnTo>
                  <a:cubicBezTo>
                    <a:pt x="1188" y="9508"/>
                    <a:pt x="1724" y="9647"/>
                    <a:pt x="2235" y="9647"/>
                  </a:cubicBezTo>
                  <a:cubicBezTo>
                    <a:pt x="2747" y="9647"/>
                    <a:pt x="3294" y="9508"/>
                    <a:pt x="3294" y="9276"/>
                  </a:cubicBezTo>
                  <a:lnTo>
                    <a:pt x="3294" y="9254"/>
                  </a:lnTo>
                  <a:cubicBezTo>
                    <a:pt x="3808" y="8834"/>
                    <a:pt x="4191" y="8276"/>
                    <a:pt x="4367" y="7728"/>
                  </a:cubicBezTo>
                  <a:cubicBezTo>
                    <a:pt x="4378" y="7703"/>
                    <a:pt x="4389" y="7681"/>
                    <a:pt x="4389" y="7658"/>
                  </a:cubicBezTo>
                  <a:cubicBezTo>
                    <a:pt x="4401" y="7633"/>
                    <a:pt x="4401" y="7611"/>
                    <a:pt x="4412" y="7600"/>
                  </a:cubicBezTo>
                  <a:lnTo>
                    <a:pt x="4412" y="7552"/>
                  </a:lnTo>
                  <a:cubicBezTo>
                    <a:pt x="4423" y="7530"/>
                    <a:pt x="4423" y="7519"/>
                    <a:pt x="4437" y="7494"/>
                  </a:cubicBezTo>
                  <a:cubicBezTo>
                    <a:pt x="4437" y="7471"/>
                    <a:pt x="4437" y="7449"/>
                    <a:pt x="4448" y="7438"/>
                  </a:cubicBezTo>
                  <a:cubicBezTo>
                    <a:pt x="4448" y="7379"/>
                    <a:pt x="4459" y="7332"/>
                    <a:pt x="4470" y="7284"/>
                  </a:cubicBezTo>
                  <a:lnTo>
                    <a:pt x="4470" y="7273"/>
                  </a:lnTo>
                  <a:lnTo>
                    <a:pt x="4470" y="7133"/>
                  </a:lnTo>
                  <a:lnTo>
                    <a:pt x="4470" y="6993"/>
                  </a:lnTo>
                  <a:cubicBezTo>
                    <a:pt x="4470" y="6935"/>
                    <a:pt x="4459" y="6879"/>
                    <a:pt x="4448" y="6820"/>
                  </a:cubicBezTo>
                  <a:cubicBezTo>
                    <a:pt x="4448" y="6795"/>
                    <a:pt x="4448" y="6784"/>
                    <a:pt x="4437" y="6762"/>
                  </a:cubicBezTo>
                  <a:cubicBezTo>
                    <a:pt x="4437" y="6739"/>
                    <a:pt x="4423" y="6714"/>
                    <a:pt x="4423" y="6692"/>
                  </a:cubicBezTo>
                  <a:cubicBezTo>
                    <a:pt x="4412" y="6669"/>
                    <a:pt x="4401" y="6644"/>
                    <a:pt x="4401" y="6633"/>
                  </a:cubicBezTo>
                  <a:cubicBezTo>
                    <a:pt x="4353" y="6505"/>
                    <a:pt x="4283" y="6401"/>
                    <a:pt x="4191" y="6320"/>
                  </a:cubicBezTo>
                  <a:cubicBezTo>
                    <a:pt x="3702" y="5887"/>
                    <a:pt x="2912" y="5284"/>
                    <a:pt x="2702" y="5133"/>
                  </a:cubicBezTo>
                  <a:cubicBezTo>
                    <a:pt x="2691" y="5119"/>
                    <a:pt x="2691" y="5108"/>
                    <a:pt x="2677" y="5108"/>
                  </a:cubicBezTo>
                  <a:cubicBezTo>
                    <a:pt x="2632" y="5063"/>
                    <a:pt x="2596" y="4993"/>
                    <a:pt x="2596" y="4923"/>
                  </a:cubicBezTo>
                  <a:cubicBezTo>
                    <a:pt x="2596" y="4689"/>
                    <a:pt x="2607" y="4446"/>
                    <a:pt x="2632" y="4200"/>
                  </a:cubicBezTo>
                  <a:cubicBezTo>
                    <a:pt x="2666" y="3770"/>
                    <a:pt x="2830" y="3362"/>
                    <a:pt x="3040" y="2979"/>
                  </a:cubicBezTo>
                  <a:cubicBezTo>
                    <a:pt x="3074" y="2909"/>
                    <a:pt x="3062" y="2862"/>
                    <a:pt x="2993" y="2828"/>
                  </a:cubicBezTo>
                  <a:cubicBezTo>
                    <a:pt x="2945" y="2803"/>
                    <a:pt x="2900" y="2781"/>
                    <a:pt x="2842" y="2769"/>
                  </a:cubicBezTo>
                  <a:cubicBezTo>
                    <a:pt x="2783" y="2758"/>
                    <a:pt x="2736" y="2744"/>
                    <a:pt x="2666" y="2733"/>
                  </a:cubicBezTo>
                  <a:cubicBezTo>
                    <a:pt x="2702" y="2700"/>
                    <a:pt x="2724" y="2663"/>
                    <a:pt x="2747" y="2641"/>
                  </a:cubicBezTo>
                  <a:cubicBezTo>
                    <a:pt x="2838" y="2725"/>
                    <a:pt x="2936" y="2764"/>
                    <a:pt x="3038" y="2764"/>
                  </a:cubicBezTo>
                  <a:cubicBezTo>
                    <a:pt x="3092" y="2764"/>
                    <a:pt x="3146" y="2753"/>
                    <a:pt x="3202" y="2733"/>
                  </a:cubicBezTo>
                  <a:cubicBezTo>
                    <a:pt x="3224" y="2722"/>
                    <a:pt x="3261" y="2700"/>
                    <a:pt x="3261" y="2674"/>
                  </a:cubicBezTo>
                  <a:cubicBezTo>
                    <a:pt x="3261" y="2652"/>
                    <a:pt x="3236" y="2619"/>
                    <a:pt x="3224" y="2593"/>
                  </a:cubicBezTo>
                  <a:cubicBezTo>
                    <a:pt x="3202" y="2582"/>
                    <a:pt x="3180" y="2560"/>
                    <a:pt x="3155" y="2560"/>
                  </a:cubicBezTo>
                  <a:cubicBezTo>
                    <a:pt x="3074" y="2535"/>
                    <a:pt x="3004" y="2512"/>
                    <a:pt x="2923" y="2490"/>
                  </a:cubicBezTo>
                  <a:cubicBezTo>
                    <a:pt x="2971" y="2449"/>
                    <a:pt x="2991" y="2437"/>
                    <a:pt x="3030" y="2437"/>
                  </a:cubicBezTo>
                  <a:cubicBezTo>
                    <a:pt x="3047" y="2437"/>
                    <a:pt x="3068" y="2439"/>
                    <a:pt x="3096" y="2443"/>
                  </a:cubicBezTo>
                  <a:cubicBezTo>
                    <a:pt x="3112" y="2446"/>
                    <a:pt x="3130" y="2448"/>
                    <a:pt x="3150" y="2448"/>
                  </a:cubicBezTo>
                  <a:cubicBezTo>
                    <a:pt x="3189" y="2448"/>
                    <a:pt x="3233" y="2443"/>
                    <a:pt x="3272" y="2443"/>
                  </a:cubicBezTo>
                  <a:cubicBezTo>
                    <a:pt x="3294" y="2443"/>
                    <a:pt x="3319" y="2420"/>
                    <a:pt x="3342" y="2420"/>
                  </a:cubicBezTo>
                  <a:cubicBezTo>
                    <a:pt x="3481" y="2420"/>
                    <a:pt x="3585" y="2339"/>
                    <a:pt x="3702" y="2281"/>
                  </a:cubicBezTo>
                  <a:cubicBezTo>
                    <a:pt x="3783" y="2233"/>
                    <a:pt x="3783" y="2152"/>
                    <a:pt x="3713" y="2082"/>
                  </a:cubicBezTo>
                  <a:cubicBezTo>
                    <a:pt x="3702" y="2071"/>
                    <a:pt x="3702" y="2060"/>
                    <a:pt x="3691" y="2046"/>
                  </a:cubicBezTo>
                  <a:cubicBezTo>
                    <a:pt x="3655" y="2024"/>
                    <a:pt x="3610" y="1976"/>
                    <a:pt x="3574" y="1976"/>
                  </a:cubicBezTo>
                  <a:cubicBezTo>
                    <a:pt x="3470" y="1976"/>
                    <a:pt x="3364" y="2012"/>
                    <a:pt x="3261" y="2035"/>
                  </a:cubicBezTo>
                  <a:cubicBezTo>
                    <a:pt x="3236" y="2035"/>
                    <a:pt x="3213" y="2060"/>
                    <a:pt x="3191" y="2082"/>
                  </a:cubicBezTo>
                  <a:cubicBezTo>
                    <a:pt x="3155" y="2141"/>
                    <a:pt x="3096" y="2200"/>
                    <a:pt x="3074" y="2255"/>
                  </a:cubicBezTo>
                  <a:cubicBezTo>
                    <a:pt x="3040" y="2373"/>
                    <a:pt x="2945" y="2384"/>
                    <a:pt x="2864" y="2443"/>
                  </a:cubicBezTo>
                  <a:cubicBezTo>
                    <a:pt x="2864" y="2373"/>
                    <a:pt x="2875" y="2303"/>
                    <a:pt x="2864" y="2244"/>
                  </a:cubicBezTo>
                  <a:cubicBezTo>
                    <a:pt x="2864" y="2211"/>
                    <a:pt x="2830" y="2152"/>
                    <a:pt x="2805" y="2152"/>
                  </a:cubicBezTo>
                  <a:cubicBezTo>
                    <a:pt x="2802" y="2151"/>
                    <a:pt x="2799" y="2150"/>
                    <a:pt x="2795" y="2150"/>
                  </a:cubicBezTo>
                  <a:cubicBezTo>
                    <a:pt x="2771" y="2150"/>
                    <a:pt x="2732" y="2178"/>
                    <a:pt x="2713" y="2200"/>
                  </a:cubicBezTo>
                  <a:cubicBezTo>
                    <a:pt x="2621" y="2303"/>
                    <a:pt x="2632" y="2431"/>
                    <a:pt x="2736" y="2560"/>
                  </a:cubicBezTo>
                  <a:cubicBezTo>
                    <a:pt x="2626" y="2685"/>
                    <a:pt x="2584" y="2726"/>
                    <a:pt x="2507" y="2726"/>
                  </a:cubicBezTo>
                  <a:cubicBezTo>
                    <a:pt x="2477" y="2726"/>
                    <a:pt x="2443" y="2720"/>
                    <a:pt x="2397" y="2711"/>
                  </a:cubicBezTo>
                  <a:cubicBezTo>
                    <a:pt x="2456" y="2490"/>
                    <a:pt x="2515" y="2281"/>
                    <a:pt x="2573" y="2082"/>
                  </a:cubicBezTo>
                  <a:cubicBezTo>
                    <a:pt x="2842" y="2071"/>
                    <a:pt x="3040" y="1954"/>
                    <a:pt x="3191" y="1767"/>
                  </a:cubicBezTo>
                  <a:cubicBezTo>
                    <a:pt x="3202" y="1755"/>
                    <a:pt x="3213" y="1711"/>
                    <a:pt x="3213" y="1697"/>
                  </a:cubicBezTo>
                  <a:cubicBezTo>
                    <a:pt x="3202" y="1686"/>
                    <a:pt x="3166" y="1674"/>
                    <a:pt x="3143" y="1674"/>
                  </a:cubicBezTo>
                  <a:cubicBezTo>
                    <a:pt x="3133" y="1673"/>
                    <a:pt x="3123" y="1673"/>
                    <a:pt x="3112" y="1673"/>
                  </a:cubicBezTo>
                  <a:cubicBezTo>
                    <a:pt x="3019" y="1673"/>
                    <a:pt x="2925" y="1715"/>
                    <a:pt x="2842" y="1755"/>
                  </a:cubicBezTo>
                  <a:cubicBezTo>
                    <a:pt x="2783" y="1792"/>
                    <a:pt x="2736" y="1836"/>
                    <a:pt x="2677" y="1873"/>
                  </a:cubicBezTo>
                  <a:cubicBezTo>
                    <a:pt x="2736" y="1733"/>
                    <a:pt x="2805" y="1605"/>
                    <a:pt x="2875" y="1465"/>
                  </a:cubicBezTo>
                  <a:cubicBezTo>
                    <a:pt x="2886" y="1454"/>
                    <a:pt x="2923" y="1442"/>
                    <a:pt x="2934" y="1442"/>
                  </a:cubicBezTo>
                  <a:cubicBezTo>
                    <a:pt x="3015" y="1442"/>
                    <a:pt x="3096" y="1442"/>
                    <a:pt x="3166" y="1417"/>
                  </a:cubicBezTo>
                  <a:cubicBezTo>
                    <a:pt x="3236" y="1406"/>
                    <a:pt x="3283" y="1384"/>
                    <a:pt x="3342" y="1347"/>
                  </a:cubicBezTo>
                  <a:cubicBezTo>
                    <a:pt x="3364" y="1336"/>
                    <a:pt x="3375" y="1303"/>
                    <a:pt x="3375" y="1278"/>
                  </a:cubicBezTo>
                  <a:cubicBezTo>
                    <a:pt x="3375" y="1255"/>
                    <a:pt x="3342" y="1244"/>
                    <a:pt x="3319" y="1233"/>
                  </a:cubicBezTo>
                  <a:cubicBezTo>
                    <a:pt x="3283" y="1222"/>
                    <a:pt x="3261" y="1222"/>
                    <a:pt x="3224" y="1222"/>
                  </a:cubicBezTo>
                  <a:cubicBezTo>
                    <a:pt x="3155" y="1233"/>
                    <a:pt x="3085" y="1244"/>
                    <a:pt x="3015" y="1255"/>
                  </a:cubicBezTo>
                  <a:lnTo>
                    <a:pt x="3015" y="1244"/>
                  </a:lnTo>
                  <a:cubicBezTo>
                    <a:pt x="3110" y="1116"/>
                    <a:pt x="3213" y="998"/>
                    <a:pt x="3305" y="884"/>
                  </a:cubicBezTo>
                  <a:cubicBezTo>
                    <a:pt x="3315" y="884"/>
                    <a:pt x="3328" y="879"/>
                    <a:pt x="3339" y="879"/>
                  </a:cubicBezTo>
                  <a:cubicBezTo>
                    <a:pt x="3344" y="879"/>
                    <a:pt x="3349" y="880"/>
                    <a:pt x="3353" y="884"/>
                  </a:cubicBezTo>
                  <a:cubicBezTo>
                    <a:pt x="3379" y="890"/>
                    <a:pt x="3404" y="893"/>
                    <a:pt x="3429" y="893"/>
                  </a:cubicBezTo>
                  <a:cubicBezTo>
                    <a:pt x="3571" y="893"/>
                    <a:pt x="3693" y="797"/>
                    <a:pt x="3831" y="766"/>
                  </a:cubicBezTo>
                  <a:lnTo>
                    <a:pt x="3842" y="755"/>
                  </a:lnTo>
                  <a:cubicBezTo>
                    <a:pt x="3912" y="674"/>
                    <a:pt x="3993" y="604"/>
                    <a:pt x="4051" y="523"/>
                  </a:cubicBezTo>
                  <a:cubicBezTo>
                    <a:pt x="4088" y="487"/>
                    <a:pt x="4099" y="440"/>
                    <a:pt x="4099" y="395"/>
                  </a:cubicBezTo>
                  <a:cubicBezTo>
                    <a:pt x="4110" y="359"/>
                    <a:pt x="4121" y="300"/>
                    <a:pt x="4110" y="278"/>
                  </a:cubicBezTo>
                  <a:cubicBezTo>
                    <a:pt x="4088" y="244"/>
                    <a:pt x="4029" y="230"/>
                    <a:pt x="3993" y="230"/>
                  </a:cubicBezTo>
                  <a:cubicBezTo>
                    <a:pt x="3878" y="266"/>
                    <a:pt x="3761" y="314"/>
                    <a:pt x="3643" y="347"/>
                  </a:cubicBezTo>
                  <a:cubicBezTo>
                    <a:pt x="3632" y="347"/>
                    <a:pt x="3621" y="359"/>
                    <a:pt x="3621" y="359"/>
                  </a:cubicBezTo>
                  <a:cubicBezTo>
                    <a:pt x="3604" y="355"/>
                    <a:pt x="3588" y="353"/>
                    <a:pt x="3574" y="353"/>
                  </a:cubicBezTo>
                  <a:cubicBezTo>
                    <a:pt x="3446" y="353"/>
                    <a:pt x="3390" y="472"/>
                    <a:pt x="3305" y="535"/>
                  </a:cubicBezTo>
                  <a:cubicBezTo>
                    <a:pt x="3272" y="557"/>
                    <a:pt x="3283" y="627"/>
                    <a:pt x="3261" y="674"/>
                  </a:cubicBezTo>
                  <a:cubicBezTo>
                    <a:pt x="3213" y="733"/>
                    <a:pt x="3224" y="803"/>
                    <a:pt x="3261" y="859"/>
                  </a:cubicBezTo>
                  <a:cubicBezTo>
                    <a:pt x="3224" y="884"/>
                    <a:pt x="3202" y="917"/>
                    <a:pt x="3166" y="942"/>
                  </a:cubicBezTo>
                  <a:cubicBezTo>
                    <a:pt x="3155" y="847"/>
                    <a:pt x="3143" y="766"/>
                    <a:pt x="3121" y="685"/>
                  </a:cubicBezTo>
                  <a:cubicBezTo>
                    <a:pt x="3110" y="663"/>
                    <a:pt x="3085" y="638"/>
                    <a:pt x="3062" y="616"/>
                  </a:cubicBezTo>
                  <a:cubicBezTo>
                    <a:pt x="3040" y="638"/>
                    <a:pt x="3015" y="663"/>
                    <a:pt x="3004" y="685"/>
                  </a:cubicBezTo>
                  <a:cubicBezTo>
                    <a:pt x="2970" y="814"/>
                    <a:pt x="2945" y="954"/>
                    <a:pt x="3004" y="1082"/>
                  </a:cubicBezTo>
                  <a:cubicBezTo>
                    <a:pt x="3015" y="1104"/>
                    <a:pt x="3015" y="1116"/>
                    <a:pt x="3004" y="1127"/>
                  </a:cubicBezTo>
                  <a:cubicBezTo>
                    <a:pt x="2934" y="1244"/>
                    <a:pt x="2864" y="1361"/>
                    <a:pt x="2783" y="1487"/>
                  </a:cubicBezTo>
                  <a:cubicBezTo>
                    <a:pt x="2783" y="1465"/>
                    <a:pt x="2794" y="1442"/>
                    <a:pt x="2783" y="1431"/>
                  </a:cubicBezTo>
                  <a:cubicBezTo>
                    <a:pt x="2772" y="1336"/>
                    <a:pt x="2747" y="1244"/>
                    <a:pt x="2724" y="1152"/>
                  </a:cubicBezTo>
                  <a:cubicBezTo>
                    <a:pt x="2713" y="1138"/>
                    <a:pt x="2691" y="1116"/>
                    <a:pt x="2666" y="1116"/>
                  </a:cubicBezTo>
                  <a:cubicBezTo>
                    <a:pt x="2654" y="1116"/>
                    <a:pt x="2632" y="1138"/>
                    <a:pt x="2621" y="1152"/>
                  </a:cubicBezTo>
                  <a:cubicBezTo>
                    <a:pt x="2607" y="1163"/>
                    <a:pt x="2607" y="1185"/>
                    <a:pt x="2596" y="1197"/>
                  </a:cubicBezTo>
                  <a:cubicBezTo>
                    <a:pt x="2562" y="1361"/>
                    <a:pt x="2596" y="1501"/>
                    <a:pt x="2654" y="1652"/>
                  </a:cubicBezTo>
                  <a:cubicBezTo>
                    <a:pt x="2666" y="1663"/>
                    <a:pt x="2677" y="1697"/>
                    <a:pt x="2677" y="1711"/>
                  </a:cubicBezTo>
                  <a:cubicBezTo>
                    <a:pt x="2632" y="1803"/>
                    <a:pt x="2585" y="1906"/>
                    <a:pt x="2551" y="1990"/>
                  </a:cubicBezTo>
                  <a:cubicBezTo>
                    <a:pt x="2504" y="1895"/>
                    <a:pt x="2456" y="1803"/>
                    <a:pt x="2411" y="1697"/>
                  </a:cubicBezTo>
                  <a:cubicBezTo>
                    <a:pt x="2397" y="1686"/>
                    <a:pt x="2411" y="1663"/>
                    <a:pt x="2411" y="1652"/>
                  </a:cubicBezTo>
                  <a:cubicBezTo>
                    <a:pt x="2445" y="1546"/>
                    <a:pt x="2467" y="1442"/>
                    <a:pt x="2492" y="1347"/>
                  </a:cubicBezTo>
                  <a:cubicBezTo>
                    <a:pt x="2492" y="1303"/>
                    <a:pt x="2473" y="1278"/>
                    <a:pt x="2447" y="1278"/>
                  </a:cubicBezTo>
                  <a:cubicBezTo>
                    <a:pt x="2432" y="1278"/>
                    <a:pt x="2415" y="1286"/>
                    <a:pt x="2397" y="1303"/>
                  </a:cubicBezTo>
                  <a:cubicBezTo>
                    <a:pt x="2342" y="1347"/>
                    <a:pt x="2294" y="1406"/>
                    <a:pt x="2247" y="1465"/>
                  </a:cubicBezTo>
                  <a:cubicBezTo>
                    <a:pt x="2213" y="1501"/>
                    <a:pt x="2202" y="1557"/>
                    <a:pt x="2166" y="1616"/>
                  </a:cubicBezTo>
                  <a:cubicBezTo>
                    <a:pt x="2154" y="1535"/>
                    <a:pt x="2143" y="1476"/>
                    <a:pt x="2132" y="1417"/>
                  </a:cubicBezTo>
                  <a:cubicBezTo>
                    <a:pt x="2132" y="1406"/>
                    <a:pt x="2132" y="1384"/>
                    <a:pt x="2143" y="1384"/>
                  </a:cubicBezTo>
                  <a:cubicBezTo>
                    <a:pt x="2283" y="1255"/>
                    <a:pt x="2342" y="1104"/>
                    <a:pt x="2375" y="928"/>
                  </a:cubicBezTo>
                  <a:cubicBezTo>
                    <a:pt x="2386" y="884"/>
                    <a:pt x="2375" y="836"/>
                    <a:pt x="2364" y="789"/>
                  </a:cubicBezTo>
                  <a:cubicBezTo>
                    <a:pt x="2316" y="814"/>
                    <a:pt x="2272" y="825"/>
                    <a:pt x="2235" y="847"/>
                  </a:cubicBezTo>
                  <a:cubicBezTo>
                    <a:pt x="2177" y="928"/>
                    <a:pt x="2118" y="1012"/>
                    <a:pt x="2062" y="1093"/>
                  </a:cubicBezTo>
                  <a:cubicBezTo>
                    <a:pt x="2048" y="1068"/>
                    <a:pt x="2048" y="1046"/>
                    <a:pt x="2037" y="1023"/>
                  </a:cubicBezTo>
                  <a:cubicBezTo>
                    <a:pt x="2015" y="976"/>
                    <a:pt x="2015" y="942"/>
                    <a:pt x="2073" y="906"/>
                  </a:cubicBezTo>
                  <a:cubicBezTo>
                    <a:pt x="2107" y="884"/>
                    <a:pt x="2143" y="836"/>
                    <a:pt x="2143" y="789"/>
                  </a:cubicBezTo>
                  <a:cubicBezTo>
                    <a:pt x="2154" y="708"/>
                    <a:pt x="2143" y="627"/>
                    <a:pt x="2132" y="535"/>
                  </a:cubicBezTo>
                  <a:cubicBezTo>
                    <a:pt x="2118" y="498"/>
                    <a:pt x="2073" y="465"/>
                    <a:pt x="2073" y="417"/>
                  </a:cubicBezTo>
                  <a:cubicBezTo>
                    <a:pt x="2062" y="278"/>
                    <a:pt x="1967" y="185"/>
                    <a:pt x="1909" y="79"/>
                  </a:cubicBezTo>
                  <a:cubicBezTo>
                    <a:pt x="1880" y="26"/>
                    <a:pt x="1838" y="0"/>
                    <a:pt x="179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1" name="Google Shape;4721;p50"/>
          <p:cNvGrpSpPr/>
          <p:nvPr/>
        </p:nvGrpSpPr>
        <p:grpSpPr>
          <a:xfrm>
            <a:off x="2215834" y="2279936"/>
            <a:ext cx="1106242" cy="856946"/>
            <a:chOff x="7672927" y="1351323"/>
            <a:chExt cx="560889" cy="434491"/>
          </a:xfrm>
        </p:grpSpPr>
        <p:sp>
          <p:nvSpPr>
            <p:cNvPr id="4722" name="Google Shape;4722;p50"/>
            <p:cNvSpPr/>
            <p:nvPr/>
          </p:nvSpPr>
          <p:spPr>
            <a:xfrm>
              <a:off x="7672927" y="1351323"/>
              <a:ext cx="560889" cy="434491"/>
            </a:xfrm>
            <a:custGeom>
              <a:avLst/>
              <a:gdLst/>
              <a:ahLst/>
              <a:cxnLst/>
              <a:rect l="l" t="t" r="r" b="b"/>
              <a:pathLst>
                <a:path w="7415" h="5744" extrusionOk="0">
                  <a:moveTo>
                    <a:pt x="5035" y="0"/>
                  </a:moveTo>
                  <a:cubicBezTo>
                    <a:pt x="4627" y="0"/>
                    <a:pt x="4215" y="119"/>
                    <a:pt x="3853" y="366"/>
                  </a:cubicBezTo>
                  <a:cubicBezTo>
                    <a:pt x="3842" y="377"/>
                    <a:pt x="3817" y="391"/>
                    <a:pt x="3806" y="402"/>
                  </a:cubicBezTo>
                  <a:cubicBezTo>
                    <a:pt x="3783" y="413"/>
                    <a:pt x="3772" y="424"/>
                    <a:pt x="3747" y="436"/>
                  </a:cubicBezTo>
                  <a:cubicBezTo>
                    <a:pt x="3736" y="447"/>
                    <a:pt x="3725" y="461"/>
                    <a:pt x="3702" y="472"/>
                  </a:cubicBezTo>
                  <a:cubicBezTo>
                    <a:pt x="3364" y="704"/>
                    <a:pt x="3107" y="1031"/>
                    <a:pt x="2945" y="1402"/>
                  </a:cubicBezTo>
                  <a:cubicBezTo>
                    <a:pt x="2758" y="1858"/>
                    <a:pt x="2747" y="2369"/>
                    <a:pt x="2898" y="2835"/>
                  </a:cubicBezTo>
                  <a:lnTo>
                    <a:pt x="2780" y="2916"/>
                  </a:lnTo>
                  <a:lnTo>
                    <a:pt x="2769" y="2916"/>
                  </a:lnTo>
                  <a:cubicBezTo>
                    <a:pt x="2710" y="2961"/>
                    <a:pt x="2666" y="3020"/>
                    <a:pt x="2641" y="3078"/>
                  </a:cubicBezTo>
                  <a:cubicBezTo>
                    <a:pt x="2641" y="3090"/>
                    <a:pt x="2629" y="3101"/>
                    <a:pt x="2629" y="3115"/>
                  </a:cubicBezTo>
                  <a:lnTo>
                    <a:pt x="163" y="4813"/>
                  </a:lnTo>
                  <a:cubicBezTo>
                    <a:pt x="104" y="4847"/>
                    <a:pt x="70" y="4905"/>
                    <a:pt x="34" y="4964"/>
                  </a:cubicBezTo>
                  <a:cubicBezTo>
                    <a:pt x="12" y="5045"/>
                    <a:pt x="1" y="5140"/>
                    <a:pt x="34" y="5232"/>
                  </a:cubicBezTo>
                  <a:cubicBezTo>
                    <a:pt x="56" y="5336"/>
                    <a:pt x="104" y="5419"/>
                    <a:pt x="140" y="5464"/>
                  </a:cubicBezTo>
                  <a:cubicBezTo>
                    <a:pt x="174" y="5523"/>
                    <a:pt x="232" y="5593"/>
                    <a:pt x="314" y="5651"/>
                  </a:cubicBezTo>
                  <a:cubicBezTo>
                    <a:pt x="406" y="5721"/>
                    <a:pt x="490" y="5744"/>
                    <a:pt x="571" y="5744"/>
                  </a:cubicBezTo>
                  <a:cubicBezTo>
                    <a:pt x="640" y="5744"/>
                    <a:pt x="710" y="5710"/>
                    <a:pt x="769" y="5674"/>
                  </a:cubicBezTo>
                  <a:lnTo>
                    <a:pt x="3236" y="3975"/>
                  </a:lnTo>
                  <a:cubicBezTo>
                    <a:pt x="3249" y="3977"/>
                    <a:pt x="3263" y="3978"/>
                    <a:pt x="3276" y="3978"/>
                  </a:cubicBezTo>
                  <a:cubicBezTo>
                    <a:pt x="3340" y="3978"/>
                    <a:pt x="3398" y="3956"/>
                    <a:pt x="3456" y="3917"/>
                  </a:cubicBezTo>
                  <a:lnTo>
                    <a:pt x="3585" y="3835"/>
                  </a:lnTo>
                  <a:cubicBezTo>
                    <a:pt x="3960" y="4137"/>
                    <a:pt x="4421" y="4292"/>
                    <a:pt x="4885" y="4292"/>
                  </a:cubicBezTo>
                  <a:cubicBezTo>
                    <a:pt x="5299" y="4292"/>
                    <a:pt x="5715" y="4169"/>
                    <a:pt x="6077" y="3917"/>
                  </a:cubicBezTo>
                  <a:cubicBezTo>
                    <a:pt x="6099" y="3905"/>
                    <a:pt x="6122" y="3883"/>
                    <a:pt x="6147" y="3869"/>
                  </a:cubicBezTo>
                  <a:cubicBezTo>
                    <a:pt x="6169" y="3847"/>
                    <a:pt x="6203" y="3835"/>
                    <a:pt x="6228" y="3813"/>
                  </a:cubicBezTo>
                  <a:cubicBezTo>
                    <a:pt x="7169" y="3159"/>
                    <a:pt x="7415" y="1858"/>
                    <a:pt x="6761" y="902"/>
                  </a:cubicBezTo>
                  <a:cubicBezTo>
                    <a:pt x="6357" y="316"/>
                    <a:pt x="5702" y="0"/>
                    <a:pt x="5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50"/>
            <p:cNvSpPr/>
            <p:nvPr/>
          </p:nvSpPr>
          <p:spPr>
            <a:xfrm>
              <a:off x="7896517" y="1593747"/>
              <a:ext cx="24811" cy="32753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20" y="0"/>
                  </a:moveTo>
                  <a:cubicBezTo>
                    <a:pt x="16" y="0"/>
                    <a:pt x="14" y="1"/>
                    <a:pt x="11" y="2"/>
                  </a:cubicBezTo>
                  <a:cubicBezTo>
                    <a:pt x="0" y="2"/>
                    <a:pt x="0" y="24"/>
                    <a:pt x="11" y="49"/>
                  </a:cubicBezTo>
                  <a:cubicBezTo>
                    <a:pt x="59" y="61"/>
                    <a:pt x="129" y="119"/>
                    <a:pt x="187" y="200"/>
                  </a:cubicBezTo>
                  <a:cubicBezTo>
                    <a:pt x="232" y="270"/>
                    <a:pt x="269" y="362"/>
                    <a:pt x="257" y="410"/>
                  </a:cubicBezTo>
                  <a:cubicBezTo>
                    <a:pt x="280" y="432"/>
                    <a:pt x="302" y="432"/>
                    <a:pt x="302" y="432"/>
                  </a:cubicBezTo>
                  <a:cubicBezTo>
                    <a:pt x="313" y="421"/>
                    <a:pt x="313" y="421"/>
                    <a:pt x="313" y="410"/>
                  </a:cubicBezTo>
                  <a:cubicBezTo>
                    <a:pt x="327" y="373"/>
                    <a:pt x="291" y="281"/>
                    <a:pt x="221" y="175"/>
                  </a:cubicBezTo>
                  <a:cubicBezTo>
                    <a:pt x="138" y="49"/>
                    <a:pt x="52" y="0"/>
                    <a:pt x="2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50"/>
            <p:cNvSpPr/>
            <p:nvPr/>
          </p:nvSpPr>
          <p:spPr>
            <a:xfrm>
              <a:off x="7901811" y="1573551"/>
              <a:ext cx="48411" cy="49319"/>
            </a:xfrm>
            <a:custGeom>
              <a:avLst/>
              <a:gdLst/>
              <a:ahLst/>
              <a:cxnLst/>
              <a:rect l="l" t="t" r="r" b="b"/>
              <a:pathLst>
                <a:path w="640" h="652" extrusionOk="0">
                  <a:moveTo>
                    <a:pt x="327" y="1"/>
                  </a:moveTo>
                  <a:lnTo>
                    <a:pt x="0" y="221"/>
                  </a:lnTo>
                  <a:cubicBezTo>
                    <a:pt x="59" y="258"/>
                    <a:pt x="140" y="328"/>
                    <a:pt x="187" y="409"/>
                  </a:cubicBezTo>
                  <a:cubicBezTo>
                    <a:pt x="257" y="501"/>
                    <a:pt x="291" y="596"/>
                    <a:pt x="291" y="652"/>
                  </a:cubicBezTo>
                  <a:lnTo>
                    <a:pt x="618" y="431"/>
                  </a:lnTo>
                  <a:cubicBezTo>
                    <a:pt x="640" y="420"/>
                    <a:pt x="629" y="316"/>
                    <a:pt x="537" y="177"/>
                  </a:cubicBezTo>
                  <a:cubicBezTo>
                    <a:pt x="489" y="118"/>
                    <a:pt x="442" y="59"/>
                    <a:pt x="408" y="37"/>
                  </a:cubicBezTo>
                  <a:cubicBezTo>
                    <a:pt x="361" y="1"/>
                    <a:pt x="338" y="1"/>
                    <a:pt x="32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50"/>
            <p:cNvSpPr/>
            <p:nvPr/>
          </p:nvSpPr>
          <p:spPr>
            <a:xfrm>
              <a:off x="7704620" y="1601538"/>
              <a:ext cx="207790" cy="155294"/>
            </a:xfrm>
            <a:custGeom>
              <a:avLst/>
              <a:gdLst/>
              <a:ahLst/>
              <a:cxnLst/>
              <a:rect l="l" t="t" r="r" b="b"/>
              <a:pathLst>
                <a:path w="2747" h="2053" extrusionOk="0">
                  <a:moveTo>
                    <a:pt x="2543" y="0"/>
                  </a:moveTo>
                  <a:cubicBezTo>
                    <a:pt x="2541" y="0"/>
                    <a:pt x="2539" y="1"/>
                    <a:pt x="2537" y="2"/>
                  </a:cubicBezTo>
                  <a:lnTo>
                    <a:pt x="1" y="1748"/>
                  </a:lnTo>
                  <a:cubicBezTo>
                    <a:pt x="1" y="1748"/>
                    <a:pt x="12" y="1762"/>
                    <a:pt x="23" y="1762"/>
                  </a:cubicBezTo>
                  <a:cubicBezTo>
                    <a:pt x="57" y="1796"/>
                    <a:pt x="93" y="1832"/>
                    <a:pt x="126" y="1877"/>
                  </a:cubicBezTo>
                  <a:cubicBezTo>
                    <a:pt x="163" y="1935"/>
                    <a:pt x="196" y="1994"/>
                    <a:pt x="196" y="2053"/>
                  </a:cubicBezTo>
                  <a:lnTo>
                    <a:pt x="2747" y="296"/>
                  </a:lnTo>
                  <a:cubicBezTo>
                    <a:pt x="2747" y="296"/>
                    <a:pt x="2747" y="226"/>
                    <a:pt x="2677" y="120"/>
                  </a:cubicBezTo>
                  <a:cubicBezTo>
                    <a:pt x="2615" y="38"/>
                    <a:pt x="2562" y="0"/>
                    <a:pt x="254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50"/>
            <p:cNvSpPr/>
            <p:nvPr/>
          </p:nvSpPr>
          <p:spPr>
            <a:xfrm>
              <a:off x="7699325" y="1736478"/>
              <a:ext cx="17625" cy="22920"/>
            </a:xfrm>
            <a:custGeom>
              <a:avLst/>
              <a:gdLst/>
              <a:ahLst/>
              <a:cxnLst/>
              <a:rect l="l" t="t" r="r" b="b"/>
              <a:pathLst>
                <a:path w="233" h="303" extrusionOk="0">
                  <a:moveTo>
                    <a:pt x="12" y="1"/>
                  </a:moveTo>
                  <a:cubicBezTo>
                    <a:pt x="12" y="1"/>
                    <a:pt x="1" y="12"/>
                    <a:pt x="12" y="59"/>
                  </a:cubicBezTo>
                  <a:cubicBezTo>
                    <a:pt x="23" y="93"/>
                    <a:pt x="46" y="140"/>
                    <a:pt x="82" y="174"/>
                  </a:cubicBezTo>
                  <a:cubicBezTo>
                    <a:pt x="104" y="221"/>
                    <a:pt x="141" y="258"/>
                    <a:pt x="174" y="280"/>
                  </a:cubicBezTo>
                  <a:cubicBezTo>
                    <a:pt x="196" y="302"/>
                    <a:pt x="222" y="302"/>
                    <a:pt x="222" y="302"/>
                  </a:cubicBezTo>
                  <a:cubicBezTo>
                    <a:pt x="233" y="280"/>
                    <a:pt x="222" y="210"/>
                    <a:pt x="152" y="129"/>
                  </a:cubicBezTo>
                  <a:cubicBezTo>
                    <a:pt x="127" y="82"/>
                    <a:pt x="93" y="48"/>
                    <a:pt x="57" y="23"/>
                  </a:cubicBezTo>
                  <a:cubicBezTo>
                    <a:pt x="34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50"/>
            <p:cNvSpPr/>
            <p:nvPr/>
          </p:nvSpPr>
          <p:spPr>
            <a:xfrm>
              <a:off x="7900072" y="1428400"/>
              <a:ext cx="45764" cy="143569"/>
            </a:xfrm>
            <a:custGeom>
              <a:avLst/>
              <a:gdLst/>
              <a:ahLst/>
              <a:cxnLst/>
              <a:rect l="l" t="t" r="r" b="b"/>
              <a:pathLst>
                <a:path w="605" h="1898" extrusionOk="0">
                  <a:moveTo>
                    <a:pt x="604" y="0"/>
                  </a:moveTo>
                  <a:cubicBezTo>
                    <a:pt x="127" y="501"/>
                    <a:pt x="1" y="1244"/>
                    <a:pt x="291" y="1897"/>
                  </a:cubicBezTo>
                  <a:lnTo>
                    <a:pt x="325" y="1886"/>
                  </a:lnTo>
                  <a:cubicBezTo>
                    <a:pt x="330" y="1875"/>
                    <a:pt x="343" y="1869"/>
                    <a:pt x="360" y="1869"/>
                  </a:cubicBezTo>
                  <a:cubicBezTo>
                    <a:pt x="381" y="1869"/>
                    <a:pt x="410" y="1878"/>
                    <a:pt x="442" y="1897"/>
                  </a:cubicBezTo>
                  <a:cubicBezTo>
                    <a:pt x="255" y="1548"/>
                    <a:pt x="196" y="1151"/>
                    <a:pt x="266" y="744"/>
                  </a:cubicBezTo>
                  <a:cubicBezTo>
                    <a:pt x="291" y="629"/>
                    <a:pt x="325" y="512"/>
                    <a:pt x="372" y="394"/>
                  </a:cubicBezTo>
                  <a:cubicBezTo>
                    <a:pt x="431" y="255"/>
                    <a:pt x="512" y="115"/>
                    <a:pt x="60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50"/>
            <p:cNvSpPr/>
            <p:nvPr/>
          </p:nvSpPr>
          <p:spPr>
            <a:xfrm>
              <a:off x="7917620" y="1377646"/>
              <a:ext cx="274809" cy="264295"/>
            </a:xfrm>
            <a:custGeom>
              <a:avLst/>
              <a:gdLst/>
              <a:ahLst/>
              <a:cxnLst/>
              <a:rect l="l" t="t" r="r" b="b"/>
              <a:pathLst>
                <a:path w="3633" h="3494" extrusionOk="0">
                  <a:moveTo>
                    <a:pt x="1819" y="216"/>
                  </a:moveTo>
                  <a:cubicBezTo>
                    <a:pt x="1907" y="216"/>
                    <a:pt x="1996" y="223"/>
                    <a:pt x="2085" y="238"/>
                  </a:cubicBezTo>
                  <a:cubicBezTo>
                    <a:pt x="2479" y="322"/>
                    <a:pt x="2828" y="543"/>
                    <a:pt x="3063" y="881"/>
                  </a:cubicBezTo>
                  <a:cubicBezTo>
                    <a:pt x="3294" y="1216"/>
                    <a:pt x="3375" y="1624"/>
                    <a:pt x="3306" y="2021"/>
                  </a:cubicBezTo>
                  <a:cubicBezTo>
                    <a:pt x="3225" y="2429"/>
                    <a:pt x="3004" y="2767"/>
                    <a:pt x="2666" y="2999"/>
                  </a:cubicBezTo>
                  <a:cubicBezTo>
                    <a:pt x="2409" y="3175"/>
                    <a:pt x="2121" y="3272"/>
                    <a:pt x="1818" y="3272"/>
                  </a:cubicBezTo>
                  <a:cubicBezTo>
                    <a:pt x="1722" y="3272"/>
                    <a:pt x="1624" y="3262"/>
                    <a:pt x="1526" y="3242"/>
                  </a:cubicBezTo>
                  <a:cubicBezTo>
                    <a:pt x="1129" y="3172"/>
                    <a:pt x="780" y="2951"/>
                    <a:pt x="548" y="2613"/>
                  </a:cubicBezTo>
                  <a:cubicBezTo>
                    <a:pt x="314" y="2278"/>
                    <a:pt x="233" y="1870"/>
                    <a:pt x="302" y="1473"/>
                  </a:cubicBezTo>
                  <a:cubicBezTo>
                    <a:pt x="328" y="1370"/>
                    <a:pt x="350" y="1264"/>
                    <a:pt x="397" y="1172"/>
                  </a:cubicBezTo>
                  <a:cubicBezTo>
                    <a:pt x="501" y="892"/>
                    <a:pt x="688" y="658"/>
                    <a:pt x="931" y="484"/>
                  </a:cubicBezTo>
                  <a:cubicBezTo>
                    <a:pt x="1195" y="312"/>
                    <a:pt x="1503" y="216"/>
                    <a:pt x="1819" y="216"/>
                  </a:cubicBezTo>
                  <a:close/>
                  <a:moveTo>
                    <a:pt x="1804" y="0"/>
                  </a:moveTo>
                  <a:cubicBezTo>
                    <a:pt x="1463" y="0"/>
                    <a:pt x="1118" y="100"/>
                    <a:pt x="816" y="308"/>
                  </a:cubicBezTo>
                  <a:cubicBezTo>
                    <a:pt x="791" y="322"/>
                    <a:pt x="769" y="333"/>
                    <a:pt x="758" y="356"/>
                  </a:cubicBezTo>
                  <a:lnTo>
                    <a:pt x="733" y="367"/>
                  </a:lnTo>
                  <a:cubicBezTo>
                    <a:pt x="397" y="624"/>
                    <a:pt x="163" y="996"/>
                    <a:pt x="82" y="1426"/>
                  </a:cubicBezTo>
                  <a:cubicBezTo>
                    <a:pt x="1" y="1892"/>
                    <a:pt x="104" y="2348"/>
                    <a:pt x="361" y="2730"/>
                  </a:cubicBezTo>
                  <a:cubicBezTo>
                    <a:pt x="629" y="3116"/>
                    <a:pt x="1026" y="3381"/>
                    <a:pt x="1490" y="3465"/>
                  </a:cubicBezTo>
                  <a:cubicBezTo>
                    <a:pt x="1595" y="3484"/>
                    <a:pt x="1701" y="3493"/>
                    <a:pt x="1806" y="3493"/>
                  </a:cubicBezTo>
                  <a:cubicBezTo>
                    <a:pt x="2155" y="3493"/>
                    <a:pt x="2498" y="3390"/>
                    <a:pt x="2794" y="3186"/>
                  </a:cubicBezTo>
                  <a:cubicBezTo>
                    <a:pt x="3085" y="2987"/>
                    <a:pt x="3294" y="2708"/>
                    <a:pt x="3412" y="2404"/>
                  </a:cubicBezTo>
                  <a:cubicBezTo>
                    <a:pt x="3632" y="1881"/>
                    <a:pt x="3585" y="1264"/>
                    <a:pt x="3236" y="752"/>
                  </a:cubicBezTo>
                  <a:cubicBezTo>
                    <a:pt x="2897" y="262"/>
                    <a:pt x="2355" y="0"/>
                    <a:pt x="180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50"/>
            <p:cNvSpPr/>
            <p:nvPr/>
          </p:nvSpPr>
          <p:spPr>
            <a:xfrm>
              <a:off x="7938799" y="1398220"/>
              <a:ext cx="230785" cy="223145"/>
            </a:xfrm>
            <a:custGeom>
              <a:avLst/>
              <a:gdLst/>
              <a:ahLst/>
              <a:cxnLst/>
              <a:rect l="l" t="t" r="r" b="b"/>
              <a:pathLst>
                <a:path w="3051" h="2950" extrusionOk="0">
                  <a:moveTo>
                    <a:pt x="1523" y="1"/>
                  </a:moveTo>
                  <a:cubicBezTo>
                    <a:pt x="1227" y="1"/>
                    <a:pt x="936" y="88"/>
                    <a:pt x="687" y="260"/>
                  </a:cubicBezTo>
                  <a:cubicBezTo>
                    <a:pt x="360" y="480"/>
                    <a:pt x="140" y="819"/>
                    <a:pt x="70" y="1201"/>
                  </a:cubicBezTo>
                  <a:cubicBezTo>
                    <a:pt x="0" y="1598"/>
                    <a:pt x="81" y="1981"/>
                    <a:pt x="302" y="2308"/>
                  </a:cubicBezTo>
                  <a:cubicBezTo>
                    <a:pt x="536" y="2634"/>
                    <a:pt x="872" y="2855"/>
                    <a:pt x="1257" y="2925"/>
                  </a:cubicBezTo>
                  <a:cubicBezTo>
                    <a:pt x="1346" y="2941"/>
                    <a:pt x="1436" y="2949"/>
                    <a:pt x="1526" y="2949"/>
                  </a:cubicBezTo>
                  <a:cubicBezTo>
                    <a:pt x="1821" y="2949"/>
                    <a:pt x="2113" y="2862"/>
                    <a:pt x="2363" y="2690"/>
                  </a:cubicBezTo>
                  <a:cubicBezTo>
                    <a:pt x="2595" y="2528"/>
                    <a:pt x="2783" y="2296"/>
                    <a:pt x="2886" y="2039"/>
                  </a:cubicBezTo>
                  <a:cubicBezTo>
                    <a:pt x="2922" y="1947"/>
                    <a:pt x="2956" y="1841"/>
                    <a:pt x="2981" y="1738"/>
                  </a:cubicBezTo>
                  <a:cubicBezTo>
                    <a:pt x="3051" y="1352"/>
                    <a:pt x="2967" y="958"/>
                    <a:pt x="2735" y="631"/>
                  </a:cubicBezTo>
                  <a:cubicBezTo>
                    <a:pt x="2514" y="316"/>
                    <a:pt x="2176" y="95"/>
                    <a:pt x="1794" y="25"/>
                  </a:cubicBezTo>
                  <a:cubicBezTo>
                    <a:pt x="1704" y="9"/>
                    <a:pt x="1613" y="1"/>
                    <a:pt x="152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50"/>
            <p:cNvSpPr/>
            <p:nvPr/>
          </p:nvSpPr>
          <p:spPr>
            <a:xfrm>
              <a:off x="7949313" y="1599950"/>
              <a:ext cx="141905" cy="49848"/>
            </a:xfrm>
            <a:custGeom>
              <a:avLst/>
              <a:gdLst/>
              <a:ahLst/>
              <a:cxnLst/>
              <a:rect l="l" t="t" r="r" b="b"/>
              <a:pathLst>
                <a:path w="1876" h="659" extrusionOk="0">
                  <a:moveTo>
                    <a:pt x="48" y="1"/>
                  </a:moveTo>
                  <a:lnTo>
                    <a:pt x="48" y="1"/>
                  </a:lnTo>
                  <a:cubicBezTo>
                    <a:pt x="59" y="60"/>
                    <a:pt x="48" y="107"/>
                    <a:pt x="23" y="118"/>
                  </a:cubicBezTo>
                  <a:lnTo>
                    <a:pt x="1" y="141"/>
                  </a:lnTo>
                  <a:cubicBezTo>
                    <a:pt x="340" y="480"/>
                    <a:pt x="788" y="659"/>
                    <a:pt x="1241" y="659"/>
                  </a:cubicBezTo>
                  <a:cubicBezTo>
                    <a:pt x="1455" y="659"/>
                    <a:pt x="1670" y="619"/>
                    <a:pt x="1875" y="537"/>
                  </a:cubicBezTo>
                  <a:lnTo>
                    <a:pt x="1875" y="537"/>
                  </a:lnTo>
                  <a:cubicBezTo>
                    <a:pt x="1722" y="579"/>
                    <a:pt x="1561" y="600"/>
                    <a:pt x="1397" y="600"/>
                  </a:cubicBezTo>
                  <a:cubicBezTo>
                    <a:pt x="1286" y="600"/>
                    <a:pt x="1173" y="590"/>
                    <a:pt x="1060" y="571"/>
                  </a:cubicBezTo>
                  <a:cubicBezTo>
                    <a:pt x="663" y="501"/>
                    <a:pt x="302" y="303"/>
                    <a:pt x="4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50"/>
            <p:cNvSpPr/>
            <p:nvPr/>
          </p:nvSpPr>
          <p:spPr>
            <a:xfrm>
              <a:off x="7935168" y="1393908"/>
              <a:ext cx="237820" cy="231239"/>
            </a:xfrm>
            <a:custGeom>
              <a:avLst/>
              <a:gdLst/>
              <a:ahLst/>
              <a:cxnLst/>
              <a:rect l="l" t="t" r="r" b="b"/>
              <a:pathLst>
                <a:path w="3144" h="3057" extrusionOk="0">
                  <a:moveTo>
                    <a:pt x="1571" y="58"/>
                  </a:moveTo>
                  <a:cubicBezTo>
                    <a:pt x="1661" y="58"/>
                    <a:pt x="1752" y="66"/>
                    <a:pt x="1842" y="82"/>
                  </a:cubicBezTo>
                  <a:cubicBezTo>
                    <a:pt x="2224" y="152"/>
                    <a:pt x="2562" y="373"/>
                    <a:pt x="2783" y="688"/>
                  </a:cubicBezTo>
                  <a:cubicBezTo>
                    <a:pt x="3015" y="1015"/>
                    <a:pt x="3099" y="1409"/>
                    <a:pt x="3029" y="1795"/>
                  </a:cubicBezTo>
                  <a:cubicBezTo>
                    <a:pt x="3004" y="1898"/>
                    <a:pt x="2970" y="2004"/>
                    <a:pt x="2934" y="2096"/>
                  </a:cubicBezTo>
                  <a:cubicBezTo>
                    <a:pt x="2831" y="2353"/>
                    <a:pt x="2643" y="2585"/>
                    <a:pt x="2411" y="2747"/>
                  </a:cubicBezTo>
                  <a:cubicBezTo>
                    <a:pt x="2161" y="2919"/>
                    <a:pt x="1869" y="3006"/>
                    <a:pt x="1574" y="3006"/>
                  </a:cubicBezTo>
                  <a:cubicBezTo>
                    <a:pt x="1484" y="3006"/>
                    <a:pt x="1394" y="2998"/>
                    <a:pt x="1305" y="2982"/>
                  </a:cubicBezTo>
                  <a:cubicBezTo>
                    <a:pt x="920" y="2912"/>
                    <a:pt x="584" y="2691"/>
                    <a:pt x="350" y="2365"/>
                  </a:cubicBezTo>
                  <a:cubicBezTo>
                    <a:pt x="129" y="2038"/>
                    <a:pt x="48" y="1655"/>
                    <a:pt x="118" y="1258"/>
                  </a:cubicBezTo>
                  <a:cubicBezTo>
                    <a:pt x="188" y="876"/>
                    <a:pt x="408" y="537"/>
                    <a:pt x="735" y="317"/>
                  </a:cubicBezTo>
                  <a:cubicBezTo>
                    <a:pt x="984" y="145"/>
                    <a:pt x="1275" y="58"/>
                    <a:pt x="1571" y="58"/>
                  </a:cubicBezTo>
                  <a:close/>
                  <a:moveTo>
                    <a:pt x="1587" y="1"/>
                  </a:moveTo>
                  <a:cubicBezTo>
                    <a:pt x="1271" y="1"/>
                    <a:pt x="963" y="97"/>
                    <a:pt x="699" y="269"/>
                  </a:cubicBezTo>
                  <a:cubicBezTo>
                    <a:pt x="456" y="443"/>
                    <a:pt x="269" y="677"/>
                    <a:pt x="165" y="957"/>
                  </a:cubicBezTo>
                  <a:cubicBezTo>
                    <a:pt x="118" y="1049"/>
                    <a:pt x="96" y="1155"/>
                    <a:pt x="70" y="1258"/>
                  </a:cubicBezTo>
                  <a:cubicBezTo>
                    <a:pt x="1" y="1655"/>
                    <a:pt x="82" y="2063"/>
                    <a:pt x="316" y="2398"/>
                  </a:cubicBezTo>
                  <a:cubicBezTo>
                    <a:pt x="548" y="2736"/>
                    <a:pt x="897" y="2957"/>
                    <a:pt x="1294" y="3027"/>
                  </a:cubicBezTo>
                  <a:cubicBezTo>
                    <a:pt x="1392" y="3047"/>
                    <a:pt x="1490" y="3057"/>
                    <a:pt x="1586" y="3057"/>
                  </a:cubicBezTo>
                  <a:cubicBezTo>
                    <a:pt x="1889" y="3057"/>
                    <a:pt x="2177" y="2960"/>
                    <a:pt x="2434" y="2784"/>
                  </a:cubicBezTo>
                  <a:cubicBezTo>
                    <a:pt x="2772" y="2552"/>
                    <a:pt x="2993" y="2214"/>
                    <a:pt x="3074" y="1806"/>
                  </a:cubicBezTo>
                  <a:cubicBezTo>
                    <a:pt x="3143" y="1409"/>
                    <a:pt x="3062" y="1001"/>
                    <a:pt x="2831" y="666"/>
                  </a:cubicBezTo>
                  <a:cubicBezTo>
                    <a:pt x="2596" y="328"/>
                    <a:pt x="2247" y="107"/>
                    <a:pt x="1853" y="23"/>
                  </a:cubicBezTo>
                  <a:cubicBezTo>
                    <a:pt x="1764" y="8"/>
                    <a:pt x="1675" y="1"/>
                    <a:pt x="158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50"/>
            <p:cNvSpPr/>
            <p:nvPr/>
          </p:nvSpPr>
          <p:spPr>
            <a:xfrm>
              <a:off x="7695770" y="1373864"/>
              <a:ext cx="512478" cy="389105"/>
            </a:xfrm>
            <a:custGeom>
              <a:avLst/>
              <a:gdLst/>
              <a:ahLst/>
              <a:cxnLst/>
              <a:rect l="l" t="t" r="r" b="b"/>
              <a:pathLst>
                <a:path w="6775" h="5144" extrusionOk="0">
                  <a:moveTo>
                    <a:pt x="3305" y="721"/>
                  </a:moveTo>
                  <a:cubicBezTo>
                    <a:pt x="3213" y="836"/>
                    <a:pt x="3132" y="976"/>
                    <a:pt x="3073" y="1115"/>
                  </a:cubicBezTo>
                  <a:cubicBezTo>
                    <a:pt x="3026" y="1233"/>
                    <a:pt x="2992" y="1350"/>
                    <a:pt x="2967" y="1465"/>
                  </a:cubicBezTo>
                  <a:cubicBezTo>
                    <a:pt x="2897" y="1872"/>
                    <a:pt x="2956" y="2269"/>
                    <a:pt x="3143" y="2618"/>
                  </a:cubicBezTo>
                  <a:cubicBezTo>
                    <a:pt x="3111" y="2599"/>
                    <a:pt x="3082" y="2590"/>
                    <a:pt x="3061" y="2590"/>
                  </a:cubicBezTo>
                  <a:cubicBezTo>
                    <a:pt x="3044" y="2590"/>
                    <a:pt x="3031" y="2596"/>
                    <a:pt x="3026" y="2607"/>
                  </a:cubicBezTo>
                  <a:lnTo>
                    <a:pt x="2992" y="2618"/>
                  </a:lnTo>
                  <a:cubicBezTo>
                    <a:pt x="2702" y="1965"/>
                    <a:pt x="2828" y="1222"/>
                    <a:pt x="3305" y="721"/>
                  </a:cubicBezTo>
                  <a:close/>
                  <a:moveTo>
                    <a:pt x="3051" y="2641"/>
                  </a:moveTo>
                  <a:cubicBezTo>
                    <a:pt x="3062" y="2641"/>
                    <a:pt x="3085" y="2641"/>
                    <a:pt x="3132" y="2677"/>
                  </a:cubicBezTo>
                  <a:cubicBezTo>
                    <a:pt x="3166" y="2699"/>
                    <a:pt x="3213" y="2758"/>
                    <a:pt x="3261" y="2817"/>
                  </a:cubicBezTo>
                  <a:cubicBezTo>
                    <a:pt x="3353" y="2956"/>
                    <a:pt x="3364" y="3060"/>
                    <a:pt x="3342" y="3071"/>
                  </a:cubicBezTo>
                  <a:lnTo>
                    <a:pt x="3015" y="3292"/>
                  </a:lnTo>
                  <a:cubicBezTo>
                    <a:pt x="3015" y="3236"/>
                    <a:pt x="2981" y="3141"/>
                    <a:pt x="2911" y="3049"/>
                  </a:cubicBezTo>
                  <a:cubicBezTo>
                    <a:pt x="2864" y="2968"/>
                    <a:pt x="2783" y="2898"/>
                    <a:pt x="2724" y="2861"/>
                  </a:cubicBezTo>
                  <a:lnTo>
                    <a:pt x="3051" y="2641"/>
                  </a:lnTo>
                  <a:close/>
                  <a:moveTo>
                    <a:pt x="2674" y="2907"/>
                  </a:moveTo>
                  <a:cubicBezTo>
                    <a:pt x="2706" y="2907"/>
                    <a:pt x="2792" y="2956"/>
                    <a:pt x="2875" y="3082"/>
                  </a:cubicBezTo>
                  <a:cubicBezTo>
                    <a:pt x="2945" y="3188"/>
                    <a:pt x="2981" y="3280"/>
                    <a:pt x="2967" y="3317"/>
                  </a:cubicBezTo>
                  <a:cubicBezTo>
                    <a:pt x="2967" y="3328"/>
                    <a:pt x="2967" y="3328"/>
                    <a:pt x="2956" y="3339"/>
                  </a:cubicBezTo>
                  <a:cubicBezTo>
                    <a:pt x="2956" y="3339"/>
                    <a:pt x="2934" y="3339"/>
                    <a:pt x="2911" y="3317"/>
                  </a:cubicBezTo>
                  <a:cubicBezTo>
                    <a:pt x="2923" y="3269"/>
                    <a:pt x="2886" y="3177"/>
                    <a:pt x="2841" y="3107"/>
                  </a:cubicBezTo>
                  <a:cubicBezTo>
                    <a:pt x="2783" y="3026"/>
                    <a:pt x="2713" y="2968"/>
                    <a:pt x="2665" y="2956"/>
                  </a:cubicBezTo>
                  <a:cubicBezTo>
                    <a:pt x="2654" y="2931"/>
                    <a:pt x="2654" y="2909"/>
                    <a:pt x="2665" y="2909"/>
                  </a:cubicBezTo>
                  <a:cubicBezTo>
                    <a:pt x="2668" y="2908"/>
                    <a:pt x="2670" y="2907"/>
                    <a:pt x="2674" y="2907"/>
                  </a:cubicBezTo>
                  <a:close/>
                  <a:moveTo>
                    <a:pt x="4737" y="50"/>
                  </a:moveTo>
                  <a:cubicBezTo>
                    <a:pt x="5288" y="50"/>
                    <a:pt x="5830" y="312"/>
                    <a:pt x="6169" y="802"/>
                  </a:cubicBezTo>
                  <a:cubicBezTo>
                    <a:pt x="6518" y="1314"/>
                    <a:pt x="6565" y="1931"/>
                    <a:pt x="6345" y="2454"/>
                  </a:cubicBezTo>
                  <a:cubicBezTo>
                    <a:pt x="6227" y="2758"/>
                    <a:pt x="6018" y="3037"/>
                    <a:pt x="5727" y="3236"/>
                  </a:cubicBezTo>
                  <a:cubicBezTo>
                    <a:pt x="5431" y="3440"/>
                    <a:pt x="5088" y="3543"/>
                    <a:pt x="4739" y="3543"/>
                  </a:cubicBezTo>
                  <a:cubicBezTo>
                    <a:pt x="4634" y="3543"/>
                    <a:pt x="4528" y="3534"/>
                    <a:pt x="4423" y="3515"/>
                  </a:cubicBezTo>
                  <a:cubicBezTo>
                    <a:pt x="3959" y="3431"/>
                    <a:pt x="3562" y="3166"/>
                    <a:pt x="3294" y="2780"/>
                  </a:cubicBezTo>
                  <a:cubicBezTo>
                    <a:pt x="3037" y="2398"/>
                    <a:pt x="2934" y="1942"/>
                    <a:pt x="3015" y="1476"/>
                  </a:cubicBezTo>
                  <a:cubicBezTo>
                    <a:pt x="3096" y="1046"/>
                    <a:pt x="3330" y="674"/>
                    <a:pt x="3666" y="417"/>
                  </a:cubicBezTo>
                  <a:lnTo>
                    <a:pt x="3691" y="406"/>
                  </a:lnTo>
                  <a:cubicBezTo>
                    <a:pt x="3702" y="383"/>
                    <a:pt x="3724" y="372"/>
                    <a:pt x="3749" y="358"/>
                  </a:cubicBezTo>
                  <a:cubicBezTo>
                    <a:pt x="4051" y="150"/>
                    <a:pt x="4396" y="50"/>
                    <a:pt x="4737" y="50"/>
                  </a:cubicBezTo>
                  <a:close/>
                  <a:moveTo>
                    <a:pt x="3400" y="2990"/>
                  </a:moveTo>
                  <a:cubicBezTo>
                    <a:pt x="3654" y="3292"/>
                    <a:pt x="4015" y="3490"/>
                    <a:pt x="4412" y="3560"/>
                  </a:cubicBezTo>
                  <a:cubicBezTo>
                    <a:pt x="4525" y="3579"/>
                    <a:pt x="4638" y="3589"/>
                    <a:pt x="4749" y="3589"/>
                  </a:cubicBezTo>
                  <a:cubicBezTo>
                    <a:pt x="4913" y="3589"/>
                    <a:pt x="5074" y="3568"/>
                    <a:pt x="5227" y="3526"/>
                  </a:cubicBezTo>
                  <a:lnTo>
                    <a:pt x="5227" y="3526"/>
                  </a:lnTo>
                  <a:cubicBezTo>
                    <a:pt x="5022" y="3608"/>
                    <a:pt x="4807" y="3648"/>
                    <a:pt x="4593" y="3648"/>
                  </a:cubicBezTo>
                  <a:cubicBezTo>
                    <a:pt x="4140" y="3648"/>
                    <a:pt x="3692" y="3469"/>
                    <a:pt x="3353" y="3130"/>
                  </a:cubicBezTo>
                  <a:lnTo>
                    <a:pt x="3375" y="3107"/>
                  </a:lnTo>
                  <a:cubicBezTo>
                    <a:pt x="3400" y="3096"/>
                    <a:pt x="3411" y="3049"/>
                    <a:pt x="3400" y="2990"/>
                  </a:cubicBezTo>
                  <a:close/>
                  <a:moveTo>
                    <a:pt x="2660" y="3010"/>
                  </a:moveTo>
                  <a:cubicBezTo>
                    <a:pt x="2679" y="3010"/>
                    <a:pt x="2732" y="3048"/>
                    <a:pt x="2794" y="3130"/>
                  </a:cubicBezTo>
                  <a:cubicBezTo>
                    <a:pt x="2864" y="3236"/>
                    <a:pt x="2864" y="3306"/>
                    <a:pt x="2864" y="3306"/>
                  </a:cubicBezTo>
                  <a:lnTo>
                    <a:pt x="313" y="5063"/>
                  </a:lnTo>
                  <a:cubicBezTo>
                    <a:pt x="313" y="5004"/>
                    <a:pt x="280" y="4945"/>
                    <a:pt x="243" y="4887"/>
                  </a:cubicBezTo>
                  <a:cubicBezTo>
                    <a:pt x="210" y="4842"/>
                    <a:pt x="174" y="4806"/>
                    <a:pt x="140" y="4772"/>
                  </a:cubicBezTo>
                  <a:cubicBezTo>
                    <a:pt x="129" y="4772"/>
                    <a:pt x="118" y="4758"/>
                    <a:pt x="118" y="4758"/>
                  </a:cubicBezTo>
                  <a:lnTo>
                    <a:pt x="2654" y="3012"/>
                  </a:lnTo>
                  <a:cubicBezTo>
                    <a:pt x="2656" y="3011"/>
                    <a:pt x="2658" y="3010"/>
                    <a:pt x="2660" y="3010"/>
                  </a:cubicBezTo>
                  <a:close/>
                  <a:moveTo>
                    <a:pt x="59" y="4795"/>
                  </a:moveTo>
                  <a:cubicBezTo>
                    <a:pt x="59" y="4795"/>
                    <a:pt x="81" y="4795"/>
                    <a:pt x="104" y="4817"/>
                  </a:cubicBezTo>
                  <a:cubicBezTo>
                    <a:pt x="140" y="4842"/>
                    <a:pt x="174" y="4876"/>
                    <a:pt x="199" y="4923"/>
                  </a:cubicBezTo>
                  <a:cubicBezTo>
                    <a:pt x="269" y="5004"/>
                    <a:pt x="280" y="5074"/>
                    <a:pt x="269" y="5096"/>
                  </a:cubicBezTo>
                  <a:cubicBezTo>
                    <a:pt x="269" y="5096"/>
                    <a:pt x="243" y="5096"/>
                    <a:pt x="221" y="5074"/>
                  </a:cubicBezTo>
                  <a:cubicBezTo>
                    <a:pt x="188" y="5052"/>
                    <a:pt x="151" y="5015"/>
                    <a:pt x="129" y="4968"/>
                  </a:cubicBezTo>
                  <a:cubicBezTo>
                    <a:pt x="93" y="4934"/>
                    <a:pt x="70" y="4887"/>
                    <a:pt x="59" y="4853"/>
                  </a:cubicBezTo>
                  <a:cubicBezTo>
                    <a:pt x="48" y="4806"/>
                    <a:pt x="59" y="4795"/>
                    <a:pt x="59" y="4795"/>
                  </a:cubicBezTo>
                  <a:close/>
                  <a:moveTo>
                    <a:pt x="4728" y="0"/>
                  </a:moveTo>
                  <a:cubicBezTo>
                    <a:pt x="4376" y="0"/>
                    <a:pt x="4022" y="102"/>
                    <a:pt x="3713" y="314"/>
                  </a:cubicBezTo>
                  <a:lnTo>
                    <a:pt x="3654" y="372"/>
                  </a:lnTo>
                  <a:lnTo>
                    <a:pt x="3643" y="372"/>
                  </a:lnTo>
                  <a:cubicBezTo>
                    <a:pt x="3621" y="395"/>
                    <a:pt x="3596" y="406"/>
                    <a:pt x="3562" y="417"/>
                  </a:cubicBezTo>
                  <a:cubicBezTo>
                    <a:pt x="3272" y="626"/>
                    <a:pt x="3051" y="906"/>
                    <a:pt x="2923" y="1222"/>
                  </a:cubicBezTo>
                  <a:cubicBezTo>
                    <a:pt x="2735" y="1663"/>
                    <a:pt x="2735" y="2174"/>
                    <a:pt x="2956" y="2641"/>
                  </a:cubicBezTo>
                  <a:lnTo>
                    <a:pt x="2643" y="2861"/>
                  </a:lnTo>
                  <a:cubicBezTo>
                    <a:pt x="2632" y="2873"/>
                    <a:pt x="2618" y="2887"/>
                    <a:pt x="2618" y="2898"/>
                  </a:cubicBezTo>
                  <a:cubicBezTo>
                    <a:pt x="2607" y="2909"/>
                    <a:pt x="2607" y="2942"/>
                    <a:pt x="2607" y="2979"/>
                  </a:cubicBezTo>
                  <a:lnTo>
                    <a:pt x="34" y="4758"/>
                  </a:lnTo>
                  <a:cubicBezTo>
                    <a:pt x="23" y="4758"/>
                    <a:pt x="12" y="4772"/>
                    <a:pt x="12" y="4783"/>
                  </a:cubicBezTo>
                  <a:cubicBezTo>
                    <a:pt x="0" y="4795"/>
                    <a:pt x="0" y="4817"/>
                    <a:pt x="12" y="4864"/>
                  </a:cubicBezTo>
                  <a:cubicBezTo>
                    <a:pt x="23" y="4898"/>
                    <a:pt x="48" y="4957"/>
                    <a:pt x="81" y="5004"/>
                  </a:cubicBezTo>
                  <a:cubicBezTo>
                    <a:pt x="118" y="5052"/>
                    <a:pt x="151" y="5085"/>
                    <a:pt x="188" y="5121"/>
                  </a:cubicBezTo>
                  <a:cubicBezTo>
                    <a:pt x="215" y="5138"/>
                    <a:pt x="238" y="5144"/>
                    <a:pt x="256" y="5144"/>
                  </a:cubicBezTo>
                  <a:cubicBezTo>
                    <a:pt x="273" y="5144"/>
                    <a:pt x="285" y="5138"/>
                    <a:pt x="291" y="5133"/>
                  </a:cubicBezTo>
                  <a:lnTo>
                    <a:pt x="2875" y="3361"/>
                  </a:lnTo>
                  <a:cubicBezTo>
                    <a:pt x="2905" y="3380"/>
                    <a:pt x="2929" y="3386"/>
                    <a:pt x="2948" y="3386"/>
                  </a:cubicBezTo>
                  <a:cubicBezTo>
                    <a:pt x="2966" y="3386"/>
                    <a:pt x="2980" y="3381"/>
                    <a:pt x="2992" y="3375"/>
                  </a:cubicBezTo>
                  <a:lnTo>
                    <a:pt x="3305" y="3152"/>
                  </a:lnTo>
                  <a:cubicBezTo>
                    <a:pt x="3657" y="3510"/>
                    <a:pt x="4119" y="3695"/>
                    <a:pt x="4585" y="3695"/>
                  </a:cubicBezTo>
                  <a:cubicBezTo>
                    <a:pt x="4936" y="3695"/>
                    <a:pt x="5289" y="3590"/>
                    <a:pt x="5599" y="3375"/>
                  </a:cubicBezTo>
                  <a:cubicBezTo>
                    <a:pt x="5635" y="3361"/>
                    <a:pt x="5658" y="3339"/>
                    <a:pt x="5680" y="3328"/>
                  </a:cubicBezTo>
                  <a:cubicBezTo>
                    <a:pt x="5705" y="3306"/>
                    <a:pt x="5727" y="3292"/>
                    <a:pt x="5750" y="3269"/>
                  </a:cubicBezTo>
                  <a:cubicBezTo>
                    <a:pt x="6565" y="2711"/>
                    <a:pt x="6775" y="1593"/>
                    <a:pt x="6216" y="777"/>
                  </a:cubicBezTo>
                  <a:cubicBezTo>
                    <a:pt x="5869" y="273"/>
                    <a:pt x="5303" y="0"/>
                    <a:pt x="472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50"/>
            <p:cNvSpPr/>
            <p:nvPr/>
          </p:nvSpPr>
          <p:spPr>
            <a:xfrm>
              <a:off x="7992427" y="1406237"/>
              <a:ext cx="123297" cy="80332"/>
            </a:xfrm>
            <a:custGeom>
              <a:avLst/>
              <a:gdLst/>
              <a:ahLst/>
              <a:cxnLst/>
              <a:rect l="l" t="t" r="r" b="b"/>
              <a:pathLst>
                <a:path w="1630" h="1062" extrusionOk="0">
                  <a:moveTo>
                    <a:pt x="816" y="0"/>
                  </a:moveTo>
                  <a:cubicBezTo>
                    <a:pt x="361" y="0"/>
                    <a:pt x="1" y="268"/>
                    <a:pt x="1" y="606"/>
                  </a:cubicBezTo>
                  <a:cubicBezTo>
                    <a:pt x="1" y="944"/>
                    <a:pt x="361" y="1062"/>
                    <a:pt x="816" y="1062"/>
                  </a:cubicBezTo>
                  <a:cubicBezTo>
                    <a:pt x="1258" y="1062"/>
                    <a:pt x="1629" y="944"/>
                    <a:pt x="1629" y="606"/>
                  </a:cubicBezTo>
                  <a:cubicBezTo>
                    <a:pt x="1629" y="268"/>
                    <a:pt x="1258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50"/>
            <p:cNvSpPr/>
            <p:nvPr/>
          </p:nvSpPr>
          <p:spPr>
            <a:xfrm>
              <a:off x="7953775" y="1453436"/>
              <a:ext cx="44856" cy="50302"/>
            </a:xfrm>
            <a:custGeom>
              <a:avLst/>
              <a:gdLst/>
              <a:ahLst/>
              <a:cxnLst/>
              <a:rect l="l" t="t" r="r" b="b"/>
              <a:pathLst>
                <a:path w="593" h="665" extrusionOk="0">
                  <a:moveTo>
                    <a:pt x="315" y="0"/>
                  </a:moveTo>
                  <a:cubicBezTo>
                    <a:pt x="300" y="0"/>
                    <a:pt x="285" y="2"/>
                    <a:pt x="269" y="5"/>
                  </a:cubicBezTo>
                  <a:cubicBezTo>
                    <a:pt x="104" y="52"/>
                    <a:pt x="0" y="228"/>
                    <a:pt x="45" y="401"/>
                  </a:cubicBezTo>
                  <a:cubicBezTo>
                    <a:pt x="77" y="565"/>
                    <a:pt x="213" y="665"/>
                    <a:pt x="365" y="665"/>
                  </a:cubicBezTo>
                  <a:cubicBezTo>
                    <a:pt x="386" y="665"/>
                    <a:pt x="409" y="663"/>
                    <a:pt x="431" y="658"/>
                  </a:cubicBezTo>
                  <a:cubicBezTo>
                    <a:pt x="593" y="611"/>
                    <a:pt x="581" y="482"/>
                    <a:pt x="548" y="298"/>
                  </a:cubicBezTo>
                  <a:cubicBezTo>
                    <a:pt x="505" y="139"/>
                    <a:pt x="453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5" name="Google Shape;4735;p50"/>
          <p:cNvGrpSpPr/>
          <p:nvPr/>
        </p:nvGrpSpPr>
        <p:grpSpPr>
          <a:xfrm>
            <a:off x="1535353" y="3226195"/>
            <a:ext cx="861853" cy="1098187"/>
            <a:chOff x="7279301" y="2177455"/>
            <a:chExt cx="459679" cy="585700"/>
          </a:xfrm>
        </p:grpSpPr>
        <p:sp>
          <p:nvSpPr>
            <p:cNvPr id="4736" name="Google Shape;4736;p50"/>
            <p:cNvSpPr/>
            <p:nvPr/>
          </p:nvSpPr>
          <p:spPr>
            <a:xfrm>
              <a:off x="7279301" y="2177455"/>
              <a:ext cx="459679" cy="585700"/>
            </a:xfrm>
            <a:custGeom>
              <a:avLst/>
              <a:gdLst/>
              <a:ahLst/>
              <a:cxnLst/>
              <a:rect l="l" t="t" r="r" b="b"/>
              <a:pathLst>
                <a:path w="6077" h="7743" extrusionOk="0">
                  <a:moveTo>
                    <a:pt x="2945" y="1"/>
                  </a:moveTo>
                  <a:cubicBezTo>
                    <a:pt x="2933" y="1"/>
                    <a:pt x="2933" y="1"/>
                    <a:pt x="2922" y="15"/>
                  </a:cubicBezTo>
                  <a:cubicBezTo>
                    <a:pt x="2481" y="26"/>
                    <a:pt x="2062" y="155"/>
                    <a:pt x="1687" y="375"/>
                  </a:cubicBezTo>
                  <a:cubicBezTo>
                    <a:pt x="1327" y="596"/>
                    <a:pt x="1059" y="875"/>
                    <a:pt x="897" y="1213"/>
                  </a:cubicBezTo>
                  <a:cubicBezTo>
                    <a:pt x="757" y="1504"/>
                    <a:pt x="687" y="1831"/>
                    <a:pt x="687" y="2202"/>
                  </a:cubicBezTo>
                  <a:lnTo>
                    <a:pt x="687" y="4309"/>
                  </a:lnTo>
                  <a:lnTo>
                    <a:pt x="687" y="5683"/>
                  </a:lnTo>
                  <a:lnTo>
                    <a:pt x="687" y="5694"/>
                  </a:lnTo>
                  <a:cubicBezTo>
                    <a:pt x="617" y="5728"/>
                    <a:pt x="559" y="5775"/>
                    <a:pt x="500" y="5834"/>
                  </a:cubicBezTo>
                  <a:cubicBezTo>
                    <a:pt x="268" y="5938"/>
                    <a:pt x="151" y="6125"/>
                    <a:pt x="70" y="6287"/>
                  </a:cubicBezTo>
                  <a:cubicBezTo>
                    <a:pt x="48" y="6334"/>
                    <a:pt x="11" y="6404"/>
                    <a:pt x="11" y="6485"/>
                  </a:cubicBezTo>
                  <a:cubicBezTo>
                    <a:pt x="11" y="6731"/>
                    <a:pt x="0" y="6985"/>
                    <a:pt x="0" y="7301"/>
                  </a:cubicBezTo>
                  <a:cubicBezTo>
                    <a:pt x="0" y="7404"/>
                    <a:pt x="0" y="7533"/>
                    <a:pt x="106" y="7639"/>
                  </a:cubicBezTo>
                  <a:cubicBezTo>
                    <a:pt x="198" y="7731"/>
                    <a:pt x="302" y="7742"/>
                    <a:pt x="372" y="7742"/>
                  </a:cubicBezTo>
                  <a:lnTo>
                    <a:pt x="2503" y="7742"/>
                  </a:lnTo>
                  <a:lnTo>
                    <a:pt x="3621" y="7731"/>
                  </a:lnTo>
                  <a:cubicBezTo>
                    <a:pt x="3959" y="7731"/>
                    <a:pt x="4283" y="7731"/>
                    <a:pt x="4621" y="7742"/>
                  </a:cubicBezTo>
                  <a:lnTo>
                    <a:pt x="5680" y="7742"/>
                  </a:lnTo>
                  <a:cubicBezTo>
                    <a:pt x="5749" y="7742"/>
                    <a:pt x="5878" y="7742"/>
                    <a:pt x="5973" y="7639"/>
                  </a:cubicBezTo>
                  <a:cubicBezTo>
                    <a:pt x="6076" y="7533"/>
                    <a:pt x="6076" y="7404"/>
                    <a:pt x="6076" y="7334"/>
                  </a:cubicBezTo>
                  <a:lnTo>
                    <a:pt x="6076" y="7021"/>
                  </a:lnTo>
                  <a:lnTo>
                    <a:pt x="6076" y="6544"/>
                  </a:lnTo>
                  <a:cubicBezTo>
                    <a:pt x="6076" y="6440"/>
                    <a:pt x="6054" y="6345"/>
                    <a:pt x="5995" y="6253"/>
                  </a:cubicBezTo>
                  <a:cubicBezTo>
                    <a:pt x="5914" y="6102"/>
                    <a:pt x="5786" y="5926"/>
                    <a:pt x="5576" y="5834"/>
                  </a:cubicBezTo>
                  <a:cubicBezTo>
                    <a:pt x="5518" y="5775"/>
                    <a:pt x="5459" y="5728"/>
                    <a:pt x="5389" y="5694"/>
                  </a:cubicBezTo>
                  <a:lnTo>
                    <a:pt x="5389" y="4309"/>
                  </a:lnTo>
                  <a:lnTo>
                    <a:pt x="5389" y="2331"/>
                  </a:lnTo>
                  <a:cubicBezTo>
                    <a:pt x="5389" y="2155"/>
                    <a:pt x="5378" y="1971"/>
                    <a:pt x="5355" y="1783"/>
                  </a:cubicBezTo>
                  <a:cubicBezTo>
                    <a:pt x="5308" y="1468"/>
                    <a:pt x="5216" y="1213"/>
                    <a:pt x="5051" y="993"/>
                  </a:cubicBezTo>
                  <a:cubicBezTo>
                    <a:pt x="4691" y="468"/>
                    <a:pt x="4168" y="166"/>
                    <a:pt x="3445" y="37"/>
                  </a:cubicBezTo>
                  <a:cubicBezTo>
                    <a:pt x="3364" y="26"/>
                    <a:pt x="3283" y="15"/>
                    <a:pt x="3202" y="15"/>
                  </a:cubicBezTo>
                  <a:cubicBezTo>
                    <a:pt x="3179" y="1"/>
                    <a:pt x="3143" y="1"/>
                    <a:pt x="3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50"/>
            <p:cNvSpPr/>
            <p:nvPr/>
          </p:nvSpPr>
          <p:spPr>
            <a:xfrm>
              <a:off x="7357663" y="2204307"/>
              <a:ext cx="302873" cy="404763"/>
            </a:xfrm>
            <a:custGeom>
              <a:avLst/>
              <a:gdLst/>
              <a:ahLst/>
              <a:cxnLst/>
              <a:rect l="l" t="t" r="r" b="b"/>
              <a:pathLst>
                <a:path w="4004" h="5351" extrusionOk="0">
                  <a:moveTo>
                    <a:pt x="2024" y="0"/>
                  </a:moveTo>
                  <a:cubicBezTo>
                    <a:pt x="1956" y="0"/>
                    <a:pt x="1886" y="3"/>
                    <a:pt x="1816" y="9"/>
                  </a:cubicBezTo>
                  <a:cubicBezTo>
                    <a:pt x="1445" y="43"/>
                    <a:pt x="1096" y="160"/>
                    <a:pt x="769" y="358"/>
                  </a:cubicBezTo>
                  <a:cubicBezTo>
                    <a:pt x="453" y="568"/>
                    <a:pt x="199" y="847"/>
                    <a:pt x="93" y="1230"/>
                  </a:cubicBezTo>
                  <a:cubicBezTo>
                    <a:pt x="34" y="1462"/>
                    <a:pt x="0" y="1697"/>
                    <a:pt x="0" y="1928"/>
                  </a:cubicBezTo>
                  <a:lnTo>
                    <a:pt x="0" y="5281"/>
                  </a:lnTo>
                  <a:lnTo>
                    <a:pt x="0" y="5351"/>
                  </a:lnTo>
                  <a:lnTo>
                    <a:pt x="244" y="5351"/>
                  </a:lnTo>
                  <a:cubicBezTo>
                    <a:pt x="257" y="5351"/>
                    <a:pt x="269" y="5351"/>
                    <a:pt x="280" y="5339"/>
                  </a:cubicBezTo>
                  <a:cubicBezTo>
                    <a:pt x="397" y="5270"/>
                    <a:pt x="512" y="5200"/>
                    <a:pt x="629" y="5130"/>
                  </a:cubicBezTo>
                  <a:cubicBezTo>
                    <a:pt x="640" y="5119"/>
                    <a:pt x="651" y="5119"/>
                    <a:pt x="663" y="5119"/>
                  </a:cubicBezTo>
                  <a:cubicBezTo>
                    <a:pt x="758" y="5094"/>
                    <a:pt x="861" y="5108"/>
                    <a:pt x="931" y="5013"/>
                  </a:cubicBezTo>
                  <a:cubicBezTo>
                    <a:pt x="942" y="5001"/>
                    <a:pt x="967" y="5001"/>
                    <a:pt x="978" y="4990"/>
                  </a:cubicBezTo>
                  <a:cubicBezTo>
                    <a:pt x="1026" y="4954"/>
                    <a:pt x="1070" y="4932"/>
                    <a:pt x="1096" y="4898"/>
                  </a:cubicBezTo>
                  <a:cubicBezTo>
                    <a:pt x="1269" y="4722"/>
                    <a:pt x="1305" y="4524"/>
                    <a:pt x="1258" y="4292"/>
                  </a:cubicBezTo>
                  <a:cubicBezTo>
                    <a:pt x="1246" y="4244"/>
                    <a:pt x="1221" y="4244"/>
                    <a:pt x="1177" y="4244"/>
                  </a:cubicBezTo>
                  <a:cubicBezTo>
                    <a:pt x="1070" y="4256"/>
                    <a:pt x="967" y="4269"/>
                    <a:pt x="861" y="4281"/>
                  </a:cubicBezTo>
                  <a:cubicBezTo>
                    <a:pt x="816" y="4281"/>
                    <a:pt x="780" y="4269"/>
                    <a:pt x="769" y="4222"/>
                  </a:cubicBezTo>
                  <a:cubicBezTo>
                    <a:pt x="746" y="4175"/>
                    <a:pt x="780" y="4152"/>
                    <a:pt x="816" y="4130"/>
                  </a:cubicBezTo>
                  <a:cubicBezTo>
                    <a:pt x="839" y="4105"/>
                    <a:pt x="872" y="4093"/>
                    <a:pt x="897" y="4093"/>
                  </a:cubicBezTo>
                  <a:cubicBezTo>
                    <a:pt x="956" y="4082"/>
                    <a:pt x="978" y="4046"/>
                    <a:pt x="989" y="4001"/>
                  </a:cubicBezTo>
                  <a:cubicBezTo>
                    <a:pt x="1047" y="3811"/>
                    <a:pt x="1252" y="3662"/>
                    <a:pt x="1461" y="3662"/>
                  </a:cubicBezTo>
                  <a:cubicBezTo>
                    <a:pt x="1547" y="3662"/>
                    <a:pt x="1633" y="3687"/>
                    <a:pt x="1710" y="3744"/>
                  </a:cubicBezTo>
                  <a:cubicBezTo>
                    <a:pt x="1758" y="3781"/>
                    <a:pt x="1805" y="3792"/>
                    <a:pt x="1864" y="3814"/>
                  </a:cubicBezTo>
                  <a:cubicBezTo>
                    <a:pt x="1875" y="3593"/>
                    <a:pt x="1886" y="3395"/>
                    <a:pt x="1864" y="3186"/>
                  </a:cubicBezTo>
                  <a:cubicBezTo>
                    <a:pt x="1828" y="3186"/>
                    <a:pt x="1794" y="3186"/>
                    <a:pt x="1758" y="3197"/>
                  </a:cubicBezTo>
                  <a:cubicBezTo>
                    <a:pt x="1553" y="3229"/>
                    <a:pt x="1341" y="3234"/>
                    <a:pt x="1128" y="3234"/>
                  </a:cubicBezTo>
                  <a:cubicBezTo>
                    <a:pt x="1028" y="3234"/>
                    <a:pt x="928" y="3233"/>
                    <a:pt x="827" y="3233"/>
                  </a:cubicBezTo>
                  <a:cubicBezTo>
                    <a:pt x="802" y="3233"/>
                    <a:pt x="791" y="3233"/>
                    <a:pt x="769" y="3222"/>
                  </a:cubicBezTo>
                  <a:cubicBezTo>
                    <a:pt x="721" y="3208"/>
                    <a:pt x="688" y="3186"/>
                    <a:pt x="688" y="3127"/>
                  </a:cubicBezTo>
                  <a:cubicBezTo>
                    <a:pt x="688" y="3068"/>
                    <a:pt x="721" y="3035"/>
                    <a:pt x="769" y="3035"/>
                  </a:cubicBezTo>
                  <a:cubicBezTo>
                    <a:pt x="897" y="3024"/>
                    <a:pt x="967" y="2906"/>
                    <a:pt x="1070" y="2848"/>
                  </a:cubicBezTo>
                  <a:cubicBezTo>
                    <a:pt x="1096" y="2836"/>
                    <a:pt x="1096" y="2814"/>
                    <a:pt x="1107" y="2789"/>
                  </a:cubicBezTo>
                  <a:cubicBezTo>
                    <a:pt x="1118" y="2767"/>
                    <a:pt x="1118" y="2733"/>
                    <a:pt x="1129" y="2697"/>
                  </a:cubicBezTo>
                  <a:cubicBezTo>
                    <a:pt x="1188" y="2417"/>
                    <a:pt x="1316" y="2185"/>
                    <a:pt x="1537" y="2021"/>
                  </a:cubicBezTo>
                  <a:cubicBezTo>
                    <a:pt x="1754" y="1876"/>
                    <a:pt x="1999" y="1823"/>
                    <a:pt x="2258" y="1823"/>
                  </a:cubicBezTo>
                  <a:cubicBezTo>
                    <a:pt x="2289" y="1823"/>
                    <a:pt x="2321" y="1824"/>
                    <a:pt x="2353" y="1825"/>
                  </a:cubicBezTo>
                  <a:cubicBezTo>
                    <a:pt x="2562" y="1836"/>
                    <a:pt x="2735" y="1928"/>
                    <a:pt x="2898" y="2057"/>
                  </a:cubicBezTo>
                  <a:cubicBezTo>
                    <a:pt x="2992" y="2138"/>
                    <a:pt x="3074" y="2208"/>
                    <a:pt x="3155" y="2278"/>
                  </a:cubicBezTo>
                  <a:cubicBezTo>
                    <a:pt x="3194" y="2309"/>
                    <a:pt x="3238" y="2330"/>
                    <a:pt x="3284" y="2330"/>
                  </a:cubicBezTo>
                  <a:cubicBezTo>
                    <a:pt x="3307" y="2330"/>
                    <a:pt x="3330" y="2325"/>
                    <a:pt x="3353" y="2314"/>
                  </a:cubicBezTo>
                  <a:cubicBezTo>
                    <a:pt x="3375" y="2300"/>
                    <a:pt x="3412" y="2289"/>
                    <a:pt x="3434" y="2289"/>
                  </a:cubicBezTo>
                  <a:cubicBezTo>
                    <a:pt x="3470" y="2300"/>
                    <a:pt x="3515" y="2300"/>
                    <a:pt x="3526" y="2325"/>
                  </a:cubicBezTo>
                  <a:cubicBezTo>
                    <a:pt x="3545" y="2378"/>
                    <a:pt x="3575" y="2384"/>
                    <a:pt x="3614" y="2384"/>
                  </a:cubicBezTo>
                  <a:cubicBezTo>
                    <a:pt x="3627" y="2384"/>
                    <a:pt x="3640" y="2384"/>
                    <a:pt x="3655" y="2384"/>
                  </a:cubicBezTo>
                  <a:cubicBezTo>
                    <a:pt x="3662" y="2384"/>
                    <a:pt x="3676" y="2378"/>
                    <a:pt x="3687" y="2378"/>
                  </a:cubicBezTo>
                  <a:cubicBezTo>
                    <a:pt x="3693" y="2378"/>
                    <a:pt x="3698" y="2379"/>
                    <a:pt x="3702" y="2384"/>
                  </a:cubicBezTo>
                  <a:cubicBezTo>
                    <a:pt x="3724" y="2384"/>
                    <a:pt x="3761" y="2395"/>
                    <a:pt x="3761" y="2417"/>
                  </a:cubicBezTo>
                  <a:cubicBezTo>
                    <a:pt x="3772" y="2428"/>
                    <a:pt x="3761" y="2465"/>
                    <a:pt x="3750" y="2487"/>
                  </a:cubicBezTo>
                  <a:cubicBezTo>
                    <a:pt x="3713" y="2509"/>
                    <a:pt x="3680" y="2535"/>
                    <a:pt x="3643" y="2546"/>
                  </a:cubicBezTo>
                  <a:cubicBezTo>
                    <a:pt x="3493" y="2593"/>
                    <a:pt x="3342" y="2674"/>
                    <a:pt x="3213" y="2767"/>
                  </a:cubicBezTo>
                  <a:cubicBezTo>
                    <a:pt x="3191" y="2778"/>
                    <a:pt x="3177" y="2789"/>
                    <a:pt x="3155" y="2803"/>
                  </a:cubicBezTo>
                  <a:cubicBezTo>
                    <a:pt x="3037" y="2848"/>
                    <a:pt x="2934" y="2895"/>
                    <a:pt x="2816" y="2954"/>
                  </a:cubicBezTo>
                  <a:cubicBezTo>
                    <a:pt x="2816" y="2965"/>
                    <a:pt x="2828" y="2987"/>
                    <a:pt x="2828" y="3012"/>
                  </a:cubicBezTo>
                  <a:cubicBezTo>
                    <a:pt x="2842" y="3093"/>
                    <a:pt x="2875" y="3174"/>
                    <a:pt x="2875" y="3255"/>
                  </a:cubicBezTo>
                  <a:cubicBezTo>
                    <a:pt x="2898" y="3501"/>
                    <a:pt x="2898" y="3733"/>
                    <a:pt x="2911" y="3965"/>
                  </a:cubicBezTo>
                  <a:cubicBezTo>
                    <a:pt x="2923" y="4303"/>
                    <a:pt x="2886" y="4630"/>
                    <a:pt x="2724" y="4954"/>
                  </a:cubicBezTo>
                  <a:cubicBezTo>
                    <a:pt x="2758" y="4954"/>
                    <a:pt x="2794" y="4968"/>
                    <a:pt x="2816" y="4979"/>
                  </a:cubicBezTo>
                  <a:cubicBezTo>
                    <a:pt x="2898" y="4990"/>
                    <a:pt x="2967" y="5013"/>
                    <a:pt x="3051" y="5024"/>
                  </a:cubicBezTo>
                  <a:cubicBezTo>
                    <a:pt x="3121" y="5049"/>
                    <a:pt x="3202" y="5082"/>
                    <a:pt x="3272" y="5108"/>
                  </a:cubicBezTo>
                  <a:cubicBezTo>
                    <a:pt x="3434" y="5130"/>
                    <a:pt x="3562" y="5200"/>
                    <a:pt x="3621" y="5351"/>
                  </a:cubicBezTo>
                  <a:lnTo>
                    <a:pt x="4004" y="5351"/>
                  </a:lnTo>
                  <a:lnTo>
                    <a:pt x="4004" y="5270"/>
                  </a:lnTo>
                  <a:lnTo>
                    <a:pt x="4004" y="1965"/>
                  </a:lnTo>
                  <a:cubicBezTo>
                    <a:pt x="4004" y="1811"/>
                    <a:pt x="3993" y="1671"/>
                    <a:pt x="3970" y="1521"/>
                  </a:cubicBezTo>
                  <a:cubicBezTo>
                    <a:pt x="3923" y="1043"/>
                    <a:pt x="3691" y="671"/>
                    <a:pt x="3294" y="403"/>
                  </a:cubicBezTo>
                  <a:cubicBezTo>
                    <a:pt x="2909" y="140"/>
                    <a:pt x="2488" y="0"/>
                    <a:pt x="2024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50"/>
            <p:cNvSpPr/>
            <p:nvPr/>
          </p:nvSpPr>
          <p:spPr>
            <a:xfrm>
              <a:off x="7306531" y="2668808"/>
              <a:ext cx="406049" cy="67019"/>
            </a:xfrm>
            <a:custGeom>
              <a:avLst/>
              <a:gdLst/>
              <a:ahLst/>
              <a:cxnLst/>
              <a:rect l="l" t="t" r="r" b="b"/>
              <a:pathLst>
                <a:path w="5368" h="886" extrusionOk="0">
                  <a:moveTo>
                    <a:pt x="2107" y="419"/>
                  </a:moveTo>
                  <a:cubicBezTo>
                    <a:pt x="2132" y="419"/>
                    <a:pt x="2143" y="433"/>
                    <a:pt x="2165" y="444"/>
                  </a:cubicBezTo>
                  <a:cubicBezTo>
                    <a:pt x="2143" y="444"/>
                    <a:pt x="2132" y="467"/>
                    <a:pt x="2107" y="467"/>
                  </a:cubicBezTo>
                  <a:lnTo>
                    <a:pt x="933" y="467"/>
                  </a:lnTo>
                  <a:cubicBezTo>
                    <a:pt x="920" y="467"/>
                    <a:pt x="908" y="456"/>
                    <a:pt x="897" y="456"/>
                  </a:cubicBezTo>
                  <a:cubicBezTo>
                    <a:pt x="897" y="444"/>
                    <a:pt x="897" y="444"/>
                    <a:pt x="886" y="433"/>
                  </a:cubicBezTo>
                  <a:cubicBezTo>
                    <a:pt x="908" y="433"/>
                    <a:pt x="933" y="419"/>
                    <a:pt x="945" y="419"/>
                  </a:cubicBezTo>
                  <a:close/>
                  <a:moveTo>
                    <a:pt x="4412" y="419"/>
                  </a:moveTo>
                  <a:cubicBezTo>
                    <a:pt x="4437" y="419"/>
                    <a:pt x="4448" y="433"/>
                    <a:pt x="4470" y="433"/>
                  </a:cubicBezTo>
                  <a:lnTo>
                    <a:pt x="4470" y="456"/>
                  </a:lnTo>
                  <a:cubicBezTo>
                    <a:pt x="4448" y="456"/>
                    <a:pt x="4426" y="467"/>
                    <a:pt x="4412" y="467"/>
                  </a:cubicBezTo>
                  <a:lnTo>
                    <a:pt x="3249" y="467"/>
                  </a:lnTo>
                  <a:cubicBezTo>
                    <a:pt x="3224" y="456"/>
                    <a:pt x="3213" y="456"/>
                    <a:pt x="3202" y="444"/>
                  </a:cubicBezTo>
                  <a:cubicBezTo>
                    <a:pt x="3213" y="433"/>
                    <a:pt x="3238" y="419"/>
                    <a:pt x="3249" y="419"/>
                  </a:cubicBezTo>
                  <a:close/>
                  <a:moveTo>
                    <a:pt x="2143" y="537"/>
                  </a:moveTo>
                  <a:cubicBezTo>
                    <a:pt x="2154" y="537"/>
                    <a:pt x="2154" y="548"/>
                    <a:pt x="2177" y="559"/>
                  </a:cubicBezTo>
                  <a:cubicBezTo>
                    <a:pt x="2143" y="573"/>
                    <a:pt x="2132" y="584"/>
                    <a:pt x="2107" y="584"/>
                  </a:cubicBezTo>
                  <a:lnTo>
                    <a:pt x="1911" y="584"/>
                  </a:lnTo>
                  <a:cubicBezTo>
                    <a:pt x="1897" y="584"/>
                    <a:pt x="1886" y="559"/>
                    <a:pt x="1875" y="559"/>
                  </a:cubicBezTo>
                  <a:cubicBezTo>
                    <a:pt x="1886" y="548"/>
                    <a:pt x="1886" y="537"/>
                    <a:pt x="1897" y="537"/>
                  </a:cubicBezTo>
                  <a:close/>
                  <a:moveTo>
                    <a:pt x="3341" y="528"/>
                  </a:moveTo>
                  <a:cubicBezTo>
                    <a:pt x="3378" y="528"/>
                    <a:pt x="3413" y="531"/>
                    <a:pt x="3448" y="537"/>
                  </a:cubicBezTo>
                  <a:cubicBezTo>
                    <a:pt x="3459" y="537"/>
                    <a:pt x="3470" y="548"/>
                    <a:pt x="3481" y="559"/>
                  </a:cubicBezTo>
                  <a:cubicBezTo>
                    <a:pt x="3470" y="559"/>
                    <a:pt x="3459" y="573"/>
                    <a:pt x="3448" y="584"/>
                  </a:cubicBezTo>
                  <a:lnTo>
                    <a:pt x="3238" y="584"/>
                  </a:lnTo>
                  <a:cubicBezTo>
                    <a:pt x="3224" y="584"/>
                    <a:pt x="3213" y="559"/>
                    <a:pt x="3202" y="559"/>
                  </a:cubicBezTo>
                  <a:cubicBezTo>
                    <a:pt x="3213" y="548"/>
                    <a:pt x="3224" y="537"/>
                    <a:pt x="3224" y="537"/>
                  </a:cubicBezTo>
                  <a:cubicBezTo>
                    <a:pt x="3266" y="531"/>
                    <a:pt x="3305" y="528"/>
                    <a:pt x="3341" y="528"/>
                  </a:cubicBezTo>
                  <a:close/>
                  <a:moveTo>
                    <a:pt x="2683" y="78"/>
                  </a:moveTo>
                  <a:cubicBezTo>
                    <a:pt x="2786" y="78"/>
                    <a:pt x="2889" y="119"/>
                    <a:pt x="2970" y="199"/>
                  </a:cubicBezTo>
                  <a:cubicBezTo>
                    <a:pt x="3062" y="294"/>
                    <a:pt x="3085" y="456"/>
                    <a:pt x="3029" y="573"/>
                  </a:cubicBezTo>
                  <a:cubicBezTo>
                    <a:pt x="2970" y="724"/>
                    <a:pt x="2830" y="769"/>
                    <a:pt x="2691" y="769"/>
                  </a:cubicBezTo>
                  <a:cubicBezTo>
                    <a:pt x="2573" y="769"/>
                    <a:pt x="2481" y="757"/>
                    <a:pt x="2400" y="676"/>
                  </a:cubicBezTo>
                  <a:cubicBezTo>
                    <a:pt x="2272" y="559"/>
                    <a:pt x="2260" y="338"/>
                    <a:pt x="2386" y="210"/>
                  </a:cubicBezTo>
                  <a:cubicBezTo>
                    <a:pt x="2470" y="122"/>
                    <a:pt x="2577" y="78"/>
                    <a:pt x="2683" y="78"/>
                  </a:cubicBezTo>
                  <a:close/>
                  <a:moveTo>
                    <a:pt x="0" y="0"/>
                  </a:moveTo>
                  <a:lnTo>
                    <a:pt x="0" y="886"/>
                  </a:lnTo>
                  <a:lnTo>
                    <a:pt x="5367" y="886"/>
                  </a:lnTo>
                  <a:lnTo>
                    <a:pt x="5367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50"/>
            <p:cNvSpPr/>
            <p:nvPr/>
          </p:nvSpPr>
          <p:spPr>
            <a:xfrm>
              <a:off x="7413031" y="2345677"/>
              <a:ext cx="224734" cy="98789"/>
            </a:xfrm>
            <a:custGeom>
              <a:avLst/>
              <a:gdLst/>
              <a:ahLst/>
              <a:cxnLst/>
              <a:rect l="l" t="t" r="r" b="b"/>
              <a:pathLst>
                <a:path w="2971" h="1306" extrusionOk="0">
                  <a:moveTo>
                    <a:pt x="1586" y="102"/>
                  </a:moveTo>
                  <a:cubicBezTo>
                    <a:pt x="1589" y="102"/>
                    <a:pt x="1592" y="104"/>
                    <a:pt x="1596" y="107"/>
                  </a:cubicBezTo>
                  <a:cubicBezTo>
                    <a:pt x="1643" y="118"/>
                    <a:pt x="1691" y="140"/>
                    <a:pt x="1735" y="166"/>
                  </a:cubicBezTo>
                  <a:cubicBezTo>
                    <a:pt x="1735" y="166"/>
                    <a:pt x="1735" y="177"/>
                    <a:pt x="1746" y="188"/>
                  </a:cubicBezTo>
                  <a:cubicBezTo>
                    <a:pt x="1735" y="188"/>
                    <a:pt x="1713" y="199"/>
                    <a:pt x="1713" y="199"/>
                  </a:cubicBezTo>
                  <a:cubicBezTo>
                    <a:pt x="1665" y="188"/>
                    <a:pt x="1621" y="166"/>
                    <a:pt x="1584" y="140"/>
                  </a:cubicBezTo>
                  <a:cubicBezTo>
                    <a:pt x="1573" y="140"/>
                    <a:pt x="1573" y="129"/>
                    <a:pt x="1573" y="118"/>
                  </a:cubicBezTo>
                  <a:cubicBezTo>
                    <a:pt x="1573" y="110"/>
                    <a:pt x="1579" y="102"/>
                    <a:pt x="1586" y="102"/>
                  </a:cubicBezTo>
                  <a:close/>
                  <a:moveTo>
                    <a:pt x="1434" y="152"/>
                  </a:moveTo>
                  <a:cubicBezTo>
                    <a:pt x="1481" y="177"/>
                    <a:pt x="1526" y="199"/>
                    <a:pt x="1562" y="221"/>
                  </a:cubicBezTo>
                  <a:cubicBezTo>
                    <a:pt x="1573" y="221"/>
                    <a:pt x="1573" y="235"/>
                    <a:pt x="1584" y="258"/>
                  </a:cubicBezTo>
                  <a:cubicBezTo>
                    <a:pt x="1573" y="258"/>
                    <a:pt x="1551" y="269"/>
                    <a:pt x="1551" y="269"/>
                  </a:cubicBezTo>
                  <a:cubicBezTo>
                    <a:pt x="1503" y="247"/>
                    <a:pt x="1456" y="221"/>
                    <a:pt x="1422" y="199"/>
                  </a:cubicBezTo>
                  <a:cubicBezTo>
                    <a:pt x="1411" y="188"/>
                    <a:pt x="1411" y="177"/>
                    <a:pt x="1411" y="166"/>
                  </a:cubicBezTo>
                  <a:cubicBezTo>
                    <a:pt x="1411" y="152"/>
                    <a:pt x="1434" y="152"/>
                    <a:pt x="1434" y="152"/>
                  </a:cubicBezTo>
                  <a:close/>
                  <a:moveTo>
                    <a:pt x="1294" y="177"/>
                  </a:moveTo>
                  <a:cubicBezTo>
                    <a:pt x="1316" y="210"/>
                    <a:pt x="1341" y="247"/>
                    <a:pt x="1364" y="269"/>
                  </a:cubicBezTo>
                  <a:cubicBezTo>
                    <a:pt x="1353" y="291"/>
                    <a:pt x="1353" y="305"/>
                    <a:pt x="1341" y="305"/>
                  </a:cubicBezTo>
                  <a:cubicBezTo>
                    <a:pt x="1341" y="305"/>
                    <a:pt x="1316" y="305"/>
                    <a:pt x="1316" y="291"/>
                  </a:cubicBezTo>
                  <a:cubicBezTo>
                    <a:pt x="1294" y="269"/>
                    <a:pt x="1272" y="235"/>
                    <a:pt x="1258" y="210"/>
                  </a:cubicBezTo>
                  <a:lnTo>
                    <a:pt x="1258" y="177"/>
                  </a:lnTo>
                  <a:close/>
                  <a:moveTo>
                    <a:pt x="1143" y="221"/>
                  </a:moveTo>
                  <a:cubicBezTo>
                    <a:pt x="1143" y="280"/>
                    <a:pt x="1132" y="328"/>
                    <a:pt x="1132" y="361"/>
                  </a:cubicBezTo>
                  <a:cubicBezTo>
                    <a:pt x="1132" y="375"/>
                    <a:pt x="1118" y="386"/>
                    <a:pt x="1107" y="386"/>
                  </a:cubicBezTo>
                  <a:cubicBezTo>
                    <a:pt x="1096" y="386"/>
                    <a:pt x="1084" y="375"/>
                    <a:pt x="1084" y="375"/>
                  </a:cubicBezTo>
                  <a:cubicBezTo>
                    <a:pt x="1073" y="339"/>
                    <a:pt x="1096" y="258"/>
                    <a:pt x="1143" y="221"/>
                  </a:cubicBezTo>
                  <a:close/>
                  <a:moveTo>
                    <a:pt x="967" y="291"/>
                  </a:moveTo>
                  <a:cubicBezTo>
                    <a:pt x="956" y="339"/>
                    <a:pt x="933" y="386"/>
                    <a:pt x="922" y="431"/>
                  </a:cubicBezTo>
                  <a:cubicBezTo>
                    <a:pt x="922" y="445"/>
                    <a:pt x="897" y="445"/>
                    <a:pt x="897" y="445"/>
                  </a:cubicBezTo>
                  <a:cubicBezTo>
                    <a:pt x="886" y="445"/>
                    <a:pt x="875" y="431"/>
                    <a:pt x="875" y="420"/>
                  </a:cubicBezTo>
                  <a:cubicBezTo>
                    <a:pt x="875" y="397"/>
                    <a:pt x="933" y="305"/>
                    <a:pt x="956" y="291"/>
                  </a:cubicBezTo>
                  <a:close/>
                  <a:moveTo>
                    <a:pt x="794" y="316"/>
                  </a:moveTo>
                  <a:lnTo>
                    <a:pt x="794" y="316"/>
                  </a:lnTo>
                  <a:cubicBezTo>
                    <a:pt x="805" y="375"/>
                    <a:pt x="746" y="467"/>
                    <a:pt x="699" y="478"/>
                  </a:cubicBezTo>
                  <a:cubicBezTo>
                    <a:pt x="688" y="445"/>
                    <a:pt x="746" y="339"/>
                    <a:pt x="794" y="316"/>
                  </a:cubicBezTo>
                  <a:close/>
                  <a:moveTo>
                    <a:pt x="1537" y="1"/>
                  </a:moveTo>
                  <a:cubicBezTo>
                    <a:pt x="1364" y="12"/>
                    <a:pt x="1177" y="37"/>
                    <a:pt x="1015" y="107"/>
                  </a:cubicBezTo>
                  <a:cubicBezTo>
                    <a:pt x="933" y="140"/>
                    <a:pt x="839" y="188"/>
                    <a:pt x="783" y="247"/>
                  </a:cubicBezTo>
                  <a:cubicBezTo>
                    <a:pt x="618" y="397"/>
                    <a:pt x="514" y="585"/>
                    <a:pt x="467" y="805"/>
                  </a:cubicBezTo>
                  <a:cubicBezTo>
                    <a:pt x="445" y="920"/>
                    <a:pt x="408" y="1026"/>
                    <a:pt x="280" y="1096"/>
                  </a:cubicBezTo>
                  <a:cubicBezTo>
                    <a:pt x="210" y="1143"/>
                    <a:pt x="154" y="1199"/>
                    <a:pt x="59" y="1213"/>
                  </a:cubicBezTo>
                  <a:cubicBezTo>
                    <a:pt x="48" y="1213"/>
                    <a:pt x="26" y="1236"/>
                    <a:pt x="0" y="1258"/>
                  </a:cubicBezTo>
                  <a:cubicBezTo>
                    <a:pt x="26" y="1269"/>
                    <a:pt x="48" y="1294"/>
                    <a:pt x="70" y="1294"/>
                  </a:cubicBezTo>
                  <a:cubicBezTo>
                    <a:pt x="129" y="1305"/>
                    <a:pt x="188" y="1305"/>
                    <a:pt x="257" y="1305"/>
                  </a:cubicBezTo>
                  <a:cubicBezTo>
                    <a:pt x="489" y="1294"/>
                    <a:pt x="724" y="1294"/>
                    <a:pt x="956" y="1269"/>
                  </a:cubicBezTo>
                  <a:cubicBezTo>
                    <a:pt x="1434" y="1247"/>
                    <a:pt x="1864" y="1107"/>
                    <a:pt x="2294" y="920"/>
                  </a:cubicBezTo>
                  <a:cubicBezTo>
                    <a:pt x="2389" y="886"/>
                    <a:pt x="2481" y="828"/>
                    <a:pt x="2562" y="769"/>
                  </a:cubicBezTo>
                  <a:cubicBezTo>
                    <a:pt x="2632" y="724"/>
                    <a:pt x="2691" y="688"/>
                    <a:pt x="2772" y="666"/>
                  </a:cubicBezTo>
                  <a:cubicBezTo>
                    <a:pt x="2842" y="654"/>
                    <a:pt x="2900" y="618"/>
                    <a:pt x="2970" y="596"/>
                  </a:cubicBezTo>
                  <a:cubicBezTo>
                    <a:pt x="2959" y="585"/>
                    <a:pt x="2959" y="585"/>
                    <a:pt x="2959" y="571"/>
                  </a:cubicBezTo>
                  <a:lnTo>
                    <a:pt x="2864" y="571"/>
                  </a:lnTo>
                  <a:cubicBezTo>
                    <a:pt x="2819" y="571"/>
                    <a:pt x="2783" y="559"/>
                    <a:pt x="2761" y="515"/>
                  </a:cubicBezTo>
                  <a:cubicBezTo>
                    <a:pt x="2749" y="501"/>
                    <a:pt x="2724" y="490"/>
                    <a:pt x="2702" y="478"/>
                  </a:cubicBezTo>
                  <a:cubicBezTo>
                    <a:pt x="2668" y="478"/>
                    <a:pt x="2643" y="490"/>
                    <a:pt x="2610" y="501"/>
                  </a:cubicBezTo>
                  <a:cubicBezTo>
                    <a:pt x="2580" y="511"/>
                    <a:pt x="2553" y="518"/>
                    <a:pt x="2527" y="518"/>
                  </a:cubicBezTo>
                  <a:cubicBezTo>
                    <a:pt x="2490" y="518"/>
                    <a:pt x="2456" y="506"/>
                    <a:pt x="2423" y="478"/>
                  </a:cubicBezTo>
                  <a:cubicBezTo>
                    <a:pt x="2375" y="445"/>
                    <a:pt x="2330" y="409"/>
                    <a:pt x="2283" y="375"/>
                  </a:cubicBezTo>
                  <a:cubicBezTo>
                    <a:pt x="2213" y="316"/>
                    <a:pt x="2143" y="247"/>
                    <a:pt x="2073" y="199"/>
                  </a:cubicBezTo>
                  <a:cubicBezTo>
                    <a:pt x="1911" y="82"/>
                    <a:pt x="1735" y="1"/>
                    <a:pt x="153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50"/>
            <p:cNvSpPr/>
            <p:nvPr/>
          </p:nvSpPr>
          <p:spPr>
            <a:xfrm>
              <a:off x="7308422" y="2641502"/>
              <a:ext cx="401586" cy="23147"/>
            </a:xfrm>
            <a:custGeom>
              <a:avLst/>
              <a:gdLst/>
              <a:ahLst/>
              <a:cxnLst/>
              <a:rect l="l" t="t" r="r" b="b"/>
              <a:pathLst>
                <a:path w="5309" h="306" extrusionOk="0">
                  <a:moveTo>
                    <a:pt x="420" y="1"/>
                  </a:moveTo>
                  <a:cubicBezTo>
                    <a:pt x="361" y="1"/>
                    <a:pt x="302" y="1"/>
                    <a:pt x="255" y="37"/>
                  </a:cubicBezTo>
                  <a:cubicBezTo>
                    <a:pt x="126" y="82"/>
                    <a:pt x="70" y="188"/>
                    <a:pt x="1" y="305"/>
                  </a:cubicBezTo>
                  <a:lnTo>
                    <a:pt x="5309" y="305"/>
                  </a:lnTo>
                  <a:cubicBezTo>
                    <a:pt x="5261" y="210"/>
                    <a:pt x="5214" y="141"/>
                    <a:pt x="5144" y="82"/>
                  </a:cubicBezTo>
                  <a:cubicBezTo>
                    <a:pt x="5074" y="26"/>
                    <a:pt x="5004" y="1"/>
                    <a:pt x="492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50"/>
            <p:cNvSpPr/>
            <p:nvPr/>
          </p:nvSpPr>
          <p:spPr>
            <a:xfrm>
              <a:off x="7383230" y="2581520"/>
              <a:ext cx="223675" cy="27534"/>
            </a:xfrm>
            <a:custGeom>
              <a:avLst/>
              <a:gdLst/>
              <a:ahLst/>
              <a:cxnLst/>
              <a:rect l="l" t="t" r="r" b="b"/>
              <a:pathLst>
                <a:path w="2957" h="364" extrusionOk="0">
                  <a:moveTo>
                    <a:pt x="871" y="0"/>
                  </a:moveTo>
                  <a:cubicBezTo>
                    <a:pt x="753" y="0"/>
                    <a:pt x="640" y="38"/>
                    <a:pt x="548" y="132"/>
                  </a:cubicBezTo>
                  <a:cubicBezTo>
                    <a:pt x="534" y="143"/>
                    <a:pt x="501" y="154"/>
                    <a:pt x="478" y="154"/>
                  </a:cubicBezTo>
                  <a:cubicBezTo>
                    <a:pt x="291" y="154"/>
                    <a:pt x="151" y="260"/>
                    <a:pt x="12" y="352"/>
                  </a:cubicBezTo>
                  <a:lnTo>
                    <a:pt x="1" y="364"/>
                  </a:lnTo>
                  <a:lnTo>
                    <a:pt x="2945" y="364"/>
                  </a:lnTo>
                  <a:cubicBezTo>
                    <a:pt x="2945" y="352"/>
                    <a:pt x="2956" y="352"/>
                    <a:pt x="2956" y="341"/>
                  </a:cubicBezTo>
                  <a:cubicBezTo>
                    <a:pt x="2898" y="330"/>
                    <a:pt x="2839" y="316"/>
                    <a:pt x="2794" y="305"/>
                  </a:cubicBezTo>
                  <a:cubicBezTo>
                    <a:pt x="2758" y="305"/>
                    <a:pt x="2724" y="305"/>
                    <a:pt x="2699" y="294"/>
                  </a:cubicBezTo>
                  <a:cubicBezTo>
                    <a:pt x="2596" y="213"/>
                    <a:pt x="2478" y="190"/>
                    <a:pt x="2350" y="176"/>
                  </a:cubicBezTo>
                  <a:cubicBezTo>
                    <a:pt x="2294" y="176"/>
                    <a:pt x="2224" y="154"/>
                    <a:pt x="2166" y="143"/>
                  </a:cubicBezTo>
                  <a:cubicBezTo>
                    <a:pt x="2115" y="127"/>
                    <a:pt x="2070" y="115"/>
                    <a:pt x="2027" y="115"/>
                  </a:cubicBezTo>
                  <a:cubicBezTo>
                    <a:pt x="2011" y="115"/>
                    <a:pt x="1995" y="117"/>
                    <a:pt x="1978" y="121"/>
                  </a:cubicBezTo>
                  <a:cubicBezTo>
                    <a:pt x="1955" y="126"/>
                    <a:pt x="1929" y="129"/>
                    <a:pt x="1903" y="129"/>
                  </a:cubicBezTo>
                  <a:cubicBezTo>
                    <a:pt x="1877" y="129"/>
                    <a:pt x="1851" y="126"/>
                    <a:pt x="1828" y="121"/>
                  </a:cubicBezTo>
                  <a:cubicBezTo>
                    <a:pt x="1780" y="114"/>
                    <a:pt x="1734" y="109"/>
                    <a:pt x="1691" y="109"/>
                  </a:cubicBezTo>
                  <a:cubicBezTo>
                    <a:pt x="1638" y="109"/>
                    <a:pt x="1587" y="117"/>
                    <a:pt x="1537" y="143"/>
                  </a:cubicBezTo>
                  <a:cubicBezTo>
                    <a:pt x="1531" y="144"/>
                    <a:pt x="1521" y="145"/>
                    <a:pt x="1508" y="145"/>
                  </a:cubicBezTo>
                  <a:cubicBezTo>
                    <a:pt x="1430" y="145"/>
                    <a:pt x="1251" y="117"/>
                    <a:pt x="1210" y="95"/>
                  </a:cubicBezTo>
                  <a:cubicBezTo>
                    <a:pt x="1140" y="73"/>
                    <a:pt x="1070" y="37"/>
                    <a:pt x="1001" y="14"/>
                  </a:cubicBezTo>
                  <a:cubicBezTo>
                    <a:pt x="957" y="5"/>
                    <a:pt x="914" y="0"/>
                    <a:pt x="87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50"/>
            <p:cNvSpPr/>
            <p:nvPr/>
          </p:nvSpPr>
          <p:spPr>
            <a:xfrm>
              <a:off x="7338224" y="2626525"/>
              <a:ext cx="342585" cy="10666"/>
            </a:xfrm>
            <a:custGeom>
              <a:avLst/>
              <a:gdLst/>
              <a:ahLst/>
              <a:cxnLst/>
              <a:rect l="l" t="t" r="r" b="b"/>
              <a:pathLst>
                <a:path w="4529" h="141" extrusionOk="0">
                  <a:moveTo>
                    <a:pt x="4238" y="1"/>
                  </a:moveTo>
                  <a:cubicBezTo>
                    <a:pt x="3029" y="14"/>
                    <a:pt x="1805" y="14"/>
                    <a:pt x="596" y="14"/>
                  </a:cubicBezTo>
                  <a:lnTo>
                    <a:pt x="235" y="14"/>
                  </a:lnTo>
                  <a:cubicBezTo>
                    <a:pt x="140" y="14"/>
                    <a:pt x="70" y="70"/>
                    <a:pt x="0" y="129"/>
                  </a:cubicBezTo>
                  <a:lnTo>
                    <a:pt x="0" y="140"/>
                  </a:lnTo>
                  <a:lnTo>
                    <a:pt x="4518" y="140"/>
                  </a:lnTo>
                  <a:lnTo>
                    <a:pt x="4529" y="129"/>
                  </a:lnTo>
                  <a:cubicBezTo>
                    <a:pt x="4448" y="59"/>
                    <a:pt x="4367" y="1"/>
                    <a:pt x="423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50"/>
            <p:cNvSpPr/>
            <p:nvPr/>
          </p:nvSpPr>
          <p:spPr>
            <a:xfrm>
              <a:off x="7355999" y="2614272"/>
              <a:ext cx="306428" cy="8094"/>
            </a:xfrm>
            <a:custGeom>
              <a:avLst/>
              <a:gdLst/>
              <a:ahLst/>
              <a:cxnLst/>
              <a:rect l="l" t="t" r="r" b="b"/>
              <a:pathLst>
                <a:path w="4051" h="107" extrusionOk="0">
                  <a:moveTo>
                    <a:pt x="11" y="0"/>
                  </a:moveTo>
                  <a:cubicBezTo>
                    <a:pt x="11" y="37"/>
                    <a:pt x="0" y="70"/>
                    <a:pt x="0" y="107"/>
                  </a:cubicBezTo>
                  <a:lnTo>
                    <a:pt x="4051" y="107"/>
                  </a:lnTo>
                  <a:cubicBezTo>
                    <a:pt x="4051" y="70"/>
                    <a:pt x="4051" y="37"/>
                    <a:pt x="4037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50"/>
            <p:cNvSpPr/>
            <p:nvPr/>
          </p:nvSpPr>
          <p:spPr>
            <a:xfrm>
              <a:off x="7512572" y="2435536"/>
              <a:ext cx="33661" cy="143494"/>
            </a:xfrm>
            <a:custGeom>
              <a:avLst/>
              <a:gdLst/>
              <a:ahLst/>
              <a:cxnLst/>
              <a:rect l="l" t="t" r="r" b="b"/>
              <a:pathLst>
                <a:path w="445" h="1897" extrusionOk="0">
                  <a:moveTo>
                    <a:pt x="444" y="0"/>
                  </a:moveTo>
                  <a:lnTo>
                    <a:pt x="444" y="0"/>
                  </a:lnTo>
                  <a:cubicBezTo>
                    <a:pt x="397" y="11"/>
                    <a:pt x="375" y="25"/>
                    <a:pt x="338" y="36"/>
                  </a:cubicBezTo>
                  <a:cubicBezTo>
                    <a:pt x="305" y="36"/>
                    <a:pt x="291" y="59"/>
                    <a:pt x="291" y="95"/>
                  </a:cubicBezTo>
                  <a:cubicBezTo>
                    <a:pt x="305" y="268"/>
                    <a:pt x="280" y="455"/>
                    <a:pt x="235" y="629"/>
                  </a:cubicBezTo>
                  <a:cubicBezTo>
                    <a:pt x="165" y="849"/>
                    <a:pt x="165" y="1084"/>
                    <a:pt x="48" y="1282"/>
                  </a:cubicBezTo>
                  <a:cubicBezTo>
                    <a:pt x="37" y="1316"/>
                    <a:pt x="37" y="1338"/>
                    <a:pt x="37" y="1375"/>
                  </a:cubicBezTo>
                  <a:cubicBezTo>
                    <a:pt x="25" y="1548"/>
                    <a:pt x="11" y="1735"/>
                    <a:pt x="0" y="1897"/>
                  </a:cubicBezTo>
                  <a:cubicBezTo>
                    <a:pt x="81" y="1886"/>
                    <a:pt x="176" y="1863"/>
                    <a:pt x="268" y="1852"/>
                  </a:cubicBezTo>
                  <a:cubicBezTo>
                    <a:pt x="280" y="1794"/>
                    <a:pt x="291" y="1735"/>
                    <a:pt x="305" y="1676"/>
                  </a:cubicBezTo>
                  <a:cubicBezTo>
                    <a:pt x="305" y="1618"/>
                    <a:pt x="316" y="1562"/>
                    <a:pt x="316" y="1503"/>
                  </a:cubicBezTo>
                  <a:cubicBezTo>
                    <a:pt x="327" y="1386"/>
                    <a:pt x="349" y="1282"/>
                    <a:pt x="361" y="1176"/>
                  </a:cubicBezTo>
                  <a:cubicBezTo>
                    <a:pt x="375" y="1106"/>
                    <a:pt x="375" y="1025"/>
                    <a:pt x="386" y="955"/>
                  </a:cubicBezTo>
                  <a:cubicBezTo>
                    <a:pt x="386" y="838"/>
                    <a:pt x="375" y="710"/>
                    <a:pt x="375" y="584"/>
                  </a:cubicBezTo>
                  <a:cubicBezTo>
                    <a:pt x="386" y="500"/>
                    <a:pt x="408" y="408"/>
                    <a:pt x="419" y="327"/>
                  </a:cubicBezTo>
                  <a:cubicBezTo>
                    <a:pt x="430" y="221"/>
                    <a:pt x="430" y="117"/>
                    <a:pt x="444" y="0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50"/>
            <p:cNvSpPr/>
            <p:nvPr/>
          </p:nvSpPr>
          <p:spPr>
            <a:xfrm>
              <a:off x="7538138" y="2432133"/>
              <a:ext cx="22012" cy="143569"/>
            </a:xfrm>
            <a:custGeom>
              <a:avLst/>
              <a:gdLst/>
              <a:ahLst/>
              <a:cxnLst/>
              <a:rect l="l" t="t" r="r" b="b"/>
              <a:pathLst>
                <a:path w="291" h="1898" extrusionOk="0">
                  <a:moveTo>
                    <a:pt x="221" y="0"/>
                  </a:moveTo>
                  <a:cubicBezTo>
                    <a:pt x="199" y="12"/>
                    <a:pt x="176" y="23"/>
                    <a:pt x="162" y="23"/>
                  </a:cubicBezTo>
                  <a:cubicBezTo>
                    <a:pt x="140" y="196"/>
                    <a:pt x="129" y="361"/>
                    <a:pt x="106" y="523"/>
                  </a:cubicBezTo>
                  <a:cubicBezTo>
                    <a:pt x="92" y="651"/>
                    <a:pt x="70" y="769"/>
                    <a:pt x="81" y="894"/>
                  </a:cubicBezTo>
                  <a:cubicBezTo>
                    <a:pt x="106" y="1048"/>
                    <a:pt x="106" y="1188"/>
                    <a:pt x="59" y="1327"/>
                  </a:cubicBezTo>
                  <a:cubicBezTo>
                    <a:pt x="48" y="1361"/>
                    <a:pt x="48" y="1397"/>
                    <a:pt x="37" y="1431"/>
                  </a:cubicBezTo>
                  <a:cubicBezTo>
                    <a:pt x="23" y="1570"/>
                    <a:pt x="11" y="1699"/>
                    <a:pt x="0" y="1839"/>
                  </a:cubicBezTo>
                  <a:lnTo>
                    <a:pt x="0" y="1897"/>
                  </a:lnTo>
                  <a:cubicBezTo>
                    <a:pt x="37" y="1886"/>
                    <a:pt x="70" y="1886"/>
                    <a:pt x="106" y="1872"/>
                  </a:cubicBezTo>
                  <a:cubicBezTo>
                    <a:pt x="118" y="1872"/>
                    <a:pt x="129" y="1861"/>
                    <a:pt x="140" y="1850"/>
                  </a:cubicBezTo>
                  <a:cubicBezTo>
                    <a:pt x="187" y="1677"/>
                    <a:pt x="246" y="1501"/>
                    <a:pt x="246" y="1313"/>
                  </a:cubicBezTo>
                  <a:cubicBezTo>
                    <a:pt x="257" y="1129"/>
                    <a:pt x="257" y="942"/>
                    <a:pt x="268" y="755"/>
                  </a:cubicBezTo>
                  <a:cubicBezTo>
                    <a:pt x="280" y="545"/>
                    <a:pt x="291" y="350"/>
                    <a:pt x="257" y="151"/>
                  </a:cubicBezTo>
                  <a:cubicBezTo>
                    <a:pt x="246" y="104"/>
                    <a:pt x="232" y="56"/>
                    <a:pt x="221" y="0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50"/>
            <p:cNvSpPr/>
            <p:nvPr/>
          </p:nvSpPr>
          <p:spPr>
            <a:xfrm>
              <a:off x="7477476" y="2439923"/>
              <a:ext cx="54614" cy="149016"/>
            </a:xfrm>
            <a:custGeom>
              <a:avLst/>
              <a:gdLst/>
              <a:ahLst/>
              <a:cxnLst/>
              <a:rect l="l" t="t" r="r" b="b"/>
              <a:pathLst>
                <a:path w="722" h="1970" extrusionOk="0">
                  <a:moveTo>
                    <a:pt x="710" y="1"/>
                  </a:moveTo>
                  <a:cubicBezTo>
                    <a:pt x="663" y="12"/>
                    <a:pt x="615" y="23"/>
                    <a:pt x="582" y="23"/>
                  </a:cubicBezTo>
                  <a:lnTo>
                    <a:pt x="582" y="280"/>
                  </a:lnTo>
                  <a:cubicBezTo>
                    <a:pt x="570" y="571"/>
                    <a:pt x="475" y="839"/>
                    <a:pt x="394" y="1107"/>
                  </a:cubicBezTo>
                  <a:cubicBezTo>
                    <a:pt x="372" y="1210"/>
                    <a:pt x="336" y="1317"/>
                    <a:pt x="302" y="1409"/>
                  </a:cubicBezTo>
                  <a:cubicBezTo>
                    <a:pt x="280" y="1504"/>
                    <a:pt x="244" y="1585"/>
                    <a:pt x="210" y="1666"/>
                  </a:cubicBezTo>
                  <a:cubicBezTo>
                    <a:pt x="174" y="1769"/>
                    <a:pt x="104" y="1853"/>
                    <a:pt x="0" y="1934"/>
                  </a:cubicBezTo>
                  <a:cubicBezTo>
                    <a:pt x="23" y="1934"/>
                    <a:pt x="23" y="1945"/>
                    <a:pt x="34" y="1945"/>
                  </a:cubicBezTo>
                  <a:cubicBezTo>
                    <a:pt x="93" y="1956"/>
                    <a:pt x="151" y="1967"/>
                    <a:pt x="210" y="1967"/>
                  </a:cubicBezTo>
                  <a:cubicBezTo>
                    <a:pt x="218" y="1969"/>
                    <a:pt x="227" y="1969"/>
                    <a:pt x="235" y="1969"/>
                  </a:cubicBezTo>
                  <a:cubicBezTo>
                    <a:pt x="307" y="1969"/>
                    <a:pt x="373" y="1926"/>
                    <a:pt x="383" y="1853"/>
                  </a:cubicBezTo>
                  <a:cubicBezTo>
                    <a:pt x="406" y="1747"/>
                    <a:pt x="431" y="1643"/>
                    <a:pt x="431" y="1526"/>
                  </a:cubicBezTo>
                  <a:cubicBezTo>
                    <a:pt x="442" y="1364"/>
                    <a:pt x="453" y="1199"/>
                    <a:pt x="534" y="1048"/>
                  </a:cubicBezTo>
                  <a:cubicBezTo>
                    <a:pt x="545" y="1015"/>
                    <a:pt x="559" y="990"/>
                    <a:pt x="559" y="956"/>
                  </a:cubicBezTo>
                  <a:cubicBezTo>
                    <a:pt x="604" y="780"/>
                    <a:pt x="640" y="618"/>
                    <a:pt x="674" y="442"/>
                  </a:cubicBezTo>
                  <a:cubicBezTo>
                    <a:pt x="710" y="302"/>
                    <a:pt x="721" y="152"/>
                    <a:pt x="710" y="1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50"/>
            <p:cNvSpPr/>
            <p:nvPr/>
          </p:nvSpPr>
          <p:spPr>
            <a:xfrm>
              <a:off x="7463331" y="2442722"/>
              <a:ext cx="56505" cy="141603"/>
            </a:xfrm>
            <a:custGeom>
              <a:avLst/>
              <a:gdLst/>
              <a:ahLst/>
              <a:cxnLst/>
              <a:rect l="l" t="t" r="r" b="b"/>
              <a:pathLst>
                <a:path w="747" h="1872" extrusionOk="0">
                  <a:moveTo>
                    <a:pt x="710" y="0"/>
                  </a:moveTo>
                  <a:lnTo>
                    <a:pt x="710" y="0"/>
                  </a:lnTo>
                  <a:cubicBezTo>
                    <a:pt x="640" y="11"/>
                    <a:pt x="581" y="22"/>
                    <a:pt x="523" y="22"/>
                  </a:cubicBezTo>
                  <a:cubicBezTo>
                    <a:pt x="548" y="265"/>
                    <a:pt x="537" y="500"/>
                    <a:pt x="512" y="732"/>
                  </a:cubicBezTo>
                  <a:cubicBezTo>
                    <a:pt x="467" y="1048"/>
                    <a:pt x="383" y="1349"/>
                    <a:pt x="174" y="1592"/>
                  </a:cubicBezTo>
                  <a:cubicBezTo>
                    <a:pt x="129" y="1662"/>
                    <a:pt x="59" y="1746"/>
                    <a:pt x="0" y="1816"/>
                  </a:cubicBezTo>
                  <a:cubicBezTo>
                    <a:pt x="59" y="1838"/>
                    <a:pt x="104" y="1849"/>
                    <a:pt x="151" y="1872"/>
                  </a:cubicBezTo>
                  <a:cubicBezTo>
                    <a:pt x="174" y="1849"/>
                    <a:pt x="187" y="1827"/>
                    <a:pt x="199" y="1816"/>
                  </a:cubicBezTo>
                  <a:cubicBezTo>
                    <a:pt x="338" y="1699"/>
                    <a:pt x="408" y="1537"/>
                    <a:pt x="453" y="1361"/>
                  </a:cubicBezTo>
                  <a:cubicBezTo>
                    <a:pt x="467" y="1313"/>
                    <a:pt x="478" y="1257"/>
                    <a:pt x="489" y="1199"/>
                  </a:cubicBezTo>
                  <a:cubicBezTo>
                    <a:pt x="559" y="978"/>
                    <a:pt x="629" y="768"/>
                    <a:pt x="688" y="545"/>
                  </a:cubicBezTo>
                  <a:cubicBezTo>
                    <a:pt x="732" y="372"/>
                    <a:pt x="746" y="184"/>
                    <a:pt x="710" y="0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50"/>
            <p:cNvSpPr/>
            <p:nvPr/>
          </p:nvSpPr>
          <p:spPr>
            <a:xfrm>
              <a:off x="7552283" y="2428502"/>
              <a:ext cx="21180" cy="147049"/>
            </a:xfrm>
            <a:custGeom>
              <a:avLst/>
              <a:gdLst/>
              <a:ahLst/>
              <a:cxnLst/>
              <a:rect l="l" t="t" r="r" b="b"/>
              <a:pathLst>
                <a:path w="280" h="1944" extrusionOk="0">
                  <a:moveTo>
                    <a:pt x="199" y="1"/>
                  </a:moveTo>
                  <a:cubicBezTo>
                    <a:pt x="151" y="12"/>
                    <a:pt x="115" y="23"/>
                    <a:pt x="81" y="34"/>
                  </a:cubicBezTo>
                  <a:cubicBezTo>
                    <a:pt x="174" y="350"/>
                    <a:pt x="129" y="663"/>
                    <a:pt x="129" y="979"/>
                  </a:cubicBezTo>
                  <a:cubicBezTo>
                    <a:pt x="129" y="1305"/>
                    <a:pt x="104" y="1618"/>
                    <a:pt x="0" y="1920"/>
                  </a:cubicBezTo>
                  <a:cubicBezTo>
                    <a:pt x="42" y="1935"/>
                    <a:pt x="67" y="1943"/>
                    <a:pt x="84" y="1943"/>
                  </a:cubicBezTo>
                  <a:cubicBezTo>
                    <a:pt x="110" y="1943"/>
                    <a:pt x="118" y="1924"/>
                    <a:pt x="140" y="1875"/>
                  </a:cubicBezTo>
                  <a:cubicBezTo>
                    <a:pt x="232" y="1699"/>
                    <a:pt x="269" y="1501"/>
                    <a:pt x="280" y="1317"/>
                  </a:cubicBezTo>
                  <a:cubicBezTo>
                    <a:pt x="280" y="990"/>
                    <a:pt x="269" y="652"/>
                    <a:pt x="255" y="328"/>
                  </a:cubicBezTo>
                  <a:cubicBezTo>
                    <a:pt x="243" y="222"/>
                    <a:pt x="210" y="104"/>
                    <a:pt x="199" y="1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50"/>
            <p:cNvSpPr/>
            <p:nvPr/>
          </p:nvSpPr>
          <p:spPr>
            <a:xfrm>
              <a:off x="7419385" y="2485307"/>
              <a:ext cx="78214" cy="38351"/>
            </a:xfrm>
            <a:custGeom>
              <a:avLst/>
              <a:gdLst/>
              <a:ahLst/>
              <a:cxnLst/>
              <a:rect l="l" t="t" r="r" b="b"/>
              <a:pathLst>
                <a:path w="1034" h="507" extrusionOk="0">
                  <a:moveTo>
                    <a:pt x="710" y="66"/>
                  </a:moveTo>
                  <a:cubicBezTo>
                    <a:pt x="743" y="110"/>
                    <a:pt x="791" y="158"/>
                    <a:pt x="824" y="205"/>
                  </a:cubicBezTo>
                  <a:cubicBezTo>
                    <a:pt x="802" y="216"/>
                    <a:pt x="791" y="228"/>
                    <a:pt x="780" y="228"/>
                  </a:cubicBezTo>
                  <a:cubicBezTo>
                    <a:pt x="743" y="191"/>
                    <a:pt x="710" y="158"/>
                    <a:pt x="685" y="121"/>
                  </a:cubicBezTo>
                  <a:cubicBezTo>
                    <a:pt x="673" y="110"/>
                    <a:pt x="685" y="88"/>
                    <a:pt x="685" y="77"/>
                  </a:cubicBezTo>
                  <a:cubicBezTo>
                    <a:pt x="699" y="77"/>
                    <a:pt x="710" y="77"/>
                    <a:pt x="710" y="66"/>
                  </a:cubicBezTo>
                  <a:close/>
                  <a:moveTo>
                    <a:pt x="534" y="147"/>
                  </a:moveTo>
                  <a:cubicBezTo>
                    <a:pt x="545" y="169"/>
                    <a:pt x="559" y="191"/>
                    <a:pt x="570" y="205"/>
                  </a:cubicBezTo>
                  <a:lnTo>
                    <a:pt x="559" y="216"/>
                  </a:lnTo>
                  <a:lnTo>
                    <a:pt x="559" y="228"/>
                  </a:lnTo>
                  <a:cubicBezTo>
                    <a:pt x="545" y="250"/>
                    <a:pt x="545" y="261"/>
                    <a:pt x="534" y="286"/>
                  </a:cubicBezTo>
                  <a:cubicBezTo>
                    <a:pt x="523" y="261"/>
                    <a:pt x="511" y="250"/>
                    <a:pt x="500" y="228"/>
                  </a:cubicBezTo>
                  <a:cubicBezTo>
                    <a:pt x="500" y="228"/>
                    <a:pt x="500" y="216"/>
                    <a:pt x="511" y="216"/>
                  </a:cubicBezTo>
                  <a:cubicBezTo>
                    <a:pt x="511" y="191"/>
                    <a:pt x="523" y="169"/>
                    <a:pt x="534" y="147"/>
                  </a:cubicBezTo>
                  <a:close/>
                  <a:moveTo>
                    <a:pt x="383" y="169"/>
                  </a:moveTo>
                  <a:lnTo>
                    <a:pt x="383" y="169"/>
                  </a:lnTo>
                  <a:cubicBezTo>
                    <a:pt x="405" y="216"/>
                    <a:pt x="383" y="286"/>
                    <a:pt x="324" y="309"/>
                  </a:cubicBezTo>
                  <a:cubicBezTo>
                    <a:pt x="313" y="250"/>
                    <a:pt x="335" y="191"/>
                    <a:pt x="383" y="169"/>
                  </a:cubicBezTo>
                  <a:close/>
                  <a:moveTo>
                    <a:pt x="632" y="0"/>
                  </a:moveTo>
                  <a:cubicBezTo>
                    <a:pt x="444" y="0"/>
                    <a:pt x="271" y="140"/>
                    <a:pt x="221" y="297"/>
                  </a:cubicBezTo>
                  <a:cubicBezTo>
                    <a:pt x="210" y="367"/>
                    <a:pt x="162" y="401"/>
                    <a:pt x="104" y="426"/>
                  </a:cubicBezTo>
                  <a:cubicBezTo>
                    <a:pt x="56" y="437"/>
                    <a:pt x="34" y="460"/>
                    <a:pt x="0" y="485"/>
                  </a:cubicBezTo>
                  <a:lnTo>
                    <a:pt x="0" y="507"/>
                  </a:lnTo>
                  <a:lnTo>
                    <a:pt x="70" y="507"/>
                  </a:lnTo>
                  <a:cubicBezTo>
                    <a:pt x="173" y="496"/>
                    <a:pt x="280" y="496"/>
                    <a:pt x="383" y="485"/>
                  </a:cubicBezTo>
                  <a:cubicBezTo>
                    <a:pt x="581" y="460"/>
                    <a:pt x="780" y="390"/>
                    <a:pt x="953" y="297"/>
                  </a:cubicBezTo>
                  <a:cubicBezTo>
                    <a:pt x="1023" y="261"/>
                    <a:pt x="1034" y="216"/>
                    <a:pt x="1034" y="158"/>
                  </a:cubicBezTo>
                  <a:cubicBezTo>
                    <a:pt x="978" y="135"/>
                    <a:pt x="908" y="110"/>
                    <a:pt x="861" y="77"/>
                  </a:cubicBezTo>
                  <a:cubicBezTo>
                    <a:pt x="787" y="23"/>
                    <a:pt x="708" y="0"/>
                    <a:pt x="63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50"/>
            <p:cNvSpPr/>
            <p:nvPr/>
          </p:nvSpPr>
          <p:spPr>
            <a:xfrm>
              <a:off x="7512572" y="2577889"/>
              <a:ext cx="113766" cy="31165"/>
            </a:xfrm>
            <a:custGeom>
              <a:avLst/>
              <a:gdLst/>
              <a:ahLst/>
              <a:cxnLst/>
              <a:rect l="l" t="t" r="r" b="b"/>
              <a:pathLst>
                <a:path w="1504" h="412" extrusionOk="0">
                  <a:moveTo>
                    <a:pt x="457" y="1"/>
                  </a:moveTo>
                  <a:cubicBezTo>
                    <a:pt x="445" y="1"/>
                    <a:pt x="432" y="2"/>
                    <a:pt x="419" y="4"/>
                  </a:cubicBezTo>
                  <a:cubicBezTo>
                    <a:pt x="327" y="29"/>
                    <a:pt x="235" y="29"/>
                    <a:pt x="151" y="40"/>
                  </a:cubicBezTo>
                  <a:cubicBezTo>
                    <a:pt x="95" y="40"/>
                    <a:pt x="48" y="62"/>
                    <a:pt x="0" y="74"/>
                  </a:cubicBezTo>
                  <a:lnTo>
                    <a:pt x="0" y="99"/>
                  </a:lnTo>
                  <a:cubicBezTo>
                    <a:pt x="25" y="99"/>
                    <a:pt x="48" y="99"/>
                    <a:pt x="81" y="110"/>
                  </a:cubicBezTo>
                  <a:cubicBezTo>
                    <a:pt x="111" y="119"/>
                    <a:pt x="140" y="123"/>
                    <a:pt x="170" y="123"/>
                  </a:cubicBezTo>
                  <a:cubicBezTo>
                    <a:pt x="210" y="123"/>
                    <a:pt x="250" y="116"/>
                    <a:pt x="291" y="110"/>
                  </a:cubicBezTo>
                  <a:cubicBezTo>
                    <a:pt x="300" y="108"/>
                    <a:pt x="310" y="107"/>
                    <a:pt x="320" y="107"/>
                  </a:cubicBezTo>
                  <a:cubicBezTo>
                    <a:pt x="361" y="107"/>
                    <a:pt x="406" y="121"/>
                    <a:pt x="444" y="121"/>
                  </a:cubicBezTo>
                  <a:cubicBezTo>
                    <a:pt x="514" y="132"/>
                    <a:pt x="584" y="155"/>
                    <a:pt x="654" y="169"/>
                  </a:cubicBezTo>
                  <a:cubicBezTo>
                    <a:pt x="757" y="202"/>
                    <a:pt x="863" y="213"/>
                    <a:pt x="956" y="261"/>
                  </a:cubicBezTo>
                  <a:cubicBezTo>
                    <a:pt x="1026" y="283"/>
                    <a:pt x="1084" y="308"/>
                    <a:pt x="1143" y="319"/>
                  </a:cubicBezTo>
                  <a:cubicBezTo>
                    <a:pt x="1213" y="319"/>
                    <a:pt x="1269" y="378"/>
                    <a:pt x="1338" y="400"/>
                  </a:cubicBezTo>
                  <a:cubicBezTo>
                    <a:pt x="1338" y="412"/>
                    <a:pt x="1352" y="412"/>
                    <a:pt x="1364" y="412"/>
                  </a:cubicBezTo>
                  <a:lnTo>
                    <a:pt x="1503" y="412"/>
                  </a:lnTo>
                  <a:cubicBezTo>
                    <a:pt x="1503" y="400"/>
                    <a:pt x="1492" y="389"/>
                    <a:pt x="1492" y="378"/>
                  </a:cubicBezTo>
                  <a:cubicBezTo>
                    <a:pt x="1433" y="283"/>
                    <a:pt x="1327" y="250"/>
                    <a:pt x="1235" y="224"/>
                  </a:cubicBezTo>
                  <a:cubicBezTo>
                    <a:pt x="1143" y="191"/>
                    <a:pt x="1048" y="169"/>
                    <a:pt x="967" y="132"/>
                  </a:cubicBezTo>
                  <a:cubicBezTo>
                    <a:pt x="919" y="121"/>
                    <a:pt x="875" y="99"/>
                    <a:pt x="816" y="85"/>
                  </a:cubicBezTo>
                  <a:cubicBezTo>
                    <a:pt x="757" y="74"/>
                    <a:pt x="687" y="62"/>
                    <a:pt x="629" y="40"/>
                  </a:cubicBezTo>
                  <a:cubicBezTo>
                    <a:pt x="572" y="20"/>
                    <a:pt x="515" y="1"/>
                    <a:pt x="45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50"/>
            <p:cNvSpPr/>
            <p:nvPr/>
          </p:nvSpPr>
          <p:spPr>
            <a:xfrm>
              <a:off x="7383230" y="2581520"/>
              <a:ext cx="223675" cy="27534"/>
            </a:xfrm>
            <a:custGeom>
              <a:avLst/>
              <a:gdLst/>
              <a:ahLst/>
              <a:cxnLst/>
              <a:rect l="l" t="t" r="r" b="b"/>
              <a:pathLst>
                <a:path w="2957" h="364" extrusionOk="0">
                  <a:moveTo>
                    <a:pt x="871" y="0"/>
                  </a:moveTo>
                  <a:cubicBezTo>
                    <a:pt x="753" y="0"/>
                    <a:pt x="640" y="38"/>
                    <a:pt x="548" y="132"/>
                  </a:cubicBezTo>
                  <a:cubicBezTo>
                    <a:pt x="534" y="143"/>
                    <a:pt x="501" y="154"/>
                    <a:pt x="478" y="154"/>
                  </a:cubicBezTo>
                  <a:cubicBezTo>
                    <a:pt x="291" y="154"/>
                    <a:pt x="151" y="260"/>
                    <a:pt x="12" y="352"/>
                  </a:cubicBezTo>
                  <a:lnTo>
                    <a:pt x="1" y="364"/>
                  </a:lnTo>
                  <a:lnTo>
                    <a:pt x="2945" y="364"/>
                  </a:lnTo>
                  <a:cubicBezTo>
                    <a:pt x="2945" y="352"/>
                    <a:pt x="2956" y="352"/>
                    <a:pt x="2956" y="341"/>
                  </a:cubicBezTo>
                  <a:cubicBezTo>
                    <a:pt x="2898" y="330"/>
                    <a:pt x="2839" y="316"/>
                    <a:pt x="2794" y="305"/>
                  </a:cubicBezTo>
                  <a:cubicBezTo>
                    <a:pt x="2758" y="305"/>
                    <a:pt x="2724" y="305"/>
                    <a:pt x="2699" y="294"/>
                  </a:cubicBezTo>
                  <a:cubicBezTo>
                    <a:pt x="2596" y="213"/>
                    <a:pt x="2478" y="190"/>
                    <a:pt x="2350" y="176"/>
                  </a:cubicBezTo>
                  <a:cubicBezTo>
                    <a:pt x="2294" y="176"/>
                    <a:pt x="2224" y="154"/>
                    <a:pt x="2166" y="143"/>
                  </a:cubicBezTo>
                  <a:cubicBezTo>
                    <a:pt x="2115" y="127"/>
                    <a:pt x="2070" y="115"/>
                    <a:pt x="2027" y="115"/>
                  </a:cubicBezTo>
                  <a:cubicBezTo>
                    <a:pt x="2011" y="115"/>
                    <a:pt x="1995" y="117"/>
                    <a:pt x="1978" y="121"/>
                  </a:cubicBezTo>
                  <a:cubicBezTo>
                    <a:pt x="1955" y="126"/>
                    <a:pt x="1929" y="129"/>
                    <a:pt x="1903" y="129"/>
                  </a:cubicBezTo>
                  <a:cubicBezTo>
                    <a:pt x="1877" y="129"/>
                    <a:pt x="1851" y="126"/>
                    <a:pt x="1828" y="121"/>
                  </a:cubicBezTo>
                  <a:cubicBezTo>
                    <a:pt x="1780" y="114"/>
                    <a:pt x="1734" y="109"/>
                    <a:pt x="1691" y="109"/>
                  </a:cubicBezTo>
                  <a:cubicBezTo>
                    <a:pt x="1638" y="109"/>
                    <a:pt x="1587" y="117"/>
                    <a:pt x="1537" y="143"/>
                  </a:cubicBezTo>
                  <a:cubicBezTo>
                    <a:pt x="1531" y="144"/>
                    <a:pt x="1521" y="145"/>
                    <a:pt x="1508" y="145"/>
                  </a:cubicBezTo>
                  <a:cubicBezTo>
                    <a:pt x="1430" y="145"/>
                    <a:pt x="1251" y="117"/>
                    <a:pt x="1210" y="95"/>
                  </a:cubicBezTo>
                  <a:cubicBezTo>
                    <a:pt x="1140" y="73"/>
                    <a:pt x="1070" y="37"/>
                    <a:pt x="1001" y="14"/>
                  </a:cubicBezTo>
                  <a:cubicBezTo>
                    <a:pt x="957" y="5"/>
                    <a:pt x="914" y="0"/>
                    <a:pt x="87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50"/>
            <p:cNvSpPr/>
            <p:nvPr/>
          </p:nvSpPr>
          <p:spPr>
            <a:xfrm>
              <a:off x="7512572" y="2577889"/>
              <a:ext cx="113766" cy="31165"/>
            </a:xfrm>
            <a:custGeom>
              <a:avLst/>
              <a:gdLst/>
              <a:ahLst/>
              <a:cxnLst/>
              <a:rect l="l" t="t" r="r" b="b"/>
              <a:pathLst>
                <a:path w="1504" h="412" extrusionOk="0">
                  <a:moveTo>
                    <a:pt x="457" y="1"/>
                  </a:moveTo>
                  <a:cubicBezTo>
                    <a:pt x="445" y="1"/>
                    <a:pt x="432" y="2"/>
                    <a:pt x="419" y="4"/>
                  </a:cubicBezTo>
                  <a:cubicBezTo>
                    <a:pt x="327" y="29"/>
                    <a:pt x="235" y="29"/>
                    <a:pt x="151" y="40"/>
                  </a:cubicBezTo>
                  <a:cubicBezTo>
                    <a:pt x="95" y="40"/>
                    <a:pt x="48" y="62"/>
                    <a:pt x="0" y="74"/>
                  </a:cubicBezTo>
                  <a:lnTo>
                    <a:pt x="0" y="99"/>
                  </a:lnTo>
                  <a:cubicBezTo>
                    <a:pt x="25" y="99"/>
                    <a:pt x="48" y="99"/>
                    <a:pt x="81" y="110"/>
                  </a:cubicBezTo>
                  <a:cubicBezTo>
                    <a:pt x="111" y="119"/>
                    <a:pt x="140" y="123"/>
                    <a:pt x="170" y="123"/>
                  </a:cubicBezTo>
                  <a:cubicBezTo>
                    <a:pt x="210" y="123"/>
                    <a:pt x="250" y="116"/>
                    <a:pt x="291" y="110"/>
                  </a:cubicBezTo>
                  <a:cubicBezTo>
                    <a:pt x="300" y="108"/>
                    <a:pt x="310" y="107"/>
                    <a:pt x="320" y="107"/>
                  </a:cubicBezTo>
                  <a:cubicBezTo>
                    <a:pt x="361" y="107"/>
                    <a:pt x="406" y="121"/>
                    <a:pt x="444" y="121"/>
                  </a:cubicBezTo>
                  <a:cubicBezTo>
                    <a:pt x="514" y="132"/>
                    <a:pt x="584" y="155"/>
                    <a:pt x="654" y="169"/>
                  </a:cubicBezTo>
                  <a:cubicBezTo>
                    <a:pt x="757" y="202"/>
                    <a:pt x="863" y="213"/>
                    <a:pt x="956" y="261"/>
                  </a:cubicBezTo>
                  <a:cubicBezTo>
                    <a:pt x="1026" y="283"/>
                    <a:pt x="1084" y="308"/>
                    <a:pt x="1143" y="319"/>
                  </a:cubicBezTo>
                  <a:cubicBezTo>
                    <a:pt x="1213" y="319"/>
                    <a:pt x="1269" y="378"/>
                    <a:pt x="1338" y="400"/>
                  </a:cubicBezTo>
                  <a:cubicBezTo>
                    <a:pt x="1338" y="412"/>
                    <a:pt x="1352" y="412"/>
                    <a:pt x="1364" y="412"/>
                  </a:cubicBezTo>
                  <a:lnTo>
                    <a:pt x="1503" y="412"/>
                  </a:lnTo>
                  <a:cubicBezTo>
                    <a:pt x="1503" y="400"/>
                    <a:pt x="1492" y="389"/>
                    <a:pt x="1492" y="378"/>
                  </a:cubicBezTo>
                  <a:cubicBezTo>
                    <a:pt x="1433" y="283"/>
                    <a:pt x="1327" y="250"/>
                    <a:pt x="1235" y="224"/>
                  </a:cubicBezTo>
                  <a:cubicBezTo>
                    <a:pt x="1143" y="191"/>
                    <a:pt x="1048" y="169"/>
                    <a:pt x="967" y="132"/>
                  </a:cubicBezTo>
                  <a:cubicBezTo>
                    <a:pt x="919" y="121"/>
                    <a:pt x="875" y="99"/>
                    <a:pt x="816" y="85"/>
                  </a:cubicBezTo>
                  <a:cubicBezTo>
                    <a:pt x="757" y="74"/>
                    <a:pt x="687" y="62"/>
                    <a:pt x="629" y="40"/>
                  </a:cubicBezTo>
                  <a:cubicBezTo>
                    <a:pt x="572" y="20"/>
                    <a:pt x="515" y="1"/>
                    <a:pt x="45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50"/>
            <p:cNvSpPr/>
            <p:nvPr/>
          </p:nvSpPr>
          <p:spPr>
            <a:xfrm>
              <a:off x="7454406" y="2522748"/>
              <a:ext cx="16793" cy="55446"/>
            </a:xfrm>
            <a:custGeom>
              <a:avLst/>
              <a:gdLst/>
              <a:ahLst/>
              <a:cxnLst/>
              <a:rect l="l" t="t" r="r" b="b"/>
              <a:pathLst>
                <a:path w="222" h="733" extrusionOk="0">
                  <a:moveTo>
                    <a:pt x="141" y="1"/>
                  </a:moveTo>
                  <a:cubicBezTo>
                    <a:pt x="129" y="12"/>
                    <a:pt x="129" y="23"/>
                    <a:pt x="129" y="46"/>
                  </a:cubicBezTo>
                  <a:cubicBezTo>
                    <a:pt x="177" y="291"/>
                    <a:pt x="141" y="512"/>
                    <a:pt x="1" y="733"/>
                  </a:cubicBezTo>
                  <a:cubicBezTo>
                    <a:pt x="26" y="733"/>
                    <a:pt x="48" y="733"/>
                    <a:pt x="71" y="722"/>
                  </a:cubicBezTo>
                  <a:cubicBezTo>
                    <a:pt x="141" y="663"/>
                    <a:pt x="188" y="593"/>
                    <a:pt x="199" y="490"/>
                  </a:cubicBezTo>
                  <a:cubicBezTo>
                    <a:pt x="210" y="339"/>
                    <a:pt x="222" y="185"/>
                    <a:pt x="177" y="34"/>
                  </a:cubicBezTo>
                  <a:cubicBezTo>
                    <a:pt x="177" y="12"/>
                    <a:pt x="152" y="12"/>
                    <a:pt x="141" y="1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50"/>
            <p:cNvSpPr/>
            <p:nvPr/>
          </p:nvSpPr>
          <p:spPr>
            <a:xfrm>
              <a:off x="7442152" y="2523807"/>
              <a:ext cx="23752" cy="55219"/>
            </a:xfrm>
            <a:custGeom>
              <a:avLst/>
              <a:gdLst/>
              <a:ahLst/>
              <a:cxnLst/>
              <a:rect l="l" t="t" r="r" b="b"/>
              <a:pathLst>
                <a:path w="314" h="730" extrusionOk="0">
                  <a:moveTo>
                    <a:pt x="213" y="0"/>
                  </a:moveTo>
                  <a:cubicBezTo>
                    <a:pt x="202" y="0"/>
                    <a:pt x="189" y="6"/>
                    <a:pt x="174" y="20"/>
                  </a:cubicBezTo>
                  <a:cubicBezTo>
                    <a:pt x="233" y="277"/>
                    <a:pt x="210" y="509"/>
                    <a:pt x="1" y="708"/>
                  </a:cubicBezTo>
                  <a:cubicBezTo>
                    <a:pt x="12" y="719"/>
                    <a:pt x="12" y="719"/>
                    <a:pt x="12" y="730"/>
                  </a:cubicBezTo>
                  <a:cubicBezTo>
                    <a:pt x="48" y="719"/>
                    <a:pt x="82" y="719"/>
                    <a:pt x="93" y="696"/>
                  </a:cubicBezTo>
                  <a:cubicBezTo>
                    <a:pt x="258" y="498"/>
                    <a:pt x="314" y="289"/>
                    <a:pt x="244" y="32"/>
                  </a:cubicBezTo>
                  <a:cubicBezTo>
                    <a:pt x="237" y="12"/>
                    <a:pt x="227" y="0"/>
                    <a:pt x="213" y="0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50"/>
            <p:cNvSpPr/>
            <p:nvPr/>
          </p:nvSpPr>
          <p:spPr>
            <a:xfrm>
              <a:off x="7478308" y="2510344"/>
              <a:ext cx="16793" cy="36157"/>
            </a:xfrm>
            <a:custGeom>
              <a:avLst/>
              <a:gdLst/>
              <a:ahLst/>
              <a:cxnLst/>
              <a:rect l="l" t="t" r="r" b="b"/>
              <a:pathLst>
                <a:path w="222" h="478" extrusionOk="0">
                  <a:moveTo>
                    <a:pt x="221" y="0"/>
                  </a:moveTo>
                  <a:lnTo>
                    <a:pt x="221" y="0"/>
                  </a:lnTo>
                  <a:cubicBezTo>
                    <a:pt x="140" y="36"/>
                    <a:pt x="70" y="70"/>
                    <a:pt x="1" y="106"/>
                  </a:cubicBezTo>
                  <a:cubicBezTo>
                    <a:pt x="70" y="223"/>
                    <a:pt x="59" y="338"/>
                    <a:pt x="59" y="478"/>
                  </a:cubicBezTo>
                  <a:cubicBezTo>
                    <a:pt x="152" y="327"/>
                    <a:pt x="185" y="165"/>
                    <a:pt x="22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50"/>
            <p:cNvSpPr/>
            <p:nvPr/>
          </p:nvSpPr>
          <p:spPr>
            <a:xfrm>
              <a:off x="7470290" y="2520479"/>
              <a:ext cx="9758" cy="41074"/>
            </a:xfrm>
            <a:custGeom>
              <a:avLst/>
              <a:gdLst/>
              <a:ahLst/>
              <a:cxnLst/>
              <a:rect l="l" t="t" r="r" b="b"/>
              <a:pathLst>
                <a:path w="129" h="543" extrusionOk="0">
                  <a:moveTo>
                    <a:pt x="28" y="1"/>
                  </a:moveTo>
                  <a:cubicBezTo>
                    <a:pt x="22" y="1"/>
                    <a:pt x="16" y="2"/>
                    <a:pt x="12" y="6"/>
                  </a:cubicBezTo>
                  <a:cubicBezTo>
                    <a:pt x="12" y="6"/>
                    <a:pt x="0" y="31"/>
                    <a:pt x="12" y="31"/>
                  </a:cubicBezTo>
                  <a:cubicBezTo>
                    <a:pt x="48" y="193"/>
                    <a:pt x="59" y="355"/>
                    <a:pt x="37" y="542"/>
                  </a:cubicBezTo>
                  <a:cubicBezTo>
                    <a:pt x="59" y="520"/>
                    <a:pt x="70" y="495"/>
                    <a:pt x="70" y="483"/>
                  </a:cubicBezTo>
                  <a:cubicBezTo>
                    <a:pt x="107" y="355"/>
                    <a:pt x="129" y="240"/>
                    <a:pt x="107" y="112"/>
                  </a:cubicBezTo>
                  <a:cubicBezTo>
                    <a:pt x="95" y="76"/>
                    <a:pt x="70" y="42"/>
                    <a:pt x="59" y="6"/>
                  </a:cubicBezTo>
                  <a:cubicBezTo>
                    <a:pt x="52" y="6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E8D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50"/>
            <p:cNvSpPr/>
            <p:nvPr/>
          </p:nvSpPr>
          <p:spPr>
            <a:xfrm>
              <a:off x="7413031" y="2345677"/>
              <a:ext cx="224734" cy="98789"/>
            </a:xfrm>
            <a:custGeom>
              <a:avLst/>
              <a:gdLst/>
              <a:ahLst/>
              <a:cxnLst/>
              <a:rect l="l" t="t" r="r" b="b"/>
              <a:pathLst>
                <a:path w="2971" h="1306" extrusionOk="0">
                  <a:moveTo>
                    <a:pt x="1586" y="102"/>
                  </a:moveTo>
                  <a:cubicBezTo>
                    <a:pt x="1589" y="102"/>
                    <a:pt x="1592" y="104"/>
                    <a:pt x="1596" y="107"/>
                  </a:cubicBezTo>
                  <a:cubicBezTo>
                    <a:pt x="1643" y="118"/>
                    <a:pt x="1691" y="140"/>
                    <a:pt x="1735" y="166"/>
                  </a:cubicBezTo>
                  <a:cubicBezTo>
                    <a:pt x="1735" y="166"/>
                    <a:pt x="1735" y="177"/>
                    <a:pt x="1746" y="188"/>
                  </a:cubicBezTo>
                  <a:cubicBezTo>
                    <a:pt x="1735" y="188"/>
                    <a:pt x="1713" y="199"/>
                    <a:pt x="1713" y="199"/>
                  </a:cubicBezTo>
                  <a:cubicBezTo>
                    <a:pt x="1665" y="188"/>
                    <a:pt x="1621" y="166"/>
                    <a:pt x="1584" y="140"/>
                  </a:cubicBezTo>
                  <a:cubicBezTo>
                    <a:pt x="1573" y="140"/>
                    <a:pt x="1573" y="129"/>
                    <a:pt x="1573" y="118"/>
                  </a:cubicBezTo>
                  <a:cubicBezTo>
                    <a:pt x="1573" y="110"/>
                    <a:pt x="1579" y="102"/>
                    <a:pt x="1586" y="102"/>
                  </a:cubicBezTo>
                  <a:close/>
                  <a:moveTo>
                    <a:pt x="1434" y="152"/>
                  </a:moveTo>
                  <a:cubicBezTo>
                    <a:pt x="1481" y="177"/>
                    <a:pt x="1526" y="199"/>
                    <a:pt x="1562" y="221"/>
                  </a:cubicBezTo>
                  <a:cubicBezTo>
                    <a:pt x="1573" y="221"/>
                    <a:pt x="1573" y="235"/>
                    <a:pt x="1584" y="258"/>
                  </a:cubicBezTo>
                  <a:cubicBezTo>
                    <a:pt x="1573" y="258"/>
                    <a:pt x="1551" y="269"/>
                    <a:pt x="1551" y="269"/>
                  </a:cubicBezTo>
                  <a:cubicBezTo>
                    <a:pt x="1503" y="247"/>
                    <a:pt x="1456" y="221"/>
                    <a:pt x="1422" y="199"/>
                  </a:cubicBezTo>
                  <a:cubicBezTo>
                    <a:pt x="1411" y="188"/>
                    <a:pt x="1411" y="177"/>
                    <a:pt x="1411" y="166"/>
                  </a:cubicBezTo>
                  <a:cubicBezTo>
                    <a:pt x="1411" y="152"/>
                    <a:pt x="1434" y="152"/>
                    <a:pt x="1434" y="152"/>
                  </a:cubicBezTo>
                  <a:close/>
                  <a:moveTo>
                    <a:pt x="1294" y="177"/>
                  </a:moveTo>
                  <a:cubicBezTo>
                    <a:pt x="1316" y="210"/>
                    <a:pt x="1341" y="247"/>
                    <a:pt x="1364" y="269"/>
                  </a:cubicBezTo>
                  <a:cubicBezTo>
                    <a:pt x="1353" y="291"/>
                    <a:pt x="1353" y="305"/>
                    <a:pt x="1341" y="305"/>
                  </a:cubicBezTo>
                  <a:cubicBezTo>
                    <a:pt x="1341" y="305"/>
                    <a:pt x="1316" y="305"/>
                    <a:pt x="1316" y="291"/>
                  </a:cubicBezTo>
                  <a:cubicBezTo>
                    <a:pt x="1294" y="269"/>
                    <a:pt x="1272" y="235"/>
                    <a:pt x="1258" y="210"/>
                  </a:cubicBezTo>
                  <a:lnTo>
                    <a:pt x="1258" y="177"/>
                  </a:lnTo>
                  <a:close/>
                  <a:moveTo>
                    <a:pt x="1143" y="221"/>
                  </a:moveTo>
                  <a:cubicBezTo>
                    <a:pt x="1143" y="280"/>
                    <a:pt x="1132" y="328"/>
                    <a:pt x="1132" y="361"/>
                  </a:cubicBezTo>
                  <a:cubicBezTo>
                    <a:pt x="1132" y="375"/>
                    <a:pt x="1118" y="386"/>
                    <a:pt x="1107" y="386"/>
                  </a:cubicBezTo>
                  <a:cubicBezTo>
                    <a:pt x="1096" y="386"/>
                    <a:pt x="1084" y="375"/>
                    <a:pt x="1084" y="375"/>
                  </a:cubicBezTo>
                  <a:cubicBezTo>
                    <a:pt x="1073" y="339"/>
                    <a:pt x="1096" y="258"/>
                    <a:pt x="1143" y="221"/>
                  </a:cubicBezTo>
                  <a:close/>
                  <a:moveTo>
                    <a:pt x="967" y="291"/>
                  </a:moveTo>
                  <a:cubicBezTo>
                    <a:pt x="956" y="339"/>
                    <a:pt x="933" y="386"/>
                    <a:pt x="922" y="431"/>
                  </a:cubicBezTo>
                  <a:cubicBezTo>
                    <a:pt x="922" y="445"/>
                    <a:pt x="897" y="445"/>
                    <a:pt x="897" y="445"/>
                  </a:cubicBezTo>
                  <a:cubicBezTo>
                    <a:pt x="886" y="445"/>
                    <a:pt x="875" y="431"/>
                    <a:pt x="875" y="420"/>
                  </a:cubicBezTo>
                  <a:cubicBezTo>
                    <a:pt x="875" y="397"/>
                    <a:pt x="933" y="305"/>
                    <a:pt x="956" y="291"/>
                  </a:cubicBezTo>
                  <a:close/>
                  <a:moveTo>
                    <a:pt x="794" y="316"/>
                  </a:moveTo>
                  <a:lnTo>
                    <a:pt x="794" y="316"/>
                  </a:lnTo>
                  <a:cubicBezTo>
                    <a:pt x="805" y="375"/>
                    <a:pt x="746" y="467"/>
                    <a:pt x="699" y="478"/>
                  </a:cubicBezTo>
                  <a:cubicBezTo>
                    <a:pt x="688" y="445"/>
                    <a:pt x="746" y="339"/>
                    <a:pt x="794" y="316"/>
                  </a:cubicBezTo>
                  <a:close/>
                  <a:moveTo>
                    <a:pt x="1537" y="1"/>
                  </a:moveTo>
                  <a:cubicBezTo>
                    <a:pt x="1364" y="12"/>
                    <a:pt x="1177" y="37"/>
                    <a:pt x="1015" y="107"/>
                  </a:cubicBezTo>
                  <a:cubicBezTo>
                    <a:pt x="933" y="140"/>
                    <a:pt x="839" y="188"/>
                    <a:pt x="783" y="247"/>
                  </a:cubicBezTo>
                  <a:cubicBezTo>
                    <a:pt x="618" y="397"/>
                    <a:pt x="514" y="585"/>
                    <a:pt x="467" y="805"/>
                  </a:cubicBezTo>
                  <a:cubicBezTo>
                    <a:pt x="445" y="920"/>
                    <a:pt x="408" y="1026"/>
                    <a:pt x="280" y="1096"/>
                  </a:cubicBezTo>
                  <a:cubicBezTo>
                    <a:pt x="210" y="1143"/>
                    <a:pt x="154" y="1199"/>
                    <a:pt x="59" y="1213"/>
                  </a:cubicBezTo>
                  <a:cubicBezTo>
                    <a:pt x="48" y="1213"/>
                    <a:pt x="26" y="1236"/>
                    <a:pt x="0" y="1258"/>
                  </a:cubicBezTo>
                  <a:cubicBezTo>
                    <a:pt x="26" y="1269"/>
                    <a:pt x="48" y="1294"/>
                    <a:pt x="70" y="1294"/>
                  </a:cubicBezTo>
                  <a:cubicBezTo>
                    <a:pt x="129" y="1305"/>
                    <a:pt x="188" y="1305"/>
                    <a:pt x="257" y="1305"/>
                  </a:cubicBezTo>
                  <a:cubicBezTo>
                    <a:pt x="489" y="1294"/>
                    <a:pt x="724" y="1294"/>
                    <a:pt x="956" y="1269"/>
                  </a:cubicBezTo>
                  <a:cubicBezTo>
                    <a:pt x="1434" y="1247"/>
                    <a:pt x="1864" y="1107"/>
                    <a:pt x="2294" y="920"/>
                  </a:cubicBezTo>
                  <a:cubicBezTo>
                    <a:pt x="2389" y="886"/>
                    <a:pt x="2481" y="828"/>
                    <a:pt x="2562" y="769"/>
                  </a:cubicBezTo>
                  <a:cubicBezTo>
                    <a:pt x="2632" y="724"/>
                    <a:pt x="2691" y="688"/>
                    <a:pt x="2772" y="666"/>
                  </a:cubicBezTo>
                  <a:cubicBezTo>
                    <a:pt x="2842" y="654"/>
                    <a:pt x="2900" y="618"/>
                    <a:pt x="2970" y="596"/>
                  </a:cubicBezTo>
                  <a:cubicBezTo>
                    <a:pt x="2959" y="585"/>
                    <a:pt x="2959" y="585"/>
                    <a:pt x="2959" y="571"/>
                  </a:cubicBezTo>
                  <a:lnTo>
                    <a:pt x="2864" y="571"/>
                  </a:lnTo>
                  <a:cubicBezTo>
                    <a:pt x="2819" y="571"/>
                    <a:pt x="2783" y="559"/>
                    <a:pt x="2761" y="515"/>
                  </a:cubicBezTo>
                  <a:cubicBezTo>
                    <a:pt x="2749" y="501"/>
                    <a:pt x="2724" y="490"/>
                    <a:pt x="2702" y="478"/>
                  </a:cubicBezTo>
                  <a:cubicBezTo>
                    <a:pt x="2668" y="478"/>
                    <a:pt x="2643" y="490"/>
                    <a:pt x="2610" y="501"/>
                  </a:cubicBezTo>
                  <a:cubicBezTo>
                    <a:pt x="2580" y="511"/>
                    <a:pt x="2553" y="518"/>
                    <a:pt x="2527" y="518"/>
                  </a:cubicBezTo>
                  <a:cubicBezTo>
                    <a:pt x="2490" y="518"/>
                    <a:pt x="2456" y="506"/>
                    <a:pt x="2423" y="478"/>
                  </a:cubicBezTo>
                  <a:cubicBezTo>
                    <a:pt x="2375" y="445"/>
                    <a:pt x="2330" y="409"/>
                    <a:pt x="2283" y="375"/>
                  </a:cubicBezTo>
                  <a:cubicBezTo>
                    <a:pt x="2213" y="316"/>
                    <a:pt x="2143" y="247"/>
                    <a:pt x="2073" y="199"/>
                  </a:cubicBezTo>
                  <a:cubicBezTo>
                    <a:pt x="1911" y="82"/>
                    <a:pt x="1735" y="1"/>
                    <a:pt x="1537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50"/>
            <p:cNvSpPr/>
            <p:nvPr/>
          </p:nvSpPr>
          <p:spPr>
            <a:xfrm>
              <a:off x="7512572" y="2435536"/>
              <a:ext cx="33661" cy="143494"/>
            </a:xfrm>
            <a:custGeom>
              <a:avLst/>
              <a:gdLst/>
              <a:ahLst/>
              <a:cxnLst/>
              <a:rect l="l" t="t" r="r" b="b"/>
              <a:pathLst>
                <a:path w="445" h="1897" extrusionOk="0">
                  <a:moveTo>
                    <a:pt x="444" y="0"/>
                  </a:moveTo>
                  <a:lnTo>
                    <a:pt x="444" y="0"/>
                  </a:lnTo>
                  <a:cubicBezTo>
                    <a:pt x="397" y="11"/>
                    <a:pt x="375" y="25"/>
                    <a:pt x="338" y="36"/>
                  </a:cubicBezTo>
                  <a:cubicBezTo>
                    <a:pt x="305" y="36"/>
                    <a:pt x="291" y="59"/>
                    <a:pt x="291" y="95"/>
                  </a:cubicBezTo>
                  <a:cubicBezTo>
                    <a:pt x="305" y="268"/>
                    <a:pt x="280" y="455"/>
                    <a:pt x="235" y="629"/>
                  </a:cubicBezTo>
                  <a:cubicBezTo>
                    <a:pt x="165" y="849"/>
                    <a:pt x="165" y="1084"/>
                    <a:pt x="48" y="1282"/>
                  </a:cubicBezTo>
                  <a:cubicBezTo>
                    <a:pt x="37" y="1316"/>
                    <a:pt x="37" y="1338"/>
                    <a:pt x="37" y="1375"/>
                  </a:cubicBezTo>
                  <a:cubicBezTo>
                    <a:pt x="25" y="1548"/>
                    <a:pt x="11" y="1735"/>
                    <a:pt x="0" y="1897"/>
                  </a:cubicBezTo>
                  <a:cubicBezTo>
                    <a:pt x="81" y="1886"/>
                    <a:pt x="176" y="1863"/>
                    <a:pt x="268" y="1852"/>
                  </a:cubicBezTo>
                  <a:cubicBezTo>
                    <a:pt x="280" y="1794"/>
                    <a:pt x="291" y="1735"/>
                    <a:pt x="305" y="1676"/>
                  </a:cubicBezTo>
                  <a:cubicBezTo>
                    <a:pt x="305" y="1618"/>
                    <a:pt x="316" y="1562"/>
                    <a:pt x="316" y="1503"/>
                  </a:cubicBezTo>
                  <a:cubicBezTo>
                    <a:pt x="327" y="1386"/>
                    <a:pt x="349" y="1282"/>
                    <a:pt x="361" y="1176"/>
                  </a:cubicBezTo>
                  <a:cubicBezTo>
                    <a:pt x="375" y="1106"/>
                    <a:pt x="375" y="1025"/>
                    <a:pt x="386" y="955"/>
                  </a:cubicBezTo>
                  <a:cubicBezTo>
                    <a:pt x="386" y="838"/>
                    <a:pt x="375" y="710"/>
                    <a:pt x="375" y="584"/>
                  </a:cubicBezTo>
                  <a:cubicBezTo>
                    <a:pt x="386" y="500"/>
                    <a:pt x="408" y="408"/>
                    <a:pt x="419" y="327"/>
                  </a:cubicBezTo>
                  <a:cubicBezTo>
                    <a:pt x="430" y="221"/>
                    <a:pt x="430" y="117"/>
                    <a:pt x="444" y="0"/>
                  </a:cubicBezTo>
                  <a:close/>
                </a:path>
              </a:pathLst>
            </a:custGeom>
            <a:solidFill>
              <a:srgbClr val="F7E7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50"/>
            <p:cNvSpPr/>
            <p:nvPr/>
          </p:nvSpPr>
          <p:spPr>
            <a:xfrm>
              <a:off x="7538138" y="2432133"/>
              <a:ext cx="22012" cy="143569"/>
            </a:xfrm>
            <a:custGeom>
              <a:avLst/>
              <a:gdLst/>
              <a:ahLst/>
              <a:cxnLst/>
              <a:rect l="l" t="t" r="r" b="b"/>
              <a:pathLst>
                <a:path w="291" h="1898" extrusionOk="0">
                  <a:moveTo>
                    <a:pt x="221" y="0"/>
                  </a:moveTo>
                  <a:cubicBezTo>
                    <a:pt x="199" y="12"/>
                    <a:pt x="176" y="23"/>
                    <a:pt x="162" y="23"/>
                  </a:cubicBezTo>
                  <a:cubicBezTo>
                    <a:pt x="140" y="196"/>
                    <a:pt x="129" y="361"/>
                    <a:pt x="106" y="523"/>
                  </a:cubicBezTo>
                  <a:cubicBezTo>
                    <a:pt x="92" y="651"/>
                    <a:pt x="70" y="769"/>
                    <a:pt x="81" y="894"/>
                  </a:cubicBezTo>
                  <a:cubicBezTo>
                    <a:pt x="106" y="1048"/>
                    <a:pt x="106" y="1188"/>
                    <a:pt x="59" y="1327"/>
                  </a:cubicBezTo>
                  <a:cubicBezTo>
                    <a:pt x="48" y="1361"/>
                    <a:pt x="48" y="1397"/>
                    <a:pt x="37" y="1431"/>
                  </a:cubicBezTo>
                  <a:cubicBezTo>
                    <a:pt x="23" y="1570"/>
                    <a:pt x="11" y="1699"/>
                    <a:pt x="0" y="1839"/>
                  </a:cubicBezTo>
                  <a:lnTo>
                    <a:pt x="0" y="1897"/>
                  </a:lnTo>
                  <a:cubicBezTo>
                    <a:pt x="37" y="1886"/>
                    <a:pt x="70" y="1886"/>
                    <a:pt x="106" y="1872"/>
                  </a:cubicBezTo>
                  <a:cubicBezTo>
                    <a:pt x="118" y="1872"/>
                    <a:pt x="129" y="1861"/>
                    <a:pt x="140" y="1850"/>
                  </a:cubicBezTo>
                  <a:cubicBezTo>
                    <a:pt x="187" y="1677"/>
                    <a:pt x="246" y="1501"/>
                    <a:pt x="246" y="1313"/>
                  </a:cubicBezTo>
                  <a:cubicBezTo>
                    <a:pt x="257" y="1129"/>
                    <a:pt x="257" y="942"/>
                    <a:pt x="268" y="755"/>
                  </a:cubicBezTo>
                  <a:cubicBezTo>
                    <a:pt x="280" y="545"/>
                    <a:pt x="291" y="350"/>
                    <a:pt x="257" y="151"/>
                  </a:cubicBezTo>
                  <a:cubicBezTo>
                    <a:pt x="246" y="104"/>
                    <a:pt x="232" y="56"/>
                    <a:pt x="221" y="0"/>
                  </a:cubicBezTo>
                  <a:close/>
                </a:path>
              </a:pathLst>
            </a:custGeom>
            <a:solidFill>
              <a:srgbClr val="F7E7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50"/>
            <p:cNvSpPr/>
            <p:nvPr/>
          </p:nvSpPr>
          <p:spPr>
            <a:xfrm>
              <a:off x="7477476" y="2439923"/>
              <a:ext cx="54614" cy="149016"/>
            </a:xfrm>
            <a:custGeom>
              <a:avLst/>
              <a:gdLst/>
              <a:ahLst/>
              <a:cxnLst/>
              <a:rect l="l" t="t" r="r" b="b"/>
              <a:pathLst>
                <a:path w="722" h="1970" extrusionOk="0">
                  <a:moveTo>
                    <a:pt x="710" y="1"/>
                  </a:moveTo>
                  <a:cubicBezTo>
                    <a:pt x="663" y="12"/>
                    <a:pt x="615" y="23"/>
                    <a:pt x="582" y="23"/>
                  </a:cubicBezTo>
                  <a:lnTo>
                    <a:pt x="582" y="280"/>
                  </a:lnTo>
                  <a:cubicBezTo>
                    <a:pt x="570" y="571"/>
                    <a:pt x="475" y="839"/>
                    <a:pt x="394" y="1107"/>
                  </a:cubicBezTo>
                  <a:cubicBezTo>
                    <a:pt x="372" y="1210"/>
                    <a:pt x="336" y="1317"/>
                    <a:pt x="302" y="1409"/>
                  </a:cubicBezTo>
                  <a:cubicBezTo>
                    <a:pt x="280" y="1504"/>
                    <a:pt x="244" y="1585"/>
                    <a:pt x="210" y="1666"/>
                  </a:cubicBezTo>
                  <a:cubicBezTo>
                    <a:pt x="174" y="1769"/>
                    <a:pt x="104" y="1853"/>
                    <a:pt x="0" y="1934"/>
                  </a:cubicBezTo>
                  <a:cubicBezTo>
                    <a:pt x="23" y="1934"/>
                    <a:pt x="23" y="1945"/>
                    <a:pt x="34" y="1945"/>
                  </a:cubicBezTo>
                  <a:cubicBezTo>
                    <a:pt x="93" y="1956"/>
                    <a:pt x="151" y="1967"/>
                    <a:pt x="210" y="1967"/>
                  </a:cubicBezTo>
                  <a:cubicBezTo>
                    <a:pt x="218" y="1969"/>
                    <a:pt x="227" y="1969"/>
                    <a:pt x="235" y="1969"/>
                  </a:cubicBezTo>
                  <a:cubicBezTo>
                    <a:pt x="307" y="1969"/>
                    <a:pt x="373" y="1926"/>
                    <a:pt x="383" y="1853"/>
                  </a:cubicBezTo>
                  <a:cubicBezTo>
                    <a:pt x="406" y="1747"/>
                    <a:pt x="431" y="1643"/>
                    <a:pt x="431" y="1526"/>
                  </a:cubicBezTo>
                  <a:cubicBezTo>
                    <a:pt x="442" y="1364"/>
                    <a:pt x="453" y="1199"/>
                    <a:pt x="534" y="1048"/>
                  </a:cubicBezTo>
                  <a:cubicBezTo>
                    <a:pt x="545" y="1015"/>
                    <a:pt x="559" y="990"/>
                    <a:pt x="559" y="956"/>
                  </a:cubicBezTo>
                  <a:cubicBezTo>
                    <a:pt x="604" y="780"/>
                    <a:pt x="640" y="618"/>
                    <a:pt x="674" y="442"/>
                  </a:cubicBezTo>
                  <a:cubicBezTo>
                    <a:pt x="710" y="302"/>
                    <a:pt x="721" y="152"/>
                    <a:pt x="710" y="1"/>
                  </a:cubicBezTo>
                  <a:close/>
                </a:path>
              </a:pathLst>
            </a:custGeom>
            <a:solidFill>
              <a:srgbClr val="F7E7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50"/>
            <p:cNvSpPr/>
            <p:nvPr/>
          </p:nvSpPr>
          <p:spPr>
            <a:xfrm>
              <a:off x="7463331" y="2442722"/>
              <a:ext cx="56505" cy="141603"/>
            </a:xfrm>
            <a:custGeom>
              <a:avLst/>
              <a:gdLst/>
              <a:ahLst/>
              <a:cxnLst/>
              <a:rect l="l" t="t" r="r" b="b"/>
              <a:pathLst>
                <a:path w="747" h="1872" extrusionOk="0">
                  <a:moveTo>
                    <a:pt x="710" y="0"/>
                  </a:moveTo>
                  <a:lnTo>
                    <a:pt x="710" y="0"/>
                  </a:lnTo>
                  <a:cubicBezTo>
                    <a:pt x="640" y="11"/>
                    <a:pt x="581" y="22"/>
                    <a:pt x="523" y="22"/>
                  </a:cubicBezTo>
                  <a:cubicBezTo>
                    <a:pt x="548" y="265"/>
                    <a:pt x="537" y="500"/>
                    <a:pt x="512" y="732"/>
                  </a:cubicBezTo>
                  <a:cubicBezTo>
                    <a:pt x="467" y="1048"/>
                    <a:pt x="383" y="1349"/>
                    <a:pt x="174" y="1592"/>
                  </a:cubicBezTo>
                  <a:cubicBezTo>
                    <a:pt x="129" y="1662"/>
                    <a:pt x="59" y="1746"/>
                    <a:pt x="0" y="1816"/>
                  </a:cubicBezTo>
                  <a:cubicBezTo>
                    <a:pt x="59" y="1838"/>
                    <a:pt x="104" y="1849"/>
                    <a:pt x="151" y="1872"/>
                  </a:cubicBezTo>
                  <a:cubicBezTo>
                    <a:pt x="174" y="1849"/>
                    <a:pt x="187" y="1827"/>
                    <a:pt x="199" y="1816"/>
                  </a:cubicBezTo>
                  <a:cubicBezTo>
                    <a:pt x="338" y="1699"/>
                    <a:pt x="408" y="1537"/>
                    <a:pt x="453" y="1361"/>
                  </a:cubicBezTo>
                  <a:cubicBezTo>
                    <a:pt x="467" y="1313"/>
                    <a:pt x="478" y="1257"/>
                    <a:pt x="489" y="1199"/>
                  </a:cubicBezTo>
                  <a:cubicBezTo>
                    <a:pt x="559" y="978"/>
                    <a:pt x="629" y="768"/>
                    <a:pt x="688" y="545"/>
                  </a:cubicBezTo>
                  <a:cubicBezTo>
                    <a:pt x="732" y="372"/>
                    <a:pt x="746" y="184"/>
                    <a:pt x="710" y="0"/>
                  </a:cubicBezTo>
                  <a:close/>
                </a:path>
              </a:pathLst>
            </a:custGeom>
            <a:solidFill>
              <a:srgbClr val="F7E7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50"/>
            <p:cNvSpPr/>
            <p:nvPr/>
          </p:nvSpPr>
          <p:spPr>
            <a:xfrm>
              <a:off x="7552283" y="2428502"/>
              <a:ext cx="21180" cy="147049"/>
            </a:xfrm>
            <a:custGeom>
              <a:avLst/>
              <a:gdLst/>
              <a:ahLst/>
              <a:cxnLst/>
              <a:rect l="l" t="t" r="r" b="b"/>
              <a:pathLst>
                <a:path w="280" h="1944" extrusionOk="0">
                  <a:moveTo>
                    <a:pt x="199" y="1"/>
                  </a:moveTo>
                  <a:cubicBezTo>
                    <a:pt x="151" y="12"/>
                    <a:pt x="115" y="23"/>
                    <a:pt x="81" y="34"/>
                  </a:cubicBezTo>
                  <a:cubicBezTo>
                    <a:pt x="174" y="350"/>
                    <a:pt x="129" y="663"/>
                    <a:pt x="129" y="979"/>
                  </a:cubicBezTo>
                  <a:cubicBezTo>
                    <a:pt x="129" y="1305"/>
                    <a:pt x="104" y="1618"/>
                    <a:pt x="0" y="1920"/>
                  </a:cubicBezTo>
                  <a:cubicBezTo>
                    <a:pt x="42" y="1935"/>
                    <a:pt x="67" y="1943"/>
                    <a:pt x="84" y="1943"/>
                  </a:cubicBezTo>
                  <a:cubicBezTo>
                    <a:pt x="110" y="1943"/>
                    <a:pt x="118" y="1924"/>
                    <a:pt x="140" y="1875"/>
                  </a:cubicBezTo>
                  <a:cubicBezTo>
                    <a:pt x="232" y="1699"/>
                    <a:pt x="269" y="1501"/>
                    <a:pt x="280" y="1317"/>
                  </a:cubicBezTo>
                  <a:cubicBezTo>
                    <a:pt x="280" y="990"/>
                    <a:pt x="269" y="652"/>
                    <a:pt x="255" y="328"/>
                  </a:cubicBezTo>
                  <a:cubicBezTo>
                    <a:pt x="243" y="222"/>
                    <a:pt x="210" y="104"/>
                    <a:pt x="199" y="1"/>
                  </a:cubicBezTo>
                  <a:close/>
                </a:path>
              </a:pathLst>
            </a:custGeom>
            <a:solidFill>
              <a:srgbClr val="F7E7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50"/>
            <p:cNvSpPr/>
            <p:nvPr/>
          </p:nvSpPr>
          <p:spPr>
            <a:xfrm>
              <a:off x="7419385" y="2485307"/>
              <a:ext cx="78214" cy="38351"/>
            </a:xfrm>
            <a:custGeom>
              <a:avLst/>
              <a:gdLst/>
              <a:ahLst/>
              <a:cxnLst/>
              <a:rect l="l" t="t" r="r" b="b"/>
              <a:pathLst>
                <a:path w="1034" h="507" extrusionOk="0">
                  <a:moveTo>
                    <a:pt x="710" y="66"/>
                  </a:moveTo>
                  <a:cubicBezTo>
                    <a:pt x="743" y="110"/>
                    <a:pt x="791" y="158"/>
                    <a:pt x="824" y="205"/>
                  </a:cubicBezTo>
                  <a:cubicBezTo>
                    <a:pt x="802" y="216"/>
                    <a:pt x="791" y="228"/>
                    <a:pt x="780" y="228"/>
                  </a:cubicBezTo>
                  <a:cubicBezTo>
                    <a:pt x="743" y="191"/>
                    <a:pt x="710" y="158"/>
                    <a:pt x="685" y="121"/>
                  </a:cubicBezTo>
                  <a:cubicBezTo>
                    <a:pt x="673" y="110"/>
                    <a:pt x="685" y="88"/>
                    <a:pt x="685" y="77"/>
                  </a:cubicBezTo>
                  <a:cubicBezTo>
                    <a:pt x="699" y="77"/>
                    <a:pt x="710" y="77"/>
                    <a:pt x="710" y="66"/>
                  </a:cubicBezTo>
                  <a:close/>
                  <a:moveTo>
                    <a:pt x="534" y="147"/>
                  </a:moveTo>
                  <a:cubicBezTo>
                    <a:pt x="545" y="169"/>
                    <a:pt x="559" y="191"/>
                    <a:pt x="570" y="205"/>
                  </a:cubicBezTo>
                  <a:lnTo>
                    <a:pt x="559" y="216"/>
                  </a:lnTo>
                  <a:lnTo>
                    <a:pt x="559" y="228"/>
                  </a:lnTo>
                  <a:cubicBezTo>
                    <a:pt x="545" y="250"/>
                    <a:pt x="545" y="261"/>
                    <a:pt x="534" y="286"/>
                  </a:cubicBezTo>
                  <a:cubicBezTo>
                    <a:pt x="523" y="261"/>
                    <a:pt x="511" y="250"/>
                    <a:pt x="500" y="228"/>
                  </a:cubicBezTo>
                  <a:cubicBezTo>
                    <a:pt x="500" y="228"/>
                    <a:pt x="500" y="216"/>
                    <a:pt x="511" y="216"/>
                  </a:cubicBezTo>
                  <a:cubicBezTo>
                    <a:pt x="511" y="191"/>
                    <a:pt x="523" y="169"/>
                    <a:pt x="534" y="147"/>
                  </a:cubicBezTo>
                  <a:close/>
                  <a:moveTo>
                    <a:pt x="383" y="169"/>
                  </a:moveTo>
                  <a:lnTo>
                    <a:pt x="383" y="169"/>
                  </a:lnTo>
                  <a:cubicBezTo>
                    <a:pt x="405" y="216"/>
                    <a:pt x="383" y="286"/>
                    <a:pt x="324" y="309"/>
                  </a:cubicBezTo>
                  <a:cubicBezTo>
                    <a:pt x="313" y="250"/>
                    <a:pt x="335" y="191"/>
                    <a:pt x="383" y="169"/>
                  </a:cubicBezTo>
                  <a:close/>
                  <a:moveTo>
                    <a:pt x="632" y="0"/>
                  </a:moveTo>
                  <a:cubicBezTo>
                    <a:pt x="444" y="0"/>
                    <a:pt x="271" y="140"/>
                    <a:pt x="221" y="297"/>
                  </a:cubicBezTo>
                  <a:cubicBezTo>
                    <a:pt x="210" y="367"/>
                    <a:pt x="162" y="401"/>
                    <a:pt x="104" y="426"/>
                  </a:cubicBezTo>
                  <a:cubicBezTo>
                    <a:pt x="56" y="437"/>
                    <a:pt x="34" y="460"/>
                    <a:pt x="0" y="485"/>
                  </a:cubicBezTo>
                  <a:lnTo>
                    <a:pt x="0" y="507"/>
                  </a:lnTo>
                  <a:lnTo>
                    <a:pt x="70" y="507"/>
                  </a:lnTo>
                  <a:cubicBezTo>
                    <a:pt x="173" y="496"/>
                    <a:pt x="280" y="496"/>
                    <a:pt x="383" y="485"/>
                  </a:cubicBezTo>
                  <a:cubicBezTo>
                    <a:pt x="581" y="460"/>
                    <a:pt x="780" y="390"/>
                    <a:pt x="953" y="297"/>
                  </a:cubicBezTo>
                  <a:cubicBezTo>
                    <a:pt x="1023" y="261"/>
                    <a:pt x="1034" y="216"/>
                    <a:pt x="1034" y="158"/>
                  </a:cubicBezTo>
                  <a:cubicBezTo>
                    <a:pt x="978" y="135"/>
                    <a:pt x="908" y="110"/>
                    <a:pt x="861" y="77"/>
                  </a:cubicBezTo>
                  <a:cubicBezTo>
                    <a:pt x="787" y="23"/>
                    <a:pt x="708" y="0"/>
                    <a:pt x="632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50"/>
            <p:cNvSpPr/>
            <p:nvPr/>
          </p:nvSpPr>
          <p:spPr>
            <a:xfrm>
              <a:off x="7454406" y="2522748"/>
              <a:ext cx="16793" cy="55446"/>
            </a:xfrm>
            <a:custGeom>
              <a:avLst/>
              <a:gdLst/>
              <a:ahLst/>
              <a:cxnLst/>
              <a:rect l="l" t="t" r="r" b="b"/>
              <a:pathLst>
                <a:path w="222" h="733" extrusionOk="0">
                  <a:moveTo>
                    <a:pt x="141" y="1"/>
                  </a:moveTo>
                  <a:cubicBezTo>
                    <a:pt x="129" y="12"/>
                    <a:pt x="129" y="23"/>
                    <a:pt x="129" y="46"/>
                  </a:cubicBezTo>
                  <a:cubicBezTo>
                    <a:pt x="177" y="291"/>
                    <a:pt x="141" y="512"/>
                    <a:pt x="1" y="733"/>
                  </a:cubicBezTo>
                  <a:cubicBezTo>
                    <a:pt x="26" y="733"/>
                    <a:pt x="48" y="733"/>
                    <a:pt x="71" y="722"/>
                  </a:cubicBezTo>
                  <a:cubicBezTo>
                    <a:pt x="141" y="663"/>
                    <a:pt x="188" y="593"/>
                    <a:pt x="199" y="490"/>
                  </a:cubicBezTo>
                  <a:cubicBezTo>
                    <a:pt x="210" y="339"/>
                    <a:pt x="222" y="185"/>
                    <a:pt x="177" y="34"/>
                  </a:cubicBezTo>
                  <a:cubicBezTo>
                    <a:pt x="177" y="12"/>
                    <a:pt x="152" y="12"/>
                    <a:pt x="14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50"/>
            <p:cNvSpPr/>
            <p:nvPr/>
          </p:nvSpPr>
          <p:spPr>
            <a:xfrm>
              <a:off x="7442152" y="2523807"/>
              <a:ext cx="23752" cy="55219"/>
            </a:xfrm>
            <a:custGeom>
              <a:avLst/>
              <a:gdLst/>
              <a:ahLst/>
              <a:cxnLst/>
              <a:rect l="l" t="t" r="r" b="b"/>
              <a:pathLst>
                <a:path w="314" h="730" extrusionOk="0">
                  <a:moveTo>
                    <a:pt x="213" y="0"/>
                  </a:moveTo>
                  <a:cubicBezTo>
                    <a:pt x="202" y="0"/>
                    <a:pt x="189" y="6"/>
                    <a:pt x="174" y="20"/>
                  </a:cubicBezTo>
                  <a:cubicBezTo>
                    <a:pt x="233" y="277"/>
                    <a:pt x="210" y="509"/>
                    <a:pt x="1" y="708"/>
                  </a:cubicBezTo>
                  <a:cubicBezTo>
                    <a:pt x="12" y="719"/>
                    <a:pt x="12" y="719"/>
                    <a:pt x="12" y="730"/>
                  </a:cubicBezTo>
                  <a:cubicBezTo>
                    <a:pt x="48" y="719"/>
                    <a:pt x="82" y="719"/>
                    <a:pt x="93" y="696"/>
                  </a:cubicBezTo>
                  <a:cubicBezTo>
                    <a:pt x="258" y="498"/>
                    <a:pt x="314" y="289"/>
                    <a:pt x="244" y="32"/>
                  </a:cubicBezTo>
                  <a:cubicBezTo>
                    <a:pt x="237" y="12"/>
                    <a:pt x="227" y="0"/>
                    <a:pt x="21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50"/>
            <p:cNvSpPr/>
            <p:nvPr/>
          </p:nvSpPr>
          <p:spPr>
            <a:xfrm>
              <a:off x="7470290" y="2520479"/>
              <a:ext cx="9758" cy="41074"/>
            </a:xfrm>
            <a:custGeom>
              <a:avLst/>
              <a:gdLst/>
              <a:ahLst/>
              <a:cxnLst/>
              <a:rect l="l" t="t" r="r" b="b"/>
              <a:pathLst>
                <a:path w="129" h="543" extrusionOk="0">
                  <a:moveTo>
                    <a:pt x="28" y="1"/>
                  </a:moveTo>
                  <a:cubicBezTo>
                    <a:pt x="22" y="1"/>
                    <a:pt x="16" y="2"/>
                    <a:pt x="12" y="6"/>
                  </a:cubicBezTo>
                  <a:cubicBezTo>
                    <a:pt x="12" y="6"/>
                    <a:pt x="0" y="31"/>
                    <a:pt x="12" y="31"/>
                  </a:cubicBezTo>
                  <a:cubicBezTo>
                    <a:pt x="48" y="193"/>
                    <a:pt x="59" y="355"/>
                    <a:pt x="37" y="542"/>
                  </a:cubicBezTo>
                  <a:cubicBezTo>
                    <a:pt x="59" y="520"/>
                    <a:pt x="70" y="495"/>
                    <a:pt x="70" y="483"/>
                  </a:cubicBezTo>
                  <a:cubicBezTo>
                    <a:pt x="107" y="355"/>
                    <a:pt x="129" y="240"/>
                    <a:pt x="107" y="112"/>
                  </a:cubicBezTo>
                  <a:cubicBezTo>
                    <a:pt x="95" y="76"/>
                    <a:pt x="70" y="42"/>
                    <a:pt x="59" y="6"/>
                  </a:cubicBezTo>
                  <a:cubicBezTo>
                    <a:pt x="52" y="6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50"/>
            <p:cNvSpPr/>
            <p:nvPr/>
          </p:nvSpPr>
          <p:spPr>
            <a:xfrm>
              <a:off x="7483603" y="2679246"/>
              <a:ext cx="50983" cy="42435"/>
            </a:xfrm>
            <a:custGeom>
              <a:avLst/>
              <a:gdLst/>
              <a:ahLst/>
              <a:cxnLst/>
              <a:rect l="l" t="t" r="r" b="b"/>
              <a:pathLst>
                <a:path w="674" h="561" extrusionOk="0">
                  <a:moveTo>
                    <a:pt x="337" y="0"/>
                  </a:moveTo>
                  <a:cubicBezTo>
                    <a:pt x="188" y="0"/>
                    <a:pt x="48" y="107"/>
                    <a:pt x="23" y="270"/>
                  </a:cubicBezTo>
                  <a:cubicBezTo>
                    <a:pt x="0" y="446"/>
                    <a:pt x="140" y="561"/>
                    <a:pt x="339" y="561"/>
                  </a:cubicBezTo>
                  <a:lnTo>
                    <a:pt x="372" y="561"/>
                  </a:lnTo>
                  <a:cubicBezTo>
                    <a:pt x="501" y="561"/>
                    <a:pt x="604" y="491"/>
                    <a:pt x="640" y="387"/>
                  </a:cubicBezTo>
                  <a:cubicBezTo>
                    <a:pt x="674" y="259"/>
                    <a:pt x="640" y="142"/>
                    <a:pt x="523" y="61"/>
                  </a:cubicBezTo>
                  <a:cubicBezTo>
                    <a:pt x="464" y="19"/>
                    <a:pt x="400" y="0"/>
                    <a:pt x="337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50"/>
            <p:cNvSpPr/>
            <p:nvPr/>
          </p:nvSpPr>
          <p:spPr>
            <a:xfrm>
              <a:off x="7302069" y="2199693"/>
              <a:ext cx="414899" cy="540693"/>
            </a:xfrm>
            <a:custGeom>
              <a:avLst/>
              <a:gdLst/>
              <a:ahLst/>
              <a:cxnLst/>
              <a:rect l="l" t="t" r="r" b="b"/>
              <a:pathLst>
                <a:path w="5485" h="7148" extrusionOk="0">
                  <a:moveTo>
                    <a:pt x="3004" y="1931"/>
                  </a:moveTo>
                  <a:cubicBezTo>
                    <a:pt x="3202" y="1931"/>
                    <a:pt x="3378" y="2012"/>
                    <a:pt x="3540" y="2129"/>
                  </a:cubicBezTo>
                  <a:cubicBezTo>
                    <a:pt x="3610" y="2177"/>
                    <a:pt x="3680" y="2246"/>
                    <a:pt x="3750" y="2305"/>
                  </a:cubicBezTo>
                  <a:cubicBezTo>
                    <a:pt x="3797" y="2339"/>
                    <a:pt x="3842" y="2375"/>
                    <a:pt x="3890" y="2408"/>
                  </a:cubicBezTo>
                  <a:cubicBezTo>
                    <a:pt x="3923" y="2436"/>
                    <a:pt x="3957" y="2448"/>
                    <a:pt x="3994" y="2448"/>
                  </a:cubicBezTo>
                  <a:cubicBezTo>
                    <a:pt x="4020" y="2448"/>
                    <a:pt x="4047" y="2441"/>
                    <a:pt x="4077" y="2431"/>
                  </a:cubicBezTo>
                  <a:cubicBezTo>
                    <a:pt x="4110" y="2420"/>
                    <a:pt x="4135" y="2408"/>
                    <a:pt x="4169" y="2408"/>
                  </a:cubicBezTo>
                  <a:cubicBezTo>
                    <a:pt x="4191" y="2420"/>
                    <a:pt x="4216" y="2431"/>
                    <a:pt x="4228" y="2445"/>
                  </a:cubicBezTo>
                  <a:cubicBezTo>
                    <a:pt x="4250" y="2489"/>
                    <a:pt x="4286" y="2501"/>
                    <a:pt x="4331" y="2501"/>
                  </a:cubicBezTo>
                  <a:lnTo>
                    <a:pt x="4426" y="2501"/>
                  </a:lnTo>
                  <a:cubicBezTo>
                    <a:pt x="4426" y="2515"/>
                    <a:pt x="4426" y="2515"/>
                    <a:pt x="4437" y="2526"/>
                  </a:cubicBezTo>
                  <a:cubicBezTo>
                    <a:pt x="4367" y="2548"/>
                    <a:pt x="4309" y="2584"/>
                    <a:pt x="4239" y="2596"/>
                  </a:cubicBezTo>
                  <a:cubicBezTo>
                    <a:pt x="4158" y="2618"/>
                    <a:pt x="4099" y="2654"/>
                    <a:pt x="4029" y="2699"/>
                  </a:cubicBezTo>
                  <a:cubicBezTo>
                    <a:pt x="3948" y="2758"/>
                    <a:pt x="3856" y="2816"/>
                    <a:pt x="3761" y="2850"/>
                  </a:cubicBezTo>
                  <a:cubicBezTo>
                    <a:pt x="3331" y="3037"/>
                    <a:pt x="2901" y="3177"/>
                    <a:pt x="2423" y="3199"/>
                  </a:cubicBezTo>
                  <a:cubicBezTo>
                    <a:pt x="2191" y="3224"/>
                    <a:pt x="1956" y="3224"/>
                    <a:pt x="1724" y="3235"/>
                  </a:cubicBezTo>
                  <a:cubicBezTo>
                    <a:pt x="1655" y="3235"/>
                    <a:pt x="1596" y="3235"/>
                    <a:pt x="1537" y="3224"/>
                  </a:cubicBezTo>
                  <a:cubicBezTo>
                    <a:pt x="1515" y="3224"/>
                    <a:pt x="1493" y="3199"/>
                    <a:pt x="1467" y="3188"/>
                  </a:cubicBezTo>
                  <a:cubicBezTo>
                    <a:pt x="1493" y="3166"/>
                    <a:pt x="1515" y="3143"/>
                    <a:pt x="1526" y="3143"/>
                  </a:cubicBezTo>
                  <a:cubicBezTo>
                    <a:pt x="1621" y="3129"/>
                    <a:pt x="1677" y="3073"/>
                    <a:pt x="1747" y="3026"/>
                  </a:cubicBezTo>
                  <a:cubicBezTo>
                    <a:pt x="1875" y="2956"/>
                    <a:pt x="1912" y="2850"/>
                    <a:pt x="1934" y="2735"/>
                  </a:cubicBezTo>
                  <a:cubicBezTo>
                    <a:pt x="1981" y="2515"/>
                    <a:pt x="2085" y="2327"/>
                    <a:pt x="2250" y="2177"/>
                  </a:cubicBezTo>
                  <a:cubicBezTo>
                    <a:pt x="2306" y="2118"/>
                    <a:pt x="2400" y="2070"/>
                    <a:pt x="2482" y="2037"/>
                  </a:cubicBezTo>
                  <a:cubicBezTo>
                    <a:pt x="2644" y="1967"/>
                    <a:pt x="2831" y="1942"/>
                    <a:pt x="3004" y="1931"/>
                  </a:cubicBezTo>
                  <a:close/>
                  <a:moveTo>
                    <a:pt x="2183" y="3776"/>
                  </a:moveTo>
                  <a:cubicBezTo>
                    <a:pt x="2259" y="3776"/>
                    <a:pt x="2338" y="3799"/>
                    <a:pt x="2412" y="3853"/>
                  </a:cubicBezTo>
                  <a:cubicBezTo>
                    <a:pt x="2459" y="3886"/>
                    <a:pt x="2529" y="3911"/>
                    <a:pt x="2585" y="3934"/>
                  </a:cubicBezTo>
                  <a:cubicBezTo>
                    <a:pt x="2585" y="3992"/>
                    <a:pt x="2574" y="4037"/>
                    <a:pt x="2504" y="4073"/>
                  </a:cubicBezTo>
                  <a:cubicBezTo>
                    <a:pt x="2331" y="4166"/>
                    <a:pt x="2132" y="4236"/>
                    <a:pt x="1934" y="4261"/>
                  </a:cubicBezTo>
                  <a:cubicBezTo>
                    <a:pt x="1831" y="4272"/>
                    <a:pt x="1724" y="4272"/>
                    <a:pt x="1621" y="4283"/>
                  </a:cubicBezTo>
                  <a:lnTo>
                    <a:pt x="1551" y="4283"/>
                  </a:lnTo>
                  <a:lnTo>
                    <a:pt x="1551" y="4261"/>
                  </a:lnTo>
                  <a:cubicBezTo>
                    <a:pt x="1585" y="4236"/>
                    <a:pt x="1607" y="4213"/>
                    <a:pt x="1655" y="4202"/>
                  </a:cubicBezTo>
                  <a:cubicBezTo>
                    <a:pt x="1713" y="4177"/>
                    <a:pt x="1761" y="4143"/>
                    <a:pt x="1772" y="4073"/>
                  </a:cubicBezTo>
                  <a:cubicBezTo>
                    <a:pt x="1822" y="3916"/>
                    <a:pt x="1995" y="3776"/>
                    <a:pt x="2183" y="3776"/>
                  </a:cubicBezTo>
                  <a:close/>
                  <a:moveTo>
                    <a:pt x="2551" y="4107"/>
                  </a:moveTo>
                  <a:cubicBezTo>
                    <a:pt x="2515" y="4272"/>
                    <a:pt x="2482" y="4434"/>
                    <a:pt x="2389" y="4585"/>
                  </a:cubicBezTo>
                  <a:cubicBezTo>
                    <a:pt x="2389" y="4445"/>
                    <a:pt x="2400" y="4330"/>
                    <a:pt x="2331" y="4213"/>
                  </a:cubicBezTo>
                  <a:cubicBezTo>
                    <a:pt x="2400" y="4177"/>
                    <a:pt x="2470" y="4143"/>
                    <a:pt x="2551" y="4107"/>
                  </a:cubicBezTo>
                  <a:close/>
                  <a:moveTo>
                    <a:pt x="2252" y="4242"/>
                  </a:moveTo>
                  <a:cubicBezTo>
                    <a:pt x="2263" y="4242"/>
                    <a:pt x="2276" y="4247"/>
                    <a:pt x="2283" y="4247"/>
                  </a:cubicBezTo>
                  <a:cubicBezTo>
                    <a:pt x="2294" y="4283"/>
                    <a:pt x="2319" y="4317"/>
                    <a:pt x="2331" y="4353"/>
                  </a:cubicBezTo>
                  <a:cubicBezTo>
                    <a:pt x="2353" y="4481"/>
                    <a:pt x="2331" y="4596"/>
                    <a:pt x="2294" y="4724"/>
                  </a:cubicBezTo>
                  <a:cubicBezTo>
                    <a:pt x="2294" y="4736"/>
                    <a:pt x="2283" y="4761"/>
                    <a:pt x="2261" y="4783"/>
                  </a:cubicBezTo>
                  <a:cubicBezTo>
                    <a:pt x="2283" y="4596"/>
                    <a:pt x="2272" y="4434"/>
                    <a:pt x="2236" y="4272"/>
                  </a:cubicBezTo>
                  <a:cubicBezTo>
                    <a:pt x="2224" y="4272"/>
                    <a:pt x="2236" y="4247"/>
                    <a:pt x="2236" y="4247"/>
                  </a:cubicBezTo>
                  <a:cubicBezTo>
                    <a:pt x="2240" y="4243"/>
                    <a:pt x="2246" y="4242"/>
                    <a:pt x="2252" y="4242"/>
                  </a:cubicBezTo>
                  <a:close/>
                  <a:moveTo>
                    <a:pt x="3507" y="3026"/>
                  </a:moveTo>
                  <a:cubicBezTo>
                    <a:pt x="3518" y="3129"/>
                    <a:pt x="3551" y="3247"/>
                    <a:pt x="3563" y="3353"/>
                  </a:cubicBezTo>
                  <a:cubicBezTo>
                    <a:pt x="3577" y="3677"/>
                    <a:pt x="3588" y="4015"/>
                    <a:pt x="3588" y="4342"/>
                  </a:cubicBezTo>
                  <a:cubicBezTo>
                    <a:pt x="3577" y="4526"/>
                    <a:pt x="3540" y="4724"/>
                    <a:pt x="3448" y="4900"/>
                  </a:cubicBezTo>
                  <a:cubicBezTo>
                    <a:pt x="3426" y="4949"/>
                    <a:pt x="3418" y="4968"/>
                    <a:pt x="3392" y="4968"/>
                  </a:cubicBezTo>
                  <a:cubicBezTo>
                    <a:pt x="3375" y="4968"/>
                    <a:pt x="3350" y="4960"/>
                    <a:pt x="3308" y="4945"/>
                  </a:cubicBezTo>
                  <a:cubicBezTo>
                    <a:pt x="3412" y="4643"/>
                    <a:pt x="3437" y="4330"/>
                    <a:pt x="3437" y="4004"/>
                  </a:cubicBezTo>
                  <a:cubicBezTo>
                    <a:pt x="3437" y="3688"/>
                    <a:pt x="3482" y="3375"/>
                    <a:pt x="3389" y="3059"/>
                  </a:cubicBezTo>
                  <a:cubicBezTo>
                    <a:pt x="3423" y="3048"/>
                    <a:pt x="3459" y="3037"/>
                    <a:pt x="3507" y="3026"/>
                  </a:cubicBezTo>
                  <a:close/>
                  <a:moveTo>
                    <a:pt x="3342" y="3073"/>
                  </a:moveTo>
                  <a:cubicBezTo>
                    <a:pt x="3353" y="3129"/>
                    <a:pt x="3367" y="3177"/>
                    <a:pt x="3378" y="3224"/>
                  </a:cubicBezTo>
                  <a:cubicBezTo>
                    <a:pt x="3412" y="3423"/>
                    <a:pt x="3401" y="3618"/>
                    <a:pt x="3389" y="3828"/>
                  </a:cubicBezTo>
                  <a:cubicBezTo>
                    <a:pt x="3378" y="4015"/>
                    <a:pt x="3378" y="4202"/>
                    <a:pt x="3367" y="4386"/>
                  </a:cubicBezTo>
                  <a:cubicBezTo>
                    <a:pt x="3367" y="4574"/>
                    <a:pt x="3308" y="4750"/>
                    <a:pt x="3261" y="4923"/>
                  </a:cubicBezTo>
                  <a:cubicBezTo>
                    <a:pt x="3250" y="4934"/>
                    <a:pt x="3239" y="4945"/>
                    <a:pt x="3227" y="4945"/>
                  </a:cubicBezTo>
                  <a:cubicBezTo>
                    <a:pt x="3191" y="4959"/>
                    <a:pt x="3158" y="4959"/>
                    <a:pt x="3121" y="4970"/>
                  </a:cubicBezTo>
                  <a:lnTo>
                    <a:pt x="3121" y="4912"/>
                  </a:lnTo>
                  <a:cubicBezTo>
                    <a:pt x="3132" y="4772"/>
                    <a:pt x="3144" y="4643"/>
                    <a:pt x="3158" y="4504"/>
                  </a:cubicBezTo>
                  <a:cubicBezTo>
                    <a:pt x="3169" y="4470"/>
                    <a:pt x="3169" y="4434"/>
                    <a:pt x="3180" y="4400"/>
                  </a:cubicBezTo>
                  <a:cubicBezTo>
                    <a:pt x="3227" y="4261"/>
                    <a:pt x="3227" y="4121"/>
                    <a:pt x="3202" y="3967"/>
                  </a:cubicBezTo>
                  <a:cubicBezTo>
                    <a:pt x="3191" y="3842"/>
                    <a:pt x="3213" y="3724"/>
                    <a:pt x="3227" y="3596"/>
                  </a:cubicBezTo>
                  <a:cubicBezTo>
                    <a:pt x="3250" y="3434"/>
                    <a:pt x="3261" y="3269"/>
                    <a:pt x="3283" y="3096"/>
                  </a:cubicBezTo>
                  <a:cubicBezTo>
                    <a:pt x="3297" y="3096"/>
                    <a:pt x="3320" y="3085"/>
                    <a:pt x="3342" y="3073"/>
                  </a:cubicBezTo>
                  <a:close/>
                  <a:moveTo>
                    <a:pt x="2155" y="4272"/>
                  </a:moveTo>
                  <a:cubicBezTo>
                    <a:pt x="2166" y="4283"/>
                    <a:pt x="2191" y="4283"/>
                    <a:pt x="2191" y="4305"/>
                  </a:cubicBezTo>
                  <a:cubicBezTo>
                    <a:pt x="2236" y="4456"/>
                    <a:pt x="2224" y="4610"/>
                    <a:pt x="2213" y="4761"/>
                  </a:cubicBezTo>
                  <a:cubicBezTo>
                    <a:pt x="2202" y="4864"/>
                    <a:pt x="2155" y="4934"/>
                    <a:pt x="2085" y="4993"/>
                  </a:cubicBezTo>
                  <a:cubicBezTo>
                    <a:pt x="2062" y="5004"/>
                    <a:pt x="2040" y="5004"/>
                    <a:pt x="2015" y="5004"/>
                  </a:cubicBezTo>
                  <a:cubicBezTo>
                    <a:pt x="2155" y="4783"/>
                    <a:pt x="2191" y="4562"/>
                    <a:pt x="2143" y="4317"/>
                  </a:cubicBezTo>
                  <a:cubicBezTo>
                    <a:pt x="2143" y="4294"/>
                    <a:pt x="2143" y="4283"/>
                    <a:pt x="2155" y="4272"/>
                  </a:cubicBezTo>
                  <a:close/>
                  <a:moveTo>
                    <a:pt x="2065" y="4285"/>
                  </a:moveTo>
                  <a:cubicBezTo>
                    <a:pt x="2079" y="4285"/>
                    <a:pt x="2089" y="4297"/>
                    <a:pt x="2096" y="4317"/>
                  </a:cubicBezTo>
                  <a:cubicBezTo>
                    <a:pt x="2166" y="4574"/>
                    <a:pt x="2110" y="4783"/>
                    <a:pt x="1945" y="4981"/>
                  </a:cubicBezTo>
                  <a:cubicBezTo>
                    <a:pt x="1934" y="5004"/>
                    <a:pt x="1900" y="5004"/>
                    <a:pt x="1864" y="5015"/>
                  </a:cubicBezTo>
                  <a:cubicBezTo>
                    <a:pt x="1864" y="5004"/>
                    <a:pt x="1864" y="5004"/>
                    <a:pt x="1853" y="4993"/>
                  </a:cubicBezTo>
                  <a:cubicBezTo>
                    <a:pt x="2062" y="4794"/>
                    <a:pt x="2085" y="4562"/>
                    <a:pt x="2026" y="4305"/>
                  </a:cubicBezTo>
                  <a:cubicBezTo>
                    <a:pt x="2041" y="4291"/>
                    <a:pt x="2054" y="4285"/>
                    <a:pt x="2065" y="4285"/>
                  </a:cubicBezTo>
                  <a:close/>
                  <a:moveTo>
                    <a:pt x="3227" y="3118"/>
                  </a:moveTo>
                  <a:lnTo>
                    <a:pt x="3227" y="3118"/>
                  </a:lnTo>
                  <a:cubicBezTo>
                    <a:pt x="3213" y="3235"/>
                    <a:pt x="3213" y="3339"/>
                    <a:pt x="3202" y="3445"/>
                  </a:cubicBezTo>
                  <a:cubicBezTo>
                    <a:pt x="3191" y="3526"/>
                    <a:pt x="3169" y="3618"/>
                    <a:pt x="3158" y="3702"/>
                  </a:cubicBezTo>
                  <a:cubicBezTo>
                    <a:pt x="3158" y="3828"/>
                    <a:pt x="3169" y="3956"/>
                    <a:pt x="3169" y="4073"/>
                  </a:cubicBezTo>
                  <a:cubicBezTo>
                    <a:pt x="3158" y="4143"/>
                    <a:pt x="3158" y="4224"/>
                    <a:pt x="3144" y="4294"/>
                  </a:cubicBezTo>
                  <a:cubicBezTo>
                    <a:pt x="3132" y="4400"/>
                    <a:pt x="3110" y="4504"/>
                    <a:pt x="3099" y="4621"/>
                  </a:cubicBezTo>
                  <a:cubicBezTo>
                    <a:pt x="3099" y="4680"/>
                    <a:pt x="3088" y="4736"/>
                    <a:pt x="3088" y="4794"/>
                  </a:cubicBezTo>
                  <a:cubicBezTo>
                    <a:pt x="3074" y="4853"/>
                    <a:pt x="3063" y="4912"/>
                    <a:pt x="3051" y="4970"/>
                  </a:cubicBezTo>
                  <a:cubicBezTo>
                    <a:pt x="2959" y="4981"/>
                    <a:pt x="2864" y="5004"/>
                    <a:pt x="2783" y="5015"/>
                  </a:cubicBezTo>
                  <a:cubicBezTo>
                    <a:pt x="2794" y="4853"/>
                    <a:pt x="2808" y="4666"/>
                    <a:pt x="2820" y="4493"/>
                  </a:cubicBezTo>
                  <a:cubicBezTo>
                    <a:pt x="2820" y="4456"/>
                    <a:pt x="2820" y="4434"/>
                    <a:pt x="2831" y="4400"/>
                  </a:cubicBezTo>
                  <a:cubicBezTo>
                    <a:pt x="2948" y="4202"/>
                    <a:pt x="2948" y="3967"/>
                    <a:pt x="3018" y="3747"/>
                  </a:cubicBezTo>
                  <a:cubicBezTo>
                    <a:pt x="3063" y="3573"/>
                    <a:pt x="3088" y="3386"/>
                    <a:pt x="3074" y="3213"/>
                  </a:cubicBezTo>
                  <a:cubicBezTo>
                    <a:pt x="3074" y="3177"/>
                    <a:pt x="3088" y="3154"/>
                    <a:pt x="3121" y="3154"/>
                  </a:cubicBezTo>
                  <a:cubicBezTo>
                    <a:pt x="3158" y="3143"/>
                    <a:pt x="3180" y="3129"/>
                    <a:pt x="3227" y="3118"/>
                  </a:cubicBezTo>
                  <a:close/>
                  <a:moveTo>
                    <a:pt x="2842" y="3213"/>
                  </a:moveTo>
                  <a:lnTo>
                    <a:pt x="2842" y="3213"/>
                  </a:lnTo>
                  <a:cubicBezTo>
                    <a:pt x="2878" y="3397"/>
                    <a:pt x="2864" y="3585"/>
                    <a:pt x="2820" y="3758"/>
                  </a:cubicBezTo>
                  <a:cubicBezTo>
                    <a:pt x="2761" y="3981"/>
                    <a:pt x="2691" y="4191"/>
                    <a:pt x="2621" y="4412"/>
                  </a:cubicBezTo>
                  <a:cubicBezTo>
                    <a:pt x="2610" y="4470"/>
                    <a:pt x="2599" y="4526"/>
                    <a:pt x="2585" y="4574"/>
                  </a:cubicBezTo>
                  <a:cubicBezTo>
                    <a:pt x="2540" y="4750"/>
                    <a:pt x="2470" y="4912"/>
                    <a:pt x="2331" y="5029"/>
                  </a:cubicBezTo>
                  <a:cubicBezTo>
                    <a:pt x="2319" y="5040"/>
                    <a:pt x="2306" y="5062"/>
                    <a:pt x="2283" y="5085"/>
                  </a:cubicBezTo>
                  <a:cubicBezTo>
                    <a:pt x="2236" y="5062"/>
                    <a:pt x="2191" y="5051"/>
                    <a:pt x="2132" y="5029"/>
                  </a:cubicBezTo>
                  <a:cubicBezTo>
                    <a:pt x="2191" y="4959"/>
                    <a:pt x="2261" y="4875"/>
                    <a:pt x="2306" y="4805"/>
                  </a:cubicBezTo>
                  <a:cubicBezTo>
                    <a:pt x="2515" y="4562"/>
                    <a:pt x="2599" y="4261"/>
                    <a:pt x="2644" y="3945"/>
                  </a:cubicBezTo>
                  <a:cubicBezTo>
                    <a:pt x="2669" y="3713"/>
                    <a:pt x="2680" y="3478"/>
                    <a:pt x="2655" y="3235"/>
                  </a:cubicBezTo>
                  <a:cubicBezTo>
                    <a:pt x="2713" y="3235"/>
                    <a:pt x="2772" y="3224"/>
                    <a:pt x="2842" y="3213"/>
                  </a:cubicBezTo>
                  <a:close/>
                  <a:moveTo>
                    <a:pt x="3029" y="3177"/>
                  </a:moveTo>
                  <a:cubicBezTo>
                    <a:pt x="3040" y="3328"/>
                    <a:pt x="3029" y="3478"/>
                    <a:pt x="2993" y="3618"/>
                  </a:cubicBezTo>
                  <a:cubicBezTo>
                    <a:pt x="2959" y="3794"/>
                    <a:pt x="2923" y="3956"/>
                    <a:pt x="2878" y="4132"/>
                  </a:cubicBezTo>
                  <a:cubicBezTo>
                    <a:pt x="2878" y="4166"/>
                    <a:pt x="2864" y="4191"/>
                    <a:pt x="2853" y="4224"/>
                  </a:cubicBezTo>
                  <a:cubicBezTo>
                    <a:pt x="2772" y="4375"/>
                    <a:pt x="2761" y="4540"/>
                    <a:pt x="2750" y="4702"/>
                  </a:cubicBezTo>
                  <a:cubicBezTo>
                    <a:pt x="2750" y="4819"/>
                    <a:pt x="2725" y="4923"/>
                    <a:pt x="2702" y="5029"/>
                  </a:cubicBezTo>
                  <a:cubicBezTo>
                    <a:pt x="2692" y="5102"/>
                    <a:pt x="2626" y="5145"/>
                    <a:pt x="2554" y="5145"/>
                  </a:cubicBezTo>
                  <a:cubicBezTo>
                    <a:pt x="2546" y="5145"/>
                    <a:pt x="2537" y="5145"/>
                    <a:pt x="2529" y="5143"/>
                  </a:cubicBezTo>
                  <a:cubicBezTo>
                    <a:pt x="2470" y="5143"/>
                    <a:pt x="2412" y="5132"/>
                    <a:pt x="2353" y="5121"/>
                  </a:cubicBezTo>
                  <a:cubicBezTo>
                    <a:pt x="2342" y="5121"/>
                    <a:pt x="2342" y="5110"/>
                    <a:pt x="2319" y="5110"/>
                  </a:cubicBezTo>
                  <a:cubicBezTo>
                    <a:pt x="2423" y="5029"/>
                    <a:pt x="2493" y="4945"/>
                    <a:pt x="2529" y="4842"/>
                  </a:cubicBezTo>
                  <a:cubicBezTo>
                    <a:pt x="2563" y="4761"/>
                    <a:pt x="2599" y="4680"/>
                    <a:pt x="2621" y="4585"/>
                  </a:cubicBezTo>
                  <a:cubicBezTo>
                    <a:pt x="2655" y="4493"/>
                    <a:pt x="2691" y="4386"/>
                    <a:pt x="2713" y="4283"/>
                  </a:cubicBezTo>
                  <a:cubicBezTo>
                    <a:pt x="2794" y="4015"/>
                    <a:pt x="2889" y="3747"/>
                    <a:pt x="2901" y="3456"/>
                  </a:cubicBezTo>
                  <a:lnTo>
                    <a:pt x="2901" y="3199"/>
                  </a:lnTo>
                  <a:cubicBezTo>
                    <a:pt x="2934" y="3199"/>
                    <a:pt x="2982" y="3188"/>
                    <a:pt x="3029" y="3177"/>
                  </a:cubicBezTo>
                  <a:close/>
                  <a:moveTo>
                    <a:pt x="1944" y="5048"/>
                  </a:moveTo>
                  <a:cubicBezTo>
                    <a:pt x="1987" y="5048"/>
                    <a:pt x="2030" y="5053"/>
                    <a:pt x="2074" y="5062"/>
                  </a:cubicBezTo>
                  <a:cubicBezTo>
                    <a:pt x="2143" y="5085"/>
                    <a:pt x="2213" y="5121"/>
                    <a:pt x="2283" y="5143"/>
                  </a:cubicBezTo>
                  <a:cubicBezTo>
                    <a:pt x="2324" y="5165"/>
                    <a:pt x="2503" y="5193"/>
                    <a:pt x="2581" y="5193"/>
                  </a:cubicBezTo>
                  <a:cubicBezTo>
                    <a:pt x="2594" y="5193"/>
                    <a:pt x="2604" y="5192"/>
                    <a:pt x="2610" y="5191"/>
                  </a:cubicBezTo>
                  <a:cubicBezTo>
                    <a:pt x="2660" y="5165"/>
                    <a:pt x="2711" y="5157"/>
                    <a:pt x="2764" y="5157"/>
                  </a:cubicBezTo>
                  <a:cubicBezTo>
                    <a:pt x="2807" y="5157"/>
                    <a:pt x="2853" y="5162"/>
                    <a:pt x="2901" y="5169"/>
                  </a:cubicBezTo>
                  <a:cubicBezTo>
                    <a:pt x="2924" y="5174"/>
                    <a:pt x="2950" y="5177"/>
                    <a:pt x="2976" y="5177"/>
                  </a:cubicBezTo>
                  <a:cubicBezTo>
                    <a:pt x="3002" y="5177"/>
                    <a:pt x="3028" y="5174"/>
                    <a:pt x="3051" y="5169"/>
                  </a:cubicBezTo>
                  <a:cubicBezTo>
                    <a:pt x="3068" y="5165"/>
                    <a:pt x="3084" y="5163"/>
                    <a:pt x="3100" y="5163"/>
                  </a:cubicBezTo>
                  <a:cubicBezTo>
                    <a:pt x="3143" y="5163"/>
                    <a:pt x="3188" y="5175"/>
                    <a:pt x="3239" y="5191"/>
                  </a:cubicBezTo>
                  <a:cubicBezTo>
                    <a:pt x="3297" y="5202"/>
                    <a:pt x="3367" y="5224"/>
                    <a:pt x="3423" y="5224"/>
                  </a:cubicBezTo>
                  <a:cubicBezTo>
                    <a:pt x="3551" y="5238"/>
                    <a:pt x="3669" y="5261"/>
                    <a:pt x="3772" y="5342"/>
                  </a:cubicBezTo>
                  <a:cubicBezTo>
                    <a:pt x="3797" y="5353"/>
                    <a:pt x="3831" y="5353"/>
                    <a:pt x="3867" y="5353"/>
                  </a:cubicBezTo>
                  <a:cubicBezTo>
                    <a:pt x="3912" y="5364"/>
                    <a:pt x="3971" y="5378"/>
                    <a:pt x="4029" y="5389"/>
                  </a:cubicBezTo>
                  <a:cubicBezTo>
                    <a:pt x="4029" y="5400"/>
                    <a:pt x="4018" y="5400"/>
                    <a:pt x="4018" y="5412"/>
                  </a:cubicBezTo>
                  <a:lnTo>
                    <a:pt x="1074" y="5412"/>
                  </a:lnTo>
                  <a:lnTo>
                    <a:pt x="1085" y="5400"/>
                  </a:lnTo>
                  <a:cubicBezTo>
                    <a:pt x="1224" y="5308"/>
                    <a:pt x="1364" y="5202"/>
                    <a:pt x="1551" y="5202"/>
                  </a:cubicBezTo>
                  <a:cubicBezTo>
                    <a:pt x="1574" y="5202"/>
                    <a:pt x="1607" y="5191"/>
                    <a:pt x="1621" y="5180"/>
                  </a:cubicBezTo>
                  <a:cubicBezTo>
                    <a:pt x="1713" y="5086"/>
                    <a:pt x="1826" y="5048"/>
                    <a:pt x="1944" y="5048"/>
                  </a:cubicBezTo>
                  <a:close/>
                  <a:moveTo>
                    <a:pt x="3240" y="5001"/>
                  </a:moveTo>
                  <a:cubicBezTo>
                    <a:pt x="3298" y="5001"/>
                    <a:pt x="3355" y="5020"/>
                    <a:pt x="3412" y="5040"/>
                  </a:cubicBezTo>
                  <a:cubicBezTo>
                    <a:pt x="3470" y="5062"/>
                    <a:pt x="3540" y="5074"/>
                    <a:pt x="3599" y="5085"/>
                  </a:cubicBezTo>
                  <a:cubicBezTo>
                    <a:pt x="3658" y="5099"/>
                    <a:pt x="3702" y="5121"/>
                    <a:pt x="3750" y="5132"/>
                  </a:cubicBezTo>
                  <a:cubicBezTo>
                    <a:pt x="3831" y="5169"/>
                    <a:pt x="3926" y="5191"/>
                    <a:pt x="4018" y="5224"/>
                  </a:cubicBezTo>
                  <a:cubicBezTo>
                    <a:pt x="4110" y="5250"/>
                    <a:pt x="4216" y="5283"/>
                    <a:pt x="4275" y="5378"/>
                  </a:cubicBezTo>
                  <a:cubicBezTo>
                    <a:pt x="4275" y="5389"/>
                    <a:pt x="4286" y="5400"/>
                    <a:pt x="4286" y="5412"/>
                  </a:cubicBezTo>
                  <a:lnTo>
                    <a:pt x="4147" y="5412"/>
                  </a:lnTo>
                  <a:cubicBezTo>
                    <a:pt x="4135" y="5412"/>
                    <a:pt x="4121" y="5412"/>
                    <a:pt x="4121" y="5400"/>
                  </a:cubicBezTo>
                  <a:cubicBezTo>
                    <a:pt x="4052" y="5378"/>
                    <a:pt x="3996" y="5319"/>
                    <a:pt x="3926" y="5319"/>
                  </a:cubicBezTo>
                  <a:cubicBezTo>
                    <a:pt x="3867" y="5308"/>
                    <a:pt x="3809" y="5283"/>
                    <a:pt x="3739" y="5261"/>
                  </a:cubicBezTo>
                  <a:cubicBezTo>
                    <a:pt x="3646" y="5213"/>
                    <a:pt x="3540" y="5202"/>
                    <a:pt x="3437" y="5169"/>
                  </a:cubicBezTo>
                  <a:cubicBezTo>
                    <a:pt x="3367" y="5155"/>
                    <a:pt x="3297" y="5132"/>
                    <a:pt x="3227" y="5121"/>
                  </a:cubicBezTo>
                  <a:cubicBezTo>
                    <a:pt x="3189" y="5121"/>
                    <a:pt x="3144" y="5107"/>
                    <a:pt x="3103" y="5107"/>
                  </a:cubicBezTo>
                  <a:cubicBezTo>
                    <a:pt x="3093" y="5107"/>
                    <a:pt x="3083" y="5108"/>
                    <a:pt x="3074" y="5110"/>
                  </a:cubicBezTo>
                  <a:cubicBezTo>
                    <a:pt x="3033" y="5116"/>
                    <a:pt x="2993" y="5123"/>
                    <a:pt x="2953" y="5123"/>
                  </a:cubicBezTo>
                  <a:cubicBezTo>
                    <a:pt x="2923" y="5123"/>
                    <a:pt x="2894" y="5119"/>
                    <a:pt x="2864" y="5110"/>
                  </a:cubicBezTo>
                  <a:cubicBezTo>
                    <a:pt x="2831" y="5099"/>
                    <a:pt x="2808" y="5099"/>
                    <a:pt x="2783" y="5099"/>
                  </a:cubicBezTo>
                  <a:lnTo>
                    <a:pt x="2783" y="5074"/>
                  </a:lnTo>
                  <a:cubicBezTo>
                    <a:pt x="2831" y="5062"/>
                    <a:pt x="2878" y="5040"/>
                    <a:pt x="2934" y="5040"/>
                  </a:cubicBezTo>
                  <a:cubicBezTo>
                    <a:pt x="3018" y="5029"/>
                    <a:pt x="3110" y="5029"/>
                    <a:pt x="3202" y="5004"/>
                  </a:cubicBezTo>
                  <a:cubicBezTo>
                    <a:pt x="3215" y="5002"/>
                    <a:pt x="3228" y="5001"/>
                    <a:pt x="3240" y="5001"/>
                  </a:cubicBezTo>
                  <a:close/>
                  <a:moveTo>
                    <a:pt x="2759" y="61"/>
                  </a:moveTo>
                  <a:cubicBezTo>
                    <a:pt x="3223" y="61"/>
                    <a:pt x="3644" y="201"/>
                    <a:pt x="4029" y="464"/>
                  </a:cubicBezTo>
                  <a:cubicBezTo>
                    <a:pt x="4426" y="732"/>
                    <a:pt x="4658" y="1104"/>
                    <a:pt x="4705" y="1582"/>
                  </a:cubicBezTo>
                  <a:cubicBezTo>
                    <a:pt x="4728" y="1732"/>
                    <a:pt x="4739" y="1872"/>
                    <a:pt x="4739" y="2026"/>
                  </a:cubicBezTo>
                  <a:lnTo>
                    <a:pt x="4739" y="5331"/>
                  </a:lnTo>
                  <a:lnTo>
                    <a:pt x="4739" y="5412"/>
                  </a:lnTo>
                  <a:lnTo>
                    <a:pt x="4356" y="5412"/>
                  </a:lnTo>
                  <a:cubicBezTo>
                    <a:pt x="4297" y="5261"/>
                    <a:pt x="4169" y="5191"/>
                    <a:pt x="4007" y="5169"/>
                  </a:cubicBezTo>
                  <a:cubicBezTo>
                    <a:pt x="3937" y="5143"/>
                    <a:pt x="3856" y="5110"/>
                    <a:pt x="3786" y="5085"/>
                  </a:cubicBezTo>
                  <a:cubicBezTo>
                    <a:pt x="3702" y="5074"/>
                    <a:pt x="3633" y="5051"/>
                    <a:pt x="3551" y="5040"/>
                  </a:cubicBezTo>
                  <a:cubicBezTo>
                    <a:pt x="3529" y="5029"/>
                    <a:pt x="3493" y="5015"/>
                    <a:pt x="3459" y="5015"/>
                  </a:cubicBezTo>
                  <a:cubicBezTo>
                    <a:pt x="3621" y="4691"/>
                    <a:pt x="3658" y="4364"/>
                    <a:pt x="3646" y="4026"/>
                  </a:cubicBezTo>
                  <a:cubicBezTo>
                    <a:pt x="3633" y="3794"/>
                    <a:pt x="3633" y="3562"/>
                    <a:pt x="3610" y="3316"/>
                  </a:cubicBezTo>
                  <a:cubicBezTo>
                    <a:pt x="3610" y="3235"/>
                    <a:pt x="3577" y="3154"/>
                    <a:pt x="3563" y="3073"/>
                  </a:cubicBezTo>
                  <a:cubicBezTo>
                    <a:pt x="3563" y="3048"/>
                    <a:pt x="3551" y="3026"/>
                    <a:pt x="3551" y="3015"/>
                  </a:cubicBezTo>
                  <a:cubicBezTo>
                    <a:pt x="3669" y="2956"/>
                    <a:pt x="3772" y="2909"/>
                    <a:pt x="3890" y="2864"/>
                  </a:cubicBezTo>
                  <a:cubicBezTo>
                    <a:pt x="3912" y="2850"/>
                    <a:pt x="3926" y="2839"/>
                    <a:pt x="3948" y="2828"/>
                  </a:cubicBezTo>
                  <a:cubicBezTo>
                    <a:pt x="4077" y="2735"/>
                    <a:pt x="4228" y="2654"/>
                    <a:pt x="4378" y="2607"/>
                  </a:cubicBezTo>
                  <a:cubicBezTo>
                    <a:pt x="4415" y="2596"/>
                    <a:pt x="4448" y="2570"/>
                    <a:pt x="4485" y="2548"/>
                  </a:cubicBezTo>
                  <a:cubicBezTo>
                    <a:pt x="4496" y="2526"/>
                    <a:pt x="4507" y="2489"/>
                    <a:pt x="4496" y="2478"/>
                  </a:cubicBezTo>
                  <a:cubicBezTo>
                    <a:pt x="4496" y="2456"/>
                    <a:pt x="4459" y="2445"/>
                    <a:pt x="4437" y="2445"/>
                  </a:cubicBezTo>
                  <a:cubicBezTo>
                    <a:pt x="4433" y="2440"/>
                    <a:pt x="4428" y="2439"/>
                    <a:pt x="4422" y="2439"/>
                  </a:cubicBezTo>
                  <a:cubicBezTo>
                    <a:pt x="4411" y="2439"/>
                    <a:pt x="4397" y="2445"/>
                    <a:pt x="4390" y="2445"/>
                  </a:cubicBezTo>
                  <a:cubicBezTo>
                    <a:pt x="4375" y="2445"/>
                    <a:pt x="4362" y="2445"/>
                    <a:pt x="4349" y="2445"/>
                  </a:cubicBezTo>
                  <a:cubicBezTo>
                    <a:pt x="4310" y="2445"/>
                    <a:pt x="4280" y="2439"/>
                    <a:pt x="4261" y="2386"/>
                  </a:cubicBezTo>
                  <a:cubicBezTo>
                    <a:pt x="4250" y="2361"/>
                    <a:pt x="4205" y="2361"/>
                    <a:pt x="4169" y="2350"/>
                  </a:cubicBezTo>
                  <a:cubicBezTo>
                    <a:pt x="4147" y="2350"/>
                    <a:pt x="4110" y="2361"/>
                    <a:pt x="4088" y="2375"/>
                  </a:cubicBezTo>
                  <a:cubicBezTo>
                    <a:pt x="4065" y="2386"/>
                    <a:pt x="4042" y="2391"/>
                    <a:pt x="4019" y="2391"/>
                  </a:cubicBezTo>
                  <a:cubicBezTo>
                    <a:pt x="3973" y="2391"/>
                    <a:pt x="3929" y="2370"/>
                    <a:pt x="3890" y="2339"/>
                  </a:cubicBezTo>
                  <a:cubicBezTo>
                    <a:pt x="3809" y="2269"/>
                    <a:pt x="3727" y="2199"/>
                    <a:pt x="3633" y="2118"/>
                  </a:cubicBezTo>
                  <a:cubicBezTo>
                    <a:pt x="3470" y="1989"/>
                    <a:pt x="3297" y="1897"/>
                    <a:pt x="3088" y="1886"/>
                  </a:cubicBezTo>
                  <a:cubicBezTo>
                    <a:pt x="3056" y="1885"/>
                    <a:pt x="3024" y="1884"/>
                    <a:pt x="2993" y="1884"/>
                  </a:cubicBezTo>
                  <a:cubicBezTo>
                    <a:pt x="2734" y="1884"/>
                    <a:pt x="2489" y="1937"/>
                    <a:pt x="2272" y="2082"/>
                  </a:cubicBezTo>
                  <a:cubicBezTo>
                    <a:pt x="2051" y="2246"/>
                    <a:pt x="1923" y="2478"/>
                    <a:pt x="1864" y="2758"/>
                  </a:cubicBezTo>
                  <a:cubicBezTo>
                    <a:pt x="1853" y="2794"/>
                    <a:pt x="1853" y="2828"/>
                    <a:pt x="1842" y="2850"/>
                  </a:cubicBezTo>
                  <a:cubicBezTo>
                    <a:pt x="1831" y="2875"/>
                    <a:pt x="1831" y="2897"/>
                    <a:pt x="1805" y="2909"/>
                  </a:cubicBezTo>
                  <a:cubicBezTo>
                    <a:pt x="1702" y="2967"/>
                    <a:pt x="1632" y="3085"/>
                    <a:pt x="1504" y="3096"/>
                  </a:cubicBezTo>
                  <a:cubicBezTo>
                    <a:pt x="1456" y="3096"/>
                    <a:pt x="1423" y="3129"/>
                    <a:pt x="1423" y="3188"/>
                  </a:cubicBezTo>
                  <a:cubicBezTo>
                    <a:pt x="1423" y="3247"/>
                    <a:pt x="1456" y="3269"/>
                    <a:pt x="1504" y="3283"/>
                  </a:cubicBezTo>
                  <a:cubicBezTo>
                    <a:pt x="1526" y="3294"/>
                    <a:pt x="1537" y="3294"/>
                    <a:pt x="1562" y="3294"/>
                  </a:cubicBezTo>
                  <a:cubicBezTo>
                    <a:pt x="1663" y="3294"/>
                    <a:pt x="1763" y="3295"/>
                    <a:pt x="1863" y="3295"/>
                  </a:cubicBezTo>
                  <a:cubicBezTo>
                    <a:pt x="2076" y="3295"/>
                    <a:pt x="2288" y="3290"/>
                    <a:pt x="2493" y="3258"/>
                  </a:cubicBezTo>
                  <a:cubicBezTo>
                    <a:pt x="2529" y="3247"/>
                    <a:pt x="2563" y="3247"/>
                    <a:pt x="2599" y="3247"/>
                  </a:cubicBezTo>
                  <a:cubicBezTo>
                    <a:pt x="2621" y="3456"/>
                    <a:pt x="2610" y="3654"/>
                    <a:pt x="2599" y="3875"/>
                  </a:cubicBezTo>
                  <a:cubicBezTo>
                    <a:pt x="2540" y="3853"/>
                    <a:pt x="2493" y="3842"/>
                    <a:pt x="2445" y="3805"/>
                  </a:cubicBezTo>
                  <a:cubicBezTo>
                    <a:pt x="2368" y="3748"/>
                    <a:pt x="2282" y="3723"/>
                    <a:pt x="2196" y="3723"/>
                  </a:cubicBezTo>
                  <a:cubicBezTo>
                    <a:pt x="1987" y="3723"/>
                    <a:pt x="1782" y="3872"/>
                    <a:pt x="1724" y="4062"/>
                  </a:cubicBezTo>
                  <a:cubicBezTo>
                    <a:pt x="1713" y="4107"/>
                    <a:pt x="1691" y="4143"/>
                    <a:pt x="1632" y="4154"/>
                  </a:cubicBezTo>
                  <a:cubicBezTo>
                    <a:pt x="1607" y="4154"/>
                    <a:pt x="1574" y="4166"/>
                    <a:pt x="1551" y="4191"/>
                  </a:cubicBezTo>
                  <a:cubicBezTo>
                    <a:pt x="1515" y="4213"/>
                    <a:pt x="1481" y="4236"/>
                    <a:pt x="1504" y="4283"/>
                  </a:cubicBezTo>
                  <a:cubicBezTo>
                    <a:pt x="1515" y="4330"/>
                    <a:pt x="1551" y="4342"/>
                    <a:pt x="1596" y="4342"/>
                  </a:cubicBezTo>
                  <a:cubicBezTo>
                    <a:pt x="1702" y="4330"/>
                    <a:pt x="1805" y="4317"/>
                    <a:pt x="1912" y="4305"/>
                  </a:cubicBezTo>
                  <a:cubicBezTo>
                    <a:pt x="1956" y="4305"/>
                    <a:pt x="1981" y="4305"/>
                    <a:pt x="1993" y="4353"/>
                  </a:cubicBezTo>
                  <a:cubicBezTo>
                    <a:pt x="2040" y="4585"/>
                    <a:pt x="2004" y="4783"/>
                    <a:pt x="1831" y="4959"/>
                  </a:cubicBezTo>
                  <a:cubicBezTo>
                    <a:pt x="1805" y="4993"/>
                    <a:pt x="1761" y="5015"/>
                    <a:pt x="1713" y="5051"/>
                  </a:cubicBezTo>
                  <a:cubicBezTo>
                    <a:pt x="1702" y="5062"/>
                    <a:pt x="1677" y="5062"/>
                    <a:pt x="1666" y="5074"/>
                  </a:cubicBezTo>
                  <a:cubicBezTo>
                    <a:pt x="1596" y="5169"/>
                    <a:pt x="1493" y="5155"/>
                    <a:pt x="1398" y="5180"/>
                  </a:cubicBezTo>
                  <a:cubicBezTo>
                    <a:pt x="1386" y="5180"/>
                    <a:pt x="1375" y="5180"/>
                    <a:pt x="1364" y="5191"/>
                  </a:cubicBezTo>
                  <a:cubicBezTo>
                    <a:pt x="1247" y="5261"/>
                    <a:pt x="1132" y="5331"/>
                    <a:pt x="1015" y="5400"/>
                  </a:cubicBezTo>
                  <a:cubicBezTo>
                    <a:pt x="1004" y="5412"/>
                    <a:pt x="992" y="5412"/>
                    <a:pt x="979" y="5412"/>
                  </a:cubicBezTo>
                  <a:lnTo>
                    <a:pt x="735" y="5412"/>
                  </a:lnTo>
                  <a:lnTo>
                    <a:pt x="735" y="5342"/>
                  </a:lnTo>
                  <a:lnTo>
                    <a:pt x="735" y="1989"/>
                  </a:lnTo>
                  <a:cubicBezTo>
                    <a:pt x="735" y="1758"/>
                    <a:pt x="769" y="1523"/>
                    <a:pt x="828" y="1291"/>
                  </a:cubicBezTo>
                  <a:cubicBezTo>
                    <a:pt x="934" y="908"/>
                    <a:pt x="1188" y="629"/>
                    <a:pt x="1504" y="419"/>
                  </a:cubicBezTo>
                  <a:cubicBezTo>
                    <a:pt x="1831" y="221"/>
                    <a:pt x="2180" y="104"/>
                    <a:pt x="2551" y="70"/>
                  </a:cubicBezTo>
                  <a:cubicBezTo>
                    <a:pt x="2621" y="64"/>
                    <a:pt x="2691" y="61"/>
                    <a:pt x="2759" y="61"/>
                  </a:cubicBezTo>
                  <a:close/>
                  <a:moveTo>
                    <a:pt x="4750" y="5481"/>
                  </a:moveTo>
                  <a:cubicBezTo>
                    <a:pt x="4764" y="5518"/>
                    <a:pt x="4764" y="5551"/>
                    <a:pt x="4764" y="5588"/>
                  </a:cubicBezTo>
                  <a:lnTo>
                    <a:pt x="713" y="5588"/>
                  </a:lnTo>
                  <a:cubicBezTo>
                    <a:pt x="713" y="5551"/>
                    <a:pt x="724" y="5518"/>
                    <a:pt x="724" y="5481"/>
                  </a:cubicBezTo>
                  <a:close/>
                  <a:moveTo>
                    <a:pt x="4716" y="5644"/>
                  </a:moveTo>
                  <a:cubicBezTo>
                    <a:pt x="4845" y="5644"/>
                    <a:pt x="4926" y="5702"/>
                    <a:pt x="5007" y="5772"/>
                  </a:cubicBezTo>
                  <a:lnTo>
                    <a:pt x="4996" y="5783"/>
                  </a:lnTo>
                  <a:lnTo>
                    <a:pt x="478" y="5783"/>
                  </a:lnTo>
                  <a:lnTo>
                    <a:pt x="478" y="5772"/>
                  </a:lnTo>
                  <a:cubicBezTo>
                    <a:pt x="548" y="5713"/>
                    <a:pt x="618" y="5657"/>
                    <a:pt x="713" y="5657"/>
                  </a:cubicBezTo>
                  <a:lnTo>
                    <a:pt x="1074" y="5657"/>
                  </a:lnTo>
                  <a:cubicBezTo>
                    <a:pt x="2283" y="5657"/>
                    <a:pt x="3507" y="5657"/>
                    <a:pt x="4716" y="5644"/>
                  </a:cubicBezTo>
                  <a:close/>
                  <a:moveTo>
                    <a:pt x="5007" y="5842"/>
                  </a:moveTo>
                  <a:cubicBezTo>
                    <a:pt x="5088" y="5842"/>
                    <a:pt x="5158" y="5867"/>
                    <a:pt x="5228" y="5923"/>
                  </a:cubicBezTo>
                  <a:cubicBezTo>
                    <a:pt x="5298" y="5982"/>
                    <a:pt x="5345" y="6051"/>
                    <a:pt x="5393" y="6146"/>
                  </a:cubicBezTo>
                  <a:lnTo>
                    <a:pt x="85" y="6146"/>
                  </a:lnTo>
                  <a:cubicBezTo>
                    <a:pt x="154" y="6029"/>
                    <a:pt x="210" y="5923"/>
                    <a:pt x="339" y="5878"/>
                  </a:cubicBezTo>
                  <a:cubicBezTo>
                    <a:pt x="386" y="5842"/>
                    <a:pt x="445" y="5842"/>
                    <a:pt x="504" y="5842"/>
                  </a:cubicBezTo>
                  <a:close/>
                  <a:moveTo>
                    <a:pt x="5426" y="6202"/>
                  </a:moveTo>
                  <a:lnTo>
                    <a:pt x="5426" y="7088"/>
                  </a:lnTo>
                  <a:lnTo>
                    <a:pt x="59" y="7088"/>
                  </a:lnTo>
                  <a:lnTo>
                    <a:pt x="59" y="6202"/>
                  </a:lnTo>
                  <a:close/>
                  <a:moveTo>
                    <a:pt x="2702" y="0"/>
                  </a:moveTo>
                  <a:cubicBezTo>
                    <a:pt x="2680" y="0"/>
                    <a:pt x="2655" y="12"/>
                    <a:pt x="2644" y="12"/>
                  </a:cubicBezTo>
                  <a:cubicBezTo>
                    <a:pt x="2250" y="23"/>
                    <a:pt x="1875" y="140"/>
                    <a:pt x="1537" y="336"/>
                  </a:cubicBezTo>
                  <a:cubicBezTo>
                    <a:pt x="1247" y="512"/>
                    <a:pt x="1015" y="732"/>
                    <a:pt x="864" y="1048"/>
                  </a:cubicBezTo>
                  <a:cubicBezTo>
                    <a:pt x="735" y="1313"/>
                    <a:pt x="688" y="1618"/>
                    <a:pt x="688" y="1908"/>
                  </a:cubicBezTo>
                  <a:cubicBezTo>
                    <a:pt x="677" y="3073"/>
                    <a:pt x="688" y="4236"/>
                    <a:pt x="688" y="5389"/>
                  </a:cubicBezTo>
                  <a:cubicBezTo>
                    <a:pt x="688" y="5459"/>
                    <a:pt x="666" y="5518"/>
                    <a:pt x="654" y="5574"/>
                  </a:cubicBezTo>
                  <a:cubicBezTo>
                    <a:pt x="654" y="5588"/>
                    <a:pt x="643" y="5599"/>
                    <a:pt x="643" y="5599"/>
                  </a:cubicBezTo>
                  <a:cubicBezTo>
                    <a:pt x="537" y="5644"/>
                    <a:pt x="456" y="5702"/>
                    <a:pt x="386" y="5783"/>
                  </a:cubicBezTo>
                  <a:cubicBezTo>
                    <a:pt x="375" y="5797"/>
                    <a:pt x="364" y="5797"/>
                    <a:pt x="364" y="5797"/>
                  </a:cubicBezTo>
                  <a:cubicBezTo>
                    <a:pt x="199" y="5853"/>
                    <a:pt x="107" y="5982"/>
                    <a:pt x="26" y="6121"/>
                  </a:cubicBezTo>
                  <a:cubicBezTo>
                    <a:pt x="15" y="6146"/>
                    <a:pt x="1" y="6180"/>
                    <a:pt x="1" y="6202"/>
                  </a:cubicBezTo>
                  <a:lnTo>
                    <a:pt x="1" y="7007"/>
                  </a:lnTo>
                  <a:cubicBezTo>
                    <a:pt x="1" y="7134"/>
                    <a:pt x="1" y="7148"/>
                    <a:pt x="68" y="7148"/>
                  </a:cubicBezTo>
                  <a:cubicBezTo>
                    <a:pt x="87" y="7148"/>
                    <a:pt x="110" y="7147"/>
                    <a:pt x="140" y="7147"/>
                  </a:cubicBezTo>
                  <a:lnTo>
                    <a:pt x="5379" y="7147"/>
                  </a:lnTo>
                  <a:cubicBezTo>
                    <a:pt x="5474" y="7147"/>
                    <a:pt x="5485" y="7147"/>
                    <a:pt x="5485" y="7040"/>
                  </a:cubicBezTo>
                  <a:cubicBezTo>
                    <a:pt x="5485" y="6775"/>
                    <a:pt x="5474" y="6507"/>
                    <a:pt x="5474" y="6250"/>
                  </a:cubicBezTo>
                  <a:cubicBezTo>
                    <a:pt x="5474" y="6191"/>
                    <a:pt x="5462" y="6146"/>
                    <a:pt x="5437" y="6099"/>
                  </a:cubicBezTo>
                  <a:cubicBezTo>
                    <a:pt x="5356" y="5970"/>
                    <a:pt x="5275" y="5853"/>
                    <a:pt x="5113" y="5797"/>
                  </a:cubicBezTo>
                  <a:cubicBezTo>
                    <a:pt x="5099" y="5797"/>
                    <a:pt x="5088" y="5783"/>
                    <a:pt x="5077" y="5772"/>
                  </a:cubicBezTo>
                  <a:cubicBezTo>
                    <a:pt x="5018" y="5691"/>
                    <a:pt x="4937" y="5644"/>
                    <a:pt x="4856" y="5610"/>
                  </a:cubicBezTo>
                  <a:cubicBezTo>
                    <a:pt x="4845" y="5599"/>
                    <a:pt x="4820" y="5588"/>
                    <a:pt x="4820" y="5574"/>
                  </a:cubicBezTo>
                  <a:cubicBezTo>
                    <a:pt x="4809" y="5518"/>
                    <a:pt x="4797" y="5459"/>
                    <a:pt x="4797" y="5400"/>
                  </a:cubicBezTo>
                  <a:lnTo>
                    <a:pt x="4797" y="2037"/>
                  </a:lnTo>
                  <a:cubicBezTo>
                    <a:pt x="4786" y="1861"/>
                    <a:pt x="4775" y="1699"/>
                    <a:pt x="4750" y="1537"/>
                  </a:cubicBezTo>
                  <a:cubicBezTo>
                    <a:pt x="4728" y="1291"/>
                    <a:pt x="4658" y="1070"/>
                    <a:pt x="4518" y="872"/>
                  </a:cubicBezTo>
                  <a:cubicBezTo>
                    <a:pt x="4169" y="383"/>
                    <a:pt x="3669" y="140"/>
                    <a:pt x="3099" y="34"/>
                  </a:cubicBezTo>
                  <a:cubicBezTo>
                    <a:pt x="2993" y="23"/>
                    <a:pt x="2889" y="12"/>
                    <a:pt x="278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50"/>
            <p:cNvSpPr/>
            <p:nvPr/>
          </p:nvSpPr>
          <p:spPr>
            <a:xfrm>
              <a:off x="7643806" y="2471616"/>
              <a:ext cx="4463" cy="74054"/>
            </a:xfrm>
            <a:custGeom>
              <a:avLst/>
              <a:gdLst/>
              <a:ahLst/>
              <a:cxnLst/>
              <a:rect l="l" t="t" r="r" b="b"/>
              <a:pathLst>
                <a:path w="59" h="979" extrusionOk="0">
                  <a:moveTo>
                    <a:pt x="11" y="1"/>
                  </a:moveTo>
                  <a:cubicBezTo>
                    <a:pt x="11" y="37"/>
                    <a:pt x="0" y="48"/>
                    <a:pt x="0" y="71"/>
                  </a:cubicBezTo>
                  <a:lnTo>
                    <a:pt x="0" y="920"/>
                  </a:lnTo>
                  <a:cubicBezTo>
                    <a:pt x="0" y="931"/>
                    <a:pt x="11" y="956"/>
                    <a:pt x="11" y="979"/>
                  </a:cubicBezTo>
                  <a:cubicBezTo>
                    <a:pt x="48" y="931"/>
                    <a:pt x="59" y="7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50"/>
            <p:cNvSpPr/>
            <p:nvPr/>
          </p:nvSpPr>
          <p:spPr>
            <a:xfrm>
              <a:off x="7643806" y="2557845"/>
              <a:ext cx="3631" cy="15053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8" y="1"/>
                  </a:moveTo>
                  <a:cubicBezTo>
                    <a:pt x="0" y="48"/>
                    <a:pt x="0" y="154"/>
                    <a:pt x="48" y="199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50"/>
            <p:cNvSpPr/>
            <p:nvPr/>
          </p:nvSpPr>
          <p:spPr>
            <a:xfrm>
              <a:off x="7477476" y="2674708"/>
              <a:ext cx="62405" cy="52269"/>
            </a:xfrm>
            <a:custGeom>
              <a:avLst/>
              <a:gdLst/>
              <a:ahLst/>
              <a:cxnLst/>
              <a:rect l="l" t="t" r="r" b="b"/>
              <a:pathLst>
                <a:path w="825" h="691" extrusionOk="0">
                  <a:moveTo>
                    <a:pt x="418" y="60"/>
                  </a:moveTo>
                  <a:cubicBezTo>
                    <a:pt x="481" y="60"/>
                    <a:pt x="545" y="79"/>
                    <a:pt x="604" y="121"/>
                  </a:cubicBezTo>
                  <a:cubicBezTo>
                    <a:pt x="721" y="202"/>
                    <a:pt x="755" y="319"/>
                    <a:pt x="721" y="447"/>
                  </a:cubicBezTo>
                  <a:cubicBezTo>
                    <a:pt x="685" y="551"/>
                    <a:pt x="582" y="621"/>
                    <a:pt x="453" y="621"/>
                  </a:cubicBezTo>
                  <a:lnTo>
                    <a:pt x="420" y="621"/>
                  </a:lnTo>
                  <a:cubicBezTo>
                    <a:pt x="221" y="621"/>
                    <a:pt x="81" y="506"/>
                    <a:pt x="104" y="330"/>
                  </a:cubicBezTo>
                  <a:cubicBezTo>
                    <a:pt x="129" y="167"/>
                    <a:pt x="269" y="60"/>
                    <a:pt x="418" y="60"/>
                  </a:cubicBezTo>
                  <a:close/>
                  <a:moveTo>
                    <a:pt x="423" y="0"/>
                  </a:moveTo>
                  <a:cubicBezTo>
                    <a:pt x="317" y="0"/>
                    <a:pt x="210" y="44"/>
                    <a:pt x="126" y="132"/>
                  </a:cubicBezTo>
                  <a:cubicBezTo>
                    <a:pt x="0" y="260"/>
                    <a:pt x="12" y="481"/>
                    <a:pt x="140" y="598"/>
                  </a:cubicBezTo>
                  <a:cubicBezTo>
                    <a:pt x="221" y="679"/>
                    <a:pt x="313" y="691"/>
                    <a:pt x="431" y="691"/>
                  </a:cubicBezTo>
                  <a:cubicBezTo>
                    <a:pt x="570" y="691"/>
                    <a:pt x="710" y="646"/>
                    <a:pt x="769" y="495"/>
                  </a:cubicBezTo>
                  <a:cubicBezTo>
                    <a:pt x="825" y="378"/>
                    <a:pt x="802" y="216"/>
                    <a:pt x="710" y="121"/>
                  </a:cubicBezTo>
                  <a:cubicBezTo>
                    <a:pt x="629" y="41"/>
                    <a:pt x="526" y="0"/>
                    <a:pt x="42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50"/>
            <p:cNvSpPr/>
            <p:nvPr/>
          </p:nvSpPr>
          <p:spPr>
            <a:xfrm>
              <a:off x="7373472" y="2700501"/>
              <a:ext cx="96898" cy="3631"/>
            </a:xfrm>
            <a:custGeom>
              <a:avLst/>
              <a:gdLst/>
              <a:ahLst/>
              <a:cxnLst/>
              <a:rect l="l" t="t" r="r" b="b"/>
              <a:pathLst>
                <a:path w="1281" h="48" extrusionOk="0">
                  <a:moveTo>
                    <a:pt x="60" y="0"/>
                  </a:moveTo>
                  <a:cubicBezTo>
                    <a:pt x="48" y="0"/>
                    <a:pt x="23" y="14"/>
                    <a:pt x="1" y="14"/>
                  </a:cubicBezTo>
                  <a:cubicBezTo>
                    <a:pt x="12" y="25"/>
                    <a:pt x="12" y="25"/>
                    <a:pt x="12" y="37"/>
                  </a:cubicBezTo>
                  <a:cubicBezTo>
                    <a:pt x="23" y="37"/>
                    <a:pt x="35" y="48"/>
                    <a:pt x="48" y="48"/>
                  </a:cubicBezTo>
                  <a:lnTo>
                    <a:pt x="1222" y="48"/>
                  </a:lnTo>
                  <a:cubicBezTo>
                    <a:pt x="1247" y="48"/>
                    <a:pt x="1258" y="25"/>
                    <a:pt x="1280" y="25"/>
                  </a:cubicBezTo>
                  <a:cubicBezTo>
                    <a:pt x="1258" y="14"/>
                    <a:pt x="1247" y="0"/>
                    <a:pt x="122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50"/>
            <p:cNvSpPr/>
            <p:nvPr/>
          </p:nvSpPr>
          <p:spPr>
            <a:xfrm>
              <a:off x="7548652" y="2700501"/>
              <a:ext cx="96066" cy="3631"/>
            </a:xfrm>
            <a:custGeom>
              <a:avLst/>
              <a:gdLst/>
              <a:ahLst/>
              <a:cxnLst/>
              <a:rect l="l" t="t" r="r" b="b"/>
              <a:pathLst>
                <a:path w="1270" h="48" extrusionOk="0">
                  <a:moveTo>
                    <a:pt x="48" y="0"/>
                  </a:moveTo>
                  <a:cubicBezTo>
                    <a:pt x="37" y="0"/>
                    <a:pt x="12" y="14"/>
                    <a:pt x="1" y="25"/>
                  </a:cubicBezTo>
                  <a:cubicBezTo>
                    <a:pt x="12" y="37"/>
                    <a:pt x="23" y="37"/>
                    <a:pt x="48" y="48"/>
                  </a:cubicBezTo>
                  <a:lnTo>
                    <a:pt x="1211" y="48"/>
                  </a:lnTo>
                  <a:cubicBezTo>
                    <a:pt x="1225" y="48"/>
                    <a:pt x="1247" y="37"/>
                    <a:pt x="1269" y="37"/>
                  </a:cubicBezTo>
                  <a:lnTo>
                    <a:pt x="1269" y="14"/>
                  </a:lnTo>
                  <a:cubicBezTo>
                    <a:pt x="1247" y="14"/>
                    <a:pt x="1236" y="0"/>
                    <a:pt x="12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50"/>
            <p:cNvSpPr/>
            <p:nvPr/>
          </p:nvSpPr>
          <p:spPr>
            <a:xfrm>
              <a:off x="7548652" y="2708745"/>
              <a:ext cx="21256" cy="4312"/>
            </a:xfrm>
            <a:custGeom>
              <a:avLst/>
              <a:gdLst/>
              <a:ahLst/>
              <a:cxnLst/>
              <a:rect l="l" t="t" r="r" b="b"/>
              <a:pathLst>
                <a:path w="281" h="57" extrusionOk="0">
                  <a:moveTo>
                    <a:pt x="140" y="0"/>
                  </a:moveTo>
                  <a:cubicBezTo>
                    <a:pt x="104" y="0"/>
                    <a:pt x="65" y="3"/>
                    <a:pt x="23" y="9"/>
                  </a:cubicBezTo>
                  <a:cubicBezTo>
                    <a:pt x="23" y="9"/>
                    <a:pt x="12" y="20"/>
                    <a:pt x="1" y="31"/>
                  </a:cubicBezTo>
                  <a:cubicBezTo>
                    <a:pt x="12" y="31"/>
                    <a:pt x="23" y="56"/>
                    <a:pt x="37" y="56"/>
                  </a:cubicBezTo>
                  <a:lnTo>
                    <a:pt x="247" y="56"/>
                  </a:lnTo>
                  <a:cubicBezTo>
                    <a:pt x="258" y="45"/>
                    <a:pt x="269" y="31"/>
                    <a:pt x="280" y="31"/>
                  </a:cubicBezTo>
                  <a:cubicBezTo>
                    <a:pt x="269" y="20"/>
                    <a:pt x="258" y="9"/>
                    <a:pt x="247" y="9"/>
                  </a:cubicBezTo>
                  <a:cubicBezTo>
                    <a:pt x="212" y="3"/>
                    <a:pt x="177" y="0"/>
                    <a:pt x="14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50"/>
            <p:cNvSpPr/>
            <p:nvPr/>
          </p:nvSpPr>
          <p:spPr>
            <a:xfrm>
              <a:off x="7448279" y="2709350"/>
              <a:ext cx="22920" cy="3706"/>
            </a:xfrm>
            <a:custGeom>
              <a:avLst/>
              <a:gdLst/>
              <a:ahLst/>
              <a:cxnLst/>
              <a:rect l="l" t="t" r="r" b="b"/>
              <a:pathLst>
                <a:path w="303" h="49" extrusionOk="0">
                  <a:moveTo>
                    <a:pt x="23" y="1"/>
                  </a:moveTo>
                  <a:cubicBezTo>
                    <a:pt x="12" y="1"/>
                    <a:pt x="12" y="12"/>
                    <a:pt x="1" y="23"/>
                  </a:cubicBezTo>
                  <a:cubicBezTo>
                    <a:pt x="12" y="23"/>
                    <a:pt x="23" y="48"/>
                    <a:pt x="37" y="48"/>
                  </a:cubicBezTo>
                  <a:lnTo>
                    <a:pt x="233" y="48"/>
                  </a:lnTo>
                  <a:cubicBezTo>
                    <a:pt x="258" y="48"/>
                    <a:pt x="269" y="37"/>
                    <a:pt x="303" y="23"/>
                  </a:cubicBezTo>
                  <a:cubicBezTo>
                    <a:pt x="280" y="12"/>
                    <a:pt x="280" y="1"/>
                    <a:pt x="26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50"/>
            <p:cNvSpPr/>
            <p:nvPr/>
          </p:nvSpPr>
          <p:spPr>
            <a:xfrm>
              <a:off x="7519758" y="2357098"/>
              <a:ext cx="13162" cy="8926"/>
            </a:xfrm>
            <a:custGeom>
              <a:avLst/>
              <a:gdLst/>
              <a:ahLst/>
              <a:cxnLst/>
              <a:rect l="l" t="t" r="r" b="b"/>
              <a:pathLst>
                <a:path w="174" h="118" extrusionOk="0">
                  <a:moveTo>
                    <a:pt x="23" y="1"/>
                  </a:moveTo>
                  <a:cubicBezTo>
                    <a:pt x="23" y="1"/>
                    <a:pt x="0" y="1"/>
                    <a:pt x="0" y="15"/>
                  </a:cubicBezTo>
                  <a:cubicBezTo>
                    <a:pt x="0" y="26"/>
                    <a:pt x="0" y="37"/>
                    <a:pt x="11" y="48"/>
                  </a:cubicBezTo>
                  <a:cubicBezTo>
                    <a:pt x="45" y="70"/>
                    <a:pt x="92" y="96"/>
                    <a:pt x="140" y="118"/>
                  </a:cubicBezTo>
                  <a:cubicBezTo>
                    <a:pt x="140" y="118"/>
                    <a:pt x="162" y="107"/>
                    <a:pt x="173" y="107"/>
                  </a:cubicBezTo>
                  <a:cubicBezTo>
                    <a:pt x="162" y="84"/>
                    <a:pt x="162" y="70"/>
                    <a:pt x="151" y="70"/>
                  </a:cubicBezTo>
                  <a:cubicBezTo>
                    <a:pt x="115" y="48"/>
                    <a:pt x="70" y="26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50"/>
            <p:cNvSpPr/>
            <p:nvPr/>
          </p:nvSpPr>
          <p:spPr>
            <a:xfrm>
              <a:off x="7532012" y="2353392"/>
              <a:ext cx="13162" cy="7413"/>
            </a:xfrm>
            <a:custGeom>
              <a:avLst/>
              <a:gdLst/>
              <a:ahLst/>
              <a:cxnLst/>
              <a:rect l="l" t="t" r="r" b="b"/>
              <a:pathLst>
                <a:path w="174" h="98" extrusionOk="0">
                  <a:moveTo>
                    <a:pt x="13" y="0"/>
                  </a:moveTo>
                  <a:cubicBezTo>
                    <a:pt x="6" y="0"/>
                    <a:pt x="0" y="8"/>
                    <a:pt x="0" y="16"/>
                  </a:cubicBezTo>
                  <a:cubicBezTo>
                    <a:pt x="0" y="27"/>
                    <a:pt x="0" y="38"/>
                    <a:pt x="11" y="38"/>
                  </a:cubicBezTo>
                  <a:cubicBezTo>
                    <a:pt x="48" y="64"/>
                    <a:pt x="92" y="86"/>
                    <a:pt x="140" y="97"/>
                  </a:cubicBezTo>
                  <a:cubicBezTo>
                    <a:pt x="140" y="97"/>
                    <a:pt x="162" y="86"/>
                    <a:pt x="173" y="86"/>
                  </a:cubicBezTo>
                  <a:cubicBezTo>
                    <a:pt x="162" y="75"/>
                    <a:pt x="162" y="64"/>
                    <a:pt x="162" y="64"/>
                  </a:cubicBezTo>
                  <a:cubicBezTo>
                    <a:pt x="118" y="38"/>
                    <a:pt x="70" y="16"/>
                    <a:pt x="23" y="5"/>
                  </a:cubicBezTo>
                  <a:cubicBezTo>
                    <a:pt x="19" y="2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50"/>
            <p:cNvSpPr/>
            <p:nvPr/>
          </p:nvSpPr>
          <p:spPr>
            <a:xfrm>
              <a:off x="7464995" y="2369579"/>
              <a:ext cx="8926" cy="12330"/>
            </a:xfrm>
            <a:custGeom>
              <a:avLst/>
              <a:gdLst/>
              <a:ahLst/>
              <a:cxnLst/>
              <a:rect l="l" t="t" r="r" b="b"/>
              <a:pathLst>
                <a:path w="118" h="163" extrusionOk="0">
                  <a:moveTo>
                    <a:pt x="107" y="0"/>
                  </a:moveTo>
                  <a:lnTo>
                    <a:pt x="107" y="0"/>
                  </a:lnTo>
                  <a:cubicBezTo>
                    <a:pt x="59" y="23"/>
                    <a:pt x="1" y="129"/>
                    <a:pt x="12" y="162"/>
                  </a:cubicBezTo>
                  <a:cubicBezTo>
                    <a:pt x="59" y="151"/>
                    <a:pt x="118" y="59"/>
                    <a:pt x="10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50"/>
            <p:cNvSpPr/>
            <p:nvPr/>
          </p:nvSpPr>
          <p:spPr>
            <a:xfrm>
              <a:off x="7479140" y="2367688"/>
              <a:ext cx="7110" cy="11649"/>
            </a:xfrm>
            <a:custGeom>
              <a:avLst/>
              <a:gdLst/>
              <a:ahLst/>
              <a:cxnLst/>
              <a:rect l="l" t="t" r="r" b="b"/>
              <a:pathLst>
                <a:path w="94" h="154" extrusionOk="0">
                  <a:moveTo>
                    <a:pt x="82" y="0"/>
                  </a:moveTo>
                  <a:cubicBezTo>
                    <a:pt x="59" y="14"/>
                    <a:pt x="1" y="106"/>
                    <a:pt x="1" y="129"/>
                  </a:cubicBezTo>
                  <a:cubicBezTo>
                    <a:pt x="1" y="140"/>
                    <a:pt x="12" y="154"/>
                    <a:pt x="23" y="154"/>
                  </a:cubicBezTo>
                  <a:cubicBezTo>
                    <a:pt x="23" y="154"/>
                    <a:pt x="48" y="154"/>
                    <a:pt x="48" y="140"/>
                  </a:cubicBezTo>
                  <a:cubicBezTo>
                    <a:pt x="59" y="95"/>
                    <a:pt x="82" y="48"/>
                    <a:pt x="9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50"/>
            <p:cNvSpPr/>
            <p:nvPr/>
          </p:nvSpPr>
          <p:spPr>
            <a:xfrm>
              <a:off x="7508110" y="2358989"/>
              <a:ext cx="8094" cy="9834"/>
            </a:xfrm>
            <a:custGeom>
              <a:avLst/>
              <a:gdLst/>
              <a:ahLst/>
              <a:cxnLst/>
              <a:rect l="l" t="t" r="r" b="b"/>
              <a:pathLst>
                <a:path w="107" h="130" extrusionOk="0">
                  <a:moveTo>
                    <a:pt x="1" y="1"/>
                  </a:moveTo>
                  <a:lnTo>
                    <a:pt x="1" y="34"/>
                  </a:lnTo>
                  <a:cubicBezTo>
                    <a:pt x="15" y="59"/>
                    <a:pt x="37" y="93"/>
                    <a:pt x="59" y="115"/>
                  </a:cubicBezTo>
                  <a:cubicBezTo>
                    <a:pt x="59" y="129"/>
                    <a:pt x="84" y="129"/>
                    <a:pt x="84" y="129"/>
                  </a:cubicBezTo>
                  <a:cubicBezTo>
                    <a:pt x="96" y="129"/>
                    <a:pt x="96" y="115"/>
                    <a:pt x="107" y="93"/>
                  </a:cubicBezTo>
                  <a:cubicBezTo>
                    <a:pt x="84" y="71"/>
                    <a:pt x="59" y="34"/>
                    <a:pt x="3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50"/>
            <p:cNvSpPr/>
            <p:nvPr/>
          </p:nvSpPr>
          <p:spPr>
            <a:xfrm>
              <a:off x="7494192" y="2362393"/>
              <a:ext cx="5371" cy="12557"/>
            </a:xfrm>
            <a:custGeom>
              <a:avLst/>
              <a:gdLst/>
              <a:ahLst/>
              <a:cxnLst/>
              <a:rect l="l" t="t" r="r" b="b"/>
              <a:pathLst>
                <a:path w="71" h="166" extrusionOk="0">
                  <a:moveTo>
                    <a:pt x="70" y="0"/>
                  </a:moveTo>
                  <a:cubicBezTo>
                    <a:pt x="23" y="37"/>
                    <a:pt x="0" y="118"/>
                    <a:pt x="11" y="154"/>
                  </a:cubicBezTo>
                  <a:cubicBezTo>
                    <a:pt x="11" y="154"/>
                    <a:pt x="23" y="165"/>
                    <a:pt x="34" y="165"/>
                  </a:cubicBezTo>
                  <a:cubicBezTo>
                    <a:pt x="45" y="165"/>
                    <a:pt x="59" y="154"/>
                    <a:pt x="59" y="140"/>
                  </a:cubicBezTo>
                  <a:cubicBezTo>
                    <a:pt x="59" y="107"/>
                    <a:pt x="70" y="59"/>
                    <a:pt x="7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50"/>
            <p:cNvSpPr/>
            <p:nvPr/>
          </p:nvSpPr>
          <p:spPr>
            <a:xfrm>
              <a:off x="7470290" y="2490223"/>
              <a:ext cx="11498" cy="12330"/>
            </a:xfrm>
            <a:custGeom>
              <a:avLst/>
              <a:gdLst/>
              <a:ahLst/>
              <a:cxnLst/>
              <a:rect l="l" t="t" r="r" b="b"/>
              <a:pathLst>
                <a:path w="152" h="163" extrusionOk="0">
                  <a:moveTo>
                    <a:pt x="37" y="1"/>
                  </a:moveTo>
                  <a:cubicBezTo>
                    <a:pt x="37" y="12"/>
                    <a:pt x="26" y="12"/>
                    <a:pt x="12" y="12"/>
                  </a:cubicBezTo>
                  <a:cubicBezTo>
                    <a:pt x="12" y="23"/>
                    <a:pt x="0" y="45"/>
                    <a:pt x="12" y="56"/>
                  </a:cubicBezTo>
                  <a:cubicBezTo>
                    <a:pt x="37" y="93"/>
                    <a:pt x="70" y="126"/>
                    <a:pt x="107" y="163"/>
                  </a:cubicBezTo>
                  <a:cubicBezTo>
                    <a:pt x="118" y="163"/>
                    <a:pt x="129" y="151"/>
                    <a:pt x="151" y="140"/>
                  </a:cubicBezTo>
                  <a:cubicBezTo>
                    <a:pt x="118" y="93"/>
                    <a:pt x="70" y="45"/>
                    <a:pt x="3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50"/>
            <p:cNvSpPr/>
            <p:nvPr/>
          </p:nvSpPr>
          <p:spPr>
            <a:xfrm>
              <a:off x="7443060" y="2498014"/>
              <a:ext cx="7035" cy="10666"/>
            </a:xfrm>
            <a:custGeom>
              <a:avLst/>
              <a:gdLst/>
              <a:ahLst/>
              <a:cxnLst/>
              <a:rect l="l" t="t" r="r" b="b"/>
              <a:pathLst>
                <a:path w="93" h="141" extrusionOk="0">
                  <a:moveTo>
                    <a:pt x="70" y="1"/>
                  </a:moveTo>
                  <a:lnTo>
                    <a:pt x="70" y="1"/>
                  </a:lnTo>
                  <a:cubicBezTo>
                    <a:pt x="22" y="23"/>
                    <a:pt x="0" y="82"/>
                    <a:pt x="11" y="141"/>
                  </a:cubicBezTo>
                  <a:cubicBezTo>
                    <a:pt x="70" y="118"/>
                    <a:pt x="92" y="48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50"/>
            <p:cNvSpPr/>
            <p:nvPr/>
          </p:nvSpPr>
          <p:spPr>
            <a:xfrm>
              <a:off x="7457205" y="2496350"/>
              <a:ext cx="5371" cy="10666"/>
            </a:xfrm>
            <a:custGeom>
              <a:avLst/>
              <a:gdLst/>
              <a:ahLst/>
              <a:cxnLst/>
              <a:rect l="l" t="t" r="r" b="b"/>
              <a:pathLst>
                <a:path w="71" h="141" extrusionOk="0">
                  <a:moveTo>
                    <a:pt x="34" y="1"/>
                  </a:moveTo>
                  <a:cubicBezTo>
                    <a:pt x="23" y="23"/>
                    <a:pt x="11" y="45"/>
                    <a:pt x="11" y="70"/>
                  </a:cubicBezTo>
                  <a:cubicBezTo>
                    <a:pt x="0" y="70"/>
                    <a:pt x="0" y="82"/>
                    <a:pt x="0" y="82"/>
                  </a:cubicBezTo>
                  <a:cubicBezTo>
                    <a:pt x="11" y="104"/>
                    <a:pt x="23" y="115"/>
                    <a:pt x="34" y="140"/>
                  </a:cubicBezTo>
                  <a:cubicBezTo>
                    <a:pt x="45" y="115"/>
                    <a:pt x="45" y="104"/>
                    <a:pt x="59" y="82"/>
                  </a:cubicBezTo>
                  <a:lnTo>
                    <a:pt x="59" y="70"/>
                  </a:lnTo>
                  <a:lnTo>
                    <a:pt x="70" y="59"/>
                  </a:lnTo>
                  <a:cubicBezTo>
                    <a:pt x="59" y="45"/>
                    <a:pt x="45" y="23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50"/>
            <p:cNvSpPr/>
            <p:nvPr/>
          </p:nvSpPr>
          <p:spPr>
            <a:xfrm>
              <a:off x="7374380" y="2237286"/>
              <a:ext cx="105673" cy="116489"/>
            </a:xfrm>
            <a:custGeom>
              <a:avLst/>
              <a:gdLst/>
              <a:ahLst/>
              <a:cxnLst/>
              <a:rect l="l" t="t" r="r" b="b"/>
              <a:pathLst>
                <a:path w="1397" h="1540" extrusionOk="0">
                  <a:moveTo>
                    <a:pt x="983" y="1"/>
                  </a:moveTo>
                  <a:cubicBezTo>
                    <a:pt x="946" y="1"/>
                    <a:pt x="905" y="5"/>
                    <a:pt x="861" y="15"/>
                  </a:cubicBezTo>
                  <a:cubicBezTo>
                    <a:pt x="548" y="84"/>
                    <a:pt x="210" y="562"/>
                    <a:pt x="106" y="853"/>
                  </a:cubicBezTo>
                  <a:cubicBezTo>
                    <a:pt x="0" y="1132"/>
                    <a:pt x="140" y="1540"/>
                    <a:pt x="338" y="1540"/>
                  </a:cubicBezTo>
                  <a:cubicBezTo>
                    <a:pt x="548" y="1529"/>
                    <a:pt x="665" y="1004"/>
                    <a:pt x="849" y="934"/>
                  </a:cubicBezTo>
                  <a:cubicBezTo>
                    <a:pt x="1037" y="864"/>
                    <a:pt x="1397" y="375"/>
                    <a:pt x="1294" y="165"/>
                  </a:cubicBezTo>
                  <a:cubicBezTo>
                    <a:pt x="1294" y="165"/>
                    <a:pt x="1215" y="1"/>
                    <a:pt x="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50"/>
            <p:cNvSpPr/>
            <p:nvPr/>
          </p:nvSpPr>
          <p:spPr>
            <a:xfrm>
              <a:off x="7371430" y="2369125"/>
              <a:ext cx="47050" cy="48638"/>
            </a:xfrm>
            <a:custGeom>
              <a:avLst/>
              <a:gdLst/>
              <a:ahLst/>
              <a:cxnLst/>
              <a:rect l="l" t="t" r="r" b="b"/>
              <a:pathLst>
                <a:path w="622" h="643" extrusionOk="0">
                  <a:moveTo>
                    <a:pt x="366" y="0"/>
                  </a:moveTo>
                  <a:cubicBezTo>
                    <a:pt x="351" y="0"/>
                    <a:pt x="335" y="2"/>
                    <a:pt x="319" y="6"/>
                  </a:cubicBezTo>
                  <a:cubicBezTo>
                    <a:pt x="319" y="6"/>
                    <a:pt x="98" y="29"/>
                    <a:pt x="39" y="344"/>
                  </a:cubicBezTo>
                  <a:cubicBezTo>
                    <a:pt x="0" y="552"/>
                    <a:pt x="105" y="643"/>
                    <a:pt x="235" y="643"/>
                  </a:cubicBezTo>
                  <a:cubicBezTo>
                    <a:pt x="301" y="643"/>
                    <a:pt x="373" y="620"/>
                    <a:pt x="436" y="576"/>
                  </a:cubicBezTo>
                  <a:cubicBezTo>
                    <a:pt x="622" y="466"/>
                    <a:pt x="592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50"/>
            <p:cNvSpPr/>
            <p:nvPr/>
          </p:nvSpPr>
          <p:spPr>
            <a:xfrm>
              <a:off x="7431336" y="2319733"/>
              <a:ext cx="85098" cy="84039"/>
            </a:xfrm>
            <a:custGeom>
              <a:avLst/>
              <a:gdLst/>
              <a:ahLst/>
              <a:cxnLst/>
              <a:rect l="l" t="t" r="r" b="b"/>
              <a:pathLst>
                <a:path w="1125" h="1111" extrusionOk="0">
                  <a:moveTo>
                    <a:pt x="936" y="1"/>
                  </a:moveTo>
                  <a:cubicBezTo>
                    <a:pt x="909" y="1"/>
                    <a:pt x="878" y="7"/>
                    <a:pt x="842" y="20"/>
                  </a:cubicBezTo>
                  <a:cubicBezTo>
                    <a:pt x="842" y="20"/>
                    <a:pt x="247" y="204"/>
                    <a:pt x="108" y="578"/>
                  </a:cubicBezTo>
                  <a:cubicBezTo>
                    <a:pt x="1" y="903"/>
                    <a:pt x="1" y="1111"/>
                    <a:pt x="209" y="1111"/>
                  </a:cubicBezTo>
                  <a:cubicBezTo>
                    <a:pt x="246" y="1111"/>
                    <a:pt x="291" y="1104"/>
                    <a:pt x="342" y="1090"/>
                  </a:cubicBezTo>
                  <a:cubicBezTo>
                    <a:pt x="691" y="997"/>
                    <a:pt x="960" y="718"/>
                    <a:pt x="1030" y="495"/>
                  </a:cubicBezTo>
                  <a:cubicBezTo>
                    <a:pt x="1091" y="301"/>
                    <a:pt x="1124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8" name="Google Shape;4788;p50"/>
          <p:cNvSpPr/>
          <p:nvPr/>
        </p:nvSpPr>
        <p:spPr>
          <a:xfrm rot="5395925">
            <a:off x="7575016" y="1136831"/>
            <a:ext cx="313177" cy="727629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9" name="Google Shape;4789;p50"/>
          <p:cNvSpPr/>
          <p:nvPr/>
        </p:nvSpPr>
        <p:spPr>
          <a:xfrm rot="900046">
            <a:off x="7402774" y="1224930"/>
            <a:ext cx="313170" cy="727626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0" name="Google Shape;4790;p50"/>
          <p:cNvGrpSpPr/>
          <p:nvPr/>
        </p:nvGrpSpPr>
        <p:grpSpPr>
          <a:xfrm>
            <a:off x="3538132" y="847859"/>
            <a:ext cx="1388782" cy="1042792"/>
            <a:chOff x="617622" y="2215502"/>
            <a:chExt cx="689633" cy="517849"/>
          </a:xfrm>
        </p:grpSpPr>
        <p:sp>
          <p:nvSpPr>
            <p:cNvPr id="4791" name="Google Shape;4791;p50"/>
            <p:cNvSpPr/>
            <p:nvPr/>
          </p:nvSpPr>
          <p:spPr>
            <a:xfrm>
              <a:off x="617622" y="2215502"/>
              <a:ext cx="689633" cy="517849"/>
            </a:xfrm>
            <a:custGeom>
              <a:avLst/>
              <a:gdLst/>
              <a:ahLst/>
              <a:cxnLst/>
              <a:rect l="l" t="t" r="r" b="b"/>
              <a:pathLst>
                <a:path w="9117" h="6846" extrusionOk="0">
                  <a:moveTo>
                    <a:pt x="4551" y="1"/>
                  </a:moveTo>
                  <a:cubicBezTo>
                    <a:pt x="2048" y="1"/>
                    <a:pt x="0" y="1537"/>
                    <a:pt x="0" y="3423"/>
                  </a:cubicBezTo>
                  <a:cubicBezTo>
                    <a:pt x="0" y="5309"/>
                    <a:pt x="2048" y="6845"/>
                    <a:pt x="4551" y="6845"/>
                  </a:cubicBezTo>
                  <a:cubicBezTo>
                    <a:pt x="7066" y="6845"/>
                    <a:pt x="9116" y="5309"/>
                    <a:pt x="9116" y="3423"/>
                  </a:cubicBezTo>
                  <a:cubicBezTo>
                    <a:pt x="9116" y="1537"/>
                    <a:pt x="7066" y="1"/>
                    <a:pt x="45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50"/>
            <p:cNvSpPr/>
            <p:nvPr/>
          </p:nvSpPr>
          <p:spPr>
            <a:xfrm>
              <a:off x="653778" y="2248934"/>
              <a:ext cx="617318" cy="450829"/>
            </a:xfrm>
            <a:custGeom>
              <a:avLst/>
              <a:gdLst/>
              <a:ahLst/>
              <a:cxnLst/>
              <a:rect l="l" t="t" r="r" b="b"/>
              <a:pathLst>
                <a:path w="8161" h="5960" extrusionOk="0">
                  <a:moveTo>
                    <a:pt x="3805" y="256"/>
                  </a:moveTo>
                  <a:cubicBezTo>
                    <a:pt x="3876" y="256"/>
                    <a:pt x="3947" y="260"/>
                    <a:pt x="4019" y="260"/>
                  </a:cubicBezTo>
                  <a:cubicBezTo>
                    <a:pt x="4049" y="260"/>
                    <a:pt x="4079" y="259"/>
                    <a:pt x="4110" y="257"/>
                  </a:cubicBezTo>
                  <a:cubicBezTo>
                    <a:pt x="4260" y="257"/>
                    <a:pt x="4400" y="268"/>
                    <a:pt x="4551" y="268"/>
                  </a:cubicBezTo>
                  <a:cubicBezTo>
                    <a:pt x="4621" y="268"/>
                    <a:pt x="4621" y="280"/>
                    <a:pt x="4610" y="349"/>
                  </a:cubicBezTo>
                  <a:cubicBezTo>
                    <a:pt x="4679" y="349"/>
                    <a:pt x="4754" y="344"/>
                    <a:pt x="4831" y="344"/>
                  </a:cubicBezTo>
                  <a:cubicBezTo>
                    <a:pt x="4869" y="344"/>
                    <a:pt x="4909" y="346"/>
                    <a:pt x="4948" y="349"/>
                  </a:cubicBezTo>
                  <a:cubicBezTo>
                    <a:pt x="5051" y="361"/>
                    <a:pt x="5157" y="383"/>
                    <a:pt x="5261" y="419"/>
                  </a:cubicBezTo>
                  <a:cubicBezTo>
                    <a:pt x="5330" y="442"/>
                    <a:pt x="5389" y="478"/>
                    <a:pt x="5470" y="478"/>
                  </a:cubicBezTo>
                  <a:cubicBezTo>
                    <a:pt x="5565" y="478"/>
                    <a:pt x="5657" y="511"/>
                    <a:pt x="5738" y="548"/>
                  </a:cubicBezTo>
                  <a:cubicBezTo>
                    <a:pt x="5867" y="593"/>
                    <a:pt x="5995" y="640"/>
                    <a:pt x="6110" y="687"/>
                  </a:cubicBezTo>
                  <a:cubicBezTo>
                    <a:pt x="6205" y="710"/>
                    <a:pt x="6286" y="757"/>
                    <a:pt x="6356" y="816"/>
                  </a:cubicBezTo>
                  <a:cubicBezTo>
                    <a:pt x="6367" y="827"/>
                    <a:pt x="6389" y="838"/>
                    <a:pt x="6403" y="850"/>
                  </a:cubicBezTo>
                  <a:cubicBezTo>
                    <a:pt x="6518" y="908"/>
                    <a:pt x="6635" y="956"/>
                    <a:pt x="6738" y="1012"/>
                  </a:cubicBezTo>
                  <a:cubicBezTo>
                    <a:pt x="6786" y="1037"/>
                    <a:pt x="6833" y="1059"/>
                    <a:pt x="6878" y="1081"/>
                  </a:cubicBezTo>
                  <a:cubicBezTo>
                    <a:pt x="6669" y="1210"/>
                    <a:pt x="6473" y="1327"/>
                    <a:pt x="6275" y="1445"/>
                  </a:cubicBezTo>
                  <a:cubicBezTo>
                    <a:pt x="6286" y="1445"/>
                    <a:pt x="6286" y="1456"/>
                    <a:pt x="6286" y="1456"/>
                  </a:cubicBezTo>
                  <a:cubicBezTo>
                    <a:pt x="6378" y="1419"/>
                    <a:pt x="6473" y="1375"/>
                    <a:pt x="6565" y="1338"/>
                  </a:cubicBezTo>
                  <a:cubicBezTo>
                    <a:pt x="6646" y="1291"/>
                    <a:pt x="6727" y="1246"/>
                    <a:pt x="6822" y="1199"/>
                  </a:cubicBezTo>
                  <a:cubicBezTo>
                    <a:pt x="6855" y="1183"/>
                    <a:pt x="6884" y="1175"/>
                    <a:pt x="6915" y="1175"/>
                  </a:cubicBezTo>
                  <a:cubicBezTo>
                    <a:pt x="6950" y="1175"/>
                    <a:pt x="6987" y="1186"/>
                    <a:pt x="7032" y="1210"/>
                  </a:cubicBezTo>
                  <a:cubicBezTo>
                    <a:pt x="7158" y="1280"/>
                    <a:pt x="7286" y="1375"/>
                    <a:pt x="7392" y="1489"/>
                  </a:cubicBezTo>
                  <a:cubicBezTo>
                    <a:pt x="7415" y="1526"/>
                    <a:pt x="7462" y="1570"/>
                    <a:pt x="7462" y="1607"/>
                  </a:cubicBezTo>
                  <a:cubicBezTo>
                    <a:pt x="7473" y="1640"/>
                    <a:pt x="7437" y="1688"/>
                    <a:pt x="7426" y="1735"/>
                  </a:cubicBezTo>
                  <a:cubicBezTo>
                    <a:pt x="7496" y="1757"/>
                    <a:pt x="7507" y="1769"/>
                    <a:pt x="7484" y="1838"/>
                  </a:cubicBezTo>
                  <a:cubicBezTo>
                    <a:pt x="7484" y="1850"/>
                    <a:pt x="7496" y="1875"/>
                    <a:pt x="7496" y="1886"/>
                  </a:cubicBezTo>
                  <a:cubicBezTo>
                    <a:pt x="7521" y="1919"/>
                    <a:pt x="7543" y="1967"/>
                    <a:pt x="7554" y="2003"/>
                  </a:cubicBezTo>
                  <a:cubicBezTo>
                    <a:pt x="7565" y="2026"/>
                    <a:pt x="7577" y="2037"/>
                    <a:pt x="7591" y="2048"/>
                  </a:cubicBezTo>
                  <a:cubicBezTo>
                    <a:pt x="7613" y="2059"/>
                    <a:pt x="7635" y="2073"/>
                    <a:pt x="7660" y="2073"/>
                  </a:cubicBezTo>
                  <a:cubicBezTo>
                    <a:pt x="7705" y="2095"/>
                    <a:pt x="7730" y="2129"/>
                    <a:pt x="7741" y="2177"/>
                  </a:cubicBezTo>
                  <a:cubicBezTo>
                    <a:pt x="7786" y="2339"/>
                    <a:pt x="7822" y="2503"/>
                    <a:pt x="7870" y="2665"/>
                  </a:cubicBezTo>
                  <a:lnTo>
                    <a:pt x="7870" y="2713"/>
                  </a:lnTo>
                  <a:cubicBezTo>
                    <a:pt x="7856" y="2772"/>
                    <a:pt x="7845" y="2827"/>
                    <a:pt x="7834" y="2897"/>
                  </a:cubicBezTo>
                  <a:cubicBezTo>
                    <a:pt x="7834" y="2911"/>
                    <a:pt x="7822" y="2922"/>
                    <a:pt x="7822" y="2934"/>
                  </a:cubicBezTo>
                  <a:cubicBezTo>
                    <a:pt x="7845" y="3015"/>
                    <a:pt x="7775" y="3051"/>
                    <a:pt x="7716" y="3073"/>
                  </a:cubicBezTo>
                  <a:cubicBezTo>
                    <a:pt x="7694" y="3084"/>
                    <a:pt x="7683" y="3096"/>
                    <a:pt x="7672" y="3096"/>
                  </a:cubicBezTo>
                  <a:cubicBezTo>
                    <a:pt x="7705" y="3132"/>
                    <a:pt x="7741" y="3154"/>
                    <a:pt x="7775" y="3191"/>
                  </a:cubicBezTo>
                  <a:cubicBezTo>
                    <a:pt x="7811" y="3235"/>
                    <a:pt x="7753" y="3272"/>
                    <a:pt x="7716" y="3294"/>
                  </a:cubicBezTo>
                  <a:cubicBezTo>
                    <a:pt x="7741" y="3316"/>
                    <a:pt x="7775" y="3330"/>
                    <a:pt x="7786" y="3353"/>
                  </a:cubicBezTo>
                  <a:cubicBezTo>
                    <a:pt x="7811" y="3386"/>
                    <a:pt x="7834" y="3422"/>
                    <a:pt x="7822" y="3445"/>
                  </a:cubicBezTo>
                  <a:cubicBezTo>
                    <a:pt x="7800" y="3724"/>
                    <a:pt x="7741" y="3992"/>
                    <a:pt x="7554" y="4213"/>
                  </a:cubicBezTo>
                  <a:cubicBezTo>
                    <a:pt x="7426" y="4364"/>
                    <a:pt x="7286" y="4492"/>
                    <a:pt x="7158" y="4632"/>
                  </a:cubicBezTo>
                  <a:cubicBezTo>
                    <a:pt x="7146" y="4643"/>
                    <a:pt x="7124" y="4657"/>
                    <a:pt x="7113" y="4680"/>
                  </a:cubicBezTo>
                  <a:cubicBezTo>
                    <a:pt x="7076" y="4738"/>
                    <a:pt x="7018" y="4749"/>
                    <a:pt x="6948" y="4761"/>
                  </a:cubicBezTo>
                  <a:cubicBezTo>
                    <a:pt x="6878" y="4772"/>
                    <a:pt x="6808" y="4808"/>
                    <a:pt x="6764" y="4867"/>
                  </a:cubicBezTo>
                  <a:cubicBezTo>
                    <a:pt x="6747" y="4888"/>
                    <a:pt x="6732" y="4901"/>
                    <a:pt x="6715" y="4901"/>
                  </a:cubicBezTo>
                  <a:cubicBezTo>
                    <a:pt x="6705" y="4901"/>
                    <a:pt x="6694" y="4897"/>
                    <a:pt x="6683" y="4889"/>
                  </a:cubicBezTo>
                  <a:cubicBezTo>
                    <a:pt x="6669" y="4889"/>
                    <a:pt x="6657" y="4878"/>
                    <a:pt x="6646" y="4878"/>
                  </a:cubicBezTo>
                  <a:cubicBezTo>
                    <a:pt x="6635" y="4993"/>
                    <a:pt x="6565" y="5051"/>
                    <a:pt x="6473" y="5099"/>
                  </a:cubicBezTo>
                  <a:cubicBezTo>
                    <a:pt x="6426" y="5121"/>
                    <a:pt x="6389" y="5169"/>
                    <a:pt x="6345" y="5191"/>
                  </a:cubicBezTo>
                  <a:cubicBezTo>
                    <a:pt x="6275" y="5227"/>
                    <a:pt x="6194" y="5250"/>
                    <a:pt x="6110" y="5286"/>
                  </a:cubicBezTo>
                  <a:cubicBezTo>
                    <a:pt x="6110" y="5286"/>
                    <a:pt x="6099" y="5286"/>
                    <a:pt x="6088" y="5297"/>
                  </a:cubicBezTo>
                  <a:cubicBezTo>
                    <a:pt x="5937" y="5367"/>
                    <a:pt x="5786" y="5437"/>
                    <a:pt x="5635" y="5495"/>
                  </a:cubicBezTo>
                  <a:cubicBezTo>
                    <a:pt x="5580" y="5517"/>
                    <a:pt x="5522" y="5534"/>
                    <a:pt x="5463" y="5534"/>
                  </a:cubicBezTo>
                  <a:cubicBezTo>
                    <a:pt x="5431" y="5534"/>
                    <a:pt x="5399" y="5529"/>
                    <a:pt x="5367" y="5518"/>
                  </a:cubicBezTo>
                  <a:cubicBezTo>
                    <a:pt x="5359" y="5511"/>
                    <a:pt x="5352" y="5508"/>
                    <a:pt x="5346" y="5508"/>
                  </a:cubicBezTo>
                  <a:cubicBezTo>
                    <a:pt x="5330" y="5508"/>
                    <a:pt x="5319" y="5524"/>
                    <a:pt x="5319" y="5540"/>
                  </a:cubicBezTo>
                  <a:cubicBezTo>
                    <a:pt x="5291" y="5579"/>
                    <a:pt x="5262" y="5602"/>
                    <a:pt x="5219" y="5602"/>
                  </a:cubicBezTo>
                  <a:cubicBezTo>
                    <a:pt x="5210" y="5602"/>
                    <a:pt x="5201" y="5601"/>
                    <a:pt x="5191" y="5599"/>
                  </a:cubicBezTo>
                  <a:cubicBezTo>
                    <a:pt x="5168" y="5599"/>
                    <a:pt x="5146" y="5610"/>
                    <a:pt x="5121" y="5621"/>
                  </a:cubicBezTo>
                  <a:cubicBezTo>
                    <a:pt x="5087" y="5635"/>
                    <a:pt x="5040" y="5646"/>
                    <a:pt x="5006" y="5646"/>
                  </a:cubicBezTo>
                  <a:cubicBezTo>
                    <a:pt x="4842" y="5669"/>
                    <a:pt x="4680" y="5669"/>
                    <a:pt x="4517" y="5680"/>
                  </a:cubicBezTo>
                  <a:cubicBezTo>
                    <a:pt x="4411" y="5691"/>
                    <a:pt x="4308" y="5705"/>
                    <a:pt x="4202" y="5705"/>
                  </a:cubicBezTo>
                  <a:cubicBezTo>
                    <a:pt x="3992" y="5691"/>
                    <a:pt x="3783" y="5669"/>
                    <a:pt x="3573" y="5657"/>
                  </a:cubicBezTo>
                  <a:cubicBezTo>
                    <a:pt x="3470" y="5646"/>
                    <a:pt x="3353" y="5646"/>
                    <a:pt x="3246" y="5646"/>
                  </a:cubicBezTo>
                  <a:cubicBezTo>
                    <a:pt x="3165" y="5635"/>
                    <a:pt x="3096" y="5610"/>
                    <a:pt x="3015" y="5599"/>
                  </a:cubicBezTo>
                  <a:lnTo>
                    <a:pt x="2841" y="5599"/>
                  </a:lnTo>
                  <a:cubicBezTo>
                    <a:pt x="2805" y="5599"/>
                    <a:pt x="2771" y="5588"/>
                    <a:pt x="2746" y="5588"/>
                  </a:cubicBezTo>
                  <a:cubicBezTo>
                    <a:pt x="2713" y="5576"/>
                    <a:pt x="2702" y="5551"/>
                    <a:pt x="2713" y="5518"/>
                  </a:cubicBezTo>
                  <a:lnTo>
                    <a:pt x="2713" y="5470"/>
                  </a:lnTo>
                  <a:cubicBezTo>
                    <a:pt x="2688" y="5481"/>
                    <a:pt x="2665" y="5495"/>
                    <a:pt x="2654" y="5507"/>
                  </a:cubicBezTo>
                  <a:cubicBezTo>
                    <a:pt x="2615" y="5532"/>
                    <a:pt x="2579" y="5542"/>
                    <a:pt x="2543" y="5542"/>
                  </a:cubicBezTo>
                  <a:cubicBezTo>
                    <a:pt x="2481" y="5542"/>
                    <a:pt x="2422" y="5512"/>
                    <a:pt x="2364" y="5481"/>
                  </a:cubicBezTo>
                  <a:cubicBezTo>
                    <a:pt x="2327" y="5459"/>
                    <a:pt x="2294" y="5437"/>
                    <a:pt x="2257" y="5426"/>
                  </a:cubicBezTo>
                  <a:cubicBezTo>
                    <a:pt x="2188" y="5389"/>
                    <a:pt x="2095" y="5367"/>
                    <a:pt x="2037" y="5308"/>
                  </a:cubicBezTo>
                  <a:cubicBezTo>
                    <a:pt x="1919" y="5216"/>
                    <a:pt x="1780" y="5180"/>
                    <a:pt x="1654" y="5132"/>
                  </a:cubicBezTo>
                  <a:cubicBezTo>
                    <a:pt x="1606" y="5110"/>
                    <a:pt x="1570" y="5088"/>
                    <a:pt x="1548" y="5051"/>
                  </a:cubicBezTo>
                  <a:cubicBezTo>
                    <a:pt x="1514" y="5018"/>
                    <a:pt x="1500" y="4981"/>
                    <a:pt x="1548" y="4948"/>
                  </a:cubicBezTo>
                  <a:cubicBezTo>
                    <a:pt x="1548" y="4948"/>
                    <a:pt x="1548" y="4937"/>
                    <a:pt x="1559" y="4923"/>
                  </a:cubicBezTo>
                  <a:cubicBezTo>
                    <a:pt x="1510" y="4904"/>
                    <a:pt x="1471" y="4861"/>
                    <a:pt x="1413" y="4861"/>
                  </a:cubicBezTo>
                  <a:cubicBezTo>
                    <a:pt x="1401" y="4861"/>
                    <a:pt x="1388" y="4863"/>
                    <a:pt x="1375" y="4867"/>
                  </a:cubicBezTo>
                  <a:cubicBezTo>
                    <a:pt x="1365" y="4873"/>
                    <a:pt x="1356" y="4876"/>
                    <a:pt x="1348" y="4876"/>
                  </a:cubicBezTo>
                  <a:cubicBezTo>
                    <a:pt x="1327" y="4876"/>
                    <a:pt x="1313" y="4857"/>
                    <a:pt x="1305" y="4830"/>
                  </a:cubicBezTo>
                  <a:cubicBezTo>
                    <a:pt x="1280" y="4819"/>
                    <a:pt x="1268" y="4797"/>
                    <a:pt x="1246" y="4783"/>
                  </a:cubicBezTo>
                  <a:cubicBezTo>
                    <a:pt x="1199" y="4738"/>
                    <a:pt x="1140" y="4727"/>
                    <a:pt x="1095" y="4702"/>
                  </a:cubicBezTo>
                  <a:cubicBezTo>
                    <a:pt x="1048" y="4668"/>
                    <a:pt x="1011" y="4610"/>
                    <a:pt x="978" y="4562"/>
                  </a:cubicBezTo>
                  <a:cubicBezTo>
                    <a:pt x="967" y="4529"/>
                    <a:pt x="978" y="4492"/>
                    <a:pt x="1011" y="4470"/>
                  </a:cubicBezTo>
                  <a:cubicBezTo>
                    <a:pt x="1037" y="4459"/>
                    <a:pt x="1048" y="4434"/>
                    <a:pt x="1070" y="4423"/>
                  </a:cubicBezTo>
                  <a:cubicBezTo>
                    <a:pt x="1070" y="4411"/>
                    <a:pt x="1059" y="4411"/>
                    <a:pt x="1059" y="4400"/>
                  </a:cubicBezTo>
                  <a:cubicBezTo>
                    <a:pt x="1000" y="4411"/>
                    <a:pt x="956" y="4411"/>
                    <a:pt x="897" y="4423"/>
                  </a:cubicBezTo>
                  <a:cubicBezTo>
                    <a:pt x="886" y="4425"/>
                    <a:pt x="875" y="4427"/>
                    <a:pt x="866" y="4427"/>
                  </a:cubicBezTo>
                  <a:cubicBezTo>
                    <a:pt x="834" y="4427"/>
                    <a:pt x="810" y="4412"/>
                    <a:pt x="791" y="4378"/>
                  </a:cubicBezTo>
                  <a:cubicBezTo>
                    <a:pt x="721" y="4272"/>
                    <a:pt x="651" y="4168"/>
                    <a:pt x="592" y="4062"/>
                  </a:cubicBezTo>
                  <a:cubicBezTo>
                    <a:pt x="548" y="3970"/>
                    <a:pt x="511" y="3864"/>
                    <a:pt x="467" y="3772"/>
                  </a:cubicBezTo>
                  <a:cubicBezTo>
                    <a:pt x="453" y="3735"/>
                    <a:pt x="442" y="3691"/>
                    <a:pt x="419" y="3654"/>
                  </a:cubicBezTo>
                  <a:cubicBezTo>
                    <a:pt x="383" y="3573"/>
                    <a:pt x="349" y="3492"/>
                    <a:pt x="361" y="3400"/>
                  </a:cubicBezTo>
                  <a:cubicBezTo>
                    <a:pt x="372" y="3364"/>
                    <a:pt x="372" y="3341"/>
                    <a:pt x="361" y="3305"/>
                  </a:cubicBezTo>
                  <a:cubicBezTo>
                    <a:pt x="361" y="3260"/>
                    <a:pt x="361" y="3213"/>
                    <a:pt x="397" y="3165"/>
                  </a:cubicBezTo>
                  <a:cubicBezTo>
                    <a:pt x="408" y="3132"/>
                    <a:pt x="408" y="3096"/>
                    <a:pt x="372" y="3062"/>
                  </a:cubicBezTo>
                  <a:cubicBezTo>
                    <a:pt x="338" y="3026"/>
                    <a:pt x="338" y="2956"/>
                    <a:pt x="383" y="2875"/>
                  </a:cubicBezTo>
                  <a:lnTo>
                    <a:pt x="372" y="2875"/>
                  </a:lnTo>
                  <a:cubicBezTo>
                    <a:pt x="291" y="2875"/>
                    <a:pt x="280" y="2864"/>
                    <a:pt x="291" y="2783"/>
                  </a:cubicBezTo>
                  <a:cubicBezTo>
                    <a:pt x="313" y="2643"/>
                    <a:pt x="327" y="2503"/>
                    <a:pt x="397" y="2375"/>
                  </a:cubicBezTo>
                  <a:cubicBezTo>
                    <a:pt x="408" y="2364"/>
                    <a:pt x="408" y="2364"/>
                    <a:pt x="408" y="2353"/>
                  </a:cubicBezTo>
                  <a:cubicBezTo>
                    <a:pt x="419" y="2246"/>
                    <a:pt x="453" y="2154"/>
                    <a:pt x="523" y="2059"/>
                  </a:cubicBezTo>
                  <a:cubicBezTo>
                    <a:pt x="559" y="2014"/>
                    <a:pt x="559" y="1945"/>
                    <a:pt x="581" y="1886"/>
                  </a:cubicBezTo>
                  <a:cubicBezTo>
                    <a:pt x="592" y="1850"/>
                    <a:pt x="606" y="1805"/>
                    <a:pt x="629" y="1769"/>
                  </a:cubicBezTo>
                  <a:cubicBezTo>
                    <a:pt x="662" y="1724"/>
                    <a:pt x="710" y="1665"/>
                    <a:pt x="768" y="1629"/>
                  </a:cubicBezTo>
                  <a:cubicBezTo>
                    <a:pt x="816" y="1584"/>
                    <a:pt x="861" y="1537"/>
                    <a:pt x="908" y="1478"/>
                  </a:cubicBezTo>
                  <a:cubicBezTo>
                    <a:pt x="956" y="1431"/>
                    <a:pt x="1037" y="1408"/>
                    <a:pt x="1095" y="1375"/>
                  </a:cubicBezTo>
                  <a:cubicBezTo>
                    <a:pt x="1100" y="1372"/>
                    <a:pt x="1105" y="1371"/>
                    <a:pt x="1110" y="1371"/>
                  </a:cubicBezTo>
                  <a:cubicBezTo>
                    <a:pt x="1131" y="1371"/>
                    <a:pt x="1156" y="1388"/>
                    <a:pt x="1176" y="1397"/>
                  </a:cubicBezTo>
                  <a:cubicBezTo>
                    <a:pt x="1221" y="1419"/>
                    <a:pt x="1257" y="1456"/>
                    <a:pt x="1305" y="1489"/>
                  </a:cubicBezTo>
                  <a:cubicBezTo>
                    <a:pt x="1316" y="1500"/>
                    <a:pt x="1327" y="1500"/>
                    <a:pt x="1338" y="1514"/>
                  </a:cubicBezTo>
                  <a:lnTo>
                    <a:pt x="1349" y="1500"/>
                  </a:lnTo>
                  <a:cubicBezTo>
                    <a:pt x="1316" y="1467"/>
                    <a:pt x="1291" y="1431"/>
                    <a:pt x="1257" y="1397"/>
                  </a:cubicBezTo>
                  <a:cubicBezTo>
                    <a:pt x="1246" y="1386"/>
                    <a:pt x="1235" y="1375"/>
                    <a:pt x="1221" y="1350"/>
                  </a:cubicBezTo>
                  <a:cubicBezTo>
                    <a:pt x="1199" y="1305"/>
                    <a:pt x="1210" y="1280"/>
                    <a:pt x="1268" y="1280"/>
                  </a:cubicBezTo>
                  <a:cubicBezTo>
                    <a:pt x="1280" y="1280"/>
                    <a:pt x="1291" y="1280"/>
                    <a:pt x="1316" y="1269"/>
                  </a:cubicBezTo>
                  <a:cubicBezTo>
                    <a:pt x="1291" y="1246"/>
                    <a:pt x="1280" y="1235"/>
                    <a:pt x="1257" y="1210"/>
                  </a:cubicBezTo>
                  <a:cubicBezTo>
                    <a:pt x="1235" y="1188"/>
                    <a:pt x="1235" y="1165"/>
                    <a:pt x="1257" y="1151"/>
                  </a:cubicBezTo>
                  <a:cubicBezTo>
                    <a:pt x="1291" y="1129"/>
                    <a:pt x="1316" y="1095"/>
                    <a:pt x="1338" y="1081"/>
                  </a:cubicBezTo>
                  <a:cubicBezTo>
                    <a:pt x="1489" y="989"/>
                    <a:pt x="1640" y="908"/>
                    <a:pt x="1780" y="827"/>
                  </a:cubicBezTo>
                  <a:cubicBezTo>
                    <a:pt x="1805" y="816"/>
                    <a:pt x="1827" y="802"/>
                    <a:pt x="1850" y="791"/>
                  </a:cubicBezTo>
                  <a:cubicBezTo>
                    <a:pt x="1877" y="771"/>
                    <a:pt x="1909" y="759"/>
                    <a:pt x="1941" y="759"/>
                  </a:cubicBezTo>
                  <a:cubicBezTo>
                    <a:pt x="1965" y="759"/>
                    <a:pt x="1990" y="766"/>
                    <a:pt x="2014" y="780"/>
                  </a:cubicBezTo>
                  <a:cubicBezTo>
                    <a:pt x="2034" y="748"/>
                    <a:pt x="2056" y="738"/>
                    <a:pt x="2078" y="738"/>
                  </a:cubicBezTo>
                  <a:cubicBezTo>
                    <a:pt x="2117" y="738"/>
                    <a:pt x="2158" y="769"/>
                    <a:pt x="2200" y="769"/>
                  </a:cubicBezTo>
                  <a:cubicBezTo>
                    <a:pt x="2204" y="769"/>
                    <a:pt x="2209" y="769"/>
                    <a:pt x="2213" y="769"/>
                  </a:cubicBezTo>
                  <a:cubicBezTo>
                    <a:pt x="2199" y="757"/>
                    <a:pt x="2199" y="746"/>
                    <a:pt x="2188" y="746"/>
                  </a:cubicBezTo>
                  <a:cubicBezTo>
                    <a:pt x="2154" y="687"/>
                    <a:pt x="2165" y="651"/>
                    <a:pt x="2224" y="629"/>
                  </a:cubicBezTo>
                  <a:cubicBezTo>
                    <a:pt x="2397" y="559"/>
                    <a:pt x="2573" y="500"/>
                    <a:pt x="2757" y="467"/>
                  </a:cubicBezTo>
                  <a:cubicBezTo>
                    <a:pt x="2875" y="442"/>
                    <a:pt x="2992" y="408"/>
                    <a:pt x="3121" y="372"/>
                  </a:cubicBezTo>
                  <a:cubicBezTo>
                    <a:pt x="3224" y="349"/>
                    <a:pt x="3341" y="327"/>
                    <a:pt x="3456" y="302"/>
                  </a:cubicBezTo>
                  <a:cubicBezTo>
                    <a:pt x="3481" y="302"/>
                    <a:pt x="3503" y="302"/>
                    <a:pt x="3526" y="291"/>
                  </a:cubicBezTo>
                  <a:cubicBezTo>
                    <a:pt x="3617" y="262"/>
                    <a:pt x="3710" y="256"/>
                    <a:pt x="3805" y="256"/>
                  </a:cubicBezTo>
                  <a:close/>
                  <a:moveTo>
                    <a:pt x="4073" y="0"/>
                  </a:moveTo>
                  <a:cubicBezTo>
                    <a:pt x="1827" y="0"/>
                    <a:pt x="0" y="1338"/>
                    <a:pt x="0" y="2981"/>
                  </a:cubicBezTo>
                  <a:cubicBezTo>
                    <a:pt x="0" y="4621"/>
                    <a:pt x="1827" y="5959"/>
                    <a:pt x="4073" y="5959"/>
                  </a:cubicBezTo>
                  <a:cubicBezTo>
                    <a:pt x="6333" y="5959"/>
                    <a:pt x="8160" y="4621"/>
                    <a:pt x="8160" y="2981"/>
                  </a:cubicBezTo>
                  <a:cubicBezTo>
                    <a:pt x="8160" y="1338"/>
                    <a:pt x="6333" y="0"/>
                    <a:pt x="407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50"/>
            <p:cNvSpPr/>
            <p:nvPr/>
          </p:nvSpPr>
          <p:spPr>
            <a:xfrm>
              <a:off x="1084164" y="2559736"/>
              <a:ext cx="26551" cy="76"/>
            </a:xfrm>
            <a:custGeom>
              <a:avLst/>
              <a:gdLst/>
              <a:ahLst/>
              <a:cxnLst/>
              <a:rect l="l" t="t" r="r" b="b"/>
              <a:pathLst>
                <a:path w="351" h="1" extrusionOk="0">
                  <a:moveTo>
                    <a:pt x="1" y="1"/>
                  </a:moveTo>
                  <a:lnTo>
                    <a:pt x="141" y="1"/>
                  </a:lnTo>
                  <a:lnTo>
                    <a:pt x="350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50"/>
            <p:cNvSpPr/>
            <p:nvPr/>
          </p:nvSpPr>
          <p:spPr>
            <a:xfrm>
              <a:off x="644020" y="2240917"/>
              <a:ext cx="636759" cy="466033"/>
            </a:xfrm>
            <a:custGeom>
              <a:avLst/>
              <a:gdLst/>
              <a:ahLst/>
              <a:cxnLst/>
              <a:rect l="l" t="t" r="r" b="b"/>
              <a:pathLst>
                <a:path w="8418" h="6161" extrusionOk="0">
                  <a:moveTo>
                    <a:pt x="4202" y="59"/>
                  </a:moveTo>
                  <a:cubicBezTo>
                    <a:pt x="6474" y="59"/>
                    <a:pt x="8323" y="1422"/>
                    <a:pt x="8323" y="3087"/>
                  </a:cubicBezTo>
                  <a:cubicBezTo>
                    <a:pt x="8323" y="4749"/>
                    <a:pt x="6474" y="6101"/>
                    <a:pt x="4202" y="6101"/>
                  </a:cubicBezTo>
                  <a:cubicBezTo>
                    <a:pt x="1945" y="6101"/>
                    <a:pt x="93" y="4749"/>
                    <a:pt x="93" y="3087"/>
                  </a:cubicBezTo>
                  <a:cubicBezTo>
                    <a:pt x="93" y="1422"/>
                    <a:pt x="1945" y="59"/>
                    <a:pt x="4202" y="59"/>
                  </a:cubicBezTo>
                  <a:close/>
                  <a:moveTo>
                    <a:pt x="4202" y="0"/>
                  </a:moveTo>
                  <a:cubicBezTo>
                    <a:pt x="1886" y="0"/>
                    <a:pt x="1" y="1386"/>
                    <a:pt x="1" y="3087"/>
                  </a:cubicBezTo>
                  <a:cubicBezTo>
                    <a:pt x="1" y="4786"/>
                    <a:pt x="1886" y="6160"/>
                    <a:pt x="4202" y="6160"/>
                  </a:cubicBezTo>
                  <a:cubicBezTo>
                    <a:pt x="6532" y="6160"/>
                    <a:pt x="8418" y="4786"/>
                    <a:pt x="8418" y="3087"/>
                  </a:cubicBezTo>
                  <a:cubicBezTo>
                    <a:pt x="8418" y="1386"/>
                    <a:pt x="6532" y="0"/>
                    <a:pt x="4202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50"/>
            <p:cNvSpPr/>
            <p:nvPr/>
          </p:nvSpPr>
          <p:spPr>
            <a:xfrm>
              <a:off x="678436" y="2270870"/>
              <a:ext cx="567092" cy="406049"/>
            </a:xfrm>
            <a:custGeom>
              <a:avLst/>
              <a:gdLst/>
              <a:ahLst/>
              <a:cxnLst/>
              <a:rect l="l" t="t" r="r" b="b"/>
              <a:pathLst>
                <a:path w="7497" h="5368" extrusionOk="0">
                  <a:moveTo>
                    <a:pt x="3714" y="129"/>
                  </a:moveTo>
                  <a:lnTo>
                    <a:pt x="3714" y="129"/>
                  </a:lnTo>
                  <a:cubicBezTo>
                    <a:pt x="3703" y="177"/>
                    <a:pt x="3666" y="233"/>
                    <a:pt x="3619" y="258"/>
                  </a:cubicBezTo>
                  <a:cubicBezTo>
                    <a:pt x="3633" y="199"/>
                    <a:pt x="3666" y="152"/>
                    <a:pt x="3714" y="129"/>
                  </a:cubicBezTo>
                  <a:close/>
                  <a:moveTo>
                    <a:pt x="3353" y="303"/>
                  </a:moveTo>
                  <a:lnTo>
                    <a:pt x="3353" y="303"/>
                  </a:lnTo>
                  <a:cubicBezTo>
                    <a:pt x="3387" y="339"/>
                    <a:pt x="3434" y="361"/>
                    <a:pt x="3468" y="386"/>
                  </a:cubicBezTo>
                  <a:cubicBezTo>
                    <a:pt x="3457" y="386"/>
                    <a:pt x="3457" y="397"/>
                    <a:pt x="3457" y="397"/>
                  </a:cubicBezTo>
                  <a:cubicBezTo>
                    <a:pt x="3409" y="397"/>
                    <a:pt x="3353" y="361"/>
                    <a:pt x="3353" y="303"/>
                  </a:cubicBezTo>
                  <a:close/>
                  <a:moveTo>
                    <a:pt x="5403" y="413"/>
                  </a:moveTo>
                  <a:cubicBezTo>
                    <a:pt x="5445" y="413"/>
                    <a:pt x="5482" y="439"/>
                    <a:pt x="5518" y="467"/>
                  </a:cubicBezTo>
                  <a:cubicBezTo>
                    <a:pt x="5460" y="467"/>
                    <a:pt x="5401" y="456"/>
                    <a:pt x="5365" y="420"/>
                  </a:cubicBezTo>
                  <a:cubicBezTo>
                    <a:pt x="5378" y="415"/>
                    <a:pt x="5391" y="413"/>
                    <a:pt x="5403" y="413"/>
                  </a:cubicBezTo>
                  <a:close/>
                  <a:moveTo>
                    <a:pt x="5599" y="526"/>
                  </a:moveTo>
                  <a:cubicBezTo>
                    <a:pt x="5692" y="560"/>
                    <a:pt x="5798" y="607"/>
                    <a:pt x="5912" y="641"/>
                  </a:cubicBezTo>
                  <a:cubicBezTo>
                    <a:pt x="5905" y="646"/>
                    <a:pt x="5894" y="649"/>
                    <a:pt x="5879" y="649"/>
                  </a:cubicBezTo>
                  <a:cubicBezTo>
                    <a:pt x="5797" y="649"/>
                    <a:pt x="5617" y="575"/>
                    <a:pt x="5588" y="537"/>
                  </a:cubicBezTo>
                  <a:cubicBezTo>
                    <a:pt x="5588" y="537"/>
                    <a:pt x="5588" y="526"/>
                    <a:pt x="5599" y="526"/>
                  </a:cubicBezTo>
                  <a:close/>
                  <a:moveTo>
                    <a:pt x="5681" y="699"/>
                  </a:moveTo>
                  <a:cubicBezTo>
                    <a:pt x="5703" y="736"/>
                    <a:pt x="5739" y="758"/>
                    <a:pt x="5762" y="780"/>
                  </a:cubicBezTo>
                  <a:cubicBezTo>
                    <a:pt x="5755" y="782"/>
                    <a:pt x="5749" y="782"/>
                    <a:pt x="5744" y="782"/>
                  </a:cubicBezTo>
                  <a:cubicBezTo>
                    <a:pt x="5705" y="782"/>
                    <a:pt x="5678" y="752"/>
                    <a:pt x="5658" y="710"/>
                  </a:cubicBezTo>
                  <a:cubicBezTo>
                    <a:pt x="5669" y="710"/>
                    <a:pt x="5669" y="699"/>
                    <a:pt x="5681" y="699"/>
                  </a:cubicBezTo>
                  <a:close/>
                  <a:moveTo>
                    <a:pt x="1711" y="1666"/>
                  </a:moveTo>
                  <a:cubicBezTo>
                    <a:pt x="1733" y="1688"/>
                    <a:pt x="1769" y="1713"/>
                    <a:pt x="1817" y="1747"/>
                  </a:cubicBezTo>
                  <a:cubicBezTo>
                    <a:pt x="1809" y="1748"/>
                    <a:pt x="1802" y="1749"/>
                    <a:pt x="1794" y="1749"/>
                  </a:cubicBezTo>
                  <a:cubicBezTo>
                    <a:pt x="1744" y="1749"/>
                    <a:pt x="1700" y="1718"/>
                    <a:pt x="1700" y="1677"/>
                  </a:cubicBezTo>
                  <a:lnTo>
                    <a:pt x="1711" y="1666"/>
                  </a:lnTo>
                  <a:close/>
                  <a:moveTo>
                    <a:pt x="1862" y="1666"/>
                  </a:moveTo>
                  <a:cubicBezTo>
                    <a:pt x="1862" y="1699"/>
                    <a:pt x="1862" y="1736"/>
                    <a:pt x="1873" y="1769"/>
                  </a:cubicBezTo>
                  <a:lnTo>
                    <a:pt x="1850" y="1769"/>
                  </a:lnTo>
                  <a:cubicBezTo>
                    <a:pt x="1839" y="1736"/>
                    <a:pt x="1839" y="1699"/>
                    <a:pt x="1839" y="1666"/>
                  </a:cubicBezTo>
                  <a:close/>
                  <a:moveTo>
                    <a:pt x="5857" y="1901"/>
                  </a:moveTo>
                  <a:cubicBezTo>
                    <a:pt x="5880" y="1901"/>
                    <a:pt x="5904" y="1913"/>
                    <a:pt x="5924" y="1934"/>
                  </a:cubicBezTo>
                  <a:lnTo>
                    <a:pt x="5924" y="1945"/>
                  </a:lnTo>
                  <a:cubicBezTo>
                    <a:pt x="5890" y="1934"/>
                    <a:pt x="5854" y="1934"/>
                    <a:pt x="5809" y="1923"/>
                  </a:cubicBezTo>
                  <a:cubicBezTo>
                    <a:pt x="5823" y="1907"/>
                    <a:pt x="5840" y="1901"/>
                    <a:pt x="5857" y="1901"/>
                  </a:cubicBezTo>
                  <a:close/>
                  <a:moveTo>
                    <a:pt x="5627" y="1970"/>
                  </a:moveTo>
                  <a:cubicBezTo>
                    <a:pt x="5724" y="1970"/>
                    <a:pt x="5877" y="1989"/>
                    <a:pt x="5901" y="2015"/>
                  </a:cubicBezTo>
                  <a:cubicBezTo>
                    <a:pt x="5784" y="2015"/>
                    <a:pt x="5669" y="2015"/>
                    <a:pt x="5552" y="1979"/>
                  </a:cubicBezTo>
                  <a:cubicBezTo>
                    <a:pt x="5562" y="1973"/>
                    <a:pt x="5591" y="1970"/>
                    <a:pt x="5627" y="1970"/>
                  </a:cubicBezTo>
                  <a:close/>
                  <a:moveTo>
                    <a:pt x="5868" y="2144"/>
                  </a:moveTo>
                  <a:cubicBezTo>
                    <a:pt x="5879" y="2144"/>
                    <a:pt x="5890" y="2155"/>
                    <a:pt x="5890" y="2166"/>
                  </a:cubicBezTo>
                  <a:cubicBezTo>
                    <a:pt x="5890" y="2166"/>
                    <a:pt x="5879" y="2177"/>
                    <a:pt x="5868" y="2177"/>
                  </a:cubicBezTo>
                  <a:cubicBezTo>
                    <a:pt x="5868" y="2188"/>
                    <a:pt x="5854" y="2188"/>
                    <a:pt x="5843" y="2188"/>
                  </a:cubicBezTo>
                  <a:cubicBezTo>
                    <a:pt x="4401" y="2188"/>
                    <a:pt x="2957" y="2188"/>
                    <a:pt x="1512" y="2177"/>
                  </a:cubicBezTo>
                  <a:lnTo>
                    <a:pt x="1443" y="2177"/>
                  </a:lnTo>
                  <a:lnTo>
                    <a:pt x="1443" y="2144"/>
                  </a:lnTo>
                  <a:close/>
                  <a:moveTo>
                    <a:pt x="5820" y="2375"/>
                  </a:moveTo>
                  <a:cubicBezTo>
                    <a:pt x="5843" y="2375"/>
                    <a:pt x="5868" y="2387"/>
                    <a:pt x="5890" y="2398"/>
                  </a:cubicBezTo>
                  <a:cubicBezTo>
                    <a:pt x="5868" y="2412"/>
                    <a:pt x="5843" y="2423"/>
                    <a:pt x="5820" y="2423"/>
                  </a:cubicBezTo>
                  <a:lnTo>
                    <a:pt x="1501" y="2423"/>
                  </a:lnTo>
                  <a:cubicBezTo>
                    <a:pt x="1479" y="2423"/>
                    <a:pt x="1468" y="2412"/>
                    <a:pt x="1443" y="2398"/>
                  </a:cubicBezTo>
                  <a:cubicBezTo>
                    <a:pt x="1468" y="2387"/>
                    <a:pt x="1479" y="2375"/>
                    <a:pt x="1501" y="2375"/>
                  </a:cubicBezTo>
                  <a:close/>
                  <a:moveTo>
                    <a:pt x="5854" y="2607"/>
                  </a:moveTo>
                  <a:lnTo>
                    <a:pt x="5879" y="2632"/>
                  </a:lnTo>
                  <a:cubicBezTo>
                    <a:pt x="5879" y="2644"/>
                    <a:pt x="5868" y="2655"/>
                    <a:pt x="5854" y="2655"/>
                  </a:cubicBezTo>
                  <a:cubicBezTo>
                    <a:pt x="5850" y="2658"/>
                    <a:pt x="5846" y="2660"/>
                    <a:pt x="5843" y="2660"/>
                  </a:cubicBezTo>
                  <a:cubicBezTo>
                    <a:pt x="5836" y="2660"/>
                    <a:pt x="5831" y="2655"/>
                    <a:pt x="5831" y="2655"/>
                  </a:cubicBezTo>
                  <a:lnTo>
                    <a:pt x="1512" y="2655"/>
                  </a:lnTo>
                  <a:cubicBezTo>
                    <a:pt x="1490" y="2655"/>
                    <a:pt x="1468" y="2644"/>
                    <a:pt x="1443" y="2632"/>
                  </a:cubicBezTo>
                  <a:cubicBezTo>
                    <a:pt x="1468" y="2632"/>
                    <a:pt x="1490" y="2607"/>
                    <a:pt x="1512" y="2607"/>
                  </a:cubicBezTo>
                  <a:close/>
                  <a:moveTo>
                    <a:pt x="5820" y="2842"/>
                  </a:moveTo>
                  <a:cubicBezTo>
                    <a:pt x="5843" y="2853"/>
                    <a:pt x="5868" y="2853"/>
                    <a:pt x="5879" y="2864"/>
                  </a:cubicBezTo>
                  <a:cubicBezTo>
                    <a:pt x="5868" y="2875"/>
                    <a:pt x="5843" y="2887"/>
                    <a:pt x="5831" y="2887"/>
                  </a:cubicBezTo>
                  <a:lnTo>
                    <a:pt x="1524" y="2887"/>
                  </a:lnTo>
                  <a:cubicBezTo>
                    <a:pt x="1514" y="2887"/>
                    <a:pt x="1502" y="2889"/>
                    <a:pt x="1491" y="2889"/>
                  </a:cubicBezTo>
                  <a:cubicBezTo>
                    <a:pt x="1476" y="2889"/>
                    <a:pt x="1462" y="2885"/>
                    <a:pt x="1454" y="2864"/>
                  </a:cubicBezTo>
                  <a:cubicBezTo>
                    <a:pt x="1454" y="2864"/>
                    <a:pt x="1501" y="2842"/>
                    <a:pt x="1524" y="2842"/>
                  </a:cubicBezTo>
                  <a:close/>
                  <a:moveTo>
                    <a:pt x="5850" y="3095"/>
                  </a:moveTo>
                  <a:cubicBezTo>
                    <a:pt x="5867" y="3095"/>
                    <a:pt x="5883" y="3099"/>
                    <a:pt x="5890" y="3121"/>
                  </a:cubicBezTo>
                  <a:cubicBezTo>
                    <a:pt x="5890" y="3121"/>
                    <a:pt x="5843" y="3144"/>
                    <a:pt x="5820" y="3144"/>
                  </a:cubicBezTo>
                  <a:lnTo>
                    <a:pt x="1501" y="3144"/>
                  </a:lnTo>
                  <a:cubicBezTo>
                    <a:pt x="1479" y="3144"/>
                    <a:pt x="1454" y="3132"/>
                    <a:pt x="1431" y="3121"/>
                  </a:cubicBezTo>
                  <a:cubicBezTo>
                    <a:pt x="1454" y="3110"/>
                    <a:pt x="1479" y="3096"/>
                    <a:pt x="1501" y="3096"/>
                  </a:cubicBezTo>
                  <a:lnTo>
                    <a:pt x="5820" y="3096"/>
                  </a:lnTo>
                  <a:cubicBezTo>
                    <a:pt x="5829" y="3096"/>
                    <a:pt x="5839" y="3095"/>
                    <a:pt x="5850" y="3095"/>
                  </a:cubicBezTo>
                  <a:close/>
                  <a:moveTo>
                    <a:pt x="266" y="3320"/>
                  </a:moveTo>
                  <a:cubicBezTo>
                    <a:pt x="303" y="3320"/>
                    <a:pt x="373" y="3459"/>
                    <a:pt x="373" y="3515"/>
                  </a:cubicBezTo>
                  <a:cubicBezTo>
                    <a:pt x="336" y="3493"/>
                    <a:pt x="266" y="3364"/>
                    <a:pt x="266" y="3320"/>
                  </a:cubicBezTo>
                  <a:close/>
                  <a:moveTo>
                    <a:pt x="476" y="3482"/>
                  </a:moveTo>
                  <a:cubicBezTo>
                    <a:pt x="476" y="3529"/>
                    <a:pt x="490" y="3563"/>
                    <a:pt x="501" y="3610"/>
                  </a:cubicBezTo>
                  <a:lnTo>
                    <a:pt x="476" y="3610"/>
                  </a:lnTo>
                  <a:cubicBezTo>
                    <a:pt x="454" y="3574"/>
                    <a:pt x="442" y="3540"/>
                    <a:pt x="442" y="3493"/>
                  </a:cubicBezTo>
                  <a:lnTo>
                    <a:pt x="454" y="3482"/>
                  </a:lnTo>
                  <a:close/>
                  <a:moveTo>
                    <a:pt x="2876" y="3504"/>
                  </a:moveTo>
                  <a:cubicBezTo>
                    <a:pt x="2934" y="3563"/>
                    <a:pt x="2990" y="3610"/>
                    <a:pt x="3049" y="3669"/>
                  </a:cubicBezTo>
                  <a:cubicBezTo>
                    <a:pt x="3004" y="3669"/>
                    <a:pt x="2865" y="3563"/>
                    <a:pt x="2865" y="3515"/>
                  </a:cubicBezTo>
                  <a:lnTo>
                    <a:pt x="2876" y="3504"/>
                  </a:lnTo>
                  <a:close/>
                  <a:moveTo>
                    <a:pt x="5806" y="3767"/>
                  </a:moveTo>
                  <a:cubicBezTo>
                    <a:pt x="5808" y="3767"/>
                    <a:pt x="5809" y="3769"/>
                    <a:pt x="5809" y="3772"/>
                  </a:cubicBezTo>
                  <a:cubicBezTo>
                    <a:pt x="5820" y="3772"/>
                    <a:pt x="5831" y="3783"/>
                    <a:pt x="5843" y="3795"/>
                  </a:cubicBezTo>
                  <a:cubicBezTo>
                    <a:pt x="5831" y="3795"/>
                    <a:pt x="5820" y="3820"/>
                    <a:pt x="5809" y="3820"/>
                  </a:cubicBezTo>
                  <a:lnTo>
                    <a:pt x="5225" y="3820"/>
                  </a:lnTo>
                  <a:cubicBezTo>
                    <a:pt x="5203" y="3820"/>
                    <a:pt x="5192" y="3809"/>
                    <a:pt x="5180" y="3795"/>
                  </a:cubicBezTo>
                  <a:cubicBezTo>
                    <a:pt x="5192" y="3783"/>
                    <a:pt x="5203" y="3772"/>
                    <a:pt x="5225" y="3772"/>
                  </a:cubicBezTo>
                  <a:lnTo>
                    <a:pt x="5798" y="3772"/>
                  </a:lnTo>
                  <a:cubicBezTo>
                    <a:pt x="5798" y="3772"/>
                    <a:pt x="5803" y="3767"/>
                    <a:pt x="5806" y="3767"/>
                  </a:cubicBezTo>
                  <a:close/>
                  <a:moveTo>
                    <a:pt x="5809" y="3982"/>
                  </a:moveTo>
                  <a:cubicBezTo>
                    <a:pt x="5820" y="3982"/>
                    <a:pt x="5831" y="3993"/>
                    <a:pt x="5843" y="4004"/>
                  </a:cubicBezTo>
                  <a:cubicBezTo>
                    <a:pt x="5831" y="4004"/>
                    <a:pt x="5820" y="4018"/>
                    <a:pt x="5809" y="4018"/>
                  </a:cubicBezTo>
                  <a:lnTo>
                    <a:pt x="5518" y="4018"/>
                  </a:lnTo>
                  <a:lnTo>
                    <a:pt x="5518" y="4029"/>
                  </a:lnTo>
                  <a:cubicBezTo>
                    <a:pt x="5412" y="4029"/>
                    <a:pt x="5320" y="4029"/>
                    <a:pt x="5225" y="4018"/>
                  </a:cubicBezTo>
                  <a:cubicBezTo>
                    <a:pt x="5214" y="4018"/>
                    <a:pt x="5203" y="4004"/>
                    <a:pt x="5180" y="4004"/>
                  </a:cubicBezTo>
                  <a:cubicBezTo>
                    <a:pt x="5203" y="3993"/>
                    <a:pt x="5214" y="3982"/>
                    <a:pt x="5225" y="3982"/>
                  </a:cubicBezTo>
                  <a:close/>
                  <a:moveTo>
                    <a:pt x="6832" y="3954"/>
                  </a:moveTo>
                  <a:cubicBezTo>
                    <a:pt x="6836" y="3954"/>
                    <a:pt x="6841" y="3956"/>
                    <a:pt x="6845" y="3959"/>
                  </a:cubicBezTo>
                  <a:lnTo>
                    <a:pt x="6857" y="3971"/>
                  </a:lnTo>
                  <a:cubicBezTo>
                    <a:pt x="6845" y="3982"/>
                    <a:pt x="6845" y="3982"/>
                    <a:pt x="6845" y="3993"/>
                  </a:cubicBezTo>
                  <a:cubicBezTo>
                    <a:pt x="6820" y="4029"/>
                    <a:pt x="6787" y="4063"/>
                    <a:pt x="6762" y="4099"/>
                  </a:cubicBezTo>
                  <a:lnTo>
                    <a:pt x="6750" y="4099"/>
                  </a:lnTo>
                  <a:cubicBezTo>
                    <a:pt x="6739" y="4099"/>
                    <a:pt x="6739" y="4099"/>
                    <a:pt x="6728" y="4110"/>
                  </a:cubicBezTo>
                  <a:lnTo>
                    <a:pt x="6728" y="4088"/>
                  </a:lnTo>
                  <a:lnTo>
                    <a:pt x="6728" y="4074"/>
                  </a:lnTo>
                  <a:cubicBezTo>
                    <a:pt x="6750" y="4029"/>
                    <a:pt x="6787" y="3993"/>
                    <a:pt x="6809" y="3959"/>
                  </a:cubicBezTo>
                  <a:cubicBezTo>
                    <a:pt x="6817" y="3959"/>
                    <a:pt x="6824" y="3954"/>
                    <a:pt x="6832" y="3954"/>
                  </a:cubicBezTo>
                  <a:close/>
                  <a:moveTo>
                    <a:pt x="6577" y="4121"/>
                  </a:moveTo>
                  <a:cubicBezTo>
                    <a:pt x="6552" y="4169"/>
                    <a:pt x="6530" y="4214"/>
                    <a:pt x="6496" y="4272"/>
                  </a:cubicBezTo>
                  <a:cubicBezTo>
                    <a:pt x="6471" y="4214"/>
                    <a:pt x="6519" y="4133"/>
                    <a:pt x="6566" y="4121"/>
                  </a:cubicBezTo>
                  <a:close/>
                  <a:moveTo>
                    <a:pt x="4723" y="5044"/>
                  </a:moveTo>
                  <a:cubicBezTo>
                    <a:pt x="4750" y="5044"/>
                    <a:pt x="4775" y="5060"/>
                    <a:pt x="4795" y="5088"/>
                  </a:cubicBezTo>
                  <a:cubicBezTo>
                    <a:pt x="4784" y="5088"/>
                    <a:pt x="4784" y="5099"/>
                    <a:pt x="4784" y="5099"/>
                  </a:cubicBezTo>
                  <a:cubicBezTo>
                    <a:pt x="4750" y="5088"/>
                    <a:pt x="4714" y="5077"/>
                    <a:pt x="4666" y="5066"/>
                  </a:cubicBezTo>
                  <a:cubicBezTo>
                    <a:pt x="4685" y="5051"/>
                    <a:pt x="4705" y="5044"/>
                    <a:pt x="4723" y="5044"/>
                  </a:cubicBezTo>
                  <a:close/>
                  <a:moveTo>
                    <a:pt x="4532" y="5101"/>
                  </a:moveTo>
                  <a:cubicBezTo>
                    <a:pt x="4556" y="5101"/>
                    <a:pt x="4576" y="5104"/>
                    <a:pt x="4585" y="5110"/>
                  </a:cubicBezTo>
                  <a:cubicBezTo>
                    <a:pt x="4564" y="5134"/>
                    <a:pt x="4497" y="5147"/>
                    <a:pt x="4440" y="5147"/>
                  </a:cubicBezTo>
                  <a:cubicBezTo>
                    <a:pt x="4409" y="5147"/>
                    <a:pt x="4381" y="5143"/>
                    <a:pt x="4365" y="5136"/>
                  </a:cubicBezTo>
                  <a:cubicBezTo>
                    <a:pt x="4391" y="5118"/>
                    <a:pt x="4474" y="5101"/>
                    <a:pt x="4532" y="5101"/>
                  </a:cubicBezTo>
                  <a:close/>
                  <a:moveTo>
                    <a:pt x="2957" y="5136"/>
                  </a:moveTo>
                  <a:cubicBezTo>
                    <a:pt x="3004" y="5147"/>
                    <a:pt x="3049" y="5169"/>
                    <a:pt x="3108" y="5180"/>
                  </a:cubicBezTo>
                  <a:cubicBezTo>
                    <a:pt x="3089" y="5187"/>
                    <a:pt x="3070" y="5190"/>
                    <a:pt x="3053" y="5190"/>
                  </a:cubicBezTo>
                  <a:cubicBezTo>
                    <a:pt x="3008" y="5190"/>
                    <a:pt x="2973" y="5168"/>
                    <a:pt x="2957" y="5136"/>
                  </a:cubicBezTo>
                  <a:close/>
                  <a:moveTo>
                    <a:pt x="3538" y="1"/>
                  </a:moveTo>
                  <a:cubicBezTo>
                    <a:pt x="3434" y="1"/>
                    <a:pt x="3328" y="12"/>
                    <a:pt x="3225" y="37"/>
                  </a:cubicBezTo>
                  <a:cubicBezTo>
                    <a:pt x="3166" y="48"/>
                    <a:pt x="3096" y="59"/>
                    <a:pt x="3038" y="71"/>
                  </a:cubicBezTo>
                  <a:cubicBezTo>
                    <a:pt x="2957" y="93"/>
                    <a:pt x="2865" y="107"/>
                    <a:pt x="2781" y="129"/>
                  </a:cubicBezTo>
                  <a:cubicBezTo>
                    <a:pt x="2677" y="152"/>
                    <a:pt x="2571" y="188"/>
                    <a:pt x="2468" y="210"/>
                  </a:cubicBezTo>
                  <a:cubicBezTo>
                    <a:pt x="2362" y="233"/>
                    <a:pt x="2247" y="258"/>
                    <a:pt x="2141" y="291"/>
                  </a:cubicBezTo>
                  <a:cubicBezTo>
                    <a:pt x="2071" y="316"/>
                    <a:pt x="1990" y="339"/>
                    <a:pt x="1920" y="372"/>
                  </a:cubicBezTo>
                  <a:cubicBezTo>
                    <a:pt x="1887" y="386"/>
                    <a:pt x="1873" y="397"/>
                    <a:pt x="1898" y="431"/>
                  </a:cubicBezTo>
                  <a:cubicBezTo>
                    <a:pt x="1920" y="456"/>
                    <a:pt x="1943" y="479"/>
                    <a:pt x="1957" y="501"/>
                  </a:cubicBezTo>
                  <a:cubicBezTo>
                    <a:pt x="1968" y="512"/>
                    <a:pt x="1968" y="537"/>
                    <a:pt x="1968" y="548"/>
                  </a:cubicBezTo>
                  <a:cubicBezTo>
                    <a:pt x="1951" y="548"/>
                    <a:pt x="1940" y="553"/>
                    <a:pt x="1932" y="553"/>
                  </a:cubicBezTo>
                  <a:cubicBezTo>
                    <a:pt x="1928" y="553"/>
                    <a:pt x="1924" y="552"/>
                    <a:pt x="1920" y="548"/>
                  </a:cubicBezTo>
                  <a:cubicBezTo>
                    <a:pt x="1862" y="526"/>
                    <a:pt x="1803" y="501"/>
                    <a:pt x="1747" y="479"/>
                  </a:cubicBezTo>
                  <a:cubicBezTo>
                    <a:pt x="1732" y="515"/>
                    <a:pt x="1713" y="533"/>
                    <a:pt x="1692" y="533"/>
                  </a:cubicBezTo>
                  <a:cubicBezTo>
                    <a:pt x="1679" y="533"/>
                    <a:pt x="1666" y="526"/>
                    <a:pt x="1652" y="512"/>
                  </a:cubicBezTo>
                  <a:cubicBezTo>
                    <a:pt x="1641" y="506"/>
                    <a:pt x="1626" y="504"/>
                    <a:pt x="1613" y="504"/>
                  </a:cubicBezTo>
                  <a:cubicBezTo>
                    <a:pt x="1600" y="504"/>
                    <a:pt x="1588" y="506"/>
                    <a:pt x="1582" y="512"/>
                  </a:cubicBezTo>
                  <a:cubicBezTo>
                    <a:pt x="1431" y="596"/>
                    <a:pt x="1280" y="666"/>
                    <a:pt x="1130" y="747"/>
                  </a:cubicBezTo>
                  <a:cubicBezTo>
                    <a:pt x="1060" y="780"/>
                    <a:pt x="1012" y="839"/>
                    <a:pt x="954" y="875"/>
                  </a:cubicBezTo>
                  <a:cubicBezTo>
                    <a:pt x="979" y="909"/>
                    <a:pt x="1001" y="931"/>
                    <a:pt x="1023" y="956"/>
                  </a:cubicBezTo>
                  <a:cubicBezTo>
                    <a:pt x="1049" y="990"/>
                    <a:pt x="1035" y="1001"/>
                    <a:pt x="1001" y="1015"/>
                  </a:cubicBezTo>
                  <a:cubicBezTo>
                    <a:pt x="979" y="1026"/>
                    <a:pt x="954" y="1026"/>
                    <a:pt x="931" y="1037"/>
                  </a:cubicBezTo>
                  <a:cubicBezTo>
                    <a:pt x="942" y="1060"/>
                    <a:pt x="954" y="1071"/>
                    <a:pt x="965" y="1085"/>
                  </a:cubicBezTo>
                  <a:cubicBezTo>
                    <a:pt x="1001" y="1129"/>
                    <a:pt x="1049" y="1177"/>
                    <a:pt x="1082" y="1224"/>
                  </a:cubicBezTo>
                  <a:cubicBezTo>
                    <a:pt x="1093" y="1247"/>
                    <a:pt x="1093" y="1269"/>
                    <a:pt x="1104" y="1280"/>
                  </a:cubicBezTo>
                  <a:cubicBezTo>
                    <a:pt x="1090" y="1280"/>
                    <a:pt x="1075" y="1286"/>
                    <a:pt x="1059" y="1286"/>
                  </a:cubicBezTo>
                  <a:cubicBezTo>
                    <a:pt x="1051" y="1286"/>
                    <a:pt x="1043" y="1285"/>
                    <a:pt x="1035" y="1280"/>
                  </a:cubicBezTo>
                  <a:cubicBezTo>
                    <a:pt x="1012" y="1280"/>
                    <a:pt x="990" y="1258"/>
                    <a:pt x="965" y="1247"/>
                  </a:cubicBezTo>
                  <a:cubicBezTo>
                    <a:pt x="920" y="1210"/>
                    <a:pt x="873" y="1177"/>
                    <a:pt x="825" y="1141"/>
                  </a:cubicBezTo>
                  <a:cubicBezTo>
                    <a:pt x="817" y="1133"/>
                    <a:pt x="804" y="1125"/>
                    <a:pt x="789" y="1125"/>
                  </a:cubicBezTo>
                  <a:cubicBezTo>
                    <a:pt x="782" y="1125"/>
                    <a:pt x="776" y="1126"/>
                    <a:pt x="769" y="1129"/>
                  </a:cubicBezTo>
                  <a:cubicBezTo>
                    <a:pt x="711" y="1155"/>
                    <a:pt x="641" y="1177"/>
                    <a:pt x="593" y="1247"/>
                  </a:cubicBezTo>
                  <a:cubicBezTo>
                    <a:pt x="582" y="1269"/>
                    <a:pt x="560" y="1294"/>
                    <a:pt x="523" y="1317"/>
                  </a:cubicBezTo>
                  <a:cubicBezTo>
                    <a:pt x="501" y="1339"/>
                    <a:pt x="465" y="1364"/>
                    <a:pt x="442" y="1386"/>
                  </a:cubicBezTo>
                  <a:cubicBezTo>
                    <a:pt x="373" y="1456"/>
                    <a:pt x="303" y="1515"/>
                    <a:pt x="292" y="1629"/>
                  </a:cubicBezTo>
                  <a:cubicBezTo>
                    <a:pt x="280" y="1713"/>
                    <a:pt x="255" y="1805"/>
                    <a:pt x="185" y="1875"/>
                  </a:cubicBezTo>
                  <a:cubicBezTo>
                    <a:pt x="163" y="1898"/>
                    <a:pt x="163" y="1934"/>
                    <a:pt x="152" y="1956"/>
                  </a:cubicBezTo>
                  <a:cubicBezTo>
                    <a:pt x="116" y="2049"/>
                    <a:pt x="93" y="2144"/>
                    <a:pt x="57" y="2236"/>
                  </a:cubicBezTo>
                  <a:cubicBezTo>
                    <a:pt x="12" y="2328"/>
                    <a:pt x="12" y="2434"/>
                    <a:pt x="1" y="2551"/>
                  </a:cubicBezTo>
                  <a:cubicBezTo>
                    <a:pt x="35" y="2537"/>
                    <a:pt x="57" y="2537"/>
                    <a:pt x="82" y="2526"/>
                  </a:cubicBezTo>
                  <a:cubicBezTo>
                    <a:pt x="93" y="2526"/>
                    <a:pt x="116" y="2537"/>
                    <a:pt x="127" y="2537"/>
                  </a:cubicBezTo>
                  <a:cubicBezTo>
                    <a:pt x="127" y="2551"/>
                    <a:pt x="127" y="2574"/>
                    <a:pt x="116" y="2585"/>
                  </a:cubicBezTo>
                  <a:cubicBezTo>
                    <a:pt x="104" y="2607"/>
                    <a:pt x="93" y="2621"/>
                    <a:pt x="82" y="2632"/>
                  </a:cubicBezTo>
                  <a:cubicBezTo>
                    <a:pt x="57" y="2666"/>
                    <a:pt x="57" y="2713"/>
                    <a:pt x="93" y="2747"/>
                  </a:cubicBezTo>
                  <a:cubicBezTo>
                    <a:pt x="127" y="2794"/>
                    <a:pt x="141" y="2842"/>
                    <a:pt x="104" y="2887"/>
                  </a:cubicBezTo>
                  <a:cubicBezTo>
                    <a:pt x="82" y="2934"/>
                    <a:pt x="82" y="2982"/>
                    <a:pt x="82" y="3040"/>
                  </a:cubicBezTo>
                  <a:lnTo>
                    <a:pt x="82" y="3110"/>
                  </a:lnTo>
                  <a:cubicBezTo>
                    <a:pt x="71" y="3191"/>
                    <a:pt x="93" y="3272"/>
                    <a:pt x="141" y="3353"/>
                  </a:cubicBezTo>
                  <a:cubicBezTo>
                    <a:pt x="163" y="3389"/>
                    <a:pt x="174" y="3423"/>
                    <a:pt x="185" y="3471"/>
                  </a:cubicBezTo>
                  <a:cubicBezTo>
                    <a:pt x="211" y="3540"/>
                    <a:pt x="233" y="3621"/>
                    <a:pt x="266" y="3680"/>
                  </a:cubicBezTo>
                  <a:cubicBezTo>
                    <a:pt x="336" y="3820"/>
                    <a:pt x="420" y="3948"/>
                    <a:pt x="501" y="4074"/>
                  </a:cubicBezTo>
                  <a:cubicBezTo>
                    <a:pt x="508" y="4089"/>
                    <a:pt x="523" y="4095"/>
                    <a:pt x="539" y="4095"/>
                  </a:cubicBezTo>
                  <a:cubicBezTo>
                    <a:pt x="549" y="4095"/>
                    <a:pt x="561" y="4092"/>
                    <a:pt x="571" y="4088"/>
                  </a:cubicBezTo>
                  <a:cubicBezTo>
                    <a:pt x="596" y="4077"/>
                    <a:pt x="621" y="4073"/>
                    <a:pt x="646" y="4073"/>
                  </a:cubicBezTo>
                  <a:cubicBezTo>
                    <a:pt x="678" y="4073"/>
                    <a:pt x="711" y="4080"/>
                    <a:pt x="744" y="4088"/>
                  </a:cubicBezTo>
                  <a:cubicBezTo>
                    <a:pt x="792" y="4088"/>
                    <a:pt x="803" y="4121"/>
                    <a:pt x="780" y="4158"/>
                  </a:cubicBezTo>
                  <a:cubicBezTo>
                    <a:pt x="755" y="4180"/>
                    <a:pt x="733" y="4191"/>
                    <a:pt x="722" y="4214"/>
                  </a:cubicBezTo>
                  <a:cubicBezTo>
                    <a:pt x="711" y="4228"/>
                    <a:pt x="685" y="4250"/>
                    <a:pt x="699" y="4261"/>
                  </a:cubicBezTo>
                  <a:cubicBezTo>
                    <a:pt x="733" y="4320"/>
                    <a:pt x="755" y="4378"/>
                    <a:pt x="825" y="4390"/>
                  </a:cubicBezTo>
                  <a:cubicBezTo>
                    <a:pt x="909" y="4401"/>
                    <a:pt x="965" y="4448"/>
                    <a:pt x="1012" y="4518"/>
                  </a:cubicBezTo>
                  <a:cubicBezTo>
                    <a:pt x="1020" y="4526"/>
                    <a:pt x="1028" y="4534"/>
                    <a:pt x="1037" y="4534"/>
                  </a:cubicBezTo>
                  <a:cubicBezTo>
                    <a:pt x="1041" y="4534"/>
                    <a:pt x="1045" y="4533"/>
                    <a:pt x="1049" y="4529"/>
                  </a:cubicBezTo>
                  <a:cubicBezTo>
                    <a:pt x="1065" y="4522"/>
                    <a:pt x="1080" y="4519"/>
                    <a:pt x="1095" y="4519"/>
                  </a:cubicBezTo>
                  <a:cubicBezTo>
                    <a:pt x="1153" y="4519"/>
                    <a:pt x="1199" y="4568"/>
                    <a:pt x="1244" y="4588"/>
                  </a:cubicBezTo>
                  <a:cubicBezTo>
                    <a:pt x="1280" y="4610"/>
                    <a:pt x="1280" y="4633"/>
                    <a:pt x="1269" y="4669"/>
                  </a:cubicBezTo>
                  <a:cubicBezTo>
                    <a:pt x="1233" y="4716"/>
                    <a:pt x="1244" y="4761"/>
                    <a:pt x="1303" y="4786"/>
                  </a:cubicBezTo>
                  <a:cubicBezTo>
                    <a:pt x="1314" y="4798"/>
                    <a:pt x="1339" y="4798"/>
                    <a:pt x="1362" y="4809"/>
                  </a:cubicBezTo>
                  <a:cubicBezTo>
                    <a:pt x="1490" y="4856"/>
                    <a:pt x="1607" y="4890"/>
                    <a:pt x="1722" y="4971"/>
                  </a:cubicBezTo>
                  <a:cubicBezTo>
                    <a:pt x="1792" y="5029"/>
                    <a:pt x="1887" y="5052"/>
                    <a:pt x="1979" y="5099"/>
                  </a:cubicBezTo>
                  <a:cubicBezTo>
                    <a:pt x="2001" y="5110"/>
                    <a:pt x="2026" y="5122"/>
                    <a:pt x="2049" y="5136"/>
                  </a:cubicBezTo>
                  <a:cubicBezTo>
                    <a:pt x="2108" y="5171"/>
                    <a:pt x="2169" y="5204"/>
                    <a:pt x="2232" y="5204"/>
                  </a:cubicBezTo>
                  <a:cubicBezTo>
                    <a:pt x="2267" y="5204"/>
                    <a:pt x="2302" y="5194"/>
                    <a:pt x="2339" y="5169"/>
                  </a:cubicBezTo>
                  <a:cubicBezTo>
                    <a:pt x="2355" y="5161"/>
                    <a:pt x="2378" y="5153"/>
                    <a:pt x="2394" y="5153"/>
                  </a:cubicBezTo>
                  <a:cubicBezTo>
                    <a:pt x="2400" y="5153"/>
                    <a:pt x="2406" y="5155"/>
                    <a:pt x="2409" y="5158"/>
                  </a:cubicBezTo>
                  <a:cubicBezTo>
                    <a:pt x="2420" y="5169"/>
                    <a:pt x="2420" y="5205"/>
                    <a:pt x="2420" y="5217"/>
                  </a:cubicBezTo>
                  <a:cubicBezTo>
                    <a:pt x="2409" y="5261"/>
                    <a:pt x="2431" y="5275"/>
                    <a:pt x="2457" y="5275"/>
                  </a:cubicBezTo>
                  <a:cubicBezTo>
                    <a:pt x="2468" y="5286"/>
                    <a:pt x="2490" y="5286"/>
                    <a:pt x="2501" y="5286"/>
                  </a:cubicBezTo>
                  <a:cubicBezTo>
                    <a:pt x="2556" y="5286"/>
                    <a:pt x="2604" y="5271"/>
                    <a:pt x="2650" y="5271"/>
                  </a:cubicBezTo>
                  <a:cubicBezTo>
                    <a:pt x="2663" y="5271"/>
                    <a:pt x="2676" y="5272"/>
                    <a:pt x="2689" y="5275"/>
                  </a:cubicBezTo>
                  <a:cubicBezTo>
                    <a:pt x="2781" y="5309"/>
                    <a:pt x="2876" y="5309"/>
                    <a:pt x="2968" y="5320"/>
                  </a:cubicBezTo>
                  <a:cubicBezTo>
                    <a:pt x="3200" y="5320"/>
                    <a:pt x="3446" y="5345"/>
                    <a:pt x="3677" y="5356"/>
                  </a:cubicBezTo>
                  <a:cubicBezTo>
                    <a:pt x="3784" y="5356"/>
                    <a:pt x="3876" y="5367"/>
                    <a:pt x="3982" y="5367"/>
                  </a:cubicBezTo>
                  <a:cubicBezTo>
                    <a:pt x="4085" y="5367"/>
                    <a:pt x="4178" y="5356"/>
                    <a:pt x="4273" y="5345"/>
                  </a:cubicBezTo>
                  <a:cubicBezTo>
                    <a:pt x="4457" y="5320"/>
                    <a:pt x="4655" y="5345"/>
                    <a:pt x="4831" y="5275"/>
                  </a:cubicBezTo>
                  <a:lnTo>
                    <a:pt x="4854" y="5275"/>
                  </a:lnTo>
                  <a:cubicBezTo>
                    <a:pt x="4863" y="5277"/>
                    <a:pt x="4872" y="5278"/>
                    <a:pt x="4880" y="5278"/>
                  </a:cubicBezTo>
                  <a:cubicBezTo>
                    <a:pt x="4923" y="5278"/>
                    <a:pt x="4950" y="5254"/>
                    <a:pt x="4971" y="5217"/>
                  </a:cubicBezTo>
                  <a:cubicBezTo>
                    <a:pt x="4979" y="5190"/>
                    <a:pt x="4999" y="5171"/>
                    <a:pt x="5023" y="5171"/>
                  </a:cubicBezTo>
                  <a:cubicBezTo>
                    <a:pt x="5032" y="5171"/>
                    <a:pt x="5042" y="5174"/>
                    <a:pt x="5052" y="5180"/>
                  </a:cubicBezTo>
                  <a:cubicBezTo>
                    <a:pt x="5082" y="5201"/>
                    <a:pt x="5112" y="5208"/>
                    <a:pt x="5142" y="5208"/>
                  </a:cubicBezTo>
                  <a:cubicBezTo>
                    <a:pt x="5182" y="5208"/>
                    <a:pt x="5222" y="5195"/>
                    <a:pt x="5261" y="5180"/>
                  </a:cubicBezTo>
                  <a:cubicBezTo>
                    <a:pt x="5390" y="5122"/>
                    <a:pt x="5505" y="5066"/>
                    <a:pt x="5633" y="5018"/>
                  </a:cubicBezTo>
                  <a:cubicBezTo>
                    <a:pt x="5728" y="4996"/>
                    <a:pt x="5798" y="4948"/>
                    <a:pt x="5879" y="4912"/>
                  </a:cubicBezTo>
                  <a:cubicBezTo>
                    <a:pt x="5938" y="4890"/>
                    <a:pt x="5982" y="4867"/>
                    <a:pt x="6041" y="4842"/>
                  </a:cubicBezTo>
                  <a:cubicBezTo>
                    <a:pt x="6088" y="4809"/>
                    <a:pt x="6133" y="4772"/>
                    <a:pt x="6192" y="4739"/>
                  </a:cubicBezTo>
                  <a:cubicBezTo>
                    <a:pt x="6228" y="4703"/>
                    <a:pt x="6262" y="4669"/>
                    <a:pt x="6273" y="4610"/>
                  </a:cubicBezTo>
                  <a:cubicBezTo>
                    <a:pt x="6281" y="4561"/>
                    <a:pt x="6289" y="4542"/>
                    <a:pt x="6309" y="4542"/>
                  </a:cubicBezTo>
                  <a:cubicBezTo>
                    <a:pt x="6322" y="4542"/>
                    <a:pt x="6340" y="4550"/>
                    <a:pt x="6368" y="4563"/>
                  </a:cubicBezTo>
                  <a:lnTo>
                    <a:pt x="6401" y="4563"/>
                  </a:lnTo>
                  <a:cubicBezTo>
                    <a:pt x="6449" y="4529"/>
                    <a:pt x="6496" y="4493"/>
                    <a:pt x="6541" y="4459"/>
                  </a:cubicBezTo>
                  <a:cubicBezTo>
                    <a:pt x="6566" y="4448"/>
                    <a:pt x="6588" y="4437"/>
                    <a:pt x="6611" y="4423"/>
                  </a:cubicBezTo>
                  <a:cubicBezTo>
                    <a:pt x="6658" y="4423"/>
                    <a:pt x="6706" y="4412"/>
                    <a:pt x="6750" y="4378"/>
                  </a:cubicBezTo>
                  <a:cubicBezTo>
                    <a:pt x="6879" y="4250"/>
                    <a:pt x="7008" y="4110"/>
                    <a:pt x="7136" y="3982"/>
                  </a:cubicBezTo>
                  <a:cubicBezTo>
                    <a:pt x="7276" y="3842"/>
                    <a:pt x="7368" y="3680"/>
                    <a:pt x="7404" y="3482"/>
                  </a:cubicBezTo>
                  <a:cubicBezTo>
                    <a:pt x="7427" y="3389"/>
                    <a:pt x="7438" y="3295"/>
                    <a:pt x="7449" y="3191"/>
                  </a:cubicBezTo>
                  <a:cubicBezTo>
                    <a:pt x="7460" y="3144"/>
                    <a:pt x="7449" y="3110"/>
                    <a:pt x="7404" y="3074"/>
                  </a:cubicBezTo>
                  <a:cubicBezTo>
                    <a:pt x="7320" y="3015"/>
                    <a:pt x="7320" y="3004"/>
                    <a:pt x="7404" y="2945"/>
                  </a:cubicBezTo>
                  <a:cubicBezTo>
                    <a:pt x="7404" y="2934"/>
                    <a:pt x="7404" y="2934"/>
                    <a:pt x="7415" y="2923"/>
                  </a:cubicBezTo>
                  <a:cubicBezTo>
                    <a:pt x="7390" y="2901"/>
                    <a:pt x="7368" y="2887"/>
                    <a:pt x="7346" y="2864"/>
                  </a:cubicBezTo>
                  <a:cubicBezTo>
                    <a:pt x="7320" y="2853"/>
                    <a:pt x="7298" y="2831"/>
                    <a:pt x="7276" y="2817"/>
                  </a:cubicBezTo>
                  <a:cubicBezTo>
                    <a:pt x="7298" y="2794"/>
                    <a:pt x="7320" y="2772"/>
                    <a:pt x="7346" y="2761"/>
                  </a:cubicBezTo>
                  <a:lnTo>
                    <a:pt x="7357" y="2747"/>
                  </a:lnTo>
                  <a:cubicBezTo>
                    <a:pt x="7415" y="2725"/>
                    <a:pt x="7474" y="2702"/>
                    <a:pt x="7449" y="2621"/>
                  </a:cubicBezTo>
                  <a:cubicBezTo>
                    <a:pt x="7449" y="2621"/>
                    <a:pt x="7460" y="2607"/>
                    <a:pt x="7460" y="2596"/>
                  </a:cubicBezTo>
                  <a:cubicBezTo>
                    <a:pt x="7474" y="2537"/>
                    <a:pt x="7485" y="2468"/>
                    <a:pt x="7496" y="2412"/>
                  </a:cubicBezTo>
                  <a:cubicBezTo>
                    <a:pt x="7496" y="2398"/>
                    <a:pt x="7496" y="2387"/>
                    <a:pt x="7485" y="2375"/>
                  </a:cubicBezTo>
                  <a:cubicBezTo>
                    <a:pt x="7449" y="2225"/>
                    <a:pt x="7415" y="2074"/>
                    <a:pt x="7379" y="1909"/>
                  </a:cubicBezTo>
                  <a:cubicBezTo>
                    <a:pt x="7368" y="1864"/>
                    <a:pt x="7346" y="1839"/>
                    <a:pt x="7298" y="1828"/>
                  </a:cubicBezTo>
                  <a:cubicBezTo>
                    <a:pt x="7276" y="1817"/>
                    <a:pt x="7251" y="1805"/>
                    <a:pt x="7228" y="1794"/>
                  </a:cubicBezTo>
                  <a:cubicBezTo>
                    <a:pt x="7217" y="1783"/>
                    <a:pt x="7195" y="1747"/>
                    <a:pt x="7181" y="1724"/>
                  </a:cubicBezTo>
                  <a:cubicBezTo>
                    <a:pt x="7181" y="1677"/>
                    <a:pt x="7158" y="1643"/>
                    <a:pt x="7125" y="1607"/>
                  </a:cubicBezTo>
                  <a:cubicBezTo>
                    <a:pt x="7111" y="1596"/>
                    <a:pt x="7100" y="1574"/>
                    <a:pt x="7111" y="1548"/>
                  </a:cubicBezTo>
                  <a:cubicBezTo>
                    <a:pt x="7125" y="1504"/>
                    <a:pt x="7125" y="1490"/>
                    <a:pt x="7077" y="1479"/>
                  </a:cubicBezTo>
                  <a:cubicBezTo>
                    <a:pt x="7030" y="1479"/>
                    <a:pt x="7030" y="1456"/>
                    <a:pt x="7055" y="1420"/>
                  </a:cubicBezTo>
                  <a:cubicBezTo>
                    <a:pt x="7066" y="1398"/>
                    <a:pt x="7077" y="1375"/>
                    <a:pt x="7089" y="1350"/>
                  </a:cubicBezTo>
                  <a:cubicBezTo>
                    <a:pt x="7089" y="1339"/>
                    <a:pt x="7100" y="1328"/>
                    <a:pt x="7089" y="1317"/>
                  </a:cubicBezTo>
                  <a:cubicBezTo>
                    <a:pt x="7055" y="1269"/>
                    <a:pt x="7019" y="1210"/>
                    <a:pt x="6971" y="1177"/>
                  </a:cubicBezTo>
                  <a:cubicBezTo>
                    <a:pt x="6890" y="1085"/>
                    <a:pt x="6787" y="1015"/>
                    <a:pt x="6669" y="956"/>
                  </a:cubicBezTo>
                  <a:cubicBezTo>
                    <a:pt x="6640" y="938"/>
                    <a:pt x="6614" y="929"/>
                    <a:pt x="6588" y="929"/>
                  </a:cubicBezTo>
                  <a:cubicBezTo>
                    <a:pt x="6563" y="929"/>
                    <a:pt x="6537" y="938"/>
                    <a:pt x="6507" y="956"/>
                  </a:cubicBezTo>
                  <a:cubicBezTo>
                    <a:pt x="6357" y="1026"/>
                    <a:pt x="6192" y="1107"/>
                    <a:pt x="6041" y="1177"/>
                  </a:cubicBezTo>
                  <a:cubicBezTo>
                    <a:pt x="5982" y="1199"/>
                    <a:pt x="5912" y="1210"/>
                    <a:pt x="5843" y="1236"/>
                  </a:cubicBezTo>
                  <a:cubicBezTo>
                    <a:pt x="5843" y="1236"/>
                    <a:pt x="5820" y="1224"/>
                    <a:pt x="5809" y="1224"/>
                  </a:cubicBezTo>
                  <a:cubicBezTo>
                    <a:pt x="5820" y="1210"/>
                    <a:pt x="5820" y="1199"/>
                    <a:pt x="5831" y="1188"/>
                  </a:cubicBezTo>
                  <a:lnTo>
                    <a:pt x="5843" y="1177"/>
                  </a:lnTo>
                  <a:cubicBezTo>
                    <a:pt x="6030" y="1060"/>
                    <a:pt x="6217" y="945"/>
                    <a:pt x="6412" y="839"/>
                  </a:cubicBezTo>
                  <a:cubicBezTo>
                    <a:pt x="6426" y="828"/>
                    <a:pt x="6449" y="817"/>
                    <a:pt x="6471" y="805"/>
                  </a:cubicBezTo>
                  <a:cubicBezTo>
                    <a:pt x="6449" y="791"/>
                    <a:pt x="6438" y="780"/>
                    <a:pt x="6412" y="769"/>
                  </a:cubicBezTo>
                  <a:cubicBezTo>
                    <a:pt x="6298" y="710"/>
                    <a:pt x="6181" y="666"/>
                    <a:pt x="6063" y="607"/>
                  </a:cubicBezTo>
                  <a:cubicBezTo>
                    <a:pt x="6041" y="596"/>
                    <a:pt x="6019" y="571"/>
                    <a:pt x="5993" y="560"/>
                  </a:cubicBezTo>
                  <a:cubicBezTo>
                    <a:pt x="5938" y="512"/>
                    <a:pt x="5868" y="467"/>
                    <a:pt x="5809" y="442"/>
                  </a:cubicBezTo>
                  <a:lnTo>
                    <a:pt x="5180" y="233"/>
                  </a:lnTo>
                  <a:cubicBezTo>
                    <a:pt x="5168" y="227"/>
                    <a:pt x="5153" y="227"/>
                    <a:pt x="5137" y="227"/>
                  </a:cubicBezTo>
                  <a:cubicBezTo>
                    <a:pt x="5121" y="227"/>
                    <a:pt x="5104" y="227"/>
                    <a:pt x="5085" y="221"/>
                  </a:cubicBezTo>
                  <a:cubicBezTo>
                    <a:pt x="5052" y="221"/>
                    <a:pt x="5016" y="210"/>
                    <a:pt x="4982" y="199"/>
                  </a:cubicBezTo>
                  <a:cubicBezTo>
                    <a:pt x="4971" y="188"/>
                    <a:pt x="4960" y="177"/>
                    <a:pt x="4946" y="177"/>
                  </a:cubicBezTo>
                  <a:cubicBezTo>
                    <a:pt x="4842" y="140"/>
                    <a:pt x="4736" y="118"/>
                    <a:pt x="4633" y="93"/>
                  </a:cubicBezTo>
                  <a:cubicBezTo>
                    <a:pt x="4584" y="85"/>
                    <a:pt x="4537" y="81"/>
                    <a:pt x="4490" y="81"/>
                  </a:cubicBezTo>
                  <a:cubicBezTo>
                    <a:pt x="4404" y="81"/>
                    <a:pt x="4320" y="94"/>
                    <a:pt x="4236" y="118"/>
                  </a:cubicBezTo>
                  <a:cubicBezTo>
                    <a:pt x="4236" y="118"/>
                    <a:pt x="4214" y="118"/>
                    <a:pt x="4214" y="107"/>
                  </a:cubicBezTo>
                  <a:cubicBezTo>
                    <a:pt x="4203" y="107"/>
                    <a:pt x="4214" y="82"/>
                    <a:pt x="4214" y="71"/>
                  </a:cubicBezTo>
                  <a:cubicBezTo>
                    <a:pt x="4225" y="59"/>
                    <a:pt x="4236" y="48"/>
                    <a:pt x="4247" y="23"/>
                  </a:cubicBezTo>
                  <a:cubicBezTo>
                    <a:pt x="4191" y="12"/>
                    <a:pt x="4144" y="12"/>
                    <a:pt x="4097" y="12"/>
                  </a:cubicBezTo>
                  <a:cubicBezTo>
                    <a:pt x="3912" y="12"/>
                    <a:pt x="3725" y="12"/>
                    <a:pt x="353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50"/>
            <p:cNvSpPr/>
            <p:nvPr/>
          </p:nvSpPr>
          <p:spPr>
            <a:xfrm>
              <a:off x="678436" y="2270870"/>
              <a:ext cx="567092" cy="406049"/>
            </a:xfrm>
            <a:custGeom>
              <a:avLst/>
              <a:gdLst/>
              <a:ahLst/>
              <a:cxnLst/>
              <a:rect l="l" t="t" r="r" b="b"/>
              <a:pathLst>
                <a:path w="7497" h="5368" extrusionOk="0">
                  <a:moveTo>
                    <a:pt x="3714" y="129"/>
                  </a:moveTo>
                  <a:lnTo>
                    <a:pt x="3714" y="129"/>
                  </a:lnTo>
                  <a:cubicBezTo>
                    <a:pt x="3703" y="177"/>
                    <a:pt x="3666" y="233"/>
                    <a:pt x="3619" y="258"/>
                  </a:cubicBezTo>
                  <a:cubicBezTo>
                    <a:pt x="3633" y="199"/>
                    <a:pt x="3666" y="152"/>
                    <a:pt x="3714" y="129"/>
                  </a:cubicBezTo>
                  <a:close/>
                  <a:moveTo>
                    <a:pt x="3353" y="303"/>
                  </a:moveTo>
                  <a:lnTo>
                    <a:pt x="3353" y="303"/>
                  </a:lnTo>
                  <a:cubicBezTo>
                    <a:pt x="3387" y="339"/>
                    <a:pt x="3434" y="361"/>
                    <a:pt x="3468" y="386"/>
                  </a:cubicBezTo>
                  <a:cubicBezTo>
                    <a:pt x="3457" y="386"/>
                    <a:pt x="3457" y="397"/>
                    <a:pt x="3457" y="397"/>
                  </a:cubicBezTo>
                  <a:cubicBezTo>
                    <a:pt x="3409" y="397"/>
                    <a:pt x="3353" y="361"/>
                    <a:pt x="3353" y="303"/>
                  </a:cubicBezTo>
                  <a:close/>
                  <a:moveTo>
                    <a:pt x="5403" y="413"/>
                  </a:moveTo>
                  <a:cubicBezTo>
                    <a:pt x="5445" y="413"/>
                    <a:pt x="5482" y="439"/>
                    <a:pt x="5518" y="467"/>
                  </a:cubicBezTo>
                  <a:cubicBezTo>
                    <a:pt x="5460" y="467"/>
                    <a:pt x="5401" y="456"/>
                    <a:pt x="5365" y="420"/>
                  </a:cubicBezTo>
                  <a:cubicBezTo>
                    <a:pt x="5378" y="415"/>
                    <a:pt x="5391" y="413"/>
                    <a:pt x="5403" y="413"/>
                  </a:cubicBezTo>
                  <a:close/>
                  <a:moveTo>
                    <a:pt x="5599" y="526"/>
                  </a:moveTo>
                  <a:cubicBezTo>
                    <a:pt x="5692" y="560"/>
                    <a:pt x="5798" y="607"/>
                    <a:pt x="5912" y="641"/>
                  </a:cubicBezTo>
                  <a:cubicBezTo>
                    <a:pt x="5905" y="646"/>
                    <a:pt x="5894" y="649"/>
                    <a:pt x="5879" y="649"/>
                  </a:cubicBezTo>
                  <a:cubicBezTo>
                    <a:pt x="5797" y="649"/>
                    <a:pt x="5617" y="575"/>
                    <a:pt x="5588" y="537"/>
                  </a:cubicBezTo>
                  <a:cubicBezTo>
                    <a:pt x="5588" y="537"/>
                    <a:pt x="5588" y="526"/>
                    <a:pt x="5599" y="526"/>
                  </a:cubicBezTo>
                  <a:close/>
                  <a:moveTo>
                    <a:pt x="5681" y="699"/>
                  </a:moveTo>
                  <a:cubicBezTo>
                    <a:pt x="5703" y="736"/>
                    <a:pt x="5739" y="758"/>
                    <a:pt x="5762" y="780"/>
                  </a:cubicBezTo>
                  <a:cubicBezTo>
                    <a:pt x="5755" y="782"/>
                    <a:pt x="5749" y="782"/>
                    <a:pt x="5744" y="782"/>
                  </a:cubicBezTo>
                  <a:cubicBezTo>
                    <a:pt x="5705" y="782"/>
                    <a:pt x="5678" y="752"/>
                    <a:pt x="5658" y="710"/>
                  </a:cubicBezTo>
                  <a:cubicBezTo>
                    <a:pt x="5669" y="710"/>
                    <a:pt x="5669" y="699"/>
                    <a:pt x="5681" y="699"/>
                  </a:cubicBezTo>
                  <a:close/>
                  <a:moveTo>
                    <a:pt x="1711" y="1666"/>
                  </a:moveTo>
                  <a:cubicBezTo>
                    <a:pt x="1733" y="1688"/>
                    <a:pt x="1769" y="1713"/>
                    <a:pt x="1817" y="1747"/>
                  </a:cubicBezTo>
                  <a:cubicBezTo>
                    <a:pt x="1809" y="1748"/>
                    <a:pt x="1802" y="1749"/>
                    <a:pt x="1794" y="1749"/>
                  </a:cubicBezTo>
                  <a:cubicBezTo>
                    <a:pt x="1744" y="1749"/>
                    <a:pt x="1700" y="1718"/>
                    <a:pt x="1700" y="1677"/>
                  </a:cubicBezTo>
                  <a:lnTo>
                    <a:pt x="1711" y="1666"/>
                  </a:lnTo>
                  <a:close/>
                  <a:moveTo>
                    <a:pt x="1862" y="1666"/>
                  </a:moveTo>
                  <a:cubicBezTo>
                    <a:pt x="1862" y="1699"/>
                    <a:pt x="1862" y="1736"/>
                    <a:pt x="1873" y="1769"/>
                  </a:cubicBezTo>
                  <a:lnTo>
                    <a:pt x="1850" y="1769"/>
                  </a:lnTo>
                  <a:cubicBezTo>
                    <a:pt x="1839" y="1736"/>
                    <a:pt x="1839" y="1699"/>
                    <a:pt x="1839" y="1666"/>
                  </a:cubicBezTo>
                  <a:close/>
                  <a:moveTo>
                    <a:pt x="5857" y="1901"/>
                  </a:moveTo>
                  <a:cubicBezTo>
                    <a:pt x="5880" y="1901"/>
                    <a:pt x="5904" y="1913"/>
                    <a:pt x="5924" y="1934"/>
                  </a:cubicBezTo>
                  <a:lnTo>
                    <a:pt x="5924" y="1945"/>
                  </a:lnTo>
                  <a:cubicBezTo>
                    <a:pt x="5890" y="1934"/>
                    <a:pt x="5854" y="1934"/>
                    <a:pt x="5809" y="1923"/>
                  </a:cubicBezTo>
                  <a:cubicBezTo>
                    <a:pt x="5823" y="1907"/>
                    <a:pt x="5840" y="1901"/>
                    <a:pt x="5857" y="1901"/>
                  </a:cubicBezTo>
                  <a:close/>
                  <a:moveTo>
                    <a:pt x="5627" y="1970"/>
                  </a:moveTo>
                  <a:cubicBezTo>
                    <a:pt x="5724" y="1970"/>
                    <a:pt x="5877" y="1989"/>
                    <a:pt x="5901" y="2015"/>
                  </a:cubicBezTo>
                  <a:cubicBezTo>
                    <a:pt x="5784" y="2015"/>
                    <a:pt x="5669" y="2015"/>
                    <a:pt x="5552" y="1979"/>
                  </a:cubicBezTo>
                  <a:cubicBezTo>
                    <a:pt x="5562" y="1973"/>
                    <a:pt x="5591" y="1970"/>
                    <a:pt x="5627" y="1970"/>
                  </a:cubicBezTo>
                  <a:close/>
                  <a:moveTo>
                    <a:pt x="5868" y="2144"/>
                  </a:moveTo>
                  <a:cubicBezTo>
                    <a:pt x="5879" y="2144"/>
                    <a:pt x="5890" y="2155"/>
                    <a:pt x="5890" y="2166"/>
                  </a:cubicBezTo>
                  <a:cubicBezTo>
                    <a:pt x="5890" y="2166"/>
                    <a:pt x="5879" y="2177"/>
                    <a:pt x="5868" y="2177"/>
                  </a:cubicBezTo>
                  <a:cubicBezTo>
                    <a:pt x="5868" y="2188"/>
                    <a:pt x="5854" y="2188"/>
                    <a:pt x="5843" y="2188"/>
                  </a:cubicBezTo>
                  <a:cubicBezTo>
                    <a:pt x="4401" y="2188"/>
                    <a:pt x="2957" y="2188"/>
                    <a:pt x="1512" y="2177"/>
                  </a:cubicBezTo>
                  <a:lnTo>
                    <a:pt x="1443" y="2177"/>
                  </a:lnTo>
                  <a:lnTo>
                    <a:pt x="1443" y="2144"/>
                  </a:lnTo>
                  <a:close/>
                  <a:moveTo>
                    <a:pt x="5820" y="2375"/>
                  </a:moveTo>
                  <a:cubicBezTo>
                    <a:pt x="5843" y="2375"/>
                    <a:pt x="5868" y="2387"/>
                    <a:pt x="5890" y="2398"/>
                  </a:cubicBezTo>
                  <a:cubicBezTo>
                    <a:pt x="5868" y="2412"/>
                    <a:pt x="5843" y="2423"/>
                    <a:pt x="5820" y="2423"/>
                  </a:cubicBezTo>
                  <a:lnTo>
                    <a:pt x="1501" y="2423"/>
                  </a:lnTo>
                  <a:cubicBezTo>
                    <a:pt x="1479" y="2423"/>
                    <a:pt x="1468" y="2412"/>
                    <a:pt x="1443" y="2398"/>
                  </a:cubicBezTo>
                  <a:cubicBezTo>
                    <a:pt x="1468" y="2387"/>
                    <a:pt x="1479" y="2375"/>
                    <a:pt x="1501" y="2375"/>
                  </a:cubicBezTo>
                  <a:close/>
                  <a:moveTo>
                    <a:pt x="5854" y="2607"/>
                  </a:moveTo>
                  <a:lnTo>
                    <a:pt x="5879" y="2632"/>
                  </a:lnTo>
                  <a:cubicBezTo>
                    <a:pt x="5879" y="2644"/>
                    <a:pt x="5868" y="2655"/>
                    <a:pt x="5854" y="2655"/>
                  </a:cubicBezTo>
                  <a:cubicBezTo>
                    <a:pt x="5850" y="2658"/>
                    <a:pt x="5846" y="2660"/>
                    <a:pt x="5843" y="2660"/>
                  </a:cubicBezTo>
                  <a:cubicBezTo>
                    <a:pt x="5836" y="2660"/>
                    <a:pt x="5831" y="2655"/>
                    <a:pt x="5831" y="2655"/>
                  </a:cubicBezTo>
                  <a:lnTo>
                    <a:pt x="1512" y="2655"/>
                  </a:lnTo>
                  <a:cubicBezTo>
                    <a:pt x="1490" y="2655"/>
                    <a:pt x="1468" y="2644"/>
                    <a:pt x="1443" y="2632"/>
                  </a:cubicBezTo>
                  <a:cubicBezTo>
                    <a:pt x="1468" y="2632"/>
                    <a:pt x="1490" y="2607"/>
                    <a:pt x="1512" y="2607"/>
                  </a:cubicBezTo>
                  <a:close/>
                  <a:moveTo>
                    <a:pt x="5820" y="2842"/>
                  </a:moveTo>
                  <a:cubicBezTo>
                    <a:pt x="5843" y="2853"/>
                    <a:pt x="5868" y="2853"/>
                    <a:pt x="5879" y="2864"/>
                  </a:cubicBezTo>
                  <a:cubicBezTo>
                    <a:pt x="5868" y="2875"/>
                    <a:pt x="5843" y="2887"/>
                    <a:pt x="5831" y="2887"/>
                  </a:cubicBezTo>
                  <a:lnTo>
                    <a:pt x="1524" y="2887"/>
                  </a:lnTo>
                  <a:cubicBezTo>
                    <a:pt x="1514" y="2887"/>
                    <a:pt x="1502" y="2889"/>
                    <a:pt x="1491" y="2889"/>
                  </a:cubicBezTo>
                  <a:cubicBezTo>
                    <a:pt x="1476" y="2889"/>
                    <a:pt x="1462" y="2885"/>
                    <a:pt x="1454" y="2864"/>
                  </a:cubicBezTo>
                  <a:cubicBezTo>
                    <a:pt x="1454" y="2864"/>
                    <a:pt x="1501" y="2842"/>
                    <a:pt x="1524" y="2842"/>
                  </a:cubicBezTo>
                  <a:close/>
                  <a:moveTo>
                    <a:pt x="5850" y="3095"/>
                  </a:moveTo>
                  <a:cubicBezTo>
                    <a:pt x="5867" y="3095"/>
                    <a:pt x="5883" y="3099"/>
                    <a:pt x="5890" y="3121"/>
                  </a:cubicBezTo>
                  <a:cubicBezTo>
                    <a:pt x="5890" y="3121"/>
                    <a:pt x="5843" y="3144"/>
                    <a:pt x="5820" y="3144"/>
                  </a:cubicBezTo>
                  <a:lnTo>
                    <a:pt x="1501" y="3144"/>
                  </a:lnTo>
                  <a:cubicBezTo>
                    <a:pt x="1479" y="3144"/>
                    <a:pt x="1454" y="3132"/>
                    <a:pt x="1431" y="3121"/>
                  </a:cubicBezTo>
                  <a:cubicBezTo>
                    <a:pt x="1454" y="3110"/>
                    <a:pt x="1479" y="3096"/>
                    <a:pt x="1501" y="3096"/>
                  </a:cubicBezTo>
                  <a:lnTo>
                    <a:pt x="5820" y="3096"/>
                  </a:lnTo>
                  <a:cubicBezTo>
                    <a:pt x="5829" y="3096"/>
                    <a:pt x="5839" y="3095"/>
                    <a:pt x="5850" y="3095"/>
                  </a:cubicBezTo>
                  <a:close/>
                  <a:moveTo>
                    <a:pt x="266" y="3320"/>
                  </a:moveTo>
                  <a:cubicBezTo>
                    <a:pt x="303" y="3320"/>
                    <a:pt x="373" y="3459"/>
                    <a:pt x="373" y="3515"/>
                  </a:cubicBezTo>
                  <a:cubicBezTo>
                    <a:pt x="336" y="3493"/>
                    <a:pt x="266" y="3364"/>
                    <a:pt x="266" y="3320"/>
                  </a:cubicBezTo>
                  <a:close/>
                  <a:moveTo>
                    <a:pt x="476" y="3482"/>
                  </a:moveTo>
                  <a:cubicBezTo>
                    <a:pt x="476" y="3529"/>
                    <a:pt x="490" y="3563"/>
                    <a:pt x="501" y="3610"/>
                  </a:cubicBezTo>
                  <a:lnTo>
                    <a:pt x="476" y="3610"/>
                  </a:lnTo>
                  <a:cubicBezTo>
                    <a:pt x="454" y="3574"/>
                    <a:pt x="442" y="3540"/>
                    <a:pt x="442" y="3493"/>
                  </a:cubicBezTo>
                  <a:lnTo>
                    <a:pt x="454" y="3482"/>
                  </a:lnTo>
                  <a:close/>
                  <a:moveTo>
                    <a:pt x="2876" y="3504"/>
                  </a:moveTo>
                  <a:cubicBezTo>
                    <a:pt x="2934" y="3563"/>
                    <a:pt x="2990" y="3610"/>
                    <a:pt x="3049" y="3669"/>
                  </a:cubicBezTo>
                  <a:cubicBezTo>
                    <a:pt x="3004" y="3669"/>
                    <a:pt x="2865" y="3563"/>
                    <a:pt x="2865" y="3515"/>
                  </a:cubicBezTo>
                  <a:lnTo>
                    <a:pt x="2876" y="3504"/>
                  </a:lnTo>
                  <a:close/>
                  <a:moveTo>
                    <a:pt x="5806" y="3767"/>
                  </a:moveTo>
                  <a:cubicBezTo>
                    <a:pt x="5808" y="3767"/>
                    <a:pt x="5809" y="3769"/>
                    <a:pt x="5809" y="3772"/>
                  </a:cubicBezTo>
                  <a:cubicBezTo>
                    <a:pt x="5820" y="3772"/>
                    <a:pt x="5831" y="3783"/>
                    <a:pt x="5843" y="3795"/>
                  </a:cubicBezTo>
                  <a:cubicBezTo>
                    <a:pt x="5831" y="3795"/>
                    <a:pt x="5820" y="3820"/>
                    <a:pt x="5809" y="3820"/>
                  </a:cubicBezTo>
                  <a:lnTo>
                    <a:pt x="5225" y="3820"/>
                  </a:lnTo>
                  <a:cubicBezTo>
                    <a:pt x="5203" y="3820"/>
                    <a:pt x="5192" y="3809"/>
                    <a:pt x="5180" y="3795"/>
                  </a:cubicBezTo>
                  <a:cubicBezTo>
                    <a:pt x="5192" y="3783"/>
                    <a:pt x="5203" y="3772"/>
                    <a:pt x="5225" y="3772"/>
                  </a:cubicBezTo>
                  <a:lnTo>
                    <a:pt x="5798" y="3772"/>
                  </a:lnTo>
                  <a:cubicBezTo>
                    <a:pt x="5798" y="3772"/>
                    <a:pt x="5803" y="3767"/>
                    <a:pt x="5806" y="3767"/>
                  </a:cubicBezTo>
                  <a:close/>
                  <a:moveTo>
                    <a:pt x="5809" y="3982"/>
                  </a:moveTo>
                  <a:cubicBezTo>
                    <a:pt x="5820" y="3982"/>
                    <a:pt x="5831" y="3993"/>
                    <a:pt x="5843" y="4004"/>
                  </a:cubicBezTo>
                  <a:cubicBezTo>
                    <a:pt x="5831" y="4004"/>
                    <a:pt x="5820" y="4018"/>
                    <a:pt x="5809" y="4018"/>
                  </a:cubicBezTo>
                  <a:lnTo>
                    <a:pt x="5518" y="4018"/>
                  </a:lnTo>
                  <a:lnTo>
                    <a:pt x="5518" y="4029"/>
                  </a:lnTo>
                  <a:cubicBezTo>
                    <a:pt x="5412" y="4029"/>
                    <a:pt x="5320" y="4029"/>
                    <a:pt x="5225" y="4018"/>
                  </a:cubicBezTo>
                  <a:cubicBezTo>
                    <a:pt x="5214" y="4018"/>
                    <a:pt x="5203" y="4004"/>
                    <a:pt x="5180" y="4004"/>
                  </a:cubicBezTo>
                  <a:cubicBezTo>
                    <a:pt x="5203" y="3993"/>
                    <a:pt x="5214" y="3982"/>
                    <a:pt x="5225" y="3982"/>
                  </a:cubicBezTo>
                  <a:close/>
                  <a:moveTo>
                    <a:pt x="6832" y="3954"/>
                  </a:moveTo>
                  <a:cubicBezTo>
                    <a:pt x="6836" y="3954"/>
                    <a:pt x="6841" y="3956"/>
                    <a:pt x="6845" y="3959"/>
                  </a:cubicBezTo>
                  <a:lnTo>
                    <a:pt x="6857" y="3971"/>
                  </a:lnTo>
                  <a:cubicBezTo>
                    <a:pt x="6845" y="3982"/>
                    <a:pt x="6845" y="3982"/>
                    <a:pt x="6845" y="3993"/>
                  </a:cubicBezTo>
                  <a:cubicBezTo>
                    <a:pt x="6820" y="4029"/>
                    <a:pt x="6787" y="4063"/>
                    <a:pt x="6762" y="4099"/>
                  </a:cubicBezTo>
                  <a:lnTo>
                    <a:pt x="6750" y="4099"/>
                  </a:lnTo>
                  <a:cubicBezTo>
                    <a:pt x="6739" y="4099"/>
                    <a:pt x="6739" y="4099"/>
                    <a:pt x="6728" y="4110"/>
                  </a:cubicBezTo>
                  <a:lnTo>
                    <a:pt x="6728" y="4088"/>
                  </a:lnTo>
                  <a:lnTo>
                    <a:pt x="6728" y="4074"/>
                  </a:lnTo>
                  <a:cubicBezTo>
                    <a:pt x="6750" y="4029"/>
                    <a:pt x="6787" y="3993"/>
                    <a:pt x="6809" y="3959"/>
                  </a:cubicBezTo>
                  <a:cubicBezTo>
                    <a:pt x="6817" y="3959"/>
                    <a:pt x="6824" y="3954"/>
                    <a:pt x="6832" y="3954"/>
                  </a:cubicBezTo>
                  <a:close/>
                  <a:moveTo>
                    <a:pt x="6577" y="4121"/>
                  </a:moveTo>
                  <a:cubicBezTo>
                    <a:pt x="6552" y="4169"/>
                    <a:pt x="6530" y="4214"/>
                    <a:pt x="6496" y="4272"/>
                  </a:cubicBezTo>
                  <a:cubicBezTo>
                    <a:pt x="6471" y="4214"/>
                    <a:pt x="6519" y="4133"/>
                    <a:pt x="6566" y="4121"/>
                  </a:cubicBezTo>
                  <a:close/>
                  <a:moveTo>
                    <a:pt x="4723" y="5044"/>
                  </a:moveTo>
                  <a:cubicBezTo>
                    <a:pt x="4750" y="5044"/>
                    <a:pt x="4775" y="5060"/>
                    <a:pt x="4795" y="5088"/>
                  </a:cubicBezTo>
                  <a:cubicBezTo>
                    <a:pt x="4784" y="5088"/>
                    <a:pt x="4784" y="5099"/>
                    <a:pt x="4784" y="5099"/>
                  </a:cubicBezTo>
                  <a:cubicBezTo>
                    <a:pt x="4750" y="5088"/>
                    <a:pt x="4714" y="5077"/>
                    <a:pt x="4666" y="5066"/>
                  </a:cubicBezTo>
                  <a:cubicBezTo>
                    <a:pt x="4685" y="5051"/>
                    <a:pt x="4705" y="5044"/>
                    <a:pt x="4723" y="5044"/>
                  </a:cubicBezTo>
                  <a:close/>
                  <a:moveTo>
                    <a:pt x="4532" y="5101"/>
                  </a:moveTo>
                  <a:cubicBezTo>
                    <a:pt x="4556" y="5101"/>
                    <a:pt x="4576" y="5104"/>
                    <a:pt x="4585" y="5110"/>
                  </a:cubicBezTo>
                  <a:cubicBezTo>
                    <a:pt x="4564" y="5134"/>
                    <a:pt x="4497" y="5147"/>
                    <a:pt x="4440" y="5147"/>
                  </a:cubicBezTo>
                  <a:cubicBezTo>
                    <a:pt x="4409" y="5147"/>
                    <a:pt x="4381" y="5143"/>
                    <a:pt x="4365" y="5136"/>
                  </a:cubicBezTo>
                  <a:cubicBezTo>
                    <a:pt x="4391" y="5118"/>
                    <a:pt x="4474" y="5101"/>
                    <a:pt x="4532" y="5101"/>
                  </a:cubicBezTo>
                  <a:close/>
                  <a:moveTo>
                    <a:pt x="2957" y="5136"/>
                  </a:moveTo>
                  <a:cubicBezTo>
                    <a:pt x="3004" y="5147"/>
                    <a:pt x="3049" y="5169"/>
                    <a:pt x="3108" y="5180"/>
                  </a:cubicBezTo>
                  <a:cubicBezTo>
                    <a:pt x="3089" y="5187"/>
                    <a:pt x="3070" y="5190"/>
                    <a:pt x="3053" y="5190"/>
                  </a:cubicBezTo>
                  <a:cubicBezTo>
                    <a:pt x="3008" y="5190"/>
                    <a:pt x="2973" y="5168"/>
                    <a:pt x="2957" y="5136"/>
                  </a:cubicBezTo>
                  <a:close/>
                  <a:moveTo>
                    <a:pt x="3538" y="1"/>
                  </a:moveTo>
                  <a:cubicBezTo>
                    <a:pt x="3434" y="1"/>
                    <a:pt x="3328" y="12"/>
                    <a:pt x="3225" y="37"/>
                  </a:cubicBezTo>
                  <a:cubicBezTo>
                    <a:pt x="3166" y="48"/>
                    <a:pt x="3096" y="59"/>
                    <a:pt x="3038" y="71"/>
                  </a:cubicBezTo>
                  <a:cubicBezTo>
                    <a:pt x="2957" y="93"/>
                    <a:pt x="2865" y="107"/>
                    <a:pt x="2781" y="129"/>
                  </a:cubicBezTo>
                  <a:cubicBezTo>
                    <a:pt x="2677" y="152"/>
                    <a:pt x="2571" y="188"/>
                    <a:pt x="2468" y="210"/>
                  </a:cubicBezTo>
                  <a:cubicBezTo>
                    <a:pt x="2362" y="233"/>
                    <a:pt x="2247" y="258"/>
                    <a:pt x="2141" y="291"/>
                  </a:cubicBezTo>
                  <a:cubicBezTo>
                    <a:pt x="2071" y="316"/>
                    <a:pt x="1990" y="339"/>
                    <a:pt x="1920" y="372"/>
                  </a:cubicBezTo>
                  <a:cubicBezTo>
                    <a:pt x="1887" y="386"/>
                    <a:pt x="1873" y="397"/>
                    <a:pt x="1898" y="431"/>
                  </a:cubicBezTo>
                  <a:cubicBezTo>
                    <a:pt x="1920" y="456"/>
                    <a:pt x="1943" y="479"/>
                    <a:pt x="1957" y="501"/>
                  </a:cubicBezTo>
                  <a:cubicBezTo>
                    <a:pt x="1968" y="512"/>
                    <a:pt x="1968" y="537"/>
                    <a:pt x="1968" y="548"/>
                  </a:cubicBezTo>
                  <a:cubicBezTo>
                    <a:pt x="1951" y="548"/>
                    <a:pt x="1940" y="553"/>
                    <a:pt x="1932" y="553"/>
                  </a:cubicBezTo>
                  <a:cubicBezTo>
                    <a:pt x="1928" y="553"/>
                    <a:pt x="1924" y="552"/>
                    <a:pt x="1920" y="548"/>
                  </a:cubicBezTo>
                  <a:cubicBezTo>
                    <a:pt x="1862" y="526"/>
                    <a:pt x="1803" y="501"/>
                    <a:pt x="1747" y="479"/>
                  </a:cubicBezTo>
                  <a:cubicBezTo>
                    <a:pt x="1732" y="515"/>
                    <a:pt x="1713" y="533"/>
                    <a:pt x="1692" y="533"/>
                  </a:cubicBezTo>
                  <a:cubicBezTo>
                    <a:pt x="1679" y="533"/>
                    <a:pt x="1666" y="526"/>
                    <a:pt x="1652" y="512"/>
                  </a:cubicBezTo>
                  <a:cubicBezTo>
                    <a:pt x="1641" y="506"/>
                    <a:pt x="1626" y="504"/>
                    <a:pt x="1613" y="504"/>
                  </a:cubicBezTo>
                  <a:cubicBezTo>
                    <a:pt x="1600" y="504"/>
                    <a:pt x="1588" y="506"/>
                    <a:pt x="1582" y="512"/>
                  </a:cubicBezTo>
                  <a:cubicBezTo>
                    <a:pt x="1431" y="596"/>
                    <a:pt x="1280" y="666"/>
                    <a:pt x="1130" y="747"/>
                  </a:cubicBezTo>
                  <a:cubicBezTo>
                    <a:pt x="1060" y="780"/>
                    <a:pt x="1012" y="839"/>
                    <a:pt x="954" y="875"/>
                  </a:cubicBezTo>
                  <a:cubicBezTo>
                    <a:pt x="979" y="909"/>
                    <a:pt x="1001" y="931"/>
                    <a:pt x="1023" y="956"/>
                  </a:cubicBezTo>
                  <a:cubicBezTo>
                    <a:pt x="1049" y="990"/>
                    <a:pt x="1035" y="1001"/>
                    <a:pt x="1001" y="1015"/>
                  </a:cubicBezTo>
                  <a:cubicBezTo>
                    <a:pt x="979" y="1026"/>
                    <a:pt x="954" y="1026"/>
                    <a:pt x="931" y="1037"/>
                  </a:cubicBezTo>
                  <a:cubicBezTo>
                    <a:pt x="942" y="1060"/>
                    <a:pt x="954" y="1071"/>
                    <a:pt x="965" y="1085"/>
                  </a:cubicBezTo>
                  <a:cubicBezTo>
                    <a:pt x="1001" y="1129"/>
                    <a:pt x="1049" y="1177"/>
                    <a:pt x="1082" y="1224"/>
                  </a:cubicBezTo>
                  <a:cubicBezTo>
                    <a:pt x="1093" y="1247"/>
                    <a:pt x="1093" y="1269"/>
                    <a:pt x="1104" y="1280"/>
                  </a:cubicBezTo>
                  <a:cubicBezTo>
                    <a:pt x="1090" y="1280"/>
                    <a:pt x="1075" y="1286"/>
                    <a:pt x="1059" y="1286"/>
                  </a:cubicBezTo>
                  <a:cubicBezTo>
                    <a:pt x="1051" y="1286"/>
                    <a:pt x="1043" y="1285"/>
                    <a:pt x="1035" y="1280"/>
                  </a:cubicBezTo>
                  <a:cubicBezTo>
                    <a:pt x="1012" y="1280"/>
                    <a:pt x="990" y="1258"/>
                    <a:pt x="965" y="1247"/>
                  </a:cubicBezTo>
                  <a:cubicBezTo>
                    <a:pt x="920" y="1210"/>
                    <a:pt x="873" y="1177"/>
                    <a:pt x="825" y="1141"/>
                  </a:cubicBezTo>
                  <a:cubicBezTo>
                    <a:pt x="817" y="1133"/>
                    <a:pt x="804" y="1125"/>
                    <a:pt x="789" y="1125"/>
                  </a:cubicBezTo>
                  <a:cubicBezTo>
                    <a:pt x="782" y="1125"/>
                    <a:pt x="776" y="1126"/>
                    <a:pt x="769" y="1129"/>
                  </a:cubicBezTo>
                  <a:cubicBezTo>
                    <a:pt x="711" y="1155"/>
                    <a:pt x="641" y="1177"/>
                    <a:pt x="593" y="1247"/>
                  </a:cubicBezTo>
                  <a:cubicBezTo>
                    <a:pt x="582" y="1269"/>
                    <a:pt x="560" y="1294"/>
                    <a:pt x="523" y="1317"/>
                  </a:cubicBezTo>
                  <a:cubicBezTo>
                    <a:pt x="501" y="1339"/>
                    <a:pt x="465" y="1364"/>
                    <a:pt x="442" y="1386"/>
                  </a:cubicBezTo>
                  <a:cubicBezTo>
                    <a:pt x="373" y="1456"/>
                    <a:pt x="303" y="1515"/>
                    <a:pt x="292" y="1629"/>
                  </a:cubicBezTo>
                  <a:cubicBezTo>
                    <a:pt x="280" y="1713"/>
                    <a:pt x="255" y="1805"/>
                    <a:pt x="185" y="1875"/>
                  </a:cubicBezTo>
                  <a:cubicBezTo>
                    <a:pt x="163" y="1898"/>
                    <a:pt x="163" y="1934"/>
                    <a:pt x="152" y="1956"/>
                  </a:cubicBezTo>
                  <a:cubicBezTo>
                    <a:pt x="116" y="2049"/>
                    <a:pt x="93" y="2144"/>
                    <a:pt x="57" y="2236"/>
                  </a:cubicBezTo>
                  <a:cubicBezTo>
                    <a:pt x="12" y="2328"/>
                    <a:pt x="12" y="2434"/>
                    <a:pt x="1" y="2551"/>
                  </a:cubicBezTo>
                  <a:cubicBezTo>
                    <a:pt x="35" y="2537"/>
                    <a:pt x="57" y="2537"/>
                    <a:pt x="82" y="2526"/>
                  </a:cubicBezTo>
                  <a:cubicBezTo>
                    <a:pt x="93" y="2526"/>
                    <a:pt x="116" y="2537"/>
                    <a:pt x="127" y="2537"/>
                  </a:cubicBezTo>
                  <a:cubicBezTo>
                    <a:pt x="127" y="2551"/>
                    <a:pt x="127" y="2574"/>
                    <a:pt x="116" y="2585"/>
                  </a:cubicBezTo>
                  <a:cubicBezTo>
                    <a:pt x="104" y="2607"/>
                    <a:pt x="93" y="2621"/>
                    <a:pt x="82" y="2632"/>
                  </a:cubicBezTo>
                  <a:cubicBezTo>
                    <a:pt x="57" y="2666"/>
                    <a:pt x="57" y="2713"/>
                    <a:pt x="93" y="2747"/>
                  </a:cubicBezTo>
                  <a:cubicBezTo>
                    <a:pt x="127" y="2794"/>
                    <a:pt x="141" y="2842"/>
                    <a:pt x="104" y="2887"/>
                  </a:cubicBezTo>
                  <a:cubicBezTo>
                    <a:pt x="82" y="2934"/>
                    <a:pt x="82" y="2982"/>
                    <a:pt x="82" y="3040"/>
                  </a:cubicBezTo>
                  <a:lnTo>
                    <a:pt x="82" y="3110"/>
                  </a:lnTo>
                  <a:cubicBezTo>
                    <a:pt x="71" y="3191"/>
                    <a:pt x="93" y="3272"/>
                    <a:pt x="141" y="3353"/>
                  </a:cubicBezTo>
                  <a:cubicBezTo>
                    <a:pt x="163" y="3389"/>
                    <a:pt x="174" y="3423"/>
                    <a:pt x="185" y="3471"/>
                  </a:cubicBezTo>
                  <a:cubicBezTo>
                    <a:pt x="211" y="3540"/>
                    <a:pt x="233" y="3621"/>
                    <a:pt x="266" y="3680"/>
                  </a:cubicBezTo>
                  <a:cubicBezTo>
                    <a:pt x="336" y="3820"/>
                    <a:pt x="420" y="3948"/>
                    <a:pt x="501" y="4074"/>
                  </a:cubicBezTo>
                  <a:cubicBezTo>
                    <a:pt x="508" y="4089"/>
                    <a:pt x="523" y="4095"/>
                    <a:pt x="539" y="4095"/>
                  </a:cubicBezTo>
                  <a:cubicBezTo>
                    <a:pt x="549" y="4095"/>
                    <a:pt x="561" y="4092"/>
                    <a:pt x="571" y="4088"/>
                  </a:cubicBezTo>
                  <a:cubicBezTo>
                    <a:pt x="596" y="4077"/>
                    <a:pt x="621" y="4073"/>
                    <a:pt x="646" y="4073"/>
                  </a:cubicBezTo>
                  <a:cubicBezTo>
                    <a:pt x="678" y="4073"/>
                    <a:pt x="711" y="4080"/>
                    <a:pt x="744" y="4088"/>
                  </a:cubicBezTo>
                  <a:cubicBezTo>
                    <a:pt x="792" y="4088"/>
                    <a:pt x="803" y="4121"/>
                    <a:pt x="780" y="4158"/>
                  </a:cubicBezTo>
                  <a:cubicBezTo>
                    <a:pt x="755" y="4180"/>
                    <a:pt x="733" y="4191"/>
                    <a:pt x="722" y="4214"/>
                  </a:cubicBezTo>
                  <a:cubicBezTo>
                    <a:pt x="711" y="4228"/>
                    <a:pt x="685" y="4250"/>
                    <a:pt x="699" y="4261"/>
                  </a:cubicBezTo>
                  <a:cubicBezTo>
                    <a:pt x="733" y="4320"/>
                    <a:pt x="755" y="4378"/>
                    <a:pt x="825" y="4390"/>
                  </a:cubicBezTo>
                  <a:cubicBezTo>
                    <a:pt x="909" y="4401"/>
                    <a:pt x="965" y="4448"/>
                    <a:pt x="1012" y="4518"/>
                  </a:cubicBezTo>
                  <a:cubicBezTo>
                    <a:pt x="1020" y="4526"/>
                    <a:pt x="1028" y="4534"/>
                    <a:pt x="1037" y="4534"/>
                  </a:cubicBezTo>
                  <a:cubicBezTo>
                    <a:pt x="1041" y="4534"/>
                    <a:pt x="1045" y="4533"/>
                    <a:pt x="1049" y="4529"/>
                  </a:cubicBezTo>
                  <a:cubicBezTo>
                    <a:pt x="1065" y="4522"/>
                    <a:pt x="1080" y="4519"/>
                    <a:pt x="1095" y="4519"/>
                  </a:cubicBezTo>
                  <a:cubicBezTo>
                    <a:pt x="1153" y="4519"/>
                    <a:pt x="1199" y="4568"/>
                    <a:pt x="1244" y="4588"/>
                  </a:cubicBezTo>
                  <a:cubicBezTo>
                    <a:pt x="1280" y="4610"/>
                    <a:pt x="1280" y="4633"/>
                    <a:pt x="1269" y="4669"/>
                  </a:cubicBezTo>
                  <a:cubicBezTo>
                    <a:pt x="1233" y="4716"/>
                    <a:pt x="1244" y="4761"/>
                    <a:pt x="1303" y="4786"/>
                  </a:cubicBezTo>
                  <a:cubicBezTo>
                    <a:pt x="1314" y="4798"/>
                    <a:pt x="1339" y="4798"/>
                    <a:pt x="1362" y="4809"/>
                  </a:cubicBezTo>
                  <a:cubicBezTo>
                    <a:pt x="1490" y="4856"/>
                    <a:pt x="1607" y="4890"/>
                    <a:pt x="1722" y="4971"/>
                  </a:cubicBezTo>
                  <a:cubicBezTo>
                    <a:pt x="1792" y="5029"/>
                    <a:pt x="1887" y="5052"/>
                    <a:pt x="1979" y="5099"/>
                  </a:cubicBezTo>
                  <a:cubicBezTo>
                    <a:pt x="2001" y="5110"/>
                    <a:pt x="2026" y="5122"/>
                    <a:pt x="2049" y="5136"/>
                  </a:cubicBezTo>
                  <a:cubicBezTo>
                    <a:pt x="2108" y="5171"/>
                    <a:pt x="2169" y="5204"/>
                    <a:pt x="2232" y="5204"/>
                  </a:cubicBezTo>
                  <a:cubicBezTo>
                    <a:pt x="2267" y="5204"/>
                    <a:pt x="2302" y="5194"/>
                    <a:pt x="2339" y="5169"/>
                  </a:cubicBezTo>
                  <a:cubicBezTo>
                    <a:pt x="2355" y="5161"/>
                    <a:pt x="2378" y="5153"/>
                    <a:pt x="2394" y="5153"/>
                  </a:cubicBezTo>
                  <a:cubicBezTo>
                    <a:pt x="2400" y="5153"/>
                    <a:pt x="2406" y="5155"/>
                    <a:pt x="2409" y="5158"/>
                  </a:cubicBezTo>
                  <a:cubicBezTo>
                    <a:pt x="2420" y="5169"/>
                    <a:pt x="2420" y="5205"/>
                    <a:pt x="2420" y="5217"/>
                  </a:cubicBezTo>
                  <a:cubicBezTo>
                    <a:pt x="2409" y="5261"/>
                    <a:pt x="2431" y="5275"/>
                    <a:pt x="2457" y="5275"/>
                  </a:cubicBezTo>
                  <a:cubicBezTo>
                    <a:pt x="2468" y="5286"/>
                    <a:pt x="2490" y="5286"/>
                    <a:pt x="2501" y="5286"/>
                  </a:cubicBezTo>
                  <a:cubicBezTo>
                    <a:pt x="2556" y="5286"/>
                    <a:pt x="2604" y="5271"/>
                    <a:pt x="2650" y="5271"/>
                  </a:cubicBezTo>
                  <a:cubicBezTo>
                    <a:pt x="2663" y="5271"/>
                    <a:pt x="2676" y="5272"/>
                    <a:pt x="2689" y="5275"/>
                  </a:cubicBezTo>
                  <a:cubicBezTo>
                    <a:pt x="2781" y="5309"/>
                    <a:pt x="2876" y="5309"/>
                    <a:pt x="2968" y="5320"/>
                  </a:cubicBezTo>
                  <a:cubicBezTo>
                    <a:pt x="3200" y="5320"/>
                    <a:pt x="3446" y="5345"/>
                    <a:pt x="3677" y="5356"/>
                  </a:cubicBezTo>
                  <a:cubicBezTo>
                    <a:pt x="3784" y="5356"/>
                    <a:pt x="3876" y="5367"/>
                    <a:pt x="3982" y="5367"/>
                  </a:cubicBezTo>
                  <a:cubicBezTo>
                    <a:pt x="4085" y="5367"/>
                    <a:pt x="4178" y="5356"/>
                    <a:pt x="4273" y="5345"/>
                  </a:cubicBezTo>
                  <a:cubicBezTo>
                    <a:pt x="4457" y="5320"/>
                    <a:pt x="4655" y="5345"/>
                    <a:pt x="4831" y="5275"/>
                  </a:cubicBezTo>
                  <a:lnTo>
                    <a:pt x="4854" y="5275"/>
                  </a:lnTo>
                  <a:cubicBezTo>
                    <a:pt x="4863" y="5277"/>
                    <a:pt x="4872" y="5278"/>
                    <a:pt x="4880" y="5278"/>
                  </a:cubicBezTo>
                  <a:cubicBezTo>
                    <a:pt x="4923" y="5278"/>
                    <a:pt x="4950" y="5254"/>
                    <a:pt x="4971" y="5217"/>
                  </a:cubicBezTo>
                  <a:cubicBezTo>
                    <a:pt x="4979" y="5190"/>
                    <a:pt x="4999" y="5171"/>
                    <a:pt x="5023" y="5171"/>
                  </a:cubicBezTo>
                  <a:cubicBezTo>
                    <a:pt x="5032" y="5171"/>
                    <a:pt x="5042" y="5174"/>
                    <a:pt x="5052" y="5180"/>
                  </a:cubicBezTo>
                  <a:cubicBezTo>
                    <a:pt x="5082" y="5201"/>
                    <a:pt x="5112" y="5208"/>
                    <a:pt x="5142" y="5208"/>
                  </a:cubicBezTo>
                  <a:cubicBezTo>
                    <a:pt x="5182" y="5208"/>
                    <a:pt x="5222" y="5195"/>
                    <a:pt x="5261" y="5180"/>
                  </a:cubicBezTo>
                  <a:cubicBezTo>
                    <a:pt x="5390" y="5122"/>
                    <a:pt x="5505" y="5066"/>
                    <a:pt x="5633" y="5018"/>
                  </a:cubicBezTo>
                  <a:cubicBezTo>
                    <a:pt x="5728" y="4996"/>
                    <a:pt x="5798" y="4948"/>
                    <a:pt x="5879" y="4912"/>
                  </a:cubicBezTo>
                  <a:cubicBezTo>
                    <a:pt x="5938" y="4890"/>
                    <a:pt x="5982" y="4867"/>
                    <a:pt x="6041" y="4842"/>
                  </a:cubicBezTo>
                  <a:cubicBezTo>
                    <a:pt x="6088" y="4809"/>
                    <a:pt x="6133" y="4772"/>
                    <a:pt x="6192" y="4739"/>
                  </a:cubicBezTo>
                  <a:cubicBezTo>
                    <a:pt x="6228" y="4703"/>
                    <a:pt x="6262" y="4669"/>
                    <a:pt x="6273" y="4610"/>
                  </a:cubicBezTo>
                  <a:cubicBezTo>
                    <a:pt x="6281" y="4561"/>
                    <a:pt x="6289" y="4542"/>
                    <a:pt x="6309" y="4542"/>
                  </a:cubicBezTo>
                  <a:cubicBezTo>
                    <a:pt x="6322" y="4542"/>
                    <a:pt x="6340" y="4550"/>
                    <a:pt x="6368" y="4563"/>
                  </a:cubicBezTo>
                  <a:lnTo>
                    <a:pt x="6401" y="4563"/>
                  </a:lnTo>
                  <a:cubicBezTo>
                    <a:pt x="6449" y="4529"/>
                    <a:pt x="6496" y="4493"/>
                    <a:pt x="6541" y="4459"/>
                  </a:cubicBezTo>
                  <a:cubicBezTo>
                    <a:pt x="6566" y="4448"/>
                    <a:pt x="6588" y="4437"/>
                    <a:pt x="6611" y="4423"/>
                  </a:cubicBezTo>
                  <a:cubicBezTo>
                    <a:pt x="6658" y="4423"/>
                    <a:pt x="6706" y="4412"/>
                    <a:pt x="6750" y="4378"/>
                  </a:cubicBezTo>
                  <a:cubicBezTo>
                    <a:pt x="6879" y="4250"/>
                    <a:pt x="7008" y="4110"/>
                    <a:pt x="7136" y="3982"/>
                  </a:cubicBezTo>
                  <a:cubicBezTo>
                    <a:pt x="7276" y="3842"/>
                    <a:pt x="7368" y="3680"/>
                    <a:pt x="7404" y="3482"/>
                  </a:cubicBezTo>
                  <a:cubicBezTo>
                    <a:pt x="7427" y="3389"/>
                    <a:pt x="7438" y="3295"/>
                    <a:pt x="7449" y="3191"/>
                  </a:cubicBezTo>
                  <a:cubicBezTo>
                    <a:pt x="7460" y="3144"/>
                    <a:pt x="7449" y="3110"/>
                    <a:pt x="7404" y="3074"/>
                  </a:cubicBezTo>
                  <a:cubicBezTo>
                    <a:pt x="7320" y="3015"/>
                    <a:pt x="7320" y="3004"/>
                    <a:pt x="7404" y="2945"/>
                  </a:cubicBezTo>
                  <a:cubicBezTo>
                    <a:pt x="7404" y="2934"/>
                    <a:pt x="7404" y="2934"/>
                    <a:pt x="7415" y="2923"/>
                  </a:cubicBezTo>
                  <a:cubicBezTo>
                    <a:pt x="7390" y="2901"/>
                    <a:pt x="7368" y="2887"/>
                    <a:pt x="7346" y="2864"/>
                  </a:cubicBezTo>
                  <a:cubicBezTo>
                    <a:pt x="7320" y="2853"/>
                    <a:pt x="7298" y="2831"/>
                    <a:pt x="7276" y="2817"/>
                  </a:cubicBezTo>
                  <a:cubicBezTo>
                    <a:pt x="7298" y="2794"/>
                    <a:pt x="7320" y="2772"/>
                    <a:pt x="7346" y="2761"/>
                  </a:cubicBezTo>
                  <a:lnTo>
                    <a:pt x="7357" y="2747"/>
                  </a:lnTo>
                  <a:cubicBezTo>
                    <a:pt x="7415" y="2725"/>
                    <a:pt x="7474" y="2702"/>
                    <a:pt x="7449" y="2621"/>
                  </a:cubicBezTo>
                  <a:cubicBezTo>
                    <a:pt x="7449" y="2621"/>
                    <a:pt x="7460" y="2607"/>
                    <a:pt x="7460" y="2596"/>
                  </a:cubicBezTo>
                  <a:cubicBezTo>
                    <a:pt x="7474" y="2537"/>
                    <a:pt x="7485" y="2468"/>
                    <a:pt x="7496" y="2412"/>
                  </a:cubicBezTo>
                  <a:cubicBezTo>
                    <a:pt x="7496" y="2398"/>
                    <a:pt x="7496" y="2387"/>
                    <a:pt x="7485" y="2375"/>
                  </a:cubicBezTo>
                  <a:cubicBezTo>
                    <a:pt x="7449" y="2225"/>
                    <a:pt x="7415" y="2074"/>
                    <a:pt x="7379" y="1909"/>
                  </a:cubicBezTo>
                  <a:cubicBezTo>
                    <a:pt x="7368" y="1864"/>
                    <a:pt x="7346" y="1839"/>
                    <a:pt x="7298" y="1828"/>
                  </a:cubicBezTo>
                  <a:cubicBezTo>
                    <a:pt x="7276" y="1817"/>
                    <a:pt x="7251" y="1805"/>
                    <a:pt x="7228" y="1794"/>
                  </a:cubicBezTo>
                  <a:cubicBezTo>
                    <a:pt x="7217" y="1783"/>
                    <a:pt x="7195" y="1747"/>
                    <a:pt x="7181" y="1724"/>
                  </a:cubicBezTo>
                  <a:cubicBezTo>
                    <a:pt x="7181" y="1677"/>
                    <a:pt x="7158" y="1643"/>
                    <a:pt x="7125" y="1607"/>
                  </a:cubicBezTo>
                  <a:cubicBezTo>
                    <a:pt x="7111" y="1596"/>
                    <a:pt x="7100" y="1574"/>
                    <a:pt x="7111" y="1548"/>
                  </a:cubicBezTo>
                  <a:cubicBezTo>
                    <a:pt x="7125" y="1504"/>
                    <a:pt x="7125" y="1490"/>
                    <a:pt x="7077" y="1479"/>
                  </a:cubicBezTo>
                  <a:cubicBezTo>
                    <a:pt x="7030" y="1479"/>
                    <a:pt x="7030" y="1456"/>
                    <a:pt x="7055" y="1420"/>
                  </a:cubicBezTo>
                  <a:cubicBezTo>
                    <a:pt x="7066" y="1398"/>
                    <a:pt x="7077" y="1375"/>
                    <a:pt x="7089" y="1350"/>
                  </a:cubicBezTo>
                  <a:cubicBezTo>
                    <a:pt x="7089" y="1339"/>
                    <a:pt x="7100" y="1328"/>
                    <a:pt x="7089" y="1317"/>
                  </a:cubicBezTo>
                  <a:cubicBezTo>
                    <a:pt x="7055" y="1269"/>
                    <a:pt x="7019" y="1210"/>
                    <a:pt x="6971" y="1177"/>
                  </a:cubicBezTo>
                  <a:cubicBezTo>
                    <a:pt x="6890" y="1085"/>
                    <a:pt x="6787" y="1015"/>
                    <a:pt x="6669" y="956"/>
                  </a:cubicBezTo>
                  <a:cubicBezTo>
                    <a:pt x="6640" y="938"/>
                    <a:pt x="6614" y="929"/>
                    <a:pt x="6588" y="929"/>
                  </a:cubicBezTo>
                  <a:cubicBezTo>
                    <a:pt x="6563" y="929"/>
                    <a:pt x="6537" y="938"/>
                    <a:pt x="6507" y="956"/>
                  </a:cubicBezTo>
                  <a:cubicBezTo>
                    <a:pt x="6357" y="1026"/>
                    <a:pt x="6192" y="1107"/>
                    <a:pt x="6041" y="1177"/>
                  </a:cubicBezTo>
                  <a:cubicBezTo>
                    <a:pt x="5982" y="1199"/>
                    <a:pt x="5912" y="1210"/>
                    <a:pt x="5843" y="1236"/>
                  </a:cubicBezTo>
                  <a:cubicBezTo>
                    <a:pt x="5843" y="1236"/>
                    <a:pt x="5820" y="1224"/>
                    <a:pt x="5809" y="1224"/>
                  </a:cubicBezTo>
                  <a:cubicBezTo>
                    <a:pt x="5820" y="1210"/>
                    <a:pt x="5820" y="1199"/>
                    <a:pt x="5831" y="1188"/>
                  </a:cubicBezTo>
                  <a:lnTo>
                    <a:pt x="5843" y="1177"/>
                  </a:lnTo>
                  <a:cubicBezTo>
                    <a:pt x="6030" y="1060"/>
                    <a:pt x="6217" y="945"/>
                    <a:pt x="6412" y="839"/>
                  </a:cubicBezTo>
                  <a:cubicBezTo>
                    <a:pt x="6426" y="828"/>
                    <a:pt x="6449" y="817"/>
                    <a:pt x="6471" y="805"/>
                  </a:cubicBezTo>
                  <a:cubicBezTo>
                    <a:pt x="6449" y="791"/>
                    <a:pt x="6438" y="780"/>
                    <a:pt x="6412" y="769"/>
                  </a:cubicBezTo>
                  <a:cubicBezTo>
                    <a:pt x="6298" y="710"/>
                    <a:pt x="6181" y="666"/>
                    <a:pt x="6063" y="607"/>
                  </a:cubicBezTo>
                  <a:cubicBezTo>
                    <a:pt x="6041" y="596"/>
                    <a:pt x="6019" y="571"/>
                    <a:pt x="5993" y="560"/>
                  </a:cubicBezTo>
                  <a:cubicBezTo>
                    <a:pt x="5938" y="512"/>
                    <a:pt x="5868" y="467"/>
                    <a:pt x="5809" y="442"/>
                  </a:cubicBezTo>
                  <a:lnTo>
                    <a:pt x="5180" y="233"/>
                  </a:lnTo>
                  <a:cubicBezTo>
                    <a:pt x="5168" y="227"/>
                    <a:pt x="5153" y="227"/>
                    <a:pt x="5137" y="227"/>
                  </a:cubicBezTo>
                  <a:cubicBezTo>
                    <a:pt x="5121" y="227"/>
                    <a:pt x="5104" y="227"/>
                    <a:pt x="5085" y="221"/>
                  </a:cubicBezTo>
                  <a:cubicBezTo>
                    <a:pt x="5052" y="221"/>
                    <a:pt x="5016" y="210"/>
                    <a:pt x="4982" y="199"/>
                  </a:cubicBezTo>
                  <a:cubicBezTo>
                    <a:pt x="4971" y="188"/>
                    <a:pt x="4960" y="177"/>
                    <a:pt x="4946" y="177"/>
                  </a:cubicBezTo>
                  <a:cubicBezTo>
                    <a:pt x="4842" y="140"/>
                    <a:pt x="4736" y="118"/>
                    <a:pt x="4633" y="93"/>
                  </a:cubicBezTo>
                  <a:cubicBezTo>
                    <a:pt x="4584" y="85"/>
                    <a:pt x="4537" y="81"/>
                    <a:pt x="4490" y="81"/>
                  </a:cubicBezTo>
                  <a:cubicBezTo>
                    <a:pt x="4404" y="81"/>
                    <a:pt x="4320" y="94"/>
                    <a:pt x="4236" y="118"/>
                  </a:cubicBezTo>
                  <a:cubicBezTo>
                    <a:pt x="4236" y="118"/>
                    <a:pt x="4214" y="118"/>
                    <a:pt x="4214" y="107"/>
                  </a:cubicBezTo>
                  <a:cubicBezTo>
                    <a:pt x="4203" y="107"/>
                    <a:pt x="4214" y="82"/>
                    <a:pt x="4214" y="71"/>
                  </a:cubicBezTo>
                  <a:cubicBezTo>
                    <a:pt x="4225" y="59"/>
                    <a:pt x="4236" y="48"/>
                    <a:pt x="4247" y="23"/>
                  </a:cubicBezTo>
                  <a:cubicBezTo>
                    <a:pt x="4191" y="12"/>
                    <a:pt x="4144" y="12"/>
                    <a:pt x="4097" y="12"/>
                  </a:cubicBezTo>
                  <a:cubicBezTo>
                    <a:pt x="3912" y="12"/>
                    <a:pt x="3725" y="12"/>
                    <a:pt x="3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50"/>
            <p:cNvSpPr/>
            <p:nvPr/>
          </p:nvSpPr>
          <p:spPr>
            <a:xfrm>
              <a:off x="674881" y="2268298"/>
              <a:ext cx="574202" cy="412176"/>
            </a:xfrm>
            <a:custGeom>
              <a:avLst/>
              <a:gdLst/>
              <a:ahLst/>
              <a:cxnLst/>
              <a:rect l="l" t="t" r="r" b="b"/>
              <a:pathLst>
                <a:path w="7591" h="5449" extrusionOk="0">
                  <a:moveTo>
                    <a:pt x="3585" y="35"/>
                  </a:moveTo>
                  <a:cubicBezTo>
                    <a:pt x="3772" y="46"/>
                    <a:pt x="3959" y="46"/>
                    <a:pt x="4144" y="46"/>
                  </a:cubicBezTo>
                  <a:cubicBezTo>
                    <a:pt x="4191" y="46"/>
                    <a:pt x="4238" y="46"/>
                    <a:pt x="4294" y="57"/>
                  </a:cubicBezTo>
                  <a:cubicBezTo>
                    <a:pt x="4283" y="82"/>
                    <a:pt x="4272" y="93"/>
                    <a:pt x="4261" y="105"/>
                  </a:cubicBezTo>
                  <a:cubicBezTo>
                    <a:pt x="4261" y="116"/>
                    <a:pt x="4250" y="141"/>
                    <a:pt x="4261" y="141"/>
                  </a:cubicBezTo>
                  <a:cubicBezTo>
                    <a:pt x="4261" y="152"/>
                    <a:pt x="4283" y="152"/>
                    <a:pt x="4283" y="152"/>
                  </a:cubicBezTo>
                  <a:cubicBezTo>
                    <a:pt x="4367" y="128"/>
                    <a:pt x="4451" y="115"/>
                    <a:pt x="4537" y="115"/>
                  </a:cubicBezTo>
                  <a:cubicBezTo>
                    <a:pt x="4584" y="115"/>
                    <a:pt x="4631" y="119"/>
                    <a:pt x="4680" y="127"/>
                  </a:cubicBezTo>
                  <a:cubicBezTo>
                    <a:pt x="4783" y="152"/>
                    <a:pt x="4889" y="174"/>
                    <a:pt x="4993" y="211"/>
                  </a:cubicBezTo>
                  <a:cubicBezTo>
                    <a:pt x="5007" y="211"/>
                    <a:pt x="5018" y="222"/>
                    <a:pt x="5029" y="233"/>
                  </a:cubicBezTo>
                  <a:cubicBezTo>
                    <a:pt x="5063" y="244"/>
                    <a:pt x="5099" y="255"/>
                    <a:pt x="5132" y="255"/>
                  </a:cubicBezTo>
                  <a:cubicBezTo>
                    <a:pt x="5151" y="261"/>
                    <a:pt x="5168" y="261"/>
                    <a:pt x="5184" y="261"/>
                  </a:cubicBezTo>
                  <a:cubicBezTo>
                    <a:pt x="5200" y="261"/>
                    <a:pt x="5215" y="261"/>
                    <a:pt x="5227" y="267"/>
                  </a:cubicBezTo>
                  <a:lnTo>
                    <a:pt x="5856" y="476"/>
                  </a:lnTo>
                  <a:cubicBezTo>
                    <a:pt x="5915" y="501"/>
                    <a:pt x="5985" y="546"/>
                    <a:pt x="6040" y="594"/>
                  </a:cubicBezTo>
                  <a:cubicBezTo>
                    <a:pt x="6066" y="605"/>
                    <a:pt x="6088" y="630"/>
                    <a:pt x="6110" y="641"/>
                  </a:cubicBezTo>
                  <a:cubicBezTo>
                    <a:pt x="6228" y="700"/>
                    <a:pt x="6345" y="744"/>
                    <a:pt x="6459" y="803"/>
                  </a:cubicBezTo>
                  <a:cubicBezTo>
                    <a:pt x="6485" y="814"/>
                    <a:pt x="6496" y="825"/>
                    <a:pt x="6518" y="839"/>
                  </a:cubicBezTo>
                  <a:cubicBezTo>
                    <a:pt x="6496" y="851"/>
                    <a:pt x="6473" y="862"/>
                    <a:pt x="6459" y="873"/>
                  </a:cubicBezTo>
                  <a:cubicBezTo>
                    <a:pt x="6264" y="979"/>
                    <a:pt x="6077" y="1094"/>
                    <a:pt x="5890" y="1211"/>
                  </a:cubicBezTo>
                  <a:lnTo>
                    <a:pt x="5878" y="1222"/>
                  </a:lnTo>
                  <a:cubicBezTo>
                    <a:pt x="5867" y="1233"/>
                    <a:pt x="5867" y="1244"/>
                    <a:pt x="5856" y="1258"/>
                  </a:cubicBezTo>
                  <a:cubicBezTo>
                    <a:pt x="5867" y="1258"/>
                    <a:pt x="5890" y="1270"/>
                    <a:pt x="5890" y="1270"/>
                  </a:cubicBezTo>
                  <a:cubicBezTo>
                    <a:pt x="5959" y="1244"/>
                    <a:pt x="6029" y="1233"/>
                    <a:pt x="6088" y="1211"/>
                  </a:cubicBezTo>
                  <a:cubicBezTo>
                    <a:pt x="6239" y="1141"/>
                    <a:pt x="6404" y="1060"/>
                    <a:pt x="6554" y="990"/>
                  </a:cubicBezTo>
                  <a:cubicBezTo>
                    <a:pt x="6584" y="972"/>
                    <a:pt x="6610" y="963"/>
                    <a:pt x="6635" y="963"/>
                  </a:cubicBezTo>
                  <a:cubicBezTo>
                    <a:pt x="6661" y="963"/>
                    <a:pt x="6687" y="972"/>
                    <a:pt x="6716" y="990"/>
                  </a:cubicBezTo>
                  <a:cubicBezTo>
                    <a:pt x="6834" y="1049"/>
                    <a:pt x="6937" y="1119"/>
                    <a:pt x="7018" y="1211"/>
                  </a:cubicBezTo>
                  <a:cubicBezTo>
                    <a:pt x="7066" y="1244"/>
                    <a:pt x="7102" y="1303"/>
                    <a:pt x="7136" y="1351"/>
                  </a:cubicBezTo>
                  <a:cubicBezTo>
                    <a:pt x="7147" y="1362"/>
                    <a:pt x="7136" y="1373"/>
                    <a:pt x="7136" y="1384"/>
                  </a:cubicBezTo>
                  <a:cubicBezTo>
                    <a:pt x="7124" y="1409"/>
                    <a:pt x="7113" y="1432"/>
                    <a:pt x="7102" y="1454"/>
                  </a:cubicBezTo>
                  <a:cubicBezTo>
                    <a:pt x="7077" y="1490"/>
                    <a:pt x="7077" y="1513"/>
                    <a:pt x="7124" y="1513"/>
                  </a:cubicBezTo>
                  <a:cubicBezTo>
                    <a:pt x="7172" y="1524"/>
                    <a:pt x="7172" y="1538"/>
                    <a:pt x="7158" y="1582"/>
                  </a:cubicBezTo>
                  <a:cubicBezTo>
                    <a:pt x="7147" y="1608"/>
                    <a:pt x="7158" y="1630"/>
                    <a:pt x="7172" y="1641"/>
                  </a:cubicBezTo>
                  <a:cubicBezTo>
                    <a:pt x="7205" y="1677"/>
                    <a:pt x="7228" y="1711"/>
                    <a:pt x="7228" y="1758"/>
                  </a:cubicBezTo>
                  <a:cubicBezTo>
                    <a:pt x="7242" y="1781"/>
                    <a:pt x="7264" y="1817"/>
                    <a:pt x="7275" y="1828"/>
                  </a:cubicBezTo>
                  <a:cubicBezTo>
                    <a:pt x="7298" y="1839"/>
                    <a:pt x="7323" y="1851"/>
                    <a:pt x="7345" y="1862"/>
                  </a:cubicBezTo>
                  <a:cubicBezTo>
                    <a:pt x="7393" y="1873"/>
                    <a:pt x="7415" y="1898"/>
                    <a:pt x="7426" y="1943"/>
                  </a:cubicBezTo>
                  <a:cubicBezTo>
                    <a:pt x="7462" y="2108"/>
                    <a:pt x="7496" y="2259"/>
                    <a:pt x="7532" y="2409"/>
                  </a:cubicBezTo>
                  <a:cubicBezTo>
                    <a:pt x="7543" y="2421"/>
                    <a:pt x="7543" y="2432"/>
                    <a:pt x="7543" y="2446"/>
                  </a:cubicBezTo>
                  <a:cubicBezTo>
                    <a:pt x="7532" y="2502"/>
                    <a:pt x="7521" y="2571"/>
                    <a:pt x="7507" y="2630"/>
                  </a:cubicBezTo>
                  <a:cubicBezTo>
                    <a:pt x="7507" y="2641"/>
                    <a:pt x="7496" y="2655"/>
                    <a:pt x="7496" y="2655"/>
                  </a:cubicBezTo>
                  <a:cubicBezTo>
                    <a:pt x="7521" y="2736"/>
                    <a:pt x="7462" y="2759"/>
                    <a:pt x="7404" y="2781"/>
                  </a:cubicBezTo>
                  <a:lnTo>
                    <a:pt x="7393" y="2795"/>
                  </a:lnTo>
                  <a:cubicBezTo>
                    <a:pt x="7367" y="2806"/>
                    <a:pt x="7345" y="2828"/>
                    <a:pt x="7323" y="2851"/>
                  </a:cubicBezTo>
                  <a:cubicBezTo>
                    <a:pt x="7345" y="2865"/>
                    <a:pt x="7367" y="2887"/>
                    <a:pt x="7393" y="2898"/>
                  </a:cubicBezTo>
                  <a:cubicBezTo>
                    <a:pt x="7415" y="2921"/>
                    <a:pt x="7437" y="2935"/>
                    <a:pt x="7462" y="2957"/>
                  </a:cubicBezTo>
                  <a:cubicBezTo>
                    <a:pt x="7451" y="2968"/>
                    <a:pt x="7451" y="2968"/>
                    <a:pt x="7451" y="2979"/>
                  </a:cubicBezTo>
                  <a:cubicBezTo>
                    <a:pt x="7367" y="3038"/>
                    <a:pt x="7367" y="3049"/>
                    <a:pt x="7451" y="3108"/>
                  </a:cubicBezTo>
                  <a:cubicBezTo>
                    <a:pt x="7496" y="3144"/>
                    <a:pt x="7507" y="3178"/>
                    <a:pt x="7496" y="3225"/>
                  </a:cubicBezTo>
                  <a:cubicBezTo>
                    <a:pt x="7485" y="3329"/>
                    <a:pt x="7474" y="3423"/>
                    <a:pt x="7451" y="3516"/>
                  </a:cubicBezTo>
                  <a:cubicBezTo>
                    <a:pt x="7415" y="3714"/>
                    <a:pt x="7323" y="3876"/>
                    <a:pt x="7183" y="4016"/>
                  </a:cubicBezTo>
                  <a:cubicBezTo>
                    <a:pt x="7055" y="4144"/>
                    <a:pt x="6926" y="4284"/>
                    <a:pt x="6797" y="4412"/>
                  </a:cubicBezTo>
                  <a:cubicBezTo>
                    <a:pt x="6753" y="4446"/>
                    <a:pt x="6705" y="4457"/>
                    <a:pt x="6658" y="4457"/>
                  </a:cubicBezTo>
                  <a:cubicBezTo>
                    <a:pt x="6635" y="4471"/>
                    <a:pt x="6613" y="4482"/>
                    <a:pt x="6588" y="4493"/>
                  </a:cubicBezTo>
                  <a:cubicBezTo>
                    <a:pt x="6543" y="4527"/>
                    <a:pt x="6496" y="4563"/>
                    <a:pt x="6448" y="4597"/>
                  </a:cubicBezTo>
                  <a:lnTo>
                    <a:pt x="6415" y="4597"/>
                  </a:lnTo>
                  <a:cubicBezTo>
                    <a:pt x="6387" y="4584"/>
                    <a:pt x="6369" y="4576"/>
                    <a:pt x="6356" y="4576"/>
                  </a:cubicBezTo>
                  <a:cubicBezTo>
                    <a:pt x="6336" y="4576"/>
                    <a:pt x="6328" y="4595"/>
                    <a:pt x="6320" y="4644"/>
                  </a:cubicBezTo>
                  <a:cubicBezTo>
                    <a:pt x="6309" y="4703"/>
                    <a:pt x="6275" y="4737"/>
                    <a:pt x="6239" y="4773"/>
                  </a:cubicBezTo>
                  <a:cubicBezTo>
                    <a:pt x="6180" y="4806"/>
                    <a:pt x="6135" y="4843"/>
                    <a:pt x="6088" y="4876"/>
                  </a:cubicBezTo>
                  <a:cubicBezTo>
                    <a:pt x="6029" y="4901"/>
                    <a:pt x="5985" y="4924"/>
                    <a:pt x="5926" y="4946"/>
                  </a:cubicBezTo>
                  <a:cubicBezTo>
                    <a:pt x="5845" y="4982"/>
                    <a:pt x="5775" y="5030"/>
                    <a:pt x="5680" y="5052"/>
                  </a:cubicBezTo>
                  <a:cubicBezTo>
                    <a:pt x="5552" y="5100"/>
                    <a:pt x="5437" y="5156"/>
                    <a:pt x="5308" y="5214"/>
                  </a:cubicBezTo>
                  <a:cubicBezTo>
                    <a:pt x="5269" y="5229"/>
                    <a:pt x="5229" y="5242"/>
                    <a:pt x="5189" y="5242"/>
                  </a:cubicBezTo>
                  <a:cubicBezTo>
                    <a:pt x="5159" y="5242"/>
                    <a:pt x="5129" y="5235"/>
                    <a:pt x="5099" y="5214"/>
                  </a:cubicBezTo>
                  <a:cubicBezTo>
                    <a:pt x="5089" y="5208"/>
                    <a:pt x="5079" y="5205"/>
                    <a:pt x="5070" y="5205"/>
                  </a:cubicBezTo>
                  <a:cubicBezTo>
                    <a:pt x="5046" y="5205"/>
                    <a:pt x="5026" y="5224"/>
                    <a:pt x="5018" y="5251"/>
                  </a:cubicBezTo>
                  <a:cubicBezTo>
                    <a:pt x="4997" y="5288"/>
                    <a:pt x="4970" y="5312"/>
                    <a:pt x="4927" y="5312"/>
                  </a:cubicBezTo>
                  <a:cubicBezTo>
                    <a:pt x="4919" y="5312"/>
                    <a:pt x="4910" y="5311"/>
                    <a:pt x="4901" y="5309"/>
                  </a:cubicBezTo>
                  <a:lnTo>
                    <a:pt x="4878" y="5309"/>
                  </a:lnTo>
                  <a:cubicBezTo>
                    <a:pt x="4702" y="5379"/>
                    <a:pt x="4504" y="5354"/>
                    <a:pt x="4320" y="5379"/>
                  </a:cubicBezTo>
                  <a:cubicBezTo>
                    <a:pt x="4225" y="5390"/>
                    <a:pt x="4132" y="5401"/>
                    <a:pt x="4029" y="5401"/>
                  </a:cubicBezTo>
                  <a:cubicBezTo>
                    <a:pt x="3923" y="5401"/>
                    <a:pt x="3831" y="5390"/>
                    <a:pt x="3724" y="5390"/>
                  </a:cubicBezTo>
                  <a:cubicBezTo>
                    <a:pt x="3493" y="5379"/>
                    <a:pt x="3247" y="5354"/>
                    <a:pt x="3015" y="5354"/>
                  </a:cubicBezTo>
                  <a:cubicBezTo>
                    <a:pt x="2923" y="5343"/>
                    <a:pt x="2828" y="5343"/>
                    <a:pt x="2736" y="5309"/>
                  </a:cubicBezTo>
                  <a:cubicBezTo>
                    <a:pt x="2723" y="5306"/>
                    <a:pt x="2710" y="5305"/>
                    <a:pt x="2697" y="5305"/>
                  </a:cubicBezTo>
                  <a:cubicBezTo>
                    <a:pt x="2651" y="5305"/>
                    <a:pt x="2603" y="5320"/>
                    <a:pt x="2548" y="5320"/>
                  </a:cubicBezTo>
                  <a:cubicBezTo>
                    <a:pt x="2537" y="5320"/>
                    <a:pt x="2515" y="5320"/>
                    <a:pt x="2504" y="5309"/>
                  </a:cubicBezTo>
                  <a:cubicBezTo>
                    <a:pt x="2478" y="5309"/>
                    <a:pt x="2456" y="5295"/>
                    <a:pt x="2467" y="5251"/>
                  </a:cubicBezTo>
                  <a:cubicBezTo>
                    <a:pt x="2467" y="5239"/>
                    <a:pt x="2467" y="5203"/>
                    <a:pt x="2456" y="5192"/>
                  </a:cubicBezTo>
                  <a:cubicBezTo>
                    <a:pt x="2453" y="5189"/>
                    <a:pt x="2447" y="5187"/>
                    <a:pt x="2441" y="5187"/>
                  </a:cubicBezTo>
                  <a:cubicBezTo>
                    <a:pt x="2425" y="5187"/>
                    <a:pt x="2402" y="5195"/>
                    <a:pt x="2386" y="5203"/>
                  </a:cubicBezTo>
                  <a:cubicBezTo>
                    <a:pt x="2349" y="5228"/>
                    <a:pt x="2314" y="5238"/>
                    <a:pt x="2279" y="5238"/>
                  </a:cubicBezTo>
                  <a:cubicBezTo>
                    <a:pt x="2216" y="5238"/>
                    <a:pt x="2155" y="5205"/>
                    <a:pt x="2096" y="5170"/>
                  </a:cubicBezTo>
                  <a:cubicBezTo>
                    <a:pt x="2073" y="5156"/>
                    <a:pt x="2048" y="5144"/>
                    <a:pt x="2026" y="5133"/>
                  </a:cubicBezTo>
                  <a:cubicBezTo>
                    <a:pt x="1934" y="5086"/>
                    <a:pt x="1839" y="5063"/>
                    <a:pt x="1769" y="5005"/>
                  </a:cubicBezTo>
                  <a:cubicBezTo>
                    <a:pt x="1654" y="4924"/>
                    <a:pt x="1537" y="4890"/>
                    <a:pt x="1409" y="4843"/>
                  </a:cubicBezTo>
                  <a:cubicBezTo>
                    <a:pt x="1386" y="4832"/>
                    <a:pt x="1361" y="4832"/>
                    <a:pt x="1350" y="4820"/>
                  </a:cubicBezTo>
                  <a:cubicBezTo>
                    <a:pt x="1291" y="4795"/>
                    <a:pt x="1280" y="4750"/>
                    <a:pt x="1316" y="4703"/>
                  </a:cubicBezTo>
                  <a:cubicBezTo>
                    <a:pt x="1327" y="4667"/>
                    <a:pt x="1327" y="4644"/>
                    <a:pt x="1291" y="4622"/>
                  </a:cubicBezTo>
                  <a:cubicBezTo>
                    <a:pt x="1246" y="4602"/>
                    <a:pt x="1200" y="4553"/>
                    <a:pt x="1142" y="4553"/>
                  </a:cubicBezTo>
                  <a:cubicBezTo>
                    <a:pt x="1127" y="4553"/>
                    <a:pt x="1112" y="4556"/>
                    <a:pt x="1096" y="4563"/>
                  </a:cubicBezTo>
                  <a:cubicBezTo>
                    <a:pt x="1092" y="4567"/>
                    <a:pt x="1088" y="4568"/>
                    <a:pt x="1084" y="4568"/>
                  </a:cubicBezTo>
                  <a:cubicBezTo>
                    <a:pt x="1075" y="4568"/>
                    <a:pt x="1067" y="4560"/>
                    <a:pt x="1059" y="4552"/>
                  </a:cubicBezTo>
                  <a:cubicBezTo>
                    <a:pt x="1012" y="4482"/>
                    <a:pt x="956" y="4435"/>
                    <a:pt x="872" y="4424"/>
                  </a:cubicBezTo>
                  <a:cubicBezTo>
                    <a:pt x="802" y="4412"/>
                    <a:pt x="780" y="4354"/>
                    <a:pt x="746" y="4295"/>
                  </a:cubicBezTo>
                  <a:cubicBezTo>
                    <a:pt x="732" y="4284"/>
                    <a:pt x="758" y="4262"/>
                    <a:pt x="769" y="4248"/>
                  </a:cubicBezTo>
                  <a:cubicBezTo>
                    <a:pt x="780" y="4225"/>
                    <a:pt x="802" y="4214"/>
                    <a:pt x="827" y="4192"/>
                  </a:cubicBezTo>
                  <a:cubicBezTo>
                    <a:pt x="850" y="4155"/>
                    <a:pt x="839" y="4122"/>
                    <a:pt x="791" y="4122"/>
                  </a:cubicBezTo>
                  <a:cubicBezTo>
                    <a:pt x="758" y="4114"/>
                    <a:pt x="725" y="4107"/>
                    <a:pt x="693" y="4107"/>
                  </a:cubicBezTo>
                  <a:cubicBezTo>
                    <a:pt x="668" y="4107"/>
                    <a:pt x="643" y="4111"/>
                    <a:pt x="618" y="4122"/>
                  </a:cubicBezTo>
                  <a:cubicBezTo>
                    <a:pt x="608" y="4126"/>
                    <a:pt x="596" y="4129"/>
                    <a:pt x="586" y="4129"/>
                  </a:cubicBezTo>
                  <a:cubicBezTo>
                    <a:pt x="570" y="4129"/>
                    <a:pt x="555" y="4123"/>
                    <a:pt x="548" y="4108"/>
                  </a:cubicBezTo>
                  <a:cubicBezTo>
                    <a:pt x="467" y="3982"/>
                    <a:pt x="383" y="3854"/>
                    <a:pt x="313" y="3714"/>
                  </a:cubicBezTo>
                  <a:cubicBezTo>
                    <a:pt x="280" y="3655"/>
                    <a:pt x="258" y="3574"/>
                    <a:pt x="232" y="3505"/>
                  </a:cubicBezTo>
                  <a:cubicBezTo>
                    <a:pt x="221" y="3457"/>
                    <a:pt x="210" y="3423"/>
                    <a:pt x="188" y="3387"/>
                  </a:cubicBezTo>
                  <a:cubicBezTo>
                    <a:pt x="140" y="3306"/>
                    <a:pt x="118" y="3225"/>
                    <a:pt x="129" y="3144"/>
                  </a:cubicBezTo>
                  <a:lnTo>
                    <a:pt x="129" y="3074"/>
                  </a:lnTo>
                  <a:cubicBezTo>
                    <a:pt x="129" y="3016"/>
                    <a:pt x="129" y="2968"/>
                    <a:pt x="151" y="2921"/>
                  </a:cubicBezTo>
                  <a:cubicBezTo>
                    <a:pt x="188" y="2876"/>
                    <a:pt x="174" y="2828"/>
                    <a:pt x="140" y="2781"/>
                  </a:cubicBezTo>
                  <a:cubicBezTo>
                    <a:pt x="104" y="2747"/>
                    <a:pt x="104" y="2700"/>
                    <a:pt x="129" y="2666"/>
                  </a:cubicBezTo>
                  <a:cubicBezTo>
                    <a:pt x="140" y="2655"/>
                    <a:pt x="151" y="2641"/>
                    <a:pt x="163" y="2619"/>
                  </a:cubicBezTo>
                  <a:cubicBezTo>
                    <a:pt x="174" y="2608"/>
                    <a:pt x="174" y="2585"/>
                    <a:pt x="174" y="2571"/>
                  </a:cubicBezTo>
                  <a:cubicBezTo>
                    <a:pt x="163" y="2571"/>
                    <a:pt x="140" y="2560"/>
                    <a:pt x="129" y="2560"/>
                  </a:cubicBezTo>
                  <a:cubicBezTo>
                    <a:pt x="104" y="2571"/>
                    <a:pt x="82" y="2571"/>
                    <a:pt x="48" y="2585"/>
                  </a:cubicBezTo>
                  <a:cubicBezTo>
                    <a:pt x="59" y="2468"/>
                    <a:pt x="59" y="2362"/>
                    <a:pt x="104" y="2270"/>
                  </a:cubicBezTo>
                  <a:cubicBezTo>
                    <a:pt x="140" y="2178"/>
                    <a:pt x="163" y="2083"/>
                    <a:pt x="199" y="1990"/>
                  </a:cubicBezTo>
                  <a:cubicBezTo>
                    <a:pt x="210" y="1968"/>
                    <a:pt x="210" y="1932"/>
                    <a:pt x="232" y="1909"/>
                  </a:cubicBezTo>
                  <a:cubicBezTo>
                    <a:pt x="302" y="1839"/>
                    <a:pt x="327" y="1747"/>
                    <a:pt x="339" y="1663"/>
                  </a:cubicBezTo>
                  <a:cubicBezTo>
                    <a:pt x="350" y="1549"/>
                    <a:pt x="420" y="1490"/>
                    <a:pt x="489" y="1420"/>
                  </a:cubicBezTo>
                  <a:cubicBezTo>
                    <a:pt x="512" y="1398"/>
                    <a:pt x="548" y="1373"/>
                    <a:pt x="570" y="1351"/>
                  </a:cubicBezTo>
                  <a:cubicBezTo>
                    <a:pt x="607" y="1328"/>
                    <a:pt x="629" y="1303"/>
                    <a:pt x="640" y="1281"/>
                  </a:cubicBezTo>
                  <a:cubicBezTo>
                    <a:pt x="688" y="1211"/>
                    <a:pt x="758" y="1189"/>
                    <a:pt x="816" y="1163"/>
                  </a:cubicBezTo>
                  <a:cubicBezTo>
                    <a:pt x="823" y="1160"/>
                    <a:pt x="829" y="1159"/>
                    <a:pt x="836" y="1159"/>
                  </a:cubicBezTo>
                  <a:cubicBezTo>
                    <a:pt x="851" y="1159"/>
                    <a:pt x="864" y="1167"/>
                    <a:pt x="872" y="1175"/>
                  </a:cubicBezTo>
                  <a:cubicBezTo>
                    <a:pt x="920" y="1211"/>
                    <a:pt x="967" y="1244"/>
                    <a:pt x="1012" y="1281"/>
                  </a:cubicBezTo>
                  <a:cubicBezTo>
                    <a:pt x="1037" y="1292"/>
                    <a:pt x="1059" y="1314"/>
                    <a:pt x="1082" y="1314"/>
                  </a:cubicBezTo>
                  <a:cubicBezTo>
                    <a:pt x="1090" y="1319"/>
                    <a:pt x="1098" y="1320"/>
                    <a:pt x="1106" y="1320"/>
                  </a:cubicBezTo>
                  <a:cubicBezTo>
                    <a:pt x="1122" y="1320"/>
                    <a:pt x="1137" y="1314"/>
                    <a:pt x="1151" y="1314"/>
                  </a:cubicBezTo>
                  <a:cubicBezTo>
                    <a:pt x="1140" y="1303"/>
                    <a:pt x="1140" y="1281"/>
                    <a:pt x="1129" y="1258"/>
                  </a:cubicBezTo>
                  <a:cubicBezTo>
                    <a:pt x="1096" y="1211"/>
                    <a:pt x="1048" y="1163"/>
                    <a:pt x="1012" y="1119"/>
                  </a:cubicBezTo>
                  <a:cubicBezTo>
                    <a:pt x="1001" y="1105"/>
                    <a:pt x="989" y="1094"/>
                    <a:pt x="978" y="1071"/>
                  </a:cubicBezTo>
                  <a:cubicBezTo>
                    <a:pt x="1001" y="1060"/>
                    <a:pt x="1026" y="1060"/>
                    <a:pt x="1048" y="1049"/>
                  </a:cubicBezTo>
                  <a:cubicBezTo>
                    <a:pt x="1082" y="1035"/>
                    <a:pt x="1096" y="1024"/>
                    <a:pt x="1070" y="990"/>
                  </a:cubicBezTo>
                  <a:cubicBezTo>
                    <a:pt x="1048" y="965"/>
                    <a:pt x="1026" y="943"/>
                    <a:pt x="1001" y="909"/>
                  </a:cubicBezTo>
                  <a:cubicBezTo>
                    <a:pt x="1059" y="873"/>
                    <a:pt x="1107" y="814"/>
                    <a:pt x="1177" y="781"/>
                  </a:cubicBezTo>
                  <a:cubicBezTo>
                    <a:pt x="1327" y="700"/>
                    <a:pt x="1478" y="630"/>
                    <a:pt x="1629" y="546"/>
                  </a:cubicBezTo>
                  <a:cubicBezTo>
                    <a:pt x="1635" y="540"/>
                    <a:pt x="1647" y="538"/>
                    <a:pt x="1660" y="538"/>
                  </a:cubicBezTo>
                  <a:cubicBezTo>
                    <a:pt x="1673" y="538"/>
                    <a:pt x="1688" y="540"/>
                    <a:pt x="1699" y="546"/>
                  </a:cubicBezTo>
                  <a:cubicBezTo>
                    <a:pt x="1713" y="560"/>
                    <a:pt x="1726" y="567"/>
                    <a:pt x="1739" y="567"/>
                  </a:cubicBezTo>
                  <a:cubicBezTo>
                    <a:pt x="1760" y="567"/>
                    <a:pt x="1779" y="549"/>
                    <a:pt x="1794" y="513"/>
                  </a:cubicBezTo>
                  <a:cubicBezTo>
                    <a:pt x="1850" y="535"/>
                    <a:pt x="1909" y="560"/>
                    <a:pt x="1967" y="582"/>
                  </a:cubicBezTo>
                  <a:cubicBezTo>
                    <a:pt x="1971" y="586"/>
                    <a:pt x="1975" y="587"/>
                    <a:pt x="1979" y="587"/>
                  </a:cubicBezTo>
                  <a:cubicBezTo>
                    <a:pt x="1987" y="587"/>
                    <a:pt x="1998" y="582"/>
                    <a:pt x="2015" y="582"/>
                  </a:cubicBezTo>
                  <a:cubicBezTo>
                    <a:pt x="2015" y="571"/>
                    <a:pt x="2015" y="546"/>
                    <a:pt x="2004" y="535"/>
                  </a:cubicBezTo>
                  <a:cubicBezTo>
                    <a:pt x="1990" y="513"/>
                    <a:pt x="1967" y="490"/>
                    <a:pt x="1945" y="465"/>
                  </a:cubicBezTo>
                  <a:cubicBezTo>
                    <a:pt x="1920" y="431"/>
                    <a:pt x="1934" y="420"/>
                    <a:pt x="1967" y="406"/>
                  </a:cubicBezTo>
                  <a:cubicBezTo>
                    <a:pt x="2037" y="373"/>
                    <a:pt x="2118" y="350"/>
                    <a:pt x="2188" y="325"/>
                  </a:cubicBezTo>
                  <a:cubicBezTo>
                    <a:pt x="2294" y="292"/>
                    <a:pt x="2409" y="267"/>
                    <a:pt x="2515" y="244"/>
                  </a:cubicBezTo>
                  <a:cubicBezTo>
                    <a:pt x="2618" y="222"/>
                    <a:pt x="2724" y="186"/>
                    <a:pt x="2828" y="163"/>
                  </a:cubicBezTo>
                  <a:cubicBezTo>
                    <a:pt x="2912" y="141"/>
                    <a:pt x="3004" y="127"/>
                    <a:pt x="3085" y="105"/>
                  </a:cubicBezTo>
                  <a:cubicBezTo>
                    <a:pt x="3143" y="93"/>
                    <a:pt x="3213" y="82"/>
                    <a:pt x="3272" y="71"/>
                  </a:cubicBezTo>
                  <a:cubicBezTo>
                    <a:pt x="3375" y="46"/>
                    <a:pt x="3481" y="35"/>
                    <a:pt x="3585" y="35"/>
                  </a:cubicBezTo>
                  <a:close/>
                  <a:moveTo>
                    <a:pt x="3526" y="0"/>
                  </a:moveTo>
                  <a:cubicBezTo>
                    <a:pt x="3431" y="0"/>
                    <a:pt x="3338" y="6"/>
                    <a:pt x="3247" y="35"/>
                  </a:cubicBezTo>
                  <a:cubicBezTo>
                    <a:pt x="3224" y="46"/>
                    <a:pt x="3202" y="46"/>
                    <a:pt x="3177" y="46"/>
                  </a:cubicBezTo>
                  <a:cubicBezTo>
                    <a:pt x="3062" y="71"/>
                    <a:pt x="2945" y="93"/>
                    <a:pt x="2842" y="116"/>
                  </a:cubicBezTo>
                  <a:cubicBezTo>
                    <a:pt x="2713" y="152"/>
                    <a:pt x="2596" y="186"/>
                    <a:pt x="2478" y="211"/>
                  </a:cubicBezTo>
                  <a:cubicBezTo>
                    <a:pt x="2294" y="244"/>
                    <a:pt x="2118" y="303"/>
                    <a:pt x="1945" y="373"/>
                  </a:cubicBezTo>
                  <a:cubicBezTo>
                    <a:pt x="1886" y="395"/>
                    <a:pt x="1875" y="431"/>
                    <a:pt x="1909" y="490"/>
                  </a:cubicBezTo>
                  <a:cubicBezTo>
                    <a:pt x="1920" y="490"/>
                    <a:pt x="1920" y="501"/>
                    <a:pt x="1934" y="513"/>
                  </a:cubicBezTo>
                  <a:cubicBezTo>
                    <a:pt x="1930" y="513"/>
                    <a:pt x="1925" y="513"/>
                    <a:pt x="1921" y="513"/>
                  </a:cubicBezTo>
                  <a:cubicBezTo>
                    <a:pt x="1879" y="513"/>
                    <a:pt x="1838" y="482"/>
                    <a:pt x="1799" y="482"/>
                  </a:cubicBezTo>
                  <a:cubicBezTo>
                    <a:pt x="1777" y="482"/>
                    <a:pt x="1755" y="492"/>
                    <a:pt x="1735" y="524"/>
                  </a:cubicBezTo>
                  <a:cubicBezTo>
                    <a:pt x="1711" y="510"/>
                    <a:pt x="1686" y="503"/>
                    <a:pt x="1662" y="503"/>
                  </a:cubicBezTo>
                  <a:cubicBezTo>
                    <a:pt x="1630" y="503"/>
                    <a:pt x="1598" y="515"/>
                    <a:pt x="1571" y="535"/>
                  </a:cubicBezTo>
                  <a:cubicBezTo>
                    <a:pt x="1548" y="546"/>
                    <a:pt x="1526" y="560"/>
                    <a:pt x="1501" y="571"/>
                  </a:cubicBezTo>
                  <a:cubicBezTo>
                    <a:pt x="1361" y="652"/>
                    <a:pt x="1210" y="733"/>
                    <a:pt x="1059" y="825"/>
                  </a:cubicBezTo>
                  <a:cubicBezTo>
                    <a:pt x="1037" y="839"/>
                    <a:pt x="1012" y="873"/>
                    <a:pt x="978" y="895"/>
                  </a:cubicBezTo>
                  <a:cubicBezTo>
                    <a:pt x="956" y="909"/>
                    <a:pt x="956" y="932"/>
                    <a:pt x="978" y="954"/>
                  </a:cubicBezTo>
                  <a:cubicBezTo>
                    <a:pt x="1001" y="979"/>
                    <a:pt x="1012" y="990"/>
                    <a:pt x="1037" y="1013"/>
                  </a:cubicBezTo>
                  <a:cubicBezTo>
                    <a:pt x="1012" y="1024"/>
                    <a:pt x="1001" y="1024"/>
                    <a:pt x="989" y="1024"/>
                  </a:cubicBezTo>
                  <a:cubicBezTo>
                    <a:pt x="931" y="1024"/>
                    <a:pt x="920" y="1049"/>
                    <a:pt x="942" y="1094"/>
                  </a:cubicBezTo>
                  <a:cubicBezTo>
                    <a:pt x="956" y="1119"/>
                    <a:pt x="967" y="1130"/>
                    <a:pt x="978" y="1141"/>
                  </a:cubicBezTo>
                  <a:cubicBezTo>
                    <a:pt x="1012" y="1175"/>
                    <a:pt x="1037" y="1211"/>
                    <a:pt x="1070" y="1244"/>
                  </a:cubicBezTo>
                  <a:lnTo>
                    <a:pt x="1059" y="1258"/>
                  </a:lnTo>
                  <a:cubicBezTo>
                    <a:pt x="1048" y="1244"/>
                    <a:pt x="1037" y="1244"/>
                    <a:pt x="1026" y="1233"/>
                  </a:cubicBezTo>
                  <a:cubicBezTo>
                    <a:pt x="978" y="1200"/>
                    <a:pt x="942" y="1163"/>
                    <a:pt x="897" y="1141"/>
                  </a:cubicBezTo>
                  <a:cubicBezTo>
                    <a:pt x="877" y="1132"/>
                    <a:pt x="852" y="1115"/>
                    <a:pt x="831" y="1115"/>
                  </a:cubicBezTo>
                  <a:cubicBezTo>
                    <a:pt x="826" y="1115"/>
                    <a:pt x="821" y="1116"/>
                    <a:pt x="816" y="1119"/>
                  </a:cubicBezTo>
                  <a:cubicBezTo>
                    <a:pt x="758" y="1152"/>
                    <a:pt x="677" y="1175"/>
                    <a:pt x="629" y="1222"/>
                  </a:cubicBezTo>
                  <a:cubicBezTo>
                    <a:pt x="582" y="1281"/>
                    <a:pt x="537" y="1328"/>
                    <a:pt x="489" y="1373"/>
                  </a:cubicBezTo>
                  <a:cubicBezTo>
                    <a:pt x="431" y="1409"/>
                    <a:pt x="383" y="1468"/>
                    <a:pt x="350" y="1513"/>
                  </a:cubicBezTo>
                  <a:cubicBezTo>
                    <a:pt x="327" y="1549"/>
                    <a:pt x="313" y="1594"/>
                    <a:pt x="302" y="1630"/>
                  </a:cubicBezTo>
                  <a:cubicBezTo>
                    <a:pt x="280" y="1689"/>
                    <a:pt x="280" y="1758"/>
                    <a:pt x="244" y="1803"/>
                  </a:cubicBezTo>
                  <a:cubicBezTo>
                    <a:pt x="174" y="1898"/>
                    <a:pt x="140" y="1990"/>
                    <a:pt x="129" y="2097"/>
                  </a:cubicBezTo>
                  <a:cubicBezTo>
                    <a:pt x="129" y="2108"/>
                    <a:pt x="129" y="2108"/>
                    <a:pt x="118" y="2119"/>
                  </a:cubicBezTo>
                  <a:cubicBezTo>
                    <a:pt x="48" y="2247"/>
                    <a:pt x="34" y="2387"/>
                    <a:pt x="12" y="2527"/>
                  </a:cubicBezTo>
                  <a:cubicBezTo>
                    <a:pt x="1" y="2608"/>
                    <a:pt x="12" y="2619"/>
                    <a:pt x="93" y="2619"/>
                  </a:cubicBezTo>
                  <a:lnTo>
                    <a:pt x="104" y="2619"/>
                  </a:lnTo>
                  <a:cubicBezTo>
                    <a:pt x="59" y="2700"/>
                    <a:pt x="59" y="2770"/>
                    <a:pt x="93" y="2806"/>
                  </a:cubicBezTo>
                  <a:cubicBezTo>
                    <a:pt x="129" y="2840"/>
                    <a:pt x="129" y="2876"/>
                    <a:pt x="118" y="2909"/>
                  </a:cubicBezTo>
                  <a:cubicBezTo>
                    <a:pt x="82" y="2957"/>
                    <a:pt x="82" y="3004"/>
                    <a:pt x="82" y="3049"/>
                  </a:cubicBezTo>
                  <a:cubicBezTo>
                    <a:pt x="93" y="3085"/>
                    <a:pt x="93" y="3108"/>
                    <a:pt x="82" y="3144"/>
                  </a:cubicBezTo>
                  <a:cubicBezTo>
                    <a:pt x="70" y="3236"/>
                    <a:pt x="104" y="3317"/>
                    <a:pt x="140" y="3398"/>
                  </a:cubicBezTo>
                  <a:cubicBezTo>
                    <a:pt x="163" y="3435"/>
                    <a:pt x="174" y="3479"/>
                    <a:pt x="188" y="3516"/>
                  </a:cubicBezTo>
                  <a:cubicBezTo>
                    <a:pt x="232" y="3608"/>
                    <a:pt x="269" y="3714"/>
                    <a:pt x="313" y="3806"/>
                  </a:cubicBezTo>
                  <a:cubicBezTo>
                    <a:pt x="372" y="3912"/>
                    <a:pt x="442" y="4016"/>
                    <a:pt x="512" y="4122"/>
                  </a:cubicBezTo>
                  <a:cubicBezTo>
                    <a:pt x="531" y="4156"/>
                    <a:pt x="555" y="4171"/>
                    <a:pt x="587" y="4171"/>
                  </a:cubicBezTo>
                  <a:cubicBezTo>
                    <a:pt x="596" y="4171"/>
                    <a:pt x="607" y="4169"/>
                    <a:pt x="618" y="4167"/>
                  </a:cubicBezTo>
                  <a:cubicBezTo>
                    <a:pt x="677" y="4155"/>
                    <a:pt x="721" y="4155"/>
                    <a:pt x="780" y="4144"/>
                  </a:cubicBezTo>
                  <a:cubicBezTo>
                    <a:pt x="780" y="4155"/>
                    <a:pt x="791" y="4155"/>
                    <a:pt x="791" y="4167"/>
                  </a:cubicBezTo>
                  <a:cubicBezTo>
                    <a:pt x="769" y="4178"/>
                    <a:pt x="758" y="4203"/>
                    <a:pt x="732" y="4214"/>
                  </a:cubicBezTo>
                  <a:cubicBezTo>
                    <a:pt x="699" y="4236"/>
                    <a:pt x="688" y="4273"/>
                    <a:pt x="699" y="4306"/>
                  </a:cubicBezTo>
                  <a:cubicBezTo>
                    <a:pt x="732" y="4354"/>
                    <a:pt x="769" y="4412"/>
                    <a:pt x="816" y="4446"/>
                  </a:cubicBezTo>
                  <a:cubicBezTo>
                    <a:pt x="861" y="4471"/>
                    <a:pt x="920" y="4482"/>
                    <a:pt x="967" y="4527"/>
                  </a:cubicBezTo>
                  <a:cubicBezTo>
                    <a:pt x="989" y="4541"/>
                    <a:pt x="1001" y="4563"/>
                    <a:pt x="1026" y="4574"/>
                  </a:cubicBezTo>
                  <a:cubicBezTo>
                    <a:pt x="1034" y="4601"/>
                    <a:pt x="1048" y="4620"/>
                    <a:pt x="1069" y="4620"/>
                  </a:cubicBezTo>
                  <a:cubicBezTo>
                    <a:pt x="1077" y="4620"/>
                    <a:pt x="1086" y="4617"/>
                    <a:pt x="1096" y="4611"/>
                  </a:cubicBezTo>
                  <a:cubicBezTo>
                    <a:pt x="1109" y="4607"/>
                    <a:pt x="1122" y="4605"/>
                    <a:pt x="1134" y="4605"/>
                  </a:cubicBezTo>
                  <a:cubicBezTo>
                    <a:pt x="1192" y="4605"/>
                    <a:pt x="1231" y="4648"/>
                    <a:pt x="1280" y="4667"/>
                  </a:cubicBezTo>
                  <a:cubicBezTo>
                    <a:pt x="1269" y="4681"/>
                    <a:pt x="1269" y="4692"/>
                    <a:pt x="1269" y="4692"/>
                  </a:cubicBezTo>
                  <a:cubicBezTo>
                    <a:pt x="1221" y="4725"/>
                    <a:pt x="1235" y="4762"/>
                    <a:pt x="1269" y="4795"/>
                  </a:cubicBezTo>
                  <a:cubicBezTo>
                    <a:pt x="1291" y="4832"/>
                    <a:pt x="1327" y="4854"/>
                    <a:pt x="1375" y="4876"/>
                  </a:cubicBezTo>
                  <a:cubicBezTo>
                    <a:pt x="1501" y="4924"/>
                    <a:pt x="1640" y="4960"/>
                    <a:pt x="1758" y="5052"/>
                  </a:cubicBezTo>
                  <a:cubicBezTo>
                    <a:pt x="1816" y="5111"/>
                    <a:pt x="1909" y="5133"/>
                    <a:pt x="1978" y="5170"/>
                  </a:cubicBezTo>
                  <a:cubicBezTo>
                    <a:pt x="2015" y="5181"/>
                    <a:pt x="2048" y="5203"/>
                    <a:pt x="2085" y="5225"/>
                  </a:cubicBezTo>
                  <a:cubicBezTo>
                    <a:pt x="2143" y="5256"/>
                    <a:pt x="2202" y="5286"/>
                    <a:pt x="2264" y="5286"/>
                  </a:cubicBezTo>
                  <a:cubicBezTo>
                    <a:pt x="2300" y="5286"/>
                    <a:pt x="2336" y="5276"/>
                    <a:pt x="2375" y="5251"/>
                  </a:cubicBezTo>
                  <a:cubicBezTo>
                    <a:pt x="2386" y="5239"/>
                    <a:pt x="2409" y="5225"/>
                    <a:pt x="2434" y="5214"/>
                  </a:cubicBezTo>
                  <a:lnTo>
                    <a:pt x="2434" y="5262"/>
                  </a:lnTo>
                  <a:cubicBezTo>
                    <a:pt x="2423" y="5295"/>
                    <a:pt x="2434" y="5320"/>
                    <a:pt x="2467" y="5332"/>
                  </a:cubicBezTo>
                  <a:cubicBezTo>
                    <a:pt x="2492" y="5332"/>
                    <a:pt x="2526" y="5343"/>
                    <a:pt x="2562" y="5343"/>
                  </a:cubicBezTo>
                  <a:lnTo>
                    <a:pt x="2736" y="5343"/>
                  </a:lnTo>
                  <a:cubicBezTo>
                    <a:pt x="2817" y="5354"/>
                    <a:pt x="2886" y="5379"/>
                    <a:pt x="2967" y="5390"/>
                  </a:cubicBezTo>
                  <a:cubicBezTo>
                    <a:pt x="3074" y="5390"/>
                    <a:pt x="3191" y="5390"/>
                    <a:pt x="3294" y="5401"/>
                  </a:cubicBezTo>
                  <a:cubicBezTo>
                    <a:pt x="3504" y="5413"/>
                    <a:pt x="3713" y="5435"/>
                    <a:pt x="3923" y="5449"/>
                  </a:cubicBezTo>
                  <a:cubicBezTo>
                    <a:pt x="4029" y="5449"/>
                    <a:pt x="4132" y="5435"/>
                    <a:pt x="4238" y="5424"/>
                  </a:cubicBezTo>
                  <a:cubicBezTo>
                    <a:pt x="4401" y="5413"/>
                    <a:pt x="4563" y="5413"/>
                    <a:pt x="4727" y="5390"/>
                  </a:cubicBezTo>
                  <a:cubicBezTo>
                    <a:pt x="4761" y="5390"/>
                    <a:pt x="4808" y="5379"/>
                    <a:pt x="4842" y="5365"/>
                  </a:cubicBezTo>
                  <a:cubicBezTo>
                    <a:pt x="4867" y="5354"/>
                    <a:pt x="4889" y="5343"/>
                    <a:pt x="4912" y="5343"/>
                  </a:cubicBezTo>
                  <a:cubicBezTo>
                    <a:pt x="4922" y="5345"/>
                    <a:pt x="4931" y="5346"/>
                    <a:pt x="4940" y="5346"/>
                  </a:cubicBezTo>
                  <a:cubicBezTo>
                    <a:pt x="4983" y="5346"/>
                    <a:pt x="5012" y="5323"/>
                    <a:pt x="5040" y="5284"/>
                  </a:cubicBezTo>
                  <a:cubicBezTo>
                    <a:pt x="5040" y="5268"/>
                    <a:pt x="5051" y="5252"/>
                    <a:pt x="5067" y="5252"/>
                  </a:cubicBezTo>
                  <a:cubicBezTo>
                    <a:pt x="5073" y="5252"/>
                    <a:pt x="5080" y="5255"/>
                    <a:pt x="5088" y="5262"/>
                  </a:cubicBezTo>
                  <a:cubicBezTo>
                    <a:pt x="5120" y="5273"/>
                    <a:pt x="5152" y="5278"/>
                    <a:pt x="5184" y="5278"/>
                  </a:cubicBezTo>
                  <a:cubicBezTo>
                    <a:pt x="5243" y="5278"/>
                    <a:pt x="5301" y="5261"/>
                    <a:pt x="5356" y="5239"/>
                  </a:cubicBezTo>
                  <a:cubicBezTo>
                    <a:pt x="5507" y="5181"/>
                    <a:pt x="5658" y="5111"/>
                    <a:pt x="5809" y="5041"/>
                  </a:cubicBezTo>
                  <a:cubicBezTo>
                    <a:pt x="5820" y="5030"/>
                    <a:pt x="5831" y="5030"/>
                    <a:pt x="5831" y="5030"/>
                  </a:cubicBezTo>
                  <a:cubicBezTo>
                    <a:pt x="5915" y="4994"/>
                    <a:pt x="5996" y="4971"/>
                    <a:pt x="6066" y="4935"/>
                  </a:cubicBezTo>
                  <a:cubicBezTo>
                    <a:pt x="6110" y="4913"/>
                    <a:pt x="6147" y="4865"/>
                    <a:pt x="6194" y="4843"/>
                  </a:cubicBezTo>
                  <a:cubicBezTo>
                    <a:pt x="6286" y="4795"/>
                    <a:pt x="6356" y="4737"/>
                    <a:pt x="6367" y="4622"/>
                  </a:cubicBezTo>
                  <a:cubicBezTo>
                    <a:pt x="6378" y="4622"/>
                    <a:pt x="6390" y="4633"/>
                    <a:pt x="6404" y="4633"/>
                  </a:cubicBezTo>
                  <a:cubicBezTo>
                    <a:pt x="6415" y="4641"/>
                    <a:pt x="6426" y="4645"/>
                    <a:pt x="6436" y="4645"/>
                  </a:cubicBezTo>
                  <a:cubicBezTo>
                    <a:pt x="6453" y="4645"/>
                    <a:pt x="6468" y="4632"/>
                    <a:pt x="6485" y="4611"/>
                  </a:cubicBezTo>
                  <a:cubicBezTo>
                    <a:pt x="6529" y="4552"/>
                    <a:pt x="6599" y="4516"/>
                    <a:pt x="6669" y="4505"/>
                  </a:cubicBezTo>
                  <a:cubicBezTo>
                    <a:pt x="6739" y="4493"/>
                    <a:pt x="6797" y="4482"/>
                    <a:pt x="6834" y="4424"/>
                  </a:cubicBezTo>
                  <a:cubicBezTo>
                    <a:pt x="6845" y="4401"/>
                    <a:pt x="6867" y="4387"/>
                    <a:pt x="6879" y="4376"/>
                  </a:cubicBezTo>
                  <a:cubicBezTo>
                    <a:pt x="7007" y="4236"/>
                    <a:pt x="7147" y="4108"/>
                    <a:pt x="7275" y="3957"/>
                  </a:cubicBezTo>
                  <a:cubicBezTo>
                    <a:pt x="7462" y="3736"/>
                    <a:pt x="7521" y="3468"/>
                    <a:pt x="7543" y="3189"/>
                  </a:cubicBezTo>
                  <a:cubicBezTo>
                    <a:pt x="7555" y="3166"/>
                    <a:pt x="7532" y="3130"/>
                    <a:pt x="7507" y="3097"/>
                  </a:cubicBezTo>
                  <a:cubicBezTo>
                    <a:pt x="7496" y="3074"/>
                    <a:pt x="7462" y="3060"/>
                    <a:pt x="7437" y="3038"/>
                  </a:cubicBezTo>
                  <a:cubicBezTo>
                    <a:pt x="7474" y="3016"/>
                    <a:pt x="7532" y="2979"/>
                    <a:pt x="7496" y="2935"/>
                  </a:cubicBezTo>
                  <a:cubicBezTo>
                    <a:pt x="7462" y="2898"/>
                    <a:pt x="7426" y="2876"/>
                    <a:pt x="7393" y="2840"/>
                  </a:cubicBezTo>
                  <a:cubicBezTo>
                    <a:pt x="7404" y="2840"/>
                    <a:pt x="7415" y="2828"/>
                    <a:pt x="7437" y="2817"/>
                  </a:cubicBezTo>
                  <a:cubicBezTo>
                    <a:pt x="7496" y="2795"/>
                    <a:pt x="7566" y="2759"/>
                    <a:pt x="7543" y="2678"/>
                  </a:cubicBezTo>
                  <a:cubicBezTo>
                    <a:pt x="7543" y="2666"/>
                    <a:pt x="7555" y="2655"/>
                    <a:pt x="7555" y="2641"/>
                  </a:cubicBezTo>
                  <a:cubicBezTo>
                    <a:pt x="7566" y="2571"/>
                    <a:pt x="7577" y="2516"/>
                    <a:pt x="7591" y="2457"/>
                  </a:cubicBezTo>
                  <a:lnTo>
                    <a:pt x="7591" y="2409"/>
                  </a:lnTo>
                  <a:cubicBezTo>
                    <a:pt x="7543" y="2247"/>
                    <a:pt x="7507" y="2083"/>
                    <a:pt x="7462" y="1921"/>
                  </a:cubicBezTo>
                  <a:cubicBezTo>
                    <a:pt x="7451" y="1873"/>
                    <a:pt x="7426" y="1839"/>
                    <a:pt x="7381" y="1817"/>
                  </a:cubicBezTo>
                  <a:cubicBezTo>
                    <a:pt x="7356" y="1817"/>
                    <a:pt x="7334" y="1803"/>
                    <a:pt x="7312" y="1792"/>
                  </a:cubicBezTo>
                  <a:cubicBezTo>
                    <a:pt x="7298" y="1781"/>
                    <a:pt x="7286" y="1770"/>
                    <a:pt x="7275" y="1747"/>
                  </a:cubicBezTo>
                  <a:cubicBezTo>
                    <a:pt x="7264" y="1711"/>
                    <a:pt x="7242" y="1663"/>
                    <a:pt x="7217" y="1630"/>
                  </a:cubicBezTo>
                  <a:cubicBezTo>
                    <a:pt x="7217" y="1619"/>
                    <a:pt x="7205" y="1594"/>
                    <a:pt x="7205" y="1582"/>
                  </a:cubicBezTo>
                  <a:cubicBezTo>
                    <a:pt x="7228" y="1513"/>
                    <a:pt x="7217" y="1501"/>
                    <a:pt x="7147" y="1479"/>
                  </a:cubicBezTo>
                  <a:cubicBezTo>
                    <a:pt x="7158" y="1432"/>
                    <a:pt x="7194" y="1384"/>
                    <a:pt x="7183" y="1351"/>
                  </a:cubicBezTo>
                  <a:cubicBezTo>
                    <a:pt x="7183" y="1314"/>
                    <a:pt x="7136" y="1270"/>
                    <a:pt x="7113" y="1233"/>
                  </a:cubicBezTo>
                  <a:cubicBezTo>
                    <a:pt x="7007" y="1119"/>
                    <a:pt x="6879" y="1024"/>
                    <a:pt x="6753" y="954"/>
                  </a:cubicBezTo>
                  <a:cubicBezTo>
                    <a:pt x="6708" y="930"/>
                    <a:pt x="6671" y="919"/>
                    <a:pt x="6636" y="919"/>
                  </a:cubicBezTo>
                  <a:cubicBezTo>
                    <a:pt x="6605" y="919"/>
                    <a:pt x="6576" y="927"/>
                    <a:pt x="6543" y="943"/>
                  </a:cubicBezTo>
                  <a:cubicBezTo>
                    <a:pt x="6448" y="990"/>
                    <a:pt x="6367" y="1035"/>
                    <a:pt x="6286" y="1082"/>
                  </a:cubicBezTo>
                  <a:cubicBezTo>
                    <a:pt x="6194" y="1119"/>
                    <a:pt x="6099" y="1163"/>
                    <a:pt x="6007" y="1200"/>
                  </a:cubicBezTo>
                  <a:cubicBezTo>
                    <a:pt x="6007" y="1200"/>
                    <a:pt x="6007" y="1189"/>
                    <a:pt x="5996" y="1189"/>
                  </a:cubicBezTo>
                  <a:cubicBezTo>
                    <a:pt x="6194" y="1071"/>
                    <a:pt x="6390" y="954"/>
                    <a:pt x="6599" y="825"/>
                  </a:cubicBezTo>
                  <a:cubicBezTo>
                    <a:pt x="6554" y="803"/>
                    <a:pt x="6507" y="781"/>
                    <a:pt x="6459" y="756"/>
                  </a:cubicBezTo>
                  <a:cubicBezTo>
                    <a:pt x="6356" y="700"/>
                    <a:pt x="6239" y="652"/>
                    <a:pt x="6124" y="594"/>
                  </a:cubicBezTo>
                  <a:cubicBezTo>
                    <a:pt x="6110" y="582"/>
                    <a:pt x="6088" y="571"/>
                    <a:pt x="6077" y="560"/>
                  </a:cubicBezTo>
                  <a:cubicBezTo>
                    <a:pt x="6007" y="501"/>
                    <a:pt x="5926" y="454"/>
                    <a:pt x="5831" y="431"/>
                  </a:cubicBezTo>
                  <a:cubicBezTo>
                    <a:pt x="5716" y="384"/>
                    <a:pt x="5588" y="337"/>
                    <a:pt x="5459" y="292"/>
                  </a:cubicBezTo>
                  <a:cubicBezTo>
                    <a:pt x="5378" y="255"/>
                    <a:pt x="5286" y="222"/>
                    <a:pt x="5191" y="222"/>
                  </a:cubicBezTo>
                  <a:cubicBezTo>
                    <a:pt x="5110" y="222"/>
                    <a:pt x="5051" y="186"/>
                    <a:pt x="4982" y="163"/>
                  </a:cubicBezTo>
                  <a:cubicBezTo>
                    <a:pt x="4878" y="127"/>
                    <a:pt x="4772" y="105"/>
                    <a:pt x="4669" y="93"/>
                  </a:cubicBezTo>
                  <a:cubicBezTo>
                    <a:pt x="4630" y="90"/>
                    <a:pt x="4590" y="88"/>
                    <a:pt x="4552" y="88"/>
                  </a:cubicBezTo>
                  <a:cubicBezTo>
                    <a:pt x="4475" y="88"/>
                    <a:pt x="4400" y="93"/>
                    <a:pt x="4331" y="93"/>
                  </a:cubicBezTo>
                  <a:cubicBezTo>
                    <a:pt x="4342" y="24"/>
                    <a:pt x="4342" y="12"/>
                    <a:pt x="4272" y="12"/>
                  </a:cubicBezTo>
                  <a:cubicBezTo>
                    <a:pt x="4121" y="12"/>
                    <a:pt x="3981" y="1"/>
                    <a:pt x="3831" y="1"/>
                  </a:cubicBezTo>
                  <a:cubicBezTo>
                    <a:pt x="3800" y="3"/>
                    <a:pt x="3770" y="4"/>
                    <a:pt x="3740" y="4"/>
                  </a:cubicBezTo>
                  <a:cubicBezTo>
                    <a:pt x="3668" y="4"/>
                    <a:pt x="3597" y="0"/>
                    <a:pt x="352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50"/>
            <p:cNvSpPr/>
            <p:nvPr/>
          </p:nvSpPr>
          <p:spPr>
            <a:xfrm>
              <a:off x="786676" y="2504897"/>
              <a:ext cx="337366" cy="3782"/>
            </a:xfrm>
            <a:custGeom>
              <a:avLst/>
              <a:gdLst/>
              <a:ahLst/>
              <a:cxnLst/>
              <a:rect l="l" t="t" r="r" b="b"/>
              <a:pathLst>
                <a:path w="4460" h="50" extrusionOk="0">
                  <a:moveTo>
                    <a:pt x="4419" y="1"/>
                  </a:moveTo>
                  <a:cubicBezTo>
                    <a:pt x="4408" y="1"/>
                    <a:pt x="4398" y="2"/>
                    <a:pt x="4389" y="2"/>
                  </a:cubicBezTo>
                  <a:lnTo>
                    <a:pt x="70" y="2"/>
                  </a:lnTo>
                  <a:cubicBezTo>
                    <a:pt x="48" y="2"/>
                    <a:pt x="23" y="16"/>
                    <a:pt x="0" y="27"/>
                  </a:cubicBezTo>
                  <a:cubicBezTo>
                    <a:pt x="23" y="38"/>
                    <a:pt x="48" y="50"/>
                    <a:pt x="70" y="50"/>
                  </a:cubicBezTo>
                  <a:lnTo>
                    <a:pt x="4389" y="50"/>
                  </a:lnTo>
                  <a:cubicBezTo>
                    <a:pt x="4412" y="50"/>
                    <a:pt x="4459" y="27"/>
                    <a:pt x="4459" y="27"/>
                  </a:cubicBezTo>
                  <a:cubicBezTo>
                    <a:pt x="4452" y="5"/>
                    <a:pt x="4436" y="1"/>
                    <a:pt x="441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50"/>
            <p:cNvSpPr/>
            <p:nvPr/>
          </p:nvSpPr>
          <p:spPr>
            <a:xfrm>
              <a:off x="787508" y="2468061"/>
              <a:ext cx="335626" cy="4009"/>
            </a:xfrm>
            <a:custGeom>
              <a:avLst/>
              <a:gdLst/>
              <a:ahLst/>
              <a:cxnLst/>
              <a:rect l="l" t="t" r="r" b="b"/>
              <a:pathLst>
                <a:path w="4437" h="53" extrusionOk="0">
                  <a:moveTo>
                    <a:pt x="70" y="0"/>
                  </a:moveTo>
                  <a:cubicBezTo>
                    <a:pt x="48" y="0"/>
                    <a:pt x="26" y="25"/>
                    <a:pt x="1" y="25"/>
                  </a:cubicBezTo>
                  <a:cubicBezTo>
                    <a:pt x="26" y="37"/>
                    <a:pt x="48" y="48"/>
                    <a:pt x="70" y="48"/>
                  </a:cubicBezTo>
                  <a:lnTo>
                    <a:pt x="4389" y="48"/>
                  </a:lnTo>
                  <a:cubicBezTo>
                    <a:pt x="4389" y="48"/>
                    <a:pt x="4394" y="53"/>
                    <a:pt x="4401" y="53"/>
                  </a:cubicBezTo>
                  <a:cubicBezTo>
                    <a:pt x="4404" y="53"/>
                    <a:pt x="4408" y="51"/>
                    <a:pt x="4412" y="48"/>
                  </a:cubicBezTo>
                  <a:cubicBezTo>
                    <a:pt x="4426" y="48"/>
                    <a:pt x="4437" y="37"/>
                    <a:pt x="4437" y="25"/>
                  </a:cubicBezTo>
                  <a:lnTo>
                    <a:pt x="4412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50"/>
            <p:cNvSpPr/>
            <p:nvPr/>
          </p:nvSpPr>
          <p:spPr>
            <a:xfrm>
              <a:off x="788340" y="2485761"/>
              <a:ext cx="334794" cy="3706"/>
            </a:xfrm>
            <a:custGeom>
              <a:avLst/>
              <a:gdLst/>
              <a:ahLst/>
              <a:cxnLst/>
              <a:rect l="l" t="t" r="r" b="b"/>
              <a:pathLst>
                <a:path w="4426" h="49" extrusionOk="0">
                  <a:moveTo>
                    <a:pt x="71" y="1"/>
                  </a:moveTo>
                  <a:cubicBezTo>
                    <a:pt x="48" y="1"/>
                    <a:pt x="1" y="23"/>
                    <a:pt x="1" y="23"/>
                  </a:cubicBezTo>
                  <a:cubicBezTo>
                    <a:pt x="9" y="44"/>
                    <a:pt x="23" y="48"/>
                    <a:pt x="38" y="48"/>
                  </a:cubicBezTo>
                  <a:cubicBezTo>
                    <a:pt x="49" y="48"/>
                    <a:pt x="61" y="46"/>
                    <a:pt x="71" y="46"/>
                  </a:cubicBezTo>
                  <a:lnTo>
                    <a:pt x="4378" y="46"/>
                  </a:lnTo>
                  <a:cubicBezTo>
                    <a:pt x="4390" y="46"/>
                    <a:pt x="4415" y="34"/>
                    <a:pt x="4426" y="23"/>
                  </a:cubicBezTo>
                  <a:cubicBezTo>
                    <a:pt x="4415" y="12"/>
                    <a:pt x="4390" y="12"/>
                    <a:pt x="436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50"/>
            <p:cNvSpPr/>
            <p:nvPr/>
          </p:nvSpPr>
          <p:spPr>
            <a:xfrm>
              <a:off x="787508" y="2450513"/>
              <a:ext cx="336533" cy="3631"/>
            </a:xfrm>
            <a:custGeom>
              <a:avLst/>
              <a:gdLst/>
              <a:ahLst/>
              <a:cxnLst/>
              <a:rect l="l" t="t" r="r" b="b"/>
              <a:pathLst>
                <a:path w="4449" h="48" extrusionOk="0">
                  <a:moveTo>
                    <a:pt x="59" y="0"/>
                  </a:moveTo>
                  <a:cubicBezTo>
                    <a:pt x="37" y="0"/>
                    <a:pt x="26" y="12"/>
                    <a:pt x="1" y="23"/>
                  </a:cubicBezTo>
                  <a:cubicBezTo>
                    <a:pt x="26" y="37"/>
                    <a:pt x="37" y="48"/>
                    <a:pt x="59" y="48"/>
                  </a:cubicBezTo>
                  <a:lnTo>
                    <a:pt x="4378" y="48"/>
                  </a:lnTo>
                  <a:cubicBezTo>
                    <a:pt x="4401" y="48"/>
                    <a:pt x="4426" y="37"/>
                    <a:pt x="4448" y="23"/>
                  </a:cubicBezTo>
                  <a:cubicBezTo>
                    <a:pt x="4426" y="12"/>
                    <a:pt x="4401" y="0"/>
                    <a:pt x="437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50"/>
            <p:cNvSpPr/>
            <p:nvPr/>
          </p:nvSpPr>
          <p:spPr>
            <a:xfrm>
              <a:off x="787508" y="2432965"/>
              <a:ext cx="336533" cy="3480"/>
            </a:xfrm>
            <a:custGeom>
              <a:avLst/>
              <a:gdLst/>
              <a:ahLst/>
              <a:cxnLst/>
              <a:rect l="l" t="t" r="r" b="b"/>
              <a:pathLst>
                <a:path w="4449" h="46" extrusionOk="0">
                  <a:moveTo>
                    <a:pt x="1" y="1"/>
                  </a:moveTo>
                  <a:lnTo>
                    <a:pt x="1" y="34"/>
                  </a:lnTo>
                  <a:lnTo>
                    <a:pt x="70" y="34"/>
                  </a:lnTo>
                  <a:cubicBezTo>
                    <a:pt x="1515" y="45"/>
                    <a:pt x="2959" y="45"/>
                    <a:pt x="4401" y="45"/>
                  </a:cubicBezTo>
                  <a:cubicBezTo>
                    <a:pt x="4412" y="45"/>
                    <a:pt x="4426" y="45"/>
                    <a:pt x="4426" y="34"/>
                  </a:cubicBezTo>
                  <a:cubicBezTo>
                    <a:pt x="4437" y="34"/>
                    <a:pt x="4448" y="23"/>
                    <a:pt x="4448" y="23"/>
                  </a:cubicBezTo>
                  <a:cubicBezTo>
                    <a:pt x="4448" y="12"/>
                    <a:pt x="4437" y="1"/>
                    <a:pt x="44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50"/>
            <p:cNvSpPr/>
            <p:nvPr/>
          </p:nvSpPr>
          <p:spPr>
            <a:xfrm>
              <a:off x="1070247" y="2555803"/>
              <a:ext cx="50151" cy="4009"/>
            </a:xfrm>
            <a:custGeom>
              <a:avLst/>
              <a:gdLst/>
              <a:ahLst/>
              <a:cxnLst/>
              <a:rect l="l" t="t" r="r" b="b"/>
              <a:pathLst>
                <a:path w="663" h="53" extrusionOk="0">
                  <a:moveTo>
                    <a:pt x="626" y="0"/>
                  </a:moveTo>
                  <a:cubicBezTo>
                    <a:pt x="623" y="0"/>
                    <a:pt x="618" y="5"/>
                    <a:pt x="618" y="5"/>
                  </a:cubicBezTo>
                  <a:lnTo>
                    <a:pt x="45" y="5"/>
                  </a:lnTo>
                  <a:cubicBezTo>
                    <a:pt x="23" y="5"/>
                    <a:pt x="12" y="16"/>
                    <a:pt x="0" y="28"/>
                  </a:cubicBezTo>
                  <a:cubicBezTo>
                    <a:pt x="12" y="42"/>
                    <a:pt x="23" y="53"/>
                    <a:pt x="45" y="53"/>
                  </a:cubicBezTo>
                  <a:lnTo>
                    <a:pt x="629" y="53"/>
                  </a:lnTo>
                  <a:cubicBezTo>
                    <a:pt x="640" y="53"/>
                    <a:pt x="651" y="28"/>
                    <a:pt x="663" y="28"/>
                  </a:cubicBezTo>
                  <a:cubicBezTo>
                    <a:pt x="651" y="16"/>
                    <a:pt x="640" y="5"/>
                    <a:pt x="629" y="5"/>
                  </a:cubicBezTo>
                  <a:cubicBezTo>
                    <a:pt x="629" y="2"/>
                    <a:pt x="628" y="0"/>
                    <a:pt x="62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50"/>
            <p:cNvSpPr/>
            <p:nvPr/>
          </p:nvSpPr>
          <p:spPr>
            <a:xfrm>
              <a:off x="1070247" y="2571990"/>
              <a:ext cx="50151" cy="3706"/>
            </a:xfrm>
            <a:custGeom>
              <a:avLst/>
              <a:gdLst/>
              <a:ahLst/>
              <a:cxnLst/>
              <a:rect l="l" t="t" r="r" b="b"/>
              <a:pathLst>
                <a:path w="663" h="49" extrusionOk="0">
                  <a:moveTo>
                    <a:pt x="45" y="1"/>
                  </a:moveTo>
                  <a:cubicBezTo>
                    <a:pt x="34" y="1"/>
                    <a:pt x="23" y="12"/>
                    <a:pt x="0" y="23"/>
                  </a:cubicBezTo>
                  <a:cubicBezTo>
                    <a:pt x="23" y="23"/>
                    <a:pt x="34" y="37"/>
                    <a:pt x="45" y="37"/>
                  </a:cubicBezTo>
                  <a:cubicBezTo>
                    <a:pt x="140" y="48"/>
                    <a:pt x="232" y="48"/>
                    <a:pt x="338" y="48"/>
                  </a:cubicBezTo>
                  <a:lnTo>
                    <a:pt x="338" y="37"/>
                  </a:lnTo>
                  <a:lnTo>
                    <a:pt x="629" y="37"/>
                  </a:lnTo>
                  <a:cubicBezTo>
                    <a:pt x="640" y="37"/>
                    <a:pt x="651" y="23"/>
                    <a:pt x="663" y="23"/>
                  </a:cubicBezTo>
                  <a:cubicBezTo>
                    <a:pt x="651" y="12"/>
                    <a:pt x="640" y="1"/>
                    <a:pt x="6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50"/>
            <p:cNvSpPr/>
            <p:nvPr/>
          </p:nvSpPr>
          <p:spPr>
            <a:xfrm>
              <a:off x="1098385" y="2419803"/>
              <a:ext cx="26475" cy="3555"/>
            </a:xfrm>
            <a:custGeom>
              <a:avLst/>
              <a:gdLst/>
              <a:ahLst/>
              <a:cxnLst/>
              <a:rect l="l" t="t" r="r" b="b"/>
              <a:pathLst>
                <a:path w="350" h="47" extrusionOk="0">
                  <a:moveTo>
                    <a:pt x="75" y="1"/>
                  </a:moveTo>
                  <a:cubicBezTo>
                    <a:pt x="39" y="1"/>
                    <a:pt x="10" y="4"/>
                    <a:pt x="0" y="10"/>
                  </a:cubicBezTo>
                  <a:cubicBezTo>
                    <a:pt x="117" y="46"/>
                    <a:pt x="232" y="46"/>
                    <a:pt x="349" y="46"/>
                  </a:cubicBezTo>
                  <a:cubicBezTo>
                    <a:pt x="325" y="20"/>
                    <a:pt x="172" y="1"/>
                    <a:pt x="7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50"/>
            <p:cNvSpPr/>
            <p:nvPr/>
          </p:nvSpPr>
          <p:spPr>
            <a:xfrm>
              <a:off x="1101108" y="2310580"/>
              <a:ext cx="24584" cy="9380"/>
            </a:xfrm>
            <a:custGeom>
              <a:avLst/>
              <a:gdLst/>
              <a:ahLst/>
              <a:cxnLst/>
              <a:rect l="l" t="t" r="r" b="b"/>
              <a:pathLst>
                <a:path w="325" h="124" extrusionOk="0">
                  <a:moveTo>
                    <a:pt x="11" y="1"/>
                  </a:moveTo>
                  <a:cubicBezTo>
                    <a:pt x="0" y="1"/>
                    <a:pt x="0" y="12"/>
                    <a:pt x="0" y="12"/>
                  </a:cubicBezTo>
                  <a:cubicBezTo>
                    <a:pt x="29" y="50"/>
                    <a:pt x="209" y="124"/>
                    <a:pt x="291" y="124"/>
                  </a:cubicBezTo>
                  <a:cubicBezTo>
                    <a:pt x="306" y="124"/>
                    <a:pt x="317" y="121"/>
                    <a:pt x="324" y="116"/>
                  </a:cubicBezTo>
                  <a:cubicBezTo>
                    <a:pt x="210" y="82"/>
                    <a:pt x="104" y="35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50"/>
            <p:cNvSpPr/>
            <p:nvPr/>
          </p:nvSpPr>
          <p:spPr>
            <a:xfrm>
              <a:off x="1187336" y="2569947"/>
              <a:ext cx="9758" cy="11876"/>
            </a:xfrm>
            <a:custGeom>
              <a:avLst/>
              <a:gdLst/>
              <a:ahLst/>
              <a:cxnLst/>
              <a:rect l="l" t="t" r="r" b="b"/>
              <a:pathLst>
                <a:path w="129" h="157" extrusionOk="0">
                  <a:moveTo>
                    <a:pt x="104" y="0"/>
                  </a:moveTo>
                  <a:cubicBezTo>
                    <a:pt x="96" y="0"/>
                    <a:pt x="89" y="5"/>
                    <a:pt x="81" y="5"/>
                  </a:cubicBezTo>
                  <a:cubicBezTo>
                    <a:pt x="59" y="39"/>
                    <a:pt x="22" y="75"/>
                    <a:pt x="0" y="120"/>
                  </a:cubicBezTo>
                  <a:lnTo>
                    <a:pt x="0" y="134"/>
                  </a:lnTo>
                  <a:lnTo>
                    <a:pt x="0" y="156"/>
                  </a:lnTo>
                  <a:cubicBezTo>
                    <a:pt x="11" y="145"/>
                    <a:pt x="11" y="145"/>
                    <a:pt x="22" y="145"/>
                  </a:cubicBezTo>
                  <a:lnTo>
                    <a:pt x="34" y="145"/>
                  </a:lnTo>
                  <a:cubicBezTo>
                    <a:pt x="59" y="109"/>
                    <a:pt x="92" y="75"/>
                    <a:pt x="117" y="39"/>
                  </a:cubicBezTo>
                  <a:cubicBezTo>
                    <a:pt x="117" y="28"/>
                    <a:pt x="117" y="28"/>
                    <a:pt x="129" y="17"/>
                  </a:cubicBezTo>
                  <a:lnTo>
                    <a:pt x="117" y="5"/>
                  </a:lnTo>
                  <a:cubicBezTo>
                    <a:pt x="113" y="2"/>
                    <a:pt x="108" y="0"/>
                    <a:pt x="10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50"/>
            <p:cNvSpPr/>
            <p:nvPr/>
          </p:nvSpPr>
          <p:spPr>
            <a:xfrm>
              <a:off x="698556" y="2521916"/>
              <a:ext cx="8094" cy="14902"/>
            </a:xfrm>
            <a:custGeom>
              <a:avLst/>
              <a:gdLst/>
              <a:ahLst/>
              <a:cxnLst/>
              <a:rect l="l" t="t" r="r" b="b"/>
              <a:pathLst>
                <a:path w="107" h="197" extrusionOk="0">
                  <a:moveTo>
                    <a:pt x="0" y="1"/>
                  </a:moveTo>
                  <a:cubicBezTo>
                    <a:pt x="0" y="45"/>
                    <a:pt x="70" y="174"/>
                    <a:pt x="107" y="196"/>
                  </a:cubicBezTo>
                  <a:cubicBezTo>
                    <a:pt x="107" y="140"/>
                    <a:pt x="37" y="1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50"/>
            <p:cNvSpPr/>
            <p:nvPr/>
          </p:nvSpPr>
          <p:spPr>
            <a:xfrm>
              <a:off x="895067" y="2535910"/>
              <a:ext cx="13994" cy="12481"/>
            </a:xfrm>
            <a:custGeom>
              <a:avLst/>
              <a:gdLst/>
              <a:ahLst/>
              <a:cxnLst/>
              <a:rect l="l" t="t" r="r" b="b"/>
              <a:pathLst>
                <a:path w="185" h="165" extrusionOk="0">
                  <a:moveTo>
                    <a:pt x="12" y="0"/>
                  </a:moveTo>
                  <a:lnTo>
                    <a:pt x="1" y="11"/>
                  </a:lnTo>
                  <a:cubicBezTo>
                    <a:pt x="1" y="59"/>
                    <a:pt x="140" y="165"/>
                    <a:pt x="185" y="165"/>
                  </a:cubicBezTo>
                  <a:cubicBezTo>
                    <a:pt x="126" y="106"/>
                    <a:pt x="70" y="59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50"/>
            <p:cNvSpPr/>
            <p:nvPr/>
          </p:nvSpPr>
          <p:spPr>
            <a:xfrm>
              <a:off x="1008525" y="2656705"/>
              <a:ext cx="16793" cy="3555"/>
            </a:xfrm>
            <a:custGeom>
              <a:avLst/>
              <a:gdLst/>
              <a:ahLst/>
              <a:cxnLst/>
              <a:rect l="l" t="t" r="r" b="b"/>
              <a:pathLst>
                <a:path w="222" h="47" extrusionOk="0">
                  <a:moveTo>
                    <a:pt x="168" y="0"/>
                  </a:moveTo>
                  <a:cubicBezTo>
                    <a:pt x="110" y="0"/>
                    <a:pt x="27" y="17"/>
                    <a:pt x="1" y="35"/>
                  </a:cubicBezTo>
                  <a:cubicBezTo>
                    <a:pt x="17" y="42"/>
                    <a:pt x="45" y="46"/>
                    <a:pt x="76" y="46"/>
                  </a:cubicBezTo>
                  <a:cubicBezTo>
                    <a:pt x="133" y="46"/>
                    <a:pt x="200" y="33"/>
                    <a:pt x="221" y="9"/>
                  </a:cubicBezTo>
                  <a:cubicBezTo>
                    <a:pt x="212" y="3"/>
                    <a:pt x="192" y="0"/>
                    <a:pt x="16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50"/>
            <p:cNvSpPr/>
            <p:nvPr/>
          </p:nvSpPr>
          <p:spPr>
            <a:xfrm>
              <a:off x="1167897" y="2582579"/>
              <a:ext cx="8094" cy="11498"/>
            </a:xfrm>
            <a:custGeom>
              <a:avLst/>
              <a:gdLst/>
              <a:ahLst/>
              <a:cxnLst/>
              <a:rect l="l" t="t" r="r" b="b"/>
              <a:pathLst>
                <a:path w="107" h="152" extrusionOk="0">
                  <a:moveTo>
                    <a:pt x="95" y="0"/>
                  </a:moveTo>
                  <a:cubicBezTo>
                    <a:pt x="48" y="12"/>
                    <a:pt x="0" y="93"/>
                    <a:pt x="25" y="151"/>
                  </a:cubicBezTo>
                  <a:cubicBezTo>
                    <a:pt x="59" y="93"/>
                    <a:pt x="81" y="48"/>
                    <a:pt x="10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50"/>
            <p:cNvSpPr/>
            <p:nvPr/>
          </p:nvSpPr>
          <p:spPr>
            <a:xfrm>
              <a:off x="1084164" y="2302033"/>
              <a:ext cx="11725" cy="4236"/>
            </a:xfrm>
            <a:custGeom>
              <a:avLst/>
              <a:gdLst/>
              <a:ahLst/>
              <a:cxnLst/>
              <a:rect l="l" t="t" r="r" b="b"/>
              <a:pathLst>
                <a:path w="155" h="56" extrusionOk="0">
                  <a:moveTo>
                    <a:pt x="39" y="1"/>
                  </a:moveTo>
                  <a:cubicBezTo>
                    <a:pt x="27" y="1"/>
                    <a:pt x="14" y="3"/>
                    <a:pt x="1" y="8"/>
                  </a:cubicBezTo>
                  <a:cubicBezTo>
                    <a:pt x="37" y="44"/>
                    <a:pt x="96" y="55"/>
                    <a:pt x="154" y="55"/>
                  </a:cubicBezTo>
                  <a:cubicBezTo>
                    <a:pt x="118" y="27"/>
                    <a:pt x="81" y="1"/>
                    <a:pt x="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50"/>
            <p:cNvSpPr/>
            <p:nvPr/>
          </p:nvSpPr>
          <p:spPr>
            <a:xfrm>
              <a:off x="952098" y="2280627"/>
              <a:ext cx="7262" cy="9758"/>
            </a:xfrm>
            <a:custGeom>
              <a:avLst/>
              <a:gdLst/>
              <a:ahLst/>
              <a:cxnLst/>
              <a:rect l="l" t="t" r="r" b="b"/>
              <a:pathLst>
                <a:path w="96" h="129" extrusionOk="0">
                  <a:moveTo>
                    <a:pt x="96" y="0"/>
                  </a:moveTo>
                  <a:cubicBezTo>
                    <a:pt x="48" y="23"/>
                    <a:pt x="15" y="70"/>
                    <a:pt x="1" y="129"/>
                  </a:cubicBezTo>
                  <a:cubicBezTo>
                    <a:pt x="48" y="104"/>
                    <a:pt x="85" y="48"/>
                    <a:pt x="9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50"/>
            <p:cNvSpPr/>
            <p:nvPr/>
          </p:nvSpPr>
          <p:spPr>
            <a:xfrm>
              <a:off x="711869" y="2534170"/>
              <a:ext cx="4539" cy="9834"/>
            </a:xfrm>
            <a:custGeom>
              <a:avLst/>
              <a:gdLst/>
              <a:ahLst/>
              <a:cxnLst/>
              <a:rect l="l" t="t" r="r" b="b"/>
              <a:pathLst>
                <a:path w="60" h="130" extrusionOk="0">
                  <a:moveTo>
                    <a:pt x="12" y="1"/>
                  </a:moveTo>
                  <a:lnTo>
                    <a:pt x="0" y="12"/>
                  </a:lnTo>
                  <a:cubicBezTo>
                    <a:pt x="0" y="59"/>
                    <a:pt x="12" y="93"/>
                    <a:pt x="34" y="129"/>
                  </a:cubicBezTo>
                  <a:lnTo>
                    <a:pt x="59" y="129"/>
                  </a:lnTo>
                  <a:cubicBezTo>
                    <a:pt x="48" y="82"/>
                    <a:pt x="34" y="48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50"/>
            <p:cNvSpPr/>
            <p:nvPr/>
          </p:nvSpPr>
          <p:spPr>
            <a:xfrm>
              <a:off x="932054" y="2293713"/>
              <a:ext cx="8699" cy="7262"/>
            </a:xfrm>
            <a:custGeom>
              <a:avLst/>
              <a:gdLst/>
              <a:ahLst/>
              <a:cxnLst/>
              <a:rect l="l" t="t" r="r" b="b"/>
              <a:pathLst>
                <a:path w="115" h="96" extrusionOk="0">
                  <a:moveTo>
                    <a:pt x="0" y="1"/>
                  </a:moveTo>
                  <a:cubicBezTo>
                    <a:pt x="0" y="59"/>
                    <a:pt x="56" y="95"/>
                    <a:pt x="104" y="95"/>
                  </a:cubicBezTo>
                  <a:cubicBezTo>
                    <a:pt x="104" y="95"/>
                    <a:pt x="104" y="84"/>
                    <a:pt x="115" y="84"/>
                  </a:cubicBezTo>
                  <a:cubicBezTo>
                    <a:pt x="81" y="59"/>
                    <a:pt x="34" y="37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50"/>
            <p:cNvSpPr/>
            <p:nvPr/>
          </p:nvSpPr>
          <p:spPr>
            <a:xfrm>
              <a:off x="902025" y="2659277"/>
              <a:ext cx="11498" cy="4236"/>
            </a:xfrm>
            <a:custGeom>
              <a:avLst/>
              <a:gdLst/>
              <a:ahLst/>
              <a:cxnLst/>
              <a:rect l="l" t="t" r="r" b="b"/>
              <a:pathLst>
                <a:path w="152" h="56" extrusionOk="0">
                  <a:moveTo>
                    <a:pt x="1" y="1"/>
                  </a:moveTo>
                  <a:cubicBezTo>
                    <a:pt x="17" y="33"/>
                    <a:pt x="52" y="55"/>
                    <a:pt x="97" y="55"/>
                  </a:cubicBezTo>
                  <a:cubicBezTo>
                    <a:pt x="114" y="55"/>
                    <a:pt x="133" y="52"/>
                    <a:pt x="152" y="45"/>
                  </a:cubicBezTo>
                  <a:cubicBezTo>
                    <a:pt x="93" y="34"/>
                    <a:pt x="48" y="12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50"/>
            <p:cNvSpPr/>
            <p:nvPr/>
          </p:nvSpPr>
          <p:spPr>
            <a:xfrm>
              <a:off x="1106402" y="2323741"/>
              <a:ext cx="7867" cy="6354"/>
            </a:xfrm>
            <a:custGeom>
              <a:avLst/>
              <a:gdLst/>
              <a:ahLst/>
              <a:cxnLst/>
              <a:rect l="l" t="t" r="r" b="b"/>
              <a:pathLst>
                <a:path w="104" h="84" extrusionOk="0">
                  <a:moveTo>
                    <a:pt x="23" y="0"/>
                  </a:moveTo>
                  <a:cubicBezTo>
                    <a:pt x="11" y="0"/>
                    <a:pt x="11" y="11"/>
                    <a:pt x="0" y="11"/>
                  </a:cubicBezTo>
                  <a:cubicBezTo>
                    <a:pt x="20" y="53"/>
                    <a:pt x="47" y="83"/>
                    <a:pt x="86" y="83"/>
                  </a:cubicBezTo>
                  <a:cubicBezTo>
                    <a:pt x="91" y="83"/>
                    <a:pt x="97" y="83"/>
                    <a:pt x="104" y="81"/>
                  </a:cubicBezTo>
                  <a:cubicBezTo>
                    <a:pt x="81" y="59"/>
                    <a:pt x="45" y="37"/>
                    <a:pt x="2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50"/>
            <p:cNvSpPr/>
            <p:nvPr/>
          </p:nvSpPr>
          <p:spPr>
            <a:xfrm>
              <a:off x="806947" y="2396809"/>
              <a:ext cx="8926" cy="6354"/>
            </a:xfrm>
            <a:custGeom>
              <a:avLst/>
              <a:gdLst/>
              <a:ahLst/>
              <a:cxnLst/>
              <a:rect l="l" t="t" r="r" b="b"/>
              <a:pathLst>
                <a:path w="118" h="84" extrusionOk="0">
                  <a:moveTo>
                    <a:pt x="12" y="1"/>
                  </a:moveTo>
                  <a:lnTo>
                    <a:pt x="1" y="12"/>
                  </a:lnTo>
                  <a:cubicBezTo>
                    <a:pt x="1" y="53"/>
                    <a:pt x="45" y="84"/>
                    <a:pt x="95" y="84"/>
                  </a:cubicBezTo>
                  <a:cubicBezTo>
                    <a:pt x="103" y="84"/>
                    <a:pt x="110" y="83"/>
                    <a:pt x="118" y="82"/>
                  </a:cubicBezTo>
                  <a:cubicBezTo>
                    <a:pt x="70" y="48"/>
                    <a:pt x="34" y="23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50"/>
            <p:cNvSpPr/>
            <p:nvPr/>
          </p:nvSpPr>
          <p:spPr>
            <a:xfrm>
              <a:off x="1031368" y="2652394"/>
              <a:ext cx="9758" cy="4236"/>
            </a:xfrm>
            <a:custGeom>
              <a:avLst/>
              <a:gdLst/>
              <a:ahLst/>
              <a:cxnLst/>
              <a:rect l="l" t="t" r="r" b="b"/>
              <a:pathLst>
                <a:path w="129" h="56" extrusionOk="0">
                  <a:moveTo>
                    <a:pt x="57" y="0"/>
                  </a:moveTo>
                  <a:cubicBezTo>
                    <a:pt x="39" y="0"/>
                    <a:pt x="19" y="7"/>
                    <a:pt x="0" y="22"/>
                  </a:cubicBezTo>
                  <a:cubicBezTo>
                    <a:pt x="48" y="33"/>
                    <a:pt x="84" y="44"/>
                    <a:pt x="118" y="55"/>
                  </a:cubicBezTo>
                  <a:cubicBezTo>
                    <a:pt x="118" y="55"/>
                    <a:pt x="118" y="44"/>
                    <a:pt x="129" y="44"/>
                  </a:cubicBezTo>
                  <a:cubicBezTo>
                    <a:pt x="109" y="16"/>
                    <a:pt x="84" y="0"/>
                    <a:pt x="5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50"/>
            <p:cNvSpPr/>
            <p:nvPr/>
          </p:nvSpPr>
          <p:spPr>
            <a:xfrm>
              <a:off x="1117824" y="2414584"/>
              <a:ext cx="8699" cy="3480"/>
            </a:xfrm>
            <a:custGeom>
              <a:avLst/>
              <a:gdLst/>
              <a:ahLst/>
              <a:cxnLst/>
              <a:rect l="l" t="t" r="r" b="b"/>
              <a:pathLst>
                <a:path w="115" h="46" extrusionOk="0">
                  <a:moveTo>
                    <a:pt x="48" y="1"/>
                  </a:moveTo>
                  <a:cubicBezTo>
                    <a:pt x="31" y="1"/>
                    <a:pt x="14" y="7"/>
                    <a:pt x="0" y="23"/>
                  </a:cubicBezTo>
                  <a:cubicBezTo>
                    <a:pt x="45" y="34"/>
                    <a:pt x="81" y="34"/>
                    <a:pt x="115" y="45"/>
                  </a:cubicBezTo>
                  <a:lnTo>
                    <a:pt x="115" y="34"/>
                  </a:lnTo>
                  <a:cubicBezTo>
                    <a:pt x="95" y="13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50"/>
            <p:cNvSpPr/>
            <p:nvPr/>
          </p:nvSpPr>
          <p:spPr>
            <a:xfrm>
              <a:off x="817536" y="2396809"/>
              <a:ext cx="2572" cy="7942"/>
            </a:xfrm>
            <a:custGeom>
              <a:avLst/>
              <a:gdLst/>
              <a:ahLst/>
              <a:cxnLst/>
              <a:rect l="l" t="t" r="r" b="b"/>
              <a:pathLst>
                <a:path w="34" h="105" extrusionOk="0">
                  <a:moveTo>
                    <a:pt x="0" y="1"/>
                  </a:moveTo>
                  <a:cubicBezTo>
                    <a:pt x="0" y="34"/>
                    <a:pt x="0" y="71"/>
                    <a:pt x="11" y="104"/>
                  </a:cubicBezTo>
                  <a:lnTo>
                    <a:pt x="34" y="104"/>
                  </a:lnTo>
                  <a:cubicBezTo>
                    <a:pt x="23" y="71"/>
                    <a:pt x="23" y="34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50"/>
            <p:cNvSpPr/>
            <p:nvPr/>
          </p:nvSpPr>
          <p:spPr>
            <a:xfrm>
              <a:off x="640465" y="2237513"/>
              <a:ext cx="643718" cy="472766"/>
            </a:xfrm>
            <a:custGeom>
              <a:avLst/>
              <a:gdLst/>
              <a:ahLst/>
              <a:cxnLst/>
              <a:rect l="l" t="t" r="r" b="b"/>
              <a:pathLst>
                <a:path w="8510" h="6250" extrusionOk="0">
                  <a:moveTo>
                    <a:pt x="4249" y="45"/>
                  </a:moveTo>
                  <a:cubicBezTo>
                    <a:pt x="6579" y="45"/>
                    <a:pt x="8465" y="1431"/>
                    <a:pt x="8465" y="3132"/>
                  </a:cubicBezTo>
                  <a:cubicBezTo>
                    <a:pt x="8465" y="4831"/>
                    <a:pt x="6579" y="6205"/>
                    <a:pt x="4249" y="6205"/>
                  </a:cubicBezTo>
                  <a:cubicBezTo>
                    <a:pt x="1933" y="6205"/>
                    <a:pt x="48" y="4831"/>
                    <a:pt x="48" y="3132"/>
                  </a:cubicBezTo>
                  <a:cubicBezTo>
                    <a:pt x="48" y="1431"/>
                    <a:pt x="1933" y="45"/>
                    <a:pt x="4249" y="45"/>
                  </a:cubicBezTo>
                  <a:close/>
                  <a:moveTo>
                    <a:pt x="4249" y="0"/>
                  </a:moveTo>
                  <a:cubicBezTo>
                    <a:pt x="1911" y="0"/>
                    <a:pt x="0" y="1408"/>
                    <a:pt x="0" y="3132"/>
                  </a:cubicBezTo>
                  <a:cubicBezTo>
                    <a:pt x="0" y="4853"/>
                    <a:pt x="1911" y="6250"/>
                    <a:pt x="4249" y="6250"/>
                  </a:cubicBezTo>
                  <a:cubicBezTo>
                    <a:pt x="6602" y="6250"/>
                    <a:pt x="8510" y="4853"/>
                    <a:pt x="8510" y="3132"/>
                  </a:cubicBezTo>
                  <a:cubicBezTo>
                    <a:pt x="8510" y="1408"/>
                    <a:pt x="6602" y="0"/>
                    <a:pt x="424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50"/>
            <p:cNvSpPr/>
            <p:nvPr/>
          </p:nvSpPr>
          <p:spPr>
            <a:xfrm>
              <a:off x="650979" y="2245304"/>
              <a:ext cx="622613" cy="457183"/>
            </a:xfrm>
            <a:custGeom>
              <a:avLst/>
              <a:gdLst/>
              <a:ahLst/>
              <a:cxnLst/>
              <a:rect l="l" t="t" r="r" b="b"/>
              <a:pathLst>
                <a:path w="8231" h="6044" extrusionOk="0">
                  <a:moveTo>
                    <a:pt x="4110" y="48"/>
                  </a:moveTo>
                  <a:cubicBezTo>
                    <a:pt x="6370" y="48"/>
                    <a:pt x="8197" y="1386"/>
                    <a:pt x="8197" y="3029"/>
                  </a:cubicBezTo>
                  <a:cubicBezTo>
                    <a:pt x="8197" y="4669"/>
                    <a:pt x="6370" y="6007"/>
                    <a:pt x="4110" y="6007"/>
                  </a:cubicBezTo>
                  <a:cubicBezTo>
                    <a:pt x="1864" y="6007"/>
                    <a:pt x="37" y="4669"/>
                    <a:pt x="37" y="3029"/>
                  </a:cubicBezTo>
                  <a:cubicBezTo>
                    <a:pt x="37" y="1386"/>
                    <a:pt x="1864" y="48"/>
                    <a:pt x="4110" y="48"/>
                  </a:cubicBezTo>
                  <a:close/>
                  <a:moveTo>
                    <a:pt x="4110" y="1"/>
                  </a:moveTo>
                  <a:cubicBezTo>
                    <a:pt x="1853" y="1"/>
                    <a:pt x="1" y="1364"/>
                    <a:pt x="1" y="3029"/>
                  </a:cubicBezTo>
                  <a:cubicBezTo>
                    <a:pt x="1" y="4691"/>
                    <a:pt x="1853" y="6043"/>
                    <a:pt x="4110" y="6043"/>
                  </a:cubicBezTo>
                  <a:cubicBezTo>
                    <a:pt x="6382" y="6043"/>
                    <a:pt x="8231" y="4691"/>
                    <a:pt x="8231" y="3029"/>
                  </a:cubicBezTo>
                  <a:cubicBezTo>
                    <a:pt x="8231" y="1364"/>
                    <a:pt x="6382" y="1"/>
                    <a:pt x="411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" name="Google Shape;5325;p55"/>
          <p:cNvSpPr txBox="1">
            <a:spLocks noGrp="1"/>
          </p:cNvSpPr>
          <p:nvPr>
            <p:ph type="title"/>
          </p:nvPr>
        </p:nvSpPr>
        <p:spPr>
          <a:xfrm>
            <a:off x="4589548" y="597877"/>
            <a:ext cx="1735890" cy="6687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2">
                    <a:lumMod val="50000"/>
                  </a:schemeClr>
                </a:solidFill>
              </a:rPr>
              <a:t>DEBATE</a:t>
            </a:r>
            <a:endParaRPr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26" name="Google Shape;5326;p55"/>
          <p:cNvSpPr txBox="1">
            <a:spLocks noGrp="1"/>
          </p:cNvSpPr>
          <p:nvPr>
            <p:ph type="subTitle" idx="1"/>
          </p:nvPr>
        </p:nvSpPr>
        <p:spPr>
          <a:xfrm>
            <a:off x="2821391" y="1746367"/>
            <a:ext cx="6329371" cy="20715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Which way of learning do you prefer?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0000"/>
                </a:solidFill>
              </a:rPr>
              <a:t>ONLINE CLASS OR TRADITIONAL CLASS?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Give some reasons.</a:t>
            </a:r>
            <a:endParaRPr sz="2400" dirty="0"/>
          </a:p>
        </p:txBody>
      </p:sp>
      <p:grpSp>
        <p:nvGrpSpPr>
          <p:cNvPr id="5327" name="Google Shape;5327;p55"/>
          <p:cNvGrpSpPr/>
          <p:nvPr/>
        </p:nvGrpSpPr>
        <p:grpSpPr>
          <a:xfrm>
            <a:off x="880800" y="1340218"/>
            <a:ext cx="1975400" cy="2563442"/>
            <a:chOff x="2042950" y="1290025"/>
            <a:chExt cx="1975400" cy="2563442"/>
          </a:xfrm>
        </p:grpSpPr>
        <p:pic>
          <p:nvPicPr>
            <p:cNvPr id="5328" name="Google Shape;5328;p55"/>
            <p:cNvPicPr preferRelativeResize="0"/>
            <p:nvPr/>
          </p:nvPicPr>
          <p:blipFill rotWithShape="1">
            <a:blip r:embed="rId3">
              <a:alphaModFix/>
            </a:blip>
            <a:srcRect l="51788" r="6814"/>
            <a:stretch/>
          </p:blipFill>
          <p:spPr>
            <a:xfrm>
              <a:off x="2234300" y="1489675"/>
              <a:ext cx="1592698" cy="2164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9" name="Google Shape;5329;p55"/>
            <p:cNvSpPr/>
            <p:nvPr/>
          </p:nvSpPr>
          <p:spPr>
            <a:xfrm>
              <a:off x="2042950" y="1290025"/>
              <a:ext cx="1975400" cy="2563442"/>
            </a:xfrm>
            <a:custGeom>
              <a:avLst/>
              <a:gdLst/>
              <a:ahLst/>
              <a:cxnLst/>
              <a:rect l="l" t="t" r="r" b="b"/>
              <a:pathLst>
                <a:path w="61794" h="80189" extrusionOk="0">
                  <a:moveTo>
                    <a:pt x="55456" y="7079"/>
                  </a:moveTo>
                  <a:lnTo>
                    <a:pt x="55456" y="73399"/>
                  </a:lnTo>
                  <a:lnTo>
                    <a:pt x="6120" y="73399"/>
                  </a:lnTo>
                  <a:lnTo>
                    <a:pt x="6120" y="7079"/>
                  </a:lnTo>
                  <a:close/>
                  <a:moveTo>
                    <a:pt x="3241" y="0"/>
                  </a:moveTo>
                  <a:cubicBezTo>
                    <a:pt x="1430" y="0"/>
                    <a:pt x="0" y="1430"/>
                    <a:pt x="0" y="3241"/>
                  </a:cubicBezTo>
                  <a:lnTo>
                    <a:pt x="0" y="76947"/>
                  </a:lnTo>
                  <a:cubicBezTo>
                    <a:pt x="0" y="78758"/>
                    <a:pt x="1430" y="80188"/>
                    <a:pt x="3241" y="80188"/>
                  </a:cubicBezTo>
                  <a:lnTo>
                    <a:pt x="58534" y="80188"/>
                  </a:lnTo>
                  <a:cubicBezTo>
                    <a:pt x="60345" y="80188"/>
                    <a:pt x="61793" y="78758"/>
                    <a:pt x="61793" y="76947"/>
                  </a:cubicBezTo>
                  <a:lnTo>
                    <a:pt x="61793" y="3241"/>
                  </a:lnTo>
                  <a:cubicBezTo>
                    <a:pt x="61793" y="1430"/>
                    <a:pt x="60345" y="0"/>
                    <a:pt x="58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0" name="Google Shape;5330;p55"/>
          <p:cNvGrpSpPr/>
          <p:nvPr/>
        </p:nvGrpSpPr>
        <p:grpSpPr>
          <a:xfrm>
            <a:off x="7411181" y="3717532"/>
            <a:ext cx="858850" cy="847706"/>
            <a:chOff x="6966211" y="4045890"/>
            <a:chExt cx="211967" cy="209217"/>
          </a:xfrm>
        </p:grpSpPr>
        <p:sp>
          <p:nvSpPr>
            <p:cNvPr id="5331" name="Google Shape;5331;p55"/>
            <p:cNvSpPr/>
            <p:nvPr/>
          </p:nvSpPr>
          <p:spPr>
            <a:xfrm>
              <a:off x="6966211" y="4045890"/>
              <a:ext cx="211967" cy="209217"/>
            </a:xfrm>
            <a:custGeom>
              <a:avLst/>
              <a:gdLst/>
              <a:ahLst/>
              <a:cxnLst/>
              <a:rect l="l" t="t" r="r" b="b"/>
              <a:pathLst>
                <a:path w="4470" h="4412" extrusionOk="0">
                  <a:moveTo>
                    <a:pt x="2735" y="0"/>
                  </a:moveTo>
                  <a:cubicBezTo>
                    <a:pt x="2676" y="12"/>
                    <a:pt x="2618" y="37"/>
                    <a:pt x="2570" y="93"/>
                  </a:cubicBezTo>
                  <a:cubicBezTo>
                    <a:pt x="2537" y="129"/>
                    <a:pt x="2526" y="176"/>
                    <a:pt x="2526" y="188"/>
                  </a:cubicBezTo>
                  <a:lnTo>
                    <a:pt x="2514" y="199"/>
                  </a:lnTo>
                  <a:cubicBezTo>
                    <a:pt x="2478" y="316"/>
                    <a:pt x="2419" y="467"/>
                    <a:pt x="2397" y="640"/>
                  </a:cubicBezTo>
                  <a:cubicBezTo>
                    <a:pt x="2386" y="629"/>
                    <a:pt x="2375" y="629"/>
                    <a:pt x="2375" y="629"/>
                  </a:cubicBezTo>
                  <a:lnTo>
                    <a:pt x="2327" y="629"/>
                  </a:lnTo>
                  <a:cubicBezTo>
                    <a:pt x="2269" y="629"/>
                    <a:pt x="2151" y="651"/>
                    <a:pt x="2107" y="816"/>
                  </a:cubicBezTo>
                  <a:cubicBezTo>
                    <a:pt x="2048" y="967"/>
                    <a:pt x="2000" y="1129"/>
                    <a:pt x="1967" y="1294"/>
                  </a:cubicBezTo>
                  <a:cubicBezTo>
                    <a:pt x="1942" y="1280"/>
                    <a:pt x="1919" y="1280"/>
                    <a:pt x="1886" y="1280"/>
                  </a:cubicBezTo>
                  <a:cubicBezTo>
                    <a:pt x="1850" y="1280"/>
                    <a:pt x="1780" y="1294"/>
                    <a:pt x="1710" y="1350"/>
                  </a:cubicBezTo>
                  <a:lnTo>
                    <a:pt x="1688" y="1364"/>
                  </a:lnTo>
                  <a:cubicBezTo>
                    <a:pt x="1629" y="1408"/>
                    <a:pt x="1559" y="1467"/>
                    <a:pt x="1500" y="1548"/>
                  </a:cubicBezTo>
                  <a:cubicBezTo>
                    <a:pt x="1338" y="1783"/>
                    <a:pt x="1210" y="2015"/>
                    <a:pt x="1151" y="2272"/>
                  </a:cubicBezTo>
                  <a:cubicBezTo>
                    <a:pt x="1118" y="2132"/>
                    <a:pt x="1011" y="2073"/>
                    <a:pt x="919" y="2073"/>
                  </a:cubicBezTo>
                  <a:cubicBezTo>
                    <a:pt x="872" y="2073"/>
                    <a:pt x="802" y="2096"/>
                    <a:pt x="732" y="2154"/>
                  </a:cubicBezTo>
                  <a:cubicBezTo>
                    <a:pt x="721" y="2165"/>
                    <a:pt x="699" y="2188"/>
                    <a:pt x="673" y="2224"/>
                  </a:cubicBezTo>
                  <a:cubicBezTo>
                    <a:pt x="651" y="2258"/>
                    <a:pt x="629" y="2294"/>
                    <a:pt x="604" y="2316"/>
                  </a:cubicBezTo>
                  <a:cubicBezTo>
                    <a:pt x="592" y="2327"/>
                    <a:pt x="592" y="2327"/>
                    <a:pt x="592" y="2341"/>
                  </a:cubicBezTo>
                  <a:cubicBezTo>
                    <a:pt x="430" y="2526"/>
                    <a:pt x="324" y="2772"/>
                    <a:pt x="266" y="3004"/>
                  </a:cubicBezTo>
                  <a:cubicBezTo>
                    <a:pt x="221" y="3180"/>
                    <a:pt x="185" y="3364"/>
                    <a:pt x="162" y="3551"/>
                  </a:cubicBezTo>
                  <a:cubicBezTo>
                    <a:pt x="151" y="3668"/>
                    <a:pt x="151" y="3808"/>
                    <a:pt x="173" y="3911"/>
                  </a:cubicBezTo>
                  <a:lnTo>
                    <a:pt x="173" y="3970"/>
                  </a:lnTo>
                  <a:cubicBezTo>
                    <a:pt x="140" y="3993"/>
                    <a:pt x="115" y="4004"/>
                    <a:pt x="81" y="4029"/>
                  </a:cubicBezTo>
                  <a:cubicBezTo>
                    <a:pt x="56" y="4051"/>
                    <a:pt x="34" y="4074"/>
                    <a:pt x="22" y="4099"/>
                  </a:cubicBezTo>
                  <a:lnTo>
                    <a:pt x="11" y="4099"/>
                  </a:lnTo>
                  <a:lnTo>
                    <a:pt x="0" y="4342"/>
                  </a:lnTo>
                  <a:lnTo>
                    <a:pt x="11" y="4353"/>
                  </a:lnTo>
                  <a:lnTo>
                    <a:pt x="232" y="4412"/>
                  </a:lnTo>
                  <a:cubicBezTo>
                    <a:pt x="243" y="4412"/>
                    <a:pt x="243" y="4412"/>
                    <a:pt x="254" y="4400"/>
                  </a:cubicBezTo>
                  <a:cubicBezTo>
                    <a:pt x="279" y="4400"/>
                    <a:pt x="302" y="4389"/>
                    <a:pt x="335" y="4367"/>
                  </a:cubicBezTo>
                  <a:cubicBezTo>
                    <a:pt x="475" y="4272"/>
                    <a:pt x="615" y="4180"/>
                    <a:pt x="754" y="4074"/>
                  </a:cubicBezTo>
                  <a:cubicBezTo>
                    <a:pt x="919" y="4180"/>
                    <a:pt x="1118" y="4250"/>
                    <a:pt x="1327" y="4261"/>
                  </a:cubicBezTo>
                  <a:lnTo>
                    <a:pt x="1467" y="4261"/>
                  </a:lnTo>
                  <a:cubicBezTo>
                    <a:pt x="1640" y="4261"/>
                    <a:pt x="1816" y="4238"/>
                    <a:pt x="1978" y="4202"/>
                  </a:cubicBezTo>
                  <a:cubicBezTo>
                    <a:pt x="2165" y="4157"/>
                    <a:pt x="2361" y="4099"/>
                    <a:pt x="2548" y="3981"/>
                  </a:cubicBezTo>
                  <a:cubicBezTo>
                    <a:pt x="2607" y="3948"/>
                    <a:pt x="2665" y="3900"/>
                    <a:pt x="2699" y="3842"/>
                  </a:cubicBezTo>
                  <a:cubicBezTo>
                    <a:pt x="2769" y="3749"/>
                    <a:pt x="2757" y="3668"/>
                    <a:pt x="2746" y="3610"/>
                  </a:cubicBezTo>
                  <a:cubicBezTo>
                    <a:pt x="2724" y="3562"/>
                    <a:pt x="2676" y="3492"/>
                    <a:pt x="2559" y="3470"/>
                  </a:cubicBezTo>
                  <a:cubicBezTo>
                    <a:pt x="2514" y="3459"/>
                    <a:pt x="2478" y="3445"/>
                    <a:pt x="2445" y="3434"/>
                  </a:cubicBezTo>
                  <a:cubicBezTo>
                    <a:pt x="2316" y="3400"/>
                    <a:pt x="2176" y="3364"/>
                    <a:pt x="2037" y="3353"/>
                  </a:cubicBezTo>
                  <a:cubicBezTo>
                    <a:pt x="1967" y="3353"/>
                    <a:pt x="1886" y="3342"/>
                    <a:pt x="1802" y="3342"/>
                  </a:cubicBezTo>
                  <a:cubicBezTo>
                    <a:pt x="1757" y="3342"/>
                    <a:pt x="1699" y="3342"/>
                    <a:pt x="1651" y="3353"/>
                  </a:cubicBezTo>
                  <a:cubicBezTo>
                    <a:pt x="1732" y="3272"/>
                    <a:pt x="1802" y="3202"/>
                    <a:pt x="1861" y="3132"/>
                  </a:cubicBezTo>
                  <a:lnTo>
                    <a:pt x="1886" y="3110"/>
                  </a:lnTo>
                  <a:cubicBezTo>
                    <a:pt x="1886" y="3121"/>
                    <a:pt x="1886" y="3121"/>
                    <a:pt x="1897" y="3121"/>
                  </a:cubicBezTo>
                  <a:cubicBezTo>
                    <a:pt x="2140" y="3224"/>
                    <a:pt x="2397" y="3272"/>
                    <a:pt x="2654" y="3272"/>
                  </a:cubicBezTo>
                  <a:lnTo>
                    <a:pt x="2688" y="3272"/>
                  </a:lnTo>
                  <a:cubicBezTo>
                    <a:pt x="2956" y="3272"/>
                    <a:pt x="3165" y="3235"/>
                    <a:pt x="3364" y="3166"/>
                  </a:cubicBezTo>
                  <a:cubicBezTo>
                    <a:pt x="3445" y="3143"/>
                    <a:pt x="3526" y="3096"/>
                    <a:pt x="3596" y="3040"/>
                  </a:cubicBezTo>
                  <a:cubicBezTo>
                    <a:pt x="3688" y="2970"/>
                    <a:pt x="3735" y="2875"/>
                    <a:pt x="3724" y="2772"/>
                  </a:cubicBezTo>
                  <a:cubicBezTo>
                    <a:pt x="3702" y="2666"/>
                    <a:pt x="3632" y="2596"/>
                    <a:pt x="3515" y="2562"/>
                  </a:cubicBezTo>
                  <a:cubicBezTo>
                    <a:pt x="3422" y="2526"/>
                    <a:pt x="3305" y="2503"/>
                    <a:pt x="3188" y="2481"/>
                  </a:cubicBezTo>
                  <a:cubicBezTo>
                    <a:pt x="3037" y="2467"/>
                    <a:pt x="2886" y="2456"/>
                    <a:pt x="2724" y="2456"/>
                  </a:cubicBezTo>
                  <a:lnTo>
                    <a:pt x="2699" y="2467"/>
                  </a:lnTo>
                  <a:cubicBezTo>
                    <a:pt x="2607" y="2467"/>
                    <a:pt x="2526" y="2467"/>
                    <a:pt x="2445" y="2481"/>
                  </a:cubicBezTo>
                  <a:cubicBezTo>
                    <a:pt x="2514" y="2386"/>
                    <a:pt x="2584" y="2294"/>
                    <a:pt x="2629" y="2202"/>
                  </a:cubicBezTo>
                  <a:cubicBezTo>
                    <a:pt x="2746" y="2213"/>
                    <a:pt x="2850" y="2213"/>
                    <a:pt x="2956" y="2213"/>
                  </a:cubicBezTo>
                  <a:cubicBezTo>
                    <a:pt x="3199" y="2213"/>
                    <a:pt x="3456" y="2188"/>
                    <a:pt x="3688" y="2143"/>
                  </a:cubicBezTo>
                  <a:cubicBezTo>
                    <a:pt x="3864" y="2096"/>
                    <a:pt x="4037" y="2048"/>
                    <a:pt x="4213" y="1967"/>
                  </a:cubicBezTo>
                  <a:lnTo>
                    <a:pt x="4224" y="1967"/>
                  </a:lnTo>
                  <a:cubicBezTo>
                    <a:pt x="4375" y="1886"/>
                    <a:pt x="4400" y="1783"/>
                    <a:pt x="4386" y="1699"/>
                  </a:cubicBezTo>
                  <a:cubicBezTo>
                    <a:pt x="4386" y="1629"/>
                    <a:pt x="4341" y="1515"/>
                    <a:pt x="4154" y="1478"/>
                  </a:cubicBezTo>
                  <a:cubicBezTo>
                    <a:pt x="4062" y="1467"/>
                    <a:pt x="3981" y="1456"/>
                    <a:pt x="3897" y="1445"/>
                  </a:cubicBezTo>
                  <a:cubicBezTo>
                    <a:pt x="4015" y="1397"/>
                    <a:pt x="4132" y="1339"/>
                    <a:pt x="4247" y="1280"/>
                  </a:cubicBezTo>
                  <a:lnTo>
                    <a:pt x="4260" y="1280"/>
                  </a:lnTo>
                  <a:cubicBezTo>
                    <a:pt x="4470" y="1165"/>
                    <a:pt x="4400" y="989"/>
                    <a:pt x="4386" y="967"/>
                  </a:cubicBezTo>
                  <a:cubicBezTo>
                    <a:pt x="4341" y="850"/>
                    <a:pt x="4224" y="816"/>
                    <a:pt x="4132" y="816"/>
                  </a:cubicBezTo>
                  <a:lnTo>
                    <a:pt x="4121" y="816"/>
                  </a:lnTo>
                  <a:cubicBezTo>
                    <a:pt x="3992" y="816"/>
                    <a:pt x="3897" y="827"/>
                    <a:pt x="3805" y="827"/>
                  </a:cubicBezTo>
                  <a:cubicBezTo>
                    <a:pt x="3515" y="861"/>
                    <a:pt x="3283" y="919"/>
                    <a:pt x="3073" y="1014"/>
                  </a:cubicBezTo>
                  <a:cubicBezTo>
                    <a:pt x="3059" y="1014"/>
                    <a:pt x="3059" y="1014"/>
                    <a:pt x="3048" y="1026"/>
                  </a:cubicBezTo>
                  <a:cubicBezTo>
                    <a:pt x="3059" y="827"/>
                    <a:pt x="3037" y="629"/>
                    <a:pt x="3003" y="408"/>
                  </a:cubicBezTo>
                  <a:cubicBezTo>
                    <a:pt x="2989" y="327"/>
                    <a:pt x="2978" y="257"/>
                    <a:pt x="2967" y="188"/>
                  </a:cubicBezTo>
                  <a:cubicBezTo>
                    <a:pt x="2945" y="93"/>
                    <a:pt x="2864" y="0"/>
                    <a:pt x="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55"/>
            <p:cNvSpPr/>
            <p:nvPr/>
          </p:nvSpPr>
          <p:spPr>
            <a:xfrm>
              <a:off x="7027904" y="4119295"/>
              <a:ext cx="28310" cy="84550"/>
            </a:xfrm>
            <a:custGeom>
              <a:avLst/>
              <a:gdLst/>
              <a:ahLst/>
              <a:cxnLst/>
              <a:rect l="l" t="t" r="r" b="b"/>
              <a:pathLst>
                <a:path w="597" h="1783" extrusionOk="0">
                  <a:moveTo>
                    <a:pt x="585" y="0"/>
                  </a:moveTo>
                  <a:cubicBezTo>
                    <a:pt x="515" y="106"/>
                    <a:pt x="445" y="210"/>
                    <a:pt x="387" y="327"/>
                  </a:cubicBezTo>
                  <a:cubicBezTo>
                    <a:pt x="269" y="500"/>
                    <a:pt x="211" y="710"/>
                    <a:pt x="152" y="908"/>
                  </a:cubicBezTo>
                  <a:cubicBezTo>
                    <a:pt x="96" y="1118"/>
                    <a:pt x="60" y="1338"/>
                    <a:pt x="12" y="1548"/>
                  </a:cubicBezTo>
                  <a:cubicBezTo>
                    <a:pt x="1" y="1632"/>
                    <a:pt x="12" y="1701"/>
                    <a:pt x="12" y="1782"/>
                  </a:cubicBezTo>
                  <a:lnTo>
                    <a:pt x="26" y="1782"/>
                  </a:lnTo>
                  <a:cubicBezTo>
                    <a:pt x="71" y="1735"/>
                    <a:pt x="129" y="1701"/>
                    <a:pt x="166" y="1654"/>
                  </a:cubicBezTo>
                  <a:cubicBezTo>
                    <a:pt x="258" y="1525"/>
                    <a:pt x="328" y="1386"/>
                    <a:pt x="375" y="1246"/>
                  </a:cubicBezTo>
                  <a:cubicBezTo>
                    <a:pt x="456" y="978"/>
                    <a:pt x="549" y="710"/>
                    <a:pt x="571" y="419"/>
                  </a:cubicBezTo>
                  <a:cubicBezTo>
                    <a:pt x="585" y="291"/>
                    <a:pt x="596" y="151"/>
                    <a:pt x="596" y="11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55"/>
            <p:cNvSpPr/>
            <p:nvPr/>
          </p:nvSpPr>
          <p:spPr>
            <a:xfrm>
              <a:off x="6986080" y="4156898"/>
              <a:ext cx="26508" cy="77816"/>
            </a:xfrm>
            <a:custGeom>
              <a:avLst/>
              <a:gdLst/>
              <a:ahLst/>
              <a:cxnLst/>
              <a:rect l="l" t="t" r="r" b="b"/>
              <a:pathLst>
                <a:path w="559" h="1641" extrusionOk="0">
                  <a:moveTo>
                    <a:pt x="511" y="0"/>
                  </a:moveTo>
                  <a:cubicBezTo>
                    <a:pt x="324" y="196"/>
                    <a:pt x="0" y="1408"/>
                    <a:pt x="56" y="1640"/>
                  </a:cubicBezTo>
                  <a:cubicBezTo>
                    <a:pt x="162" y="1582"/>
                    <a:pt x="221" y="1537"/>
                    <a:pt x="254" y="1453"/>
                  </a:cubicBezTo>
                  <a:cubicBezTo>
                    <a:pt x="442" y="1059"/>
                    <a:pt x="559" y="651"/>
                    <a:pt x="534" y="210"/>
                  </a:cubicBezTo>
                  <a:cubicBezTo>
                    <a:pt x="523" y="140"/>
                    <a:pt x="523" y="70"/>
                    <a:pt x="51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55"/>
            <p:cNvSpPr/>
            <p:nvPr/>
          </p:nvSpPr>
          <p:spPr>
            <a:xfrm>
              <a:off x="7007513" y="4215366"/>
              <a:ext cx="77958" cy="11665"/>
            </a:xfrm>
            <a:custGeom>
              <a:avLst/>
              <a:gdLst/>
              <a:ahLst/>
              <a:cxnLst/>
              <a:rect l="l" t="t" r="r" b="b"/>
              <a:pathLst>
                <a:path w="1644" h="246" extrusionOk="0">
                  <a:moveTo>
                    <a:pt x="930" y="1"/>
                  </a:moveTo>
                  <a:cubicBezTo>
                    <a:pt x="617" y="1"/>
                    <a:pt x="307" y="75"/>
                    <a:pt x="1" y="220"/>
                  </a:cubicBezTo>
                  <a:cubicBezTo>
                    <a:pt x="59" y="234"/>
                    <a:pt x="107" y="245"/>
                    <a:pt x="163" y="245"/>
                  </a:cubicBezTo>
                  <a:cubicBezTo>
                    <a:pt x="442" y="245"/>
                    <a:pt x="735" y="245"/>
                    <a:pt x="1015" y="234"/>
                  </a:cubicBezTo>
                  <a:cubicBezTo>
                    <a:pt x="1210" y="220"/>
                    <a:pt x="1398" y="187"/>
                    <a:pt x="1596" y="164"/>
                  </a:cubicBezTo>
                  <a:cubicBezTo>
                    <a:pt x="1607" y="164"/>
                    <a:pt x="1629" y="150"/>
                    <a:pt x="1643" y="139"/>
                  </a:cubicBezTo>
                  <a:lnTo>
                    <a:pt x="1643" y="128"/>
                  </a:lnTo>
                  <a:cubicBezTo>
                    <a:pt x="1404" y="43"/>
                    <a:pt x="1166" y="1"/>
                    <a:pt x="93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55"/>
            <p:cNvSpPr/>
            <p:nvPr/>
          </p:nvSpPr>
          <p:spPr>
            <a:xfrm>
              <a:off x="7059437" y="4173163"/>
              <a:ext cx="70134" cy="9531"/>
            </a:xfrm>
            <a:custGeom>
              <a:avLst/>
              <a:gdLst/>
              <a:ahLst/>
              <a:cxnLst/>
              <a:rect l="l" t="t" r="r" b="b"/>
              <a:pathLst>
                <a:path w="1479" h="201" extrusionOk="0">
                  <a:moveTo>
                    <a:pt x="851" y="0"/>
                  </a:moveTo>
                  <a:cubicBezTo>
                    <a:pt x="535" y="0"/>
                    <a:pt x="191" y="50"/>
                    <a:pt x="1" y="158"/>
                  </a:cubicBezTo>
                  <a:cubicBezTo>
                    <a:pt x="204" y="186"/>
                    <a:pt x="406" y="201"/>
                    <a:pt x="608" y="201"/>
                  </a:cubicBezTo>
                  <a:cubicBezTo>
                    <a:pt x="903" y="201"/>
                    <a:pt x="1195" y="169"/>
                    <a:pt x="1479" y="99"/>
                  </a:cubicBezTo>
                  <a:cubicBezTo>
                    <a:pt x="1361" y="35"/>
                    <a:pt x="1116" y="0"/>
                    <a:pt x="85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55"/>
            <p:cNvSpPr/>
            <p:nvPr/>
          </p:nvSpPr>
          <p:spPr>
            <a:xfrm>
              <a:off x="7004194" y="4226462"/>
              <a:ext cx="75730" cy="10243"/>
            </a:xfrm>
            <a:custGeom>
              <a:avLst/>
              <a:gdLst/>
              <a:ahLst/>
              <a:cxnLst/>
              <a:rect l="l" t="t" r="r" b="b"/>
              <a:pathLst>
                <a:path w="1597" h="216" extrusionOk="0">
                  <a:moveTo>
                    <a:pt x="1596" y="0"/>
                  </a:moveTo>
                  <a:lnTo>
                    <a:pt x="1596" y="0"/>
                  </a:lnTo>
                  <a:cubicBezTo>
                    <a:pt x="1317" y="36"/>
                    <a:pt x="1041" y="50"/>
                    <a:pt x="766" y="50"/>
                  </a:cubicBezTo>
                  <a:cubicBezTo>
                    <a:pt x="512" y="50"/>
                    <a:pt x="258" y="39"/>
                    <a:pt x="1" y="22"/>
                  </a:cubicBezTo>
                  <a:lnTo>
                    <a:pt x="1" y="22"/>
                  </a:lnTo>
                  <a:cubicBezTo>
                    <a:pt x="82" y="70"/>
                    <a:pt x="152" y="115"/>
                    <a:pt x="233" y="151"/>
                  </a:cubicBezTo>
                  <a:cubicBezTo>
                    <a:pt x="351" y="201"/>
                    <a:pt x="473" y="215"/>
                    <a:pt x="597" y="215"/>
                  </a:cubicBezTo>
                  <a:cubicBezTo>
                    <a:pt x="646" y="215"/>
                    <a:pt x="697" y="213"/>
                    <a:pt x="747" y="210"/>
                  </a:cubicBezTo>
                  <a:cubicBezTo>
                    <a:pt x="1026" y="196"/>
                    <a:pt x="1294" y="140"/>
                    <a:pt x="1549" y="22"/>
                  </a:cubicBezTo>
                  <a:cubicBezTo>
                    <a:pt x="1560" y="11"/>
                    <a:pt x="1574" y="11"/>
                    <a:pt x="159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55"/>
            <p:cNvSpPr/>
            <p:nvPr/>
          </p:nvSpPr>
          <p:spPr>
            <a:xfrm>
              <a:off x="7095903" y="4124179"/>
              <a:ext cx="65724" cy="9579"/>
            </a:xfrm>
            <a:custGeom>
              <a:avLst/>
              <a:gdLst/>
              <a:ahLst/>
              <a:cxnLst/>
              <a:rect l="l" t="t" r="r" b="b"/>
              <a:pathLst>
                <a:path w="1386" h="202" extrusionOk="0">
                  <a:moveTo>
                    <a:pt x="843" y="0"/>
                  </a:moveTo>
                  <a:cubicBezTo>
                    <a:pt x="806" y="0"/>
                    <a:pt x="769" y="1"/>
                    <a:pt x="732" y="3"/>
                  </a:cubicBezTo>
                  <a:cubicBezTo>
                    <a:pt x="534" y="14"/>
                    <a:pt x="349" y="37"/>
                    <a:pt x="173" y="107"/>
                  </a:cubicBezTo>
                  <a:cubicBezTo>
                    <a:pt x="103" y="132"/>
                    <a:pt x="59" y="165"/>
                    <a:pt x="0" y="202"/>
                  </a:cubicBezTo>
                  <a:cubicBezTo>
                    <a:pt x="640" y="188"/>
                    <a:pt x="1221" y="132"/>
                    <a:pt x="1386" y="62"/>
                  </a:cubicBezTo>
                  <a:cubicBezTo>
                    <a:pt x="1372" y="48"/>
                    <a:pt x="1372" y="48"/>
                    <a:pt x="1361" y="48"/>
                  </a:cubicBezTo>
                  <a:cubicBezTo>
                    <a:pt x="1188" y="20"/>
                    <a:pt x="1016" y="0"/>
                    <a:pt x="84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55"/>
            <p:cNvSpPr/>
            <p:nvPr/>
          </p:nvSpPr>
          <p:spPr>
            <a:xfrm>
              <a:off x="7060006" y="4180608"/>
              <a:ext cx="70656" cy="9199"/>
            </a:xfrm>
            <a:custGeom>
              <a:avLst/>
              <a:gdLst/>
              <a:ahLst/>
              <a:cxnLst/>
              <a:rect l="l" t="t" r="r" b="b"/>
              <a:pathLst>
                <a:path w="1490" h="194" extrusionOk="0">
                  <a:moveTo>
                    <a:pt x="0" y="59"/>
                  </a:moveTo>
                  <a:cubicBezTo>
                    <a:pt x="4" y="59"/>
                    <a:pt x="8" y="59"/>
                    <a:pt x="11" y="59"/>
                  </a:cubicBezTo>
                  <a:lnTo>
                    <a:pt x="11" y="59"/>
                  </a:lnTo>
                  <a:cubicBezTo>
                    <a:pt x="11" y="59"/>
                    <a:pt x="11" y="59"/>
                    <a:pt x="11" y="59"/>
                  </a:cubicBezTo>
                  <a:close/>
                  <a:moveTo>
                    <a:pt x="1489" y="1"/>
                  </a:moveTo>
                  <a:cubicBezTo>
                    <a:pt x="1246" y="23"/>
                    <a:pt x="989" y="70"/>
                    <a:pt x="746" y="70"/>
                  </a:cubicBezTo>
                  <a:cubicBezTo>
                    <a:pt x="697" y="73"/>
                    <a:pt x="647" y="73"/>
                    <a:pt x="597" y="73"/>
                  </a:cubicBezTo>
                  <a:cubicBezTo>
                    <a:pt x="402" y="73"/>
                    <a:pt x="202" y="60"/>
                    <a:pt x="11" y="59"/>
                  </a:cubicBezTo>
                  <a:lnTo>
                    <a:pt x="11" y="59"/>
                  </a:lnTo>
                  <a:cubicBezTo>
                    <a:pt x="246" y="150"/>
                    <a:pt x="480" y="194"/>
                    <a:pt x="718" y="194"/>
                  </a:cubicBezTo>
                  <a:cubicBezTo>
                    <a:pt x="812" y="194"/>
                    <a:pt x="905" y="187"/>
                    <a:pt x="1000" y="174"/>
                  </a:cubicBezTo>
                  <a:cubicBezTo>
                    <a:pt x="1140" y="151"/>
                    <a:pt x="1280" y="129"/>
                    <a:pt x="1408" y="59"/>
                  </a:cubicBezTo>
                  <a:cubicBezTo>
                    <a:pt x="1444" y="45"/>
                    <a:pt x="1467" y="23"/>
                    <a:pt x="1489" y="12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55"/>
            <p:cNvSpPr/>
            <p:nvPr/>
          </p:nvSpPr>
          <p:spPr>
            <a:xfrm>
              <a:off x="7087557" y="4129206"/>
              <a:ext cx="72363" cy="10812"/>
            </a:xfrm>
            <a:custGeom>
              <a:avLst/>
              <a:gdLst/>
              <a:ahLst/>
              <a:cxnLst/>
              <a:rect l="l" t="t" r="r" b="b"/>
              <a:pathLst>
                <a:path w="1526" h="228" extrusionOk="0">
                  <a:moveTo>
                    <a:pt x="1525" y="1"/>
                  </a:moveTo>
                  <a:cubicBezTo>
                    <a:pt x="1467" y="26"/>
                    <a:pt x="1408" y="37"/>
                    <a:pt x="1338" y="48"/>
                  </a:cubicBezTo>
                  <a:cubicBezTo>
                    <a:pt x="1176" y="59"/>
                    <a:pt x="1014" y="70"/>
                    <a:pt x="849" y="82"/>
                  </a:cubicBezTo>
                  <a:cubicBezTo>
                    <a:pt x="676" y="107"/>
                    <a:pt x="514" y="107"/>
                    <a:pt x="338" y="129"/>
                  </a:cubicBezTo>
                  <a:cubicBezTo>
                    <a:pt x="246" y="129"/>
                    <a:pt x="151" y="151"/>
                    <a:pt x="59" y="177"/>
                  </a:cubicBezTo>
                  <a:cubicBezTo>
                    <a:pt x="36" y="177"/>
                    <a:pt x="25" y="188"/>
                    <a:pt x="0" y="210"/>
                  </a:cubicBezTo>
                  <a:cubicBezTo>
                    <a:pt x="128" y="221"/>
                    <a:pt x="253" y="227"/>
                    <a:pt x="377" y="227"/>
                  </a:cubicBezTo>
                  <a:cubicBezTo>
                    <a:pt x="773" y="227"/>
                    <a:pt x="1153" y="166"/>
                    <a:pt x="1525" y="26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55"/>
            <p:cNvSpPr/>
            <p:nvPr/>
          </p:nvSpPr>
          <p:spPr>
            <a:xfrm>
              <a:off x="6983804" y="4158463"/>
              <a:ext cx="23236" cy="77958"/>
            </a:xfrm>
            <a:custGeom>
              <a:avLst/>
              <a:gdLst/>
              <a:ahLst/>
              <a:cxnLst/>
              <a:rect l="l" t="t" r="r" b="b"/>
              <a:pathLst>
                <a:path w="490" h="1644" extrusionOk="0">
                  <a:moveTo>
                    <a:pt x="490" y="1"/>
                  </a:moveTo>
                  <a:lnTo>
                    <a:pt x="490" y="1"/>
                  </a:lnTo>
                  <a:cubicBezTo>
                    <a:pt x="280" y="222"/>
                    <a:pt x="188" y="490"/>
                    <a:pt x="104" y="780"/>
                  </a:cubicBezTo>
                  <a:cubicBezTo>
                    <a:pt x="1" y="1096"/>
                    <a:pt x="12" y="1560"/>
                    <a:pt x="59" y="1644"/>
                  </a:cubicBezTo>
                  <a:cubicBezTo>
                    <a:pt x="82" y="1060"/>
                    <a:pt x="233" y="512"/>
                    <a:pt x="49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55"/>
            <p:cNvSpPr/>
            <p:nvPr/>
          </p:nvSpPr>
          <p:spPr>
            <a:xfrm>
              <a:off x="7074279" y="4092788"/>
              <a:ext cx="7872" cy="58611"/>
            </a:xfrm>
            <a:custGeom>
              <a:avLst/>
              <a:gdLst/>
              <a:ahLst/>
              <a:cxnLst/>
              <a:rect l="l" t="t" r="r" b="b"/>
              <a:pathLst>
                <a:path w="166" h="1236" extrusionOk="0">
                  <a:moveTo>
                    <a:pt x="71" y="0"/>
                  </a:moveTo>
                  <a:lnTo>
                    <a:pt x="71" y="0"/>
                  </a:lnTo>
                  <a:cubicBezTo>
                    <a:pt x="12" y="165"/>
                    <a:pt x="1" y="1059"/>
                    <a:pt x="59" y="1235"/>
                  </a:cubicBezTo>
                  <a:cubicBezTo>
                    <a:pt x="152" y="1129"/>
                    <a:pt x="166" y="210"/>
                    <a:pt x="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55"/>
            <p:cNvSpPr/>
            <p:nvPr/>
          </p:nvSpPr>
          <p:spPr>
            <a:xfrm>
              <a:off x="7064891" y="4089990"/>
              <a:ext cx="11191" cy="65250"/>
            </a:xfrm>
            <a:custGeom>
              <a:avLst/>
              <a:gdLst/>
              <a:ahLst/>
              <a:cxnLst/>
              <a:rect l="l" t="t" r="r" b="b"/>
              <a:pathLst>
                <a:path w="236" h="1376" extrusionOk="0">
                  <a:moveTo>
                    <a:pt x="235" y="1"/>
                  </a:moveTo>
                  <a:cubicBezTo>
                    <a:pt x="59" y="456"/>
                    <a:pt x="0" y="909"/>
                    <a:pt x="199" y="1375"/>
                  </a:cubicBezTo>
                  <a:cubicBezTo>
                    <a:pt x="210" y="1364"/>
                    <a:pt x="224" y="1364"/>
                    <a:pt x="224" y="1364"/>
                  </a:cubicBezTo>
                  <a:cubicBezTo>
                    <a:pt x="140" y="909"/>
                    <a:pt x="188" y="456"/>
                    <a:pt x="23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55"/>
            <p:cNvSpPr/>
            <p:nvPr/>
          </p:nvSpPr>
          <p:spPr>
            <a:xfrm>
              <a:off x="7026860" y="4120480"/>
              <a:ext cx="26034" cy="64017"/>
            </a:xfrm>
            <a:custGeom>
              <a:avLst/>
              <a:gdLst/>
              <a:ahLst/>
              <a:cxnLst/>
              <a:rect l="l" t="t" r="r" b="b"/>
              <a:pathLst>
                <a:path w="549" h="1350" extrusionOk="0">
                  <a:moveTo>
                    <a:pt x="548" y="0"/>
                  </a:moveTo>
                  <a:cubicBezTo>
                    <a:pt x="280" y="126"/>
                    <a:pt x="1" y="861"/>
                    <a:pt x="34" y="1350"/>
                  </a:cubicBezTo>
                  <a:cubicBezTo>
                    <a:pt x="140" y="861"/>
                    <a:pt x="244" y="394"/>
                    <a:pt x="54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55"/>
            <p:cNvSpPr/>
            <p:nvPr/>
          </p:nvSpPr>
          <p:spPr>
            <a:xfrm>
              <a:off x="7093626" y="4062440"/>
              <a:ext cx="6165" cy="56904"/>
            </a:xfrm>
            <a:custGeom>
              <a:avLst/>
              <a:gdLst/>
              <a:ahLst/>
              <a:cxnLst/>
              <a:rect l="l" t="t" r="r" b="b"/>
              <a:pathLst>
                <a:path w="130" h="1200" extrusionOk="0">
                  <a:moveTo>
                    <a:pt x="70" y="1"/>
                  </a:moveTo>
                  <a:cubicBezTo>
                    <a:pt x="1" y="302"/>
                    <a:pt x="12" y="1107"/>
                    <a:pt x="70" y="1199"/>
                  </a:cubicBezTo>
                  <a:cubicBezTo>
                    <a:pt x="93" y="1001"/>
                    <a:pt x="118" y="805"/>
                    <a:pt x="129" y="607"/>
                  </a:cubicBezTo>
                  <a:cubicBezTo>
                    <a:pt x="129" y="408"/>
                    <a:pt x="118" y="210"/>
                    <a:pt x="7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55"/>
            <p:cNvSpPr/>
            <p:nvPr/>
          </p:nvSpPr>
          <p:spPr>
            <a:xfrm>
              <a:off x="7107947" y="4095538"/>
              <a:ext cx="53016" cy="13847"/>
            </a:xfrm>
            <a:custGeom>
              <a:avLst/>
              <a:gdLst/>
              <a:ahLst/>
              <a:cxnLst/>
              <a:rect l="l" t="t" r="r" b="b"/>
              <a:pathLst>
                <a:path w="1118" h="292" extrusionOk="0">
                  <a:moveTo>
                    <a:pt x="1084" y="1"/>
                  </a:moveTo>
                  <a:cubicBezTo>
                    <a:pt x="805" y="1"/>
                    <a:pt x="514" y="37"/>
                    <a:pt x="246" y="141"/>
                  </a:cubicBezTo>
                  <a:cubicBezTo>
                    <a:pt x="165" y="177"/>
                    <a:pt x="84" y="211"/>
                    <a:pt x="0" y="292"/>
                  </a:cubicBezTo>
                  <a:cubicBezTo>
                    <a:pt x="14" y="280"/>
                    <a:pt x="25" y="280"/>
                    <a:pt x="25" y="280"/>
                  </a:cubicBezTo>
                  <a:cubicBezTo>
                    <a:pt x="327" y="199"/>
                    <a:pt x="618" y="118"/>
                    <a:pt x="922" y="60"/>
                  </a:cubicBezTo>
                  <a:cubicBezTo>
                    <a:pt x="992" y="60"/>
                    <a:pt x="1048" y="23"/>
                    <a:pt x="1118" y="12"/>
                  </a:cubicBezTo>
                  <a:cubicBezTo>
                    <a:pt x="1107" y="1"/>
                    <a:pt x="1095" y="1"/>
                    <a:pt x="108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55"/>
            <p:cNvSpPr/>
            <p:nvPr/>
          </p:nvSpPr>
          <p:spPr>
            <a:xfrm>
              <a:off x="7107425" y="4099426"/>
              <a:ext cx="50882" cy="12234"/>
            </a:xfrm>
            <a:custGeom>
              <a:avLst/>
              <a:gdLst/>
              <a:ahLst/>
              <a:cxnLst/>
              <a:rect l="l" t="t" r="r" b="b"/>
              <a:pathLst>
                <a:path w="1073" h="258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699" y="47"/>
                    <a:pt x="349" y="140"/>
                    <a:pt x="0" y="257"/>
                  </a:cubicBezTo>
                  <a:cubicBezTo>
                    <a:pt x="386" y="257"/>
                    <a:pt x="735" y="151"/>
                    <a:pt x="107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55"/>
            <p:cNvSpPr/>
            <p:nvPr/>
          </p:nvSpPr>
          <p:spPr>
            <a:xfrm>
              <a:off x="7087557" y="4064147"/>
              <a:ext cx="7160" cy="55718"/>
            </a:xfrm>
            <a:custGeom>
              <a:avLst/>
              <a:gdLst/>
              <a:ahLst/>
              <a:cxnLst/>
              <a:rect l="l" t="t" r="r" b="b"/>
              <a:pathLst>
                <a:path w="151" h="1175" extrusionOk="0">
                  <a:moveTo>
                    <a:pt x="151" y="1"/>
                  </a:moveTo>
                  <a:cubicBezTo>
                    <a:pt x="0" y="255"/>
                    <a:pt x="0" y="1012"/>
                    <a:pt x="151" y="1174"/>
                  </a:cubicBezTo>
                  <a:cubicBezTo>
                    <a:pt x="81" y="791"/>
                    <a:pt x="117" y="395"/>
                    <a:pt x="15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55"/>
            <p:cNvSpPr/>
            <p:nvPr/>
          </p:nvSpPr>
          <p:spPr>
            <a:xfrm>
              <a:off x="6972803" y="4054758"/>
              <a:ext cx="194280" cy="192667"/>
            </a:xfrm>
            <a:custGeom>
              <a:avLst/>
              <a:gdLst/>
              <a:ahLst/>
              <a:cxnLst/>
              <a:rect l="l" t="t" r="r" b="b"/>
              <a:pathLst>
                <a:path w="4097" h="4063" extrusionOk="0">
                  <a:moveTo>
                    <a:pt x="3934" y="861"/>
                  </a:moveTo>
                  <a:cubicBezTo>
                    <a:pt x="3945" y="861"/>
                    <a:pt x="3957" y="861"/>
                    <a:pt x="3968" y="872"/>
                  </a:cubicBezTo>
                  <a:cubicBezTo>
                    <a:pt x="3898" y="883"/>
                    <a:pt x="3842" y="920"/>
                    <a:pt x="3772" y="920"/>
                  </a:cubicBezTo>
                  <a:cubicBezTo>
                    <a:pt x="3468" y="978"/>
                    <a:pt x="3177" y="1059"/>
                    <a:pt x="2875" y="1140"/>
                  </a:cubicBezTo>
                  <a:cubicBezTo>
                    <a:pt x="2875" y="1140"/>
                    <a:pt x="2864" y="1140"/>
                    <a:pt x="2850" y="1152"/>
                  </a:cubicBezTo>
                  <a:cubicBezTo>
                    <a:pt x="2934" y="1071"/>
                    <a:pt x="3015" y="1037"/>
                    <a:pt x="3096" y="1001"/>
                  </a:cubicBezTo>
                  <a:cubicBezTo>
                    <a:pt x="3364" y="897"/>
                    <a:pt x="3655" y="861"/>
                    <a:pt x="3934" y="861"/>
                  </a:cubicBezTo>
                  <a:close/>
                  <a:moveTo>
                    <a:pt x="3912" y="942"/>
                  </a:moveTo>
                  <a:cubicBezTo>
                    <a:pt x="3574" y="1093"/>
                    <a:pt x="3225" y="1199"/>
                    <a:pt x="2839" y="1199"/>
                  </a:cubicBezTo>
                  <a:cubicBezTo>
                    <a:pt x="3188" y="1082"/>
                    <a:pt x="3538" y="989"/>
                    <a:pt x="3912" y="942"/>
                  </a:cubicBezTo>
                  <a:close/>
                  <a:moveTo>
                    <a:pt x="2618" y="163"/>
                  </a:moveTo>
                  <a:cubicBezTo>
                    <a:pt x="2666" y="372"/>
                    <a:pt x="2677" y="570"/>
                    <a:pt x="2677" y="769"/>
                  </a:cubicBezTo>
                  <a:cubicBezTo>
                    <a:pt x="2666" y="967"/>
                    <a:pt x="2641" y="1163"/>
                    <a:pt x="2618" y="1361"/>
                  </a:cubicBezTo>
                  <a:cubicBezTo>
                    <a:pt x="2560" y="1269"/>
                    <a:pt x="2549" y="464"/>
                    <a:pt x="2618" y="163"/>
                  </a:cubicBezTo>
                  <a:close/>
                  <a:moveTo>
                    <a:pt x="2571" y="199"/>
                  </a:moveTo>
                  <a:cubicBezTo>
                    <a:pt x="2537" y="593"/>
                    <a:pt x="2501" y="989"/>
                    <a:pt x="2571" y="1372"/>
                  </a:cubicBezTo>
                  <a:cubicBezTo>
                    <a:pt x="2420" y="1210"/>
                    <a:pt x="2420" y="453"/>
                    <a:pt x="2571" y="199"/>
                  </a:cubicBezTo>
                  <a:close/>
                  <a:moveTo>
                    <a:pt x="3439" y="1464"/>
                  </a:moveTo>
                  <a:cubicBezTo>
                    <a:pt x="3612" y="1464"/>
                    <a:pt x="3784" y="1484"/>
                    <a:pt x="3957" y="1512"/>
                  </a:cubicBezTo>
                  <a:cubicBezTo>
                    <a:pt x="3968" y="1512"/>
                    <a:pt x="3968" y="1512"/>
                    <a:pt x="3982" y="1526"/>
                  </a:cubicBezTo>
                  <a:cubicBezTo>
                    <a:pt x="3817" y="1596"/>
                    <a:pt x="3236" y="1652"/>
                    <a:pt x="2596" y="1666"/>
                  </a:cubicBezTo>
                  <a:cubicBezTo>
                    <a:pt x="2655" y="1629"/>
                    <a:pt x="2699" y="1596"/>
                    <a:pt x="2769" y="1571"/>
                  </a:cubicBezTo>
                  <a:cubicBezTo>
                    <a:pt x="2945" y="1501"/>
                    <a:pt x="3130" y="1478"/>
                    <a:pt x="3328" y="1467"/>
                  </a:cubicBezTo>
                  <a:cubicBezTo>
                    <a:pt x="3365" y="1465"/>
                    <a:pt x="3402" y="1464"/>
                    <a:pt x="3439" y="1464"/>
                  </a:cubicBezTo>
                  <a:close/>
                  <a:moveTo>
                    <a:pt x="3945" y="1571"/>
                  </a:moveTo>
                  <a:lnTo>
                    <a:pt x="3945" y="1596"/>
                  </a:lnTo>
                  <a:cubicBezTo>
                    <a:pt x="3573" y="1736"/>
                    <a:pt x="3193" y="1797"/>
                    <a:pt x="2797" y="1797"/>
                  </a:cubicBezTo>
                  <a:cubicBezTo>
                    <a:pt x="2673" y="1797"/>
                    <a:pt x="2548" y="1791"/>
                    <a:pt x="2420" y="1780"/>
                  </a:cubicBezTo>
                  <a:cubicBezTo>
                    <a:pt x="2445" y="1758"/>
                    <a:pt x="2456" y="1747"/>
                    <a:pt x="2479" y="1747"/>
                  </a:cubicBezTo>
                  <a:cubicBezTo>
                    <a:pt x="2571" y="1721"/>
                    <a:pt x="2666" y="1699"/>
                    <a:pt x="2758" y="1699"/>
                  </a:cubicBezTo>
                  <a:cubicBezTo>
                    <a:pt x="2934" y="1677"/>
                    <a:pt x="3096" y="1677"/>
                    <a:pt x="3269" y="1652"/>
                  </a:cubicBezTo>
                  <a:cubicBezTo>
                    <a:pt x="3434" y="1640"/>
                    <a:pt x="3596" y="1629"/>
                    <a:pt x="3758" y="1618"/>
                  </a:cubicBezTo>
                  <a:cubicBezTo>
                    <a:pt x="3828" y="1607"/>
                    <a:pt x="3887" y="1596"/>
                    <a:pt x="3945" y="1571"/>
                  </a:cubicBezTo>
                  <a:close/>
                  <a:moveTo>
                    <a:pt x="2211" y="802"/>
                  </a:moveTo>
                  <a:lnTo>
                    <a:pt x="2211" y="802"/>
                  </a:lnTo>
                  <a:cubicBezTo>
                    <a:pt x="2306" y="1012"/>
                    <a:pt x="2292" y="1931"/>
                    <a:pt x="2199" y="2037"/>
                  </a:cubicBezTo>
                  <a:cubicBezTo>
                    <a:pt x="2141" y="1861"/>
                    <a:pt x="2152" y="967"/>
                    <a:pt x="2211" y="802"/>
                  </a:cubicBezTo>
                  <a:close/>
                  <a:moveTo>
                    <a:pt x="2177" y="744"/>
                  </a:moveTo>
                  <a:cubicBezTo>
                    <a:pt x="2130" y="1199"/>
                    <a:pt x="2082" y="1652"/>
                    <a:pt x="2166" y="2107"/>
                  </a:cubicBezTo>
                  <a:cubicBezTo>
                    <a:pt x="2166" y="2107"/>
                    <a:pt x="2152" y="2107"/>
                    <a:pt x="2141" y="2118"/>
                  </a:cubicBezTo>
                  <a:cubicBezTo>
                    <a:pt x="1942" y="1652"/>
                    <a:pt x="2001" y="1199"/>
                    <a:pt x="2177" y="744"/>
                  </a:cubicBezTo>
                  <a:close/>
                  <a:moveTo>
                    <a:pt x="2678" y="2497"/>
                  </a:moveTo>
                  <a:cubicBezTo>
                    <a:pt x="2943" y="2497"/>
                    <a:pt x="3188" y="2532"/>
                    <a:pt x="3306" y="2596"/>
                  </a:cubicBezTo>
                  <a:cubicBezTo>
                    <a:pt x="3022" y="2666"/>
                    <a:pt x="2730" y="2698"/>
                    <a:pt x="2435" y="2698"/>
                  </a:cubicBezTo>
                  <a:cubicBezTo>
                    <a:pt x="2233" y="2698"/>
                    <a:pt x="2031" y="2683"/>
                    <a:pt x="1828" y="2655"/>
                  </a:cubicBezTo>
                  <a:cubicBezTo>
                    <a:pt x="2018" y="2547"/>
                    <a:pt x="2362" y="2497"/>
                    <a:pt x="2678" y="2497"/>
                  </a:cubicBezTo>
                  <a:close/>
                  <a:moveTo>
                    <a:pt x="1688" y="1386"/>
                  </a:moveTo>
                  <a:cubicBezTo>
                    <a:pt x="1384" y="1780"/>
                    <a:pt x="1280" y="2247"/>
                    <a:pt x="1174" y="2736"/>
                  </a:cubicBezTo>
                  <a:cubicBezTo>
                    <a:pt x="1141" y="2247"/>
                    <a:pt x="1420" y="1512"/>
                    <a:pt x="1688" y="1386"/>
                  </a:cubicBezTo>
                  <a:close/>
                  <a:moveTo>
                    <a:pt x="3328" y="2655"/>
                  </a:moveTo>
                  <a:lnTo>
                    <a:pt x="3328" y="2666"/>
                  </a:lnTo>
                  <a:cubicBezTo>
                    <a:pt x="3306" y="2677"/>
                    <a:pt x="3283" y="2699"/>
                    <a:pt x="3247" y="2713"/>
                  </a:cubicBezTo>
                  <a:cubicBezTo>
                    <a:pt x="3119" y="2783"/>
                    <a:pt x="2979" y="2805"/>
                    <a:pt x="2839" y="2828"/>
                  </a:cubicBezTo>
                  <a:cubicBezTo>
                    <a:pt x="2744" y="2841"/>
                    <a:pt x="2651" y="2848"/>
                    <a:pt x="2557" y="2848"/>
                  </a:cubicBezTo>
                  <a:cubicBezTo>
                    <a:pt x="2319" y="2848"/>
                    <a:pt x="2085" y="2804"/>
                    <a:pt x="1850" y="2713"/>
                  </a:cubicBezTo>
                  <a:lnTo>
                    <a:pt x="1850" y="2713"/>
                  </a:lnTo>
                  <a:cubicBezTo>
                    <a:pt x="2041" y="2714"/>
                    <a:pt x="2241" y="2727"/>
                    <a:pt x="2436" y="2727"/>
                  </a:cubicBezTo>
                  <a:cubicBezTo>
                    <a:pt x="2486" y="2727"/>
                    <a:pt x="2536" y="2727"/>
                    <a:pt x="2585" y="2724"/>
                  </a:cubicBezTo>
                  <a:cubicBezTo>
                    <a:pt x="2828" y="2724"/>
                    <a:pt x="3085" y="2677"/>
                    <a:pt x="3328" y="2655"/>
                  </a:cubicBezTo>
                  <a:close/>
                  <a:moveTo>
                    <a:pt x="1747" y="1361"/>
                  </a:moveTo>
                  <a:lnTo>
                    <a:pt x="1758" y="1372"/>
                  </a:lnTo>
                  <a:cubicBezTo>
                    <a:pt x="1758" y="1512"/>
                    <a:pt x="1747" y="1652"/>
                    <a:pt x="1733" y="1780"/>
                  </a:cubicBezTo>
                  <a:cubicBezTo>
                    <a:pt x="1711" y="2071"/>
                    <a:pt x="1618" y="2339"/>
                    <a:pt x="1537" y="2607"/>
                  </a:cubicBezTo>
                  <a:cubicBezTo>
                    <a:pt x="1490" y="2747"/>
                    <a:pt x="1420" y="2886"/>
                    <a:pt x="1328" y="3015"/>
                  </a:cubicBezTo>
                  <a:cubicBezTo>
                    <a:pt x="1291" y="3062"/>
                    <a:pt x="1233" y="3096"/>
                    <a:pt x="1188" y="3143"/>
                  </a:cubicBezTo>
                  <a:lnTo>
                    <a:pt x="1174" y="3143"/>
                  </a:lnTo>
                  <a:cubicBezTo>
                    <a:pt x="1174" y="3062"/>
                    <a:pt x="1163" y="2993"/>
                    <a:pt x="1174" y="2909"/>
                  </a:cubicBezTo>
                  <a:cubicBezTo>
                    <a:pt x="1222" y="2699"/>
                    <a:pt x="1258" y="2479"/>
                    <a:pt x="1314" y="2269"/>
                  </a:cubicBezTo>
                  <a:cubicBezTo>
                    <a:pt x="1373" y="2071"/>
                    <a:pt x="1431" y="1861"/>
                    <a:pt x="1549" y="1688"/>
                  </a:cubicBezTo>
                  <a:cubicBezTo>
                    <a:pt x="1607" y="1571"/>
                    <a:pt x="1677" y="1467"/>
                    <a:pt x="1747" y="1361"/>
                  </a:cubicBezTo>
                  <a:close/>
                  <a:moveTo>
                    <a:pt x="1662" y="3388"/>
                  </a:moveTo>
                  <a:cubicBezTo>
                    <a:pt x="1898" y="3388"/>
                    <a:pt x="2136" y="3430"/>
                    <a:pt x="2375" y="3515"/>
                  </a:cubicBezTo>
                  <a:lnTo>
                    <a:pt x="2375" y="3526"/>
                  </a:lnTo>
                  <a:cubicBezTo>
                    <a:pt x="2361" y="3537"/>
                    <a:pt x="2339" y="3551"/>
                    <a:pt x="2328" y="3551"/>
                  </a:cubicBezTo>
                  <a:cubicBezTo>
                    <a:pt x="2130" y="3574"/>
                    <a:pt x="1942" y="3607"/>
                    <a:pt x="1747" y="3621"/>
                  </a:cubicBezTo>
                  <a:cubicBezTo>
                    <a:pt x="1467" y="3632"/>
                    <a:pt x="1174" y="3632"/>
                    <a:pt x="895" y="3632"/>
                  </a:cubicBezTo>
                  <a:cubicBezTo>
                    <a:pt x="839" y="3632"/>
                    <a:pt x="791" y="3621"/>
                    <a:pt x="733" y="3607"/>
                  </a:cubicBezTo>
                  <a:cubicBezTo>
                    <a:pt x="1039" y="3462"/>
                    <a:pt x="1349" y="3388"/>
                    <a:pt x="1662" y="3388"/>
                  </a:cubicBezTo>
                  <a:close/>
                  <a:moveTo>
                    <a:pt x="791" y="2154"/>
                  </a:moveTo>
                  <a:cubicBezTo>
                    <a:pt x="803" y="2224"/>
                    <a:pt x="803" y="2294"/>
                    <a:pt x="814" y="2364"/>
                  </a:cubicBezTo>
                  <a:cubicBezTo>
                    <a:pt x="839" y="2805"/>
                    <a:pt x="722" y="3213"/>
                    <a:pt x="534" y="3607"/>
                  </a:cubicBezTo>
                  <a:cubicBezTo>
                    <a:pt x="501" y="3691"/>
                    <a:pt x="442" y="3736"/>
                    <a:pt x="336" y="3794"/>
                  </a:cubicBezTo>
                  <a:cubicBezTo>
                    <a:pt x="280" y="3562"/>
                    <a:pt x="604" y="2350"/>
                    <a:pt x="791" y="2154"/>
                  </a:cubicBezTo>
                  <a:close/>
                  <a:moveTo>
                    <a:pt x="722" y="2188"/>
                  </a:moveTo>
                  <a:lnTo>
                    <a:pt x="722" y="2188"/>
                  </a:lnTo>
                  <a:cubicBezTo>
                    <a:pt x="465" y="2699"/>
                    <a:pt x="314" y="3247"/>
                    <a:pt x="291" y="3831"/>
                  </a:cubicBezTo>
                  <a:cubicBezTo>
                    <a:pt x="244" y="3747"/>
                    <a:pt x="233" y="3283"/>
                    <a:pt x="336" y="2967"/>
                  </a:cubicBezTo>
                  <a:cubicBezTo>
                    <a:pt x="420" y="2677"/>
                    <a:pt x="512" y="2409"/>
                    <a:pt x="722" y="2188"/>
                  </a:cubicBezTo>
                  <a:close/>
                  <a:moveTo>
                    <a:pt x="2258" y="3621"/>
                  </a:moveTo>
                  <a:lnTo>
                    <a:pt x="2258" y="3621"/>
                  </a:lnTo>
                  <a:cubicBezTo>
                    <a:pt x="2236" y="3632"/>
                    <a:pt x="2222" y="3632"/>
                    <a:pt x="2211" y="3643"/>
                  </a:cubicBezTo>
                  <a:cubicBezTo>
                    <a:pt x="1956" y="3761"/>
                    <a:pt x="1688" y="3817"/>
                    <a:pt x="1409" y="3831"/>
                  </a:cubicBezTo>
                  <a:cubicBezTo>
                    <a:pt x="1359" y="3834"/>
                    <a:pt x="1308" y="3836"/>
                    <a:pt x="1259" y="3836"/>
                  </a:cubicBezTo>
                  <a:cubicBezTo>
                    <a:pt x="1135" y="3836"/>
                    <a:pt x="1013" y="3822"/>
                    <a:pt x="895" y="3772"/>
                  </a:cubicBezTo>
                  <a:cubicBezTo>
                    <a:pt x="814" y="3736"/>
                    <a:pt x="744" y="3691"/>
                    <a:pt x="663" y="3643"/>
                  </a:cubicBezTo>
                  <a:lnTo>
                    <a:pt x="663" y="3643"/>
                  </a:lnTo>
                  <a:cubicBezTo>
                    <a:pt x="920" y="3660"/>
                    <a:pt x="1174" y="3671"/>
                    <a:pt x="1428" y="3671"/>
                  </a:cubicBezTo>
                  <a:cubicBezTo>
                    <a:pt x="1703" y="3671"/>
                    <a:pt x="1979" y="3657"/>
                    <a:pt x="2258" y="3621"/>
                  </a:cubicBezTo>
                  <a:close/>
                  <a:moveTo>
                    <a:pt x="2618" y="1"/>
                  </a:moveTo>
                  <a:cubicBezTo>
                    <a:pt x="2596" y="1"/>
                    <a:pt x="2585" y="12"/>
                    <a:pt x="2571" y="23"/>
                  </a:cubicBezTo>
                  <a:cubicBezTo>
                    <a:pt x="2560" y="34"/>
                    <a:pt x="2560" y="59"/>
                    <a:pt x="2549" y="70"/>
                  </a:cubicBezTo>
                  <a:cubicBezTo>
                    <a:pt x="2501" y="221"/>
                    <a:pt x="2445" y="383"/>
                    <a:pt x="2420" y="548"/>
                  </a:cubicBezTo>
                  <a:cubicBezTo>
                    <a:pt x="2387" y="802"/>
                    <a:pt x="2409" y="1059"/>
                    <a:pt x="2490" y="1316"/>
                  </a:cubicBezTo>
                  <a:cubicBezTo>
                    <a:pt x="2501" y="1372"/>
                    <a:pt x="2537" y="1420"/>
                    <a:pt x="2571" y="1490"/>
                  </a:cubicBezTo>
                  <a:cubicBezTo>
                    <a:pt x="2490" y="1607"/>
                    <a:pt x="2398" y="1758"/>
                    <a:pt x="2306" y="1897"/>
                  </a:cubicBezTo>
                  <a:cubicBezTo>
                    <a:pt x="2292" y="1861"/>
                    <a:pt x="2292" y="1850"/>
                    <a:pt x="2292" y="1828"/>
                  </a:cubicBezTo>
                  <a:cubicBezTo>
                    <a:pt x="2306" y="1652"/>
                    <a:pt x="2328" y="1478"/>
                    <a:pt x="2317" y="1302"/>
                  </a:cubicBezTo>
                  <a:cubicBezTo>
                    <a:pt x="2306" y="1107"/>
                    <a:pt x="2269" y="908"/>
                    <a:pt x="2247" y="710"/>
                  </a:cubicBezTo>
                  <a:cubicBezTo>
                    <a:pt x="2247" y="674"/>
                    <a:pt x="2222" y="629"/>
                    <a:pt x="2199" y="629"/>
                  </a:cubicBezTo>
                  <a:cubicBezTo>
                    <a:pt x="2194" y="628"/>
                    <a:pt x="2190" y="627"/>
                    <a:pt x="2186" y="627"/>
                  </a:cubicBezTo>
                  <a:cubicBezTo>
                    <a:pt x="2152" y="627"/>
                    <a:pt x="2150" y="667"/>
                    <a:pt x="2130" y="699"/>
                  </a:cubicBezTo>
                  <a:cubicBezTo>
                    <a:pt x="2060" y="883"/>
                    <a:pt x="2012" y="1071"/>
                    <a:pt x="1990" y="1258"/>
                  </a:cubicBezTo>
                  <a:cubicBezTo>
                    <a:pt x="1942" y="1559"/>
                    <a:pt x="1979" y="1850"/>
                    <a:pt x="2096" y="2129"/>
                  </a:cubicBezTo>
                  <a:cubicBezTo>
                    <a:pt x="2107" y="2154"/>
                    <a:pt x="2107" y="2177"/>
                    <a:pt x="2082" y="2199"/>
                  </a:cubicBezTo>
                  <a:cubicBezTo>
                    <a:pt x="1968" y="2339"/>
                    <a:pt x="1850" y="2467"/>
                    <a:pt x="1733" y="2607"/>
                  </a:cubicBezTo>
                  <a:cubicBezTo>
                    <a:pt x="1652" y="2688"/>
                    <a:pt x="1571" y="2769"/>
                    <a:pt x="1501" y="2853"/>
                  </a:cubicBezTo>
                  <a:lnTo>
                    <a:pt x="1490" y="2839"/>
                  </a:lnTo>
                  <a:cubicBezTo>
                    <a:pt x="1501" y="2805"/>
                    <a:pt x="1523" y="2758"/>
                    <a:pt x="1549" y="2713"/>
                  </a:cubicBezTo>
                  <a:cubicBezTo>
                    <a:pt x="1652" y="2409"/>
                    <a:pt x="1747" y="2107"/>
                    <a:pt x="1780" y="1780"/>
                  </a:cubicBezTo>
                  <a:cubicBezTo>
                    <a:pt x="1792" y="1640"/>
                    <a:pt x="1803" y="1490"/>
                    <a:pt x="1803" y="1350"/>
                  </a:cubicBezTo>
                  <a:cubicBezTo>
                    <a:pt x="1803" y="1305"/>
                    <a:pt x="1779" y="1279"/>
                    <a:pt x="1747" y="1279"/>
                  </a:cubicBezTo>
                  <a:cubicBezTo>
                    <a:pt x="1729" y="1279"/>
                    <a:pt x="1709" y="1287"/>
                    <a:pt x="1688" y="1302"/>
                  </a:cubicBezTo>
                  <a:cubicBezTo>
                    <a:pt x="1630" y="1350"/>
                    <a:pt x="1560" y="1409"/>
                    <a:pt x="1512" y="1478"/>
                  </a:cubicBezTo>
                  <a:cubicBezTo>
                    <a:pt x="1303" y="1747"/>
                    <a:pt x="1174" y="2059"/>
                    <a:pt x="1141" y="2397"/>
                  </a:cubicBezTo>
                  <a:cubicBezTo>
                    <a:pt x="1118" y="2643"/>
                    <a:pt x="1104" y="2898"/>
                    <a:pt x="1129" y="3143"/>
                  </a:cubicBezTo>
                  <a:cubicBezTo>
                    <a:pt x="1141" y="3177"/>
                    <a:pt x="1129" y="3202"/>
                    <a:pt x="1093" y="3224"/>
                  </a:cubicBezTo>
                  <a:cubicBezTo>
                    <a:pt x="942" y="3342"/>
                    <a:pt x="791" y="3467"/>
                    <a:pt x="641" y="3585"/>
                  </a:cubicBezTo>
                  <a:cubicBezTo>
                    <a:pt x="629" y="3596"/>
                    <a:pt x="615" y="3596"/>
                    <a:pt x="604" y="3607"/>
                  </a:cubicBezTo>
                  <a:cubicBezTo>
                    <a:pt x="604" y="3585"/>
                    <a:pt x="604" y="3574"/>
                    <a:pt x="615" y="3551"/>
                  </a:cubicBezTo>
                  <a:cubicBezTo>
                    <a:pt x="769" y="3202"/>
                    <a:pt x="884" y="2853"/>
                    <a:pt x="861" y="2467"/>
                  </a:cubicBezTo>
                  <a:cubicBezTo>
                    <a:pt x="861" y="2350"/>
                    <a:pt x="850" y="2247"/>
                    <a:pt x="825" y="2129"/>
                  </a:cubicBezTo>
                  <a:cubicBezTo>
                    <a:pt x="818" y="2095"/>
                    <a:pt x="801" y="2077"/>
                    <a:pt x="778" y="2077"/>
                  </a:cubicBezTo>
                  <a:cubicBezTo>
                    <a:pt x="761" y="2077"/>
                    <a:pt x="742" y="2087"/>
                    <a:pt x="722" y="2107"/>
                  </a:cubicBezTo>
                  <a:cubicBezTo>
                    <a:pt x="710" y="2118"/>
                    <a:pt x="699" y="2129"/>
                    <a:pt x="685" y="2140"/>
                  </a:cubicBezTo>
                  <a:cubicBezTo>
                    <a:pt x="604" y="2258"/>
                    <a:pt x="512" y="2364"/>
                    <a:pt x="453" y="2490"/>
                  </a:cubicBezTo>
                  <a:cubicBezTo>
                    <a:pt x="255" y="2909"/>
                    <a:pt x="163" y="3364"/>
                    <a:pt x="222" y="3831"/>
                  </a:cubicBezTo>
                  <a:cubicBezTo>
                    <a:pt x="233" y="3864"/>
                    <a:pt x="222" y="3875"/>
                    <a:pt x="196" y="3900"/>
                  </a:cubicBezTo>
                  <a:cubicBezTo>
                    <a:pt x="152" y="3923"/>
                    <a:pt x="104" y="3956"/>
                    <a:pt x="57" y="3993"/>
                  </a:cubicBezTo>
                  <a:cubicBezTo>
                    <a:pt x="34" y="4004"/>
                    <a:pt x="23" y="4026"/>
                    <a:pt x="1" y="4040"/>
                  </a:cubicBezTo>
                  <a:cubicBezTo>
                    <a:pt x="12" y="4051"/>
                    <a:pt x="12" y="4051"/>
                    <a:pt x="12" y="4063"/>
                  </a:cubicBezTo>
                  <a:cubicBezTo>
                    <a:pt x="46" y="4051"/>
                    <a:pt x="71" y="4040"/>
                    <a:pt x="93" y="4015"/>
                  </a:cubicBezTo>
                  <a:cubicBezTo>
                    <a:pt x="255" y="3912"/>
                    <a:pt x="420" y="3806"/>
                    <a:pt x="571" y="3702"/>
                  </a:cubicBezTo>
                  <a:cubicBezTo>
                    <a:pt x="591" y="3687"/>
                    <a:pt x="608" y="3677"/>
                    <a:pt x="626" y="3677"/>
                  </a:cubicBezTo>
                  <a:cubicBezTo>
                    <a:pt x="638" y="3677"/>
                    <a:pt x="650" y="3681"/>
                    <a:pt x="663" y="3691"/>
                  </a:cubicBezTo>
                  <a:cubicBezTo>
                    <a:pt x="814" y="3817"/>
                    <a:pt x="1001" y="3875"/>
                    <a:pt x="1199" y="3887"/>
                  </a:cubicBezTo>
                  <a:cubicBezTo>
                    <a:pt x="1239" y="3889"/>
                    <a:pt x="1277" y="3890"/>
                    <a:pt x="1316" y="3890"/>
                  </a:cubicBezTo>
                  <a:cubicBezTo>
                    <a:pt x="1483" y="3890"/>
                    <a:pt x="1642" y="3867"/>
                    <a:pt x="1792" y="3831"/>
                  </a:cubicBezTo>
                  <a:cubicBezTo>
                    <a:pt x="1979" y="3794"/>
                    <a:pt x="2152" y="3736"/>
                    <a:pt x="2317" y="3643"/>
                  </a:cubicBezTo>
                  <a:cubicBezTo>
                    <a:pt x="2350" y="3621"/>
                    <a:pt x="2387" y="3585"/>
                    <a:pt x="2409" y="3551"/>
                  </a:cubicBezTo>
                  <a:cubicBezTo>
                    <a:pt x="2445" y="3504"/>
                    <a:pt x="2431" y="3467"/>
                    <a:pt x="2375" y="3456"/>
                  </a:cubicBezTo>
                  <a:cubicBezTo>
                    <a:pt x="2211" y="3423"/>
                    <a:pt x="2049" y="3364"/>
                    <a:pt x="1887" y="3353"/>
                  </a:cubicBezTo>
                  <a:cubicBezTo>
                    <a:pt x="1812" y="3345"/>
                    <a:pt x="1738" y="3341"/>
                    <a:pt x="1664" y="3341"/>
                  </a:cubicBezTo>
                  <a:cubicBezTo>
                    <a:pt x="1404" y="3341"/>
                    <a:pt x="1149" y="3390"/>
                    <a:pt x="895" y="3481"/>
                  </a:cubicBezTo>
                  <a:cubicBezTo>
                    <a:pt x="884" y="3481"/>
                    <a:pt x="872" y="3493"/>
                    <a:pt x="861" y="3493"/>
                  </a:cubicBezTo>
                  <a:lnTo>
                    <a:pt x="861" y="3481"/>
                  </a:lnTo>
                  <a:cubicBezTo>
                    <a:pt x="872" y="3481"/>
                    <a:pt x="872" y="3467"/>
                    <a:pt x="884" y="3467"/>
                  </a:cubicBezTo>
                  <a:cubicBezTo>
                    <a:pt x="1141" y="3272"/>
                    <a:pt x="1373" y="3048"/>
                    <a:pt x="1593" y="2817"/>
                  </a:cubicBezTo>
                  <a:cubicBezTo>
                    <a:pt x="1639" y="2763"/>
                    <a:pt x="1680" y="2740"/>
                    <a:pt x="1733" y="2740"/>
                  </a:cubicBezTo>
                  <a:cubicBezTo>
                    <a:pt x="1761" y="2740"/>
                    <a:pt x="1792" y="2746"/>
                    <a:pt x="1828" y="2758"/>
                  </a:cubicBezTo>
                  <a:cubicBezTo>
                    <a:pt x="2049" y="2853"/>
                    <a:pt x="2292" y="2898"/>
                    <a:pt x="2549" y="2898"/>
                  </a:cubicBezTo>
                  <a:cubicBezTo>
                    <a:pt x="2758" y="2898"/>
                    <a:pt x="2957" y="2875"/>
                    <a:pt x="3155" y="2805"/>
                  </a:cubicBezTo>
                  <a:cubicBezTo>
                    <a:pt x="3225" y="2783"/>
                    <a:pt x="3295" y="2747"/>
                    <a:pt x="3353" y="2699"/>
                  </a:cubicBezTo>
                  <a:cubicBezTo>
                    <a:pt x="3423" y="2643"/>
                    <a:pt x="3409" y="2573"/>
                    <a:pt x="3317" y="2548"/>
                  </a:cubicBezTo>
                  <a:cubicBezTo>
                    <a:pt x="3225" y="2526"/>
                    <a:pt x="3130" y="2490"/>
                    <a:pt x="3026" y="2479"/>
                  </a:cubicBezTo>
                  <a:cubicBezTo>
                    <a:pt x="2920" y="2471"/>
                    <a:pt x="2806" y="2463"/>
                    <a:pt x="2695" y="2463"/>
                  </a:cubicBezTo>
                  <a:cubicBezTo>
                    <a:pt x="2649" y="2463"/>
                    <a:pt x="2604" y="2464"/>
                    <a:pt x="2560" y="2467"/>
                  </a:cubicBezTo>
                  <a:cubicBezTo>
                    <a:pt x="2317" y="2467"/>
                    <a:pt x="2071" y="2504"/>
                    <a:pt x="1839" y="2596"/>
                  </a:cubicBezTo>
                  <a:cubicBezTo>
                    <a:pt x="1828" y="2607"/>
                    <a:pt x="1817" y="2607"/>
                    <a:pt x="1780" y="2618"/>
                  </a:cubicBezTo>
                  <a:cubicBezTo>
                    <a:pt x="1803" y="2596"/>
                    <a:pt x="1817" y="2585"/>
                    <a:pt x="1828" y="2573"/>
                  </a:cubicBezTo>
                  <a:cubicBezTo>
                    <a:pt x="2026" y="2364"/>
                    <a:pt x="2199" y="2140"/>
                    <a:pt x="2350" y="1897"/>
                  </a:cubicBezTo>
                  <a:cubicBezTo>
                    <a:pt x="2387" y="1828"/>
                    <a:pt x="2431" y="1828"/>
                    <a:pt x="2490" y="1828"/>
                  </a:cubicBezTo>
                  <a:cubicBezTo>
                    <a:pt x="2594" y="1838"/>
                    <a:pt x="2698" y="1843"/>
                    <a:pt x="2801" y="1843"/>
                  </a:cubicBezTo>
                  <a:cubicBezTo>
                    <a:pt x="3036" y="1843"/>
                    <a:pt x="3270" y="1817"/>
                    <a:pt x="3504" y="1769"/>
                  </a:cubicBezTo>
                  <a:cubicBezTo>
                    <a:pt x="3666" y="1735"/>
                    <a:pt x="3842" y="1688"/>
                    <a:pt x="3993" y="1607"/>
                  </a:cubicBezTo>
                  <a:cubicBezTo>
                    <a:pt x="4026" y="1596"/>
                    <a:pt x="4074" y="1582"/>
                    <a:pt x="4063" y="1537"/>
                  </a:cubicBezTo>
                  <a:cubicBezTo>
                    <a:pt x="4063" y="1490"/>
                    <a:pt x="4015" y="1478"/>
                    <a:pt x="3982" y="1478"/>
                  </a:cubicBezTo>
                  <a:cubicBezTo>
                    <a:pt x="3785" y="1443"/>
                    <a:pt x="3594" y="1422"/>
                    <a:pt x="3400" y="1422"/>
                  </a:cubicBezTo>
                  <a:cubicBezTo>
                    <a:pt x="3330" y="1422"/>
                    <a:pt x="3260" y="1425"/>
                    <a:pt x="3188" y="1431"/>
                  </a:cubicBezTo>
                  <a:cubicBezTo>
                    <a:pt x="2957" y="1467"/>
                    <a:pt x="2736" y="1512"/>
                    <a:pt x="2537" y="1640"/>
                  </a:cubicBezTo>
                  <a:cubicBezTo>
                    <a:pt x="2537" y="1652"/>
                    <a:pt x="2526" y="1652"/>
                    <a:pt x="2515" y="1652"/>
                  </a:cubicBezTo>
                  <a:cubicBezTo>
                    <a:pt x="2596" y="1526"/>
                    <a:pt x="2666" y="1409"/>
                    <a:pt x="2747" y="1280"/>
                  </a:cubicBezTo>
                  <a:cubicBezTo>
                    <a:pt x="2747" y="1269"/>
                    <a:pt x="2758" y="1269"/>
                    <a:pt x="2769" y="1269"/>
                  </a:cubicBezTo>
                  <a:cubicBezTo>
                    <a:pt x="2850" y="1258"/>
                    <a:pt x="2934" y="1247"/>
                    <a:pt x="3004" y="1247"/>
                  </a:cubicBezTo>
                  <a:cubicBezTo>
                    <a:pt x="3364" y="1210"/>
                    <a:pt x="3702" y="1093"/>
                    <a:pt x="4026" y="931"/>
                  </a:cubicBezTo>
                  <a:cubicBezTo>
                    <a:pt x="4052" y="908"/>
                    <a:pt x="4096" y="897"/>
                    <a:pt x="4085" y="850"/>
                  </a:cubicBezTo>
                  <a:cubicBezTo>
                    <a:pt x="4074" y="827"/>
                    <a:pt x="4026" y="813"/>
                    <a:pt x="3993" y="813"/>
                  </a:cubicBezTo>
                  <a:cubicBezTo>
                    <a:pt x="3887" y="813"/>
                    <a:pt x="3783" y="813"/>
                    <a:pt x="3677" y="827"/>
                  </a:cubicBezTo>
                  <a:cubicBezTo>
                    <a:pt x="3445" y="850"/>
                    <a:pt x="3225" y="897"/>
                    <a:pt x="3004" y="989"/>
                  </a:cubicBezTo>
                  <a:cubicBezTo>
                    <a:pt x="2898" y="1048"/>
                    <a:pt x="2806" y="1107"/>
                    <a:pt x="2747" y="1210"/>
                  </a:cubicBezTo>
                  <a:cubicBezTo>
                    <a:pt x="2725" y="1247"/>
                    <a:pt x="2699" y="1269"/>
                    <a:pt x="2688" y="1302"/>
                  </a:cubicBezTo>
                  <a:cubicBezTo>
                    <a:pt x="2677" y="1291"/>
                    <a:pt x="2677" y="1280"/>
                    <a:pt x="2677" y="1269"/>
                  </a:cubicBezTo>
                  <a:cubicBezTo>
                    <a:pt x="2688" y="1152"/>
                    <a:pt x="2711" y="1048"/>
                    <a:pt x="2711" y="931"/>
                  </a:cubicBezTo>
                  <a:cubicBezTo>
                    <a:pt x="2736" y="710"/>
                    <a:pt x="2725" y="478"/>
                    <a:pt x="2677" y="255"/>
                  </a:cubicBezTo>
                  <a:cubicBezTo>
                    <a:pt x="2666" y="185"/>
                    <a:pt x="2655" y="104"/>
                    <a:pt x="2641" y="34"/>
                  </a:cubicBezTo>
                  <a:cubicBezTo>
                    <a:pt x="2641" y="23"/>
                    <a:pt x="2618" y="1"/>
                    <a:pt x="26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9" name="Google Shape;5349;p55"/>
          <p:cNvGrpSpPr/>
          <p:nvPr/>
        </p:nvGrpSpPr>
        <p:grpSpPr>
          <a:xfrm>
            <a:off x="7280710" y="772295"/>
            <a:ext cx="1119775" cy="929263"/>
            <a:chOff x="7313935" y="3956458"/>
            <a:chExt cx="411274" cy="341327"/>
          </a:xfrm>
        </p:grpSpPr>
        <p:sp>
          <p:nvSpPr>
            <p:cNvPr id="5350" name="Google Shape;5350;p55"/>
            <p:cNvSpPr/>
            <p:nvPr/>
          </p:nvSpPr>
          <p:spPr>
            <a:xfrm>
              <a:off x="7313935" y="3956458"/>
              <a:ext cx="411274" cy="303678"/>
            </a:xfrm>
            <a:custGeom>
              <a:avLst/>
              <a:gdLst/>
              <a:ahLst/>
              <a:cxnLst/>
              <a:rect l="l" t="t" r="r" b="b"/>
              <a:pathLst>
                <a:path w="8673" h="6404" extrusionOk="0">
                  <a:moveTo>
                    <a:pt x="3585" y="1"/>
                  </a:moveTo>
                  <a:cubicBezTo>
                    <a:pt x="3493" y="1"/>
                    <a:pt x="3398" y="48"/>
                    <a:pt x="3364" y="129"/>
                  </a:cubicBezTo>
                  <a:cubicBezTo>
                    <a:pt x="3353" y="152"/>
                    <a:pt x="3339" y="177"/>
                    <a:pt x="3328" y="199"/>
                  </a:cubicBezTo>
                  <a:cubicBezTo>
                    <a:pt x="3328" y="199"/>
                    <a:pt x="3317" y="188"/>
                    <a:pt x="3305" y="188"/>
                  </a:cubicBezTo>
                  <a:cubicBezTo>
                    <a:pt x="3305" y="188"/>
                    <a:pt x="3305" y="177"/>
                    <a:pt x="3294" y="177"/>
                  </a:cubicBezTo>
                  <a:cubicBezTo>
                    <a:pt x="3283" y="163"/>
                    <a:pt x="3258" y="152"/>
                    <a:pt x="3236" y="140"/>
                  </a:cubicBezTo>
                  <a:cubicBezTo>
                    <a:pt x="3166" y="93"/>
                    <a:pt x="3074" y="70"/>
                    <a:pt x="2990" y="70"/>
                  </a:cubicBezTo>
                  <a:cubicBezTo>
                    <a:pt x="2875" y="70"/>
                    <a:pt x="2769" y="107"/>
                    <a:pt x="2699" y="188"/>
                  </a:cubicBezTo>
                  <a:cubicBezTo>
                    <a:pt x="2641" y="246"/>
                    <a:pt x="2607" y="316"/>
                    <a:pt x="2596" y="372"/>
                  </a:cubicBezTo>
                  <a:cubicBezTo>
                    <a:pt x="2585" y="372"/>
                    <a:pt x="2585" y="386"/>
                    <a:pt x="2585" y="397"/>
                  </a:cubicBezTo>
                  <a:cubicBezTo>
                    <a:pt x="2548" y="467"/>
                    <a:pt x="2515" y="559"/>
                    <a:pt x="2490" y="652"/>
                  </a:cubicBezTo>
                  <a:cubicBezTo>
                    <a:pt x="2431" y="897"/>
                    <a:pt x="2456" y="1096"/>
                    <a:pt x="2571" y="1224"/>
                  </a:cubicBezTo>
                  <a:cubicBezTo>
                    <a:pt x="2559" y="1258"/>
                    <a:pt x="2537" y="1294"/>
                    <a:pt x="2515" y="1328"/>
                  </a:cubicBezTo>
                  <a:cubicBezTo>
                    <a:pt x="2456" y="1490"/>
                    <a:pt x="2515" y="1629"/>
                    <a:pt x="2548" y="1736"/>
                  </a:cubicBezTo>
                  <a:cubicBezTo>
                    <a:pt x="2559" y="1758"/>
                    <a:pt x="2571" y="1794"/>
                    <a:pt x="2571" y="1817"/>
                  </a:cubicBezTo>
                  <a:cubicBezTo>
                    <a:pt x="2585" y="1909"/>
                    <a:pt x="2571" y="2015"/>
                    <a:pt x="2559" y="2132"/>
                  </a:cubicBezTo>
                  <a:cubicBezTo>
                    <a:pt x="2559" y="2177"/>
                    <a:pt x="2548" y="2224"/>
                    <a:pt x="2548" y="2272"/>
                  </a:cubicBezTo>
                  <a:cubicBezTo>
                    <a:pt x="2537" y="2434"/>
                    <a:pt x="2526" y="2607"/>
                    <a:pt x="2515" y="2783"/>
                  </a:cubicBezTo>
                  <a:cubicBezTo>
                    <a:pt x="2490" y="3051"/>
                    <a:pt x="2467" y="3320"/>
                    <a:pt x="2456" y="3585"/>
                  </a:cubicBezTo>
                  <a:cubicBezTo>
                    <a:pt x="2316" y="3632"/>
                    <a:pt x="2210" y="3713"/>
                    <a:pt x="2129" y="3783"/>
                  </a:cubicBezTo>
                  <a:lnTo>
                    <a:pt x="2107" y="3808"/>
                  </a:lnTo>
                  <a:cubicBezTo>
                    <a:pt x="1990" y="3912"/>
                    <a:pt x="1850" y="3993"/>
                    <a:pt x="1710" y="4074"/>
                  </a:cubicBezTo>
                  <a:lnTo>
                    <a:pt x="1677" y="4088"/>
                  </a:lnTo>
                  <a:cubicBezTo>
                    <a:pt x="1582" y="4132"/>
                    <a:pt x="1478" y="4191"/>
                    <a:pt x="1409" y="4191"/>
                  </a:cubicBezTo>
                  <a:lnTo>
                    <a:pt x="1361" y="4191"/>
                  </a:lnTo>
                  <a:cubicBezTo>
                    <a:pt x="1233" y="4169"/>
                    <a:pt x="1118" y="4144"/>
                    <a:pt x="989" y="4121"/>
                  </a:cubicBezTo>
                  <a:cubicBezTo>
                    <a:pt x="920" y="4110"/>
                    <a:pt x="850" y="4088"/>
                    <a:pt x="769" y="4074"/>
                  </a:cubicBezTo>
                  <a:cubicBezTo>
                    <a:pt x="674" y="4051"/>
                    <a:pt x="582" y="4040"/>
                    <a:pt x="501" y="4018"/>
                  </a:cubicBezTo>
                  <a:cubicBezTo>
                    <a:pt x="453" y="4018"/>
                    <a:pt x="420" y="4004"/>
                    <a:pt x="383" y="4004"/>
                  </a:cubicBezTo>
                  <a:cubicBezTo>
                    <a:pt x="221" y="4004"/>
                    <a:pt x="93" y="4088"/>
                    <a:pt x="45" y="4227"/>
                  </a:cubicBezTo>
                  <a:cubicBezTo>
                    <a:pt x="1" y="4320"/>
                    <a:pt x="12" y="4423"/>
                    <a:pt x="45" y="4540"/>
                  </a:cubicBezTo>
                  <a:cubicBezTo>
                    <a:pt x="56" y="4552"/>
                    <a:pt x="56" y="4577"/>
                    <a:pt x="70" y="4599"/>
                  </a:cubicBezTo>
                  <a:cubicBezTo>
                    <a:pt x="280" y="5169"/>
                    <a:pt x="534" y="5599"/>
                    <a:pt x="872" y="5926"/>
                  </a:cubicBezTo>
                  <a:cubicBezTo>
                    <a:pt x="1291" y="6334"/>
                    <a:pt x="1839" y="6393"/>
                    <a:pt x="2210" y="6404"/>
                  </a:cubicBezTo>
                  <a:lnTo>
                    <a:pt x="3772" y="6404"/>
                  </a:lnTo>
                  <a:cubicBezTo>
                    <a:pt x="4247" y="6379"/>
                    <a:pt x="4864" y="6345"/>
                    <a:pt x="5459" y="6205"/>
                  </a:cubicBezTo>
                  <a:cubicBezTo>
                    <a:pt x="5658" y="6169"/>
                    <a:pt x="5820" y="6099"/>
                    <a:pt x="5948" y="6007"/>
                  </a:cubicBezTo>
                  <a:cubicBezTo>
                    <a:pt x="5959" y="6007"/>
                    <a:pt x="5982" y="5996"/>
                    <a:pt x="6007" y="5985"/>
                  </a:cubicBezTo>
                  <a:cubicBezTo>
                    <a:pt x="6077" y="5926"/>
                    <a:pt x="6169" y="5890"/>
                    <a:pt x="6261" y="5845"/>
                  </a:cubicBezTo>
                  <a:lnTo>
                    <a:pt x="6320" y="5809"/>
                  </a:lnTo>
                  <a:cubicBezTo>
                    <a:pt x="6367" y="5786"/>
                    <a:pt x="6412" y="5764"/>
                    <a:pt x="6459" y="5739"/>
                  </a:cubicBezTo>
                  <a:cubicBezTo>
                    <a:pt x="6496" y="5716"/>
                    <a:pt x="6529" y="5705"/>
                    <a:pt x="6566" y="5680"/>
                  </a:cubicBezTo>
                  <a:cubicBezTo>
                    <a:pt x="6610" y="5658"/>
                    <a:pt x="6658" y="5635"/>
                    <a:pt x="6705" y="5610"/>
                  </a:cubicBezTo>
                  <a:cubicBezTo>
                    <a:pt x="6786" y="5566"/>
                    <a:pt x="6879" y="5529"/>
                    <a:pt x="6971" y="5496"/>
                  </a:cubicBezTo>
                  <a:cubicBezTo>
                    <a:pt x="6971" y="5496"/>
                    <a:pt x="6985" y="5485"/>
                    <a:pt x="6996" y="5485"/>
                  </a:cubicBezTo>
                  <a:cubicBezTo>
                    <a:pt x="7018" y="5518"/>
                    <a:pt x="7041" y="5554"/>
                    <a:pt x="7077" y="5588"/>
                  </a:cubicBezTo>
                  <a:cubicBezTo>
                    <a:pt x="7158" y="5647"/>
                    <a:pt x="7250" y="5680"/>
                    <a:pt x="7356" y="5680"/>
                  </a:cubicBezTo>
                  <a:cubicBezTo>
                    <a:pt x="7426" y="5680"/>
                    <a:pt x="7496" y="5669"/>
                    <a:pt x="7566" y="5647"/>
                  </a:cubicBezTo>
                  <a:cubicBezTo>
                    <a:pt x="7753" y="5588"/>
                    <a:pt x="7904" y="5426"/>
                    <a:pt x="7962" y="5228"/>
                  </a:cubicBezTo>
                  <a:cubicBezTo>
                    <a:pt x="7985" y="5180"/>
                    <a:pt x="7996" y="5121"/>
                    <a:pt x="7996" y="5066"/>
                  </a:cubicBezTo>
                  <a:cubicBezTo>
                    <a:pt x="7996" y="4971"/>
                    <a:pt x="7974" y="4878"/>
                    <a:pt x="7926" y="4809"/>
                  </a:cubicBezTo>
                  <a:cubicBezTo>
                    <a:pt x="8055" y="4691"/>
                    <a:pt x="8172" y="4563"/>
                    <a:pt x="8253" y="4423"/>
                  </a:cubicBezTo>
                  <a:cubicBezTo>
                    <a:pt x="8672" y="3772"/>
                    <a:pt x="8544" y="2875"/>
                    <a:pt x="7962" y="2342"/>
                  </a:cubicBezTo>
                  <a:cubicBezTo>
                    <a:pt x="7717" y="2107"/>
                    <a:pt x="7404" y="1979"/>
                    <a:pt x="7110" y="1979"/>
                  </a:cubicBezTo>
                  <a:cubicBezTo>
                    <a:pt x="6985" y="1979"/>
                    <a:pt x="6867" y="2004"/>
                    <a:pt x="6750" y="2048"/>
                  </a:cubicBezTo>
                  <a:cubicBezTo>
                    <a:pt x="6552" y="2132"/>
                    <a:pt x="6401" y="2305"/>
                    <a:pt x="6309" y="2515"/>
                  </a:cubicBezTo>
                  <a:cubicBezTo>
                    <a:pt x="6228" y="2736"/>
                    <a:pt x="6228" y="2981"/>
                    <a:pt x="6320" y="3191"/>
                  </a:cubicBezTo>
                  <a:cubicBezTo>
                    <a:pt x="6412" y="3401"/>
                    <a:pt x="6610" y="3551"/>
                    <a:pt x="6845" y="3585"/>
                  </a:cubicBezTo>
                  <a:lnTo>
                    <a:pt x="6937" y="3585"/>
                  </a:lnTo>
                  <a:cubicBezTo>
                    <a:pt x="7147" y="3585"/>
                    <a:pt x="7320" y="3493"/>
                    <a:pt x="7426" y="3331"/>
                  </a:cubicBezTo>
                  <a:cubicBezTo>
                    <a:pt x="7485" y="3213"/>
                    <a:pt x="7507" y="3085"/>
                    <a:pt x="7485" y="2956"/>
                  </a:cubicBezTo>
                  <a:lnTo>
                    <a:pt x="7485" y="2956"/>
                  </a:lnTo>
                  <a:lnTo>
                    <a:pt x="7496" y="2970"/>
                  </a:lnTo>
                  <a:cubicBezTo>
                    <a:pt x="7636" y="3062"/>
                    <a:pt x="7694" y="3261"/>
                    <a:pt x="7717" y="3353"/>
                  </a:cubicBezTo>
                  <a:cubicBezTo>
                    <a:pt x="7753" y="3540"/>
                    <a:pt x="7728" y="3725"/>
                    <a:pt x="7669" y="3901"/>
                  </a:cubicBezTo>
                  <a:cubicBezTo>
                    <a:pt x="7599" y="4099"/>
                    <a:pt x="7448" y="4261"/>
                    <a:pt x="7228" y="4367"/>
                  </a:cubicBezTo>
                  <a:cubicBezTo>
                    <a:pt x="7124" y="4412"/>
                    <a:pt x="7018" y="4437"/>
                    <a:pt x="6926" y="4448"/>
                  </a:cubicBezTo>
                  <a:cubicBezTo>
                    <a:pt x="6937" y="4367"/>
                    <a:pt x="6926" y="4272"/>
                    <a:pt x="6879" y="4202"/>
                  </a:cubicBezTo>
                  <a:cubicBezTo>
                    <a:pt x="6845" y="4121"/>
                    <a:pt x="6775" y="4051"/>
                    <a:pt x="6705" y="4018"/>
                  </a:cubicBezTo>
                  <a:cubicBezTo>
                    <a:pt x="6635" y="3901"/>
                    <a:pt x="6496" y="3831"/>
                    <a:pt x="6356" y="3831"/>
                  </a:cubicBezTo>
                  <a:cubicBezTo>
                    <a:pt x="6261" y="3831"/>
                    <a:pt x="6191" y="3853"/>
                    <a:pt x="6121" y="3901"/>
                  </a:cubicBezTo>
                  <a:cubicBezTo>
                    <a:pt x="6088" y="3912"/>
                    <a:pt x="6063" y="3934"/>
                    <a:pt x="6040" y="3959"/>
                  </a:cubicBezTo>
                  <a:cubicBezTo>
                    <a:pt x="5971" y="4029"/>
                    <a:pt x="5912" y="4110"/>
                    <a:pt x="5901" y="4213"/>
                  </a:cubicBezTo>
                  <a:cubicBezTo>
                    <a:pt x="5853" y="4213"/>
                    <a:pt x="5820" y="4227"/>
                    <a:pt x="5772" y="4227"/>
                  </a:cubicBezTo>
                  <a:lnTo>
                    <a:pt x="5761" y="4227"/>
                  </a:lnTo>
                  <a:cubicBezTo>
                    <a:pt x="5658" y="4250"/>
                    <a:pt x="5540" y="4261"/>
                    <a:pt x="5448" y="4272"/>
                  </a:cubicBezTo>
                  <a:cubicBezTo>
                    <a:pt x="5434" y="4272"/>
                    <a:pt x="5434" y="4261"/>
                    <a:pt x="5423" y="4261"/>
                  </a:cubicBezTo>
                  <a:lnTo>
                    <a:pt x="5412" y="4261"/>
                  </a:lnTo>
                  <a:cubicBezTo>
                    <a:pt x="5180" y="4261"/>
                    <a:pt x="4959" y="4099"/>
                    <a:pt x="4820" y="3959"/>
                  </a:cubicBezTo>
                  <a:cubicBezTo>
                    <a:pt x="4794" y="3934"/>
                    <a:pt x="4761" y="3912"/>
                    <a:pt x="4736" y="3889"/>
                  </a:cubicBezTo>
                  <a:cubicBezTo>
                    <a:pt x="4680" y="3820"/>
                    <a:pt x="4610" y="3761"/>
                    <a:pt x="4526" y="3702"/>
                  </a:cubicBezTo>
                  <a:cubicBezTo>
                    <a:pt x="4504" y="3691"/>
                    <a:pt x="4493" y="3680"/>
                    <a:pt x="4470" y="3669"/>
                  </a:cubicBezTo>
                  <a:cubicBezTo>
                    <a:pt x="4445" y="3375"/>
                    <a:pt x="4434" y="3132"/>
                    <a:pt x="4445" y="2900"/>
                  </a:cubicBezTo>
                  <a:cubicBezTo>
                    <a:pt x="4445" y="2875"/>
                    <a:pt x="4445" y="2817"/>
                    <a:pt x="4456" y="2794"/>
                  </a:cubicBezTo>
                  <a:cubicBezTo>
                    <a:pt x="4456" y="2783"/>
                    <a:pt x="4482" y="2772"/>
                    <a:pt x="4482" y="2761"/>
                  </a:cubicBezTo>
                  <a:cubicBezTo>
                    <a:pt x="4515" y="2736"/>
                    <a:pt x="4540" y="2691"/>
                    <a:pt x="4574" y="2643"/>
                  </a:cubicBezTo>
                  <a:cubicBezTo>
                    <a:pt x="4666" y="2467"/>
                    <a:pt x="4596" y="2294"/>
                    <a:pt x="4551" y="2188"/>
                  </a:cubicBezTo>
                  <a:cubicBezTo>
                    <a:pt x="4540" y="2166"/>
                    <a:pt x="4526" y="2143"/>
                    <a:pt x="4526" y="2132"/>
                  </a:cubicBezTo>
                  <a:cubicBezTo>
                    <a:pt x="4456" y="1886"/>
                    <a:pt x="4456" y="1607"/>
                    <a:pt x="4470" y="1339"/>
                  </a:cubicBezTo>
                  <a:lnTo>
                    <a:pt x="4470" y="1269"/>
                  </a:lnTo>
                  <a:cubicBezTo>
                    <a:pt x="4470" y="1224"/>
                    <a:pt x="4482" y="1210"/>
                    <a:pt x="4482" y="1199"/>
                  </a:cubicBezTo>
                  <a:cubicBezTo>
                    <a:pt x="4515" y="1154"/>
                    <a:pt x="4596" y="1026"/>
                    <a:pt x="4551" y="861"/>
                  </a:cubicBezTo>
                  <a:cubicBezTo>
                    <a:pt x="4493" y="688"/>
                    <a:pt x="4331" y="629"/>
                    <a:pt x="4247" y="607"/>
                  </a:cubicBezTo>
                  <a:cubicBezTo>
                    <a:pt x="4236" y="607"/>
                    <a:pt x="4213" y="607"/>
                    <a:pt x="4213" y="596"/>
                  </a:cubicBezTo>
                  <a:cubicBezTo>
                    <a:pt x="4202" y="596"/>
                    <a:pt x="4177" y="582"/>
                    <a:pt x="4166" y="571"/>
                  </a:cubicBezTo>
                  <a:cubicBezTo>
                    <a:pt x="4132" y="548"/>
                    <a:pt x="4096" y="526"/>
                    <a:pt x="4051" y="501"/>
                  </a:cubicBezTo>
                  <a:cubicBezTo>
                    <a:pt x="4037" y="501"/>
                    <a:pt x="4026" y="490"/>
                    <a:pt x="4004" y="490"/>
                  </a:cubicBezTo>
                  <a:cubicBezTo>
                    <a:pt x="4004" y="478"/>
                    <a:pt x="4004" y="478"/>
                    <a:pt x="3993" y="478"/>
                  </a:cubicBezTo>
                  <a:cubicBezTo>
                    <a:pt x="3981" y="478"/>
                    <a:pt x="3968" y="467"/>
                    <a:pt x="3956" y="467"/>
                  </a:cubicBezTo>
                  <a:lnTo>
                    <a:pt x="3945" y="467"/>
                  </a:lnTo>
                  <a:cubicBezTo>
                    <a:pt x="3923" y="456"/>
                    <a:pt x="3912" y="456"/>
                    <a:pt x="3898" y="456"/>
                  </a:cubicBezTo>
                  <a:lnTo>
                    <a:pt x="3886" y="442"/>
                  </a:lnTo>
                  <a:cubicBezTo>
                    <a:pt x="3898" y="328"/>
                    <a:pt x="3864" y="210"/>
                    <a:pt x="3794" y="107"/>
                  </a:cubicBezTo>
                  <a:cubicBezTo>
                    <a:pt x="3747" y="37"/>
                    <a:pt x="3666" y="1"/>
                    <a:pt x="3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55"/>
            <p:cNvSpPr/>
            <p:nvPr/>
          </p:nvSpPr>
          <p:spPr>
            <a:xfrm>
              <a:off x="7320574" y="3967364"/>
              <a:ext cx="396811" cy="285279"/>
            </a:xfrm>
            <a:custGeom>
              <a:avLst/>
              <a:gdLst/>
              <a:ahLst/>
              <a:cxnLst/>
              <a:rect l="l" t="t" r="r" b="b"/>
              <a:pathLst>
                <a:path w="8368" h="6016" extrusionOk="0">
                  <a:moveTo>
                    <a:pt x="6356" y="4648"/>
                  </a:moveTo>
                  <a:cubicBezTo>
                    <a:pt x="6470" y="4729"/>
                    <a:pt x="6599" y="4766"/>
                    <a:pt x="6727" y="4788"/>
                  </a:cubicBezTo>
                  <a:cubicBezTo>
                    <a:pt x="6596" y="4884"/>
                    <a:pt x="6454" y="4977"/>
                    <a:pt x="6294" y="4977"/>
                  </a:cubicBezTo>
                  <a:cubicBezTo>
                    <a:pt x="6257" y="4977"/>
                    <a:pt x="6219" y="4972"/>
                    <a:pt x="6180" y="4961"/>
                  </a:cubicBezTo>
                  <a:lnTo>
                    <a:pt x="6169" y="4961"/>
                  </a:lnTo>
                  <a:cubicBezTo>
                    <a:pt x="6227" y="4869"/>
                    <a:pt x="6297" y="4741"/>
                    <a:pt x="6356" y="4648"/>
                  </a:cubicBezTo>
                  <a:close/>
                  <a:moveTo>
                    <a:pt x="2829" y="0"/>
                  </a:moveTo>
                  <a:cubicBezTo>
                    <a:pt x="2781" y="0"/>
                    <a:pt x="2734" y="15"/>
                    <a:pt x="2699" y="50"/>
                  </a:cubicBezTo>
                  <a:cubicBezTo>
                    <a:pt x="2654" y="86"/>
                    <a:pt x="2640" y="142"/>
                    <a:pt x="2618" y="190"/>
                  </a:cubicBezTo>
                  <a:cubicBezTo>
                    <a:pt x="2595" y="271"/>
                    <a:pt x="2559" y="341"/>
                    <a:pt x="2548" y="422"/>
                  </a:cubicBezTo>
                  <a:cubicBezTo>
                    <a:pt x="2514" y="528"/>
                    <a:pt x="2489" y="701"/>
                    <a:pt x="2570" y="796"/>
                  </a:cubicBezTo>
                  <a:cubicBezTo>
                    <a:pt x="2595" y="818"/>
                    <a:pt x="2618" y="829"/>
                    <a:pt x="2640" y="855"/>
                  </a:cubicBezTo>
                  <a:cubicBezTo>
                    <a:pt x="2665" y="888"/>
                    <a:pt x="2665" y="936"/>
                    <a:pt x="2654" y="969"/>
                  </a:cubicBezTo>
                  <a:cubicBezTo>
                    <a:pt x="2629" y="1028"/>
                    <a:pt x="2584" y="1086"/>
                    <a:pt x="2559" y="1145"/>
                  </a:cubicBezTo>
                  <a:cubicBezTo>
                    <a:pt x="2514" y="1274"/>
                    <a:pt x="2618" y="1399"/>
                    <a:pt x="2629" y="1528"/>
                  </a:cubicBezTo>
                  <a:cubicBezTo>
                    <a:pt x="2640" y="1693"/>
                    <a:pt x="2618" y="1866"/>
                    <a:pt x="2607" y="2028"/>
                  </a:cubicBezTo>
                  <a:cubicBezTo>
                    <a:pt x="2595" y="2204"/>
                    <a:pt x="2584" y="2377"/>
                    <a:pt x="2570" y="2553"/>
                  </a:cubicBezTo>
                  <a:cubicBezTo>
                    <a:pt x="2537" y="2891"/>
                    <a:pt x="2514" y="3240"/>
                    <a:pt x="2489" y="3578"/>
                  </a:cubicBezTo>
                  <a:lnTo>
                    <a:pt x="2397" y="3578"/>
                  </a:lnTo>
                  <a:cubicBezTo>
                    <a:pt x="2269" y="3590"/>
                    <a:pt x="2176" y="3682"/>
                    <a:pt x="2070" y="3763"/>
                  </a:cubicBezTo>
                  <a:cubicBezTo>
                    <a:pt x="1931" y="3880"/>
                    <a:pt x="1780" y="3983"/>
                    <a:pt x="1629" y="4067"/>
                  </a:cubicBezTo>
                  <a:cubicBezTo>
                    <a:pt x="1500" y="4137"/>
                    <a:pt x="1352" y="4214"/>
                    <a:pt x="1211" y="4214"/>
                  </a:cubicBezTo>
                  <a:cubicBezTo>
                    <a:pt x="1187" y="4214"/>
                    <a:pt x="1163" y="4212"/>
                    <a:pt x="1140" y="4207"/>
                  </a:cubicBezTo>
                  <a:cubicBezTo>
                    <a:pt x="1000" y="4182"/>
                    <a:pt x="872" y="4159"/>
                    <a:pt x="743" y="4137"/>
                  </a:cubicBezTo>
                  <a:cubicBezTo>
                    <a:pt x="570" y="4112"/>
                    <a:pt x="405" y="4067"/>
                    <a:pt x="232" y="4031"/>
                  </a:cubicBezTo>
                  <a:cubicBezTo>
                    <a:pt x="213" y="4028"/>
                    <a:pt x="192" y="4026"/>
                    <a:pt x="169" y="4026"/>
                  </a:cubicBezTo>
                  <a:cubicBezTo>
                    <a:pt x="110" y="4026"/>
                    <a:pt x="47" y="4042"/>
                    <a:pt x="23" y="4101"/>
                  </a:cubicBezTo>
                  <a:cubicBezTo>
                    <a:pt x="0" y="4159"/>
                    <a:pt x="23" y="4229"/>
                    <a:pt x="56" y="4288"/>
                  </a:cubicBezTo>
                  <a:cubicBezTo>
                    <a:pt x="56" y="4299"/>
                    <a:pt x="45" y="4310"/>
                    <a:pt x="56" y="4310"/>
                  </a:cubicBezTo>
                  <a:cubicBezTo>
                    <a:pt x="221" y="4777"/>
                    <a:pt x="464" y="5241"/>
                    <a:pt x="824" y="5590"/>
                  </a:cubicBezTo>
                  <a:cubicBezTo>
                    <a:pt x="1151" y="5906"/>
                    <a:pt x="1593" y="5998"/>
                    <a:pt x="2037" y="6009"/>
                  </a:cubicBezTo>
                  <a:cubicBezTo>
                    <a:pt x="2114" y="6014"/>
                    <a:pt x="2191" y="6015"/>
                    <a:pt x="2269" y="6015"/>
                  </a:cubicBezTo>
                  <a:cubicBezTo>
                    <a:pt x="2424" y="6015"/>
                    <a:pt x="2579" y="6009"/>
                    <a:pt x="2735" y="6009"/>
                  </a:cubicBezTo>
                  <a:cubicBezTo>
                    <a:pt x="3026" y="6009"/>
                    <a:pt x="3316" y="6009"/>
                    <a:pt x="3607" y="5998"/>
                  </a:cubicBezTo>
                  <a:cubicBezTo>
                    <a:pt x="4177" y="5987"/>
                    <a:pt x="4749" y="5939"/>
                    <a:pt x="5294" y="5813"/>
                  </a:cubicBezTo>
                  <a:cubicBezTo>
                    <a:pt x="5459" y="5777"/>
                    <a:pt x="5621" y="5718"/>
                    <a:pt x="5738" y="5626"/>
                  </a:cubicBezTo>
                  <a:lnTo>
                    <a:pt x="5761" y="5626"/>
                  </a:lnTo>
                  <a:cubicBezTo>
                    <a:pt x="5878" y="5545"/>
                    <a:pt x="5993" y="5486"/>
                    <a:pt x="6121" y="5428"/>
                  </a:cubicBezTo>
                  <a:cubicBezTo>
                    <a:pt x="6250" y="5369"/>
                    <a:pt x="6378" y="5288"/>
                    <a:pt x="6518" y="5218"/>
                  </a:cubicBezTo>
                  <a:cubicBezTo>
                    <a:pt x="6646" y="5160"/>
                    <a:pt x="6775" y="5115"/>
                    <a:pt x="6901" y="5056"/>
                  </a:cubicBezTo>
                  <a:cubicBezTo>
                    <a:pt x="6984" y="5020"/>
                    <a:pt x="7054" y="4986"/>
                    <a:pt x="7135" y="4975"/>
                  </a:cubicBezTo>
                  <a:lnTo>
                    <a:pt x="7135" y="4975"/>
                  </a:lnTo>
                  <a:cubicBezTo>
                    <a:pt x="7077" y="5045"/>
                    <a:pt x="7077" y="5171"/>
                    <a:pt x="7146" y="5229"/>
                  </a:cubicBezTo>
                  <a:cubicBezTo>
                    <a:pt x="7184" y="5261"/>
                    <a:pt x="7237" y="5273"/>
                    <a:pt x="7289" y="5273"/>
                  </a:cubicBezTo>
                  <a:cubicBezTo>
                    <a:pt x="7333" y="5273"/>
                    <a:pt x="7378" y="5265"/>
                    <a:pt x="7415" y="5255"/>
                  </a:cubicBezTo>
                  <a:cubicBezTo>
                    <a:pt x="7543" y="5207"/>
                    <a:pt x="7646" y="5101"/>
                    <a:pt x="7683" y="4975"/>
                  </a:cubicBezTo>
                  <a:cubicBezTo>
                    <a:pt x="7716" y="4880"/>
                    <a:pt x="7705" y="4788"/>
                    <a:pt x="7658" y="4707"/>
                  </a:cubicBezTo>
                  <a:cubicBezTo>
                    <a:pt x="7624" y="4648"/>
                    <a:pt x="7565" y="4601"/>
                    <a:pt x="7496" y="4590"/>
                  </a:cubicBezTo>
                  <a:cubicBezTo>
                    <a:pt x="7705" y="4461"/>
                    <a:pt x="7892" y="4288"/>
                    <a:pt x="8007" y="4101"/>
                  </a:cubicBezTo>
                  <a:cubicBezTo>
                    <a:pt x="8367" y="3520"/>
                    <a:pt x="8253" y="2726"/>
                    <a:pt x="7753" y="2263"/>
                  </a:cubicBezTo>
                  <a:cubicBezTo>
                    <a:pt x="7554" y="2089"/>
                    <a:pt x="7298" y="1949"/>
                    <a:pt x="7036" y="1949"/>
                  </a:cubicBezTo>
                  <a:cubicBezTo>
                    <a:pt x="6944" y="1949"/>
                    <a:pt x="6852" y="1966"/>
                    <a:pt x="6761" y="2006"/>
                  </a:cubicBezTo>
                  <a:cubicBezTo>
                    <a:pt x="6448" y="2145"/>
                    <a:pt x="6297" y="2553"/>
                    <a:pt x="6437" y="2866"/>
                  </a:cubicBezTo>
                  <a:cubicBezTo>
                    <a:pt x="6507" y="3006"/>
                    <a:pt x="6635" y="3112"/>
                    <a:pt x="6797" y="3134"/>
                  </a:cubicBezTo>
                  <a:cubicBezTo>
                    <a:pt x="6810" y="3135"/>
                    <a:pt x="6823" y="3136"/>
                    <a:pt x="6836" y="3136"/>
                  </a:cubicBezTo>
                  <a:cubicBezTo>
                    <a:pt x="6955" y="3136"/>
                    <a:pt x="7083" y="3089"/>
                    <a:pt x="7146" y="2983"/>
                  </a:cubicBezTo>
                  <a:cubicBezTo>
                    <a:pt x="7216" y="2880"/>
                    <a:pt x="7205" y="2740"/>
                    <a:pt x="7135" y="2645"/>
                  </a:cubicBezTo>
                  <a:cubicBezTo>
                    <a:pt x="7092" y="2571"/>
                    <a:pt x="7010" y="2515"/>
                    <a:pt x="6924" y="2515"/>
                  </a:cubicBezTo>
                  <a:cubicBezTo>
                    <a:pt x="6916" y="2515"/>
                    <a:pt x="6908" y="2516"/>
                    <a:pt x="6901" y="2517"/>
                  </a:cubicBezTo>
                  <a:cubicBezTo>
                    <a:pt x="6970" y="2449"/>
                    <a:pt x="7067" y="2422"/>
                    <a:pt x="7168" y="2422"/>
                  </a:cubicBezTo>
                  <a:cubicBezTo>
                    <a:pt x="7309" y="2422"/>
                    <a:pt x="7459" y="2474"/>
                    <a:pt x="7554" y="2542"/>
                  </a:cubicBezTo>
                  <a:cubicBezTo>
                    <a:pt x="7739" y="2670"/>
                    <a:pt x="7834" y="2880"/>
                    <a:pt x="7878" y="3090"/>
                  </a:cubicBezTo>
                  <a:cubicBezTo>
                    <a:pt x="7915" y="3310"/>
                    <a:pt x="7903" y="3542"/>
                    <a:pt x="7834" y="3752"/>
                  </a:cubicBezTo>
                  <a:cubicBezTo>
                    <a:pt x="7727" y="4031"/>
                    <a:pt x="7518" y="4252"/>
                    <a:pt x="7250" y="4369"/>
                  </a:cubicBezTo>
                  <a:cubicBezTo>
                    <a:pt x="7111" y="4430"/>
                    <a:pt x="6944" y="4478"/>
                    <a:pt x="6786" y="4478"/>
                  </a:cubicBezTo>
                  <a:cubicBezTo>
                    <a:pt x="6735" y="4478"/>
                    <a:pt x="6684" y="4473"/>
                    <a:pt x="6635" y="4461"/>
                  </a:cubicBezTo>
                  <a:cubicBezTo>
                    <a:pt x="6565" y="4450"/>
                    <a:pt x="6495" y="4416"/>
                    <a:pt x="6448" y="4380"/>
                  </a:cubicBezTo>
                  <a:cubicBezTo>
                    <a:pt x="6507" y="4333"/>
                    <a:pt x="6576" y="4310"/>
                    <a:pt x="6599" y="4229"/>
                  </a:cubicBezTo>
                  <a:cubicBezTo>
                    <a:pt x="6635" y="4137"/>
                    <a:pt x="6576" y="4020"/>
                    <a:pt x="6470" y="3997"/>
                  </a:cubicBezTo>
                  <a:cubicBezTo>
                    <a:pt x="6467" y="3993"/>
                    <a:pt x="6464" y="3992"/>
                    <a:pt x="6461" y="3992"/>
                  </a:cubicBezTo>
                  <a:cubicBezTo>
                    <a:pt x="6453" y="3992"/>
                    <a:pt x="6448" y="4001"/>
                    <a:pt x="6448" y="4009"/>
                  </a:cubicBezTo>
                  <a:cubicBezTo>
                    <a:pt x="6440" y="3903"/>
                    <a:pt x="6347" y="3849"/>
                    <a:pt x="6251" y="3849"/>
                  </a:cubicBezTo>
                  <a:cubicBezTo>
                    <a:pt x="6210" y="3849"/>
                    <a:pt x="6168" y="3859"/>
                    <a:pt x="6132" y="3880"/>
                  </a:cubicBezTo>
                  <a:cubicBezTo>
                    <a:pt x="6029" y="3950"/>
                    <a:pt x="5993" y="4078"/>
                    <a:pt x="6018" y="4193"/>
                  </a:cubicBezTo>
                  <a:cubicBezTo>
                    <a:pt x="5912" y="4218"/>
                    <a:pt x="5797" y="4240"/>
                    <a:pt x="5691" y="4252"/>
                  </a:cubicBezTo>
                  <a:cubicBezTo>
                    <a:pt x="5562" y="4277"/>
                    <a:pt x="5448" y="4288"/>
                    <a:pt x="5319" y="4299"/>
                  </a:cubicBezTo>
                  <a:cubicBezTo>
                    <a:pt x="5319" y="4299"/>
                    <a:pt x="5319" y="4288"/>
                    <a:pt x="5308" y="4288"/>
                  </a:cubicBezTo>
                  <a:cubicBezTo>
                    <a:pt x="5300" y="4288"/>
                    <a:pt x="5291" y="4288"/>
                    <a:pt x="5283" y="4288"/>
                  </a:cubicBezTo>
                  <a:cubicBezTo>
                    <a:pt x="5000" y="4288"/>
                    <a:pt x="4743" y="4107"/>
                    <a:pt x="4540" y="3928"/>
                  </a:cubicBezTo>
                  <a:cubicBezTo>
                    <a:pt x="4445" y="3844"/>
                    <a:pt x="4364" y="3740"/>
                    <a:pt x="4261" y="3671"/>
                  </a:cubicBezTo>
                  <a:cubicBezTo>
                    <a:pt x="4213" y="3648"/>
                    <a:pt x="4166" y="3634"/>
                    <a:pt x="4107" y="3623"/>
                  </a:cubicBezTo>
                  <a:cubicBezTo>
                    <a:pt x="4085" y="3310"/>
                    <a:pt x="4073" y="2983"/>
                    <a:pt x="4073" y="2656"/>
                  </a:cubicBezTo>
                  <a:cubicBezTo>
                    <a:pt x="4073" y="2587"/>
                    <a:pt x="4085" y="2506"/>
                    <a:pt x="4121" y="2447"/>
                  </a:cubicBezTo>
                  <a:cubicBezTo>
                    <a:pt x="4154" y="2391"/>
                    <a:pt x="4202" y="2344"/>
                    <a:pt x="4235" y="2296"/>
                  </a:cubicBezTo>
                  <a:cubicBezTo>
                    <a:pt x="4294" y="2182"/>
                    <a:pt x="4202" y="2053"/>
                    <a:pt x="4166" y="1947"/>
                  </a:cubicBezTo>
                  <a:cubicBezTo>
                    <a:pt x="4085" y="1645"/>
                    <a:pt x="4096" y="1307"/>
                    <a:pt x="4107" y="994"/>
                  </a:cubicBezTo>
                  <a:cubicBezTo>
                    <a:pt x="4107" y="910"/>
                    <a:pt x="4107" y="855"/>
                    <a:pt x="4154" y="796"/>
                  </a:cubicBezTo>
                  <a:cubicBezTo>
                    <a:pt x="4191" y="748"/>
                    <a:pt x="4213" y="701"/>
                    <a:pt x="4191" y="656"/>
                  </a:cubicBezTo>
                  <a:cubicBezTo>
                    <a:pt x="4166" y="561"/>
                    <a:pt x="4051" y="561"/>
                    <a:pt x="3981" y="528"/>
                  </a:cubicBezTo>
                  <a:cubicBezTo>
                    <a:pt x="3922" y="505"/>
                    <a:pt x="3875" y="458"/>
                    <a:pt x="3805" y="422"/>
                  </a:cubicBezTo>
                  <a:cubicBezTo>
                    <a:pt x="3758" y="399"/>
                    <a:pt x="3702" y="388"/>
                    <a:pt x="3643" y="377"/>
                  </a:cubicBezTo>
                  <a:cubicBezTo>
                    <a:pt x="3503" y="352"/>
                    <a:pt x="3364" y="352"/>
                    <a:pt x="3246" y="296"/>
                  </a:cubicBezTo>
                  <a:cubicBezTo>
                    <a:pt x="3129" y="237"/>
                    <a:pt x="3073" y="109"/>
                    <a:pt x="2967" y="39"/>
                  </a:cubicBezTo>
                  <a:cubicBezTo>
                    <a:pt x="2927" y="15"/>
                    <a:pt x="2877" y="0"/>
                    <a:pt x="2829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55"/>
            <p:cNvSpPr/>
            <p:nvPr/>
          </p:nvSpPr>
          <p:spPr>
            <a:xfrm>
              <a:off x="7604709" y="4062392"/>
              <a:ext cx="108307" cy="129409"/>
            </a:xfrm>
            <a:custGeom>
              <a:avLst/>
              <a:gdLst/>
              <a:ahLst/>
              <a:cxnLst/>
              <a:rect l="l" t="t" r="r" b="b"/>
              <a:pathLst>
                <a:path w="2284" h="2729" extrusionOk="0">
                  <a:moveTo>
                    <a:pt x="1038" y="0"/>
                  </a:moveTo>
                  <a:cubicBezTo>
                    <a:pt x="980" y="0"/>
                    <a:pt x="921" y="8"/>
                    <a:pt x="864" y="24"/>
                  </a:cubicBezTo>
                  <a:cubicBezTo>
                    <a:pt x="559" y="119"/>
                    <a:pt x="386" y="457"/>
                    <a:pt x="467" y="759"/>
                  </a:cubicBezTo>
                  <a:cubicBezTo>
                    <a:pt x="503" y="898"/>
                    <a:pt x="607" y="1016"/>
                    <a:pt x="747" y="1060"/>
                  </a:cubicBezTo>
                  <a:cubicBezTo>
                    <a:pt x="783" y="1071"/>
                    <a:pt x="821" y="1076"/>
                    <a:pt x="859" y="1076"/>
                  </a:cubicBezTo>
                  <a:cubicBezTo>
                    <a:pt x="954" y="1076"/>
                    <a:pt x="1046" y="1042"/>
                    <a:pt x="1096" y="968"/>
                  </a:cubicBezTo>
                  <a:cubicBezTo>
                    <a:pt x="1166" y="876"/>
                    <a:pt x="1154" y="759"/>
                    <a:pt x="1107" y="678"/>
                  </a:cubicBezTo>
                  <a:cubicBezTo>
                    <a:pt x="1073" y="630"/>
                    <a:pt x="1026" y="597"/>
                    <a:pt x="978" y="583"/>
                  </a:cubicBezTo>
                  <a:cubicBezTo>
                    <a:pt x="965" y="578"/>
                    <a:pt x="949" y="576"/>
                    <a:pt x="934" y="576"/>
                  </a:cubicBezTo>
                  <a:cubicBezTo>
                    <a:pt x="870" y="576"/>
                    <a:pt x="803" y="612"/>
                    <a:pt x="839" y="678"/>
                  </a:cubicBezTo>
                  <a:cubicBezTo>
                    <a:pt x="848" y="699"/>
                    <a:pt x="826" y="712"/>
                    <a:pt x="807" y="712"/>
                  </a:cubicBezTo>
                  <a:cubicBezTo>
                    <a:pt x="797" y="712"/>
                    <a:pt x="787" y="708"/>
                    <a:pt x="783" y="700"/>
                  </a:cubicBezTo>
                  <a:cubicBezTo>
                    <a:pt x="758" y="652"/>
                    <a:pt x="769" y="608"/>
                    <a:pt x="805" y="571"/>
                  </a:cubicBezTo>
                  <a:lnTo>
                    <a:pt x="805" y="560"/>
                  </a:lnTo>
                  <a:cubicBezTo>
                    <a:pt x="878" y="415"/>
                    <a:pt x="1022" y="358"/>
                    <a:pt x="1176" y="358"/>
                  </a:cubicBezTo>
                  <a:cubicBezTo>
                    <a:pt x="1341" y="358"/>
                    <a:pt x="1518" y="423"/>
                    <a:pt x="1632" y="513"/>
                  </a:cubicBezTo>
                  <a:cubicBezTo>
                    <a:pt x="2015" y="828"/>
                    <a:pt x="2040" y="1468"/>
                    <a:pt x="1842" y="1887"/>
                  </a:cubicBezTo>
                  <a:cubicBezTo>
                    <a:pt x="1691" y="2203"/>
                    <a:pt x="1386" y="2412"/>
                    <a:pt x="1062" y="2494"/>
                  </a:cubicBezTo>
                  <a:cubicBezTo>
                    <a:pt x="976" y="2514"/>
                    <a:pt x="888" y="2528"/>
                    <a:pt x="800" y="2528"/>
                  </a:cubicBezTo>
                  <a:cubicBezTo>
                    <a:pt x="695" y="2528"/>
                    <a:pt x="591" y="2509"/>
                    <a:pt x="489" y="2457"/>
                  </a:cubicBezTo>
                  <a:cubicBezTo>
                    <a:pt x="364" y="2399"/>
                    <a:pt x="246" y="2284"/>
                    <a:pt x="246" y="2133"/>
                  </a:cubicBezTo>
                  <a:cubicBezTo>
                    <a:pt x="235" y="2119"/>
                    <a:pt x="224" y="2108"/>
                    <a:pt x="210" y="2108"/>
                  </a:cubicBezTo>
                  <a:cubicBezTo>
                    <a:pt x="193" y="2082"/>
                    <a:pt x="210" y="2055"/>
                    <a:pt x="235" y="2055"/>
                  </a:cubicBezTo>
                  <a:cubicBezTo>
                    <a:pt x="242" y="2055"/>
                    <a:pt x="250" y="2057"/>
                    <a:pt x="258" y="2063"/>
                  </a:cubicBezTo>
                  <a:cubicBezTo>
                    <a:pt x="279" y="2084"/>
                    <a:pt x="303" y="2094"/>
                    <a:pt x="325" y="2094"/>
                  </a:cubicBezTo>
                  <a:cubicBezTo>
                    <a:pt x="377" y="2094"/>
                    <a:pt x="419" y="2043"/>
                    <a:pt x="386" y="1968"/>
                  </a:cubicBezTo>
                  <a:cubicBezTo>
                    <a:pt x="365" y="1915"/>
                    <a:pt x="317" y="1892"/>
                    <a:pt x="267" y="1892"/>
                  </a:cubicBezTo>
                  <a:cubicBezTo>
                    <a:pt x="232" y="1892"/>
                    <a:pt x="195" y="1904"/>
                    <a:pt x="165" y="1924"/>
                  </a:cubicBezTo>
                  <a:cubicBezTo>
                    <a:pt x="1" y="2038"/>
                    <a:pt x="84" y="2259"/>
                    <a:pt x="177" y="2387"/>
                  </a:cubicBezTo>
                  <a:cubicBezTo>
                    <a:pt x="325" y="2613"/>
                    <a:pt x="594" y="2728"/>
                    <a:pt x="854" y="2728"/>
                  </a:cubicBezTo>
                  <a:cubicBezTo>
                    <a:pt x="877" y="2728"/>
                    <a:pt x="900" y="2727"/>
                    <a:pt x="923" y="2725"/>
                  </a:cubicBezTo>
                  <a:cubicBezTo>
                    <a:pt x="1456" y="2692"/>
                    <a:pt x="1934" y="2273"/>
                    <a:pt x="2110" y="1784"/>
                  </a:cubicBezTo>
                  <a:cubicBezTo>
                    <a:pt x="2283" y="1259"/>
                    <a:pt x="2110" y="652"/>
                    <a:pt x="1702" y="281"/>
                  </a:cubicBezTo>
                  <a:cubicBezTo>
                    <a:pt x="1514" y="122"/>
                    <a:pt x="1275" y="0"/>
                    <a:pt x="1038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55"/>
            <p:cNvSpPr/>
            <p:nvPr/>
          </p:nvSpPr>
          <p:spPr>
            <a:xfrm>
              <a:off x="7599303" y="4186725"/>
              <a:ext cx="84408" cy="40829"/>
            </a:xfrm>
            <a:custGeom>
              <a:avLst/>
              <a:gdLst/>
              <a:ahLst/>
              <a:cxnLst/>
              <a:rect l="l" t="t" r="r" b="b"/>
              <a:pathLst>
                <a:path w="1780" h="861" extrusionOk="0">
                  <a:moveTo>
                    <a:pt x="1559" y="0"/>
                  </a:moveTo>
                  <a:cubicBezTo>
                    <a:pt x="1377" y="105"/>
                    <a:pt x="1175" y="163"/>
                    <a:pt x="973" y="163"/>
                  </a:cubicBezTo>
                  <a:cubicBezTo>
                    <a:pt x="955" y="163"/>
                    <a:pt x="937" y="163"/>
                    <a:pt x="919" y="162"/>
                  </a:cubicBezTo>
                  <a:cubicBezTo>
                    <a:pt x="919" y="173"/>
                    <a:pt x="919" y="173"/>
                    <a:pt x="908" y="184"/>
                  </a:cubicBezTo>
                  <a:cubicBezTo>
                    <a:pt x="763" y="290"/>
                    <a:pt x="595" y="412"/>
                    <a:pt x="410" y="412"/>
                  </a:cubicBezTo>
                  <a:cubicBezTo>
                    <a:pt x="371" y="412"/>
                    <a:pt x="331" y="406"/>
                    <a:pt x="291" y="394"/>
                  </a:cubicBezTo>
                  <a:cubicBezTo>
                    <a:pt x="279" y="394"/>
                    <a:pt x="279" y="383"/>
                    <a:pt x="268" y="383"/>
                  </a:cubicBezTo>
                  <a:cubicBezTo>
                    <a:pt x="198" y="534"/>
                    <a:pt x="115" y="698"/>
                    <a:pt x="11" y="838"/>
                  </a:cubicBezTo>
                  <a:cubicBezTo>
                    <a:pt x="11" y="849"/>
                    <a:pt x="0" y="849"/>
                    <a:pt x="0" y="860"/>
                  </a:cubicBezTo>
                  <a:cubicBezTo>
                    <a:pt x="70" y="824"/>
                    <a:pt x="151" y="791"/>
                    <a:pt x="232" y="743"/>
                  </a:cubicBezTo>
                  <a:lnTo>
                    <a:pt x="651" y="534"/>
                  </a:lnTo>
                  <a:cubicBezTo>
                    <a:pt x="779" y="464"/>
                    <a:pt x="930" y="405"/>
                    <a:pt x="1059" y="349"/>
                  </a:cubicBezTo>
                  <a:cubicBezTo>
                    <a:pt x="1151" y="313"/>
                    <a:pt x="1246" y="279"/>
                    <a:pt x="1338" y="265"/>
                  </a:cubicBezTo>
                  <a:cubicBezTo>
                    <a:pt x="1359" y="256"/>
                    <a:pt x="1382" y="250"/>
                    <a:pt x="1404" y="250"/>
                  </a:cubicBezTo>
                  <a:cubicBezTo>
                    <a:pt x="1433" y="250"/>
                    <a:pt x="1462" y="259"/>
                    <a:pt x="1489" y="279"/>
                  </a:cubicBezTo>
                  <a:cubicBezTo>
                    <a:pt x="1548" y="324"/>
                    <a:pt x="1570" y="394"/>
                    <a:pt x="1537" y="464"/>
                  </a:cubicBezTo>
                  <a:cubicBezTo>
                    <a:pt x="1533" y="471"/>
                    <a:pt x="1527" y="474"/>
                    <a:pt x="1520" y="474"/>
                  </a:cubicBezTo>
                  <a:cubicBezTo>
                    <a:pt x="1503" y="474"/>
                    <a:pt x="1481" y="454"/>
                    <a:pt x="1489" y="430"/>
                  </a:cubicBezTo>
                  <a:cubicBezTo>
                    <a:pt x="1511" y="383"/>
                    <a:pt x="1489" y="335"/>
                    <a:pt x="1442" y="324"/>
                  </a:cubicBezTo>
                  <a:cubicBezTo>
                    <a:pt x="1425" y="319"/>
                    <a:pt x="1411" y="316"/>
                    <a:pt x="1397" y="316"/>
                  </a:cubicBezTo>
                  <a:cubicBezTo>
                    <a:pt x="1382" y="316"/>
                    <a:pt x="1368" y="319"/>
                    <a:pt x="1349" y="324"/>
                  </a:cubicBezTo>
                  <a:cubicBezTo>
                    <a:pt x="1316" y="349"/>
                    <a:pt x="1280" y="394"/>
                    <a:pt x="1280" y="441"/>
                  </a:cubicBezTo>
                  <a:cubicBezTo>
                    <a:pt x="1257" y="511"/>
                    <a:pt x="1280" y="570"/>
                    <a:pt x="1361" y="581"/>
                  </a:cubicBezTo>
                  <a:cubicBezTo>
                    <a:pt x="1380" y="587"/>
                    <a:pt x="1400" y="590"/>
                    <a:pt x="1420" y="590"/>
                  </a:cubicBezTo>
                  <a:cubicBezTo>
                    <a:pt x="1473" y="590"/>
                    <a:pt x="1528" y="571"/>
                    <a:pt x="1570" y="545"/>
                  </a:cubicBezTo>
                  <a:cubicBezTo>
                    <a:pt x="1676" y="500"/>
                    <a:pt x="1746" y="394"/>
                    <a:pt x="1768" y="279"/>
                  </a:cubicBezTo>
                  <a:cubicBezTo>
                    <a:pt x="1780" y="162"/>
                    <a:pt x="1710" y="22"/>
                    <a:pt x="1570" y="11"/>
                  </a:cubicBezTo>
                  <a:cubicBezTo>
                    <a:pt x="1570" y="11"/>
                    <a:pt x="1559" y="11"/>
                    <a:pt x="1559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55"/>
            <p:cNvSpPr/>
            <p:nvPr/>
          </p:nvSpPr>
          <p:spPr>
            <a:xfrm>
              <a:off x="7342529" y="4205361"/>
              <a:ext cx="266738" cy="44670"/>
            </a:xfrm>
            <a:custGeom>
              <a:avLst/>
              <a:gdLst/>
              <a:ahLst/>
              <a:cxnLst/>
              <a:rect l="l" t="t" r="r" b="b"/>
              <a:pathLst>
                <a:path w="5625" h="942" extrusionOk="0">
                  <a:moveTo>
                    <a:pt x="5625" y="1"/>
                  </a:moveTo>
                  <a:cubicBezTo>
                    <a:pt x="5217" y="82"/>
                    <a:pt x="4820" y="152"/>
                    <a:pt x="4412" y="210"/>
                  </a:cubicBezTo>
                  <a:cubicBezTo>
                    <a:pt x="3793" y="296"/>
                    <a:pt x="3167" y="334"/>
                    <a:pt x="2545" y="334"/>
                  </a:cubicBezTo>
                  <a:cubicBezTo>
                    <a:pt x="2395" y="334"/>
                    <a:pt x="2245" y="332"/>
                    <a:pt x="2096" y="328"/>
                  </a:cubicBezTo>
                  <a:cubicBezTo>
                    <a:pt x="1398" y="305"/>
                    <a:pt x="688" y="210"/>
                    <a:pt x="1" y="37"/>
                  </a:cubicBezTo>
                  <a:lnTo>
                    <a:pt x="1" y="37"/>
                  </a:lnTo>
                  <a:cubicBezTo>
                    <a:pt x="152" y="258"/>
                    <a:pt x="317" y="490"/>
                    <a:pt x="537" y="655"/>
                  </a:cubicBezTo>
                  <a:cubicBezTo>
                    <a:pt x="898" y="909"/>
                    <a:pt x="1353" y="934"/>
                    <a:pt x="1783" y="934"/>
                  </a:cubicBezTo>
                  <a:cubicBezTo>
                    <a:pt x="1992" y="938"/>
                    <a:pt x="2202" y="941"/>
                    <a:pt x="2411" y="941"/>
                  </a:cubicBezTo>
                  <a:cubicBezTo>
                    <a:pt x="2725" y="941"/>
                    <a:pt x="3040" y="935"/>
                    <a:pt x="3353" y="920"/>
                  </a:cubicBezTo>
                  <a:cubicBezTo>
                    <a:pt x="3633" y="909"/>
                    <a:pt x="3912" y="887"/>
                    <a:pt x="4191" y="850"/>
                  </a:cubicBezTo>
                  <a:cubicBezTo>
                    <a:pt x="4448" y="817"/>
                    <a:pt x="4705" y="780"/>
                    <a:pt x="4949" y="711"/>
                  </a:cubicBezTo>
                  <a:cubicBezTo>
                    <a:pt x="5041" y="677"/>
                    <a:pt x="5147" y="641"/>
                    <a:pt x="5228" y="585"/>
                  </a:cubicBezTo>
                  <a:cubicBezTo>
                    <a:pt x="5320" y="515"/>
                    <a:pt x="5390" y="409"/>
                    <a:pt x="5449" y="305"/>
                  </a:cubicBezTo>
                  <a:cubicBezTo>
                    <a:pt x="5507" y="210"/>
                    <a:pt x="5566" y="107"/>
                    <a:pt x="5625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55"/>
            <p:cNvSpPr/>
            <p:nvPr/>
          </p:nvSpPr>
          <p:spPr>
            <a:xfrm>
              <a:off x="7326501" y="4173448"/>
              <a:ext cx="292724" cy="45286"/>
            </a:xfrm>
            <a:custGeom>
              <a:avLst/>
              <a:gdLst/>
              <a:ahLst/>
              <a:cxnLst/>
              <a:rect l="l" t="t" r="r" b="b"/>
              <a:pathLst>
                <a:path w="6173" h="955" extrusionOk="0">
                  <a:moveTo>
                    <a:pt x="1" y="1"/>
                  </a:moveTo>
                  <a:cubicBezTo>
                    <a:pt x="85" y="221"/>
                    <a:pt x="177" y="442"/>
                    <a:pt x="305" y="640"/>
                  </a:cubicBezTo>
                  <a:cubicBezTo>
                    <a:pt x="688" y="744"/>
                    <a:pt x="1085" y="814"/>
                    <a:pt x="1482" y="861"/>
                  </a:cubicBezTo>
                  <a:cubicBezTo>
                    <a:pt x="1979" y="923"/>
                    <a:pt x="2482" y="954"/>
                    <a:pt x="2987" y="954"/>
                  </a:cubicBezTo>
                  <a:cubicBezTo>
                    <a:pt x="3237" y="954"/>
                    <a:pt x="3488" y="947"/>
                    <a:pt x="3739" y="931"/>
                  </a:cubicBezTo>
                  <a:cubicBezTo>
                    <a:pt x="4496" y="883"/>
                    <a:pt x="5253" y="780"/>
                    <a:pt x="5985" y="604"/>
                  </a:cubicBezTo>
                  <a:cubicBezTo>
                    <a:pt x="6021" y="559"/>
                    <a:pt x="6044" y="501"/>
                    <a:pt x="6077" y="431"/>
                  </a:cubicBezTo>
                  <a:cubicBezTo>
                    <a:pt x="6113" y="372"/>
                    <a:pt x="6136" y="314"/>
                    <a:pt x="6172" y="266"/>
                  </a:cubicBezTo>
                  <a:cubicBezTo>
                    <a:pt x="6113" y="221"/>
                    <a:pt x="6066" y="174"/>
                    <a:pt x="6021" y="115"/>
                  </a:cubicBezTo>
                  <a:lnTo>
                    <a:pt x="6007" y="126"/>
                  </a:lnTo>
                  <a:cubicBezTo>
                    <a:pt x="5566" y="221"/>
                    <a:pt x="5124" y="291"/>
                    <a:pt x="4680" y="336"/>
                  </a:cubicBezTo>
                  <a:cubicBezTo>
                    <a:pt x="4238" y="383"/>
                    <a:pt x="3793" y="407"/>
                    <a:pt x="3348" y="407"/>
                  </a:cubicBezTo>
                  <a:cubicBezTo>
                    <a:pt x="2996" y="407"/>
                    <a:pt x="2644" y="392"/>
                    <a:pt x="2294" y="361"/>
                  </a:cubicBezTo>
                  <a:cubicBezTo>
                    <a:pt x="1515" y="302"/>
                    <a:pt x="758" y="174"/>
                    <a:pt x="1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55"/>
            <p:cNvSpPr/>
            <p:nvPr/>
          </p:nvSpPr>
          <p:spPr>
            <a:xfrm>
              <a:off x="7322660" y="4160929"/>
              <a:ext cx="287650" cy="29353"/>
            </a:xfrm>
            <a:custGeom>
              <a:avLst/>
              <a:gdLst/>
              <a:ahLst/>
              <a:cxnLst/>
              <a:rect l="l" t="t" r="r" b="b"/>
              <a:pathLst>
                <a:path w="6066" h="619" extrusionOk="0">
                  <a:moveTo>
                    <a:pt x="106" y="0"/>
                  </a:moveTo>
                  <a:cubicBezTo>
                    <a:pt x="84" y="0"/>
                    <a:pt x="63" y="4"/>
                    <a:pt x="48" y="19"/>
                  </a:cubicBezTo>
                  <a:cubicBezTo>
                    <a:pt x="1" y="66"/>
                    <a:pt x="37" y="147"/>
                    <a:pt x="71" y="206"/>
                  </a:cubicBezTo>
                  <a:cubicBezTo>
                    <a:pt x="501" y="309"/>
                    <a:pt x="934" y="390"/>
                    <a:pt x="1364" y="460"/>
                  </a:cubicBezTo>
                  <a:cubicBezTo>
                    <a:pt x="2034" y="561"/>
                    <a:pt x="2704" y="619"/>
                    <a:pt x="3381" y="619"/>
                  </a:cubicBezTo>
                  <a:cubicBezTo>
                    <a:pt x="3491" y="619"/>
                    <a:pt x="3602" y="617"/>
                    <a:pt x="3714" y="614"/>
                  </a:cubicBezTo>
                  <a:cubicBezTo>
                    <a:pt x="4507" y="600"/>
                    <a:pt x="5298" y="508"/>
                    <a:pt x="6066" y="334"/>
                  </a:cubicBezTo>
                  <a:cubicBezTo>
                    <a:pt x="6044" y="298"/>
                    <a:pt x="6032" y="265"/>
                    <a:pt x="6007" y="217"/>
                  </a:cubicBezTo>
                  <a:cubicBezTo>
                    <a:pt x="5996" y="206"/>
                    <a:pt x="5996" y="181"/>
                    <a:pt x="5985" y="158"/>
                  </a:cubicBezTo>
                  <a:cubicBezTo>
                    <a:pt x="5868" y="195"/>
                    <a:pt x="5739" y="217"/>
                    <a:pt x="5625" y="228"/>
                  </a:cubicBezTo>
                  <a:cubicBezTo>
                    <a:pt x="5449" y="251"/>
                    <a:pt x="5264" y="276"/>
                    <a:pt x="5077" y="287"/>
                  </a:cubicBezTo>
                  <a:cubicBezTo>
                    <a:pt x="4705" y="321"/>
                    <a:pt x="4331" y="346"/>
                    <a:pt x="3948" y="368"/>
                  </a:cubicBezTo>
                  <a:cubicBezTo>
                    <a:pt x="3669" y="379"/>
                    <a:pt x="3390" y="390"/>
                    <a:pt x="3110" y="390"/>
                  </a:cubicBezTo>
                  <a:cubicBezTo>
                    <a:pt x="2515" y="368"/>
                    <a:pt x="1923" y="309"/>
                    <a:pt x="1328" y="217"/>
                  </a:cubicBezTo>
                  <a:cubicBezTo>
                    <a:pt x="1026" y="181"/>
                    <a:pt x="724" y="125"/>
                    <a:pt x="420" y="66"/>
                  </a:cubicBezTo>
                  <a:cubicBezTo>
                    <a:pt x="350" y="41"/>
                    <a:pt x="269" y="30"/>
                    <a:pt x="188" y="8"/>
                  </a:cubicBezTo>
                  <a:cubicBezTo>
                    <a:pt x="167" y="8"/>
                    <a:pt x="136" y="0"/>
                    <a:pt x="10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55"/>
            <p:cNvSpPr/>
            <p:nvPr/>
          </p:nvSpPr>
          <p:spPr>
            <a:xfrm>
              <a:off x="7385064" y="4139353"/>
              <a:ext cx="176640" cy="37604"/>
            </a:xfrm>
            <a:custGeom>
              <a:avLst/>
              <a:gdLst/>
              <a:ahLst/>
              <a:cxnLst/>
              <a:rect l="l" t="t" r="r" b="b"/>
              <a:pathLst>
                <a:path w="3725" h="793" extrusionOk="0">
                  <a:moveTo>
                    <a:pt x="1127" y="1"/>
                  </a:moveTo>
                  <a:cubicBezTo>
                    <a:pt x="1048" y="1"/>
                    <a:pt x="970" y="16"/>
                    <a:pt x="897" y="66"/>
                  </a:cubicBezTo>
                  <a:cubicBezTo>
                    <a:pt x="769" y="147"/>
                    <a:pt x="666" y="253"/>
                    <a:pt x="548" y="334"/>
                  </a:cubicBezTo>
                  <a:cubicBezTo>
                    <a:pt x="420" y="415"/>
                    <a:pt x="280" y="496"/>
                    <a:pt x="140" y="566"/>
                  </a:cubicBezTo>
                  <a:cubicBezTo>
                    <a:pt x="93" y="580"/>
                    <a:pt x="48" y="602"/>
                    <a:pt x="1" y="613"/>
                  </a:cubicBezTo>
                  <a:cubicBezTo>
                    <a:pt x="596" y="706"/>
                    <a:pt x="1188" y="764"/>
                    <a:pt x="1783" y="789"/>
                  </a:cubicBezTo>
                  <a:cubicBezTo>
                    <a:pt x="1836" y="791"/>
                    <a:pt x="1888" y="792"/>
                    <a:pt x="1941" y="792"/>
                  </a:cubicBezTo>
                  <a:cubicBezTo>
                    <a:pt x="2187" y="792"/>
                    <a:pt x="2428" y="774"/>
                    <a:pt x="2677" y="764"/>
                  </a:cubicBezTo>
                  <a:cubicBezTo>
                    <a:pt x="3026" y="742"/>
                    <a:pt x="3375" y="720"/>
                    <a:pt x="3725" y="695"/>
                  </a:cubicBezTo>
                  <a:cubicBezTo>
                    <a:pt x="3504" y="636"/>
                    <a:pt x="3306" y="485"/>
                    <a:pt x="3132" y="334"/>
                  </a:cubicBezTo>
                  <a:cubicBezTo>
                    <a:pt x="3085" y="287"/>
                    <a:pt x="3026" y="242"/>
                    <a:pt x="2982" y="183"/>
                  </a:cubicBezTo>
                  <a:cubicBezTo>
                    <a:pt x="2945" y="147"/>
                    <a:pt x="2901" y="113"/>
                    <a:pt x="2853" y="91"/>
                  </a:cubicBezTo>
                  <a:cubicBezTo>
                    <a:pt x="2783" y="55"/>
                    <a:pt x="2713" y="55"/>
                    <a:pt x="2644" y="55"/>
                  </a:cubicBezTo>
                  <a:cubicBezTo>
                    <a:pt x="2562" y="55"/>
                    <a:pt x="2481" y="66"/>
                    <a:pt x="2398" y="66"/>
                  </a:cubicBezTo>
                  <a:cubicBezTo>
                    <a:pt x="2336" y="68"/>
                    <a:pt x="2275" y="69"/>
                    <a:pt x="2213" y="69"/>
                  </a:cubicBezTo>
                  <a:cubicBezTo>
                    <a:pt x="1938" y="69"/>
                    <a:pt x="1662" y="51"/>
                    <a:pt x="1386" y="32"/>
                  </a:cubicBezTo>
                  <a:cubicBezTo>
                    <a:pt x="1302" y="19"/>
                    <a:pt x="1214" y="1"/>
                    <a:pt x="1127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55"/>
            <p:cNvSpPr/>
            <p:nvPr/>
          </p:nvSpPr>
          <p:spPr>
            <a:xfrm>
              <a:off x="7619172" y="4158463"/>
              <a:ext cx="13278" cy="14368"/>
            </a:xfrm>
            <a:custGeom>
              <a:avLst/>
              <a:gdLst/>
              <a:ahLst/>
              <a:cxnLst/>
              <a:rect l="l" t="t" r="r" b="b"/>
              <a:pathLst>
                <a:path w="280" h="303" extrusionOk="0">
                  <a:moveTo>
                    <a:pt x="151" y="1"/>
                  </a:moveTo>
                  <a:cubicBezTo>
                    <a:pt x="141" y="82"/>
                    <a:pt x="85" y="120"/>
                    <a:pt x="24" y="120"/>
                  </a:cubicBezTo>
                  <a:cubicBezTo>
                    <a:pt x="16" y="120"/>
                    <a:pt x="8" y="120"/>
                    <a:pt x="0" y="118"/>
                  </a:cubicBezTo>
                  <a:lnTo>
                    <a:pt x="0" y="118"/>
                  </a:lnTo>
                  <a:cubicBezTo>
                    <a:pt x="11" y="199"/>
                    <a:pt x="45" y="258"/>
                    <a:pt x="103" y="303"/>
                  </a:cubicBezTo>
                  <a:cubicBezTo>
                    <a:pt x="151" y="280"/>
                    <a:pt x="221" y="258"/>
                    <a:pt x="243" y="199"/>
                  </a:cubicBezTo>
                  <a:cubicBezTo>
                    <a:pt x="279" y="129"/>
                    <a:pt x="232" y="37"/>
                    <a:pt x="162" y="12"/>
                  </a:cubicBezTo>
                  <a:cubicBezTo>
                    <a:pt x="162" y="12"/>
                    <a:pt x="151" y="12"/>
                    <a:pt x="151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55"/>
            <p:cNvSpPr/>
            <p:nvPr/>
          </p:nvSpPr>
          <p:spPr>
            <a:xfrm>
              <a:off x="7320574" y="3964092"/>
              <a:ext cx="396811" cy="288551"/>
            </a:xfrm>
            <a:custGeom>
              <a:avLst/>
              <a:gdLst/>
              <a:ahLst/>
              <a:cxnLst/>
              <a:rect l="l" t="t" r="r" b="b"/>
              <a:pathLst>
                <a:path w="8368" h="6085" extrusionOk="0">
                  <a:moveTo>
                    <a:pt x="2826" y="128"/>
                  </a:moveTo>
                  <a:cubicBezTo>
                    <a:pt x="2833" y="128"/>
                    <a:pt x="2841" y="129"/>
                    <a:pt x="2850" y="130"/>
                  </a:cubicBezTo>
                  <a:cubicBezTo>
                    <a:pt x="2978" y="155"/>
                    <a:pt x="3048" y="281"/>
                    <a:pt x="3143" y="351"/>
                  </a:cubicBezTo>
                  <a:cubicBezTo>
                    <a:pt x="3327" y="516"/>
                    <a:pt x="3596" y="446"/>
                    <a:pt x="3805" y="560"/>
                  </a:cubicBezTo>
                  <a:cubicBezTo>
                    <a:pt x="3853" y="586"/>
                    <a:pt x="3897" y="619"/>
                    <a:pt x="3956" y="644"/>
                  </a:cubicBezTo>
                  <a:cubicBezTo>
                    <a:pt x="4004" y="667"/>
                    <a:pt x="4062" y="678"/>
                    <a:pt x="4107" y="700"/>
                  </a:cubicBezTo>
                  <a:cubicBezTo>
                    <a:pt x="4166" y="736"/>
                    <a:pt x="4143" y="795"/>
                    <a:pt x="4107" y="840"/>
                  </a:cubicBezTo>
                  <a:cubicBezTo>
                    <a:pt x="4085" y="865"/>
                    <a:pt x="4073" y="887"/>
                    <a:pt x="4062" y="924"/>
                  </a:cubicBezTo>
                  <a:cubicBezTo>
                    <a:pt x="4022" y="852"/>
                    <a:pt x="3999" y="699"/>
                    <a:pt x="3914" y="699"/>
                  </a:cubicBezTo>
                  <a:cubicBezTo>
                    <a:pt x="3899" y="699"/>
                    <a:pt x="3883" y="704"/>
                    <a:pt x="3864" y="714"/>
                  </a:cubicBezTo>
                  <a:cubicBezTo>
                    <a:pt x="3816" y="736"/>
                    <a:pt x="3805" y="795"/>
                    <a:pt x="3772" y="829"/>
                  </a:cubicBezTo>
                  <a:cubicBezTo>
                    <a:pt x="3756" y="858"/>
                    <a:pt x="3728" y="873"/>
                    <a:pt x="3701" y="873"/>
                  </a:cubicBezTo>
                  <a:cubicBezTo>
                    <a:pt x="3684" y="873"/>
                    <a:pt x="3667" y="867"/>
                    <a:pt x="3654" y="854"/>
                  </a:cubicBezTo>
                  <a:cubicBezTo>
                    <a:pt x="3607" y="806"/>
                    <a:pt x="3643" y="759"/>
                    <a:pt x="3654" y="714"/>
                  </a:cubicBezTo>
                  <a:cubicBezTo>
                    <a:pt x="3654" y="663"/>
                    <a:pt x="3618" y="628"/>
                    <a:pt x="3569" y="628"/>
                  </a:cubicBezTo>
                  <a:cubicBezTo>
                    <a:pt x="3562" y="628"/>
                    <a:pt x="3555" y="629"/>
                    <a:pt x="3548" y="630"/>
                  </a:cubicBezTo>
                  <a:cubicBezTo>
                    <a:pt x="3478" y="655"/>
                    <a:pt x="3467" y="714"/>
                    <a:pt x="3467" y="784"/>
                  </a:cubicBezTo>
                  <a:cubicBezTo>
                    <a:pt x="3467" y="840"/>
                    <a:pt x="3478" y="887"/>
                    <a:pt x="3445" y="946"/>
                  </a:cubicBezTo>
                  <a:cubicBezTo>
                    <a:pt x="3435" y="956"/>
                    <a:pt x="3403" y="1006"/>
                    <a:pt x="3381" y="1006"/>
                  </a:cubicBezTo>
                  <a:cubicBezTo>
                    <a:pt x="3379" y="1006"/>
                    <a:pt x="3377" y="1006"/>
                    <a:pt x="3375" y="1005"/>
                  </a:cubicBezTo>
                  <a:cubicBezTo>
                    <a:pt x="3364" y="1005"/>
                    <a:pt x="3353" y="968"/>
                    <a:pt x="3339" y="957"/>
                  </a:cubicBezTo>
                  <a:cubicBezTo>
                    <a:pt x="3294" y="865"/>
                    <a:pt x="3235" y="770"/>
                    <a:pt x="3165" y="689"/>
                  </a:cubicBezTo>
                  <a:cubicBezTo>
                    <a:pt x="3162" y="686"/>
                    <a:pt x="3158" y="684"/>
                    <a:pt x="3153" y="684"/>
                  </a:cubicBezTo>
                  <a:cubicBezTo>
                    <a:pt x="3141" y="684"/>
                    <a:pt x="3126" y="692"/>
                    <a:pt x="3118" y="700"/>
                  </a:cubicBezTo>
                  <a:cubicBezTo>
                    <a:pt x="3108" y="743"/>
                    <a:pt x="3080" y="821"/>
                    <a:pt x="3024" y="821"/>
                  </a:cubicBezTo>
                  <a:cubicBezTo>
                    <a:pt x="3018" y="821"/>
                    <a:pt x="3011" y="820"/>
                    <a:pt x="3003" y="817"/>
                  </a:cubicBezTo>
                  <a:cubicBezTo>
                    <a:pt x="2967" y="806"/>
                    <a:pt x="2956" y="748"/>
                    <a:pt x="2967" y="700"/>
                  </a:cubicBezTo>
                  <a:cubicBezTo>
                    <a:pt x="2967" y="667"/>
                    <a:pt x="2978" y="619"/>
                    <a:pt x="2978" y="574"/>
                  </a:cubicBezTo>
                  <a:cubicBezTo>
                    <a:pt x="2978" y="508"/>
                    <a:pt x="2958" y="409"/>
                    <a:pt x="2865" y="409"/>
                  </a:cubicBezTo>
                  <a:cubicBezTo>
                    <a:pt x="2860" y="409"/>
                    <a:pt x="2855" y="409"/>
                    <a:pt x="2850" y="410"/>
                  </a:cubicBezTo>
                  <a:cubicBezTo>
                    <a:pt x="2735" y="435"/>
                    <a:pt x="2724" y="560"/>
                    <a:pt x="2710" y="655"/>
                  </a:cubicBezTo>
                  <a:cubicBezTo>
                    <a:pt x="2699" y="736"/>
                    <a:pt x="2699" y="829"/>
                    <a:pt x="2699" y="910"/>
                  </a:cubicBezTo>
                  <a:cubicBezTo>
                    <a:pt x="2688" y="887"/>
                    <a:pt x="2677" y="876"/>
                    <a:pt x="2665" y="865"/>
                  </a:cubicBezTo>
                  <a:cubicBezTo>
                    <a:pt x="2629" y="840"/>
                    <a:pt x="2607" y="817"/>
                    <a:pt x="2584" y="784"/>
                  </a:cubicBezTo>
                  <a:cubicBezTo>
                    <a:pt x="2584" y="736"/>
                    <a:pt x="2570" y="700"/>
                    <a:pt x="2570" y="667"/>
                  </a:cubicBezTo>
                  <a:cubicBezTo>
                    <a:pt x="2584" y="586"/>
                    <a:pt x="2595" y="505"/>
                    <a:pt x="2618" y="435"/>
                  </a:cubicBezTo>
                  <a:cubicBezTo>
                    <a:pt x="2640" y="365"/>
                    <a:pt x="2665" y="295"/>
                    <a:pt x="2699" y="225"/>
                  </a:cubicBezTo>
                  <a:cubicBezTo>
                    <a:pt x="2731" y="164"/>
                    <a:pt x="2769" y="128"/>
                    <a:pt x="2826" y="128"/>
                  </a:cubicBezTo>
                  <a:close/>
                  <a:moveTo>
                    <a:pt x="2688" y="1097"/>
                  </a:moveTo>
                  <a:lnTo>
                    <a:pt x="2688" y="1155"/>
                  </a:lnTo>
                  <a:cubicBezTo>
                    <a:pt x="2677" y="1259"/>
                    <a:pt x="2665" y="1376"/>
                    <a:pt x="2665" y="1482"/>
                  </a:cubicBezTo>
                  <a:cubicBezTo>
                    <a:pt x="2640" y="1435"/>
                    <a:pt x="2618" y="1387"/>
                    <a:pt x="2607" y="1329"/>
                  </a:cubicBezTo>
                  <a:cubicBezTo>
                    <a:pt x="2584" y="1248"/>
                    <a:pt x="2629" y="1189"/>
                    <a:pt x="2677" y="1119"/>
                  </a:cubicBezTo>
                  <a:cubicBezTo>
                    <a:pt x="2677" y="1108"/>
                    <a:pt x="2677" y="1108"/>
                    <a:pt x="2688" y="1097"/>
                  </a:cubicBezTo>
                  <a:close/>
                  <a:moveTo>
                    <a:pt x="4085" y="1913"/>
                  </a:moveTo>
                  <a:cubicBezTo>
                    <a:pt x="4096" y="1982"/>
                    <a:pt x="4121" y="2041"/>
                    <a:pt x="4143" y="2111"/>
                  </a:cubicBezTo>
                  <a:cubicBezTo>
                    <a:pt x="4166" y="2181"/>
                    <a:pt x="4224" y="2262"/>
                    <a:pt x="4191" y="2332"/>
                  </a:cubicBezTo>
                  <a:cubicBezTo>
                    <a:pt x="4154" y="2390"/>
                    <a:pt x="4096" y="2435"/>
                    <a:pt x="4062" y="2494"/>
                  </a:cubicBezTo>
                  <a:cubicBezTo>
                    <a:pt x="4062" y="2516"/>
                    <a:pt x="4051" y="2530"/>
                    <a:pt x="4037" y="2552"/>
                  </a:cubicBezTo>
                  <a:cubicBezTo>
                    <a:pt x="4037" y="2343"/>
                    <a:pt x="4073" y="2122"/>
                    <a:pt x="4085" y="1913"/>
                  </a:cubicBezTo>
                  <a:close/>
                  <a:moveTo>
                    <a:pt x="2881" y="465"/>
                  </a:moveTo>
                  <a:cubicBezTo>
                    <a:pt x="2891" y="465"/>
                    <a:pt x="2901" y="469"/>
                    <a:pt x="2908" y="479"/>
                  </a:cubicBezTo>
                  <a:cubicBezTo>
                    <a:pt x="2934" y="516"/>
                    <a:pt x="2920" y="586"/>
                    <a:pt x="2920" y="619"/>
                  </a:cubicBezTo>
                  <a:cubicBezTo>
                    <a:pt x="2908" y="667"/>
                    <a:pt x="2897" y="714"/>
                    <a:pt x="2908" y="759"/>
                  </a:cubicBezTo>
                  <a:cubicBezTo>
                    <a:pt x="2919" y="823"/>
                    <a:pt x="2959" y="877"/>
                    <a:pt x="3020" y="877"/>
                  </a:cubicBezTo>
                  <a:cubicBezTo>
                    <a:pt x="3025" y="877"/>
                    <a:pt x="3031" y="877"/>
                    <a:pt x="3037" y="876"/>
                  </a:cubicBezTo>
                  <a:cubicBezTo>
                    <a:pt x="3096" y="876"/>
                    <a:pt x="3129" y="817"/>
                    <a:pt x="3154" y="770"/>
                  </a:cubicBezTo>
                  <a:cubicBezTo>
                    <a:pt x="3213" y="840"/>
                    <a:pt x="3258" y="924"/>
                    <a:pt x="3305" y="1005"/>
                  </a:cubicBezTo>
                  <a:cubicBezTo>
                    <a:pt x="3327" y="1034"/>
                    <a:pt x="3351" y="1060"/>
                    <a:pt x="3382" y="1060"/>
                  </a:cubicBezTo>
                  <a:cubicBezTo>
                    <a:pt x="3397" y="1060"/>
                    <a:pt x="3414" y="1054"/>
                    <a:pt x="3434" y="1038"/>
                  </a:cubicBezTo>
                  <a:cubicBezTo>
                    <a:pt x="3503" y="993"/>
                    <a:pt x="3526" y="910"/>
                    <a:pt x="3526" y="840"/>
                  </a:cubicBezTo>
                  <a:cubicBezTo>
                    <a:pt x="3526" y="808"/>
                    <a:pt x="3505" y="688"/>
                    <a:pt x="3565" y="688"/>
                  </a:cubicBezTo>
                  <a:cubicBezTo>
                    <a:pt x="3568" y="688"/>
                    <a:pt x="3570" y="688"/>
                    <a:pt x="3573" y="689"/>
                  </a:cubicBezTo>
                  <a:cubicBezTo>
                    <a:pt x="3607" y="689"/>
                    <a:pt x="3573" y="784"/>
                    <a:pt x="3573" y="806"/>
                  </a:cubicBezTo>
                  <a:cubicBezTo>
                    <a:pt x="3584" y="876"/>
                    <a:pt x="3632" y="924"/>
                    <a:pt x="3688" y="935"/>
                  </a:cubicBezTo>
                  <a:cubicBezTo>
                    <a:pt x="3746" y="935"/>
                    <a:pt x="3794" y="898"/>
                    <a:pt x="3828" y="854"/>
                  </a:cubicBezTo>
                  <a:cubicBezTo>
                    <a:pt x="3845" y="813"/>
                    <a:pt x="3872" y="761"/>
                    <a:pt x="3903" y="761"/>
                  </a:cubicBezTo>
                  <a:cubicBezTo>
                    <a:pt x="3916" y="761"/>
                    <a:pt x="3931" y="771"/>
                    <a:pt x="3945" y="795"/>
                  </a:cubicBezTo>
                  <a:cubicBezTo>
                    <a:pt x="3981" y="865"/>
                    <a:pt x="3992" y="935"/>
                    <a:pt x="4037" y="979"/>
                  </a:cubicBezTo>
                  <a:cubicBezTo>
                    <a:pt x="4037" y="979"/>
                    <a:pt x="4051" y="979"/>
                    <a:pt x="4051" y="993"/>
                  </a:cubicBezTo>
                  <a:lnTo>
                    <a:pt x="4051" y="1005"/>
                  </a:lnTo>
                  <a:lnTo>
                    <a:pt x="4051" y="1049"/>
                  </a:lnTo>
                  <a:lnTo>
                    <a:pt x="4037" y="1049"/>
                  </a:lnTo>
                  <a:cubicBezTo>
                    <a:pt x="4004" y="1178"/>
                    <a:pt x="4026" y="1317"/>
                    <a:pt x="4037" y="1446"/>
                  </a:cubicBezTo>
                  <a:cubicBezTo>
                    <a:pt x="4051" y="1597"/>
                    <a:pt x="4037" y="1748"/>
                    <a:pt x="4026" y="1913"/>
                  </a:cubicBezTo>
                  <a:cubicBezTo>
                    <a:pt x="4004" y="2214"/>
                    <a:pt x="3956" y="2530"/>
                    <a:pt x="4015" y="2820"/>
                  </a:cubicBezTo>
                  <a:cubicBezTo>
                    <a:pt x="4015" y="2949"/>
                    <a:pt x="4026" y="3064"/>
                    <a:pt x="4026" y="3181"/>
                  </a:cubicBezTo>
                  <a:cubicBezTo>
                    <a:pt x="4037" y="3354"/>
                    <a:pt x="4037" y="3519"/>
                    <a:pt x="4062" y="3692"/>
                  </a:cubicBezTo>
                  <a:cubicBezTo>
                    <a:pt x="4004" y="3692"/>
                    <a:pt x="3956" y="3692"/>
                    <a:pt x="3911" y="3703"/>
                  </a:cubicBezTo>
                  <a:cubicBezTo>
                    <a:pt x="3818" y="3707"/>
                    <a:pt x="3724" y="3709"/>
                    <a:pt x="3631" y="3709"/>
                  </a:cubicBezTo>
                  <a:cubicBezTo>
                    <a:pt x="3386" y="3709"/>
                    <a:pt x="3142" y="3697"/>
                    <a:pt x="2897" y="3681"/>
                  </a:cubicBezTo>
                  <a:cubicBezTo>
                    <a:pt x="2816" y="3670"/>
                    <a:pt x="2735" y="3670"/>
                    <a:pt x="2654" y="3659"/>
                  </a:cubicBezTo>
                  <a:cubicBezTo>
                    <a:pt x="2618" y="3659"/>
                    <a:pt x="2584" y="3647"/>
                    <a:pt x="2548" y="3647"/>
                  </a:cubicBezTo>
                  <a:cubicBezTo>
                    <a:pt x="2595" y="3075"/>
                    <a:pt x="2629" y="2494"/>
                    <a:pt x="2677" y="1924"/>
                  </a:cubicBezTo>
                  <a:lnTo>
                    <a:pt x="2677" y="1901"/>
                  </a:lnTo>
                  <a:cubicBezTo>
                    <a:pt x="2677" y="1901"/>
                    <a:pt x="2688" y="1887"/>
                    <a:pt x="2688" y="1876"/>
                  </a:cubicBezTo>
                  <a:cubicBezTo>
                    <a:pt x="2724" y="1493"/>
                    <a:pt x="2746" y="1108"/>
                    <a:pt x="2758" y="725"/>
                  </a:cubicBezTo>
                  <a:cubicBezTo>
                    <a:pt x="2769" y="667"/>
                    <a:pt x="2769" y="597"/>
                    <a:pt x="2794" y="538"/>
                  </a:cubicBezTo>
                  <a:cubicBezTo>
                    <a:pt x="2802" y="512"/>
                    <a:pt x="2846" y="465"/>
                    <a:pt x="2881" y="465"/>
                  </a:cubicBezTo>
                  <a:close/>
                  <a:moveTo>
                    <a:pt x="6448" y="4100"/>
                  </a:moveTo>
                  <a:cubicBezTo>
                    <a:pt x="6448" y="4111"/>
                    <a:pt x="6459" y="4111"/>
                    <a:pt x="6459" y="4111"/>
                  </a:cubicBezTo>
                  <a:cubicBezTo>
                    <a:pt x="6529" y="4136"/>
                    <a:pt x="6576" y="4228"/>
                    <a:pt x="6540" y="4298"/>
                  </a:cubicBezTo>
                  <a:cubicBezTo>
                    <a:pt x="6518" y="4357"/>
                    <a:pt x="6448" y="4379"/>
                    <a:pt x="6400" y="4402"/>
                  </a:cubicBezTo>
                  <a:cubicBezTo>
                    <a:pt x="6342" y="4357"/>
                    <a:pt x="6308" y="4298"/>
                    <a:pt x="6297" y="4217"/>
                  </a:cubicBezTo>
                  <a:lnTo>
                    <a:pt x="6297" y="4217"/>
                  </a:lnTo>
                  <a:cubicBezTo>
                    <a:pt x="6305" y="4219"/>
                    <a:pt x="6313" y="4219"/>
                    <a:pt x="6321" y="4219"/>
                  </a:cubicBezTo>
                  <a:cubicBezTo>
                    <a:pt x="6382" y="4219"/>
                    <a:pt x="6438" y="4181"/>
                    <a:pt x="6448" y="4100"/>
                  </a:cubicBezTo>
                  <a:close/>
                  <a:moveTo>
                    <a:pt x="2487" y="3697"/>
                  </a:moveTo>
                  <a:cubicBezTo>
                    <a:pt x="2574" y="3697"/>
                    <a:pt x="2662" y="3715"/>
                    <a:pt x="2746" y="3728"/>
                  </a:cubicBezTo>
                  <a:cubicBezTo>
                    <a:pt x="3022" y="3747"/>
                    <a:pt x="3298" y="3765"/>
                    <a:pt x="3573" y="3765"/>
                  </a:cubicBezTo>
                  <a:cubicBezTo>
                    <a:pt x="3635" y="3765"/>
                    <a:pt x="3696" y="3764"/>
                    <a:pt x="3758" y="3762"/>
                  </a:cubicBezTo>
                  <a:cubicBezTo>
                    <a:pt x="3841" y="3762"/>
                    <a:pt x="3922" y="3751"/>
                    <a:pt x="4004" y="3751"/>
                  </a:cubicBezTo>
                  <a:cubicBezTo>
                    <a:pt x="4073" y="3751"/>
                    <a:pt x="4143" y="3751"/>
                    <a:pt x="4213" y="3787"/>
                  </a:cubicBezTo>
                  <a:cubicBezTo>
                    <a:pt x="4261" y="3809"/>
                    <a:pt x="4305" y="3843"/>
                    <a:pt x="4342" y="3879"/>
                  </a:cubicBezTo>
                  <a:cubicBezTo>
                    <a:pt x="4386" y="3938"/>
                    <a:pt x="4445" y="3983"/>
                    <a:pt x="4492" y="4030"/>
                  </a:cubicBezTo>
                  <a:cubicBezTo>
                    <a:pt x="4666" y="4181"/>
                    <a:pt x="4864" y="4332"/>
                    <a:pt x="5085" y="4391"/>
                  </a:cubicBezTo>
                  <a:cubicBezTo>
                    <a:pt x="4735" y="4416"/>
                    <a:pt x="4386" y="4438"/>
                    <a:pt x="4037" y="4460"/>
                  </a:cubicBezTo>
                  <a:cubicBezTo>
                    <a:pt x="3788" y="4470"/>
                    <a:pt x="3547" y="4488"/>
                    <a:pt x="3301" y="4488"/>
                  </a:cubicBezTo>
                  <a:cubicBezTo>
                    <a:pt x="3248" y="4488"/>
                    <a:pt x="3196" y="4487"/>
                    <a:pt x="3143" y="4485"/>
                  </a:cubicBezTo>
                  <a:cubicBezTo>
                    <a:pt x="2548" y="4460"/>
                    <a:pt x="1956" y="4402"/>
                    <a:pt x="1361" y="4309"/>
                  </a:cubicBezTo>
                  <a:cubicBezTo>
                    <a:pt x="1408" y="4298"/>
                    <a:pt x="1453" y="4276"/>
                    <a:pt x="1500" y="4262"/>
                  </a:cubicBezTo>
                  <a:cubicBezTo>
                    <a:pt x="1640" y="4192"/>
                    <a:pt x="1780" y="4111"/>
                    <a:pt x="1908" y="4030"/>
                  </a:cubicBezTo>
                  <a:cubicBezTo>
                    <a:pt x="2026" y="3949"/>
                    <a:pt x="2129" y="3843"/>
                    <a:pt x="2257" y="3762"/>
                  </a:cubicBezTo>
                  <a:cubicBezTo>
                    <a:pt x="2330" y="3712"/>
                    <a:pt x="2408" y="3697"/>
                    <a:pt x="2487" y="3697"/>
                  </a:cubicBezTo>
                  <a:close/>
                  <a:moveTo>
                    <a:pt x="150" y="4151"/>
                  </a:moveTo>
                  <a:cubicBezTo>
                    <a:pt x="180" y="4151"/>
                    <a:pt x="211" y="4159"/>
                    <a:pt x="232" y="4159"/>
                  </a:cubicBezTo>
                  <a:cubicBezTo>
                    <a:pt x="313" y="4181"/>
                    <a:pt x="394" y="4192"/>
                    <a:pt x="464" y="4217"/>
                  </a:cubicBezTo>
                  <a:cubicBezTo>
                    <a:pt x="768" y="4276"/>
                    <a:pt x="1070" y="4332"/>
                    <a:pt x="1372" y="4368"/>
                  </a:cubicBezTo>
                  <a:cubicBezTo>
                    <a:pt x="1967" y="4460"/>
                    <a:pt x="2559" y="4519"/>
                    <a:pt x="3154" y="4541"/>
                  </a:cubicBezTo>
                  <a:cubicBezTo>
                    <a:pt x="3434" y="4541"/>
                    <a:pt x="3713" y="4530"/>
                    <a:pt x="3992" y="4519"/>
                  </a:cubicBezTo>
                  <a:cubicBezTo>
                    <a:pt x="4375" y="4497"/>
                    <a:pt x="4749" y="4472"/>
                    <a:pt x="5121" y="4438"/>
                  </a:cubicBezTo>
                  <a:cubicBezTo>
                    <a:pt x="5308" y="4427"/>
                    <a:pt x="5493" y="4402"/>
                    <a:pt x="5669" y="4379"/>
                  </a:cubicBezTo>
                  <a:cubicBezTo>
                    <a:pt x="5783" y="4368"/>
                    <a:pt x="5912" y="4346"/>
                    <a:pt x="6029" y="4309"/>
                  </a:cubicBezTo>
                  <a:cubicBezTo>
                    <a:pt x="6040" y="4332"/>
                    <a:pt x="6040" y="4357"/>
                    <a:pt x="6051" y="4368"/>
                  </a:cubicBezTo>
                  <a:cubicBezTo>
                    <a:pt x="6076" y="4416"/>
                    <a:pt x="6088" y="4449"/>
                    <a:pt x="6110" y="4485"/>
                  </a:cubicBezTo>
                  <a:cubicBezTo>
                    <a:pt x="5342" y="4659"/>
                    <a:pt x="4551" y="4751"/>
                    <a:pt x="3758" y="4765"/>
                  </a:cubicBezTo>
                  <a:cubicBezTo>
                    <a:pt x="3646" y="4768"/>
                    <a:pt x="3535" y="4770"/>
                    <a:pt x="3425" y="4770"/>
                  </a:cubicBezTo>
                  <a:cubicBezTo>
                    <a:pt x="2748" y="4770"/>
                    <a:pt x="2078" y="4712"/>
                    <a:pt x="1408" y="4611"/>
                  </a:cubicBezTo>
                  <a:cubicBezTo>
                    <a:pt x="978" y="4541"/>
                    <a:pt x="545" y="4460"/>
                    <a:pt x="115" y="4357"/>
                  </a:cubicBezTo>
                  <a:cubicBezTo>
                    <a:pt x="81" y="4298"/>
                    <a:pt x="45" y="4217"/>
                    <a:pt x="92" y="4170"/>
                  </a:cubicBezTo>
                  <a:cubicBezTo>
                    <a:pt x="107" y="4155"/>
                    <a:pt x="128" y="4151"/>
                    <a:pt x="150" y="4151"/>
                  </a:cubicBezTo>
                  <a:close/>
                  <a:moveTo>
                    <a:pt x="7030" y="2073"/>
                  </a:moveTo>
                  <a:cubicBezTo>
                    <a:pt x="7267" y="2073"/>
                    <a:pt x="7506" y="2195"/>
                    <a:pt x="7694" y="2354"/>
                  </a:cubicBezTo>
                  <a:cubicBezTo>
                    <a:pt x="8102" y="2725"/>
                    <a:pt x="8275" y="3332"/>
                    <a:pt x="8102" y="3857"/>
                  </a:cubicBezTo>
                  <a:cubicBezTo>
                    <a:pt x="7926" y="4346"/>
                    <a:pt x="7448" y="4765"/>
                    <a:pt x="6915" y="4798"/>
                  </a:cubicBezTo>
                  <a:cubicBezTo>
                    <a:pt x="6892" y="4800"/>
                    <a:pt x="6869" y="4801"/>
                    <a:pt x="6846" y="4801"/>
                  </a:cubicBezTo>
                  <a:cubicBezTo>
                    <a:pt x="6586" y="4801"/>
                    <a:pt x="6317" y="4686"/>
                    <a:pt x="6169" y="4460"/>
                  </a:cubicBezTo>
                  <a:cubicBezTo>
                    <a:pt x="6076" y="4332"/>
                    <a:pt x="5993" y="4111"/>
                    <a:pt x="6157" y="3997"/>
                  </a:cubicBezTo>
                  <a:cubicBezTo>
                    <a:pt x="6187" y="3977"/>
                    <a:pt x="6224" y="3965"/>
                    <a:pt x="6259" y="3965"/>
                  </a:cubicBezTo>
                  <a:cubicBezTo>
                    <a:pt x="6309" y="3965"/>
                    <a:pt x="6357" y="3988"/>
                    <a:pt x="6378" y="4041"/>
                  </a:cubicBezTo>
                  <a:cubicBezTo>
                    <a:pt x="6411" y="4116"/>
                    <a:pt x="6369" y="4167"/>
                    <a:pt x="6317" y="4167"/>
                  </a:cubicBezTo>
                  <a:cubicBezTo>
                    <a:pt x="6295" y="4167"/>
                    <a:pt x="6271" y="4157"/>
                    <a:pt x="6250" y="4136"/>
                  </a:cubicBezTo>
                  <a:cubicBezTo>
                    <a:pt x="6242" y="4130"/>
                    <a:pt x="6234" y="4128"/>
                    <a:pt x="6227" y="4128"/>
                  </a:cubicBezTo>
                  <a:cubicBezTo>
                    <a:pt x="6202" y="4128"/>
                    <a:pt x="6185" y="4155"/>
                    <a:pt x="6202" y="4181"/>
                  </a:cubicBezTo>
                  <a:cubicBezTo>
                    <a:pt x="6216" y="4181"/>
                    <a:pt x="6227" y="4192"/>
                    <a:pt x="6238" y="4206"/>
                  </a:cubicBezTo>
                  <a:cubicBezTo>
                    <a:pt x="6238" y="4357"/>
                    <a:pt x="6356" y="4472"/>
                    <a:pt x="6481" y="4530"/>
                  </a:cubicBezTo>
                  <a:cubicBezTo>
                    <a:pt x="6583" y="4582"/>
                    <a:pt x="6687" y="4601"/>
                    <a:pt x="6792" y="4601"/>
                  </a:cubicBezTo>
                  <a:cubicBezTo>
                    <a:pt x="6880" y="4601"/>
                    <a:pt x="6968" y="4587"/>
                    <a:pt x="7054" y="4567"/>
                  </a:cubicBezTo>
                  <a:cubicBezTo>
                    <a:pt x="7378" y="4485"/>
                    <a:pt x="7683" y="4276"/>
                    <a:pt x="7834" y="3960"/>
                  </a:cubicBezTo>
                  <a:cubicBezTo>
                    <a:pt x="8032" y="3541"/>
                    <a:pt x="8007" y="2901"/>
                    <a:pt x="7624" y="2586"/>
                  </a:cubicBezTo>
                  <a:cubicBezTo>
                    <a:pt x="7510" y="2496"/>
                    <a:pt x="7333" y="2431"/>
                    <a:pt x="7168" y="2431"/>
                  </a:cubicBezTo>
                  <a:cubicBezTo>
                    <a:pt x="7014" y="2431"/>
                    <a:pt x="6870" y="2488"/>
                    <a:pt x="6797" y="2633"/>
                  </a:cubicBezTo>
                  <a:lnTo>
                    <a:pt x="6797" y="2644"/>
                  </a:lnTo>
                  <a:cubicBezTo>
                    <a:pt x="6761" y="2681"/>
                    <a:pt x="6750" y="2725"/>
                    <a:pt x="6775" y="2773"/>
                  </a:cubicBezTo>
                  <a:cubicBezTo>
                    <a:pt x="6779" y="2781"/>
                    <a:pt x="6789" y="2785"/>
                    <a:pt x="6799" y="2785"/>
                  </a:cubicBezTo>
                  <a:cubicBezTo>
                    <a:pt x="6818" y="2785"/>
                    <a:pt x="6840" y="2772"/>
                    <a:pt x="6831" y="2751"/>
                  </a:cubicBezTo>
                  <a:cubicBezTo>
                    <a:pt x="6795" y="2685"/>
                    <a:pt x="6862" y="2649"/>
                    <a:pt x="6926" y="2649"/>
                  </a:cubicBezTo>
                  <a:cubicBezTo>
                    <a:pt x="6941" y="2649"/>
                    <a:pt x="6957" y="2651"/>
                    <a:pt x="6970" y="2656"/>
                  </a:cubicBezTo>
                  <a:cubicBezTo>
                    <a:pt x="7018" y="2670"/>
                    <a:pt x="7065" y="2703"/>
                    <a:pt x="7099" y="2751"/>
                  </a:cubicBezTo>
                  <a:cubicBezTo>
                    <a:pt x="7146" y="2832"/>
                    <a:pt x="7158" y="2949"/>
                    <a:pt x="7088" y="3041"/>
                  </a:cubicBezTo>
                  <a:cubicBezTo>
                    <a:pt x="7038" y="3115"/>
                    <a:pt x="6946" y="3149"/>
                    <a:pt x="6851" y="3149"/>
                  </a:cubicBezTo>
                  <a:cubicBezTo>
                    <a:pt x="6813" y="3149"/>
                    <a:pt x="6775" y="3144"/>
                    <a:pt x="6739" y="3133"/>
                  </a:cubicBezTo>
                  <a:cubicBezTo>
                    <a:pt x="6599" y="3089"/>
                    <a:pt x="6495" y="2971"/>
                    <a:pt x="6459" y="2832"/>
                  </a:cubicBezTo>
                  <a:cubicBezTo>
                    <a:pt x="6378" y="2530"/>
                    <a:pt x="6551" y="2192"/>
                    <a:pt x="6856" y="2097"/>
                  </a:cubicBezTo>
                  <a:cubicBezTo>
                    <a:pt x="6913" y="2081"/>
                    <a:pt x="6972" y="2073"/>
                    <a:pt x="7030" y="2073"/>
                  </a:cubicBezTo>
                  <a:close/>
                  <a:moveTo>
                    <a:pt x="6356" y="4717"/>
                  </a:moveTo>
                  <a:cubicBezTo>
                    <a:pt x="6470" y="4798"/>
                    <a:pt x="6599" y="4835"/>
                    <a:pt x="6727" y="4857"/>
                  </a:cubicBezTo>
                  <a:cubicBezTo>
                    <a:pt x="6596" y="4953"/>
                    <a:pt x="6454" y="5046"/>
                    <a:pt x="6294" y="5046"/>
                  </a:cubicBezTo>
                  <a:cubicBezTo>
                    <a:pt x="6257" y="5046"/>
                    <a:pt x="6219" y="5041"/>
                    <a:pt x="6180" y="5030"/>
                  </a:cubicBezTo>
                  <a:lnTo>
                    <a:pt x="6169" y="5030"/>
                  </a:lnTo>
                  <a:cubicBezTo>
                    <a:pt x="6227" y="4938"/>
                    <a:pt x="6297" y="4810"/>
                    <a:pt x="6356" y="4717"/>
                  </a:cubicBezTo>
                  <a:close/>
                  <a:moveTo>
                    <a:pt x="126" y="4416"/>
                  </a:moveTo>
                  <a:cubicBezTo>
                    <a:pt x="883" y="4589"/>
                    <a:pt x="1640" y="4717"/>
                    <a:pt x="2419" y="4776"/>
                  </a:cubicBezTo>
                  <a:cubicBezTo>
                    <a:pt x="2769" y="4807"/>
                    <a:pt x="3121" y="4822"/>
                    <a:pt x="3473" y="4822"/>
                  </a:cubicBezTo>
                  <a:cubicBezTo>
                    <a:pt x="3918" y="4822"/>
                    <a:pt x="4363" y="4798"/>
                    <a:pt x="4805" y="4751"/>
                  </a:cubicBezTo>
                  <a:cubicBezTo>
                    <a:pt x="5249" y="4706"/>
                    <a:pt x="5691" y="4636"/>
                    <a:pt x="6132" y="4541"/>
                  </a:cubicBezTo>
                  <a:lnTo>
                    <a:pt x="6146" y="4530"/>
                  </a:lnTo>
                  <a:cubicBezTo>
                    <a:pt x="6191" y="4589"/>
                    <a:pt x="6238" y="4636"/>
                    <a:pt x="6297" y="4681"/>
                  </a:cubicBezTo>
                  <a:cubicBezTo>
                    <a:pt x="6261" y="4729"/>
                    <a:pt x="6238" y="4787"/>
                    <a:pt x="6202" y="4846"/>
                  </a:cubicBezTo>
                  <a:cubicBezTo>
                    <a:pt x="6169" y="4916"/>
                    <a:pt x="6146" y="4974"/>
                    <a:pt x="6110" y="5019"/>
                  </a:cubicBezTo>
                  <a:cubicBezTo>
                    <a:pt x="5378" y="5195"/>
                    <a:pt x="4621" y="5298"/>
                    <a:pt x="3864" y="5346"/>
                  </a:cubicBezTo>
                  <a:cubicBezTo>
                    <a:pt x="3613" y="5362"/>
                    <a:pt x="3362" y="5369"/>
                    <a:pt x="3112" y="5369"/>
                  </a:cubicBezTo>
                  <a:cubicBezTo>
                    <a:pt x="2607" y="5369"/>
                    <a:pt x="2104" y="5338"/>
                    <a:pt x="1607" y="5276"/>
                  </a:cubicBezTo>
                  <a:cubicBezTo>
                    <a:pt x="1210" y="5229"/>
                    <a:pt x="813" y="5159"/>
                    <a:pt x="430" y="5055"/>
                  </a:cubicBezTo>
                  <a:cubicBezTo>
                    <a:pt x="302" y="4857"/>
                    <a:pt x="210" y="4636"/>
                    <a:pt x="126" y="4416"/>
                  </a:cubicBezTo>
                  <a:close/>
                  <a:moveTo>
                    <a:pt x="7437" y="4695"/>
                  </a:moveTo>
                  <a:cubicBezTo>
                    <a:pt x="7437" y="4706"/>
                    <a:pt x="7448" y="4706"/>
                    <a:pt x="7448" y="4706"/>
                  </a:cubicBezTo>
                  <a:cubicBezTo>
                    <a:pt x="7588" y="4717"/>
                    <a:pt x="7658" y="4857"/>
                    <a:pt x="7646" y="4974"/>
                  </a:cubicBezTo>
                  <a:cubicBezTo>
                    <a:pt x="7624" y="5089"/>
                    <a:pt x="7554" y="5195"/>
                    <a:pt x="7448" y="5240"/>
                  </a:cubicBezTo>
                  <a:cubicBezTo>
                    <a:pt x="7406" y="5266"/>
                    <a:pt x="7351" y="5285"/>
                    <a:pt x="7298" y="5285"/>
                  </a:cubicBezTo>
                  <a:cubicBezTo>
                    <a:pt x="7278" y="5285"/>
                    <a:pt x="7258" y="5282"/>
                    <a:pt x="7239" y="5276"/>
                  </a:cubicBezTo>
                  <a:cubicBezTo>
                    <a:pt x="7158" y="5265"/>
                    <a:pt x="7135" y="5206"/>
                    <a:pt x="7158" y="5136"/>
                  </a:cubicBezTo>
                  <a:cubicBezTo>
                    <a:pt x="7158" y="5089"/>
                    <a:pt x="7194" y="5044"/>
                    <a:pt x="7227" y="5019"/>
                  </a:cubicBezTo>
                  <a:cubicBezTo>
                    <a:pt x="7246" y="5014"/>
                    <a:pt x="7260" y="5011"/>
                    <a:pt x="7275" y="5011"/>
                  </a:cubicBezTo>
                  <a:cubicBezTo>
                    <a:pt x="7289" y="5011"/>
                    <a:pt x="7303" y="5014"/>
                    <a:pt x="7320" y="5019"/>
                  </a:cubicBezTo>
                  <a:cubicBezTo>
                    <a:pt x="7367" y="5030"/>
                    <a:pt x="7389" y="5078"/>
                    <a:pt x="7367" y="5125"/>
                  </a:cubicBezTo>
                  <a:cubicBezTo>
                    <a:pt x="7359" y="5149"/>
                    <a:pt x="7381" y="5169"/>
                    <a:pt x="7398" y="5169"/>
                  </a:cubicBezTo>
                  <a:cubicBezTo>
                    <a:pt x="7405" y="5169"/>
                    <a:pt x="7411" y="5166"/>
                    <a:pt x="7415" y="5159"/>
                  </a:cubicBezTo>
                  <a:cubicBezTo>
                    <a:pt x="7448" y="5089"/>
                    <a:pt x="7426" y="5019"/>
                    <a:pt x="7367" y="4974"/>
                  </a:cubicBezTo>
                  <a:cubicBezTo>
                    <a:pt x="7340" y="4954"/>
                    <a:pt x="7311" y="4945"/>
                    <a:pt x="7282" y="4945"/>
                  </a:cubicBezTo>
                  <a:cubicBezTo>
                    <a:pt x="7260" y="4945"/>
                    <a:pt x="7237" y="4951"/>
                    <a:pt x="7216" y="4960"/>
                  </a:cubicBezTo>
                  <a:cubicBezTo>
                    <a:pt x="7124" y="4974"/>
                    <a:pt x="7029" y="5008"/>
                    <a:pt x="6937" y="5044"/>
                  </a:cubicBezTo>
                  <a:cubicBezTo>
                    <a:pt x="6808" y="5100"/>
                    <a:pt x="6657" y="5159"/>
                    <a:pt x="6529" y="5229"/>
                  </a:cubicBezTo>
                  <a:lnTo>
                    <a:pt x="6110" y="5438"/>
                  </a:lnTo>
                  <a:cubicBezTo>
                    <a:pt x="6029" y="5486"/>
                    <a:pt x="5948" y="5519"/>
                    <a:pt x="5878" y="5555"/>
                  </a:cubicBezTo>
                  <a:cubicBezTo>
                    <a:pt x="5878" y="5544"/>
                    <a:pt x="5889" y="5544"/>
                    <a:pt x="5889" y="5533"/>
                  </a:cubicBezTo>
                  <a:cubicBezTo>
                    <a:pt x="5993" y="5393"/>
                    <a:pt x="6076" y="5229"/>
                    <a:pt x="6146" y="5078"/>
                  </a:cubicBezTo>
                  <a:cubicBezTo>
                    <a:pt x="6157" y="5078"/>
                    <a:pt x="6157" y="5089"/>
                    <a:pt x="6169" y="5089"/>
                  </a:cubicBezTo>
                  <a:cubicBezTo>
                    <a:pt x="6209" y="5101"/>
                    <a:pt x="6249" y="5107"/>
                    <a:pt x="6288" y="5107"/>
                  </a:cubicBezTo>
                  <a:cubicBezTo>
                    <a:pt x="6473" y="5107"/>
                    <a:pt x="6641" y="4985"/>
                    <a:pt x="6786" y="4879"/>
                  </a:cubicBezTo>
                  <a:cubicBezTo>
                    <a:pt x="6797" y="4868"/>
                    <a:pt x="6797" y="4868"/>
                    <a:pt x="6797" y="4857"/>
                  </a:cubicBezTo>
                  <a:cubicBezTo>
                    <a:pt x="6815" y="4858"/>
                    <a:pt x="6833" y="4858"/>
                    <a:pt x="6851" y="4858"/>
                  </a:cubicBezTo>
                  <a:cubicBezTo>
                    <a:pt x="7053" y="4858"/>
                    <a:pt x="7255" y="4800"/>
                    <a:pt x="7437" y="4695"/>
                  </a:cubicBezTo>
                  <a:close/>
                  <a:moveTo>
                    <a:pt x="6088" y="5089"/>
                  </a:moveTo>
                  <a:cubicBezTo>
                    <a:pt x="6029" y="5195"/>
                    <a:pt x="5970" y="5298"/>
                    <a:pt x="5912" y="5393"/>
                  </a:cubicBezTo>
                  <a:cubicBezTo>
                    <a:pt x="5853" y="5497"/>
                    <a:pt x="5783" y="5603"/>
                    <a:pt x="5691" y="5673"/>
                  </a:cubicBezTo>
                  <a:cubicBezTo>
                    <a:pt x="5610" y="5729"/>
                    <a:pt x="5504" y="5765"/>
                    <a:pt x="5412" y="5799"/>
                  </a:cubicBezTo>
                  <a:cubicBezTo>
                    <a:pt x="5168" y="5868"/>
                    <a:pt x="4911" y="5905"/>
                    <a:pt x="4654" y="5938"/>
                  </a:cubicBezTo>
                  <a:cubicBezTo>
                    <a:pt x="4375" y="5975"/>
                    <a:pt x="4096" y="5997"/>
                    <a:pt x="3816" y="6008"/>
                  </a:cubicBezTo>
                  <a:cubicBezTo>
                    <a:pt x="3503" y="6023"/>
                    <a:pt x="3188" y="6029"/>
                    <a:pt x="2874" y="6029"/>
                  </a:cubicBezTo>
                  <a:cubicBezTo>
                    <a:pt x="2665" y="6029"/>
                    <a:pt x="2455" y="6026"/>
                    <a:pt x="2246" y="6022"/>
                  </a:cubicBezTo>
                  <a:cubicBezTo>
                    <a:pt x="1816" y="6022"/>
                    <a:pt x="1361" y="5997"/>
                    <a:pt x="1000" y="5743"/>
                  </a:cubicBezTo>
                  <a:cubicBezTo>
                    <a:pt x="780" y="5578"/>
                    <a:pt x="615" y="5346"/>
                    <a:pt x="464" y="5125"/>
                  </a:cubicBezTo>
                  <a:lnTo>
                    <a:pt x="464" y="5125"/>
                  </a:lnTo>
                  <a:cubicBezTo>
                    <a:pt x="1151" y="5298"/>
                    <a:pt x="1861" y="5393"/>
                    <a:pt x="2559" y="5416"/>
                  </a:cubicBezTo>
                  <a:cubicBezTo>
                    <a:pt x="2708" y="5420"/>
                    <a:pt x="2858" y="5422"/>
                    <a:pt x="3008" y="5422"/>
                  </a:cubicBezTo>
                  <a:cubicBezTo>
                    <a:pt x="3630" y="5422"/>
                    <a:pt x="4256" y="5384"/>
                    <a:pt x="4875" y="5298"/>
                  </a:cubicBezTo>
                  <a:cubicBezTo>
                    <a:pt x="5283" y="5240"/>
                    <a:pt x="5680" y="5170"/>
                    <a:pt x="6088" y="5089"/>
                  </a:cubicBezTo>
                  <a:close/>
                  <a:moveTo>
                    <a:pt x="3431" y="0"/>
                  </a:moveTo>
                  <a:cubicBezTo>
                    <a:pt x="3411" y="0"/>
                    <a:pt x="3393" y="22"/>
                    <a:pt x="3408" y="38"/>
                  </a:cubicBezTo>
                  <a:cubicBezTo>
                    <a:pt x="3445" y="97"/>
                    <a:pt x="3456" y="167"/>
                    <a:pt x="3445" y="236"/>
                  </a:cubicBezTo>
                  <a:cubicBezTo>
                    <a:pt x="3445" y="295"/>
                    <a:pt x="3408" y="365"/>
                    <a:pt x="3364" y="398"/>
                  </a:cubicBezTo>
                  <a:cubicBezTo>
                    <a:pt x="3327" y="387"/>
                    <a:pt x="3283" y="376"/>
                    <a:pt x="3246" y="365"/>
                  </a:cubicBezTo>
                  <a:cubicBezTo>
                    <a:pt x="3129" y="306"/>
                    <a:pt x="3073" y="178"/>
                    <a:pt x="2967" y="108"/>
                  </a:cubicBezTo>
                  <a:cubicBezTo>
                    <a:pt x="2927" y="84"/>
                    <a:pt x="2877" y="69"/>
                    <a:pt x="2829" y="69"/>
                  </a:cubicBezTo>
                  <a:cubicBezTo>
                    <a:pt x="2781" y="69"/>
                    <a:pt x="2734" y="84"/>
                    <a:pt x="2699" y="119"/>
                  </a:cubicBezTo>
                  <a:cubicBezTo>
                    <a:pt x="2654" y="155"/>
                    <a:pt x="2640" y="211"/>
                    <a:pt x="2618" y="259"/>
                  </a:cubicBezTo>
                  <a:cubicBezTo>
                    <a:pt x="2595" y="340"/>
                    <a:pt x="2559" y="410"/>
                    <a:pt x="2548" y="491"/>
                  </a:cubicBezTo>
                  <a:cubicBezTo>
                    <a:pt x="2514" y="597"/>
                    <a:pt x="2489" y="770"/>
                    <a:pt x="2570" y="865"/>
                  </a:cubicBezTo>
                  <a:cubicBezTo>
                    <a:pt x="2595" y="887"/>
                    <a:pt x="2618" y="898"/>
                    <a:pt x="2640" y="924"/>
                  </a:cubicBezTo>
                  <a:cubicBezTo>
                    <a:pt x="2665" y="957"/>
                    <a:pt x="2665" y="1005"/>
                    <a:pt x="2654" y="1038"/>
                  </a:cubicBezTo>
                  <a:cubicBezTo>
                    <a:pt x="2629" y="1097"/>
                    <a:pt x="2584" y="1155"/>
                    <a:pt x="2559" y="1214"/>
                  </a:cubicBezTo>
                  <a:cubicBezTo>
                    <a:pt x="2514" y="1343"/>
                    <a:pt x="2618" y="1468"/>
                    <a:pt x="2629" y="1597"/>
                  </a:cubicBezTo>
                  <a:cubicBezTo>
                    <a:pt x="2640" y="1762"/>
                    <a:pt x="2618" y="1935"/>
                    <a:pt x="2607" y="2097"/>
                  </a:cubicBezTo>
                  <a:cubicBezTo>
                    <a:pt x="2595" y="2273"/>
                    <a:pt x="2584" y="2446"/>
                    <a:pt x="2570" y="2622"/>
                  </a:cubicBezTo>
                  <a:cubicBezTo>
                    <a:pt x="2537" y="2960"/>
                    <a:pt x="2514" y="3309"/>
                    <a:pt x="2489" y="3647"/>
                  </a:cubicBezTo>
                  <a:lnTo>
                    <a:pt x="2397" y="3647"/>
                  </a:lnTo>
                  <a:cubicBezTo>
                    <a:pt x="2269" y="3659"/>
                    <a:pt x="2176" y="3751"/>
                    <a:pt x="2070" y="3832"/>
                  </a:cubicBezTo>
                  <a:cubicBezTo>
                    <a:pt x="1931" y="3949"/>
                    <a:pt x="1780" y="4052"/>
                    <a:pt x="1629" y="4136"/>
                  </a:cubicBezTo>
                  <a:cubicBezTo>
                    <a:pt x="1500" y="4206"/>
                    <a:pt x="1352" y="4283"/>
                    <a:pt x="1211" y="4283"/>
                  </a:cubicBezTo>
                  <a:cubicBezTo>
                    <a:pt x="1187" y="4283"/>
                    <a:pt x="1163" y="4281"/>
                    <a:pt x="1140" y="4276"/>
                  </a:cubicBezTo>
                  <a:cubicBezTo>
                    <a:pt x="1000" y="4251"/>
                    <a:pt x="872" y="4228"/>
                    <a:pt x="743" y="4206"/>
                  </a:cubicBezTo>
                  <a:cubicBezTo>
                    <a:pt x="570" y="4181"/>
                    <a:pt x="405" y="4136"/>
                    <a:pt x="232" y="4100"/>
                  </a:cubicBezTo>
                  <a:cubicBezTo>
                    <a:pt x="213" y="4097"/>
                    <a:pt x="192" y="4095"/>
                    <a:pt x="169" y="4095"/>
                  </a:cubicBezTo>
                  <a:cubicBezTo>
                    <a:pt x="110" y="4095"/>
                    <a:pt x="47" y="4111"/>
                    <a:pt x="23" y="4170"/>
                  </a:cubicBezTo>
                  <a:cubicBezTo>
                    <a:pt x="0" y="4228"/>
                    <a:pt x="23" y="4298"/>
                    <a:pt x="56" y="4357"/>
                  </a:cubicBezTo>
                  <a:cubicBezTo>
                    <a:pt x="56" y="4368"/>
                    <a:pt x="45" y="4379"/>
                    <a:pt x="56" y="4379"/>
                  </a:cubicBezTo>
                  <a:cubicBezTo>
                    <a:pt x="221" y="4846"/>
                    <a:pt x="464" y="5310"/>
                    <a:pt x="824" y="5659"/>
                  </a:cubicBezTo>
                  <a:cubicBezTo>
                    <a:pt x="1151" y="5975"/>
                    <a:pt x="1593" y="6067"/>
                    <a:pt x="2037" y="6078"/>
                  </a:cubicBezTo>
                  <a:cubicBezTo>
                    <a:pt x="2114" y="6083"/>
                    <a:pt x="2191" y="6084"/>
                    <a:pt x="2269" y="6084"/>
                  </a:cubicBezTo>
                  <a:cubicBezTo>
                    <a:pt x="2424" y="6084"/>
                    <a:pt x="2579" y="6078"/>
                    <a:pt x="2735" y="6078"/>
                  </a:cubicBezTo>
                  <a:cubicBezTo>
                    <a:pt x="3026" y="6078"/>
                    <a:pt x="3316" y="6078"/>
                    <a:pt x="3607" y="6067"/>
                  </a:cubicBezTo>
                  <a:cubicBezTo>
                    <a:pt x="4177" y="6056"/>
                    <a:pt x="4749" y="6008"/>
                    <a:pt x="5294" y="5882"/>
                  </a:cubicBezTo>
                  <a:cubicBezTo>
                    <a:pt x="5459" y="5846"/>
                    <a:pt x="5621" y="5787"/>
                    <a:pt x="5738" y="5695"/>
                  </a:cubicBezTo>
                  <a:lnTo>
                    <a:pt x="5761" y="5695"/>
                  </a:lnTo>
                  <a:cubicBezTo>
                    <a:pt x="5878" y="5614"/>
                    <a:pt x="5993" y="5555"/>
                    <a:pt x="6121" y="5497"/>
                  </a:cubicBezTo>
                  <a:cubicBezTo>
                    <a:pt x="6250" y="5438"/>
                    <a:pt x="6378" y="5357"/>
                    <a:pt x="6518" y="5287"/>
                  </a:cubicBezTo>
                  <a:cubicBezTo>
                    <a:pt x="6646" y="5229"/>
                    <a:pt x="6775" y="5184"/>
                    <a:pt x="6901" y="5125"/>
                  </a:cubicBezTo>
                  <a:cubicBezTo>
                    <a:pt x="6984" y="5089"/>
                    <a:pt x="7054" y="5055"/>
                    <a:pt x="7135" y="5044"/>
                  </a:cubicBezTo>
                  <a:lnTo>
                    <a:pt x="7135" y="5044"/>
                  </a:lnTo>
                  <a:cubicBezTo>
                    <a:pt x="7077" y="5114"/>
                    <a:pt x="7077" y="5240"/>
                    <a:pt x="7146" y="5298"/>
                  </a:cubicBezTo>
                  <a:cubicBezTo>
                    <a:pt x="7184" y="5330"/>
                    <a:pt x="7237" y="5342"/>
                    <a:pt x="7289" y="5342"/>
                  </a:cubicBezTo>
                  <a:cubicBezTo>
                    <a:pt x="7333" y="5342"/>
                    <a:pt x="7378" y="5334"/>
                    <a:pt x="7415" y="5324"/>
                  </a:cubicBezTo>
                  <a:cubicBezTo>
                    <a:pt x="7543" y="5276"/>
                    <a:pt x="7646" y="5170"/>
                    <a:pt x="7683" y="5044"/>
                  </a:cubicBezTo>
                  <a:cubicBezTo>
                    <a:pt x="7716" y="4949"/>
                    <a:pt x="7705" y="4857"/>
                    <a:pt x="7658" y="4776"/>
                  </a:cubicBezTo>
                  <a:cubicBezTo>
                    <a:pt x="7624" y="4717"/>
                    <a:pt x="7565" y="4670"/>
                    <a:pt x="7496" y="4659"/>
                  </a:cubicBezTo>
                  <a:cubicBezTo>
                    <a:pt x="7705" y="4530"/>
                    <a:pt x="7892" y="4357"/>
                    <a:pt x="8007" y="4170"/>
                  </a:cubicBezTo>
                  <a:cubicBezTo>
                    <a:pt x="8367" y="3589"/>
                    <a:pt x="8253" y="2795"/>
                    <a:pt x="7753" y="2332"/>
                  </a:cubicBezTo>
                  <a:cubicBezTo>
                    <a:pt x="7554" y="2158"/>
                    <a:pt x="7298" y="2018"/>
                    <a:pt x="7036" y="2018"/>
                  </a:cubicBezTo>
                  <a:cubicBezTo>
                    <a:pt x="6944" y="2018"/>
                    <a:pt x="6852" y="2035"/>
                    <a:pt x="6761" y="2075"/>
                  </a:cubicBezTo>
                  <a:cubicBezTo>
                    <a:pt x="6448" y="2214"/>
                    <a:pt x="6297" y="2622"/>
                    <a:pt x="6437" y="2935"/>
                  </a:cubicBezTo>
                  <a:cubicBezTo>
                    <a:pt x="6507" y="3075"/>
                    <a:pt x="6635" y="3181"/>
                    <a:pt x="6797" y="3203"/>
                  </a:cubicBezTo>
                  <a:cubicBezTo>
                    <a:pt x="6810" y="3204"/>
                    <a:pt x="6823" y="3205"/>
                    <a:pt x="6836" y="3205"/>
                  </a:cubicBezTo>
                  <a:cubicBezTo>
                    <a:pt x="6955" y="3205"/>
                    <a:pt x="7083" y="3158"/>
                    <a:pt x="7146" y="3052"/>
                  </a:cubicBezTo>
                  <a:cubicBezTo>
                    <a:pt x="7216" y="2949"/>
                    <a:pt x="7205" y="2809"/>
                    <a:pt x="7135" y="2714"/>
                  </a:cubicBezTo>
                  <a:cubicBezTo>
                    <a:pt x="7092" y="2640"/>
                    <a:pt x="7010" y="2584"/>
                    <a:pt x="6924" y="2584"/>
                  </a:cubicBezTo>
                  <a:cubicBezTo>
                    <a:pt x="6916" y="2584"/>
                    <a:pt x="6908" y="2585"/>
                    <a:pt x="6901" y="2586"/>
                  </a:cubicBezTo>
                  <a:cubicBezTo>
                    <a:pt x="6970" y="2518"/>
                    <a:pt x="7067" y="2491"/>
                    <a:pt x="7168" y="2491"/>
                  </a:cubicBezTo>
                  <a:cubicBezTo>
                    <a:pt x="7309" y="2491"/>
                    <a:pt x="7459" y="2543"/>
                    <a:pt x="7554" y="2611"/>
                  </a:cubicBezTo>
                  <a:cubicBezTo>
                    <a:pt x="7739" y="2739"/>
                    <a:pt x="7834" y="2949"/>
                    <a:pt x="7878" y="3159"/>
                  </a:cubicBezTo>
                  <a:cubicBezTo>
                    <a:pt x="7915" y="3379"/>
                    <a:pt x="7903" y="3611"/>
                    <a:pt x="7834" y="3821"/>
                  </a:cubicBezTo>
                  <a:cubicBezTo>
                    <a:pt x="7727" y="4100"/>
                    <a:pt x="7518" y="4321"/>
                    <a:pt x="7250" y="4438"/>
                  </a:cubicBezTo>
                  <a:cubicBezTo>
                    <a:pt x="7111" y="4499"/>
                    <a:pt x="6944" y="4547"/>
                    <a:pt x="6786" y="4547"/>
                  </a:cubicBezTo>
                  <a:cubicBezTo>
                    <a:pt x="6735" y="4547"/>
                    <a:pt x="6684" y="4542"/>
                    <a:pt x="6635" y="4530"/>
                  </a:cubicBezTo>
                  <a:cubicBezTo>
                    <a:pt x="6565" y="4519"/>
                    <a:pt x="6495" y="4485"/>
                    <a:pt x="6448" y="4449"/>
                  </a:cubicBezTo>
                  <a:cubicBezTo>
                    <a:pt x="6507" y="4402"/>
                    <a:pt x="6576" y="4379"/>
                    <a:pt x="6599" y="4298"/>
                  </a:cubicBezTo>
                  <a:cubicBezTo>
                    <a:pt x="6635" y="4206"/>
                    <a:pt x="6576" y="4089"/>
                    <a:pt x="6470" y="4066"/>
                  </a:cubicBezTo>
                  <a:cubicBezTo>
                    <a:pt x="6467" y="4062"/>
                    <a:pt x="6464" y="4061"/>
                    <a:pt x="6461" y="4061"/>
                  </a:cubicBezTo>
                  <a:cubicBezTo>
                    <a:pt x="6453" y="4061"/>
                    <a:pt x="6448" y="4070"/>
                    <a:pt x="6448" y="4078"/>
                  </a:cubicBezTo>
                  <a:cubicBezTo>
                    <a:pt x="6440" y="3972"/>
                    <a:pt x="6347" y="3918"/>
                    <a:pt x="6251" y="3918"/>
                  </a:cubicBezTo>
                  <a:cubicBezTo>
                    <a:pt x="6210" y="3918"/>
                    <a:pt x="6168" y="3928"/>
                    <a:pt x="6132" y="3949"/>
                  </a:cubicBezTo>
                  <a:cubicBezTo>
                    <a:pt x="6029" y="4019"/>
                    <a:pt x="5993" y="4147"/>
                    <a:pt x="6018" y="4262"/>
                  </a:cubicBezTo>
                  <a:cubicBezTo>
                    <a:pt x="5912" y="4287"/>
                    <a:pt x="5797" y="4309"/>
                    <a:pt x="5691" y="4321"/>
                  </a:cubicBezTo>
                  <a:cubicBezTo>
                    <a:pt x="5562" y="4346"/>
                    <a:pt x="5448" y="4357"/>
                    <a:pt x="5319" y="4368"/>
                  </a:cubicBezTo>
                  <a:cubicBezTo>
                    <a:pt x="5319" y="4368"/>
                    <a:pt x="5319" y="4357"/>
                    <a:pt x="5308" y="4357"/>
                  </a:cubicBezTo>
                  <a:cubicBezTo>
                    <a:pt x="5300" y="4357"/>
                    <a:pt x="5291" y="4357"/>
                    <a:pt x="5283" y="4357"/>
                  </a:cubicBezTo>
                  <a:cubicBezTo>
                    <a:pt x="5000" y="4357"/>
                    <a:pt x="4743" y="4176"/>
                    <a:pt x="4540" y="3997"/>
                  </a:cubicBezTo>
                  <a:cubicBezTo>
                    <a:pt x="4445" y="3913"/>
                    <a:pt x="4364" y="3809"/>
                    <a:pt x="4261" y="3740"/>
                  </a:cubicBezTo>
                  <a:cubicBezTo>
                    <a:pt x="4213" y="3717"/>
                    <a:pt x="4166" y="3703"/>
                    <a:pt x="4107" y="3692"/>
                  </a:cubicBezTo>
                  <a:cubicBezTo>
                    <a:pt x="4085" y="3379"/>
                    <a:pt x="4073" y="3052"/>
                    <a:pt x="4073" y="2725"/>
                  </a:cubicBezTo>
                  <a:cubicBezTo>
                    <a:pt x="4073" y="2656"/>
                    <a:pt x="4085" y="2575"/>
                    <a:pt x="4121" y="2516"/>
                  </a:cubicBezTo>
                  <a:cubicBezTo>
                    <a:pt x="4154" y="2460"/>
                    <a:pt x="4202" y="2413"/>
                    <a:pt x="4235" y="2365"/>
                  </a:cubicBezTo>
                  <a:cubicBezTo>
                    <a:pt x="4294" y="2251"/>
                    <a:pt x="4202" y="2122"/>
                    <a:pt x="4166" y="2016"/>
                  </a:cubicBezTo>
                  <a:cubicBezTo>
                    <a:pt x="4085" y="1714"/>
                    <a:pt x="4096" y="1376"/>
                    <a:pt x="4107" y="1063"/>
                  </a:cubicBezTo>
                  <a:cubicBezTo>
                    <a:pt x="4107" y="979"/>
                    <a:pt x="4107" y="924"/>
                    <a:pt x="4154" y="865"/>
                  </a:cubicBezTo>
                  <a:cubicBezTo>
                    <a:pt x="4191" y="817"/>
                    <a:pt x="4213" y="770"/>
                    <a:pt x="4191" y="725"/>
                  </a:cubicBezTo>
                  <a:cubicBezTo>
                    <a:pt x="4166" y="630"/>
                    <a:pt x="4051" y="630"/>
                    <a:pt x="3981" y="597"/>
                  </a:cubicBezTo>
                  <a:cubicBezTo>
                    <a:pt x="3922" y="574"/>
                    <a:pt x="3875" y="527"/>
                    <a:pt x="3805" y="491"/>
                  </a:cubicBezTo>
                  <a:cubicBezTo>
                    <a:pt x="3758" y="468"/>
                    <a:pt x="3702" y="457"/>
                    <a:pt x="3643" y="446"/>
                  </a:cubicBezTo>
                  <a:cubicBezTo>
                    <a:pt x="3573" y="435"/>
                    <a:pt x="3503" y="421"/>
                    <a:pt x="3434" y="410"/>
                  </a:cubicBezTo>
                  <a:cubicBezTo>
                    <a:pt x="3526" y="306"/>
                    <a:pt x="3537" y="119"/>
                    <a:pt x="3456" y="16"/>
                  </a:cubicBezTo>
                  <a:cubicBezTo>
                    <a:pt x="3449" y="5"/>
                    <a:pt x="3440" y="0"/>
                    <a:pt x="343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55"/>
            <p:cNvSpPr/>
            <p:nvPr/>
          </p:nvSpPr>
          <p:spPr>
            <a:xfrm>
              <a:off x="7452352" y="4017866"/>
              <a:ext cx="12471" cy="34379"/>
            </a:xfrm>
            <a:custGeom>
              <a:avLst/>
              <a:gdLst/>
              <a:ahLst/>
              <a:cxnLst/>
              <a:rect l="l" t="t" r="r" b="b"/>
              <a:pathLst>
                <a:path w="263" h="725" extrusionOk="0">
                  <a:moveTo>
                    <a:pt x="217" y="0"/>
                  </a:moveTo>
                  <a:cubicBezTo>
                    <a:pt x="209" y="0"/>
                    <a:pt x="202" y="3"/>
                    <a:pt x="199" y="10"/>
                  </a:cubicBezTo>
                  <a:cubicBezTo>
                    <a:pt x="129" y="139"/>
                    <a:pt x="188" y="278"/>
                    <a:pt x="199" y="404"/>
                  </a:cubicBezTo>
                  <a:cubicBezTo>
                    <a:pt x="199" y="474"/>
                    <a:pt x="199" y="544"/>
                    <a:pt x="166" y="614"/>
                  </a:cubicBezTo>
                  <a:cubicBezTo>
                    <a:pt x="166" y="644"/>
                    <a:pt x="149" y="664"/>
                    <a:pt x="124" y="664"/>
                  </a:cubicBezTo>
                  <a:cubicBezTo>
                    <a:pt x="119" y="664"/>
                    <a:pt x="113" y="663"/>
                    <a:pt x="107" y="661"/>
                  </a:cubicBezTo>
                  <a:cubicBezTo>
                    <a:pt x="71" y="661"/>
                    <a:pt x="60" y="614"/>
                    <a:pt x="85" y="591"/>
                  </a:cubicBezTo>
                  <a:cubicBezTo>
                    <a:pt x="102" y="565"/>
                    <a:pt x="84" y="537"/>
                    <a:pt x="64" y="537"/>
                  </a:cubicBezTo>
                  <a:cubicBezTo>
                    <a:pt x="59" y="537"/>
                    <a:pt x="53" y="539"/>
                    <a:pt x="48" y="544"/>
                  </a:cubicBezTo>
                  <a:cubicBezTo>
                    <a:pt x="1" y="603"/>
                    <a:pt x="15" y="698"/>
                    <a:pt x="85" y="720"/>
                  </a:cubicBezTo>
                  <a:cubicBezTo>
                    <a:pt x="94" y="723"/>
                    <a:pt x="103" y="724"/>
                    <a:pt x="112" y="724"/>
                  </a:cubicBezTo>
                  <a:cubicBezTo>
                    <a:pt x="137" y="724"/>
                    <a:pt x="161" y="714"/>
                    <a:pt x="177" y="698"/>
                  </a:cubicBezTo>
                  <a:cubicBezTo>
                    <a:pt x="210" y="672"/>
                    <a:pt x="224" y="639"/>
                    <a:pt x="236" y="591"/>
                  </a:cubicBezTo>
                  <a:cubicBezTo>
                    <a:pt x="258" y="499"/>
                    <a:pt x="258" y="404"/>
                    <a:pt x="247" y="312"/>
                  </a:cubicBezTo>
                  <a:cubicBezTo>
                    <a:pt x="224" y="231"/>
                    <a:pt x="199" y="125"/>
                    <a:pt x="247" y="44"/>
                  </a:cubicBezTo>
                  <a:cubicBezTo>
                    <a:pt x="263" y="20"/>
                    <a:pt x="237" y="0"/>
                    <a:pt x="21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55"/>
            <p:cNvSpPr/>
            <p:nvPr/>
          </p:nvSpPr>
          <p:spPr>
            <a:xfrm>
              <a:off x="7480044" y="4062297"/>
              <a:ext cx="11808" cy="40402"/>
            </a:xfrm>
            <a:custGeom>
              <a:avLst/>
              <a:gdLst/>
              <a:ahLst/>
              <a:cxnLst/>
              <a:rect l="l" t="t" r="r" b="b"/>
              <a:pathLst>
                <a:path w="249" h="852" extrusionOk="0">
                  <a:moveTo>
                    <a:pt x="181" y="1"/>
                  </a:moveTo>
                  <a:cubicBezTo>
                    <a:pt x="166" y="1"/>
                    <a:pt x="152" y="9"/>
                    <a:pt x="152" y="26"/>
                  </a:cubicBezTo>
                  <a:cubicBezTo>
                    <a:pt x="152" y="132"/>
                    <a:pt x="129" y="235"/>
                    <a:pt x="93" y="330"/>
                  </a:cubicBezTo>
                  <a:cubicBezTo>
                    <a:pt x="71" y="411"/>
                    <a:pt x="23" y="504"/>
                    <a:pt x="12" y="599"/>
                  </a:cubicBezTo>
                  <a:cubicBezTo>
                    <a:pt x="1" y="668"/>
                    <a:pt x="12" y="761"/>
                    <a:pt x="71" y="819"/>
                  </a:cubicBezTo>
                  <a:cubicBezTo>
                    <a:pt x="92" y="840"/>
                    <a:pt x="122" y="852"/>
                    <a:pt x="151" y="852"/>
                  </a:cubicBezTo>
                  <a:cubicBezTo>
                    <a:pt x="183" y="852"/>
                    <a:pt x="215" y="838"/>
                    <a:pt x="233" y="808"/>
                  </a:cubicBezTo>
                  <a:cubicBezTo>
                    <a:pt x="249" y="782"/>
                    <a:pt x="230" y="763"/>
                    <a:pt x="209" y="763"/>
                  </a:cubicBezTo>
                  <a:cubicBezTo>
                    <a:pt x="201" y="763"/>
                    <a:pt x="192" y="766"/>
                    <a:pt x="185" y="772"/>
                  </a:cubicBezTo>
                  <a:cubicBezTo>
                    <a:pt x="177" y="785"/>
                    <a:pt x="165" y="790"/>
                    <a:pt x="153" y="790"/>
                  </a:cubicBezTo>
                  <a:cubicBezTo>
                    <a:pt x="131" y="790"/>
                    <a:pt x="107" y="775"/>
                    <a:pt x="93" y="761"/>
                  </a:cubicBezTo>
                  <a:cubicBezTo>
                    <a:pt x="71" y="738"/>
                    <a:pt x="71" y="691"/>
                    <a:pt x="71" y="654"/>
                  </a:cubicBezTo>
                  <a:cubicBezTo>
                    <a:pt x="59" y="585"/>
                    <a:pt x="82" y="515"/>
                    <a:pt x="104" y="459"/>
                  </a:cubicBezTo>
                  <a:cubicBezTo>
                    <a:pt x="163" y="319"/>
                    <a:pt x="199" y="180"/>
                    <a:pt x="210" y="26"/>
                  </a:cubicBezTo>
                  <a:cubicBezTo>
                    <a:pt x="210" y="9"/>
                    <a:pt x="196" y="1"/>
                    <a:pt x="18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55"/>
            <p:cNvSpPr/>
            <p:nvPr/>
          </p:nvSpPr>
          <p:spPr>
            <a:xfrm>
              <a:off x="7482178" y="4070596"/>
              <a:ext cx="184985" cy="227189"/>
            </a:xfrm>
            <a:custGeom>
              <a:avLst/>
              <a:gdLst/>
              <a:ahLst/>
              <a:cxnLst/>
              <a:rect l="l" t="t" r="r" b="b"/>
              <a:pathLst>
                <a:path w="3901" h="4791" extrusionOk="0">
                  <a:moveTo>
                    <a:pt x="1981" y="2541"/>
                  </a:moveTo>
                  <a:cubicBezTo>
                    <a:pt x="2040" y="2600"/>
                    <a:pt x="2096" y="2659"/>
                    <a:pt x="2166" y="2692"/>
                  </a:cubicBezTo>
                  <a:cubicBezTo>
                    <a:pt x="2121" y="2692"/>
                    <a:pt x="2062" y="2703"/>
                    <a:pt x="2004" y="2703"/>
                  </a:cubicBezTo>
                  <a:cubicBezTo>
                    <a:pt x="1956" y="2703"/>
                    <a:pt x="1911" y="2703"/>
                    <a:pt x="1864" y="2714"/>
                  </a:cubicBezTo>
                  <a:cubicBezTo>
                    <a:pt x="1900" y="2645"/>
                    <a:pt x="1934" y="2589"/>
                    <a:pt x="1981" y="2541"/>
                  </a:cubicBezTo>
                  <a:close/>
                  <a:moveTo>
                    <a:pt x="3308" y="1"/>
                  </a:moveTo>
                  <a:cubicBezTo>
                    <a:pt x="3230" y="1"/>
                    <a:pt x="3168" y="22"/>
                    <a:pt x="3121" y="49"/>
                  </a:cubicBezTo>
                  <a:cubicBezTo>
                    <a:pt x="3099" y="38"/>
                    <a:pt x="3087" y="38"/>
                    <a:pt x="3062" y="38"/>
                  </a:cubicBezTo>
                  <a:cubicBezTo>
                    <a:pt x="2981" y="38"/>
                    <a:pt x="2889" y="74"/>
                    <a:pt x="2819" y="144"/>
                  </a:cubicBezTo>
                  <a:cubicBezTo>
                    <a:pt x="2794" y="167"/>
                    <a:pt x="2772" y="189"/>
                    <a:pt x="2761" y="214"/>
                  </a:cubicBezTo>
                  <a:cubicBezTo>
                    <a:pt x="2680" y="214"/>
                    <a:pt x="2610" y="236"/>
                    <a:pt x="2551" y="295"/>
                  </a:cubicBezTo>
                  <a:cubicBezTo>
                    <a:pt x="2504" y="329"/>
                    <a:pt x="2459" y="410"/>
                    <a:pt x="2445" y="527"/>
                  </a:cubicBezTo>
                  <a:cubicBezTo>
                    <a:pt x="2400" y="538"/>
                    <a:pt x="2353" y="549"/>
                    <a:pt x="2294" y="563"/>
                  </a:cubicBezTo>
                  <a:cubicBezTo>
                    <a:pt x="2051" y="655"/>
                    <a:pt x="1853" y="829"/>
                    <a:pt x="1724" y="1097"/>
                  </a:cubicBezTo>
                  <a:cubicBezTo>
                    <a:pt x="1621" y="1318"/>
                    <a:pt x="1632" y="1552"/>
                    <a:pt x="1735" y="1795"/>
                  </a:cubicBezTo>
                  <a:lnTo>
                    <a:pt x="1735" y="1806"/>
                  </a:lnTo>
                  <a:lnTo>
                    <a:pt x="1735" y="1876"/>
                  </a:lnTo>
                  <a:lnTo>
                    <a:pt x="1735" y="1971"/>
                  </a:lnTo>
                  <a:cubicBezTo>
                    <a:pt x="1724" y="2016"/>
                    <a:pt x="1713" y="2063"/>
                    <a:pt x="1713" y="2122"/>
                  </a:cubicBezTo>
                  <a:cubicBezTo>
                    <a:pt x="1691" y="2145"/>
                    <a:pt x="1665" y="2170"/>
                    <a:pt x="1632" y="2203"/>
                  </a:cubicBezTo>
                  <a:cubicBezTo>
                    <a:pt x="1621" y="2156"/>
                    <a:pt x="1607" y="2111"/>
                    <a:pt x="1584" y="2075"/>
                  </a:cubicBezTo>
                  <a:cubicBezTo>
                    <a:pt x="1397" y="1725"/>
                    <a:pt x="1132" y="1644"/>
                    <a:pt x="934" y="1633"/>
                  </a:cubicBezTo>
                  <a:lnTo>
                    <a:pt x="758" y="1633"/>
                  </a:lnTo>
                  <a:cubicBezTo>
                    <a:pt x="643" y="1622"/>
                    <a:pt x="537" y="1611"/>
                    <a:pt x="445" y="1575"/>
                  </a:cubicBezTo>
                  <a:cubicBezTo>
                    <a:pt x="397" y="1552"/>
                    <a:pt x="350" y="1552"/>
                    <a:pt x="316" y="1552"/>
                  </a:cubicBezTo>
                  <a:cubicBezTo>
                    <a:pt x="304" y="1551"/>
                    <a:pt x="293" y="1550"/>
                    <a:pt x="282" y="1550"/>
                  </a:cubicBezTo>
                  <a:cubicBezTo>
                    <a:pt x="206" y="1550"/>
                    <a:pt x="147" y="1583"/>
                    <a:pt x="95" y="1644"/>
                  </a:cubicBezTo>
                  <a:cubicBezTo>
                    <a:pt x="0" y="1751"/>
                    <a:pt x="26" y="1890"/>
                    <a:pt x="37" y="1935"/>
                  </a:cubicBezTo>
                  <a:cubicBezTo>
                    <a:pt x="84" y="2170"/>
                    <a:pt x="176" y="2413"/>
                    <a:pt x="305" y="2645"/>
                  </a:cubicBezTo>
                  <a:cubicBezTo>
                    <a:pt x="408" y="2843"/>
                    <a:pt x="548" y="3008"/>
                    <a:pt x="735" y="3122"/>
                  </a:cubicBezTo>
                  <a:cubicBezTo>
                    <a:pt x="758" y="3147"/>
                    <a:pt x="794" y="3181"/>
                    <a:pt x="839" y="3217"/>
                  </a:cubicBezTo>
                  <a:cubicBezTo>
                    <a:pt x="886" y="3240"/>
                    <a:pt x="934" y="3262"/>
                    <a:pt x="978" y="3273"/>
                  </a:cubicBezTo>
                  <a:cubicBezTo>
                    <a:pt x="1026" y="3298"/>
                    <a:pt x="1084" y="3321"/>
                    <a:pt x="1118" y="3343"/>
                  </a:cubicBezTo>
                  <a:cubicBezTo>
                    <a:pt x="1073" y="3508"/>
                    <a:pt x="1062" y="3659"/>
                    <a:pt x="1062" y="3798"/>
                  </a:cubicBezTo>
                  <a:cubicBezTo>
                    <a:pt x="1062" y="3868"/>
                    <a:pt x="1037" y="3927"/>
                    <a:pt x="992" y="3972"/>
                  </a:cubicBezTo>
                  <a:cubicBezTo>
                    <a:pt x="945" y="4041"/>
                    <a:pt x="886" y="4100"/>
                    <a:pt x="827" y="4170"/>
                  </a:cubicBezTo>
                  <a:cubicBezTo>
                    <a:pt x="783" y="4229"/>
                    <a:pt x="735" y="4276"/>
                    <a:pt x="688" y="4335"/>
                  </a:cubicBezTo>
                  <a:cubicBezTo>
                    <a:pt x="665" y="4368"/>
                    <a:pt x="643" y="4391"/>
                    <a:pt x="629" y="4416"/>
                  </a:cubicBezTo>
                  <a:cubicBezTo>
                    <a:pt x="629" y="4427"/>
                    <a:pt x="618" y="4438"/>
                    <a:pt x="618" y="4438"/>
                  </a:cubicBezTo>
                  <a:cubicBezTo>
                    <a:pt x="559" y="4530"/>
                    <a:pt x="573" y="4659"/>
                    <a:pt x="665" y="4729"/>
                  </a:cubicBezTo>
                  <a:lnTo>
                    <a:pt x="688" y="4740"/>
                  </a:lnTo>
                  <a:cubicBezTo>
                    <a:pt x="724" y="4776"/>
                    <a:pt x="758" y="4787"/>
                    <a:pt x="805" y="4787"/>
                  </a:cubicBezTo>
                  <a:cubicBezTo>
                    <a:pt x="816" y="4789"/>
                    <a:pt x="826" y="4790"/>
                    <a:pt x="836" y="4790"/>
                  </a:cubicBezTo>
                  <a:cubicBezTo>
                    <a:pt x="880" y="4790"/>
                    <a:pt x="917" y="4772"/>
                    <a:pt x="956" y="4754"/>
                  </a:cubicBezTo>
                  <a:lnTo>
                    <a:pt x="956" y="4740"/>
                  </a:lnTo>
                  <a:cubicBezTo>
                    <a:pt x="978" y="4729"/>
                    <a:pt x="1003" y="4706"/>
                    <a:pt x="1037" y="4684"/>
                  </a:cubicBezTo>
                  <a:cubicBezTo>
                    <a:pt x="1073" y="4636"/>
                    <a:pt x="1118" y="4578"/>
                    <a:pt x="1154" y="4530"/>
                  </a:cubicBezTo>
                  <a:cubicBezTo>
                    <a:pt x="1272" y="4405"/>
                    <a:pt x="1364" y="4276"/>
                    <a:pt x="1492" y="4181"/>
                  </a:cubicBezTo>
                  <a:cubicBezTo>
                    <a:pt x="1562" y="4136"/>
                    <a:pt x="1607" y="4111"/>
                    <a:pt x="1654" y="4100"/>
                  </a:cubicBezTo>
                  <a:cubicBezTo>
                    <a:pt x="1691" y="4089"/>
                    <a:pt x="1724" y="4078"/>
                    <a:pt x="1772" y="4067"/>
                  </a:cubicBezTo>
                  <a:cubicBezTo>
                    <a:pt x="1816" y="4055"/>
                    <a:pt x="1864" y="4041"/>
                    <a:pt x="1922" y="4041"/>
                  </a:cubicBezTo>
                  <a:cubicBezTo>
                    <a:pt x="2110" y="3997"/>
                    <a:pt x="2261" y="3916"/>
                    <a:pt x="2389" y="3776"/>
                  </a:cubicBezTo>
                  <a:cubicBezTo>
                    <a:pt x="2529" y="3611"/>
                    <a:pt x="2691" y="3497"/>
                    <a:pt x="2911" y="3402"/>
                  </a:cubicBezTo>
                  <a:cubicBezTo>
                    <a:pt x="3029" y="3357"/>
                    <a:pt x="3099" y="3273"/>
                    <a:pt x="3110" y="3181"/>
                  </a:cubicBezTo>
                  <a:cubicBezTo>
                    <a:pt x="3143" y="3030"/>
                    <a:pt x="3040" y="2938"/>
                    <a:pt x="3004" y="2902"/>
                  </a:cubicBezTo>
                  <a:cubicBezTo>
                    <a:pt x="2995" y="2884"/>
                    <a:pt x="2986" y="2873"/>
                    <a:pt x="2977" y="2862"/>
                  </a:cubicBezTo>
                  <a:lnTo>
                    <a:pt x="2977" y="2862"/>
                  </a:lnTo>
                  <a:cubicBezTo>
                    <a:pt x="2982" y="2868"/>
                    <a:pt x="2984" y="2868"/>
                    <a:pt x="2992" y="2868"/>
                  </a:cubicBezTo>
                  <a:cubicBezTo>
                    <a:pt x="3099" y="2868"/>
                    <a:pt x="3191" y="2821"/>
                    <a:pt x="3238" y="2740"/>
                  </a:cubicBezTo>
                  <a:cubicBezTo>
                    <a:pt x="3297" y="2659"/>
                    <a:pt x="3297" y="2552"/>
                    <a:pt x="3238" y="2449"/>
                  </a:cubicBezTo>
                  <a:cubicBezTo>
                    <a:pt x="3227" y="2424"/>
                    <a:pt x="3202" y="2390"/>
                    <a:pt x="3180" y="2354"/>
                  </a:cubicBezTo>
                  <a:cubicBezTo>
                    <a:pt x="3191" y="2354"/>
                    <a:pt x="3202" y="2365"/>
                    <a:pt x="3213" y="2365"/>
                  </a:cubicBezTo>
                  <a:cubicBezTo>
                    <a:pt x="3249" y="2379"/>
                    <a:pt x="3308" y="2402"/>
                    <a:pt x="3378" y="2402"/>
                  </a:cubicBezTo>
                  <a:lnTo>
                    <a:pt x="3423" y="2402"/>
                  </a:lnTo>
                  <a:cubicBezTo>
                    <a:pt x="3493" y="2402"/>
                    <a:pt x="3551" y="2379"/>
                    <a:pt x="3599" y="2354"/>
                  </a:cubicBezTo>
                  <a:lnTo>
                    <a:pt x="3610" y="2354"/>
                  </a:lnTo>
                  <a:cubicBezTo>
                    <a:pt x="3738" y="2295"/>
                    <a:pt x="3819" y="2214"/>
                    <a:pt x="3867" y="2100"/>
                  </a:cubicBezTo>
                  <a:cubicBezTo>
                    <a:pt x="3900" y="1982"/>
                    <a:pt x="3889" y="1854"/>
                    <a:pt x="3831" y="1737"/>
                  </a:cubicBezTo>
                  <a:lnTo>
                    <a:pt x="3831" y="1714"/>
                  </a:lnTo>
                  <a:cubicBezTo>
                    <a:pt x="3808" y="1681"/>
                    <a:pt x="3797" y="1644"/>
                    <a:pt x="3786" y="1622"/>
                  </a:cubicBezTo>
                  <a:cubicBezTo>
                    <a:pt x="3772" y="1586"/>
                    <a:pt x="3761" y="1516"/>
                    <a:pt x="3716" y="1457"/>
                  </a:cubicBezTo>
                  <a:cubicBezTo>
                    <a:pt x="3750" y="1387"/>
                    <a:pt x="3750" y="1318"/>
                    <a:pt x="3750" y="1284"/>
                  </a:cubicBezTo>
                  <a:cubicBezTo>
                    <a:pt x="3738" y="1237"/>
                    <a:pt x="3716" y="1167"/>
                    <a:pt x="3632" y="1108"/>
                  </a:cubicBezTo>
                  <a:cubicBezTo>
                    <a:pt x="3702" y="1063"/>
                    <a:pt x="3750" y="1005"/>
                    <a:pt x="3797" y="924"/>
                  </a:cubicBezTo>
                  <a:cubicBezTo>
                    <a:pt x="3819" y="876"/>
                    <a:pt x="3867" y="773"/>
                    <a:pt x="3831" y="655"/>
                  </a:cubicBezTo>
                  <a:cubicBezTo>
                    <a:pt x="3819" y="633"/>
                    <a:pt x="3808" y="608"/>
                    <a:pt x="3797" y="586"/>
                  </a:cubicBezTo>
                  <a:cubicBezTo>
                    <a:pt x="3808" y="479"/>
                    <a:pt x="3797" y="387"/>
                    <a:pt x="3761" y="284"/>
                  </a:cubicBezTo>
                  <a:cubicBezTo>
                    <a:pt x="3702" y="119"/>
                    <a:pt x="3588" y="27"/>
                    <a:pt x="3412" y="5"/>
                  </a:cubicBezTo>
                  <a:lnTo>
                    <a:pt x="3367" y="5"/>
                  </a:lnTo>
                  <a:cubicBezTo>
                    <a:pt x="3346" y="2"/>
                    <a:pt x="3327" y="1"/>
                    <a:pt x="3308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55"/>
            <p:cNvSpPr/>
            <p:nvPr/>
          </p:nvSpPr>
          <p:spPr>
            <a:xfrm>
              <a:off x="7502047" y="4176103"/>
              <a:ext cx="33147" cy="19774"/>
            </a:xfrm>
            <a:custGeom>
              <a:avLst/>
              <a:gdLst/>
              <a:ahLst/>
              <a:cxnLst/>
              <a:rect l="l" t="t" r="r" b="b"/>
              <a:pathLst>
                <a:path w="699" h="417" extrusionOk="0">
                  <a:moveTo>
                    <a:pt x="258" y="1"/>
                  </a:moveTo>
                  <a:cubicBezTo>
                    <a:pt x="177" y="1"/>
                    <a:pt x="95" y="26"/>
                    <a:pt x="1" y="37"/>
                  </a:cubicBezTo>
                  <a:cubicBezTo>
                    <a:pt x="59" y="140"/>
                    <a:pt x="107" y="246"/>
                    <a:pt x="165" y="339"/>
                  </a:cubicBezTo>
                  <a:cubicBezTo>
                    <a:pt x="195" y="392"/>
                    <a:pt x="221" y="416"/>
                    <a:pt x="258" y="416"/>
                  </a:cubicBezTo>
                  <a:cubicBezTo>
                    <a:pt x="277" y="416"/>
                    <a:pt x="300" y="410"/>
                    <a:pt x="327" y="397"/>
                  </a:cubicBezTo>
                  <a:cubicBezTo>
                    <a:pt x="445" y="350"/>
                    <a:pt x="559" y="305"/>
                    <a:pt x="699" y="258"/>
                  </a:cubicBezTo>
                  <a:cubicBezTo>
                    <a:pt x="677" y="246"/>
                    <a:pt x="665" y="224"/>
                    <a:pt x="643" y="210"/>
                  </a:cubicBezTo>
                  <a:cubicBezTo>
                    <a:pt x="559" y="154"/>
                    <a:pt x="489" y="84"/>
                    <a:pt x="408" y="37"/>
                  </a:cubicBezTo>
                  <a:cubicBezTo>
                    <a:pt x="364" y="14"/>
                    <a:pt x="305" y="1"/>
                    <a:pt x="258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55"/>
            <p:cNvSpPr/>
            <p:nvPr/>
          </p:nvSpPr>
          <p:spPr>
            <a:xfrm>
              <a:off x="7581521" y="4175581"/>
              <a:ext cx="42062" cy="17782"/>
            </a:xfrm>
            <a:custGeom>
              <a:avLst/>
              <a:gdLst/>
              <a:ahLst/>
              <a:cxnLst/>
              <a:rect l="l" t="t" r="r" b="b"/>
              <a:pathLst>
                <a:path w="887" h="375" extrusionOk="0">
                  <a:moveTo>
                    <a:pt x="1" y="0"/>
                  </a:moveTo>
                  <a:cubicBezTo>
                    <a:pt x="85" y="140"/>
                    <a:pt x="188" y="246"/>
                    <a:pt x="339" y="280"/>
                  </a:cubicBezTo>
                  <a:cubicBezTo>
                    <a:pt x="515" y="327"/>
                    <a:pt x="699" y="338"/>
                    <a:pt x="886" y="375"/>
                  </a:cubicBezTo>
                  <a:cubicBezTo>
                    <a:pt x="886" y="361"/>
                    <a:pt x="886" y="350"/>
                    <a:pt x="875" y="338"/>
                  </a:cubicBezTo>
                  <a:cubicBezTo>
                    <a:pt x="798" y="184"/>
                    <a:pt x="644" y="69"/>
                    <a:pt x="479" y="69"/>
                  </a:cubicBezTo>
                  <a:cubicBezTo>
                    <a:pt x="471" y="69"/>
                    <a:pt x="464" y="70"/>
                    <a:pt x="456" y="70"/>
                  </a:cubicBezTo>
                  <a:cubicBezTo>
                    <a:pt x="419" y="73"/>
                    <a:pt x="384" y="76"/>
                    <a:pt x="348" y="76"/>
                  </a:cubicBezTo>
                  <a:cubicBezTo>
                    <a:pt x="260" y="76"/>
                    <a:pt x="174" y="61"/>
                    <a:pt x="85" y="12"/>
                  </a:cubicBezTo>
                  <a:lnTo>
                    <a:pt x="59" y="12"/>
                  </a:lnTo>
                  <a:cubicBezTo>
                    <a:pt x="48" y="0"/>
                    <a:pt x="26" y="0"/>
                    <a:pt x="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55"/>
            <p:cNvSpPr/>
            <p:nvPr/>
          </p:nvSpPr>
          <p:spPr>
            <a:xfrm>
              <a:off x="7560088" y="4225229"/>
              <a:ext cx="33668" cy="15838"/>
            </a:xfrm>
            <a:custGeom>
              <a:avLst/>
              <a:gdLst/>
              <a:ahLst/>
              <a:cxnLst/>
              <a:rect l="l" t="t" r="r" b="b"/>
              <a:pathLst>
                <a:path w="710" h="334" extrusionOk="0">
                  <a:moveTo>
                    <a:pt x="361" y="1"/>
                  </a:moveTo>
                  <a:cubicBezTo>
                    <a:pt x="198" y="48"/>
                    <a:pt x="81" y="129"/>
                    <a:pt x="0" y="269"/>
                  </a:cubicBezTo>
                  <a:cubicBezTo>
                    <a:pt x="117" y="305"/>
                    <a:pt x="232" y="334"/>
                    <a:pt x="339" y="334"/>
                  </a:cubicBezTo>
                  <a:cubicBezTo>
                    <a:pt x="478" y="334"/>
                    <a:pt x="604" y="285"/>
                    <a:pt x="710" y="141"/>
                  </a:cubicBezTo>
                  <a:cubicBezTo>
                    <a:pt x="618" y="96"/>
                    <a:pt x="511" y="60"/>
                    <a:pt x="419" y="12"/>
                  </a:cubicBezTo>
                  <a:cubicBezTo>
                    <a:pt x="397" y="12"/>
                    <a:pt x="372" y="1"/>
                    <a:pt x="36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55"/>
            <p:cNvSpPr/>
            <p:nvPr/>
          </p:nvSpPr>
          <p:spPr>
            <a:xfrm>
              <a:off x="7514233" y="4191467"/>
              <a:ext cx="28262" cy="18921"/>
            </a:xfrm>
            <a:custGeom>
              <a:avLst/>
              <a:gdLst/>
              <a:ahLst/>
              <a:cxnLst/>
              <a:rect l="l" t="t" r="r" b="b"/>
              <a:pathLst>
                <a:path w="596" h="399" extrusionOk="0">
                  <a:moveTo>
                    <a:pt x="395" y="1"/>
                  </a:moveTo>
                  <a:cubicBezTo>
                    <a:pt x="381" y="1"/>
                    <a:pt x="366" y="2"/>
                    <a:pt x="350" y="3"/>
                  </a:cubicBezTo>
                  <a:cubicBezTo>
                    <a:pt x="339" y="15"/>
                    <a:pt x="316" y="15"/>
                    <a:pt x="291" y="26"/>
                  </a:cubicBezTo>
                  <a:cubicBezTo>
                    <a:pt x="199" y="62"/>
                    <a:pt x="107" y="110"/>
                    <a:pt x="1" y="154"/>
                  </a:cubicBezTo>
                  <a:cubicBezTo>
                    <a:pt x="82" y="249"/>
                    <a:pt x="177" y="319"/>
                    <a:pt x="269" y="375"/>
                  </a:cubicBezTo>
                  <a:cubicBezTo>
                    <a:pt x="290" y="391"/>
                    <a:pt x="309" y="398"/>
                    <a:pt x="328" y="398"/>
                  </a:cubicBezTo>
                  <a:cubicBezTo>
                    <a:pt x="350" y="398"/>
                    <a:pt x="371" y="389"/>
                    <a:pt x="397" y="375"/>
                  </a:cubicBezTo>
                  <a:cubicBezTo>
                    <a:pt x="456" y="330"/>
                    <a:pt x="526" y="283"/>
                    <a:pt x="596" y="235"/>
                  </a:cubicBezTo>
                  <a:cubicBezTo>
                    <a:pt x="582" y="191"/>
                    <a:pt x="559" y="143"/>
                    <a:pt x="537" y="96"/>
                  </a:cubicBezTo>
                  <a:cubicBezTo>
                    <a:pt x="497" y="27"/>
                    <a:pt x="467" y="1"/>
                    <a:pt x="39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55"/>
            <p:cNvSpPr/>
            <p:nvPr/>
          </p:nvSpPr>
          <p:spPr>
            <a:xfrm>
              <a:off x="7519260" y="4161261"/>
              <a:ext cx="19916" cy="24279"/>
            </a:xfrm>
            <a:custGeom>
              <a:avLst/>
              <a:gdLst/>
              <a:ahLst/>
              <a:cxnLst/>
              <a:rect l="l" t="t" r="r" b="b"/>
              <a:pathLst>
                <a:path w="420" h="512" extrusionOk="0">
                  <a:moveTo>
                    <a:pt x="1" y="1"/>
                  </a:moveTo>
                  <a:cubicBezTo>
                    <a:pt x="12" y="82"/>
                    <a:pt x="23" y="140"/>
                    <a:pt x="34" y="210"/>
                  </a:cubicBezTo>
                  <a:cubicBezTo>
                    <a:pt x="45" y="233"/>
                    <a:pt x="57" y="280"/>
                    <a:pt x="71" y="291"/>
                  </a:cubicBezTo>
                  <a:cubicBezTo>
                    <a:pt x="174" y="372"/>
                    <a:pt x="266" y="442"/>
                    <a:pt x="372" y="512"/>
                  </a:cubicBezTo>
                  <a:cubicBezTo>
                    <a:pt x="383" y="409"/>
                    <a:pt x="395" y="291"/>
                    <a:pt x="406" y="174"/>
                  </a:cubicBezTo>
                  <a:cubicBezTo>
                    <a:pt x="420" y="129"/>
                    <a:pt x="395" y="93"/>
                    <a:pt x="361" y="70"/>
                  </a:cubicBezTo>
                  <a:cubicBezTo>
                    <a:pt x="255" y="1"/>
                    <a:pt x="126" y="1"/>
                    <a:pt x="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55"/>
            <p:cNvSpPr/>
            <p:nvPr/>
          </p:nvSpPr>
          <p:spPr>
            <a:xfrm>
              <a:off x="7634536" y="4143384"/>
              <a:ext cx="20580" cy="28405"/>
            </a:xfrm>
            <a:custGeom>
              <a:avLst/>
              <a:gdLst/>
              <a:ahLst/>
              <a:cxnLst/>
              <a:rect l="l" t="t" r="r" b="b"/>
              <a:pathLst>
                <a:path w="434" h="599" extrusionOk="0">
                  <a:moveTo>
                    <a:pt x="187" y="0"/>
                  </a:moveTo>
                  <a:cubicBezTo>
                    <a:pt x="157" y="0"/>
                    <a:pt x="123" y="13"/>
                    <a:pt x="84" y="40"/>
                  </a:cubicBezTo>
                  <a:cubicBezTo>
                    <a:pt x="95" y="51"/>
                    <a:pt x="106" y="62"/>
                    <a:pt x="129" y="62"/>
                  </a:cubicBezTo>
                  <a:cubicBezTo>
                    <a:pt x="210" y="109"/>
                    <a:pt x="224" y="190"/>
                    <a:pt x="176" y="308"/>
                  </a:cubicBezTo>
                  <a:cubicBezTo>
                    <a:pt x="160" y="350"/>
                    <a:pt x="141" y="363"/>
                    <a:pt x="121" y="363"/>
                  </a:cubicBezTo>
                  <a:cubicBezTo>
                    <a:pt x="96" y="363"/>
                    <a:pt x="68" y="344"/>
                    <a:pt x="36" y="330"/>
                  </a:cubicBezTo>
                  <a:lnTo>
                    <a:pt x="25" y="341"/>
                  </a:lnTo>
                  <a:cubicBezTo>
                    <a:pt x="25" y="366"/>
                    <a:pt x="25" y="389"/>
                    <a:pt x="14" y="411"/>
                  </a:cubicBezTo>
                  <a:cubicBezTo>
                    <a:pt x="14" y="436"/>
                    <a:pt x="14" y="470"/>
                    <a:pt x="0" y="495"/>
                  </a:cubicBezTo>
                  <a:cubicBezTo>
                    <a:pt x="36" y="517"/>
                    <a:pt x="59" y="540"/>
                    <a:pt x="95" y="565"/>
                  </a:cubicBezTo>
                  <a:cubicBezTo>
                    <a:pt x="117" y="586"/>
                    <a:pt x="140" y="599"/>
                    <a:pt x="165" y="599"/>
                  </a:cubicBezTo>
                  <a:cubicBezTo>
                    <a:pt x="179" y="599"/>
                    <a:pt x="194" y="595"/>
                    <a:pt x="210" y="587"/>
                  </a:cubicBezTo>
                  <a:cubicBezTo>
                    <a:pt x="235" y="576"/>
                    <a:pt x="268" y="565"/>
                    <a:pt x="305" y="551"/>
                  </a:cubicBezTo>
                  <a:cubicBezTo>
                    <a:pt x="397" y="506"/>
                    <a:pt x="433" y="425"/>
                    <a:pt x="386" y="319"/>
                  </a:cubicBezTo>
                  <a:cubicBezTo>
                    <a:pt x="349" y="249"/>
                    <a:pt x="327" y="179"/>
                    <a:pt x="305" y="109"/>
                  </a:cubicBezTo>
                  <a:cubicBezTo>
                    <a:pt x="275" y="36"/>
                    <a:pt x="237" y="0"/>
                    <a:pt x="187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55"/>
            <p:cNvSpPr/>
            <p:nvPr/>
          </p:nvSpPr>
          <p:spPr>
            <a:xfrm>
              <a:off x="7558333" y="4211478"/>
              <a:ext cx="21671" cy="22145"/>
            </a:xfrm>
            <a:custGeom>
              <a:avLst/>
              <a:gdLst/>
              <a:ahLst/>
              <a:cxnLst/>
              <a:rect l="l" t="t" r="r" b="b"/>
              <a:pathLst>
                <a:path w="457" h="467" extrusionOk="0">
                  <a:moveTo>
                    <a:pt x="456" y="0"/>
                  </a:moveTo>
                  <a:cubicBezTo>
                    <a:pt x="328" y="23"/>
                    <a:pt x="224" y="23"/>
                    <a:pt x="107" y="48"/>
                  </a:cubicBezTo>
                  <a:cubicBezTo>
                    <a:pt x="59" y="48"/>
                    <a:pt x="15" y="93"/>
                    <a:pt x="15" y="151"/>
                  </a:cubicBezTo>
                  <a:cubicBezTo>
                    <a:pt x="1" y="257"/>
                    <a:pt x="1" y="372"/>
                    <a:pt x="1" y="467"/>
                  </a:cubicBezTo>
                  <a:cubicBezTo>
                    <a:pt x="85" y="408"/>
                    <a:pt x="166" y="327"/>
                    <a:pt x="269" y="291"/>
                  </a:cubicBezTo>
                  <a:cubicBezTo>
                    <a:pt x="386" y="232"/>
                    <a:pt x="409" y="129"/>
                    <a:pt x="45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55"/>
            <p:cNvSpPr/>
            <p:nvPr/>
          </p:nvSpPr>
          <p:spPr>
            <a:xfrm>
              <a:off x="7537421" y="4169464"/>
              <a:ext cx="12756" cy="31582"/>
            </a:xfrm>
            <a:custGeom>
              <a:avLst/>
              <a:gdLst/>
              <a:ahLst/>
              <a:cxnLst/>
              <a:rect l="l" t="t" r="r" b="b"/>
              <a:pathLst>
                <a:path w="269" h="666" extrusionOk="0">
                  <a:moveTo>
                    <a:pt x="81" y="1"/>
                  </a:moveTo>
                  <a:lnTo>
                    <a:pt x="81" y="1"/>
                  </a:lnTo>
                  <a:cubicBezTo>
                    <a:pt x="23" y="247"/>
                    <a:pt x="0" y="467"/>
                    <a:pt x="188" y="666"/>
                  </a:cubicBezTo>
                  <a:cubicBezTo>
                    <a:pt x="199" y="655"/>
                    <a:pt x="232" y="629"/>
                    <a:pt x="246" y="596"/>
                  </a:cubicBezTo>
                  <a:cubicBezTo>
                    <a:pt x="257" y="560"/>
                    <a:pt x="269" y="515"/>
                    <a:pt x="269" y="467"/>
                  </a:cubicBezTo>
                  <a:cubicBezTo>
                    <a:pt x="257" y="386"/>
                    <a:pt x="221" y="317"/>
                    <a:pt x="210" y="236"/>
                  </a:cubicBezTo>
                  <a:cubicBezTo>
                    <a:pt x="199" y="141"/>
                    <a:pt x="151" y="71"/>
                    <a:pt x="8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55"/>
            <p:cNvSpPr/>
            <p:nvPr/>
          </p:nvSpPr>
          <p:spPr>
            <a:xfrm>
              <a:off x="7548423" y="4241304"/>
              <a:ext cx="34332" cy="13799"/>
            </a:xfrm>
            <a:custGeom>
              <a:avLst/>
              <a:gdLst/>
              <a:ahLst/>
              <a:cxnLst/>
              <a:rect l="l" t="t" r="r" b="b"/>
              <a:pathLst>
                <a:path w="724" h="291" extrusionOk="0">
                  <a:moveTo>
                    <a:pt x="257" y="0"/>
                  </a:moveTo>
                  <a:cubicBezTo>
                    <a:pt x="235" y="0"/>
                    <a:pt x="210" y="0"/>
                    <a:pt x="199" y="11"/>
                  </a:cubicBezTo>
                  <a:cubicBezTo>
                    <a:pt x="129" y="106"/>
                    <a:pt x="70" y="187"/>
                    <a:pt x="0" y="291"/>
                  </a:cubicBezTo>
                  <a:cubicBezTo>
                    <a:pt x="84" y="257"/>
                    <a:pt x="154" y="246"/>
                    <a:pt x="224" y="221"/>
                  </a:cubicBezTo>
                  <a:cubicBezTo>
                    <a:pt x="327" y="198"/>
                    <a:pt x="433" y="176"/>
                    <a:pt x="525" y="151"/>
                  </a:cubicBezTo>
                  <a:cubicBezTo>
                    <a:pt x="607" y="129"/>
                    <a:pt x="676" y="92"/>
                    <a:pt x="724" y="36"/>
                  </a:cubicBezTo>
                  <a:cubicBezTo>
                    <a:pt x="629" y="36"/>
                    <a:pt x="537" y="36"/>
                    <a:pt x="433" y="22"/>
                  </a:cubicBezTo>
                  <a:cubicBezTo>
                    <a:pt x="375" y="22"/>
                    <a:pt x="316" y="0"/>
                    <a:pt x="257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55"/>
            <p:cNvSpPr/>
            <p:nvPr/>
          </p:nvSpPr>
          <p:spPr>
            <a:xfrm>
              <a:off x="7630695" y="4083067"/>
              <a:ext cx="18826" cy="19679"/>
            </a:xfrm>
            <a:custGeom>
              <a:avLst/>
              <a:gdLst/>
              <a:ahLst/>
              <a:cxnLst/>
              <a:rect l="l" t="t" r="r" b="b"/>
              <a:pathLst>
                <a:path w="397" h="415" extrusionOk="0">
                  <a:moveTo>
                    <a:pt x="201" y="1"/>
                  </a:moveTo>
                  <a:cubicBezTo>
                    <a:pt x="181" y="1"/>
                    <a:pt x="160" y="3"/>
                    <a:pt x="140" y="7"/>
                  </a:cubicBezTo>
                  <a:cubicBezTo>
                    <a:pt x="59" y="32"/>
                    <a:pt x="0" y="124"/>
                    <a:pt x="36" y="183"/>
                  </a:cubicBezTo>
                  <a:cubicBezTo>
                    <a:pt x="71" y="189"/>
                    <a:pt x="104" y="189"/>
                    <a:pt x="134" y="189"/>
                  </a:cubicBezTo>
                  <a:cubicBezTo>
                    <a:pt x="164" y="189"/>
                    <a:pt x="193" y="189"/>
                    <a:pt x="221" y="194"/>
                  </a:cubicBezTo>
                  <a:cubicBezTo>
                    <a:pt x="305" y="216"/>
                    <a:pt x="316" y="264"/>
                    <a:pt x="268" y="323"/>
                  </a:cubicBezTo>
                  <a:cubicBezTo>
                    <a:pt x="257" y="356"/>
                    <a:pt x="235" y="381"/>
                    <a:pt x="221" y="415"/>
                  </a:cubicBezTo>
                  <a:cubicBezTo>
                    <a:pt x="338" y="415"/>
                    <a:pt x="375" y="404"/>
                    <a:pt x="397" y="311"/>
                  </a:cubicBezTo>
                  <a:cubicBezTo>
                    <a:pt x="397" y="275"/>
                    <a:pt x="386" y="230"/>
                    <a:pt x="386" y="183"/>
                  </a:cubicBezTo>
                  <a:cubicBezTo>
                    <a:pt x="386" y="49"/>
                    <a:pt x="298" y="1"/>
                    <a:pt x="20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55"/>
            <p:cNvSpPr/>
            <p:nvPr/>
          </p:nvSpPr>
          <p:spPr>
            <a:xfrm>
              <a:off x="7545103" y="4218638"/>
              <a:ext cx="12234" cy="34332"/>
            </a:xfrm>
            <a:custGeom>
              <a:avLst/>
              <a:gdLst/>
              <a:ahLst/>
              <a:cxnLst/>
              <a:rect l="l" t="t" r="r" b="b"/>
              <a:pathLst>
                <a:path w="258" h="724" extrusionOk="0">
                  <a:moveTo>
                    <a:pt x="235" y="0"/>
                  </a:moveTo>
                  <a:lnTo>
                    <a:pt x="235" y="0"/>
                  </a:lnTo>
                  <a:cubicBezTo>
                    <a:pt x="48" y="210"/>
                    <a:pt x="0" y="456"/>
                    <a:pt x="14" y="724"/>
                  </a:cubicBezTo>
                  <a:cubicBezTo>
                    <a:pt x="199" y="500"/>
                    <a:pt x="257" y="327"/>
                    <a:pt x="235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55"/>
            <p:cNvSpPr/>
            <p:nvPr/>
          </p:nvSpPr>
          <p:spPr>
            <a:xfrm>
              <a:off x="7572274" y="4125886"/>
              <a:ext cx="12092" cy="24943"/>
            </a:xfrm>
            <a:custGeom>
              <a:avLst/>
              <a:gdLst/>
              <a:ahLst/>
              <a:cxnLst/>
              <a:rect l="l" t="t" r="r" b="b"/>
              <a:pathLst>
                <a:path w="255" h="526" extrusionOk="0">
                  <a:moveTo>
                    <a:pt x="115" y="1"/>
                  </a:moveTo>
                  <a:cubicBezTo>
                    <a:pt x="81" y="48"/>
                    <a:pt x="56" y="107"/>
                    <a:pt x="45" y="152"/>
                  </a:cubicBezTo>
                  <a:cubicBezTo>
                    <a:pt x="0" y="375"/>
                    <a:pt x="45" y="467"/>
                    <a:pt x="243" y="526"/>
                  </a:cubicBezTo>
                  <a:cubicBezTo>
                    <a:pt x="243" y="431"/>
                    <a:pt x="243" y="350"/>
                    <a:pt x="254" y="258"/>
                  </a:cubicBezTo>
                  <a:cubicBezTo>
                    <a:pt x="254" y="247"/>
                    <a:pt x="254" y="235"/>
                    <a:pt x="243" y="235"/>
                  </a:cubicBezTo>
                  <a:cubicBezTo>
                    <a:pt x="173" y="166"/>
                    <a:pt x="126" y="96"/>
                    <a:pt x="11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55"/>
            <p:cNvSpPr/>
            <p:nvPr/>
          </p:nvSpPr>
          <p:spPr>
            <a:xfrm>
              <a:off x="7610826" y="4135323"/>
              <a:ext cx="17782" cy="25986"/>
            </a:xfrm>
            <a:custGeom>
              <a:avLst/>
              <a:gdLst/>
              <a:ahLst/>
              <a:cxnLst/>
              <a:rect l="l" t="t" r="r" b="b"/>
              <a:pathLst>
                <a:path w="375" h="548" extrusionOk="0">
                  <a:moveTo>
                    <a:pt x="374" y="0"/>
                  </a:moveTo>
                  <a:cubicBezTo>
                    <a:pt x="291" y="0"/>
                    <a:pt x="235" y="22"/>
                    <a:pt x="187" y="70"/>
                  </a:cubicBezTo>
                  <a:cubicBezTo>
                    <a:pt x="117" y="140"/>
                    <a:pt x="70" y="210"/>
                    <a:pt x="11" y="291"/>
                  </a:cubicBezTo>
                  <a:cubicBezTo>
                    <a:pt x="0" y="302"/>
                    <a:pt x="0" y="338"/>
                    <a:pt x="0" y="360"/>
                  </a:cubicBezTo>
                  <a:cubicBezTo>
                    <a:pt x="25" y="419"/>
                    <a:pt x="48" y="489"/>
                    <a:pt x="70" y="548"/>
                  </a:cubicBezTo>
                  <a:lnTo>
                    <a:pt x="95" y="548"/>
                  </a:lnTo>
                  <a:cubicBezTo>
                    <a:pt x="117" y="500"/>
                    <a:pt x="129" y="455"/>
                    <a:pt x="140" y="408"/>
                  </a:cubicBezTo>
                  <a:cubicBezTo>
                    <a:pt x="151" y="349"/>
                    <a:pt x="165" y="291"/>
                    <a:pt x="221" y="257"/>
                  </a:cubicBezTo>
                  <a:cubicBezTo>
                    <a:pt x="246" y="246"/>
                    <a:pt x="268" y="221"/>
                    <a:pt x="268" y="198"/>
                  </a:cubicBezTo>
                  <a:cubicBezTo>
                    <a:pt x="279" y="129"/>
                    <a:pt x="305" y="59"/>
                    <a:pt x="37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55"/>
            <p:cNvSpPr/>
            <p:nvPr/>
          </p:nvSpPr>
          <p:spPr>
            <a:xfrm>
              <a:off x="7586026" y="4130391"/>
              <a:ext cx="14890" cy="19916"/>
            </a:xfrm>
            <a:custGeom>
              <a:avLst/>
              <a:gdLst/>
              <a:ahLst/>
              <a:cxnLst/>
              <a:rect l="l" t="t" r="r" b="b"/>
              <a:pathLst>
                <a:path w="314" h="420" extrusionOk="0">
                  <a:moveTo>
                    <a:pt x="314" y="1"/>
                  </a:moveTo>
                  <a:lnTo>
                    <a:pt x="314" y="1"/>
                  </a:lnTo>
                  <a:cubicBezTo>
                    <a:pt x="233" y="34"/>
                    <a:pt x="174" y="45"/>
                    <a:pt x="104" y="71"/>
                  </a:cubicBezTo>
                  <a:cubicBezTo>
                    <a:pt x="45" y="93"/>
                    <a:pt x="12" y="140"/>
                    <a:pt x="12" y="210"/>
                  </a:cubicBezTo>
                  <a:cubicBezTo>
                    <a:pt x="12" y="266"/>
                    <a:pt x="1" y="336"/>
                    <a:pt x="1" y="420"/>
                  </a:cubicBezTo>
                  <a:cubicBezTo>
                    <a:pt x="82" y="372"/>
                    <a:pt x="152" y="325"/>
                    <a:pt x="210" y="291"/>
                  </a:cubicBezTo>
                  <a:cubicBezTo>
                    <a:pt x="233" y="280"/>
                    <a:pt x="255" y="266"/>
                    <a:pt x="255" y="244"/>
                  </a:cubicBezTo>
                  <a:cubicBezTo>
                    <a:pt x="280" y="174"/>
                    <a:pt x="302" y="93"/>
                    <a:pt x="31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55"/>
            <p:cNvSpPr/>
            <p:nvPr/>
          </p:nvSpPr>
          <p:spPr>
            <a:xfrm>
              <a:off x="7621258" y="4144048"/>
              <a:ext cx="21671" cy="13420"/>
            </a:xfrm>
            <a:custGeom>
              <a:avLst/>
              <a:gdLst/>
              <a:ahLst/>
              <a:cxnLst/>
              <a:rect l="l" t="t" r="r" b="b"/>
              <a:pathLst>
                <a:path w="457" h="283" extrusionOk="0">
                  <a:moveTo>
                    <a:pt x="130" y="0"/>
                  </a:moveTo>
                  <a:cubicBezTo>
                    <a:pt x="114" y="0"/>
                    <a:pt x="103" y="14"/>
                    <a:pt x="96" y="48"/>
                  </a:cubicBezTo>
                  <a:cubicBezTo>
                    <a:pt x="85" y="73"/>
                    <a:pt x="59" y="95"/>
                    <a:pt x="37" y="118"/>
                  </a:cubicBezTo>
                  <a:cubicBezTo>
                    <a:pt x="26" y="143"/>
                    <a:pt x="1" y="154"/>
                    <a:pt x="1" y="154"/>
                  </a:cubicBezTo>
                  <a:cubicBezTo>
                    <a:pt x="59" y="188"/>
                    <a:pt x="107" y="213"/>
                    <a:pt x="166" y="235"/>
                  </a:cubicBezTo>
                  <a:cubicBezTo>
                    <a:pt x="177" y="246"/>
                    <a:pt x="188" y="257"/>
                    <a:pt x="210" y="257"/>
                  </a:cubicBezTo>
                  <a:cubicBezTo>
                    <a:pt x="269" y="257"/>
                    <a:pt x="339" y="271"/>
                    <a:pt x="409" y="283"/>
                  </a:cubicBezTo>
                  <a:cubicBezTo>
                    <a:pt x="456" y="188"/>
                    <a:pt x="445" y="118"/>
                    <a:pt x="364" y="95"/>
                  </a:cubicBezTo>
                  <a:cubicBezTo>
                    <a:pt x="294" y="84"/>
                    <a:pt x="235" y="48"/>
                    <a:pt x="166" y="14"/>
                  </a:cubicBezTo>
                  <a:cubicBezTo>
                    <a:pt x="152" y="6"/>
                    <a:pt x="140" y="0"/>
                    <a:pt x="13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55"/>
            <p:cNvSpPr/>
            <p:nvPr/>
          </p:nvSpPr>
          <p:spPr>
            <a:xfrm>
              <a:off x="7609735" y="4093689"/>
              <a:ext cx="17688" cy="22856"/>
            </a:xfrm>
            <a:custGeom>
              <a:avLst/>
              <a:gdLst/>
              <a:ahLst/>
              <a:cxnLst/>
              <a:rect l="l" t="t" r="r" b="b"/>
              <a:pathLst>
                <a:path w="373" h="482" extrusionOk="0">
                  <a:moveTo>
                    <a:pt x="82" y="1"/>
                  </a:moveTo>
                  <a:cubicBezTo>
                    <a:pt x="63" y="1"/>
                    <a:pt x="44" y="10"/>
                    <a:pt x="34" y="18"/>
                  </a:cubicBezTo>
                  <a:cubicBezTo>
                    <a:pt x="1" y="62"/>
                    <a:pt x="12" y="121"/>
                    <a:pt x="34" y="168"/>
                  </a:cubicBezTo>
                  <a:cubicBezTo>
                    <a:pt x="48" y="216"/>
                    <a:pt x="71" y="261"/>
                    <a:pt x="129" y="261"/>
                  </a:cubicBezTo>
                  <a:cubicBezTo>
                    <a:pt x="139" y="257"/>
                    <a:pt x="150" y="256"/>
                    <a:pt x="162" y="256"/>
                  </a:cubicBezTo>
                  <a:cubicBezTo>
                    <a:pt x="189" y="256"/>
                    <a:pt x="220" y="264"/>
                    <a:pt x="244" y="272"/>
                  </a:cubicBezTo>
                  <a:cubicBezTo>
                    <a:pt x="258" y="286"/>
                    <a:pt x="280" y="297"/>
                    <a:pt x="291" y="319"/>
                  </a:cubicBezTo>
                  <a:cubicBezTo>
                    <a:pt x="291" y="331"/>
                    <a:pt x="269" y="356"/>
                    <a:pt x="258" y="367"/>
                  </a:cubicBezTo>
                  <a:cubicBezTo>
                    <a:pt x="221" y="389"/>
                    <a:pt x="174" y="412"/>
                    <a:pt x="140" y="426"/>
                  </a:cubicBezTo>
                  <a:cubicBezTo>
                    <a:pt x="152" y="448"/>
                    <a:pt x="174" y="459"/>
                    <a:pt x="188" y="481"/>
                  </a:cubicBezTo>
                  <a:cubicBezTo>
                    <a:pt x="280" y="400"/>
                    <a:pt x="361" y="331"/>
                    <a:pt x="372" y="191"/>
                  </a:cubicBezTo>
                  <a:cubicBezTo>
                    <a:pt x="258" y="191"/>
                    <a:pt x="199" y="110"/>
                    <a:pt x="140" y="29"/>
                  </a:cubicBezTo>
                  <a:cubicBezTo>
                    <a:pt x="129" y="18"/>
                    <a:pt x="118" y="6"/>
                    <a:pt x="104" y="6"/>
                  </a:cubicBezTo>
                  <a:cubicBezTo>
                    <a:pt x="97" y="2"/>
                    <a:pt x="90" y="1"/>
                    <a:pt x="82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55"/>
            <p:cNvSpPr/>
            <p:nvPr/>
          </p:nvSpPr>
          <p:spPr>
            <a:xfrm>
              <a:off x="7622444" y="4094068"/>
              <a:ext cx="19395" cy="23663"/>
            </a:xfrm>
            <a:custGeom>
              <a:avLst/>
              <a:gdLst/>
              <a:ahLst/>
              <a:cxnLst/>
              <a:rect l="l" t="t" r="r" b="b"/>
              <a:pathLst>
                <a:path w="409" h="499" extrusionOk="0">
                  <a:moveTo>
                    <a:pt x="310" y="1"/>
                  </a:moveTo>
                  <a:cubicBezTo>
                    <a:pt x="258" y="1"/>
                    <a:pt x="221" y="35"/>
                    <a:pt x="199" y="102"/>
                  </a:cubicBezTo>
                  <a:cubicBezTo>
                    <a:pt x="163" y="242"/>
                    <a:pt x="129" y="392"/>
                    <a:pt x="1" y="487"/>
                  </a:cubicBezTo>
                  <a:lnTo>
                    <a:pt x="1" y="499"/>
                  </a:lnTo>
                  <a:cubicBezTo>
                    <a:pt x="141" y="440"/>
                    <a:pt x="280" y="392"/>
                    <a:pt x="303" y="230"/>
                  </a:cubicBezTo>
                  <a:lnTo>
                    <a:pt x="314" y="219"/>
                  </a:lnTo>
                  <a:cubicBezTo>
                    <a:pt x="339" y="160"/>
                    <a:pt x="373" y="91"/>
                    <a:pt x="409" y="32"/>
                  </a:cubicBezTo>
                  <a:cubicBezTo>
                    <a:pt x="371" y="11"/>
                    <a:pt x="338" y="1"/>
                    <a:pt x="31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55"/>
            <p:cNvSpPr/>
            <p:nvPr/>
          </p:nvSpPr>
          <p:spPr>
            <a:xfrm>
              <a:off x="7626285" y="4105496"/>
              <a:ext cx="25512" cy="13562"/>
            </a:xfrm>
            <a:custGeom>
              <a:avLst/>
              <a:gdLst/>
              <a:ahLst/>
              <a:cxnLst/>
              <a:rect l="l" t="t" r="r" b="b"/>
              <a:pathLst>
                <a:path w="538" h="286" extrusionOk="0">
                  <a:moveTo>
                    <a:pt x="537" y="1"/>
                  </a:moveTo>
                  <a:cubicBezTo>
                    <a:pt x="468" y="1"/>
                    <a:pt x="409" y="1"/>
                    <a:pt x="339" y="12"/>
                  </a:cubicBezTo>
                  <a:cubicBezTo>
                    <a:pt x="303" y="12"/>
                    <a:pt x="269" y="37"/>
                    <a:pt x="258" y="70"/>
                  </a:cubicBezTo>
                  <a:cubicBezTo>
                    <a:pt x="244" y="151"/>
                    <a:pt x="188" y="199"/>
                    <a:pt x="129" y="221"/>
                  </a:cubicBezTo>
                  <a:cubicBezTo>
                    <a:pt x="82" y="232"/>
                    <a:pt x="48" y="258"/>
                    <a:pt x="1" y="280"/>
                  </a:cubicBezTo>
                  <a:cubicBezTo>
                    <a:pt x="22" y="283"/>
                    <a:pt x="42" y="285"/>
                    <a:pt x="61" y="285"/>
                  </a:cubicBezTo>
                  <a:cubicBezTo>
                    <a:pt x="163" y="285"/>
                    <a:pt x="248" y="242"/>
                    <a:pt x="328" y="221"/>
                  </a:cubicBezTo>
                  <a:cubicBezTo>
                    <a:pt x="442" y="188"/>
                    <a:pt x="490" y="107"/>
                    <a:pt x="537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55"/>
            <p:cNvSpPr/>
            <p:nvPr/>
          </p:nvSpPr>
          <p:spPr>
            <a:xfrm>
              <a:off x="7578866" y="4110522"/>
              <a:ext cx="14368" cy="22572"/>
            </a:xfrm>
            <a:custGeom>
              <a:avLst/>
              <a:gdLst/>
              <a:ahLst/>
              <a:cxnLst/>
              <a:rect l="l" t="t" r="r" b="b"/>
              <a:pathLst>
                <a:path w="303" h="476" extrusionOk="0">
                  <a:moveTo>
                    <a:pt x="303" y="1"/>
                  </a:moveTo>
                  <a:lnTo>
                    <a:pt x="303" y="1"/>
                  </a:lnTo>
                  <a:cubicBezTo>
                    <a:pt x="233" y="45"/>
                    <a:pt x="163" y="82"/>
                    <a:pt x="104" y="140"/>
                  </a:cubicBezTo>
                  <a:cubicBezTo>
                    <a:pt x="1" y="233"/>
                    <a:pt x="12" y="383"/>
                    <a:pt x="104" y="476"/>
                  </a:cubicBezTo>
                  <a:cubicBezTo>
                    <a:pt x="152" y="383"/>
                    <a:pt x="185" y="291"/>
                    <a:pt x="244" y="210"/>
                  </a:cubicBezTo>
                  <a:cubicBezTo>
                    <a:pt x="291" y="140"/>
                    <a:pt x="291" y="82"/>
                    <a:pt x="303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55"/>
            <p:cNvSpPr/>
            <p:nvPr/>
          </p:nvSpPr>
          <p:spPr>
            <a:xfrm>
              <a:off x="7587638" y="4119153"/>
              <a:ext cx="17119" cy="12898"/>
            </a:xfrm>
            <a:custGeom>
              <a:avLst/>
              <a:gdLst/>
              <a:ahLst/>
              <a:cxnLst/>
              <a:rect l="l" t="t" r="r" b="b"/>
              <a:pathLst>
                <a:path w="361" h="272" extrusionOk="0">
                  <a:moveTo>
                    <a:pt x="205" y="0"/>
                  </a:moveTo>
                  <a:cubicBezTo>
                    <a:pt x="182" y="0"/>
                    <a:pt x="158" y="3"/>
                    <a:pt x="140" y="14"/>
                  </a:cubicBezTo>
                  <a:cubicBezTo>
                    <a:pt x="59" y="73"/>
                    <a:pt x="25" y="168"/>
                    <a:pt x="0" y="271"/>
                  </a:cubicBezTo>
                  <a:cubicBezTo>
                    <a:pt x="59" y="249"/>
                    <a:pt x="118" y="224"/>
                    <a:pt x="165" y="224"/>
                  </a:cubicBezTo>
                  <a:cubicBezTo>
                    <a:pt x="280" y="201"/>
                    <a:pt x="338" y="143"/>
                    <a:pt x="361" y="28"/>
                  </a:cubicBezTo>
                  <a:cubicBezTo>
                    <a:pt x="338" y="28"/>
                    <a:pt x="305" y="3"/>
                    <a:pt x="268" y="3"/>
                  </a:cubicBezTo>
                  <a:cubicBezTo>
                    <a:pt x="252" y="3"/>
                    <a:pt x="229" y="0"/>
                    <a:pt x="205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55"/>
            <p:cNvSpPr/>
            <p:nvPr/>
          </p:nvSpPr>
          <p:spPr>
            <a:xfrm>
              <a:off x="7578866" y="4210434"/>
              <a:ext cx="20485" cy="11570"/>
            </a:xfrm>
            <a:custGeom>
              <a:avLst/>
              <a:gdLst/>
              <a:ahLst/>
              <a:cxnLst/>
              <a:rect l="l" t="t" r="r" b="b"/>
              <a:pathLst>
                <a:path w="432" h="244" extrusionOk="0">
                  <a:moveTo>
                    <a:pt x="431" y="0"/>
                  </a:moveTo>
                  <a:lnTo>
                    <a:pt x="431" y="0"/>
                  </a:lnTo>
                  <a:cubicBezTo>
                    <a:pt x="314" y="11"/>
                    <a:pt x="210" y="22"/>
                    <a:pt x="93" y="34"/>
                  </a:cubicBezTo>
                  <a:cubicBezTo>
                    <a:pt x="82" y="34"/>
                    <a:pt x="71" y="59"/>
                    <a:pt x="71" y="70"/>
                  </a:cubicBezTo>
                  <a:cubicBezTo>
                    <a:pt x="46" y="129"/>
                    <a:pt x="23" y="184"/>
                    <a:pt x="1" y="243"/>
                  </a:cubicBezTo>
                  <a:cubicBezTo>
                    <a:pt x="23" y="243"/>
                    <a:pt x="46" y="243"/>
                    <a:pt x="71" y="232"/>
                  </a:cubicBezTo>
                  <a:cubicBezTo>
                    <a:pt x="152" y="198"/>
                    <a:pt x="233" y="162"/>
                    <a:pt x="314" y="140"/>
                  </a:cubicBezTo>
                  <a:cubicBezTo>
                    <a:pt x="384" y="115"/>
                    <a:pt x="406" y="70"/>
                    <a:pt x="43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55"/>
            <p:cNvSpPr/>
            <p:nvPr/>
          </p:nvSpPr>
          <p:spPr>
            <a:xfrm>
              <a:off x="7582707" y="4219491"/>
              <a:ext cx="21529" cy="9010"/>
            </a:xfrm>
            <a:custGeom>
              <a:avLst/>
              <a:gdLst/>
              <a:ahLst/>
              <a:cxnLst/>
              <a:rect l="l" t="t" r="r" b="b"/>
              <a:pathLst>
                <a:path w="454" h="190" extrusionOk="0">
                  <a:moveTo>
                    <a:pt x="274" y="1"/>
                  </a:moveTo>
                  <a:cubicBezTo>
                    <a:pt x="259" y="1"/>
                    <a:pt x="245" y="3"/>
                    <a:pt x="233" y="7"/>
                  </a:cubicBezTo>
                  <a:cubicBezTo>
                    <a:pt x="152" y="41"/>
                    <a:pt x="71" y="63"/>
                    <a:pt x="1" y="100"/>
                  </a:cubicBezTo>
                  <a:cubicBezTo>
                    <a:pt x="67" y="160"/>
                    <a:pt x="150" y="189"/>
                    <a:pt x="233" y="189"/>
                  </a:cubicBezTo>
                  <a:cubicBezTo>
                    <a:pt x="312" y="189"/>
                    <a:pt x="391" y="163"/>
                    <a:pt x="453" y="111"/>
                  </a:cubicBezTo>
                  <a:cubicBezTo>
                    <a:pt x="417" y="45"/>
                    <a:pt x="339" y="1"/>
                    <a:pt x="27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55"/>
            <p:cNvSpPr/>
            <p:nvPr/>
          </p:nvSpPr>
          <p:spPr>
            <a:xfrm>
              <a:off x="7533059" y="4206356"/>
              <a:ext cx="16597" cy="15649"/>
            </a:xfrm>
            <a:custGeom>
              <a:avLst/>
              <a:gdLst/>
              <a:ahLst/>
              <a:cxnLst/>
              <a:rect l="l" t="t" r="r" b="b"/>
              <a:pathLst>
                <a:path w="350" h="330" extrusionOk="0">
                  <a:moveTo>
                    <a:pt x="204" y="0"/>
                  </a:moveTo>
                  <a:cubicBezTo>
                    <a:pt x="191" y="0"/>
                    <a:pt x="177" y="6"/>
                    <a:pt x="162" y="16"/>
                  </a:cubicBezTo>
                  <a:cubicBezTo>
                    <a:pt x="104" y="50"/>
                    <a:pt x="59" y="86"/>
                    <a:pt x="0" y="120"/>
                  </a:cubicBezTo>
                  <a:cubicBezTo>
                    <a:pt x="115" y="189"/>
                    <a:pt x="221" y="259"/>
                    <a:pt x="338" y="329"/>
                  </a:cubicBezTo>
                  <a:cubicBezTo>
                    <a:pt x="349" y="237"/>
                    <a:pt x="291" y="145"/>
                    <a:pt x="254" y="50"/>
                  </a:cubicBezTo>
                  <a:cubicBezTo>
                    <a:pt x="241" y="14"/>
                    <a:pt x="223" y="0"/>
                    <a:pt x="204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55"/>
            <p:cNvSpPr/>
            <p:nvPr/>
          </p:nvSpPr>
          <p:spPr>
            <a:xfrm>
              <a:off x="7619172" y="4155191"/>
              <a:ext cx="14321" cy="13847"/>
            </a:xfrm>
            <a:custGeom>
              <a:avLst/>
              <a:gdLst/>
              <a:ahLst/>
              <a:cxnLst/>
              <a:rect l="l" t="t" r="r" b="b"/>
              <a:pathLst>
                <a:path w="302" h="292" extrusionOk="0">
                  <a:moveTo>
                    <a:pt x="70" y="1"/>
                  </a:moveTo>
                  <a:cubicBezTo>
                    <a:pt x="36" y="1"/>
                    <a:pt x="14" y="30"/>
                    <a:pt x="0" y="92"/>
                  </a:cubicBezTo>
                  <a:cubicBezTo>
                    <a:pt x="0" y="106"/>
                    <a:pt x="22" y="129"/>
                    <a:pt x="34" y="151"/>
                  </a:cubicBezTo>
                  <a:cubicBezTo>
                    <a:pt x="59" y="187"/>
                    <a:pt x="81" y="221"/>
                    <a:pt x="103" y="257"/>
                  </a:cubicBezTo>
                  <a:cubicBezTo>
                    <a:pt x="120" y="279"/>
                    <a:pt x="135" y="291"/>
                    <a:pt x="152" y="291"/>
                  </a:cubicBezTo>
                  <a:cubicBezTo>
                    <a:pt x="162" y="291"/>
                    <a:pt x="173" y="287"/>
                    <a:pt x="184" y="279"/>
                  </a:cubicBezTo>
                  <a:cubicBezTo>
                    <a:pt x="279" y="221"/>
                    <a:pt x="302" y="198"/>
                    <a:pt x="279" y="106"/>
                  </a:cubicBezTo>
                  <a:cubicBezTo>
                    <a:pt x="232" y="81"/>
                    <a:pt x="184" y="70"/>
                    <a:pt x="151" y="36"/>
                  </a:cubicBezTo>
                  <a:cubicBezTo>
                    <a:pt x="119" y="13"/>
                    <a:pt x="92" y="1"/>
                    <a:pt x="7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55"/>
            <p:cNvSpPr/>
            <p:nvPr/>
          </p:nvSpPr>
          <p:spPr>
            <a:xfrm>
              <a:off x="7499391" y="4158463"/>
              <a:ext cx="19253" cy="13847"/>
            </a:xfrm>
            <a:custGeom>
              <a:avLst/>
              <a:gdLst/>
              <a:ahLst/>
              <a:cxnLst/>
              <a:rect l="l" t="t" r="r" b="b"/>
              <a:pathLst>
                <a:path w="406" h="292" extrusionOk="0">
                  <a:moveTo>
                    <a:pt x="1" y="1"/>
                  </a:moveTo>
                  <a:lnTo>
                    <a:pt x="1" y="1"/>
                  </a:lnTo>
                  <a:cubicBezTo>
                    <a:pt x="82" y="118"/>
                    <a:pt x="266" y="258"/>
                    <a:pt x="406" y="292"/>
                  </a:cubicBezTo>
                  <a:cubicBezTo>
                    <a:pt x="406" y="269"/>
                    <a:pt x="383" y="247"/>
                    <a:pt x="395" y="222"/>
                  </a:cubicBezTo>
                  <a:cubicBezTo>
                    <a:pt x="395" y="82"/>
                    <a:pt x="325" y="48"/>
                    <a:pt x="196" y="37"/>
                  </a:cubicBezTo>
                  <a:cubicBezTo>
                    <a:pt x="126" y="37"/>
                    <a:pt x="70" y="12"/>
                    <a:pt x="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55"/>
            <p:cNvSpPr/>
            <p:nvPr/>
          </p:nvSpPr>
          <p:spPr>
            <a:xfrm>
              <a:off x="7626854" y="4132525"/>
              <a:ext cx="20960" cy="11001"/>
            </a:xfrm>
            <a:custGeom>
              <a:avLst/>
              <a:gdLst/>
              <a:ahLst/>
              <a:cxnLst/>
              <a:rect l="l" t="t" r="r" b="b"/>
              <a:pathLst>
                <a:path w="442" h="232" extrusionOk="0">
                  <a:moveTo>
                    <a:pt x="338" y="0"/>
                  </a:moveTo>
                  <a:cubicBezTo>
                    <a:pt x="232" y="59"/>
                    <a:pt x="106" y="95"/>
                    <a:pt x="0" y="176"/>
                  </a:cubicBezTo>
                  <a:cubicBezTo>
                    <a:pt x="48" y="199"/>
                    <a:pt x="81" y="210"/>
                    <a:pt x="117" y="221"/>
                  </a:cubicBezTo>
                  <a:cubicBezTo>
                    <a:pt x="129" y="228"/>
                    <a:pt x="140" y="232"/>
                    <a:pt x="151" y="232"/>
                  </a:cubicBezTo>
                  <a:cubicBezTo>
                    <a:pt x="163" y="232"/>
                    <a:pt x="175" y="228"/>
                    <a:pt x="187" y="221"/>
                  </a:cubicBezTo>
                  <a:cubicBezTo>
                    <a:pt x="302" y="199"/>
                    <a:pt x="349" y="107"/>
                    <a:pt x="442" y="26"/>
                  </a:cubicBezTo>
                  <a:cubicBezTo>
                    <a:pt x="397" y="12"/>
                    <a:pt x="361" y="0"/>
                    <a:pt x="33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55"/>
            <p:cNvSpPr/>
            <p:nvPr/>
          </p:nvSpPr>
          <p:spPr>
            <a:xfrm>
              <a:off x="7619172" y="4085627"/>
              <a:ext cx="13278" cy="14368"/>
            </a:xfrm>
            <a:custGeom>
              <a:avLst/>
              <a:gdLst/>
              <a:ahLst/>
              <a:cxnLst/>
              <a:rect l="l" t="t" r="r" b="b"/>
              <a:pathLst>
                <a:path w="280" h="303" extrusionOk="0">
                  <a:moveTo>
                    <a:pt x="184" y="0"/>
                  </a:moveTo>
                  <a:lnTo>
                    <a:pt x="184" y="0"/>
                  </a:lnTo>
                  <a:cubicBezTo>
                    <a:pt x="92" y="23"/>
                    <a:pt x="0" y="129"/>
                    <a:pt x="11" y="199"/>
                  </a:cubicBezTo>
                  <a:cubicBezTo>
                    <a:pt x="34" y="280"/>
                    <a:pt x="115" y="291"/>
                    <a:pt x="184" y="302"/>
                  </a:cubicBezTo>
                  <a:lnTo>
                    <a:pt x="198" y="302"/>
                  </a:lnTo>
                  <a:cubicBezTo>
                    <a:pt x="279" y="199"/>
                    <a:pt x="173" y="107"/>
                    <a:pt x="18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55"/>
            <p:cNvSpPr/>
            <p:nvPr/>
          </p:nvSpPr>
          <p:spPr>
            <a:xfrm>
              <a:off x="7584840" y="4146940"/>
              <a:ext cx="12756" cy="15981"/>
            </a:xfrm>
            <a:custGeom>
              <a:avLst/>
              <a:gdLst/>
              <a:ahLst/>
              <a:cxnLst/>
              <a:rect l="l" t="t" r="r" b="b"/>
              <a:pathLst>
                <a:path w="269" h="337" extrusionOk="0">
                  <a:moveTo>
                    <a:pt x="269" y="1"/>
                  </a:moveTo>
                  <a:lnTo>
                    <a:pt x="269" y="1"/>
                  </a:lnTo>
                  <a:cubicBezTo>
                    <a:pt x="118" y="34"/>
                    <a:pt x="15" y="163"/>
                    <a:pt x="1" y="336"/>
                  </a:cubicBezTo>
                  <a:cubicBezTo>
                    <a:pt x="177" y="291"/>
                    <a:pt x="224" y="152"/>
                    <a:pt x="26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55"/>
            <p:cNvSpPr/>
            <p:nvPr/>
          </p:nvSpPr>
          <p:spPr>
            <a:xfrm>
              <a:off x="7574930" y="4150781"/>
              <a:ext cx="9437" cy="22714"/>
            </a:xfrm>
            <a:custGeom>
              <a:avLst/>
              <a:gdLst/>
              <a:ahLst/>
              <a:cxnLst/>
              <a:rect l="l" t="t" r="r" b="b"/>
              <a:pathLst>
                <a:path w="199" h="479" extrusionOk="0">
                  <a:moveTo>
                    <a:pt x="48" y="1"/>
                  </a:moveTo>
                  <a:cubicBezTo>
                    <a:pt x="48" y="1"/>
                    <a:pt x="36" y="1"/>
                    <a:pt x="36" y="12"/>
                  </a:cubicBezTo>
                  <a:cubicBezTo>
                    <a:pt x="129" y="152"/>
                    <a:pt x="0" y="303"/>
                    <a:pt x="48" y="479"/>
                  </a:cubicBezTo>
                  <a:cubicBezTo>
                    <a:pt x="84" y="420"/>
                    <a:pt x="106" y="384"/>
                    <a:pt x="117" y="350"/>
                  </a:cubicBezTo>
                  <a:cubicBezTo>
                    <a:pt x="140" y="291"/>
                    <a:pt x="154" y="233"/>
                    <a:pt x="165" y="174"/>
                  </a:cubicBezTo>
                  <a:cubicBezTo>
                    <a:pt x="198" y="82"/>
                    <a:pt x="198" y="71"/>
                    <a:pt x="95" y="23"/>
                  </a:cubicBezTo>
                  <a:cubicBezTo>
                    <a:pt x="84" y="12"/>
                    <a:pt x="70" y="12"/>
                    <a:pt x="48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55"/>
            <p:cNvSpPr/>
            <p:nvPr/>
          </p:nvSpPr>
          <p:spPr>
            <a:xfrm>
              <a:off x="7497163" y="4161261"/>
              <a:ext cx="16075" cy="13278"/>
            </a:xfrm>
            <a:custGeom>
              <a:avLst/>
              <a:gdLst/>
              <a:ahLst/>
              <a:cxnLst/>
              <a:rect l="l" t="t" r="r" b="b"/>
              <a:pathLst>
                <a:path w="339" h="280" extrusionOk="0">
                  <a:moveTo>
                    <a:pt x="0" y="1"/>
                  </a:moveTo>
                  <a:lnTo>
                    <a:pt x="0" y="1"/>
                  </a:lnTo>
                  <a:cubicBezTo>
                    <a:pt x="22" y="82"/>
                    <a:pt x="48" y="163"/>
                    <a:pt x="70" y="233"/>
                  </a:cubicBezTo>
                  <a:cubicBezTo>
                    <a:pt x="81" y="244"/>
                    <a:pt x="92" y="269"/>
                    <a:pt x="104" y="269"/>
                  </a:cubicBezTo>
                  <a:cubicBezTo>
                    <a:pt x="138" y="274"/>
                    <a:pt x="177" y="280"/>
                    <a:pt x="217" y="280"/>
                  </a:cubicBezTo>
                  <a:cubicBezTo>
                    <a:pt x="256" y="280"/>
                    <a:pt x="298" y="274"/>
                    <a:pt x="338" y="258"/>
                  </a:cubicBezTo>
                  <a:cubicBezTo>
                    <a:pt x="221" y="174"/>
                    <a:pt x="117" y="93"/>
                    <a:pt x="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55"/>
            <p:cNvSpPr/>
            <p:nvPr/>
          </p:nvSpPr>
          <p:spPr>
            <a:xfrm>
              <a:off x="7546289" y="4199291"/>
              <a:ext cx="7208" cy="16597"/>
            </a:xfrm>
            <a:custGeom>
              <a:avLst/>
              <a:gdLst/>
              <a:ahLst/>
              <a:cxnLst/>
              <a:rect l="l" t="t" r="r" b="b"/>
              <a:pathLst>
                <a:path w="152" h="350" extrusionOk="0">
                  <a:moveTo>
                    <a:pt x="115" y="0"/>
                  </a:moveTo>
                  <a:cubicBezTo>
                    <a:pt x="1" y="84"/>
                    <a:pt x="1" y="165"/>
                    <a:pt x="115" y="350"/>
                  </a:cubicBezTo>
                  <a:cubicBezTo>
                    <a:pt x="151" y="235"/>
                    <a:pt x="151" y="118"/>
                    <a:pt x="115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55"/>
            <p:cNvSpPr/>
            <p:nvPr/>
          </p:nvSpPr>
          <p:spPr>
            <a:xfrm>
              <a:off x="7595984" y="4108389"/>
              <a:ext cx="14321" cy="6544"/>
            </a:xfrm>
            <a:custGeom>
              <a:avLst/>
              <a:gdLst/>
              <a:ahLst/>
              <a:cxnLst/>
              <a:rect l="l" t="t" r="r" b="b"/>
              <a:pathLst>
                <a:path w="302" h="138" extrusionOk="0">
                  <a:moveTo>
                    <a:pt x="213" y="1"/>
                  </a:moveTo>
                  <a:cubicBezTo>
                    <a:pt x="182" y="1"/>
                    <a:pt x="150" y="4"/>
                    <a:pt x="115" y="9"/>
                  </a:cubicBezTo>
                  <a:cubicBezTo>
                    <a:pt x="11" y="9"/>
                    <a:pt x="0" y="32"/>
                    <a:pt x="0" y="138"/>
                  </a:cubicBezTo>
                  <a:cubicBezTo>
                    <a:pt x="92" y="90"/>
                    <a:pt x="199" y="57"/>
                    <a:pt x="302" y="9"/>
                  </a:cubicBezTo>
                  <a:cubicBezTo>
                    <a:pt x="273" y="4"/>
                    <a:pt x="243" y="1"/>
                    <a:pt x="213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55"/>
            <p:cNvSpPr/>
            <p:nvPr/>
          </p:nvSpPr>
          <p:spPr>
            <a:xfrm>
              <a:off x="7600346" y="4210672"/>
              <a:ext cx="12756" cy="5216"/>
            </a:xfrm>
            <a:custGeom>
              <a:avLst/>
              <a:gdLst/>
              <a:ahLst/>
              <a:cxnLst/>
              <a:rect l="l" t="t" r="r" b="b"/>
              <a:pathLst>
                <a:path w="269" h="110" extrusionOk="0">
                  <a:moveTo>
                    <a:pt x="62" y="1"/>
                  </a:moveTo>
                  <a:cubicBezTo>
                    <a:pt x="27" y="1"/>
                    <a:pt x="16" y="28"/>
                    <a:pt x="0" y="98"/>
                  </a:cubicBezTo>
                  <a:cubicBezTo>
                    <a:pt x="93" y="98"/>
                    <a:pt x="176" y="98"/>
                    <a:pt x="269" y="110"/>
                  </a:cubicBezTo>
                  <a:lnTo>
                    <a:pt x="269" y="87"/>
                  </a:lnTo>
                  <a:cubicBezTo>
                    <a:pt x="221" y="65"/>
                    <a:pt x="176" y="40"/>
                    <a:pt x="129" y="17"/>
                  </a:cubicBezTo>
                  <a:cubicBezTo>
                    <a:pt x="99" y="7"/>
                    <a:pt x="78" y="1"/>
                    <a:pt x="62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55"/>
            <p:cNvSpPr/>
            <p:nvPr/>
          </p:nvSpPr>
          <p:spPr>
            <a:xfrm>
              <a:off x="7599303" y="4111044"/>
              <a:ext cx="14321" cy="6639"/>
            </a:xfrm>
            <a:custGeom>
              <a:avLst/>
              <a:gdLst/>
              <a:ahLst/>
              <a:cxnLst/>
              <a:rect l="l" t="t" r="r" b="b"/>
              <a:pathLst>
                <a:path w="302" h="140" extrusionOk="0">
                  <a:moveTo>
                    <a:pt x="302" y="1"/>
                  </a:moveTo>
                  <a:cubicBezTo>
                    <a:pt x="210" y="23"/>
                    <a:pt x="103" y="60"/>
                    <a:pt x="0" y="93"/>
                  </a:cubicBezTo>
                  <a:cubicBezTo>
                    <a:pt x="0" y="104"/>
                    <a:pt x="11" y="115"/>
                    <a:pt x="11" y="129"/>
                  </a:cubicBezTo>
                  <a:cubicBezTo>
                    <a:pt x="50" y="129"/>
                    <a:pt x="89" y="139"/>
                    <a:pt x="124" y="139"/>
                  </a:cubicBezTo>
                  <a:cubicBezTo>
                    <a:pt x="142" y="139"/>
                    <a:pt x="158" y="137"/>
                    <a:pt x="173" y="129"/>
                  </a:cubicBezTo>
                  <a:cubicBezTo>
                    <a:pt x="232" y="104"/>
                    <a:pt x="254" y="46"/>
                    <a:pt x="302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55"/>
            <p:cNvSpPr/>
            <p:nvPr/>
          </p:nvSpPr>
          <p:spPr>
            <a:xfrm>
              <a:off x="7602053" y="4217547"/>
              <a:ext cx="12661" cy="5643"/>
            </a:xfrm>
            <a:custGeom>
              <a:avLst/>
              <a:gdLst/>
              <a:ahLst/>
              <a:cxnLst/>
              <a:rect l="l" t="t" r="r" b="b"/>
              <a:pathLst>
                <a:path w="267" h="119" extrusionOk="0">
                  <a:moveTo>
                    <a:pt x="1" y="1"/>
                  </a:moveTo>
                  <a:lnTo>
                    <a:pt x="1" y="12"/>
                  </a:lnTo>
                  <a:cubicBezTo>
                    <a:pt x="23" y="48"/>
                    <a:pt x="57" y="71"/>
                    <a:pt x="93" y="104"/>
                  </a:cubicBezTo>
                  <a:cubicBezTo>
                    <a:pt x="104" y="118"/>
                    <a:pt x="115" y="118"/>
                    <a:pt x="140" y="118"/>
                  </a:cubicBezTo>
                  <a:cubicBezTo>
                    <a:pt x="185" y="93"/>
                    <a:pt x="221" y="71"/>
                    <a:pt x="266" y="48"/>
                  </a:cubicBezTo>
                  <a:lnTo>
                    <a:pt x="266" y="23"/>
                  </a:lnTo>
                  <a:cubicBezTo>
                    <a:pt x="174" y="23"/>
                    <a:pt x="93" y="12"/>
                    <a:pt x="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55"/>
            <p:cNvSpPr/>
            <p:nvPr/>
          </p:nvSpPr>
          <p:spPr>
            <a:xfrm>
              <a:off x="7583276" y="4172025"/>
              <a:ext cx="16075" cy="4932"/>
            </a:xfrm>
            <a:custGeom>
              <a:avLst/>
              <a:gdLst/>
              <a:ahLst/>
              <a:cxnLst/>
              <a:rect l="l" t="t" r="r" b="b"/>
              <a:pathLst>
                <a:path w="339" h="104" extrusionOk="0">
                  <a:moveTo>
                    <a:pt x="91" y="1"/>
                  </a:moveTo>
                  <a:cubicBezTo>
                    <a:pt x="62" y="1"/>
                    <a:pt x="32" y="6"/>
                    <a:pt x="0" y="17"/>
                  </a:cubicBezTo>
                  <a:cubicBezTo>
                    <a:pt x="94" y="28"/>
                    <a:pt x="171" y="103"/>
                    <a:pt x="264" y="103"/>
                  </a:cubicBezTo>
                  <a:cubicBezTo>
                    <a:pt x="288" y="103"/>
                    <a:pt x="312" y="98"/>
                    <a:pt x="338" y="87"/>
                  </a:cubicBezTo>
                  <a:cubicBezTo>
                    <a:pt x="258" y="44"/>
                    <a:pt x="180" y="1"/>
                    <a:pt x="9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55"/>
            <p:cNvSpPr/>
            <p:nvPr/>
          </p:nvSpPr>
          <p:spPr>
            <a:xfrm>
              <a:off x="7493037" y="4081075"/>
              <a:ext cx="164737" cy="206609"/>
            </a:xfrm>
            <a:custGeom>
              <a:avLst/>
              <a:gdLst/>
              <a:ahLst/>
              <a:cxnLst/>
              <a:rect l="l" t="t" r="r" b="b"/>
              <a:pathLst>
                <a:path w="3474" h="4357" extrusionOk="0">
                  <a:moveTo>
                    <a:pt x="2844" y="96"/>
                  </a:moveTo>
                  <a:lnTo>
                    <a:pt x="2844" y="96"/>
                  </a:lnTo>
                  <a:cubicBezTo>
                    <a:pt x="2833" y="203"/>
                    <a:pt x="2939" y="295"/>
                    <a:pt x="2858" y="398"/>
                  </a:cubicBezTo>
                  <a:lnTo>
                    <a:pt x="2844" y="398"/>
                  </a:lnTo>
                  <a:cubicBezTo>
                    <a:pt x="2775" y="387"/>
                    <a:pt x="2694" y="376"/>
                    <a:pt x="2671" y="295"/>
                  </a:cubicBezTo>
                  <a:cubicBezTo>
                    <a:pt x="2660" y="225"/>
                    <a:pt x="2752" y="119"/>
                    <a:pt x="2844" y="96"/>
                  </a:cubicBezTo>
                  <a:close/>
                  <a:moveTo>
                    <a:pt x="3104" y="43"/>
                  </a:moveTo>
                  <a:cubicBezTo>
                    <a:pt x="3201" y="43"/>
                    <a:pt x="3289" y="91"/>
                    <a:pt x="3289" y="225"/>
                  </a:cubicBezTo>
                  <a:cubicBezTo>
                    <a:pt x="3289" y="272"/>
                    <a:pt x="3300" y="317"/>
                    <a:pt x="3300" y="353"/>
                  </a:cubicBezTo>
                  <a:cubicBezTo>
                    <a:pt x="3278" y="446"/>
                    <a:pt x="3241" y="457"/>
                    <a:pt x="3124" y="457"/>
                  </a:cubicBezTo>
                  <a:cubicBezTo>
                    <a:pt x="3138" y="423"/>
                    <a:pt x="3160" y="398"/>
                    <a:pt x="3171" y="365"/>
                  </a:cubicBezTo>
                  <a:cubicBezTo>
                    <a:pt x="3219" y="306"/>
                    <a:pt x="3208" y="258"/>
                    <a:pt x="3124" y="236"/>
                  </a:cubicBezTo>
                  <a:cubicBezTo>
                    <a:pt x="3096" y="231"/>
                    <a:pt x="3067" y="231"/>
                    <a:pt x="3037" y="231"/>
                  </a:cubicBezTo>
                  <a:cubicBezTo>
                    <a:pt x="3007" y="231"/>
                    <a:pt x="2974" y="231"/>
                    <a:pt x="2939" y="225"/>
                  </a:cubicBezTo>
                  <a:cubicBezTo>
                    <a:pt x="2903" y="166"/>
                    <a:pt x="2962" y="74"/>
                    <a:pt x="3043" y="49"/>
                  </a:cubicBezTo>
                  <a:cubicBezTo>
                    <a:pt x="3063" y="45"/>
                    <a:pt x="3084" y="43"/>
                    <a:pt x="3104" y="43"/>
                  </a:cubicBezTo>
                  <a:close/>
                  <a:moveTo>
                    <a:pt x="2384" y="577"/>
                  </a:moveTo>
                  <a:cubicBezTo>
                    <a:pt x="2414" y="577"/>
                    <a:pt x="2444" y="580"/>
                    <a:pt x="2473" y="585"/>
                  </a:cubicBezTo>
                  <a:cubicBezTo>
                    <a:pt x="2370" y="633"/>
                    <a:pt x="2263" y="666"/>
                    <a:pt x="2171" y="714"/>
                  </a:cubicBezTo>
                  <a:cubicBezTo>
                    <a:pt x="2171" y="608"/>
                    <a:pt x="2182" y="585"/>
                    <a:pt x="2286" y="585"/>
                  </a:cubicBezTo>
                  <a:cubicBezTo>
                    <a:pt x="2321" y="580"/>
                    <a:pt x="2353" y="577"/>
                    <a:pt x="2384" y="577"/>
                  </a:cubicBezTo>
                  <a:close/>
                  <a:moveTo>
                    <a:pt x="2543" y="267"/>
                  </a:moveTo>
                  <a:cubicBezTo>
                    <a:pt x="2551" y="267"/>
                    <a:pt x="2558" y="268"/>
                    <a:pt x="2565" y="272"/>
                  </a:cubicBezTo>
                  <a:cubicBezTo>
                    <a:pt x="2579" y="272"/>
                    <a:pt x="2590" y="284"/>
                    <a:pt x="2601" y="295"/>
                  </a:cubicBezTo>
                  <a:cubicBezTo>
                    <a:pt x="2660" y="376"/>
                    <a:pt x="2719" y="457"/>
                    <a:pt x="2833" y="457"/>
                  </a:cubicBezTo>
                  <a:cubicBezTo>
                    <a:pt x="2822" y="597"/>
                    <a:pt x="2741" y="666"/>
                    <a:pt x="2649" y="747"/>
                  </a:cubicBezTo>
                  <a:cubicBezTo>
                    <a:pt x="2635" y="725"/>
                    <a:pt x="2613" y="714"/>
                    <a:pt x="2601" y="692"/>
                  </a:cubicBezTo>
                  <a:cubicBezTo>
                    <a:pt x="2635" y="678"/>
                    <a:pt x="2682" y="655"/>
                    <a:pt x="2719" y="633"/>
                  </a:cubicBezTo>
                  <a:cubicBezTo>
                    <a:pt x="2730" y="622"/>
                    <a:pt x="2752" y="597"/>
                    <a:pt x="2752" y="585"/>
                  </a:cubicBezTo>
                  <a:cubicBezTo>
                    <a:pt x="2741" y="563"/>
                    <a:pt x="2719" y="552"/>
                    <a:pt x="2705" y="538"/>
                  </a:cubicBezTo>
                  <a:cubicBezTo>
                    <a:pt x="2681" y="530"/>
                    <a:pt x="2650" y="522"/>
                    <a:pt x="2623" y="522"/>
                  </a:cubicBezTo>
                  <a:cubicBezTo>
                    <a:pt x="2611" y="522"/>
                    <a:pt x="2600" y="523"/>
                    <a:pt x="2590" y="527"/>
                  </a:cubicBezTo>
                  <a:cubicBezTo>
                    <a:pt x="2532" y="527"/>
                    <a:pt x="2509" y="482"/>
                    <a:pt x="2495" y="434"/>
                  </a:cubicBezTo>
                  <a:cubicBezTo>
                    <a:pt x="2473" y="387"/>
                    <a:pt x="2462" y="328"/>
                    <a:pt x="2495" y="284"/>
                  </a:cubicBezTo>
                  <a:cubicBezTo>
                    <a:pt x="2505" y="276"/>
                    <a:pt x="2524" y="267"/>
                    <a:pt x="2543" y="267"/>
                  </a:cubicBezTo>
                  <a:close/>
                  <a:moveTo>
                    <a:pt x="2543" y="633"/>
                  </a:moveTo>
                  <a:lnTo>
                    <a:pt x="2543" y="633"/>
                  </a:lnTo>
                  <a:cubicBezTo>
                    <a:pt x="2495" y="678"/>
                    <a:pt x="2473" y="736"/>
                    <a:pt x="2414" y="761"/>
                  </a:cubicBezTo>
                  <a:cubicBezTo>
                    <a:pt x="2399" y="769"/>
                    <a:pt x="2383" y="771"/>
                    <a:pt x="2365" y="771"/>
                  </a:cubicBezTo>
                  <a:cubicBezTo>
                    <a:pt x="2330" y="771"/>
                    <a:pt x="2291" y="761"/>
                    <a:pt x="2252" y="761"/>
                  </a:cubicBezTo>
                  <a:cubicBezTo>
                    <a:pt x="2252" y="747"/>
                    <a:pt x="2241" y="736"/>
                    <a:pt x="2241" y="725"/>
                  </a:cubicBezTo>
                  <a:cubicBezTo>
                    <a:pt x="2344" y="692"/>
                    <a:pt x="2451" y="655"/>
                    <a:pt x="2543" y="633"/>
                  </a:cubicBezTo>
                  <a:close/>
                  <a:moveTo>
                    <a:pt x="3039" y="275"/>
                  </a:moveTo>
                  <a:cubicBezTo>
                    <a:pt x="3067" y="275"/>
                    <a:pt x="3100" y="285"/>
                    <a:pt x="3138" y="306"/>
                  </a:cubicBezTo>
                  <a:cubicBezTo>
                    <a:pt x="3102" y="365"/>
                    <a:pt x="3068" y="434"/>
                    <a:pt x="3043" y="493"/>
                  </a:cubicBezTo>
                  <a:lnTo>
                    <a:pt x="3032" y="504"/>
                  </a:lnTo>
                  <a:cubicBezTo>
                    <a:pt x="3009" y="666"/>
                    <a:pt x="2870" y="714"/>
                    <a:pt x="2730" y="773"/>
                  </a:cubicBezTo>
                  <a:lnTo>
                    <a:pt x="2730" y="761"/>
                  </a:lnTo>
                  <a:cubicBezTo>
                    <a:pt x="2858" y="666"/>
                    <a:pt x="2892" y="516"/>
                    <a:pt x="2928" y="376"/>
                  </a:cubicBezTo>
                  <a:cubicBezTo>
                    <a:pt x="2950" y="309"/>
                    <a:pt x="2987" y="275"/>
                    <a:pt x="3039" y="275"/>
                  </a:cubicBezTo>
                  <a:close/>
                  <a:moveTo>
                    <a:pt x="3347" y="516"/>
                  </a:moveTo>
                  <a:cubicBezTo>
                    <a:pt x="3300" y="622"/>
                    <a:pt x="3252" y="703"/>
                    <a:pt x="3138" y="736"/>
                  </a:cubicBezTo>
                  <a:cubicBezTo>
                    <a:pt x="3058" y="757"/>
                    <a:pt x="2973" y="800"/>
                    <a:pt x="2871" y="800"/>
                  </a:cubicBezTo>
                  <a:cubicBezTo>
                    <a:pt x="2852" y="800"/>
                    <a:pt x="2832" y="798"/>
                    <a:pt x="2811" y="795"/>
                  </a:cubicBezTo>
                  <a:cubicBezTo>
                    <a:pt x="2858" y="773"/>
                    <a:pt x="2892" y="747"/>
                    <a:pt x="2939" y="736"/>
                  </a:cubicBezTo>
                  <a:cubicBezTo>
                    <a:pt x="2998" y="714"/>
                    <a:pt x="3054" y="666"/>
                    <a:pt x="3068" y="585"/>
                  </a:cubicBezTo>
                  <a:cubicBezTo>
                    <a:pt x="3079" y="552"/>
                    <a:pt x="3113" y="527"/>
                    <a:pt x="3149" y="527"/>
                  </a:cubicBezTo>
                  <a:cubicBezTo>
                    <a:pt x="3219" y="516"/>
                    <a:pt x="3278" y="516"/>
                    <a:pt x="3347" y="516"/>
                  </a:cubicBezTo>
                  <a:close/>
                  <a:moveTo>
                    <a:pt x="2200" y="803"/>
                  </a:moveTo>
                  <a:cubicBezTo>
                    <a:pt x="2224" y="803"/>
                    <a:pt x="2247" y="806"/>
                    <a:pt x="2263" y="806"/>
                  </a:cubicBezTo>
                  <a:cubicBezTo>
                    <a:pt x="2300" y="806"/>
                    <a:pt x="2333" y="831"/>
                    <a:pt x="2356" y="831"/>
                  </a:cubicBezTo>
                  <a:cubicBezTo>
                    <a:pt x="2333" y="946"/>
                    <a:pt x="2275" y="1004"/>
                    <a:pt x="2160" y="1027"/>
                  </a:cubicBezTo>
                  <a:cubicBezTo>
                    <a:pt x="2113" y="1027"/>
                    <a:pt x="2054" y="1052"/>
                    <a:pt x="1995" y="1074"/>
                  </a:cubicBezTo>
                  <a:cubicBezTo>
                    <a:pt x="2020" y="971"/>
                    <a:pt x="2054" y="876"/>
                    <a:pt x="2135" y="817"/>
                  </a:cubicBezTo>
                  <a:cubicBezTo>
                    <a:pt x="2153" y="806"/>
                    <a:pt x="2177" y="803"/>
                    <a:pt x="2200" y="803"/>
                  </a:cubicBezTo>
                  <a:close/>
                  <a:moveTo>
                    <a:pt x="2113" y="622"/>
                  </a:moveTo>
                  <a:lnTo>
                    <a:pt x="2113" y="622"/>
                  </a:lnTo>
                  <a:cubicBezTo>
                    <a:pt x="2101" y="703"/>
                    <a:pt x="2101" y="761"/>
                    <a:pt x="2054" y="831"/>
                  </a:cubicBezTo>
                  <a:cubicBezTo>
                    <a:pt x="1995" y="912"/>
                    <a:pt x="1962" y="1004"/>
                    <a:pt x="1914" y="1097"/>
                  </a:cubicBezTo>
                  <a:cubicBezTo>
                    <a:pt x="1822" y="1004"/>
                    <a:pt x="1811" y="854"/>
                    <a:pt x="1914" y="761"/>
                  </a:cubicBezTo>
                  <a:cubicBezTo>
                    <a:pt x="1973" y="703"/>
                    <a:pt x="2043" y="666"/>
                    <a:pt x="2113" y="622"/>
                  </a:cubicBezTo>
                  <a:close/>
                  <a:moveTo>
                    <a:pt x="3160" y="1085"/>
                  </a:moveTo>
                  <a:cubicBezTo>
                    <a:pt x="3183" y="1085"/>
                    <a:pt x="3219" y="1097"/>
                    <a:pt x="3264" y="1111"/>
                  </a:cubicBezTo>
                  <a:cubicBezTo>
                    <a:pt x="3171" y="1192"/>
                    <a:pt x="3124" y="1284"/>
                    <a:pt x="3009" y="1306"/>
                  </a:cubicBezTo>
                  <a:cubicBezTo>
                    <a:pt x="2997" y="1313"/>
                    <a:pt x="2985" y="1317"/>
                    <a:pt x="2973" y="1317"/>
                  </a:cubicBezTo>
                  <a:cubicBezTo>
                    <a:pt x="2962" y="1317"/>
                    <a:pt x="2951" y="1313"/>
                    <a:pt x="2939" y="1306"/>
                  </a:cubicBezTo>
                  <a:cubicBezTo>
                    <a:pt x="2903" y="1295"/>
                    <a:pt x="2870" y="1284"/>
                    <a:pt x="2822" y="1261"/>
                  </a:cubicBezTo>
                  <a:cubicBezTo>
                    <a:pt x="2928" y="1180"/>
                    <a:pt x="3054" y="1144"/>
                    <a:pt x="3160" y="1085"/>
                  </a:cubicBezTo>
                  <a:close/>
                  <a:moveTo>
                    <a:pt x="2275" y="1041"/>
                  </a:moveTo>
                  <a:cubicBezTo>
                    <a:pt x="2263" y="1133"/>
                    <a:pt x="2241" y="1214"/>
                    <a:pt x="2216" y="1284"/>
                  </a:cubicBezTo>
                  <a:cubicBezTo>
                    <a:pt x="2216" y="1306"/>
                    <a:pt x="2194" y="1320"/>
                    <a:pt x="2171" y="1331"/>
                  </a:cubicBezTo>
                  <a:cubicBezTo>
                    <a:pt x="2113" y="1365"/>
                    <a:pt x="2043" y="1412"/>
                    <a:pt x="1962" y="1460"/>
                  </a:cubicBezTo>
                  <a:cubicBezTo>
                    <a:pt x="1962" y="1376"/>
                    <a:pt x="1973" y="1306"/>
                    <a:pt x="1973" y="1250"/>
                  </a:cubicBezTo>
                  <a:cubicBezTo>
                    <a:pt x="1973" y="1180"/>
                    <a:pt x="2006" y="1133"/>
                    <a:pt x="2065" y="1111"/>
                  </a:cubicBezTo>
                  <a:cubicBezTo>
                    <a:pt x="2135" y="1085"/>
                    <a:pt x="2194" y="1074"/>
                    <a:pt x="2275" y="1041"/>
                  </a:cubicBezTo>
                  <a:close/>
                  <a:moveTo>
                    <a:pt x="1786" y="946"/>
                  </a:moveTo>
                  <a:cubicBezTo>
                    <a:pt x="1797" y="1041"/>
                    <a:pt x="1844" y="1111"/>
                    <a:pt x="1914" y="1180"/>
                  </a:cubicBezTo>
                  <a:cubicBezTo>
                    <a:pt x="1925" y="1180"/>
                    <a:pt x="1925" y="1192"/>
                    <a:pt x="1925" y="1203"/>
                  </a:cubicBezTo>
                  <a:cubicBezTo>
                    <a:pt x="1914" y="1295"/>
                    <a:pt x="1914" y="1376"/>
                    <a:pt x="1914" y="1471"/>
                  </a:cubicBezTo>
                  <a:cubicBezTo>
                    <a:pt x="1716" y="1412"/>
                    <a:pt x="1671" y="1320"/>
                    <a:pt x="1716" y="1097"/>
                  </a:cubicBezTo>
                  <a:cubicBezTo>
                    <a:pt x="1727" y="1052"/>
                    <a:pt x="1752" y="993"/>
                    <a:pt x="1786" y="946"/>
                  </a:cubicBezTo>
                  <a:close/>
                  <a:moveTo>
                    <a:pt x="2543" y="714"/>
                  </a:moveTo>
                  <a:cubicBezTo>
                    <a:pt x="2579" y="761"/>
                    <a:pt x="2601" y="795"/>
                    <a:pt x="2624" y="817"/>
                  </a:cubicBezTo>
                  <a:cubicBezTo>
                    <a:pt x="2579" y="876"/>
                    <a:pt x="2532" y="935"/>
                    <a:pt x="2509" y="993"/>
                  </a:cubicBezTo>
                  <a:cubicBezTo>
                    <a:pt x="2484" y="1027"/>
                    <a:pt x="2473" y="1085"/>
                    <a:pt x="2484" y="1122"/>
                  </a:cubicBezTo>
                  <a:cubicBezTo>
                    <a:pt x="2509" y="1225"/>
                    <a:pt x="2473" y="1306"/>
                    <a:pt x="2414" y="1376"/>
                  </a:cubicBezTo>
                  <a:cubicBezTo>
                    <a:pt x="2370" y="1435"/>
                    <a:pt x="2311" y="1493"/>
                    <a:pt x="2241" y="1541"/>
                  </a:cubicBezTo>
                  <a:cubicBezTo>
                    <a:pt x="2311" y="1320"/>
                    <a:pt x="2300" y="1074"/>
                    <a:pt x="2425" y="865"/>
                  </a:cubicBezTo>
                  <a:cubicBezTo>
                    <a:pt x="2462" y="817"/>
                    <a:pt x="2495" y="773"/>
                    <a:pt x="2543" y="714"/>
                  </a:cubicBezTo>
                  <a:close/>
                  <a:moveTo>
                    <a:pt x="2834" y="1328"/>
                  </a:moveTo>
                  <a:cubicBezTo>
                    <a:pt x="2844" y="1328"/>
                    <a:pt x="2856" y="1334"/>
                    <a:pt x="2870" y="1342"/>
                  </a:cubicBezTo>
                  <a:cubicBezTo>
                    <a:pt x="2939" y="1376"/>
                    <a:pt x="2998" y="1412"/>
                    <a:pt x="3068" y="1423"/>
                  </a:cubicBezTo>
                  <a:cubicBezTo>
                    <a:pt x="3149" y="1446"/>
                    <a:pt x="3160" y="1516"/>
                    <a:pt x="3113" y="1611"/>
                  </a:cubicBezTo>
                  <a:cubicBezTo>
                    <a:pt x="3043" y="1599"/>
                    <a:pt x="2973" y="1585"/>
                    <a:pt x="2914" y="1585"/>
                  </a:cubicBezTo>
                  <a:cubicBezTo>
                    <a:pt x="2892" y="1585"/>
                    <a:pt x="2881" y="1574"/>
                    <a:pt x="2870" y="1563"/>
                  </a:cubicBezTo>
                  <a:cubicBezTo>
                    <a:pt x="2811" y="1541"/>
                    <a:pt x="2763" y="1516"/>
                    <a:pt x="2705" y="1482"/>
                  </a:cubicBezTo>
                  <a:cubicBezTo>
                    <a:pt x="2705" y="1482"/>
                    <a:pt x="2730" y="1471"/>
                    <a:pt x="2741" y="1446"/>
                  </a:cubicBezTo>
                  <a:cubicBezTo>
                    <a:pt x="2763" y="1423"/>
                    <a:pt x="2789" y="1401"/>
                    <a:pt x="2800" y="1376"/>
                  </a:cubicBezTo>
                  <a:cubicBezTo>
                    <a:pt x="2807" y="1342"/>
                    <a:pt x="2818" y="1328"/>
                    <a:pt x="2834" y="1328"/>
                  </a:cubicBezTo>
                  <a:close/>
                  <a:moveTo>
                    <a:pt x="2858" y="1144"/>
                  </a:moveTo>
                  <a:cubicBezTo>
                    <a:pt x="2789" y="1203"/>
                    <a:pt x="2763" y="1273"/>
                    <a:pt x="2752" y="1342"/>
                  </a:cubicBezTo>
                  <a:cubicBezTo>
                    <a:pt x="2752" y="1365"/>
                    <a:pt x="2730" y="1390"/>
                    <a:pt x="2705" y="1401"/>
                  </a:cubicBezTo>
                  <a:cubicBezTo>
                    <a:pt x="2649" y="1435"/>
                    <a:pt x="2635" y="1493"/>
                    <a:pt x="2624" y="1552"/>
                  </a:cubicBezTo>
                  <a:cubicBezTo>
                    <a:pt x="2613" y="1599"/>
                    <a:pt x="2601" y="1644"/>
                    <a:pt x="2579" y="1692"/>
                  </a:cubicBezTo>
                  <a:lnTo>
                    <a:pt x="2554" y="1692"/>
                  </a:lnTo>
                  <a:cubicBezTo>
                    <a:pt x="2532" y="1633"/>
                    <a:pt x="2509" y="1563"/>
                    <a:pt x="2484" y="1504"/>
                  </a:cubicBezTo>
                  <a:cubicBezTo>
                    <a:pt x="2484" y="1482"/>
                    <a:pt x="2484" y="1446"/>
                    <a:pt x="2495" y="1435"/>
                  </a:cubicBezTo>
                  <a:cubicBezTo>
                    <a:pt x="2554" y="1354"/>
                    <a:pt x="2601" y="1284"/>
                    <a:pt x="2671" y="1214"/>
                  </a:cubicBezTo>
                  <a:cubicBezTo>
                    <a:pt x="2719" y="1166"/>
                    <a:pt x="2775" y="1144"/>
                    <a:pt x="2858" y="1144"/>
                  </a:cubicBezTo>
                  <a:close/>
                  <a:moveTo>
                    <a:pt x="2205" y="1390"/>
                  </a:moveTo>
                  <a:cubicBezTo>
                    <a:pt x="2160" y="1541"/>
                    <a:pt x="2113" y="1680"/>
                    <a:pt x="1937" y="1725"/>
                  </a:cubicBezTo>
                  <a:cubicBezTo>
                    <a:pt x="1951" y="1552"/>
                    <a:pt x="2054" y="1423"/>
                    <a:pt x="2205" y="1390"/>
                  </a:cubicBezTo>
                  <a:close/>
                  <a:moveTo>
                    <a:pt x="2730" y="1564"/>
                  </a:moveTo>
                  <a:cubicBezTo>
                    <a:pt x="2752" y="1564"/>
                    <a:pt x="2779" y="1576"/>
                    <a:pt x="2811" y="1599"/>
                  </a:cubicBezTo>
                  <a:cubicBezTo>
                    <a:pt x="2844" y="1633"/>
                    <a:pt x="2892" y="1644"/>
                    <a:pt x="2939" y="1669"/>
                  </a:cubicBezTo>
                  <a:cubicBezTo>
                    <a:pt x="2962" y="1761"/>
                    <a:pt x="2939" y="1784"/>
                    <a:pt x="2844" y="1842"/>
                  </a:cubicBezTo>
                  <a:cubicBezTo>
                    <a:pt x="2833" y="1850"/>
                    <a:pt x="2822" y="1854"/>
                    <a:pt x="2812" y="1854"/>
                  </a:cubicBezTo>
                  <a:cubicBezTo>
                    <a:pt x="2795" y="1854"/>
                    <a:pt x="2780" y="1842"/>
                    <a:pt x="2763" y="1820"/>
                  </a:cubicBezTo>
                  <a:cubicBezTo>
                    <a:pt x="2741" y="1784"/>
                    <a:pt x="2719" y="1750"/>
                    <a:pt x="2694" y="1714"/>
                  </a:cubicBezTo>
                  <a:cubicBezTo>
                    <a:pt x="2682" y="1692"/>
                    <a:pt x="2660" y="1669"/>
                    <a:pt x="2660" y="1655"/>
                  </a:cubicBezTo>
                  <a:cubicBezTo>
                    <a:pt x="2674" y="1593"/>
                    <a:pt x="2696" y="1564"/>
                    <a:pt x="2730" y="1564"/>
                  </a:cubicBezTo>
                  <a:close/>
                  <a:moveTo>
                    <a:pt x="3171" y="1314"/>
                  </a:moveTo>
                  <a:cubicBezTo>
                    <a:pt x="3221" y="1314"/>
                    <a:pt x="3259" y="1350"/>
                    <a:pt x="3289" y="1423"/>
                  </a:cubicBezTo>
                  <a:cubicBezTo>
                    <a:pt x="3311" y="1493"/>
                    <a:pt x="3333" y="1563"/>
                    <a:pt x="3370" y="1633"/>
                  </a:cubicBezTo>
                  <a:cubicBezTo>
                    <a:pt x="3417" y="1739"/>
                    <a:pt x="3381" y="1820"/>
                    <a:pt x="3289" y="1865"/>
                  </a:cubicBezTo>
                  <a:cubicBezTo>
                    <a:pt x="3252" y="1879"/>
                    <a:pt x="3219" y="1890"/>
                    <a:pt x="3194" y="1901"/>
                  </a:cubicBezTo>
                  <a:cubicBezTo>
                    <a:pt x="3178" y="1909"/>
                    <a:pt x="3163" y="1913"/>
                    <a:pt x="3149" y="1913"/>
                  </a:cubicBezTo>
                  <a:cubicBezTo>
                    <a:pt x="3124" y="1913"/>
                    <a:pt x="3101" y="1900"/>
                    <a:pt x="3079" y="1879"/>
                  </a:cubicBezTo>
                  <a:cubicBezTo>
                    <a:pt x="3043" y="1854"/>
                    <a:pt x="3020" y="1831"/>
                    <a:pt x="2984" y="1809"/>
                  </a:cubicBezTo>
                  <a:cubicBezTo>
                    <a:pt x="2998" y="1784"/>
                    <a:pt x="2998" y="1750"/>
                    <a:pt x="2998" y="1725"/>
                  </a:cubicBezTo>
                  <a:cubicBezTo>
                    <a:pt x="3009" y="1703"/>
                    <a:pt x="3009" y="1680"/>
                    <a:pt x="3009" y="1655"/>
                  </a:cubicBezTo>
                  <a:lnTo>
                    <a:pt x="3020" y="1644"/>
                  </a:lnTo>
                  <a:cubicBezTo>
                    <a:pt x="3052" y="1658"/>
                    <a:pt x="3080" y="1677"/>
                    <a:pt x="3105" y="1677"/>
                  </a:cubicBezTo>
                  <a:cubicBezTo>
                    <a:pt x="3125" y="1677"/>
                    <a:pt x="3144" y="1664"/>
                    <a:pt x="3160" y="1622"/>
                  </a:cubicBezTo>
                  <a:cubicBezTo>
                    <a:pt x="3208" y="1504"/>
                    <a:pt x="3194" y="1423"/>
                    <a:pt x="3113" y="1376"/>
                  </a:cubicBezTo>
                  <a:cubicBezTo>
                    <a:pt x="3090" y="1376"/>
                    <a:pt x="3079" y="1365"/>
                    <a:pt x="3068" y="1354"/>
                  </a:cubicBezTo>
                  <a:cubicBezTo>
                    <a:pt x="3107" y="1327"/>
                    <a:pt x="3141" y="1314"/>
                    <a:pt x="3171" y="1314"/>
                  </a:cubicBezTo>
                  <a:close/>
                  <a:moveTo>
                    <a:pt x="135" y="1633"/>
                  </a:moveTo>
                  <a:lnTo>
                    <a:pt x="135" y="1633"/>
                  </a:lnTo>
                  <a:cubicBezTo>
                    <a:pt x="204" y="1644"/>
                    <a:pt x="260" y="1669"/>
                    <a:pt x="330" y="1669"/>
                  </a:cubicBezTo>
                  <a:cubicBezTo>
                    <a:pt x="459" y="1680"/>
                    <a:pt x="529" y="1714"/>
                    <a:pt x="529" y="1854"/>
                  </a:cubicBezTo>
                  <a:cubicBezTo>
                    <a:pt x="517" y="1879"/>
                    <a:pt x="540" y="1901"/>
                    <a:pt x="540" y="1924"/>
                  </a:cubicBezTo>
                  <a:cubicBezTo>
                    <a:pt x="400" y="1890"/>
                    <a:pt x="216" y="1750"/>
                    <a:pt x="135" y="1633"/>
                  </a:cubicBezTo>
                  <a:close/>
                  <a:moveTo>
                    <a:pt x="1775" y="1471"/>
                  </a:moveTo>
                  <a:cubicBezTo>
                    <a:pt x="1797" y="1482"/>
                    <a:pt x="1811" y="1482"/>
                    <a:pt x="1822" y="1493"/>
                  </a:cubicBezTo>
                  <a:cubicBezTo>
                    <a:pt x="1925" y="1541"/>
                    <a:pt x="1925" y="1552"/>
                    <a:pt x="1892" y="1644"/>
                  </a:cubicBezTo>
                  <a:cubicBezTo>
                    <a:pt x="1881" y="1703"/>
                    <a:pt x="1867" y="1761"/>
                    <a:pt x="1844" y="1820"/>
                  </a:cubicBezTo>
                  <a:cubicBezTo>
                    <a:pt x="1833" y="1854"/>
                    <a:pt x="1811" y="1890"/>
                    <a:pt x="1775" y="1949"/>
                  </a:cubicBezTo>
                  <a:cubicBezTo>
                    <a:pt x="1727" y="1773"/>
                    <a:pt x="1856" y="1622"/>
                    <a:pt x="1763" y="1482"/>
                  </a:cubicBezTo>
                  <a:cubicBezTo>
                    <a:pt x="1763" y="1471"/>
                    <a:pt x="1775" y="1471"/>
                    <a:pt x="1775" y="1471"/>
                  </a:cubicBezTo>
                  <a:close/>
                  <a:moveTo>
                    <a:pt x="87" y="1692"/>
                  </a:moveTo>
                  <a:lnTo>
                    <a:pt x="87" y="1692"/>
                  </a:lnTo>
                  <a:cubicBezTo>
                    <a:pt x="204" y="1784"/>
                    <a:pt x="308" y="1865"/>
                    <a:pt x="425" y="1949"/>
                  </a:cubicBezTo>
                  <a:cubicBezTo>
                    <a:pt x="385" y="1965"/>
                    <a:pt x="343" y="1971"/>
                    <a:pt x="304" y="1971"/>
                  </a:cubicBezTo>
                  <a:cubicBezTo>
                    <a:pt x="264" y="1971"/>
                    <a:pt x="225" y="1965"/>
                    <a:pt x="191" y="1960"/>
                  </a:cubicBezTo>
                  <a:cubicBezTo>
                    <a:pt x="179" y="1960"/>
                    <a:pt x="168" y="1935"/>
                    <a:pt x="157" y="1924"/>
                  </a:cubicBezTo>
                  <a:cubicBezTo>
                    <a:pt x="135" y="1854"/>
                    <a:pt x="109" y="1773"/>
                    <a:pt x="87" y="1692"/>
                  </a:cubicBezTo>
                  <a:close/>
                  <a:moveTo>
                    <a:pt x="1994" y="1919"/>
                  </a:moveTo>
                  <a:cubicBezTo>
                    <a:pt x="2083" y="1919"/>
                    <a:pt x="2161" y="1962"/>
                    <a:pt x="2241" y="2005"/>
                  </a:cubicBezTo>
                  <a:cubicBezTo>
                    <a:pt x="2215" y="2016"/>
                    <a:pt x="2191" y="2021"/>
                    <a:pt x="2167" y="2021"/>
                  </a:cubicBezTo>
                  <a:cubicBezTo>
                    <a:pt x="2074" y="2021"/>
                    <a:pt x="1997" y="1946"/>
                    <a:pt x="1903" y="1935"/>
                  </a:cubicBezTo>
                  <a:cubicBezTo>
                    <a:pt x="1935" y="1924"/>
                    <a:pt x="1965" y="1919"/>
                    <a:pt x="1994" y="1919"/>
                  </a:cubicBezTo>
                  <a:close/>
                  <a:moveTo>
                    <a:pt x="554" y="1692"/>
                  </a:moveTo>
                  <a:cubicBezTo>
                    <a:pt x="679" y="1692"/>
                    <a:pt x="808" y="1692"/>
                    <a:pt x="914" y="1761"/>
                  </a:cubicBezTo>
                  <a:cubicBezTo>
                    <a:pt x="948" y="1784"/>
                    <a:pt x="973" y="1820"/>
                    <a:pt x="959" y="1865"/>
                  </a:cubicBezTo>
                  <a:cubicBezTo>
                    <a:pt x="948" y="1982"/>
                    <a:pt x="936" y="2100"/>
                    <a:pt x="925" y="2203"/>
                  </a:cubicBezTo>
                  <a:cubicBezTo>
                    <a:pt x="819" y="2133"/>
                    <a:pt x="727" y="2063"/>
                    <a:pt x="624" y="1982"/>
                  </a:cubicBezTo>
                  <a:cubicBezTo>
                    <a:pt x="610" y="1971"/>
                    <a:pt x="598" y="1924"/>
                    <a:pt x="587" y="1901"/>
                  </a:cubicBezTo>
                  <a:cubicBezTo>
                    <a:pt x="576" y="1831"/>
                    <a:pt x="565" y="1773"/>
                    <a:pt x="554" y="1692"/>
                  </a:cubicBezTo>
                  <a:close/>
                  <a:moveTo>
                    <a:pt x="1867" y="1993"/>
                  </a:moveTo>
                  <a:cubicBezTo>
                    <a:pt x="1885" y="1999"/>
                    <a:pt x="1902" y="1999"/>
                    <a:pt x="1917" y="1999"/>
                  </a:cubicBezTo>
                  <a:cubicBezTo>
                    <a:pt x="1932" y="1999"/>
                    <a:pt x="1944" y="1999"/>
                    <a:pt x="1951" y="2005"/>
                  </a:cubicBezTo>
                  <a:cubicBezTo>
                    <a:pt x="2040" y="2054"/>
                    <a:pt x="2126" y="2069"/>
                    <a:pt x="2214" y="2069"/>
                  </a:cubicBezTo>
                  <a:cubicBezTo>
                    <a:pt x="2250" y="2069"/>
                    <a:pt x="2285" y="2066"/>
                    <a:pt x="2322" y="2063"/>
                  </a:cubicBezTo>
                  <a:cubicBezTo>
                    <a:pt x="2330" y="2063"/>
                    <a:pt x="2337" y="2063"/>
                    <a:pt x="2345" y="2063"/>
                  </a:cubicBezTo>
                  <a:cubicBezTo>
                    <a:pt x="2523" y="2063"/>
                    <a:pt x="2685" y="2188"/>
                    <a:pt x="2752" y="2368"/>
                  </a:cubicBezTo>
                  <a:cubicBezTo>
                    <a:pt x="2565" y="2331"/>
                    <a:pt x="2381" y="2320"/>
                    <a:pt x="2205" y="2273"/>
                  </a:cubicBezTo>
                  <a:cubicBezTo>
                    <a:pt x="2054" y="2239"/>
                    <a:pt x="1951" y="2133"/>
                    <a:pt x="1867" y="1993"/>
                  </a:cubicBezTo>
                  <a:close/>
                  <a:moveTo>
                    <a:pt x="448" y="2005"/>
                  </a:moveTo>
                  <a:cubicBezTo>
                    <a:pt x="495" y="2005"/>
                    <a:pt x="554" y="2018"/>
                    <a:pt x="598" y="2041"/>
                  </a:cubicBezTo>
                  <a:cubicBezTo>
                    <a:pt x="679" y="2088"/>
                    <a:pt x="749" y="2158"/>
                    <a:pt x="833" y="2214"/>
                  </a:cubicBezTo>
                  <a:cubicBezTo>
                    <a:pt x="855" y="2228"/>
                    <a:pt x="867" y="2250"/>
                    <a:pt x="889" y="2262"/>
                  </a:cubicBezTo>
                  <a:cubicBezTo>
                    <a:pt x="749" y="2309"/>
                    <a:pt x="635" y="2354"/>
                    <a:pt x="517" y="2401"/>
                  </a:cubicBezTo>
                  <a:cubicBezTo>
                    <a:pt x="490" y="2414"/>
                    <a:pt x="467" y="2420"/>
                    <a:pt x="448" y="2420"/>
                  </a:cubicBezTo>
                  <a:cubicBezTo>
                    <a:pt x="411" y="2420"/>
                    <a:pt x="385" y="2396"/>
                    <a:pt x="355" y="2343"/>
                  </a:cubicBezTo>
                  <a:cubicBezTo>
                    <a:pt x="297" y="2250"/>
                    <a:pt x="249" y="2144"/>
                    <a:pt x="191" y="2041"/>
                  </a:cubicBezTo>
                  <a:cubicBezTo>
                    <a:pt x="285" y="2030"/>
                    <a:pt x="367" y="2005"/>
                    <a:pt x="448" y="2005"/>
                  </a:cubicBezTo>
                  <a:close/>
                  <a:moveTo>
                    <a:pt x="1017" y="1865"/>
                  </a:moveTo>
                  <a:lnTo>
                    <a:pt x="1017" y="1865"/>
                  </a:lnTo>
                  <a:cubicBezTo>
                    <a:pt x="1087" y="1935"/>
                    <a:pt x="1135" y="2005"/>
                    <a:pt x="1146" y="2100"/>
                  </a:cubicBezTo>
                  <a:cubicBezTo>
                    <a:pt x="1157" y="2181"/>
                    <a:pt x="1193" y="2250"/>
                    <a:pt x="1205" y="2331"/>
                  </a:cubicBezTo>
                  <a:cubicBezTo>
                    <a:pt x="1205" y="2379"/>
                    <a:pt x="1193" y="2424"/>
                    <a:pt x="1182" y="2460"/>
                  </a:cubicBezTo>
                  <a:cubicBezTo>
                    <a:pt x="1168" y="2493"/>
                    <a:pt x="1135" y="2519"/>
                    <a:pt x="1124" y="2530"/>
                  </a:cubicBezTo>
                  <a:cubicBezTo>
                    <a:pt x="936" y="2331"/>
                    <a:pt x="959" y="2111"/>
                    <a:pt x="1017" y="1865"/>
                  </a:cubicBezTo>
                  <a:close/>
                  <a:moveTo>
                    <a:pt x="842" y="2329"/>
                  </a:moveTo>
                  <a:cubicBezTo>
                    <a:pt x="914" y="2329"/>
                    <a:pt x="944" y="2355"/>
                    <a:pt x="984" y="2424"/>
                  </a:cubicBezTo>
                  <a:cubicBezTo>
                    <a:pt x="1006" y="2471"/>
                    <a:pt x="1029" y="2519"/>
                    <a:pt x="1043" y="2563"/>
                  </a:cubicBezTo>
                  <a:cubicBezTo>
                    <a:pt x="973" y="2611"/>
                    <a:pt x="903" y="2658"/>
                    <a:pt x="844" y="2703"/>
                  </a:cubicBezTo>
                  <a:cubicBezTo>
                    <a:pt x="818" y="2717"/>
                    <a:pt x="797" y="2726"/>
                    <a:pt x="775" y="2726"/>
                  </a:cubicBezTo>
                  <a:cubicBezTo>
                    <a:pt x="756" y="2726"/>
                    <a:pt x="737" y="2719"/>
                    <a:pt x="716" y="2703"/>
                  </a:cubicBezTo>
                  <a:cubicBezTo>
                    <a:pt x="624" y="2647"/>
                    <a:pt x="529" y="2577"/>
                    <a:pt x="448" y="2482"/>
                  </a:cubicBezTo>
                  <a:cubicBezTo>
                    <a:pt x="554" y="2438"/>
                    <a:pt x="646" y="2390"/>
                    <a:pt x="738" y="2354"/>
                  </a:cubicBezTo>
                  <a:cubicBezTo>
                    <a:pt x="763" y="2343"/>
                    <a:pt x="786" y="2343"/>
                    <a:pt x="797" y="2331"/>
                  </a:cubicBezTo>
                  <a:cubicBezTo>
                    <a:pt x="813" y="2330"/>
                    <a:pt x="828" y="2329"/>
                    <a:pt x="842" y="2329"/>
                  </a:cubicBezTo>
                  <a:close/>
                  <a:moveTo>
                    <a:pt x="1238" y="2493"/>
                  </a:moveTo>
                  <a:cubicBezTo>
                    <a:pt x="1274" y="2611"/>
                    <a:pt x="1274" y="2728"/>
                    <a:pt x="1238" y="2843"/>
                  </a:cubicBezTo>
                  <a:cubicBezTo>
                    <a:pt x="1124" y="2658"/>
                    <a:pt x="1124" y="2577"/>
                    <a:pt x="1238" y="2493"/>
                  </a:cubicBezTo>
                  <a:close/>
                  <a:moveTo>
                    <a:pt x="2325" y="2734"/>
                  </a:moveTo>
                  <a:cubicBezTo>
                    <a:pt x="2341" y="2734"/>
                    <a:pt x="2362" y="2740"/>
                    <a:pt x="2392" y="2750"/>
                  </a:cubicBezTo>
                  <a:cubicBezTo>
                    <a:pt x="2439" y="2773"/>
                    <a:pt x="2484" y="2798"/>
                    <a:pt x="2532" y="2820"/>
                  </a:cubicBezTo>
                  <a:lnTo>
                    <a:pt x="2532" y="2843"/>
                  </a:lnTo>
                  <a:cubicBezTo>
                    <a:pt x="2439" y="2831"/>
                    <a:pt x="2356" y="2831"/>
                    <a:pt x="2263" y="2831"/>
                  </a:cubicBezTo>
                  <a:cubicBezTo>
                    <a:pt x="2279" y="2761"/>
                    <a:pt x="2290" y="2734"/>
                    <a:pt x="2325" y="2734"/>
                  </a:cubicBezTo>
                  <a:close/>
                  <a:moveTo>
                    <a:pt x="1048" y="2642"/>
                  </a:moveTo>
                  <a:cubicBezTo>
                    <a:pt x="1067" y="2642"/>
                    <a:pt x="1085" y="2656"/>
                    <a:pt x="1098" y="2692"/>
                  </a:cubicBezTo>
                  <a:cubicBezTo>
                    <a:pt x="1135" y="2787"/>
                    <a:pt x="1193" y="2879"/>
                    <a:pt x="1182" y="2971"/>
                  </a:cubicBezTo>
                  <a:cubicBezTo>
                    <a:pt x="1065" y="2901"/>
                    <a:pt x="959" y="2831"/>
                    <a:pt x="844" y="2762"/>
                  </a:cubicBezTo>
                  <a:cubicBezTo>
                    <a:pt x="903" y="2728"/>
                    <a:pt x="948" y="2692"/>
                    <a:pt x="1006" y="2658"/>
                  </a:cubicBezTo>
                  <a:cubicBezTo>
                    <a:pt x="1021" y="2648"/>
                    <a:pt x="1035" y="2642"/>
                    <a:pt x="1048" y="2642"/>
                  </a:cubicBezTo>
                  <a:close/>
                  <a:moveTo>
                    <a:pt x="2241" y="2728"/>
                  </a:moveTo>
                  <a:cubicBezTo>
                    <a:pt x="2216" y="2798"/>
                    <a:pt x="2194" y="2843"/>
                    <a:pt x="2124" y="2868"/>
                  </a:cubicBezTo>
                  <a:cubicBezTo>
                    <a:pt x="2043" y="2890"/>
                    <a:pt x="1962" y="2926"/>
                    <a:pt x="1881" y="2960"/>
                  </a:cubicBezTo>
                  <a:cubicBezTo>
                    <a:pt x="1856" y="2971"/>
                    <a:pt x="1833" y="2971"/>
                    <a:pt x="1811" y="2971"/>
                  </a:cubicBezTo>
                  <a:cubicBezTo>
                    <a:pt x="1833" y="2912"/>
                    <a:pt x="1856" y="2857"/>
                    <a:pt x="1881" y="2798"/>
                  </a:cubicBezTo>
                  <a:cubicBezTo>
                    <a:pt x="1881" y="2787"/>
                    <a:pt x="1892" y="2762"/>
                    <a:pt x="1903" y="2762"/>
                  </a:cubicBezTo>
                  <a:cubicBezTo>
                    <a:pt x="2020" y="2750"/>
                    <a:pt x="2124" y="2739"/>
                    <a:pt x="2241" y="2728"/>
                  </a:cubicBezTo>
                  <a:close/>
                  <a:moveTo>
                    <a:pt x="2300" y="2879"/>
                  </a:moveTo>
                  <a:cubicBezTo>
                    <a:pt x="2392" y="2890"/>
                    <a:pt x="2473" y="2901"/>
                    <a:pt x="2565" y="2901"/>
                  </a:cubicBezTo>
                  <a:lnTo>
                    <a:pt x="2565" y="2926"/>
                  </a:lnTo>
                  <a:cubicBezTo>
                    <a:pt x="2520" y="2949"/>
                    <a:pt x="2484" y="2971"/>
                    <a:pt x="2439" y="2996"/>
                  </a:cubicBezTo>
                  <a:cubicBezTo>
                    <a:pt x="2414" y="2996"/>
                    <a:pt x="2403" y="2996"/>
                    <a:pt x="2392" y="2982"/>
                  </a:cubicBezTo>
                  <a:cubicBezTo>
                    <a:pt x="2356" y="2949"/>
                    <a:pt x="2322" y="2926"/>
                    <a:pt x="2300" y="2890"/>
                  </a:cubicBezTo>
                  <a:lnTo>
                    <a:pt x="2300" y="2879"/>
                  </a:lnTo>
                  <a:close/>
                  <a:moveTo>
                    <a:pt x="2165" y="2920"/>
                  </a:moveTo>
                  <a:cubicBezTo>
                    <a:pt x="2230" y="2920"/>
                    <a:pt x="2308" y="2964"/>
                    <a:pt x="2344" y="3030"/>
                  </a:cubicBezTo>
                  <a:cubicBezTo>
                    <a:pt x="2282" y="3082"/>
                    <a:pt x="2203" y="3108"/>
                    <a:pt x="2124" y="3108"/>
                  </a:cubicBezTo>
                  <a:cubicBezTo>
                    <a:pt x="2041" y="3108"/>
                    <a:pt x="1958" y="3079"/>
                    <a:pt x="1892" y="3019"/>
                  </a:cubicBezTo>
                  <a:cubicBezTo>
                    <a:pt x="1962" y="2982"/>
                    <a:pt x="2043" y="2960"/>
                    <a:pt x="2124" y="2926"/>
                  </a:cubicBezTo>
                  <a:cubicBezTo>
                    <a:pt x="2136" y="2922"/>
                    <a:pt x="2150" y="2920"/>
                    <a:pt x="2165" y="2920"/>
                  </a:cubicBezTo>
                  <a:close/>
                  <a:moveTo>
                    <a:pt x="1833" y="2750"/>
                  </a:moveTo>
                  <a:lnTo>
                    <a:pt x="1833" y="2750"/>
                  </a:lnTo>
                  <a:cubicBezTo>
                    <a:pt x="1786" y="2879"/>
                    <a:pt x="1763" y="2982"/>
                    <a:pt x="1646" y="3041"/>
                  </a:cubicBezTo>
                  <a:cubicBezTo>
                    <a:pt x="1543" y="3077"/>
                    <a:pt x="1462" y="3158"/>
                    <a:pt x="1378" y="3217"/>
                  </a:cubicBezTo>
                  <a:cubicBezTo>
                    <a:pt x="1378" y="3122"/>
                    <a:pt x="1378" y="3007"/>
                    <a:pt x="1392" y="2901"/>
                  </a:cubicBezTo>
                  <a:cubicBezTo>
                    <a:pt x="1392" y="2843"/>
                    <a:pt x="1436" y="2798"/>
                    <a:pt x="1484" y="2798"/>
                  </a:cubicBezTo>
                  <a:cubicBezTo>
                    <a:pt x="1601" y="2773"/>
                    <a:pt x="1705" y="2773"/>
                    <a:pt x="1833" y="2750"/>
                  </a:cubicBezTo>
                  <a:close/>
                  <a:moveTo>
                    <a:pt x="1775" y="3041"/>
                  </a:moveTo>
                  <a:cubicBezTo>
                    <a:pt x="1786" y="3041"/>
                    <a:pt x="1811" y="3052"/>
                    <a:pt x="1833" y="3052"/>
                  </a:cubicBezTo>
                  <a:cubicBezTo>
                    <a:pt x="1925" y="3100"/>
                    <a:pt x="2032" y="3136"/>
                    <a:pt x="2124" y="3181"/>
                  </a:cubicBezTo>
                  <a:cubicBezTo>
                    <a:pt x="2018" y="3325"/>
                    <a:pt x="1892" y="3374"/>
                    <a:pt x="1753" y="3374"/>
                  </a:cubicBezTo>
                  <a:cubicBezTo>
                    <a:pt x="1646" y="3374"/>
                    <a:pt x="1531" y="3345"/>
                    <a:pt x="1414" y="3309"/>
                  </a:cubicBezTo>
                  <a:cubicBezTo>
                    <a:pt x="1495" y="3169"/>
                    <a:pt x="1612" y="3088"/>
                    <a:pt x="1775" y="3041"/>
                  </a:cubicBezTo>
                  <a:close/>
                  <a:moveTo>
                    <a:pt x="1333" y="2901"/>
                  </a:moveTo>
                  <a:lnTo>
                    <a:pt x="1333" y="2901"/>
                  </a:lnTo>
                  <a:cubicBezTo>
                    <a:pt x="1355" y="3228"/>
                    <a:pt x="1297" y="3401"/>
                    <a:pt x="1112" y="3625"/>
                  </a:cubicBezTo>
                  <a:cubicBezTo>
                    <a:pt x="1098" y="3357"/>
                    <a:pt x="1146" y="3111"/>
                    <a:pt x="1333" y="2901"/>
                  </a:cubicBezTo>
                  <a:close/>
                  <a:moveTo>
                    <a:pt x="1425" y="3379"/>
                  </a:moveTo>
                  <a:cubicBezTo>
                    <a:pt x="1484" y="3379"/>
                    <a:pt x="1543" y="3401"/>
                    <a:pt x="1601" y="3401"/>
                  </a:cubicBezTo>
                  <a:cubicBezTo>
                    <a:pt x="1705" y="3415"/>
                    <a:pt x="1797" y="3415"/>
                    <a:pt x="1892" y="3415"/>
                  </a:cubicBezTo>
                  <a:cubicBezTo>
                    <a:pt x="1844" y="3471"/>
                    <a:pt x="1775" y="3508"/>
                    <a:pt x="1693" y="3530"/>
                  </a:cubicBezTo>
                  <a:cubicBezTo>
                    <a:pt x="1601" y="3555"/>
                    <a:pt x="1495" y="3577"/>
                    <a:pt x="1392" y="3600"/>
                  </a:cubicBezTo>
                  <a:cubicBezTo>
                    <a:pt x="1322" y="3625"/>
                    <a:pt x="1252" y="3636"/>
                    <a:pt x="1168" y="3670"/>
                  </a:cubicBezTo>
                  <a:cubicBezTo>
                    <a:pt x="1238" y="3566"/>
                    <a:pt x="1297" y="3485"/>
                    <a:pt x="1367" y="3390"/>
                  </a:cubicBezTo>
                  <a:cubicBezTo>
                    <a:pt x="1378" y="3379"/>
                    <a:pt x="1403" y="3379"/>
                    <a:pt x="1425" y="3379"/>
                  </a:cubicBezTo>
                  <a:close/>
                  <a:moveTo>
                    <a:pt x="3091" y="1"/>
                  </a:moveTo>
                  <a:cubicBezTo>
                    <a:pt x="3018" y="1"/>
                    <a:pt x="2950" y="21"/>
                    <a:pt x="2903" y="85"/>
                  </a:cubicBezTo>
                  <a:cubicBezTo>
                    <a:pt x="2880" y="55"/>
                    <a:pt x="2856" y="37"/>
                    <a:pt x="2828" y="37"/>
                  </a:cubicBezTo>
                  <a:cubicBezTo>
                    <a:pt x="2803" y="37"/>
                    <a:pt x="2775" y="52"/>
                    <a:pt x="2741" y="85"/>
                  </a:cubicBezTo>
                  <a:cubicBezTo>
                    <a:pt x="2694" y="133"/>
                    <a:pt x="2660" y="189"/>
                    <a:pt x="2624" y="236"/>
                  </a:cubicBezTo>
                  <a:cubicBezTo>
                    <a:pt x="2588" y="218"/>
                    <a:pt x="2557" y="209"/>
                    <a:pt x="2530" y="209"/>
                  </a:cubicBezTo>
                  <a:cubicBezTo>
                    <a:pt x="2471" y="209"/>
                    <a:pt x="2435" y="254"/>
                    <a:pt x="2425" y="342"/>
                  </a:cubicBezTo>
                  <a:cubicBezTo>
                    <a:pt x="2425" y="398"/>
                    <a:pt x="2451" y="457"/>
                    <a:pt x="2451" y="493"/>
                  </a:cubicBezTo>
                  <a:cubicBezTo>
                    <a:pt x="2344" y="516"/>
                    <a:pt x="2241" y="516"/>
                    <a:pt x="2135" y="552"/>
                  </a:cubicBezTo>
                  <a:cubicBezTo>
                    <a:pt x="1937" y="622"/>
                    <a:pt x="1786" y="773"/>
                    <a:pt x="1693" y="971"/>
                  </a:cubicBezTo>
                  <a:cubicBezTo>
                    <a:pt x="1612" y="1144"/>
                    <a:pt x="1635" y="1320"/>
                    <a:pt x="1705" y="1493"/>
                  </a:cubicBezTo>
                  <a:cubicBezTo>
                    <a:pt x="1716" y="1504"/>
                    <a:pt x="1716" y="1516"/>
                    <a:pt x="1716" y="1516"/>
                  </a:cubicBezTo>
                  <a:cubicBezTo>
                    <a:pt x="1716" y="1574"/>
                    <a:pt x="1727" y="1622"/>
                    <a:pt x="1727" y="1669"/>
                  </a:cubicBezTo>
                  <a:cubicBezTo>
                    <a:pt x="1727" y="1761"/>
                    <a:pt x="1705" y="1842"/>
                    <a:pt x="1705" y="1935"/>
                  </a:cubicBezTo>
                  <a:cubicBezTo>
                    <a:pt x="1705" y="1993"/>
                    <a:pt x="1693" y="2018"/>
                    <a:pt x="1657" y="2052"/>
                  </a:cubicBezTo>
                  <a:cubicBezTo>
                    <a:pt x="1495" y="2169"/>
                    <a:pt x="1392" y="2320"/>
                    <a:pt x="1333" y="2507"/>
                  </a:cubicBezTo>
                  <a:cubicBezTo>
                    <a:pt x="1333" y="2519"/>
                    <a:pt x="1322" y="2530"/>
                    <a:pt x="1308" y="2563"/>
                  </a:cubicBezTo>
                  <a:cubicBezTo>
                    <a:pt x="1274" y="2401"/>
                    <a:pt x="1252" y="2250"/>
                    <a:pt x="1216" y="2100"/>
                  </a:cubicBezTo>
                  <a:cubicBezTo>
                    <a:pt x="1205" y="2052"/>
                    <a:pt x="1193" y="1993"/>
                    <a:pt x="1168" y="1960"/>
                  </a:cubicBezTo>
                  <a:cubicBezTo>
                    <a:pt x="1058" y="1759"/>
                    <a:pt x="902" y="1632"/>
                    <a:pt x="675" y="1632"/>
                  </a:cubicBezTo>
                  <a:cubicBezTo>
                    <a:pt x="665" y="1632"/>
                    <a:pt x="656" y="1633"/>
                    <a:pt x="646" y="1633"/>
                  </a:cubicBezTo>
                  <a:cubicBezTo>
                    <a:pt x="470" y="1633"/>
                    <a:pt x="308" y="1611"/>
                    <a:pt x="146" y="1552"/>
                  </a:cubicBezTo>
                  <a:cubicBezTo>
                    <a:pt x="117" y="1543"/>
                    <a:pt x="93" y="1538"/>
                    <a:pt x="74" y="1538"/>
                  </a:cubicBezTo>
                  <a:cubicBezTo>
                    <a:pt x="15" y="1538"/>
                    <a:pt x="0" y="1581"/>
                    <a:pt x="17" y="1669"/>
                  </a:cubicBezTo>
                  <a:cubicBezTo>
                    <a:pt x="65" y="1901"/>
                    <a:pt x="146" y="2122"/>
                    <a:pt x="260" y="2320"/>
                  </a:cubicBezTo>
                  <a:cubicBezTo>
                    <a:pt x="355" y="2482"/>
                    <a:pt x="484" y="2622"/>
                    <a:pt x="635" y="2728"/>
                  </a:cubicBezTo>
                  <a:cubicBezTo>
                    <a:pt x="657" y="2750"/>
                    <a:pt x="679" y="2787"/>
                    <a:pt x="705" y="2798"/>
                  </a:cubicBezTo>
                  <a:cubicBezTo>
                    <a:pt x="808" y="2843"/>
                    <a:pt x="914" y="2890"/>
                    <a:pt x="1017" y="2938"/>
                  </a:cubicBezTo>
                  <a:cubicBezTo>
                    <a:pt x="1065" y="2960"/>
                    <a:pt x="1087" y="3007"/>
                    <a:pt x="1124" y="3052"/>
                  </a:cubicBezTo>
                  <a:cubicBezTo>
                    <a:pt x="1135" y="3066"/>
                    <a:pt x="1135" y="3100"/>
                    <a:pt x="1135" y="3111"/>
                  </a:cubicBezTo>
                  <a:cubicBezTo>
                    <a:pt x="1065" y="3262"/>
                    <a:pt x="1054" y="3427"/>
                    <a:pt x="1054" y="3577"/>
                  </a:cubicBezTo>
                  <a:cubicBezTo>
                    <a:pt x="1043" y="3695"/>
                    <a:pt x="1006" y="3798"/>
                    <a:pt x="936" y="3890"/>
                  </a:cubicBezTo>
                  <a:cubicBezTo>
                    <a:pt x="833" y="4008"/>
                    <a:pt x="727" y="4136"/>
                    <a:pt x="624" y="4253"/>
                  </a:cubicBezTo>
                  <a:cubicBezTo>
                    <a:pt x="610" y="4276"/>
                    <a:pt x="587" y="4309"/>
                    <a:pt x="576" y="4334"/>
                  </a:cubicBezTo>
                  <a:cubicBezTo>
                    <a:pt x="576" y="4346"/>
                    <a:pt x="587" y="4346"/>
                    <a:pt x="587" y="4357"/>
                  </a:cubicBezTo>
                  <a:cubicBezTo>
                    <a:pt x="610" y="4346"/>
                    <a:pt x="624" y="4334"/>
                    <a:pt x="646" y="4309"/>
                  </a:cubicBezTo>
                  <a:cubicBezTo>
                    <a:pt x="797" y="4136"/>
                    <a:pt x="936" y="3927"/>
                    <a:pt x="1135" y="3776"/>
                  </a:cubicBezTo>
                  <a:cubicBezTo>
                    <a:pt x="1216" y="3728"/>
                    <a:pt x="1286" y="3681"/>
                    <a:pt x="1378" y="3658"/>
                  </a:cubicBezTo>
                  <a:cubicBezTo>
                    <a:pt x="1462" y="3647"/>
                    <a:pt x="1554" y="3625"/>
                    <a:pt x="1646" y="3600"/>
                  </a:cubicBezTo>
                  <a:cubicBezTo>
                    <a:pt x="1786" y="3577"/>
                    <a:pt x="1903" y="3519"/>
                    <a:pt x="1995" y="3415"/>
                  </a:cubicBezTo>
                  <a:cubicBezTo>
                    <a:pt x="2160" y="3217"/>
                    <a:pt x="2356" y="3077"/>
                    <a:pt x="2590" y="2982"/>
                  </a:cubicBezTo>
                  <a:cubicBezTo>
                    <a:pt x="2694" y="2938"/>
                    <a:pt x="2694" y="2901"/>
                    <a:pt x="2624" y="2831"/>
                  </a:cubicBezTo>
                  <a:cubicBezTo>
                    <a:pt x="2507" y="2714"/>
                    <a:pt x="2382" y="2664"/>
                    <a:pt x="2234" y="2664"/>
                  </a:cubicBezTo>
                  <a:cubicBezTo>
                    <a:pt x="2205" y="2664"/>
                    <a:pt x="2176" y="2666"/>
                    <a:pt x="2146" y="2669"/>
                  </a:cubicBezTo>
                  <a:cubicBezTo>
                    <a:pt x="1973" y="2692"/>
                    <a:pt x="1797" y="2692"/>
                    <a:pt x="1624" y="2703"/>
                  </a:cubicBezTo>
                  <a:cubicBezTo>
                    <a:pt x="1618" y="2710"/>
                    <a:pt x="1609" y="2710"/>
                    <a:pt x="1600" y="2710"/>
                  </a:cubicBezTo>
                  <a:cubicBezTo>
                    <a:pt x="1591" y="2710"/>
                    <a:pt x="1582" y="2710"/>
                    <a:pt x="1576" y="2717"/>
                  </a:cubicBezTo>
                  <a:cubicBezTo>
                    <a:pt x="1495" y="2739"/>
                    <a:pt x="1403" y="2773"/>
                    <a:pt x="1322" y="2809"/>
                  </a:cubicBezTo>
                  <a:cubicBezTo>
                    <a:pt x="1355" y="2519"/>
                    <a:pt x="1462" y="2250"/>
                    <a:pt x="1727" y="2063"/>
                  </a:cubicBezTo>
                  <a:cubicBezTo>
                    <a:pt x="1747" y="2051"/>
                    <a:pt x="1763" y="2042"/>
                    <a:pt x="1779" y="2042"/>
                  </a:cubicBezTo>
                  <a:cubicBezTo>
                    <a:pt x="1792" y="2042"/>
                    <a:pt x="1806" y="2048"/>
                    <a:pt x="1822" y="2063"/>
                  </a:cubicBezTo>
                  <a:cubicBezTo>
                    <a:pt x="1844" y="2074"/>
                    <a:pt x="1856" y="2100"/>
                    <a:pt x="1867" y="2111"/>
                  </a:cubicBezTo>
                  <a:cubicBezTo>
                    <a:pt x="1962" y="2239"/>
                    <a:pt x="2076" y="2320"/>
                    <a:pt x="2216" y="2343"/>
                  </a:cubicBezTo>
                  <a:cubicBezTo>
                    <a:pt x="2392" y="2379"/>
                    <a:pt x="2579" y="2401"/>
                    <a:pt x="2763" y="2424"/>
                  </a:cubicBezTo>
                  <a:cubicBezTo>
                    <a:pt x="2770" y="2425"/>
                    <a:pt x="2777" y="2426"/>
                    <a:pt x="2783" y="2426"/>
                  </a:cubicBezTo>
                  <a:cubicBezTo>
                    <a:pt x="2827" y="2426"/>
                    <a:pt x="2842" y="2383"/>
                    <a:pt x="2822" y="2331"/>
                  </a:cubicBezTo>
                  <a:cubicBezTo>
                    <a:pt x="2752" y="2214"/>
                    <a:pt x="2671" y="2100"/>
                    <a:pt x="2532" y="2041"/>
                  </a:cubicBezTo>
                  <a:cubicBezTo>
                    <a:pt x="2333" y="1971"/>
                    <a:pt x="2135" y="1865"/>
                    <a:pt x="1892" y="1865"/>
                  </a:cubicBezTo>
                  <a:cubicBezTo>
                    <a:pt x="2076" y="1725"/>
                    <a:pt x="2241" y="1599"/>
                    <a:pt x="2425" y="1446"/>
                  </a:cubicBezTo>
                  <a:lnTo>
                    <a:pt x="2425" y="1446"/>
                  </a:lnTo>
                  <a:cubicBezTo>
                    <a:pt x="2403" y="1563"/>
                    <a:pt x="2462" y="1633"/>
                    <a:pt x="2509" y="1703"/>
                  </a:cubicBezTo>
                  <a:cubicBezTo>
                    <a:pt x="2519" y="1721"/>
                    <a:pt x="2543" y="1742"/>
                    <a:pt x="2558" y="1742"/>
                  </a:cubicBezTo>
                  <a:cubicBezTo>
                    <a:pt x="2561" y="1742"/>
                    <a:pt x="2563" y="1741"/>
                    <a:pt x="2565" y="1739"/>
                  </a:cubicBezTo>
                  <a:cubicBezTo>
                    <a:pt x="2649" y="1739"/>
                    <a:pt x="2682" y="1773"/>
                    <a:pt x="2719" y="1842"/>
                  </a:cubicBezTo>
                  <a:cubicBezTo>
                    <a:pt x="2741" y="1888"/>
                    <a:pt x="2773" y="1913"/>
                    <a:pt x="2812" y="1913"/>
                  </a:cubicBezTo>
                  <a:cubicBezTo>
                    <a:pt x="2833" y="1913"/>
                    <a:pt x="2856" y="1906"/>
                    <a:pt x="2881" y="1890"/>
                  </a:cubicBezTo>
                  <a:cubicBezTo>
                    <a:pt x="2902" y="1873"/>
                    <a:pt x="2919" y="1867"/>
                    <a:pt x="2935" y="1867"/>
                  </a:cubicBezTo>
                  <a:cubicBezTo>
                    <a:pt x="2954" y="1867"/>
                    <a:pt x="2972" y="1876"/>
                    <a:pt x="2998" y="1890"/>
                  </a:cubicBezTo>
                  <a:cubicBezTo>
                    <a:pt x="3009" y="1912"/>
                    <a:pt x="3032" y="1935"/>
                    <a:pt x="3054" y="1949"/>
                  </a:cubicBezTo>
                  <a:cubicBezTo>
                    <a:pt x="3102" y="1960"/>
                    <a:pt x="3138" y="1971"/>
                    <a:pt x="3183" y="1971"/>
                  </a:cubicBezTo>
                  <a:cubicBezTo>
                    <a:pt x="3219" y="1971"/>
                    <a:pt x="3252" y="1949"/>
                    <a:pt x="3300" y="1935"/>
                  </a:cubicBezTo>
                  <a:cubicBezTo>
                    <a:pt x="3428" y="1865"/>
                    <a:pt x="3473" y="1750"/>
                    <a:pt x="3417" y="1611"/>
                  </a:cubicBezTo>
                  <a:cubicBezTo>
                    <a:pt x="3381" y="1552"/>
                    <a:pt x="3359" y="1504"/>
                    <a:pt x="3347" y="1446"/>
                  </a:cubicBezTo>
                  <a:cubicBezTo>
                    <a:pt x="3322" y="1365"/>
                    <a:pt x="3289" y="1295"/>
                    <a:pt x="3194" y="1250"/>
                  </a:cubicBezTo>
                  <a:cubicBezTo>
                    <a:pt x="3219" y="1225"/>
                    <a:pt x="3241" y="1203"/>
                    <a:pt x="3264" y="1180"/>
                  </a:cubicBezTo>
                  <a:cubicBezTo>
                    <a:pt x="3322" y="1122"/>
                    <a:pt x="3322" y="1085"/>
                    <a:pt x="3241" y="1052"/>
                  </a:cubicBezTo>
                  <a:cubicBezTo>
                    <a:pt x="3224" y="1046"/>
                    <a:pt x="3204" y="1044"/>
                    <a:pt x="3184" y="1044"/>
                  </a:cubicBezTo>
                  <a:cubicBezTo>
                    <a:pt x="3163" y="1044"/>
                    <a:pt x="3142" y="1046"/>
                    <a:pt x="3124" y="1052"/>
                  </a:cubicBezTo>
                  <a:cubicBezTo>
                    <a:pt x="3068" y="1063"/>
                    <a:pt x="3020" y="1097"/>
                    <a:pt x="2962" y="1122"/>
                  </a:cubicBezTo>
                  <a:cubicBezTo>
                    <a:pt x="2956" y="1127"/>
                    <a:pt x="2948" y="1130"/>
                    <a:pt x="2939" y="1130"/>
                  </a:cubicBezTo>
                  <a:cubicBezTo>
                    <a:pt x="2930" y="1130"/>
                    <a:pt x="2921" y="1127"/>
                    <a:pt x="2914" y="1122"/>
                  </a:cubicBezTo>
                  <a:cubicBezTo>
                    <a:pt x="2883" y="1107"/>
                    <a:pt x="2850" y="1101"/>
                    <a:pt x="2817" y="1101"/>
                  </a:cubicBezTo>
                  <a:cubicBezTo>
                    <a:pt x="2743" y="1101"/>
                    <a:pt x="2669" y="1135"/>
                    <a:pt x="2613" y="1192"/>
                  </a:cubicBezTo>
                  <a:cubicBezTo>
                    <a:pt x="2590" y="1214"/>
                    <a:pt x="2565" y="1236"/>
                    <a:pt x="2554" y="1250"/>
                  </a:cubicBezTo>
                  <a:cubicBezTo>
                    <a:pt x="2543" y="1203"/>
                    <a:pt x="2554" y="1166"/>
                    <a:pt x="2543" y="1133"/>
                  </a:cubicBezTo>
                  <a:cubicBezTo>
                    <a:pt x="2520" y="1004"/>
                    <a:pt x="2590" y="923"/>
                    <a:pt x="2671" y="865"/>
                  </a:cubicBezTo>
                  <a:cubicBezTo>
                    <a:pt x="2694" y="854"/>
                    <a:pt x="2705" y="842"/>
                    <a:pt x="2730" y="842"/>
                  </a:cubicBezTo>
                  <a:cubicBezTo>
                    <a:pt x="2761" y="847"/>
                    <a:pt x="2792" y="850"/>
                    <a:pt x="2822" y="850"/>
                  </a:cubicBezTo>
                  <a:cubicBezTo>
                    <a:pt x="2928" y="850"/>
                    <a:pt x="3029" y="823"/>
                    <a:pt x="3138" y="795"/>
                  </a:cubicBezTo>
                  <a:cubicBezTo>
                    <a:pt x="3241" y="761"/>
                    <a:pt x="3322" y="703"/>
                    <a:pt x="3370" y="597"/>
                  </a:cubicBezTo>
                  <a:cubicBezTo>
                    <a:pt x="3417" y="516"/>
                    <a:pt x="3417" y="482"/>
                    <a:pt x="3322" y="446"/>
                  </a:cubicBezTo>
                  <a:cubicBezTo>
                    <a:pt x="3359" y="353"/>
                    <a:pt x="3359" y="236"/>
                    <a:pt x="3333" y="133"/>
                  </a:cubicBezTo>
                  <a:cubicBezTo>
                    <a:pt x="3300" y="49"/>
                    <a:pt x="3241" y="4"/>
                    <a:pt x="3149" y="4"/>
                  </a:cubicBezTo>
                  <a:cubicBezTo>
                    <a:pt x="3130" y="2"/>
                    <a:pt x="3110" y="1"/>
                    <a:pt x="30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0" name="Google Shape;4540;p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accent6">
                    <a:lumMod val="10000"/>
                  </a:schemeClr>
                </a:solidFill>
              </a:rPr>
              <a:t>WRAP-UP </a:t>
            </a:r>
            <a:endParaRPr b="0" dirty="0">
              <a:solidFill>
                <a:schemeClr val="accent6">
                  <a:lumMod val="10000"/>
                </a:schemeClr>
              </a:solidFill>
            </a:endParaRPr>
          </a:p>
        </p:txBody>
      </p:sp>
      <p:grpSp>
        <p:nvGrpSpPr>
          <p:cNvPr id="4553" name="Google Shape;4553;p49"/>
          <p:cNvGrpSpPr/>
          <p:nvPr/>
        </p:nvGrpSpPr>
        <p:grpSpPr>
          <a:xfrm>
            <a:off x="7924056" y="3963456"/>
            <a:ext cx="789006" cy="778748"/>
            <a:chOff x="6966211" y="4045890"/>
            <a:chExt cx="211967" cy="209217"/>
          </a:xfrm>
        </p:grpSpPr>
        <p:sp>
          <p:nvSpPr>
            <p:cNvPr id="4554" name="Google Shape;4554;p49"/>
            <p:cNvSpPr/>
            <p:nvPr/>
          </p:nvSpPr>
          <p:spPr>
            <a:xfrm>
              <a:off x="6966211" y="4045890"/>
              <a:ext cx="211967" cy="209217"/>
            </a:xfrm>
            <a:custGeom>
              <a:avLst/>
              <a:gdLst/>
              <a:ahLst/>
              <a:cxnLst/>
              <a:rect l="l" t="t" r="r" b="b"/>
              <a:pathLst>
                <a:path w="4470" h="4412" extrusionOk="0">
                  <a:moveTo>
                    <a:pt x="2735" y="0"/>
                  </a:moveTo>
                  <a:cubicBezTo>
                    <a:pt x="2676" y="12"/>
                    <a:pt x="2618" y="37"/>
                    <a:pt x="2570" y="93"/>
                  </a:cubicBezTo>
                  <a:cubicBezTo>
                    <a:pt x="2537" y="129"/>
                    <a:pt x="2526" y="176"/>
                    <a:pt x="2526" y="188"/>
                  </a:cubicBezTo>
                  <a:lnTo>
                    <a:pt x="2514" y="199"/>
                  </a:lnTo>
                  <a:cubicBezTo>
                    <a:pt x="2478" y="316"/>
                    <a:pt x="2419" y="467"/>
                    <a:pt x="2397" y="640"/>
                  </a:cubicBezTo>
                  <a:cubicBezTo>
                    <a:pt x="2386" y="629"/>
                    <a:pt x="2375" y="629"/>
                    <a:pt x="2375" y="629"/>
                  </a:cubicBezTo>
                  <a:lnTo>
                    <a:pt x="2327" y="629"/>
                  </a:lnTo>
                  <a:cubicBezTo>
                    <a:pt x="2269" y="629"/>
                    <a:pt x="2151" y="651"/>
                    <a:pt x="2107" y="816"/>
                  </a:cubicBezTo>
                  <a:cubicBezTo>
                    <a:pt x="2048" y="967"/>
                    <a:pt x="2000" y="1129"/>
                    <a:pt x="1967" y="1294"/>
                  </a:cubicBezTo>
                  <a:cubicBezTo>
                    <a:pt x="1942" y="1280"/>
                    <a:pt x="1919" y="1280"/>
                    <a:pt x="1886" y="1280"/>
                  </a:cubicBezTo>
                  <a:cubicBezTo>
                    <a:pt x="1850" y="1280"/>
                    <a:pt x="1780" y="1294"/>
                    <a:pt x="1710" y="1350"/>
                  </a:cubicBezTo>
                  <a:lnTo>
                    <a:pt x="1688" y="1364"/>
                  </a:lnTo>
                  <a:cubicBezTo>
                    <a:pt x="1629" y="1408"/>
                    <a:pt x="1559" y="1467"/>
                    <a:pt x="1500" y="1548"/>
                  </a:cubicBezTo>
                  <a:cubicBezTo>
                    <a:pt x="1338" y="1783"/>
                    <a:pt x="1210" y="2015"/>
                    <a:pt x="1151" y="2272"/>
                  </a:cubicBezTo>
                  <a:cubicBezTo>
                    <a:pt x="1118" y="2132"/>
                    <a:pt x="1011" y="2073"/>
                    <a:pt x="919" y="2073"/>
                  </a:cubicBezTo>
                  <a:cubicBezTo>
                    <a:pt x="872" y="2073"/>
                    <a:pt x="802" y="2096"/>
                    <a:pt x="732" y="2154"/>
                  </a:cubicBezTo>
                  <a:cubicBezTo>
                    <a:pt x="721" y="2165"/>
                    <a:pt x="699" y="2188"/>
                    <a:pt x="673" y="2224"/>
                  </a:cubicBezTo>
                  <a:cubicBezTo>
                    <a:pt x="651" y="2258"/>
                    <a:pt x="629" y="2294"/>
                    <a:pt x="604" y="2316"/>
                  </a:cubicBezTo>
                  <a:cubicBezTo>
                    <a:pt x="592" y="2327"/>
                    <a:pt x="592" y="2327"/>
                    <a:pt x="592" y="2341"/>
                  </a:cubicBezTo>
                  <a:cubicBezTo>
                    <a:pt x="430" y="2526"/>
                    <a:pt x="324" y="2772"/>
                    <a:pt x="266" y="3004"/>
                  </a:cubicBezTo>
                  <a:cubicBezTo>
                    <a:pt x="221" y="3180"/>
                    <a:pt x="185" y="3364"/>
                    <a:pt x="162" y="3551"/>
                  </a:cubicBezTo>
                  <a:cubicBezTo>
                    <a:pt x="151" y="3668"/>
                    <a:pt x="151" y="3808"/>
                    <a:pt x="173" y="3911"/>
                  </a:cubicBezTo>
                  <a:lnTo>
                    <a:pt x="173" y="3970"/>
                  </a:lnTo>
                  <a:cubicBezTo>
                    <a:pt x="140" y="3993"/>
                    <a:pt x="115" y="4004"/>
                    <a:pt x="81" y="4029"/>
                  </a:cubicBezTo>
                  <a:cubicBezTo>
                    <a:pt x="56" y="4051"/>
                    <a:pt x="34" y="4074"/>
                    <a:pt x="22" y="4099"/>
                  </a:cubicBezTo>
                  <a:lnTo>
                    <a:pt x="11" y="4099"/>
                  </a:lnTo>
                  <a:lnTo>
                    <a:pt x="0" y="4342"/>
                  </a:lnTo>
                  <a:lnTo>
                    <a:pt x="11" y="4353"/>
                  </a:lnTo>
                  <a:lnTo>
                    <a:pt x="232" y="4412"/>
                  </a:lnTo>
                  <a:cubicBezTo>
                    <a:pt x="243" y="4412"/>
                    <a:pt x="243" y="4412"/>
                    <a:pt x="254" y="4400"/>
                  </a:cubicBezTo>
                  <a:cubicBezTo>
                    <a:pt x="279" y="4400"/>
                    <a:pt x="302" y="4389"/>
                    <a:pt x="335" y="4367"/>
                  </a:cubicBezTo>
                  <a:cubicBezTo>
                    <a:pt x="475" y="4272"/>
                    <a:pt x="615" y="4180"/>
                    <a:pt x="754" y="4074"/>
                  </a:cubicBezTo>
                  <a:cubicBezTo>
                    <a:pt x="919" y="4180"/>
                    <a:pt x="1118" y="4250"/>
                    <a:pt x="1327" y="4261"/>
                  </a:cubicBezTo>
                  <a:lnTo>
                    <a:pt x="1467" y="4261"/>
                  </a:lnTo>
                  <a:cubicBezTo>
                    <a:pt x="1640" y="4261"/>
                    <a:pt x="1816" y="4238"/>
                    <a:pt x="1978" y="4202"/>
                  </a:cubicBezTo>
                  <a:cubicBezTo>
                    <a:pt x="2165" y="4157"/>
                    <a:pt x="2361" y="4099"/>
                    <a:pt x="2548" y="3981"/>
                  </a:cubicBezTo>
                  <a:cubicBezTo>
                    <a:pt x="2607" y="3948"/>
                    <a:pt x="2665" y="3900"/>
                    <a:pt x="2699" y="3842"/>
                  </a:cubicBezTo>
                  <a:cubicBezTo>
                    <a:pt x="2769" y="3749"/>
                    <a:pt x="2757" y="3668"/>
                    <a:pt x="2746" y="3610"/>
                  </a:cubicBezTo>
                  <a:cubicBezTo>
                    <a:pt x="2724" y="3562"/>
                    <a:pt x="2676" y="3492"/>
                    <a:pt x="2559" y="3470"/>
                  </a:cubicBezTo>
                  <a:cubicBezTo>
                    <a:pt x="2514" y="3459"/>
                    <a:pt x="2478" y="3445"/>
                    <a:pt x="2445" y="3434"/>
                  </a:cubicBezTo>
                  <a:cubicBezTo>
                    <a:pt x="2316" y="3400"/>
                    <a:pt x="2176" y="3364"/>
                    <a:pt x="2037" y="3353"/>
                  </a:cubicBezTo>
                  <a:cubicBezTo>
                    <a:pt x="1967" y="3353"/>
                    <a:pt x="1886" y="3342"/>
                    <a:pt x="1802" y="3342"/>
                  </a:cubicBezTo>
                  <a:cubicBezTo>
                    <a:pt x="1757" y="3342"/>
                    <a:pt x="1699" y="3342"/>
                    <a:pt x="1651" y="3353"/>
                  </a:cubicBezTo>
                  <a:cubicBezTo>
                    <a:pt x="1732" y="3272"/>
                    <a:pt x="1802" y="3202"/>
                    <a:pt x="1861" y="3132"/>
                  </a:cubicBezTo>
                  <a:lnTo>
                    <a:pt x="1886" y="3110"/>
                  </a:lnTo>
                  <a:cubicBezTo>
                    <a:pt x="1886" y="3121"/>
                    <a:pt x="1886" y="3121"/>
                    <a:pt x="1897" y="3121"/>
                  </a:cubicBezTo>
                  <a:cubicBezTo>
                    <a:pt x="2140" y="3224"/>
                    <a:pt x="2397" y="3272"/>
                    <a:pt x="2654" y="3272"/>
                  </a:cubicBezTo>
                  <a:lnTo>
                    <a:pt x="2688" y="3272"/>
                  </a:lnTo>
                  <a:cubicBezTo>
                    <a:pt x="2956" y="3272"/>
                    <a:pt x="3165" y="3235"/>
                    <a:pt x="3364" y="3166"/>
                  </a:cubicBezTo>
                  <a:cubicBezTo>
                    <a:pt x="3445" y="3143"/>
                    <a:pt x="3526" y="3096"/>
                    <a:pt x="3596" y="3040"/>
                  </a:cubicBezTo>
                  <a:cubicBezTo>
                    <a:pt x="3688" y="2970"/>
                    <a:pt x="3735" y="2875"/>
                    <a:pt x="3724" y="2772"/>
                  </a:cubicBezTo>
                  <a:cubicBezTo>
                    <a:pt x="3702" y="2666"/>
                    <a:pt x="3632" y="2596"/>
                    <a:pt x="3515" y="2562"/>
                  </a:cubicBezTo>
                  <a:cubicBezTo>
                    <a:pt x="3422" y="2526"/>
                    <a:pt x="3305" y="2503"/>
                    <a:pt x="3188" y="2481"/>
                  </a:cubicBezTo>
                  <a:cubicBezTo>
                    <a:pt x="3037" y="2467"/>
                    <a:pt x="2886" y="2456"/>
                    <a:pt x="2724" y="2456"/>
                  </a:cubicBezTo>
                  <a:lnTo>
                    <a:pt x="2699" y="2467"/>
                  </a:lnTo>
                  <a:cubicBezTo>
                    <a:pt x="2607" y="2467"/>
                    <a:pt x="2526" y="2467"/>
                    <a:pt x="2445" y="2481"/>
                  </a:cubicBezTo>
                  <a:cubicBezTo>
                    <a:pt x="2514" y="2386"/>
                    <a:pt x="2584" y="2294"/>
                    <a:pt x="2629" y="2202"/>
                  </a:cubicBezTo>
                  <a:cubicBezTo>
                    <a:pt x="2746" y="2213"/>
                    <a:pt x="2850" y="2213"/>
                    <a:pt x="2956" y="2213"/>
                  </a:cubicBezTo>
                  <a:cubicBezTo>
                    <a:pt x="3199" y="2213"/>
                    <a:pt x="3456" y="2188"/>
                    <a:pt x="3688" y="2143"/>
                  </a:cubicBezTo>
                  <a:cubicBezTo>
                    <a:pt x="3864" y="2096"/>
                    <a:pt x="4037" y="2048"/>
                    <a:pt x="4213" y="1967"/>
                  </a:cubicBezTo>
                  <a:lnTo>
                    <a:pt x="4224" y="1967"/>
                  </a:lnTo>
                  <a:cubicBezTo>
                    <a:pt x="4375" y="1886"/>
                    <a:pt x="4400" y="1783"/>
                    <a:pt x="4386" y="1699"/>
                  </a:cubicBezTo>
                  <a:cubicBezTo>
                    <a:pt x="4386" y="1629"/>
                    <a:pt x="4341" y="1515"/>
                    <a:pt x="4154" y="1478"/>
                  </a:cubicBezTo>
                  <a:cubicBezTo>
                    <a:pt x="4062" y="1467"/>
                    <a:pt x="3981" y="1456"/>
                    <a:pt x="3897" y="1445"/>
                  </a:cubicBezTo>
                  <a:cubicBezTo>
                    <a:pt x="4015" y="1397"/>
                    <a:pt x="4132" y="1339"/>
                    <a:pt x="4247" y="1280"/>
                  </a:cubicBezTo>
                  <a:lnTo>
                    <a:pt x="4260" y="1280"/>
                  </a:lnTo>
                  <a:cubicBezTo>
                    <a:pt x="4470" y="1165"/>
                    <a:pt x="4400" y="989"/>
                    <a:pt x="4386" y="967"/>
                  </a:cubicBezTo>
                  <a:cubicBezTo>
                    <a:pt x="4341" y="850"/>
                    <a:pt x="4224" y="816"/>
                    <a:pt x="4132" y="816"/>
                  </a:cubicBezTo>
                  <a:lnTo>
                    <a:pt x="4121" y="816"/>
                  </a:lnTo>
                  <a:cubicBezTo>
                    <a:pt x="3992" y="816"/>
                    <a:pt x="3897" y="827"/>
                    <a:pt x="3805" y="827"/>
                  </a:cubicBezTo>
                  <a:cubicBezTo>
                    <a:pt x="3515" y="861"/>
                    <a:pt x="3283" y="919"/>
                    <a:pt x="3073" y="1014"/>
                  </a:cubicBezTo>
                  <a:cubicBezTo>
                    <a:pt x="3059" y="1014"/>
                    <a:pt x="3059" y="1014"/>
                    <a:pt x="3048" y="1026"/>
                  </a:cubicBezTo>
                  <a:cubicBezTo>
                    <a:pt x="3059" y="827"/>
                    <a:pt x="3037" y="629"/>
                    <a:pt x="3003" y="408"/>
                  </a:cubicBezTo>
                  <a:cubicBezTo>
                    <a:pt x="2989" y="327"/>
                    <a:pt x="2978" y="257"/>
                    <a:pt x="2967" y="188"/>
                  </a:cubicBezTo>
                  <a:cubicBezTo>
                    <a:pt x="2945" y="93"/>
                    <a:pt x="2864" y="0"/>
                    <a:pt x="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9"/>
            <p:cNvSpPr/>
            <p:nvPr/>
          </p:nvSpPr>
          <p:spPr>
            <a:xfrm>
              <a:off x="7027904" y="4119295"/>
              <a:ext cx="28310" cy="84550"/>
            </a:xfrm>
            <a:custGeom>
              <a:avLst/>
              <a:gdLst/>
              <a:ahLst/>
              <a:cxnLst/>
              <a:rect l="l" t="t" r="r" b="b"/>
              <a:pathLst>
                <a:path w="597" h="1783" extrusionOk="0">
                  <a:moveTo>
                    <a:pt x="585" y="0"/>
                  </a:moveTo>
                  <a:cubicBezTo>
                    <a:pt x="515" y="106"/>
                    <a:pt x="445" y="210"/>
                    <a:pt x="387" y="327"/>
                  </a:cubicBezTo>
                  <a:cubicBezTo>
                    <a:pt x="269" y="500"/>
                    <a:pt x="211" y="710"/>
                    <a:pt x="152" y="908"/>
                  </a:cubicBezTo>
                  <a:cubicBezTo>
                    <a:pt x="96" y="1118"/>
                    <a:pt x="60" y="1338"/>
                    <a:pt x="12" y="1548"/>
                  </a:cubicBezTo>
                  <a:cubicBezTo>
                    <a:pt x="1" y="1632"/>
                    <a:pt x="12" y="1701"/>
                    <a:pt x="12" y="1782"/>
                  </a:cubicBezTo>
                  <a:lnTo>
                    <a:pt x="26" y="1782"/>
                  </a:lnTo>
                  <a:cubicBezTo>
                    <a:pt x="71" y="1735"/>
                    <a:pt x="129" y="1701"/>
                    <a:pt x="166" y="1654"/>
                  </a:cubicBezTo>
                  <a:cubicBezTo>
                    <a:pt x="258" y="1525"/>
                    <a:pt x="328" y="1386"/>
                    <a:pt x="375" y="1246"/>
                  </a:cubicBezTo>
                  <a:cubicBezTo>
                    <a:pt x="456" y="978"/>
                    <a:pt x="549" y="710"/>
                    <a:pt x="571" y="419"/>
                  </a:cubicBezTo>
                  <a:cubicBezTo>
                    <a:pt x="585" y="291"/>
                    <a:pt x="596" y="151"/>
                    <a:pt x="596" y="11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9"/>
            <p:cNvSpPr/>
            <p:nvPr/>
          </p:nvSpPr>
          <p:spPr>
            <a:xfrm>
              <a:off x="6986080" y="4156898"/>
              <a:ext cx="26508" cy="77816"/>
            </a:xfrm>
            <a:custGeom>
              <a:avLst/>
              <a:gdLst/>
              <a:ahLst/>
              <a:cxnLst/>
              <a:rect l="l" t="t" r="r" b="b"/>
              <a:pathLst>
                <a:path w="559" h="1641" extrusionOk="0">
                  <a:moveTo>
                    <a:pt x="511" y="0"/>
                  </a:moveTo>
                  <a:cubicBezTo>
                    <a:pt x="324" y="196"/>
                    <a:pt x="0" y="1408"/>
                    <a:pt x="56" y="1640"/>
                  </a:cubicBezTo>
                  <a:cubicBezTo>
                    <a:pt x="162" y="1582"/>
                    <a:pt x="221" y="1537"/>
                    <a:pt x="254" y="1453"/>
                  </a:cubicBezTo>
                  <a:cubicBezTo>
                    <a:pt x="442" y="1059"/>
                    <a:pt x="559" y="651"/>
                    <a:pt x="534" y="210"/>
                  </a:cubicBezTo>
                  <a:cubicBezTo>
                    <a:pt x="523" y="140"/>
                    <a:pt x="523" y="70"/>
                    <a:pt x="51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9"/>
            <p:cNvSpPr/>
            <p:nvPr/>
          </p:nvSpPr>
          <p:spPr>
            <a:xfrm>
              <a:off x="7007513" y="4215366"/>
              <a:ext cx="77958" cy="11665"/>
            </a:xfrm>
            <a:custGeom>
              <a:avLst/>
              <a:gdLst/>
              <a:ahLst/>
              <a:cxnLst/>
              <a:rect l="l" t="t" r="r" b="b"/>
              <a:pathLst>
                <a:path w="1644" h="246" extrusionOk="0">
                  <a:moveTo>
                    <a:pt x="930" y="1"/>
                  </a:moveTo>
                  <a:cubicBezTo>
                    <a:pt x="617" y="1"/>
                    <a:pt x="307" y="75"/>
                    <a:pt x="1" y="220"/>
                  </a:cubicBezTo>
                  <a:cubicBezTo>
                    <a:pt x="59" y="234"/>
                    <a:pt x="107" y="245"/>
                    <a:pt x="163" y="245"/>
                  </a:cubicBezTo>
                  <a:cubicBezTo>
                    <a:pt x="442" y="245"/>
                    <a:pt x="735" y="245"/>
                    <a:pt x="1015" y="234"/>
                  </a:cubicBezTo>
                  <a:cubicBezTo>
                    <a:pt x="1210" y="220"/>
                    <a:pt x="1398" y="187"/>
                    <a:pt x="1596" y="164"/>
                  </a:cubicBezTo>
                  <a:cubicBezTo>
                    <a:pt x="1607" y="164"/>
                    <a:pt x="1629" y="150"/>
                    <a:pt x="1643" y="139"/>
                  </a:cubicBezTo>
                  <a:lnTo>
                    <a:pt x="1643" y="128"/>
                  </a:lnTo>
                  <a:cubicBezTo>
                    <a:pt x="1404" y="43"/>
                    <a:pt x="1166" y="1"/>
                    <a:pt x="93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9"/>
            <p:cNvSpPr/>
            <p:nvPr/>
          </p:nvSpPr>
          <p:spPr>
            <a:xfrm>
              <a:off x="7059437" y="4173163"/>
              <a:ext cx="70134" cy="9531"/>
            </a:xfrm>
            <a:custGeom>
              <a:avLst/>
              <a:gdLst/>
              <a:ahLst/>
              <a:cxnLst/>
              <a:rect l="l" t="t" r="r" b="b"/>
              <a:pathLst>
                <a:path w="1479" h="201" extrusionOk="0">
                  <a:moveTo>
                    <a:pt x="851" y="0"/>
                  </a:moveTo>
                  <a:cubicBezTo>
                    <a:pt x="535" y="0"/>
                    <a:pt x="191" y="50"/>
                    <a:pt x="1" y="158"/>
                  </a:cubicBezTo>
                  <a:cubicBezTo>
                    <a:pt x="204" y="186"/>
                    <a:pt x="406" y="201"/>
                    <a:pt x="608" y="201"/>
                  </a:cubicBezTo>
                  <a:cubicBezTo>
                    <a:pt x="903" y="201"/>
                    <a:pt x="1195" y="169"/>
                    <a:pt x="1479" y="99"/>
                  </a:cubicBezTo>
                  <a:cubicBezTo>
                    <a:pt x="1361" y="35"/>
                    <a:pt x="1116" y="0"/>
                    <a:pt x="85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9"/>
            <p:cNvSpPr/>
            <p:nvPr/>
          </p:nvSpPr>
          <p:spPr>
            <a:xfrm>
              <a:off x="7004194" y="4226462"/>
              <a:ext cx="75730" cy="10243"/>
            </a:xfrm>
            <a:custGeom>
              <a:avLst/>
              <a:gdLst/>
              <a:ahLst/>
              <a:cxnLst/>
              <a:rect l="l" t="t" r="r" b="b"/>
              <a:pathLst>
                <a:path w="1597" h="216" extrusionOk="0">
                  <a:moveTo>
                    <a:pt x="1596" y="0"/>
                  </a:moveTo>
                  <a:lnTo>
                    <a:pt x="1596" y="0"/>
                  </a:lnTo>
                  <a:cubicBezTo>
                    <a:pt x="1317" y="36"/>
                    <a:pt x="1041" y="50"/>
                    <a:pt x="766" y="50"/>
                  </a:cubicBezTo>
                  <a:cubicBezTo>
                    <a:pt x="512" y="50"/>
                    <a:pt x="258" y="39"/>
                    <a:pt x="1" y="22"/>
                  </a:cubicBezTo>
                  <a:lnTo>
                    <a:pt x="1" y="22"/>
                  </a:lnTo>
                  <a:cubicBezTo>
                    <a:pt x="82" y="70"/>
                    <a:pt x="152" y="115"/>
                    <a:pt x="233" y="151"/>
                  </a:cubicBezTo>
                  <a:cubicBezTo>
                    <a:pt x="351" y="201"/>
                    <a:pt x="473" y="215"/>
                    <a:pt x="597" y="215"/>
                  </a:cubicBezTo>
                  <a:cubicBezTo>
                    <a:pt x="646" y="215"/>
                    <a:pt x="697" y="213"/>
                    <a:pt x="747" y="210"/>
                  </a:cubicBezTo>
                  <a:cubicBezTo>
                    <a:pt x="1026" y="196"/>
                    <a:pt x="1294" y="140"/>
                    <a:pt x="1549" y="22"/>
                  </a:cubicBezTo>
                  <a:cubicBezTo>
                    <a:pt x="1560" y="11"/>
                    <a:pt x="1574" y="11"/>
                    <a:pt x="159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9"/>
            <p:cNvSpPr/>
            <p:nvPr/>
          </p:nvSpPr>
          <p:spPr>
            <a:xfrm>
              <a:off x="7095903" y="4124179"/>
              <a:ext cx="65724" cy="9579"/>
            </a:xfrm>
            <a:custGeom>
              <a:avLst/>
              <a:gdLst/>
              <a:ahLst/>
              <a:cxnLst/>
              <a:rect l="l" t="t" r="r" b="b"/>
              <a:pathLst>
                <a:path w="1386" h="202" extrusionOk="0">
                  <a:moveTo>
                    <a:pt x="843" y="0"/>
                  </a:moveTo>
                  <a:cubicBezTo>
                    <a:pt x="806" y="0"/>
                    <a:pt x="769" y="1"/>
                    <a:pt x="732" y="3"/>
                  </a:cubicBezTo>
                  <a:cubicBezTo>
                    <a:pt x="534" y="14"/>
                    <a:pt x="349" y="37"/>
                    <a:pt x="173" y="107"/>
                  </a:cubicBezTo>
                  <a:cubicBezTo>
                    <a:pt x="103" y="132"/>
                    <a:pt x="59" y="165"/>
                    <a:pt x="0" y="202"/>
                  </a:cubicBezTo>
                  <a:cubicBezTo>
                    <a:pt x="640" y="188"/>
                    <a:pt x="1221" y="132"/>
                    <a:pt x="1386" y="62"/>
                  </a:cubicBezTo>
                  <a:cubicBezTo>
                    <a:pt x="1372" y="48"/>
                    <a:pt x="1372" y="48"/>
                    <a:pt x="1361" y="48"/>
                  </a:cubicBezTo>
                  <a:cubicBezTo>
                    <a:pt x="1188" y="20"/>
                    <a:pt x="1016" y="0"/>
                    <a:pt x="84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9"/>
            <p:cNvSpPr/>
            <p:nvPr/>
          </p:nvSpPr>
          <p:spPr>
            <a:xfrm>
              <a:off x="7060006" y="4180608"/>
              <a:ext cx="70656" cy="9199"/>
            </a:xfrm>
            <a:custGeom>
              <a:avLst/>
              <a:gdLst/>
              <a:ahLst/>
              <a:cxnLst/>
              <a:rect l="l" t="t" r="r" b="b"/>
              <a:pathLst>
                <a:path w="1490" h="194" extrusionOk="0">
                  <a:moveTo>
                    <a:pt x="0" y="59"/>
                  </a:moveTo>
                  <a:cubicBezTo>
                    <a:pt x="4" y="59"/>
                    <a:pt x="8" y="59"/>
                    <a:pt x="11" y="59"/>
                  </a:cubicBezTo>
                  <a:lnTo>
                    <a:pt x="11" y="59"/>
                  </a:lnTo>
                  <a:cubicBezTo>
                    <a:pt x="11" y="59"/>
                    <a:pt x="11" y="59"/>
                    <a:pt x="11" y="59"/>
                  </a:cubicBezTo>
                  <a:close/>
                  <a:moveTo>
                    <a:pt x="1489" y="1"/>
                  </a:moveTo>
                  <a:cubicBezTo>
                    <a:pt x="1246" y="23"/>
                    <a:pt x="989" y="70"/>
                    <a:pt x="746" y="70"/>
                  </a:cubicBezTo>
                  <a:cubicBezTo>
                    <a:pt x="697" y="73"/>
                    <a:pt x="647" y="73"/>
                    <a:pt x="597" y="73"/>
                  </a:cubicBezTo>
                  <a:cubicBezTo>
                    <a:pt x="402" y="73"/>
                    <a:pt x="202" y="60"/>
                    <a:pt x="11" y="59"/>
                  </a:cubicBezTo>
                  <a:lnTo>
                    <a:pt x="11" y="59"/>
                  </a:lnTo>
                  <a:cubicBezTo>
                    <a:pt x="246" y="150"/>
                    <a:pt x="480" y="194"/>
                    <a:pt x="718" y="194"/>
                  </a:cubicBezTo>
                  <a:cubicBezTo>
                    <a:pt x="812" y="194"/>
                    <a:pt x="905" y="187"/>
                    <a:pt x="1000" y="174"/>
                  </a:cubicBezTo>
                  <a:cubicBezTo>
                    <a:pt x="1140" y="151"/>
                    <a:pt x="1280" y="129"/>
                    <a:pt x="1408" y="59"/>
                  </a:cubicBezTo>
                  <a:cubicBezTo>
                    <a:pt x="1444" y="45"/>
                    <a:pt x="1467" y="23"/>
                    <a:pt x="1489" y="12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9"/>
            <p:cNvSpPr/>
            <p:nvPr/>
          </p:nvSpPr>
          <p:spPr>
            <a:xfrm>
              <a:off x="7087557" y="4129206"/>
              <a:ext cx="72363" cy="10812"/>
            </a:xfrm>
            <a:custGeom>
              <a:avLst/>
              <a:gdLst/>
              <a:ahLst/>
              <a:cxnLst/>
              <a:rect l="l" t="t" r="r" b="b"/>
              <a:pathLst>
                <a:path w="1526" h="228" extrusionOk="0">
                  <a:moveTo>
                    <a:pt x="1525" y="1"/>
                  </a:moveTo>
                  <a:cubicBezTo>
                    <a:pt x="1467" y="26"/>
                    <a:pt x="1408" y="37"/>
                    <a:pt x="1338" y="48"/>
                  </a:cubicBezTo>
                  <a:cubicBezTo>
                    <a:pt x="1176" y="59"/>
                    <a:pt x="1014" y="70"/>
                    <a:pt x="849" y="82"/>
                  </a:cubicBezTo>
                  <a:cubicBezTo>
                    <a:pt x="676" y="107"/>
                    <a:pt x="514" y="107"/>
                    <a:pt x="338" y="129"/>
                  </a:cubicBezTo>
                  <a:cubicBezTo>
                    <a:pt x="246" y="129"/>
                    <a:pt x="151" y="151"/>
                    <a:pt x="59" y="177"/>
                  </a:cubicBezTo>
                  <a:cubicBezTo>
                    <a:pt x="36" y="177"/>
                    <a:pt x="25" y="188"/>
                    <a:pt x="0" y="210"/>
                  </a:cubicBezTo>
                  <a:cubicBezTo>
                    <a:pt x="128" y="221"/>
                    <a:pt x="253" y="227"/>
                    <a:pt x="377" y="227"/>
                  </a:cubicBezTo>
                  <a:cubicBezTo>
                    <a:pt x="773" y="227"/>
                    <a:pt x="1153" y="166"/>
                    <a:pt x="1525" y="26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9"/>
            <p:cNvSpPr/>
            <p:nvPr/>
          </p:nvSpPr>
          <p:spPr>
            <a:xfrm>
              <a:off x="6983804" y="4158463"/>
              <a:ext cx="23236" cy="77958"/>
            </a:xfrm>
            <a:custGeom>
              <a:avLst/>
              <a:gdLst/>
              <a:ahLst/>
              <a:cxnLst/>
              <a:rect l="l" t="t" r="r" b="b"/>
              <a:pathLst>
                <a:path w="490" h="1644" extrusionOk="0">
                  <a:moveTo>
                    <a:pt x="490" y="1"/>
                  </a:moveTo>
                  <a:lnTo>
                    <a:pt x="490" y="1"/>
                  </a:lnTo>
                  <a:cubicBezTo>
                    <a:pt x="280" y="222"/>
                    <a:pt x="188" y="490"/>
                    <a:pt x="104" y="780"/>
                  </a:cubicBezTo>
                  <a:cubicBezTo>
                    <a:pt x="1" y="1096"/>
                    <a:pt x="12" y="1560"/>
                    <a:pt x="59" y="1644"/>
                  </a:cubicBezTo>
                  <a:cubicBezTo>
                    <a:pt x="82" y="1060"/>
                    <a:pt x="233" y="512"/>
                    <a:pt x="49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9"/>
            <p:cNvSpPr/>
            <p:nvPr/>
          </p:nvSpPr>
          <p:spPr>
            <a:xfrm>
              <a:off x="7074279" y="4092788"/>
              <a:ext cx="7872" cy="58611"/>
            </a:xfrm>
            <a:custGeom>
              <a:avLst/>
              <a:gdLst/>
              <a:ahLst/>
              <a:cxnLst/>
              <a:rect l="l" t="t" r="r" b="b"/>
              <a:pathLst>
                <a:path w="166" h="1236" extrusionOk="0">
                  <a:moveTo>
                    <a:pt x="71" y="0"/>
                  </a:moveTo>
                  <a:lnTo>
                    <a:pt x="71" y="0"/>
                  </a:lnTo>
                  <a:cubicBezTo>
                    <a:pt x="12" y="165"/>
                    <a:pt x="1" y="1059"/>
                    <a:pt x="59" y="1235"/>
                  </a:cubicBezTo>
                  <a:cubicBezTo>
                    <a:pt x="152" y="1129"/>
                    <a:pt x="166" y="210"/>
                    <a:pt x="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49"/>
            <p:cNvSpPr/>
            <p:nvPr/>
          </p:nvSpPr>
          <p:spPr>
            <a:xfrm>
              <a:off x="7064891" y="4089990"/>
              <a:ext cx="11191" cy="65250"/>
            </a:xfrm>
            <a:custGeom>
              <a:avLst/>
              <a:gdLst/>
              <a:ahLst/>
              <a:cxnLst/>
              <a:rect l="l" t="t" r="r" b="b"/>
              <a:pathLst>
                <a:path w="236" h="1376" extrusionOk="0">
                  <a:moveTo>
                    <a:pt x="235" y="1"/>
                  </a:moveTo>
                  <a:cubicBezTo>
                    <a:pt x="59" y="456"/>
                    <a:pt x="0" y="909"/>
                    <a:pt x="199" y="1375"/>
                  </a:cubicBezTo>
                  <a:cubicBezTo>
                    <a:pt x="210" y="1364"/>
                    <a:pt x="224" y="1364"/>
                    <a:pt x="224" y="1364"/>
                  </a:cubicBezTo>
                  <a:cubicBezTo>
                    <a:pt x="140" y="909"/>
                    <a:pt x="188" y="456"/>
                    <a:pt x="23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49"/>
            <p:cNvSpPr/>
            <p:nvPr/>
          </p:nvSpPr>
          <p:spPr>
            <a:xfrm>
              <a:off x="7026860" y="4120480"/>
              <a:ext cx="26034" cy="64017"/>
            </a:xfrm>
            <a:custGeom>
              <a:avLst/>
              <a:gdLst/>
              <a:ahLst/>
              <a:cxnLst/>
              <a:rect l="l" t="t" r="r" b="b"/>
              <a:pathLst>
                <a:path w="549" h="1350" extrusionOk="0">
                  <a:moveTo>
                    <a:pt x="548" y="0"/>
                  </a:moveTo>
                  <a:cubicBezTo>
                    <a:pt x="280" y="126"/>
                    <a:pt x="1" y="861"/>
                    <a:pt x="34" y="1350"/>
                  </a:cubicBezTo>
                  <a:cubicBezTo>
                    <a:pt x="140" y="861"/>
                    <a:pt x="244" y="394"/>
                    <a:pt x="54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9"/>
            <p:cNvSpPr/>
            <p:nvPr/>
          </p:nvSpPr>
          <p:spPr>
            <a:xfrm>
              <a:off x="7093626" y="4062440"/>
              <a:ext cx="6165" cy="56904"/>
            </a:xfrm>
            <a:custGeom>
              <a:avLst/>
              <a:gdLst/>
              <a:ahLst/>
              <a:cxnLst/>
              <a:rect l="l" t="t" r="r" b="b"/>
              <a:pathLst>
                <a:path w="130" h="1200" extrusionOk="0">
                  <a:moveTo>
                    <a:pt x="70" y="1"/>
                  </a:moveTo>
                  <a:cubicBezTo>
                    <a:pt x="1" y="302"/>
                    <a:pt x="12" y="1107"/>
                    <a:pt x="70" y="1199"/>
                  </a:cubicBezTo>
                  <a:cubicBezTo>
                    <a:pt x="93" y="1001"/>
                    <a:pt x="118" y="805"/>
                    <a:pt x="129" y="607"/>
                  </a:cubicBezTo>
                  <a:cubicBezTo>
                    <a:pt x="129" y="408"/>
                    <a:pt x="118" y="210"/>
                    <a:pt x="7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9"/>
            <p:cNvSpPr/>
            <p:nvPr/>
          </p:nvSpPr>
          <p:spPr>
            <a:xfrm>
              <a:off x="7107947" y="4095538"/>
              <a:ext cx="53016" cy="13847"/>
            </a:xfrm>
            <a:custGeom>
              <a:avLst/>
              <a:gdLst/>
              <a:ahLst/>
              <a:cxnLst/>
              <a:rect l="l" t="t" r="r" b="b"/>
              <a:pathLst>
                <a:path w="1118" h="292" extrusionOk="0">
                  <a:moveTo>
                    <a:pt x="1084" y="1"/>
                  </a:moveTo>
                  <a:cubicBezTo>
                    <a:pt x="805" y="1"/>
                    <a:pt x="514" y="37"/>
                    <a:pt x="246" y="141"/>
                  </a:cubicBezTo>
                  <a:cubicBezTo>
                    <a:pt x="165" y="177"/>
                    <a:pt x="84" y="211"/>
                    <a:pt x="0" y="292"/>
                  </a:cubicBezTo>
                  <a:cubicBezTo>
                    <a:pt x="14" y="280"/>
                    <a:pt x="25" y="280"/>
                    <a:pt x="25" y="280"/>
                  </a:cubicBezTo>
                  <a:cubicBezTo>
                    <a:pt x="327" y="199"/>
                    <a:pt x="618" y="118"/>
                    <a:pt x="922" y="60"/>
                  </a:cubicBezTo>
                  <a:cubicBezTo>
                    <a:pt x="992" y="60"/>
                    <a:pt x="1048" y="23"/>
                    <a:pt x="1118" y="12"/>
                  </a:cubicBezTo>
                  <a:cubicBezTo>
                    <a:pt x="1107" y="1"/>
                    <a:pt x="1095" y="1"/>
                    <a:pt x="108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9"/>
            <p:cNvSpPr/>
            <p:nvPr/>
          </p:nvSpPr>
          <p:spPr>
            <a:xfrm>
              <a:off x="7107425" y="4099426"/>
              <a:ext cx="50882" cy="12234"/>
            </a:xfrm>
            <a:custGeom>
              <a:avLst/>
              <a:gdLst/>
              <a:ahLst/>
              <a:cxnLst/>
              <a:rect l="l" t="t" r="r" b="b"/>
              <a:pathLst>
                <a:path w="1073" h="258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699" y="47"/>
                    <a:pt x="349" y="140"/>
                    <a:pt x="0" y="257"/>
                  </a:cubicBezTo>
                  <a:cubicBezTo>
                    <a:pt x="386" y="257"/>
                    <a:pt x="735" y="151"/>
                    <a:pt x="107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49"/>
            <p:cNvSpPr/>
            <p:nvPr/>
          </p:nvSpPr>
          <p:spPr>
            <a:xfrm>
              <a:off x="7087557" y="4064147"/>
              <a:ext cx="7160" cy="55718"/>
            </a:xfrm>
            <a:custGeom>
              <a:avLst/>
              <a:gdLst/>
              <a:ahLst/>
              <a:cxnLst/>
              <a:rect l="l" t="t" r="r" b="b"/>
              <a:pathLst>
                <a:path w="151" h="1175" extrusionOk="0">
                  <a:moveTo>
                    <a:pt x="151" y="1"/>
                  </a:moveTo>
                  <a:cubicBezTo>
                    <a:pt x="0" y="255"/>
                    <a:pt x="0" y="1012"/>
                    <a:pt x="151" y="1174"/>
                  </a:cubicBezTo>
                  <a:cubicBezTo>
                    <a:pt x="81" y="791"/>
                    <a:pt x="117" y="395"/>
                    <a:pt x="15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49"/>
            <p:cNvSpPr/>
            <p:nvPr/>
          </p:nvSpPr>
          <p:spPr>
            <a:xfrm>
              <a:off x="6972803" y="4054758"/>
              <a:ext cx="194280" cy="192667"/>
            </a:xfrm>
            <a:custGeom>
              <a:avLst/>
              <a:gdLst/>
              <a:ahLst/>
              <a:cxnLst/>
              <a:rect l="l" t="t" r="r" b="b"/>
              <a:pathLst>
                <a:path w="4097" h="4063" extrusionOk="0">
                  <a:moveTo>
                    <a:pt x="3934" y="861"/>
                  </a:moveTo>
                  <a:cubicBezTo>
                    <a:pt x="3945" y="861"/>
                    <a:pt x="3957" y="861"/>
                    <a:pt x="3968" y="872"/>
                  </a:cubicBezTo>
                  <a:cubicBezTo>
                    <a:pt x="3898" y="883"/>
                    <a:pt x="3842" y="920"/>
                    <a:pt x="3772" y="920"/>
                  </a:cubicBezTo>
                  <a:cubicBezTo>
                    <a:pt x="3468" y="978"/>
                    <a:pt x="3177" y="1059"/>
                    <a:pt x="2875" y="1140"/>
                  </a:cubicBezTo>
                  <a:cubicBezTo>
                    <a:pt x="2875" y="1140"/>
                    <a:pt x="2864" y="1140"/>
                    <a:pt x="2850" y="1152"/>
                  </a:cubicBezTo>
                  <a:cubicBezTo>
                    <a:pt x="2934" y="1071"/>
                    <a:pt x="3015" y="1037"/>
                    <a:pt x="3096" y="1001"/>
                  </a:cubicBezTo>
                  <a:cubicBezTo>
                    <a:pt x="3364" y="897"/>
                    <a:pt x="3655" y="861"/>
                    <a:pt x="3934" y="861"/>
                  </a:cubicBezTo>
                  <a:close/>
                  <a:moveTo>
                    <a:pt x="3912" y="942"/>
                  </a:moveTo>
                  <a:cubicBezTo>
                    <a:pt x="3574" y="1093"/>
                    <a:pt x="3225" y="1199"/>
                    <a:pt x="2839" y="1199"/>
                  </a:cubicBezTo>
                  <a:cubicBezTo>
                    <a:pt x="3188" y="1082"/>
                    <a:pt x="3538" y="989"/>
                    <a:pt x="3912" y="942"/>
                  </a:cubicBezTo>
                  <a:close/>
                  <a:moveTo>
                    <a:pt x="2618" y="163"/>
                  </a:moveTo>
                  <a:cubicBezTo>
                    <a:pt x="2666" y="372"/>
                    <a:pt x="2677" y="570"/>
                    <a:pt x="2677" y="769"/>
                  </a:cubicBezTo>
                  <a:cubicBezTo>
                    <a:pt x="2666" y="967"/>
                    <a:pt x="2641" y="1163"/>
                    <a:pt x="2618" y="1361"/>
                  </a:cubicBezTo>
                  <a:cubicBezTo>
                    <a:pt x="2560" y="1269"/>
                    <a:pt x="2549" y="464"/>
                    <a:pt x="2618" y="163"/>
                  </a:cubicBezTo>
                  <a:close/>
                  <a:moveTo>
                    <a:pt x="2571" y="199"/>
                  </a:moveTo>
                  <a:cubicBezTo>
                    <a:pt x="2537" y="593"/>
                    <a:pt x="2501" y="989"/>
                    <a:pt x="2571" y="1372"/>
                  </a:cubicBezTo>
                  <a:cubicBezTo>
                    <a:pt x="2420" y="1210"/>
                    <a:pt x="2420" y="453"/>
                    <a:pt x="2571" y="199"/>
                  </a:cubicBezTo>
                  <a:close/>
                  <a:moveTo>
                    <a:pt x="3439" y="1464"/>
                  </a:moveTo>
                  <a:cubicBezTo>
                    <a:pt x="3612" y="1464"/>
                    <a:pt x="3784" y="1484"/>
                    <a:pt x="3957" y="1512"/>
                  </a:cubicBezTo>
                  <a:cubicBezTo>
                    <a:pt x="3968" y="1512"/>
                    <a:pt x="3968" y="1512"/>
                    <a:pt x="3982" y="1526"/>
                  </a:cubicBezTo>
                  <a:cubicBezTo>
                    <a:pt x="3817" y="1596"/>
                    <a:pt x="3236" y="1652"/>
                    <a:pt x="2596" y="1666"/>
                  </a:cubicBezTo>
                  <a:cubicBezTo>
                    <a:pt x="2655" y="1629"/>
                    <a:pt x="2699" y="1596"/>
                    <a:pt x="2769" y="1571"/>
                  </a:cubicBezTo>
                  <a:cubicBezTo>
                    <a:pt x="2945" y="1501"/>
                    <a:pt x="3130" y="1478"/>
                    <a:pt x="3328" y="1467"/>
                  </a:cubicBezTo>
                  <a:cubicBezTo>
                    <a:pt x="3365" y="1465"/>
                    <a:pt x="3402" y="1464"/>
                    <a:pt x="3439" y="1464"/>
                  </a:cubicBezTo>
                  <a:close/>
                  <a:moveTo>
                    <a:pt x="3945" y="1571"/>
                  </a:moveTo>
                  <a:lnTo>
                    <a:pt x="3945" y="1596"/>
                  </a:lnTo>
                  <a:cubicBezTo>
                    <a:pt x="3573" y="1736"/>
                    <a:pt x="3193" y="1797"/>
                    <a:pt x="2797" y="1797"/>
                  </a:cubicBezTo>
                  <a:cubicBezTo>
                    <a:pt x="2673" y="1797"/>
                    <a:pt x="2548" y="1791"/>
                    <a:pt x="2420" y="1780"/>
                  </a:cubicBezTo>
                  <a:cubicBezTo>
                    <a:pt x="2445" y="1758"/>
                    <a:pt x="2456" y="1747"/>
                    <a:pt x="2479" y="1747"/>
                  </a:cubicBezTo>
                  <a:cubicBezTo>
                    <a:pt x="2571" y="1721"/>
                    <a:pt x="2666" y="1699"/>
                    <a:pt x="2758" y="1699"/>
                  </a:cubicBezTo>
                  <a:cubicBezTo>
                    <a:pt x="2934" y="1677"/>
                    <a:pt x="3096" y="1677"/>
                    <a:pt x="3269" y="1652"/>
                  </a:cubicBezTo>
                  <a:cubicBezTo>
                    <a:pt x="3434" y="1640"/>
                    <a:pt x="3596" y="1629"/>
                    <a:pt x="3758" y="1618"/>
                  </a:cubicBezTo>
                  <a:cubicBezTo>
                    <a:pt x="3828" y="1607"/>
                    <a:pt x="3887" y="1596"/>
                    <a:pt x="3945" y="1571"/>
                  </a:cubicBezTo>
                  <a:close/>
                  <a:moveTo>
                    <a:pt x="2211" y="802"/>
                  </a:moveTo>
                  <a:lnTo>
                    <a:pt x="2211" y="802"/>
                  </a:lnTo>
                  <a:cubicBezTo>
                    <a:pt x="2306" y="1012"/>
                    <a:pt x="2292" y="1931"/>
                    <a:pt x="2199" y="2037"/>
                  </a:cubicBezTo>
                  <a:cubicBezTo>
                    <a:pt x="2141" y="1861"/>
                    <a:pt x="2152" y="967"/>
                    <a:pt x="2211" y="802"/>
                  </a:cubicBezTo>
                  <a:close/>
                  <a:moveTo>
                    <a:pt x="2177" y="744"/>
                  </a:moveTo>
                  <a:cubicBezTo>
                    <a:pt x="2130" y="1199"/>
                    <a:pt x="2082" y="1652"/>
                    <a:pt x="2166" y="2107"/>
                  </a:cubicBezTo>
                  <a:cubicBezTo>
                    <a:pt x="2166" y="2107"/>
                    <a:pt x="2152" y="2107"/>
                    <a:pt x="2141" y="2118"/>
                  </a:cubicBezTo>
                  <a:cubicBezTo>
                    <a:pt x="1942" y="1652"/>
                    <a:pt x="2001" y="1199"/>
                    <a:pt x="2177" y="744"/>
                  </a:cubicBezTo>
                  <a:close/>
                  <a:moveTo>
                    <a:pt x="2678" y="2497"/>
                  </a:moveTo>
                  <a:cubicBezTo>
                    <a:pt x="2943" y="2497"/>
                    <a:pt x="3188" y="2532"/>
                    <a:pt x="3306" y="2596"/>
                  </a:cubicBezTo>
                  <a:cubicBezTo>
                    <a:pt x="3022" y="2666"/>
                    <a:pt x="2730" y="2698"/>
                    <a:pt x="2435" y="2698"/>
                  </a:cubicBezTo>
                  <a:cubicBezTo>
                    <a:pt x="2233" y="2698"/>
                    <a:pt x="2031" y="2683"/>
                    <a:pt x="1828" y="2655"/>
                  </a:cubicBezTo>
                  <a:cubicBezTo>
                    <a:pt x="2018" y="2547"/>
                    <a:pt x="2362" y="2497"/>
                    <a:pt x="2678" y="2497"/>
                  </a:cubicBezTo>
                  <a:close/>
                  <a:moveTo>
                    <a:pt x="1688" y="1386"/>
                  </a:moveTo>
                  <a:cubicBezTo>
                    <a:pt x="1384" y="1780"/>
                    <a:pt x="1280" y="2247"/>
                    <a:pt x="1174" y="2736"/>
                  </a:cubicBezTo>
                  <a:cubicBezTo>
                    <a:pt x="1141" y="2247"/>
                    <a:pt x="1420" y="1512"/>
                    <a:pt x="1688" y="1386"/>
                  </a:cubicBezTo>
                  <a:close/>
                  <a:moveTo>
                    <a:pt x="3328" y="2655"/>
                  </a:moveTo>
                  <a:lnTo>
                    <a:pt x="3328" y="2666"/>
                  </a:lnTo>
                  <a:cubicBezTo>
                    <a:pt x="3306" y="2677"/>
                    <a:pt x="3283" y="2699"/>
                    <a:pt x="3247" y="2713"/>
                  </a:cubicBezTo>
                  <a:cubicBezTo>
                    <a:pt x="3119" y="2783"/>
                    <a:pt x="2979" y="2805"/>
                    <a:pt x="2839" y="2828"/>
                  </a:cubicBezTo>
                  <a:cubicBezTo>
                    <a:pt x="2744" y="2841"/>
                    <a:pt x="2651" y="2848"/>
                    <a:pt x="2557" y="2848"/>
                  </a:cubicBezTo>
                  <a:cubicBezTo>
                    <a:pt x="2319" y="2848"/>
                    <a:pt x="2085" y="2804"/>
                    <a:pt x="1850" y="2713"/>
                  </a:cubicBezTo>
                  <a:lnTo>
                    <a:pt x="1850" y="2713"/>
                  </a:lnTo>
                  <a:cubicBezTo>
                    <a:pt x="2041" y="2714"/>
                    <a:pt x="2241" y="2727"/>
                    <a:pt x="2436" y="2727"/>
                  </a:cubicBezTo>
                  <a:cubicBezTo>
                    <a:pt x="2486" y="2727"/>
                    <a:pt x="2536" y="2727"/>
                    <a:pt x="2585" y="2724"/>
                  </a:cubicBezTo>
                  <a:cubicBezTo>
                    <a:pt x="2828" y="2724"/>
                    <a:pt x="3085" y="2677"/>
                    <a:pt x="3328" y="2655"/>
                  </a:cubicBezTo>
                  <a:close/>
                  <a:moveTo>
                    <a:pt x="1747" y="1361"/>
                  </a:moveTo>
                  <a:lnTo>
                    <a:pt x="1758" y="1372"/>
                  </a:lnTo>
                  <a:cubicBezTo>
                    <a:pt x="1758" y="1512"/>
                    <a:pt x="1747" y="1652"/>
                    <a:pt x="1733" y="1780"/>
                  </a:cubicBezTo>
                  <a:cubicBezTo>
                    <a:pt x="1711" y="2071"/>
                    <a:pt x="1618" y="2339"/>
                    <a:pt x="1537" y="2607"/>
                  </a:cubicBezTo>
                  <a:cubicBezTo>
                    <a:pt x="1490" y="2747"/>
                    <a:pt x="1420" y="2886"/>
                    <a:pt x="1328" y="3015"/>
                  </a:cubicBezTo>
                  <a:cubicBezTo>
                    <a:pt x="1291" y="3062"/>
                    <a:pt x="1233" y="3096"/>
                    <a:pt x="1188" y="3143"/>
                  </a:cubicBezTo>
                  <a:lnTo>
                    <a:pt x="1174" y="3143"/>
                  </a:lnTo>
                  <a:cubicBezTo>
                    <a:pt x="1174" y="3062"/>
                    <a:pt x="1163" y="2993"/>
                    <a:pt x="1174" y="2909"/>
                  </a:cubicBezTo>
                  <a:cubicBezTo>
                    <a:pt x="1222" y="2699"/>
                    <a:pt x="1258" y="2479"/>
                    <a:pt x="1314" y="2269"/>
                  </a:cubicBezTo>
                  <a:cubicBezTo>
                    <a:pt x="1373" y="2071"/>
                    <a:pt x="1431" y="1861"/>
                    <a:pt x="1549" y="1688"/>
                  </a:cubicBezTo>
                  <a:cubicBezTo>
                    <a:pt x="1607" y="1571"/>
                    <a:pt x="1677" y="1467"/>
                    <a:pt x="1747" y="1361"/>
                  </a:cubicBezTo>
                  <a:close/>
                  <a:moveTo>
                    <a:pt x="1662" y="3388"/>
                  </a:moveTo>
                  <a:cubicBezTo>
                    <a:pt x="1898" y="3388"/>
                    <a:pt x="2136" y="3430"/>
                    <a:pt x="2375" y="3515"/>
                  </a:cubicBezTo>
                  <a:lnTo>
                    <a:pt x="2375" y="3526"/>
                  </a:lnTo>
                  <a:cubicBezTo>
                    <a:pt x="2361" y="3537"/>
                    <a:pt x="2339" y="3551"/>
                    <a:pt x="2328" y="3551"/>
                  </a:cubicBezTo>
                  <a:cubicBezTo>
                    <a:pt x="2130" y="3574"/>
                    <a:pt x="1942" y="3607"/>
                    <a:pt x="1747" y="3621"/>
                  </a:cubicBezTo>
                  <a:cubicBezTo>
                    <a:pt x="1467" y="3632"/>
                    <a:pt x="1174" y="3632"/>
                    <a:pt x="895" y="3632"/>
                  </a:cubicBezTo>
                  <a:cubicBezTo>
                    <a:pt x="839" y="3632"/>
                    <a:pt x="791" y="3621"/>
                    <a:pt x="733" y="3607"/>
                  </a:cubicBezTo>
                  <a:cubicBezTo>
                    <a:pt x="1039" y="3462"/>
                    <a:pt x="1349" y="3388"/>
                    <a:pt x="1662" y="3388"/>
                  </a:cubicBezTo>
                  <a:close/>
                  <a:moveTo>
                    <a:pt x="791" y="2154"/>
                  </a:moveTo>
                  <a:cubicBezTo>
                    <a:pt x="803" y="2224"/>
                    <a:pt x="803" y="2294"/>
                    <a:pt x="814" y="2364"/>
                  </a:cubicBezTo>
                  <a:cubicBezTo>
                    <a:pt x="839" y="2805"/>
                    <a:pt x="722" y="3213"/>
                    <a:pt x="534" y="3607"/>
                  </a:cubicBezTo>
                  <a:cubicBezTo>
                    <a:pt x="501" y="3691"/>
                    <a:pt x="442" y="3736"/>
                    <a:pt x="336" y="3794"/>
                  </a:cubicBezTo>
                  <a:cubicBezTo>
                    <a:pt x="280" y="3562"/>
                    <a:pt x="604" y="2350"/>
                    <a:pt x="791" y="2154"/>
                  </a:cubicBezTo>
                  <a:close/>
                  <a:moveTo>
                    <a:pt x="722" y="2188"/>
                  </a:moveTo>
                  <a:lnTo>
                    <a:pt x="722" y="2188"/>
                  </a:lnTo>
                  <a:cubicBezTo>
                    <a:pt x="465" y="2699"/>
                    <a:pt x="314" y="3247"/>
                    <a:pt x="291" y="3831"/>
                  </a:cubicBezTo>
                  <a:cubicBezTo>
                    <a:pt x="244" y="3747"/>
                    <a:pt x="233" y="3283"/>
                    <a:pt x="336" y="2967"/>
                  </a:cubicBezTo>
                  <a:cubicBezTo>
                    <a:pt x="420" y="2677"/>
                    <a:pt x="512" y="2409"/>
                    <a:pt x="722" y="2188"/>
                  </a:cubicBezTo>
                  <a:close/>
                  <a:moveTo>
                    <a:pt x="2258" y="3621"/>
                  </a:moveTo>
                  <a:lnTo>
                    <a:pt x="2258" y="3621"/>
                  </a:lnTo>
                  <a:cubicBezTo>
                    <a:pt x="2236" y="3632"/>
                    <a:pt x="2222" y="3632"/>
                    <a:pt x="2211" y="3643"/>
                  </a:cubicBezTo>
                  <a:cubicBezTo>
                    <a:pt x="1956" y="3761"/>
                    <a:pt x="1688" y="3817"/>
                    <a:pt x="1409" y="3831"/>
                  </a:cubicBezTo>
                  <a:cubicBezTo>
                    <a:pt x="1359" y="3834"/>
                    <a:pt x="1308" y="3836"/>
                    <a:pt x="1259" y="3836"/>
                  </a:cubicBezTo>
                  <a:cubicBezTo>
                    <a:pt x="1135" y="3836"/>
                    <a:pt x="1013" y="3822"/>
                    <a:pt x="895" y="3772"/>
                  </a:cubicBezTo>
                  <a:cubicBezTo>
                    <a:pt x="814" y="3736"/>
                    <a:pt x="744" y="3691"/>
                    <a:pt x="663" y="3643"/>
                  </a:cubicBezTo>
                  <a:lnTo>
                    <a:pt x="663" y="3643"/>
                  </a:lnTo>
                  <a:cubicBezTo>
                    <a:pt x="920" y="3660"/>
                    <a:pt x="1174" y="3671"/>
                    <a:pt x="1428" y="3671"/>
                  </a:cubicBezTo>
                  <a:cubicBezTo>
                    <a:pt x="1703" y="3671"/>
                    <a:pt x="1979" y="3657"/>
                    <a:pt x="2258" y="3621"/>
                  </a:cubicBezTo>
                  <a:close/>
                  <a:moveTo>
                    <a:pt x="2618" y="1"/>
                  </a:moveTo>
                  <a:cubicBezTo>
                    <a:pt x="2596" y="1"/>
                    <a:pt x="2585" y="12"/>
                    <a:pt x="2571" y="23"/>
                  </a:cubicBezTo>
                  <a:cubicBezTo>
                    <a:pt x="2560" y="34"/>
                    <a:pt x="2560" y="59"/>
                    <a:pt x="2549" y="70"/>
                  </a:cubicBezTo>
                  <a:cubicBezTo>
                    <a:pt x="2501" y="221"/>
                    <a:pt x="2445" y="383"/>
                    <a:pt x="2420" y="548"/>
                  </a:cubicBezTo>
                  <a:cubicBezTo>
                    <a:pt x="2387" y="802"/>
                    <a:pt x="2409" y="1059"/>
                    <a:pt x="2490" y="1316"/>
                  </a:cubicBezTo>
                  <a:cubicBezTo>
                    <a:pt x="2501" y="1372"/>
                    <a:pt x="2537" y="1420"/>
                    <a:pt x="2571" y="1490"/>
                  </a:cubicBezTo>
                  <a:cubicBezTo>
                    <a:pt x="2490" y="1607"/>
                    <a:pt x="2398" y="1758"/>
                    <a:pt x="2306" y="1897"/>
                  </a:cubicBezTo>
                  <a:cubicBezTo>
                    <a:pt x="2292" y="1861"/>
                    <a:pt x="2292" y="1850"/>
                    <a:pt x="2292" y="1828"/>
                  </a:cubicBezTo>
                  <a:cubicBezTo>
                    <a:pt x="2306" y="1652"/>
                    <a:pt x="2328" y="1478"/>
                    <a:pt x="2317" y="1302"/>
                  </a:cubicBezTo>
                  <a:cubicBezTo>
                    <a:pt x="2306" y="1107"/>
                    <a:pt x="2269" y="908"/>
                    <a:pt x="2247" y="710"/>
                  </a:cubicBezTo>
                  <a:cubicBezTo>
                    <a:pt x="2247" y="674"/>
                    <a:pt x="2222" y="629"/>
                    <a:pt x="2199" y="629"/>
                  </a:cubicBezTo>
                  <a:cubicBezTo>
                    <a:pt x="2194" y="628"/>
                    <a:pt x="2190" y="627"/>
                    <a:pt x="2186" y="627"/>
                  </a:cubicBezTo>
                  <a:cubicBezTo>
                    <a:pt x="2152" y="627"/>
                    <a:pt x="2150" y="667"/>
                    <a:pt x="2130" y="699"/>
                  </a:cubicBezTo>
                  <a:cubicBezTo>
                    <a:pt x="2060" y="883"/>
                    <a:pt x="2012" y="1071"/>
                    <a:pt x="1990" y="1258"/>
                  </a:cubicBezTo>
                  <a:cubicBezTo>
                    <a:pt x="1942" y="1559"/>
                    <a:pt x="1979" y="1850"/>
                    <a:pt x="2096" y="2129"/>
                  </a:cubicBezTo>
                  <a:cubicBezTo>
                    <a:pt x="2107" y="2154"/>
                    <a:pt x="2107" y="2177"/>
                    <a:pt x="2082" y="2199"/>
                  </a:cubicBezTo>
                  <a:cubicBezTo>
                    <a:pt x="1968" y="2339"/>
                    <a:pt x="1850" y="2467"/>
                    <a:pt x="1733" y="2607"/>
                  </a:cubicBezTo>
                  <a:cubicBezTo>
                    <a:pt x="1652" y="2688"/>
                    <a:pt x="1571" y="2769"/>
                    <a:pt x="1501" y="2853"/>
                  </a:cubicBezTo>
                  <a:lnTo>
                    <a:pt x="1490" y="2839"/>
                  </a:lnTo>
                  <a:cubicBezTo>
                    <a:pt x="1501" y="2805"/>
                    <a:pt x="1523" y="2758"/>
                    <a:pt x="1549" y="2713"/>
                  </a:cubicBezTo>
                  <a:cubicBezTo>
                    <a:pt x="1652" y="2409"/>
                    <a:pt x="1747" y="2107"/>
                    <a:pt x="1780" y="1780"/>
                  </a:cubicBezTo>
                  <a:cubicBezTo>
                    <a:pt x="1792" y="1640"/>
                    <a:pt x="1803" y="1490"/>
                    <a:pt x="1803" y="1350"/>
                  </a:cubicBezTo>
                  <a:cubicBezTo>
                    <a:pt x="1803" y="1305"/>
                    <a:pt x="1779" y="1279"/>
                    <a:pt x="1747" y="1279"/>
                  </a:cubicBezTo>
                  <a:cubicBezTo>
                    <a:pt x="1729" y="1279"/>
                    <a:pt x="1709" y="1287"/>
                    <a:pt x="1688" y="1302"/>
                  </a:cubicBezTo>
                  <a:cubicBezTo>
                    <a:pt x="1630" y="1350"/>
                    <a:pt x="1560" y="1409"/>
                    <a:pt x="1512" y="1478"/>
                  </a:cubicBezTo>
                  <a:cubicBezTo>
                    <a:pt x="1303" y="1747"/>
                    <a:pt x="1174" y="2059"/>
                    <a:pt x="1141" y="2397"/>
                  </a:cubicBezTo>
                  <a:cubicBezTo>
                    <a:pt x="1118" y="2643"/>
                    <a:pt x="1104" y="2898"/>
                    <a:pt x="1129" y="3143"/>
                  </a:cubicBezTo>
                  <a:cubicBezTo>
                    <a:pt x="1141" y="3177"/>
                    <a:pt x="1129" y="3202"/>
                    <a:pt x="1093" y="3224"/>
                  </a:cubicBezTo>
                  <a:cubicBezTo>
                    <a:pt x="942" y="3342"/>
                    <a:pt x="791" y="3467"/>
                    <a:pt x="641" y="3585"/>
                  </a:cubicBezTo>
                  <a:cubicBezTo>
                    <a:pt x="629" y="3596"/>
                    <a:pt x="615" y="3596"/>
                    <a:pt x="604" y="3607"/>
                  </a:cubicBezTo>
                  <a:cubicBezTo>
                    <a:pt x="604" y="3585"/>
                    <a:pt x="604" y="3574"/>
                    <a:pt x="615" y="3551"/>
                  </a:cubicBezTo>
                  <a:cubicBezTo>
                    <a:pt x="769" y="3202"/>
                    <a:pt x="884" y="2853"/>
                    <a:pt x="861" y="2467"/>
                  </a:cubicBezTo>
                  <a:cubicBezTo>
                    <a:pt x="861" y="2350"/>
                    <a:pt x="850" y="2247"/>
                    <a:pt x="825" y="2129"/>
                  </a:cubicBezTo>
                  <a:cubicBezTo>
                    <a:pt x="818" y="2095"/>
                    <a:pt x="801" y="2077"/>
                    <a:pt x="778" y="2077"/>
                  </a:cubicBezTo>
                  <a:cubicBezTo>
                    <a:pt x="761" y="2077"/>
                    <a:pt x="742" y="2087"/>
                    <a:pt x="722" y="2107"/>
                  </a:cubicBezTo>
                  <a:cubicBezTo>
                    <a:pt x="710" y="2118"/>
                    <a:pt x="699" y="2129"/>
                    <a:pt x="685" y="2140"/>
                  </a:cubicBezTo>
                  <a:cubicBezTo>
                    <a:pt x="604" y="2258"/>
                    <a:pt x="512" y="2364"/>
                    <a:pt x="453" y="2490"/>
                  </a:cubicBezTo>
                  <a:cubicBezTo>
                    <a:pt x="255" y="2909"/>
                    <a:pt x="163" y="3364"/>
                    <a:pt x="222" y="3831"/>
                  </a:cubicBezTo>
                  <a:cubicBezTo>
                    <a:pt x="233" y="3864"/>
                    <a:pt x="222" y="3875"/>
                    <a:pt x="196" y="3900"/>
                  </a:cubicBezTo>
                  <a:cubicBezTo>
                    <a:pt x="152" y="3923"/>
                    <a:pt x="104" y="3956"/>
                    <a:pt x="57" y="3993"/>
                  </a:cubicBezTo>
                  <a:cubicBezTo>
                    <a:pt x="34" y="4004"/>
                    <a:pt x="23" y="4026"/>
                    <a:pt x="1" y="4040"/>
                  </a:cubicBezTo>
                  <a:cubicBezTo>
                    <a:pt x="12" y="4051"/>
                    <a:pt x="12" y="4051"/>
                    <a:pt x="12" y="4063"/>
                  </a:cubicBezTo>
                  <a:cubicBezTo>
                    <a:pt x="46" y="4051"/>
                    <a:pt x="71" y="4040"/>
                    <a:pt x="93" y="4015"/>
                  </a:cubicBezTo>
                  <a:cubicBezTo>
                    <a:pt x="255" y="3912"/>
                    <a:pt x="420" y="3806"/>
                    <a:pt x="571" y="3702"/>
                  </a:cubicBezTo>
                  <a:cubicBezTo>
                    <a:pt x="591" y="3687"/>
                    <a:pt x="608" y="3677"/>
                    <a:pt x="626" y="3677"/>
                  </a:cubicBezTo>
                  <a:cubicBezTo>
                    <a:pt x="638" y="3677"/>
                    <a:pt x="650" y="3681"/>
                    <a:pt x="663" y="3691"/>
                  </a:cubicBezTo>
                  <a:cubicBezTo>
                    <a:pt x="814" y="3817"/>
                    <a:pt x="1001" y="3875"/>
                    <a:pt x="1199" y="3887"/>
                  </a:cubicBezTo>
                  <a:cubicBezTo>
                    <a:pt x="1239" y="3889"/>
                    <a:pt x="1277" y="3890"/>
                    <a:pt x="1316" y="3890"/>
                  </a:cubicBezTo>
                  <a:cubicBezTo>
                    <a:pt x="1483" y="3890"/>
                    <a:pt x="1642" y="3867"/>
                    <a:pt x="1792" y="3831"/>
                  </a:cubicBezTo>
                  <a:cubicBezTo>
                    <a:pt x="1979" y="3794"/>
                    <a:pt x="2152" y="3736"/>
                    <a:pt x="2317" y="3643"/>
                  </a:cubicBezTo>
                  <a:cubicBezTo>
                    <a:pt x="2350" y="3621"/>
                    <a:pt x="2387" y="3585"/>
                    <a:pt x="2409" y="3551"/>
                  </a:cubicBezTo>
                  <a:cubicBezTo>
                    <a:pt x="2445" y="3504"/>
                    <a:pt x="2431" y="3467"/>
                    <a:pt x="2375" y="3456"/>
                  </a:cubicBezTo>
                  <a:cubicBezTo>
                    <a:pt x="2211" y="3423"/>
                    <a:pt x="2049" y="3364"/>
                    <a:pt x="1887" y="3353"/>
                  </a:cubicBezTo>
                  <a:cubicBezTo>
                    <a:pt x="1812" y="3345"/>
                    <a:pt x="1738" y="3341"/>
                    <a:pt x="1664" y="3341"/>
                  </a:cubicBezTo>
                  <a:cubicBezTo>
                    <a:pt x="1404" y="3341"/>
                    <a:pt x="1149" y="3390"/>
                    <a:pt x="895" y="3481"/>
                  </a:cubicBezTo>
                  <a:cubicBezTo>
                    <a:pt x="884" y="3481"/>
                    <a:pt x="872" y="3493"/>
                    <a:pt x="861" y="3493"/>
                  </a:cubicBezTo>
                  <a:lnTo>
                    <a:pt x="861" y="3481"/>
                  </a:lnTo>
                  <a:cubicBezTo>
                    <a:pt x="872" y="3481"/>
                    <a:pt x="872" y="3467"/>
                    <a:pt x="884" y="3467"/>
                  </a:cubicBezTo>
                  <a:cubicBezTo>
                    <a:pt x="1141" y="3272"/>
                    <a:pt x="1373" y="3048"/>
                    <a:pt x="1593" y="2817"/>
                  </a:cubicBezTo>
                  <a:cubicBezTo>
                    <a:pt x="1639" y="2763"/>
                    <a:pt x="1680" y="2740"/>
                    <a:pt x="1733" y="2740"/>
                  </a:cubicBezTo>
                  <a:cubicBezTo>
                    <a:pt x="1761" y="2740"/>
                    <a:pt x="1792" y="2746"/>
                    <a:pt x="1828" y="2758"/>
                  </a:cubicBezTo>
                  <a:cubicBezTo>
                    <a:pt x="2049" y="2853"/>
                    <a:pt x="2292" y="2898"/>
                    <a:pt x="2549" y="2898"/>
                  </a:cubicBezTo>
                  <a:cubicBezTo>
                    <a:pt x="2758" y="2898"/>
                    <a:pt x="2957" y="2875"/>
                    <a:pt x="3155" y="2805"/>
                  </a:cubicBezTo>
                  <a:cubicBezTo>
                    <a:pt x="3225" y="2783"/>
                    <a:pt x="3295" y="2747"/>
                    <a:pt x="3353" y="2699"/>
                  </a:cubicBezTo>
                  <a:cubicBezTo>
                    <a:pt x="3423" y="2643"/>
                    <a:pt x="3409" y="2573"/>
                    <a:pt x="3317" y="2548"/>
                  </a:cubicBezTo>
                  <a:cubicBezTo>
                    <a:pt x="3225" y="2526"/>
                    <a:pt x="3130" y="2490"/>
                    <a:pt x="3026" y="2479"/>
                  </a:cubicBezTo>
                  <a:cubicBezTo>
                    <a:pt x="2920" y="2471"/>
                    <a:pt x="2806" y="2463"/>
                    <a:pt x="2695" y="2463"/>
                  </a:cubicBezTo>
                  <a:cubicBezTo>
                    <a:pt x="2649" y="2463"/>
                    <a:pt x="2604" y="2464"/>
                    <a:pt x="2560" y="2467"/>
                  </a:cubicBezTo>
                  <a:cubicBezTo>
                    <a:pt x="2317" y="2467"/>
                    <a:pt x="2071" y="2504"/>
                    <a:pt x="1839" y="2596"/>
                  </a:cubicBezTo>
                  <a:cubicBezTo>
                    <a:pt x="1828" y="2607"/>
                    <a:pt x="1817" y="2607"/>
                    <a:pt x="1780" y="2618"/>
                  </a:cubicBezTo>
                  <a:cubicBezTo>
                    <a:pt x="1803" y="2596"/>
                    <a:pt x="1817" y="2585"/>
                    <a:pt x="1828" y="2573"/>
                  </a:cubicBezTo>
                  <a:cubicBezTo>
                    <a:pt x="2026" y="2364"/>
                    <a:pt x="2199" y="2140"/>
                    <a:pt x="2350" y="1897"/>
                  </a:cubicBezTo>
                  <a:cubicBezTo>
                    <a:pt x="2387" y="1828"/>
                    <a:pt x="2431" y="1828"/>
                    <a:pt x="2490" y="1828"/>
                  </a:cubicBezTo>
                  <a:cubicBezTo>
                    <a:pt x="2594" y="1838"/>
                    <a:pt x="2698" y="1843"/>
                    <a:pt x="2801" y="1843"/>
                  </a:cubicBezTo>
                  <a:cubicBezTo>
                    <a:pt x="3036" y="1843"/>
                    <a:pt x="3270" y="1817"/>
                    <a:pt x="3504" y="1769"/>
                  </a:cubicBezTo>
                  <a:cubicBezTo>
                    <a:pt x="3666" y="1735"/>
                    <a:pt x="3842" y="1688"/>
                    <a:pt x="3993" y="1607"/>
                  </a:cubicBezTo>
                  <a:cubicBezTo>
                    <a:pt x="4026" y="1596"/>
                    <a:pt x="4074" y="1582"/>
                    <a:pt x="4063" y="1537"/>
                  </a:cubicBezTo>
                  <a:cubicBezTo>
                    <a:pt x="4063" y="1490"/>
                    <a:pt x="4015" y="1478"/>
                    <a:pt x="3982" y="1478"/>
                  </a:cubicBezTo>
                  <a:cubicBezTo>
                    <a:pt x="3785" y="1443"/>
                    <a:pt x="3594" y="1422"/>
                    <a:pt x="3400" y="1422"/>
                  </a:cubicBezTo>
                  <a:cubicBezTo>
                    <a:pt x="3330" y="1422"/>
                    <a:pt x="3260" y="1425"/>
                    <a:pt x="3188" y="1431"/>
                  </a:cubicBezTo>
                  <a:cubicBezTo>
                    <a:pt x="2957" y="1467"/>
                    <a:pt x="2736" y="1512"/>
                    <a:pt x="2537" y="1640"/>
                  </a:cubicBezTo>
                  <a:cubicBezTo>
                    <a:pt x="2537" y="1652"/>
                    <a:pt x="2526" y="1652"/>
                    <a:pt x="2515" y="1652"/>
                  </a:cubicBezTo>
                  <a:cubicBezTo>
                    <a:pt x="2596" y="1526"/>
                    <a:pt x="2666" y="1409"/>
                    <a:pt x="2747" y="1280"/>
                  </a:cubicBezTo>
                  <a:cubicBezTo>
                    <a:pt x="2747" y="1269"/>
                    <a:pt x="2758" y="1269"/>
                    <a:pt x="2769" y="1269"/>
                  </a:cubicBezTo>
                  <a:cubicBezTo>
                    <a:pt x="2850" y="1258"/>
                    <a:pt x="2934" y="1247"/>
                    <a:pt x="3004" y="1247"/>
                  </a:cubicBezTo>
                  <a:cubicBezTo>
                    <a:pt x="3364" y="1210"/>
                    <a:pt x="3702" y="1093"/>
                    <a:pt x="4026" y="931"/>
                  </a:cubicBezTo>
                  <a:cubicBezTo>
                    <a:pt x="4052" y="908"/>
                    <a:pt x="4096" y="897"/>
                    <a:pt x="4085" y="850"/>
                  </a:cubicBezTo>
                  <a:cubicBezTo>
                    <a:pt x="4074" y="827"/>
                    <a:pt x="4026" y="813"/>
                    <a:pt x="3993" y="813"/>
                  </a:cubicBezTo>
                  <a:cubicBezTo>
                    <a:pt x="3887" y="813"/>
                    <a:pt x="3783" y="813"/>
                    <a:pt x="3677" y="827"/>
                  </a:cubicBezTo>
                  <a:cubicBezTo>
                    <a:pt x="3445" y="850"/>
                    <a:pt x="3225" y="897"/>
                    <a:pt x="3004" y="989"/>
                  </a:cubicBezTo>
                  <a:cubicBezTo>
                    <a:pt x="2898" y="1048"/>
                    <a:pt x="2806" y="1107"/>
                    <a:pt x="2747" y="1210"/>
                  </a:cubicBezTo>
                  <a:cubicBezTo>
                    <a:pt x="2725" y="1247"/>
                    <a:pt x="2699" y="1269"/>
                    <a:pt x="2688" y="1302"/>
                  </a:cubicBezTo>
                  <a:cubicBezTo>
                    <a:pt x="2677" y="1291"/>
                    <a:pt x="2677" y="1280"/>
                    <a:pt x="2677" y="1269"/>
                  </a:cubicBezTo>
                  <a:cubicBezTo>
                    <a:pt x="2688" y="1152"/>
                    <a:pt x="2711" y="1048"/>
                    <a:pt x="2711" y="931"/>
                  </a:cubicBezTo>
                  <a:cubicBezTo>
                    <a:pt x="2736" y="710"/>
                    <a:pt x="2725" y="478"/>
                    <a:pt x="2677" y="255"/>
                  </a:cubicBezTo>
                  <a:cubicBezTo>
                    <a:pt x="2666" y="185"/>
                    <a:pt x="2655" y="104"/>
                    <a:pt x="2641" y="34"/>
                  </a:cubicBezTo>
                  <a:cubicBezTo>
                    <a:pt x="2641" y="23"/>
                    <a:pt x="2618" y="1"/>
                    <a:pt x="26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2" name="Google Shape;4572;p49"/>
          <p:cNvGrpSpPr/>
          <p:nvPr/>
        </p:nvGrpSpPr>
        <p:grpSpPr>
          <a:xfrm>
            <a:off x="7709170" y="1210542"/>
            <a:ext cx="1003879" cy="711514"/>
            <a:chOff x="3333889" y="1234536"/>
            <a:chExt cx="598937" cy="424506"/>
          </a:xfrm>
        </p:grpSpPr>
        <p:sp>
          <p:nvSpPr>
            <p:cNvPr id="4573" name="Google Shape;4573;p49"/>
            <p:cNvSpPr/>
            <p:nvPr/>
          </p:nvSpPr>
          <p:spPr>
            <a:xfrm>
              <a:off x="3333889" y="1234536"/>
              <a:ext cx="598937" cy="424506"/>
            </a:xfrm>
            <a:custGeom>
              <a:avLst/>
              <a:gdLst/>
              <a:ahLst/>
              <a:cxnLst/>
              <a:rect l="l" t="t" r="r" b="b"/>
              <a:pathLst>
                <a:path w="7918" h="5612" extrusionOk="0">
                  <a:moveTo>
                    <a:pt x="7417" y="1"/>
                  </a:moveTo>
                  <a:cubicBezTo>
                    <a:pt x="7354" y="1"/>
                    <a:pt x="7290" y="16"/>
                    <a:pt x="7231" y="49"/>
                  </a:cubicBezTo>
                  <a:lnTo>
                    <a:pt x="7194" y="72"/>
                  </a:lnTo>
                  <a:cubicBezTo>
                    <a:pt x="7113" y="119"/>
                    <a:pt x="7043" y="153"/>
                    <a:pt x="6973" y="189"/>
                  </a:cubicBezTo>
                  <a:cubicBezTo>
                    <a:pt x="6367" y="454"/>
                    <a:pt x="5823" y="840"/>
                    <a:pt x="5356" y="1329"/>
                  </a:cubicBezTo>
                  <a:cubicBezTo>
                    <a:pt x="5099" y="1597"/>
                    <a:pt x="4926" y="1910"/>
                    <a:pt x="4761" y="2200"/>
                  </a:cubicBezTo>
                  <a:cubicBezTo>
                    <a:pt x="4635" y="2446"/>
                    <a:pt x="4518" y="2678"/>
                    <a:pt x="4401" y="2924"/>
                  </a:cubicBezTo>
                  <a:cubicBezTo>
                    <a:pt x="4356" y="3027"/>
                    <a:pt x="4297" y="3133"/>
                    <a:pt x="4250" y="3226"/>
                  </a:cubicBezTo>
                  <a:lnTo>
                    <a:pt x="4227" y="3262"/>
                  </a:lnTo>
                  <a:cubicBezTo>
                    <a:pt x="4227" y="3273"/>
                    <a:pt x="4216" y="3284"/>
                    <a:pt x="4216" y="3295"/>
                  </a:cubicBezTo>
                  <a:cubicBezTo>
                    <a:pt x="4202" y="3273"/>
                    <a:pt x="4180" y="3262"/>
                    <a:pt x="4157" y="3248"/>
                  </a:cubicBezTo>
                  <a:lnTo>
                    <a:pt x="4132" y="3226"/>
                  </a:lnTo>
                  <a:cubicBezTo>
                    <a:pt x="4110" y="3192"/>
                    <a:pt x="4076" y="3167"/>
                    <a:pt x="4040" y="3133"/>
                  </a:cubicBezTo>
                  <a:cubicBezTo>
                    <a:pt x="4029" y="3108"/>
                    <a:pt x="4007" y="3086"/>
                    <a:pt x="3993" y="3075"/>
                  </a:cubicBezTo>
                  <a:cubicBezTo>
                    <a:pt x="3889" y="2983"/>
                    <a:pt x="3772" y="2913"/>
                    <a:pt x="3643" y="2865"/>
                  </a:cubicBezTo>
                  <a:cubicBezTo>
                    <a:pt x="3632" y="2818"/>
                    <a:pt x="3621" y="2773"/>
                    <a:pt x="3599" y="2726"/>
                  </a:cubicBezTo>
                  <a:cubicBezTo>
                    <a:pt x="3669" y="2633"/>
                    <a:pt x="3727" y="2538"/>
                    <a:pt x="3761" y="2410"/>
                  </a:cubicBezTo>
                  <a:cubicBezTo>
                    <a:pt x="3878" y="2016"/>
                    <a:pt x="3761" y="1678"/>
                    <a:pt x="3434" y="1446"/>
                  </a:cubicBezTo>
                  <a:cubicBezTo>
                    <a:pt x="3252" y="1316"/>
                    <a:pt x="3036" y="1247"/>
                    <a:pt x="2820" y="1247"/>
                  </a:cubicBezTo>
                  <a:cubicBezTo>
                    <a:pt x="2804" y="1247"/>
                    <a:pt x="2788" y="1247"/>
                    <a:pt x="2772" y="1248"/>
                  </a:cubicBezTo>
                  <a:cubicBezTo>
                    <a:pt x="2540" y="1259"/>
                    <a:pt x="2330" y="1387"/>
                    <a:pt x="2202" y="1561"/>
                  </a:cubicBezTo>
                  <a:cubicBezTo>
                    <a:pt x="2224" y="1480"/>
                    <a:pt x="2235" y="1410"/>
                    <a:pt x="2235" y="1340"/>
                  </a:cubicBezTo>
                  <a:cubicBezTo>
                    <a:pt x="2224" y="1142"/>
                    <a:pt x="2154" y="957"/>
                    <a:pt x="2015" y="803"/>
                  </a:cubicBezTo>
                  <a:cubicBezTo>
                    <a:pt x="1894" y="673"/>
                    <a:pt x="1737" y="603"/>
                    <a:pt x="1547" y="603"/>
                  </a:cubicBezTo>
                  <a:cubicBezTo>
                    <a:pt x="1517" y="603"/>
                    <a:pt x="1487" y="605"/>
                    <a:pt x="1456" y="608"/>
                  </a:cubicBezTo>
                  <a:cubicBezTo>
                    <a:pt x="1312" y="384"/>
                    <a:pt x="1081" y="269"/>
                    <a:pt x="807" y="269"/>
                  </a:cubicBezTo>
                  <a:cubicBezTo>
                    <a:pt x="795" y="269"/>
                    <a:pt x="782" y="269"/>
                    <a:pt x="769" y="270"/>
                  </a:cubicBezTo>
                  <a:cubicBezTo>
                    <a:pt x="456" y="281"/>
                    <a:pt x="210" y="454"/>
                    <a:pt x="70" y="748"/>
                  </a:cubicBezTo>
                  <a:cubicBezTo>
                    <a:pt x="1" y="910"/>
                    <a:pt x="48" y="1038"/>
                    <a:pt x="70" y="1097"/>
                  </a:cubicBezTo>
                  <a:cubicBezTo>
                    <a:pt x="107" y="1153"/>
                    <a:pt x="188" y="1259"/>
                    <a:pt x="361" y="1292"/>
                  </a:cubicBezTo>
                  <a:cubicBezTo>
                    <a:pt x="397" y="1306"/>
                    <a:pt x="420" y="1306"/>
                    <a:pt x="456" y="1318"/>
                  </a:cubicBezTo>
                  <a:lnTo>
                    <a:pt x="501" y="1318"/>
                  </a:lnTo>
                  <a:cubicBezTo>
                    <a:pt x="431" y="1387"/>
                    <a:pt x="408" y="1457"/>
                    <a:pt x="386" y="1516"/>
                  </a:cubicBezTo>
                  <a:cubicBezTo>
                    <a:pt x="386" y="1549"/>
                    <a:pt x="375" y="1586"/>
                    <a:pt x="375" y="1619"/>
                  </a:cubicBezTo>
                  <a:cubicBezTo>
                    <a:pt x="140" y="1795"/>
                    <a:pt x="12" y="2061"/>
                    <a:pt x="37" y="2387"/>
                  </a:cubicBezTo>
                  <a:cubicBezTo>
                    <a:pt x="70" y="2773"/>
                    <a:pt x="291" y="3075"/>
                    <a:pt x="665" y="3214"/>
                  </a:cubicBezTo>
                  <a:cubicBezTo>
                    <a:pt x="735" y="3237"/>
                    <a:pt x="794" y="3248"/>
                    <a:pt x="864" y="3262"/>
                  </a:cubicBezTo>
                  <a:cubicBezTo>
                    <a:pt x="875" y="3446"/>
                    <a:pt x="967" y="3611"/>
                    <a:pt x="1129" y="3714"/>
                  </a:cubicBezTo>
                  <a:cubicBezTo>
                    <a:pt x="1253" y="3803"/>
                    <a:pt x="1428" y="3883"/>
                    <a:pt x="1650" y="3883"/>
                  </a:cubicBezTo>
                  <a:cubicBezTo>
                    <a:pt x="1724" y="3883"/>
                    <a:pt x="1802" y="3874"/>
                    <a:pt x="1886" y="3854"/>
                  </a:cubicBezTo>
                  <a:lnTo>
                    <a:pt x="1886" y="3902"/>
                  </a:lnTo>
                  <a:cubicBezTo>
                    <a:pt x="1864" y="4111"/>
                    <a:pt x="1864" y="4379"/>
                    <a:pt x="1981" y="4645"/>
                  </a:cubicBezTo>
                  <a:cubicBezTo>
                    <a:pt x="2143" y="5041"/>
                    <a:pt x="2423" y="5321"/>
                    <a:pt x="2830" y="5483"/>
                  </a:cubicBezTo>
                  <a:cubicBezTo>
                    <a:pt x="3051" y="5567"/>
                    <a:pt x="3272" y="5611"/>
                    <a:pt x="3493" y="5611"/>
                  </a:cubicBezTo>
                  <a:cubicBezTo>
                    <a:pt x="3540" y="5611"/>
                    <a:pt x="3588" y="5611"/>
                    <a:pt x="3632" y="5600"/>
                  </a:cubicBezTo>
                  <a:cubicBezTo>
                    <a:pt x="3713" y="5600"/>
                    <a:pt x="3797" y="5578"/>
                    <a:pt x="3867" y="5553"/>
                  </a:cubicBezTo>
                  <a:cubicBezTo>
                    <a:pt x="4121" y="5483"/>
                    <a:pt x="4342" y="5343"/>
                    <a:pt x="4518" y="5217"/>
                  </a:cubicBezTo>
                  <a:cubicBezTo>
                    <a:pt x="4739" y="5053"/>
                    <a:pt x="4926" y="4821"/>
                    <a:pt x="5065" y="4505"/>
                  </a:cubicBezTo>
                  <a:cubicBezTo>
                    <a:pt x="5169" y="4273"/>
                    <a:pt x="5275" y="4030"/>
                    <a:pt x="5378" y="3795"/>
                  </a:cubicBezTo>
                  <a:cubicBezTo>
                    <a:pt x="5426" y="3667"/>
                    <a:pt x="5484" y="3552"/>
                    <a:pt x="5529" y="3435"/>
                  </a:cubicBezTo>
                  <a:cubicBezTo>
                    <a:pt x="5823" y="2784"/>
                    <a:pt x="6135" y="2248"/>
                    <a:pt x="6485" y="1806"/>
                  </a:cubicBezTo>
                  <a:cubicBezTo>
                    <a:pt x="6694" y="1549"/>
                    <a:pt x="6951" y="1329"/>
                    <a:pt x="7242" y="1142"/>
                  </a:cubicBezTo>
                  <a:cubicBezTo>
                    <a:pt x="7359" y="1072"/>
                    <a:pt x="7462" y="1027"/>
                    <a:pt x="7569" y="1002"/>
                  </a:cubicBezTo>
                  <a:cubicBezTo>
                    <a:pt x="7694" y="979"/>
                    <a:pt x="7800" y="898"/>
                    <a:pt x="7859" y="792"/>
                  </a:cubicBezTo>
                  <a:cubicBezTo>
                    <a:pt x="7918" y="678"/>
                    <a:pt x="7918" y="549"/>
                    <a:pt x="7859" y="443"/>
                  </a:cubicBezTo>
                  <a:cubicBezTo>
                    <a:pt x="7823" y="340"/>
                    <a:pt x="7764" y="259"/>
                    <a:pt x="7719" y="175"/>
                  </a:cubicBezTo>
                  <a:lnTo>
                    <a:pt x="7708" y="164"/>
                  </a:lnTo>
                  <a:cubicBezTo>
                    <a:pt x="7646" y="58"/>
                    <a:pt x="7535" y="1"/>
                    <a:pt x="7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49"/>
            <p:cNvSpPr/>
            <p:nvPr/>
          </p:nvSpPr>
          <p:spPr>
            <a:xfrm>
              <a:off x="3502111" y="1457370"/>
              <a:ext cx="227230" cy="174885"/>
            </a:xfrm>
            <a:custGeom>
              <a:avLst/>
              <a:gdLst/>
              <a:ahLst/>
              <a:cxnLst/>
              <a:rect l="l" t="t" r="r" b="b"/>
              <a:pathLst>
                <a:path w="3004" h="2312" extrusionOk="0">
                  <a:moveTo>
                    <a:pt x="2702" y="595"/>
                  </a:moveTo>
                  <a:cubicBezTo>
                    <a:pt x="2713" y="595"/>
                    <a:pt x="2713" y="606"/>
                    <a:pt x="2724" y="606"/>
                  </a:cubicBezTo>
                  <a:cubicBezTo>
                    <a:pt x="2713" y="640"/>
                    <a:pt x="2702" y="687"/>
                    <a:pt x="2691" y="735"/>
                  </a:cubicBezTo>
                  <a:cubicBezTo>
                    <a:pt x="2654" y="687"/>
                    <a:pt x="2665" y="629"/>
                    <a:pt x="2702" y="595"/>
                  </a:cubicBezTo>
                  <a:close/>
                  <a:moveTo>
                    <a:pt x="1676" y="827"/>
                  </a:moveTo>
                  <a:cubicBezTo>
                    <a:pt x="1697" y="827"/>
                    <a:pt x="1718" y="830"/>
                    <a:pt x="1735" y="838"/>
                  </a:cubicBezTo>
                  <a:cubicBezTo>
                    <a:pt x="1712" y="861"/>
                    <a:pt x="1676" y="874"/>
                    <a:pt x="1641" y="874"/>
                  </a:cubicBezTo>
                  <a:cubicBezTo>
                    <a:pt x="1620" y="874"/>
                    <a:pt x="1601" y="870"/>
                    <a:pt x="1584" y="861"/>
                  </a:cubicBezTo>
                  <a:cubicBezTo>
                    <a:pt x="1599" y="839"/>
                    <a:pt x="1638" y="827"/>
                    <a:pt x="1676" y="827"/>
                  </a:cubicBezTo>
                  <a:close/>
                  <a:moveTo>
                    <a:pt x="2643" y="816"/>
                  </a:moveTo>
                  <a:cubicBezTo>
                    <a:pt x="2625" y="864"/>
                    <a:pt x="2565" y="903"/>
                    <a:pt x="2519" y="903"/>
                  </a:cubicBezTo>
                  <a:cubicBezTo>
                    <a:pt x="2510" y="903"/>
                    <a:pt x="2500" y="901"/>
                    <a:pt x="2492" y="897"/>
                  </a:cubicBezTo>
                  <a:cubicBezTo>
                    <a:pt x="2537" y="875"/>
                    <a:pt x="2584" y="838"/>
                    <a:pt x="2643" y="816"/>
                  </a:cubicBezTo>
                  <a:close/>
                  <a:moveTo>
                    <a:pt x="1864" y="849"/>
                  </a:moveTo>
                  <a:lnTo>
                    <a:pt x="1875" y="861"/>
                  </a:lnTo>
                  <a:cubicBezTo>
                    <a:pt x="1875" y="897"/>
                    <a:pt x="1816" y="944"/>
                    <a:pt x="1757" y="944"/>
                  </a:cubicBezTo>
                  <a:cubicBezTo>
                    <a:pt x="1794" y="908"/>
                    <a:pt x="1816" y="875"/>
                    <a:pt x="1838" y="849"/>
                  </a:cubicBezTo>
                  <a:close/>
                  <a:moveTo>
                    <a:pt x="397" y="908"/>
                  </a:moveTo>
                  <a:cubicBezTo>
                    <a:pt x="360" y="945"/>
                    <a:pt x="280" y="968"/>
                    <a:pt x="213" y="968"/>
                  </a:cubicBezTo>
                  <a:cubicBezTo>
                    <a:pt x="174" y="968"/>
                    <a:pt x="139" y="961"/>
                    <a:pt x="118" y="944"/>
                  </a:cubicBezTo>
                  <a:cubicBezTo>
                    <a:pt x="210" y="931"/>
                    <a:pt x="302" y="919"/>
                    <a:pt x="397" y="908"/>
                  </a:cubicBezTo>
                  <a:close/>
                  <a:moveTo>
                    <a:pt x="1048" y="1629"/>
                  </a:moveTo>
                  <a:cubicBezTo>
                    <a:pt x="1107" y="1699"/>
                    <a:pt x="1176" y="1769"/>
                    <a:pt x="1235" y="1838"/>
                  </a:cubicBezTo>
                  <a:cubicBezTo>
                    <a:pt x="1231" y="1839"/>
                    <a:pt x="1226" y="1839"/>
                    <a:pt x="1222" y="1839"/>
                  </a:cubicBezTo>
                  <a:cubicBezTo>
                    <a:pt x="1129" y="1839"/>
                    <a:pt x="1016" y="1709"/>
                    <a:pt x="1048" y="1629"/>
                  </a:cubicBezTo>
                  <a:close/>
                  <a:moveTo>
                    <a:pt x="1445" y="1688"/>
                  </a:moveTo>
                  <a:cubicBezTo>
                    <a:pt x="1467" y="1724"/>
                    <a:pt x="1433" y="1827"/>
                    <a:pt x="1386" y="1852"/>
                  </a:cubicBezTo>
                  <a:cubicBezTo>
                    <a:pt x="1364" y="1816"/>
                    <a:pt x="1408" y="1713"/>
                    <a:pt x="1445" y="1688"/>
                  </a:cubicBezTo>
                  <a:close/>
                  <a:moveTo>
                    <a:pt x="187" y="1526"/>
                  </a:moveTo>
                  <a:cubicBezTo>
                    <a:pt x="187" y="1537"/>
                    <a:pt x="199" y="1537"/>
                    <a:pt x="199" y="1537"/>
                  </a:cubicBezTo>
                  <a:cubicBezTo>
                    <a:pt x="246" y="1688"/>
                    <a:pt x="327" y="1816"/>
                    <a:pt x="442" y="1897"/>
                  </a:cubicBezTo>
                  <a:cubicBezTo>
                    <a:pt x="456" y="1908"/>
                    <a:pt x="456" y="1922"/>
                    <a:pt x="467" y="1933"/>
                  </a:cubicBezTo>
                  <a:lnTo>
                    <a:pt x="419" y="1933"/>
                  </a:lnTo>
                  <a:cubicBezTo>
                    <a:pt x="291" y="1838"/>
                    <a:pt x="210" y="1724"/>
                    <a:pt x="176" y="1573"/>
                  </a:cubicBezTo>
                  <a:lnTo>
                    <a:pt x="176" y="1537"/>
                  </a:lnTo>
                  <a:lnTo>
                    <a:pt x="187" y="1526"/>
                  </a:lnTo>
                  <a:close/>
                  <a:moveTo>
                    <a:pt x="581" y="2003"/>
                  </a:moveTo>
                  <a:cubicBezTo>
                    <a:pt x="665" y="2062"/>
                    <a:pt x="746" y="2095"/>
                    <a:pt x="838" y="2107"/>
                  </a:cubicBezTo>
                  <a:cubicBezTo>
                    <a:pt x="838" y="2118"/>
                    <a:pt x="850" y="2132"/>
                    <a:pt x="861" y="2143"/>
                  </a:cubicBezTo>
                  <a:cubicBezTo>
                    <a:pt x="838" y="2143"/>
                    <a:pt x="827" y="2154"/>
                    <a:pt x="816" y="2154"/>
                  </a:cubicBezTo>
                  <a:cubicBezTo>
                    <a:pt x="735" y="2143"/>
                    <a:pt x="651" y="2118"/>
                    <a:pt x="595" y="2062"/>
                  </a:cubicBezTo>
                  <a:cubicBezTo>
                    <a:pt x="570" y="2048"/>
                    <a:pt x="570" y="2026"/>
                    <a:pt x="559" y="2003"/>
                  </a:cubicBezTo>
                  <a:close/>
                  <a:moveTo>
                    <a:pt x="2562" y="0"/>
                  </a:moveTo>
                  <a:cubicBezTo>
                    <a:pt x="2551" y="11"/>
                    <a:pt x="2537" y="23"/>
                    <a:pt x="2526" y="48"/>
                  </a:cubicBezTo>
                  <a:cubicBezTo>
                    <a:pt x="2467" y="187"/>
                    <a:pt x="2397" y="327"/>
                    <a:pt x="2341" y="467"/>
                  </a:cubicBezTo>
                  <a:cubicBezTo>
                    <a:pt x="2316" y="489"/>
                    <a:pt x="2305" y="525"/>
                    <a:pt x="2283" y="559"/>
                  </a:cubicBezTo>
                  <a:cubicBezTo>
                    <a:pt x="2227" y="682"/>
                    <a:pt x="2128" y="733"/>
                    <a:pt x="2025" y="733"/>
                  </a:cubicBezTo>
                  <a:cubicBezTo>
                    <a:pt x="1953" y="733"/>
                    <a:pt x="1878" y="708"/>
                    <a:pt x="1816" y="665"/>
                  </a:cubicBezTo>
                  <a:cubicBezTo>
                    <a:pt x="1757" y="629"/>
                    <a:pt x="1713" y="581"/>
                    <a:pt x="1665" y="525"/>
                  </a:cubicBezTo>
                  <a:cubicBezTo>
                    <a:pt x="1584" y="456"/>
                    <a:pt x="1503" y="372"/>
                    <a:pt x="1419" y="291"/>
                  </a:cubicBezTo>
                  <a:cubicBezTo>
                    <a:pt x="1397" y="268"/>
                    <a:pt x="1364" y="268"/>
                    <a:pt x="1338" y="257"/>
                  </a:cubicBezTo>
                  <a:cubicBezTo>
                    <a:pt x="1294" y="361"/>
                    <a:pt x="1210" y="467"/>
                    <a:pt x="1118" y="525"/>
                  </a:cubicBezTo>
                  <a:cubicBezTo>
                    <a:pt x="1014" y="595"/>
                    <a:pt x="908" y="665"/>
                    <a:pt x="805" y="710"/>
                  </a:cubicBezTo>
                  <a:cubicBezTo>
                    <a:pt x="618" y="791"/>
                    <a:pt x="419" y="849"/>
                    <a:pt x="221" y="861"/>
                  </a:cubicBezTo>
                  <a:cubicBezTo>
                    <a:pt x="151" y="861"/>
                    <a:pt x="92" y="849"/>
                    <a:pt x="23" y="849"/>
                  </a:cubicBezTo>
                  <a:cubicBezTo>
                    <a:pt x="11" y="908"/>
                    <a:pt x="0" y="967"/>
                    <a:pt x="0" y="1037"/>
                  </a:cubicBezTo>
                  <a:cubicBezTo>
                    <a:pt x="11" y="1165"/>
                    <a:pt x="11" y="1294"/>
                    <a:pt x="37" y="1419"/>
                  </a:cubicBezTo>
                  <a:cubicBezTo>
                    <a:pt x="129" y="1805"/>
                    <a:pt x="372" y="2048"/>
                    <a:pt x="721" y="2202"/>
                  </a:cubicBezTo>
                  <a:cubicBezTo>
                    <a:pt x="889" y="2275"/>
                    <a:pt x="1057" y="2312"/>
                    <a:pt x="1232" y="2312"/>
                  </a:cubicBezTo>
                  <a:cubicBezTo>
                    <a:pt x="1275" y="2312"/>
                    <a:pt x="1319" y="2309"/>
                    <a:pt x="1364" y="2305"/>
                  </a:cubicBezTo>
                  <a:cubicBezTo>
                    <a:pt x="1433" y="2305"/>
                    <a:pt x="1503" y="2283"/>
                    <a:pt x="1573" y="2257"/>
                  </a:cubicBezTo>
                  <a:cubicBezTo>
                    <a:pt x="2037" y="2095"/>
                    <a:pt x="2364" y="1794"/>
                    <a:pt x="2551" y="1338"/>
                  </a:cubicBezTo>
                  <a:cubicBezTo>
                    <a:pt x="2691" y="989"/>
                    <a:pt x="2841" y="651"/>
                    <a:pt x="2992" y="302"/>
                  </a:cubicBezTo>
                  <a:cubicBezTo>
                    <a:pt x="3003" y="302"/>
                    <a:pt x="3003" y="291"/>
                    <a:pt x="3003" y="280"/>
                  </a:cubicBezTo>
                  <a:cubicBezTo>
                    <a:pt x="2816" y="257"/>
                    <a:pt x="2691" y="129"/>
                    <a:pt x="256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9"/>
            <p:cNvSpPr/>
            <p:nvPr/>
          </p:nvSpPr>
          <p:spPr>
            <a:xfrm>
              <a:off x="3371936" y="1304730"/>
              <a:ext cx="209454" cy="195838"/>
            </a:xfrm>
            <a:custGeom>
              <a:avLst/>
              <a:gdLst/>
              <a:ahLst/>
              <a:cxnLst/>
              <a:rect l="l" t="t" r="r" b="b"/>
              <a:pathLst>
                <a:path w="2769" h="2589" extrusionOk="0">
                  <a:moveTo>
                    <a:pt x="236" y="1"/>
                  </a:moveTo>
                  <a:cubicBezTo>
                    <a:pt x="176" y="1"/>
                    <a:pt x="111" y="18"/>
                    <a:pt x="45" y="29"/>
                  </a:cubicBezTo>
                  <a:lnTo>
                    <a:pt x="45" y="40"/>
                  </a:lnTo>
                  <a:cubicBezTo>
                    <a:pt x="104" y="51"/>
                    <a:pt x="151" y="63"/>
                    <a:pt x="196" y="85"/>
                  </a:cubicBezTo>
                  <a:cubicBezTo>
                    <a:pt x="313" y="121"/>
                    <a:pt x="417" y="180"/>
                    <a:pt x="475" y="295"/>
                  </a:cubicBezTo>
                  <a:cubicBezTo>
                    <a:pt x="534" y="423"/>
                    <a:pt x="512" y="518"/>
                    <a:pt x="372" y="563"/>
                  </a:cubicBezTo>
                  <a:cubicBezTo>
                    <a:pt x="336" y="588"/>
                    <a:pt x="302" y="599"/>
                    <a:pt x="266" y="621"/>
                  </a:cubicBezTo>
                  <a:cubicBezTo>
                    <a:pt x="221" y="658"/>
                    <a:pt x="207" y="702"/>
                    <a:pt x="243" y="750"/>
                  </a:cubicBezTo>
                  <a:cubicBezTo>
                    <a:pt x="302" y="853"/>
                    <a:pt x="291" y="948"/>
                    <a:pt x="207" y="1029"/>
                  </a:cubicBezTo>
                  <a:cubicBezTo>
                    <a:pt x="137" y="1121"/>
                    <a:pt x="81" y="1228"/>
                    <a:pt x="45" y="1342"/>
                  </a:cubicBezTo>
                  <a:cubicBezTo>
                    <a:pt x="0" y="1520"/>
                    <a:pt x="156" y="1707"/>
                    <a:pt x="310" y="1707"/>
                  </a:cubicBezTo>
                  <a:cubicBezTo>
                    <a:pt x="319" y="1707"/>
                    <a:pt x="327" y="1706"/>
                    <a:pt x="336" y="1705"/>
                  </a:cubicBezTo>
                  <a:cubicBezTo>
                    <a:pt x="383" y="1691"/>
                    <a:pt x="417" y="1680"/>
                    <a:pt x="453" y="1658"/>
                  </a:cubicBezTo>
                  <a:cubicBezTo>
                    <a:pt x="486" y="1635"/>
                    <a:pt x="512" y="1610"/>
                    <a:pt x="534" y="1577"/>
                  </a:cubicBezTo>
                  <a:cubicBezTo>
                    <a:pt x="594" y="1522"/>
                    <a:pt x="669" y="1496"/>
                    <a:pt x="744" y="1496"/>
                  </a:cubicBezTo>
                  <a:cubicBezTo>
                    <a:pt x="815" y="1496"/>
                    <a:pt x="885" y="1519"/>
                    <a:pt x="942" y="1566"/>
                  </a:cubicBezTo>
                  <a:cubicBezTo>
                    <a:pt x="1104" y="1691"/>
                    <a:pt x="1140" y="1856"/>
                    <a:pt x="1045" y="2041"/>
                  </a:cubicBezTo>
                  <a:cubicBezTo>
                    <a:pt x="1034" y="2077"/>
                    <a:pt x="1023" y="2099"/>
                    <a:pt x="1012" y="2136"/>
                  </a:cubicBezTo>
                  <a:cubicBezTo>
                    <a:pt x="1001" y="2180"/>
                    <a:pt x="1012" y="2228"/>
                    <a:pt x="1045" y="2264"/>
                  </a:cubicBezTo>
                  <a:cubicBezTo>
                    <a:pt x="1066" y="2277"/>
                    <a:pt x="1087" y="2283"/>
                    <a:pt x="1110" y="2283"/>
                  </a:cubicBezTo>
                  <a:cubicBezTo>
                    <a:pt x="1126" y="2283"/>
                    <a:pt x="1143" y="2280"/>
                    <a:pt x="1163" y="2275"/>
                  </a:cubicBezTo>
                  <a:cubicBezTo>
                    <a:pt x="1232" y="2239"/>
                    <a:pt x="1280" y="2205"/>
                    <a:pt x="1313" y="2136"/>
                  </a:cubicBezTo>
                  <a:cubicBezTo>
                    <a:pt x="1370" y="1988"/>
                    <a:pt x="1485" y="1932"/>
                    <a:pt x="1617" y="1932"/>
                  </a:cubicBezTo>
                  <a:cubicBezTo>
                    <a:pt x="1673" y="1932"/>
                    <a:pt x="1732" y="1942"/>
                    <a:pt x="1791" y="1960"/>
                  </a:cubicBezTo>
                  <a:cubicBezTo>
                    <a:pt x="1902" y="1991"/>
                    <a:pt x="2005" y="2020"/>
                    <a:pt x="2113" y="2020"/>
                  </a:cubicBezTo>
                  <a:cubicBezTo>
                    <a:pt x="2129" y="2020"/>
                    <a:pt x="2146" y="2020"/>
                    <a:pt x="2163" y="2018"/>
                  </a:cubicBezTo>
                  <a:cubicBezTo>
                    <a:pt x="2258" y="2018"/>
                    <a:pt x="2327" y="2066"/>
                    <a:pt x="2372" y="2147"/>
                  </a:cubicBezTo>
                  <a:cubicBezTo>
                    <a:pt x="2420" y="2194"/>
                    <a:pt x="2420" y="2250"/>
                    <a:pt x="2386" y="2309"/>
                  </a:cubicBezTo>
                  <a:cubicBezTo>
                    <a:pt x="2372" y="2345"/>
                    <a:pt x="2350" y="2379"/>
                    <a:pt x="2327" y="2415"/>
                  </a:cubicBezTo>
                  <a:cubicBezTo>
                    <a:pt x="2302" y="2460"/>
                    <a:pt x="2316" y="2496"/>
                    <a:pt x="2350" y="2529"/>
                  </a:cubicBezTo>
                  <a:cubicBezTo>
                    <a:pt x="2386" y="2555"/>
                    <a:pt x="2409" y="2577"/>
                    <a:pt x="2442" y="2588"/>
                  </a:cubicBezTo>
                  <a:lnTo>
                    <a:pt x="2490" y="2588"/>
                  </a:lnTo>
                  <a:cubicBezTo>
                    <a:pt x="2548" y="2555"/>
                    <a:pt x="2607" y="2518"/>
                    <a:pt x="2666" y="2485"/>
                  </a:cubicBezTo>
                  <a:cubicBezTo>
                    <a:pt x="2688" y="2460"/>
                    <a:pt x="2699" y="2448"/>
                    <a:pt x="2721" y="2437"/>
                  </a:cubicBezTo>
                  <a:cubicBezTo>
                    <a:pt x="2769" y="2415"/>
                    <a:pt x="2769" y="2379"/>
                    <a:pt x="2747" y="2345"/>
                  </a:cubicBezTo>
                  <a:cubicBezTo>
                    <a:pt x="2721" y="2309"/>
                    <a:pt x="2699" y="2275"/>
                    <a:pt x="2677" y="2250"/>
                  </a:cubicBezTo>
                  <a:cubicBezTo>
                    <a:pt x="2526" y="2158"/>
                    <a:pt x="2490" y="2007"/>
                    <a:pt x="2512" y="1845"/>
                  </a:cubicBezTo>
                  <a:cubicBezTo>
                    <a:pt x="2512" y="1820"/>
                    <a:pt x="2512" y="1786"/>
                    <a:pt x="2526" y="1761"/>
                  </a:cubicBezTo>
                  <a:cubicBezTo>
                    <a:pt x="2537" y="1669"/>
                    <a:pt x="2571" y="1588"/>
                    <a:pt x="2596" y="1507"/>
                  </a:cubicBezTo>
                  <a:cubicBezTo>
                    <a:pt x="2640" y="1342"/>
                    <a:pt x="2666" y="1180"/>
                    <a:pt x="2582" y="1018"/>
                  </a:cubicBezTo>
                  <a:cubicBezTo>
                    <a:pt x="2582" y="1007"/>
                    <a:pt x="2571" y="993"/>
                    <a:pt x="2559" y="982"/>
                  </a:cubicBezTo>
                  <a:cubicBezTo>
                    <a:pt x="2537" y="937"/>
                    <a:pt x="2501" y="901"/>
                    <a:pt x="2467" y="878"/>
                  </a:cubicBezTo>
                  <a:cubicBezTo>
                    <a:pt x="2437" y="848"/>
                    <a:pt x="2402" y="833"/>
                    <a:pt x="2370" y="833"/>
                  </a:cubicBezTo>
                  <a:cubicBezTo>
                    <a:pt x="2327" y="833"/>
                    <a:pt x="2288" y="859"/>
                    <a:pt x="2269" y="912"/>
                  </a:cubicBezTo>
                  <a:cubicBezTo>
                    <a:pt x="2221" y="982"/>
                    <a:pt x="2199" y="1063"/>
                    <a:pt x="2188" y="1158"/>
                  </a:cubicBezTo>
                  <a:cubicBezTo>
                    <a:pt x="2163" y="1228"/>
                    <a:pt x="2163" y="1309"/>
                    <a:pt x="2151" y="1390"/>
                  </a:cubicBezTo>
                  <a:cubicBezTo>
                    <a:pt x="2140" y="1518"/>
                    <a:pt x="2059" y="1599"/>
                    <a:pt x="1953" y="1658"/>
                  </a:cubicBezTo>
                  <a:cubicBezTo>
                    <a:pt x="1931" y="1669"/>
                    <a:pt x="1905" y="1672"/>
                    <a:pt x="1877" y="1672"/>
                  </a:cubicBezTo>
                  <a:cubicBezTo>
                    <a:pt x="1850" y="1672"/>
                    <a:pt x="1820" y="1669"/>
                    <a:pt x="1791" y="1669"/>
                  </a:cubicBezTo>
                  <a:cubicBezTo>
                    <a:pt x="1774" y="1675"/>
                    <a:pt x="1757" y="1675"/>
                    <a:pt x="1741" y="1675"/>
                  </a:cubicBezTo>
                  <a:cubicBezTo>
                    <a:pt x="1725" y="1675"/>
                    <a:pt x="1710" y="1675"/>
                    <a:pt x="1699" y="1680"/>
                  </a:cubicBezTo>
                  <a:cubicBezTo>
                    <a:pt x="1639" y="1706"/>
                    <a:pt x="1585" y="1719"/>
                    <a:pt x="1537" y="1719"/>
                  </a:cubicBezTo>
                  <a:cubicBezTo>
                    <a:pt x="1433" y="1719"/>
                    <a:pt x="1354" y="1660"/>
                    <a:pt x="1291" y="1540"/>
                  </a:cubicBezTo>
                  <a:cubicBezTo>
                    <a:pt x="1210" y="1390"/>
                    <a:pt x="1012" y="1286"/>
                    <a:pt x="836" y="1272"/>
                  </a:cubicBezTo>
                  <a:cubicBezTo>
                    <a:pt x="813" y="1272"/>
                    <a:pt x="802" y="1272"/>
                    <a:pt x="780" y="1286"/>
                  </a:cubicBezTo>
                  <a:cubicBezTo>
                    <a:pt x="732" y="1286"/>
                    <a:pt x="685" y="1309"/>
                    <a:pt x="640" y="1356"/>
                  </a:cubicBezTo>
                  <a:cubicBezTo>
                    <a:pt x="582" y="1419"/>
                    <a:pt x="529" y="1452"/>
                    <a:pt x="476" y="1452"/>
                  </a:cubicBezTo>
                  <a:cubicBezTo>
                    <a:pt x="442" y="1452"/>
                    <a:pt x="408" y="1439"/>
                    <a:pt x="372" y="1412"/>
                  </a:cubicBezTo>
                  <a:cubicBezTo>
                    <a:pt x="266" y="1342"/>
                    <a:pt x="243" y="1216"/>
                    <a:pt x="302" y="1110"/>
                  </a:cubicBezTo>
                  <a:cubicBezTo>
                    <a:pt x="347" y="1018"/>
                    <a:pt x="431" y="948"/>
                    <a:pt x="523" y="901"/>
                  </a:cubicBezTo>
                  <a:cubicBezTo>
                    <a:pt x="604" y="853"/>
                    <a:pt x="685" y="809"/>
                    <a:pt x="766" y="761"/>
                  </a:cubicBezTo>
                  <a:cubicBezTo>
                    <a:pt x="850" y="728"/>
                    <a:pt x="894" y="658"/>
                    <a:pt x="906" y="574"/>
                  </a:cubicBezTo>
                  <a:cubicBezTo>
                    <a:pt x="919" y="504"/>
                    <a:pt x="894" y="434"/>
                    <a:pt x="861" y="364"/>
                  </a:cubicBezTo>
                  <a:cubicBezTo>
                    <a:pt x="732" y="144"/>
                    <a:pt x="534" y="15"/>
                    <a:pt x="277" y="4"/>
                  </a:cubicBezTo>
                  <a:cubicBezTo>
                    <a:pt x="264" y="2"/>
                    <a:pt x="250" y="1"/>
                    <a:pt x="236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49"/>
            <p:cNvSpPr/>
            <p:nvPr/>
          </p:nvSpPr>
          <p:spPr>
            <a:xfrm>
              <a:off x="3363086" y="1280449"/>
              <a:ext cx="235021" cy="200831"/>
            </a:xfrm>
            <a:custGeom>
              <a:avLst/>
              <a:gdLst/>
              <a:ahLst/>
              <a:cxnLst/>
              <a:rect l="l" t="t" r="r" b="b"/>
              <a:pathLst>
                <a:path w="3107" h="2655" extrusionOk="0">
                  <a:moveTo>
                    <a:pt x="423" y="1"/>
                  </a:moveTo>
                  <a:cubicBezTo>
                    <a:pt x="301" y="1"/>
                    <a:pt x="179" y="49"/>
                    <a:pt x="92" y="152"/>
                  </a:cubicBezTo>
                  <a:cubicBezTo>
                    <a:pt x="59" y="196"/>
                    <a:pt x="34" y="244"/>
                    <a:pt x="0" y="291"/>
                  </a:cubicBezTo>
                  <a:lnTo>
                    <a:pt x="0" y="336"/>
                  </a:lnTo>
                  <a:cubicBezTo>
                    <a:pt x="11" y="336"/>
                    <a:pt x="11" y="350"/>
                    <a:pt x="22" y="350"/>
                  </a:cubicBezTo>
                  <a:lnTo>
                    <a:pt x="59" y="350"/>
                  </a:lnTo>
                  <a:cubicBezTo>
                    <a:pt x="140" y="325"/>
                    <a:pt x="221" y="303"/>
                    <a:pt x="302" y="291"/>
                  </a:cubicBezTo>
                  <a:cubicBezTo>
                    <a:pt x="335" y="286"/>
                    <a:pt x="367" y="284"/>
                    <a:pt x="399" y="284"/>
                  </a:cubicBezTo>
                  <a:cubicBezTo>
                    <a:pt x="525" y="284"/>
                    <a:pt x="646" y="324"/>
                    <a:pt x="757" y="406"/>
                  </a:cubicBezTo>
                  <a:cubicBezTo>
                    <a:pt x="872" y="476"/>
                    <a:pt x="978" y="571"/>
                    <a:pt x="1036" y="699"/>
                  </a:cubicBezTo>
                  <a:cubicBezTo>
                    <a:pt x="1118" y="873"/>
                    <a:pt x="1070" y="1035"/>
                    <a:pt x="897" y="1130"/>
                  </a:cubicBezTo>
                  <a:cubicBezTo>
                    <a:pt x="813" y="1188"/>
                    <a:pt x="721" y="1222"/>
                    <a:pt x="640" y="1269"/>
                  </a:cubicBezTo>
                  <a:cubicBezTo>
                    <a:pt x="559" y="1314"/>
                    <a:pt x="489" y="1373"/>
                    <a:pt x="453" y="1468"/>
                  </a:cubicBezTo>
                  <a:cubicBezTo>
                    <a:pt x="408" y="1549"/>
                    <a:pt x="430" y="1641"/>
                    <a:pt x="511" y="1699"/>
                  </a:cubicBezTo>
                  <a:cubicBezTo>
                    <a:pt x="543" y="1721"/>
                    <a:pt x="572" y="1733"/>
                    <a:pt x="599" y="1733"/>
                  </a:cubicBezTo>
                  <a:cubicBezTo>
                    <a:pt x="632" y="1733"/>
                    <a:pt x="661" y="1715"/>
                    <a:pt x="687" y="1677"/>
                  </a:cubicBezTo>
                  <a:cubicBezTo>
                    <a:pt x="757" y="1593"/>
                    <a:pt x="838" y="1560"/>
                    <a:pt x="930" y="1560"/>
                  </a:cubicBezTo>
                  <a:cubicBezTo>
                    <a:pt x="989" y="1560"/>
                    <a:pt x="1048" y="1571"/>
                    <a:pt x="1106" y="1582"/>
                  </a:cubicBezTo>
                  <a:cubicBezTo>
                    <a:pt x="1257" y="1630"/>
                    <a:pt x="1386" y="1711"/>
                    <a:pt x="1467" y="1873"/>
                  </a:cubicBezTo>
                  <a:cubicBezTo>
                    <a:pt x="1509" y="1957"/>
                    <a:pt x="1574" y="1999"/>
                    <a:pt x="1654" y="1999"/>
                  </a:cubicBezTo>
                  <a:cubicBezTo>
                    <a:pt x="1686" y="1999"/>
                    <a:pt x="1721" y="1992"/>
                    <a:pt x="1757" y="1979"/>
                  </a:cubicBezTo>
                  <a:cubicBezTo>
                    <a:pt x="1808" y="1963"/>
                    <a:pt x="1852" y="1951"/>
                    <a:pt x="1900" y="1951"/>
                  </a:cubicBezTo>
                  <a:cubicBezTo>
                    <a:pt x="1918" y="1951"/>
                    <a:pt x="1936" y="1953"/>
                    <a:pt x="1956" y="1956"/>
                  </a:cubicBezTo>
                  <a:cubicBezTo>
                    <a:pt x="1964" y="1959"/>
                    <a:pt x="1974" y="1961"/>
                    <a:pt x="1984" y="1961"/>
                  </a:cubicBezTo>
                  <a:cubicBezTo>
                    <a:pt x="2013" y="1961"/>
                    <a:pt x="2045" y="1950"/>
                    <a:pt x="2070" y="1931"/>
                  </a:cubicBezTo>
                  <a:cubicBezTo>
                    <a:pt x="2187" y="1861"/>
                    <a:pt x="2235" y="1758"/>
                    <a:pt x="2246" y="1630"/>
                  </a:cubicBezTo>
                  <a:cubicBezTo>
                    <a:pt x="2257" y="1523"/>
                    <a:pt x="2268" y="1409"/>
                    <a:pt x="2294" y="1303"/>
                  </a:cubicBezTo>
                  <a:cubicBezTo>
                    <a:pt x="2305" y="1258"/>
                    <a:pt x="2338" y="1211"/>
                    <a:pt x="2375" y="1163"/>
                  </a:cubicBezTo>
                  <a:cubicBezTo>
                    <a:pt x="2407" y="1131"/>
                    <a:pt x="2446" y="1113"/>
                    <a:pt x="2486" y="1113"/>
                  </a:cubicBezTo>
                  <a:cubicBezTo>
                    <a:pt x="2519" y="1113"/>
                    <a:pt x="2553" y="1125"/>
                    <a:pt x="2584" y="1152"/>
                  </a:cubicBezTo>
                  <a:cubicBezTo>
                    <a:pt x="2643" y="1188"/>
                    <a:pt x="2688" y="1233"/>
                    <a:pt x="2724" y="1292"/>
                  </a:cubicBezTo>
                  <a:cubicBezTo>
                    <a:pt x="2757" y="1361"/>
                    <a:pt x="2769" y="1431"/>
                    <a:pt x="2783" y="1512"/>
                  </a:cubicBezTo>
                  <a:cubicBezTo>
                    <a:pt x="2805" y="1630"/>
                    <a:pt x="2769" y="1733"/>
                    <a:pt x="2735" y="1850"/>
                  </a:cubicBezTo>
                  <a:cubicBezTo>
                    <a:pt x="2724" y="1898"/>
                    <a:pt x="2713" y="1943"/>
                    <a:pt x="2699" y="1990"/>
                  </a:cubicBezTo>
                  <a:cubicBezTo>
                    <a:pt x="2688" y="2060"/>
                    <a:pt x="2665" y="2141"/>
                    <a:pt x="2665" y="2211"/>
                  </a:cubicBezTo>
                  <a:cubicBezTo>
                    <a:pt x="2654" y="2350"/>
                    <a:pt x="2688" y="2468"/>
                    <a:pt x="2816" y="2549"/>
                  </a:cubicBezTo>
                  <a:cubicBezTo>
                    <a:pt x="2852" y="2571"/>
                    <a:pt x="2875" y="2607"/>
                    <a:pt x="2908" y="2655"/>
                  </a:cubicBezTo>
                  <a:cubicBezTo>
                    <a:pt x="2933" y="2526"/>
                    <a:pt x="2967" y="2398"/>
                    <a:pt x="2908" y="2269"/>
                  </a:cubicBezTo>
                  <a:cubicBezTo>
                    <a:pt x="2897" y="2258"/>
                    <a:pt x="2886" y="2247"/>
                    <a:pt x="2886" y="2222"/>
                  </a:cubicBezTo>
                  <a:cubicBezTo>
                    <a:pt x="2805" y="2096"/>
                    <a:pt x="2805" y="2082"/>
                    <a:pt x="2908" y="1956"/>
                  </a:cubicBezTo>
                  <a:cubicBezTo>
                    <a:pt x="2992" y="1861"/>
                    <a:pt x="3048" y="1758"/>
                    <a:pt x="3073" y="1630"/>
                  </a:cubicBezTo>
                  <a:cubicBezTo>
                    <a:pt x="3107" y="1468"/>
                    <a:pt x="3073" y="1328"/>
                    <a:pt x="2956" y="1211"/>
                  </a:cubicBezTo>
                  <a:cubicBezTo>
                    <a:pt x="2816" y="1060"/>
                    <a:pt x="2644" y="977"/>
                    <a:pt x="2444" y="977"/>
                  </a:cubicBezTo>
                  <a:cubicBezTo>
                    <a:pt x="2429" y="977"/>
                    <a:pt x="2413" y="978"/>
                    <a:pt x="2397" y="979"/>
                  </a:cubicBezTo>
                  <a:cubicBezTo>
                    <a:pt x="2210" y="990"/>
                    <a:pt x="2059" y="1141"/>
                    <a:pt x="2037" y="1339"/>
                  </a:cubicBezTo>
                  <a:cubicBezTo>
                    <a:pt x="2025" y="1454"/>
                    <a:pt x="2037" y="1571"/>
                    <a:pt x="2037" y="1688"/>
                  </a:cubicBezTo>
                  <a:cubicBezTo>
                    <a:pt x="2048" y="1758"/>
                    <a:pt x="2025" y="1792"/>
                    <a:pt x="1956" y="1828"/>
                  </a:cubicBezTo>
                  <a:cubicBezTo>
                    <a:pt x="1917" y="1849"/>
                    <a:pt x="1874" y="1860"/>
                    <a:pt x="1831" y="1860"/>
                  </a:cubicBezTo>
                  <a:cubicBezTo>
                    <a:pt x="1754" y="1860"/>
                    <a:pt x="1676" y="1828"/>
                    <a:pt x="1618" y="1769"/>
                  </a:cubicBezTo>
                  <a:cubicBezTo>
                    <a:pt x="1595" y="1733"/>
                    <a:pt x="1559" y="1699"/>
                    <a:pt x="1537" y="1663"/>
                  </a:cubicBezTo>
                  <a:cubicBezTo>
                    <a:pt x="1500" y="1607"/>
                    <a:pt x="1467" y="1582"/>
                    <a:pt x="1408" y="1571"/>
                  </a:cubicBezTo>
                  <a:cubicBezTo>
                    <a:pt x="1338" y="1549"/>
                    <a:pt x="1280" y="1523"/>
                    <a:pt x="1221" y="1501"/>
                  </a:cubicBezTo>
                  <a:cubicBezTo>
                    <a:pt x="1070" y="1431"/>
                    <a:pt x="1048" y="1280"/>
                    <a:pt x="1176" y="1163"/>
                  </a:cubicBezTo>
                  <a:cubicBezTo>
                    <a:pt x="1232" y="1118"/>
                    <a:pt x="1291" y="1082"/>
                    <a:pt x="1349" y="1035"/>
                  </a:cubicBezTo>
                  <a:cubicBezTo>
                    <a:pt x="1456" y="965"/>
                    <a:pt x="1511" y="861"/>
                    <a:pt x="1500" y="744"/>
                  </a:cubicBezTo>
                  <a:cubicBezTo>
                    <a:pt x="1500" y="616"/>
                    <a:pt x="1456" y="501"/>
                    <a:pt x="1361" y="420"/>
                  </a:cubicBezTo>
                  <a:cubicBezTo>
                    <a:pt x="1307" y="357"/>
                    <a:pt x="1238" y="336"/>
                    <a:pt x="1164" y="336"/>
                  </a:cubicBezTo>
                  <a:cubicBezTo>
                    <a:pt x="1126" y="336"/>
                    <a:pt x="1087" y="342"/>
                    <a:pt x="1048" y="350"/>
                  </a:cubicBezTo>
                  <a:cubicBezTo>
                    <a:pt x="1003" y="360"/>
                    <a:pt x="972" y="366"/>
                    <a:pt x="948" y="366"/>
                  </a:cubicBezTo>
                  <a:cubicBezTo>
                    <a:pt x="891" y="366"/>
                    <a:pt x="876" y="331"/>
                    <a:pt x="827" y="233"/>
                  </a:cubicBezTo>
                  <a:cubicBezTo>
                    <a:pt x="740" y="82"/>
                    <a:pt x="581" y="1"/>
                    <a:pt x="42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49"/>
            <p:cNvSpPr/>
            <p:nvPr/>
          </p:nvSpPr>
          <p:spPr>
            <a:xfrm>
              <a:off x="3357791" y="1371973"/>
              <a:ext cx="197200" cy="138577"/>
            </a:xfrm>
            <a:custGeom>
              <a:avLst/>
              <a:gdLst/>
              <a:ahLst/>
              <a:cxnLst/>
              <a:rect l="l" t="t" r="r" b="b"/>
              <a:pathLst>
                <a:path w="2607" h="1832" extrusionOk="0">
                  <a:moveTo>
                    <a:pt x="430" y="1"/>
                  </a:moveTo>
                  <a:lnTo>
                    <a:pt x="430" y="1"/>
                  </a:lnTo>
                  <a:cubicBezTo>
                    <a:pt x="313" y="23"/>
                    <a:pt x="173" y="140"/>
                    <a:pt x="129" y="269"/>
                  </a:cubicBezTo>
                  <a:cubicBezTo>
                    <a:pt x="0" y="582"/>
                    <a:pt x="129" y="909"/>
                    <a:pt x="430" y="1048"/>
                  </a:cubicBezTo>
                  <a:cubicBezTo>
                    <a:pt x="559" y="1107"/>
                    <a:pt x="699" y="1129"/>
                    <a:pt x="849" y="1140"/>
                  </a:cubicBezTo>
                  <a:cubicBezTo>
                    <a:pt x="930" y="1152"/>
                    <a:pt x="942" y="1166"/>
                    <a:pt x="919" y="1247"/>
                  </a:cubicBezTo>
                  <a:cubicBezTo>
                    <a:pt x="897" y="1316"/>
                    <a:pt x="872" y="1375"/>
                    <a:pt x="897" y="1456"/>
                  </a:cubicBezTo>
                  <a:cubicBezTo>
                    <a:pt x="930" y="1571"/>
                    <a:pt x="1023" y="1640"/>
                    <a:pt x="1129" y="1677"/>
                  </a:cubicBezTo>
                  <a:cubicBezTo>
                    <a:pt x="1201" y="1701"/>
                    <a:pt x="1274" y="1714"/>
                    <a:pt x="1346" y="1714"/>
                  </a:cubicBezTo>
                  <a:cubicBezTo>
                    <a:pt x="1446" y="1714"/>
                    <a:pt x="1546" y="1689"/>
                    <a:pt x="1640" y="1640"/>
                  </a:cubicBezTo>
                  <a:cubicBezTo>
                    <a:pt x="1713" y="1600"/>
                    <a:pt x="1797" y="1558"/>
                    <a:pt x="1880" y="1558"/>
                  </a:cubicBezTo>
                  <a:cubicBezTo>
                    <a:pt x="1890" y="1558"/>
                    <a:pt x="1899" y="1558"/>
                    <a:pt x="1908" y="1559"/>
                  </a:cubicBezTo>
                  <a:cubicBezTo>
                    <a:pt x="1989" y="1559"/>
                    <a:pt x="2037" y="1596"/>
                    <a:pt x="2070" y="1677"/>
                  </a:cubicBezTo>
                  <a:cubicBezTo>
                    <a:pt x="2095" y="1710"/>
                    <a:pt x="2107" y="1758"/>
                    <a:pt x="2140" y="1780"/>
                  </a:cubicBezTo>
                  <a:cubicBezTo>
                    <a:pt x="2168" y="1817"/>
                    <a:pt x="2209" y="1832"/>
                    <a:pt x="2253" y="1832"/>
                  </a:cubicBezTo>
                  <a:cubicBezTo>
                    <a:pt x="2266" y="1832"/>
                    <a:pt x="2280" y="1830"/>
                    <a:pt x="2294" y="1828"/>
                  </a:cubicBezTo>
                  <a:cubicBezTo>
                    <a:pt x="2408" y="1816"/>
                    <a:pt x="2514" y="1780"/>
                    <a:pt x="2607" y="1735"/>
                  </a:cubicBezTo>
                  <a:cubicBezTo>
                    <a:pt x="2573" y="1710"/>
                    <a:pt x="2537" y="1688"/>
                    <a:pt x="2503" y="1666"/>
                  </a:cubicBezTo>
                  <a:cubicBezTo>
                    <a:pt x="2456" y="1618"/>
                    <a:pt x="2445" y="1585"/>
                    <a:pt x="2478" y="1526"/>
                  </a:cubicBezTo>
                  <a:cubicBezTo>
                    <a:pt x="2489" y="1478"/>
                    <a:pt x="2514" y="1445"/>
                    <a:pt x="2537" y="1409"/>
                  </a:cubicBezTo>
                  <a:cubicBezTo>
                    <a:pt x="2573" y="1350"/>
                    <a:pt x="2559" y="1305"/>
                    <a:pt x="2526" y="1269"/>
                  </a:cubicBezTo>
                  <a:cubicBezTo>
                    <a:pt x="2476" y="1201"/>
                    <a:pt x="2411" y="1174"/>
                    <a:pt x="2336" y="1174"/>
                  </a:cubicBezTo>
                  <a:cubicBezTo>
                    <a:pt x="2323" y="1174"/>
                    <a:pt x="2308" y="1175"/>
                    <a:pt x="2294" y="1177"/>
                  </a:cubicBezTo>
                  <a:cubicBezTo>
                    <a:pt x="2273" y="1179"/>
                    <a:pt x="2253" y="1181"/>
                    <a:pt x="2232" y="1181"/>
                  </a:cubicBezTo>
                  <a:cubicBezTo>
                    <a:pt x="2170" y="1181"/>
                    <a:pt x="2109" y="1168"/>
                    <a:pt x="2048" y="1140"/>
                  </a:cubicBezTo>
                  <a:cubicBezTo>
                    <a:pt x="1974" y="1113"/>
                    <a:pt x="1890" y="1092"/>
                    <a:pt x="1806" y="1092"/>
                  </a:cubicBezTo>
                  <a:cubicBezTo>
                    <a:pt x="1786" y="1092"/>
                    <a:pt x="1766" y="1093"/>
                    <a:pt x="1746" y="1096"/>
                  </a:cubicBezTo>
                  <a:cubicBezTo>
                    <a:pt x="1676" y="1107"/>
                    <a:pt x="1618" y="1140"/>
                    <a:pt x="1570" y="1210"/>
                  </a:cubicBezTo>
                  <a:cubicBezTo>
                    <a:pt x="1548" y="1258"/>
                    <a:pt x="1537" y="1291"/>
                    <a:pt x="1500" y="1316"/>
                  </a:cubicBezTo>
                  <a:cubicBezTo>
                    <a:pt x="1456" y="1361"/>
                    <a:pt x="1408" y="1397"/>
                    <a:pt x="1350" y="1420"/>
                  </a:cubicBezTo>
                  <a:cubicBezTo>
                    <a:pt x="1329" y="1429"/>
                    <a:pt x="1308" y="1434"/>
                    <a:pt x="1289" y="1434"/>
                  </a:cubicBezTo>
                  <a:cubicBezTo>
                    <a:pt x="1209" y="1434"/>
                    <a:pt x="1144" y="1363"/>
                    <a:pt x="1162" y="1269"/>
                  </a:cubicBezTo>
                  <a:cubicBezTo>
                    <a:pt x="1176" y="1210"/>
                    <a:pt x="1199" y="1152"/>
                    <a:pt x="1221" y="1096"/>
                  </a:cubicBezTo>
                  <a:cubicBezTo>
                    <a:pt x="1269" y="978"/>
                    <a:pt x="1246" y="872"/>
                    <a:pt x="1162" y="780"/>
                  </a:cubicBezTo>
                  <a:cubicBezTo>
                    <a:pt x="1107" y="699"/>
                    <a:pt x="1032" y="652"/>
                    <a:pt x="945" y="652"/>
                  </a:cubicBezTo>
                  <a:cubicBezTo>
                    <a:pt x="921" y="652"/>
                    <a:pt x="897" y="655"/>
                    <a:pt x="872" y="663"/>
                  </a:cubicBezTo>
                  <a:cubicBezTo>
                    <a:pt x="838" y="663"/>
                    <a:pt x="802" y="688"/>
                    <a:pt x="768" y="710"/>
                  </a:cubicBezTo>
                  <a:cubicBezTo>
                    <a:pt x="743" y="733"/>
                    <a:pt x="721" y="758"/>
                    <a:pt x="699" y="780"/>
                  </a:cubicBezTo>
                  <a:cubicBezTo>
                    <a:pt x="640" y="833"/>
                    <a:pt x="570" y="860"/>
                    <a:pt x="502" y="860"/>
                  </a:cubicBezTo>
                  <a:cubicBezTo>
                    <a:pt x="433" y="860"/>
                    <a:pt x="366" y="833"/>
                    <a:pt x="313" y="780"/>
                  </a:cubicBezTo>
                  <a:cubicBezTo>
                    <a:pt x="162" y="651"/>
                    <a:pt x="151" y="478"/>
                    <a:pt x="232" y="302"/>
                  </a:cubicBezTo>
                  <a:cubicBezTo>
                    <a:pt x="268" y="244"/>
                    <a:pt x="313" y="188"/>
                    <a:pt x="349" y="129"/>
                  </a:cubicBezTo>
                  <a:cubicBezTo>
                    <a:pt x="383" y="82"/>
                    <a:pt x="408" y="48"/>
                    <a:pt x="43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49"/>
            <p:cNvSpPr/>
            <p:nvPr/>
          </p:nvSpPr>
          <p:spPr>
            <a:xfrm>
              <a:off x="3723960" y="1266305"/>
              <a:ext cx="175264" cy="194023"/>
            </a:xfrm>
            <a:custGeom>
              <a:avLst/>
              <a:gdLst/>
              <a:ahLst/>
              <a:cxnLst/>
              <a:rect l="l" t="t" r="r" b="b"/>
              <a:pathLst>
                <a:path w="2317" h="2565" extrusionOk="0">
                  <a:moveTo>
                    <a:pt x="2143" y="1"/>
                  </a:moveTo>
                  <a:cubicBezTo>
                    <a:pt x="2143" y="1"/>
                    <a:pt x="2132" y="12"/>
                    <a:pt x="2118" y="12"/>
                  </a:cubicBezTo>
                  <a:cubicBezTo>
                    <a:pt x="2037" y="34"/>
                    <a:pt x="1992" y="93"/>
                    <a:pt x="1956" y="188"/>
                  </a:cubicBezTo>
                  <a:cubicBezTo>
                    <a:pt x="1909" y="397"/>
                    <a:pt x="1735" y="478"/>
                    <a:pt x="1537" y="501"/>
                  </a:cubicBezTo>
                  <a:cubicBezTo>
                    <a:pt x="1445" y="501"/>
                    <a:pt x="1339" y="501"/>
                    <a:pt x="1247" y="548"/>
                  </a:cubicBezTo>
                  <a:cubicBezTo>
                    <a:pt x="1239" y="548"/>
                    <a:pt x="1232" y="553"/>
                    <a:pt x="1228" y="553"/>
                  </a:cubicBezTo>
                  <a:cubicBezTo>
                    <a:pt x="1225" y="553"/>
                    <a:pt x="1224" y="552"/>
                    <a:pt x="1224" y="548"/>
                  </a:cubicBezTo>
                  <a:cubicBezTo>
                    <a:pt x="1140" y="548"/>
                    <a:pt x="1085" y="593"/>
                    <a:pt x="1026" y="640"/>
                  </a:cubicBezTo>
                  <a:cubicBezTo>
                    <a:pt x="780" y="828"/>
                    <a:pt x="537" y="1037"/>
                    <a:pt x="350" y="1280"/>
                  </a:cubicBezTo>
                  <a:cubicBezTo>
                    <a:pt x="291" y="1350"/>
                    <a:pt x="291" y="1398"/>
                    <a:pt x="339" y="1467"/>
                  </a:cubicBezTo>
                  <a:cubicBezTo>
                    <a:pt x="361" y="1526"/>
                    <a:pt x="386" y="1571"/>
                    <a:pt x="408" y="1629"/>
                  </a:cubicBezTo>
                  <a:cubicBezTo>
                    <a:pt x="467" y="1817"/>
                    <a:pt x="397" y="2037"/>
                    <a:pt x="221" y="2155"/>
                  </a:cubicBezTo>
                  <a:cubicBezTo>
                    <a:pt x="177" y="2188"/>
                    <a:pt x="140" y="2213"/>
                    <a:pt x="93" y="2247"/>
                  </a:cubicBezTo>
                  <a:cubicBezTo>
                    <a:pt x="23" y="2294"/>
                    <a:pt x="1" y="2364"/>
                    <a:pt x="23" y="2445"/>
                  </a:cubicBezTo>
                  <a:cubicBezTo>
                    <a:pt x="23" y="2468"/>
                    <a:pt x="23" y="2504"/>
                    <a:pt x="37" y="2515"/>
                  </a:cubicBezTo>
                  <a:cubicBezTo>
                    <a:pt x="82" y="2537"/>
                    <a:pt x="129" y="2563"/>
                    <a:pt x="177" y="2563"/>
                  </a:cubicBezTo>
                  <a:cubicBezTo>
                    <a:pt x="179" y="2564"/>
                    <a:pt x="182" y="2565"/>
                    <a:pt x="184" y="2565"/>
                  </a:cubicBezTo>
                  <a:cubicBezTo>
                    <a:pt x="199" y="2565"/>
                    <a:pt x="198" y="2535"/>
                    <a:pt x="188" y="2515"/>
                  </a:cubicBezTo>
                  <a:cubicBezTo>
                    <a:pt x="151" y="2456"/>
                    <a:pt x="140" y="2409"/>
                    <a:pt x="163" y="2339"/>
                  </a:cubicBezTo>
                  <a:cubicBezTo>
                    <a:pt x="188" y="2258"/>
                    <a:pt x="246" y="2199"/>
                    <a:pt x="339" y="2199"/>
                  </a:cubicBezTo>
                  <a:cubicBezTo>
                    <a:pt x="361" y="2199"/>
                    <a:pt x="372" y="2188"/>
                    <a:pt x="386" y="2177"/>
                  </a:cubicBezTo>
                  <a:cubicBezTo>
                    <a:pt x="478" y="2015"/>
                    <a:pt x="571" y="1864"/>
                    <a:pt x="666" y="1710"/>
                  </a:cubicBezTo>
                  <a:cubicBezTo>
                    <a:pt x="677" y="1688"/>
                    <a:pt x="677" y="1666"/>
                    <a:pt x="652" y="1641"/>
                  </a:cubicBezTo>
                  <a:lnTo>
                    <a:pt x="629" y="1618"/>
                  </a:lnTo>
                  <a:cubicBezTo>
                    <a:pt x="501" y="1501"/>
                    <a:pt x="478" y="1386"/>
                    <a:pt x="548" y="1236"/>
                  </a:cubicBezTo>
                  <a:cubicBezTo>
                    <a:pt x="607" y="1118"/>
                    <a:pt x="677" y="1026"/>
                    <a:pt x="805" y="979"/>
                  </a:cubicBezTo>
                  <a:cubicBezTo>
                    <a:pt x="861" y="967"/>
                    <a:pt x="909" y="956"/>
                    <a:pt x="956" y="920"/>
                  </a:cubicBezTo>
                  <a:cubicBezTo>
                    <a:pt x="1015" y="886"/>
                    <a:pt x="1071" y="839"/>
                    <a:pt x="1118" y="791"/>
                  </a:cubicBezTo>
                  <a:cubicBezTo>
                    <a:pt x="1188" y="733"/>
                    <a:pt x="1247" y="663"/>
                    <a:pt x="1339" y="652"/>
                  </a:cubicBezTo>
                  <a:lnTo>
                    <a:pt x="1504" y="652"/>
                  </a:lnTo>
                  <a:cubicBezTo>
                    <a:pt x="1513" y="655"/>
                    <a:pt x="1522" y="656"/>
                    <a:pt x="1531" y="656"/>
                  </a:cubicBezTo>
                  <a:cubicBezTo>
                    <a:pt x="1551" y="656"/>
                    <a:pt x="1570" y="648"/>
                    <a:pt x="1596" y="640"/>
                  </a:cubicBezTo>
                  <a:cubicBezTo>
                    <a:pt x="1769" y="501"/>
                    <a:pt x="1945" y="372"/>
                    <a:pt x="2166" y="291"/>
                  </a:cubicBezTo>
                  <a:cubicBezTo>
                    <a:pt x="2213" y="280"/>
                    <a:pt x="2258" y="258"/>
                    <a:pt x="2317" y="244"/>
                  </a:cubicBezTo>
                  <a:cubicBezTo>
                    <a:pt x="2294" y="152"/>
                    <a:pt x="2247" y="71"/>
                    <a:pt x="2177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49"/>
            <p:cNvSpPr/>
            <p:nvPr/>
          </p:nvSpPr>
          <p:spPr>
            <a:xfrm>
              <a:off x="3765410" y="1317664"/>
              <a:ext cx="72314" cy="72768"/>
            </a:xfrm>
            <a:custGeom>
              <a:avLst/>
              <a:gdLst/>
              <a:ahLst/>
              <a:cxnLst/>
              <a:rect l="l" t="t" r="r" b="b"/>
              <a:pathLst>
                <a:path w="956" h="962" extrusionOk="0">
                  <a:moveTo>
                    <a:pt x="855" y="0"/>
                  </a:moveTo>
                  <a:cubicBezTo>
                    <a:pt x="802" y="0"/>
                    <a:pt x="754" y="19"/>
                    <a:pt x="710" y="54"/>
                  </a:cubicBezTo>
                  <a:cubicBezTo>
                    <a:pt x="662" y="79"/>
                    <a:pt x="618" y="124"/>
                    <a:pt x="581" y="160"/>
                  </a:cubicBezTo>
                  <a:cubicBezTo>
                    <a:pt x="523" y="219"/>
                    <a:pt x="467" y="263"/>
                    <a:pt x="383" y="300"/>
                  </a:cubicBezTo>
                  <a:cubicBezTo>
                    <a:pt x="338" y="311"/>
                    <a:pt x="302" y="333"/>
                    <a:pt x="257" y="347"/>
                  </a:cubicBezTo>
                  <a:cubicBezTo>
                    <a:pt x="104" y="403"/>
                    <a:pt x="34" y="531"/>
                    <a:pt x="0" y="696"/>
                  </a:cubicBezTo>
                  <a:cubicBezTo>
                    <a:pt x="0" y="766"/>
                    <a:pt x="23" y="822"/>
                    <a:pt x="70" y="881"/>
                  </a:cubicBezTo>
                  <a:cubicBezTo>
                    <a:pt x="104" y="906"/>
                    <a:pt x="129" y="928"/>
                    <a:pt x="162" y="962"/>
                  </a:cubicBezTo>
                  <a:cubicBezTo>
                    <a:pt x="187" y="917"/>
                    <a:pt x="221" y="869"/>
                    <a:pt x="243" y="836"/>
                  </a:cubicBezTo>
                  <a:cubicBezTo>
                    <a:pt x="257" y="811"/>
                    <a:pt x="243" y="788"/>
                    <a:pt x="232" y="766"/>
                  </a:cubicBezTo>
                  <a:cubicBezTo>
                    <a:pt x="151" y="612"/>
                    <a:pt x="199" y="498"/>
                    <a:pt x="361" y="428"/>
                  </a:cubicBezTo>
                  <a:cubicBezTo>
                    <a:pt x="453" y="392"/>
                    <a:pt x="523" y="322"/>
                    <a:pt x="592" y="252"/>
                  </a:cubicBezTo>
                  <a:cubicBezTo>
                    <a:pt x="651" y="193"/>
                    <a:pt x="721" y="160"/>
                    <a:pt x="802" y="149"/>
                  </a:cubicBezTo>
                  <a:cubicBezTo>
                    <a:pt x="816" y="149"/>
                    <a:pt x="827" y="149"/>
                    <a:pt x="827" y="137"/>
                  </a:cubicBezTo>
                  <a:cubicBezTo>
                    <a:pt x="872" y="101"/>
                    <a:pt x="908" y="54"/>
                    <a:pt x="956" y="20"/>
                  </a:cubicBezTo>
                  <a:cubicBezTo>
                    <a:pt x="920" y="7"/>
                    <a:pt x="887" y="0"/>
                    <a:pt x="85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9"/>
            <p:cNvSpPr/>
            <p:nvPr/>
          </p:nvSpPr>
          <p:spPr>
            <a:xfrm>
              <a:off x="3702857" y="1386949"/>
              <a:ext cx="39788" cy="62632"/>
            </a:xfrm>
            <a:custGeom>
              <a:avLst/>
              <a:gdLst/>
              <a:ahLst/>
              <a:cxnLst/>
              <a:rect l="l" t="t" r="r" b="b"/>
              <a:pathLst>
                <a:path w="526" h="828" extrusionOk="0">
                  <a:moveTo>
                    <a:pt x="408" y="1"/>
                  </a:moveTo>
                  <a:cubicBezTo>
                    <a:pt x="327" y="152"/>
                    <a:pt x="246" y="291"/>
                    <a:pt x="162" y="431"/>
                  </a:cubicBezTo>
                  <a:cubicBezTo>
                    <a:pt x="118" y="523"/>
                    <a:pt x="70" y="618"/>
                    <a:pt x="11" y="711"/>
                  </a:cubicBezTo>
                  <a:cubicBezTo>
                    <a:pt x="0" y="733"/>
                    <a:pt x="0" y="758"/>
                    <a:pt x="23" y="769"/>
                  </a:cubicBezTo>
                  <a:cubicBezTo>
                    <a:pt x="59" y="792"/>
                    <a:pt x="81" y="803"/>
                    <a:pt x="118" y="828"/>
                  </a:cubicBezTo>
                  <a:cubicBezTo>
                    <a:pt x="129" y="769"/>
                    <a:pt x="140" y="711"/>
                    <a:pt x="162" y="652"/>
                  </a:cubicBezTo>
                  <a:cubicBezTo>
                    <a:pt x="187" y="571"/>
                    <a:pt x="246" y="512"/>
                    <a:pt x="327" y="465"/>
                  </a:cubicBezTo>
                  <a:cubicBezTo>
                    <a:pt x="397" y="431"/>
                    <a:pt x="442" y="384"/>
                    <a:pt x="478" y="314"/>
                  </a:cubicBezTo>
                  <a:cubicBezTo>
                    <a:pt x="525" y="233"/>
                    <a:pt x="525" y="152"/>
                    <a:pt x="467" y="82"/>
                  </a:cubicBezTo>
                  <a:cubicBezTo>
                    <a:pt x="442" y="60"/>
                    <a:pt x="430" y="34"/>
                    <a:pt x="40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9"/>
            <p:cNvSpPr/>
            <p:nvPr/>
          </p:nvSpPr>
          <p:spPr>
            <a:xfrm>
              <a:off x="3716169" y="1372805"/>
              <a:ext cx="38729" cy="82904"/>
            </a:xfrm>
            <a:custGeom>
              <a:avLst/>
              <a:gdLst/>
              <a:ahLst/>
              <a:cxnLst/>
              <a:rect l="l" t="t" r="r" b="b"/>
              <a:pathLst>
                <a:path w="512" h="1096" extrusionOk="0">
                  <a:moveTo>
                    <a:pt x="361" y="1"/>
                  </a:moveTo>
                  <a:cubicBezTo>
                    <a:pt x="324" y="37"/>
                    <a:pt x="302" y="71"/>
                    <a:pt x="291" y="118"/>
                  </a:cubicBezTo>
                  <a:cubicBezTo>
                    <a:pt x="280" y="129"/>
                    <a:pt x="280" y="152"/>
                    <a:pt x="280" y="177"/>
                  </a:cubicBezTo>
                  <a:cubicBezTo>
                    <a:pt x="291" y="199"/>
                    <a:pt x="313" y="221"/>
                    <a:pt x="324" y="247"/>
                  </a:cubicBezTo>
                  <a:cubicBezTo>
                    <a:pt x="394" y="339"/>
                    <a:pt x="405" y="442"/>
                    <a:pt x="335" y="537"/>
                  </a:cubicBezTo>
                  <a:cubicBezTo>
                    <a:pt x="291" y="596"/>
                    <a:pt x="243" y="652"/>
                    <a:pt x="185" y="677"/>
                  </a:cubicBezTo>
                  <a:cubicBezTo>
                    <a:pt x="45" y="758"/>
                    <a:pt x="0" y="886"/>
                    <a:pt x="0" y="1026"/>
                  </a:cubicBezTo>
                  <a:cubicBezTo>
                    <a:pt x="0" y="1048"/>
                    <a:pt x="45" y="1071"/>
                    <a:pt x="81" y="1096"/>
                  </a:cubicBezTo>
                  <a:lnTo>
                    <a:pt x="81" y="1060"/>
                  </a:lnTo>
                  <a:cubicBezTo>
                    <a:pt x="45" y="920"/>
                    <a:pt x="104" y="828"/>
                    <a:pt x="210" y="758"/>
                  </a:cubicBezTo>
                  <a:cubicBezTo>
                    <a:pt x="291" y="710"/>
                    <a:pt x="361" y="652"/>
                    <a:pt x="419" y="571"/>
                  </a:cubicBezTo>
                  <a:cubicBezTo>
                    <a:pt x="511" y="420"/>
                    <a:pt x="500" y="280"/>
                    <a:pt x="430" y="129"/>
                  </a:cubicBezTo>
                  <a:cubicBezTo>
                    <a:pt x="405" y="93"/>
                    <a:pt x="383" y="48"/>
                    <a:pt x="36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9"/>
            <p:cNvSpPr/>
            <p:nvPr/>
          </p:nvSpPr>
          <p:spPr>
            <a:xfrm>
              <a:off x="3505666" y="1474161"/>
              <a:ext cx="93267" cy="44932"/>
            </a:xfrm>
            <a:custGeom>
              <a:avLst/>
              <a:gdLst/>
              <a:ahLst/>
              <a:cxnLst/>
              <a:rect l="l" t="t" r="r" b="b"/>
              <a:pathLst>
                <a:path w="1233" h="594" extrusionOk="0">
                  <a:moveTo>
                    <a:pt x="1139" y="1"/>
                  </a:moveTo>
                  <a:cubicBezTo>
                    <a:pt x="1091" y="1"/>
                    <a:pt x="1084" y="27"/>
                    <a:pt x="1060" y="105"/>
                  </a:cubicBezTo>
                  <a:cubicBezTo>
                    <a:pt x="1048" y="139"/>
                    <a:pt x="1023" y="186"/>
                    <a:pt x="990" y="220"/>
                  </a:cubicBezTo>
                  <a:cubicBezTo>
                    <a:pt x="814" y="373"/>
                    <a:pt x="618" y="465"/>
                    <a:pt x="395" y="513"/>
                  </a:cubicBezTo>
                  <a:cubicBezTo>
                    <a:pt x="366" y="519"/>
                    <a:pt x="337" y="523"/>
                    <a:pt x="309" y="523"/>
                  </a:cubicBezTo>
                  <a:cubicBezTo>
                    <a:pt x="235" y="523"/>
                    <a:pt x="163" y="498"/>
                    <a:pt x="104" y="429"/>
                  </a:cubicBezTo>
                  <a:cubicBezTo>
                    <a:pt x="71" y="477"/>
                    <a:pt x="34" y="524"/>
                    <a:pt x="1" y="558"/>
                  </a:cubicBezTo>
                  <a:lnTo>
                    <a:pt x="1" y="583"/>
                  </a:lnTo>
                  <a:cubicBezTo>
                    <a:pt x="34" y="583"/>
                    <a:pt x="71" y="594"/>
                    <a:pt x="115" y="594"/>
                  </a:cubicBezTo>
                  <a:cubicBezTo>
                    <a:pt x="420" y="583"/>
                    <a:pt x="699" y="477"/>
                    <a:pt x="967" y="326"/>
                  </a:cubicBezTo>
                  <a:cubicBezTo>
                    <a:pt x="1071" y="267"/>
                    <a:pt x="1152" y="186"/>
                    <a:pt x="1210" y="80"/>
                  </a:cubicBezTo>
                  <a:cubicBezTo>
                    <a:pt x="1222" y="69"/>
                    <a:pt x="1222" y="69"/>
                    <a:pt x="1222" y="58"/>
                  </a:cubicBezTo>
                  <a:cubicBezTo>
                    <a:pt x="1233" y="46"/>
                    <a:pt x="1233" y="35"/>
                    <a:pt x="1233" y="24"/>
                  </a:cubicBezTo>
                  <a:cubicBezTo>
                    <a:pt x="1222" y="24"/>
                    <a:pt x="1210" y="24"/>
                    <a:pt x="1210" y="10"/>
                  </a:cubicBezTo>
                  <a:cubicBezTo>
                    <a:pt x="1179" y="4"/>
                    <a:pt x="1156" y="1"/>
                    <a:pt x="113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9"/>
            <p:cNvSpPr/>
            <p:nvPr/>
          </p:nvSpPr>
          <p:spPr>
            <a:xfrm>
              <a:off x="3696730" y="1446780"/>
              <a:ext cx="38729" cy="27610"/>
            </a:xfrm>
            <a:custGeom>
              <a:avLst/>
              <a:gdLst/>
              <a:ahLst/>
              <a:cxnLst/>
              <a:rect l="l" t="t" r="r" b="b"/>
              <a:pathLst>
                <a:path w="512" h="365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93"/>
                    <a:pt x="0" y="93"/>
                    <a:pt x="70" y="163"/>
                  </a:cubicBezTo>
                  <a:cubicBezTo>
                    <a:pt x="140" y="221"/>
                    <a:pt x="210" y="280"/>
                    <a:pt x="291" y="327"/>
                  </a:cubicBezTo>
                  <a:cubicBezTo>
                    <a:pt x="336" y="352"/>
                    <a:pt x="373" y="365"/>
                    <a:pt x="403" y="365"/>
                  </a:cubicBezTo>
                  <a:cubicBezTo>
                    <a:pt x="458" y="365"/>
                    <a:pt x="490" y="323"/>
                    <a:pt x="511" y="232"/>
                  </a:cubicBezTo>
                  <a:cubicBezTo>
                    <a:pt x="361" y="151"/>
                    <a:pt x="210" y="82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9"/>
            <p:cNvSpPr/>
            <p:nvPr/>
          </p:nvSpPr>
          <p:spPr>
            <a:xfrm>
              <a:off x="3815483" y="1273264"/>
              <a:ext cx="55597" cy="31770"/>
            </a:xfrm>
            <a:custGeom>
              <a:avLst/>
              <a:gdLst/>
              <a:ahLst/>
              <a:cxnLst/>
              <a:rect l="l" t="t" r="r" b="b"/>
              <a:pathLst>
                <a:path w="735" h="420" extrusionOk="0">
                  <a:moveTo>
                    <a:pt x="735" y="1"/>
                  </a:moveTo>
                  <a:lnTo>
                    <a:pt x="735" y="1"/>
                  </a:lnTo>
                  <a:cubicBezTo>
                    <a:pt x="676" y="26"/>
                    <a:pt x="629" y="26"/>
                    <a:pt x="606" y="96"/>
                  </a:cubicBezTo>
                  <a:cubicBezTo>
                    <a:pt x="573" y="210"/>
                    <a:pt x="467" y="258"/>
                    <a:pt x="363" y="258"/>
                  </a:cubicBezTo>
                  <a:cubicBezTo>
                    <a:pt x="355" y="257"/>
                    <a:pt x="346" y="257"/>
                    <a:pt x="338" y="257"/>
                  </a:cubicBezTo>
                  <a:cubicBezTo>
                    <a:pt x="198" y="257"/>
                    <a:pt x="101" y="343"/>
                    <a:pt x="0" y="420"/>
                  </a:cubicBezTo>
                  <a:lnTo>
                    <a:pt x="37" y="420"/>
                  </a:lnTo>
                  <a:cubicBezTo>
                    <a:pt x="129" y="409"/>
                    <a:pt x="224" y="386"/>
                    <a:pt x="316" y="375"/>
                  </a:cubicBezTo>
                  <a:cubicBezTo>
                    <a:pt x="349" y="361"/>
                    <a:pt x="397" y="361"/>
                    <a:pt x="444" y="350"/>
                  </a:cubicBezTo>
                  <a:cubicBezTo>
                    <a:pt x="618" y="291"/>
                    <a:pt x="713" y="188"/>
                    <a:pt x="73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9"/>
            <p:cNvSpPr/>
            <p:nvPr/>
          </p:nvSpPr>
          <p:spPr>
            <a:xfrm>
              <a:off x="3781219" y="1333321"/>
              <a:ext cx="40696" cy="41301"/>
            </a:xfrm>
            <a:custGeom>
              <a:avLst/>
              <a:gdLst/>
              <a:ahLst/>
              <a:cxnLst/>
              <a:rect l="l" t="t" r="r" b="b"/>
              <a:pathLst>
                <a:path w="538" h="546" extrusionOk="0">
                  <a:moveTo>
                    <a:pt x="537" y="0"/>
                  </a:moveTo>
                  <a:cubicBezTo>
                    <a:pt x="512" y="12"/>
                    <a:pt x="478" y="23"/>
                    <a:pt x="442" y="45"/>
                  </a:cubicBezTo>
                  <a:cubicBezTo>
                    <a:pt x="397" y="81"/>
                    <a:pt x="372" y="126"/>
                    <a:pt x="328" y="162"/>
                  </a:cubicBezTo>
                  <a:cubicBezTo>
                    <a:pt x="269" y="196"/>
                    <a:pt x="210" y="232"/>
                    <a:pt x="152" y="266"/>
                  </a:cubicBezTo>
                  <a:cubicBezTo>
                    <a:pt x="118" y="291"/>
                    <a:pt x="82" y="302"/>
                    <a:pt x="59" y="324"/>
                  </a:cubicBezTo>
                  <a:cubicBezTo>
                    <a:pt x="1" y="383"/>
                    <a:pt x="1" y="442"/>
                    <a:pt x="48" y="500"/>
                  </a:cubicBezTo>
                  <a:cubicBezTo>
                    <a:pt x="59" y="523"/>
                    <a:pt x="71" y="534"/>
                    <a:pt x="82" y="545"/>
                  </a:cubicBezTo>
                  <a:cubicBezTo>
                    <a:pt x="233" y="361"/>
                    <a:pt x="383" y="174"/>
                    <a:pt x="537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9"/>
            <p:cNvSpPr/>
            <p:nvPr/>
          </p:nvSpPr>
          <p:spPr>
            <a:xfrm>
              <a:off x="3891350" y="1261010"/>
              <a:ext cx="13994" cy="23752"/>
            </a:xfrm>
            <a:custGeom>
              <a:avLst/>
              <a:gdLst/>
              <a:ahLst/>
              <a:cxnLst/>
              <a:rect l="l" t="t" r="r" b="b"/>
              <a:pathLst>
                <a:path w="185" h="314" extrusionOk="0">
                  <a:moveTo>
                    <a:pt x="34" y="1"/>
                  </a:moveTo>
                  <a:lnTo>
                    <a:pt x="0" y="34"/>
                  </a:lnTo>
                  <a:cubicBezTo>
                    <a:pt x="45" y="129"/>
                    <a:pt x="104" y="210"/>
                    <a:pt x="162" y="314"/>
                  </a:cubicBezTo>
                  <a:cubicBezTo>
                    <a:pt x="173" y="291"/>
                    <a:pt x="185" y="269"/>
                    <a:pt x="185" y="258"/>
                  </a:cubicBezTo>
                  <a:cubicBezTo>
                    <a:pt x="162" y="152"/>
                    <a:pt x="115" y="71"/>
                    <a:pt x="3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9"/>
            <p:cNvSpPr/>
            <p:nvPr/>
          </p:nvSpPr>
          <p:spPr>
            <a:xfrm>
              <a:off x="3738105" y="1436039"/>
              <a:ext cx="12330" cy="17776"/>
            </a:xfrm>
            <a:custGeom>
              <a:avLst/>
              <a:gdLst/>
              <a:ahLst/>
              <a:cxnLst/>
              <a:rect l="l" t="t" r="r" b="b"/>
              <a:pathLst>
                <a:path w="163" h="235" extrusionOk="0">
                  <a:moveTo>
                    <a:pt x="135" y="0"/>
                  </a:moveTo>
                  <a:cubicBezTo>
                    <a:pt x="93" y="0"/>
                    <a:pt x="66" y="22"/>
                    <a:pt x="45" y="62"/>
                  </a:cubicBezTo>
                  <a:cubicBezTo>
                    <a:pt x="1" y="120"/>
                    <a:pt x="1" y="165"/>
                    <a:pt x="45" y="235"/>
                  </a:cubicBezTo>
                  <a:cubicBezTo>
                    <a:pt x="82" y="154"/>
                    <a:pt x="115" y="84"/>
                    <a:pt x="163" y="3"/>
                  </a:cubicBezTo>
                  <a:cubicBezTo>
                    <a:pt x="153" y="1"/>
                    <a:pt x="144" y="0"/>
                    <a:pt x="13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9"/>
            <p:cNvSpPr/>
            <p:nvPr/>
          </p:nvSpPr>
          <p:spPr>
            <a:xfrm>
              <a:off x="3837646" y="1278558"/>
              <a:ext cx="21180" cy="11649"/>
            </a:xfrm>
            <a:custGeom>
              <a:avLst/>
              <a:gdLst/>
              <a:ahLst/>
              <a:cxnLst/>
              <a:rect l="l" t="t" r="r" b="b"/>
              <a:pathLst>
                <a:path w="280" h="154" extrusionOk="0">
                  <a:moveTo>
                    <a:pt x="280" y="1"/>
                  </a:moveTo>
                  <a:lnTo>
                    <a:pt x="280" y="1"/>
                  </a:lnTo>
                  <a:cubicBezTo>
                    <a:pt x="185" y="48"/>
                    <a:pt x="104" y="96"/>
                    <a:pt x="1" y="152"/>
                  </a:cubicBezTo>
                  <a:cubicBezTo>
                    <a:pt x="15" y="153"/>
                    <a:pt x="30" y="154"/>
                    <a:pt x="44" y="154"/>
                  </a:cubicBezTo>
                  <a:cubicBezTo>
                    <a:pt x="173" y="154"/>
                    <a:pt x="267" y="97"/>
                    <a:pt x="28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9"/>
            <p:cNvSpPr/>
            <p:nvPr/>
          </p:nvSpPr>
          <p:spPr>
            <a:xfrm>
              <a:off x="3357791" y="1257379"/>
              <a:ext cx="552871" cy="378969"/>
            </a:xfrm>
            <a:custGeom>
              <a:avLst/>
              <a:gdLst/>
              <a:ahLst/>
              <a:cxnLst/>
              <a:rect l="l" t="t" r="r" b="b"/>
              <a:pathLst>
                <a:path w="7309" h="5010" extrusionOk="0">
                  <a:moveTo>
                    <a:pt x="7088" y="49"/>
                  </a:moveTo>
                  <a:cubicBezTo>
                    <a:pt x="7169" y="119"/>
                    <a:pt x="7216" y="200"/>
                    <a:pt x="7239" y="306"/>
                  </a:cubicBezTo>
                  <a:cubicBezTo>
                    <a:pt x="7239" y="317"/>
                    <a:pt x="7227" y="339"/>
                    <a:pt x="7216" y="362"/>
                  </a:cubicBezTo>
                  <a:cubicBezTo>
                    <a:pt x="7158" y="258"/>
                    <a:pt x="7099" y="177"/>
                    <a:pt x="7054" y="82"/>
                  </a:cubicBezTo>
                  <a:lnTo>
                    <a:pt x="7088" y="49"/>
                  </a:lnTo>
                  <a:close/>
                  <a:moveTo>
                    <a:pt x="6624" y="281"/>
                  </a:moveTo>
                  <a:cubicBezTo>
                    <a:pt x="6611" y="377"/>
                    <a:pt x="6517" y="434"/>
                    <a:pt x="6388" y="434"/>
                  </a:cubicBezTo>
                  <a:cubicBezTo>
                    <a:pt x="6374" y="434"/>
                    <a:pt x="6359" y="433"/>
                    <a:pt x="6345" y="432"/>
                  </a:cubicBezTo>
                  <a:cubicBezTo>
                    <a:pt x="6448" y="376"/>
                    <a:pt x="6529" y="328"/>
                    <a:pt x="6624" y="281"/>
                  </a:cubicBezTo>
                  <a:close/>
                  <a:moveTo>
                    <a:pt x="6786" y="211"/>
                  </a:moveTo>
                  <a:lnTo>
                    <a:pt x="6786" y="211"/>
                  </a:lnTo>
                  <a:cubicBezTo>
                    <a:pt x="6764" y="398"/>
                    <a:pt x="6669" y="501"/>
                    <a:pt x="6495" y="560"/>
                  </a:cubicBezTo>
                  <a:cubicBezTo>
                    <a:pt x="6448" y="571"/>
                    <a:pt x="6400" y="571"/>
                    <a:pt x="6367" y="585"/>
                  </a:cubicBezTo>
                  <a:cubicBezTo>
                    <a:pt x="6275" y="596"/>
                    <a:pt x="6180" y="619"/>
                    <a:pt x="6088" y="630"/>
                  </a:cubicBezTo>
                  <a:lnTo>
                    <a:pt x="6051" y="630"/>
                  </a:lnTo>
                  <a:cubicBezTo>
                    <a:pt x="6152" y="553"/>
                    <a:pt x="6249" y="467"/>
                    <a:pt x="6389" y="467"/>
                  </a:cubicBezTo>
                  <a:cubicBezTo>
                    <a:pt x="6397" y="467"/>
                    <a:pt x="6406" y="467"/>
                    <a:pt x="6414" y="468"/>
                  </a:cubicBezTo>
                  <a:cubicBezTo>
                    <a:pt x="6518" y="468"/>
                    <a:pt x="6624" y="420"/>
                    <a:pt x="6657" y="306"/>
                  </a:cubicBezTo>
                  <a:cubicBezTo>
                    <a:pt x="6680" y="236"/>
                    <a:pt x="6727" y="236"/>
                    <a:pt x="6786" y="211"/>
                  </a:cubicBezTo>
                  <a:close/>
                  <a:moveTo>
                    <a:pt x="6135" y="1004"/>
                  </a:moveTo>
                  <a:lnTo>
                    <a:pt x="6135" y="1004"/>
                  </a:lnTo>
                  <a:cubicBezTo>
                    <a:pt x="5981" y="1178"/>
                    <a:pt x="5831" y="1365"/>
                    <a:pt x="5680" y="1549"/>
                  </a:cubicBezTo>
                  <a:cubicBezTo>
                    <a:pt x="5669" y="1538"/>
                    <a:pt x="5657" y="1527"/>
                    <a:pt x="5646" y="1504"/>
                  </a:cubicBezTo>
                  <a:cubicBezTo>
                    <a:pt x="5599" y="1446"/>
                    <a:pt x="5599" y="1387"/>
                    <a:pt x="5657" y="1328"/>
                  </a:cubicBezTo>
                  <a:cubicBezTo>
                    <a:pt x="5680" y="1306"/>
                    <a:pt x="5716" y="1295"/>
                    <a:pt x="5750" y="1270"/>
                  </a:cubicBezTo>
                  <a:cubicBezTo>
                    <a:pt x="5808" y="1236"/>
                    <a:pt x="5867" y="1200"/>
                    <a:pt x="5926" y="1166"/>
                  </a:cubicBezTo>
                  <a:cubicBezTo>
                    <a:pt x="5970" y="1130"/>
                    <a:pt x="5995" y="1085"/>
                    <a:pt x="6040" y="1049"/>
                  </a:cubicBezTo>
                  <a:cubicBezTo>
                    <a:pt x="6076" y="1027"/>
                    <a:pt x="6110" y="1016"/>
                    <a:pt x="6135" y="1004"/>
                  </a:cubicBezTo>
                  <a:close/>
                  <a:moveTo>
                    <a:pt x="6244" y="797"/>
                  </a:moveTo>
                  <a:cubicBezTo>
                    <a:pt x="6276" y="797"/>
                    <a:pt x="6309" y="804"/>
                    <a:pt x="6345" y="817"/>
                  </a:cubicBezTo>
                  <a:cubicBezTo>
                    <a:pt x="6297" y="851"/>
                    <a:pt x="6261" y="898"/>
                    <a:pt x="6216" y="934"/>
                  </a:cubicBezTo>
                  <a:cubicBezTo>
                    <a:pt x="6216" y="946"/>
                    <a:pt x="6205" y="946"/>
                    <a:pt x="6191" y="946"/>
                  </a:cubicBezTo>
                  <a:cubicBezTo>
                    <a:pt x="6110" y="957"/>
                    <a:pt x="6040" y="990"/>
                    <a:pt x="5981" y="1049"/>
                  </a:cubicBezTo>
                  <a:cubicBezTo>
                    <a:pt x="5912" y="1119"/>
                    <a:pt x="5842" y="1189"/>
                    <a:pt x="5750" y="1225"/>
                  </a:cubicBezTo>
                  <a:cubicBezTo>
                    <a:pt x="5588" y="1295"/>
                    <a:pt x="5540" y="1409"/>
                    <a:pt x="5621" y="1563"/>
                  </a:cubicBezTo>
                  <a:cubicBezTo>
                    <a:pt x="5632" y="1585"/>
                    <a:pt x="5646" y="1608"/>
                    <a:pt x="5632" y="1633"/>
                  </a:cubicBezTo>
                  <a:cubicBezTo>
                    <a:pt x="5610" y="1666"/>
                    <a:pt x="5576" y="1714"/>
                    <a:pt x="5551" y="1759"/>
                  </a:cubicBezTo>
                  <a:cubicBezTo>
                    <a:pt x="5518" y="1725"/>
                    <a:pt x="5493" y="1703"/>
                    <a:pt x="5459" y="1678"/>
                  </a:cubicBezTo>
                  <a:cubicBezTo>
                    <a:pt x="5412" y="1619"/>
                    <a:pt x="5389" y="1563"/>
                    <a:pt x="5389" y="1493"/>
                  </a:cubicBezTo>
                  <a:cubicBezTo>
                    <a:pt x="5423" y="1328"/>
                    <a:pt x="5493" y="1200"/>
                    <a:pt x="5646" y="1144"/>
                  </a:cubicBezTo>
                  <a:cubicBezTo>
                    <a:pt x="5691" y="1130"/>
                    <a:pt x="5727" y="1108"/>
                    <a:pt x="5772" y="1097"/>
                  </a:cubicBezTo>
                  <a:cubicBezTo>
                    <a:pt x="5856" y="1060"/>
                    <a:pt x="5912" y="1016"/>
                    <a:pt x="5970" y="957"/>
                  </a:cubicBezTo>
                  <a:cubicBezTo>
                    <a:pt x="6007" y="921"/>
                    <a:pt x="6051" y="876"/>
                    <a:pt x="6099" y="851"/>
                  </a:cubicBezTo>
                  <a:cubicBezTo>
                    <a:pt x="6143" y="816"/>
                    <a:pt x="6191" y="797"/>
                    <a:pt x="6244" y="797"/>
                  </a:cubicBezTo>
                  <a:close/>
                  <a:moveTo>
                    <a:pt x="4970" y="1714"/>
                  </a:moveTo>
                  <a:cubicBezTo>
                    <a:pt x="4992" y="1747"/>
                    <a:pt x="5004" y="1773"/>
                    <a:pt x="5029" y="1795"/>
                  </a:cubicBezTo>
                  <a:cubicBezTo>
                    <a:pt x="5087" y="1865"/>
                    <a:pt x="5087" y="1946"/>
                    <a:pt x="5040" y="2027"/>
                  </a:cubicBezTo>
                  <a:cubicBezTo>
                    <a:pt x="5004" y="2097"/>
                    <a:pt x="4959" y="2144"/>
                    <a:pt x="4889" y="2178"/>
                  </a:cubicBezTo>
                  <a:cubicBezTo>
                    <a:pt x="4808" y="2225"/>
                    <a:pt x="4749" y="2284"/>
                    <a:pt x="4724" y="2365"/>
                  </a:cubicBezTo>
                  <a:cubicBezTo>
                    <a:pt x="4702" y="2424"/>
                    <a:pt x="4691" y="2482"/>
                    <a:pt x="4680" y="2541"/>
                  </a:cubicBezTo>
                  <a:cubicBezTo>
                    <a:pt x="4643" y="2516"/>
                    <a:pt x="4621" y="2505"/>
                    <a:pt x="4585" y="2482"/>
                  </a:cubicBezTo>
                  <a:cubicBezTo>
                    <a:pt x="4562" y="2471"/>
                    <a:pt x="4562" y="2446"/>
                    <a:pt x="4573" y="2424"/>
                  </a:cubicBezTo>
                  <a:cubicBezTo>
                    <a:pt x="4632" y="2331"/>
                    <a:pt x="4680" y="2236"/>
                    <a:pt x="4724" y="2144"/>
                  </a:cubicBezTo>
                  <a:cubicBezTo>
                    <a:pt x="4808" y="2004"/>
                    <a:pt x="4889" y="1865"/>
                    <a:pt x="4970" y="1714"/>
                  </a:cubicBezTo>
                  <a:close/>
                  <a:moveTo>
                    <a:pt x="5163" y="2362"/>
                  </a:moveTo>
                  <a:cubicBezTo>
                    <a:pt x="5172" y="2362"/>
                    <a:pt x="5181" y="2363"/>
                    <a:pt x="5191" y="2365"/>
                  </a:cubicBezTo>
                  <a:cubicBezTo>
                    <a:pt x="5143" y="2446"/>
                    <a:pt x="5110" y="2516"/>
                    <a:pt x="5073" y="2597"/>
                  </a:cubicBezTo>
                  <a:cubicBezTo>
                    <a:pt x="5029" y="2527"/>
                    <a:pt x="5029" y="2482"/>
                    <a:pt x="5073" y="2424"/>
                  </a:cubicBezTo>
                  <a:cubicBezTo>
                    <a:pt x="5094" y="2384"/>
                    <a:pt x="5121" y="2362"/>
                    <a:pt x="5163" y="2362"/>
                  </a:cubicBezTo>
                  <a:close/>
                  <a:moveTo>
                    <a:pt x="5099" y="1527"/>
                  </a:moveTo>
                  <a:cubicBezTo>
                    <a:pt x="5121" y="1574"/>
                    <a:pt x="5143" y="1619"/>
                    <a:pt x="5168" y="1655"/>
                  </a:cubicBezTo>
                  <a:cubicBezTo>
                    <a:pt x="5238" y="1806"/>
                    <a:pt x="5249" y="1946"/>
                    <a:pt x="5157" y="2097"/>
                  </a:cubicBezTo>
                  <a:cubicBezTo>
                    <a:pt x="5099" y="2178"/>
                    <a:pt x="5029" y="2236"/>
                    <a:pt x="4948" y="2284"/>
                  </a:cubicBezTo>
                  <a:cubicBezTo>
                    <a:pt x="4842" y="2354"/>
                    <a:pt x="4783" y="2446"/>
                    <a:pt x="4819" y="2586"/>
                  </a:cubicBezTo>
                  <a:lnTo>
                    <a:pt x="4819" y="2622"/>
                  </a:lnTo>
                  <a:cubicBezTo>
                    <a:pt x="4783" y="2597"/>
                    <a:pt x="4738" y="2574"/>
                    <a:pt x="4738" y="2552"/>
                  </a:cubicBezTo>
                  <a:cubicBezTo>
                    <a:pt x="4738" y="2412"/>
                    <a:pt x="4783" y="2284"/>
                    <a:pt x="4923" y="2203"/>
                  </a:cubicBezTo>
                  <a:cubicBezTo>
                    <a:pt x="4981" y="2178"/>
                    <a:pt x="5029" y="2122"/>
                    <a:pt x="5073" y="2063"/>
                  </a:cubicBezTo>
                  <a:cubicBezTo>
                    <a:pt x="5143" y="1968"/>
                    <a:pt x="5132" y="1865"/>
                    <a:pt x="5062" y="1773"/>
                  </a:cubicBezTo>
                  <a:cubicBezTo>
                    <a:pt x="5051" y="1747"/>
                    <a:pt x="5029" y="1725"/>
                    <a:pt x="5018" y="1703"/>
                  </a:cubicBezTo>
                  <a:cubicBezTo>
                    <a:pt x="5018" y="1678"/>
                    <a:pt x="5018" y="1655"/>
                    <a:pt x="5029" y="1644"/>
                  </a:cubicBezTo>
                  <a:cubicBezTo>
                    <a:pt x="5040" y="1597"/>
                    <a:pt x="5062" y="1563"/>
                    <a:pt x="5099" y="1527"/>
                  </a:cubicBezTo>
                  <a:close/>
                  <a:moveTo>
                    <a:pt x="7018" y="119"/>
                  </a:moveTo>
                  <a:cubicBezTo>
                    <a:pt x="7088" y="189"/>
                    <a:pt x="7135" y="270"/>
                    <a:pt x="7158" y="362"/>
                  </a:cubicBezTo>
                  <a:cubicBezTo>
                    <a:pt x="7099" y="376"/>
                    <a:pt x="7054" y="398"/>
                    <a:pt x="7007" y="409"/>
                  </a:cubicBezTo>
                  <a:cubicBezTo>
                    <a:pt x="6786" y="490"/>
                    <a:pt x="6610" y="619"/>
                    <a:pt x="6437" y="758"/>
                  </a:cubicBezTo>
                  <a:cubicBezTo>
                    <a:pt x="6411" y="766"/>
                    <a:pt x="6392" y="774"/>
                    <a:pt x="6372" y="774"/>
                  </a:cubicBezTo>
                  <a:cubicBezTo>
                    <a:pt x="6363" y="774"/>
                    <a:pt x="6354" y="773"/>
                    <a:pt x="6345" y="770"/>
                  </a:cubicBezTo>
                  <a:lnTo>
                    <a:pt x="6180" y="770"/>
                  </a:lnTo>
                  <a:cubicBezTo>
                    <a:pt x="6088" y="781"/>
                    <a:pt x="6029" y="851"/>
                    <a:pt x="5959" y="909"/>
                  </a:cubicBezTo>
                  <a:cubicBezTo>
                    <a:pt x="5912" y="957"/>
                    <a:pt x="5856" y="1004"/>
                    <a:pt x="5797" y="1038"/>
                  </a:cubicBezTo>
                  <a:cubicBezTo>
                    <a:pt x="5750" y="1074"/>
                    <a:pt x="5702" y="1085"/>
                    <a:pt x="5646" y="1097"/>
                  </a:cubicBezTo>
                  <a:cubicBezTo>
                    <a:pt x="5518" y="1144"/>
                    <a:pt x="5448" y="1236"/>
                    <a:pt x="5389" y="1354"/>
                  </a:cubicBezTo>
                  <a:cubicBezTo>
                    <a:pt x="5319" y="1504"/>
                    <a:pt x="5342" y="1619"/>
                    <a:pt x="5470" y="1736"/>
                  </a:cubicBezTo>
                  <a:lnTo>
                    <a:pt x="5493" y="1759"/>
                  </a:lnTo>
                  <a:cubicBezTo>
                    <a:pt x="5518" y="1784"/>
                    <a:pt x="5518" y="1806"/>
                    <a:pt x="5507" y="1828"/>
                  </a:cubicBezTo>
                  <a:cubicBezTo>
                    <a:pt x="5412" y="1982"/>
                    <a:pt x="5319" y="2133"/>
                    <a:pt x="5227" y="2295"/>
                  </a:cubicBezTo>
                  <a:cubicBezTo>
                    <a:pt x="5213" y="2306"/>
                    <a:pt x="5202" y="2317"/>
                    <a:pt x="5180" y="2317"/>
                  </a:cubicBezTo>
                  <a:cubicBezTo>
                    <a:pt x="5087" y="2317"/>
                    <a:pt x="5029" y="2376"/>
                    <a:pt x="5004" y="2457"/>
                  </a:cubicBezTo>
                  <a:cubicBezTo>
                    <a:pt x="4981" y="2527"/>
                    <a:pt x="4992" y="2574"/>
                    <a:pt x="5029" y="2633"/>
                  </a:cubicBezTo>
                  <a:cubicBezTo>
                    <a:pt x="5039" y="2653"/>
                    <a:pt x="5040" y="2683"/>
                    <a:pt x="5025" y="2683"/>
                  </a:cubicBezTo>
                  <a:cubicBezTo>
                    <a:pt x="5023" y="2683"/>
                    <a:pt x="5020" y="2682"/>
                    <a:pt x="5018" y="2681"/>
                  </a:cubicBezTo>
                  <a:cubicBezTo>
                    <a:pt x="4970" y="2681"/>
                    <a:pt x="4923" y="2655"/>
                    <a:pt x="4878" y="2633"/>
                  </a:cubicBezTo>
                  <a:cubicBezTo>
                    <a:pt x="4864" y="2622"/>
                    <a:pt x="4864" y="2586"/>
                    <a:pt x="4864" y="2563"/>
                  </a:cubicBezTo>
                  <a:cubicBezTo>
                    <a:pt x="4842" y="2482"/>
                    <a:pt x="4864" y="2412"/>
                    <a:pt x="4934" y="2365"/>
                  </a:cubicBezTo>
                  <a:cubicBezTo>
                    <a:pt x="4981" y="2331"/>
                    <a:pt x="5018" y="2306"/>
                    <a:pt x="5062" y="2273"/>
                  </a:cubicBezTo>
                  <a:cubicBezTo>
                    <a:pt x="5238" y="2155"/>
                    <a:pt x="5308" y="1935"/>
                    <a:pt x="5249" y="1747"/>
                  </a:cubicBezTo>
                  <a:cubicBezTo>
                    <a:pt x="5227" y="1689"/>
                    <a:pt x="5202" y="1644"/>
                    <a:pt x="5180" y="1585"/>
                  </a:cubicBezTo>
                  <a:cubicBezTo>
                    <a:pt x="5132" y="1516"/>
                    <a:pt x="5132" y="1468"/>
                    <a:pt x="5191" y="1398"/>
                  </a:cubicBezTo>
                  <a:cubicBezTo>
                    <a:pt x="5378" y="1155"/>
                    <a:pt x="5621" y="946"/>
                    <a:pt x="5867" y="758"/>
                  </a:cubicBezTo>
                  <a:cubicBezTo>
                    <a:pt x="5926" y="711"/>
                    <a:pt x="5981" y="666"/>
                    <a:pt x="6065" y="666"/>
                  </a:cubicBezTo>
                  <a:cubicBezTo>
                    <a:pt x="6065" y="670"/>
                    <a:pt x="6066" y="671"/>
                    <a:pt x="6069" y="671"/>
                  </a:cubicBezTo>
                  <a:cubicBezTo>
                    <a:pt x="6073" y="671"/>
                    <a:pt x="6080" y="666"/>
                    <a:pt x="6088" y="666"/>
                  </a:cubicBezTo>
                  <a:cubicBezTo>
                    <a:pt x="6180" y="619"/>
                    <a:pt x="6286" y="619"/>
                    <a:pt x="6378" y="619"/>
                  </a:cubicBezTo>
                  <a:cubicBezTo>
                    <a:pt x="6576" y="596"/>
                    <a:pt x="6750" y="515"/>
                    <a:pt x="6797" y="306"/>
                  </a:cubicBezTo>
                  <a:cubicBezTo>
                    <a:pt x="6833" y="211"/>
                    <a:pt x="6878" y="152"/>
                    <a:pt x="6959" y="130"/>
                  </a:cubicBezTo>
                  <a:cubicBezTo>
                    <a:pt x="6973" y="130"/>
                    <a:pt x="6984" y="119"/>
                    <a:pt x="6984" y="119"/>
                  </a:cubicBezTo>
                  <a:close/>
                  <a:moveTo>
                    <a:pt x="4529" y="2505"/>
                  </a:moveTo>
                  <a:lnTo>
                    <a:pt x="4529" y="2505"/>
                  </a:lnTo>
                  <a:cubicBezTo>
                    <a:pt x="4691" y="2586"/>
                    <a:pt x="4842" y="2655"/>
                    <a:pt x="4992" y="2736"/>
                  </a:cubicBezTo>
                  <a:cubicBezTo>
                    <a:pt x="4971" y="2827"/>
                    <a:pt x="4939" y="2869"/>
                    <a:pt x="4884" y="2869"/>
                  </a:cubicBezTo>
                  <a:cubicBezTo>
                    <a:pt x="4854" y="2869"/>
                    <a:pt x="4817" y="2856"/>
                    <a:pt x="4772" y="2831"/>
                  </a:cubicBezTo>
                  <a:cubicBezTo>
                    <a:pt x="4691" y="2784"/>
                    <a:pt x="4621" y="2725"/>
                    <a:pt x="4551" y="2667"/>
                  </a:cubicBezTo>
                  <a:cubicBezTo>
                    <a:pt x="4481" y="2597"/>
                    <a:pt x="4481" y="2597"/>
                    <a:pt x="4529" y="2505"/>
                  </a:cubicBezTo>
                  <a:close/>
                  <a:moveTo>
                    <a:pt x="493" y="306"/>
                  </a:moveTo>
                  <a:cubicBezTo>
                    <a:pt x="651" y="306"/>
                    <a:pt x="810" y="387"/>
                    <a:pt x="897" y="538"/>
                  </a:cubicBezTo>
                  <a:cubicBezTo>
                    <a:pt x="946" y="636"/>
                    <a:pt x="961" y="671"/>
                    <a:pt x="1018" y="671"/>
                  </a:cubicBezTo>
                  <a:cubicBezTo>
                    <a:pt x="1042" y="671"/>
                    <a:pt x="1073" y="665"/>
                    <a:pt x="1118" y="655"/>
                  </a:cubicBezTo>
                  <a:cubicBezTo>
                    <a:pt x="1157" y="647"/>
                    <a:pt x="1196" y="641"/>
                    <a:pt x="1234" y="641"/>
                  </a:cubicBezTo>
                  <a:cubicBezTo>
                    <a:pt x="1308" y="641"/>
                    <a:pt x="1377" y="662"/>
                    <a:pt x="1431" y="725"/>
                  </a:cubicBezTo>
                  <a:cubicBezTo>
                    <a:pt x="1526" y="806"/>
                    <a:pt x="1570" y="921"/>
                    <a:pt x="1570" y="1038"/>
                  </a:cubicBezTo>
                  <a:cubicBezTo>
                    <a:pt x="1581" y="1166"/>
                    <a:pt x="1526" y="1270"/>
                    <a:pt x="1419" y="1340"/>
                  </a:cubicBezTo>
                  <a:cubicBezTo>
                    <a:pt x="1361" y="1387"/>
                    <a:pt x="1302" y="1423"/>
                    <a:pt x="1246" y="1468"/>
                  </a:cubicBezTo>
                  <a:cubicBezTo>
                    <a:pt x="1118" y="1585"/>
                    <a:pt x="1140" y="1736"/>
                    <a:pt x="1291" y="1806"/>
                  </a:cubicBezTo>
                  <a:cubicBezTo>
                    <a:pt x="1350" y="1828"/>
                    <a:pt x="1408" y="1854"/>
                    <a:pt x="1478" y="1876"/>
                  </a:cubicBezTo>
                  <a:cubicBezTo>
                    <a:pt x="1537" y="1887"/>
                    <a:pt x="1570" y="1912"/>
                    <a:pt x="1607" y="1968"/>
                  </a:cubicBezTo>
                  <a:cubicBezTo>
                    <a:pt x="1629" y="2004"/>
                    <a:pt x="1665" y="2038"/>
                    <a:pt x="1688" y="2074"/>
                  </a:cubicBezTo>
                  <a:cubicBezTo>
                    <a:pt x="1746" y="2133"/>
                    <a:pt x="1824" y="2165"/>
                    <a:pt x="1901" y="2165"/>
                  </a:cubicBezTo>
                  <a:cubicBezTo>
                    <a:pt x="1944" y="2165"/>
                    <a:pt x="1987" y="2154"/>
                    <a:pt x="2026" y="2133"/>
                  </a:cubicBezTo>
                  <a:cubicBezTo>
                    <a:pt x="2095" y="2097"/>
                    <a:pt x="2118" y="2052"/>
                    <a:pt x="2107" y="1993"/>
                  </a:cubicBezTo>
                  <a:cubicBezTo>
                    <a:pt x="2107" y="1876"/>
                    <a:pt x="2095" y="1759"/>
                    <a:pt x="2107" y="1644"/>
                  </a:cubicBezTo>
                  <a:cubicBezTo>
                    <a:pt x="2129" y="1446"/>
                    <a:pt x="2280" y="1295"/>
                    <a:pt x="2467" y="1284"/>
                  </a:cubicBezTo>
                  <a:cubicBezTo>
                    <a:pt x="2483" y="1283"/>
                    <a:pt x="2499" y="1282"/>
                    <a:pt x="2514" y="1282"/>
                  </a:cubicBezTo>
                  <a:cubicBezTo>
                    <a:pt x="2714" y="1282"/>
                    <a:pt x="2886" y="1365"/>
                    <a:pt x="3026" y="1516"/>
                  </a:cubicBezTo>
                  <a:cubicBezTo>
                    <a:pt x="3143" y="1633"/>
                    <a:pt x="3177" y="1773"/>
                    <a:pt x="3143" y="1935"/>
                  </a:cubicBezTo>
                  <a:cubicBezTo>
                    <a:pt x="3118" y="2063"/>
                    <a:pt x="3062" y="2166"/>
                    <a:pt x="2978" y="2261"/>
                  </a:cubicBezTo>
                  <a:cubicBezTo>
                    <a:pt x="2875" y="2387"/>
                    <a:pt x="2875" y="2401"/>
                    <a:pt x="2956" y="2527"/>
                  </a:cubicBezTo>
                  <a:cubicBezTo>
                    <a:pt x="2956" y="2552"/>
                    <a:pt x="2967" y="2563"/>
                    <a:pt x="2978" y="2574"/>
                  </a:cubicBezTo>
                  <a:cubicBezTo>
                    <a:pt x="3037" y="2703"/>
                    <a:pt x="3003" y="2831"/>
                    <a:pt x="2978" y="2960"/>
                  </a:cubicBezTo>
                  <a:cubicBezTo>
                    <a:pt x="2945" y="2912"/>
                    <a:pt x="2922" y="2876"/>
                    <a:pt x="2886" y="2854"/>
                  </a:cubicBezTo>
                  <a:cubicBezTo>
                    <a:pt x="2758" y="2773"/>
                    <a:pt x="2724" y="2655"/>
                    <a:pt x="2735" y="2516"/>
                  </a:cubicBezTo>
                  <a:cubicBezTo>
                    <a:pt x="2746" y="2401"/>
                    <a:pt x="2783" y="2273"/>
                    <a:pt x="2805" y="2155"/>
                  </a:cubicBezTo>
                  <a:cubicBezTo>
                    <a:pt x="2839" y="2038"/>
                    <a:pt x="2875" y="1935"/>
                    <a:pt x="2853" y="1817"/>
                  </a:cubicBezTo>
                  <a:cubicBezTo>
                    <a:pt x="2839" y="1666"/>
                    <a:pt x="2783" y="1538"/>
                    <a:pt x="2654" y="1457"/>
                  </a:cubicBezTo>
                  <a:cubicBezTo>
                    <a:pt x="2623" y="1430"/>
                    <a:pt x="2589" y="1418"/>
                    <a:pt x="2556" y="1418"/>
                  </a:cubicBezTo>
                  <a:cubicBezTo>
                    <a:pt x="2516" y="1418"/>
                    <a:pt x="2477" y="1436"/>
                    <a:pt x="2445" y="1468"/>
                  </a:cubicBezTo>
                  <a:cubicBezTo>
                    <a:pt x="2408" y="1516"/>
                    <a:pt x="2375" y="1563"/>
                    <a:pt x="2364" y="1608"/>
                  </a:cubicBezTo>
                  <a:cubicBezTo>
                    <a:pt x="2338" y="1714"/>
                    <a:pt x="2327" y="1828"/>
                    <a:pt x="2316" y="1935"/>
                  </a:cubicBezTo>
                  <a:cubicBezTo>
                    <a:pt x="2305" y="2063"/>
                    <a:pt x="2257" y="2166"/>
                    <a:pt x="2140" y="2236"/>
                  </a:cubicBezTo>
                  <a:cubicBezTo>
                    <a:pt x="2115" y="2255"/>
                    <a:pt x="2083" y="2266"/>
                    <a:pt x="2054" y="2266"/>
                  </a:cubicBezTo>
                  <a:cubicBezTo>
                    <a:pt x="2044" y="2266"/>
                    <a:pt x="2034" y="2264"/>
                    <a:pt x="2026" y="2261"/>
                  </a:cubicBezTo>
                  <a:cubicBezTo>
                    <a:pt x="2006" y="2258"/>
                    <a:pt x="1988" y="2256"/>
                    <a:pt x="1970" y="2256"/>
                  </a:cubicBezTo>
                  <a:cubicBezTo>
                    <a:pt x="1922" y="2256"/>
                    <a:pt x="1878" y="2268"/>
                    <a:pt x="1827" y="2284"/>
                  </a:cubicBezTo>
                  <a:cubicBezTo>
                    <a:pt x="1791" y="2297"/>
                    <a:pt x="1756" y="2304"/>
                    <a:pt x="1724" y="2304"/>
                  </a:cubicBezTo>
                  <a:cubicBezTo>
                    <a:pt x="1644" y="2304"/>
                    <a:pt x="1579" y="2262"/>
                    <a:pt x="1537" y="2178"/>
                  </a:cubicBezTo>
                  <a:cubicBezTo>
                    <a:pt x="1456" y="2016"/>
                    <a:pt x="1327" y="1935"/>
                    <a:pt x="1176" y="1887"/>
                  </a:cubicBezTo>
                  <a:cubicBezTo>
                    <a:pt x="1122" y="1875"/>
                    <a:pt x="1067" y="1866"/>
                    <a:pt x="1015" y="1866"/>
                  </a:cubicBezTo>
                  <a:cubicBezTo>
                    <a:pt x="920" y="1866"/>
                    <a:pt x="831" y="1896"/>
                    <a:pt x="757" y="1993"/>
                  </a:cubicBezTo>
                  <a:cubicBezTo>
                    <a:pt x="732" y="2024"/>
                    <a:pt x="704" y="2039"/>
                    <a:pt x="673" y="2039"/>
                  </a:cubicBezTo>
                  <a:cubicBezTo>
                    <a:pt x="645" y="2039"/>
                    <a:pt x="614" y="2027"/>
                    <a:pt x="581" y="2004"/>
                  </a:cubicBezTo>
                  <a:cubicBezTo>
                    <a:pt x="500" y="1946"/>
                    <a:pt x="478" y="1854"/>
                    <a:pt x="523" y="1773"/>
                  </a:cubicBezTo>
                  <a:cubicBezTo>
                    <a:pt x="559" y="1678"/>
                    <a:pt x="629" y="1619"/>
                    <a:pt x="710" y="1574"/>
                  </a:cubicBezTo>
                  <a:cubicBezTo>
                    <a:pt x="791" y="1527"/>
                    <a:pt x="883" y="1493"/>
                    <a:pt x="967" y="1435"/>
                  </a:cubicBezTo>
                  <a:cubicBezTo>
                    <a:pt x="1140" y="1340"/>
                    <a:pt x="1188" y="1178"/>
                    <a:pt x="1106" y="1004"/>
                  </a:cubicBezTo>
                  <a:cubicBezTo>
                    <a:pt x="1048" y="876"/>
                    <a:pt x="942" y="781"/>
                    <a:pt x="838" y="711"/>
                  </a:cubicBezTo>
                  <a:cubicBezTo>
                    <a:pt x="718" y="629"/>
                    <a:pt x="596" y="589"/>
                    <a:pt x="469" y="589"/>
                  </a:cubicBezTo>
                  <a:cubicBezTo>
                    <a:pt x="437" y="589"/>
                    <a:pt x="405" y="591"/>
                    <a:pt x="372" y="596"/>
                  </a:cubicBezTo>
                  <a:cubicBezTo>
                    <a:pt x="291" y="608"/>
                    <a:pt x="210" y="630"/>
                    <a:pt x="129" y="655"/>
                  </a:cubicBezTo>
                  <a:cubicBezTo>
                    <a:pt x="104" y="655"/>
                    <a:pt x="81" y="655"/>
                    <a:pt x="70" y="641"/>
                  </a:cubicBezTo>
                  <a:lnTo>
                    <a:pt x="70" y="596"/>
                  </a:lnTo>
                  <a:cubicBezTo>
                    <a:pt x="104" y="549"/>
                    <a:pt x="129" y="501"/>
                    <a:pt x="162" y="457"/>
                  </a:cubicBezTo>
                  <a:cubicBezTo>
                    <a:pt x="249" y="354"/>
                    <a:pt x="371" y="306"/>
                    <a:pt x="493" y="306"/>
                  </a:cubicBezTo>
                  <a:close/>
                  <a:moveTo>
                    <a:pt x="464" y="630"/>
                  </a:moveTo>
                  <a:cubicBezTo>
                    <a:pt x="721" y="641"/>
                    <a:pt x="919" y="770"/>
                    <a:pt x="1048" y="990"/>
                  </a:cubicBezTo>
                  <a:cubicBezTo>
                    <a:pt x="1081" y="1060"/>
                    <a:pt x="1106" y="1130"/>
                    <a:pt x="1093" y="1200"/>
                  </a:cubicBezTo>
                  <a:cubicBezTo>
                    <a:pt x="1081" y="1284"/>
                    <a:pt x="1037" y="1354"/>
                    <a:pt x="953" y="1387"/>
                  </a:cubicBezTo>
                  <a:cubicBezTo>
                    <a:pt x="872" y="1435"/>
                    <a:pt x="791" y="1479"/>
                    <a:pt x="710" y="1527"/>
                  </a:cubicBezTo>
                  <a:cubicBezTo>
                    <a:pt x="618" y="1574"/>
                    <a:pt x="534" y="1644"/>
                    <a:pt x="489" y="1725"/>
                  </a:cubicBezTo>
                  <a:cubicBezTo>
                    <a:pt x="430" y="1842"/>
                    <a:pt x="453" y="1968"/>
                    <a:pt x="559" y="2038"/>
                  </a:cubicBezTo>
                  <a:cubicBezTo>
                    <a:pt x="595" y="2065"/>
                    <a:pt x="629" y="2078"/>
                    <a:pt x="663" y="2078"/>
                  </a:cubicBezTo>
                  <a:cubicBezTo>
                    <a:pt x="716" y="2078"/>
                    <a:pt x="769" y="2045"/>
                    <a:pt x="827" y="1982"/>
                  </a:cubicBezTo>
                  <a:cubicBezTo>
                    <a:pt x="872" y="1935"/>
                    <a:pt x="919" y="1912"/>
                    <a:pt x="967" y="1912"/>
                  </a:cubicBezTo>
                  <a:cubicBezTo>
                    <a:pt x="984" y="1910"/>
                    <a:pt x="1001" y="1909"/>
                    <a:pt x="1018" y="1909"/>
                  </a:cubicBezTo>
                  <a:cubicBezTo>
                    <a:pt x="1193" y="1909"/>
                    <a:pt x="1394" y="2019"/>
                    <a:pt x="1478" y="2166"/>
                  </a:cubicBezTo>
                  <a:cubicBezTo>
                    <a:pt x="1541" y="2286"/>
                    <a:pt x="1621" y="2340"/>
                    <a:pt x="1724" y="2340"/>
                  </a:cubicBezTo>
                  <a:cubicBezTo>
                    <a:pt x="1773" y="2340"/>
                    <a:pt x="1826" y="2328"/>
                    <a:pt x="1886" y="2306"/>
                  </a:cubicBezTo>
                  <a:cubicBezTo>
                    <a:pt x="1897" y="2301"/>
                    <a:pt x="1912" y="2301"/>
                    <a:pt x="1928" y="2301"/>
                  </a:cubicBezTo>
                  <a:cubicBezTo>
                    <a:pt x="1944" y="2301"/>
                    <a:pt x="1961" y="2301"/>
                    <a:pt x="1978" y="2295"/>
                  </a:cubicBezTo>
                  <a:cubicBezTo>
                    <a:pt x="2007" y="2295"/>
                    <a:pt x="2037" y="2298"/>
                    <a:pt x="2064" y="2298"/>
                  </a:cubicBezTo>
                  <a:cubicBezTo>
                    <a:pt x="2092" y="2298"/>
                    <a:pt x="2118" y="2295"/>
                    <a:pt x="2140" y="2284"/>
                  </a:cubicBezTo>
                  <a:cubicBezTo>
                    <a:pt x="2246" y="2225"/>
                    <a:pt x="2327" y="2144"/>
                    <a:pt x="2338" y="2016"/>
                  </a:cubicBezTo>
                  <a:cubicBezTo>
                    <a:pt x="2350" y="1935"/>
                    <a:pt x="2350" y="1854"/>
                    <a:pt x="2375" y="1784"/>
                  </a:cubicBezTo>
                  <a:cubicBezTo>
                    <a:pt x="2386" y="1689"/>
                    <a:pt x="2408" y="1608"/>
                    <a:pt x="2456" y="1538"/>
                  </a:cubicBezTo>
                  <a:cubicBezTo>
                    <a:pt x="2475" y="1485"/>
                    <a:pt x="2514" y="1459"/>
                    <a:pt x="2557" y="1459"/>
                  </a:cubicBezTo>
                  <a:cubicBezTo>
                    <a:pt x="2589" y="1459"/>
                    <a:pt x="2624" y="1474"/>
                    <a:pt x="2654" y="1504"/>
                  </a:cubicBezTo>
                  <a:cubicBezTo>
                    <a:pt x="2699" y="1538"/>
                    <a:pt x="2746" y="1585"/>
                    <a:pt x="2769" y="1644"/>
                  </a:cubicBezTo>
                  <a:cubicBezTo>
                    <a:pt x="2853" y="1806"/>
                    <a:pt x="2827" y="1968"/>
                    <a:pt x="2783" y="2133"/>
                  </a:cubicBezTo>
                  <a:cubicBezTo>
                    <a:pt x="2746" y="2236"/>
                    <a:pt x="2713" y="2354"/>
                    <a:pt x="2699" y="2471"/>
                  </a:cubicBezTo>
                  <a:cubicBezTo>
                    <a:pt x="2677" y="2633"/>
                    <a:pt x="2713" y="2784"/>
                    <a:pt x="2864" y="2876"/>
                  </a:cubicBezTo>
                  <a:cubicBezTo>
                    <a:pt x="2886" y="2901"/>
                    <a:pt x="2908" y="2935"/>
                    <a:pt x="2934" y="2971"/>
                  </a:cubicBezTo>
                  <a:cubicBezTo>
                    <a:pt x="2956" y="3005"/>
                    <a:pt x="2956" y="3041"/>
                    <a:pt x="2908" y="3063"/>
                  </a:cubicBezTo>
                  <a:cubicBezTo>
                    <a:pt x="2839" y="3111"/>
                    <a:pt x="2758" y="3169"/>
                    <a:pt x="2677" y="3214"/>
                  </a:cubicBezTo>
                  <a:lnTo>
                    <a:pt x="2629" y="3214"/>
                  </a:lnTo>
                  <a:cubicBezTo>
                    <a:pt x="2607" y="3203"/>
                    <a:pt x="2573" y="3181"/>
                    <a:pt x="2537" y="3155"/>
                  </a:cubicBezTo>
                  <a:cubicBezTo>
                    <a:pt x="2503" y="3122"/>
                    <a:pt x="2489" y="3086"/>
                    <a:pt x="2514" y="3041"/>
                  </a:cubicBezTo>
                  <a:cubicBezTo>
                    <a:pt x="2537" y="3005"/>
                    <a:pt x="2559" y="2971"/>
                    <a:pt x="2573" y="2935"/>
                  </a:cubicBezTo>
                  <a:cubicBezTo>
                    <a:pt x="2607" y="2876"/>
                    <a:pt x="2607" y="2820"/>
                    <a:pt x="2559" y="2773"/>
                  </a:cubicBezTo>
                  <a:cubicBezTo>
                    <a:pt x="2514" y="2692"/>
                    <a:pt x="2445" y="2644"/>
                    <a:pt x="2350" y="2644"/>
                  </a:cubicBezTo>
                  <a:cubicBezTo>
                    <a:pt x="2333" y="2646"/>
                    <a:pt x="2316" y="2646"/>
                    <a:pt x="2300" y="2646"/>
                  </a:cubicBezTo>
                  <a:cubicBezTo>
                    <a:pt x="2192" y="2646"/>
                    <a:pt x="2089" y="2617"/>
                    <a:pt x="1978" y="2586"/>
                  </a:cubicBezTo>
                  <a:cubicBezTo>
                    <a:pt x="1919" y="2568"/>
                    <a:pt x="1860" y="2558"/>
                    <a:pt x="1804" y="2558"/>
                  </a:cubicBezTo>
                  <a:cubicBezTo>
                    <a:pt x="1672" y="2558"/>
                    <a:pt x="1557" y="2614"/>
                    <a:pt x="1500" y="2762"/>
                  </a:cubicBezTo>
                  <a:cubicBezTo>
                    <a:pt x="1478" y="2831"/>
                    <a:pt x="1419" y="2865"/>
                    <a:pt x="1350" y="2901"/>
                  </a:cubicBezTo>
                  <a:cubicBezTo>
                    <a:pt x="1330" y="2906"/>
                    <a:pt x="1313" y="2909"/>
                    <a:pt x="1297" y="2909"/>
                  </a:cubicBezTo>
                  <a:cubicBezTo>
                    <a:pt x="1274" y="2909"/>
                    <a:pt x="1253" y="2903"/>
                    <a:pt x="1232" y="2890"/>
                  </a:cubicBezTo>
                  <a:cubicBezTo>
                    <a:pt x="1199" y="2854"/>
                    <a:pt x="1188" y="2806"/>
                    <a:pt x="1199" y="2762"/>
                  </a:cubicBezTo>
                  <a:cubicBezTo>
                    <a:pt x="1210" y="2725"/>
                    <a:pt x="1221" y="2703"/>
                    <a:pt x="1232" y="2667"/>
                  </a:cubicBezTo>
                  <a:cubicBezTo>
                    <a:pt x="1327" y="2482"/>
                    <a:pt x="1291" y="2317"/>
                    <a:pt x="1129" y="2192"/>
                  </a:cubicBezTo>
                  <a:cubicBezTo>
                    <a:pt x="1072" y="2145"/>
                    <a:pt x="1002" y="2122"/>
                    <a:pt x="931" y="2122"/>
                  </a:cubicBezTo>
                  <a:cubicBezTo>
                    <a:pt x="856" y="2122"/>
                    <a:pt x="781" y="2148"/>
                    <a:pt x="721" y="2203"/>
                  </a:cubicBezTo>
                  <a:cubicBezTo>
                    <a:pt x="699" y="2236"/>
                    <a:pt x="673" y="2261"/>
                    <a:pt x="640" y="2284"/>
                  </a:cubicBezTo>
                  <a:cubicBezTo>
                    <a:pt x="604" y="2306"/>
                    <a:pt x="570" y="2317"/>
                    <a:pt x="523" y="2331"/>
                  </a:cubicBezTo>
                  <a:cubicBezTo>
                    <a:pt x="514" y="2332"/>
                    <a:pt x="506" y="2333"/>
                    <a:pt x="497" y="2333"/>
                  </a:cubicBezTo>
                  <a:cubicBezTo>
                    <a:pt x="343" y="2333"/>
                    <a:pt x="187" y="2146"/>
                    <a:pt x="232" y="1968"/>
                  </a:cubicBezTo>
                  <a:cubicBezTo>
                    <a:pt x="268" y="1854"/>
                    <a:pt x="324" y="1747"/>
                    <a:pt x="394" y="1655"/>
                  </a:cubicBezTo>
                  <a:cubicBezTo>
                    <a:pt x="478" y="1574"/>
                    <a:pt x="489" y="1479"/>
                    <a:pt x="430" y="1376"/>
                  </a:cubicBezTo>
                  <a:cubicBezTo>
                    <a:pt x="394" y="1328"/>
                    <a:pt x="408" y="1284"/>
                    <a:pt x="453" y="1247"/>
                  </a:cubicBezTo>
                  <a:cubicBezTo>
                    <a:pt x="489" y="1225"/>
                    <a:pt x="523" y="1214"/>
                    <a:pt x="559" y="1189"/>
                  </a:cubicBezTo>
                  <a:cubicBezTo>
                    <a:pt x="699" y="1144"/>
                    <a:pt x="721" y="1049"/>
                    <a:pt x="662" y="921"/>
                  </a:cubicBezTo>
                  <a:cubicBezTo>
                    <a:pt x="604" y="806"/>
                    <a:pt x="500" y="747"/>
                    <a:pt x="383" y="711"/>
                  </a:cubicBezTo>
                  <a:cubicBezTo>
                    <a:pt x="338" y="689"/>
                    <a:pt x="291" y="677"/>
                    <a:pt x="232" y="666"/>
                  </a:cubicBezTo>
                  <a:lnTo>
                    <a:pt x="232" y="655"/>
                  </a:lnTo>
                  <a:cubicBezTo>
                    <a:pt x="313" y="641"/>
                    <a:pt x="394" y="630"/>
                    <a:pt x="464" y="630"/>
                  </a:cubicBezTo>
                  <a:close/>
                  <a:moveTo>
                    <a:pt x="430" y="1516"/>
                  </a:moveTo>
                  <a:lnTo>
                    <a:pt x="430" y="1516"/>
                  </a:lnTo>
                  <a:cubicBezTo>
                    <a:pt x="408" y="1563"/>
                    <a:pt x="383" y="1597"/>
                    <a:pt x="349" y="1644"/>
                  </a:cubicBezTo>
                  <a:cubicBezTo>
                    <a:pt x="313" y="1703"/>
                    <a:pt x="268" y="1759"/>
                    <a:pt x="232" y="1817"/>
                  </a:cubicBezTo>
                  <a:cubicBezTo>
                    <a:pt x="151" y="1993"/>
                    <a:pt x="162" y="2166"/>
                    <a:pt x="313" y="2295"/>
                  </a:cubicBezTo>
                  <a:cubicBezTo>
                    <a:pt x="366" y="2348"/>
                    <a:pt x="433" y="2375"/>
                    <a:pt x="502" y="2375"/>
                  </a:cubicBezTo>
                  <a:cubicBezTo>
                    <a:pt x="570" y="2375"/>
                    <a:pt x="640" y="2348"/>
                    <a:pt x="699" y="2295"/>
                  </a:cubicBezTo>
                  <a:cubicBezTo>
                    <a:pt x="721" y="2273"/>
                    <a:pt x="743" y="2248"/>
                    <a:pt x="768" y="2225"/>
                  </a:cubicBezTo>
                  <a:cubicBezTo>
                    <a:pt x="802" y="2203"/>
                    <a:pt x="838" y="2178"/>
                    <a:pt x="872" y="2178"/>
                  </a:cubicBezTo>
                  <a:cubicBezTo>
                    <a:pt x="897" y="2170"/>
                    <a:pt x="921" y="2167"/>
                    <a:pt x="945" y="2167"/>
                  </a:cubicBezTo>
                  <a:cubicBezTo>
                    <a:pt x="1032" y="2167"/>
                    <a:pt x="1107" y="2214"/>
                    <a:pt x="1162" y="2295"/>
                  </a:cubicBezTo>
                  <a:cubicBezTo>
                    <a:pt x="1246" y="2387"/>
                    <a:pt x="1269" y="2493"/>
                    <a:pt x="1221" y="2611"/>
                  </a:cubicBezTo>
                  <a:cubicBezTo>
                    <a:pt x="1199" y="2667"/>
                    <a:pt x="1176" y="2725"/>
                    <a:pt x="1162" y="2784"/>
                  </a:cubicBezTo>
                  <a:cubicBezTo>
                    <a:pt x="1144" y="2878"/>
                    <a:pt x="1209" y="2949"/>
                    <a:pt x="1289" y="2949"/>
                  </a:cubicBezTo>
                  <a:cubicBezTo>
                    <a:pt x="1308" y="2949"/>
                    <a:pt x="1329" y="2944"/>
                    <a:pt x="1350" y="2935"/>
                  </a:cubicBezTo>
                  <a:cubicBezTo>
                    <a:pt x="1408" y="2912"/>
                    <a:pt x="1456" y="2876"/>
                    <a:pt x="1500" y="2831"/>
                  </a:cubicBezTo>
                  <a:cubicBezTo>
                    <a:pt x="1537" y="2806"/>
                    <a:pt x="1548" y="2773"/>
                    <a:pt x="1570" y="2725"/>
                  </a:cubicBezTo>
                  <a:cubicBezTo>
                    <a:pt x="1618" y="2655"/>
                    <a:pt x="1676" y="2622"/>
                    <a:pt x="1746" y="2611"/>
                  </a:cubicBezTo>
                  <a:cubicBezTo>
                    <a:pt x="1766" y="2608"/>
                    <a:pt x="1786" y="2607"/>
                    <a:pt x="1806" y="2607"/>
                  </a:cubicBezTo>
                  <a:cubicBezTo>
                    <a:pt x="1890" y="2607"/>
                    <a:pt x="1974" y="2628"/>
                    <a:pt x="2048" y="2655"/>
                  </a:cubicBezTo>
                  <a:cubicBezTo>
                    <a:pt x="2109" y="2683"/>
                    <a:pt x="2170" y="2696"/>
                    <a:pt x="2232" y="2696"/>
                  </a:cubicBezTo>
                  <a:cubicBezTo>
                    <a:pt x="2253" y="2696"/>
                    <a:pt x="2273" y="2694"/>
                    <a:pt x="2294" y="2692"/>
                  </a:cubicBezTo>
                  <a:cubicBezTo>
                    <a:pt x="2308" y="2690"/>
                    <a:pt x="2323" y="2689"/>
                    <a:pt x="2336" y="2689"/>
                  </a:cubicBezTo>
                  <a:cubicBezTo>
                    <a:pt x="2411" y="2689"/>
                    <a:pt x="2476" y="2716"/>
                    <a:pt x="2526" y="2784"/>
                  </a:cubicBezTo>
                  <a:cubicBezTo>
                    <a:pt x="2559" y="2820"/>
                    <a:pt x="2573" y="2865"/>
                    <a:pt x="2537" y="2924"/>
                  </a:cubicBezTo>
                  <a:cubicBezTo>
                    <a:pt x="2514" y="2960"/>
                    <a:pt x="2489" y="2993"/>
                    <a:pt x="2478" y="3041"/>
                  </a:cubicBezTo>
                  <a:cubicBezTo>
                    <a:pt x="2445" y="3100"/>
                    <a:pt x="2456" y="3133"/>
                    <a:pt x="2503" y="3181"/>
                  </a:cubicBezTo>
                  <a:cubicBezTo>
                    <a:pt x="2537" y="3203"/>
                    <a:pt x="2573" y="3225"/>
                    <a:pt x="2607" y="3250"/>
                  </a:cubicBezTo>
                  <a:cubicBezTo>
                    <a:pt x="2514" y="3295"/>
                    <a:pt x="2408" y="3331"/>
                    <a:pt x="2294" y="3343"/>
                  </a:cubicBezTo>
                  <a:cubicBezTo>
                    <a:pt x="2280" y="3345"/>
                    <a:pt x="2266" y="3347"/>
                    <a:pt x="2253" y="3347"/>
                  </a:cubicBezTo>
                  <a:cubicBezTo>
                    <a:pt x="2209" y="3347"/>
                    <a:pt x="2168" y="3332"/>
                    <a:pt x="2140" y="3295"/>
                  </a:cubicBezTo>
                  <a:cubicBezTo>
                    <a:pt x="2107" y="3273"/>
                    <a:pt x="2095" y="3225"/>
                    <a:pt x="2070" y="3192"/>
                  </a:cubicBezTo>
                  <a:cubicBezTo>
                    <a:pt x="2037" y="3111"/>
                    <a:pt x="1989" y="3074"/>
                    <a:pt x="1908" y="3074"/>
                  </a:cubicBezTo>
                  <a:cubicBezTo>
                    <a:pt x="1899" y="3073"/>
                    <a:pt x="1890" y="3073"/>
                    <a:pt x="1880" y="3073"/>
                  </a:cubicBezTo>
                  <a:cubicBezTo>
                    <a:pt x="1797" y="3073"/>
                    <a:pt x="1713" y="3115"/>
                    <a:pt x="1640" y="3155"/>
                  </a:cubicBezTo>
                  <a:cubicBezTo>
                    <a:pt x="1546" y="3204"/>
                    <a:pt x="1446" y="3229"/>
                    <a:pt x="1346" y="3229"/>
                  </a:cubicBezTo>
                  <a:cubicBezTo>
                    <a:pt x="1274" y="3229"/>
                    <a:pt x="1201" y="3216"/>
                    <a:pt x="1129" y="3192"/>
                  </a:cubicBezTo>
                  <a:cubicBezTo>
                    <a:pt x="1023" y="3155"/>
                    <a:pt x="930" y="3086"/>
                    <a:pt x="897" y="2971"/>
                  </a:cubicBezTo>
                  <a:cubicBezTo>
                    <a:pt x="872" y="2890"/>
                    <a:pt x="897" y="2831"/>
                    <a:pt x="919" y="2762"/>
                  </a:cubicBezTo>
                  <a:cubicBezTo>
                    <a:pt x="942" y="2681"/>
                    <a:pt x="930" y="2667"/>
                    <a:pt x="849" y="2655"/>
                  </a:cubicBezTo>
                  <a:cubicBezTo>
                    <a:pt x="699" y="2644"/>
                    <a:pt x="559" y="2622"/>
                    <a:pt x="430" y="2563"/>
                  </a:cubicBezTo>
                  <a:cubicBezTo>
                    <a:pt x="129" y="2424"/>
                    <a:pt x="0" y="2097"/>
                    <a:pt x="129" y="1784"/>
                  </a:cubicBezTo>
                  <a:cubicBezTo>
                    <a:pt x="173" y="1655"/>
                    <a:pt x="313" y="1538"/>
                    <a:pt x="430" y="1516"/>
                  </a:cubicBezTo>
                  <a:close/>
                  <a:moveTo>
                    <a:pt x="3094" y="2867"/>
                  </a:moveTo>
                  <a:cubicBezTo>
                    <a:pt x="3111" y="2867"/>
                    <a:pt x="3134" y="2870"/>
                    <a:pt x="3165" y="2876"/>
                  </a:cubicBezTo>
                  <a:cubicBezTo>
                    <a:pt x="3165" y="2890"/>
                    <a:pt x="3177" y="2890"/>
                    <a:pt x="3188" y="2890"/>
                  </a:cubicBezTo>
                  <a:cubicBezTo>
                    <a:pt x="3188" y="2901"/>
                    <a:pt x="3188" y="2912"/>
                    <a:pt x="3177" y="2924"/>
                  </a:cubicBezTo>
                  <a:cubicBezTo>
                    <a:pt x="3177" y="2935"/>
                    <a:pt x="3177" y="2935"/>
                    <a:pt x="3165" y="2946"/>
                  </a:cubicBezTo>
                  <a:cubicBezTo>
                    <a:pt x="3107" y="3052"/>
                    <a:pt x="3026" y="3133"/>
                    <a:pt x="2922" y="3192"/>
                  </a:cubicBezTo>
                  <a:cubicBezTo>
                    <a:pt x="2654" y="3343"/>
                    <a:pt x="2375" y="3449"/>
                    <a:pt x="2070" y="3460"/>
                  </a:cubicBezTo>
                  <a:cubicBezTo>
                    <a:pt x="2026" y="3460"/>
                    <a:pt x="1989" y="3449"/>
                    <a:pt x="1956" y="3449"/>
                  </a:cubicBezTo>
                  <a:lnTo>
                    <a:pt x="1956" y="3424"/>
                  </a:lnTo>
                  <a:cubicBezTo>
                    <a:pt x="1989" y="3390"/>
                    <a:pt x="2026" y="3343"/>
                    <a:pt x="2059" y="3295"/>
                  </a:cubicBezTo>
                  <a:cubicBezTo>
                    <a:pt x="2118" y="3364"/>
                    <a:pt x="2190" y="3389"/>
                    <a:pt x="2264" y="3389"/>
                  </a:cubicBezTo>
                  <a:cubicBezTo>
                    <a:pt x="2292" y="3389"/>
                    <a:pt x="2321" y="3385"/>
                    <a:pt x="2350" y="3379"/>
                  </a:cubicBezTo>
                  <a:cubicBezTo>
                    <a:pt x="2573" y="3331"/>
                    <a:pt x="2769" y="3239"/>
                    <a:pt x="2945" y="3086"/>
                  </a:cubicBezTo>
                  <a:cubicBezTo>
                    <a:pt x="2978" y="3052"/>
                    <a:pt x="3003" y="3005"/>
                    <a:pt x="3015" y="2971"/>
                  </a:cubicBezTo>
                  <a:cubicBezTo>
                    <a:pt x="3039" y="2893"/>
                    <a:pt x="3046" y="2867"/>
                    <a:pt x="3094" y="2867"/>
                  </a:cubicBezTo>
                  <a:close/>
                  <a:moveTo>
                    <a:pt x="4470" y="2644"/>
                  </a:moveTo>
                  <a:cubicBezTo>
                    <a:pt x="4599" y="2773"/>
                    <a:pt x="4724" y="2901"/>
                    <a:pt x="4911" y="2924"/>
                  </a:cubicBezTo>
                  <a:cubicBezTo>
                    <a:pt x="4911" y="2935"/>
                    <a:pt x="4911" y="2946"/>
                    <a:pt x="4900" y="2946"/>
                  </a:cubicBezTo>
                  <a:cubicBezTo>
                    <a:pt x="4749" y="3295"/>
                    <a:pt x="4599" y="3633"/>
                    <a:pt x="4459" y="3982"/>
                  </a:cubicBezTo>
                  <a:cubicBezTo>
                    <a:pt x="4272" y="4438"/>
                    <a:pt x="3945" y="4739"/>
                    <a:pt x="3481" y="4901"/>
                  </a:cubicBezTo>
                  <a:cubicBezTo>
                    <a:pt x="3411" y="4927"/>
                    <a:pt x="3341" y="4949"/>
                    <a:pt x="3272" y="4949"/>
                  </a:cubicBezTo>
                  <a:cubicBezTo>
                    <a:pt x="3227" y="4953"/>
                    <a:pt x="3183" y="4956"/>
                    <a:pt x="3140" y="4956"/>
                  </a:cubicBezTo>
                  <a:cubicBezTo>
                    <a:pt x="2965" y="4956"/>
                    <a:pt x="2797" y="4919"/>
                    <a:pt x="2629" y="4846"/>
                  </a:cubicBezTo>
                  <a:cubicBezTo>
                    <a:pt x="2280" y="4692"/>
                    <a:pt x="2037" y="4449"/>
                    <a:pt x="1945" y="4063"/>
                  </a:cubicBezTo>
                  <a:cubicBezTo>
                    <a:pt x="1919" y="3938"/>
                    <a:pt x="1919" y="3809"/>
                    <a:pt x="1908" y="3681"/>
                  </a:cubicBezTo>
                  <a:cubicBezTo>
                    <a:pt x="1908" y="3611"/>
                    <a:pt x="1919" y="3552"/>
                    <a:pt x="1931" y="3493"/>
                  </a:cubicBezTo>
                  <a:cubicBezTo>
                    <a:pt x="2000" y="3493"/>
                    <a:pt x="2059" y="3505"/>
                    <a:pt x="2129" y="3505"/>
                  </a:cubicBezTo>
                  <a:cubicBezTo>
                    <a:pt x="2327" y="3493"/>
                    <a:pt x="2526" y="3435"/>
                    <a:pt x="2713" y="3354"/>
                  </a:cubicBezTo>
                  <a:cubicBezTo>
                    <a:pt x="2816" y="3309"/>
                    <a:pt x="2922" y="3239"/>
                    <a:pt x="3026" y="3169"/>
                  </a:cubicBezTo>
                  <a:cubicBezTo>
                    <a:pt x="3118" y="3111"/>
                    <a:pt x="3202" y="3005"/>
                    <a:pt x="3246" y="2901"/>
                  </a:cubicBezTo>
                  <a:cubicBezTo>
                    <a:pt x="3272" y="2912"/>
                    <a:pt x="3305" y="2912"/>
                    <a:pt x="3327" y="2935"/>
                  </a:cubicBezTo>
                  <a:cubicBezTo>
                    <a:pt x="3411" y="3016"/>
                    <a:pt x="3492" y="3100"/>
                    <a:pt x="3573" y="3169"/>
                  </a:cubicBezTo>
                  <a:cubicBezTo>
                    <a:pt x="3621" y="3225"/>
                    <a:pt x="3665" y="3273"/>
                    <a:pt x="3724" y="3309"/>
                  </a:cubicBezTo>
                  <a:cubicBezTo>
                    <a:pt x="3786" y="3352"/>
                    <a:pt x="3861" y="3377"/>
                    <a:pt x="3933" y="3377"/>
                  </a:cubicBezTo>
                  <a:cubicBezTo>
                    <a:pt x="4036" y="3377"/>
                    <a:pt x="4135" y="3326"/>
                    <a:pt x="4191" y="3203"/>
                  </a:cubicBezTo>
                  <a:cubicBezTo>
                    <a:pt x="4213" y="3169"/>
                    <a:pt x="4224" y="3133"/>
                    <a:pt x="4249" y="3111"/>
                  </a:cubicBezTo>
                  <a:cubicBezTo>
                    <a:pt x="4305" y="2971"/>
                    <a:pt x="4375" y="2831"/>
                    <a:pt x="4434" y="2692"/>
                  </a:cubicBezTo>
                  <a:cubicBezTo>
                    <a:pt x="4445" y="2667"/>
                    <a:pt x="4459" y="2655"/>
                    <a:pt x="4470" y="2644"/>
                  </a:cubicBezTo>
                  <a:close/>
                  <a:moveTo>
                    <a:pt x="7099" y="1"/>
                  </a:moveTo>
                  <a:cubicBezTo>
                    <a:pt x="7089" y="1"/>
                    <a:pt x="7078" y="4"/>
                    <a:pt x="7065" y="13"/>
                  </a:cubicBezTo>
                  <a:cubicBezTo>
                    <a:pt x="6973" y="60"/>
                    <a:pt x="6878" y="119"/>
                    <a:pt x="6775" y="166"/>
                  </a:cubicBezTo>
                  <a:cubicBezTo>
                    <a:pt x="6191" y="409"/>
                    <a:pt x="5691" y="770"/>
                    <a:pt x="5261" y="1236"/>
                  </a:cubicBezTo>
                  <a:cubicBezTo>
                    <a:pt x="5029" y="1468"/>
                    <a:pt x="4864" y="1759"/>
                    <a:pt x="4713" y="2038"/>
                  </a:cubicBezTo>
                  <a:cubicBezTo>
                    <a:pt x="4540" y="2376"/>
                    <a:pt x="4364" y="2725"/>
                    <a:pt x="4202" y="3063"/>
                  </a:cubicBezTo>
                  <a:cubicBezTo>
                    <a:pt x="4180" y="3111"/>
                    <a:pt x="4154" y="3144"/>
                    <a:pt x="4132" y="3192"/>
                  </a:cubicBezTo>
                  <a:cubicBezTo>
                    <a:pt x="4086" y="3276"/>
                    <a:pt x="4015" y="3320"/>
                    <a:pt x="3935" y="3320"/>
                  </a:cubicBezTo>
                  <a:cubicBezTo>
                    <a:pt x="3893" y="3320"/>
                    <a:pt x="3849" y="3308"/>
                    <a:pt x="3805" y="3284"/>
                  </a:cubicBezTo>
                  <a:cubicBezTo>
                    <a:pt x="3735" y="3250"/>
                    <a:pt x="3677" y="3192"/>
                    <a:pt x="3621" y="3144"/>
                  </a:cubicBezTo>
                  <a:cubicBezTo>
                    <a:pt x="3562" y="3100"/>
                    <a:pt x="3515" y="3041"/>
                    <a:pt x="3456" y="2982"/>
                  </a:cubicBezTo>
                  <a:cubicBezTo>
                    <a:pt x="3364" y="2890"/>
                    <a:pt x="3235" y="2843"/>
                    <a:pt x="3107" y="2831"/>
                  </a:cubicBezTo>
                  <a:lnTo>
                    <a:pt x="3037" y="2831"/>
                  </a:lnTo>
                  <a:lnTo>
                    <a:pt x="3037" y="2762"/>
                  </a:lnTo>
                  <a:cubicBezTo>
                    <a:pt x="3048" y="2667"/>
                    <a:pt x="3026" y="2574"/>
                    <a:pt x="2978" y="2493"/>
                  </a:cubicBezTo>
                  <a:cubicBezTo>
                    <a:pt x="2908" y="2401"/>
                    <a:pt x="2908" y="2387"/>
                    <a:pt x="2992" y="2306"/>
                  </a:cubicBezTo>
                  <a:cubicBezTo>
                    <a:pt x="3062" y="2214"/>
                    <a:pt x="3132" y="2133"/>
                    <a:pt x="3165" y="2016"/>
                  </a:cubicBezTo>
                  <a:cubicBezTo>
                    <a:pt x="3235" y="1759"/>
                    <a:pt x="3165" y="1549"/>
                    <a:pt x="2945" y="1387"/>
                  </a:cubicBezTo>
                  <a:cubicBezTo>
                    <a:pt x="2818" y="1294"/>
                    <a:pt x="2674" y="1246"/>
                    <a:pt x="2517" y="1246"/>
                  </a:cubicBezTo>
                  <a:cubicBezTo>
                    <a:pt x="2500" y="1246"/>
                    <a:pt x="2484" y="1246"/>
                    <a:pt x="2467" y="1247"/>
                  </a:cubicBezTo>
                  <a:cubicBezTo>
                    <a:pt x="2257" y="1259"/>
                    <a:pt x="2084" y="1423"/>
                    <a:pt x="2070" y="1633"/>
                  </a:cubicBezTo>
                  <a:cubicBezTo>
                    <a:pt x="2059" y="1747"/>
                    <a:pt x="2059" y="1865"/>
                    <a:pt x="2070" y="1982"/>
                  </a:cubicBezTo>
                  <a:cubicBezTo>
                    <a:pt x="2070" y="2052"/>
                    <a:pt x="2048" y="2085"/>
                    <a:pt x="1989" y="2097"/>
                  </a:cubicBezTo>
                  <a:cubicBezTo>
                    <a:pt x="1955" y="2112"/>
                    <a:pt x="1919" y="2121"/>
                    <a:pt x="1884" y="2121"/>
                  </a:cubicBezTo>
                  <a:cubicBezTo>
                    <a:pt x="1835" y="2121"/>
                    <a:pt x="1787" y="2104"/>
                    <a:pt x="1746" y="2063"/>
                  </a:cubicBezTo>
                  <a:cubicBezTo>
                    <a:pt x="1710" y="2038"/>
                    <a:pt x="1676" y="1993"/>
                    <a:pt x="1651" y="1957"/>
                  </a:cubicBezTo>
                  <a:cubicBezTo>
                    <a:pt x="1607" y="1887"/>
                    <a:pt x="1548" y="1854"/>
                    <a:pt x="1478" y="1828"/>
                  </a:cubicBezTo>
                  <a:cubicBezTo>
                    <a:pt x="1419" y="1817"/>
                    <a:pt x="1361" y="1795"/>
                    <a:pt x="1302" y="1773"/>
                  </a:cubicBezTo>
                  <a:cubicBezTo>
                    <a:pt x="1176" y="1714"/>
                    <a:pt x="1162" y="1597"/>
                    <a:pt x="1269" y="1504"/>
                  </a:cubicBezTo>
                  <a:cubicBezTo>
                    <a:pt x="1327" y="1457"/>
                    <a:pt x="1386" y="1423"/>
                    <a:pt x="1442" y="1376"/>
                  </a:cubicBezTo>
                  <a:cubicBezTo>
                    <a:pt x="1559" y="1295"/>
                    <a:pt x="1618" y="1189"/>
                    <a:pt x="1618" y="1049"/>
                  </a:cubicBezTo>
                  <a:cubicBezTo>
                    <a:pt x="1618" y="921"/>
                    <a:pt x="1570" y="806"/>
                    <a:pt x="1478" y="700"/>
                  </a:cubicBezTo>
                  <a:cubicBezTo>
                    <a:pt x="1411" y="624"/>
                    <a:pt x="1324" y="598"/>
                    <a:pt x="1228" y="598"/>
                  </a:cubicBezTo>
                  <a:cubicBezTo>
                    <a:pt x="1192" y="598"/>
                    <a:pt x="1155" y="602"/>
                    <a:pt x="1118" y="608"/>
                  </a:cubicBezTo>
                  <a:cubicBezTo>
                    <a:pt x="1078" y="614"/>
                    <a:pt x="1051" y="619"/>
                    <a:pt x="1030" y="619"/>
                  </a:cubicBezTo>
                  <a:cubicBezTo>
                    <a:pt x="984" y="619"/>
                    <a:pt x="971" y="595"/>
                    <a:pt x="930" y="515"/>
                  </a:cubicBezTo>
                  <a:cubicBezTo>
                    <a:pt x="833" y="350"/>
                    <a:pt x="682" y="269"/>
                    <a:pt x="500" y="269"/>
                  </a:cubicBezTo>
                  <a:cubicBezTo>
                    <a:pt x="488" y="269"/>
                    <a:pt x="476" y="269"/>
                    <a:pt x="464" y="270"/>
                  </a:cubicBezTo>
                  <a:cubicBezTo>
                    <a:pt x="254" y="281"/>
                    <a:pt x="115" y="387"/>
                    <a:pt x="34" y="571"/>
                  </a:cubicBezTo>
                  <a:cubicBezTo>
                    <a:pt x="0" y="641"/>
                    <a:pt x="23" y="689"/>
                    <a:pt x="104" y="700"/>
                  </a:cubicBezTo>
                  <a:cubicBezTo>
                    <a:pt x="199" y="711"/>
                    <a:pt x="291" y="725"/>
                    <a:pt x="372" y="747"/>
                  </a:cubicBezTo>
                  <a:cubicBezTo>
                    <a:pt x="489" y="781"/>
                    <a:pt x="581" y="840"/>
                    <a:pt x="629" y="946"/>
                  </a:cubicBezTo>
                  <a:cubicBezTo>
                    <a:pt x="673" y="1049"/>
                    <a:pt x="651" y="1108"/>
                    <a:pt x="548" y="1155"/>
                  </a:cubicBezTo>
                  <a:cubicBezTo>
                    <a:pt x="511" y="1166"/>
                    <a:pt x="478" y="1178"/>
                    <a:pt x="453" y="1189"/>
                  </a:cubicBezTo>
                  <a:cubicBezTo>
                    <a:pt x="361" y="1247"/>
                    <a:pt x="338" y="1317"/>
                    <a:pt x="394" y="1409"/>
                  </a:cubicBezTo>
                  <a:cubicBezTo>
                    <a:pt x="408" y="1446"/>
                    <a:pt x="408" y="1468"/>
                    <a:pt x="372" y="1479"/>
                  </a:cubicBezTo>
                  <a:cubicBezTo>
                    <a:pt x="115" y="1597"/>
                    <a:pt x="11" y="1806"/>
                    <a:pt x="23" y="2063"/>
                  </a:cubicBezTo>
                  <a:cubicBezTo>
                    <a:pt x="45" y="2331"/>
                    <a:pt x="199" y="2527"/>
                    <a:pt x="453" y="2622"/>
                  </a:cubicBezTo>
                  <a:cubicBezTo>
                    <a:pt x="559" y="2667"/>
                    <a:pt x="662" y="2681"/>
                    <a:pt x="780" y="2703"/>
                  </a:cubicBezTo>
                  <a:cubicBezTo>
                    <a:pt x="802" y="2703"/>
                    <a:pt x="838" y="2703"/>
                    <a:pt x="872" y="2714"/>
                  </a:cubicBezTo>
                  <a:cubicBezTo>
                    <a:pt x="872" y="2736"/>
                    <a:pt x="861" y="2762"/>
                    <a:pt x="861" y="2784"/>
                  </a:cubicBezTo>
                  <a:cubicBezTo>
                    <a:pt x="813" y="2935"/>
                    <a:pt x="849" y="3074"/>
                    <a:pt x="989" y="3169"/>
                  </a:cubicBezTo>
                  <a:cubicBezTo>
                    <a:pt x="1098" y="3248"/>
                    <a:pt x="1211" y="3283"/>
                    <a:pt x="1326" y="3283"/>
                  </a:cubicBezTo>
                  <a:cubicBezTo>
                    <a:pt x="1432" y="3283"/>
                    <a:pt x="1540" y="3254"/>
                    <a:pt x="1651" y="3203"/>
                  </a:cubicBezTo>
                  <a:cubicBezTo>
                    <a:pt x="1721" y="3181"/>
                    <a:pt x="1780" y="3144"/>
                    <a:pt x="1850" y="3133"/>
                  </a:cubicBezTo>
                  <a:cubicBezTo>
                    <a:pt x="1874" y="3125"/>
                    <a:pt x="1896" y="3120"/>
                    <a:pt x="1917" y="3120"/>
                  </a:cubicBezTo>
                  <a:cubicBezTo>
                    <a:pt x="1977" y="3120"/>
                    <a:pt x="2020" y="3157"/>
                    <a:pt x="2037" y="3225"/>
                  </a:cubicBezTo>
                  <a:cubicBezTo>
                    <a:pt x="2037" y="3239"/>
                    <a:pt x="2037" y="3262"/>
                    <a:pt x="2026" y="3273"/>
                  </a:cubicBezTo>
                  <a:cubicBezTo>
                    <a:pt x="1908" y="3365"/>
                    <a:pt x="1875" y="3482"/>
                    <a:pt x="1861" y="3622"/>
                  </a:cubicBezTo>
                  <a:cubicBezTo>
                    <a:pt x="1850" y="3832"/>
                    <a:pt x="1861" y="4030"/>
                    <a:pt x="1931" y="4228"/>
                  </a:cubicBezTo>
                  <a:cubicBezTo>
                    <a:pt x="2070" y="4541"/>
                    <a:pt x="2294" y="4776"/>
                    <a:pt x="2618" y="4901"/>
                  </a:cubicBezTo>
                  <a:cubicBezTo>
                    <a:pt x="2811" y="4975"/>
                    <a:pt x="3007" y="5010"/>
                    <a:pt x="3208" y="5010"/>
                  </a:cubicBezTo>
                  <a:cubicBezTo>
                    <a:pt x="3237" y="5010"/>
                    <a:pt x="3265" y="5009"/>
                    <a:pt x="3294" y="5008"/>
                  </a:cubicBezTo>
                  <a:cubicBezTo>
                    <a:pt x="3353" y="4996"/>
                    <a:pt x="3411" y="4985"/>
                    <a:pt x="3467" y="4971"/>
                  </a:cubicBezTo>
                  <a:cubicBezTo>
                    <a:pt x="3665" y="4901"/>
                    <a:pt x="3853" y="4798"/>
                    <a:pt x="4026" y="4670"/>
                  </a:cubicBezTo>
                  <a:cubicBezTo>
                    <a:pt x="4235" y="4519"/>
                    <a:pt x="4364" y="4309"/>
                    <a:pt x="4470" y="4089"/>
                  </a:cubicBezTo>
                  <a:cubicBezTo>
                    <a:pt x="4632" y="3728"/>
                    <a:pt x="4783" y="3365"/>
                    <a:pt x="4948" y="3016"/>
                  </a:cubicBezTo>
                  <a:cubicBezTo>
                    <a:pt x="5202" y="2412"/>
                    <a:pt x="5518" y="1828"/>
                    <a:pt x="5937" y="1317"/>
                  </a:cubicBezTo>
                  <a:cubicBezTo>
                    <a:pt x="6169" y="1027"/>
                    <a:pt x="6448" y="781"/>
                    <a:pt x="6764" y="585"/>
                  </a:cubicBezTo>
                  <a:cubicBezTo>
                    <a:pt x="6903" y="501"/>
                    <a:pt x="7043" y="446"/>
                    <a:pt x="7194" y="409"/>
                  </a:cubicBezTo>
                  <a:cubicBezTo>
                    <a:pt x="7264" y="398"/>
                    <a:pt x="7308" y="328"/>
                    <a:pt x="7275" y="270"/>
                  </a:cubicBezTo>
                  <a:cubicBezTo>
                    <a:pt x="7239" y="177"/>
                    <a:pt x="7183" y="108"/>
                    <a:pt x="7135" y="27"/>
                  </a:cubicBezTo>
                  <a:cubicBezTo>
                    <a:pt x="7128" y="11"/>
                    <a:pt x="7116" y="1"/>
                    <a:pt x="70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9"/>
            <p:cNvSpPr/>
            <p:nvPr/>
          </p:nvSpPr>
          <p:spPr>
            <a:xfrm>
              <a:off x="3515423" y="1572719"/>
              <a:ext cx="22012" cy="30938"/>
            </a:xfrm>
            <a:custGeom>
              <a:avLst/>
              <a:gdLst/>
              <a:ahLst/>
              <a:cxnLst/>
              <a:rect l="l" t="t" r="r" b="b"/>
              <a:pathLst>
                <a:path w="291" h="409" extrusionOk="0">
                  <a:moveTo>
                    <a:pt x="11" y="1"/>
                  </a:moveTo>
                  <a:lnTo>
                    <a:pt x="0" y="12"/>
                  </a:lnTo>
                  <a:lnTo>
                    <a:pt x="0" y="48"/>
                  </a:lnTo>
                  <a:cubicBezTo>
                    <a:pt x="34" y="199"/>
                    <a:pt x="115" y="313"/>
                    <a:pt x="243" y="408"/>
                  </a:cubicBezTo>
                  <a:lnTo>
                    <a:pt x="291" y="408"/>
                  </a:lnTo>
                  <a:cubicBezTo>
                    <a:pt x="280" y="397"/>
                    <a:pt x="280" y="383"/>
                    <a:pt x="266" y="372"/>
                  </a:cubicBezTo>
                  <a:cubicBezTo>
                    <a:pt x="151" y="291"/>
                    <a:pt x="70" y="163"/>
                    <a:pt x="23" y="12"/>
                  </a:cubicBezTo>
                  <a:cubicBezTo>
                    <a:pt x="23" y="12"/>
                    <a:pt x="11" y="12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9"/>
            <p:cNvSpPr/>
            <p:nvPr/>
          </p:nvSpPr>
          <p:spPr>
            <a:xfrm>
              <a:off x="3544393" y="1608875"/>
              <a:ext cx="22844" cy="11498"/>
            </a:xfrm>
            <a:custGeom>
              <a:avLst/>
              <a:gdLst/>
              <a:ahLst/>
              <a:cxnLst/>
              <a:rect l="l" t="t" r="r" b="b"/>
              <a:pathLst>
                <a:path w="302" h="152" extrusionOk="0">
                  <a:moveTo>
                    <a:pt x="0" y="0"/>
                  </a:moveTo>
                  <a:cubicBezTo>
                    <a:pt x="11" y="23"/>
                    <a:pt x="11" y="45"/>
                    <a:pt x="36" y="59"/>
                  </a:cubicBezTo>
                  <a:cubicBezTo>
                    <a:pt x="92" y="115"/>
                    <a:pt x="176" y="140"/>
                    <a:pt x="257" y="151"/>
                  </a:cubicBezTo>
                  <a:cubicBezTo>
                    <a:pt x="268" y="151"/>
                    <a:pt x="279" y="140"/>
                    <a:pt x="302" y="140"/>
                  </a:cubicBezTo>
                  <a:cubicBezTo>
                    <a:pt x="291" y="129"/>
                    <a:pt x="279" y="115"/>
                    <a:pt x="279" y="104"/>
                  </a:cubicBezTo>
                  <a:cubicBezTo>
                    <a:pt x="187" y="92"/>
                    <a:pt x="106" y="59"/>
                    <a:pt x="2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9"/>
            <p:cNvSpPr/>
            <p:nvPr/>
          </p:nvSpPr>
          <p:spPr>
            <a:xfrm>
              <a:off x="3578884" y="1580510"/>
              <a:ext cx="16717" cy="16036"/>
            </a:xfrm>
            <a:custGeom>
              <a:avLst/>
              <a:gdLst/>
              <a:ahLst/>
              <a:cxnLst/>
              <a:rect l="l" t="t" r="r" b="b"/>
              <a:pathLst>
                <a:path w="221" h="212" extrusionOk="0">
                  <a:moveTo>
                    <a:pt x="33" y="1"/>
                  </a:moveTo>
                  <a:cubicBezTo>
                    <a:pt x="1" y="81"/>
                    <a:pt x="114" y="211"/>
                    <a:pt x="207" y="211"/>
                  </a:cubicBezTo>
                  <a:cubicBezTo>
                    <a:pt x="211" y="211"/>
                    <a:pt x="216" y="211"/>
                    <a:pt x="220" y="210"/>
                  </a:cubicBezTo>
                  <a:cubicBezTo>
                    <a:pt x="161" y="141"/>
                    <a:pt x="92" y="71"/>
                    <a:pt x="3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9"/>
            <p:cNvSpPr/>
            <p:nvPr/>
          </p:nvSpPr>
          <p:spPr>
            <a:xfrm>
              <a:off x="3510960" y="1526050"/>
              <a:ext cx="21180" cy="4614"/>
            </a:xfrm>
            <a:custGeom>
              <a:avLst/>
              <a:gdLst/>
              <a:ahLst/>
              <a:cxnLst/>
              <a:rect l="l" t="t" r="r" b="b"/>
              <a:pathLst>
                <a:path w="280" h="61" extrusionOk="0">
                  <a:moveTo>
                    <a:pt x="280" y="0"/>
                  </a:moveTo>
                  <a:lnTo>
                    <a:pt x="280" y="0"/>
                  </a:lnTo>
                  <a:cubicBezTo>
                    <a:pt x="185" y="11"/>
                    <a:pt x="93" y="23"/>
                    <a:pt x="1" y="36"/>
                  </a:cubicBezTo>
                  <a:cubicBezTo>
                    <a:pt x="22" y="53"/>
                    <a:pt x="57" y="60"/>
                    <a:pt x="96" y="60"/>
                  </a:cubicBezTo>
                  <a:cubicBezTo>
                    <a:pt x="163" y="60"/>
                    <a:pt x="243" y="37"/>
                    <a:pt x="28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9"/>
            <p:cNvSpPr/>
            <p:nvPr/>
          </p:nvSpPr>
          <p:spPr>
            <a:xfrm>
              <a:off x="3605207" y="1584973"/>
              <a:ext cx="7867" cy="12557"/>
            </a:xfrm>
            <a:custGeom>
              <a:avLst/>
              <a:gdLst/>
              <a:ahLst/>
              <a:cxnLst/>
              <a:rect l="l" t="t" r="r" b="b"/>
              <a:pathLst>
                <a:path w="104" h="166" extrusionOk="0">
                  <a:moveTo>
                    <a:pt x="82" y="1"/>
                  </a:moveTo>
                  <a:lnTo>
                    <a:pt x="82" y="1"/>
                  </a:lnTo>
                  <a:cubicBezTo>
                    <a:pt x="45" y="26"/>
                    <a:pt x="1" y="129"/>
                    <a:pt x="23" y="165"/>
                  </a:cubicBezTo>
                  <a:cubicBezTo>
                    <a:pt x="70" y="140"/>
                    <a:pt x="104" y="37"/>
                    <a:pt x="8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9"/>
            <p:cNvSpPr/>
            <p:nvPr/>
          </p:nvSpPr>
          <p:spPr>
            <a:xfrm>
              <a:off x="3690603" y="1519016"/>
              <a:ext cx="11498" cy="6657"/>
            </a:xfrm>
            <a:custGeom>
              <a:avLst/>
              <a:gdLst/>
              <a:ahLst/>
              <a:cxnLst/>
              <a:rect l="l" t="t" r="r" b="b"/>
              <a:pathLst>
                <a:path w="152" h="88" extrusionOk="0">
                  <a:moveTo>
                    <a:pt x="151" y="1"/>
                  </a:moveTo>
                  <a:lnTo>
                    <a:pt x="151" y="1"/>
                  </a:lnTo>
                  <a:cubicBezTo>
                    <a:pt x="92" y="23"/>
                    <a:pt x="45" y="60"/>
                    <a:pt x="0" y="82"/>
                  </a:cubicBezTo>
                  <a:cubicBezTo>
                    <a:pt x="8" y="86"/>
                    <a:pt x="18" y="88"/>
                    <a:pt x="27" y="88"/>
                  </a:cubicBezTo>
                  <a:cubicBezTo>
                    <a:pt x="73" y="88"/>
                    <a:pt x="133" y="49"/>
                    <a:pt x="15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9"/>
            <p:cNvSpPr/>
            <p:nvPr/>
          </p:nvSpPr>
          <p:spPr>
            <a:xfrm>
              <a:off x="3621923" y="1519848"/>
              <a:ext cx="11498" cy="3706"/>
            </a:xfrm>
            <a:custGeom>
              <a:avLst/>
              <a:gdLst/>
              <a:ahLst/>
              <a:cxnLst/>
              <a:rect l="l" t="t" r="r" b="b"/>
              <a:pathLst>
                <a:path w="152" h="49" extrusionOk="0">
                  <a:moveTo>
                    <a:pt x="92" y="1"/>
                  </a:moveTo>
                  <a:cubicBezTo>
                    <a:pt x="54" y="1"/>
                    <a:pt x="15" y="13"/>
                    <a:pt x="0" y="35"/>
                  </a:cubicBezTo>
                  <a:cubicBezTo>
                    <a:pt x="17" y="44"/>
                    <a:pt x="36" y="48"/>
                    <a:pt x="57" y="48"/>
                  </a:cubicBezTo>
                  <a:cubicBezTo>
                    <a:pt x="92" y="48"/>
                    <a:pt x="128" y="35"/>
                    <a:pt x="151" y="12"/>
                  </a:cubicBezTo>
                  <a:cubicBezTo>
                    <a:pt x="134" y="4"/>
                    <a:pt x="113" y="1"/>
                    <a:pt x="9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9"/>
            <p:cNvSpPr/>
            <p:nvPr/>
          </p:nvSpPr>
          <p:spPr>
            <a:xfrm>
              <a:off x="3635009" y="1521587"/>
              <a:ext cx="8926" cy="7262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81" y="0"/>
                  </a:moveTo>
                  <a:cubicBezTo>
                    <a:pt x="59" y="26"/>
                    <a:pt x="37" y="59"/>
                    <a:pt x="0" y="95"/>
                  </a:cubicBezTo>
                  <a:cubicBezTo>
                    <a:pt x="59" y="95"/>
                    <a:pt x="118" y="48"/>
                    <a:pt x="118" y="1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9"/>
            <p:cNvSpPr/>
            <p:nvPr/>
          </p:nvSpPr>
          <p:spPr>
            <a:xfrm>
              <a:off x="3702857" y="1502375"/>
              <a:ext cx="5371" cy="10590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48" y="0"/>
                  </a:moveTo>
                  <a:cubicBezTo>
                    <a:pt x="11" y="34"/>
                    <a:pt x="0" y="92"/>
                    <a:pt x="37" y="140"/>
                  </a:cubicBezTo>
                  <a:cubicBezTo>
                    <a:pt x="48" y="92"/>
                    <a:pt x="59" y="45"/>
                    <a:pt x="70" y="11"/>
                  </a:cubicBezTo>
                  <a:cubicBezTo>
                    <a:pt x="59" y="11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Subtitle 28">
            <a:extLst>
              <a:ext uri="{FF2B5EF4-FFF2-40B4-BE49-F238E27FC236}">
                <a16:creationId xmlns:a16="http://schemas.microsoft.com/office/drawing/2014/main" xmlns="" id="{C9B47387-E90F-844D-864F-653D651DD6FD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1" name="Subtitle 30">
            <a:extLst>
              <a:ext uri="{FF2B5EF4-FFF2-40B4-BE49-F238E27FC236}">
                <a16:creationId xmlns:a16="http://schemas.microsoft.com/office/drawing/2014/main" xmlns="" id="{D4FB8313-53FE-7845-9C87-05ED0AC8A0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3" name="Subtitle 32">
            <a:extLst>
              <a:ext uri="{FF2B5EF4-FFF2-40B4-BE49-F238E27FC236}">
                <a16:creationId xmlns:a16="http://schemas.microsoft.com/office/drawing/2014/main" xmlns="" id="{873A610F-4056-1144-86EE-73212EEEF69F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5" name="Subtitle 34">
            <a:extLst>
              <a:ext uri="{FF2B5EF4-FFF2-40B4-BE49-F238E27FC236}">
                <a16:creationId xmlns:a16="http://schemas.microsoft.com/office/drawing/2014/main" xmlns="" id="{C041D5E4-367C-924F-8F3F-B45565505839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7" name="Subtitle 36">
            <a:extLst>
              <a:ext uri="{FF2B5EF4-FFF2-40B4-BE49-F238E27FC236}">
                <a16:creationId xmlns:a16="http://schemas.microsoft.com/office/drawing/2014/main" xmlns="" id="{75978976-35B9-CA44-907E-946996329C5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9" name="Subtitle 38">
            <a:extLst>
              <a:ext uri="{FF2B5EF4-FFF2-40B4-BE49-F238E27FC236}">
                <a16:creationId xmlns:a16="http://schemas.microsoft.com/office/drawing/2014/main" xmlns="" id="{CB79C9B2-0FEB-694D-A3BF-F703C9D8D2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1" name="Subtitle 40">
            <a:extLst>
              <a:ext uri="{FF2B5EF4-FFF2-40B4-BE49-F238E27FC236}">
                <a16:creationId xmlns:a16="http://schemas.microsoft.com/office/drawing/2014/main" xmlns="" id="{1B6E9DA2-85FF-8B42-B9B0-6170549F964F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3" name="Subtitle 42">
            <a:extLst>
              <a:ext uri="{FF2B5EF4-FFF2-40B4-BE49-F238E27FC236}">
                <a16:creationId xmlns:a16="http://schemas.microsoft.com/office/drawing/2014/main" xmlns="" id="{FC8E4857-7007-7F42-882B-CC633F6000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5" name="Subtitle 44">
            <a:extLst>
              <a:ext uri="{FF2B5EF4-FFF2-40B4-BE49-F238E27FC236}">
                <a16:creationId xmlns:a16="http://schemas.microsoft.com/office/drawing/2014/main" xmlns="" id="{B17D13AB-E5D3-4542-927A-59D6F9849167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7" name="Subtitle 46">
            <a:extLst>
              <a:ext uri="{FF2B5EF4-FFF2-40B4-BE49-F238E27FC236}">
                <a16:creationId xmlns:a16="http://schemas.microsoft.com/office/drawing/2014/main" xmlns="" id="{6B15FA28-DB59-6D4B-A94E-6E56182CDF4D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9" name="Subtitle 48">
            <a:extLst>
              <a:ext uri="{FF2B5EF4-FFF2-40B4-BE49-F238E27FC236}">
                <a16:creationId xmlns:a16="http://schemas.microsoft.com/office/drawing/2014/main" xmlns="" id="{00957328-1078-FC40-B151-F8197A79ECE1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1" name="Subtitle 50">
            <a:extLst>
              <a:ext uri="{FF2B5EF4-FFF2-40B4-BE49-F238E27FC236}">
                <a16:creationId xmlns:a16="http://schemas.microsoft.com/office/drawing/2014/main" xmlns="" id="{7EDC7C02-F278-B546-AC2B-A2BED4588335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506E440B-2B13-CE4E-97F6-AE2218C3D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27" y="1033244"/>
            <a:ext cx="4062908" cy="368036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A2F7E42-B3D0-B644-88FE-2282655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990" y="1044350"/>
            <a:ext cx="3841921" cy="369785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0" name="Google Shape;4540;p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accent6">
                    <a:lumMod val="10000"/>
                  </a:schemeClr>
                </a:solidFill>
              </a:rPr>
              <a:t>Homework </a:t>
            </a:r>
            <a:endParaRPr b="0" dirty="0">
              <a:solidFill>
                <a:schemeClr val="accent6">
                  <a:lumMod val="10000"/>
                </a:schemeClr>
              </a:solidFill>
            </a:endParaRPr>
          </a:p>
        </p:txBody>
      </p:sp>
      <p:grpSp>
        <p:nvGrpSpPr>
          <p:cNvPr id="4553" name="Google Shape;4553;p49"/>
          <p:cNvGrpSpPr/>
          <p:nvPr/>
        </p:nvGrpSpPr>
        <p:grpSpPr>
          <a:xfrm>
            <a:off x="7924056" y="3963456"/>
            <a:ext cx="789006" cy="778748"/>
            <a:chOff x="6966211" y="4045890"/>
            <a:chExt cx="211967" cy="209217"/>
          </a:xfrm>
        </p:grpSpPr>
        <p:sp>
          <p:nvSpPr>
            <p:cNvPr id="4554" name="Google Shape;4554;p49"/>
            <p:cNvSpPr/>
            <p:nvPr/>
          </p:nvSpPr>
          <p:spPr>
            <a:xfrm>
              <a:off x="6966211" y="4045890"/>
              <a:ext cx="211967" cy="209217"/>
            </a:xfrm>
            <a:custGeom>
              <a:avLst/>
              <a:gdLst/>
              <a:ahLst/>
              <a:cxnLst/>
              <a:rect l="l" t="t" r="r" b="b"/>
              <a:pathLst>
                <a:path w="4470" h="4412" extrusionOk="0">
                  <a:moveTo>
                    <a:pt x="2735" y="0"/>
                  </a:moveTo>
                  <a:cubicBezTo>
                    <a:pt x="2676" y="12"/>
                    <a:pt x="2618" y="37"/>
                    <a:pt x="2570" y="93"/>
                  </a:cubicBezTo>
                  <a:cubicBezTo>
                    <a:pt x="2537" y="129"/>
                    <a:pt x="2526" y="176"/>
                    <a:pt x="2526" y="188"/>
                  </a:cubicBezTo>
                  <a:lnTo>
                    <a:pt x="2514" y="199"/>
                  </a:lnTo>
                  <a:cubicBezTo>
                    <a:pt x="2478" y="316"/>
                    <a:pt x="2419" y="467"/>
                    <a:pt x="2397" y="640"/>
                  </a:cubicBezTo>
                  <a:cubicBezTo>
                    <a:pt x="2386" y="629"/>
                    <a:pt x="2375" y="629"/>
                    <a:pt x="2375" y="629"/>
                  </a:cubicBezTo>
                  <a:lnTo>
                    <a:pt x="2327" y="629"/>
                  </a:lnTo>
                  <a:cubicBezTo>
                    <a:pt x="2269" y="629"/>
                    <a:pt x="2151" y="651"/>
                    <a:pt x="2107" y="816"/>
                  </a:cubicBezTo>
                  <a:cubicBezTo>
                    <a:pt x="2048" y="967"/>
                    <a:pt x="2000" y="1129"/>
                    <a:pt x="1967" y="1294"/>
                  </a:cubicBezTo>
                  <a:cubicBezTo>
                    <a:pt x="1942" y="1280"/>
                    <a:pt x="1919" y="1280"/>
                    <a:pt x="1886" y="1280"/>
                  </a:cubicBezTo>
                  <a:cubicBezTo>
                    <a:pt x="1850" y="1280"/>
                    <a:pt x="1780" y="1294"/>
                    <a:pt x="1710" y="1350"/>
                  </a:cubicBezTo>
                  <a:lnTo>
                    <a:pt x="1688" y="1364"/>
                  </a:lnTo>
                  <a:cubicBezTo>
                    <a:pt x="1629" y="1408"/>
                    <a:pt x="1559" y="1467"/>
                    <a:pt x="1500" y="1548"/>
                  </a:cubicBezTo>
                  <a:cubicBezTo>
                    <a:pt x="1338" y="1783"/>
                    <a:pt x="1210" y="2015"/>
                    <a:pt x="1151" y="2272"/>
                  </a:cubicBezTo>
                  <a:cubicBezTo>
                    <a:pt x="1118" y="2132"/>
                    <a:pt x="1011" y="2073"/>
                    <a:pt x="919" y="2073"/>
                  </a:cubicBezTo>
                  <a:cubicBezTo>
                    <a:pt x="872" y="2073"/>
                    <a:pt x="802" y="2096"/>
                    <a:pt x="732" y="2154"/>
                  </a:cubicBezTo>
                  <a:cubicBezTo>
                    <a:pt x="721" y="2165"/>
                    <a:pt x="699" y="2188"/>
                    <a:pt x="673" y="2224"/>
                  </a:cubicBezTo>
                  <a:cubicBezTo>
                    <a:pt x="651" y="2258"/>
                    <a:pt x="629" y="2294"/>
                    <a:pt x="604" y="2316"/>
                  </a:cubicBezTo>
                  <a:cubicBezTo>
                    <a:pt x="592" y="2327"/>
                    <a:pt x="592" y="2327"/>
                    <a:pt x="592" y="2341"/>
                  </a:cubicBezTo>
                  <a:cubicBezTo>
                    <a:pt x="430" y="2526"/>
                    <a:pt x="324" y="2772"/>
                    <a:pt x="266" y="3004"/>
                  </a:cubicBezTo>
                  <a:cubicBezTo>
                    <a:pt x="221" y="3180"/>
                    <a:pt x="185" y="3364"/>
                    <a:pt x="162" y="3551"/>
                  </a:cubicBezTo>
                  <a:cubicBezTo>
                    <a:pt x="151" y="3668"/>
                    <a:pt x="151" y="3808"/>
                    <a:pt x="173" y="3911"/>
                  </a:cubicBezTo>
                  <a:lnTo>
                    <a:pt x="173" y="3970"/>
                  </a:lnTo>
                  <a:cubicBezTo>
                    <a:pt x="140" y="3993"/>
                    <a:pt x="115" y="4004"/>
                    <a:pt x="81" y="4029"/>
                  </a:cubicBezTo>
                  <a:cubicBezTo>
                    <a:pt x="56" y="4051"/>
                    <a:pt x="34" y="4074"/>
                    <a:pt x="22" y="4099"/>
                  </a:cubicBezTo>
                  <a:lnTo>
                    <a:pt x="11" y="4099"/>
                  </a:lnTo>
                  <a:lnTo>
                    <a:pt x="0" y="4342"/>
                  </a:lnTo>
                  <a:lnTo>
                    <a:pt x="11" y="4353"/>
                  </a:lnTo>
                  <a:lnTo>
                    <a:pt x="232" y="4412"/>
                  </a:lnTo>
                  <a:cubicBezTo>
                    <a:pt x="243" y="4412"/>
                    <a:pt x="243" y="4412"/>
                    <a:pt x="254" y="4400"/>
                  </a:cubicBezTo>
                  <a:cubicBezTo>
                    <a:pt x="279" y="4400"/>
                    <a:pt x="302" y="4389"/>
                    <a:pt x="335" y="4367"/>
                  </a:cubicBezTo>
                  <a:cubicBezTo>
                    <a:pt x="475" y="4272"/>
                    <a:pt x="615" y="4180"/>
                    <a:pt x="754" y="4074"/>
                  </a:cubicBezTo>
                  <a:cubicBezTo>
                    <a:pt x="919" y="4180"/>
                    <a:pt x="1118" y="4250"/>
                    <a:pt x="1327" y="4261"/>
                  </a:cubicBezTo>
                  <a:lnTo>
                    <a:pt x="1467" y="4261"/>
                  </a:lnTo>
                  <a:cubicBezTo>
                    <a:pt x="1640" y="4261"/>
                    <a:pt x="1816" y="4238"/>
                    <a:pt x="1978" y="4202"/>
                  </a:cubicBezTo>
                  <a:cubicBezTo>
                    <a:pt x="2165" y="4157"/>
                    <a:pt x="2361" y="4099"/>
                    <a:pt x="2548" y="3981"/>
                  </a:cubicBezTo>
                  <a:cubicBezTo>
                    <a:pt x="2607" y="3948"/>
                    <a:pt x="2665" y="3900"/>
                    <a:pt x="2699" y="3842"/>
                  </a:cubicBezTo>
                  <a:cubicBezTo>
                    <a:pt x="2769" y="3749"/>
                    <a:pt x="2757" y="3668"/>
                    <a:pt x="2746" y="3610"/>
                  </a:cubicBezTo>
                  <a:cubicBezTo>
                    <a:pt x="2724" y="3562"/>
                    <a:pt x="2676" y="3492"/>
                    <a:pt x="2559" y="3470"/>
                  </a:cubicBezTo>
                  <a:cubicBezTo>
                    <a:pt x="2514" y="3459"/>
                    <a:pt x="2478" y="3445"/>
                    <a:pt x="2445" y="3434"/>
                  </a:cubicBezTo>
                  <a:cubicBezTo>
                    <a:pt x="2316" y="3400"/>
                    <a:pt x="2176" y="3364"/>
                    <a:pt x="2037" y="3353"/>
                  </a:cubicBezTo>
                  <a:cubicBezTo>
                    <a:pt x="1967" y="3353"/>
                    <a:pt x="1886" y="3342"/>
                    <a:pt x="1802" y="3342"/>
                  </a:cubicBezTo>
                  <a:cubicBezTo>
                    <a:pt x="1757" y="3342"/>
                    <a:pt x="1699" y="3342"/>
                    <a:pt x="1651" y="3353"/>
                  </a:cubicBezTo>
                  <a:cubicBezTo>
                    <a:pt x="1732" y="3272"/>
                    <a:pt x="1802" y="3202"/>
                    <a:pt x="1861" y="3132"/>
                  </a:cubicBezTo>
                  <a:lnTo>
                    <a:pt x="1886" y="3110"/>
                  </a:lnTo>
                  <a:cubicBezTo>
                    <a:pt x="1886" y="3121"/>
                    <a:pt x="1886" y="3121"/>
                    <a:pt x="1897" y="3121"/>
                  </a:cubicBezTo>
                  <a:cubicBezTo>
                    <a:pt x="2140" y="3224"/>
                    <a:pt x="2397" y="3272"/>
                    <a:pt x="2654" y="3272"/>
                  </a:cubicBezTo>
                  <a:lnTo>
                    <a:pt x="2688" y="3272"/>
                  </a:lnTo>
                  <a:cubicBezTo>
                    <a:pt x="2956" y="3272"/>
                    <a:pt x="3165" y="3235"/>
                    <a:pt x="3364" y="3166"/>
                  </a:cubicBezTo>
                  <a:cubicBezTo>
                    <a:pt x="3445" y="3143"/>
                    <a:pt x="3526" y="3096"/>
                    <a:pt x="3596" y="3040"/>
                  </a:cubicBezTo>
                  <a:cubicBezTo>
                    <a:pt x="3688" y="2970"/>
                    <a:pt x="3735" y="2875"/>
                    <a:pt x="3724" y="2772"/>
                  </a:cubicBezTo>
                  <a:cubicBezTo>
                    <a:pt x="3702" y="2666"/>
                    <a:pt x="3632" y="2596"/>
                    <a:pt x="3515" y="2562"/>
                  </a:cubicBezTo>
                  <a:cubicBezTo>
                    <a:pt x="3422" y="2526"/>
                    <a:pt x="3305" y="2503"/>
                    <a:pt x="3188" y="2481"/>
                  </a:cubicBezTo>
                  <a:cubicBezTo>
                    <a:pt x="3037" y="2467"/>
                    <a:pt x="2886" y="2456"/>
                    <a:pt x="2724" y="2456"/>
                  </a:cubicBezTo>
                  <a:lnTo>
                    <a:pt x="2699" y="2467"/>
                  </a:lnTo>
                  <a:cubicBezTo>
                    <a:pt x="2607" y="2467"/>
                    <a:pt x="2526" y="2467"/>
                    <a:pt x="2445" y="2481"/>
                  </a:cubicBezTo>
                  <a:cubicBezTo>
                    <a:pt x="2514" y="2386"/>
                    <a:pt x="2584" y="2294"/>
                    <a:pt x="2629" y="2202"/>
                  </a:cubicBezTo>
                  <a:cubicBezTo>
                    <a:pt x="2746" y="2213"/>
                    <a:pt x="2850" y="2213"/>
                    <a:pt x="2956" y="2213"/>
                  </a:cubicBezTo>
                  <a:cubicBezTo>
                    <a:pt x="3199" y="2213"/>
                    <a:pt x="3456" y="2188"/>
                    <a:pt x="3688" y="2143"/>
                  </a:cubicBezTo>
                  <a:cubicBezTo>
                    <a:pt x="3864" y="2096"/>
                    <a:pt x="4037" y="2048"/>
                    <a:pt x="4213" y="1967"/>
                  </a:cubicBezTo>
                  <a:lnTo>
                    <a:pt x="4224" y="1967"/>
                  </a:lnTo>
                  <a:cubicBezTo>
                    <a:pt x="4375" y="1886"/>
                    <a:pt x="4400" y="1783"/>
                    <a:pt x="4386" y="1699"/>
                  </a:cubicBezTo>
                  <a:cubicBezTo>
                    <a:pt x="4386" y="1629"/>
                    <a:pt x="4341" y="1515"/>
                    <a:pt x="4154" y="1478"/>
                  </a:cubicBezTo>
                  <a:cubicBezTo>
                    <a:pt x="4062" y="1467"/>
                    <a:pt x="3981" y="1456"/>
                    <a:pt x="3897" y="1445"/>
                  </a:cubicBezTo>
                  <a:cubicBezTo>
                    <a:pt x="4015" y="1397"/>
                    <a:pt x="4132" y="1339"/>
                    <a:pt x="4247" y="1280"/>
                  </a:cubicBezTo>
                  <a:lnTo>
                    <a:pt x="4260" y="1280"/>
                  </a:lnTo>
                  <a:cubicBezTo>
                    <a:pt x="4470" y="1165"/>
                    <a:pt x="4400" y="989"/>
                    <a:pt x="4386" y="967"/>
                  </a:cubicBezTo>
                  <a:cubicBezTo>
                    <a:pt x="4341" y="850"/>
                    <a:pt x="4224" y="816"/>
                    <a:pt x="4132" y="816"/>
                  </a:cubicBezTo>
                  <a:lnTo>
                    <a:pt x="4121" y="816"/>
                  </a:lnTo>
                  <a:cubicBezTo>
                    <a:pt x="3992" y="816"/>
                    <a:pt x="3897" y="827"/>
                    <a:pt x="3805" y="827"/>
                  </a:cubicBezTo>
                  <a:cubicBezTo>
                    <a:pt x="3515" y="861"/>
                    <a:pt x="3283" y="919"/>
                    <a:pt x="3073" y="1014"/>
                  </a:cubicBezTo>
                  <a:cubicBezTo>
                    <a:pt x="3059" y="1014"/>
                    <a:pt x="3059" y="1014"/>
                    <a:pt x="3048" y="1026"/>
                  </a:cubicBezTo>
                  <a:cubicBezTo>
                    <a:pt x="3059" y="827"/>
                    <a:pt x="3037" y="629"/>
                    <a:pt x="3003" y="408"/>
                  </a:cubicBezTo>
                  <a:cubicBezTo>
                    <a:pt x="2989" y="327"/>
                    <a:pt x="2978" y="257"/>
                    <a:pt x="2967" y="188"/>
                  </a:cubicBezTo>
                  <a:cubicBezTo>
                    <a:pt x="2945" y="93"/>
                    <a:pt x="2864" y="0"/>
                    <a:pt x="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9"/>
            <p:cNvSpPr/>
            <p:nvPr/>
          </p:nvSpPr>
          <p:spPr>
            <a:xfrm>
              <a:off x="7027904" y="4119295"/>
              <a:ext cx="28310" cy="84550"/>
            </a:xfrm>
            <a:custGeom>
              <a:avLst/>
              <a:gdLst/>
              <a:ahLst/>
              <a:cxnLst/>
              <a:rect l="l" t="t" r="r" b="b"/>
              <a:pathLst>
                <a:path w="597" h="1783" extrusionOk="0">
                  <a:moveTo>
                    <a:pt x="585" y="0"/>
                  </a:moveTo>
                  <a:cubicBezTo>
                    <a:pt x="515" y="106"/>
                    <a:pt x="445" y="210"/>
                    <a:pt x="387" y="327"/>
                  </a:cubicBezTo>
                  <a:cubicBezTo>
                    <a:pt x="269" y="500"/>
                    <a:pt x="211" y="710"/>
                    <a:pt x="152" y="908"/>
                  </a:cubicBezTo>
                  <a:cubicBezTo>
                    <a:pt x="96" y="1118"/>
                    <a:pt x="60" y="1338"/>
                    <a:pt x="12" y="1548"/>
                  </a:cubicBezTo>
                  <a:cubicBezTo>
                    <a:pt x="1" y="1632"/>
                    <a:pt x="12" y="1701"/>
                    <a:pt x="12" y="1782"/>
                  </a:cubicBezTo>
                  <a:lnTo>
                    <a:pt x="26" y="1782"/>
                  </a:lnTo>
                  <a:cubicBezTo>
                    <a:pt x="71" y="1735"/>
                    <a:pt x="129" y="1701"/>
                    <a:pt x="166" y="1654"/>
                  </a:cubicBezTo>
                  <a:cubicBezTo>
                    <a:pt x="258" y="1525"/>
                    <a:pt x="328" y="1386"/>
                    <a:pt x="375" y="1246"/>
                  </a:cubicBezTo>
                  <a:cubicBezTo>
                    <a:pt x="456" y="978"/>
                    <a:pt x="549" y="710"/>
                    <a:pt x="571" y="419"/>
                  </a:cubicBezTo>
                  <a:cubicBezTo>
                    <a:pt x="585" y="291"/>
                    <a:pt x="596" y="151"/>
                    <a:pt x="596" y="11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9"/>
            <p:cNvSpPr/>
            <p:nvPr/>
          </p:nvSpPr>
          <p:spPr>
            <a:xfrm>
              <a:off x="6986080" y="4156898"/>
              <a:ext cx="26508" cy="77816"/>
            </a:xfrm>
            <a:custGeom>
              <a:avLst/>
              <a:gdLst/>
              <a:ahLst/>
              <a:cxnLst/>
              <a:rect l="l" t="t" r="r" b="b"/>
              <a:pathLst>
                <a:path w="559" h="1641" extrusionOk="0">
                  <a:moveTo>
                    <a:pt x="511" y="0"/>
                  </a:moveTo>
                  <a:cubicBezTo>
                    <a:pt x="324" y="196"/>
                    <a:pt x="0" y="1408"/>
                    <a:pt x="56" y="1640"/>
                  </a:cubicBezTo>
                  <a:cubicBezTo>
                    <a:pt x="162" y="1582"/>
                    <a:pt x="221" y="1537"/>
                    <a:pt x="254" y="1453"/>
                  </a:cubicBezTo>
                  <a:cubicBezTo>
                    <a:pt x="442" y="1059"/>
                    <a:pt x="559" y="651"/>
                    <a:pt x="534" y="210"/>
                  </a:cubicBezTo>
                  <a:cubicBezTo>
                    <a:pt x="523" y="140"/>
                    <a:pt x="523" y="70"/>
                    <a:pt x="51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9"/>
            <p:cNvSpPr/>
            <p:nvPr/>
          </p:nvSpPr>
          <p:spPr>
            <a:xfrm>
              <a:off x="7007513" y="4215366"/>
              <a:ext cx="77958" cy="11665"/>
            </a:xfrm>
            <a:custGeom>
              <a:avLst/>
              <a:gdLst/>
              <a:ahLst/>
              <a:cxnLst/>
              <a:rect l="l" t="t" r="r" b="b"/>
              <a:pathLst>
                <a:path w="1644" h="246" extrusionOk="0">
                  <a:moveTo>
                    <a:pt x="930" y="1"/>
                  </a:moveTo>
                  <a:cubicBezTo>
                    <a:pt x="617" y="1"/>
                    <a:pt x="307" y="75"/>
                    <a:pt x="1" y="220"/>
                  </a:cubicBezTo>
                  <a:cubicBezTo>
                    <a:pt x="59" y="234"/>
                    <a:pt x="107" y="245"/>
                    <a:pt x="163" y="245"/>
                  </a:cubicBezTo>
                  <a:cubicBezTo>
                    <a:pt x="442" y="245"/>
                    <a:pt x="735" y="245"/>
                    <a:pt x="1015" y="234"/>
                  </a:cubicBezTo>
                  <a:cubicBezTo>
                    <a:pt x="1210" y="220"/>
                    <a:pt x="1398" y="187"/>
                    <a:pt x="1596" y="164"/>
                  </a:cubicBezTo>
                  <a:cubicBezTo>
                    <a:pt x="1607" y="164"/>
                    <a:pt x="1629" y="150"/>
                    <a:pt x="1643" y="139"/>
                  </a:cubicBezTo>
                  <a:lnTo>
                    <a:pt x="1643" y="128"/>
                  </a:lnTo>
                  <a:cubicBezTo>
                    <a:pt x="1404" y="43"/>
                    <a:pt x="1166" y="1"/>
                    <a:pt x="93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9"/>
            <p:cNvSpPr/>
            <p:nvPr/>
          </p:nvSpPr>
          <p:spPr>
            <a:xfrm>
              <a:off x="7059437" y="4173163"/>
              <a:ext cx="70134" cy="9531"/>
            </a:xfrm>
            <a:custGeom>
              <a:avLst/>
              <a:gdLst/>
              <a:ahLst/>
              <a:cxnLst/>
              <a:rect l="l" t="t" r="r" b="b"/>
              <a:pathLst>
                <a:path w="1479" h="201" extrusionOk="0">
                  <a:moveTo>
                    <a:pt x="851" y="0"/>
                  </a:moveTo>
                  <a:cubicBezTo>
                    <a:pt x="535" y="0"/>
                    <a:pt x="191" y="50"/>
                    <a:pt x="1" y="158"/>
                  </a:cubicBezTo>
                  <a:cubicBezTo>
                    <a:pt x="204" y="186"/>
                    <a:pt x="406" y="201"/>
                    <a:pt x="608" y="201"/>
                  </a:cubicBezTo>
                  <a:cubicBezTo>
                    <a:pt x="903" y="201"/>
                    <a:pt x="1195" y="169"/>
                    <a:pt x="1479" y="99"/>
                  </a:cubicBezTo>
                  <a:cubicBezTo>
                    <a:pt x="1361" y="35"/>
                    <a:pt x="1116" y="0"/>
                    <a:pt x="85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9"/>
            <p:cNvSpPr/>
            <p:nvPr/>
          </p:nvSpPr>
          <p:spPr>
            <a:xfrm>
              <a:off x="7004194" y="4226462"/>
              <a:ext cx="75730" cy="10243"/>
            </a:xfrm>
            <a:custGeom>
              <a:avLst/>
              <a:gdLst/>
              <a:ahLst/>
              <a:cxnLst/>
              <a:rect l="l" t="t" r="r" b="b"/>
              <a:pathLst>
                <a:path w="1597" h="216" extrusionOk="0">
                  <a:moveTo>
                    <a:pt x="1596" y="0"/>
                  </a:moveTo>
                  <a:lnTo>
                    <a:pt x="1596" y="0"/>
                  </a:lnTo>
                  <a:cubicBezTo>
                    <a:pt x="1317" y="36"/>
                    <a:pt x="1041" y="50"/>
                    <a:pt x="766" y="50"/>
                  </a:cubicBezTo>
                  <a:cubicBezTo>
                    <a:pt x="512" y="50"/>
                    <a:pt x="258" y="39"/>
                    <a:pt x="1" y="22"/>
                  </a:cubicBezTo>
                  <a:lnTo>
                    <a:pt x="1" y="22"/>
                  </a:lnTo>
                  <a:cubicBezTo>
                    <a:pt x="82" y="70"/>
                    <a:pt x="152" y="115"/>
                    <a:pt x="233" y="151"/>
                  </a:cubicBezTo>
                  <a:cubicBezTo>
                    <a:pt x="351" y="201"/>
                    <a:pt x="473" y="215"/>
                    <a:pt x="597" y="215"/>
                  </a:cubicBezTo>
                  <a:cubicBezTo>
                    <a:pt x="646" y="215"/>
                    <a:pt x="697" y="213"/>
                    <a:pt x="747" y="210"/>
                  </a:cubicBezTo>
                  <a:cubicBezTo>
                    <a:pt x="1026" y="196"/>
                    <a:pt x="1294" y="140"/>
                    <a:pt x="1549" y="22"/>
                  </a:cubicBezTo>
                  <a:cubicBezTo>
                    <a:pt x="1560" y="11"/>
                    <a:pt x="1574" y="11"/>
                    <a:pt x="159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9"/>
            <p:cNvSpPr/>
            <p:nvPr/>
          </p:nvSpPr>
          <p:spPr>
            <a:xfrm>
              <a:off x="7095903" y="4124179"/>
              <a:ext cx="65724" cy="9579"/>
            </a:xfrm>
            <a:custGeom>
              <a:avLst/>
              <a:gdLst/>
              <a:ahLst/>
              <a:cxnLst/>
              <a:rect l="l" t="t" r="r" b="b"/>
              <a:pathLst>
                <a:path w="1386" h="202" extrusionOk="0">
                  <a:moveTo>
                    <a:pt x="843" y="0"/>
                  </a:moveTo>
                  <a:cubicBezTo>
                    <a:pt x="806" y="0"/>
                    <a:pt x="769" y="1"/>
                    <a:pt x="732" y="3"/>
                  </a:cubicBezTo>
                  <a:cubicBezTo>
                    <a:pt x="534" y="14"/>
                    <a:pt x="349" y="37"/>
                    <a:pt x="173" y="107"/>
                  </a:cubicBezTo>
                  <a:cubicBezTo>
                    <a:pt x="103" y="132"/>
                    <a:pt x="59" y="165"/>
                    <a:pt x="0" y="202"/>
                  </a:cubicBezTo>
                  <a:cubicBezTo>
                    <a:pt x="640" y="188"/>
                    <a:pt x="1221" y="132"/>
                    <a:pt x="1386" y="62"/>
                  </a:cubicBezTo>
                  <a:cubicBezTo>
                    <a:pt x="1372" y="48"/>
                    <a:pt x="1372" y="48"/>
                    <a:pt x="1361" y="48"/>
                  </a:cubicBezTo>
                  <a:cubicBezTo>
                    <a:pt x="1188" y="20"/>
                    <a:pt x="1016" y="0"/>
                    <a:pt x="84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9"/>
            <p:cNvSpPr/>
            <p:nvPr/>
          </p:nvSpPr>
          <p:spPr>
            <a:xfrm>
              <a:off x="7060006" y="4180608"/>
              <a:ext cx="70656" cy="9199"/>
            </a:xfrm>
            <a:custGeom>
              <a:avLst/>
              <a:gdLst/>
              <a:ahLst/>
              <a:cxnLst/>
              <a:rect l="l" t="t" r="r" b="b"/>
              <a:pathLst>
                <a:path w="1490" h="194" extrusionOk="0">
                  <a:moveTo>
                    <a:pt x="0" y="59"/>
                  </a:moveTo>
                  <a:cubicBezTo>
                    <a:pt x="4" y="59"/>
                    <a:pt x="8" y="59"/>
                    <a:pt x="11" y="59"/>
                  </a:cubicBezTo>
                  <a:lnTo>
                    <a:pt x="11" y="59"/>
                  </a:lnTo>
                  <a:cubicBezTo>
                    <a:pt x="11" y="59"/>
                    <a:pt x="11" y="59"/>
                    <a:pt x="11" y="59"/>
                  </a:cubicBezTo>
                  <a:close/>
                  <a:moveTo>
                    <a:pt x="1489" y="1"/>
                  </a:moveTo>
                  <a:cubicBezTo>
                    <a:pt x="1246" y="23"/>
                    <a:pt x="989" y="70"/>
                    <a:pt x="746" y="70"/>
                  </a:cubicBezTo>
                  <a:cubicBezTo>
                    <a:pt x="697" y="73"/>
                    <a:pt x="647" y="73"/>
                    <a:pt x="597" y="73"/>
                  </a:cubicBezTo>
                  <a:cubicBezTo>
                    <a:pt x="402" y="73"/>
                    <a:pt x="202" y="60"/>
                    <a:pt x="11" y="59"/>
                  </a:cubicBezTo>
                  <a:lnTo>
                    <a:pt x="11" y="59"/>
                  </a:lnTo>
                  <a:cubicBezTo>
                    <a:pt x="246" y="150"/>
                    <a:pt x="480" y="194"/>
                    <a:pt x="718" y="194"/>
                  </a:cubicBezTo>
                  <a:cubicBezTo>
                    <a:pt x="812" y="194"/>
                    <a:pt x="905" y="187"/>
                    <a:pt x="1000" y="174"/>
                  </a:cubicBezTo>
                  <a:cubicBezTo>
                    <a:pt x="1140" y="151"/>
                    <a:pt x="1280" y="129"/>
                    <a:pt x="1408" y="59"/>
                  </a:cubicBezTo>
                  <a:cubicBezTo>
                    <a:pt x="1444" y="45"/>
                    <a:pt x="1467" y="23"/>
                    <a:pt x="1489" y="12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9"/>
            <p:cNvSpPr/>
            <p:nvPr/>
          </p:nvSpPr>
          <p:spPr>
            <a:xfrm>
              <a:off x="7087557" y="4129206"/>
              <a:ext cx="72363" cy="10812"/>
            </a:xfrm>
            <a:custGeom>
              <a:avLst/>
              <a:gdLst/>
              <a:ahLst/>
              <a:cxnLst/>
              <a:rect l="l" t="t" r="r" b="b"/>
              <a:pathLst>
                <a:path w="1526" h="228" extrusionOk="0">
                  <a:moveTo>
                    <a:pt x="1525" y="1"/>
                  </a:moveTo>
                  <a:cubicBezTo>
                    <a:pt x="1467" y="26"/>
                    <a:pt x="1408" y="37"/>
                    <a:pt x="1338" y="48"/>
                  </a:cubicBezTo>
                  <a:cubicBezTo>
                    <a:pt x="1176" y="59"/>
                    <a:pt x="1014" y="70"/>
                    <a:pt x="849" y="82"/>
                  </a:cubicBezTo>
                  <a:cubicBezTo>
                    <a:pt x="676" y="107"/>
                    <a:pt x="514" y="107"/>
                    <a:pt x="338" y="129"/>
                  </a:cubicBezTo>
                  <a:cubicBezTo>
                    <a:pt x="246" y="129"/>
                    <a:pt x="151" y="151"/>
                    <a:pt x="59" y="177"/>
                  </a:cubicBezTo>
                  <a:cubicBezTo>
                    <a:pt x="36" y="177"/>
                    <a:pt x="25" y="188"/>
                    <a:pt x="0" y="210"/>
                  </a:cubicBezTo>
                  <a:cubicBezTo>
                    <a:pt x="128" y="221"/>
                    <a:pt x="253" y="227"/>
                    <a:pt x="377" y="227"/>
                  </a:cubicBezTo>
                  <a:cubicBezTo>
                    <a:pt x="773" y="227"/>
                    <a:pt x="1153" y="166"/>
                    <a:pt x="1525" y="26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9"/>
            <p:cNvSpPr/>
            <p:nvPr/>
          </p:nvSpPr>
          <p:spPr>
            <a:xfrm>
              <a:off x="6983804" y="4158463"/>
              <a:ext cx="23236" cy="77958"/>
            </a:xfrm>
            <a:custGeom>
              <a:avLst/>
              <a:gdLst/>
              <a:ahLst/>
              <a:cxnLst/>
              <a:rect l="l" t="t" r="r" b="b"/>
              <a:pathLst>
                <a:path w="490" h="1644" extrusionOk="0">
                  <a:moveTo>
                    <a:pt x="490" y="1"/>
                  </a:moveTo>
                  <a:lnTo>
                    <a:pt x="490" y="1"/>
                  </a:lnTo>
                  <a:cubicBezTo>
                    <a:pt x="280" y="222"/>
                    <a:pt x="188" y="490"/>
                    <a:pt x="104" y="780"/>
                  </a:cubicBezTo>
                  <a:cubicBezTo>
                    <a:pt x="1" y="1096"/>
                    <a:pt x="12" y="1560"/>
                    <a:pt x="59" y="1644"/>
                  </a:cubicBezTo>
                  <a:cubicBezTo>
                    <a:pt x="82" y="1060"/>
                    <a:pt x="233" y="512"/>
                    <a:pt x="49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9"/>
            <p:cNvSpPr/>
            <p:nvPr/>
          </p:nvSpPr>
          <p:spPr>
            <a:xfrm>
              <a:off x="7074279" y="4092788"/>
              <a:ext cx="7872" cy="58611"/>
            </a:xfrm>
            <a:custGeom>
              <a:avLst/>
              <a:gdLst/>
              <a:ahLst/>
              <a:cxnLst/>
              <a:rect l="l" t="t" r="r" b="b"/>
              <a:pathLst>
                <a:path w="166" h="1236" extrusionOk="0">
                  <a:moveTo>
                    <a:pt x="71" y="0"/>
                  </a:moveTo>
                  <a:lnTo>
                    <a:pt x="71" y="0"/>
                  </a:lnTo>
                  <a:cubicBezTo>
                    <a:pt x="12" y="165"/>
                    <a:pt x="1" y="1059"/>
                    <a:pt x="59" y="1235"/>
                  </a:cubicBezTo>
                  <a:cubicBezTo>
                    <a:pt x="152" y="1129"/>
                    <a:pt x="166" y="210"/>
                    <a:pt x="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49"/>
            <p:cNvSpPr/>
            <p:nvPr/>
          </p:nvSpPr>
          <p:spPr>
            <a:xfrm>
              <a:off x="7064891" y="4089990"/>
              <a:ext cx="11191" cy="65250"/>
            </a:xfrm>
            <a:custGeom>
              <a:avLst/>
              <a:gdLst/>
              <a:ahLst/>
              <a:cxnLst/>
              <a:rect l="l" t="t" r="r" b="b"/>
              <a:pathLst>
                <a:path w="236" h="1376" extrusionOk="0">
                  <a:moveTo>
                    <a:pt x="235" y="1"/>
                  </a:moveTo>
                  <a:cubicBezTo>
                    <a:pt x="59" y="456"/>
                    <a:pt x="0" y="909"/>
                    <a:pt x="199" y="1375"/>
                  </a:cubicBezTo>
                  <a:cubicBezTo>
                    <a:pt x="210" y="1364"/>
                    <a:pt x="224" y="1364"/>
                    <a:pt x="224" y="1364"/>
                  </a:cubicBezTo>
                  <a:cubicBezTo>
                    <a:pt x="140" y="909"/>
                    <a:pt x="188" y="456"/>
                    <a:pt x="23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49"/>
            <p:cNvSpPr/>
            <p:nvPr/>
          </p:nvSpPr>
          <p:spPr>
            <a:xfrm>
              <a:off x="7026860" y="4120480"/>
              <a:ext cx="26034" cy="64017"/>
            </a:xfrm>
            <a:custGeom>
              <a:avLst/>
              <a:gdLst/>
              <a:ahLst/>
              <a:cxnLst/>
              <a:rect l="l" t="t" r="r" b="b"/>
              <a:pathLst>
                <a:path w="549" h="1350" extrusionOk="0">
                  <a:moveTo>
                    <a:pt x="548" y="0"/>
                  </a:moveTo>
                  <a:cubicBezTo>
                    <a:pt x="280" y="126"/>
                    <a:pt x="1" y="861"/>
                    <a:pt x="34" y="1350"/>
                  </a:cubicBezTo>
                  <a:cubicBezTo>
                    <a:pt x="140" y="861"/>
                    <a:pt x="244" y="394"/>
                    <a:pt x="54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9"/>
            <p:cNvSpPr/>
            <p:nvPr/>
          </p:nvSpPr>
          <p:spPr>
            <a:xfrm>
              <a:off x="7093626" y="4062440"/>
              <a:ext cx="6165" cy="56904"/>
            </a:xfrm>
            <a:custGeom>
              <a:avLst/>
              <a:gdLst/>
              <a:ahLst/>
              <a:cxnLst/>
              <a:rect l="l" t="t" r="r" b="b"/>
              <a:pathLst>
                <a:path w="130" h="1200" extrusionOk="0">
                  <a:moveTo>
                    <a:pt x="70" y="1"/>
                  </a:moveTo>
                  <a:cubicBezTo>
                    <a:pt x="1" y="302"/>
                    <a:pt x="12" y="1107"/>
                    <a:pt x="70" y="1199"/>
                  </a:cubicBezTo>
                  <a:cubicBezTo>
                    <a:pt x="93" y="1001"/>
                    <a:pt x="118" y="805"/>
                    <a:pt x="129" y="607"/>
                  </a:cubicBezTo>
                  <a:cubicBezTo>
                    <a:pt x="129" y="408"/>
                    <a:pt x="118" y="210"/>
                    <a:pt x="7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9"/>
            <p:cNvSpPr/>
            <p:nvPr/>
          </p:nvSpPr>
          <p:spPr>
            <a:xfrm>
              <a:off x="7107947" y="4095538"/>
              <a:ext cx="53016" cy="13847"/>
            </a:xfrm>
            <a:custGeom>
              <a:avLst/>
              <a:gdLst/>
              <a:ahLst/>
              <a:cxnLst/>
              <a:rect l="l" t="t" r="r" b="b"/>
              <a:pathLst>
                <a:path w="1118" h="292" extrusionOk="0">
                  <a:moveTo>
                    <a:pt x="1084" y="1"/>
                  </a:moveTo>
                  <a:cubicBezTo>
                    <a:pt x="805" y="1"/>
                    <a:pt x="514" y="37"/>
                    <a:pt x="246" y="141"/>
                  </a:cubicBezTo>
                  <a:cubicBezTo>
                    <a:pt x="165" y="177"/>
                    <a:pt x="84" y="211"/>
                    <a:pt x="0" y="292"/>
                  </a:cubicBezTo>
                  <a:cubicBezTo>
                    <a:pt x="14" y="280"/>
                    <a:pt x="25" y="280"/>
                    <a:pt x="25" y="280"/>
                  </a:cubicBezTo>
                  <a:cubicBezTo>
                    <a:pt x="327" y="199"/>
                    <a:pt x="618" y="118"/>
                    <a:pt x="922" y="60"/>
                  </a:cubicBezTo>
                  <a:cubicBezTo>
                    <a:pt x="992" y="60"/>
                    <a:pt x="1048" y="23"/>
                    <a:pt x="1118" y="12"/>
                  </a:cubicBezTo>
                  <a:cubicBezTo>
                    <a:pt x="1107" y="1"/>
                    <a:pt x="1095" y="1"/>
                    <a:pt x="108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9"/>
            <p:cNvSpPr/>
            <p:nvPr/>
          </p:nvSpPr>
          <p:spPr>
            <a:xfrm>
              <a:off x="7107425" y="4099426"/>
              <a:ext cx="50882" cy="12234"/>
            </a:xfrm>
            <a:custGeom>
              <a:avLst/>
              <a:gdLst/>
              <a:ahLst/>
              <a:cxnLst/>
              <a:rect l="l" t="t" r="r" b="b"/>
              <a:pathLst>
                <a:path w="1073" h="258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699" y="47"/>
                    <a:pt x="349" y="140"/>
                    <a:pt x="0" y="257"/>
                  </a:cubicBezTo>
                  <a:cubicBezTo>
                    <a:pt x="386" y="257"/>
                    <a:pt x="735" y="151"/>
                    <a:pt x="107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49"/>
            <p:cNvSpPr/>
            <p:nvPr/>
          </p:nvSpPr>
          <p:spPr>
            <a:xfrm>
              <a:off x="7087557" y="4064147"/>
              <a:ext cx="7160" cy="55718"/>
            </a:xfrm>
            <a:custGeom>
              <a:avLst/>
              <a:gdLst/>
              <a:ahLst/>
              <a:cxnLst/>
              <a:rect l="l" t="t" r="r" b="b"/>
              <a:pathLst>
                <a:path w="151" h="1175" extrusionOk="0">
                  <a:moveTo>
                    <a:pt x="151" y="1"/>
                  </a:moveTo>
                  <a:cubicBezTo>
                    <a:pt x="0" y="255"/>
                    <a:pt x="0" y="1012"/>
                    <a:pt x="151" y="1174"/>
                  </a:cubicBezTo>
                  <a:cubicBezTo>
                    <a:pt x="81" y="791"/>
                    <a:pt x="117" y="395"/>
                    <a:pt x="15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49"/>
            <p:cNvSpPr/>
            <p:nvPr/>
          </p:nvSpPr>
          <p:spPr>
            <a:xfrm>
              <a:off x="6972803" y="4054758"/>
              <a:ext cx="194280" cy="192667"/>
            </a:xfrm>
            <a:custGeom>
              <a:avLst/>
              <a:gdLst/>
              <a:ahLst/>
              <a:cxnLst/>
              <a:rect l="l" t="t" r="r" b="b"/>
              <a:pathLst>
                <a:path w="4097" h="4063" extrusionOk="0">
                  <a:moveTo>
                    <a:pt x="3934" y="861"/>
                  </a:moveTo>
                  <a:cubicBezTo>
                    <a:pt x="3945" y="861"/>
                    <a:pt x="3957" y="861"/>
                    <a:pt x="3968" y="872"/>
                  </a:cubicBezTo>
                  <a:cubicBezTo>
                    <a:pt x="3898" y="883"/>
                    <a:pt x="3842" y="920"/>
                    <a:pt x="3772" y="920"/>
                  </a:cubicBezTo>
                  <a:cubicBezTo>
                    <a:pt x="3468" y="978"/>
                    <a:pt x="3177" y="1059"/>
                    <a:pt x="2875" y="1140"/>
                  </a:cubicBezTo>
                  <a:cubicBezTo>
                    <a:pt x="2875" y="1140"/>
                    <a:pt x="2864" y="1140"/>
                    <a:pt x="2850" y="1152"/>
                  </a:cubicBezTo>
                  <a:cubicBezTo>
                    <a:pt x="2934" y="1071"/>
                    <a:pt x="3015" y="1037"/>
                    <a:pt x="3096" y="1001"/>
                  </a:cubicBezTo>
                  <a:cubicBezTo>
                    <a:pt x="3364" y="897"/>
                    <a:pt x="3655" y="861"/>
                    <a:pt x="3934" y="861"/>
                  </a:cubicBezTo>
                  <a:close/>
                  <a:moveTo>
                    <a:pt x="3912" y="942"/>
                  </a:moveTo>
                  <a:cubicBezTo>
                    <a:pt x="3574" y="1093"/>
                    <a:pt x="3225" y="1199"/>
                    <a:pt x="2839" y="1199"/>
                  </a:cubicBezTo>
                  <a:cubicBezTo>
                    <a:pt x="3188" y="1082"/>
                    <a:pt x="3538" y="989"/>
                    <a:pt x="3912" y="942"/>
                  </a:cubicBezTo>
                  <a:close/>
                  <a:moveTo>
                    <a:pt x="2618" y="163"/>
                  </a:moveTo>
                  <a:cubicBezTo>
                    <a:pt x="2666" y="372"/>
                    <a:pt x="2677" y="570"/>
                    <a:pt x="2677" y="769"/>
                  </a:cubicBezTo>
                  <a:cubicBezTo>
                    <a:pt x="2666" y="967"/>
                    <a:pt x="2641" y="1163"/>
                    <a:pt x="2618" y="1361"/>
                  </a:cubicBezTo>
                  <a:cubicBezTo>
                    <a:pt x="2560" y="1269"/>
                    <a:pt x="2549" y="464"/>
                    <a:pt x="2618" y="163"/>
                  </a:cubicBezTo>
                  <a:close/>
                  <a:moveTo>
                    <a:pt x="2571" y="199"/>
                  </a:moveTo>
                  <a:cubicBezTo>
                    <a:pt x="2537" y="593"/>
                    <a:pt x="2501" y="989"/>
                    <a:pt x="2571" y="1372"/>
                  </a:cubicBezTo>
                  <a:cubicBezTo>
                    <a:pt x="2420" y="1210"/>
                    <a:pt x="2420" y="453"/>
                    <a:pt x="2571" y="199"/>
                  </a:cubicBezTo>
                  <a:close/>
                  <a:moveTo>
                    <a:pt x="3439" y="1464"/>
                  </a:moveTo>
                  <a:cubicBezTo>
                    <a:pt x="3612" y="1464"/>
                    <a:pt x="3784" y="1484"/>
                    <a:pt x="3957" y="1512"/>
                  </a:cubicBezTo>
                  <a:cubicBezTo>
                    <a:pt x="3968" y="1512"/>
                    <a:pt x="3968" y="1512"/>
                    <a:pt x="3982" y="1526"/>
                  </a:cubicBezTo>
                  <a:cubicBezTo>
                    <a:pt x="3817" y="1596"/>
                    <a:pt x="3236" y="1652"/>
                    <a:pt x="2596" y="1666"/>
                  </a:cubicBezTo>
                  <a:cubicBezTo>
                    <a:pt x="2655" y="1629"/>
                    <a:pt x="2699" y="1596"/>
                    <a:pt x="2769" y="1571"/>
                  </a:cubicBezTo>
                  <a:cubicBezTo>
                    <a:pt x="2945" y="1501"/>
                    <a:pt x="3130" y="1478"/>
                    <a:pt x="3328" y="1467"/>
                  </a:cubicBezTo>
                  <a:cubicBezTo>
                    <a:pt x="3365" y="1465"/>
                    <a:pt x="3402" y="1464"/>
                    <a:pt x="3439" y="1464"/>
                  </a:cubicBezTo>
                  <a:close/>
                  <a:moveTo>
                    <a:pt x="3945" y="1571"/>
                  </a:moveTo>
                  <a:lnTo>
                    <a:pt x="3945" y="1596"/>
                  </a:lnTo>
                  <a:cubicBezTo>
                    <a:pt x="3573" y="1736"/>
                    <a:pt x="3193" y="1797"/>
                    <a:pt x="2797" y="1797"/>
                  </a:cubicBezTo>
                  <a:cubicBezTo>
                    <a:pt x="2673" y="1797"/>
                    <a:pt x="2548" y="1791"/>
                    <a:pt x="2420" y="1780"/>
                  </a:cubicBezTo>
                  <a:cubicBezTo>
                    <a:pt x="2445" y="1758"/>
                    <a:pt x="2456" y="1747"/>
                    <a:pt x="2479" y="1747"/>
                  </a:cubicBezTo>
                  <a:cubicBezTo>
                    <a:pt x="2571" y="1721"/>
                    <a:pt x="2666" y="1699"/>
                    <a:pt x="2758" y="1699"/>
                  </a:cubicBezTo>
                  <a:cubicBezTo>
                    <a:pt x="2934" y="1677"/>
                    <a:pt x="3096" y="1677"/>
                    <a:pt x="3269" y="1652"/>
                  </a:cubicBezTo>
                  <a:cubicBezTo>
                    <a:pt x="3434" y="1640"/>
                    <a:pt x="3596" y="1629"/>
                    <a:pt x="3758" y="1618"/>
                  </a:cubicBezTo>
                  <a:cubicBezTo>
                    <a:pt x="3828" y="1607"/>
                    <a:pt x="3887" y="1596"/>
                    <a:pt x="3945" y="1571"/>
                  </a:cubicBezTo>
                  <a:close/>
                  <a:moveTo>
                    <a:pt x="2211" y="802"/>
                  </a:moveTo>
                  <a:lnTo>
                    <a:pt x="2211" y="802"/>
                  </a:lnTo>
                  <a:cubicBezTo>
                    <a:pt x="2306" y="1012"/>
                    <a:pt x="2292" y="1931"/>
                    <a:pt x="2199" y="2037"/>
                  </a:cubicBezTo>
                  <a:cubicBezTo>
                    <a:pt x="2141" y="1861"/>
                    <a:pt x="2152" y="967"/>
                    <a:pt x="2211" y="802"/>
                  </a:cubicBezTo>
                  <a:close/>
                  <a:moveTo>
                    <a:pt x="2177" y="744"/>
                  </a:moveTo>
                  <a:cubicBezTo>
                    <a:pt x="2130" y="1199"/>
                    <a:pt x="2082" y="1652"/>
                    <a:pt x="2166" y="2107"/>
                  </a:cubicBezTo>
                  <a:cubicBezTo>
                    <a:pt x="2166" y="2107"/>
                    <a:pt x="2152" y="2107"/>
                    <a:pt x="2141" y="2118"/>
                  </a:cubicBezTo>
                  <a:cubicBezTo>
                    <a:pt x="1942" y="1652"/>
                    <a:pt x="2001" y="1199"/>
                    <a:pt x="2177" y="744"/>
                  </a:cubicBezTo>
                  <a:close/>
                  <a:moveTo>
                    <a:pt x="2678" y="2497"/>
                  </a:moveTo>
                  <a:cubicBezTo>
                    <a:pt x="2943" y="2497"/>
                    <a:pt x="3188" y="2532"/>
                    <a:pt x="3306" y="2596"/>
                  </a:cubicBezTo>
                  <a:cubicBezTo>
                    <a:pt x="3022" y="2666"/>
                    <a:pt x="2730" y="2698"/>
                    <a:pt x="2435" y="2698"/>
                  </a:cubicBezTo>
                  <a:cubicBezTo>
                    <a:pt x="2233" y="2698"/>
                    <a:pt x="2031" y="2683"/>
                    <a:pt x="1828" y="2655"/>
                  </a:cubicBezTo>
                  <a:cubicBezTo>
                    <a:pt x="2018" y="2547"/>
                    <a:pt x="2362" y="2497"/>
                    <a:pt x="2678" y="2497"/>
                  </a:cubicBezTo>
                  <a:close/>
                  <a:moveTo>
                    <a:pt x="1688" y="1386"/>
                  </a:moveTo>
                  <a:cubicBezTo>
                    <a:pt x="1384" y="1780"/>
                    <a:pt x="1280" y="2247"/>
                    <a:pt x="1174" y="2736"/>
                  </a:cubicBezTo>
                  <a:cubicBezTo>
                    <a:pt x="1141" y="2247"/>
                    <a:pt x="1420" y="1512"/>
                    <a:pt x="1688" y="1386"/>
                  </a:cubicBezTo>
                  <a:close/>
                  <a:moveTo>
                    <a:pt x="3328" y="2655"/>
                  </a:moveTo>
                  <a:lnTo>
                    <a:pt x="3328" y="2666"/>
                  </a:lnTo>
                  <a:cubicBezTo>
                    <a:pt x="3306" y="2677"/>
                    <a:pt x="3283" y="2699"/>
                    <a:pt x="3247" y="2713"/>
                  </a:cubicBezTo>
                  <a:cubicBezTo>
                    <a:pt x="3119" y="2783"/>
                    <a:pt x="2979" y="2805"/>
                    <a:pt x="2839" y="2828"/>
                  </a:cubicBezTo>
                  <a:cubicBezTo>
                    <a:pt x="2744" y="2841"/>
                    <a:pt x="2651" y="2848"/>
                    <a:pt x="2557" y="2848"/>
                  </a:cubicBezTo>
                  <a:cubicBezTo>
                    <a:pt x="2319" y="2848"/>
                    <a:pt x="2085" y="2804"/>
                    <a:pt x="1850" y="2713"/>
                  </a:cubicBezTo>
                  <a:lnTo>
                    <a:pt x="1850" y="2713"/>
                  </a:lnTo>
                  <a:cubicBezTo>
                    <a:pt x="2041" y="2714"/>
                    <a:pt x="2241" y="2727"/>
                    <a:pt x="2436" y="2727"/>
                  </a:cubicBezTo>
                  <a:cubicBezTo>
                    <a:pt x="2486" y="2727"/>
                    <a:pt x="2536" y="2727"/>
                    <a:pt x="2585" y="2724"/>
                  </a:cubicBezTo>
                  <a:cubicBezTo>
                    <a:pt x="2828" y="2724"/>
                    <a:pt x="3085" y="2677"/>
                    <a:pt x="3328" y="2655"/>
                  </a:cubicBezTo>
                  <a:close/>
                  <a:moveTo>
                    <a:pt x="1747" y="1361"/>
                  </a:moveTo>
                  <a:lnTo>
                    <a:pt x="1758" y="1372"/>
                  </a:lnTo>
                  <a:cubicBezTo>
                    <a:pt x="1758" y="1512"/>
                    <a:pt x="1747" y="1652"/>
                    <a:pt x="1733" y="1780"/>
                  </a:cubicBezTo>
                  <a:cubicBezTo>
                    <a:pt x="1711" y="2071"/>
                    <a:pt x="1618" y="2339"/>
                    <a:pt x="1537" y="2607"/>
                  </a:cubicBezTo>
                  <a:cubicBezTo>
                    <a:pt x="1490" y="2747"/>
                    <a:pt x="1420" y="2886"/>
                    <a:pt x="1328" y="3015"/>
                  </a:cubicBezTo>
                  <a:cubicBezTo>
                    <a:pt x="1291" y="3062"/>
                    <a:pt x="1233" y="3096"/>
                    <a:pt x="1188" y="3143"/>
                  </a:cubicBezTo>
                  <a:lnTo>
                    <a:pt x="1174" y="3143"/>
                  </a:lnTo>
                  <a:cubicBezTo>
                    <a:pt x="1174" y="3062"/>
                    <a:pt x="1163" y="2993"/>
                    <a:pt x="1174" y="2909"/>
                  </a:cubicBezTo>
                  <a:cubicBezTo>
                    <a:pt x="1222" y="2699"/>
                    <a:pt x="1258" y="2479"/>
                    <a:pt x="1314" y="2269"/>
                  </a:cubicBezTo>
                  <a:cubicBezTo>
                    <a:pt x="1373" y="2071"/>
                    <a:pt x="1431" y="1861"/>
                    <a:pt x="1549" y="1688"/>
                  </a:cubicBezTo>
                  <a:cubicBezTo>
                    <a:pt x="1607" y="1571"/>
                    <a:pt x="1677" y="1467"/>
                    <a:pt x="1747" y="1361"/>
                  </a:cubicBezTo>
                  <a:close/>
                  <a:moveTo>
                    <a:pt x="1662" y="3388"/>
                  </a:moveTo>
                  <a:cubicBezTo>
                    <a:pt x="1898" y="3388"/>
                    <a:pt x="2136" y="3430"/>
                    <a:pt x="2375" y="3515"/>
                  </a:cubicBezTo>
                  <a:lnTo>
                    <a:pt x="2375" y="3526"/>
                  </a:lnTo>
                  <a:cubicBezTo>
                    <a:pt x="2361" y="3537"/>
                    <a:pt x="2339" y="3551"/>
                    <a:pt x="2328" y="3551"/>
                  </a:cubicBezTo>
                  <a:cubicBezTo>
                    <a:pt x="2130" y="3574"/>
                    <a:pt x="1942" y="3607"/>
                    <a:pt x="1747" y="3621"/>
                  </a:cubicBezTo>
                  <a:cubicBezTo>
                    <a:pt x="1467" y="3632"/>
                    <a:pt x="1174" y="3632"/>
                    <a:pt x="895" y="3632"/>
                  </a:cubicBezTo>
                  <a:cubicBezTo>
                    <a:pt x="839" y="3632"/>
                    <a:pt x="791" y="3621"/>
                    <a:pt x="733" y="3607"/>
                  </a:cubicBezTo>
                  <a:cubicBezTo>
                    <a:pt x="1039" y="3462"/>
                    <a:pt x="1349" y="3388"/>
                    <a:pt x="1662" y="3388"/>
                  </a:cubicBezTo>
                  <a:close/>
                  <a:moveTo>
                    <a:pt x="791" y="2154"/>
                  </a:moveTo>
                  <a:cubicBezTo>
                    <a:pt x="803" y="2224"/>
                    <a:pt x="803" y="2294"/>
                    <a:pt x="814" y="2364"/>
                  </a:cubicBezTo>
                  <a:cubicBezTo>
                    <a:pt x="839" y="2805"/>
                    <a:pt x="722" y="3213"/>
                    <a:pt x="534" y="3607"/>
                  </a:cubicBezTo>
                  <a:cubicBezTo>
                    <a:pt x="501" y="3691"/>
                    <a:pt x="442" y="3736"/>
                    <a:pt x="336" y="3794"/>
                  </a:cubicBezTo>
                  <a:cubicBezTo>
                    <a:pt x="280" y="3562"/>
                    <a:pt x="604" y="2350"/>
                    <a:pt x="791" y="2154"/>
                  </a:cubicBezTo>
                  <a:close/>
                  <a:moveTo>
                    <a:pt x="722" y="2188"/>
                  </a:moveTo>
                  <a:lnTo>
                    <a:pt x="722" y="2188"/>
                  </a:lnTo>
                  <a:cubicBezTo>
                    <a:pt x="465" y="2699"/>
                    <a:pt x="314" y="3247"/>
                    <a:pt x="291" y="3831"/>
                  </a:cubicBezTo>
                  <a:cubicBezTo>
                    <a:pt x="244" y="3747"/>
                    <a:pt x="233" y="3283"/>
                    <a:pt x="336" y="2967"/>
                  </a:cubicBezTo>
                  <a:cubicBezTo>
                    <a:pt x="420" y="2677"/>
                    <a:pt x="512" y="2409"/>
                    <a:pt x="722" y="2188"/>
                  </a:cubicBezTo>
                  <a:close/>
                  <a:moveTo>
                    <a:pt x="2258" y="3621"/>
                  </a:moveTo>
                  <a:lnTo>
                    <a:pt x="2258" y="3621"/>
                  </a:lnTo>
                  <a:cubicBezTo>
                    <a:pt x="2236" y="3632"/>
                    <a:pt x="2222" y="3632"/>
                    <a:pt x="2211" y="3643"/>
                  </a:cubicBezTo>
                  <a:cubicBezTo>
                    <a:pt x="1956" y="3761"/>
                    <a:pt x="1688" y="3817"/>
                    <a:pt x="1409" y="3831"/>
                  </a:cubicBezTo>
                  <a:cubicBezTo>
                    <a:pt x="1359" y="3834"/>
                    <a:pt x="1308" y="3836"/>
                    <a:pt x="1259" y="3836"/>
                  </a:cubicBezTo>
                  <a:cubicBezTo>
                    <a:pt x="1135" y="3836"/>
                    <a:pt x="1013" y="3822"/>
                    <a:pt x="895" y="3772"/>
                  </a:cubicBezTo>
                  <a:cubicBezTo>
                    <a:pt x="814" y="3736"/>
                    <a:pt x="744" y="3691"/>
                    <a:pt x="663" y="3643"/>
                  </a:cubicBezTo>
                  <a:lnTo>
                    <a:pt x="663" y="3643"/>
                  </a:lnTo>
                  <a:cubicBezTo>
                    <a:pt x="920" y="3660"/>
                    <a:pt x="1174" y="3671"/>
                    <a:pt x="1428" y="3671"/>
                  </a:cubicBezTo>
                  <a:cubicBezTo>
                    <a:pt x="1703" y="3671"/>
                    <a:pt x="1979" y="3657"/>
                    <a:pt x="2258" y="3621"/>
                  </a:cubicBezTo>
                  <a:close/>
                  <a:moveTo>
                    <a:pt x="2618" y="1"/>
                  </a:moveTo>
                  <a:cubicBezTo>
                    <a:pt x="2596" y="1"/>
                    <a:pt x="2585" y="12"/>
                    <a:pt x="2571" y="23"/>
                  </a:cubicBezTo>
                  <a:cubicBezTo>
                    <a:pt x="2560" y="34"/>
                    <a:pt x="2560" y="59"/>
                    <a:pt x="2549" y="70"/>
                  </a:cubicBezTo>
                  <a:cubicBezTo>
                    <a:pt x="2501" y="221"/>
                    <a:pt x="2445" y="383"/>
                    <a:pt x="2420" y="548"/>
                  </a:cubicBezTo>
                  <a:cubicBezTo>
                    <a:pt x="2387" y="802"/>
                    <a:pt x="2409" y="1059"/>
                    <a:pt x="2490" y="1316"/>
                  </a:cubicBezTo>
                  <a:cubicBezTo>
                    <a:pt x="2501" y="1372"/>
                    <a:pt x="2537" y="1420"/>
                    <a:pt x="2571" y="1490"/>
                  </a:cubicBezTo>
                  <a:cubicBezTo>
                    <a:pt x="2490" y="1607"/>
                    <a:pt x="2398" y="1758"/>
                    <a:pt x="2306" y="1897"/>
                  </a:cubicBezTo>
                  <a:cubicBezTo>
                    <a:pt x="2292" y="1861"/>
                    <a:pt x="2292" y="1850"/>
                    <a:pt x="2292" y="1828"/>
                  </a:cubicBezTo>
                  <a:cubicBezTo>
                    <a:pt x="2306" y="1652"/>
                    <a:pt x="2328" y="1478"/>
                    <a:pt x="2317" y="1302"/>
                  </a:cubicBezTo>
                  <a:cubicBezTo>
                    <a:pt x="2306" y="1107"/>
                    <a:pt x="2269" y="908"/>
                    <a:pt x="2247" y="710"/>
                  </a:cubicBezTo>
                  <a:cubicBezTo>
                    <a:pt x="2247" y="674"/>
                    <a:pt x="2222" y="629"/>
                    <a:pt x="2199" y="629"/>
                  </a:cubicBezTo>
                  <a:cubicBezTo>
                    <a:pt x="2194" y="628"/>
                    <a:pt x="2190" y="627"/>
                    <a:pt x="2186" y="627"/>
                  </a:cubicBezTo>
                  <a:cubicBezTo>
                    <a:pt x="2152" y="627"/>
                    <a:pt x="2150" y="667"/>
                    <a:pt x="2130" y="699"/>
                  </a:cubicBezTo>
                  <a:cubicBezTo>
                    <a:pt x="2060" y="883"/>
                    <a:pt x="2012" y="1071"/>
                    <a:pt x="1990" y="1258"/>
                  </a:cubicBezTo>
                  <a:cubicBezTo>
                    <a:pt x="1942" y="1559"/>
                    <a:pt x="1979" y="1850"/>
                    <a:pt x="2096" y="2129"/>
                  </a:cubicBezTo>
                  <a:cubicBezTo>
                    <a:pt x="2107" y="2154"/>
                    <a:pt x="2107" y="2177"/>
                    <a:pt x="2082" y="2199"/>
                  </a:cubicBezTo>
                  <a:cubicBezTo>
                    <a:pt x="1968" y="2339"/>
                    <a:pt x="1850" y="2467"/>
                    <a:pt x="1733" y="2607"/>
                  </a:cubicBezTo>
                  <a:cubicBezTo>
                    <a:pt x="1652" y="2688"/>
                    <a:pt x="1571" y="2769"/>
                    <a:pt x="1501" y="2853"/>
                  </a:cubicBezTo>
                  <a:lnTo>
                    <a:pt x="1490" y="2839"/>
                  </a:lnTo>
                  <a:cubicBezTo>
                    <a:pt x="1501" y="2805"/>
                    <a:pt x="1523" y="2758"/>
                    <a:pt x="1549" y="2713"/>
                  </a:cubicBezTo>
                  <a:cubicBezTo>
                    <a:pt x="1652" y="2409"/>
                    <a:pt x="1747" y="2107"/>
                    <a:pt x="1780" y="1780"/>
                  </a:cubicBezTo>
                  <a:cubicBezTo>
                    <a:pt x="1792" y="1640"/>
                    <a:pt x="1803" y="1490"/>
                    <a:pt x="1803" y="1350"/>
                  </a:cubicBezTo>
                  <a:cubicBezTo>
                    <a:pt x="1803" y="1305"/>
                    <a:pt x="1779" y="1279"/>
                    <a:pt x="1747" y="1279"/>
                  </a:cubicBezTo>
                  <a:cubicBezTo>
                    <a:pt x="1729" y="1279"/>
                    <a:pt x="1709" y="1287"/>
                    <a:pt x="1688" y="1302"/>
                  </a:cubicBezTo>
                  <a:cubicBezTo>
                    <a:pt x="1630" y="1350"/>
                    <a:pt x="1560" y="1409"/>
                    <a:pt x="1512" y="1478"/>
                  </a:cubicBezTo>
                  <a:cubicBezTo>
                    <a:pt x="1303" y="1747"/>
                    <a:pt x="1174" y="2059"/>
                    <a:pt x="1141" y="2397"/>
                  </a:cubicBezTo>
                  <a:cubicBezTo>
                    <a:pt x="1118" y="2643"/>
                    <a:pt x="1104" y="2898"/>
                    <a:pt x="1129" y="3143"/>
                  </a:cubicBezTo>
                  <a:cubicBezTo>
                    <a:pt x="1141" y="3177"/>
                    <a:pt x="1129" y="3202"/>
                    <a:pt x="1093" y="3224"/>
                  </a:cubicBezTo>
                  <a:cubicBezTo>
                    <a:pt x="942" y="3342"/>
                    <a:pt x="791" y="3467"/>
                    <a:pt x="641" y="3585"/>
                  </a:cubicBezTo>
                  <a:cubicBezTo>
                    <a:pt x="629" y="3596"/>
                    <a:pt x="615" y="3596"/>
                    <a:pt x="604" y="3607"/>
                  </a:cubicBezTo>
                  <a:cubicBezTo>
                    <a:pt x="604" y="3585"/>
                    <a:pt x="604" y="3574"/>
                    <a:pt x="615" y="3551"/>
                  </a:cubicBezTo>
                  <a:cubicBezTo>
                    <a:pt x="769" y="3202"/>
                    <a:pt x="884" y="2853"/>
                    <a:pt x="861" y="2467"/>
                  </a:cubicBezTo>
                  <a:cubicBezTo>
                    <a:pt x="861" y="2350"/>
                    <a:pt x="850" y="2247"/>
                    <a:pt x="825" y="2129"/>
                  </a:cubicBezTo>
                  <a:cubicBezTo>
                    <a:pt x="818" y="2095"/>
                    <a:pt x="801" y="2077"/>
                    <a:pt x="778" y="2077"/>
                  </a:cubicBezTo>
                  <a:cubicBezTo>
                    <a:pt x="761" y="2077"/>
                    <a:pt x="742" y="2087"/>
                    <a:pt x="722" y="2107"/>
                  </a:cubicBezTo>
                  <a:cubicBezTo>
                    <a:pt x="710" y="2118"/>
                    <a:pt x="699" y="2129"/>
                    <a:pt x="685" y="2140"/>
                  </a:cubicBezTo>
                  <a:cubicBezTo>
                    <a:pt x="604" y="2258"/>
                    <a:pt x="512" y="2364"/>
                    <a:pt x="453" y="2490"/>
                  </a:cubicBezTo>
                  <a:cubicBezTo>
                    <a:pt x="255" y="2909"/>
                    <a:pt x="163" y="3364"/>
                    <a:pt x="222" y="3831"/>
                  </a:cubicBezTo>
                  <a:cubicBezTo>
                    <a:pt x="233" y="3864"/>
                    <a:pt x="222" y="3875"/>
                    <a:pt x="196" y="3900"/>
                  </a:cubicBezTo>
                  <a:cubicBezTo>
                    <a:pt x="152" y="3923"/>
                    <a:pt x="104" y="3956"/>
                    <a:pt x="57" y="3993"/>
                  </a:cubicBezTo>
                  <a:cubicBezTo>
                    <a:pt x="34" y="4004"/>
                    <a:pt x="23" y="4026"/>
                    <a:pt x="1" y="4040"/>
                  </a:cubicBezTo>
                  <a:cubicBezTo>
                    <a:pt x="12" y="4051"/>
                    <a:pt x="12" y="4051"/>
                    <a:pt x="12" y="4063"/>
                  </a:cubicBezTo>
                  <a:cubicBezTo>
                    <a:pt x="46" y="4051"/>
                    <a:pt x="71" y="4040"/>
                    <a:pt x="93" y="4015"/>
                  </a:cubicBezTo>
                  <a:cubicBezTo>
                    <a:pt x="255" y="3912"/>
                    <a:pt x="420" y="3806"/>
                    <a:pt x="571" y="3702"/>
                  </a:cubicBezTo>
                  <a:cubicBezTo>
                    <a:pt x="591" y="3687"/>
                    <a:pt x="608" y="3677"/>
                    <a:pt x="626" y="3677"/>
                  </a:cubicBezTo>
                  <a:cubicBezTo>
                    <a:pt x="638" y="3677"/>
                    <a:pt x="650" y="3681"/>
                    <a:pt x="663" y="3691"/>
                  </a:cubicBezTo>
                  <a:cubicBezTo>
                    <a:pt x="814" y="3817"/>
                    <a:pt x="1001" y="3875"/>
                    <a:pt x="1199" y="3887"/>
                  </a:cubicBezTo>
                  <a:cubicBezTo>
                    <a:pt x="1239" y="3889"/>
                    <a:pt x="1277" y="3890"/>
                    <a:pt x="1316" y="3890"/>
                  </a:cubicBezTo>
                  <a:cubicBezTo>
                    <a:pt x="1483" y="3890"/>
                    <a:pt x="1642" y="3867"/>
                    <a:pt x="1792" y="3831"/>
                  </a:cubicBezTo>
                  <a:cubicBezTo>
                    <a:pt x="1979" y="3794"/>
                    <a:pt x="2152" y="3736"/>
                    <a:pt x="2317" y="3643"/>
                  </a:cubicBezTo>
                  <a:cubicBezTo>
                    <a:pt x="2350" y="3621"/>
                    <a:pt x="2387" y="3585"/>
                    <a:pt x="2409" y="3551"/>
                  </a:cubicBezTo>
                  <a:cubicBezTo>
                    <a:pt x="2445" y="3504"/>
                    <a:pt x="2431" y="3467"/>
                    <a:pt x="2375" y="3456"/>
                  </a:cubicBezTo>
                  <a:cubicBezTo>
                    <a:pt x="2211" y="3423"/>
                    <a:pt x="2049" y="3364"/>
                    <a:pt x="1887" y="3353"/>
                  </a:cubicBezTo>
                  <a:cubicBezTo>
                    <a:pt x="1812" y="3345"/>
                    <a:pt x="1738" y="3341"/>
                    <a:pt x="1664" y="3341"/>
                  </a:cubicBezTo>
                  <a:cubicBezTo>
                    <a:pt x="1404" y="3341"/>
                    <a:pt x="1149" y="3390"/>
                    <a:pt x="895" y="3481"/>
                  </a:cubicBezTo>
                  <a:cubicBezTo>
                    <a:pt x="884" y="3481"/>
                    <a:pt x="872" y="3493"/>
                    <a:pt x="861" y="3493"/>
                  </a:cubicBezTo>
                  <a:lnTo>
                    <a:pt x="861" y="3481"/>
                  </a:lnTo>
                  <a:cubicBezTo>
                    <a:pt x="872" y="3481"/>
                    <a:pt x="872" y="3467"/>
                    <a:pt x="884" y="3467"/>
                  </a:cubicBezTo>
                  <a:cubicBezTo>
                    <a:pt x="1141" y="3272"/>
                    <a:pt x="1373" y="3048"/>
                    <a:pt x="1593" y="2817"/>
                  </a:cubicBezTo>
                  <a:cubicBezTo>
                    <a:pt x="1639" y="2763"/>
                    <a:pt x="1680" y="2740"/>
                    <a:pt x="1733" y="2740"/>
                  </a:cubicBezTo>
                  <a:cubicBezTo>
                    <a:pt x="1761" y="2740"/>
                    <a:pt x="1792" y="2746"/>
                    <a:pt x="1828" y="2758"/>
                  </a:cubicBezTo>
                  <a:cubicBezTo>
                    <a:pt x="2049" y="2853"/>
                    <a:pt x="2292" y="2898"/>
                    <a:pt x="2549" y="2898"/>
                  </a:cubicBezTo>
                  <a:cubicBezTo>
                    <a:pt x="2758" y="2898"/>
                    <a:pt x="2957" y="2875"/>
                    <a:pt x="3155" y="2805"/>
                  </a:cubicBezTo>
                  <a:cubicBezTo>
                    <a:pt x="3225" y="2783"/>
                    <a:pt x="3295" y="2747"/>
                    <a:pt x="3353" y="2699"/>
                  </a:cubicBezTo>
                  <a:cubicBezTo>
                    <a:pt x="3423" y="2643"/>
                    <a:pt x="3409" y="2573"/>
                    <a:pt x="3317" y="2548"/>
                  </a:cubicBezTo>
                  <a:cubicBezTo>
                    <a:pt x="3225" y="2526"/>
                    <a:pt x="3130" y="2490"/>
                    <a:pt x="3026" y="2479"/>
                  </a:cubicBezTo>
                  <a:cubicBezTo>
                    <a:pt x="2920" y="2471"/>
                    <a:pt x="2806" y="2463"/>
                    <a:pt x="2695" y="2463"/>
                  </a:cubicBezTo>
                  <a:cubicBezTo>
                    <a:pt x="2649" y="2463"/>
                    <a:pt x="2604" y="2464"/>
                    <a:pt x="2560" y="2467"/>
                  </a:cubicBezTo>
                  <a:cubicBezTo>
                    <a:pt x="2317" y="2467"/>
                    <a:pt x="2071" y="2504"/>
                    <a:pt x="1839" y="2596"/>
                  </a:cubicBezTo>
                  <a:cubicBezTo>
                    <a:pt x="1828" y="2607"/>
                    <a:pt x="1817" y="2607"/>
                    <a:pt x="1780" y="2618"/>
                  </a:cubicBezTo>
                  <a:cubicBezTo>
                    <a:pt x="1803" y="2596"/>
                    <a:pt x="1817" y="2585"/>
                    <a:pt x="1828" y="2573"/>
                  </a:cubicBezTo>
                  <a:cubicBezTo>
                    <a:pt x="2026" y="2364"/>
                    <a:pt x="2199" y="2140"/>
                    <a:pt x="2350" y="1897"/>
                  </a:cubicBezTo>
                  <a:cubicBezTo>
                    <a:pt x="2387" y="1828"/>
                    <a:pt x="2431" y="1828"/>
                    <a:pt x="2490" y="1828"/>
                  </a:cubicBezTo>
                  <a:cubicBezTo>
                    <a:pt x="2594" y="1838"/>
                    <a:pt x="2698" y="1843"/>
                    <a:pt x="2801" y="1843"/>
                  </a:cubicBezTo>
                  <a:cubicBezTo>
                    <a:pt x="3036" y="1843"/>
                    <a:pt x="3270" y="1817"/>
                    <a:pt x="3504" y="1769"/>
                  </a:cubicBezTo>
                  <a:cubicBezTo>
                    <a:pt x="3666" y="1735"/>
                    <a:pt x="3842" y="1688"/>
                    <a:pt x="3993" y="1607"/>
                  </a:cubicBezTo>
                  <a:cubicBezTo>
                    <a:pt x="4026" y="1596"/>
                    <a:pt x="4074" y="1582"/>
                    <a:pt x="4063" y="1537"/>
                  </a:cubicBezTo>
                  <a:cubicBezTo>
                    <a:pt x="4063" y="1490"/>
                    <a:pt x="4015" y="1478"/>
                    <a:pt x="3982" y="1478"/>
                  </a:cubicBezTo>
                  <a:cubicBezTo>
                    <a:pt x="3785" y="1443"/>
                    <a:pt x="3594" y="1422"/>
                    <a:pt x="3400" y="1422"/>
                  </a:cubicBezTo>
                  <a:cubicBezTo>
                    <a:pt x="3330" y="1422"/>
                    <a:pt x="3260" y="1425"/>
                    <a:pt x="3188" y="1431"/>
                  </a:cubicBezTo>
                  <a:cubicBezTo>
                    <a:pt x="2957" y="1467"/>
                    <a:pt x="2736" y="1512"/>
                    <a:pt x="2537" y="1640"/>
                  </a:cubicBezTo>
                  <a:cubicBezTo>
                    <a:pt x="2537" y="1652"/>
                    <a:pt x="2526" y="1652"/>
                    <a:pt x="2515" y="1652"/>
                  </a:cubicBezTo>
                  <a:cubicBezTo>
                    <a:pt x="2596" y="1526"/>
                    <a:pt x="2666" y="1409"/>
                    <a:pt x="2747" y="1280"/>
                  </a:cubicBezTo>
                  <a:cubicBezTo>
                    <a:pt x="2747" y="1269"/>
                    <a:pt x="2758" y="1269"/>
                    <a:pt x="2769" y="1269"/>
                  </a:cubicBezTo>
                  <a:cubicBezTo>
                    <a:pt x="2850" y="1258"/>
                    <a:pt x="2934" y="1247"/>
                    <a:pt x="3004" y="1247"/>
                  </a:cubicBezTo>
                  <a:cubicBezTo>
                    <a:pt x="3364" y="1210"/>
                    <a:pt x="3702" y="1093"/>
                    <a:pt x="4026" y="931"/>
                  </a:cubicBezTo>
                  <a:cubicBezTo>
                    <a:pt x="4052" y="908"/>
                    <a:pt x="4096" y="897"/>
                    <a:pt x="4085" y="850"/>
                  </a:cubicBezTo>
                  <a:cubicBezTo>
                    <a:pt x="4074" y="827"/>
                    <a:pt x="4026" y="813"/>
                    <a:pt x="3993" y="813"/>
                  </a:cubicBezTo>
                  <a:cubicBezTo>
                    <a:pt x="3887" y="813"/>
                    <a:pt x="3783" y="813"/>
                    <a:pt x="3677" y="827"/>
                  </a:cubicBezTo>
                  <a:cubicBezTo>
                    <a:pt x="3445" y="850"/>
                    <a:pt x="3225" y="897"/>
                    <a:pt x="3004" y="989"/>
                  </a:cubicBezTo>
                  <a:cubicBezTo>
                    <a:pt x="2898" y="1048"/>
                    <a:pt x="2806" y="1107"/>
                    <a:pt x="2747" y="1210"/>
                  </a:cubicBezTo>
                  <a:cubicBezTo>
                    <a:pt x="2725" y="1247"/>
                    <a:pt x="2699" y="1269"/>
                    <a:pt x="2688" y="1302"/>
                  </a:cubicBezTo>
                  <a:cubicBezTo>
                    <a:pt x="2677" y="1291"/>
                    <a:pt x="2677" y="1280"/>
                    <a:pt x="2677" y="1269"/>
                  </a:cubicBezTo>
                  <a:cubicBezTo>
                    <a:pt x="2688" y="1152"/>
                    <a:pt x="2711" y="1048"/>
                    <a:pt x="2711" y="931"/>
                  </a:cubicBezTo>
                  <a:cubicBezTo>
                    <a:pt x="2736" y="710"/>
                    <a:pt x="2725" y="478"/>
                    <a:pt x="2677" y="255"/>
                  </a:cubicBezTo>
                  <a:cubicBezTo>
                    <a:pt x="2666" y="185"/>
                    <a:pt x="2655" y="104"/>
                    <a:pt x="2641" y="34"/>
                  </a:cubicBezTo>
                  <a:cubicBezTo>
                    <a:pt x="2641" y="23"/>
                    <a:pt x="2618" y="1"/>
                    <a:pt x="26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2" name="Google Shape;4572;p49"/>
          <p:cNvGrpSpPr/>
          <p:nvPr/>
        </p:nvGrpSpPr>
        <p:grpSpPr>
          <a:xfrm>
            <a:off x="7709170" y="1210542"/>
            <a:ext cx="1003879" cy="711514"/>
            <a:chOff x="3333889" y="1234536"/>
            <a:chExt cx="598937" cy="424506"/>
          </a:xfrm>
        </p:grpSpPr>
        <p:sp>
          <p:nvSpPr>
            <p:cNvPr id="4573" name="Google Shape;4573;p49"/>
            <p:cNvSpPr/>
            <p:nvPr/>
          </p:nvSpPr>
          <p:spPr>
            <a:xfrm>
              <a:off x="3333889" y="1234536"/>
              <a:ext cx="598937" cy="424506"/>
            </a:xfrm>
            <a:custGeom>
              <a:avLst/>
              <a:gdLst/>
              <a:ahLst/>
              <a:cxnLst/>
              <a:rect l="l" t="t" r="r" b="b"/>
              <a:pathLst>
                <a:path w="7918" h="5612" extrusionOk="0">
                  <a:moveTo>
                    <a:pt x="7417" y="1"/>
                  </a:moveTo>
                  <a:cubicBezTo>
                    <a:pt x="7354" y="1"/>
                    <a:pt x="7290" y="16"/>
                    <a:pt x="7231" y="49"/>
                  </a:cubicBezTo>
                  <a:lnTo>
                    <a:pt x="7194" y="72"/>
                  </a:lnTo>
                  <a:cubicBezTo>
                    <a:pt x="7113" y="119"/>
                    <a:pt x="7043" y="153"/>
                    <a:pt x="6973" y="189"/>
                  </a:cubicBezTo>
                  <a:cubicBezTo>
                    <a:pt x="6367" y="454"/>
                    <a:pt x="5823" y="840"/>
                    <a:pt x="5356" y="1329"/>
                  </a:cubicBezTo>
                  <a:cubicBezTo>
                    <a:pt x="5099" y="1597"/>
                    <a:pt x="4926" y="1910"/>
                    <a:pt x="4761" y="2200"/>
                  </a:cubicBezTo>
                  <a:cubicBezTo>
                    <a:pt x="4635" y="2446"/>
                    <a:pt x="4518" y="2678"/>
                    <a:pt x="4401" y="2924"/>
                  </a:cubicBezTo>
                  <a:cubicBezTo>
                    <a:pt x="4356" y="3027"/>
                    <a:pt x="4297" y="3133"/>
                    <a:pt x="4250" y="3226"/>
                  </a:cubicBezTo>
                  <a:lnTo>
                    <a:pt x="4227" y="3262"/>
                  </a:lnTo>
                  <a:cubicBezTo>
                    <a:pt x="4227" y="3273"/>
                    <a:pt x="4216" y="3284"/>
                    <a:pt x="4216" y="3295"/>
                  </a:cubicBezTo>
                  <a:cubicBezTo>
                    <a:pt x="4202" y="3273"/>
                    <a:pt x="4180" y="3262"/>
                    <a:pt x="4157" y="3248"/>
                  </a:cubicBezTo>
                  <a:lnTo>
                    <a:pt x="4132" y="3226"/>
                  </a:lnTo>
                  <a:cubicBezTo>
                    <a:pt x="4110" y="3192"/>
                    <a:pt x="4076" y="3167"/>
                    <a:pt x="4040" y="3133"/>
                  </a:cubicBezTo>
                  <a:cubicBezTo>
                    <a:pt x="4029" y="3108"/>
                    <a:pt x="4007" y="3086"/>
                    <a:pt x="3993" y="3075"/>
                  </a:cubicBezTo>
                  <a:cubicBezTo>
                    <a:pt x="3889" y="2983"/>
                    <a:pt x="3772" y="2913"/>
                    <a:pt x="3643" y="2865"/>
                  </a:cubicBezTo>
                  <a:cubicBezTo>
                    <a:pt x="3632" y="2818"/>
                    <a:pt x="3621" y="2773"/>
                    <a:pt x="3599" y="2726"/>
                  </a:cubicBezTo>
                  <a:cubicBezTo>
                    <a:pt x="3669" y="2633"/>
                    <a:pt x="3727" y="2538"/>
                    <a:pt x="3761" y="2410"/>
                  </a:cubicBezTo>
                  <a:cubicBezTo>
                    <a:pt x="3878" y="2016"/>
                    <a:pt x="3761" y="1678"/>
                    <a:pt x="3434" y="1446"/>
                  </a:cubicBezTo>
                  <a:cubicBezTo>
                    <a:pt x="3252" y="1316"/>
                    <a:pt x="3036" y="1247"/>
                    <a:pt x="2820" y="1247"/>
                  </a:cubicBezTo>
                  <a:cubicBezTo>
                    <a:pt x="2804" y="1247"/>
                    <a:pt x="2788" y="1247"/>
                    <a:pt x="2772" y="1248"/>
                  </a:cubicBezTo>
                  <a:cubicBezTo>
                    <a:pt x="2540" y="1259"/>
                    <a:pt x="2330" y="1387"/>
                    <a:pt x="2202" y="1561"/>
                  </a:cubicBezTo>
                  <a:cubicBezTo>
                    <a:pt x="2224" y="1480"/>
                    <a:pt x="2235" y="1410"/>
                    <a:pt x="2235" y="1340"/>
                  </a:cubicBezTo>
                  <a:cubicBezTo>
                    <a:pt x="2224" y="1142"/>
                    <a:pt x="2154" y="957"/>
                    <a:pt x="2015" y="803"/>
                  </a:cubicBezTo>
                  <a:cubicBezTo>
                    <a:pt x="1894" y="673"/>
                    <a:pt x="1737" y="603"/>
                    <a:pt x="1547" y="603"/>
                  </a:cubicBezTo>
                  <a:cubicBezTo>
                    <a:pt x="1517" y="603"/>
                    <a:pt x="1487" y="605"/>
                    <a:pt x="1456" y="608"/>
                  </a:cubicBezTo>
                  <a:cubicBezTo>
                    <a:pt x="1312" y="384"/>
                    <a:pt x="1081" y="269"/>
                    <a:pt x="807" y="269"/>
                  </a:cubicBezTo>
                  <a:cubicBezTo>
                    <a:pt x="795" y="269"/>
                    <a:pt x="782" y="269"/>
                    <a:pt x="769" y="270"/>
                  </a:cubicBezTo>
                  <a:cubicBezTo>
                    <a:pt x="456" y="281"/>
                    <a:pt x="210" y="454"/>
                    <a:pt x="70" y="748"/>
                  </a:cubicBezTo>
                  <a:cubicBezTo>
                    <a:pt x="1" y="910"/>
                    <a:pt x="48" y="1038"/>
                    <a:pt x="70" y="1097"/>
                  </a:cubicBezTo>
                  <a:cubicBezTo>
                    <a:pt x="107" y="1153"/>
                    <a:pt x="188" y="1259"/>
                    <a:pt x="361" y="1292"/>
                  </a:cubicBezTo>
                  <a:cubicBezTo>
                    <a:pt x="397" y="1306"/>
                    <a:pt x="420" y="1306"/>
                    <a:pt x="456" y="1318"/>
                  </a:cubicBezTo>
                  <a:lnTo>
                    <a:pt x="501" y="1318"/>
                  </a:lnTo>
                  <a:cubicBezTo>
                    <a:pt x="431" y="1387"/>
                    <a:pt x="408" y="1457"/>
                    <a:pt x="386" y="1516"/>
                  </a:cubicBezTo>
                  <a:cubicBezTo>
                    <a:pt x="386" y="1549"/>
                    <a:pt x="375" y="1586"/>
                    <a:pt x="375" y="1619"/>
                  </a:cubicBezTo>
                  <a:cubicBezTo>
                    <a:pt x="140" y="1795"/>
                    <a:pt x="12" y="2061"/>
                    <a:pt x="37" y="2387"/>
                  </a:cubicBezTo>
                  <a:cubicBezTo>
                    <a:pt x="70" y="2773"/>
                    <a:pt x="291" y="3075"/>
                    <a:pt x="665" y="3214"/>
                  </a:cubicBezTo>
                  <a:cubicBezTo>
                    <a:pt x="735" y="3237"/>
                    <a:pt x="794" y="3248"/>
                    <a:pt x="864" y="3262"/>
                  </a:cubicBezTo>
                  <a:cubicBezTo>
                    <a:pt x="875" y="3446"/>
                    <a:pt x="967" y="3611"/>
                    <a:pt x="1129" y="3714"/>
                  </a:cubicBezTo>
                  <a:cubicBezTo>
                    <a:pt x="1253" y="3803"/>
                    <a:pt x="1428" y="3883"/>
                    <a:pt x="1650" y="3883"/>
                  </a:cubicBezTo>
                  <a:cubicBezTo>
                    <a:pt x="1724" y="3883"/>
                    <a:pt x="1802" y="3874"/>
                    <a:pt x="1886" y="3854"/>
                  </a:cubicBezTo>
                  <a:lnTo>
                    <a:pt x="1886" y="3902"/>
                  </a:lnTo>
                  <a:cubicBezTo>
                    <a:pt x="1864" y="4111"/>
                    <a:pt x="1864" y="4379"/>
                    <a:pt x="1981" y="4645"/>
                  </a:cubicBezTo>
                  <a:cubicBezTo>
                    <a:pt x="2143" y="5041"/>
                    <a:pt x="2423" y="5321"/>
                    <a:pt x="2830" y="5483"/>
                  </a:cubicBezTo>
                  <a:cubicBezTo>
                    <a:pt x="3051" y="5567"/>
                    <a:pt x="3272" y="5611"/>
                    <a:pt x="3493" y="5611"/>
                  </a:cubicBezTo>
                  <a:cubicBezTo>
                    <a:pt x="3540" y="5611"/>
                    <a:pt x="3588" y="5611"/>
                    <a:pt x="3632" y="5600"/>
                  </a:cubicBezTo>
                  <a:cubicBezTo>
                    <a:pt x="3713" y="5600"/>
                    <a:pt x="3797" y="5578"/>
                    <a:pt x="3867" y="5553"/>
                  </a:cubicBezTo>
                  <a:cubicBezTo>
                    <a:pt x="4121" y="5483"/>
                    <a:pt x="4342" y="5343"/>
                    <a:pt x="4518" y="5217"/>
                  </a:cubicBezTo>
                  <a:cubicBezTo>
                    <a:pt x="4739" y="5053"/>
                    <a:pt x="4926" y="4821"/>
                    <a:pt x="5065" y="4505"/>
                  </a:cubicBezTo>
                  <a:cubicBezTo>
                    <a:pt x="5169" y="4273"/>
                    <a:pt x="5275" y="4030"/>
                    <a:pt x="5378" y="3795"/>
                  </a:cubicBezTo>
                  <a:cubicBezTo>
                    <a:pt x="5426" y="3667"/>
                    <a:pt x="5484" y="3552"/>
                    <a:pt x="5529" y="3435"/>
                  </a:cubicBezTo>
                  <a:cubicBezTo>
                    <a:pt x="5823" y="2784"/>
                    <a:pt x="6135" y="2248"/>
                    <a:pt x="6485" y="1806"/>
                  </a:cubicBezTo>
                  <a:cubicBezTo>
                    <a:pt x="6694" y="1549"/>
                    <a:pt x="6951" y="1329"/>
                    <a:pt x="7242" y="1142"/>
                  </a:cubicBezTo>
                  <a:cubicBezTo>
                    <a:pt x="7359" y="1072"/>
                    <a:pt x="7462" y="1027"/>
                    <a:pt x="7569" y="1002"/>
                  </a:cubicBezTo>
                  <a:cubicBezTo>
                    <a:pt x="7694" y="979"/>
                    <a:pt x="7800" y="898"/>
                    <a:pt x="7859" y="792"/>
                  </a:cubicBezTo>
                  <a:cubicBezTo>
                    <a:pt x="7918" y="678"/>
                    <a:pt x="7918" y="549"/>
                    <a:pt x="7859" y="443"/>
                  </a:cubicBezTo>
                  <a:cubicBezTo>
                    <a:pt x="7823" y="340"/>
                    <a:pt x="7764" y="259"/>
                    <a:pt x="7719" y="175"/>
                  </a:cubicBezTo>
                  <a:lnTo>
                    <a:pt x="7708" y="164"/>
                  </a:lnTo>
                  <a:cubicBezTo>
                    <a:pt x="7646" y="58"/>
                    <a:pt x="7535" y="1"/>
                    <a:pt x="7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49"/>
            <p:cNvSpPr/>
            <p:nvPr/>
          </p:nvSpPr>
          <p:spPr>
            <a:xfrm>
              <a:off x="3502111" y="1457370"/>
              <a:ext cx="227230" cy="174885"/>
            </a:xfrm>
            <a:custGeom>
              <a:avLst/>
              <a:gdLst/>
              <a:ahLst/>
              <a:cxnLst/>
              <a:rect l="l" t="t" r="r" b="b"/>
              <a:pathLst>
                <a:path w="3004" h="2312" extrusionOk="0">
                  <a:moveTo>
                    <a:pt x="2702" y="595"/>
                  </a:moveTo>
                  <a:cubicBezTo>
                    <a:pt x="2713" y="595"/>
                    <a:pt x="2713" y="606"/>
                    <a:pt x="2724" y="606"/>
                  </a:cubicBezTo>
                  <a:cubicBezTo>
                    <a:pt x="2713" y="640"/>
                    <a:pt x="2702" y="687"/>
                    <a:pt x="2691" y="735"/>
                  </a:cubicBezTo>
                  <a:cubicBezTo>
                    <a:pt x="2654" y="687"/>
                    <a:pt x="2665" y="629"/>
                    <a:pt x="2702" y="595"/>
                  </a:cubicBezTo>
                  <a:close/>
                  <a:moveTo>
                    <a:pt x="1676" y="827"/>
                  </a:moveTo>
                  <a:cubicBezTo>
                    <a:pt x="1697" y="827"/>
                    <a:pt x="1718" y="830"/>
                    <a:pt x="1735" y="838"/>
                  </a:cubicBezTo>
                  <a:cubicBezTo>
                    <a:pt x="1712" y="861"/>
                    <a:pt x="1676" y="874"/>
                    <a:pt x="1641" y="874"/>
                  </a:cubicBezTo>
                  <a:cubicBezTo>
                    <a:pt x="1620" y="874"/>
                    <a:pt x="1601" y="870"/>
                    <a:pt x="1584" y="861"/>
                  </a:cubicBezTo>
                  <a:cubicBezTo>
                    <a:pt x="1599" y="839"/>
                    <a:pt x="1638" y="827"/>
                    <a:pt x="1676" y="827"/>
                  </a:cubicBezTo>
                  <a:close/>
                  <a:moveTo>
                    <a:pt x="2643" y="816"/>
                  </a:moveTo>
                  <a:cubicBezTo>
                    <a:pt x="2625" y="864"/>
                    <a:pt x="2565" y="903"/>
                    <a:pt x="2519" y="903"/>
                  </a:cubicBezTo>
                  <a:cubicBezTo>
                    <a:pt x="2510" y="903"/>
                    <a:pt x="2500" y="901"/>
                    <a:pt x="2492" y="897"/>
                  </a:cubicBezTo>
                  <a:cubicBezTo>
                    <a:pt x="2537" y="875"/>
                    <a:pt x="2584" y="838"/>
                    <a:pt x="2643" y="816"/>
                  </a:cubicBezTo>
                  <a:close/>
                  <a:moveTo>
                    <a:pt x="1864" y="849"/>
                  </a:moveTo>
                  <a:lnTo>
                    <a:pt x="1875" y="861"/>
                  </a:lnTo>
                  <a:cubicBezTo>
                    <a:pt x="1875" y="897"/>
                    <a:pt x="1816" y="944"/>
                    <a:pt x="1757" y="944"/>
                  </a:cubicBezTo>
                  <a:cubicBezTo>
                    <a:pt x="1794" y="908"/>
                    <a:pt x="1816" y="875"/>
                    <a:pt x="1838" y="849"/>
                  </a:cubicBezTo>
                  <a:close/>
                  <a:moveTo>
                    <a:pt x="397" y="908"/>
                  </a:moveTo>
                  <a:cubicBezTo>
                    <a:pt x="360" y="945"/>
                    <a:pt x="280" y="968"/>
                    <a:pt x="213" y="968"/>
                  </a:cubicBezTo>
                  <a:cubicBezTo>
                    <a:pt x="174" y="968"/>
                    <a:pt x="139" y="961"/>
                    <a:pt x="118" y="944"/>
                  </a:cubicBezTo>
                  <a:cubicBezTo>
                    <a:pt x="210" y="931"/>
                    <a:pt x="302" y="919"/>
                    <a:pt x="397" y="908"/>
                  </a:cubicBezTo>
                  <a:close/>
                  <a:moveTo>
                    <a:pt x="1048" y="1629"/>
                  </a:moveTo>
                  <a:cubicBezTo>
                    <a:pt x="1107" y="1699"/>
                    <a:pt x="1176" y="1769"/>
                    <a:pt x="1235" y="1838"/>
                  </a:cubicBezTo>
                  <a:cubicBezTo>
                    <a:pt x="1231" y="1839"/>
                    <a:pt x="1226" y="1839"/>
                    <a:pt x="1222" y="1839"/>
                  </a:cubicBezTo>
                  <a:cubicBezTo>
                    <a:pt x="1129" y="1839"/>
                    <a:pt x="1016" y="1709"/>
                    <a:pt x="1048" y="1629"/>
                  </a:cubicBezTo>
                  <a:close/>
                  <a:moveTo>
                    <a:pt x="1445" y="1688"/>
                  </a:moveTo>
                  <a:cubicBezTo>
                    <a:pt x="1467" y="1724"/>
                    <a:pt x="1433" y="1827"/>
                    <a:pt x="1386" y="1852"/>
                  </a:cubicBezTo>
                  <a:cubicBezTo>
                    <a:pt x="1364" y="1816"/>
                    <a:pt x="1408" y="1713"/>
                    <a:pt x="1445" y="1688"/>
                  </a:cubicBezTo>
                  <a:close/>
                  <a:moveTo>
                    <a:pt x="187" y="1526"/>
                  </a:moveTo>
                  <a:cubicBezTo>
                    <a:pt x="187" y="1537"/>
                    <a:pt x="199" y="1537"/>
                    <a:pt x="199" y="1537"/>
                  </a:cubicBezTo>
                  <a:cubicBezTo>
                    <a:pt x="246" y="1688"/>
                    <a:pt x="327" y="1816"/>
                    <a:pt x="442" y="1897"/>
                  </a:cubicBezTo>
                  <a:cubicBezTo>
                    <a:pt x="456" y="1908"/>
                    <a:pt x="456" y="1922"/>
                    <a:pt x="467" y="1933"/>
                  </a:cubicBezTo>
                  <a:lnTo>
                    <a:pt x="419" y="1933"/>
                  </a:lnTo>
                  <a:cubicBezTo>
                    <a:pt x="291" y="1838"/>
                    <a:pt x="210" y="1724"/>
                    <a:pt x="176" y="1573"/>
                  </a:cubicBezTo>
                  <a:lnTo>
                    <a:pt x="176" y="1537"/>
                  </a:lnTo>
                  <a:lnTo>
                    <a:pt x="187" y="1526"/>
                  </a:lnTo>
                  <a:close/>
                  <a:moveTo>
                    <a:pt x="581" y="2003"/>
                  </a:moveTo>
                  <a:cubicBezTo>
                    <a:pt x="665" y="2062"/>
                    <a:pt x="746" y="2095"/>
                    <a:pt x="838" y="2107"/>
                  </a:cubicBezTo>
                  <a:cubicBezTo>
                    <a:pt x="838" y="2118"/>
                    <a:pt x="850" y="2132"/>
                    <a:pt x="861" y="2143"/>
                  </a:cubicBezTo>
                  <a:cubicBezTo>
                    <a:pt x="838" y="2143"/>
                    <a:pt x="827" y="2154"/>
                    <a:pt x="816" y="2154"/>
                  </a:cubicBezTo>
                  <a:cubicBezTo>
                    <a:pt x="735" y="2143"/>
                    <a:pt x="651" y="2118"/>
                    <a:pt x="595" y="2062"/>
                  </a:cubicBezTo>
                  <a:cubicBezTo>
                    <a:pt x="570" y="2048"/>
                    <a:pt x="570" y="2026"/>
                    <a:pt x="559" y="2003"/>
                  </a:cubicBezTo>
                  <a:close/>
                  <a:moveTo>
                    <a:pt x="2562" y="0"/>
                  </a:moveTo>
                  <a:cubicBezTo>
                    <a:pt x="2551" y="11"/>
                    <a:pt x="2537" y="23"/>
                    <a:pt x="2526" y="48"/>
                  </a:cubicBezTo>
                  <a:cubicBezTo>
                    <a:pt x="2467" y="187"/>
                    <a:pt x="2397" y="327"/>
                    <a:pt x="2341" y="467"/>
                  </a:cubicBezTo>
                  <a:cubicBezTo>
                    <a:pt x="2316" y="489"/>
                    <a:pt x="2305" y="525"/>
                    <a:pt x="2283" y="559"/>
                  </a:cubicBezTo>
                  <a:cubicBezTo>
                    <a:pt x="2227" y="682"/>
                    <a:pt x="2128" y="733"/>
                    <a:pt x="2025" y="733"/>
                  </a:cubicBezTo>
                  <a:cubicBezTo>
                    <a:pt x="1953" y="733"/>
                    <a:pt x="1878" y="708"/>
                    <a:pt x="1816" y="665"/>
                  </a:cubicBezTo>
                  <a:cubicBezTo>
                    <a:pt x="1757" y="629"/>
                    <a:pt x="1713" y="581"/>
                    <a:pt x="1665" y="525"/>
                  </a:cubicBezTo>
                  <a:cubicBezTo>
                    <a:pt x="1584" y="456"/>
                    <a:pt x="1503" y="372"/>
                    <a:pt x="1419" y="291"/>
                  </a:cubicBezTo>
                  <a:cubicBezTo>
                    <a:pt x="1397" y="268"/>
                    <a:pt x="1364" y="268"/>
                    <a:pt x="1338" y="257"/>
                  </a:cubicBezTo>
                  <a:cubicBezTo>
                    <a:pt x="1294" y="361"/>
                    <a:pt x="1210" y="467"/>
                    <a:pt x="1118" y="525"/>
                  </a:cubicBezTo>
                  <a:cubicBezTo>
                    <a:pt x="1014" y="595"/>
                    <a:pt x="908" y="665"/>
                    <a:pt x="805" y="710"/>
                  </a:cubicBezTo>
                  <a:cubicBezTo>
                    <a:pt x="618" y="791"/>
                    <a:pt x="419" y="849"/>
                    <a:pt x="221" y="861"/>
                  </a:cubicBezTo>
                  <a:cubicBezTo>
                    <a:pt x="151" y="861"/>
                    <a:pt x="92" y="849"/>
                    <a:pt x="23" y="849"/>
                  </a:cubicBezTo>
                  <a:cubicBezTo>
                    <a:pt x="11" y="908"/>
                    <a:pt x="0" y="967"/>
                    <a:pt x="0" y="1037"/>
                  </a:cubicBezTo>
                  <a:cubicBezTo>
                    <a:pt x="11" y="1165"/>
                    <a:pt x="11" y="1294"/>
                    <a:pt x="37" y="1419"/>
                  </a:cubicBezTo>
                  <a:cubicBezTo>
                    <a:pt x="129" y="1805"/>
                    <a:pt x="372" y="2048"/>
                    <a:pt x="721" y="2202"/>
                  </a:cubicBezTo>
                  <a:cubicBezTo>
                    <a:pt x="889" y="2275"/>
                    <a:pt x="1057" y="2312"/>
                    <a:pt x="1232" y="2312"/>
                  </a:cubicBezTo>
                  <a:cubicBezTo>
                    <a:pt x="1275" y="2312"/>
                    <a:pt x="1319" y="2309"/>
                    <a:pt x="1364" y="2305"/>
                  </a:cubicBezTo>
                  <a:cubicBezTo>
                    <a:pt x="1433" y="2305"/>
                    <a:pt x="1503" y="2283"/>
                    <a:pt x="1573" y="2257"/>
                  </a:cubicBezTo>
                  <a:cubicBezTo>
                    <a:pt x="2037" y="2095"/>
                    <a:pt x="2364" y="1794"/>
                    <a:pt x="2551" y="1338"/>
                  </a:cubicBezTo>
                  <a:cubicBezTo>
                    <a:pt x="2691" y="989"/>
                    <a:pt x="2841" y="651"/>
                    <a:pt x="2992" y="302"/>
                  </a:cubicBezTo>
                  <a:cubicBezTo>
                    <a:pt x="3003" y="302"/>
                    <a:pt x="3003" y="291"/>
                    <a:pt x="3003" y="280"/>
                  </a:cubicBezTo>
                  <a:cubicBezTo>
                    <a:pt x="2816" y="257"/>
                    <a:pt x="2691" y="129"/>
                    <a:pt x="256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9"/>
            <p:cNvSpPr/>
            <p:nvPr/>
          </p:nvSpPr>
          <p:spPr>
            <a:xfrm>
              <a:off x="3371936" y="1304730"/>
              <a:ext cx="209454" cy="195838"/>
            </a:xfrm>
            <a:custGeom>
              <a:avLst/>
              <a:gdLst/>
              <a:ahLst/>
              <a:cxnLst/>
              <a:rect l="l" t="t" r="r" b="b"/>
              <a:pathLst>
                <a:path w="2769" h="2589" extrusionOk="0">
                  <a:moveTo>
                    <a:pt x="236" y="1"/>
                  </a:moveTo>
                  <a:cubicBezTo>
                    <a:pt x="176" y="1"/>
                    <a:pt x="111" y="18"/>
                    <a:pt x="45" y="29"/>
                  </a:cubicBezTo>
                  <a:lnTo>
                    <a:pt x="45" y="40"/>
                  </a:lnTo>
                  <a:cubicBezTo>
                    <a:pt x="104" y="51"/>
                    <a:pt x="151" y="63"/>
                    <a:pt x="196" y="85"/>
                  </a:cubicBezTo>
                  <a:cubicBezTo>
                    <a:pt x="313" y="121"/>
                    <a:pt x="417" y="180"/>
                    <a:pt x="475" y="295"/>
                  </a:cubicBezTo>
                  <a:cubicBezTo>
                    <a:pt x="534" y="423"/>
                    <a:pt x="512" y="518"/>
                    <a:pt x="372" y="563"/>
                  </a:cubicBezTo>
                  <a:cubicBezTo>
                    <a:pt x="336" y="588"/>
                    <a:pt x="302" y="599"/>
                    <a:pt x="266" y="621"/>
                  </a:cubicBezTo>
                  <a:cubicBezTo>
                    <a:pt x="221" y="658"/>
                    <a:pt x="207" y="702"/>
                    <a:pt x="243" y="750"/>
                  </a:cubicBezTo>
                  <a:cubicBezTo>
                    <a:pt x="302" y="853"/>
                    <a:pt x="291" y="948"/>
                    <a:pt x="207" y="1029"/>
                  </a:cubicBezTo>
                  <a:cubicBezTo>
                    <a:pt x="137" y="1121"/>
                    <a:pt x="81" y="1228"/>
                    <a:pt x="45" y="1342"/>
                  </a:cubicBezTo>
                  <a:cubicBezTo>
                    <a:pt x="0" y="1520"/>
                    <a:pt x="156" y="1707"/>
                    <a:pt x="310" y="1707"/>
                  </a:cubicBezTo>
                  <a:cubicBezTo>
                    <a:pt x="319" y="1707"/>
                    <a:pt x="327" y="1706"/>
                    <a:pt x="336" y="1705"/>
                  </a:cubicBezTo>
                  <a:cubicBezTo>
                    <a:pt x="383" y="1691"/>
                    <a:pt x="417" y="1680"/>
                    <a:pt x="453" y="1658"/>
                  </a:cubicBezTo>
                  <a:cubicBezTo>
                    <a:pt x="486" y="1635"/>
                    <a:pt x="512" y="1610"/>
                    <a:pt x="534" y="1577"/>
                  </a:cubicBezTo>
                  <a:cubicBezTo>
                    <a:pt x="594" y="1522"/>
                    <a:pt x="669" y="1496"/>
                    <a:pt x="744" y="1496"/>
                  </a:cubicBezTo>
                  <a:cubicBezTo>
                    <a:pt x="815" y="1496"/>
                    <a:pt x="885" y="1519"/>
                    <a:pt x="942" y="1566"/>
                  </a:cubicBezTo>
                  <a:cubicBezTo>
                    <a:pt x="1104" y="1691"/>
                    <a:pt x="1140" y="1856"/>
                    <a:pt x="1045" y="2041"/>
                  </a:cubicBezTo>
                  <a:cubicBezTo>
                    <a:pt x="1034" y="2077"/>
                    <a:pt x="1023" y="2099"/>
                    <a:pt x="1012" y="2136"/>
                  </a:cubicBezTo>
                  <a:cubicBezTo>
                    <a:pt x="1001" y="2180"/>
                    <a:pt x="1012" y="2228"/>
                    <a:pt x="1045" y="2264"/>
                  </a:cubicBezTo>
                  <a:cubicBezTo>
                    <a:pt x="1066" y="2277"/>
                    <a:pt x="1087" y="2283"/>
                    <a:pt x="1110" y="2283"/>
                  </a:cubicBezTo>
                  <a:cubicBezTo>
                    <a:pt x="1126" y="2283"/>
                    <a:pt x="1143" y="2280"/>
                    <a:pt x="1163" y="2275"/>
                  </a:cubicBezTo>
                  <a:cubicBezTo>
                    <a:pt x="1232" y="2239"/>
                    <a:pt x="1280" y="2205"/>
                    <a:pt x="1313" y="2136"/>
                  </a:cubicBezTo>
                  <a:cubicBezTo>
                    <a:pt x="1370" y="1988"/>
                    <a:pt x="1485" y="1932"/>
                    <a:pt x="1617" y="1932"/>
                  </a:cubicBezTo>
                  <a:cubicBezTo>
                    <a:pt x="1673" y="1932"/>
                    <a:pt x="1732" y="1942"/>
                    <a:pt x="1791" y="1960"/>
                  </a:cubicBezTo>
                  <a:cubicBezTo>
                    <a:pt x="1902" y="1991"/>
                    <a:pt x="2005" y="2020"/>
                    <a:pt x="2113" y="2020"/>
                  </a:cubicBezTo>
                  <a:cubicBezTo>
                    <a:pt x="2129" y="2020"/>
                    <a:pt x="2146" y="2020"/>
                    <a:pt x="2163" y="2018"/>
                  </a:cubicBezTo>
                  <a:cubicBezTo>
                    <a:pt x="2258" y="2018"/>
                    <a:pt x="2327" y="2066"/>
                    <a:pt x="2372" y="2147"/>
                  </a:cubicBezTo>
                  <a:cubicBezTo>
                    <a:pt x="2420" y="2194"/>
                    <a:pt x="2420" y="2250"/>
                    <a:pt x="2386" y="2309"/>
                  </a:cubicBezTo>
                  <a:cubicBezTo>
                    <a:pt x="2372" y="2345"/>
                    <a:pt x="2350" y="2379"/>
                    <a:pt x="2327" y="2415"/>
                  </a:cubicBezTo>
                  <a:cubicBezTo>
                    <a:pt x="2302" y="2460"/>
                    <a:pt x="2316" y="2496"/>
                    <a:pt x="2350" y="2529"/>
                  </a:cubicBezTo>
                  <a:cubicBezTo>
                    <a:pt x="2386" y="2555"/>
                    <a:pt x="2409" y="2577"/>
                    <a:pt x="2442" y="2588"/>
                  </a:cubicBezTo>
                  <a:lnTo>
                    <a:pt x="2490" y="2588"/>
                  </a:lnTo>
                  <a:cubicBezTo>
                    <a:pt x="2548" y="2555"/>
                    <a:pt x="2607" y="2518"/>
                    <a:pt x="2666" y="2485"/>
                  </a:cubicBezTo>
                  <a:cubicBezTo>
                    <a:pt x="2688" y="2460"/>
                    <a:pt x="2699" y="2448"/>
                    <a:pt x="2721" y="2437"/>
                  </a:cubicBezTo>
                  <a:cubicBezTo>
                    <a:pt x="2769" y="2415"/>
                    <a:pt x="2769" y="2379"/>
                    <a:pt x="2747" y="2345"/>
                  </a:cubicBezTo>
                  <a:cubicBezTo>
                    <a:pt x="2721" y="2309"/>
                    <a:pt x="2699" y="2275"/>
                    <a:pt x="2677" y="2250"/>
                  </a:cubicBezTo>
                  <a:cubicBezTo>
                    <a:pt x="2526" y="2158"/>
                    <a:pt x="2490" y="2007"/>
                    <a:pt x="2512" y="1845"/>
                  </a:cubicBezTo>
                  <a:cubicBezTo>
                    <a:pt x="2512" y="1820"/>
                    <a:pt x="2512" y="1786"/>
                    <a:pt x="2526" y="1761"/>
                  </a:cubicBezTo>
                  <a:cubicBezTo>
                    <a:pt x="2537" y="1669"/>
                    <a:pt x="2571" y="1588"/>
                    <a:pt x="2596" y="1507"/>
                  </a:cubicBezTo>
                  <a:cubicBezTo>
                    <a:pt x="2640" y="1342"/>
                    <a:pt x="2666" y="1180"/>
                    <a:pt x="2582" y="1018"/>
                  </a:cubicBezTo>
                  <a:cubicBezTo>
                    <a:pt x="2582" y="1007"/>
                    <a:pt x="2571" y="993"/>
                    <a:pt x="2559" y="982"/>
                  </a:cubicBezTo>
                  <a:cubicBezTo>
                    <a:pt x="2537" y="937"/>
                    <a:pt x="2501" y="901"/>
                    <a:pt x="2467" y="878"/>
                  </a:cubicBezTo>
                  <a:cubicBezTo>
                    <a:pt x="2437" y="848"/>
                    <a:pt x="2402" y="833"/>
                    <a:pt x="2370" y="833"/>
                  </a:cubicBezTo>
                  <a:cubicBezTo>
                    <a:pt x="2327" y="833"/>
                    <a:pt x="2288" y="859"/>
                    <a:pt x="2269" y="912"/>
                  </a:cubicBezTo>
                  <a:cubicBezTo>
                    <a:pt x="2221" y="982"/>
                    <a:pt x="2199" y="1063"/>
                    <a:pt x="2188" y="1158"/>
                  </a:cubicBezTo>
                  <a:cubicBezTo>
                    <a:pt x="2163" y="1228"/>
                    <a:pt x="2163" y="1309"/>
                    <a:pt x="2151" y="1390"/>
                  </a:cubicBezTo>
                  <a:cubicBezTo>
                    <a:pt x="2140" y="1518"/>
                    <a:pt x="2059" y="1599"/>
                    <a:pt x="1953" y="1658"/>
                  </a:cubicBezTo>
                  <a:cubicBezTo>
                    <a:pt x="1931" y="1669"/>
                    <a:pt x="1905" y="1672"/>
                    <a:pt x="1877" y="1672"/>
                  </a:cubicBezTo>
                  <a:cubicBezTo>
                    <a:pt x="1850" y="1672"/>
                    <a:pt x="1820" y="1669"/>
                    <a:pt x="1791" y="1669"/>
                  </a:cubicBezTo>
                  <a:cubicBezTo>
                    <a:pt x="1774" y="1675"/>
                    <a:pt x="1757" y="1675"/>
                    <a:pt x="1741" y="1675"/>
                  </a:cubicBezTo>
                  <a:cubicBezTo>
                    <a:pt x="1725" y="1675"/>
                    <a:pt x="1710" y="1675"/>
                    <a:pt x="1699" y="1680"/>
                  </a:cubicBezTo>
                  <a:cubicBezTo>
                    <a:pt x="1639" y="1706"/>
                    <a:pt x="1585" y="1719"/>
                    <a:pt x="1537" y="1719"/>
                  </a:cubicBezTo>
                  <a:cubicBezTo>
                    <a:pt x="1433" y="1719"/>
                    <a:pt x="1354" y="1660"/>
                    <a:pt x="1291" y="1540"/>
                  </a:cubicBezTo>
                  <a:cubicBezTo>
                    <a:pt x="1210" y="1390"/>
                    <a:pt x="1012" y="1286"/>
                    <a:pt x="836" y="1272"/>
                  </a:cubicBezTo>
                  <a:cubicBezTo>
                    <a:pt x="813" y="1272"/>
                    <a:pt x="802" y="1272"/>
                    <a:pt x="780" y="1286"/>
                  </a:cubicBezTo>
                  <a:cubicBezTo>
                    <a:pt x="732" y="1286"/>
                    <a:pt x="685" y="1309"/>
                    <a:pt x="640" y="1356"/>
                  </a:cubicBezTo>
                  <a:cubicBezTo>
                    <a:pt x="582" y="1419"/>
                    <a:pt x="529" y="1452"/>
                    <a:pt x="476" y="1452"/>
                  </a:cubicBezTo>
                  <a:cubicBezTo>
                    <a:pt x="442" y="1452"/>
                    <a:pt x="408" y="1439"/>
                    <a:pt x="372" y="1412"/>
                  </a:cubicBezTo>
                  <a:cubicBezTo>
                    <a:pt x="266" y="1342"/>
                    <a:pt x="243" y="1216"/>
                    <a:pt x="302" y="1110"/>
                  </a:cubicBezTo>
                  <a:cubicBezTo>
                    <a:pt x="347" y="1018"/>
                    <a:pt x="431" y="948"/>
                    <a:pt x="523" y="901"/>
                  </a:cubicBezTo>
                  <a:cubicBezTo>
                    <a:pt x="604" y="853"/>
                    <a:pt x="685" y="809"/>
                    <a:pt x="766" y="761"/>
                  </a:cubicBezTo>
                  <a:cubicBezTo>
                    <a:pt x="850" y="728"/>
                    <a:pt x="894" y="658"/>
                    <a:pt x="906" y="574"/>
                  </a:cubicBezTo>
                  <a:cubicBezTo>
                    <a:pt x="919" y="504"/>
                    <a:pt x="894" y="434"/>
                    <a:pt x="861" y="364"/>
                  </a:cubicBezTo>
                  <a:cubicBezTo>
                    <a:pt x="732" y="144"/>
                    <a:pt x="534" y="15"/>
                    <a:pt x="277" y="4"/>
                  </a:cubicBezTo>
                  <a:cubicBezTo>
                    <a:pt x="264" y="2"/>
                    <a:pt x="250" y="1"/>
                    <a:pt x="236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49"/>
            <p:cNvSpPr/>
            <p:nvPr/>
          </p:nvSpPr>
          <p:spPr>
            <a:xfrm>
              <a:off x="3363086" y="1280449"/>
              <a:ext cx="235021" cy="200831"/>
            </a:xfrm>
            <a:custGeom>
              <a:avLst/>
              <a:gdLst/>
              <a:ahLst/>
              <a:cxnLst/>
              <a:rect l="l" t="t" r="r" b="b"/>
              <a:pathLst>
                <a:path w="3107" h="2655" extrusionOk="0">
                  <a:moveTo>
                    <a:pt x="423" y="1"/>
                  </a:moveTo>
                  <a:cubicBezTo>
                    <a:pt x="301" y="1"/>
                    <a:pt x="179" y="49"/>
                    <a:pt x="92" y="152"/>
                  </a:cubicBezTo>
                  <a:cubicBezTo>
                    <a:pt x="59" y="196"/>
                    <a:pt x="34" y="244"/>
                    <a:pt x="0" y="291"/>
                  </a:cubicBezTo>
                  <a:lnTo>
                    <a:pt x="0" y="336"/>
                  </a:lnTo>
                  <a:cubicBezTo>
                    <a:pt x="11" y="336"/>
                    <a:pt x="11" y="350"/>
                    <a:pt x="22" y="350"/>
                  </a:cubicBezTo>
                  <a:lnTo>
                    <a:pt x="59" y="350"/>
                  </a:lnTo>
                  <a:cubicBezTo>
                    <a:pt x="140" y="325"/>
                    <a:pt x="221" y="303"/>
                    <a:pt x="302" y="291"/>
                  </a:cubicBezTo>
                  <a:cubicBezTo>
                    <a:pt x="335" y="286"/>
                    <a:pt x="367" y="284"/>
                    <a:pt x="399" y="284"/>
                  </a:cubicBezTo>
                  <a:cubicBezTo>
                    <a:pt x="525" y="284"/>
                    <a:pt x="646" y="324"/>
                    <a:pt x="757" y="406"/>
                  </a:cubicBezTo>
                  <a:cubicBezTo>
                    <a:pt x="872" y="476"/>
                    <a:pt x="978" y="571"/>
                    <a:pt x="1036" y="699"/>
                  </a:cubicBezTo>
                  <a:cubicBezTo>
                    <a:pt x="1118" y="873"/>
                    <a:pt x="1070" y="1035"/>
                    <a:pt x="897" y="1130"/>
                  </a:cubicBezTo>
                  <a:cubicBezTo>
                    <a:pt x="813" y="1188"/>
                    <a:pt x="721" y="1222"/>
                    <a:pt x="640" y="1269"/>
                  </a:cubicBezTo>
                  <a:cubicBezTo>
                    <a:pt x="559" y="1314"/>
                    <a:pt x="489" y="1373"/>
                    <a:pt x="453" y="1468"/>
                  </a:cubicBezTo>
                  <a:cubicBezTo>
                    <a:pt x="408" y="1549"/>
                    <a:pt x="430" y="1641"/>
                    <a:pt x="511" y="1699"/>
                  </a:cubicBezTo>
                  <a:cubicBezTo>
                    <a:pt x="543" y="1721"/>
                    <a:pt x="572" y="1733"/>
                    <a:pt x="599" y="1733"/>
                  </a:cubicBezTo>
                  <a:cubicBezTo>
                    <a:pt x="632" y="1733"/>
                    <a:pt x="661" y="1715"/>
                    <a:pt x="687" y="1677"/>
                  </a:cubicBezTo>
                  <a:cubicBezTo>
                    <a:pt x="757" y="1593"/>
                    <a:pt x="838" y="1560"/>
                    <a:pt x="930" y="1560"/>
                  </a:cubicBezTo>
                  <a:cubicBezTo>
                    <a:pt x="989" y="1560"/>
                    <a:pt x="1048" y="1571"/>
                    <a:pt x="1106" y="1582"/>
                  </a:cubicBezTo>
                  <a:cubicBezTo>
                    <a:pt x="1257" y="1630"/>
                    <a:pt x="1386" y="1711"/>
                    <a:pt x="1467" y="1873"/>
                  </a:cubicBezTo>
                  <a:cubicBezTo>
                    <a:pt x="1509" y="1957"/>
                    <a:pt x="1574" y="1999"/>
                    <a:pt x="1654" y="1999"/>
                  </a:cubicBezTo>
                  <a:cubicBezTo>
                    <a:pt x="1686" y="1999"/>
                    <a:pt x="1721" y="1992"/>
                    <a:pt x="1757" y="1979"/>
                  </a:cubicBezTo>
                  <a:cubicBezTo>
                    <a:pt x="1808" y="1963"/>
                    <a:pt x="1852" y="1951"/>
                    <a:pt x="1900" y="1951"/>
                  </a:cubicBezTo>
                  <a:cubicBezTo>
                    <a:pt x="1918" y="1951"/>
                    <a:pt x="1936" y="1953"/>
                    <a:pt x="1956" y="1956"/>
                  </a:cubicBezTo>
                  <a:cubicBezTo>
                    <a:pt x="1964" y="1959"/>
                    <a:pt x="1974" y="1961"/>
                    <a:pt x="1984" y="1961"/>
                  </a:cubicBezTo>
                  <a:cubicBezTo>
                    <a:pt x="2013" y="1961"/>
                    <a:pt x="2045" y="1950"/>
                    <a:pt x="2070" y="1931"/>
                  </a:cubicBezTo>
                  <a:cubicBezTo>
                    <a:pt x="2187" y="1861"/>
                    <a:pt x="2235" y="1758"/>
                    <a:pt x="2246" y="1630"/>
                  </a:cubicBezTo>
                  <a:cubicBezTo>
                    <a:pt x="2257" y="1523"/>
                    <a:pt x="2268" y="1409"/>
                    <a:pt x="2294" y="1303"/>
                  </a:cubicBezTo>
                  <a:cubicBezTo>
                    <a:pt x="2305" y="1258"/>
                    <a:pt x="2338" y="1211"/>
                    <a:pt x="2375" y="1163"/>
                  </a:cubicBezTo>
                  <a:cubicBezTo>
                    <a:pt x="2407" y="1131"/>
                    <a:pt x="2446" y="1113"/>
                    <a:pt x="2486" y="1113"/>
                  </a:cubicBezTo>
                  <a:cubicBezTo>
                    <a:pt x="2519" y="1113"/>
                    <a:pt x="2553" y="1125"/>
                    <a:pt x="2584" y="1152"/>
                  </a:cubicBezTo>
                  <a:cubicBezTo>
                    <a:pt x="2643" y="1188"/>
                    <a:pt x="2688" y="1233"/>
                    <a:pt x="2724" y="1292"/>
                  </a:cubicBezTo>
                  <a:cubicBezTo>
                    <a:pt x="2757" y="1361"/>
                    <a:pt x="2769" y="1431"/>
                    <a:pt x="2783" y="1512"/>
                  </a:cubicBezTo>
                  <a:cubicBezTo>
                    <a:pt x="2805" y="1630"/>
                    <a:pt x="2769" y="1733"/>
                    <a:pt x="2735" y="1850"/>
                  </a:cubicBezTo>
                  <a:cubicBezTo>
                    <a:pt x="2724" y="1898"/>
                    <a:pt x="2713" y="1943"/>
                    <a:pt x="2699" y="1990"/>
                  </a:cubicBezTo>
                  <a:cubicBezTo>
                    <a:pt x="2688" y="2060"/>
                    <a:pt x="2665" y="2141"/>
                    <a:pt x="2665" y="2211"/>
                  </a:cubicBezTo>
                  <a:cubicBezTo>
                    <a:pt x="2654" y="2350"/>
                    <a:pt x="2688" y="2468"/>
                    <a:pt x="2816" y="2549"/>
                  </a:cubicBezTo>
                  <a:cubicBezTo>
                    <a:pt x="2852" y="2571"/>
                    <a:pt x="2875" y="2607"/>
                    <a:pt x="2908" y="2655"/>
                  </a:cubicBezTo>
                  <a:cubicBezTo>
                    <a:pt x="2933" y="2526"/>
                    <a:pt x="2967" y="2398"/>
                    <a:pt x="2908" y="2269"/>
                  </a:cubicBezTo>
                  <a:cubicBezTo>
                    <a:pt x="2897" y="2258"/>
                    <a:pt x="2886" y="2247"/>
                    <a:pt x="2886" y="2222"/>
                  </a:cubicBezTo>
                  <a:cubicBezTo>
                    <a:pt x="2805" y="2096"/>
                    <a:pt x="2805" y="2082"/>
                    <a:pt x="2908" y="1956"/>
                  </a:cubicBezTo>
                  <a:cubicBezTo>
                    <a:pt x="2992" y="1861"/>
                    <a:pt x="3048" y="1758"/>
                    <a:pt x="3073" y="1630"/>
                  </a:cubicBezTo>
                  <a:cubicBezTo>
                    <a:pt x="3107" y="1468"/>
                    <a:pt x="3073" y="1328"/>
                    <a:pt x="2956" y="1211"/>
                  </a:cubicBezTo>
                  <a:cubicBezTo>
                    <a:pt x="2816" y="1060"/>
                    <a:pt x="2644" y="977"/>
                    <a:pt x="2444" y="977"/>
                  </a:cubicBezTo>
                  <a:cubicBezTo>
                    <a:pt x="2429" y="977"/>
                    <a:pt x="2413" y="978"/>
                    <a:pt x="2397" y="979"/>
                  </a:cubicBezTo>
                  <a:cubicBezTo>
                    <a:pt x="2210" y="990"/>
                    <a:pt x="2059" y="1141"/>
                    <a:pt x="2037" y="1339"/>
                  </a:cubicBezTo>
                  <a:cubicBezTo>
                    <a:pt x="2025" y="1454"/>
                    <a:pt x="2037" y="1571"/>
                    <a:pt x="2037" y="1688"/>
                  </a:cubicBezTo>
                  <a:cubicBezTo>
                    <a:pt x="2048" y="1758"/>
                    <a:pt x="2025" y="1792"/>
                    <a:pt x="1956" y="1828"/>
                  </a:cubicBezTo>
                  <a:cubicBezTo>
                    <a:pt x="1917" y="1849"/>
                    <a:pt x="1874" y="1860"/>
                    <a:pt x="1831" y="1860"/>
                  </a:cubicBezTo>
                  <a:cubicBezTo>
                    <a:pt x="1754" y="1860"/>
                    <a:pt x="1676" y="1828"/>
                    <a:pt x="1618" y="1769"/>
                  </a:cubicBezTo>
                  <a:cubicBezTo>
                    <a:pt x="1595" y="1733"/>
                    <a:pt x="1559" y="1699"/>
                    <a:pt x="1537" y="1663"/>
                  </a:cubicBezTo>
                  <a:cubicBezTo>
                    <a:pt x="1500" y="1607"/>
                    <a:pt x="1467" y="1582"/>
                    <a:pt x="1408" y="1571"/>
                  </a:cubicBezTo>
                  <a:cubicBezTo>
                    <a:pt x="1338" y="1549"/>
                    <a:pt x="1280" y="1523"/>
                    <a:pt x="1221" y="1501"/>
                  </a:cubicBezTo>
                  <a:cubicBezTo>
                    <a:pt x="1070" y="1431"/>
                    <a:pt x="1048" y="1280"/>
                    <a:pt x="1176" y="1163"/>
                  </a:cubicBezTo>
                  <a:cubicBezTo>
                    <a:pt x="1232" y="1118"/>
                    <a:pt x="1291" y="1082"/>
                    <a:pt x="1349" y="1035"/>
                  </a:cubicBezTo>
                  <a:cubicBezTo>
                    <a:pt x="1456" y="965"/>
                    <a:pt x="1511" y="861"/>
                    <a:pt x="1500" y="744"/>
                  </a:cubicBezTo>
                  <a:cubicBezTo>
                    <a:pt x="1500" y="616"/>
                    <a:pt x="1456" y="501"/>
                    <a:pt x="1361" y="420"/>
                  </a:cubicBezTo>
                  <a:cubicBezTo>
                    <a:pt x="1307" y="357"/>
                    <a:pt x="1238" y="336"/>
                    <a:pt x="1164" y="336"/>
                  </a:cubicBezTo>
                  <a:cubicBezTo>
                    <a:pt x="1126" y="336"/>
                    <a:pt x="1087" y="342"/>
                    <a:pt x="1048" y="350"/>
                  </a:cubicBezTo>
                  <a:cubicBezTo>
                    <a:pt x="1003" y="360"/>
                    <a:pt x="972" y="366"/>
                    <a:pt x="948" y="366"/>
                  </a:cubicBezTo>
                  <a:cubicBezTo>
                    <a:pt x="891" y="366"/>
                    <a:pt x="876" y="331"/>
                    <a:pt x="827" y="233"/>
                  </a:cubicBezTo>
                  <a:cubicBezTo>
                    <a:pt x="740" y="82"/>
                    <a:pt x="581" y="1"/>
                    <a:pt x="42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49"/>
            <p:cNvSpPr/>
            <p:nvPr/>
          </p:nvSpPr>
          <p:spPr>
            <a:xfrm>
              <a:off x="3357791" y="1371973"/>
              <a:ext cx="197200" cy="138577"/>
            </a:xfrm>
            <a:custGeom>
              <a:avLst/>
              <a:gdLst/>
              <a:ahLst/>
              <a:cxnLst/>
              <a:rect l="l" t="t" r="r" b="b"/>
              <a:pathLst>
                <a:path w="2607" h="1832" extrusionOk="0">
                  <a:moveTo>
                    <a:pt x="430" y="1"/>
                  </a:moveTo>
                  <a:lnTo>
                    <a:pt x="430" y="1"/>
                  </a:lnTo>
                  <a:cubicBezTo>
                    <a:pt x="313" y="23"/>
                    <a:pt x="173" y="140"/>
                    <a:pt x="129" y="269"/>
                  </a:cubicBezTo>
                  <a:cubicBezTo>
                    <a:pt x="0" y="582"/>
                    <a:pt x="129" y="909"/>
                    <a:pt x="430" y="1048"/>
                  </a:cubicBezTo>
                  <a:cubicBezTo>
                    <a:pt x="559" y="1107"/>
                    <a:pt x="699" y="1129"/>
                    <a:pt x="849" y="1140"/>
                  </a:cubicBezTo>
                  <a:cubicBezTo>
                    <a:pt x="930" y="1152"/>
                    <a:pt x="942" y="1166"/>
                    <a:pt x="919" y="1247"/>
                  </a:cubicBezTo>
                  <a:cubicBezTo>
                    <a:pt x="897" y="1316"/>
                    <a:pt x="872" y="1375"/>
                    <a:pt x="897" y="1456"/>
                  </a:cubicBezTo>
                  <a:cubicBezTo>
                    <a:pt x="930" y="1571"/>
                    <a:pt x="1023" y="1640"/>
                    <a:pt x="1129" y="1677"/>
                  </a:cubicBezTo>
                  <a:cubicBezTo>
                    <a:pt x="1201" y="1701"/>
                    <a:pt x="1274" y="1714"/>
                    <a:pt x="1346" y="1714"/>
                  </a:cubicBezTo>
                  <a:cubicBezTo>
                    <a:pt x="1446" y="1714"/>
                    <a:pt x="1546" y="1689"/>
                    <a:pt x="1640" y="1640"/>
                  </a:cubicBezTo>
                  <a:cubicBezTo>
                    <a:pt x="1713" y="1600"/>
                    <a:pt x="1797" y="1558"/>
                    <a:pt x="1880" y="1558"/>
                  </a:cubicBezTo>
                  <a:cubicBezTo>
                    <a:pt x="1890" y="1558"/>
                    <a:pt x="1899" y="1558"/>
                    <a:pt x="1908" y="1559"/>
                  </a:cubicBezTo>
                  <a:cubicBezTo>
                    <a:pt x="1989" y="1559"/>
                    <a:pt x="2037" y="1596"/>
                    <a:pt x="2070" y="1677"/>
                  </a:cubicBezTo>
                  <a:cubicBezTo>
                    <a:pt x="2095" y="1710"/>
                    <a:pt x="2107" y="1758"/>
                    <a:pt x="2140" y="1780"/>
                  </a:cubicBezTo>
                  <a:cubicBezTo>
                    <a:pt x="2168" y="1817"/>
                    <a:pt x="2209" y="1832"/>
                    <a:pt x="2253" y="1832"/>
                  </a:cubicBezTo>
                  <a:cubicBezTo>
                    <a:pt x="2266" y="1832"/>
                    <a:pt x="2280" y="1830"/>
                    <a:pt x="2294" y="1828"/>
                  </a:cubicBezTo>
                  <a:cubicBezTo>
                    <a:pt x="2408" y="1816"/>
                    <a:pt x="2514" y="1780"/>
                    <a:pt x="2607" y="1735"/>
                  </a:cubicBezTo>
                  <a:cubicBezTo>
                    <a:pt x="2573" y="1710"/>
                    <a:pt x="2537" y="1688"/>
                    <a:pt x="2503" y="1666"/>
                  </a:cubicBezTo>
                  <a:cubicBezTo>
                    <a:pt x="2456" y="1618"/>
                    <a:pt x="2445" y="1585"/>
                    <a:pt x="2478" y="1526"/>
                  </a:cubicBezTo>
                  <a:cubicBezTo>
                    <a:pt x="2489" y="1478"/>
                    <a:pt x="2514" y="1445"/>
                    <a:pt x="2537" y="1409"/>
                  </a:cubicBezTo>
                  <a:cubicBezTo>
                    <a:pt x="2573" y="1350"/>
                    <a:pt x="2559" y="1305"/>
                    <a:pt x="2526" y="1269"/>
                  </a:cubicBezTo>
                  <a:cubicBezTo>
                    <a:pt x="2476" y="1201"/>
                    <a:pt x="2411" y="1174"/>
                    <a:pt x="2336" y="1174"/>
                  </a:cubicBezTo>
                  <a:cubicBezTo>
                    <a:pt x="2323" y="1174"/>
                    <a:pt x="2308" y="1175"/>
                    <a:pt x="2294" y="1177"/>
                  </a:cubicBezTo>
                  <a:cubicBezTo>
                    <a:pt x="2273" y="1179"/>
                    <a:pt x="2253" y="1181"/>
                    <a:pt x="2232" y="1181"/>
                  </a:cubicBezTo>
                  <a:cubicBezTo>
                    <a:pt x="2170" y="1181"/>
                    <a:pt x="2109" y="1168"/>
                    <a:pt x="2048" y="1140"/>
                  </a:cubicBezTo>
                  <a:cubicBezTo>
                    <a:pt x="1974" y="1113"/>
                    <a:pt x="1890" y="1092"/>
                    <a:pt x="1806" y="1092"/>
                  </a:cubicBezTo>
                  <a:cubicBezTo>
                    <a:pt x="1786" y="1092"/>
                    <a:pt x="1766" y="1093"/>
                    <a:pt x="1746" y="1096"/>
                  </a:cubicBezTo>
                  <a:cubicBezTo>
                    <a:pt x="1676" y="1107"/>
                    <a:pt x="1618" y="1140"/>
                    <a:pt x="1570" y="1210"/>
                  </a:cubicBezTo>
                  <a:cubicBezTo>
                    <a:pt x="1548" y="1258"/>
                    <a:pt x="1537" y="1291"/>
                    <a:pt x="1500" y="1316"/>
                  </a:cubicBezTo>
                  <a:cubicBezTo>
                    <a:pt x="1456" y="1361"/>
                    <a:pt x="1408" y="1397"/>
                    <a:pt x="1350" y="1420"/>
                  </a:cubicBezTo>
                  <a:cubicBezTo>
                    <a:pt x="1329" y="1429"/>
                    <a:pt x="1308" y="1434"/>
                    <a:pt x="1289" y="1434"/>
                  </a:cubicBezTo>
                  <a:cubicBezTo>
                    <a:pt x="1209" y="1434"/>
                    <a:pt x="1144" y="1363"/>
                    <a:pt x="1162" y="1269"/>
                  </a:cubicBezTo>
                  <a:cubicBezTo>
                    <a:pt x="1176" y="1210"/>
                    <a:pt x="1199" y="1152"/>
                    <a:pt x="1221" y="1096"/>
                  </a:cubicBezTo>
                  <a:cubicBezTo>
                    <a:pt x="1269" y="978"/>
                    <a:pt x="1246" y="872"/>
                    <a:pt x="1162" y="780"/>
                  </a:cubicBezTo>
                  <a:cubicBezTo>
                    <a:pt x="1107" y="699"/>
                    <a:pt x="1032" y="652"/>
                    <a:pt x="945" y="652"/>
                  </a:cubicBezTo>
                  <a:cubicBezTo>
                    <a:pt x="921" y="652"/>
                    <a:pt x="897" y="655"/>
                    <a:pt x="872" y="663"/>
                  </a:cubicBezTo>
                  <a:cubicBezTo>
                    <a:pt x="838" y="663"/>
                    <a:pt x="802" y="688"/>
                    <a:pt x="768" y="710"/>
                  </a:cubicBezTo>
                  <a:cubicBezTo>
                    <a:pt x="743" y="733"/>
                    <a:pt x="721" y="758"/>
                    <a:pt x="699" y="780"/>
                  </a:cubicBezTo>
                  <a:cubicBezTo>
                    <a:pt x="640" y="833"/>
                    <a:pt x="570" y="860"/>
                    <a:pt x="502" y="860"/>
                  </a:cubicBezTo>
                  <a:cubicBezTo>
                    <a:pt x="433" y="860"/>
                    <a:pt x="366" y="833"/>
                    <a:pt x="313" y="780"/>
                  </a:cubicBezTo>
                  <a:cubicBezTo>
                    <a:pt x="162" y="651"/>
                    <a:pt x="151" y="478"/>
                    <a:pt x="232" y="302"/>
                  </a:cubicBezTo>
                  <a:cubicBezTo>
                    <a:pt x="268" y="244"/>
                    <a:pt x="313" y="188"/>
                    <a:pt x="349" y="129"/>
                  </a:cubicBezTo>
                  <a:cubicBezTo>
                    <a:pt x="383" y="82"/>
                    <a:pt x="408" y="48"/>
                    <a:pt x="43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49"/>
            <p:cNvSpPr/>
            <p:nvPr/>
          </p:nvSpPr>
          <p:spPr>
            <a:xfrm>
              <a:off x="3723960" y="1266305"/>
              <a:ext cx="175264" cy="194023"/>
            </a:xfrm>
            <a:custGeom>
              <a:avLst/>
              <a:gdLst/>
              <a:ahLst/>
              <a:cxnLst/>
              <a:rect l="l" t="t" r="r" b="b"/>
              <a:pathLst>
                <a:path w="2317" h="2565" extrusionOk="0">
                  <a:moveTo>
                    <a:pt x="2143" y="1"/>
                  </a:moveTo>
                  <a:cubicBezTo>
                    <a:pt x="2143" y="1"/>
                    <a:pt x="2132" y="12"/>
                    <a:pt x="2118" y="12"/>
                  </a:cubicBezTo>
                  <a:cubicBezTo>
                    <a:pt x="2037" y="34"/>
                    <a:pt x="1992" y="93"/>
                    <a:pt x="1956" y="188"/>
                  </a:cubicBezTo>
                  <a:cubicBezTo>
                    <a:pt x="1909" y="397"/>
                    <a:pt x="1735" y="478"/>
                    <a:pt x="1537" y="501"/>
                  </a:cubicBezTo>
                  <a:cubicBezTo>
                    <a:pt x="1445" y="501"/>
                    <a:pt x="1339" y="501"/>
                    <a:pt x="1247" y="548"/>
                  </a:cubicBezTo>
                  <a:cubicBezTo>
                    <a:pt x="1239" y="548"/>
                    <a:pt x="1232" y="553"/>
                    <a:pt x="1228" y="553"/>
                  </a:cubicBezTo>
                  <a:cubicBezTo>
                    <a:pt x="1225" y="553"/>
                    <a:pt x="1224" y="552"/>
                    <a:pt x="1224" y="548"/>
                  </a:cubicBezTo>
                  <a:cubicBezTo>
                    <a:pt x="1140" y="548"/>
                    <a:pt x="1085" y="593"/>
                    <a:pt x="1026" y="640"/>
                  </a:cubicBezTo>
                  <a:cubicBezTo>
                    <a:pt x="780" y="828"/>
                    <a:pt x="537" y="1037"/>
                    <a:pt x="350" y="1280"/>
                  </a:cubicBezTo>
                  <a:cubicBezTo>
                    <a:pt x="291" y="1350"/>
                    <a:pt x="291" y="1398"/>
                    <a:pt x="339" y="1467"/>
                  </a:cubicBezTo>
                  <a:cubicBezTo>
                    <a:pt x="361" y="1526"/>
                    <a:pt x="386" y="1571"/>
                    <a:pt x="408" y="1629"/>
                  </a:cubicBezTo>
                  <a:cubicBezTo>
                    <a:pt x="467" y="1817"/>
                    <a:pt x="397" y="2037"/>
                    <a:pt x="221" y="2155"/>
                  </a:cubicBezTo>
                  <a:cubicBezTo>
                    <a:pt x="177" y="2188"/>
                    <a:pt x="140" y="2213"/>
                    <a:pt x="93" y="2247"/>
                  </a:cubicBezTo>
                  <a:cubicBezTo>
                    <a:pt x="23" y="2294"/>
                    <a:pt x="1" y="2364"/>
                    <a:pt x="23" y="2445"/>
                  </a:cubicBezTo>
                  <a:cubicBezTo>
                    <a:pt x="23" y="2468"/>
                    <a:pt x="23" y="2504"/>
                    <a:pt x="37" y="2515"/>
                  </a:cubicBezTo>
                  <a:cubicBezTo>
                    <a:pt x="82" y="2537"/>
                    <a:pt x="129" y="2563"/>
                    <a:pt x="177" y="2563"/>
                  </a:cubicBezTo>
                  <a:cubicBezTo>
                    <a:pt x="179" y="2564"/>
                    <a:pt x="182" y="2565"/>
                    <a:pt x="184" y="2565"/>
                  </a:cubicBezTo>
                  <a:cubicBezTo>
                    <a:pt x="199" y="2565"/>
                    <a:pt x="198" y="2535"/>
                    <a:pt x="188" y="2515"/>
                  </a:cubicBezTo>
                  <a:cubicBezTo>
                    <a:pt x="151" y="2456"/>
                    <a:pt x="140" y="2409"/>
                    <a:pt x="163" y="2339"/>
                  </a:cubicBezTo>
                  <a:cubicBezTo>
                    <a:pt x="188" y="2258"/>
                    <a:pt x="246" y="2199"/>
                    <a:pt x="339" y="2199"/>
                  </a:cubicBezTo>
                  <a:cubicBezTo>
                    <a:pt x="361" y="2199"/>
                    <a:pt x="372" y="2188"/>
                    <a:pt x="386" y="2177"/>
                  </a:cubicBezTo>
                  <a:cubicBezTo>
                    <a:pt x="478" y="2015"/>
                    <a:pt x="571" y="1864"/>
                    <a:pt x="666" y="1710"/>
                  </a:cubicBezTo>
                  <a:cubicBezTo>
                    <a:pt x="677" y="1688"/>
                    <a:pt x="677" y="1666"/>
                    <a:pt x="652" y="1641"/>
                  </a:cubicBezTo>
                  <a:lnTo>
                    <a:pt x="629" y="1618"/>
                  </a:lnTo>
                  <a:cubicBezTo>
                    <a:pt x="501" y="1501"/>
                    <a:pt x="478" y="1386"/>
                    <a:pt x="548" y="1236"/>
                  </a:cubicBezTo>
                  <a:cubicBezTo>
                    <a:pt x="607" y="1118"/>
                    <a:pt x="677" y="1026"/>
                    <a:pt x="805" y="979"/>
                  </a:cubicBezTo>
                  <a:cubicBezTo>
                    <a:pt x="861" y="967"/>
                    <a:pt x="909" y="956"/>
                    <a:pt x="956" y="920"/>
                  </a:cubicBezTo>
                  <a:cubicBezTo>
                    <a:pt x="1015" y="886"/>
                    <a:pt x="1071" y="839"/>
                    <a:pt x="1118" y="791"/>
                  </a:cubicBezTo>
                  <a:cubicBezTo>
                    <a:pt x="1188" y="733"/>
                    <a:pt x="1247" y="663"/>
                    <a:pt x="1339" y="652"/>
                  </a:cubicBezTo>
                  <a:lnTo>
                    <a:pt x="1504" y="652"/>
                  </a:lnTo>
                  <a:cubicBezTo>
                    <a:pt x="1513" y="655"/>
                    <a:pt x="1522" y="656"/>
                    <a:pt x="1531" y="656"/>
                  </a:cubicBezTo>
                  <a:cubicBezTo>
                    <a:pt x="1551" y="656"/>
                    <a:pt x="1570" y="648"/>
                    <a:pt x="1596" y="640"/>
                  </a:cubicBezTo>
                  <a:cubicBezTo>
                    <a:pt x="1769" y="501"/>
                    <a:pt x="1945" y="372"/>
                    <a:pt x="2166" y="291"/>
                  </a:cubicBezTo>
                  <a:cubicBezTo>
                    <a:pt x="2213" y="280"/>
                    <a:pt x="2258" y="258"/>
                    <a:pt x="2317" y="244"/>
                  </a:cubicBezTo>
                  <a:cubicBezTo>
                    <a:pt x="2294" y="152"/>
                    <a:pt x="2247" y="71"/>
                    <a:pt x="2177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49"/>
            <p:cNvSpPr/>
            <p:nvPr/>
          </p:nvSpPr>
          <p:spPr>
            <a:xfrm>
              <a:off x="3765410" y="1317664"/>
              <a:ext cx="72314" cy="72768"/>
            </a:xfrm>
            <a:custGeom>
              <a:avLst/>
              <a:gdLst/>
              <a:ahLst/>
              <a:cxnLst/>
              <a:rect l="l" t="t" r="r" b="b"/>
              <a:pathLst>
                <a:path w="956" h="962" extrusionOk="0">
                  <a:moveTo>
                    <a:pt x="855" y="0"/>
                  </a:moveTo>
                  <a:cubicBezTo>
                    <a:pt x="802" y="0"/>
                    <a:pt x="754" y="19"/>
                    <a:pt x="710" y="54"/>
                  </a:cubicBezTo>
                  <a:cubicBezTo>
                    <a:pt x="662" y="79"/>
                    <a:pt x="618" y="124"/>
                    <a:pt x="581" y="160"/>
                  </a:cubicBezTo>
                  <a:cubicBezTo>
                    <a:pt x="523" y="219"/>
                    <a:pt x="467" y="263"/>
                    <a:pt x="383" y="300"/>
                  </a:cubicBezTo>
                  <a:cubicBezTo>
                    <a:pt x="338" y="311"/>
                    <a:pt x="302" y="333"/>
                    <a:pt x="257" y="347"/>
                  </a:cubicBezTo>
                  <a:cubicBezTo>
                    <a:pt x="104" y="403"/>
                    <a:pt x="34" y="531"/>
                    <a:pt x="0" y="696"/>
                  </a:cubicBezTo>
                  <a:cubicBezTo>
                    <a:pt x="0" y="766"/>
                    <a:pt x="23" y="822"/>
                    <a:pt x="70" y="881"/>
                  </a:cubicBezTo>
                  <a:cubicBezTo>
                    <a:pt x="104" y="906"/>
                    <a:pt x="129" y="928"/>
                    <a:pt x="162" y="962"/>
                  </a:cubicBezTo>
                  <a:cubicBezTo>
                    <a:pt x="187" y="917"/>
                    <a:pt x="221" y="869"/>
                    <a:pt x="243" y="836"/>
                  </a:cubicBezTo>
                  <a:cubicBezTo>
                    <a:pt x="257" y="811"/>
                    <a:pt x="243" y="788"/>
                    <a:pt x="232" y="766"/>
                  </a:cubicBezTo>
                  <a:cubicBezTo>
                    <a:pt x="151" y="612"/>
                    <a:pt x="199" y="498"/>
                    <a:pt x="361" y="428"/>
                  </a:cubicBezTo>
                  <a:cubicBezTo>
                    <a:pt x="453" y="392"/>
                    <a:pt x="523" y="322"/>
                    <a:pt x="592" y="252"/>
                  </a:cubicBezTo>
                  <a:cubicBezTo>
                    <a:pt x="651" y="193"/>
                    <a:pt x="721" y="160"/>
                    <a:pt x="802" y="149"/>
                  </a:cubicBezTo>
                  <a:cubicBezTo>
                    <a:pt x="816" y="149"/>
                    <a:pt x="827" y="149"/>
                    <a:pt x="827" y="137"/>
                  </a:cubicBezTo>
                  <a:cubicBezTo>
                    <a:pt x="872" y="101"/>
                    <a:pt x="908" y="54"/>
                    <a:pt x="956" y="20"/>
                  </a:cubicBezTo>
                  <a:cubicBezTo>
                    <a:pt x="920" y="7"/>
                    <a:pt x="887" y="0"/>
                    <a:pt x="85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9"/>
            <p:cNvSpPr/>
            <p:nvPr/>
          </p:nvSpPr>
          <p:spPr>
            <a:xfrm>
              <a:off x="3702857" y="1386949"/>
              <a:ext cx="39788" cy="62632"/>
            </a:xfrm>
            <a:custGeom>
              <a:avLst/>
              <a:gdLst/>
              <a:ahLst/>
              <a:cxnLst/>
              <a:rect l="l" t="t" r="r" b="b"/>
              <a:pathLst>
                <a:path w="526" h="828" extrusionOk="0">
                  <a:moveTo>
                    <a:pt x="408" y="1"/>
                  </a:moveTo>
                  <a:cubicBezTo>
                    <a:pt x="327" y="152"/>
                    <a:pt x="246" y="291"/>
                    <a:pt x="162" y="431"/>
                  </a:cubicBezTo>
                  <a:cubicBezTo>
                    <a:pt x="118" y="523"/>
                    <a:pt x="70" y="618"/>
                    <a:pt x="11" y="711"/>
                  </a:cubicBezTo>
                  <a:cubicBezTo>
                    <a:pt x="0" y="733"/>
                    <a:pt x="0" y="758"/>
                    <a:pt x="23" y="769"/>
                  </a:cubicBezTo>
                  <a:cubicBezTo>
                    <a:pt x="59" y="792"/>
                    <a:pt x="81" y="803"/>
                    <a:pt x="118" y="828"/>
                  </a:cubicBezTo>
                  <a:cubicBezTo>
                    <a:pt x="129" y="769"/>
                    <a:pt x="140" y="711"/>
                    <a:pt x="162" y="652"/>
                  </a:cubicBezTo>
                  <a:cubicBezTo>
                    <a:pt x="187" y="571"/>
                    <a:pt x="246" y="512"/>
                    <a:pt x="327" y="465"/>
                  </a:cubicBezTo>
                  <a:cubicBezTo>
                    <a:pt x="397" y="431"/>
                    <a:pt x="442" y="384"/>
                    <a:pt x="478" y="314"/>
                  </a:cubicBezTo>
                  <a:cubicBezTo>
                    <a:pt x="525" y="233"/>
                    <a:pt x="525" y="152"/>
                    <a:pt x="467" y="82"/>
                  </a:cubicBezTo>
                  <a:cubicBezTo>
                    <a:pt x="442" y="60"/>
                    <a:pt x="430" y="34"/>
                    <a:pt x="40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9"/>
            <p:cNvSpPr/>
            <p:nvPr/>
          </p:nvSpPr>
          <p:spPr>
            <a:xfrm>
              <a:off x="3716169" y="1372805"/>
              <a:ext cx="38729" cy="82904"/>
            </a:xfrm>
            <a:custGeom>
              <a:avLst/>
              <a:gdLst/>
              <a:ahLst/>
              <a:cxnLst/>
              <a:rect l="l" t="t" r="r" b="b"/>
              <a:pathLst>
                <a:path w="512" h="1096" extrusionOk="0">
                  <a:moveTo>
                    <a:pt x="361" y="1"/>
                  </a:moveTo>
                  <a:cubicBezTo>
                    <a:pt x="324" y="37"/>
                    <a:pt x="302" y="71"/>
                    <a:pt x="291" y="118"/>
                  </a:cubicBezTo>
                  <a:cubicBezTo>
                    <a:pt x="280" y="129"/>
                    <a:pt x="280" y="152"/>
                    <a:pt x="280" y="177"/>
                  </a:cubicBezTo>
                  <a:cubicBezTo>
                    <a:pt x="291" y="199"/>
                    <a:pt x="313" y="221"/>
                    <a:pt x="324" y="247"/>
                  </a:cubicBezTo>
                  <a:cubicBezTo>
                    <a:pt x="394" y="339"/>
                    <a:pt x="405" y="442"/>
                    <a:pt x="335" y="537"/>
                  </a:cubicBezTo>
                  <a:cubicBezTo>
                    <a:pt x="291" y="596"/>
                    <a:pt x="243" y="652"/>
                    <a:pt x="185" y="677"/>
                  </a:cubicBezTo>
                  <a:cubicBezTo>
                    <a:pt x="45" y="758"/>
                    <a:pt x="0" y="886"/>
                    <a:pt x="0" y="1026"/>
                  </a:cubicBezTo>
                  <a:cubicBezTo>
                    <a:pt x="0" y="1048"/>
                    <a:pt x="45" y="1071"/>
                    <a:pt x="81" y="1096"/>
                  </a:cubicBezTo>
                  <a:lnTo>
                    <a:pt x="81" y="1060"/>
                  </a:lnTo>
                  <a:cubicBezTo>
                    <a:pt x="45" y="920"/>
                    <a:pt x="104" y="828"/>
                    <a:pt x="210" y="758"/>
                  </a:cubicBezTo>
                  <a:cubicBezTo>
                    <a:pt x="291" y="710"/>
                    <a:pt x="361" y="652"/>
                    <a:pt x="419" y="571"/>
                  </a:cubicBezTo>
                  <a:cubicBezTo>
                    <a:pt x="511" y="420"/>
                    <a:pt x="500" y="280"/>
                    <a:pt x="430" y="129"/>
                  </a:cubicBezTo>
                  <a:cubicBezTo>
                    <a:pt x="405" y="93"/>
                    <a:pt x="383" y="48"/>
                    <a:pt x="36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9"/>
            <p:cNvSpPr/>
            <p:nvPr/>
          </p:nvSpPr>
          <p:spPr>
            <a:xfrm>
              <a:off x="3505666" y="1474161"/>
              <a:ext cx="93267" cy="44932"/>
            </a:xfrm>
            <a:custGeom>
              <a:avLst/>
              <a:gdLst/>
              <a:ahLst/>
              <a:cxnLst/>
              <a:rect l="l" t="t" r="r" b="b"/>
              <a:pathLst>
                <a:path w="1233" h="594" extrusionOk="0">
                  <a:moveTo>
                    <a:pt x="1139" y="1"/>
                  </a:moveTo>
                  <a:cubicBezTo>
                    <a:pt x="1091" y="1"/>
                    <a:pt x="1084" y="27"/>
                    <a:pt x="1060" y="105"/>
                  </a:cubicBezTo>
                  <a:cubicBezTo>
                    <a:pt x="1048" y="139"/>
                    <a:pt x="1023" y="186"/>
                    <a:pt x="990" y="220"/>
                  </a:cubicBezTo>
                  <a:cubicBezTo>
                    <a:pt x="814" y="373"/>
                    <a:pt x="618" y="465"/>
                    <a:pt x="395" y="513"/>
                  </a:cubicBezTo>
                  <a:cubicBezTo>
                    <a:pt x="366" y="519"/>
                    <a:pt x="337" y="523"/>
                    <a:pt x="309" y="523"/>
                  </a:cubicBezTo>
                  <a:cubicBezTo>
                    <a:pt x="235" y="523"/>
                    <a:pt x="163" y="498"/>
                    <a:pt x="104" y="429"/>
                  </a:cubicBezTo>
                  <a:cubicBezTo>
                    <a:pt x="71" y="477"/>
                    <a:pt x="34" y="524"/>
                    <a:pt x="1" y="558"/>
                  </a:cubicBezTo>
                  <a:lnTo>
                    <a:pt x="1" y="583"/>
                  </a:lnTo>
                  <a:cubicBezTo>
                    <a:pt x="34" y="583"/>
                    <a:pt x="71" y="594"/>
                    <a:pt x="115" y="594"/>
                  </a:cubicBezTo>
                  <a:cubicBezTo>
                    <a:pt x="420" y="583"/>
                    <a:pt x="699" y="477"/>
                    <a:pt x="967" y="326"/>
                  </a:cubicBezTo>
                  <a:cubicBezTo>
                    <a:pt x="1071" y="267"/>
                    <a:pt x="1152" y="186"/>
                    <a:pt x="1210" y="80"/>
                  </a:cubicBezTo>
                  <a:cubicBezTo>
                    <a:pt x="1222" y="69"/>
                    <a:pt x="1222" y="69"/>
                    <a:pt x="1222" y="58"/>
                  </a:cubicBezTo>
                  <a:cubicBezTo>
                    <a:pt x="1233" y="46"/>
                    <a:pt x="1233" y="35"/>
                    <a:pt x="1233" y="24"/>
                  </a:cubicBezTo>
                  <a:cubicBezTo>
                    <a:pt x="1222" y="24"/>
                    <a:pt x="1210" y="24"/>
                    <a:pt x="1210" y="10"/>
                  </a:cubicBezTo>
                  <a:cubicBezTo>
                    <a:pt x="1179" y="4"/>
                    <a:pt x="1156" y="1"/>
                    <a:pt x="113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9"/>
            <p:cNvSpPr/>
            <p:nvPr/>
          </p:nvSpPr>
          <p:spPr>
            <a:xfrm>
              <a:off x="3696730" y="1446780"/>
              <a:ext cx="38729" cy="27610"/>
            </a:xfrm>
            <a:custGeom>
              <a:avLst/>
              <a:gdLst/>
              <a:ahLst/>
              <a:cxnLst/>
              <a:rect l="l" t="t" r="r" b="b"/>
              <a:pathLst>
                <a:path w="512" h="365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93"/>
                    <a:pt x="0" y="93"/>
                    <a:pt x="70" y="163"/>
                  </a:cubicBezTo>
                  <a:cubicBezTo>
                    <a:pt x="140" y="221"/>
                    <a:pt x="210" y="280"/>
                    <a:pt x="291" y="327"/>
                  </a:cubicBezTo>
                  <a:cubicBezTo>
                    <a:pt x="336" y="352"/>
                    <a:pt x="373" y="365"/>
                    <a:pt x="403" y="365"/>
                  </a:cubicBezTo>
                  <a:cubicBezTo>
                    <a:pt x="458" y="365"/>
                    <a:pt x="490" y="323"/>
                    <a:pt x="511" y="232"/>
                  </a:cubicBezTo>
                  <a:cubicBezTo>
                    <a:pt x="361" y="151"/>
                    <a:pt x="210" y="82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9"/>
            <p:cNvSpPr/>
            <p:nvPr/>
          </p:nvSpPr>
          <p:spPr>
            <a:xfrm>
              <a:off x="3815483" y="1273264"/>
              <a:ext cx="55597" cy="31770"/>
            </a:xfrm>
            <a:custGeom>
              <a:avLst/>
              <a:gdLst/>
              <a:ahLst/>
              <a:cxnLst/>
              <a:rect l="l" t="t" r="r" b="b"/>
              <a:pathLst>
                <a:path w="735" h="420" extrusionOk="0">
                  <a:moveTo>
                    <a:pt x="735" y="1"/>
                  </a:moveTo>
                  <a:lnTo>
                    <a:pt x="735" y="1"/>
                  </a:lnTo>
                  <a:cubicBezTo>
                    <a:pt x="676" y="26"/>
                    <a:pt x="629" y="26"/>
                    <a:pt x="606" y="96"/>
                  </a:cubicBezTo>
                  <a:cubicBezTo>
                    <a:pt x="573" y="210"/>
                    <a:pt x="467" y="258"/>
                    <a:pt x="363" y="258"/>
                  </a:cubicBezTo>
                  <a:cubicBezTo>
                    <a:pt x="355" y="257"/>
                    <a:pt x="346" y="257"/>
                    <a:pt x="338" y="257"/>
                  </a:cubicBezTo>
                  <a:cubicBezTo>
                    <a:pt x="198" y="257"/>
                    <a:pt x="101" y="343"/>
                    <a:pt x="0" y="420"/>
                  </a:cubicBezTo>
                  <a:lnTo>
                    <a:pt x="37" y="420"/>
                  </a:lnTo>
                  <a:cubicBezTo>
                    <a:pt x="129" y="409"/>
                    <a:pt x="224" y="386"/>
                    <a:pt x="316" y="375"/>
                  </a:cubicBezTo>
                  <a:cubicBezTo>
                    <a:pt x="349" y="361"/>
                    <a:pt x="397" y="361"/>
                    <a:pt x="444" y="350"/>
                  </a:cubicBezTo>
                  <a:cubicBezTo>
                    <a:pt x="618" y="291"/>
                    <a:pt x="713" y="188"/>
                    <a:pt x="73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9"/>
            <p:cNvSpPr/>
            <p:nvPr/>
          </p:nvSpPr>
          <p:spPr>
            <a:xfrm>
              <a:off x="3781219" y="1333321"/>
              <a:ext cx="40696" cy="41301"/>
            </a:xfrm>
            <a:custGeom>
              <a:avLst/>
              <a:gdLst/>
              <a:ahLst/>
              <a:cxnLst/>
              <a:rect l="l" t="t" r="r" b="b"/>
              <a:pathLst>
                <a:path w="538" h="546" extrusionOk="0">
                  <a:moveTo>
                    <a:pt x="537" y="0"/>
                  </a:moveTo>
                  <a:cubicBezTo>
                    <a:pt x="512" y="12"/>
                    <a:pt x="478" y="23"/>
                    <a:pt x="442" y="45"/>
                  </a:cubicBezTo>
                  <a:cubicBezTo>
                    <a:pt x="397" y="81"/>
                    <a:pt x="372" y="126"/>
                    <a:pt x="328" y="162"/>
                  </a:cubicBezTo>
                  <a:cubicBezTo>
                    <a:pt x="269" y="196"/>
                    <a:pt x="210" y="232"/>
                    <a:pt x="152" y="266"/>
                  </a:cubicBezTo>
                  <a:cubicBezTo>
                    <a:pt x="118" y="291"/>
                    <a:pt x="82" y="302"/>
                    <a:pt x="59" y="324"/>
                  </a:cubicBezTo>
                  <a:cubicBezTo>
                    <a:pt x="1" y="383"/>
                    <a:pt x="1" y="442"/>
                    <a:pt x="48" y="500"/>
                  </a:cubicBezTo>
                  <a:cubicBezTo>
                    <a:pt x="59" y="523"/>
                    <a:pt x="71" y="534"/>
                    <a:pt x="82" y="545"/>
                  </a:cubicBezTo>
                  <a:cubicBezTo>
                    <a:pt x="233" y="361"/>
                    <a:pt x="383" y="174"/>
                    <a:pt x="537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9"/>
            <p:cNvSpPr/>
            <p:nvPr/>
          </p:nvSpPr>
          <p:spPr>
            <a:xfrm>
              <a:off x="3891350" y="1261010"/>
              <a:ext cx="13994" cy="23752"/>
            </a:xfrm>
            <a:custGeom>
              <a:avLst/>
              <a:gdLst/>
              <a:ahLst/>
              <a:cxnLst/>
              <a:rect l="l" t="t" r="r" b="b"/>
              <a:pathLst>
                <a:path w="185" h="314" extrusionOk="0">
                  <a:moveTo>
                    <a:pt x="34" y="1"/>
                  </a:moveTo>
                  <a:lnTo>
                    <a:pt x="0" y="34"/>
                  </a:lnTo>
                  <a:cubicBezTo>
                    <a:pt x="45" y="129"/>
                    <a:pt x="104" y="210"/>
                    <a:pt x="162" y="314"/>
                  </a:cubicBezTo>
                  <a:cubicBezTo>
                    <a:pt x="173" y="291"/>
                    <a:pt x="185" y="269"/>
                    <a:pt x="185" y="258"/>
                  </a:cubicBezTo>
                  <a:cubicBezTo>
                    <a:pt x="162" y="152"/>
                    <a:pt x="115" y="71"/>
                    <a:pt x="3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9"/>
            <p:cNvSpPr/>
            <p:nvPr/>
          </p:nvSpPr>
          <p:spPr>
            <a:xfrm>
              <a:off x="3738105" y="1436039"/>
              <a:ext cx="12330" cy="17776"/>
            </a:xfrm>
            <a:custGeom>
              <a:avLst/>
              <a:gdLst/>
              <a:ahLst/>
              <a:cxnLst/>
              <a:rect l="l" t="t" r="r" b="b"/>
              <a:pathLst>
                <a:path w="163" h="235" extrusionOk="0">
                  <a:moveTo>
                    <a:pt x="135" y="0"/>
                  </a:moveTo>
                  <a:cubicBezTo>
                    <a:pt x="93" y="0"/>
                    <a:pt x="66" y="22"/>
                    <a:pt x="45" y="62"/>
                  </a:cubicBezTo>
                  <a:cubicBezTo>
                    <a:pt x="1" y="120"/>
                    <a:pt x="1" y="165"/>
                    <a:pt x="45" y="235"/>
                  </a:cubicBezTo>
                  <a:cubicBezTo>
                    <a:pt x="82" y="154"/>
                    <a:pt x="115" y="84"/>
                    <a:pt x="163" y="3"/>
                  </a:cubicBezTo>
                  <a:cubicBezTo>
                    <a:pt x="153" y="1"/>
                    <a:pt x="144" y="0"/>
                    <a:pt x="13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9"/>
            <p:cNvSpPr/>
            <p:nvPr/>
          </p:nvSpPr>
          <p:spPr>
            <a:xfrm>
              <a:off x="3837646" y="1278558"/>
              <a:ext cx="21180" cy="11649"/>
            </a:xfrm>
            <a:custGeom>
              <a:avLst/>
              <a:gdLst/>
              <a:ahLst/>
              <a:cxnLst/>
              <a:rect l="l" t="t" r="r" b="b"/>
              <a:pathLst>
                <a:path w="280" h="154" extrusionOk="0">
                  <a:moveTo>
                    <a:pt x="280" y="1"/>
                  </a:moveTo>
                  <a:lnTo>
                    <a:pt x="280" y="1"/>
                  </a:lnTo>
                  <a:cubicBezTo>
                    <a:pt x="185" y="48"/>
                    <a:pt x="104" y="96"/>
                    <a:pt x="1" y="152"/>
                  </a:cubicBezTo>
                  <a:cubicBezTo>
                    <a:pt x="15" y="153"/>
                    <a:pt x="30" y="154"/>
                    <a:pt x="44" y="154"/>
                  </a:cubicBezTo>
                  <a:cubicBezTo>
                    <a:pt x="173" y="154"/>
                    <a:pt x="267" y="97"/>
                    <a:pt x="28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9"/>
            <p:cNvSpPr/>
            <p:nvPr/>
          </p:nvSpPr>
          <p:spPr>
            <a:xfrm>
              <a:off x="3357791" y="1257379"/>
              <a:ext cx="552871" cy="378969"/>
            </a:xfrm>
            <a:custGeom>
              <a:avLst/>
              <a:gdLst/>
              <a:ahLst/>
              <a:cxnLst/>
              <a:rect l="l" t="t" r="r" b="b"/>
              <a:pathLst>
                <a:path w="7309" h="5010" extrusionOk="0">
                  <a:moveTo>
                    <a:pt x="7088" y="49"/>
                  </a:moveTo>
                  <a:cubicBezTo>
                    <a:pt x="7169" y="119"/>
                    <a:pt x="7216" y="200"/>
                    <a:pt x="7239" y="306"/>
                  </a:cubicBezTo>
                  <a:cubicBezTo>
                    <a:pt x="7239" y="317"/>
                    <a:pt x="7227" y="339"/>
                    <a:pt x="7216" y="362"/>
                  </a:cubicBezTo>
                  <a:cubicBezTo>
                    <a:pt x="7158" y="258"/>
                    <a:pt x="7099" y="177"/>
                    <a:pt x="7054" y="82"/>
                  </a:cubicBezTo>
                  <a:lnTo>
                    <a:pt x="7088" y="49"/>
                  </a:lnTo>
                  <a:close/>
                  <a:moveTo>
                    <a:pt x="6624" y="281"/>
                  </a:moveTo>
                  <a:cubicBezTo>
                    <a:pt x="6611" y="377"/>
                    <a:pt x="6517" y="434"/>
                    <a:pt x="6388" y="434"/>
                  </a:cubicBezTo>
                  <a:cubicBezTo>
                    <a:pt x="6374" y="434"/>
                    <a:pt x="6359" y="433"/>
                    <a:pt x="6345" y="432"/>
                  </a:cubicBezTo>
                  <a:cubicBezTo>
                    <a:pt x="6448" y="376"/>
                    <a:pt x="6529" y="328"/>
                    <a:pt x="6624" y="281"/>
                  </a:cubicBezTo>
                  <a:close/>
                  <a:moveTo>
                    <a:pt x="6786" y="211"/>
                  </a:moveTo>
                  <a:lnTo>
                    <a:pt x="6786" y="211"/>
                  </a:lnTo>
                  <a:cubicBezTo>
                    <a:pt x="6764" y="398"/>
                    <a:pt x="6669" y="501"/>
                    <a:pt x="6495" y="560"/>
                  </a:cubicBezTo>
                  <a:cubicBezTo>
                    <a:pt x="6448" y="571"/>
                    <a:pt x="6400" y="571"/>
                    <a:pt x="6367" y="585"/>
                  </a:cubicBezTo>
                  <a:cubicBezTo>
                    <a:pt x="6275" y="596"/>
                    <a:pt x="6180" y="619"/>
                    <a:pt x="6088" y="630"/>
                  </a:cubicBezTo>
                  <a:lnTo>
                    <a:pt x="6051" y="630"/>
                  </a:lnTo>
                  <a:cubicBezTo>
                    <a:pt x="6152" y="553"/>
                    <a:pt x="6249" y="467"/>
                    <a:pt x="6389" y="467"/>
                  </a:cubicBezTo>
                  <a:cubicBezTo>
                    <a:pt x="6397" y="467"/>
                    <a:pt x="6406" y="467"/>
                    <a:pt x="6414" y="468"/>
                  </a:cubicBezTo>
                  <a:cubicBezTo>
                    <a:pt x="6518" y="468"/>
                    <a:pt x="6624" y="420"/>
                    <a:pt x="6657" y="306"/>
                  </a:cubicBezTo>
                  <a:cubicBezTo>
                    <a:pt x="6680" y="236"/>
                    <a:pt x="6727" y="236"/>
                    <a:pt x="6786" y="211"/>
                  </a:cubicBezTo>
                  <a:close/>
                  <a:moveTo>
                    <a:pt x="6135" y="1004"/>
                  </a:moveTo>
                  <a:lnTo>
                    <a:pt x="6135" y="1004"/>
                  </a:lnTo>
                  <a:cubicBezTo>
                    <a:pt x="5981" y="1178"/>
                    <a:pt x="5831" y="1365"/>
                    <a:pt x="5680" y="1549"/>
                  </a:cubicBezTo>
                  <a:cubicBezTo>
                    <a:pt x="5669" y="1538"/>
                    <a:pt x="5657" y="1527"/>
                    <a:pt x="5646" y="1504"/>
                  </a:cubicBezTo>
                  <a:cubicBezTo>
                    <a:pt x="5599" y="1446"/>
                    <a:pt x="5599" y="1387"/>
                    <a:pt x="5657" y="1328"/>
                  </a:cubicBezTo>
                  <a:cubicBezTo>
                    <a:pt x="5680" y="1306"/>
                    <a:pt x="5716" y="1295"/>
                    <a:pt x="5750" y="1270"/>
                  </a:cubicBezTo>
                  <a:cubicBezTo>
                    <a:pt x="5808" y="1236"/>
                    <a:pt x="5867" y="1200"/>
                    <a:pt x="5926" y="1166"/>
                  </a:cubicBezTo>
                  <a:cubicBezTo>
                    <a:pt x="5970" y="1130"/>
                    <a:pt x="5995" y="1085"/>
                    <a:pt x="6040" y="1049"/>
                  </a:cubicBezTo>
                  <a:cubicBezTo>
                    <a:pt x="6076" y="1027"/>
                    <a:pt x="6110" y="1016"/>
                    <a:pt x="6135" y="1004"/>
                  </a:cubicBezTo>
                  <a:close/>
                  <a:moveTo>
                    <a:pt x="6244" y="797"/>
                  </a:moveTo>
                  <a:cubicBezTo>
                    <a:pt x="6276" y="797"/>
                    <a:pt x="6309" y="804"/>
                    <a:pt x="6345" y="817"/>
                  </a:cubicBezTo>
                  <a:cubicBezTo>
                    <a:pt x="6297" y="851"/>
                    <a:pt x="6261" y="898"/>
                    <a:pt x="6216" y="934"/>
                  </a:cubicBezTo>
                  <a:cubicBezTo>
                    <a:pt x="6216" y="946"/>
                    <a:pt x="6205" y="946"/>
                    <a:pt x="6191" y="946"/>
                  </a:cubicBezTo>
                  <a:cubicBezTo>
                    <a:pt x="6110" y="957"/>
                    <a:pt x="6040" y="990"/>
                    <a:pt x="5981" y="1049"/>
                  </a:cubicBezTo>
                  <a:cubicBezTo>
                    <a:pt x="5912" y="1119"/>
                    <a:pt x="5842" y="1189"/>
                    <a:pt x="5750" y="1225"/>
                  </a:cubicBezTo>
                  <a:cubicBezTo>
                    <a:pt x="5588" y="1295"/>
                    <a:pt x="5540" y="1409"/>
                    <a:pt x="5621" y="1563"/>
                  </a:cubicBezTo>
                  <a:cubicBezTo>
                    <a:pt x="5632" y="1585"/>
                    <a:pt x="5646" y="1608"/>
                    <a:pt x="5632" y="1633"/>
                  </a:cubicBezTo>
                  <a:cubicBezTo>
                    <a:pt x="5610" y="1666"/>
                    <a:pt x="5576" y="1714"/>
                    <a:pt x="5551" y="1759"/>
                  </a:cubicBezTo>
                  <a:cubicBezTo>
                    <a:pt x="5518" y="1725"/>
                    <a:pt x="5493" y="1703"/>
                    <a:pt x="5459" y="1678"/>
                  </a:cubicBezTo>
                  <a:cubicBezTo>
                    <a:pt x="5412" y="1619"/>
                    <a:pt x="5389" y="1563"/>
                    <a:pt x="5389" y="1493"/>
                  </a:cubicBezTo>
                  <a:cubicBezTo>
                    <a:pt x="5423" y="1328"/>
                    <a:pt x="5493" y="1200"/>
                    <a:pt x="5646" y="1144"/>
                  </a:cubicBezTo>
                  <a:cubicBezTo>
                    <a:pt x="5691" y="1130"/>
                    <a:pt x="5727" y="1108"/>
                    <a:pt x="5772" y="1097"/>
                  </a:cubicBezTo>
                  <a:cubicBezTo>
                    <a:pt x="5856" y="1060"/>
                    <a:pt x="5912" y="1016"/>
                    <a:pt x="5970" y="957"/>
                  </a:cubicBezTo>
                  <a:cubicBezTo>
                    <a:pt x="6007" y="921"/>
                    <a:pt x="6051" y="876"/>
                    <a:pt x="6099" y="851"/>
                  </a:cubicBezTo>
                  <a:cubicBezTo>
                    <a:pt x="6143" y="816"/>
                    <a:pt x="6191" y="797"/>
                    <a:pt x="6244" y="797"/>
                  </a:cubicBezTo>
                  <a:close/>
                  <a:moveTo>
                    <a:pt x="4970" y="1714"/>
                  </a:moveTo>
                  <a:cubicBezTo>
                    <a:pt x="4992" y="1747"/>
                    <a:pt x="5004" y="1773"/>
                    <a:pt x="5029" y="1795"/>
                  </a:cubicBezTo>
                  <a:cubicBezTo>
                    <a:pt x="5087" y="1865"/>
                    <a:pt x="5087" y="1946"/>
                    <a:pt x="5040" y="2027"/>
                  </a:cubicBezTo>
                  <a:cubicBezTo>
                    <a:pt x="5004" y="2097"/>
                    <a:pt x="4959" y="2144"/>
                    <a:pt x="4889" y="2178"/>
                  </a:cubicBezTo>
                  <a:cubicBezTo>
                    <a:pt x="4808" y="2225"/>
                    <a:pt x="4749" y="2284"/>
                    <a:pt x="4724" y="2365"/>
                  </a:cubicBezTo>
                  <a:cubicBezTo>
                    <a:pt x="4702" y="2424"/>
                    <a:pt x="4691" y="2482"/>
                    <a:pt x="4680" y="2541"/>
                  </a:cubicBezTo>
                  <a:cubicBezTo>
                    <a:pt x="4643" y="2516"/>
                    <a:pt x="4621" y="2505"/>
                    <a:pt x="4585" y="2482"/>
                  </a:cubicBezTo>
                  <a:cubicBezTo>
                    <a:pt x="4562" y="2471"/>
                    <a:pt x="4562" y="2446"/>
                    <a:pt x="4573" y="2424"/>
                  </a:cubicBezTo>
                  <a:cubicBezTo>
                    <a:pt x="4632" y="2331"/>
                    <a:pt x="4680" y="2236"/>
                    <a:pt x="4724" y="2144"/>
                  </a:cubicBezTo>
                  <a:cubicBezTo>
                    <a:pt x="4808" y="2004"/>
                    <a:pt x="4889" y="1865"/>
                    <a:pt x="4970" y="1714"/>
                  </a:cubicBezTo>
                  <a:close/>
                  <a:moveTo>
                    <a:pt x="5163" y="2362"/>
                  </a:moveTo>
                  <a:cubicBezTo>
                    <a:pt x="5172" y="2362"/>
                    <a:pt x="5181" y="2363"/>
                    <a:pt x="5191" y="2365"/>
                  </a:cubicBezTo>
                  <a:cubicBezTo>
                    <a:pt x="5143" y="2446"/>
                    <a:pt x="5110" y="2516"/>
                    <a:pt x="5073" y="2597"/>
                  </a:cubicBezTo>
                  <a:cubicBezTo>
                    <a:pt x="5029" y="2527"/>
                    <a:pt x="5029" y="2482"/>
                    <a:pt x="5073" y="2424"/>
                  </a:cubicBezTo>
                  <a:cubicBezTo>
                    <a:pt x="5094" y="2384"/>
                    <a:pt x="5121" y="2362"/>
                    <a:pt x="5163" y="2362"/>
                  </a:cubicBezTo>
                  <a:close/>
                  <a:moveTo>
                    <a:pt x="5099" y="1527"/>
                  </a:moveTo>
                  <a:cubicBezTo>
                    <a:pt x="5121" y="1574"/>
                    <a:pt x="5143" y="1619"/>
                    <a:pt x="5168" y="1655"/>
                  </a:cubicBezTo>
                  <a:cubicBezTo>
                    <a:pt x="5238" y="1806"/>
                    <a:pt x="5249" y="1946"/>
                    <a:pt x="5157" y="2097"/>
                  </a:cubicBezTo>
                  <a:cubicBezTo>
                    <a:pt x="5099" y="2178"/>
                    <a:pt x="5029" y="2236"/>
                    <a:pt x="4948" y="2284"/>
                  </a:cubicBezTo>
                  <a:cubicBezTo>
                    <a:pt x="4842" y="2354"/>
                    <a:pt x="4783" y="2446"/>
                    <a:pt x="4819" y="2586"/>
                  </a:cubicBezTo>
                  <a:lnTo>
                    <a:pt x="4819" y="2622"/>
                  </a:lnTo>
                  <a:cubicBezTo>
                    <a:pt x="4783" y="2597"/>
                    <a:pt x="4738" y="2574"/>
                    <a:pt x="4738" y="2552"/>
                  </a:cubicBezTo>
                  <a:cubicBezTo>
                    <a:pt x="4738" y="2412"/>
                    <a:pt x="4783" y="2284"/>
                    <a:pt x="4923" y="2203"/>
                  </a:cubicBezTo>
                  <a:cubicBezTo>
                    <a:pt x="4981" y="2178"/>
                    <a:pt x="5029" y="2122"/>
                    <a:pt x="5073" y="2063"/>
                  </a:cubicBezTo>
                  <a:cubicBezTo>
                    <a:pt x="5143" y="1968"/>
                    <a:pt x="5132" y="1865"/>
                    <a:pt x="5062" y="1773"/>
                  </a:cubicBezTo>
                  <a:cubicBezTo>
                    <a:pt x="5051" y="1747"/>
                    <a:pt x="5029" y="1725"/>
                    <a:pt x="5018" y="1703"/>
                  </a:cubicBezTo>
                  <a:cubicBezTo>
                    <a:pt x="5018" y="1678"/>
                    <a:pt x="5018" y="1655"/>
                    <a:pt x="5029" y="1644"/>
                  </a:cubicBezTo>
                  <a:cubicBezTo>
                    <a:pt x="5040" y="1597"/>
                    <a:pt x="5062" y="1563"/>
                    <a:pt x="5099" y="1527"/>
                  </a:cubicBezTo>
                  <a:close/>
                  <a:moveTo>
                    <a:pt x="7018" y="119"/>
                  </a:moveTo>
                  <a:cubicBezTo>
                    <a:pt x="7088" y="189"/>
                    <a:pt x="7135" y="270"/>
                    <a:pt x="7158" y="362"/>
                  </a:cubicBezTo>
                  <a:cubicBezTo>
                    <a:pt x="7099" y="376"/>
                    <a:pt x="7054" y="398"/>
                    <a:pt x="7007" y="409"/>
                  </a:cubicBezTo>
                  <a:cubicBezTo>
                    <a:pt x="6786" y="490"/>
                    <a:pt x="6610" y="619"/>
                    <a:pt x="6437" y="758"/>
                  </a:cubicBezTo>
                  <a:cubicBezTo>
                    <a:pt x="6411" y="766"/>
                    <a:pt x="6392" y="774"/>
                    <a:pt x="6372" y="774"/>
                  </a:cubicBezTo>
                  <a:cubicBezTo>
                    <a:pt x="6363" y="774"/>
                    <a:pt x="6354" y="773"/>
                    <a:pt x="6345" y="770"/>
                  </a:cubicBezTo>
                  <a:lnTo>
                    <a:pt x="6180" y="770"/>
                  </a:lnTo>
                  <a:cubicBezTo>
                    <a:pt x="6088" y="781"/>
                    <a:pt x="6029" y="851"/>
                    <a:pt x="5959" y="909"/>
                  </a:cubicBezTo>
                  <a:cubicBezTo>
                    <a:pt x="5912" y="957"/>
                    <a:pt x="5856" y="1004"/>
                    <a:pt x="5797" y="1038"/>
                  </a:cubicBezTo>
                  <a:cubicBezTo>
                    <a:pt x="5750" y="1074"/>
                    <a:pt x="5702" y="1085"/>
                    <a:pt x="5646" y="1097"/>
                  </a:cubicBezTo>
                  <a:cubicBezTo>
                    <a:pt x="5518" y="1144"/>
                    <a:pt x="5448" y="1236"/>
                    <a:pt x="5389" y="1354"/>
                  </a:cubicBezTo>
                  <a:cubicBezTo>
                    <a:pt x="5319" y="1504"/>
                    <a:pt x="5342" y="1619"/>
                    <a:pt x="5470" y="1736"/>
                  </a:cubicBezTo>
                  <a:lnTo>
                    <a:pt x="5493" y="1759"/>
                  </a:lnTo>
                  <a:cubicBezTo>
                    <a:pt x="5518" y="1784"/>
                    <a:pt x="5518" y="1806"/>
                    <a:pt x="5507" y="1828"/>
                  </a:cubicBezTo>
                  <a:cubicBezTo>
                    <a:pt x="5412" y="1982"/>
                    <a:pt x="5319" y="2133"/>
                    <a:pt x="5227" y="2295"/>
                  </a:cubicBezTo>
                  <a:cubicBezTo>
                    <a:pt x="5213" y="2306"/>
                    <a:pt x="5202" y="2317"/>
                    <a:pt x="5180" y="2317"/>
                  </a:cubicBezTo>
                  <a:cubicBezTo>
                    <a:pt x="5087" y="2317"/>
                    <a:pt x="5029" y="2376"/>
                    <a:pt x="5004" y="2457"/>
                  </a:cubicBezTo>
                  <a:cubicBezTo>
                    <a:pt x="4981" y="2527"/>
                    <a:pt x="4992" y="2574"/>
                    <a:pt x="5029" y="2633"/>
                  </a:cubicBezTo>
                  <a:cubicBezTo>
                    <a:pt x="5039" y="2653"/>
                    <a:pt x="5040" y="2683"/>
                    <a:pt x="5025" y="2683"/>
                  </a:cubicBezTo>
                  <a:cubicBezTo>
                    <a:pt x="5023" y="2683"/>
                    <a:pt x="5020" y="2682"/>
                    <a:pt x="5018" y="2681"/>
                  </a:cubicBezTo>
                  <a:cubicBezTo>
                    <a:pt x="4970" y="2681"/>
                    <a:pt x="4923" y="2655"/>
                    <a:pt x="4878" y="2633"/>
                  </a:cubicBezTo>
                  <a:cubicBezTo>
                    <a:pt x="4864" y="2622"/>
                    <a:pt x="4864" y="2586"/>
                    <a:pt x="4864" y="2563"/>
                  </a:cubicBezTo>
                  <a:cubicBezTo>
                    <a:pt x="4842" y="2482"/>
                    <a:pt x="4864" y="2412"/>
                    <a:pt x="4934" y="2365"/>
                  </a:cubicBezTo>
                  <a:cubicBezTo>
                    <a:pt x="4981" y="2331"/>
                    <a:pt x="5018" y="2306"/>
                    <a:pt x="5062" y="2273"/>
                  </a:cubicBezTo>
                  <a:cubicBezTo>
                    <a:pt x="5238" y="2155"/>
                    <a:pt x="5308" y="1935"/>
                    <a:pt x="5249" y="1747"/>
                  </a:cubicBezTo>
                  <a:cubicBezTo>
                    <a:pt x="5227" y="1689"/>
                    <a:pt x="5202" y="1644"/>
                    <a:pt x="5180" y="1585"/>
                  </a:cubicBezTo>
                  <a:cubicBezTo>
                    <a:pt x="5132" y="1516"/>
                    <a:pt x="5132" y="1468"/>
                    <a:pt x="5191" y="1398"/>
                  </a:cubicBezTo>
                  <a:cubicBezTo>
                    <a:pt x="5378" y="1155"/>
                    <a:pt x="5621" y="946"/>
                    <a:pt x="5867" y="758"/>
                  </a:cubicBezTo>
                  <a:cubicBezTo>
                    <a:pt x="5926" y="711"/>
                    <a:pt x="5981" y="666"/>
                    <a:pt x="6065" y="666"/>
                  </a:cubicBezTo>
                  <a:cubicBezTo>
                    <a:pt x="6065" y="670"/>
                    <a:pt x="6066" y="671"/>
                    <a:pt x="6069" y="671"/>
                  </a:cubicBezTo>
                  <a:cubicBezTo>
                    <a:pt x="6073" y="671"/>
                    <a:pt x="6080" y="666"/>
                    <a:pt x="6088" y="666"/>
                  </a:cubicBezTo>
                  <a:cubicBezTo>
                    <a:pt x="6180" y="619"/>
                    <a:pt x="6286" y="619"/>
                    <a:pt x="6378" y="619"/>
                  </a:cubicBezTo>
                  <a:cubicBezTo>
                    <a:pt x="6576" y="596"/>
                    <a:pt x="6750" y="515"/>
                    <a:pt x="6797" y="306"/>
                  </a:cubicBezTo>
                  <a:cubicBezTo>
                    <a:pt x="6833" y="211"/>
                    <a:pt x="6878" y="152"/>
                    <a:pt x="6959" y="130"/>
                  </a:cubicBezTo>
                  <a:cubicBezTo>
                    <a:pt x="6973" y="130"/>
                    <a:pt x="6984" y="119"/>
                    <a:pt x="6984" y="119"/>
                  </a:cubicBezTo>
                  <a:close/>
                  <a:moveTo>
                    <a:pt x="4529" y="2505"/>
                  </a:moveTo>
                  <a:lnTo>
                    <a:pt x="4529" y="2505"/>
                  </a:lnTo>
                  <a:cubicBezTo>
                    <a:pt x="4691" y="2586"/>
                    <a:pt x="4842" y="2655"/>
                    <a:pt x="4992" y="2736"/>
                  </a:cubicBezTo>
                  <a:cubicBezTo>
                    <a:pt x="4971" y="2827"/>
                    <a:pt x="4939" y="2869"/>
                    <a:pt x="4884" y="2869"/>
                  </a:cubicBezTo>
                  <a:cubicBezTo>
                    <a:pt x="4854" y="2869"/>
                    <a:pt x="4817" y="2856"/>
                    <a:pt x="4772" y="2831"/>
                  </a:cubicBezTo>
                  <a:cubicBezTo>
                    <a:pt x="4691" y="2784"/>
                    <a:pt x="4621" y="2725"/>
                    <a:pt x="4551" y="2667"/>
                  </a:cubicBezTo>
                  <a:cubicBezTo>
                    <a:pt x="4481" y="2597"/>
                    <a:pt x="4481" y="2597"/>
                    <a:pt x="4529" y="2505"/>
                  </a:cubicBezTo>
                  <a:close/>
                  <a:moveTo>
                    <a:pt x="493" y="306"/>
                  </a:moveTo>
                  <a:cubicBezTo>
                    <a:pt x="651" y="306"/>
                    <a:pt x="810" y="387"/>
                    <a:pt x="897" y="538"/>
                  </a:cubicBezTo>
                  <a:cubicBezTo>
                    <a:pt x="946" y="636"/>
                    <a:pt x="961" y="671"/>
                    <a:pt x="1018" y="671"/>
                  </a:cubicBezTo>
                  <a:cubicBezTo>
                    <a:pt x="1042" y="671"/>
                    <a:pt x="1073" y="665"/>
                    <a:pt x="1118" y="655"/>
                  </a:cubicBezTo>
                  <a:cubicBezTo>
                    <a:pt x="1157" y="647"/>
                    <a:pt x="1196" y="641"/>
                    <a:pt x="1234" y="641"/>
                  </a:cubicBezTo>
                  <a:cubicBezTo>
                    <a:pt x="1308" y="641"/>
                    <a:pt x="1377" y="662"/>
                    <a:pt x="1431" y="725"/>
                  </a:cubicBezTo>
                  <a:cubicBezTo>
                    <a:pt x="1526" y="806"/>
                    <a:pt x="1570" y="921"/>
                    <a:pt x="1570" y="1038"/>
                  </a:cubicBezTo>
                  <a:cubicBezTo>
                    <a:pt x="1581" y="1166"/>
                    <a:pt x="1526" y="1270"/>
                    <a:pt x="1419" y="1340"/>
                  </a:cubicBezTo>
                  <a:cubicBezTo>
                    <a:pt x="1361" y="1387"/>
                    <a:pt x="1302" y="1423"/>
                    <a:pt x="1246" y="1468"/>
                  </a:cubicBezTo>
                  <a:cubicBezTo>
                    <a:pt x="1118" y="1585"/>
                    <a:pt x="1140" y="1736"/>
                    <a:pt x="1291" y="1806"/>
                  </a:cubicBezTo>
                  <a:cubicBezTo>
                    <a:pt x="1350" y="1828"/>
                    <a:pt x="1408" y="1854"/>
                    <a:pt x="1478" y="1876"/>
                  </a:cubicBezTo>
                  <a:cubicBezTo>
                    <a:pt x="1537" y="1887"/>
                    <a:pt x="1570" y="1912"/>
                    <a:pt x="1607" y="1968"/>
                  </a:cubicBezTo>
                  <a:cubicBezTo>
                    <a:pt x="1629" y="2004"/>
                    <a:pt x="1665" y="2038"/>
                    <a:pt x="1688" y="2074"/>
                  </a:cubicBezTo>
                  <a:cubicBezTo>
                    <a:pt x="1746" y="2133"/>
                    <a:pt x="1824" y="2165"/>
                    <a:pt x="1901" y="2165"/>
                  </a:cubicBezTo>
                  <a:cubicBezTo>
                    <a:pt x="1944" y="2165"/>
                    <a:pt x="1987" y="2154"/>
                    <a:pt x="2026" y="2133"/>
                  </a:cubicBezTo>
                  <a:cubicBezTo>
                    <a:pt x="2095" y="2097"/>
                    <a:pt x="2118" y="2052"/>
                    <a:pt x="2107" y="1993"/>
                  </a:cubicBezTo>
                  <a:cubicBezTo>
                    <a:pt x="2107" y="1876"/>
                    <a:pt x="2095" y="1759"/>
                    <a:pt x="2107" y="1644"/>
                  </a:cubicBezTo>
                  <a:cubicBezTo>
                    <a:pt x="2129" y="1446"/>
                    <a:pt x="2280" y="1295"/>
                    <a:pt x="2467" y="1284"/>
                  </a:cubicBezTo>
                  <a:cubicBezTo>
                    <a:pt x="2483" y="1283"/>
                    <a:pt x="2499" y="1282"/>
                    <a:pt x="2514" y="1282"/>
                  </a:cubicBezTo>
                  <a:cubicBezTo>
                    <a:pt x="2714" y="1282"/>
                    <a:pt x="2886" y="1365"/>
                    <a:pt x="3026" y="1516"/>
                  </a:cubicBezTo>
                  <a:cubicBezTo>
                    <a:pt x="3143" y="1633"/>
                    <a:pt x="3177" y="1773"/>
                    <a:pt x="3143" y="1935"/>
                  </a:cubicBezTo>
                  <a:cubicBezTo>
                    <a:pt x="3118" y="2063"/>
                    <a:pt x="3062" y="2166"/>
                    <a:pt x="2978" y="2261"/>
                  </a:cubicBezTo>
                  <a:cubicBezTo>
                    <a:pt x="2875" y="2387"/>
                    <a:pt x="2875" y="2401"/>
                    <a:pt x="2956" y="2527"/>
                  </a:cubicBezTo>
                  <a:cubicBezTo>
                    <a:pt x="2956" y="2552"/>
                    <a:pt x="2967" y="2563"/>
                    <a:pt x="2978" y="2574"/>
                  </a:cubicBezTo>
                  <a:cubicBezTo>
                    <a:pt x="3037" y="2703"/>
                    <a:pt x="3003" y="2831"/>
                    <a:pt x="2978" y="2960"/>
                  </a:cubicBezTo>
                  <a:cubicBezTo>
                    <a:pt x="2945" y="2912"/>
                    <a:pt x="2922" y="2876"/>
                    <a:pt x="2886" y="2854"/>
                  </a:cubicBezTo>
                  <a:cubicBezTo>
                    <a:pt x="2758" y="2773"/>
                    <a:pt x="2724" y="2655"/>
                    <a:pt x="2735" y="2516"/>
                  </a:cubicBezTo>
                  <a:cubicBezTo>
                    <a:pt x="2746" y="2401"/>
                    <a:pt x="2783" y="2273"/>
                    <a:pt x="2805" y="2155"/>
                  </a:cubicBezTo>
                  <a:cubicBezTo>
                    <a:pt x="2839" y="2038"/>
                    <a:pt x="2875" y="1935"/>
                    <a:pt x="2853" y="1817"/>
                  </a:cubicBezTo>
                  <a:cubicBezTo>
                    <a:pt x="2839" y="1666"/>
                    <a:pt x="2783" y="1538"/>
                    <a:pt x="2654" y="1457"/>
                  </a:cubicBezTo>
                  <a:cubicBezTo>
                    <a:pt x="2623" y="1430"/>
                    <a:pt x="2589" y="1418"/>
                    <a:pt x="2556" y="1418"/>
                  </a:cubicBezTo>
                  <a:cubicBezTo>
                    <a:pt x="2516" y="1418"/>
                    <a:pt x="2477" y="1436"/>
                    <a:pt x="2445" y="1468"/>
                  </a:cubicBezTo>
                  <a:cubicBezTo>
                    <a:pt x="2408" y="1516"/>
                    <a:pt x="2375" y="1563"/>
                    <a:pt x="2364" y="1608"/>
                  </a:cubicBezTo>
                  <a:cubicBezTo>
                    <a:pt x="2338" y="1714"/>
                    <a:pt x="2327" y="1828"/>
                    <a:pt x="2316" y="1935"/>
                  </a:cubicBezTo>
                  <a:cubicBezTo>
                    <a:pt x="2305" y="2063"/>
                    <a:pt x="2257" y="2166"/>
                    <a:pt x="2140" y="2236"/>
                  </a:cubicBezTo>
                  <a:cubicBezTo>
                    <a:pt x="2115" y="2255"/>
                    <a:pt x="2083" y="2266"/>
                    <a:pt x="2054" y="2266"/>
                  </a:cubicBezTo>
                  <a:cubicBezTo>
                    <a:pt x="2044" y="2266"/>
                    <a:pt x="2034" y="2264"/>
                    <a:pt x="2026" y="2261"/>
                  </a:cubicBezTo>
                  <a:cubicBezTo>
                    <a:pt x="2006" y="2258"/>
                    <a:pt x="1988" y="2256"/>
                    <a:pt x="1970" y="2256"/>
                  </a:cubicBezTo>
                  <a:cubicBezTo>
                    <a:pt x="1922" y="2256"/>
                    <a:pt x="1878" y="2268"/>
                    <a:pt x="1827" y="2284"/>
                  </a:cubicBezTo>
                  <a:cubicBezTo>
                    <a:pt x="1791" y="2297"/>
                    <a:pt x="1756" y="2304"/>
                    <a:pt x="1724" y="2304"/>
                  </a:cubicBezTo>
                  <a:cubicBezTo>
                    <a:pt x="1644" y="2304"/>
                    <a:pt x="1579" y="2262"/>
                    <a:pt x="1537" y="2178"/>
                  </a:cubicBezTo>
                  <a:cubicBezTo>
                    <a:pt x="1456" y="2016"/>
                    <a:pt x="1327" y="1935"/>
                    <a:pt x="1176" y="1887"/>
                  </a:cubicBezTo>
                  <a:cubicBezTo>
                    <a:pt x="1122" y="1875"/>
                    <a:pt x="1067" y="1866"/>
                    <a:pt x="1015" y="1866"/>
                  </a:cubicBezTo>
                  <a:cubicBezTo>
                    <a:pt x="920" y="1866"/>
                    <a:pt x="831" y="1896"/>
                    <a:pt x="757" y="1993"/>
                  </a:cubicBezTo>
                  <a:cubicBezTo>
                    <a:pt x="732" y="2024"/>
                    <a:pt x="704" y="2039"/>
                    <a:pt x="673" y="2039"/>
                  </a:cubicBezTo>
                  <a:cubicBezTo>
                    <a:pt x="645" y="2039"/>
                    <a:pt x="614" y="2027"/>
                    <a:pt x="581" y="2004"/>
                  </a:cubicBezTo>
                  <a:cubicBezTo>
                    <a:pt x="500" y="1946"/>
                    <a:pt x="478" y="1854"/>
                    <a:pt x="523" y="1773"/>
                  </a:cubicBezTo>
                  <a:cubicBezTo>
                    <a:pt x="559" y="1678"/>
                    <a:pt x="629" y="1619"/>
                    <a:pt x="710" y="1574"/>
                  </a:cubicBezTo>
                  <a:cubicBezTo>
                    <a:pt x="791" y="1527"/>
                    <a:pt x="883" y="1493"/>
                    <a:pt x="967" y="1435"/>
                  </a:cubicBezTo>
                  <a:cubicBezTo>
                    <a:pt x="1140" y="1340"/>
                    <a:pt x="1188" y="1178"/>
                    <a:pt x="1106" y="1004"/>
                  </a:cubicBezTo>
                  <a:cubicBezTo>
                    <a:pt x="1048" y="876"/>
                    <a:pt x="942" y="781"/>
                    <a:pt x="838" y="711"/>
                  </a:cubicBezTo>
                  <a:cubicBezTo>
                    <a:pt x="718" y="629"/>
                    <a:pt x="596" y="589"/>
                    <a:pt x="469" y="589"/>
                  </a:cubicBezTo>
                  <a:cubicBezTo>
                    <a:pt x="437" y="589"/>
                    <a:pt x="405" y="591"/>
                    <a:pt x="372" y="596"/>
                  </a:cubicBezTo>
                  <a:cubicBezTo>
                    <a:pt x="291" y="608"/>
                    <a:pt x="210" y="630"/>
                    <a:pt x="129" y="655"/>
                  </a:cubicBezTo>
                  <a:cubicBezTo>
                    <a:pt x="104" y="655"/>
                    <a:pt x="81" y="655"/>
                    <a:pt x="70" y="641"/>
                  </a:cubicBezTo>
                  <a:lnTo>
                    <a:pt x="70" y="596"/>
                  </a:lnTo>
                  <a:cubicBezTo>
                    <a:pt x="104" y="549"/>
                    <a:pt x="129" y="501"/>
                    <a:pt x="162" y="457"/>
                  </a:cubicBezTo>
                  <a:cubicBezTo>
                    <a:pt x="249" y="354"/>
                    <a:pt x="371" y="306"/>
                    <a:pt x="493" y="306"/>
                  </a:cubicBezTo>
                  <a:close/>
                  <a:moveTo>
                    <a:pt x="464" y="630"/>
                  </a:moveTo>
                  <a:cubicBezTo>
                    <a:pt x="721" y="641"/>
                    <a:pt x="919" y="770"/>
                    <a:pt x="1048" y="990"/>
                  </a:cubicBezTo>
                  <a:cubicBezTo>
                    <a:pt x="1081" y="1060"/>
                    <a:pt x="1106" y="1130"/>
                    <a:pt x="1093" y="1200"/>
                  </a:cubicBezTo>
                  <a:cubicBezTo>
                    <a:pt x="1081" y="1284"/>
                    <a:pt x="1037" y="1354"/>
                    <a:pt x="953" y="1387"/>
                  </a:cubicBezTo>
                  <a:cubicBezTo>
                    <a:pt x="872" y="1435"/>
                    <a:pt x="791" y="1479"/>
                    <a:pt x="710" y="1527"/>
                  </a:cubicBezTo>
                  <a:cubicBezTo>
                    <a:pt x="618" y="1574"/>
                    <a:pt x="534" y="1644"/>
                    <a:pt x="489" y="1725"/>
                  </a:cubicBezTo>
                  <a:cubicBezTo>
                    <a:pt x="430" y="1842"/>
                    <a:pt x="453" y="1968"/>
                    <a:pt x="559" y="2038"/>
                  </a:cubicBezTo>
                  <a:cubicBezTo>
                    <a:pt x="595" y="2065"/>
                    <a:pt x="629" y="2078"/>
                    <a:pt x="663" y="2078"/>
                  </a:cubicBezTo>
                  <a:cubicBezTo>
                    <a:pt x="716" y="2078"/>
                    <a:pt x="769" y="2045"/>
                    <a:pt x="827" y="1982"/>
                  </a:cubicBezTo>
                  <a:cubicBezTo>
                    <a:pt x="872" y="1935"/>
                    <a:pt x="919" y="1912"/>
                    <a:pt x="967" y="1912"/>
                  </a:cubicBezTo>
                  <a:cubicBezTo>
                    <a:pt x="984" y="1910"/>
                    <a:pt x="1001" y="1909"/>
                    <a:pt x="1018" y="1909"/>
                  </a:cubicBezTo>
                  <a:cubicBezTo>
                    <a:pt x="1193" y="1909"/>
                    <a:pt x="1394" y="2019"/>
                    <a:pt x="1478" y="2166"/>
                  </a:cubicBezTo>
                  <a:cubicBezTo>
                    <a:pt x="1541" y="2286"/>
                    <a:pt x="1621" y="2340"/>
                    <a:pt x="1724" y="2340"/>
                  </a:cubicBezTo>
                  <a:cubicBezTo>
                    <a:pt x="1773" y="2340"/>
                    <a:pt x="1826" y="2328"/>
                    <a:pt x="1886" y="2306"/>
                  </a:cubicBezTo>
                  <a:cubicBezTo>
                    <a:pt x="1897" y="2301"/>
                    <a:pt x="1912" y="2301"/>
                    <a:pt x="1928" y="2301"/>
                  </a:cubicBezTo>
                  <a:cubicBezTo>
                    <a:pt x="1944" y="2301"/>
                    <a:pt x="1961" y="2301"/>
                    <a:pt x="1978" y="2295"/>
                  </a:cubicBezTo>
                  <a:cubicBezTo>
                    <a:pt x="2007" y="2295"/>
                    <a:pt x="2037" y="2298"/>
                    <a:pt x="2064" y="2298"/>
                  </a:cubicBezTo>
                  <a:cubicBezTo>
                    <a:pt x="2092" y="2298"/>
                    <a:pt x="2118" y="2295"/>
                    <a:pt x="2140" y="2284"/>
                  </a:cubicBezTo>
                  <a:cubicBezTo>
                    <a:pt x="2246" y="2225"/>
                    <a:pt x="2327" y="2144"/>
                    <a:pt x="2338" y="2016"/>
                  </a:cubicBezTo>
                  <a:cubicBezTo>
                    <a:pt x="2350" y="1935"/>
                    <a:pt x="2350" y="1854"/>
                    <a:pt x="2375" y="1784"/>
                  </a:cubicBezTo>
                  <a:cubicBezTo>
                    <a:pt x="2386" y="1689"/>
                    <a:pt x="2408" y="1608"/>
                    <a:pt x="2456" y="1538"/>
                  </a:cubicBezTo>
                  <a:cubicBezTo>
                    <a:pt x="2475" y="1485"/>
                    <a:pt x="2514" y="1459"/>
                    <a:pt x="2557" y="1459"/>
                  </a:cubicBezTo>
                  <a:cubicBezTo>
                    <a:pt x="2589" y="1459"/>
                    <a:pt x="2624" y="1474"/>
                    <a:pt x="2654" y="1504"/>
                  </a:cubicBezTo>
                  <a:cubicBezTo>
                    <a:pt x="2699" y="1538"/>
                    <a:pt x="2746" y="1585"/>
                    <a:pt x="2769" y="1644"/>
                  </a:cubicBezTo>
                  <a:cubicBezTo>
                    <a:pt x="2853" y="1806"/>
                    <a:pt x="2827" y="1968"/>
                    <a:pt x="2783" y="2133"/>
                  </a:cubicBezTo>
                  <a:cubicBezTo>
                    <a:pt x="2746" y="2236"/>
                    <a:pt x="2713" y="2354"/>
                    <a:pt x="2699" y="2471"/>
                  </a:cubicBezTo>
                  <a:cubicBezTo>
                    <a:pt x="2677" y="2633"/>
                    <a:pt x="2713" y="2784"/>
                    <a:pt x="2864" y="2876"/>
                  </a:cubicBezTo>
                  <a:cubicBezTo>
                    <a:pt x="2886" y="2901"/>
                    <a:pt x="2908" y="2935"/>
                    <a:pt x="2934" y="2971"/>
                  </a:cubicBezTo>
                  <a:cubicBezTo>
                    <a:pt x="2956" y="3005"/>
                    <a:pt x="2956" y="3041"/>
                    <a:pt x="2908" y="3063"/>
                  </a:cubicBezTo>
                  <a:cubicBezTo>
                    <a:pt x="2839" y="3111"/>
                    <a:pt x="2758" y="3169"/>
                    <a:pt x="2677" y="3214"/>
                  </a:cubicBezTo>
                  <a:lnTo>
                    <a:pt x="2629" y="3214"/>
                  </a:lnTo>
                  <a:cubicBezTo>
                    <a:pt x="2607" y="3203"/>
                    <a:pt x="2573" y="3181"/>
                    <a:pt x="2537" y="3155"/>
                  </a:cubicBezTo>
                  <a:cubicBezTo>
                    <a:pt x="2503" y="3122"/>
                    <a:pt x="2489" y="3086"/>
                    <a:pt x="2514" y="3041"/>
                  </a:cubicBezTo>
                  <a:cubicBezTo>
                    <a:pt x="2537" y="3005"/>
                    <a:pt x="2559" y="2971"/>
                    <a:pt x="2573" y="2935"/>
                  </a:cubicBezTo>
                  <a:cubicBezTo>
                    <a:pt x="2607" y="2876"/>
                    <a:pt x="2607" y="2820"/>
                    <a:pt x="2559" y="2773"/>
                  </a:cubicBezTo>
                  <a:cubicBezTo>
                    <a:pt x="2514" y="2692"/>
                    <a:pt x="2445" y="2644"/>
                    <a:pt x="2350" y="2644"/>
                  </a:cubicBezTo>
                  <a:cubicBezTo>
                    <a:pt x="2333" y="2646"/>
                    <a:pt x="2316" y="2646"/>
                    <a:pt x="2300" y="2646"/>
                  </a:cubicBezTo>
                  <a:cubicBezTo>
                    <a:pt x="2192" y="2646"/>
                    <a:pt x="2089" y="2617"/>
                    <a:pt x="1978" y="2586"/>
                  </a:cubicBezTo>
                  <a:cubicBezTo>
                    <a:pt x="1919" y="2568"/>
                    <a:pt x="1860" y="2558"/>
                    <a:pt x="1804" y="2558"/>
                  </a:cubicBezTo>
                  <a:cubicBezTo>
                    <a:pt x="1672" y="2558"/>
                    <a:pt x="1557" y="2614"/>
                    <a:pt x="1500" y="2762"/>
                  </a:cubicBezTo>
                  <a:cubicBezTo>
                    <a:pt x="1478" y="2831"/>
                    <a:pt x="1419" y="2865"/>
                    <a:pt x="1350" y="2901"/>
                  </a:cubicBezTo>
                  <a:cubicBezTo>
                    <a:pt x="1330" y="2906"/>
                    <a:pt x="1313" y="2909"/>
                    <a:pt x="1297" y="2909"/>
                  </a:cubicBezTo>
                  <a:cubicBezTo>
                    <a:pt x="1274" y="2909"/>
                    <a:pt x="1253" y="2903"/>
                    <a:pt x="1232" y="2890"/>
                  </a:cubicBezTo>
                  <a:cubicBezTo>
                    <a:pt x="1199" y="2854"/>
                    <a:pt x="1188" y="2806"/>
                    <a:pt x="1199" y="2762"/>
                  </a:cubicBezTo>
                  <a:cubicBezTo>
                    <a:pt x="1210" y="2725"/>
                    <a:pt x="1221" y="2703"/>
                    <a:pt x="1232" y="2667"/>
                  </a:cubicBezTo>
                  <a:cubicBezTo>
                    <a:pt x="1327" y="2482"/>
                    <a:pt x="1291" y="2317"/>
                    <a:pt x="1129" y="2192"/>
                  </a:cubicBezTo>
                  <a:cubicBezTo>
                    <a:pt x="1072" y="2145"/>
                    <a:pt x="1002" y="2122"/>
                    <a:pt x="931" y="2122"/>
                  </a:cubicBezTo>
                  <a:cubicBezTo>
                    <a:pt x="856" y="2122"/>
                    <a:pt x="781" y="2148"/>
                    <a:pt x="721" y="2203"/>
                  </a:cubicBezTo>
                  <a:cubicBezTo>
                    <a:pt x="699" y="2236"/>
                    <a:pt x="673" y="2261"/>
                    <a:pt x="640" y="2284"/>
                  </a:cubicBezTo>
                  <a:cubicBezTo>
                    <a:pt x="604" y="2306"/>
                    <a:pt x="570" y="2317"/>
                    <a:pt x="523" y="2331"/>
                  </a:cubicBezTo>
                  <a:cubicBezTo>
                    <a:pt x="514" y="2332"/>
                    <a:pt x="506" y="2333"/>
                    <a:pt x="497" y="2333"/>
                  </a:cubicBezTo>
                  <a:cubicBezTo>
                    <a:pt x="343" y="2333"/>
                    <a:pt x="187" y="2146"/>
                    <a:pt x="232" y="1968"/>
                  </a:cubicBezTo>
                  <a:cubicBezTo>
                    <a:pt x="268" y="1854"/>
                    <a:pt x="324" y="1747"/>
                    <a:pt x="394" y="1655"/>
                  </a:cubicBezTo>
                  <a:cubicBezTo>
                    <a:pt x="478" y="1574"/>
                    <a:pt x="489" y="1479"/>
                    <a:pt x="430" y="1376"/>
                  </a:cubicBezTo>
                  <a:cubicBezTo>
                    <a:pt x="394" y="1328"/>
                    <a:pt x="408" y="1284"/>
                    <a:pt x="453" y="1247"/>
                  </a:cubicBezTo>
                  <a:cubicBezTo>
                    <a:pt x="489" y="1225"/>
                    <a:pt x="523" y="1214"/>
                    <a:pt x="559" y="1189"/>
                  </a:cubicBezTo>
                  <a:cubicBezTo>
                    <a:pt x="699" y="1144"/>
                    <a:pt x="721" y="1049"/>
                    <a:pt x="662" y="921"/>
                  </a:cubicBezTo>
                  <a:cubicBezTo>
                    <a:pt x="604" y="806"/>
                    <a:pt x="500" y="747"/>
                    <a:pt x="383" y="711"/>
                  </a:cubicBezTo>
                  <a:cubicBezTo>
                    <a:pt x="338" y="689"/>
                    <a:pt x="291" y="677"/>
                    <a:pt x="232" y="666"/>
                  </a:cubicBezTo>
                  <a:lnTo>
                    <a:pt x="232" y="655"/>
                  </a:lnTo>
                  <a:cubicBezTo>
                    <a:pt x="313" y="641"/>
                    <a:pt x="394" y="630"/>
                    <a:pt x="464" y="630"/>
                  </a:cubicBezTo>
                  <a:close/>
                  <a:moveTo>
                    <a:pt x="430" y="1516"/>
                  </a:moveTo>
                  <a:lnTo>
                    <a:pt x="430" y="1516"/>
                  </a:lnTo>
                  <a:cubicBezTo>
                    <a:pt x="408" y="1563"/>
                    <a:pt x="383" y="1597"/>
                    <a:pt x="349" y="1644"/>
                  </a:cubicBezTo>
                  <a:cubicBezTo>
                    <a:pt x="313" y="1703"/>
                    <a:pt x="268" y="1759"/>
                    <a:pt x="232" y="1817"/>
                  </a:cubicBezTo>
                  <a:cubicBezTo>
                    <a:pt x="151" y="1993"/>
                    <a:pt x="162" y="2166"/>
                    <a:pt x="313" y="2295"/>
                  </a:cubicBezTo>
                  <a:cubicBezTo>
                    <a:pt x="366" y="2348"/>
                    <a:pt x="433" y="2375"/>
                    <a:pt x="502" y="2375"/>
                  </a:cubicBezTo>
                  <a:cubicBezTo>
                    <a:pt x="570" y="2375"/>
                    <a:pt x="640" y="2348"/>
                    <a:pt x="699" y="2295"/>
                  </a:cubicBezTo>
                  <a:cubicBezTo>
                    <a:pt x="721" y="2273"/>
                    <a:pt x="743" y="2248"/>
                    <a:pt x="768" y="2225"/>
                  </a:cubicBezTo>
                  <a:cubicBezTo>
                    <a:pt x="802" y="2203"/>
                    <a:pt x="838" y="2178"/>
                    <a:pt x="872" y="2178"/>
                  </a:cubicBezTo>
                  <a:cubicBezTo>
                    <a:pt x="897" y="2170"/>
                    <a:pt x="921" y="2167"/>
                    <a:pt x="945" y="2167"/>
                  </a:cubicBezTo>
                  <a:cubicBezTo>
                    <a:pt x="1032" y="2167"/>
                    <a:pt x="1107" y="2214"/>
                    <a:pt x="1162" y="2295"/>
                  </a:cubicBezTo>
                  <a:cubicBezTo>
                    <a:pt x="1246" y="2387"/>
                    <a:pt x="1269" y="2493"/>
                    <a:pt x="1221" y="2611"/>
                  </a:cubicBezTo>
                  <a:cubicBezTo>
                    <a:pt x="1199" y="2667"/>
                    <a:pt x="1176" y="2725"/>
                    <a:pt x="1162" y="2784"/>
                  </a:cubicBezTo>
                  <a:cubicBezTo>
                    <a:pt x="1144" y="2878"/>
                    <a:pt x="1209" y="2949"/>
                    <a:pt x="1289" y="2949"/>
                  </a:cubicBezTo>
                  <a:cubicBezTo>
                    <a:pt x="1308" y="2949"/>
                    <a:pt x="1329" y="2944"/>
                    <a:pt x="1350" y="2935"/>
                  </a:cubicBezTo>
                  <a:cubicBezTo>
                    <a:pt x="1408" y="2912"/>
                    <a:pt x="1456" y="2876"/>
                    <a:pt x="1500" y="2831"/>
                  </a:cubicBezTo>
                  <a:cubicBezTo>
                    <a:pt x="1537" y="2806"/>
                    <a:pt x="1548" y="2773"/>
                    <a:pt x="1570" y="2725"/>
                  </a:cubicBezTo>
                  <a:cubicBezTo>
                    <a:pt x="1618" y="2655"/>
                    <a:pt x="1676" y="2622"/>
                    <a:pt x="1746" y="2611"/>
                  </a:cubicBezTo>
                  <a:cubicBezTo>
                    <a:pt x="1766" y="2608"/>
                    <a:pt x="1786" y="2607"/>
                    <a:pt x="1806" y="2607"/>
                  </a:cubicBezTo>
                  <a:cubicBezTo>
                    <a:pt x="1890" y="2607"/>
                    <a:pt x="1974" y="2628"/>
                    <a:pt x="2048" y="2655"/>
                  </a:cubicBezTo>
                  <a:cubicBezTo>
                    <a:pt x="2109" y="2683"/>
                    <a:pt x="2170" y="2696"/>
                    <a:pt x="2232" y="2696"/>
                  </a:cubicBezTo>
                  <a:cubicBezTo>
                    <a:pt x="2253" y="2696"/>
                    <a:pt x="2273" y="2694"/>
                    <a:pt x="2294" y="2692"/>
                  </a:cubicBezTo>
                  <a:cubicBezTo>
                    <a:pt x="2308" y="2690"/>
                    <a:pt x="2323" y="2689"/>
                    <a:pt x="2336" y="2689"/>
                  </a:cubicBezTo>
                  <a:cubicBezTo>
                    <a:pt x="2411" y="2689"/>
                    <a:pt x="2476" y="2716"/>
                    <a:pt x="2526" y="2784"/>
                  </a:cubicBezTo>
                  <a:cubicBezTo>
                    <a:pt x="2559" y="2820"/>
                    <a:pt x="2573" y="2865"/>
                    <a:pt x="2537" y="2924"/>
                  </a:cubicBezTo>
                  <a:cubicBezTo>
                    <a:pt x="2514" y="2960"/>
                    <a:pt x="2489" y="2993"/>
                    <a:pt x="2478" y="3041"/>
                  </a:cubicBezTo>
                  <a:cubicBezTo>
                    <a:pt x="2445" y="3100"/>
                    <a:pt x="2456" y="3133"/>
                    <a:pt x="2503" y="3181"/>
                  </a:cubicBezTo>
                  <a:cubicBezTo>
                    <a:pt x="2537" y="3203"/>
                    <a:pt x="2573" y="3225"/>
                    <a:pt x="2607" y="3250"/>
                  </a:cubicBezTo>
                  <a:cubicBezTo>
                    <a:pt x="2514" y="3295"/>
                    <a:pt x="2408" y="3331"/>
                    <a:pt x="2294" y="3343"/>
                  </a:cubicBezTo>
                  <a:cubicBezTo>
                    <a:pt x="2280" y="3345"/>
                    <a:pt x="2266" y="3347"/>
                    <a:pt x="2253" y="3347"/>
                  </a:cubicBezTo>
                  <a:cubicBezTo>
                    <a:pt x="2209" y="3347"/>
                    <a:pt x="2168" y="3332"/>
                    <a:pt x="2140" y="3295"/>
                  </a:cubicBezTo>
                  <a:cubicBezTo>
                    <a:pt x="2107" y="3273"/>
                    <a:pt x="2095" y="3225"/>
                    <a:pt x="2070" y="3192"/>
                  </a:cubicBezTo>
                  <a:cubicBezTo>
                    <a:pt x="2037" y="3111"/>
                    <a:pt x="1989" y="3074"/>
                    <a:pt x="1908" y="3074"/>
                  </a:cubicBezTo>
                  <a:cubicBezTo>
                    <a:pt x="1899" y="3073"/>
                    <a:pt x="1890" y="3073"/>
                    <a:pt x="1880" y="3073"/>
                  </a:cubicBezTo>
                  <a:cubicBezTo>
                    <a:pt x="1797" y="3073"/>
                    <a:pt x="1713" y="3115"/>
                    <a:pt x="1640" y="3155"/>
                  </a:cubicBezTo>
                  <a:cubicBezTo>
                    <a:pt x="1546" y="3204"/>
                    <a:pt x="1446" y="3229"/>
                    <a:pt x="1346" y="3229"/>
                  </a:cubicBezTo>
                  <a:cubicBezTo>
                    <a:pt x="1274" y="3229"/>
                    <a:pt x="1201" y="3216"/>
                    <a:pt x="1129" y="3192"/>
                  </a:cubicBezTo>
                  <a:cubicBezTo>
                    <a:pt x="1023" y="3155"/>
                    <a:pt x="930" y="3086"/>
                    <a:pt x="897" y="2971"/>
                  </a:cubicBezTo>
                  <a:cubicBezTo>
                    <a:pt x="872" y="2890"/>
                    <a:pt x="897" y="2831"/>
                    <a:pt x="919" y="2762"/>
                  </a:cubicBezTo>
                  <a:cubicBezTo>
                    <a:pt x="942" y="2681"/>
                    <a:pt x="930" y="2667"/>
                    <a:pt x="849" y="2655"/>
                  </a:cubicBezTo>
                  <a:cubicBezTo>
                    <a:pt x="699" y="2644"/>
                    <a:pt x="559" y="2622"/>
                    <a:pt x="430" y="2563"/>
                  </a:cubicBezTo>
                  <a:cubicBezTo>
                    <a:pt x="129" y="2424"/>
                    <a:pt x="0" y="2097"/>
                    <a:pt x="129" y="1784"/>
                  </a:cubicBezTo>
                  <a:cubicBezTo>
                    <a:pt x="173" y="1655"/>
                    <a:pt x="313" y="1538"/>
                    <a:pt x="430" y="1516"/>
                  </a:cubicBezTo>
                  <a:close/>
                  <a:moveTo>
                    <a:pt x="3094" y="2867"/>
                  </a:moveTo>
                  <a:cubicBezTo>
                    <a:pt x="3111" y="2867"/>
                    <a:pt x="3134" y="2870"/>
                    <a:pt x="3165" y="2876"/>
                  </a:cubicBezTo>
                  <a:cubicBezTo>
                    <a:pt x="3165" y="2890"/>
                    <a:pt x="3177" y="2890"/>
                    <a:pt x="3188" y="2890"/>
                  </a:cubicBezTo>
                  <a:cubicBezTo>
                    <a:pt x="3188" y="2901"/>
                    <a:pt x="3188" y="2912"/>
                    <a:pt x="3177" y="2924"/>
                  </a:cubicBezTo>
                  <a:cubicBezTo>
                    <a:pt x="3177" y="2935"/>
                    <a:pt x="3177" y="2935"/>
                    <a:pt x="3165" y="2946"/>
                  </a:cubicBezTo>
                  <a:cubicBezTo>
                    <a:pt x="3107" y="3052"/>
                    <a:pt x="3026" y="3133"/>
                    <a:pt x="2922" y="3192"/>
                  </a:cubicBezTo>
                  <a:cubicBezTo>
                    <a:pt x="2654" y="3343"/>
                    <a:pt x="2375" y="3449"/>
                    <a:pt x="2070" y="3460"/>
                  </a:cubicBezTo>
                  <a:cubicBezTo>
                    <a:pt x="2026" y="3460"/>
                    <a:pt x="1989" y="3449"/>
                    <a:pt x="1956" y="3449"/>
                  </a:cubicBezTo>
                  <a:lnTo>
                    <a:pt x="1956" y="3424"/>
                  </a:lnTo>
                  <a:cubicBezTo>
                    <a:pt x="1989" y="3390"/>
                    <a:pt x="2026" y="3343"/>
                    <a:pt x="2059" y="3295"/>
                  </a:cubicBezTo>
                  <a:cubicBezTo>
                    <a:pt x="2118" y="3364"/>
                    <a:pt x="2190" y="3389"/>
                    <a:pt x="2264" y="3389"/>
                  </a:cubicBezTo>
                  <a:cubicBezTo>
                    <a:pt x="2292" y="3389"/>
                    <a:pt x="2321" y="3385"/>
                    <a:pt x="2350" y="3379"/>
                  </a:cubicBezTo>
                  <a:cubicBezTo>
                    <a:pt x="2573" y="3331"/>
                    <a:pt x="2769" y="3239"/>
                    <a:pt x="2945" y="3086"/>
                  </a:cubicBezTo>
                  <a:cubicBezTo>
                    <a:pt x="2978" y="3052"/>
                    <a:pt x="3003" y="3005"/>
                    <a:pt x="3015" y="2971"/>
                  </a:cubicBezTo>
                  <a:cubicBezTo>
                    <a:pt x="3039" y="2893"/>
                    <a:pt x="3046" y="2867"/>
                    <a:pt x="3094" y="2867"/>
                  </a:cubicBezTo>
                  <a:close/>
                  <a:moveTo>
                    <a:pt x="4470" y="2644"/>
                  </a:moveTo>
                  <a:cubicBezTo>
                    <a:pt x="4599" y="2773"/>
                    <a:pt x="4724" y="2901"/>
                    <a:pt x="4911" y="2924"/>
                  </a:cubicBezTo>
                  <a:cubicBezTo>
                    <a:pt x="4911" y="2935"/>
                    <a:pt x="4911" y="2946"/>
                    <a:pt x="4900" y="2946"/>
                  </a:cubicBezTo>
                  <a:cubicBezTo>
                    <a:pt x="4749" y="3295"/>
                    <a:pt x="4599" y="3633"/>
                    <a:pt x="4459" y="3982"/>
                  </a:cubicBezTo>
                  <a:cubicBezTo>
                    <a:pt x="4272" y="4438"/>
                    <a:pt x="3945" y="4739"/>
                    <a:pt x="3481" y="4901"/>
                  </a:cubicBezTo>
                  <a:cubicBezTo>
                    <a:pt x="3411" y="4927"/>
                    <a:pt x="3341" y="4949"/>
                    <a:pt x="3272" y="4949"/>
                  </a:cubicBezTo>
                  <a:cubicBezTo>
                    <a:pt x="3227" y="4953"/>
                    <a:pt x="3183" y="4956"/>
                    <a:pt x="3140" y="4956"/>
                  </a:cubicBezTo>
                  <a:cubicBezTo>
                    <a:pt x="2965" y="4956"/>
                    <a:pt x="2797" y="4919"/>
                    <a:pt x="2629" y="4846"/>
                  </a:cubicBezTo>
                  <a:cubicBezTo>
                    <a:pt x="2280" y="4692"/>
                    <a:pt x="2037" y="4449"/>
                    <a:pt x="1945" y="4063"/>
                  </a:cubicBezTo>
                  <a:cubicBezTo>
                    <a:pt x="1919" y="3938"/>
                    <a:pt x="1919" y="3809"/>
                    <a:pt x="1908" y="3681"/>
                  </a:cubicBezTo>
                  <a:cubicBezTo>
                    <a:pt x="1908" y="3611"/>
                    <a:pt x="1919" y="3552"/>
                    <a:pt x="1931" y="3493"/>
                  </a:cubicBezTo>
                  <a:cubicBezTo>
                    <a:pt x="2000" y="3493"/>
                    <a:pt x="2059" y="3505"/>
                    <a:pt x="2129" y="3505"/>
                  </a:cubicBezTo>
                  <a:cubicBezTo>
                    <a:pt x="2327" y="3493"/>
                    <a:pt x="2526" y="3435"/>
                    <a:pt x="2713" y="3354"/>
                  </a:cubicBezTo>
                  <a:cubicBezTo>
                    <a:pt x="2816" y="3309"/>
                    <a:pt x="2922" y="3239"/>
                    <a:pt x="3026" y="3169"/>
                  </a:cubicBezTo>
                  <a:cubicBezTo>
                    <a:pt x="3118" y="3111"/>
                    <a:pt x="3202" y="3005"/>
                    <a:pt x="3246" y="2901"/>
                  </a:cubicBezTo>
                  <a:cubicBezTo>
                    <a:pt x="3272" y="2912"/>
                    <a:pt x="3305" y="2912"/>
                    <a:pt x="3327" y="2935"/>
                  </a:cubicBezTo>
                  <a:cubicBezTo>
                    <a:pt x="3411" y="3016"/>
                    <a:pt x="3492" y="3100"/>
                    <a:pt x="3573" y="3169"/>
                  </a:cubicBezTo>
                  <a:cubicBezTo>
                    <a:pt x="3621" y="3225"/>
                    <a:pt x="3665" y="3273"/>
                    <a:pt x="3724" y="3309"/>
                  </a:cubicBezTo>
                  <a:cubicBezTo>
                    <a:pt x="3786" y="3352"/>
                    <a:pt x="3861" y="3377"/>
                    <a:pt x="3933" y="3377"/>
                  </a:cubicBezTo>
                  <a:cubicBezTo>
                    <a:pt x="4036" y="3377"/>
                    <a:pt x="4135" y="3326"/>
                    <a:pt x="4191" y="3203"/>
                  </a:cubicBezTo>
                  <a:cubicBezTo>
                    <a:pt x="4213" y="3169"/>
                    <a:pt x="4224" y="3133"/>
                    <a:pt x="4249" y="3111"/>
                  </a:cubicBezTo>
                  <a:cubicBezTo>
                    <a:pt x="4305" y="2971"/>
                    <a:pt x="4375" y="2831"/>
                    <a:pt x="4434" y="2692"/>
                  </a:cubicBezTo>
                  <a:cubicBezTo>
                    <a:pt x="4445" y="2667"/>
                    <a:pt x="4459" y="2655"/>
                    <a:pt x="4470" y="2644"/>
                  </a:cubicBezTo>
                  <a:close/>
                  <a:moveTo>
                    <a:pt x="7099" y="1"/>
                  </a:moveTo>
                  <a:cubicBezTo>
                    <a:pt x="7089" y="1"/>
                    <a:pt x="7078" y="4"/>
                    <a:pt x="7065" y="13"/>
                  </a:cubicBezTo>
                  <a:cubicBezTo>
                    <a:pt x="6973" y="60"/>
                    <a:pt x="6878" y="119"/>
                    <a:pt x="6775" y="166"/>
                  </a:cubicBezTo>
                  <a:cubicBezTo>
                    <a:pt x="6191" y="409"/>
                    <a:pt x="5691" y="770"/>
                    <a:pt x="5261" y="1236"/>
                  </a:cubicBezTo>
                  <a:cubicBezTo>
                    <a:pt x="5029" y="1468"/>
                    <a:pt x="4864" y="1759"/>
                    <a:pt x="4713" y="2038"/>
                  </a:cubicBezTo>
                  <a:cubicBezTo>
                    <a:pt x="4540" y="2376"/>
                    <a:pt x="4364" y="2725"/>
                    <a:pt x="4202" y="3063"/>
                  </a:cubicBezTo>
                  <a:cubicBezTo>
                    <a:pt x="4180" y="3111"/>
                    <a:pt x="4154" y="3144"/>
                    <a:pt x="4132" y="3192"/>
                  </a:cubicBezTo>
                  <a:cubicBezTo>
                    <a:pt x="4086" y="3276"/>
                    <a:pt x="4015" y="3320"/>
                    <a:pt x="3935" y="3320"/>
                  </a:cubicBezTo>
                  <a:cubicBezTo>
                    <a:pt x="3893" y="3320"/>
                    <a:pt x="3849" y="3308"/>
                    <a:pt x="3805" y="3284"/>
                  </a:cubicBezTo>
                  <a:cubicBezTo>
                    <a:pt x="3735" y="3250"/>
                    <a:pt x="3677" y="3192"/>
                    <a:pt x="3621" y="3144"/>
                  </a:cubicBezTo>
                  <a:cubicBezTo>
                    <a:pt x="3562" y="3100"/>
                    <a:pt x="3515" y="3041"/>
                    <a:pt x="3456" y="2982"/>
                  </a:cubicBezTo>
                  <a:cubicBezTo>
                    <a:pt x="3364" y="2890"/>
                    <a:pt x="3235" y="2843"/>
                    <a:pt x="3107" y="2831"/>
                  </a:cubicBezTo>
                  <a:lnTo>
                    <a:pt x="3037" y="2831"/>
                  </a:lnTo>
                  <a:lnTo>
                    <a:pt x="3037" y="2762"/>
                  </a:lnTo>
                  <a:cubicBezTo>
                    <a:pt x="3048" y="2667"/>
                    <a:pt x="3026" y="2574"/>
                    <a:pt x="2978" y="2493"/>
                  </a:cubicBezTo>
                  <a:cubicBezTo>
                    <a:pt x="2908" y="2401"/>
                    <a:pt x="2908" y="2387"/>
                    <a:pt x="2992" y="2306"/>
                  </a:cubicBezTo>
                  <a:cubicBezTo>
                    <a:pt x="3062" y="2214"/>
                    <a:pt x="3132" y="2133"/>
                    <a:pt x="3165" y="2016"/>
                  </a:cubicBezTo>
                  <a:cubicBezTo>
                    <a:pt x="3235" y="1759"/>
                    <a:pt x="3165" y="1549"/>
                    <a:pt x="2945" y="1387"/>
                  </a:cubicBezTo>
                  <a:cubicBezTo>
                    <a:pt x="2818" y="1294"/>
                    <a:pt x="2674" y="1246"/>
                    <a:pt x="2517" y="1246"/>
                  </a:cubicBezTo>
                  <a:cubicBezTo>
                    <a:pt x="2500" y="1246"/>
                    <a:pt x="2484" y="1246"/>
                    <a:pt x="2467" y="1247"/>
                  </a:cubicBezTo>
                  <a:cubicBezTo>
                    <a:pt x="2257" y="1259"/>
                    <a:pt x="2084" y="1423"/>
                    <a:pt x="2070" y="1633"/>
                  </a:cubicBezTo>
                  <a:cubicBezTo>
                    <a:pt x="2059" y="1747"/>
                    <a:pt x="2059" y="1865"/>
                    <a:pt x="2070" y="1982"/>
                  </a:cubicBezTo>
                  <a:cubicBezTo>
                    <a:pt x="2070" y="2052"/>
                    <a:pt x="2048" y="2085"/>
                    <a:pt x="1989" y="2097"/>
                  </a:cubicBezTo>
                  <a:cubicBezTo>
                    <a:pt x="1955" y="2112"/>
                    <a:pt x="1919" y="2121"/>
                    <a:pt x="1884" y="2121"/>
                  </a:cubicBezTo>
                  <a:cubicBezTo>
                    <a:pt x="1835" y="2121"/>
                    <a:pt x="1787" y="2104"/>
                    <a:pt x="1746" y="2063"/>
                  </a:cubicBezTo>
                  <a:cubicBezTo>
                    <a:pt x="1710" y="2038"/>
                    <a:pt x="1676" y="1993"/>
                    <a:pt x="1651" y="1957"/>
                  </a:cubicBezTo>
                  <a:cubicBezTo>
                    <a:pt x="1607" y="1887"/>
                    <a:pt x="1548" y="1854"/>
                    <a:pt x="1478" y="1828"/>
                  </a:cubicBezTo>
                  <a:cubicBezTo>
                    <a:pt x="1419" y="1817"/>
                    <a:pt x="1361" y="1795"/>
                    <a:pt x="1302" y="1773"/>
                  </a:cubicBezTo>
                  <a:cubicBezTo>
                    <a:pt x="1176" y="1714"/>
                    <a:pt x="1162" y="1597"/>
                    <a:pt x="1269" y="1504"/>
                  </a:cubicBezTo>
                  <a:cubicBezTo>
                    <a:pt x="1327" y="1457"/>
                    <a:pt x="1386" y="1423"/>
                    <a:pt x="1442" y="1376"/>
                  </a:cubicBezTo>
                  <a:cubicBezTo>
                    <a:pt x="1559" y="1295"/>
                    <a:pt x="1618" y="1189"/>
                    <a:pt x="1618" y="1049"/>
                  </a:cubicBezTo>
                  <a:cubicBezTo>
                    <a:pt x="1618" y="921"/>
                    <a:pt x="1570" y="806"/>
                    <a:pt x="1478" y="700"/>
                  </a:cubicBezTo>
                  <a:cubicBezTo>
                    <a:pt x="1411" y="624"/>
                    <a:pt x="1324" y="598"/>
                    <a:pt x="1228" y="598"/>
                  </a:cubicBezTo>
                  <a:cubicBezTo>
                    <a:pt x="1192" y="598"/>
                    <a:pt x="1155" y="602"/>
                    <a:pt x="1118" y="608"/>
                  </a:cubicBezTo>
                  <a:cubicBezTo>
                    <a:pt x="1078" y="614"/>
                    <a:pt x="1051" y="619"/>
                    <a:pt x="1030" y="619"/>
                  </a:cubicBezTo>
                  <a:cubicBezTo>
                    <a:pt x="984" y="619"/>
                    <a:pt x="971" y="595"/>
                    <a:pt x="930" y="515"/>
                  </a:cubicBezTo>
                  <a:cubicBezTo>
                    <a:pt x="833" y="350"/>
                    <a:pt x="682" y="269"/>
                    <a:pt x="500" y="269"/>
                  </a:cubicBezTo>
                  <a:cubicBezTo>
                    <a:pt x="488" y="269"/>
                    <a:pt x="476" y="269"/>
                    <a:pt x="464" y="270"/>
                  </a:cubicBezTo>
                  <a:cubicBezTo>
                    <a:pt x="254" y="281"/>
                    <a:pt x="115" y="387"/>
                    <a:pt x="34" y="571"/>
                  </a:cubicBezTo>
                  <a:cubicBezTo>
                    <a:pt x="0" y="641"/>
                    <a:pt x="23" y="689"/>
                    <a:pt x="104" y="700"/>
                  </a:cubicBezTo>
                  <a:cubicBezTo>
                    <a:pt x="199" y="711"/>
                    <a:pt x="291" y="725"/>
                    <a:pt x="372" y="747"/>
                  </a:cubicBezTo>
                  <a:cubicBezTo>
                    <a:pt x="489" y="781"/>
                    <a:pt x="581" y="840"/>
                    <a:pt x="629" y="946"/>
                  </a:cubicBezTo>
                  <a:cubicBezTo>
                    <a:pt x="673" y="1049"/>
                    <a:pt x="651" y="1108"/>
                    <a:pt x="548" y="1155"/>
                  </a:cubicBezTo>
                  <a:cubicBezTo>
                    <a:pt x="511" y="1166"/>
                    <a:pt x="478" y="1178"/>
                    <a:pt x="453" y="1189"/>
                  </a:cubicBezTo>
                  <a:cubicBezTo>
                    <a:pt x="361" y="1247"/>
                    <a:pt x="338" y="1317"/>
                    <a:pt x="394" y="1409"/>
                  </a:cubicBezTo>
                  <a:cubicBezTo>
                    <a:pt x="408" y="1446"/>
                    <a:pt x="408" y="1468"/>
                    <a:pt x="372" y="1479"/>
                  </a:cubicBezTo>
                  <a:cubicBezTo>
                    <a:pt x="115" y="1597"/>
                    <a:pt x="11" y="1806"/>
                    <a:pt x="23" y="2063"/>
                  </a:cubicBezTo>
                  <a:cubicBezTo>
                    <a:pt x="45" y="2331"/>
                    <a:pt x="199" y="2527"/>
                    <a:pt x="453" y="2622"/>
                  </a:cubicBezTo>
                  <a:cubicBezTo>
                    <a:pt x="559" y="2667"/>
                    <a:pt x="662" y="2681"/>
                    <a:pt x="780" y="2703"/>
                  </a:cubicBezTo>
                  <a:cubicBezTo>
                    <a:pt x="802" y="2703"/>
                    <a:pt x="838" y="2703"/>
                    <a:pt x="872" y="2714"/>
                  </a:cubicBezTo>
                  <a:cubicBezTo>
                    <a:pt x="872" y="2736"/>
                    <a:pt x="861" y="2762"/>
                    <a:pt x="861" y="2784"/>
                  </a:cubicBezTo>
                  <a:cubicBezTo>
                    <a:pt x="813" y="2935"/>
                    <a:pt x="849" y="3074"/>
                    <a:pt x="989" y="3169"/>
                  </a:cubicBezTo>
                  <a:cubicBezTo>
                    <a:pt x="1098" y="3248"/>
                    <a:pt x="1211" y="3283"/>
                    <a:pt x="1326" y="3283"/>
                  </a:cubicBezTo>
                  <a:cubicBezTo>
                    <a:pt x="1432" y="3283"/>
                    <a:pt x="1540" y="3254"/>
                    <a:pt x="1651" y="3203"/>
                  </a:cubicBezTo>
                  <a:cubicBezTo>
                    <a:pt x="1721" y="3181"/>
                    <a:pt x="1780" y="3144"/>
                    <a:pt x="1850" y="3133"/>
                  </a:cubicBezTo>
                  <a:cubicBezTo>
                    <a:pt x="1874" y="3125"/>
                    <a:pt x="1896" y="3120"/>
                    <a:pt x="1917" y="3120"/>
                  </a:cubicBezTo>
                  <a:cubicBezTo>
                    <a:pt x="1977" y="3120"/>
                    <a:pt x="2020" y="3157"/>
                    <a:pt x="2037" y="3225"/>
                  </a:cubicBezTo>
                  <a:cubicBezTo>
                    <a:pt x="2037" y="3239"/>
                    <a:pt x="2037" y="3262"/>
                    <a:pt x="2026" y="3273"/>
                  </a:cubicBezTo>
                  <a:cubicBezTo>
                    <a:pt x="1908" y="3365"/>
                    <a:pt x="1875" y="3482"/>
                    <a:pt x="1861" y="3622"/>
                  </a:cubicBezTo>
                  <a:cubicBezTo>
                    <a:pt x="1850" y="3832"/>
                    <a:pt x="1861" y="4030"/>
                    <a:pt x="1931" y="4228"/>
                  </a:cubicBezTo>
                  <a:cubicBezTo>
                    <a:pt x="2070" y="4541"/>
                    <a:pt x="2294" y="4776"/>
                    <a:pt x="2618" y="4901"/>
                  </a:cubicBezTo>
                  <a:cubicBezTo>
                    <a:pt x="2811" y="4975"/>
                    <a:pt x="3007" y="5010"/>
                    <a:pt x="3208" y="5010"/>
                  </a:cubicBezTo>
                  <a:cubicBezTo>
                    <a:pt x="3237" y="5010"/>
                    <a:pt x="3265" y="5009"/>
                    <a:pt x="3294" y="5008"/>
                  </a:cubicBezTo>
                  <a:cubicBezTo>
                    <a:pt x="3353" y="4996"/>
                    <a:pt x="3411" y="4985"/>
                    <a:pt x="3467" y="4971"/>
                  </a:cubicBezTo>
                  <a:cubicBezTo>
                    <a:pt x="3665" y="4901"/>
                    <a:pt x="3853" y="4798"/>
                    <a:pt x="4026" y="4670"/>
                  </a:cubicBezTo>
                  <a:cubicBezTo>
                    <a:pt x="4235" y="4519"/>
                    <a:pt x="4364" y="4309"/>
                    <a:pt x="4470" y="4089"/>
                  </a:cubicBezTo>
                  <a:cubicBezTo>
                    <a:pt x="4632" y="3728"/>
                    <a:pt x="4783" y="3365"/>
                    <a:pt x="4948" y="3016"/>
                  </a:cubicBezTo>
                  <a:cubicBezTo>
                    <a:pt x="5202" y="2412"/>
                    <a:pt x="5518" y="1828"/>
                    <a:pt x="5937" y="1317"/>
                  </a:cubicBezTo>
                  <a:cubicBezTo>
                    <a:pt x="6169" y="1027"/>
                    <a:pt x="6448" y="781"/>
                    <a:pt x="6764" y="585"/>
                  </a:cubicBezTo>
                  <a:cubicBezTo>
                    <a:pt x="6903" y="501"/>
                    <a:pt x="7043" y="446"/>
                    <a:pt x="7194" y="409"/>
                  </a:cubicBezTo>
                  <a:cubicBezTo>
                    <a:pt x="7264" y="398"/>
                    <a:pt x="7308" y="328"/>
                    <a:pt x="7275" y="270"/>
                  </a:cubicBezTo>
                  <a:cubicBezTo>
                    <a:pt x="7239" y="177"/>
                    <a:pt x="7183" y="108"/>
                    <a:pt x="7135" y="27"/>
                  </a:cubicBezTo>
                  <a:cubicBezTo>
                    <a:pt x="7128" y="11"/>
                    <a:pt x="7116" y="1"/>
                    <a:pt x="70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9"/>
            <p:cNvSpPr/>
            <p:nvPr/>
          </p:nvSpPr>
          <p:spPr>
            <a:xfrm>
              <a:off x="3515423" y="1572719"/>
              <a:ext cx="22012" cy="30938"/>
            </a:xfrm>
            <a:custGeom>
              <a:avLst/>
              <a:gdLst/>
              <a:ahLst/>
              <a:cxnLst/>
              <a:rect l="l" t="t" r="r" b="b"/>
              <a:pathLst>
                <a:path w="291" h="409" extrusionOk="0">
                  <a:moveTo>
                    <a:pt x="11" y="1"/>
                  </a:moveTo>
                  <a:lnTo>
                    <a:pt x="0" y="12"/>
                  </a:lnTo>
                  <a:lnTo>
                    <a:pt x="0" y="48"/>
                  </a:lnTo>
                  <a:cubicBezTo>
                    <a:pt x="34" y="199"/>
                    <a:pt x="115" y="313"/>
                    <a:pt x="243" y="408"/>
                  </a:cubicBezTo>
                  <a:lnTo>
                    <a:pt x="291" y="408"/>
                  </a:lnTo>
                  <a:cubicBezTo>
                    <a:pt x="280" y="397"/>
                    <a:pt x="280" y="383"/>
                    <a:pt x="266" y="372"/>
                  </a:cubicBezTo>
                  <a:cubicBezTo>
                    <a:pt x="151" y="291"/>
                    <a:pt x="70" y="163"/>
                    <a:pt x="23" y="12"/>
                  </a:cubicBezTo>
                  <a:cubicBezTo>
                    <a:pt x="23" y="12"/>
                    <a:pt x="11" y="12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9"/>
            <p:cNvSpPr/>
            <p:nvPr/>
          </p:nvSpPr>
          <p:spPr>
            <a:xfrm>
              <a:off x="3544393" y="1608875"/>
              <a:ext cx="22844" cy="11498"/>
            </a:xfrm>
            <a:custGeom>
              <a:avLst/>
              <a:gdLst/>
              <a:ahLst/>
              <a:cxnLst/>
              <a:rect l="l" t="t" r="r" b="b"/>
              <a:pathLst>
                <a:path w="302" h="152" extrusionOk="0">
                  <a:moveTo>
                    <a:pt x="0" y="0"/>
                  </a:moveTo>
                  <a:cubicBezTo>
                    <a:pt x="11" y="23"/>
                    <a:pt x="11" y="45"/>
                    <a:pt x="36" y="59"/>
                  </a:cubicBezTo>
                  <a:cubicBezTo>
                    <a:pt x="92" y="115"/>
                    <a:pt x="176" y="140"/>
                    <a:pt x="257" y="151"/>
                  </a:cubicBezTo>
                  <a:cubicBezTo>
                    <a:pt x="268" y="151"/>
                    <a:pt x="279" y="140"/>
                    <a:pt x="302" y="140"/>
                  </a:cubicBezTo>
                  <a:cubicBezTo>
                    <a:pt x="291" y="129"/>
                    <a:pt x="279" y="115"/>
                    <a:pt x="279" y="104"/>
                  </a:cubicBezTo>
                  <a:cubicBezTo>
                    <a:pt x="187" y="92"/>
                    <a:pt x="106" y="59"/>
                    <a:pt x="2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9"/>
            <p:cNvSpPr/>
            <p:nvPr/>
          </p:nvSpPr>
          <p:spPr>
            <a:xfrm>
              <a:off x="3578884" y="1580510"/>
              <a:ext cx="16717" cy="16036"/>
            </a:xfrm>
            <a:custGeom>
              <a:avLst/>
              <a:gdLst/>
              <a:ahLst/>
              <a:cxnLst/>
              <a:rect l="l" t="t" r="r" b="b"/>
              <a:pathLst>
                <a:path w="221" h="212" extrusionOk="0">
                  <a:moveTo>
                    <a:pt x="33" y="1"/>
                  </a:moveTo>
                  <a:cubicBezTo>
                    <a:pt x="1" y="81"/>
                    <a:pt x="114" y="211"/>
                    <a:pt x="207" y="211"/>
                  </a:cubicBezTo>
                  <a:cubicBezTo>
                    <a:pt x="211" y="211"/>
                    <a:pt x="216" y="211"/>
                    <a:pt x="220" y="210"/>
                  </a:cubicBezTo>
                  <a:cubicBezTo>
                    <a:pt x="161" y="141"/>
                    <a:pt x="92" y="71"/>
                    <a:pt x="3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9"/>
            <p:cNvSpPr/>
            <p:nvPr/>
          </p:nvSpPr>
          <p:spPr>
            <a:xfrm>
              <a:off x="3510960" y="1526050"/>
              <a:ext cx="21180" cy="4614"/>
            </a:xfrm>
            <a:custGeom>
              <a:avLst/>
              <a:gdLst/>
              <a:ahLst/>
              <a:cxnLst/>
              <a:rect l="l" t="t" r="r" b="b"/>
              <a:pathLst>
                <a:path w="280" h="61" extrusionOk="0">
                  <a:moveTo>
                    <a:pt x="280" y="0"/>
                  </a:moveTo>
                  <a:lnTo>
                    <a:pt x="280" y="0"/>
                  </a:lnTo>
                  <a:cubicBezTo>
                    <a:pt x="185" y="11"/>
                    <a:pt x="93" y="23"/>
                    <a:pt x="1" y="36"/>
                  </a:cubicBezTo>
                  <a:cubicBezTo>
                    <a:pt x="22" y="53"/>
                    <a:pt x="57" y="60"/>
                    <a:pt x="96" y="60"/>
                  </a:cubicBezTo>
                  <a:cubicBezTo>
                    <a:pt x="163" y="60"/>
                    <a:pt x="243" y="37"/>
                    <a:pt x="28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9"/>
            <p:cNvSpPr/>
            <p:nvPr/>
          </p:nvSpPr>
          <p:spPr>
            <a:xfrm>
              <a:off x="3605207" y="1584973"/>
              <a:ext cx="7867" cy="12557"/>
            </a:xfrm>
            <a:custGeom>
              <a:avLst/>
              <a:gdLst/>
              <a:ahLst/>
              <a:cxnLst/>
              <a:rect l="l" t="t" r="r" b="b"/>
              <a:pathLst>
                <a:path w="104" h="166" extrusionOk="0">
                  <a:moveTo>
                    <a:pt x="82" y="1"/>
                  </a:moveTo>
                  <a:lnTo>
                    <a:pt x="82" y="1"/>
                  </a:lnTo>
                  <a:cubicBezTo>
                    <a:pt x="45" y="26"/>
                    <a:pt x="1" y="129"/>
                    <a:pt x="23" y="165"/>
                  </a:cubicBezTo>
                  <a:cubicBezTo>
                    <a:pt x="70" y="140"/>
                    <a:pt x="104" y="37"/>
                    <a:pt x="8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9"/>
            <p:cNvSpPr/>
            <p:nvPr/>
          </p:nvSpPr>
          <p:spPr>
            <a:xfrm>
              <a:off x="3690603" y="1519016"/>
              <a:ext cx="11498" cy="6657"/>
            </a:xfrm>
            <a:custGeom>
              <a:avLst/>
              <a:gdLst/>
              <a:ahLst/>
              <a:cxnLst/>
              <a:rect l="l" t="t" r="r" b="b"/>
              <a:pathLst>
                <a:path w="152" h="88" extrusionOk="0">
                  <a:moveTo>
                    <a:pt x="151" y="1"/>
                  </a:moveTo>
                  <a:lnTo>
                    <a:pt x="151" y="1"/>
                  </a:lnTo>
                  <a:cubicBezTo>
                    <a:pt x="92" y="23"/>
                    <a:pt x="45" y="60"/>
                    <a:pt x="0" y="82"/>
                  </a:cubicBezTo>
                  <a:cubicBezTo>
                    <a:pt x="8" y="86"/>
                    <a:pt x="18" y="88"/>
                    <a:pt x="27" y="88"/>
                  </a:cubicBezTo>
                  <a:cubicBezTo>
                    <a:pt x="73" y="88"/>
                    <a:pt x="133" y="49"/>
                    <a:pt x="15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9"/>
            <p:cNvSpPr/>
            <p:nvPr/>
          </p:nvSpPr>
          <p:spPr>
            <a:xfrm>
              <a:off x="3621923" y="1519848"/>
              <a:ext cx="11498" cy="3706"/>
            </a:xfrm>
            <a:custGeom>
              <a:avLst/>
              <a:gdLst/>
              <a:ahLst/>
              <a:cxnLst/>
              <a:rect l="l" t="t" r="r" b="b"/>
              <a:pathLst>
                <a:path w="152" h="49" extrusionOk="0">
                  <a:moveTo>
                    <a:pt x="92" y="1"/>
                  </a:moveTo>
                  <a:cubicBezTo>
                    <a:pt x="54" y="1"/>
                    <a:pt x="15" y="13"/>
                    <a:pt x="0" y="35"/>
                  </a:cubicBezTo>
                  <a:cubicBezTo>
                    <a:pt x="17" y="44"/>
                    <a:pt x="36" y="48"/>
                    <a:pt x="57" y="48"/>
                  </a:cubicBezTo>
                  <a:cubicBezTo>
                    <a:pt x="92" y="48"/>
                    <a:pt x="128" y="35"/>
                    <a:pt x="151" y="12"/>
                  </a:cubicBezTo>
                  <a:cubicBezTo>
                    <a:pt x="134" y="4"/>
                    <a:pt x="113" y="1"/>
                    <a:pt x="9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9"/>
            <p:cNvSpPr/>
            <p:nvPr/>
          </p:nvSpPr>
          <p:spPr>
            <a:xfrm>
              <a:off x="3635009" y="1521587"/>
              <a:ext cx="8926" cy="7262"/>
            </a:xfrm>
            <a:custGeom>
              <a:avLst/>
              <a:gdLst/>
              <a:ahLst/>
              <a:cxnLst/>
              <a:rect l="l" t="t" r="r" b="b"/>
              <a:pathLst>
                <a:path w="118" h="96" extrusionOk="0">
                  <a:moveTo>
                    <a:pt x="81" y="0"/>
                  </a:moveTo>
                  <a:cubicBezTo>
                    <a:pt x="59" y="26"/>
                    <a:pt x="37" y="59"/>
                    <a:pt x="0" y="95"/>
                  </a:cubicBezTo>
                  <a:cubicBezTo>
                    <a:pt x="59" y="95"/>
                    <a:pt x="118" y="48"/>
                    <a:pt x="118" y="12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9"/>
            <p:cNvSpPr/>
            <p:nvPr/>
          </p:nvSpPr>
          <p:spPr>
            <a:xfrm>
              <a:off x="3702857" y="1502375"/>
              <a:ext cx="5371" cy="10590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48" y="0"/>
                  </a:moveTo>
                  <a:cubicBezTo>
                    <a:pt x="11" y="34"/>
                    <a:pt x="0" y="92"/>
                    <a:pt x="37" y="140"/>
                  </a:cubicBezTo>
                  <a:cubicBezTo>
                    <a:pt x="48" y="92"/>
                    <a:pt x="59" y="45"/>
                    <a:pt x="70" y="11"/>
                  </a:cubicBezTo>
                  <a:cubicBezTo>
                    <a:pt x="59" y="11"/>
                    <a:pt x="59" y="0"/>
                    <a:pt x="4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Subtitle 42">
            <a:extLst>
              <a:ext uri="{FF2B5EF4-FFF2-40B4-BE49-F238E27FC236}">
                <a16:creationId xmlns:a16="http://schemas.microsoft.com/office/drawing/2014/main" xmlns="" id="{FC8E4857-7007-7F42-882B-CC633F60005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44267" y="1649274"/>
            <a:ext cx="7668795" cy="1633754"/>
          </a:xfrm>
        </p:spPr>
        <p:txBody>
          <a:bodyPr/>
          <a:lstStyle/>
          <a:p>
            <a:pPr marL="55563" indent="0" algn="just"/>
            <a:r>
              <a:rPr lang="en-US" dirty="0"/>
              <a:t>Write a short paragraph (about 100–120 words) about the disadvantages of online learning or face-to-face learning.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02239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Google Shape;7177;p68"/>
          <p:cNvSpPr txBox="1">
            <a:spLocks noGrp="1"/>
          </p:cNvSpPr>
          <p:nvPr>
            <p:ph type="subTitle" idx="1"/>
          </p:nvPr>
        </p:nvSpPr>
        <p:spPr>
          <a:xfrm>
            <a:off x="4580126" y="3189949"/>
            <a:ext cx="3852000" cy="1073700"/>
          </a:xfrm>
          <a:prstGeom prst="rect">
            <a:avLst/>
          </a:prstGeom>
          <a:solidFill>
            <a:srgbClr val="FFFCF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179" name="Google Shape;7179;p68"/>
          <p:cNvSpPr/>
          <p:nvPr/>
        </p:nvSpPr>
        <p:spPr>
          <a:xfrm>
            <a:off x="6793923" y="2921320"/>
            <a:ext cx="16128" cy="16099"/>
          </a:xfrm>
          <a:custGeom>
            <a:avLst/>
            <a:gdLst/>
            <a:ahLst/>
            <a:cxnLst/>
            <a:rect l="l" t="t" r="r" b="b"/>
            <a:pathLst>
              <a:path w="1119" h="1117" extrusionOk="0">
                <a:moveTo>
                  <a:pt x="559" y="1"/>
                </a:moveTo>
                <a:cubicBezTo>
                  <a:pt x="251" y="1"/>
                  <a:pt x="0" y="250"/>
                  <a:pt x="0" y="558"/>
                </a:cubicBezTo>
                <a:cubicBezTo>
                  <a:pt x="0" y="866"/>
                  <a:pt x="251" y="1117"/>
                  <a:pt x="559" y="1117"/>
                </a:cubicBezTo>
                <a:cubicBezTo>
                  <a:pt x="867" y="1117"/>
                  <a:pt x="1118" y="866"/>
                  <a:pt x="1118" y="558"/>
                </a:cubicBezTo>
                <a:cubicBezTo>
                  <a:pt x="1118" y="250"/>
                  <a:pt x="867" y="1"/>
                  <a:pt x="5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7190" name="Google Shape;7190;p68"/>
          <p:cNvSpPr txBox="1">
            <a:spLocks noGrp="1"/>
          </p:cNvSpPr>
          <p:nvPr>
            <p:ph type="ctrTitle"/>
          </p:nvPr>
        </p:nvSpPr>
        <p:spPr>
          <a:xfrm flipH="1">
            <a:off x="4568838" y="1849364"/>
            <a:ext cx="38520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Thanks</a:t>
            </a:r>
            <a:r>
              <a:rPr lang="en" dirty="0">
                <a:solidFill>
                  <a:schemeClr val="accent2"/>
                </a:solidFill>
              </a:rPr>
              <a:t>!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7191" name="Google Shape;7191;p68"/>
          <p:cNvGrpSpPr/>
          <p:nvPr/>
        </p:nvGrpSpPr>
        <p:grpSpPr>
          <a:xfrm rot="-938876">
            <a:off x="1446875" y="2135527"/>
            <a:ext cx="1748569" cy="2164735"/>
            <a:chOff x="4103571" y="3849054"/>
            <a:chExt cx="570225" cy="705942"/>
          </a:xfrm>
        </p:grpSpPr>
        <p:sp>
          <p:nvSpPr>
            <p:cNvPr id="7192" name="Google Shape;7192;p68"/>
            <p:cNvSpPr/>
            <p:nvPr/>
          </p:nvSpPr>
          <p:spPr>
            <a:xfrm>
              <a:off x="4103571" y="3849054"/>
              <a:ext cx="570225" cy="705942"/>
            </a:xfrm>
            <a:custGeom>
              <a:avLst/>
              <a:gdLst/>
              <a:ahLst/>
              <a:cxnLst/>
              <a:rect l="l" t="t" r="r" b="b"/>
              <a:pathLst>
                <a:path w="12025" h="14887" extrusionOk="0">
                  <a:moveTo>
                    <a:pt x="2794" y="1685"/>
                  </a:moveTo>
                  <a:cubicBezTo>
                    <a:pt x="2820" y="1743"/>
                    <a:pt x="2831" y="1975"/>
                    <a:pt x="2794" y="2009"/>
                  </a:cubicBezTo>
                  <a:cubicBezTo>
                    <a:pt x="2761" y="1975"/>
                    <a:pt x="2761" y="1743"/>
                    <a:pt x="2794" y="1685"/>
                  </a:cubicBezTo>
                  <a:close/>
                  <a:moveTo>
                    <a:pt x="5636" y="2847"/>
                  </a:moveTo>
                  <a:cubicBezTo>
                    <a:pt x="5669" y="2894"/>
                    <a:pt x="5694" y="2931"/>
                    <a:pt x="5728" y="2964"/>
                  </a:cubicBezTo>
                  <a:cubicBezTo>
                    <a:pt x="5717" y="2964"/>
                    <a:pt x="5717" y="2975"/>
                    <a:pt x="5705" y="2975"/>
                  </a:cubicBezTo>
                  <a:cubicBezTo>
                    <a:pt x="5647" y="2953"/>
                    <a:pt x="5624" y="2905"/>
                    <a:pt x="5636" y="2847"/>
                  </a:cubicBezTo>
                  <a:close/>
                  <a:moveTo>
                    <a:pt x="5543" y="3093"/>
                  </a:moveTo>
                  <a:cubicBezTo>
                    <a:pt x="5555" y="3104"/>
                    <a:pt x="5577" y="3104"/>
                    <a:pt x="5577" y="3115"/>
                  </a:cubicBezTo>
                  <a:cubicBezTo>
                    <a:pt x="5588" y="3151"/>
                    <a:pt x="5599" y="3185"/>
                    <a:pt x="5613" y="3232"/>
                  </a:cubicBezTo>
                  <a:cubicBezTo>
                    <a:pt x="5599" y="3243"/>
                    <a:pt x="5599" y="3243"/>
                    <a:pt x="5588" y="3255"/>
                  </a:cubicBezTo>
                  <a:cubicBezTo>
                    <a:pt x="5577" y="3255"/>
                    <a:pt x="5566" y="3243"/>
                    <a:pt x="5566" y="3232"/>
                  </a:cubicBezTo>
                  <a:cubicBezTo>
                    <a:pt x="5555" y="3196"/>
                    <a:pt x="5543" y="3162"/>
                    <a:pt x="5529" y="3126"/>
                  </a:cubicBezTo>
                  <a:cubicBezTo>
                    <a:pt x="5529" y="3115"/>
                    <a:pt x="5543" y="3104"/>
                    <a:pt x="5543" y="3093"/>
                  </a:cubicBezTo>
                  <a:close/>
                  <a:moveTo>
                    <a:pt x="6077" y="3151"/>
                  </a:moveTo>
                  <a:cubicBezTo>
                    <a:pt x="6136" y="3151"/>
                    <a:pt x="6521" y="3350"/>
                    <a:pt x="6555" y="3383"/>
                  </a:cubicBezTo>
                  <a:cubicBezTo>
                    <a:pt x="6552" y="3383"/>
                    <a:pt x="6550" y="3384"/>
                    <a:pt x="6547" y="3384"/>
                  </a:cubicBezTo>
                  <a:cubicBezTo>
                    <a:pt x="6453" y="3384"/>
                    <a:pt x="6112" y="3208"/>
                    <a:pt x="6077" y="3151"/>
                  </a:cubicBezTo>
                  <a:close/>
                  <a:moveTo>
                    <a:pt x="269" y="3727"/>
                  </a:moveTo>
                  <a:cubicBezTo>
                    <a:pt x="275" y="3727"/>
                    <a:pt x="280" y="3732"/>
                    <a:pt x="280" y="3732"/>
                  </a:cubicBezTo>
                  <a:cubicBezTo>
                    <a:pt x="291" y="3780"/>
                    <a:pt x="305" y="3825"/>
                    <a:pt x="317" y="3872"/>
                  </a:cubicBezTo>
                  <a:cubicBezTo>
                    <a:pt x="305" y="3872"/>
                    <a:pt x="291" y="3872"/>
                    <a:pt x="280" y="3883"/>
                  </a:cubicBezTo>
                  <a:cubicBezTo>
                    <a:pt x="269" y="3838"/>
                    <a:pt x="258" y="3791"/>
                    <a:pt x="247" y="3743"/>
                  </a:cubicBezTo>
                  <a:cubicBezTo>
                    <a:pt x="247" y="3743"/>
                    <a:pt x="247" y="3732"/>
                    <a:pt x="258" y="3732"/>
                  </a:cubicBezTo>
                  <a:cubicBezTo>
                    <a:pt x="262" y="3729"/>
                    <a:pt x="265" y="3727"/>
                    <a:pt x="269" y="3727"/>
                  </a:cubicBezTo>
                  <a:close/>
                  <a:moveTo>
                    <a:pt x="235" y="4048"/>
                  </a:moveTo>
                  <a:lnTo>
                    <a:pt x="235" y="4048"/>
                  </a:lnTo>
                  <a:cubicBezTo>
                    <a:pt x="291" y="4070"/>
                    <a:pt x="375" y="4244"/>
                    <a:pt x="361" y="4313"/>
                  </a:cubicBezTo>
                  <a:cubicBezTo>
                    <a:pt x="317" y="4291"/>
                    <a:pt x="235" y="4093"/>
                    <a:pt x="235" y="4048"/>
                  </a:cubicBezTo>
                  <a:close/>
                  <a:moveTo>
                    <a:pt x="8172" y="7772"/>
                  </a:moveTo>
                  <a:lnTo>
                    <a:pt x="8172" y="7772"/>
                  </a:lnTo>
                  <a:cubicBezTo>
                    <a:pt x="8150" y="8004"/>
                    <a:pt x="8161" y="8213"/>
                    <a:pt x="8114" y="8434"/>
                  </a:cubicBezTo>
                  <a:cubicBezTo>
                    <a:pt x="8080" y="8389"/>
                    <a:pt x="8128" y="7819"/>
                    <a:pt x="8172" y="7772"/>
                  </a:cubicBezTo>
                  <a:close/>
                  <a:moveTo>
                    <a:pt x="7929" y="8669"/>
                  </a:moveTo>
                  <a:cubicBezTo>
                    <a:pt x="7988" y="8680"/>
                    <a:pt x="8091" y="8783"/>
                    <a:pt x="8091" y="8831"/>
                  </a:cubicBezTo>
                  <a:cubicBezTo>
                    <a:pt x="8044" y="8820"/>
                    <a:pt x="7940" y="8727"/>
                    <a:pt x="7929" y="8669"/>
                  </a:cubicBezTo>
                  <a:close/>
                  <a:moveTo>
                    <a:pt x="5753" y="11183"/>
                  </a:moveTo>
                  <a:cubicBezTo>
                    <a:pt x="5798" y="11183"/>
                    <a:pt x="5937" y="11275"/>
                    <a:pt x="5949" y="11323"/>
                  </a:cubicBezTo>
                  <a:cubicBezTo>
                    <a:pt x="5879" y="11312"/>
                    <a:pt x="5764" y="11228"/>
                    <a:pt x="5753" y="11183"/>
                  </a:cubicBezTo>
                  <a:close/>
                  <a:moveTo>
                    <a:pt x="5636" y="11253"/>
                  </a:moveTo>
                  <a:lnTo>
                    <a:pt x="5636" y="11253"/>
                  </a:lnTo>
                  <a:cubicBezTo>
                    <a:pt x="5646" y="11319"/>
                    <a:pt x="5521" y="11438"/>
                    <a:pt x="5429" y="11438"/>
                  </a:cubicBezTo>
                  <a:cubicBezTo>
                    <a:pt x="5424" y="11438"/>
                    <a:pt x="5420" y="11438"/>
                    <a:pt x="5415" y="11437"/>
                  </a:cubicBezTo>
                  <a:cubicBezTo>
                    <a:pt x="5474" y="11356"/>
                    <a:pt x="5566" y="11323"/>
                    <a:pt x="5636" y="11253"/>
                  </a:cubicBezTo>
                  <a:close/>
                  <a:moveTo>
                    <a:pt x="6152" y="11362"/>
                  </a:moveTo>
                  <a:cubicBezTo>
                    <a:pt x="6156" y="11362"/>
                    <a:pt x="6158" y="11364"/>
                    <a:pt x="6158" y="11367"/>
                  </a:cubicBezTo>
                  <a:cubicBezTo>
                    <a:pt x="6206" y="11393"/>
                    <a:pt x="6253" y="11415"/>
                    <a:pt x="6287" y="11474"/>
                  </a:cubicBezTo>
                  <a:cubicBezTo>
                    <a:pt x="6228" y="11474"/>
                    <a:pt x="6158" y="11437"/>
                    <a:pt x="6136" y="11404"/>
                  </a:cubicBezTo>
                  <a:lnTo>
                    <a:pt x="6136" y="11367"/>
                  </a:lnTo>
                  <a:cubicBezTo>
                    <a:pt x="6136" y="11367"/>
                    <a:pt x="6146" y="11362"/>
                    <a:pt x="6152" y="11362"/>
                  </a:cubicBezTo>
                  <a:close/>
                  <a:moveTo>
                    <a:pt x="4786" y="12393"/>
                  </a:moveTo>
                  <a:cubicBezTo>
                    <a:pt x="4831" y="12429"/>
                    <a:pt x="4831" y="12474"/>
                    <a:pt x="4798" y="12521"/>
                  </a:cubicBezTo>
                  <a:lnTo>
                    <a:pt x="4775" y="12521"/>
                  </a:lnTo>
                  <a:cubicBezTo>
                    <a:pt x="4775" y="12474"/>
                    <a:pt x="4786" y="12440"/>
                    <a:pt x="4786" y="12393"/>
                  </a:cubicBezTo>
                  <a:close/>
                  <a:moveTo>
                    <a:pt x="4448" y="12474"/>
                  </a:moveTo>
                  <a:lnTo>
                    <a:pt x="4448" y="12474"/>
                  </a:lnTo>
                  <a:cubicBezTo>
                    <a:pt x="4507" y="12602"/>
                    <a:pt x="4566" y="12742"/>
                    <a:pt x="4610" y="12870"/>
                  </a:cubicBezTo>
                  <a:cubicBezTo>
                    <a:pt x="4610" y="12882"/>
                    <a:pt x="4599" y="12882"/>
                    <a:pt x="4599" y="12882"/>
                  </a:cubicBezTo>
                  <a:cubicBezTo>
                    <a:pt x="4552" y="12859"/>
                    <a:pt x="4426" y="12532"/>
                    <a:pt x="4448" y="12474"/>
                  </a:cubicBezTo>
                  <a:close/>
                  <a:moveTo>
                    <a:pt x="9245" y="14021"/>
                  </a:moveTo>
                  <a:cubicBezTo>
                    <a:pt x="9279" y="14069"/>
                    <a:pt x="9326" y="14105"/>
                    <a:pt x="9371" y="14150"/>
                  </a:cubicBezTo>
                  <a:cubicBezTo>
                    <a:pt x="9365" y="14151"/>
                    <a:pt x="9359" y="14151"/>
                    <a:pt x="9353" y="14151"/>
                  </a:cubicBezTo>
                  <a:cubicBezTo>
                    <a:pt x="9289" y="14151"/>
                    <a:pt x="9231" y="14100"/>
                    <a:pt x="9231" y="14046"/>
                  </a:cubicBezTo>
                  <a:cubicBezTo>
                    <a:pt x="9231" y="14035"/>
                    <a:pt x="9231" y="14035"/>
                    <a:pt x="9245" y="14021"/>
                  </a:cubicBezTo>
                  <a:close/>
                  <a:moveTo>
                    <a:pt x="8824" y="14020"/>
                  </a:moveTo>
                  <a:cubicBezTo>
                    <a:pt x="8891" y="14020"/>
                    <a:pt x="9038" y="14096"/>
                    <a:pt x="9080" y="14161"/>
                  </a:cubicBezTo>
                  <a:cubicBezTo>
                    <a:pt x="9078" y="14162"/>
                    <a:pt x="9074" y="14162"/>
                    <a:pt x="9070" y="14162"/>
                  </a:cubicBezTo>
                  <a:cubicBezTo>
                    <a:pt x="9012" y="14162"/>
                    <a:pt x="8836" y="14066"/>
                    <a:pt x="8812" y="14021"/>
                  </a:cubicBezTo>
                  <a:cubicBezTo>
                    <a:pt x="8816" y="14021"/>
                    <a:pt x="8820" y="14020"/>
                    <a:pt x="8824" y="14020"/>
                  </a:cubicBezTo>
                  <a:close/>
                  <a:moveTo>
                    <a:pt x="4038" y="1"/>
                  </a:moveTo>
                  <a:cubicBezTo>
                    <a:pt x="3919" y="1"/>
                    <a:pt x="3804" y="37"/>
                    <a:pt x="3702" y="101"/>
                  </a:cubicBezTo>
                  <a:cubicBezTo>
                    <a:pt x="3588" y="170"/>
                    <a:pt x="3482" y="240"/>
                    <a:pt x="3378" y="321"/>
                  </a:cubicBezTo>
                  <a:cubicBezTo>
                    <a:pt x="3155" y="472"/>
                    <a:pt x="2945" y="637"/>
                    <a:pt x="2772" y="835"/>
                  </a:cubicBezTo>
                  <a:cubicBezTo>
                    <a:pt x="2655" y="961"/>
                    <a:pt x="2610" y="1101"/>
                    <a:pt x="2610" y="1277"/>
                  </a:cubicBezTo>
                  <a:cubicBezTo>
                    <a:pt x="2596" y="1497"/>
                    <a:pt x="2596" y="1718"/>
                    <a:pt x="2574" y="1928"/>
                  </a:cubicBezTo>
                  <a:cubicBezTo>
                    <a:pt x="2574" y="2023"/>
                    <a:pt x="2551" y="2115"/>
                    <a:pt x="2515" y="2207"/>
                  </a:cubicBezTo>
                  <a:cubicBezTo>
                    <a:pt x="2493" y="2288"/>
                    <a:pt x="2434" y="2358"/>
                    <a:pt x="2401" y="2442"/>
                  </a:cubicBezTo>
                  <a:cubicBezTo>
                    <a:pt x="2331" y="2581"/>
                    <a:pt x="2213" y="2662"/>
                    <a:pt x="2074" y="2696"/>
                  </a:cubicBezTo>
                  <a:cubicBezTo>
                    <a:pt x="1772" y="2766"/>
                    <a:pt x="1468" y="2836"/>
                    <a:pt x="1166" y="2905"/>
                  </a:cubicBezTo>
                  <a:cubicBezTo>
                    <a:pt x="1037" y="2942"/>
                    <a:pt x="909" y="2964"/>
                    <a:pt x="794" y="2986"/>
                  </a:cubicBezTo>
                  <a:cubicBezTo>
                    <a:pt x="769" y="2986"/>
                    <a:pt x="758" y="3000"/>
                    <a:pt x="758" y="3012"/>
                  </a:cubicBezTo>
                  <a:cubicBezTo>
                    <a:pt x="537" y="3185"/>
                    <a:pt x="339" y="3372"/>
                    <a:pt x="118" y="3545"/>
                  </a:cubicBezTo>
                  <a:cubicBezTo>
                    <a:pt x="26" y="3629"/>
                    <a:pt x="1" y="3721"/>
                    <a:pt x="26" y="3825"/>
                  </a:cubicBezTo>
                  <a:cubicBezTo>
                    <a:pt x="71" y="4012"/>
                    <a:pt x="107" y="4188"/>
                    <a:pt x="166" y="4372"/>
                  </a:cubicBezTo>
                  <a:cubicBezTo>
                    <a:pt x="210" y="4489"/>
                    <a:pt x="222" y="4618"/>
                    <a:pt x="188" y="4746"/>
                  </a:cubicBezTo>
                  <a:cubicBezTo>
                    <a:pt x="166" y="4816"/>
                    <a:pt x="177" y="4872"/>
                    <a:pt x="210" y="4931"/>
                  </a:cubicBezTo>
                  <a:cubicBezTo>
                    <a:pt x="258" y="5001"/>
                    <a:pt x="305" y="5059"/>
                    <a:pt x="350" y="5118"/>
                  </a:cubicBezTo>
                  <a:cubicBezTo>
                    <a:pt x="386" y="5165"/>
                    <a:pt x="398" y="5199"/>
                    <a:pt x="339" y="5235"/>
                  </a:cubicBezTo>
                  <a:lnTo>
                    <a:pt x="291" y="5280"/>
                  </a:lnTo>
                  <a:cubicBezTo>
                    <a:pt x="210" y="5327"/>
                    <a:pt x="210" y="5327"/>
                    <a:pt x="235" y="5420"/>
                  </a:cubicBezTo>
                  <a:cubicBezTo>
                    <a:pt x="280" y="5571"/>
                    <a:pt x="291" y="5724"/>
                    <a:pt x="305" y="5886"/>
                  </a:cubicBezTo>
                  <a:cubicBezTo>
                    <a:pt x="305" y="5967"/>
                    <a:pt x="317" y="6059"/>
                    <a:pt x="328" y="6143"/>
                  </a:cubicBezTo>
                  <a:cubicBezTo>
                    <a:pt x="375" y="6492"/>
                    <a:pt x="456" y="6842"/>
                    <a:pt x="571" y="7177"/>
                  </a:cubicBezTo>
                  <a:cubicBezTo>
                    <a:pt x="618" y="7342"/>
                    <a:pt x="618" y="7493"/>
                    <a:pt x="596" y="7643"/>
                  </a:cubicBezTo>
                  <a:cubicBezTo>
                    <a:pt x="548" y="7875"/>
                    <a:pt x="515" y="8099"/>
                    <a:pt x="479" y="8331"/>
                  </a:cubicBezTo>
                  <a:cubicBezTo>
                    <a:pt x="467" y="8434"/>
                    <a:pt x="456" y="8551"/>
                    <a:pt x="445" y="8669"/>
                  </a:cubicBezTo>
                  <a:cubicBezTo>
                    <a:pt x="398" y="8867"/>
                    <a:pt x="350" y="9051"/>
                    <a:pt x="317" y="9250"/>
                  </a:cubicBezTo>
                  <a:cubicBezTo>
                    <a:pt x="269" y="9459"/>
                    <a:pt x="280" y="9669"/>
                    <a:pt x="361" y="9878"/>
                  </a:cubicBezTo>
                  <a:cubicBezTo>
                    <a:pt x="501" y="10205"/>
                    <a:pt x="641" y="10529"/>
                    <a:pt x="805" y="10845"/>
                  </a:cubicBezTo>
                  <a:cubicBezTo>
                    <a:pt x="898" y="11032"/>
                    <a:pt x="1037" y="11136"/>
                    <a:pt x="1224" y="11183"/>
                  </a:cubicBezTo>
                  <a:cubicBezTo>
                    <a:pt x="1493" y="11253"/>
                    <a:pt x="1758" y="11345"/>
                    <a:pt x="2026" y="11415"/>
                  </a:cubicBezTo>
                  <a:cubicBezTo>
                    <a:pt x="2030" y="11419"/>
                    <a:pt x="2035" y="11420"/>
                    <a:pt x="2041" y="11420"/>
                  </a:cubicBezTo>
                  <a:cubicBezTo>
                    <a:pt x="2053" y="11420"/>
                    <a:pt x="2066" y="11415"/>
                    <a:pt x="2074" y="11415"/>
                  </a:cubicBezTo>
                  <a:cubicBezTo>
                    <a:pt x="2191" y="11393"/>
                    <a:pt x="2306" y="11367"/>
                    <a:pt x="2423" y="11356"/>
                  </a:cubicBezTo>
                  <a:cubicBezTo>
                    <a:pt x="2430" y="11355"/>
                    <a:pt x="2437" y="11354"/>
                    <a:pt x="2443" y="11354"/>
                  </a:cubicBezTo>
                  <a:cubicBezTo>
                    <a:pt x="2486" y="11354"/>
                    <a:pt x="2501" y="11387"/>
                    <a:pt x="2482" y="11426"/>
                  </a:cubicBezTo>
                  <a:cubicBezTo>
                    <a:pt x="2470" y="11462"/>
                    <a:pt x="2445" y="11496"/>
                    <a:pt x="2423" y="11521"/>
                  </a:cubicBezTo>
                  <a:cubicBezTo>
                    <a:pt x="2342" y="11636"/>
                    <a:pt x="2342" y="11636"/>
                    <a:pt x="2445" y="11717"/>
                  </a:cubicBezTo>
                  <a:cubicBezTo>
                    <a:pt x="2515" y="11764"/>
                    <a:pt x="2563" y="11823"/>
                    <a:pt x="2574" y="11904"/>
                  </a:cubicBezTo>
                  <a:cubicBezTo>
                    <a:pt x="2632" y="12312"/>
                    <a:pt x="2702" y="12720"/>
                    <a:pt x="2772" y="13127"/>
                  </a:cubicBezTo>
                  <a:cubicBezTo>
                    <a:pt x="2794" y="13253"/>
                    <a:pt x="2783" y="13359"/>
                    <a:pt x="2736" y="13477"/>
                  </a:cubicBezTo>
                  <a:cubicBezTo>
                    <a:pt x="2713" y="13521"/>
                    <a:pt x="2702" y="13569"/>
                    <a:pt x="2680" y="13616"/>
                  </a:cubicBezTo>
                  <a:cubicBezTo>
                    <a:pt x="2666" y="13650"/>
                    <a:pt x="2644" y="13697"/>
                    <a:pt x="2644" y="13742"/>
                  </a:cubicBezTo>
                  <a:cubicBezTo>
                    <a:pt x="2632" y="13896"/>
                    <a:pt x="2632" y="14058"/>
                    <a:pt x="2655" y="14209"/>
                  </a:cubicBezTo>
                  <a:cubicBezTo>
                    <a:pt x="2680" y="14396"/>
                    <a:pt x="2736" y="14580"/>
                    <a:pt x="2783" y="14767"/>
                  </a:cubicBezTo>
                  <a:cubicBezTo>
                    <a:pt x="2803" y="14849"/>
                    <a:pt x="2842" y="14887"/>
                    <a:pt x="2925" y="14887"/>
                  </a:cubicBezTo>
                  <a:cubicBezTo>
                    <a:pt x="2935" y="14887"/>
                    <a:pt x="2947" y="14886"/>
                    <a:pt x="2959" y="14885"/>
                  </a:cubicBezTo>
                  <a:cubicBezTo>
                    <a:pt x="3029" y="14885"/>
                    <a:pt x="3099" y="14859"/>
                    <a:pt x="3169" y="14837"/>
                  </a:cubicBezTo>
                  <a:cubicBezTo>
                    <a:pt x="3504" y="14686"/>
                    <a:pt x="3853" y="14524"/>
                    <a:pt x="4203" y="14359"/>
                  </a:cubicBezTo>
                  <a:cubicBezTo>
                    <a:pt x="4246" y="14341"/>
                    <a:pt x="4280" y="14330"/>
                    <a:pt x="4309" y="14330"/>
                  </a:cubicBezTo>
                  <a:cubicBezTo>
                    <a:pt x="4351" y="14330"/>
                    <a:pt x="4385" y="14353"/>
                    <a:pt x="4426" y="14407"/>
                  </a:cubicBezTo>
                  <a:cubicBezTo>
                    <a:pt x="4475" y="14458"/>
                    <a:pt x="4525" y="14490"/>
                    <a:pt x="4584" y="14490"/>
                  </a:cubicBezTo>
                  <a:cubicBezTo>
                    <a:pt x="4593" y="14490"/>
                    <a:pt x="4601" y="14489"/>
                    <a:pt x="4610" y="14488"/>
                  </a:cubicBezTo>
                  <a:cubicBezTo>
                    <a:pt x="4658" y="14477"/>
                    <a:pt x="4705" y="14477"/>
                    <a:pt x="4739" y="14466"/>
                  </a:cubicBezTo>
                  <a:cubicBezTo>
                    <a:pt x="4761" y="14466"/>
                    <a:pt x="4786" y="14454"/>
                    <a:pt x="4798" y="14429"/>
                  </a:cubicBezTo>
                  <a:cubicBezTo>
                    <a:pt x="4867" y="14359"/>
                    <a:pt x="4937" y="14278"/>
                    <a:pt x="5007" y="14209"/>
                  </a:cubicBezTo>
                  <a:cubicBezTo>
                    <a:pt x="5066" y="14139"/>
                    <a:pt x="5077" y="14058"/>
                    <a:pt x="5029" y="13977"/>
                  </a:cubicBezTo>
                  <a:cubicBezTo>
                    <a:pt x="4985" y="13896"/>
                    <a:pt x="4926" y="13812"/>
                    <a:pt x="4879" y="13731"/>
                  </a:cubicBezTo>
                  <a:cubicBezTo>
                    <a:pt x="4831" y="13672"/>
                    <a:pt x="4809" y="13602"/>
                    <a:pt x="4820" y="13521"/>
                  </a:cubicBezTo>
                  <a:cubicBezTo>
                    <a:pt x="4845" y="13407"/>
                    <a:pt x="4867" y="13301"/>
                    <a:pt x="4879" y="13183"/>
                  </a:cubicBezTo>
                  <a:cubicBezTo>
                    <a:pt x="4948" y="12823"/>
                    <a:pt x="5088" y="12485"/>
                    <a:pt x="5228" y="12150"/>
                  </a:cubicBezTo>
                  <a:cubicBezTo>
                    <a:pt x="5298" y="12010"/>
                    <a:pt x="5356" y="11856"/>
                    <a:pt x="5426" y="11717"/>
                  </a:cubicBezTo>
                  <a:cubicBezTo>
                    <a:pt x="5474" y="11624"/>
                    <a:pt x="5543" y="11566"/>
                    <a:pt x="5647" y="11555"/>
                  </a:cubicBezTo>
                  <a:cubicBezTo>
                    <a:pt x="5739" y="11555"/>
                    <a:pt x="5834" y="11543"/>
                    <a:pt x="5926" y="11543"/>
                  </a:cubicBezTo>
                  <a:cubicBezTo>
                    <a:pt x="6077" y="11555"/>
                    <a:pt x="6228" y="11577"/>
                    <a:pt x="6382" y="11591"/>
                  </a:cubicBezTo>
                  <a:cubicBezTo>
                    <a:pt x="6602" y="11602"/>
                    <a:pt x="6812" y="11661"/>
                    <a:pt x="6985" y="11800"/>
                  </a:cubicBezTo>
                  <a:cubicBezTo>
                    <a:pt x="7136" y="11904"/>
                    <a:pt x="7290" y="11985"/>
                    <a:pt x="7440" y="12080"/>
                  </a:cubicBezTo>
                  <a:cubicBezTo>
                    <a:pt x="7812" y="12289"/>
                    <a:pt x="8197" y="12499"/>
                    <a:pt x="8569" y="12720"/>
                  </a:cubicBezTo>
                  <a:cubicBezTo>
                    <a:pt x="8661" y="12764"/>
                    <a:pt x="8686" y="12823"/>
                    <a:pt x="8672" y="12918"/>
                  </a:cubicBezTo>
                  <a:cubicBezTo>
                    <a:pt x="8661" y="12988"/>
                    <a:pt x="8639" y="13044"/>
                    <a:pt x="8616" y="13102"/>
                  </a:cubicBezTo>
                  <a:cubicBezTo>
                    <a:pt x="8569" y="13197"/>
                    <a:pt x="8558" y="13278"/>
                    <a:pt x="8558" y="13382"/>
                  </a:cubicBezTo>
                  <a:cubicBezTo>
                    <a:pt x="8580" y="13558"/>
                    <a:pt x="8591" y="13731"/>
                    <a:pt x="8603" y="13907"/>
                  </a:cubicBezTo>
                  <a:cubicBezTo>
                    <a:pt x="8616" y="13999"/>
                    <a:pt x="8650" y="14069"/>
                    <a:pt x="8720" y="14116"/>
                  </a:cubicBezTo>
                  <a:cubicBezTo>
                    <a:pt x="8742" y="14128"/>
                    <a:pt x="8767" y="14150"/>
                    <a:pt x="8801" y="14161"/>
                  </a:cubicBezTo>
                  <a:cubicBezTo>
                    <a:pt x="8941" y="14220"/>
                    <a:pt x="9069" y="14290"/>
                    <a:pt x="9220" y="14337"/>
                  </a:cubicBezTo>
                  <a:cubicBezTo>
                    <a:pt x="9896" y="14535"/>
                    <a:pt x="10594" y="14697"/>
                    <a:pt x="11293" y="14815"/>
                  </a:cubicBezTo>
                  <a:cubicBezTo>
                    <a:pt x="11325" y="14820"/>
                    <a:pt x="11356" y="14823"/>
                    <a:pt x="11385" y="14823"/>
                  </a:cubicBezTo>
                  <a:cubicBezTo>
                    <a:pt x="11481" y="14823"/>
                    <a:pt x="11561" y="14793"/>
                    <a:pt x="11642" y="14720"/>
                  </a:cubicBezTo>
                  <a:cubicBezTo>
                    <a:pt x="11745" y="14639"/>
                    <a:pt x="11840" y="14547"/>
                    <a:pt x="11944" y="14466"/>
                  </a:cubicBezTo>
                  <a:cubicBezTo>
                    <a:pt x="12002" y="14407"/>
                    <a:pt x="12025" y="14326"/>
                    <a:pt x="11991" y="14245"/>
                  </a:cubicBezTo>
                  <a:cubicBezTo>
                    <a:pt x="11955" y="14150"/>
                    <a:pt x="11921" y="14046"/>
                    <a:pt x="11874" y="13952"/>
                  </a:cubicBezTo>
                  <a:cubicBezTo>
                    <a:pt x="11701" y="13639"/>
                    <a:pt x="11525" y="13323"/>
                    <a:pt x="11363" y="13010"/>
                  </a:cubicBezTo>
                  <a:cubicBezTo>
                    <a:pt x="11293" y="12882"/>
                    <a:pt x="11187" y="12764"/>
                    <a:pt x="11061" y="12683"/>
                  </a:cubicBezTo>
                  <a:cubicBezTo>
                    <a:pt x="10944" y="12613"/>
                    <a:pt x="10826" y="12544"/>
                    <a:pt x="10723" y="12462"/>
                  </a:cubicBezTo>
                  <a:cubicBezTo>
                    <a:pt x="10664" y="12415"/>
                    <a:pt x="10606" y="12370"/>
                    <a:pt x="10572" y="12312"/>
                  </a:cubicBezTo>
                  <a:cubicBezTo>
                    <a:pt x="10444" y="12136"/>
                    <a:pt x="10337" y="11951"/>
                    <a:pt x="10209" y="11775"/>
                  </a:cubicBezTo>
                  <a:cubicBezTo>
                    <a:pt x="9815" y="11194"/>
                    <a:pt x="9510" y="10554"/>
                    <a:pt x="9175" y="9926"/>
                  </a:cubicBezTo>
                  <a:cubicBezTo>
                    <a:pt x="8988" y="9577"/>
                    <a:pt x="8837" y="9216"/>
                    <a:pt x="8616" y="8878"/>
                  </a:cubicBezTo>
                  <a:cubicBezTo>
                    <a:pt x="8591" y="8842"/>
                    <a:pt x="8569" y="8808"/>
                    <a:pt x="8547" y="8772"/>
                  </a:cubicBezTo>
                  <a:cubicBezTo>
                    <a:pt x="8499" y="8691"/>
                    <a:pt x="8488" y="8621"/>
                    <a:pt x="8533" y="8540"/>
                  </a:cubicBezTo>
                  <a:cubicBezTo>
                    <a:pt x="8569" y="8482"/>
                    <a:pt x="8591" y="8423"/>
                    <a:pt x="8628" y="8378"/>
                  </a:cubicBezTo>
                  <a:cubicBezTo>
                    <a:pt x="8650" y="8342"/>
                    <a:pt x="8661" y="8308"/>
                    <a:pt x="8686" y="8261"/>
                  </a:cubicBezTo>
                  <a:cubicBezTo>
                    <a:pt x="8698" y="8225"/>
                    <a:pt x="8698" y="8180"/>
                    <a:pt x="8672" y="8144"/>
                  </a:cubicBezTo>
                  <a:cubicBezTo>
                    <a:pt x="8616" y="8074"/>
                    <a:pt x="8580" y="8004"/>
                    <a:pt x="8533" y="7945"/>
                  </a:cubicBezTo>
                  <a:cubicBezTo>
                    <a:pt x="8510" y="7912"/>
                    <a:pt x="8477" y="7875"/>
                    <a:pt x="8452" y="7875"/>
                  </a:cubicBezTo>
                  <a:cubicBezTo>
                    <a:pt x="8359" y="7864"/>
                    <a:pt x="8337" y="7805"/>
                    <a:pt x="8337" y="7713"/>
                  </a:cubicBezTo>
                  <a:cubicBezTo>
                    <a:pt x="8337" y="7702"/>
                    <a:pt x="8323" y="7680"/>
                    <a:pt x="8323" y="7655"/>
                  </a:cubicBezTo>
                  <a:cubicBezTo>
                    <a:pt x="8323" y="7562"/>
                    <a:pt x="8323" y="7562"/>
                    <a:pt x="8242" y="7551"/>
                  </a:cubicBezTo>
                  <a:cubicBezTo>
                    <a:pt x="8114" y="7526"/>
                    <a:pt x="8033" y="7456"/>
                    <a:pt x="8010" y="7342"/>
                  </a:cubicBezTo>
                  <a:lnTo>
                    <a:pt x="8010" y="7317"/>
                  </a:lnTo>
                  <a:cubicBezTo>
                    <a:pt x="7989" y="7235"/>
                    <a:pt x="7973" y="7201"/>
                    <a:pt x="7939" y="7201"/>
                  </a:cubicBezTo>
                  <a:cubicBezTo>
                    <a:pt x="7915" y="7201"/>
                    <a:pt x="7883" y="7218"/>
                    <a:pt x="7834" y="7247"/>
                  </a:cubicBezTo>
                  <a:cubicBezTo>
                    <a:pt x="7801" y="7261"/>
                    <a:pt x="7764" y="7283"/>
                    <a:pt x="7720" y="7305"/>
                  </a:cubicBezTo>
                  <a:cubicBezTo>
                    <a:pt x="7709" y="7317"/>
                    <a:pt x="7695" y="7331"/>
                    <a:pt x="7672" y="7342"/>
                  </a:cubicBezTo>
                  <a:cubicBezTo>
                    <a:pt x="7655" y="7347"/>
                    <a:pt x="7639" y="7350"/>
                    <a:pt x="7625" y="7350"/>
                  </a:cubicBezTo>
                  <a:cubicBezTo>
                    <a:pt x="7581" y="7350"/>
                    <a:pt x="7552" y="7324"/>
                    <a:pt x="7544" y="7272"/>
                  </a:cubicBezTo>
                  <a:cubicBezTo>
                    <a:pt x="7533" y="7247"/>
                    <a:pt x="7533" y="7236"/>
                    <a:pt x="7533" y="7224"/>
                  </a:cubicBezTo>
                  <a:cubicBezTo>
                    <a:pt x="7521" y="7132"/>
                    <a:pt x="7521" y="7121"/>
                    <a:pt x="7429" y="7107"/>
                  </a:cubicBezTo>
                  <a:cubicBezTo>
                    <a:pt x="7161" y="7074"/>
                    <a:pt x="6893" y="7037"/>
                    <a:pt x="6636" y="7004"/>
                  </a:cubicBezTo>
                  <a:cubicBezTo>
                    <a:pt x="6368" y="6967"/>
                    <a:pt x="6102" y="6923"/>
                    <a:pt x="5834" y="6875"/>
                  </a:cubicBezTo>
                  <a:cubicBezTo>
                    <a:pt x="5753" y="6864"/>
                    <a:pt x="5694" y="6817"/>
                    <a:pt x="5647" y="6747"/>
                  </a:cubicBezTo>
                  <a:cubicBezTo>
                    <a:pt x="5599" y="6654"/>
                    <a:pt x="5555" y="6548"/>
                    <a:pt x="5507" y="6456"/>
                  </a:cubicBezTo>
                  <a:cubicBezTo>
                    <a:pt x="5460" y="6375"/>
                    <a:pt x="5474" y="6328"/>
                    <a:pt x="5555" y="6269"/>
                  </a:cubicBezTo>
                  <a:cubicBezTo>
                    <a:pt x="5588" y="6235"/>
                    <a:pt x="5624" y="6213"/>
                    <a:pt x="5658" y="6177"/>
                  </a:cubicBezTo>
                  <a:cubicBezTo>
                    <a:pt x="5728" y="6135"/>
                    <a:pt x="5801" y="6105"/>
                    <a:pt x="5879" y="6105"/>
                  </a:cubicBezTo>
                  <a:cubicBezTo>
                    <a:pt x="5891" y="6105"/>
                    <a:pt x="5903" y="6105"/>
                    <a:pt x="5915" y="6107"/>
                  </a:cubicBezTo>
                  <a:cubicBezTo>
                    <a:pt x="5985" y="6107"/>
                    <a:pt x="6044" y="6118"/>
                    <a:pt x="6113" y="6118"/>
                  </a:cubicBezTo>
                  <a:cubicBezTo>
                    <a:pt x="6474" y="6129"/>
                    <a:pt x="6834" y="6129"/>
                    <a:pt x="7195" y="6143"/>
                  </a:cubicBezTo>
                  <a:cubicBezTo>
                    <a:pt x="7474" y="6154"/>
                    <a:pt x="7764" y="6166"/>
                    <a:pt x="8044" y="6177"/>
                  </a:cubicBezTo>
                  <a:cubicBezTo>
                    <a:pt x="8172" y="6188"/>
                    <a:pt x="8301" y="6188"/>
                    <a:pt x="8429" y="6188"/>
                  </a:cubicBezTo>
                  <a:cubicBezTo>
                    <a:pt x="8569" y="6177"/>
                    <a:pt x="8720" y="6154"/>
                    <a:pt x="8871" y="6143"/>
                  </a:cubicBezTo>
                  <a:cubicBezTo>
                    <a:pt x="9036" y="6118"/>
                    <a:pt x="9175" y="6059"/>
                    <a:pt x="9267" y="5920"/>
                  </a:cubicBezTo>
                  <a:cubicBezTo>
                    <a:pt x="9337" y="5850"/>
                    <a:pt x="9407" y="5769"/>
                    <a:pt x="9477" y="5699"/>
                  </a:cubicBezTo>
                  <a:cubicBezTo>
                    <a:pt x="9605" y="5571"/>
                    <a:pt x="9720" y="5431"/>
                    <a:pt x="9756" y="5246"/>
                  </a:cubicBezTo>
                  <a:cubicBezTo>
                    <a:pt x="9804" y="5059"/>
                    <a:pt x="9918" y="4942"/>
                    <a:pt x="10083" y="4850"/>
                  </a:cubicBezTo>
                  <a:cubicBezTo>
                    <a:pt x="10293" y="4746"/>
                    <a:pt x="10488" y="4629"/>
                    <a:pt x="10664" y="4478"/>
                  </a:cubicBezTo>
                  <a:cubicBezTo>
                    <a:pt x="10723" y="4420"/>
                    <a:pt x="10782" y="4372"/>
                    <a:pt x="10815" y="4302"/>
                  </a:cubicBezTo>
                  <a:cubicBezTo>
                    <a:pt x="10896" y="4104"/>
                    <a:pt x="10977" y="3908"/>
                    <a:pt x="11061" y="3710"/>
                  </a:cubicBezTo>
                  <a:cubicBezTo>
                    <a:pt x="11083" y="3662"/>
                    <a:pt x="11083" y="3604"/>
                    <a:pt x="11072" y="3559"/>
                  </a:cubicBezTo>
                  <a:cubicBezTo>
                    <a:pt x="11036" y="3266"/>
                    <a:pt x="10991" y="2964"/>
                    <a:pt x="10955" y="2674"/>
                  </a:cubicBezTo>
                  <a:cubicBezTo>
                    <a:pt x="10921" y="2475"/>
                    <a:pt x="10851" y="2302"/>
                    <a:pt x="10675" y="2185"/>
                  </a:cubicBezTo>
                  <a:cubicBezTo>
                    <a:pt x="10488" y="2056"/>
                    <a:pt x="10315" y="1905"/>
                    <a:pt x="10117" y="1777"/>
                  </a:cubicBezTo>
                  <a:cubicBezTo>
                    <a:pt x="10058" y="1729"/>
                    <a:pt x="9988" y="1685"/>
                    <a:pt x="9907" y="1659"/>
                  </a:cubicBezTo>
                  <a:cubicBezTo>
                    <a:pt x="9879" y="1646"/>
                    <a:pt x="9849" y="1641"/>
                    <a:pt x="9818" y="1641"/>
                  </a:cubicBezTo>
                  <a:cubicBezTo>
                    <a:pt x="9797" y="1641"/>
                    <a:pt x="9776" y="1644"/>
                    <a:pt x="9756" y="1648"/>
                  </a:cubicBezTo>
                  <a:cubicBezTo>
                    <a:pt x="9580" y="1696"/>
                    <a:pt x="9429" y="1777"/>
                    <a:pt x="9290" y="1883"/>
                  </a:cubicBezTo>
                  <a:cubicBezTo>
                    <a:pt x="9256" y="1916"/>
                    <a:pt x="9231" y="1953"/>
                    <a:pt x="9245" y="2009"/>
                  </a:cubicBezTo>
                  <a:cubicBezTo>
                    <a:pt x="9267" y="2173"/>
                    <a:pt x="9290" y="2347"/>
                    <a:pt x="9326" y="2511"/>
                  </a:cubicBezTo>
                  <a:cubicBezTo>
                    <a:pt x="9360" y="2696"/>
                    <a:pt x="9385" y="2883"/>
                    <a:pt x="9360" y="3081"/>
                  </a:cubicBezTo>
                  <a:cubicBezTo>
                    <a:pt x="9360" y="3151"/>
                    <a:pt x="9326" y="3221"/>
                    <a:pt x="9279" y="3266"/>
                  </a:cubicBezTo>
                  <a:cubicBezTo>
                    <a:pt x="9150" y="3361"/>
                    <a:pt x="9036" y="3464"/>
                    <a:pt x="8907" y="3559"/>
                  </a:cubicBezTo>
                  <a:cubicBezTo>
                    <a:pt x="8882" y="3581"/>
                    <a:pt x="8837" y="3604"/>
                    <a:pt x="8790" y="3604"/>
                  </a:cubicBezTo>
                  <a:cubicBezTo>
                    <a:pt x="8591" y="3615"/>
                    <a:pt x="8393" y="3629"/>
                    <a:pt x="8197" y="3640"/>
                  </a:cubicBezTo>
                  <a:lnTo>
                    <a:pt x="8197" y="3629"/>
                  </a:lnTo>
                  <a:cubicBezTo>
                    <a:pt x="8058" y="3615"/>
                    <a:pt x="7904" y="3615"/>
                    <a:pt x="7753" y="3604"/>
                  </a:cubicBezTo>
                  <a:cubicBezTo>
                    <a:pt x="7569" y="3604"/>
                    <a:pt x="7393" y="3559"/>
                    <a:pt x="7231" y="3453"/>
                  </a:cubicBezTo>
                  <a:cubicBezTo>
                    <a:pt x="6974" y="3280"/>
                    <a:pt x="6706" y="3126"/>
                    <a:pt x="6437" y="2964"/>
                  </a:cubicBezTo>
                  <a:cubicBezTo>
                    <a:pt x="6264" y="2847"/>
                    <a:pt x="6088" y="2732"/>
                    <a:pt x="5904" y="2615"/>
                  </a:cubicBezTo>
                  <a:cubicBezTo>
                    <a:pt x="5845" y="2567"/>
                    <a:pt x="5809" y="2523"/>
                    <a:pt x="5809" y="2442"/>
                  </a:cubicBezTo>
                  <a:cubicBezTo>
                    <a:pt x="5809" y="2394"/>
                    <a:pt x="5798" y="2347"/>
                    <a:pt x="5787" y="2313"/>
                  </a:cubicBezTo>
                  <a:cubicBezTo>
                    <a:pt x="5764" y="2254"/>
                    <a:pt x="5753" y="2196"/>
                    <a:pt x="5787" y="2137"/>
                  </a:cubicBezTo>
                  <a:cubicBezTo>
                    <a:pt x="5834" y="2056"/>
                    <a:pt x="5845" y="1953"/>
                    <a:pt x="5845" y="1858"/>
                  </a:cubicBezTo>
                  <a:cubicBezTo>
                    <a:pt x="5845" y="1813"/>
                    <a:pt x="5834" y="1777"/>
                    <a:pt x="5787" y="1754"/>
                  </a:cubicBezTo>
                  <a:cubicBezTo>
                    <a:pt x="5739" y="1729"/>
                    <a:pt x="5694" y="1696"/>
                    <a:pt x="5647" y="1659"/>
                  </a:cubicBezTo>
                  <a:cubicBezTo>
                    <a:pt x="5588" y="1626"/>
                    <a:pt x="5555" y="1567"/>
                    <a:pt x="5566" y="1497"/>
                  </a:cubicBezTo>
                  <a:cubicBezTo>
                    <a:pt x="5566" y="1405"/>
                    <a:pt x="5577" y="1324"/>
                    <a:pt x="5577" y="1240"/>
                  </a:cubicBezTo>
                  <a:cubicBezTo>
                    <a:pt x="5588" y="975"/>
                    <a:pt x="5599" y="707"/>
                    <a:pt x="5613" y="439"/>
                  </a:cubicBezTo>
                  <a:cubicBezTo>
                    <a:pt x="5624" y="369"/>
                    <a:pt x="5588" y="321"/>
                    <a:pt x="5518" y="288"/>
                  </a:cubicBezTo>
                  <a:cubicBezTo>
                    <a:pt x="5474" y="263"/>
                    <a:pt x="5415" y="240"/>
                    <a:pt x="5356" y="229"/>
                  </a:cubicBezTo>
                  <a:cubicBezTo>
                    <a:pt x="4948" y="137"/>
                    <a:pt x="4552" y="42"/>
                    <a:pt x="4133" y="8"/>
                  </a:cubicBezTo>
                  <a:cubicBezTo>
                    <a:pt x="4101" y="3"/>
                    <a:pt x="4069" y="1"/>
                    <a:pt x="4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68"/>
            <p:cNvSpPr/>
            <p:nvPr/>
          </p:nvSpPr>
          <p:spPr>
            <a:xfrm>
              <a:off x="4257114" y="4530703"/>
              <a:ext cx="68427" cy="22477"/>
            </a:xfrm>
            <a:custGeom>
              <a:avLst/>
              <a:gdLst/>
              <a:ahLst/>
              <a:cxnLst/>
              <a:rect l="l" t="t" r="r" b="b"/>
              <a:pathLst>
                <a:path w="1443" h="474" extrusionOk="0">
                  <a:moveTo>
                    <a:pt x="1072" y="1"/>
                  </a:moveTo>
                  <a:cubicBezTo>
                    <a:pt x="1057" y="1"/>
                    <a:pt x="1041" y="4"/>
                    <a:pt x="1023" y="10"/>
                  </a:cubicBezTo>
                  <a:cubicBezTo>
                    <a:pt x="1001" y="21"/>
                    <a:pt x="978" y="21"/>
                    <a:pt x="953" y="32"/>
                  </a:cubicBezTo>
                  <a:cubicBezTo>
                    <a:pt x="674" y="160"/>
                    <a:pt x="395" y="289"/>
                    <a:pt x="115" y="415"/>
                  </a:cubicBezTo>
                  <a:cubicBezTo>
                    <a:pt x="71" y="429"/>
                    <a:pt x="34" y="451"/>
                    <a:pt x="1" y="473"/>
                  </a:cubicBezTo>
                  <a:cubicBezTo>
                    <a:pt x="210" y="440"/>
                    <a:pt x="406" y="403"/>
                    <a:pt x="615" y="370"/>
                  </a:cubicBezTo>
                  <a:cubicBezTo>
                    <a:pt x="850" y="322"/>
                    <a:pt x="1082" y="264"/>
                    <a:pt x="1328" y="205"/>
                  </a:cubicBezTo>
                  <a:cubicBezTo>
                    <a:pt x="1361" y="194"/>
                    <a:pt x="1409" y="183"/>
                    <a:pt x="1442" y="160"/>
                  </a:cubicBezTo>
                  <a:lnTo>
                    <a:pt x="1442" y="149"/>
                  </a:lnTo>
                  <a:lnTo>
                    <a:pt x="1372" y="149"/>
                  </a:lnTo>
                  <a:cubicBezTo>
                    <a:pt x="1360" y="151"/>
                    <a:pt x="1347" y="152"/>
                    <a:pt x="1335" y="152"/>
                  </a:cubicBezTo>
                  <a:cubicBezTo>
                    <a:pt x="1270" y="152"/>
                    <a:pt x="1214" y="127"/>
                    <a:pt x="1174" y="79"/>
                  </a:cubicBezTo>
                  <a:cubicBezTo>
                    <a:pt x="1163" y="54"/>
                    <a:pt x="1152" y="43"/>
                    <a:pt x="1129" y="32"/>
                  </a:cubicBezTo>
                  <a:cubicBezTo>
                    <a:pt x="1114" y="9"/>
                    <a:pt x="1095" y="1"/>
                    <a:pt x="1072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68"/>
            <p:cNvSpPr/>
            <p:nvPr/>
          </p:nvSpPr>
          <p:spPr>
            <a:xfrm>
              <a:off x="4369070" y="3873664"/>
              <a:ext cx="21624" cy="68522"/>
            </a:xfrm>
            <a:custGeom>
              <a:avLst/>
              <a:gdLst/>
              <a:ahLst/>
              <a:cxnLst/>
              <a:rect l="l" t="t" r="r" b="b"/>
              <a:pathLst>
                <a:path w="456" h="1445" extrusionOk="0">
                  <a:moveTo>
                    <a:pt x="70" y="1"/>
                  </a:moveTo>
                  <a:cubicBezTo>
                    <a:pt x="70" y="1"/>
                    <a:pt x="70" y="12"/>
                    <a:pt x="59" y="12"/>
                  </a:cubicBezTo>
                  <a:lnTo>
                    <a:pt x="59" y="59"/>
                  </a:lnTo>
                  <a:cubicBezTo>
                    <a:pt x="37" y="350"/>
                    <a:pt x="25" y="640"/>
                    <a:pt x="14" y="920"/>
                  </a:cubicBezTo>
                  <a:cubicBezTo>
                    <a:pt x="0" y="1015"/>
                    <a:pt x="25" y="1085"/>
                    <a:pt x="106" y="1129"/>
                  </a:cubicBezTo>
                  <a:cubicBezTo>
                    <a:pt x="140" y="1154"/>
                    <a:pt x="176" y="1177"/>
                    <a:pt x="210" y="1199"/>
                  </a:cubicBezTo>
                  <a:cubicBezTo>
                    <a:pt x="280" y="1224"/>
                    <a:pt x="305" y="1280"/>
                    <a:pt x="294" y="1364"/>
                  </a:cubicBezTo>
                  <a:lnTo>
                    <a:pt x="294" y="1445"/>
                  </a:lnTo>
                  <a:cubicBezTo>
                    <a:pt x="327" y="1409"/>
                    <a:pt x="350" y="1386"/>
                    <a:pt x="375" y="1350"/>
                  </a:cubicBezTo>
                  <a:cubicBezTo>
                    <a:pt x="456" y="1235"/>
                    <a:pt x="456" y="1224"/>
                    <a:pt x="350" y="1129"/>
                  </a:cubicBezTo>
                  <a:cubicBezTo>
                    <a:pt x="246" y="1048"/>
                    <a:pt x="188" y="956"/>
                    <a:pt x="176" y="828"/>
                  </a:cubicBezTo>
                  <a:cubicBezTo>
                    <a:pt x="176" y="652"/>
                    <a:pt x="154" y="478"/>
                    <a:pt x="129" y="316"/>
                  </a:cubicBezTo>
                  <a:cubicBezTo>
                    <a:pt x="118" y="210"/>
                    <a:pt x="95" y="107"/>
                    <a:pt x="70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68"/>
            <p:cNvSpPr/>
            <p:nvPr/>
          </p:nvSpPr>
          <p:spPr>
            <a:xfrm>
              <a:off x="4500468" y="4208158"/>
              <a:ext cx="14368" cy="22714"/>
            </a:xfrm>
            <a:custGeom>
              <a:avLst/>
              <a:gdLst/>
              <a:ahLst/>
              <a:cxnLst/>
              <a:rect l="l" t="t" r="r" b="b"/>
              <a:pathLst>
                <a:path w="303" h="479" extrusionOk="0">
                  <a:moveTo>
                    <a:pt x="1" y="1"/>
                  </a:moveTo>
                  <a:lnTo>
                    <a:pt x="1" y="188"/>
                  </a:lnTo>
                  <a:cubicBezTo>
                    <a:pt x="1" y="221"/>
                    <a:pt x="12" y="246"/>
                    <a:pt x="48" y="246"/>
                  </a:cubicBezTo>
                  <a:cubicBezTo>
                    <a:pt x="107" y="258"/>
                    <a:pt x="163" y="280"/>
                    <a:pt x="199" y="327"/>
                  </a:cubicBezTo>
                  <a:cubicBezTo>
                    <a:pt x="233" y="372"/>
                    <a:pt x="269" y="420"/>
                    <a:pt x="302" y="478"/>
                  </a:cubicBezTo>
                  <a:cubicBezTo>
                    <a:pt x="280" y="339"/>
                    <a:pt x="246" y="221"/>
                    <a:pt x="188" y="107"/>
                  </a:cubicBezTo>
                  <a:cubicBezTo>
                    <a:pt x="140" y="37"/>
                    <a:pt x="70" y="12"/>
                    <a:pt x="1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68"/>
            <p:cNvSpPr/>
            <p:nvPr/>
          </p:nvSpPr>
          <p:spPr>
            <a:xfrm>
              <a:off x="4486717" y="4217547"/>
              <a:ext cx="4410" cy="31487"/>
            </a:xfrm>
            <a:custGeom>
              <a:avLst/>
              <a:gdLst/>
              <a:ahLst/>
              <a:cxnLst/>
              <a:rect l="l" t="t" r="r" b="b"/>
              <a:pathLst>
                <a:path w="93" h="664" extrusionOk="0">
                  <a:moveTo>
                    <a:pt x="92" y="1"/>
                  </a:moveTo>
                  <a:lnTo>
                    <a:pt x="92" y="1"/>
                  </a:lnTo>
                  <a:cubicBezTo>
                    <a:pt x="48" y="48"/>
                    <a:pt x="0" y="618"/>
                    <a:pt x="34" y="663"/>
                  </a:cubicBezTo>
                  <a:cubicBezTo>
                    <a:pt x="81" y="442"/>
                    <a:pt x="70" y="233"/>
                    <a:pt x="9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68"/>
            <p:cNvSpPr/>
            <p:nvPr/>
          </p:nvSpPr>
          <p:spPr>
            <a:xfrm>
              <a:off x="4391736" y="3998471"/>
              <a:ext cx="22667" cy="11049"/>
            </a:xfrm>
            <a:custGeom>
              <a:avLst/>
              <a:gdLst/>
              <a:ahLst/>
              <a:cxnLst/>
              <a:rect l="l" t="t" r="r" b="b"/>
              <a:pathLst>
                <a:path w="478" h="233" extrusionOk="0">
                  <a:moveTo>
                    <a:pt x="0" y="0"/>
                  </a:moveTo>
                  <a:cubicBezTo>
                    <a:pt x="35" y="57"/>
                    <a:pt x="376" y="233"/>
                    <a:pt x="470" y="233"/>
                  </a:cubicBezTo>
                  <a:cubicBezTo>
                    <a:pt x="473" y="233"/>
                    <a:pt x="475" y="232"/>
                    <a:pt x="478" y="232"/>
                  </a:cubicBezTo>
                  <a:cubicBezTo>
                    <a:pt x="444" y="199"/>
                    <a:pt x="59" y="0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68"/>
            <p:cNvSpPr/>
            <p:nvPr/>
          </p:nvSpPr>
          <p:spPr>
            <a:xfrm>
              <a:off x="4313400" y="4440512"/>
              <a:ext cx="8820" cy="19395"/>
            </a:xfrm>
            <a:custGeom>
              <a:avLst/>
              <a:gdLst/>
              <a:ahLst/>
              <a:cxnLst/>
              <a:rect l="l" t="t" r="r" b="b"/>
              <a:pathLst>
                <a:path w="186" h="409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59"/>
                    <a:pt x="127" y="386"/>
                    <a:pt x="174" y="409"/>
                  </a:cubicBezTo>
                  <a:cubicBezTo>
                    <a:pt x="174" y="409"/>
                    <a:pt x="185" y="409"/>
                    <a:pt x="185" y="397"/>
                  </a:cubicBezTo>
                  <a:cubicBezTo>
                    <a:pt x="141" y="269"/>
                    <a:pt x="82" y="129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68"/>
            <p:cNvSpPr/>
            <p:nvPr/>
          </p:nvSpPr>
          <p:spPr>
            <a:xfrm>
              <a:off x="4234448" y="3928907"/>
              <a:ext cx="3367" cy="15411"/>
            </a:xfrm>
            <a:custGeom>
              <a:avLst/>
              <a:gdLst/>
              <a:ahLst/>
              <a:cxnLst/>
              <a:rect l="l" t="t" r="r" b="b"/>
              <a:pathLst>
                <a:path w="71" h="325" extrusionOk="0">
                  <a:moveTo>
                    <a:pt x="34" y="1"/>
                  </a:moveTo>
                  <a:cubicBezTo>
                    <a:pt x="1" y="59"/>
                    <a:pt x="1" y="291"/>
                    <a:pt x="34" y="325"/>
                  </a:cubicBezTo>
                  <a:cubicBezTo>
                    <a:pt x="71" y="291"/>
                    <a:pt x="60" y="59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68"/>
            <p:cNvSpPr/>
            <p:nvPr/>
          </p:nvSpPr>
          <p:spPr>
            <a:xfrm>
              <a:off x="4360298" y="4382613"/>
              <a:ext cx="11049" cy="8868"/>
            </a:xfrm>
            <a:custGeom>
              <a:avLst/>
              <a:gdLst/>
              <a:ahLst/>
              <a:cxnLst/>
              <a:rect l="l" t="t" r="r" b="b"/>
              <a:pathLst>
                <a:path w="233" h="187" extrusionOk="0">
                  <a:moveTo>
                    <a:pt x="222" y="1"/>
                  </a:moveTo>
                  <a:cubicBezTo>
                    <a:pt x="152" y="71"/>
                    <a:pt x="60" y="104"/>
                    <a:pt x="1" y="185"/>
                  </a:cubicBezTo>
                  <a:cubicBezTo>
                    <a:pt x="6" y="186"/>
                    <a:pt x="10" y="186"/>
                    <a:pt x="15" y="186"/>
                  </a:cubicBezTo>
                  <a:cubicBezTo>
                    <a:pt x="107" y="186"/>
                    <a:pt x="232" y="67"/>
                    <a:pt x="22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68"/>
            <p:cNvSpPr/>
            <p:nvPr/>
          </p:nvSpPr>
          <p:spPr>
            <a:xfrm>
              <a:off x="4521428" y="4513869"/>
              <a:ext cx="12756" cy="6781"/>
            </a:xfrm>
            <a:custGeom>
              <a:avLst/>
              <a:gdLst/>
              <a:ahLst/>
              <a:cxnLst/>
              <a:rect l="l" t="t" r="r" b="b"/>
              <a:pathLst>
                <a:path w="269" h="143" extrusionOk="0">
                  <a:moveTo>
                    <a:pt x="12" y="0"/>
                  </a:moveTo>
                  <a:cubicBezTo>
                    <a:pt x="8" y="0"/>
                    <a:pt x="4" y="1"/>
                    <a:pt x="0" y="1"/>
                  </a:cubicBezTo>
                  <a:cubicBezTo>
                    <a:pt x="24" y="46"/>
                    <a:pt x="200" y="142"/>
                    <a:pt x="258" y="142"/>
                  </a:cubicBezTo>
                  <a:cubicBezTo>
                    <a:pt x="262" y="142"/>
                    <a:pt x="266" y="142"/>
                    <a:pt x="268" y="141"/>
                  </a:cubicBezTo>
                  <a:cubicBezTo>
                    <a:pt x="226" y="76"/>
                    <a:pt x="79" y="0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68"/>
            <p:cNvSpPr/>
            <p:nvPr/>
          </p:nvSpPr>
          <p:spPr>
            <a:xfrm>
              <a:off x="4114714" y="4041006"/>
              <a:ext cx="6686" cy="12614"/>
            </a:xfrm>
            <a:custGeom>
              <a:avLst/>
              <a:gdLst/>
              <a:ahLst/>
              <a:cxnLst/>
              <a:rect l="l" t="t" r="r" b="b"/>
              <a:pathLst>
                <a:path w="141" h="266" extrusionOk="0">
                  <a:moveTo>
                    <a:pt x="0" y="0"/>
                  </a:moveTo>
                  <a:cubicBezTo>
                    <a:pt x="0" y="45"/>
                    <a:pt x="82" y="243"/>
                    <a:pt x="126" y="265"/>
                  </a:cubicBezTo>
                  <a:cubicBezTo>
                    <a:pt x="140" y="196"/>
                    <a:pt x="56" y="22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68"/>
            <p:cNvSpPr/>
            <p:nvPr/>
          </p:nvSpPr>
          <p:spPr>
            <a:xfrm>
              <a:off x="4376325" y="4379341"/>
              <a:ext cx="9342" cy="6639"/>
            </a:xfrm>
            <a:custGeom>
              <a:avLst/>
              <a:gdLst/>
              <a:ahLst/>
              <a:cxnLst/>
              <a:rect l="l" t="t" r="r" b="b"/>
              <a:pathLst>
                <a:path w="197" h="140" extrusionOk="0">
                  <a:moveTo>
                    <a:pt x="1" y="0"/>
                  </a:moveTo>
                  <a:cubicBezTo>
                    <a:pt x="12" y="45"/>
                    <a:pt x="127" y="129"/>
                    <a:pt x="197" y="140"/>
                  </a:cubicBezTo>
                  <a:cubicBezTo>
                    <a:pt x="185" y="92"/>
                    <a:pt x="46" y="0"/>
                    <a:pt x="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68"/>
            <p:cNvSpPr/>
            <p:nvPr/>
          </p:nvSpPr>
          <p:spPr>
            <a:xfrm>
              <a:off x="4479557" y="4260082"/>
              <a:ext cx="7729" cy="7729"/>
            </a:xfrm>
            <a:custGeom>
              <a:avLst/>
              <a:gdLst/>
              <a:ahLst/>
              <a:cxnLst/>
              <a:rect l="l" t="t" r="r" b="b"/>
              <a:pathLst>
                <a:path w="163" h="163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59"/>
                    <a:pt x="115" y="152"/>
                    <a:pt x="162" y="163"/>
                  </a:cubicBezTo>
                  <a:cubicBezTo>
                    <a:pt x="162" y="115"/>
                    <a:pt x="59" y="12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68"/>
            <p:cNvSpPr/>
            <p:nvPr/>
          </p:nvSpPr>
          <p:spPr>
            <a:xfrm>
              <a:off x="4365751" y="3995673"/>
              <a:ext cx="4031" cy="7729"/>
            </a:xfrm>
            <a:custGeom>
              <a:avLst/>
              <a:gdLst/>
              <a:ahLst/>
              <a:cxnLst/>
              <a:rect l="l" t="t" r="r" b="b"/>
              <a:pathLst>
                <a:path w="85" h="163" extrusionOk="0">
                  <a:moveTo>
                    <a:pt x="14" y="1"/>
                  </a:moveTo>
                  <a:cubicBezTo>
                    <a:pt x="14" y="12"/>
                    <a:pt x="0" y="23"/>
                    <a:pt x="0" y="34"/>
                  </a:cubicBezTo>
                  <a:cubicBezTo>
                    <a:pt x="14" y="70"/>
                    <a:pt x="26" y="104"/>
                    <a:pt x="37" y="140"/>
                  </a:cubicBezTo>
                  <a:cubicBezTo>
                    <a:pt x="37" y="151"/>
                    <a:pt x="48" y="163"/>
                    <a:pt x="59" y="163"/>
                  </a:cubicBezTo>
                  <a:cubicBezTo>
                    <a:pt x="70" y="151"/>
                    <a:pt x="70" y="151"/>
                    <a:pt x="84" y="140"/>
                  </a:cubicBezTo>
                  <a:cubicBezTo>
                    <a:pt x="70" y="93"/>
                    <a:pt x="59" y="59"/>
                    <a:pt x="48" y="23"/>
                  </a:cubicBezTo>
                  <a:cubicBezTo>
                    <a:pt x="48" y="12"/>
                    <a:pt x="26" y="12"/>
                    <a:pt x="1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68"/>
            <p:cNvSpPr/>
            <p:nvPr/>
          </p:nvSpPr>
          <p:spPr>
            <a:xfrm>
              <a:off x="4394487" y="4387829"/>
              <a:ext cx="7208" cy="5311"/>
            </a:xfrm>
            <a:custGeom>
              <a:avLst/>
              <a:gdLst/>
              <a:ahLst/>
              <a:cxnLst/>
              <a:rect l="l" t="t" r="r" b="b"/>
              <a:pathLst>
                <a:path w="152" h="112" extrusionOk="0">
                  <a:moveTo>
                    <a:pt x="17" y="0"/>
                  </a:moveTo>
                  <a:cubicBezTo>
                    <a:pt x="11" y="0"/>
                    <a:pt x="1" y="5"/>
                    <a:pt x="1" y="5"/>
                  </a:cubicBezTo>
                  <a:lnTo>
                    <a:pt x="1" y="42"/>
                  </a:lnTo>
                  <a:cubicBezTo>
                    <a:pt x="23" y="75"/>
                    <a:pt x="93" y="112"/>
                    <a:pt x="152" y="112"/>
                  </a:cubicBezTo>
                  <a:cubicBezTo>
                    <a:pt x="118" y="53"/>
                    <a:pt x="71" y="31"/>
                    <a:pt x="23" y="5"/>
                  </a:cubicBezTo>
                  <a:cubicBezTo>
                    <a:pt x="23" y="2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68"/>
            <p:cNvSpPr/>
            <p:nvPr/>
          </p:nvSpPr>
          <p:spPr>
            <a:xfrm>
              <a:off x="4541296" y="4513917"/>
              <a:ext cx="6639" cy="6212"/>
            </a:xfrm>
            <a:custGeom>
              <a:avLst/>
              <a:gdLst/>
              <a:ahLst/>
              <a:cxnLst/>
              <a:rect l="l" t="t" r="r" b="b"/>
              <a:pathLst>
                <a:path w="140" h="131" extrusionOk="0">
                  <a:moveTo>
                    <a:pt x="14" y="0"/>
                  </a:moveTo>
                  <a:cubicBezTo>
                    <a:pt x="0" y="14"/>
                    <a:pt x="0" y="14"/>
                    <a:pt x="0" y="25"/>
                  </a:cubicBezTo>
                  <a:cubicBezTo>
                    <a:pt x="0" y="79"/>
                    <a:pt x="58" y="130"/>
                    <a:pt x="122" y="130"/>
                  </a:cubicBezTo>
                  <a:cubicBezTo>
                    <a:pt x="128" y="130"/>
                    <a:pt x="134" y="130"/>
                    <a:pt x="140" y="129"/>
                  </a:cubicBezTo>
                  <a:cubicBezTo>
                    <a:pt x="95" y="84"/>
                    <a:pt x="48" y="48"/>
                    <a:pt x="1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68"/>
            <p:cNvSpPr/>
            <p:nvPr/>
          </p:nvSpPr>
          <p:spPr>
            <a:xfrm>
              <a:off x="4115236" y="4025785"/>
              <a:ext cx="3367" cy="7445"/>
            </a:xfrm>
            <a:custGeom>
              <a:avLst/>
              <a:gdLst/>
              <a:ahLst/>
              <a:cxnLst/>
              <a:rect l="l" t="t" r="r" b="b"/>
              <a:pathLst>
                <a:path w="71" h="157" extrusionOk="0">
                  <a:moveTo>
                    <a:pt x="23" y="0"/>
                  </a:moveTo>
                  <a:cubicBezTo>
                    <a:pt x="19" y="0"/>
                    <a:pt x="16" y="2"/>
                    <a:pt x="12" y="5"/>
                  </a:cubicBezTo>
                  <a:cubicBezTo>
                    <a:pt x="1" y="5"/>
                    <a:pt x="1" y="16"/>
                    <a:pt x="1" y="16"/>
                  </a:cubicBezTo>
                  <a:cubicBezTo>
                    <a:pt x="12" y="64"/>
                    <a:pt x="23" y="111"/>
                    <a:pt x="34" y="156"/>
                  </a:cubicBezTo>
                  <a:cubicBezTo>
                    <a:pt x="45" y="145"/>
                    <a:pt x="59" y="145"/>
                    <a:pt x="71" y="145"/>
                  </a:cubicBezTo>
                  <a:cubicBezTo>
                    <a:pt x="59" y="98"/>
                    <a:pt x="45" y="53"/>
                    <a:pt x="34" y="5"/>
                  </a:cubicBezTo>
                  <a:cubicBezTo>
                    <a:pt x="34" y="5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68"/>
            <p:cNvSpPr/>
            <p:nvPr/>
          </p:nvSpPr>
          <p:spPr>
            <a:xfrm>
              <a:off x="4370256" y="3984008"/>
              <a:ext cx="4932" cy="6165"/>
            </a:xfrm>
            <a:custGeom>
              <a:avLst/>
              <a:gdLst/>
              <a:ahLst/>
              <a:cxnLst/>
              <a:rect l="l" t="t" r="r" b="b"/>
              <a:pathLst>
                <a:path w="104" h="130" extrusionOk="0">
                  <a:moveTo>
                    <a:pt x="12" y="1"/>
                  </a:moveTo>
                  <a:cubicBezTo>
                    <a:pt x="0" y="59"/>
                    <a:pt x="23" y="107"/>
                    <a:pt x="81" y="129"/>
                  </a:cubicBezTo>
                  <a:cubicBezTo>
                    <a:pt x="93" y="129"/>
                    <a:pt x="93" y="118"/>
                    <a:pt x="104" y="118"/>
                  </a:cubicBezTo>
                  <a:cubicBezTo>
                    <a:pt x="70" y="85"/>
                    <a:pt x="45" y="48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68"/>
            <p:cNvSpPr/>
            <p:nvPr/>
          </p:nvSpPr>
          <p:spPr>
            <a:xfrm>
              <a:off x="4329997" y="4436671"/>
              <a:ext cx="2703" cy="6165"/>
            </a:xfrm>
            <a:custGeom>
              <a:avLst/>
              <a:gdLst/>
              <a:ahLst/>
              <a:cxnLst/>
              <a:rect l="l" t="t" r="r" b="b"/>
              <a:pathLst>
                <a:path w="57" h="130" extrusionOk="0">
                  <a:moveTo>
                    <a:pt x="11" y="1"/>
                  </a:moveTo>
                  <a:cubicBezTo>
                    <a:pt x="11" y="48"/>
                    <a:pt x="0" y="82"/>
                    <a:pt x="0" y="129"/>
                  </a:cubicBezTo>
                  <a:lnTo>
                    <a:pt x="23" y="129"/>
                  </a:lnTo>
                  <a:cubicBezTo>
                    <a:pt x="56" y="82"/>
                    <a:pt x="56" y="37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68"/>
            <p:cNvSpPr/>
            <p:nvPr/>
          </p:nvSpPr>
          <p:spPr>
            <a:xfrm>
              <a:off x="4135626" y="4019905"/>
              <a:ext cx="412981" cy="203811"/>
            </a:xfrm>
            <a:custGeom>
              <a:avLst/>
              <a:gdLst/>
              <a:ahLst/>
              <a:cxnLst/>
              <a:rect l="l" t="t" r="r" b="b"/>
              <a:pathLst>
                <a:path w="8709" h="4298" extrusionOk="0">
                  <a:moveTo>
                    <a:pt x="5426" y="699"/>
                  </a:moveTo>
                  <a:lnTo>
                    <a:pt x="5426" y="699"/>
                  </a:lnTo>
                  <a:cubicBezTo>
                    <a:pt x="5449" y="780"/>
                    <a:pt x="4948" y="1828"/>
                    <a:pt x="4879" y="1864"/>
                  </a:cubicBezTo>
                  <a:cubicBezTo>
                    <a:pt x="4879" y="1842"/>
                    <a:pt x="4879" y="1817"/>
                    <a:pt x="4890" y="1794"/>
                  </a:cubicBezTo>
                  <a:cubicBezTo>
                    <a:pt x="5052" y="1445"/>
                    <a:pt x="5217" y="1096"/>
                    <a:pt x="5390" y="747"/>
                  </a:cubicBezTo>
                  <a:cubicBezTo>
                    <a:pt x="5390" y="736"/>
                    <a:pt x="5412" y="724"/>
                    <a:pt x="5426" y="699"/>
                  </a:cubicBezTo>
                  <a:close/>
                  <a:moveTo>
                    <a:pt x="6996" y="928"/>
                  </a:moveTo>
                  <a:cubicBezTo>
                    <a:pt x="7004" y="928"/>
                    <a:pt x="7011" y="934"/>
                    <a:pt x="7019" y="934"/>
                  </a:cubicBezTo>
                  <a:cubicBezTo>
                    <a:pt x="7007" y="945"/>
                    <a:pt x="7019" y="956"/>
                    <a:pt x="7007" y="967"/>
                  </a:cubicBezTo>
                  <a:cubicBezTo>
                    <a:pt x="6996" y="979"/>
                    <a:pt x="6985" y="990"/>
                    <a:pt x="6963" y="1004"/>
                  </a:cubicBezTo>
                  <a:cubicBezTo>
                    <a:pt x="6647" y="1236"/>
                    <a:pt x="6334" y="1467"/>
                    <a:pt x="6018" y="1713"/>
                  </a:cubicBezTo>
                  <a:cubicBezTo>
                    <a:pt x="5926" y="1783"/>
                    <a:pt x="5820" y="1853"/>
                    <a:pt x="5728" y="1923"/>
                  </a:cubicBezTo>
                  <a:cubicBezTo>
                    <a:pt x="5706" y="1934"/>
                    <a:pt x="5680" y="1945"/>
                    <a:pt x="5658" y="1956"/>
                  </a:cubicBezTo>
                  <a:cubicBezTo>
                    <a:pt x="5658" y="1945"/>
                    <a:pt x="5658" y="1945"/>
                    <a:pt x="5647" y="1934"/>
                  </a:cubicBezTo>
                  <a:cubicBezTo>
                    <a:pt x="5669" y="1923"/>
                    <a:pt x="5680" y="1898"/>
                    <a:pt x="5706" y="1887"/>
                  </a:cubicBezTo>
                  <a:cubicBezTo>
                    <a:pt x="6055" y="1632"/>
                    <a:pt x="6390" y="1386"/>
                    <a:pt x="6728" y="1129"/>
                  </a:cubicBezTo>
                  <a:cubicBezTo>
                    <a:pt x="6809" y="1085"/>
                    <a:pt x="6868" y="1015"/>
                    <a:pt x="6938" y="956"/>
                  </a:cubicBezTo>
                  <a:cubicBezTo>
                    <a:pt x="6963" y="945"/>
                    <a:pt x="6974" y="934"/>
                    <a:pt x="6985" y="934"/>
                  </a:cubicBezTo>
                  <a:cubicBezTo>
                    <a:pt x="6989" y="929"/>
                    <a:pt x="6993" y="928"/>
                    <a:pt x="6996" y="928"/>
                  </a:cubicBezTo>
                  <a:close/>
                  <a:moveTo>
                    <a:pt x="1468" y="2596"/>
                  </a:moveTo>
                  <a:cubicBezTo>
                    <a:pt x="1501" y="2691"/>
                    <a:pt x="1071" y="3691"/>
                    <a:pt x="1001" y="3728"/>
                  </a:cubicBezTo>
                  <a:cubicBezTo>
                    <a:pt x="1001" y="3691"/>
                    <a:pt x="1001" y="3658"/>
                    <a:pt x="1012" y="3633"/>
                  </a:cubicBezTo>
                  <a:cubicBezTo>
                    <a:pt x="1107" y="3423"/>
                    <a:pt x="1211" y="3202"/>
                    <a:pt x="1306" y="2982"/>
                  </a:cubicBezTo>
                  <a:cubicBezTo>
                    <a:pt x="1350" y="2875"/>
                    <a:pt x="1387" y="2772"/>
                    <a:pt x="1420" y="2666"/>
                  </a:cubicBezTo>
                  <a:cubicBezTo>
                    <a:pt x="1431" y="2632"/>
                    <a:pt x="1456" y="2621"/>
                    <a:pt x="1468" y="2596"/>
                  </a:cubicBezTo>
                  <a:close/>
                  <a:moveTo>
                    <a:pt x="3096" y="2144"/>
                  </a:moveTo>
                  <a:cubicBezTo>
                    <a:pt x="3085" y="2166"/>
                    <a:pt x="3085" y="2191"/>
                    <a:pt x="3074" y="2202"/>
                  </a:cubicBezTo>
                  <a:cubicBezTo>
                    <a:pt x="2898" y="2456"/>
                    <a:pt x="2736" y="2702"/>
                    <a:pt x="2563" y="2945"/>
                  </a:cubicBezTo>
                  <a:cubicBezTo>
                    <a:pt x="2398" y="3202"/>
                    <a:pt x="2225" y="3448"/>
                    <a:pt x="2049" y="3702"/>
                  </a:cubicBezTo>
                  <a:cubicBezTo>
                    <a:pt x="2015" y="3761"/>
                    <a:pt x="1979" y="3842"/>
                    <a:pt x="1956" y="3912"/>
                  </a:cubicBezTo>
                  <a:cubicBezTo>
                    <a:pt x="1945" y="3937"/>
                    <a:pt x="1945" y="3993"/>
                    <a:pt x="1968" y="4007"/>
                  </a:cubicBezTo>
                  <a:cubicBezTo>
                    <a:pt x="1972" y="4016"/>
                    <a:pt x="1986" y="4020"/>
                    <a:pt x="2001" y="4020"/>
                  </a:cubicBezTo>
                  <a:cubicBezTo>
                    <a:pt x="2022" y="4020"/>
                    <a:pt x="2047" y="4013"/>
                    <a:pt x="2060" y="4007"/>
                  </a:cubicBezTo>
                  <a:cubicBezTo>
                    <a:pt x="2177" y="3937"/>
                    <a:pt x="2306" y="3878"/>
                    <a:pt x="2409" y="3797"/>
                  </a:cubicBezTo>
                  <a:cubicBezTo>
                    <a:pt x="2563" y="3691"/>
                    <a:pt x="2702" y="3588"/>
                    <a:pt x="2842" y="3471"/>
                  </a:cubicBezTo>
                  <a:cubicBezTo>
                    <a:pt x="2864" y="3459"/>
                    <a:pt x="2887" y="3448"/>
                    <a:pt x="2923" y="3423"/>
                  </a:cubicBezTo>
                  <a:cubicBezTo>
                    <a:pt x="2923" y="3434"/>
                    <a:pt x="2923" y="3434"/>
                    <a:pt x="2934" y="3448"/>
                  </a:cubicBezTo>
                  <a:cubicBezTo>
                    <a:pt x="2923" y="3459"/>
                    <a:pt x="2912" y="3482"/>
                    <a:pt x="2898" y="3493"/>
                  </a:cubicBezTo>
                  <a:cubicBezTo>
                    <a:pt x="2677" y="3680"/>
                    <a:pt x="2445" y="3867"/>
                    <a:pt x="2200" y="4007"/>
                  </a:cubicBezTo>
                  <a:cubicBezTo>
                    <a:pt x="2144" y="4029"/>
                    <a:pt x="2085" y="4052"/>
                    <a:pt x="2026" y="4077"/>
                  </a:cubicBezTo>
                  <a:cubicBezTo>
                    <a:pt x="2013" y="4080"/>
                    <a:pt x="2000" y="4082"/>
                    <a:pt x="1989" y="4082"/>
                  </a:cubicBezTo>
                  <a:cubicBezTo>
                    <a:pt x="1931" y="4082"/>
                    <a:pt x="1898" y="4038"/>
                    <a:pt x="1898" y="3971"/>
                  </a:cubicBezTo>
                  <a:cubicBezTo>
                    <a:pt x="1887" y="3890"/>
                    <a:pt x="1920" y="3820"/>
                    <a:pt x="1956" y="3750"/>
                  </a:cubicBezTo>
                  <a:cubicBezTo>
                    <a:pt x="2085" y="3563"/>
                    <a:pt x="2225" y="3378"/>
                    <a:pt x="2339" y="3191"/>
                  </a:cubicBezTo>
                  <a:cubicBezTo>
                    <a:pt x="2574" y="2864"/>
                    <a:pt x="2806" y="2526"/>
                    <a:pt x="3038" y="2191"/>
                  </a:cubicBezTo>
                  <a:cubicBezTo>
                    <a:pt x="3052" y="2166"/>
                    <a:pt x="3063" y="2155"/>
                    <a:pt x="3074" y="2144"/>
                  </a:cubicBezTo>
                  <a:close/>
                  <a:moveTo>
                    <a:pt x="5160" y="0"/>
                  </a:moveTo>
                  <a:cubicBezTo>
                    <a:pt x="5140" y="0"/>
                    <a:pt x="5120" y="4"/>
                    <a:pt x="5099" y="12"/>
                  </a:cubicBezTo>
                  <a:cubicBezTo>
                    <a:pt x="4960" y="37"/>
                    <a:pt x="4820" y="71"/>
                    <a:pt x="4680" y="96"/>
                  </a:cubicBezTo>
                  <a:cubicBezTo>
                    <a:pt x="4633" y="107"/>
                    <a:pt x="4622" y="129"/>
                    <a:pt x="4610" y="177"/>
                  </a:cubicBezTo>
                  <a:cubicBezTo>
                    <a:pt x="4574" y="479"/>
                    <a:pt x="4552" y="780"/>
                    <a:pt x="4365" y="1037"/>
                  </a:cubicBezTo>
                  <a:cubicBezTo>
                    <a:pt x="4448" y="1074"/>
                    <a:pt x="4493" y="1177"/>
                    <a:pt x="4448" y="1224"/>
                  </a:cubicBezTo>
                  <a:cubicBezTo>
                    <a:pt x="4379" y="1328"/>
                    <a:pt x="4309" y="1434"/>
                    <a:pt x="4180" y="1479"/>
                  </a:cubicBezTo>
                  <a:cubicBezTo>
                    <a:pt x="4110" y="1504"/>
                    <a:pt x="4041" y="1526"/>
                    <a:pt x="3971" y="1548"/>
                  </a:cubicBezTo>
                  <a:cubicBezTo>
                    <a:pt x="3923" y="1562"/>
                    <a:pt x="3865" y="1562"/>
                    <a:pt x="3820" y="1562"/>
                  </a:cubicBezTo>
                  <a:cubicBezTo>
                    <a:pt x="3750" y="1562"/>
                    <a:pt x="3691" y="1537"/>
                    <a:pt x="3621" y="1526"/>
                  </a:cubicBezTo>
                  <a:lnTo>
                    <a:pt x="3585" y="1526"/>
                  </a:lnTo>
                  <a:cubicBezTo>
                    <a:pt x="3471" y="1596"/>
                    <a:pt x="3342" y="1643"/>
                    <a:pt x="3236" y="1713"/>
                  </a:cubicBezTo>
                  <a:cubicBezTo>
                    <a:pt x="2945" y="1898"/>
                    <a:pt x="2644" y="2037"/>
                    <a:pt x="2328" y="2132"/>
                  </a:cubicBezTo>
                  <a:cubicBezTo>
                    <a:pt x="2177" y="2166"/>
                    <a:pt x="2026" y="2191"/>
                    <a:pt x="1887" y="2202"/>
                  </a:cubicBezTo>
                  <a:cubicBezTo>
                    <a:pt x="1758" y="2225"/>
                    <a:pt x="1630" y="2225"/>
                    <a:pt x="1515" y="2283"/>
                  </a:cubicBezTo>
                  <a:cubicBezTo>
                    <a:pt x="1490" y="2306"/>
                    <a:pt x="1445" y="2306"/>
                    <a:pt x="1420" y="2306"/>
                  </a:cubicBezTo>
                  <a:cubicBezTo>
                    <a:pt x="1306" y="2272"/>
                    <a:pt x="1188" y="2261"/>
                    <a:pt x="1107" y="2155"/>
                  </a:cubicBezTo>
                  <a:cubicBezTo>
                    <a:pt x="1096" y="2166"/>
                    <a:pt x="1071" y="2166"/>
                    <a:pt x="1060" y="2177"/>
                  </a:cubicBezTo>
                  <a:cubicBezTo>
                    <a:pt x="956" y="2247"/>
                    <a:pt x="839" y="2306"/>
                    <a:pt x="733" y="2375"/>
                  </a:cubicBezTo>
                  <a:cubicBezTo>
                    <a:pt x="704" y="2399"/>
                    <a:pt x="674" y="2407"/>
                    <a:pt x="641" y="2407"/>
                  </a:cubicBezTo>
                  <a:cubicBezTo>
                    <a:pt x="622" y="2407"/>
                    <a:pt x="603" y="2405"/>
                    <a:pt x="582" y="2401"/>
                  </a:cubicBezTo>
                  <a:cubicBezTo>
                    <a:pt x="560" y="2401"/>
                    <a:pt x="548" y="2375"/>
                    <a:pt x="537" y="2353"/>
                  </a:cubicBezTo>
                  <a:cubicBezTo>
                    <a:pt x="501" y="2294"/>
                    <a:pt x="490" y="2236"/>
                    <a:pt x="453" y="2177"/>
                  </a:cubicBezTo>
                  <a:cubicBezTo>
                    <a:pt x="328" y="1956"/>
                    <a:pt x="233" y="1736"/>
                    <a:pt x="188" y="1493"/>
                  </a:cubicBezTo>
                  <a:cubicBezTo>
                    <a:pt x="188" y="1467"/>
                    <a:pt x="174" y="1445"/>
                    <a:pt x="174" y="1409"/>
                  </a:cubicBezTo>
                  <a:cubicBezTo>
                    <a:pt x="82" y="1548"/>
                    <a:pt x="1" y="1677"/>
                    <a:pt x="48" y="1842"/>
                  </a:cubicBezTo>
                  <a:cubicBezTo>
                    <a:pt x="48" y="1864"/>
                    <a:pt x="48" y="1898"/>
                    <a:pt x="60" y="1923"/>
                  </a:cubicBezTo>
                  <a:cubicBezTo>
                    <a:pt x="60" y="2074"/>
                    <a:pt x="104" y="2202"/>
                    <a:pt x="199" y="2317"/>
                  </a:cubicBezTo>
                  <a:cubicBezTo>
                    <a:pt x="280" y="2412"/>
                    <a:pt x="350" y="2515"/>
                    <a:pt x="420" y="2621"/>
                  </a:cubicBezTo>
                  <a:cubicBezTo>
                    <a:pt x="431" y="2632"/>
                    <a:pt x="442" y="2655"/>
                    <a:pt x="453" y="2680"/>
                  </a:cubicBezTo>
                  <a:cubicBezTo>
                    <a:pt x="442" y="2691"/>
                    <a:pt x="431" y="2691"/>
                    <a:pt x="431" y="2702"/>
                  </a:cubicBezTo>
                  <a:lnTo>
                    <a:pt x="328" y="2596"/>
                  </a:lnTo>
                  <a:cubicBezTo>
                    <a:pt x="280" y="2702"/>
                    <a:pt x="222" y="2806"/>
                    <a:pt x="174" y="2912"/>
                  </a:cubicBezTo>
                  <a:cubicBezTo>
                    <a:pt x="152" y="2970"/>
                    <a:pt x="141" y="3029"/>
                    <a:pt x="174" y="3085"/>
                  </a:cubicBezTo>
                  <a:cubicBezTo>
                    <a:pt x="258" y="3272"/>
                    <a:pt x="350" y="3459"/>
                    <a:pt x="442" y="3644"/>
                  </a:cubicBezTo>
                  <a:cubicBezTo>
                    <a:pt x="479" y="3728"/>
                    <a:pt x="548" y="3797"/>
                    <a:pt x="582" y="3878"/>
                  </a:cubicBezTo>
                  <a:cubicBezTo>
                    <a:pt x="607" y="3937"/>
                    <a:pt x="641" y="3971"/>
                    <a:pt x="699" y="3982"/>
                  </a:cubicBezTo>
                  <a:cubicBezTo>
                    <a:pt x="1049" y="4077"/>
                    <a:pt x="1409" y="4169"/>
                    <a:pt x="1758" y="4261"/>
                  </a:cubicBezTo>
                  <a:cubicBezTo>
                    <a:pt x="1827" y="4285"/>
                    <a:pt x="1900" y="4298"/>
                    <a:pt x="1975" y="4298"/>
                  </a:cubicBezTo>
                  <a:cubicBezTo>
                    <a:pt x="2015" y="4298"/>
                    <a:pt x="2055" y="4294"/>
                    <a:pt x="2096" y="4286"/>
                  </a:cubicBezTo>
                  <a:cubicBezTo>
                    <a:pt x="2468" y="4216"/>
                    <a:pt x="2853" y="4133"/>
                    <a:pt x="3236" y="4063"/>
                  </a:cubicBezTo>
                  <a:cubicBezTo>
                    <a:pt x="3295" y="4052"/>
                    <a:pt x="3364" y="4052"/>
                    <a:pt x="3423" y="4052"/>
                  </a:cubicBezTo>
                  <a:cubicBezTo>
                    <a:pt x="3457" y="4040"/>
                    <a:pt x="3493" y="4040"/>
                    <a:pt x="3515" y="4029"/>
                  </a:cubicBezTo>
                  <a:cubicBezTo>
                    <a:pt x="3680" y="3912"/>
                    <a:pt x="3876" y="3831"/>
                    <a:pt x="4063" y="3772"/>
                  </a:cubicBezTo>
                  <a:cubicBezTo>
                    <a:pt x="4180" y="3739"/>
                    <a:pt x="4239" y="3669"/>
                    <a:pt x="4261" y="3552"/>
                  </a:cubicBezTo>
                  <a:cubicBezTo>
                    <a:pt x="4284" y="3390"/>
                    <a:pt x="4342" y="3225"/>
                    <a:pt x="4434" y="3085"/>
                  </a:cubicBezTo>
                  <a:cubicBezTo>
                    <a:pt x="4482" y="3015"/>
                    <a:pt x="4493" y="2945"/>
                    <a:pt x="4460" y="2875"/>
                  </a:cubicBezTo>
                  <a:cubicBezTo>
                    <a:pt x="4379" y="2621"/>
                    <a:pt x="4365" y="2364"/>
                    <a:pt x="4331" y="2107"/>
                  </a:cubicBezTo>
                  <a:cubicBezTo>
                    <a:pt x="4331" y="2037"/>
                    <a:pt x="4320" y="1968"/>
                    <a:pt x="4342" y="1898"/>
                  </a:cubicBezTo>
                  <a:cubicBezTo>
                    <a:pt x="4353" y="1817"/>
                    <a:pt x="4401" y="1747"/>
                    <a:pt x="4448" y="1666"/>
                  </a:cubicBezTo>
                  <a:cubicBezTo>
                    <a:pt x="4448" y="1655"/>
                    <a:pt x="4471" y="1643"/>
                    <a:pt x="4493" y="1632"/>
                  </a:cubicBezTo>
                  <a:cubicBezTo>
                    <a:pt x="4493" y="1632"/>
                    <a:pt x="4493" y="1643"/>
                    <a:pt x="4504" y="1643"/>
                  </a:cubicBezTo>
                  <a:cubicBezTo>
                    <a:pt x="4493" y="1666"/>
                    <a:pt x="4482" y="1702"/>
                    <a:pt x="4471" y="1724"/>
                  </a:cubicBezTo>
                  <a:cubicBezTo>
                    <a:pt x="4401" y="1853"/>
                    <a:pt x="4365" y="1968"/>
                    <a:pt x="4390" y="2107"/>
                  </a:cubicBezTo>
                  <a:cubicBezTo>
                    <a:pt x="4401" y="2191"/>
                    <a:pt x="4412" y="2272"/>
                    <a:pt x="4412" y="2364"/>
                  </a:cubicBezTo>
                  <a:cubicBezTo>
                    <a:pt x="4552" y="2294"/>
                    <a:pt x="4680" y="2236"/>
                    <a:pt x="4809" y="2177"/>
                  </a:cubicBezTo>
                  <a:cubicBezTo>
                    <a:pt x="4879" y="2139"/>
                    <a:pt x="4956" y="2115"/>
                    <a:pt x="5034" y="2115"/>
                  </a:cubicBezTo>
                  <a:cubicBezTo>
                    <a:pt x="5071" y="2115"/>
                    <a:pt x="5109" y="2121"/>
                    <a:pt x="5147" y="2132"/>
                  </a:cubicBezTo>
                  <a:cubicBezTo>
                    <a:pt x="5217" y="2144"/>
                    <a:pt x="5273" y="2155"/>
                    <a:pt x="5331" y="2166"/>
                  </a:cubicBezTo>
                  <a:cubicBezTo>
                    <a:pt x="5488" y="2198"/>
                    <a:pt x="5635" y="2237"/>
                    <a:pt x="5789" y="2237"/>
                  </a:cubicBezTo>
                  <a:cubicBezTo>
                    <a:pt x="5808" y="2237"/>
                    <a:pt x="5826" y="2237"/>
                    <a:pt x="5845" y="2236"/>
                  </a:cubicBezTo>
                  <a:cubicBezTo>
                    <a:pt x="6066" y="2225"/>
                    <a:pt x="6275" y="2202"/>
                    <a:pt x="6496" y="2202"/>
                  </a:cubicBezTo>
                  <a:cubicBezTo>
                    <a:pt x="6679" y="2195"/>
                    <a:pt x="6863" y="2171"/>
                    <a:pt x="7044" y="2171"/>
                  </a:cubicBezTo>
                  <a:cubicBezTo>
                    <a:pt x="7162" y="2171"/>
                    <a:pt x="7278" y="2181"/>
                    <a:pt x="7393" y="2213"/>
                  </a:cubicBezTo>
                  <a:cubicBezTo>
                    <a:pt x="7566" y="2261"/>
                    <a:pt x="7742" y="2261"/>
                    <a:pt x="7915" y="2261"/>
                  </a:cubicBezTo>
                  <a:cubicBezTo>
                    <a:pt x="7985" y="2261"/>
                    <a:pt x="8055" y="2247"/>
                    <a:pt x="8125" y="2225"/>
                  </a:cubicBezTo>
                  <a:cubicBezTo>
                    <a:pt x="8265" y="2155"/>
                    <a:pt x="8404" y="2085"/>
                    <a:pt x="8544" y="2004"/>
                  </a:cubicBezTo>
                  <a:cubicBezTo>
                    <a:pt x="8580" y="1982"/>
                    <a:pt x="8603" y="1934"/>
                    <a:pt x="8614" y="1898"/>
                  </a:cubicBezTo>
                  <a:cubicBezTo>
                    <a:pt x="8650" y="1806"/>
                    <a:pt x="8672" y="1702"/>
                    <a:pt x="8695" y="1596"/>
                  </a:cubicBezTo>
                  <a:cubicBezTo>
                    <a:pt x="8695" y="1574"/>
                    <a:pt x="8709" y="1537"/>
                    <a:pt x="8709" y="1504"/>
                  </a:cubicBezTo>
                  <a:lnTo>
                    <a:pt x="8695" y="1493"/>
                  </a:lnTo>
                  <a:cubicBezTo>
                    <a:pt x="8684" y="1504"/>
                    <a:pt x="8672" y="1515"/>
                    <a:pt x="8661" y="1537"/>
                  </a:cubicBezTo>
                  <a:cubicBezTo>
                    <a:pt x="8639" y="1607"/>
                    <a:pt x="8614" y="1677"/>
                    <a:pt x="8591" y="1747"/>
                  </a:cubicBezTo>
                  <a:cubicBezTo>
                    <a:pt x="8544" y="1842"/>
                    <a:pt x="8474" y="1923"/>
                    <a:pt x="8382" y="1968"/>
                  </a:cubicBezTo>
                  <a:cubicBezTo>
                    <a:pt x="8301" y="2004"/>
                    <a:pt x="8206" y="2051"/>
                    <a:pt x="8136" y="2096"/>
                  </a:cubicBezTo>
                  <a:cubicBezTo>
                    <a:pt x="8099" y="2125"/>
                    <a:pt x="8066" y="2138"/>
                    <a:pt x="8037" y="2138"/>
                  </a:cubicBezTo>
                  <a:cubicBezTo>
                    <a:pt x="7985" y="2138"/>
                    <a:pt x="7946" y="2098"/>
                    <a:pt x="7915" y="2037"/>
                  </a:cubicBezTo>
                  <a:cubicBezTo>
                    <a:pt x="7871" y="1956"/>
                    <a:pt x="7823" y="1887"/>
                    <a:pt x="7801" y="1794"/>
                  </a:cubicBezTo>
                  <a:cubicBezTo>
                    <a:pt x="7776" y="1747"/>
                    <a:pt x="7764" y="1688"/>
                    <a:pt x="7787" y="1632"/>
                  </a:cubicBezTo>
                  <a:cubicBezTo>
                    <a:pt x="7834" y="1445"/>
                    <a:pt x="7904" y="1258"/>
                    <a:pt x="8022" y="1085"/>
                  </a:cubicBezTo>
                  <a:cubicBezTo>
                    <a:pt x="8150" y="886"/>
                    <a:pt x="8290" y="688"/>
                    <a:pt x="8429" y="490"/>
                  </a:cubicBezTo>
                  <a:cubicBezTo>
                    <a:pt x="8441" y="479"/>
                    <a:pt x="8452" y="456"/>
                    <a:pt x="8474" y="431"/>
                  </a:cubicBezTo>
                  <a:lnTo>
                    <a:pt x="8404" y="431"/>
                  </a:lnTo>
                  <a:cubicBezTo>
                    <a:pt x="8231" y="431"/>
                    <a:pt x="8055" y="431"/>
                    <a:pt x="7893" y="445"/>
                  </a:cubicBezTo>
                  <a:cubicBezTo>
                    <a:pt x="7717" y="456"/>
                    <a:pt x="7544" y="467"/>
                    <a:pt x="7368" y="490"/>
                  </a:cubicBezTo>
                  <a:cubicBezTo>
                    <a:pt x="7228" y="526"/>
                    <a:pt x="7102" y="571"/>
                    <a:pt x="6963" y="607"/>
                  </a:cubicBezTo>
                  <a:cubicBezTo>
                    <a:pt x="6929" y="615"/>
                    <a:pt x="6899" y="619"/>
                    <a:pt x="6870" y="619"/>
                  </a:cubicBezTo>
                  <a:cubicBezTo>
                    <a:pt x="6817" y="619"/>
                    <a:pt x="6769" y="606"/>
                    <a:pt x="6717" y="585"/>
                  </a:cubicBezTo>
                  <a:cubicBezTo>
                    <a:pt x="6577" y="515"/>
                    <a:pt x="6449" y="456"/>
                    <a:pt x="6309" y="398"/>
                  </a:cubicBezTo>
                  <a:cubicBezTo>
                    <a:pt x="6273" y="375"/>
                    <a:pt x="6232" y="367"/>
                    <a:pt x="6190" y="367"/>
                  </a:cubicBezTo>
                  <a:cubicBezTo>
                    <a:pt x="6164" y="367"/>
                    <a:pt x="6137" y="370"/>
                    <a:pt x="6111" y="375"/>
                  </a:cubicBezTo>
                  <a:cubicBezTo>
                    <a:pt x="6058" y="394"/>
                    <a:pt x="6007" y="403"/>
                    <a:pt x="5958" y="403"/>
                  </a:cubicBezTo>
                  <a:cubicBezTo>
                    <a:pt x="5827" y="403"/>
                    <a:pt x="5709" y="340"/>
                    <a:pt x="5599" y="247"/>
                  </a:cubicBezTo>
                  <a:cubicBezTo>
                    <a:pt x="5496" y="166"/>
                    <a:pt x="5379" y="107"/>
                    <a:pt x="5261" y="37"/>
                  </a:cubicBezTo>
                  <a:cubicBezTo>
                    <a:pt x="5232" y="13"/>
                    <a:pt x="5197" y="0"/>
                    <a:pt x="516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68"/>
            <p:cNvSpPr/>
            <p:nvPr/>
          </p:nvSpPr>
          <p:spPr>
            <a:xfrm>
              <a:off x="4132354" y="3904012"/>
              <a:ext cx="227474" cy="222447"/>
            </a:xfrm>
            <a:custGeom>
              <a:avLst/>
              <a:gdLst/>
              <a:ahLst/>
              <a:cxnLst/>
              <a:rect l="l" t="t" r="r" b="b"/>
              <a:pathLst>
                <a:path w="4797" h="4691" extrusionOk="0">
                  <a:moveTo>
                    <a:pt x="4241" y="577"/>
                  </a:moveTo>
                  <a:cubicBezTo>
                    <a:pt x="4278" y="577"/>
                    <a:pt x="4318" y="590"/>
                    <a:pt x="4364" y="618"/>
                  </a:cubicBezTo>
                  <a:cubicBezTo>
                    <a:pt x="4434" y="665"/>
                    <a:pt x="4503" y="710"/>
                    <a:pt x="4573" y="757"/>
                  </a:cubicBezTo>
                  <a:cubicBezTo>
                    <a:pt x="4587" y="769"/>
                    <a:pt x="4598" y="794"/>
                    <a:pt x="4598" y="805"/>
                  </a:cubicBezTo>
                  <a:cubicBezTo>
                    <a:pt x="4587" y="816"/>
                    <a:pt x="4562" y="827"/>
                    <a:pt x="4551" y="838"/>
                  </a:cubicBezTo>
                  <a:cubicBezTo>
                    <a:pt x="4517" y="827"/>
                    <a:pt x="4481" y="816"/>
                    <a:pt x="4459" y="816"/>
                  </a:cubicBezTo>
                  <a:cubicBezTo>
                    <a:pt x="4341" y="780"/>
                    <a:pt x="4224" y="757"/>
                    <a:pt x="4110" y="735"/>
                  </a:cubicBezTo>
                  <a:cubicBezTo>
                    <a:pt x="4084" y="724"/>
                    <a:pt x="4073" y="710"/>
                    <a:pt x="4062" y="699"/>
                  </a:cubicBezTo>
                  <a:cubicBezTo>
                    <a:pt x="4062" y="699"/>
                    <a:pt x="4073" y="676"/>
                    <a:pt x="4073" y="665"/>
                  </a:cubicBezTo>
                  <a:cubicBezTo>
                    <a:pt x="4131" y="608"/>
                    <a:pt x="4183" y="577"/>
                    <a:pt x="4241" y="577"/>
                  </a:cubicBezTo>
                  <a:close/>
                  <a:moveTo>
                    <a:pt x="4448" y="875"/>
                  </a:moveTo>
                  <a:cubicBezTo>
                    <a:pt x="4459" y="875"/>
                    <a:pt x="4481" y="875"/>
                    <a:pt x="4492" y="886"/>
                  </a:cubicBezTo>
                  <a:lnTo>
                    <a:pt x="4492" y="897"/>
                  </a:lnTo>
                  <a:cubicBezTo>
                    <a:pt x="4470" y="908"/>
                    <a:pt x="4459" y="919"/>
                    <a:pt x="4434" y="919"/>
                  </a:cubicBezTo>
                  <a:lnTo>
                    <a:pt x="4434" y="945"/>
                  </a:lnTo>
                  <a:cubicBezTo>
                    <a:pt x="4443" y="1015"/>
                    <a:pt x="4446" y="1038"/>
                    <a:pt x="4410" y="1038"/>
                  </a:cubicBezTo>
                  <a:cubicBezTo>
                    <a:pt x="4393" y="1038"/>
                    <a:pt x="4367" y="1033"/>
                    <a:pt x="4330" y="1026"/>
                  </a:cubicBezTo>
                  <a:cubicBezTo>
                    <a:pt x="4272" y="1014"/>
                    <a:pt x="4213" y="989"/>
                    <a:pt x="4154" y="967"/>
                  </a:cubicBezTo>
                  <a:cubicBezTo>
                    <a:pt x="4132" y="956"/>
                    <a:pt x="4121" y="933"/>
                    <a:pt x="4110" y="919"/>
                  </a:cubicBezTo>
                  <a:cubicBezTo>
                    <a:pt x="4132" y="908"/>
                    <a:pt x="4143" y="897"/>
                    <a:pt x="4168" y="886"/>
                  </a:cubicBezTo>
                  <a:cubicBezTo>
                    <a:pt x="4260" y="886"/>
                    <a:pt x="4353" y="875"/>
                    <a:pt x="4448" y="875"/>
                  </a:cubicBezTo>
                  <a:close/>
                  <a:moveTo>
                    <a:pt x="1710" y="2015"/>
                  </a:moveTo>
                  <a:cubicBezTo>
                    <a:pt x="1724" y="2015"/>
                    <a:pt x="1735" y="2015"/>
                    <a:pt x="1746" y="2026"/>
                  </a:cubicBezTo>
                  <a:cubicBezTo>
                    <a:pt x="1838" y="2132"/>
                    <a:pt x="1933" y="2235"/>
                    <a:pt x="2025" y="2341"/>
                  </a:cubicBezTo>
                  <a:cubicBezTo>
                    <a:pt x="2118" y="2445"/>
                    <a:pt x="2246" y="2526"/>
                    <a:pt x="2375" y="2596"/>
                  </a:cubicBezTo>
                  <a:cubicBezTo>
                    <a:pt x="2478" y="2643"/>
                    <a:pt x="2562" y="2702"/>
                    <a:pt x="2654" y="2749"/>
                  </a:cubicBezTo>
                  <a:cubicBezTo>
                    <a:pt x="2676" y="2760"/>
                    <a:pt x="2688" y="2783"/>
                    <a:pt x="2702" y="2794"/>
                  </a:cubicBezTo>
                  <a:cubicBezTo>
                    <a:pt x="2702" y="2794"/>
                    <a:pt x="2702" y="2805"/>
                    <a:pt x="2688" y="2805"/>
                  </a:cubicBezTo>
                  <a:cubicBezTo>
                    <a:pt x="2676" y="2805"/>
                    <a:pt x="2654" y="2805"/>
                    <a:pt x="2643" y="2794"/>
                  </a:cubicBezTo>
                  <a:cubicBezTo>
                    <a:pt x="2503" y="2724"/>
                    <a:pt x="2363" y="2643"/>
                    <a:pt x="2224" y="2562"/>
                  </a:cubicBezTo>
                  <a:cubicBezTo>
                    <a:pt x="2095" y="2481"/>
                    <a:pt x="1989" y="2386"/>
                    <a:pt x="1897" y="2260"/>
                  </a:cubicBezTo>
                  <a:cubicBezTo>
                    <a:pt x="1863" y="2213"/>
                    <a:pt x="1805" y="2165"/>
                    <a:pt x="1757" y="2121"/>
                  </a:cubicBezTo>
                  <a:cubicBezTo>
                    <a:pt x="1746" y="2096"/>
                    <a:pt x="1724" y="2073"/>
                    <a:pt x="1699" y="2051"/>
                  </a:cubicBezTo>
                  <a:cubicBezTo>
                    <a:pt x="1699" y="2037"/>
                    <a:pt x="1710" y="2026"/>
                    <a:pt x="1710" y="2015"/>
                  </a:cubicBezTo>
                  <a:close/>
                  <a:moveTo>
                    <a:pt x="2632" y="1316"/>
                  </a:moveTo>
                  <a:cubicBezTo>
                    <a:pt x="2643" y="1327"/>
                    <a:pt x="2654" y="1339"/>
                    <a:pt x="2654" y="1352"/>
                  </a:cubicBezTo>
                  <a:cubicBezTo>
                    <a:pt x="2665" y="1408"/>
                    <a:pt x="2665" y="1478"/>
                    <a:pt x="2676" y="1537"/>
                  </a:cubicBezTo>
                  <a:cubicBezTo>
                    <a:pt x="2702" y="1841"/>
                    <a:pt x="2724" y="2143"/>
                    <a:pt x="2746" y="2445"/>
                  </a:cubicBezTo>
                  <a:cubicBezTo>
                    <a:pt x="2757" y="2584"/>
                    <a:pt x="2783" y="2724"/>
                    <a:pt x="2794" y="2853"/>
                  </a:cubicBezTo>
                  <a:cubicBezTo>
                    <a:pt x="2794" y="2875"/>
                    <a:pt x="2794" y="2911"/>
                    <a:pt x="2805" y="2934"/>
                  </a:cubicBezTo>
                  <a:lnTo>
                    <a:pt x="2783" y="2934"/>
                  </a:lnTo>
                  <a:cubicBezTo>
                    <a:pt x="2771" y="2923"/>
                    <a:pt x="2757" y="2900"/>
                    <a:pt x="2757" y="2889"/>
                  </a:cubicBezTo>
                  <a:cubicBezTo>
                    <a:pt x="2735" y="2713"/>
                    <a:pt x="2702" y="2551"/>
                    <a:pt x="2688" y="2375"/>
                  </a:cubicBezTo>
                  <a:cubicBezTo>
                    <a:pt x="2654" y="2051"/>
                    <a:pt x="2643" y="1735"/>
                    <a:pt x="2607" y="1408"/>
                  </a:cubicBezTo>
                  <a:lnTo>
                    <a:pt x="2607" y="1352"/>
                  </a:lnTo>
                  <a:cubicBezTo>
                    <a:pt x="2607" y="1339"/>
                    <a:pt x="2618" y="1327"/>
                    <a:pt x="2632" y="1316"/>
                  </a:cubicBezTo>
                  <a:close/>
                  <a:moveTo>
                    <a:pt x="1118" y="2981"/>
                  </a:moveTo>
                  <a:lnTo>
                    <a:pt x="1118" y="3004"/>
                  </a:lnTo>
                  <a:cubicBezTo>
                    <a:pt x="1106" y="3015"/>
                    <a:pt x="1081" y="3029"/>
                    <a:pt x="1059" y="3029"/>
                  </a:cubicBezTo>
                  <a:cubicBezTo>
                    <a:pt x="849" y="3073"/>
                    <a:pt x="662" y="3143"/>
                    <a:pt x="511" y="3319"/>
                  </a:cubicBezTo>
                  <a:cubicBezTo>
                    <a:pt x="489" y="3342"/>
                    <a:pt x="478" y="3378"/>
                    <a:pt x="453" y="3400"/>
                  </a:cubicBezTo>
                  <a:lnTo>
                    <a:pt x="441" y="3400"/>
                  </a:lnTo>
                  <a:cubicBezTo>
                    <a:pt x="441" y="3378"/>
                    <a:pt x="441" y="3364"/>
                    <a:pt x="453" y="3353"/>
                  </a:cubicBezTo>
                  <a:cubicBezTo>
                    <a:pt x="536" y="3202"/>
                    <a:pt x="676" y="3110"/>
                    <a:pt x="838" y="3051"/>
                  </a:cubicBezTo>
                  <a:cubicBezTo>
                    <a:pt x="908" y="3015"/>
                    <a:pt x="989" y="3004"/>
                    <a:pt x="1070" y="2981"/>
                  </a:cubicBezTo>
                  <a:close/>
                  <a:moveTo>
                    <a:pt x="3911" y="3283"/>
                  </a:moveTo>
                  <a:cubicBezTo>
                    <a:pt x="3922" y="3294"/>
                    <a:pt x="3945" y="3294"/>
                    <a:pt x="3945" y="3308"/>
                  </a:cubicBezTo>
                  <a:cubicBezTo>
                    <a:pt x="3959" y="3378"/>
                    <a:pt x="3970" y="3448"/>
                    <a:pt x="3981" y="3504"/>
                  </a:cubicBezTo>
                  <a:cubicBezTo>
                    <a:pt x="3992" y="3540"/>
                    <a:pt x="3992" y="3573"/>
                    <a:pt x="4003" y="3621"/>
                  </a:cubicBezTo>
                  <a:cubicBezTo>
                    <a:pt x="3992" y="3632"/>
                    <a:pt x="3981" y="3643"/>
                    <a:pt x="3981" y="3657"/>
                  </a:cubicBezTo>
                  <a:cubicBezTo>
                    <a:pt x="3970" y="3643"/>
                    <a:pt x="3945" y="3632"/>
                    <a:pt x="3945" y="3610"/>
                  </a:cubicBezTo>
                  <a:cubicBezTo>
                    <a:pt x="3922" y="3518"/>
                    <a:pt x="3911" y="3411"/>
                    <a:pt x="3900" y="3319"/>
                  </a:cubicBezTo>
                  <a:cubicBezTo>
                    <a:pt x="3900" y="3308"/>
                    <a:pt x="3911" y="3294"/>
                    <a:pt x="3911" y="3283"/>
                  </a:cubicBezTo>
                  <a:close/>
                  <a:moveTo>
                    <a:pt x="3830" y="3481"/>
                  </a:moveTo>
                  <a:lnTo>
                    <a:pt x="3830" y="3504"/>
                  </a:lnTo>
                  <a:cubicBezTo>
                    <a:pt x="3805" y="3518"/>
                    <a:pt x="3794" y="3529"/>
                    <a:pt x="3772" y="3540"/>
                  </a:cubicBezTo>
                  <a:cubicBezTo>
                    <a:pt x="3514" y="3599"/>
                    <a:pt x="3260" y="3668"/>
                    <a:pt x="3003" y="3738"/>
                  </a:cubicBezTo>
                  <a:cubicBezTo>
                    <a:pt x="2841" y="3772"/>
                    <a:pt x="2676" y="3830"/>
                    <a:pt x="2514" y="3878"/>
                  </a:cubicBezTo>
                  <a:lnTo>
                    <a:pt x="2456" y="3878"/>
                  </a:lnTo>
                  <a:cubicBezTo>
                    <a:pt x="2456" y="3878"/>
                    <a:pt x="2456" y="3867"/>
                    <a:pt x="2445" y="3853"/>
                  </a:cubicBezTo>
                  <a:cubicBezTo>
                    <a:pt x="2467" y="3842"/>
                    <a:pt x="2492" y="3830"/>
                    <a:pt x="2514" y="3830"/>
                  </a:cubicBezTo>
                  <a:cubicBezTo>
                    <a:pt x="2886" y="3727"/>
                    <a:pt x="3271" y="3621"/>
                    <a:pt x="3654" y="3518"/>
                  </a:cubicBezTo>
                  <a:cubicBezTo>
                    <a:pt x="3690" y="3504"/>
                    <a:pt x="3713" y="3492"/>
                    <a:pt x="3749" y="3492"/>
                  </a:cubicBezTo>
                  <a:cubicBezTo>
                    <a:pt x="3772" y="3481"/>
                    <a:pt x="3805" y="3481"/>
                    <a:pt x="3830" y="3481"/>
                  </a:cubicBezTo>
                  <a:close/>
                  <a:moveTo>
                    <a:pt x="3609" y="0"/>
                  </a:moveTo>
                  <a:lnTo>
                    <a:pt x="3609" y="0"/>
                  </a:lnTo>
                  <a:cubicBezTo>
                    <a:pt x="3621" y="107"/>
                    <a:pt x="3643" y="199"/>
                    <a:pt x="3654" y="291"/>
                  </a:cubicBezTo>
                  <a:cubicBezTo>
                    <a:pt x="3679" y="361"/>
                    <a:pt x="3665" y="386"/>
                    <a:pt x="3609" y="408"/>
                  </a:cubicBezTo>
                  <a:cubicBezTo>
                    <a:pt x="3445" y="467"/>
                    <a:pt x="3294" y="526"/>
                    <a:pt x="3132" y="595"/>
                  </a:cubicBezTo>
                  <a:cubicBezTo>
                    <a:pt x="3085" y="613"/>
                    <a:pt x="3057" y="624"/>
                    <a:pt x="3036" y="624"/>
                  </a:cubicBezTo>
                  <a:cubicBezTo>
                    <a:pt x="3003" y="624"/>
                    <a:pt x="2987" y="599"/>
                    <a:pt x="2945" y="537"/>
                  </a:cubicBezTo>
                  <a:lnTo>
                    <a:pt x="2945" y="526"/>
                  </a:lnTo>
                  <a:cubicBezTo>
                    <a:pt x="2926" y="516"/>
                    <a:pt x="2906" y="498"/>
                    <a:pt x="2893" y="498"/>
                  </a:cubicBezTo>
                  <a:cubicBezTo>
                    <a:pt x="2890" y="498"/>
                    <a:pt x="2888" y="498"/>
                    <a:pt x="2886" y="500"/>
                  </a:cubicBezTo>
                  <a:cubicBezTo>
                    <a:pt x="2771" y="514"/>
                    <a:pt x="2724" y="570"/>
                    <a:pt x="2702" y="676"/>
                  </a:cubicBezTo>
                  <a:cubicBezTo>
                    <a:pt x="2702" y="735"/>
                    <a:pt x="2688" y="794"/>
                    <a:pt x="2688" y="850"/>
                  </a:cubicBezTo>
                  <a:cubicBezTo>
                    <a:pt x="2688" y="897"/>
                    <a:pt x="2713" y="945"/>
                    <a:pt x="2735" y="989"/>
                  </a:cubicBezTo>
                  <a:cubicBezTo>
                    <a:pt x="2771" y="1037"/>
                    <a:pt x="2816" y="1095"/>
                    <a:pt x="2864" y="1129"/>
                  </a:cubicBezTo>
                  <a:cubicBezTo>
                    <a:pt x="2886" y="1154"/>
                    <a:pt x="2922" y="1165"/>
                    <a:pt x="2945" y="1165"/>
                  </a:cubicBezTo>
                  <a:cubicBezTo>
                    <a:pt x="3003" y="1154"/>
                    <a:pt x="3062" y="1143"/>
                    <a:pt x="3051" y="1059"/>
                  </a:cubicBezTo>
                  <a:cubicBezTo>
                    <a:pt x="3037" y="1048"/>
                    <a:pt x="3062" y="1048"/>
                    <a:pt x="3062" y="1037"/>
                  </a:cubicBezTo>
                  <a:cubicBezTo>
                    <a:pt x="3073" y="1048"/>
                    <a:pt x="3095" y="1048"/>
                    <a:pt x="3095" y="1059"/>
                  </a:cubicBezTo>
                  <a:cubicBezTo>
                    <a:pt x="3084" y="1095"/>
                    <a:pt x="3095" y="1143"/>
                    <a:pt x="3073" y="1165"/>
                  </a:cubicBezTo>
                  <a:cubicBezTo>
                    <a:pt x="3044" y="1200"/>
                    <a:pt x="2994" y="1218"/>
                    <a:pt x="2945" y="1218"/>
                  </a:cubicBezTo>
                  <a:cubicBezTo>
                    <a:pt x="2895" y="1218"/>
                    <a:pt x="2845" y="1200"/>
                    <a:pt x="2816" y="1165"/>
                  </a:cubicBezTo>
                  <a:cubicBezTo>
                    <a:pt x="2757" y="1107"/>
                    <a:pt x="2702" y="1037"/>
                    <a:pt x="2643" y="967"/>
                  </a:cubicBezTo>
                  <a:cubicBezTo>
                    <a:pt x="2618" y="989"/>
                    <a:pt x="2595" y="1014"/>
                    <a:pt x="2562" y="1026"/>
                  </a:cubicBezTo>
                  <a:cubicBezTo>
                    <a:pt x="2514" y="1059"/>
                    <a:pt x="2492" y="1095"/>
                    <a:pt x="2478" y="1154"/>
                  </a:cubicBezTo>
                  <a:cubicBezTo>
                    <a:pt x="2456" y="1258"/>
                    <a:pt x="2445" y="1352"/>
                    <a:pt x="2422" y="1456"/>
                  </a:cubicBezTo>
                  <a:cubicBezTo>
                    <a:pt x="2386" y="1584"/>
                    <a:pt x="2305" y="1677"/>
                    <a:pt x="2176" y="1713"/>
                  </a:cubicBezTo>
                  <a:cubicBezTo>
                    <a:pt x="2084" y="1724"/>
                    <a:pt x="2003" y="1746"/>
                    <a:pt x="1908" y="1772"/>
                  </a:cubicBezTo>
                  <a:cubicBezTo>
                    <a:pt x="1699" y="1827"/>
                    <a:pt x="1478" y="1864"/>
                    <a:pt x="1268" y="1934"/>
                  </a:cubicBezTo>
                  <a:cubicBezTo>
                    <a:pt x="1048" y="2015"/>
                    <a:pt x="816" y="2062"/>
                    <a:pt x="581" y="2062"/>
                  </a:cubicBezTo>
                  <a:cubicBezTo>
                    <a:pt x="500" y="2062"/>
                    <a:pt x="419" y="2084"/>
                    <a:pt x="349" y="2132"/>
                  </a:cubicBezTo>
                  <a:cubicBezTo>
                    <a:pt x="187" y="2246"/>
                    <a:pt x="92" y="2411"/>
                    <a:pt x="11" y="2584"/>
                  </a:cubicBezTo>
                  <a:cubicBezTo>
                    <a:pt x="0" y="2610"/>
                    <a:pt x="0" y="2632"/>
                    <a:pt x="0" y="2666"/>
                  </a:cubicBezTo>
                  <a:cubicBezTo>
                    <a:pt x="0" y="2794"/>
                    <a:pt x="11" y="2923"/>
                    <a:pt x="11" y="3051"/>
                  </a:cubicBezTo>
                  <a:cubicBezTo>
                    <a:pt x="22" y="3213"/>
                    <a:pt x="92" y="3342"/>
                    <a:pt x="198" y="3448"/>
                  </a:cubicBezTo>
                  <a:cubicBezTo>
                    <a:pt x="279" y="3529"/>
                    <a:pt x="313" y="3621"/>
                    <a:pt x="349" y="3727"/>
                  </a:cubicBezTo>
                  <a:cubicBezTo>
                    <a:pt x="372" y="3830"/>
                    <a:pt x="419" y="3923"/>
                    <a:pt x="500" y="4006"/>
                  </a:cubicBezTo>
                  <a:cubicBezTo>
                    <a:pt x="606" y="4121"/>
                    <a:pt x="732" y="4227"/>
                    <a:pt x="861" y="4308"/>
                  </a:cubicBezTo>
                  <a:cubicBezTo>
                    <a:pt x="978" y="4378"/>
                    <a:pt x="1095" y="4448"/>
                    <a:pt x="1187" y="4540"/>
                  </a:cubicBezTo>
                  <a:cubicBezTo>
                    <a:pt x="1280" y="4621"/>
                    <a:pt x="1375" y="4657"/>
                    <a:pt x="1478" y="4691"/>
                  </a:cubicBezTo>
                  <a:cubicBezTo>
                    <a:pt x="1500" y="4691"/>
                    <a:pt x="1537" y="4691"/>
                    <a:pt x="1559" y="4680"/>
                  </a:cubicBezTo>
                  <a:cubicBezTo>
                    <a:pt x="1676" y="4610"/>
                    <a:pt x="1805" y="4599"/>
                    <a:pt x="1933" y="4599"/>
                  </a:cubicBezTo>
                  <a:cubicBezTo>
                    <a:pt x="2327" y="4576"/>
                    <a:pt x="2702" y="4426"/>
                    <a:pt x="3051" y="4250"/>
                  </a:cubicBezTo>
                  <a:cubicBezTo>
                    <a:pt x="3235" y="4157"/>
                    <a:pt x="3400" y="4051"/>
                    <a:pt x="3584" y="3948"/>
                  </a:cubicBezTo>
                  <a:cubicBezTo>
                    <a:pt x="3632" y="3923"/>
                    <a:pt x="3679" y="3923"/>
                    <a:pt x="3735" y="3923"/>
                  </a:cubicBezTo>
                  <a:cubicBezTo>
                    <a:pt x="3797" y="3941"/>
                    <a:pt x="3857" y="3952"/>
                    <a:pt x="3917" y="3952"/>
                  </a:cubicBezTo>
                  <a:cubicBezTo>
                    <a:pt x="3938" y="3952"/>
                    <a:pt x="3960" y="3951"/>
                    <a:pt x="3981" y="3948"/>
                  </a:cubicBezTo>
                  <a:cubicBezTo>
                    <a:pt x="4168" y="3911"/>
                    <a:pt x="4341" y="3830"/>
                    <a:pt x="4459" y="3668"/>
                  </a:cubicBezTo>
                  <a:cubicBezTo>
                    <a:pt x="4481" y="3632"/>
                    <a:pt x="4470" y="3562"/>
                    <a:pt x="4448" y="3562"/>
                  </a:cubicBezTo>
                  <a:cubicBezTo>
                    <a:pt x="4422" y="3562"/>
                    <a:pt x="4389" y="3573"/>
                    <a:pt x="4364" y="3599"/>
                  </a:cubicBezTo>
                  <a:cubicBezTo>
                    <a:pt x="4341" y="3621"/>
                    <a:pt x="4330" y="3668"/>
                    <a:pt x="4308" y="3691"/>
                  </a:cubicBezTo>
                  <a:cubicBezTo>
                    <a:pt x="4294" y="3702"/>
                    <a:pt x="4283" y="3713"/>
                    <a:pt x="4272" y="3713"/>
                  </a:cubicBezTo>
                  <a:cubicBezTo>
                    <a:pt x="4272" y="3702"/>
                    <a:pt x="4260" y="3680"/>
                    <a:pt x="4272" y="3668"/>
                  </a:cubicBezTo>
                  <a:cubicBezTo>
                    <a:pt x="4294" y="3621"/>
                    <a:pt x="4330" y="3562"/>
                    <a:pt x="4353" y="3518"/>
                  </a:cubicBezTo>
                  <a:cubicBezTo>
                    <a:pt x="4481" y="3319"/>
                    <a:pt x="4573" y="3110"/>
                    <a:pt x="4598" y="2889"/>
                  </a:cubicBezTo>
                  <a:cubicBezTo>
                    <a:pt x="4598" y="2772"/>
                    <a:pt x="4610" y="2654"/>
                    <a:pt x="4632" y="2540"/>
                  </a:cubicBezTo>
                  <a:cubicBezTo>
                    <a:pt x="4643" y="2456"/>
                    <a:pt x="4679" y="2386"/>
                    <a:pt x="4691" y="2305"/>
                  </a:cubicBezTo>
                  <a:cubicBezTo>
                    <a:pt x="4702" y="2272"/>
                    <a:pt x="4702" y="2235"/>
                    <a:pt x="4702" y="2191"/>
                  </a:cubicBezTo>
                  <a:lnTo>
                    <a:pt x="4679" y="2191"/>
                  </a:lnTo>
                  <a:cubicBezTo>
                    <a:pt x="4621" y="2283"/>
                    <a:pt x="4562" y="2386"/>
                    <a:pt x="4503" y="2492"/>
                  </a:cubicBezTo>
                  <a:cubicBezTo>
                    <a:pt x="4492" y="2492"/>
                    <a:pt x="4492" y="2492"/>
                    <a:pt x="4481" y="2481"/>
                  </a:cubicBezTo>
                  <a:cubicBezTo>
                    <a:pt x="4481" y="2470"/>
                    <a:pt x="4492" y="2445"/>
                    <a:pt x="4492" y="2422"/>
                  </a:cubicBezTo>
                  <a:cubicBezTo>
                    <a:pt x="4540" y="2341"/>
                    <a:pt x="4573" y="2272"/>
                    <a:pt x="4621" y="2191"/>
                  </a:cubicBezTo>
                  <a:cubicBezTo>
                    <a:pt x="4632" y="2154"/>
                    <a:pt x="4632" y="2143"/>
                    <a:pt x="4598" y="2107"/>
                  </a:cubicBezTo>
                  <a:cubicBezTo>
                    <a:pt x="4551" y="2177"/>
                    <a:pt x="4503" y="2235"/>
                    <a:pt x="4470" y="2305"/>
                  </a:cubicBezTo>
                  <a:cubicBezTo>
                    <a:pt x="4434" y="2364"/>
                    <a:pt x="4400" y="2434"/>
                    <a:pt x="4364" y="2503"/>
                  </a:cubicBezTo>
                  <a:cubicBezTo>
                    <a:pt x="4364" y="2515"/>
                    <a:pt x="4353" y="2526"/>
                    <a:pt x="4341" y="2540"/>
                  </a:cubicBezTo>
                  <a:lnTo>
                    <a:pt x="4319" y="2515"/>
                  </a:lnTo>
                  <a:cubicBezTo>
                    <a:pt x="4389" y="2375"/>
                    <a:pt x="4470" y="2235"/>
                    <a:pt x="4540" y="2084"/>
                  </a:cubicBezTo>
                  <a:cubicBezTo>
                    <a:pt x="4533" y="2082"/>
                    <a:pt x="4527" y="2082"/>
                    <a:pt x="4522" y="2082"/>
                  </a:cubicBezTo>
                  <a:cubicBezTo>
                    <a:pt x="4496" y="2082"/>
                    <a:pt x="4479" y="2102"/>
                    <a:pt x="4470" y="2132"/>
                  </a:cubicBezTo>
                  <a:cubicBezTo>
                    <a:pt x="4389" y="2246"/>
                    <a:pt x="4319" y="2375"/>
                    <a:pt x="4238" y="2492"/>
                  </a:cubicBezTo>
                  <a:cubicBezTo>
                    <a:pt x="4168" y="2610"/>
                    <a:pt x="4110" y="2724"/>
                    <a:pt x="4051" y="2853"/>
                  </a:cubicBezTo>
                  <a:cubicBezTo>
                    <a:pt x="4003" y="2981"/>
                    <a:pt x="3922" y="3110"/>
                    <a:pt x="3772" y="3132"/>
                  </a:cubicBezTo>
                  <a:cubicBezTo>
                    <a:pt x="3749" y="3143"/>
                    <a:pt x="3724" y="3154"/>
                    <a:pt x="3713" y="3168"/>
                  </a:cubicBezTo>
                  <a:cubicBezTo>
                    <a:pt x="3654" y="3238"/>
                    <a:pt x="3573" y="3249"/>
                    <a:pt x="3481" y="3261"/>
                  </a:cubicBezTo>
                  <a:cubicBezTo>
                    <a:pt x="3255" y="3285"/>
                    <a:pt x="3024" y="3304"/>
                    <a:pt x="2796" y="3304"/>
                  </a:cubicBezTo>
                  <a:cubicBezTo>
                    <a:pt x="2705" y="3304"/>
                    <a:pt x="2615" y="3301"/>
                    <a:pt x="2526" y="3294"/>
                  </a:cubicBezTo>
                  <a:cubicBezTo>
                    <a:pt x="2316" y="3283"/>
                    <a:pt x="2106" y="3261"/>
                    <a:pt x="1919" y="3180"/>
                  </a:cubicBezTo>
                  <a:cubicBezTo>
                    <a:pt x="1897" y="3174"/>
                    <a:pt x="1871" y="3171"/>
                    <a:pt x="1846" y="3171"/>
                  </a:cubicBezTo>
                  <a:cubicBezTo>
                    <a:pt x="1822" y="3171"/>
                    <a:pt x="1798" y="3174"/>
                    <a:pt x="1780" y="3180"/>
                  </a:cubicBezTo>
                  <a:cubicBezTo>
                    <a:pt x="1710" y="3191"/>
                    <a:pt x="1654" y="3224"/>
                    <a:pt x="1595" y="3249"/>
                  </a:cubicBezTo>
                  <a:cubicBezTo>
                    <a:pt x="1587" y="3253"/>
                    <a:pt x="1579" y="3254"/>
                    <a:pt x="1571" y="3254"/>
                  </a:cubicBezTo>
                  <a:cubicBezTo>
                    <a:pt x="1556" y="3254"/>
                    <a:pt x="1544" y="3249"/>
                    <a:pt x="1537" y="3249"/>
                  </a:cubicBezTo>
                  <a:cubicBezTo>
                    <a:pt x="1548" y="3238"/>
                    <a:pt x="1548" y="3213"/>
                    <a:pt x="1570" y="3202"/>
                  </a:cubicBezTo>
                  <a:cubicBezTo>
                    <a:pt x="1618" y="3180"/>
                    <a:pt x="1665" y="3154"/>
                    <a:pt x="1710" y="3132"/>
                  </a:cubicBezTo>
                  <a:lnTo>
                    <a:pt x="1710" y="3121"/>
                  </a:lnTo>
                  <a:lnTo>
                    <a:pt x="1699" y="3110"/>
                  </a:lnTo>
                  <a:cubicBezTo>
                    <a:pt x="1584" y="3040"/>
                    <a:pt x="1525" y="2923"/>
                    <a:pt x="1500" y="2794"/>
                  </a:cubicBezTo>
                  <a:cubicBezTo>
                    <a:pt x="1478" y="2691"/>
                    <a:pt x="1419" y="2621"/>
                    <a:pt x="1338" y="2562"/>
                  </a:cubicBezTo>
                  <a:lnTo>
                    <a:pt x="1280" y="2503"/>
                  </a:lnTo>
                  <a:lnTo>
                    <a:pt x="1280" y="2470"/>
                  </a:lnTo>
                  <a:cubicBezTo>
                    <a:pt x="1285" y="2463"/>
                    <a:pt x="1291" y="2459"/>
                    <a:pt x="1298" y="2459"/>
                  </a:cubicBezTo>
                  <a:cubicBezTo>
                    <a:pt x="1304" y="2459"/>
                    <a:pt x="1310" y="2463"/>
                    <a:pt x="1316" y="2470"/>
                  </a:cubicBezTo>
                  <a:cubicBezTo>
                    <a:pt x="1397" y="2540"/>
                    <a:pt x="1489" y="2596"/>
                    <a:pt x="1525" y="2702"/>
                  </a:cubicBezTo>
                  <a:cubicBezTo>
                    <a:pt x="1548" y="2760"/>
                    <a:pt x="1559" y="2805"/>
                    <a:pt x="1570" y="2864"/>
                  </a:cubicBezTo>
                  <a:cubicBezTo>
                    <a:pt x="1595" y="2959"/>
                    <a:pt x="1676" y="3004"/>
                    <a:pt x="1735" y="3062"/>
                  </a:cubicBezTo>
                  <a:cubicBezTo>
                    <a:pt x="1780" y="3110"/>
                    <a:pt x="1827" y="3099"/>
                    <a:pt x="1875" y="3110"/>
                  </a:cubicBezTo>
                  <a:lnTo>
                    <a:pt x="1908" y="3110"/>
                  </a:lnTo>
                  <a:cubicBezTo>
                    <a:pt x="2095" y="3191"/>
                    <a:pt x="2294" y="3213"/>
                    <a:pt x="2492" y="3238"/>
                  </a:cubicBezTo>
                  <a:cubicBezTo>
                    <a:pt x="2548" y="3238"/>
                    <a:pt x="2595" y="3238"/>
                    <a:pt x="2643" y="3191"/>
                  </a:cubicBezTo>
                  <a:cubicBezTo>
                    <a:pt x="2794" y="3051"/>
                    <a:pt x="2933" y="2911"/>
                    <a:pt x="3084" y="2794"/>
                  </a:cubicBezTo>
                  <a:cubicBezTo>
                    <a:pt x="3260" y="2654"/>
                    <a:pt x="3411" y="2492"/>
                    <a:pt x="3551" y="2330"/>
                  </a:cubicBezTo>
                  <a:cubicBezTo>
                    <a:pt x="3609" y="2272"/>
                    <a:pt x="3621" y="2202"/>
                    <a:pt x="3632" y="2132"/>
                  </a:cubicBezTo>
                  <a:cubicBezTo>
                    <a:pt x="3621" y="2132"/>
                    <a:pt x="3609" y="2121"/>
                    <a:pt x="3584" y="2121"/>
                  </a:cubicBezTo>
                  <a:cubicBezTo>
                    <a:pt x="3456" y="2096"/>
                    <a:pt x="3330" y="2062"/>
                    <a:pt x="3190" y="2037"/>
                  </a:cubicBezTo>
                  <a:cubicBezTo>
                    <a:pt x="3107" y="2026"/>
                    <a:pt x="3062" y="1981"/>
                    <a:pt x="3037" y="1911"/>
                  </a:cubicBezTo>
                  <a:cubicBezTo>
                    <a:pt x="3014" y="1805"/>
                    <a:pt x="2981" y="1713"/>
                    <a:pt x="2956" y="1607"/>
                  </a:cubicBezTo>
                  <a:lnTo>
                    <a:pt x="2956" y="1526"/>
                  </a:lnTo>
                  <a:cubicBezTo>
                    <a:pt x="2956" y="1526"/>
                    <a:pt x="2967" y="1526"/>
                    <a:pt x="2981" y="1515"/>
                  </a:cubicBezTo>
                  <a:cubicBezTo>
                    <a:pt x="2992" y="1548"/>
                    <a:pt x="3003" y="1573"/>
                    <a:pt x="3014" y="1596"/>
                  </a:cubicBezTo>
                  <a:cubicBezTo>
                    <a:pt x="3026" y="1665"/>
                    <a:pt x="3051" y="1735"/>
                    <a:pt x="3073" y="1816"/>
                  </a:cubicBezTo>
                  <a:cubicBezTo>
                    <a:pt x="3095" y="1922"/>
                    <a:pt x="3143" y="1992"/>
                    <a:pt x="3260" y="1992"/>
                  </a:cubicBezTo>
                  <a:lnTo>
                    <a:pt x="3305" y="1992"/>
                  </a:lnTo>
                  <a:cubicBezTo>
                    <a:pt x="3526" y="2037"/>
                    <a:pt x="3735" y="2073"/>
                    <a:pt x="3934" y="2191"/>
                  </a:cubicBezTo>
                  <a:cubicBezTo>
                    <a:pt x="3961" y="2206"/>
                    <a:pt x="3987" y="2213"/>
                    <a:pt x="4012" y="2213"/>
                  </a:cubicBezTo>
                  <a:cubicBezTo>
                    <a:pt x="4061" y="2213"/>
                    <a:pt x="4104" y="2185"/>
                    <a:pt x="4143" y="2132"/>
                  </a:cubicBezTo>
                  <a:cubicBezTo>
                    <a:pt x="4224" y="2015"/>
                    <a:pt x="4308" y="1886"/>
                    <a:pt x="4389" y="1772"/>
                  </a:cubicBezTo>
                  <a:cubicBezTo>
                    <a:pt x="4434" y="1702"/>
                    <a:pt x="4481" y="1618"/>
                    <a:pt x="4481" y="1526"/>
                  </a:cubicBezTo>
                  <a:cubicBezTo>
                    <a:pt x="4466" y="1526"/>
                    <a:pt x="4445" y="1531"/>
                    <a:pt x="4423" y="1531"/>
                  </a:cubicBezTo>
                  <a:cubicBezTo>
                    <a:pt x="4412" y="1531"/>
                    <a:pt x="4400" y="1529"/>
                    <a:pt x="4389" y="1526"/>
                  </a:cubicBezTo>
                  <a:cubicBezTo>
                    <a:pt x="4353" y="1515"/>
                    <a:pt x="4319" y="1478"/>
                    <a:pt x="4294" y="1456"/>
                  </a:cubicBezTo>
                  <a:cubicBezTo>
                    <a:pt x="4283" y="1434"/>
                    <a:pt x="4308" y="1386"/>
                    <a:pt x="4319" y="1364"/>
                  </a:cubicBezTo>
                  <a:cubicBezTo>
                    <a:pt x="4319" y="1352"/>
                    <a:pt x="4341" y="1339"/>
                    <a:pt x="4353" y="1327"/>
                  </a:cubicBezTo>
                  <a:cubicBezTo>
                    <a:pt x="4353" y="1352"/>
                    <a:pt x="4364" y="1375"/>
                    <a:pt x="4353" y="1386"/>
                  </a:cubicBezTo>
                  <a:cubicBezTo>
                    <a:pt x="4330" y="1434"/>
                    <a:pt x="4353" y="1478"/>
                    <a:pt x="4400" y="1478"/>
                  </a:cubicBezTo>
                  <a:cubicBezTo>
                    <a:pt x="4459" y="1467"/>
                    <a:pt x="4529" y="1456"/>
                    <a:pt x="4573" y="1445"/>
                  </a:cubicBezTo>
                  <a:cubicBezTo>
                    <a:pt x="4632" y="1422"/>
                    <a:pt x="4657" y="1386"/>
                    <a:pt x="4632" y="1327"/>
                  </a:cubicBezTo>
                  <a:cubicBezTo>
                    <a:pt x="4621" y="1269"/>
                    <a:pt x="4598" y="1224"/>
                    <a:pt x="4587" y="1165"/>
                  </a:cubicBezTo>
                  <a:cubicBezTo>
                    <a:pt x="4562" y="1084"/>
                    <a:pt x="4573" y="1014"/>
                    <a:pt x="4621" y="956"/>
                  </a:cubicBezTo>
                  <a:cubicBezTo>
                    <a:pt x="4657" y="908"/>
                    <a:pt x="4691" y="850"/>
                    <a:pt x="4727" y="805"/>
                  </a:cubicBezTo>
                  <a:cubicBezTo>
                    <a:pt x="4772" y="746"/>
                    <a:pt x="4797" y="676"/>
                    <a:pt x="4783" y="595"/>
                  </a:cubicBezTo>
                  <a:cubicBezTo>
                    <a:pt x="4772" y="445"/>
                    <a:pt x="4749" y="280"/>
                    <a:pt x="4738" y="118"/>
                  </a:cubicBezTo>
                  <a:cubicBezTo>
                    <a:pt x="4738" y="81"/>
                    <a:pt x="4713" y="59"/>
                    <a:pt x="4679" y="59"/>
                  </a:cubicBezTo>
                  <a:cubicBezTo>
                    <a:pt x="4610" y="48"/>
                    <a:pt x="4529" y="37"/>
                    <a:pt x="4459" y="37"/>
                  </a:cubicBezTo>
                  <a:cubicBezTo>
                    <a:pt x="4238" y="26"/>
                    <a:pt x="4015" y="26"/>
                    <a:pt x="3794" y="12"/>
                  </a:cubicBezTo>
                  <a:cubicBezTo>
                    <a:pt x="3735" y="12"/>
                    <a:pt x="3679" y="12"/>
                    <a:pt x="360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68"/>
            <p:cNvSpPr/>
            <p:nvPr/>
          </p:nvSpPr>
          <p:spPr>
            <a:xfrm>
              <a:off x="4131785" y="4214275"/>
              <a:ext cx="274420" cy="154115"/>
            </a:xfrm>
            <a:custGeom>
              <a:avLst/>
              <a:gdLst/>
              <a:ahLst/>
              <a:cxnLst/>
              <a:rect l="l" t="t" r="r" b="b"/>
              <a:pathLst>
                <a:path w="5787" h="3250" extrusionOk="0">
                  <a:moveTo>
                    <a:pt x="898" y="662"/>
                  </a:moveTo>
                  <a:cubicBezTo>
                    <a:pt x="1060" y="710"/>
                    <a:pt x="1222" y="757"/>
                    <a:pt x="1373" y="802"/>
                  </a:cubicBezTo>
                  <a:cubicBezTo>
                    <a:pt x="2211" y="1048"/>
                    <a:pt x="3004" y="1408"/>
                    <a:pt x="3795" y="1768"/>
                  </a:cubicBezTo>
                  <a:cubicBezTo>
                    <a:pt x="3865" y="1805"/>
                    <a:pt x="3934" y="1838"/>
                    <a:pt x="4015" y="1875"/>
                  </a:cubicBezTo>
                  <a:cubicBezTo>
                    <a:pt x="4041" y="1886"/>
                    <a:pt x="4052" y="1908"/>
                    <a:pt x="4074" y="1919"/>
                  </a:cubicBezTo>
                  <a:cubicBezTo>
                    <a:pt x="4074" y="1919"/>
                    <a:pt x="4074" y="1933"/>
                    <a:pt x="4063" y="1944"/>
                  </a:cubicBezTo>
                  <a:cubicBezTo>
                    <a:pt x="4041" y="1933"/>
                    <a:pt x="4004" y="1933"/>
                    <a:pt x="3971" y="1908"/>
                  </a:cubicBezTo>
                  <a:cubicBezTo>
                    <a:pt x="3772" y="1816"/>
                    <a:pt x="3563" y="1724"/>
                    <a:pt x="3353" y="1629"/>
                  </a:cubicBezTo>
                  <a:cubicBezTo>
                    <a:pt x="2585" y="1280"/>
                    <a:pt x="1792" y="967"/>
                    <a:pt x="979" y="746"/>
                  </a:cubicBezTo>
                  <a:cubicBezTo>
                    <a:pt x="942" y="732"/>
                    <a:pt x="909" y="721"/>
                    <a:pt x="884" y="710"/>
                  </a:cubicBezTo>
                  <a:cubicBezTo>
                    <a:pt x="861" y="699"/>
                    <a:pt x="850" y="687"/>
                    <a:pt x="839" y="676"/>
                  </a:cubicBezTo>
                  <a:cubicBezTo>
                    <a:pt x="861" y="662"/>
                    <a:pt x="884" y="662"/>
                    <a:pt x="898" y="662"/>
                  </a:cubicBezTo>
                  <a:close/>
                  <a:moveTo>
                    <a:pt x="3504" y="570"/>
                  </a:moveTo>
                  <a:cubicBezTo>
                    <a:pt x="3515" y="592"/>
                    <a:pt x="3526" y="606"/>
                    <a:pt x="3538" y="629"/>
                  </a:cubicBezTo>
                  <a:cubicBezTo>
                    <a:pt x="3725" y="930"/>
                    <a:pt x="3901" y="1246"/>
                    <a:pt x="4144" y="1500"/>
                  </a:cubicBezTo>
                  <a:cubicBezTo>
                    <a:pt x="4225" y="1595"/>
                    <a:pt x="4306" y="1687"/>
                    <a:pt x="4390" y="1768"/>
                  </a:cubicBezTo>
                  <a:cubicBezTo>
                    <a:pt x="4739" y="2095"/>
                    <a:pt x="5029" y="2467"/>
                    <a:pt x="5309" y="2841"/>
                  </a:cubicBezTo>
                  <a:cubicBezTo>
                    <a:pt x="5320" y="2852"/>
                    <a:pt x="5331" y="2864"/>
                    <a:pt x="5342" y="2875"/>
                  </a:cubicBezTo>
                  <a:lnTo>
                    <a:pt x="5368" y="2875"/>
                  </a:lnTo>
                  <a:cubicBezTo>
                    <a:pt x="5354" y="2852"/>
                    <a:pt x="5342" y="2816"/>
                    <a:pt x="5331" y="2794"/>
                  </a:cubicBezTo>
                  <a:cubicBezTo>
                    <a:pt x="5273" y="2688"/>
                    <a:pt x="5214" y="2584"/>
                    <a:pt x="5158" y="2478"/>
                  </a:cubicBezTo>
                  <a:cubicBezTo>
                    <a:pt x="5144" y="2445"/>
                    <a:pt x="5133" y="2408"/>
                    <a:pt x="5122" y="2375"/>
                  </a:cubicBezTo>
                  <a:cubicBezTo>
                    <a:pt x="5133" y="2375"/>
                    <a:pt x="5133" y="2375"/>
                    <a:pt x="5144" y="2364"/>
                  </a:cubicBezTo>
                  <a:cubicBezTo>
                    <a:pt x="5158" y="2386"/>
                    <a:pt x="5180" y="2397"/>
                    <a:pt x="5192" y="2422"/>
                  </a:cubicBezTo>
                  <a:cubicBezTo>
                    <a:pt x="5261" y="2537"/>
                    <a:pt x="5331" y="2665"/>
                    <a:pt x="5390" y="2783"/>
                  </a:cubicBezTo>
                  <a:cubicBezTo>
                    <a:pt x="5401" y="2816"/>
                    <a:pt x="5412" y="2864"/>
                    <a:pt x="5401" y="2897"/>
                  </a:cubicBezTo>
                  <a:cubicBezTo>
                    <a:pt x="5401" y="2929"/>
                    <a:pt x="5380" y="2949"/>
                    <a:pt x="5356" y="2949"/>
                  </a:cubicBezTo>
                  <a:cubicBezTo>
                    <a:pt x="5344" y="2949"/>
                    <a:pt x="5331" y="2945"/>
                    <a:pt x="5320" y="2933"/>
                  </a:cubicBezTo>
                  <a:cubicBezTo>
                    <a:pt x="5298" y="2922"/>
                    <a:pt x="5284" y="2897"/>
                    <a:pt x="5261" y="2875"/>
                  </a:cubicBezTo>
                  <a:cubicBezTo>
                    <a:pt x="5063" y="2618"/>
                    <a:pt x="4865" y="2375"/>
                    <a:pt x="4669" y="2129"/>
                  </a:cubicBezTo>
                  <a:cubicBezTo>
                    <a:pt x="4610" y="2059"/>
                    <a:pt x="4541" y="1989"/>
                    <a:pt x="4471" y="1933"/>
                  </a:cubicBezTo>
                  <a:cubicBezTo>
                    <a:pt x="4144" y="1629"/>
                    <a:pt x="3865" y="1280"/>
                    <a:pt x="3644" y="886"/>
                  </a:cubicBezTo>
                  <a:cubicBezTo>
                    <a:pt x="3596" y="802"/>
                    <a:pt x="3538" y="721"/>
                    <a:pt x="3493" y="640"/>
                  </a:cubicBezTo>
                  <a:cubicBezTo>
                    <a:pt x="3493" y="629"/>
                    <a:pt x="3482" y="606"/>
                    <a:pt x="3482" y="581"/>
                  </a:cubicBezTo>
                  <a:cubicBezTo>
                    <a:pt x="3493" y="581"/>
                    <a:pt x="3493" y="581"/>
                    <a:pt x="3504" y="570"/>
                  </a:cubicBezTo>
                  <a:close/>
                  <a:moveTo>
                    <a:pt x="395" y="0"/>
                  </a:moveTo>
                  <a:cubicBezTo>
                    <a:pt x="291" y="92"/>
                    <a:pt x="210" y="198"/>
                    <a:pt x="199" y="349"/>
                  </a:cubicBezTo>
                  <a:cubicBezTo>
                    <a:pt x="199" y="442"/>
                    <a:pt x="185" y="548"/>
                    <a:pt x="185" y="651"/>
                  </a:cubicBezTo>
                  <a:lnTo>
                    <a:pt x="185" y="967"/>
                  </a:lnTo>
                  <a:cubicBezTo>
                    <a:pt x="174" y="1129"/>
                    <a:pt x="115" y="1268"/>
                    <a:pt x="60" y="1419"/>
                  </a:cubicBezTo>
                  <a:cubicBezTo>
                    <a:pt x="12" y="1537"/>
                    <a:pt x="1" y="1640"/>
                    <a:pt x="23" y="1757"/>
                  </a:cubicBezTo>
                  <a:cubicBezTo>
                    <a:pt x="104" y="2095"/>
                    <a:pt x="244" y="2397"/>
                    <a:pt x="409" y="2688"/>
                  </a:cubicBezTo>
                  <a:cubicBezTo>
                    <a:pt x="431" y="2735"/>
                    <a:pt x="479" y="2771"/>
                    <a:pt x="523" y="2805"/>
                  </a:cubicBezTo>
                  <a:cubicBezTo>
                    <a:pt x="529" y="2811"/>
                    <a:pt x="538" y="2813"/>
                    <a:pt x="548" y="2813"/>
                  </a:cubicBezTo>
                  <a:cubicBezTo>
                    <a:pt x="559" y="2813"/>
                    <a:pt x="571" y="2811"/>
                    <a:pt x="582" y="2805"/>
                  </a:cubicBezTo>
                  <a:cubicBezTo>
                    <a:pt x="828" y="2724"/>
                    <a:pt x="1071" y="2643"/>
                    <a:pt x="1317" y="2595"/>
                  </a:cubicBezTo>
                  <a:cubicBezTo>
                    <a:pt x="1839" y="2503"/>
                    <a:pt x="2350" y="2408"/>
                    <a:pt x="2876" y="2294"/>
                  </a:cubicBezTo>
                  <a:cubicBezTo>
                    <a:pt x="3258" y="2213"/>
                    <a:pt x="3655" y="2154"/>
                    <a:pt x="4052" y="2143"/>
                  </a:cubicBezTo>
                  <a:cubicBezTo>
                    <a:pt x="4122" y="2143"/>
                    <a:pt x="4191" y="2165"/>
                    <a:pt x="4236" y="2213"/>
                  </a:cubicBezTo>
                  <a:cubicBezTo>
                    <a:pt x="4306" y="2269"/>
                    <a:pt x="4365" y="2327"/>
                    <a:pt x="4423" y="2386"/>
                  </a:cubicBezTo>
                  <a:cubicBezTo>
                    <a:pt x="4482" y="2433"/>
                    <a:pt x="4541" y="2467"/>
                    <a:pt x="4599" y="2514"/>
                  </a:cubicBezTo>
                  <a:cubicBezTo>
                    <a:pt x="4644" y="2562"/>
                    <a:pt x="4714" y="2595"/>
                    <a:pt x="4739" y="2643"/>
                  </a:cubicBezTo>
                  <a:cubicBezTo>
                    <a:pt x="4820" y="2794"/>
                    <a:pt x="4890" y="2945"/>
                    <a:pt x="4960" y="3107"/>
                  </a:cubicBezTo>
                  <a:cubicBezTo>
                    <a:pt x="5007" y="3219"/>
                    <a:pt x="5011" y="3250"/>
                    <a:pt x="5064" y="3250"/>
                  </a:cubicBezTo>
                  <a:cubicBezTo>
                    <a:pt x="5089" y="3250"/>
                    <a:pt x="5125" y="3243"/>
                    <a:pt x="5180" y="3235"/>
                  </a:cubicBezTo>
                  <a:cubicBezTo>
                    <a:pt x="5342" y="3213"/>
                    <a:pt x="5507" y="3190"/>
                    <a:pt x="5669" y="3165"/>
                  </a:cubicBezTo>
                  <a:cubicBezTo>
                    <a:pt x="5773" y="3154"/>
                    <a:pt x="5787" y="3132"/>
                    <a:pt x="5750" y="3037"/>
                  </a:cubicBezTo>
                  <a:cubicBezTo>
                    <a:pt x="5692" y="2911"/>
                    <a:pt x="5622" y="2783"/>
                    <a:pt x="5563" y="2654"/>
                  </a:cubicBezTo>
                  <a:cubicBezTo>
                    <a:pt x="5460" y="2408"/>
                    <a:pt x="5298" y="2188"/>
                    <a:pt x="5088" y="2014"/>
                  </a:cubicBezTo>
                  <a:cubicBezTo>
                    <a:pt x="5029" y="1967"/>
                    <a:pt x="4982" y="1908"/>
                    <a:pt x="4923" y="1850"/>
                  </a:cubicBezTo>
                  <a:cubicBezTo>
                    <a:pt x="4714" y="1665"/>
                    <a:pt x="4529" y="1467"/>
                    <a:pt x="4365" y="1235"/>
                  </a:cubicBezTo>
                  <a:cubicBezTo>
                    <a:pt x="4203" y="1000"/>
                    <a:pt x="4052" y="757"/>
                    <a:pt x="3887" y="523"/>
                  </a:cubicBezTo>
                  <a:cubicBezTo>
                    <a:pt x="3853" y="478"/>
                    <a:pt x="3817" y="430"/>
                    <a:pt x="3772" y="397"/>
                  </a:cubicBezTo>
                  <a:cubicBezTo>
                    <a:pt x="3714" y="338"/>
                    <a:pt x="3644" y="291"/>
                    <a:pt x="3574" y="243"/>
                  </a:cubicBezTo>
                  <a:cubicBezTo>
                    <a:pt x="3558" y="235"/>
                    <a:pt x="3541" y="227"/>
                    <a:pt x="3524" y="227"/>
                  </a:cubicBezTo>
                  <a:cubicBezTo>
                    <a:pt x="3517" y="227"/>
                    <a:pt x="3511" y="229"/>
                    <a:pt x="3504" y="232"/>
                  </a:cubicBezTo>
                  <a:cubicBezTo>
                    <a:pt x="3272" y="268"/>
                    <a:pt x="3038" y="313"/>
                    <a:pt x="2806" y="349"/>
                  </a:cubicBezTo>
                  <a:cubicBezTo>
                    <a:pt x="2538" y="397"/>
                    <a:pt x="2269" y="419"/>
                    <a:pt x="2001" y="453"/>
                  </a:cubicBezTo>
                  <a:cubicBezTo>
                    <a:pt x="1769" y="478"/>
                    <a:pt x="1549" y="478"/>
                    <a:pt x="1328" y="511"/>
                  </a:cubicBezTo>
                  <a:cubicBezTo>
                    <a:pt x="1274" y="519"/>
                    <a:pt x="1221" y="523"/>
                    <a:pt x="1169" y="523"/>
                  </a:cubicBezTo>
                  <a:cubicBezTo>
                    <a:pt x="985" y="523"/>
                    <a:pt x="815" y="474"/>
                    <a:pt x="652" y="383"/>
                  </a:cubicBezTo>
                  <a:cubicBezTo>
                    <a:pt x="582" y="349"/>
                    <a:pt x="534" y="302"/>
                    <a:pt x="501" y="232"/>
                  </a:cubicBezTo>
                  <a:cubicBezTo>
                    <a:pt x="465" y="151"/>
                    <a:pt x="431" y="81"/>
                    <a:pt x="39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68"/>
            <p:cNvSpPr/>
            <p:nvPr/>
          </p:nvSpPr>
          <p:spPr>
            <a:xfrm>
              <a:off x="4321130" y="4241826"/>
              <a:ext cx="193711" cy="140553"/>
            </a:xfrm>
            <a:custGeom>
              <a:avLst/>
              <a:gdLst/>
              <a:ahLst/>
              <a:cxnLst/>
              <a:rect l="l" t="t" r="r" b="b"/>
              <a:pathLst>
                <a:path w="4085" h="2964" extrusionOk="0">
                  <a:moveTo>
                    <a:pt x="2375" y="1048"/>
                  </a:moveTo>
                  <a:cubicBezTo>
                    <a:pt x="2352" y="1433"/>
                    <a:pt x="2294" y="1805"/>
                    <a:pt x="2199" y="2176"/>
                  </a:cubicBezTo>
                  <a:lnTo>
                    <a:pt x="2176" y="2176"/>
                  </a:lnTo>
                  <a:cubicBezTo>
                    <a:pt x="2176" y="2154"/>
                    <a:pt x="2165" y="2132"/>
                    <a:pt x="2176" y="2107"/>
                  </a:cubicBezTo>
                  <a:cubicBezTo>
                    <a:pt x="2213" y="1841"/>
                    <a:pt x="2257" y="1584"/>
                    <a:pt x="2305" y="1316"/>
                  </a:cubicBezTo>
                  <a:cubicBezTo>
                    <a:pt x="2316" y="1246"/>
                    <a:pt x="2327" y="1165"/>
                    <a:pt x="2338" y="1084"/>
                  </a:cubicBezTo>
                  <a:lnTo>
                    <a:pt x="2338" y="1048"/>
                  </a:lnTo>
                  <a:close/>
                  <a:moveTo>
                    <a:pt x="3492" y="1665"/>
                  </a:moveTo>
                  <a:lnTo>
                    <a:pt x="3492" y="1665"/>
                  </a:lnTo>
                  <a:cubicBezTo>
                    <a:pt x="3246" y="2062"/>
                    <a:pt x="2922" y="2400"/>
                    <a:pt x="2654" y="2771"/>
                  </a:cubicBezTo>
                  <a:cubicBezTo>
                    <a:pt x="2673" y="2776"/>
                    <a:pt x="2692" y="2777"/>
                    <a:pt x="2711" y="2777"/>
                  </a:cubicBezTo>
                  <a:cubicBezTo>
                    <a:pt x="2793" y="2777"/>
                    <a:pt x="2870" y="2742"/>
                    <a:pt x="2945" y="2713"/>
                  </a:cubicBezTo>
                  <a:cubicBezTo>
                    <a:pt x="2945" y="2724"/>
                    <a:pt x="2956" y="2724"/>
                    <a:pt x="2956" y="2735"/>
                  </a:cubicBezTo>
                  <a:lnTo>
                    <a:pt x="2922" y="2771"/>
                  </a:lnTo>
                  <a:cubicBezTo>
                    <a:pt x="2859" y="2817"/>
                    <a:pt x="2788" y="2834"/>
                    <a:pt x="2716" y="2834"/>
                  </a:cubicBezTo>
                  <a:cubicBezTo>
                    <a:pt x="2695" y="2834"/>
                    <a:pt x="2674" y="2833"/>
                    <a:pt x="2654" y="2830"/>
                  </a:cubicBezTo>
                  <a:cubicBezTo>
                    <a:pt x="2584" y="2819"/>
                    <a:pt x="2573" y="2771"/>
                    <a:pt x="2618" y="2724"/>
                  </a:cubicBezTo>
                  <a:cubicBezTo>
                    <a:pt x="2688" y="2632"/>
                    <a:pt x="2757" y="2551"/>
                    <a:pt x="2827" y="2470"/>
                  </a:cubicBezTo>
                  <a:cubicBezTo>
                    <a:pt x="3003" y="2246"/>
                    <a:pt x="3190" y="2026"/>
                    <a:pt x="3364" y="1805"/>
                  </a:cubicBezTo>
                  <a:cubicBezTo>
                    <a:pt x="3400" y="1771"/>
                    <a:pt x="3422" y="1735"/>
                    <a:pt x="3445" y="1702"/>
                  </a:cubicBezTo>
                  <a:cubicBezTo>
                    <a:pt x="3456" y="1688"/>
                    <a:pt x="3470" y="1676"/>
                    <a:pt x="3492" y="1665"/>
                  </a:cubicBezTo>
                  <a:close/>
                  <a:moveTo>
                    <a:pt x="0" y="0"/>
                  </a:moveTo>
                  <a:cubicBezTo>
                    <a:pt x="34" y="59"/>
                    <a:pt x="81" y="129"/>
                    <a:pt x="129" y="187"/>
                  </a:cubicBezTo>
                  <a:cubicBezTo>
                    <a:pt x="291" y="467"/>
                    <a:pt x="478" y="735"/>
                    <a:pt x="710" y="967"/>
                  </a:cubicBezTo>
                  <a:cubicBezTo>
                    <a:pt x="872" y="1143"/>
                    <a:pt x="1048" y="1294"/>
                    <a:pt x="1210" y="1456"/>
                  </a:cubicBezTo>
                  <a:cubicBezTo>
                    <a:pt x="1327" y="1573"/>
                    <a:pt x="1444" y="1688"/>
                    <a:pt x="1514" y="1827"/>
                  </a:cubicBezTo>
                  <a:cubicBezTo>
                    <a:pt x="1618" y="2037"/>
                    <a:pt x="1710" y="2246"/>
                    <a:pt x="1816" y="2445"/>
                  </a:cubicBezTo>
                  <a:cubicBezTo>
                    <a:pt x="1863" y="2562"/>
                    <a:pt x="1827" y="2621"/>
                    <a:pt x="1710" y="2643"/>
                  </a:cubicBezTo>
                  <a:lnTo>
                    <a:pt x="1665" y="2643"/>
                  </a:lnTo>
                  <a:cubicBezTo>
                    <a:pt x="1618" y="2654"/>
                    <a:pt x="1570" y="2654"/>
                    <a:pt x="1537" y="2665"/>
                  </a:cubicBezTo>
                  <a:cubicBezTo>
                    <a:pt x="1618" y="2724"/>
                    <a:pt x="1699" y="2783"/>
                    <a:pt x="1805" y="2783"/>
                  </a:cubicBezTo>
                  <a:cubicBezTo>
                    <a:pt x="1933" y="2783"/>
                    <a:pt x="2048" y="2819"/>
                    <a:pt x="2165" y="2911"/>
                  </a:cubicBezTo>
                  <a:cubicBezTo>
                    <a:pt x="2199" y="2945"/>
                    <a:pt x="2268" y="2959"/>
                    <a:pt x="2327" y="2959"/>
                  </a:cubicBezTo>
                  <a:cubicBezTo>
                    <a:pt x="2377" y="2962"/>
                    <a:pt x="2428" y="2964"/>
                    <a:pt x="2479" y="2964"/>
                  </a:cubicBezTo>
                  <a:cubicBezTo>
                    <a:pt x="2580" y="2964"/>
                    <a:pt x="2682" y="2959"/>
                    <a:pt x="2783" y="2959"/>
                  </a:cubicBezTo>
                  <a:cubicBezTo>
                    <a:pt x="2792" y="2961"/>
                    <a:pt x="2802" y="2961"/>
                    <a:pt x="2811" y="2961"/>
                  </a:cubicBezTo>
                  <a:cubicBezTo>
                    <a:pt x="2859" y="2961"/>
                    <a:pt x="2905" y="2939"/>
                    <a:pt x="2945" y="2911"/>
                  </a:cubicBezTo>
                  <a:cubicBezTo>
                    <a:pt x="3176" y="2760"/>
                    <a:pt x="3411" y="2621"/>
                    <a:pt x="3632" y="2470"/>
                  </a:cubicBezTo>
                  <a:cubicBezTo>
                    <a:pt x="3679" y="2433"/>
                    <a:pt x="3724" y="2386"/>
                    <a:pt x="3760" y="2352"/>
                  </a:cubicBezTo>
                  <a:cubicBezTo>
                    <a:pt x="3864" y="2224"/>
                    <a:pt x="3959" y="2095"/>
                    <a:pt x="4062" y="1981"/>
                  </a:cubicBezTo>
                  <a:cubicBezTo>
                    <a:pt x="4073" y="1956"/>
                    <a:pt x="4084" y="1933"/>
                    <a:pt x="4084" y="1922"/>
                  </a:cubicBezTo>
                  <a:cubicBezTo>
                    <a:pt x="4073" y="1794"/>
                    <a:pt x="4062" y="1676"/>
                    <a:pt x="4051" y="1562"/>
                  </a:cubicBezTo>
                  <a:cubicBezTo>
                    <a:pt x="4040" y="1503"/>
                    <a:pt x="4003" y="1456"/>
                    <a:pt x="3959" y="1422"/>
                  </a:cubicBezTo>
                  <a:cubicBezTo>
                    <a:pt x="3783" y="1338"/>
                    <a:pt x="3654" y="1199"/>
                    <a:pt x="3514" y="1073"/>
                  </a:cubicBezTo>
                  <a:cubicBezTo>
                    <a:pt x="3305" y="875"/>
                    <a:pt x="3095" y="676"/>
                    <a:pt x="2886" y="478"/>
                  </a:cubicBezTo>
                  <a:cubicBezTo>
                    <a:pt x="2827" y="419"/>
                    <a:pt x="2771" y="386"/>
                    <a:pt x="2676" y="375"/>
                  </a:cubicBezTo>
                  <a:cubicBezTo>
                    <a:pt x="2618" y="375"/>
                    <a:pt x="2562" y="375"/>
                    <a:pt x="2492" y="361"/>
                  </a:cubicBezTo>
                  <a:cubicBezTo>
                    <a:pt x="2397" y="349"/>
                    <a:pt x="2305" y="338"/>
                    <a:pt x="2213" y="305"/>
                  </a:cubicBezTo>
                  <a:cubicBezTo>
                    <a:pt x="2106" y="280"/>
                    <a:pt x="2003" y="221"/>
                    <a:pt x="1897" y="187"/>
                  </a:cubicBezTo>
                  <a:cubicBezTo>
                    <a:pt x="1875" y="176"/>
                    <a:pt x="1863" y="176"/>
                    <a:pt x="1849" y="165"/>
                  </a:cubicBezTo>
                  <a:cubicBezTo>
                    <a:pt x="1836" y="150"/>
                    <a:pt x="1823" y="144"/>
                    <a:pt x="1806" y="144"/>
                  </a:cubicBezTo>
                  <a:cubicBezTo>
                    <a:pt x="1795" y="144"/>
                    <a:pt x="1783" y="147"/>
                    <a:pt x="1768" y="151"/>
                  </a:cubicBezTo>
                  <a:cubicBezTo>
                    <a:pt x="1618" y="199"/>
                    <a:pt x="1467" y="246"/>
                    <a:pt x="1316" y="291"/>
                  </a:cubicBezTo>
                  <a:cubicBezTo>
                    <a:pt x="1168" y="329"/>
                    <a:pt x="1024" y="352"/>
                    <a:pt x="880" y="352"/>
                  </a:cubicBezTo>
                  <a:cubicBezTo>
                    <a:pt x="706" y="352"/>
                    <a:pt x="534" y="318"/>
                    <a:pt x="360" y="235"/>
                  </a:cubicBezTo>
                  <a:cubicBezTo>
                    <a:pt x="232" y="165"/>
                    <a:pt x="117" y="81"/>
                    <a:pt x="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68"/>
            <p:cNvSpPr/>
            <p:nvPr/>
          </p:nvSpPr>
          <p:spPr>
            <a:xfrm>
              <a:off x="4187597" y="4318503"/>
              <a:ext cx="167203" cy="116938"/>
            </a:xfrm>
            <a:custGeom>
              <a:avLst/>
              <a:gdLst/>
              <a:ahLst/>
              <a:cxnLst/>
              <a:rect l="l" t="t" r="r" b="b"/>
              <a:pathLst>
                <a:path w="3526" h="2466" extrusionOk="0">
                  <a:moveTo>
                    <a:pt x="2875" y="1"/>
                  </a:moveTo>
                  <a:cubicBezTo>
                    <a:pt x="2500" y="15"/>
                    <a:pt x="2129" y="59"/>
                    <a:pt x="1768" y="140"/>
                  </a:cubicBezTo>
                  <a:cubicBezTo>
                    <a:pt x="1280" y="247"/>
                    <a:pt x="779" y="328"/>
                    <a:pt x="291" y="420"/>
                  </a:cubicBezTo>
                  <a:cubicBezTo>
                    <a:pt x="196" y="445"/>
                    <a:pt x="103" y="456"/>
                    <a:pt x="0" y="478"/>
                  </a:cubicBezTo>
                  <a:cubicBezTo>
                    <a:pt x="34" y="515"/>
                    <a:pt x="70" y="526"/>
                    <a:pt x="92" y="548"/>
                  </a:cubicBezTo>
                  <a:cubicBezTo>
                    <a:pt x="453" y="794"/>
                    <a:pt x="860" y="945"/>
                    <a:pt x="1243" y="1143"/>
                  </a:cubicBezTo>
                  <a:cubicBezTo>
                    <a:pt x="1257" y="1143"/>
                    <a:pt x="1280" y="1154"/>
                    <a:pt x="1302" y="1154"/>
                  </a:cubicBezTo>
                  <a:cubicBezTo>
                    <a:pt x="1397" y="1143"/>
                    <a:pt x="1489" y="1143"/>
                    <a:pt x="1570" y="1118"/>
                  </a:cubicBezTo>
                  <a:cubicBezTo>
                    <a:pt x="1849" y="1085"/>
                    <a:pt x="2118" y="1026"/>
                    <a:pt x="2386" y="992"/>
                  </a:cubicBezTo>
                  <a:cubicBezTo>
                    <a:pt x="2397" y="988"/>
                    <a:pt x="2408" y="986"/>
                    <a:pt x="2420" y="986"/>
                  </a:cubicBezTo>
                  <a:cubicBezTo>
                    <a:pt x="2443" y="986"/>
                    <a:pt x="2467" y="992"/>
                    <a:pt x="2489" y="992"/>
                  </a:cubicBezTo>
                  <a:lnTo>
                    <a:pt x="2489" y="1004"/>
                  </a:lnTo>
                  <a:cubicBezTo>
                    <a:pt x="2467" y="1015"/>
                    <a:pt x="2456" y="1026"/>
                    <a:pt x="2431" y="1026"/>
                  </a:cubicBezTo>
                  <a:cubicBezTo>
                    <a:pt x="2106" y="1085"/>
                    <a:pt x="1791" y="1143"/>
                    <a:pt x="1467" y="1202"/>
                  </a:cubicBezTo>
                  <a:cubicBezTo>
                    <a:pt x="1349" y="1213"/>
                    <a:pt x="1338" y="1213"/>
                    <a:pt x="1327" y="1328"/>
                  </a:cubicBezTo>
                  <a:lnTo>
                    <a:pt x="1327" y="1353"/>
                  </a:lnTo>
                  <a:cubicBezTo>
                    <a:pt x="1302" y="1526"/>
                    <a:pt x="1280" y="1691"/>
                    <a:pt x="1257" y="1864"/>
                  </a:cubicBezTo>
                  <a:cubicBezTo>
                    <a:pt x="1243" y="1923"/>
                    <a:pt x="1257" y="1970"/>
                    <a:pt x="1302" y="2004"/>
                  </a:cubicBezTo>
                  <a:cubicBezTo>
                    <a:pt x="1397" y="2096"/>
                    <a:pt x="1478" y="2202"/>
                    <a:pt x="1570" y="2294"/>
                  </a:cubicBezTo>
                  <a:cubicBezTo>
                    <a:pt x="1592" y="2305"/>
                    <a:pt x="1618" y="2319"/>
                    <a:pt x="1651" y="2331"/>
                  </a:cubicBezTo>
                  <a:cubicBezTo>
                    <a:pt x="1721" y="2342"/>
                    <a:pt x="1791" y="2353"/>
                    <a:pt x="1861" y="2364"/>
                  </a:cubicBezTo>
                  <a:cubicBezTo>
                    <a:pt x="1967" y="2389"/>
                    <a:pt x="2070" y="2423"/>
                    <a:pt x="2165" y="2445"/>
                  </a:cubicBezTo>
                  <a:cubicBezTo>
                    <a:pt x="2213" y="2457"/>
                    <a:pt x="2262" y="2466"/>
                    <a:pt x="2311" y="2466"/>
                  </a:cubicBezTo>
                  <a:cubicBezTo>
                    <a:pt x="2367" y="2466"/>
                    <a:pt x="2423" y="2454"/>
                    <a:pt x="2478" y="2423"/>
                  </a:cubicBezTo>
                  <a:cubicBezTo>
                    <a:pt x="2607" y="2342"/>
                    <a:pt x="2746" y="2272"/>
                    <a:pt x="2886" y="2224"/>
                  </a:cubicBezTo>
                  <a:cubicBezTo>
                    <a:pt x="3003" y="2180"/>
                    <a:pt x="3073" y="2110"/>
                    <a:pt x="3118" y="2004"/>
                  </a:cubicBezTo>
                  <a:cubicBezTo>
                    <a:pt x="3129" y="1981"/>
                    <a:pt x="3143" y="1956"/>
                    <a:pt x="3154" y="1934"/>
                  </a:cubicBezTo>
                  <a:cubicBezTo>
                    <a:pt x="3246" y="1691"/>
                    <a:pt x="3352" y="1445"/>
                    <a:pt x="3492" y="1213"/>
                  </a:cubicBezTo>
                  <a:cubicBezTo>
                    <a:pt x="3514" y="1166"/>
                    <a:pt x="3526" y="1107"/>
                    <a:pt x="3526" y="1062"/>
                  </a:cubicBezTo>
                  <a:cubicBezTo>
                    <a:pt x="3514" y="853"/>
                    <a:pt x="3503" y="654"/>
                    <a:pt x="3478" y="445"/>
                  </a:cubicBezTo>
                  <a:cubicBezTo>
                    <a:pt x="3478" y="434"/>
                    <a:pt x="3467" y="420"/>
                    <a:pt x="3456" y="409"/>
                  </a:cubicBezTo>
                  <a:cubicBezTo>
                    <a:pt x="3397" y="364"/>
                    <a:pt x="3327" y="328"/>
                    <a:pt x="3283" y="280"/>
                  </a:cubicBezTo>
                  <a:cubicBezTo>
                    <a:pt x="3199" y="210"/>
                    <a:pt x="3118" y="140"/>
                    <a:pt x="3037" y="59"/>
                  </a:cubicBezTo>
                  <a:cubicBezTo>
                    <a:pt x="2989" y="26"/>
                    <a:pt x="2945" y="1"/>
                    <a:pt x="287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68"/>
            <p:cNvSpPr/>
            <p:nvPr/>
          </p:nvSpPr>
          <p:spPr>
            <a:xfrm>
              <a:off x="4151654" y="4185302"/>
              <a:ext cx="321840" cy="70656"/>
            </a:xfrm>
            <a:custGeom>
              <a:avLst/>
              <a:gdLst/>
              <a:ahLst/>
              <a:cxnLst/>
              <a:rect l="l" t="t" r="r" b="b"/>
              <a:pathLst>
                <a:path w="6787" h="1490" extrusionOk="0">
                  <a:moveTo>
                    <a:pt x="4218" y="0"/>
                  </a:moveTo>
                  <a:cubicBezTo>
                    <a:pt x="4130" y="0"/>
                    <a:pt x="4052" y="47"/>
                    <a:pt x="3982" y="100"/>
                  </a:cubicBezTo>
                  <a:cubicBezTo>
                    <a:pt x="3971" y="111"/>
                    <a:pt x="3957" y="122"/>
                    <a:pt x="3957" y="133"/>
                  </a:cubicBezTo>
                  <a:cubicBezTo>
                    <a:pt x="3934" y="240"/>
                    <a:pt x="3865" y="295"/>
                    <a:pt x="3761" y="332"/>
                  </a:cubicBezTo>
                  <a:cubicBezTo>
                    <a:pt x="3563" y="402"/>
                    <a:pt x="3376" y="471"/>
                    <a:pt x="3202" y="589"/>
                  </a:cubicBezTo>
                  <a:cubicBezTo>
                    <a:pt x="3166" y="611"/>
                    <a:pt x="3133" y="611"/>
                    <a:pt x="3085" y="611"/>
                  </a:cubicBezTo>
                  <a:cubicBezTo>
                    <a:pt x="3061" y="617"/>
                    <a:pt x="3035" y="617"/>
                    <a:pt x="3007" y="617"/>
                  </a:cubicBezTo>
                  <a:cubicBezTo>
                    <a:pt x="2980" y="617"/>
                    <a:pt x="2951" y="617"/>
                    <a:pt x="2923" y="622"/>
                  </a:cubicBezTo>
                  <a:cubicBezTo>
                    <a:pt x="2585" y="692"/>
                    <a:pt x="2247" y="762"/>
                    <a:pt x="1909" y="832"/>
                  </a:cubicBezTo>
                  <a:cubicBezTo>
                    <a:pt x="1815" y="849"/>
                    <a:pt x="1721" y="861"/>
                    <a:pt x="1628" y="861"/>
                  </a:cubicBezTo>
                  <a:cubicBezTo>
                    <a:pt x="1524" y="861"/>
                    <a:pt x="1420" y="846"/>
                    <a:pt x="1317" y="809"/>
                  </a:cubicBezTo>
                  <a:cubicBezTo>
                    <a:pt x="1152" y="751"/>
                    <a:pt x="990" y="714"/>
                    <a:pt x="828" y="670"/>
                  </a:cubicBezTo>
                  <a:cubicBezTo>
                    <a:pt x="663" y="622"/>
                    <a:pt x="490" y="575"/>
                    <a:pt x="314" y="530"/>
                  </a:cubicBezTo>
                  <a:cubicBezTo>
                    <a:pt x="269" y="519"/>
                    <a:pt x="233" y="483"/>
                    <a:pt x="210" y="435"/>
                  </a:cubicBezTo>
                  <a:cubicBezTo>
                    <a:pt x="185" y="390"/>
                    <a:pt x="152" y="343"/>
                    <a:pt x="115" y="284"/>
                  </a:cubicBezTo>
                  <a:cubicBezTo>
                    <a:pt x="82" y="332"/>
                    <a:pt x="60" y="390"/>
                    <a:pt x="34" y="424"/>
                  </a:cubicBezTo>
                  <a:cubicBezTo>
                    <a:pt x="1" y="471"/>
                    <a:pt x="1" y="530"/>
                    <a:pt x="23" y="575"/>
                  </a:cubicBezTo>
                  <a:cubicBezTo>
                    <a:pt x="60" y="670"/>
                    <a:pt x="104" y="762"/>
                    <a:pt x="152" y="868"/>
                  </a:cubicBezTo>
                  <a:lnTo>
                    <a:pt x="199" y="913"/>
                  </a:lnTo>
                  <a:cubicBezTo>
                    <a:pt x="363" y="1007"/>
                    <a:pt x="520" y="1081"/>
                    <a:pt x="707" y="1081"/>
                  </a:cubicBezTo>
                  <a:cubicBezTo>
                    <a:pt x="731" y="1081"/>
                    <a:pt x="755" y="1080"/>
                    <a:pt x="780" y="1078"/>
                  </a:cubicBezTo>
                  <a:cubicBezTo>
                    <a:pt x="1152" y="1041"/>
                    <a:pt x="1526" y="1008"/>
                    <a:pt x="1887" y="971"/>
                  </a:cubicBezTo>
                  <a:cubicBezTo>
                    <a:pt x="2130" y="949"/>
                    <a:pt x="2376" y="913"/>
                    <a:pt x="2607" y="879"/>
                  </a:cubicBezTo>
                  <a:cubicBezTo>
                    <a:pt x="2758" y="854"/>
                    <a:pt x="2909" y="809"/>
                    <a:pt x="3063" y="784"/>
                  </a:cubicBezTo>
                  <a:cubicBezTo>
                    <a:pt x="3096" y="784"/>
                    <a:pt x="3155" y="784"/>
                    <a:pt x="3177" y="809"/>
                  </a:cubicBezTo>
                  <a:cubicBezTo>
                    <a:pt x="3353" y="938"/>
                    <a:pt x="3515" y="1064"/>
                    <a:pt x="3677" y="1203"/>
                  </a:cubicBezTo>
                  <a:cubicBezTo>
                    <a:pt x="3910" y="1391"/>
                    <a:pt x="4162" y="1489"/>
                    <a:pt x="4438" y="1489"/>
                  </a:cubicBezTo>
                  <a:cubicBezTo>
                    <a:pt x="4524" y="1489"/>
                    <a:pt x="4612" y="1480"/>
                    <a:pt x="4703" y="1460"/>
                  </a:cubicBezTo>
                  <a:cubicBezTo>
                    <a:pt x="4912" y="1427"/>
                    <a:pt x="5111" y="1357"/>
                    <a:pt x="5309" y="1298"/>
                  </a:cubicBezTo>
                  <a:cubicBezTo>
                    <a:pt x="5418" y="1266"/>
                    <a:pt x="5521" y="1251"/>
                    <a:pt x="5623" y="1251"/>
                  </a:cubicBezTo>
                  <a:cubicBezTo>
                    <a:pt x="5673" y="1251"/>
                    <a:pt x="5723" y="1255"/>
                    <a:pt x="5773" y="1262"/>
                  </a:cubicBezTo>
                  <a:cubicBezTo>
                    <a:pt x="6088" y="1310"/>
                    <a:pt x="6401" y="1343"/>
                    <a:pt x="6717" y="1379"/>
                  </a:cubicBezTo>
                  <a:cubicBezTo>
                    <a:pt x="6776" y="1379"/>
                    <a:pt x="6787" y="1368"/>
                    <a:pt x="6787" y="1310"/>
                  </a:cubicBezTo>
                  <a:cubicBezTo>
                    <a:pt x="6787" y="1240"/>
                    <a:pt x="6787" y="1170"/>
                    <a:pt x="6776" y="1111"/>
                  </a:cubicBezTo>
                  <a:cubicBezTo>
                    <a:pt x="6750" y="938"/>
                    <a:pt x="6728" y="913"/>
                    <a:pt x="6555" y="879"/>
                  </a:cubicBezTo>
                  <a:cubicBezTo>
                    <a:pt x="6379" y="832"/>
                    <a:pt x="6206" y="798"/>
                    <a:pt x="6030" y="762"/>
                  </a:cubicBezTo>
                  <a:cubicBezTo>
                    <a:pt x="5917" y="746"/>
                    <a:pt x="5798" y="724"/>
                    <a:pt x="5681" y="724"/>
                  </a:cubicBezTo>
                  <a:cubicBezTo>
                    <a:pt x="5630" y="724"/>
                    <a:pt x="5579" y="729"/>
                    <a:pt x="5530" y="740"/>
                  </a:cubicBezTo>
                  <a:cubicBezTo>
                    <a:pt x="5284" y="798"/>
                    <a:pt x="5041" y="868"/>
                    <a:pt x="4809" y="913"/>
                  </a:cubicBezTo>
                  <a:cubicBezTo>
                    <a:pt x="4714" y="938"/>
                    <a:pt x="4622" y="971"/>
                    <a:pt x="4541" y="971"/>
                  </a:cubicBezTo>
                  <a:cubicBezTo>
                    <a:pt x="4261" y="971"/>
                    <a:pt x="4004" y="879"/>
                    <a:pt x="3761" y="740"/>
                  </a:cubicBezTo>
                  <a:cubicBezTo>
                    <a:pt x="3747" y="728"/>
                    <a:pt x="3736" y="714"/>
                    <a:pt x="3714" y="703"/>
                  </a:cubicBezTo>
                  <a:cubicBezTo>
                    <a:pt x="3703" y="681"/>
                    <a:pt x="3703" y="670"/>
                    <a:pt x="3725" y="659"/>
                  </a:cubicBezTo>
                  <a:cubicBezTo>
                    <a:pt x="3817" y="622"/>
                    <a:pt x="3901" y="589"/>
                    <a:pt x="3971" y="552"/>
                  </a:cubicBezTo>
                  <a:cubicBezTo>
                    <a:pt x="4055" y="507"/>
                    <a:pt x="4137" y="476"/>
                    <a:pt x="4216" y="476"/>
                  </a:cubicBezTo>
                  <a:cubicBezTo>
                    <a:pt x="4278" y="476"/>
                    <a:pt x="4340" y="495"/>
                    <a:pt x="4401" y="541"/>
                  </a:cubicBezTo>
                  <a:cubicBezTo>
                    <a:pt x="4447" y="571"/>
                    <a:pt x="4497" y="582"/>
                    <a:pt x="4546" y="582"/>
                  </a:cubicBezTo>
                  <a:cubicBezTo>
                    <a:pt x="4596" y="582"/>
                    <a:pt x="4645" y="571"/>
                    <a:pt x="4691" y="552"/>
                  </a:cubicBezTo>
                  <a:cubicBezTo>
                    <a:pt x="4784" y="530"/>
                    <a:pt x="4865" y="505"/>
                    <a:pt x="4949" y="483"/>
                  </a:cubicBezTo>
                  <a:cubicBezTo>
                    <a:pt x="5011" y="466"/>
                    <a:pt x="5072" y="457"/>
                    <a:pt x="5133" y="457"/>
                  </a:cubicBezTo>
                  <a:cubicBezTo>
                    <a:pt x="5194" y="457"/>
                    <a:pt x="5256" y="466"/>
                    <a:pt x="5320" y="483"/>
                  </a:cubicBezTo>
                  <a:cubicBezTo>
                    <a:pt x="5390" y="505"/>
                    <a:pt x="5449" y="519"/>
                    <a:pt x="5518" y="541"/>
                  </a:cubicBezTo>
                  <a:cubicBezTo>
                    <a:pt x="5541" y="545"/>
                    <a:pt x="5564" y="547"/>
                    <a:pt x="5587" y="547"/>
                  </a:cubicBezTo>
                  <a:cubicBezTo>
                    <a:pt x="5634" y="547"/>
                    <a:pt x="5681" y="537"/>
                    <a:pt x="5728" y="505"/>
                  </a:cubicBezTo>
                  <a:cubicBezTo>
                    <a:pt x="5809" y="460"/>
                    <a:pt x="5901" y="402"/>
                    <a:pt x="5982" y="343"/>
                  </a:cubicBezTo>
                  <a:cubicBezTo>
                    <a:pt x="5996" y="343"/>
                    <a:pt x="6007" y="332"/>
                    <a:pt x="6018" y="321"/>
                  </a:cubicBezTo>
                  <a:cubicBezTo>
                    <a:pt x="5868" y="214"/>
                    <a:pt x="5717" y="111"/>
                    <a:pt x="5541" y="86"/>
                  </a:cubicBezTo>
                  <a:cubicBezTo>
                    <a:pt x="5453" y="69"/>
                    <a:pt x="5365" y="62"/>
                    <a:pt x="5277" y="62"/>
                  </a:cubicBezTo>
                  <a:cubicBezTo>
                    <a:pt x="5132" y="62"/>
                    <a:pt x="4987" y="81"/>
                    <a:pt x="4842" y="111"/>
                  </a:cubicBezTo>
                  <a:cubicBezTo>
                    <a:pt x="4790" y="125"/>
                    <a:pt x="4737" y="133"/>
                    <a:pt x="4685" y="133"/>
                  </a:cubicBezTo>
                  <a:cubicBezTo>
                    <a:pt x="4609" y="133"/>
                    <a:pt x="4534" y="116"/>
                    <a:pt x="4460" y="75"/>
                  </a:cubicBezTo>
                  <a:cubicBezTo>
                    <a:pt x="4412" y="52"/>
                    <a:pt x="4353" y="30"/>
                    <a:pt x="4306" y="16"/>
                  </a:cubicBezTo>
                  <a:cubicBezTo>
                    <a:pt x="4275" y="5"/>
                    <a:pt x="4246" y="0"/>
                    <a:pt x="4218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68"/>
            <p:cNvSpPr/>
            <p:nvPr/>
          </p:nvSpPr>
          <p:spPr>
            <a:xfrm>
              <a:off x="4506016" y="3941616"/>
              <a:ext cx="106031" cy="166160"/>
            </a:xfrm>
            <a:custGeom>
              <a:avLst/>
              <a:gdLst/>
              <a:ahLst/>
              <a:cxnLst/>
              <a:rect l="l" t="t" r="r" b="b"/>
              <a:pathLst>
                <a:path w="2236" h="3504" extrusionOk="0">
                  <a:moveTo>
                    <a:pt x="1560" y="1314"/>
                  </a:moveTo>
                  <a:cubicBezTo>
                    <a:pt x="1571" y="1314"/>
                    <a:pt x="1582" y="1328"/>
                    <a:pt x="1582" y="1339"/>
                  </a:cubicBezTo>
                  <a:cubicBezTo>
                    <a:pt x="1711" y="1523"/>
                    <a:pt x="1839" y="1710"/>
                    <a:pt x="1957" y="1898"/>
                  </a:cubicBezTo>
                  <a:cubicBezTo>
                    <a:pt x="1979" y="1920"/>
                    <a:pt x="1968" y="1942"/>
                    <a:pt x="1979" y="1979"/>
                  </a:cubicBezTo>
                  <a:cubicBezTo>
                    <a:pt x="1957" y="1956"/>
                    <a:pt x="1931" y="1942"/>
                    <a:pt x="1920" y="1920"/>
                  </a:cubicBezTo>
                  <a:cubicBezTo>
                    <a:pt x="1817" y="1769"/>
                    <a:pt x="1722" y="1618"/>
                    <a:pt x="1630" y="1467"/>
                  </a:cubicBezTo>
                  <a:cubicBezTo>
                    <a:pt x="1607" y="1431"/>
                    <a:pt x="1582" y="1409"/>
                    <a:pt x="1560" y="1372"/>
                  </a:cubicBezTo>
                  <a:cubicBezTo>
                    <a:pt x="1549" y="1361"/>
                    <a:pt x="1549" y="1339"/>
                    <a:pt x="1549" y="1328"/>
                  </a:cubicBezTo>
                  <a:cubicBezTo>
                    <a:pt x="1549" y="1314"/>
                    <a:pt x="1549" y="1314"/>
                    <a:pt x="1560" y="1314"/>
                  </a:cubicBezTo>
                  <a:close/>
                  <a:moveTo>
                    <a:pt x="1350" y="1"/>
                  </a:moveTo>
                  <a:cubicBezTo>
                    <a:pt x="1328" y="1"/>
                    <a:pt x="1292" y="23"/>
                    <a:pt x="1303" y="57"/>
                  </a:cubicBezTo>
                  <a:cubicBezTo>
                    <a:pt x="1303" y="82"/>
                    <a:pt x="1292" y="115"/>
                    <a:pt x="1303" y="140"/>
                  </a:cubicBezTo>
                  <a:cubicBezTo>
                    <a:pt x="1361" y="372"/>
                    <a:pt x="1420" y="593"/>
                    <a:pt x="1479" y="825"/>
                  </a:cubicBezTo>
                  <a:cubicBezTo>
                    <a:pt x="1490" y="839"/>
                    <a:pt x="1479" y="861"/>
                    <a:pt x="1479" y="884"/>
                  </a:cubicBezTo>
                  <a:lnTo>
                    <a:pt x="1456" y="884"/>
                  </a:lnTo>
                  <a:cubicBezTo>
                    <a:pt x="1456" y="872"/>
                    <a:pt x="1443" y="861"/>
                    <a:pt x="1431" y="839"/>
                  </a:cubicBezTo>
                  <a:cubicBezTo>
                    <a:pt x="1420" y="780"/>
                    <a:pt x="1409" y="733"/>
                    <a:pt x="1398" y="674"/>
                  </a:cubicBezTo>
                  <a:cubicBezTo>
                    <a:pt x="1350" y="512"/>
                    <a:pt x="1303" y="350"/>
                    <a:pt x="1258" y="174"/>
                  </a:cubicBezTo>
                  <a:cubicBezTo>
                    <a:pt x="1247" y="163"/>
                    <a:pt x="1222" y="126"/>
                    <a:pt x="1199" y="126"/>
                  </a:cubicBezTo>
                  <a:cubicBezTo>
                    <a:pt x="1163" y="126"/>
                    <a:pt x="1163" y="163"/>
                    <a:pt x="1163" y="196"/>
                  </a:cubicBezTo>
                  <a:cubicBezTo>
                    <a:pt x="1188" y="490"/>
                    <a:pt x="1199" y="780"/>
                    <a:pt x="1211" y="1071"/>
                  </a:cubicBezTo>
                  <a:cubicBezTo>
                    <a:pt x="1211" y="1152"/>
                    <a:pt x="1199" y="1233"/>
                    <a:pt x="1199" y="1314"/>
                  </a:cubicBezTo>
                  <a:cubicBezTo>
                    <a:pt x="1222" y="1303"/>
                    <a:pt x="1258" y="1291"/>
                    <a:pt x="1292" y="1280"/>
                  </a:cubicBezTo>
                  <a:cubicBezTo>
                    <a:pt x="1298" y="1279"/>
                    <a:pt x="1304" y="1278"/>
                    <a:pt x="1311" y="1278"/>
                  </a:cubicBezTo>
                  <a:cubicBezTo>
                    <a:pt x="1354" y="1278"/>
                    <a:pt x="1402" y="1309"/>
                    <a:pt x="1431" y="1350"/>
                  </a:cubicBezTo>
                  <a:cubicBezTo>
                    <a:pt x="1456" y="1398"/>
                    <a:pt x="1443" y="1431"/>
                    <a:pt x="1409" y="1467"/>
                  </a:cubicBezTo>
                  <a:cubicBezTo>
                    <a:pt x="1387" y="1490"/>
                    <a:pt x="1350" y="1523"/>
                    <a:pt x="1328" y="1548"/>
                  </a:cubicBezTo>
                  <a:cubicBezTo>
                    <a:pt x="1292" y="1593"/>
                    <a:pt x="1292" y="1641"/>
                    <a:pt x="1317" y="1688"/>
                  </a:cubicBezTo>
                  <a:cubicBezTo>
                    <a:pt x="1328" y="1699"/>
                    <a:pt x="1361" y="1722"/>
                    <a:pt x="1398" y="1722"/>
                  </a:cubicBezTo>
                  <a:cubicBezTo>
                    <a:pt x="1456" y="1747"/>
                    <a:pt x="1512" y="1747"/>
                    <a:pt x="1571" y="1758"/>
                  </a:cubicBezTo>
                  <a:cubicBezTo>
                    <a:pt x="1582" y="1758"/>
                    <a:pt x="1596" y="1780"/>
                    <a:pt x="1619" y="1791"/>
                  </a:cubicBezTo>
                  <a:cubicBezTo>
                    <a:pt x="1596" y="1791"/>
                    <a:pt x="1582" y="1803"/>
                    <a:pt x="1571" y="1803"/>
                  </a:cubicBezTo>
                  <a:cubicBezTo>
                    <a:pt x="1512" y="1803"/>
                    <a:pt x="1456" y="1791"/>
                    <a:pt x="1398" y="1780"/>
                  </a:cubicBezTo>
                  <a:cubicBezTo>
                    <a:pt x="1303" y="1769"/>
                    <a:pt x="1269" y="1747"/>
                    <a:pt x="1258" y="1652"/>
                  </a:cubicBezTo>
                  <a:cubicBezTo>
                    <a:pt x="1247" y="1593"/>
                    <a:pt x="1258" y="1548"/>
                    <a:pt x="1292" y="1512"/>
                  </a:cubicBezTo>
                  <a:cubicBezTo>
                    <a:pt x="1317" y="1490"/>
                    <a:pt x="1339" y="1467"/>
                    <a:pt x="1361" y="1442"/>
                  </a:cubicBezTo>
                  <a:cubicBezTo>
                    <a:pt x="1373" y="1420"/>
                    <a:pt x="1387" y="1384"/>
                    <a:pt x="1387" y="1384"/>
                  </a:cubicBezTo>
                  <a:cubicBezTo>
                    <a:pt x="1367" y="1358"/>
                    <a:pt x="1350" y="1331"/>
                    <a:pt x="1316" y="1331"/>
                  </a:cubicBezTo>
                  <a:cubicBezTo>
                    <a:pt x="1306" y="1331"/>
                    <a:pt x="1294" y="1333"/>
                    <a:pt x="1280" y="1339"/>
                  </a:cubicBezTo>
                  <a:cubicBezTo>
                    <a:pt x="1222" y="1361"/>
                    <a:pt x="1152" y="1398"/>
                    <a:pt x="1093" y="1431"/>
                  </a:cubicBezTo>
                  <a:cubicBezTo>
                    <a:pt x="968" y="1501"/>
                    <a:pt x="968" y="1501"/>
                    <a:pt x="990" y="1629"/>
                  </a:cubicBezTo>
                  <a:cubicBezTo>
                    <a:pt x="1012" y="1733"/>
                    <a:pt x="1037" y="1828"/>
                    <a:pt x="1071" y="1920"/>
                  </a:cubicBezTo>
                  <a:cubicBezTo>
                    <a:pt x="1118" y="1990"/>
                    <a:pt x="1188" y="2049"/>
                    <a:pt x="1233" y="2118"/>
                  </a:cubicBezTo>
                  <a:cubicBezTo>
                    <a:pt x="1247" y="2130"/>
                    <a:pt x="1258" y="2152"/>
                    <a:pt x="1258" y="2166"/>
                  </a:cubicBezTo>
                  <a:cubicBezTo>
                    <a:pt x="1233" y="2166"/>
                    <a:pt x="1211" y="2166"/>
                    <a:pt x="1199" y="2152"/>
                  </a:cubicBezTo>
                  <a:cubicBezTo>
                    <a:pt x="1163" y="2118"/>
                    <a:pt x="1141" y="2082"/>
                    <a:pt x="1118" y="2049"/>
                  </a:cubicBezTo>
                  <a:cubicBezTo>
                    <a:pt x="1099" y="2040"/>
                    <a:pt x="1073" y="2022"/>
                    <a:pt x="1053" y="2022"/>
                  </a:cubicBezTo>
                  <a:cubicBezTo>
                    <a:pt x="1047" y="2022"/>
                    <a:pt x="1042" y="2023"/>
                    <a:pt x="1037" y="2026"/>
                  </a:cubicBezTo>
                  <a:cubicBezTo>
                    <a:pt x="942" y="2037"/>
                    <a:pt x="839" y="2060"/>
                    <a:pt x="744" y="2082"/>
                  </a:cubicBezTo>
                  <a:cubicBezTo>
                    <a:pt x="733" y="2082"/>
                    <a:pt x="711" y="2096"/>
                    <a:pt x="711" y="2107"/>
                  </a:cubicBezTo>
                  <a:cubicBezTo>
                    <a:pt x="582" y="2269"/>
                    <a:pt x="465" y="2445"/>
                    <a:pt x="350" y="2607"/>
                  </a:cubicBezTo>
                  <a:cubicBezTo>
                    <a:pt x="211" y="2817"/>
                    <a:pt x="104" y="3037"/>
                    <a:pt x="35" y="3269"/>
                  </a:cubicBezTo>
                  <a:cubicBezTo>
                    <a:pt x="1" y="3364"/>
                    <a:pt x="23" y="3434"/>
                    <a:pt x="82" y="3504"/>
                  </a:cubicBezTo>
                  <a:cubicBezTo>
                    <a:pt x="116" y="3493"/>
                    <a:pt x="141" y="3479"/>
                    <a:pt x="174" y="3468"/>
                  </a:cubicBezTo>
                  <a:cubicBezTo>
                    <a:pt x="420" y="3328"/>
                    <a:pt x="674" y="3199"/>
                    <a:pt x="920" y="3060"/>
                  </a:cubicBezTo>
                  <a:cubicBezTo>
                    <a:pt x="1339" y="2828"/>
                    <a:pt x="1711" y="2537"/>
                    <a:pt x="2085" y="2236"/>
                  </a:cubicBezTo>
                  <a:cubicBezTo>
                    <a:pt x="2107" y="2211"/>
                    <a:pt x="2141" y="2166"/>
                    <a:pt x="2141" y="2130"/>
                  </a:cubicBezTo>
                  <a:cubicBezTo>
                    <a:pt x="2166" y="1990"/>
                    <a:pt x="2188" y="1850"/>
                    <a:pt x="2211" y="1710"/>
                  </a:cubicBezTo>
                  <a:cubicBezTo>
                    <a:pt x="2225" y="1607"/>
                    <a:pt x="2211" y="1512"/>
                    <a:pt x="2225" y="1409"/>
                  </a:cubicBezTo>
                  <a:cubicBezTo>
                    <a:pt x="2236" y="1328"/>
                    <a:pt x="2236" y="1258"/>
                    <a:pt x="2200" y="1174"/>
                  </a:cubicBezTo>
                  <a:cubicBezTo>
                    <a:pt x="2166" y="1082"/>
                    <a:pt x="2141" y="1001"/>
                    <a:pt x="2119" y="909"/>
                  </a:cubicBezTo>
                  <a:cubicBezTo>
                    <a:pt x="2085" y="803"/>
                    <a:pt x="2071" y="710"/>
                    <a:pt x="2060" y="604"/>
                  </a:cubicBezTo>
                  <a:cubicBezTo>
                    <a:pt x="2049" y="571"/>
                    <a:pt x="2049" y="523"/>
                    <a:pt x="2049" y="476"/>
                  </a:cubicBezTo>
                  <a:cubicBezTo>
                    <a:pt x="2038" y="442"/>
                    <a:pt x="2026" y="431"/>
                    <a:pt x="1990" y="431"/>
                  </a:cubicBezTo>
                  <a:cubicBezTo>
                    <a:pt x="1945" y="431"/>
                    <a:pt x="1945" y="453"/>
                    <a:pt x="1945" y="490"/>
                  </a:cubicBezTo>
                  <a:lnTo>
                    <a:pt x="1945" y="814"/>
                  </a:lnTo>
                  <a:lnTo>
                    <a:pt x="1945" y="850"/>
                  </a:lnTo>
                  <a:cubicBezTo>
                    <a:pt x="1945" y="861"/>
                    <a:pt x="1957" y="872"/>
                    <a:pt x="1957" y="895"/>
                  </a:cubicBezTo>
                  <a:cubicBezTo>
                    <a:pt x="1951" y="889"/>
                    <a:pt x="1942" y="889"/>
                    <a:pt x="1933" y="889"/>
                  </a:cubicBezTo>
                  <a:cubicBezTo>
                    <a:pt x="1924" y="889"/>
                    <a:pt x="1915" y="889"/>
                    <a:pt x="1909" y="884"/>
                  </a:cubicBezTo>
                  <a:cubicBezTo>
                    <a:pt x="1850" y="861"/>
                    <a:pt x="1839" y="803"/>
                    <a:pt x="1817" y="744"/>
                  </a:cubicBezTo>
                  <a:cubicBezTo>
                    <a:pt x="1758" y="559"/>
                    <a:pt x="1700" y="372"/>
                    <a:pt x="1641" y="174"/>
                  </a:cubicBezTo>
                  <a:cubicBezTo>
                    <a:pt x="1619" y="104"/>
                    <a:pt x="1596" y="104"/>
                    <a:pt x="1512" y="104"/>
                  </a:cubicBezTo>
                  <a:lnTo>
                    <a:pt x="1512" y="140"/>
                  </a:lnTo>
                  <a:cubicBezTo>
                    <a:pt x="1582" y="336"/>
                    <a:pt x="1652" y="546"/>
                    <a:pt x="1711" y="744"/>
                  </a:cubicBezTo>
                  <a:cubicBezTo>
                    <a:pt x="1722" y="769"/>
                    <a:pt x="1722" y="791"/>
                    <a:pt x="1722" y="814"/>
                  </a:cubicBezTo>
                  <a:cubicBezTo>
                    <a:pt x="1711" y="825"/>
                    <a:pt x="1711" y="825"/>
                    <a:pt x="1700" y="825"/>
                  </a:cubicBezTo>
                  <a:cubicBezTo>
                    <a:pt x="1688" y="803"/>
                    <a:pt x="1677" y="791"/>
                    <a:pt x="1677" y="769"/>
                  </a:cubicBezTo>
                  <a:cubicBezTo>
                    <a:pt x="1630" y="641"/>
                    <a:pt x="1582" y="501"/>
                    <a:pt x="1537" y="372"/>
                  </a:cubicBezTo>
                  <a:cubicBezTo>
                    <a:pt x="1501" y="255"/>
                    <a:pt x="1468" y="152"/>
                    <a:pt x="1420" y="34"/>
                  </a:cubicBezTo>
                  <a:cubicBezTo>
                    <a:pt x="1409" y="23"/>
                    <a:pt x="1373" y="1"/>
                    <a:pt x="1350" y="1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68"/>
            <p:cNvSpPr/>
            <p:nvPr/>
          </p:nvSpPr>
          <p:spPr>
            <a:xfrm>
              <a:off x="4246539" y="3865081"/>
              <a:ext cx="109303" cy="87063"/>
            </a:xfrm>
            <a:custGeom>
              <a:avLst/>
              <a:gdLst/>
              <a:ahLst/>
              <a:cxnLst/>
              <a:rect l="l" t="t" r="r" b="b"/>
              <a:pathLst>
                <a:path w="2305" h="1836" extrusionOk="0">
                  <a:moveTo>
                    <a:pt x="1222" y="1"/>
                  </a:moveTo>
                  <a:cubicBezTo>
                    <a:pt x="1054" y="1"/>
                    <a:pt x="895" y="57"/>
                    <a:pt x="746" y="148"/>
                  </a:cubicBezTo>
                  <a:cubicBezTo>
                    <a:pt x="537" y="274"/>
                    <a:pt x="363" y="450"/>
                    <a:pt x="235" y="659"/>
                  </a:cubicBezTo>
                  <a:cubicBezTo>
                    <a:pt x="59" y="939"/>
                    <a:pt x="0" y="1240"/>
                    <a:pt x="48" y="1567"/>
                  </a:cubicBezTo>
                  <a:cubicBezTo>
                    <a:pt x="59" y="1648"/>
                    <a:pt x="70" y="1740"/>
                    <a:pt x="95" y="1835"/>
                  </a:cubicBezTo>
                  <a:cubicBezTo>
                    <a:pt x="129" y="1810"/>
                    <a:pt x="165" y="1788"/>
                    <a:pt x="199" y="1766"/>
                  </a:cubicBezTo>
                  <a:cubicBezTo>
                    <a:pt x="224" y="1754"/>
                    <a:pt x="235" y="1740"/>
                    <a:pt x="235" y="1707"/>
                  </a:cubicBezTo>
                  <a:cubicBezTo>
                    <a:pt x="235" y="1615"/>
                    <a:pt x="235" y="1531"/>
                    <a:pt x="257" y="1439"/>
                  </a:cubicBezTo>
                  <a:cubicBezTo>
                    <a:pt x="267" y="1356"/>
                    <a:pt x="381" y="1262"/>
                    <a:pt x="481" y="1262"/>
                  </a:cubicBezTo>
                  <a:cubicBezTo>
                    <a:pt x="492" y="1262"/>
                    <a:pt x="503" y="1263"/>
                    <a:pt x="514" y="1266"/>
                  </a:cubicBezTo>
                  <a:cubicBezTo>
                    <a:pt x="537" y="1266"/>
                    <a:pt x="559" y="1288"/>
                    <a:pt x="584" y="1310"/>
                  </a:cubicBezTo>
                  <a:cubicBezTo>
                    <a:pt x="606" y="1335"/>
                    <a:pt x="618" y="1369"/>
                    <a:pt x="629" y="1391"/>
                  </a:cubicBezTo>
                  <a:cubicBezTo>
                    <a:pt x="816" y="1321"/>
                    <a:pt x="1003" y="1252"/>
                    <a:pt x="1176" y="1182"/>
                  </a:cubicBezTo>
                  <a:cubicBezTo>
                    <a:pt x="1188" y="1171"/>
                    <a:pt x="1201" y="1148"/>
                    <a:pt x="1201" y="1126"/>
                  </a:cubicBezTo>
                  <a:cubicBezTo>
                    <a:pt x="1188" y="1031"/>
                    <a:pt x="1165" y="950"/>
                    <a:pt x="1154" y="858"/>
                  </a:cubicBezTo>
                  <a:cubicBezTo>
                    <a:pt x="1143" y="777"/>
                    <a:pt x="1154" y="777"/>
                    <a:pt x="1235" y="777"/>
                  </a:cubicBezTo>
                  <a:cubicBezTo>
                    <a:pt x="1257" y="777"/>
                    <a:pt x="1294" y="788"/>
                    <a:pt x="1327" y="788"/>
                  </a:cubicBezTo>
                  <a:cubicBezTo>
                    <a:pt x="1654" y="799"/>
                    <a:pt x="1981" y="810"/>
                    <a:pt x="2305" y="821"/>
                  </a:cubicBezTo>
                  <a:lnTo>
                    <a:pt x="2305" y="810"/>
                  </a:lnTo>
                  <a:cubicBezTo>
                    <a:pt x="2305" y="799"/>
                    <a:pt x="2305" y="788"/>
                    <a:pt x="2294" y="788"/>
                  </a:cubicBezTo>
                  <a:cubicBezTo>
                    <a:pt x="2249" y="567"/>
                    <a:pt x="2132" y="402"/>
                    <a:pt x="1970" y="263"/>
                  </a:cubicBezTo>
                  <a:cubicBezTo>
                    <a:pt x="1805" y="148"/>
                    <a:pt x="1621" y="89"/>
                    <a:pt x="1433" y="31"/>
                  </a:cubicBezTo>
                  <a:cubicBezTo>
                    <a:pt x="1362" y="10"/>
                    <a:pt x="1291" y="1"/>
                    <a:pt x="122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68"/>
            <p:cNvSpPr/>
            <p:nvPr/>
          </p:nvSpPr>
          <p:spPr>
            <a:xfrm>
              <a:off x="4524178" y="4463842"/>
              <a:ext cx="127086" cy="75540"/>
            </a:xfrm>
            <a:custGeom>
              <a:avLst/>
              <a:gdLst/>
              <a:ahLst/>
              <a:cxnLst/>
              <a:rect l="l" t="t" r="r" b="b"/>
              <a:pathLst>
                <a:path w="2680" h="1593" extrusionOk="0">
                  <a:moveTo>
                    <a:pt x="323" y="1"/>
                  </a:moveTo>
                  <a:cubicBezTo>
                    <a:pt x="296" y="1"/>
                    <a:pt x="267" y="12"/>
                    <a:pt x="235" y="34"/>
                  </a:cubicBezTo>
                  <a:cubicBezTo>
                    <a:pt x="118" y="93"/>
                    <a:pt x="71" y="207"/>
                    <a:pt x="26" y="313"/>
                  </a:cubicBezTo>
                  <a:cubicBezTo>
                    <a:pt x="1" y="347"/>
                    <a:pt x="12" y="372"/>
                    <a:pt x="37" y="394"/>
                  </a:cubicBezTo>
                  <a:cubicBezTo>
                    <a:pt x="118" y="475"/>
                    <a:pt x="188" y="556"/>
                    <a:pt x="269" y="637"/>
                  </a:cubicBezTo>
                  <a:cubicBezTo>
                    <a:pt x="316" y="685"/>
                    <a:pt x="386" y="732"/>
                    <a:pt x="445" y="766"/>
                  </a:cubicBezTo>
                  <a:cubicBezTo>
                    <a:pt x="735" y="872"/>
                    <a:pt x="1026" y="964"/>
                    <a:pt x="1305" y="1070"/>
                  </a:cubicBezTo>
                  <a:cubicBezTo>
                    <a:pt x="1375" y="1093"/>
                    <a:pt x="1445" y="1115"/>
                    <a:pt x="1515" y="1151"/>
                  </a:cubicBezTo>
                  <a:cubicBezTo>
                    <a:pt x="1758" y="1266"/>
                    <a:pt x="1993" y="1383"/>
                    <a:pt x="2224" y="1489"/>
                  </a:cubicBezTo>
                  <a:cubicBezTo>
                    <a:pt x="2294" y="1523"/>
                    <a:pt x="2364" y="1545"/>
                    <a:pt x="2423" y="1570"/>
                  </a:cubicBezTo>
                  <a:cubicBezTo>
                    <a:pt x="2445" y="1582"/>
                    <a:pt x="2481" y="1582"/>
                    <a:pt x="2515" y="1593"/>
                  </a:cubicBezTo>
                  <a:cubicBezTo>
                    <a:pt x="2563" y="1570"/>
                    <a:pt x="2621" y="1545"/>
                    <a:pt x="2680" y="1512"/>
                  </a:cubicBezTo>
                  <a:lnTo>
                    <a:pt x="2680" y="1475"/>
                  </a:lnTo>
                  <a:cubicBezTo>
                    <a:pt x="2655" y="1394"/>
                    <a:pt x="2632" y="1313"/>
                    <a:pt x="2596" y="1244"/>
                  </a:cubicBezTo>
                  <a:cubicBezTo>
                    <a:pt x="2540" y="1126"/>
                    <a:pt x="2481" y="1012"/>
                    <a:pt x="2412" y="894"/>
                  </a:cubicBezTo>
                  <a:cubicBezTo>
                    <a:pt x="2342" y="777"/>
                    <a:pt x="2272" y="662"/>
                    <a:pt x="2202" y="545"/>
                  </a:cubicBezTo>
                  <a:cubicBezTo>
                    <a:pt x="2174" y="509"/>
                    <a:pt x="2148" y="494"/>
                    <a:pt x="2111" y="494"/>
                  </a:cubicBezTo>
                  <a:cubicBezTo>
                    <a:pt x="2100" y="494"/>
                    <a:pt x="2087" y="495"/>
                    <a:pt x="2074" y="498"/>
                  </a:cubicBezTo>
                  <a:cubicBezTo>
                    <a:pt x="2009" y="510"/>
                    <a:pt x="1948" y="519"/>
                    <a:pt x="1887" y="519"/>
                  </a:cubicBezTo>
                  <a:cubicBezTo>
                    <a:pt x="1826" y="519"/>
                    <a:pt x="1765" y="510"/>
                    <a:pt x="1702" y="486"/>
                  </a:cubicBezTo>
                  <a:cubicBezTo>
                    <a:pt x="1607" y="453"/>
                    <a:pt x="1504" y="428"/>
                    <a:pt x="1409" y="405"/>
                  </a:cubicBezTo>
                  <a:cubicBezTo>
                    <a:pt x="1213" y="372"/>
                    <a:pt x="1004" y="347"/>
                    <a:pt x="805" y="324"/>
                  </a:cubicBezTo>
                  <a:cubicBezTo>
                    <a:pt x="688" y="302"/>
                    <a:pt x="585" y="277"/>
                    <a:pt x="515" y="174"/>
                  </a:cubicBezTo>
                  <a:cubicBezTo>
                    <a:pt x="490" y="137"/>
                    <a:pt x="456" y="93"/>
                    <a:pt x="420" y="56"/>
                  </a:cubicBezTo>
                  <a:cubicBezTo>
                    <a:pt x="388" y="18"/>
                    <a:pt x="356" y="1"/>
                    <a:pt x="32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68"/>
            <p:cNvSpPr/>
            <p:nvPr/>
          </p:nvSpPr>
          <p:spPr>
            <a:xfrm>
              <a:off x="4544046" y="4443310"/>
              <a:ext cx="87348" cy="42583"/>
            </a:xfrm>
            <a:custGeom>
              <a:avLst/>
              <a:gdLst/>
              <a:ahLst/>
              <a:cxnLst/>
              <a:rect l="l" t="t" r="r" b="b"/>
              <a:pathLst>
                <a:path w="1842" h="898" extrusionOk="0">
                  <a:moveTo>
                    <a:pt x="886" y="0"/>
                  </a:moveTo>
                  <a:cubicBezTo>
                    <a:pt x="747" y="59"/>
                    <a:pt x="607" y="106"/>
                    <a:pt x="478" y="162"/>
                  </a:cubicBezTo>
                  <a:cubicBezTo>
                    <a:pt x="316" y="246"/>
                    <a:pt x="166" y="327"/>
                    <a:pt x="1" y="408"/>
                  </a:cubicBezTo>
                  <a:cubicBezTo>
                    <a:pt x="59" y="467"/>
                    <a:pt x="107" y="526"/>
                    <a:pt x="140" y="581"/>
                  </a:cubicBezTo>
                  <a:cubicBezTo>
                    <a:pt x="199" y="651"/>
                    <a:pt x="280" y="688"/>
                    <a:pt x="361" y="688"/>
                  </a:cubicBezTo>
                  <a:cubicBezTo>
                    <a:pt x="654" y="710"/>
                    <a:pt x="934" y="757"/>
                    <a:pt x="1213" y="838"/>
                  </a:cubicBezTo>
                  <a:cubicBezTo>
                    <a:pt x="1294" y="875"/>
                    <a:pt x="1386" y="897"/>
                    <a:pt x="1479" y="897"/>
                  </a:cubicBezTo>
                  <a:cubicBezTo>
                    <a:pt x="1596" y="897"/>
                    <a:pt x="1713" y="875"/>
                    <a:pt x="1842" y="861"/>
                  </a:cubicBezTo>
                  <a:cubicBezTo>
                    <a:pt x="1828" y="850"/>
                    <a:pt x="1828" y="838"/>
                    <a:pt x="1817" y="838"/>
                  </a:cubicBezTo>
                  <a:cubicBezTo>
                    <a:pt x="1526" y="559"/>
                    <a:pt x="1236" y="280"/>
                    <a:pt x="934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68"/>
            <p:cNvSpPr/>
            <p:nvPr/>
          </p:nvSpPr>
          <p:spPr>
            <a:xfrm>
              <a:off x="4258726" y="4005631"/>
              <a:ext cx="73406" cy="51972"/>
            </a:xfrm>
            <a:custGeom>
              <a:avLst/>
              <a:gdLst/>
              <a:ahLst/>
              <a:cxnLst/>
              <a:rect l="l" t="t" r="r" b="b"/>
              <a:pathLst>
                <a:path w="1548" h="1096" extrusionOk="0">
                  <a:moveTo>
                    <a:pt x="1037" y="0"/>
                  </a:moveTo>
                  <a:cubicBezTo>
                    <a:pt x="1000" y="70"/>
                    <a:pt x="989" y="151"/>
                    <a:pt x="944" y="198"/>
                  </a:cubicBezTo>
                  <a:cubicBezTo>
                    <a:pt x="816" y="338"/>
                    <a:pt x="676" y="478"/>
                    <a:pt x="537" y="617"/>
                  </a:cubicBezTo>
                  <a:cubicBezTo>
                    <a:pt x="397" y="746"/>
                    <a:pt x="257" y="872"/>
                    <a:pt x="106" y="1000"/>
                  </a:cubicBezTo>
                  <a:cubicBezTo>
                    <a:pt x="70" y="1025"/>
                    <a:pt x="48" y="1059"/>
                    <a:pt x="0" y="1095"/>
                  </a:cubicBezTo>
                  <a:lnTo>
                    <a:pt x="37" y="1095"/>
                  </a:lnTo>
                  <a:cubicBezTo>
                    <a:pt x="302" y="1081"/>
                    <a:pt x="570" y="1070"/>
                    <a:pt x="838" y="1059"/>
                  </a:cubicBezTo>
                  <a:cubicBezTo>
                    <a:pt x="908" y="1048"/>
                    <a:pt x="978" y="1037"/>
                    <a:pt x="1025" y="978"/>
                  </a:cubicBezTo>
                  <a:cubicBezTo>
                    <a:pt x="1037" y="967"/>
                    <a:pt x="1059" y="956"/>
                    <a:pt x="1084" y="942"/>
                  </a:cubicBezTo>
                  <a:cubicBezTo>
                    <a:pt x="1235" y="919"/>
                    <a:pt x="1305" y="802"/>
                    <a:pt x="1350" y="676"/>
                  </a:cubicBezTo>
                  <a:cubicBezTo>
                    <a:pt x="1397" y="581"/>
                    <a:pt x="1433" y="478"/>
                    <a:pt x="1503" y="383"/>
                  </a:cubicBezTo>
                  <a:cubicBezTo>
                    <a:pt x="1514" y="360"/>
                    <a:pt x="1537" y="338"/>
                    <a:pt x="1548" y="302"/>
                  </a:cubicBezTo>
                  <a:cubicBezTo>
                    <a:pt x="1548" y="291"/>
                    <a:pt x="1548" y="268"/>
                    <a:pt x="1537" y="257"/>
                  </a:cubicBezTo>
                  <a:cubicBezTo>
                    <a:pt x="1503" y="210"/>
                    <a:pt x="1456" y="162"/>
                    <a:pt x="1408" y="129"/>
                  </a:cubicBezTo>
                  <a:cubicBezTo>
                    <a:pt x="1408" y="117"/>
                    <a:pt x="1386" y="117"/>
                    <a:pt x="1375" y="117"/>
                  </a:cubicBezTo>
                  <a:cubicBezTo>
                    <a:pt x="1365" y="119"/>
                    <a:pt x="1355" y="120"/>
                    <a:pt x="1345" y="120"/>
                  </a:cubicBezTo>
                  <a:cubicBezTo>
                    <a:pt x="1296" y="120"/>
                    <a:pt x="1247" y="100"/>
                    <a:pt x="1199" y="81"/>
                  </a:cubicBezTo>
                  <a:cubicBezTo>
                    <a:pt x="1140" y="48"/>
                    <a:pt x="1084" y="22"/>
                    <a:pt x="1037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68"/>
            <p:cNvSpPr/>
            <p:nvPr/>
          </p:nvSpPr>
          <p:spPr>
            <a:xfrm>
              <a:off x="4492265" y="4356153"/>
              <a:ext cx="57947" cy="64539"/>
            </a:xfrm>
            <a:custGeom>
              <a:avLst/>
              <a:gdLst/>
              <a:ahLst/>
              <a:cxnLst/>
              <a:rect l="l" t="t" r="r" b="b"/>
              <a:pathLst>
                <a:path w="1222" h="1361" extrusionOk="0">
                  <a:moveTo>
                    <a:pt x="839" y="0"/>
                  </a:moveTo>
                  <a:cubicBezTo>
                    <a:pt x="813" y="11"/>
                    <a:pt x="813" y="22"/>
                    <a:pt x="802" y="34"/>
                  </a:cubicBezTo>
                  <a:cubicBezTo>
                    <a:pt x="663" y="210"/>
                    <a:pt x="523" y="383"/>
                    <a:pt x="383" y="570"/>
                  </a:cubicBezTo>
                  <a:cubicBezTo>
                    <a:pt x="255" y="757"/>
                    <a:pt x="126" y="942"/>
                    <a:pt x="45" y="1162"/>
                  </a:cubicBezTo>
                  <a:cubicBezTo>
                    <a:pt x="0" y="1268"/>
                    <a:pt x="0" y="1268"/>
                    <a:pt x="93" y="1338"/>
                  </a:cubicBezTo>
                  <a:cubicBezTo>
                    <a:pt x="104" y="1349"/>
                    <a:pt x="115" y="1349"/>
                    <a:pt x="126" y="1361"/>
                  </a:cubicBezTo>
                  <a:lnTo>
                    <a:pt x="126" y="1349"/>
                  </a:lnTo>
                  <a:cubicBezTo>
                    <a:pt x="280" y="1291"/>
                    <a:pt x="442" y="1246"/>
                    <a:pt x="593" y="1199"/>
                  </a:cubicBezTo>
                  <a:cubicBezTo>
                    <a:pt x="615" y="1187"/>
                    <a:pt x="640" y="1176"/>
                    <a:pt x="651" y="1162"/>
                  </a:cubicBezTo>
                  <a:cubicBezTo>
                    <a:pt x="769" y="1059"/>
                    <a:pt x="883" y="942"/>
                    <a:pt x="1001" y="838"/>
                  </a:cubicBezTo>
                  <a:cubicBezTo>
                    <a:pt x="1070" y="780"/>
                    <a:pt x="1151" y="721"/>
                    <a:pt x="1221" y="662"/>
                  </a:cubicBezTo>
                  <a:cubicBezTo>
                    <a:pt x="1093" y="442"/>
                    <a:pt x="964" y="221"/>
                    <a:pt x="839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68"/>
            <p:cNvSpPr/>
            <p:nvPr/>
          </p:nvSpPr>
          <p:spPr>
            <a:xfrm>
              <a:off x="4273663" y="4472045"/>
              <a:ext cx="38078" cy="53822"/>
            </a:xfrm>
            <a:custGeom>
              <a:avLst/>
              <a:gdLst/>
              <a:ahLst/>
              <a:cxnLst/>
              <a:rect l="l" t="t" r="r" b="b"/>
              <a:pathLst>
                <a:path w="803" h="1135" extrusionOk="0">
                  <a:moveTo>
                    <a:pt x="641" y="1"/>
                  </a:moveTo>
                  <a:cubicBezTo>
                    <a:pt x="604" y="45"/>
                    <a:pt x="571" y="104"/>
                    <a:pt x="546" y="163"/>
                  </a:cubicBezTo>
                  <a:cubicBezTo>
                    <a:pt x="490" y="269"/>
                    <a:pt x="406" y="339"/>
                    <a:pt x="303" y="361"/>
                  </a:cubicBezTo>
                  <a:cubicBezTo>
                    <a:pt x="233" y="383"/>
                    <a:pt x="174" y="408"/>
                    <a:pt x="104" y="431"/>
                  </a:cubicBezTo>
                  <a:cubicBezTo>
                    <a:pt x="71" y="442"/>
                    <a:pt x="57" y="453"/>
                    <a:pt x="57" y="489"/>
                  </a:cubicBezTo>
                  <a:cubicBezTo>
                    <a:pt x="57" y="651"/>
                    <a:pt x="71" y="827"/>
                    <a:pt x="12" y="990"/>
                  </a:cubicBezTo>
                  <a:cubicBezTo>
                    <a:pt x="1" y="1037"/>
                    <a:pt x="12" y="1082"/>
                    <a:pt x="12" y="1129"/>
                  </a:cubicBezTo>
                  <a:cubicBezTo>
                    <a:pt x="20" y="1129"/>
                    <a:pt x="27" y="1134"/>
                    <a:pt x="31" y="1134"/>
                  </a:cubicBezTo>
                  <a:cubicBezTo>
                    <a:pt x="33" y="1134"/>
                    <a:pt x="34" y="1133"/>
                    <a:pt x="34" y="1129"/>
                  </a:cubicBezTo>
                  <a:cubicBezTo>
                    <a:pt x="222" y="1059"/>
                    <a:pt x="420" y="990"/>
                    <a:pt x="604" y="908"/>
                  </a:cubicBezTo>
                  <a:cubicBezTo>
                    <a:pt x="674" y="872"/>
                    <a:pt x="722" y="814"/>
                    <a:pt x="722" y="721"/>
                  </a:cubicBezTo>
                  <a:cubicBezTo>
                    <a:pt x="722" y="699"/>
                    <a:pt x="722" y="674"/>
                    <a:pt x="733" y="663"/>
                  </a:cubicBezTo>
                  <a:cubicBezTo>
                    <a:pt x="733" y="548"/>
                    <a:pt x="733" y="442"/>
                    <a:pt x="769" y="339"/>
                  </a:cubicBezTo>
                  <a:cubicBezTo>
                    <a:pt x="803" y="199"/>
                    <a:pt x="769" y="82"/>
                    <a:pt x="64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68"/>
            <p:cNvSpPr/>
            <p:nvPr/>
          </p:nvSpPr>
          <p:spPr>
            <a:xfrm>
              <a:off x="4510426" y="4418130"/>
              <a:ext cx="61883" cy="36229"/>
            </a:xfrm>
            <a:custGeom>
              <a:avLst/>
              <a:gdLst/>
              <a:ahLst/>
              <a:cxnLst/>
              <a:rect l="l" t="t" r="r" b="b"/>
              <a:pathLst>
                <a:path w="1305" h="764" extrusionOk="0">
                  <a:moveTo>
                    <a:pt x="1150" y="0"/>
                  </a:moveTo>
                  <a:cubicBezTo>
                    <a:pt x="1129" y="0"/>
                    <a:pt x="1107" y="3"/>
                    <a:pt x="1084" y="9"/>
                  </a:cubicBezTo>
                  <a:lnTo>
                    <a:pt x="1059" y="9"/>
                  </a:lnTo>
                  <a:cubicBezTo>
                    <a:pt x="838" y="54"/>
                    <a:pt x="618" y="90"/>
                    <a:pt x="386" y="123"/>
                  </a:cubicBezTo>
                  <a:cubicBezTo>
                    <a:pt x="268" y="160"/>
                    <a:pt x="140" y="193"/>
                    <a:pt x="0" y="230"/>
                  </a:cubicBezTo>
                  <a:cubicBezTo>
                    <a:pt x="221" y="380"/>
                    <a:pt x="372" y="579"/>
                    <a:pt x="537" y="763"/>
                  </a:cubicBezTo>
                  <a:cubicBezTo>
                    <a:pt x="581" y="741"/>
                    <a:pt x="629" y="719"/>
                    <a:pt x="651" y="682"/>
                  </a:cubicBezTo>
                  <a:cubicBezTo>
                    <a:pt x="827" y="461"/>
                    <a:pt x="1037" y="299"/>
                    <a:pt x="1268" y="160"/>
                  </a:cubicBezTo>
                  <a:cubicBezTo>
                    <a:pt x="1280" y="149"/>
                    <a:pt x="1305" y="135"/>
                    <a:pt x="1305" y="135"/>
                  </a:cubicBezTo>
                  <a:cubicBezTo>
                    <a:pt x="1277" y="37"/>
                    <a:pt x="1222" y="0"/>
                    <a:pt x="1150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68"/>
            <p:cNvSpPr/>
            <p:nvPr/>
          </p:nvSpPr>
          <p:spPr>
            <a:xfrm>
              <a:off x="4452528" y="4335052"/>
              <a:ext cx="73454" cy="62974"/>
            </a:xfrm>
            <a:custGeom>
              <a:avLst/>
              <a:gdLst/>
              <a:ahLst/>
              <a:cxnLst/>
              <a:rect l="l" t="t" r="r" b="b"/>
              <a:pathLst>
                <a:path w="1549" h="1328" extrusionOk="0">
                  <a:moveTo>
                    <a:pt x="1361" y="1"/>
                  </a:moveTo>
                  <a:cubicBezTo>
                    <a:pt x="1244" y="141"/>
                    <a:pt x="1151" y="280"/>
                    <a:pt x="1034" y="409"/>
                  </a:cubicBezTo>
                  <a:cubicBezTo>
                    <a:pt x="989" y="456"/>
                    <a:pt x="942" y="515"/>
                    <a:pt x="883" y="548"/>
                  </a:cubicBezTo>
                  <a:cubicBezTo>
                    <a:pt x="674" y="688"/>
                    <a:pt x="453" y="828"/>
                    <a:pt x="243" y="968"/>
                  </a:cubicBezTo>
                  <a:cubicBezTo>
                    <a:pt x="185" y="1007"/>
                    <a:pt x="127" y="1055"/>
                    <a:pt x="49" y="1055"/>
                  </a:cubicBezTo>
                  <a:cubicBezTo>
                    <a:pt x="34" y="1055"/>
                    <a:pt x="17" y="1053"/>
                    <a:pt x="0" y="1049"/>
                  </a:cubicBezTo>
                  <a:lnTo>
                    <a:pt x="0" y="1049"/>
                  </a:lnTo>
                  <a:cubicBezTo>
                    <a:pt x="70" y="1166"/>
                    <a:pt x="140" y="1258"/>
                    <a:pt x="232" y="1328"/>
                  </a:cubicBezTo>
                  <a:cubicBezTo>
                    <a:pt x="243" y="1317"/>
                    <a:pt x="243" y="1317"/>
                    <a:pt x="255" y="1317"/>
                  </a:cubicBezTo>
                  <a:cubicBezTo>
                    <a:pt x="442" y="1118"/>
                    <a:pt x="662" y="968"/>
                    <a:pt x="931" y="875"/>
                  </a:cubicBezTo>
                  <a:cubicBezTo>
                    <a:pt x="942" y="875"/>
                    <a:pt x="953" y="864"/>
                    <a:pt x="953" y="853"/>
                  </a:cubicBezTo>
                  <a:cubicBezTo>
                    <a:pt x="1104" y="629"/>
                    <a:pt x="1302" y="467"/>
                    <a:pt x="1501" y="294"/>
                  </a:cubicBezTo>
                  <a:cubicBezTo>
                    <a:pt x="1512" y="280"/>
                    <a:pt x="1523" y="269"/>
                    <a:pt x="1548" y="258"/>
                  </a:cubicBezTo>
                  <a:cubicBezTo>
                    <a:pt x="1489" y="177"/>
                    <a:pt x="1431" y="96"/>
                    <a:pt x="1361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68"/>
            <p:cNvSpPr/>
            <p:nvPr/>
          </p:nvSpPr>
          <p:spPr>
            <a:xfrm>
              <a:off x="4248768" y="4490729"/>
              <a:ext cx="26555" cy="37794"/>
            </a:xfrm>
            <a:custGeom>
              <a:avLst/>
              <a:gdLst/>
              <a:ahLst/>
              <a:cxnLst/>
              <a:rect l="l" t="t" r="r" b="b"/>
              <a:pathLst>
                <a:path w="560" h="797" extrusionOk="0">
                  <a:moveTo>
                    <a:pt x="107" y="0"/>
                  </a:moveTo>
                  <a:cubicBezTo>
                    <a:pt x="37" y="140"/>
                    <a:pt x="12" y="294"/>
                    <a:pt x="1" y="445"/>
                  </a:cubicBezTo>
                  <a:cubicBezTo>
                    <a:pt x="1" y="652"/>
                    <a:pt x="148" y="796"/>
                    <a:pt x="327" y="796"/>
                  </a:cubicBezTo>
                  <a:cubicBezTo>
                    <a:pt x="380" y="796"/>
                    <a:pt x="435" y="784"/>
                    <a:pt x="490" y="758"/>
                  </a:cubicBezTo>
                  <a:cubicBezTo>
                    <a:pt x="467" y="665"/>
                    <a:pt x="501" y="573"/>
                    <a:pt x="512" y="489"/>
                  </a:cubicBezTo>
                  <a:cubicBezTo>
                    <a:pt x="537" y="350"/>
                    <a:pt x="548" y="210"/>
                    <a:pt x="559" y="59"/>
                  </a:cubicBezTo>
                  <a:lnTo>
                    <a:pt x="559" y="59"/>
                  </a:lnTo>
                  <a:cubicBezTo>
                    <a:pt x="512" y="70"/>
                    <a:pt x="501" y="70"/>
                    <a:pt x="478" y="84"/>
                  </a:cubicBezTo>
                  <a:cubicBezTo>
                    <a:pt x="409" y="95"/>
                    <a:pt x="339" y="107"/>
                    <a:pt x="269" y="118"/>
                  </a:cubicBezTo>
                  <a:cubicBezTo>
                    <a:pt x="259" y="120"/>
                    <a:pt x="250" y="121"/>
                    <a:pt x="241" y="121"/>
                  </a:cubicBezTo>
                  <a:cubicBezTo>
                    <a:pt x="195" y="121"/>
                    <a:pt x="157" y="97"/>
                    <a:pt x="129" y="48"/>
                  </a:cubicBezTo>
                  <a:cubicBezTo>
                    <a:pt x="129" y="37"/>
                    <a:pt x="118" y="26"/>
                    <a:pt x="107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68"/>
            <p:cNvSpPr/>
            <p:nvPr/>
          </p:nvSpPr>
          <p:spPr>
            <a:xfrm>
              <a:off x="4484441" y="4349515"/>
              <a:ext cx="46424" cy="65772"/>
            </a:xfrm>
            <a:custGeom>
              <a:avLst/>
              <a:gdLst/>
              <a:ahLst/>
              <a:cxnLst/>
              <a:rect l="l" t="t" r="r" b="b"/>
              <a:pathLst>
                <a:path w="979" h="1387" extrusionOk="0">
                  <a:moveTo>
                    <a:pt x="897" y="0"/>
                  </a:moveTo>
                  <a:cubicBezTo>
                    <a:pt x="897" y="0"/>
                    <a:pt x="886" y="0"/>
                    <a:pt x="886" y="12"/>
                  </a:cubicBezTo>
                  <a:cubicBezTo>
                    <a:pt x="596" y="232"/>
                    <a:pt x="339" y="489"/>
                    <a:pt x="177" y="827"/>
                  </a:cubicBezTo>
                  <a:cubicBezTo>
                    <a:pt x="107" y="967"/>
                    <a:pt x="26" y="1107"/>
                    <a:pt x="12" y="1269"/>
                  </a:cubicBezTo>
                  <a:cubicBezTo>
                    <a:pt x="1" y="1280"/>
                    <a:pt x="12" y="1302"/>
                    <a:pt x="26" y="1316"/>
                  </a:cubicBezTo>
                  <a:cubicBezTo>
                    <a:pt x="48" y="1339"/>
                    <a:pt x="96" y="1361"/>
                    <a:pt x="129" y="1386"/>
                  </a:cubicBezTo>
                  <a:cubicBezTo>
                    <a:pt x="210" y="1107"/>
                    <a:pt x="361" y="883"/>
                    <a:pt x="526" y="651"/>
                  </a:cubicBezTo>
                  <a:cubicBezTo>
                    <a:pt x="654" y="489"/>
                    <a:pt x="780" y="338"/>
                    <a:pt x="909" y="174"/>
                  </a:cubicBezTo>
                  <a:cubicBezTo>
                    <a:pt x="978" y="93"/>
                    <a:pt x="978" y="93"/>
                    <a:pt x="897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68"/>
            <p:cNvSpPr/>
            <p:nvPr/>
          </p:nvSpPr>
          <p:spPr>
            <a:xfrm>
              <a:off x="4144541" y="4077946"/>
              <a:ext cx="41872" cy="53774"/>
            </a:xfrm>
            <a:custGeom>
              <a:avLst/>
              <a:gdLst/>
              <a:ahLst/>
              <a:cxnLst/>
              <a:rect l="l" t="t" r="r" b="b"/>
              <a:pathLst>
                <a:path w="883" h="1134" extrusionOk="0">
                  <a:moveTo>
                    <a:pt x="0" y="0"/>
                  </a:moveTo>
                  <a:cubicBezTo>
                    <a:pt x="0" y="12"/>
                    <a:pt x="11" y="23"/>
                    <a:pt x="11" y="45"/>
                  </a:cubicBezTo>
                  <a:cubicBezTo>
                    <a:pt x="11" y="59"/>
                    <a:pt x="22" y="70"/>
                    <a:pt x="22" y="93"/>
                  </a:cubicBezTo>
                  <a:cubicBezTo>
                    <a:pt x="70" y="350"/>
                    <a:pt x="140" y="604"/>
                    <a:pt x="265" y="827"/>
                  </a:cubicBezTo>
                  <a:cubicBezTo>
                    <a:pt x="302" y="908"/>
                    <a:pt x="349" y="989"/>
                    <a:pt x="383" y="1070"/>
                  </a:cubicBezTo>
                  <a:cubicBezTo>
                    <a:pt x="398" y="1110"/>
                    <a:pt x="420" y="1134"/>
                    <a:pt x="451" y="1134"/>
                  </a:cubicBezTo>
                  <a:cubicBezTo>
                    <a:pt x="465" y="1134"/>
                    <a:pt x="482" y="1129"/>
                    <a:pt x="500" y="1118"/>
                  </a:cubicBezTo>
                  <a:cubicBezTo>
                    <a:pt x="629" y="1048"/>
                    <a:pt x="754" y="967"/>
                    <a:pt x="883" y="897"/>
                  </a:cubicBezTo>
                  <a:cubicBezTo>
                    <a:pt x="861" y="861"/>
                    <a:pt x="838" y="850"/>
                    <a:pt x="813" y="827"/>
                  </a:cubicBezTo>
                  <a:cubicBezTo>
                    <a:pt x="732" y="780"/>
                    <a:pt x="651" y="721"/>
                    <a:pt x="570" y="674"/>
                  </a:cubicBezTo>
                  <a:cubicBezTo>
                    <a:pt x="324" y="523"/>
                    <a:pt x="126" y="338"/>
                    <a:pt x="34" y="59"/>
                  </a:cubicBezTo>
                  <a:cubicBezTo>
                    <a:pt x="22" y="34"/>
                    <a:pt x="11" y="23"/>
                    <a:pt x="11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68"/>
            <p:cNvSpPr/>
            <p:nvPr/>
          </p:nvSpPr>
          <p:spPr>
            <a:xfrm>
              <a:off x="4160426" y="4342354"/>
              <a:ext cx="64159" cy="23236"/>
            </a:xfrm>
            <a:custGeom>
              <a:avLst/>
              <a:gdLst/>
              <a:ahLst/>
              <a:cxnLst/>
              <a:rect l="l" t="t" r="r" b="b"/>
              <a:pathLst>
                <a:path w="1353" h="490" extrusionOk="0">
                  <a:moveTo>
                    <a:pt x="478" y="1"/>
                  </a:moveTo>
                  <a:cubicBezTo>
                    <a:pt x="327" y="45"/>
                    <a:pt x="165" y="93"/>
                    <a:pt x="0" y="140"/>
                  </a:cubicBezTo>
                  <a:cubicBezTo>
                    <a:pt x="140" y="221"/>
                    <a:pt x="269" y="302"/>
                    <a:pt x="386" y="372"/>
                  </a:cubicBezTo>
                  <a:cubicBezTo>
                    <a:pt x="478" y="431"/>
                    <a:pt x="573" y="442"/>
                    <a:pt x="665" y="442"/>
                  </a:cubicBezTo>
                  <a:cubicBezTo>
                    <a:pt x="692" y="443"/>
                    <a:pt x="720" y="444"/>
                    <a:pt x="747" y="444"/>
                  </a:cubicBezTo>
                  <a:cubicBezTo>
                    <a:pt x="836" y="444"/>
                    <a:pt x="925" y="438"/>
                    <a:pt x="1013" y="438"/>
                  </a:cubicBezTo>
                  <a:cubicBezTo>
                    <a:pt x="1128" y="438"/>
                    <a:pt x="1242" y="448"/>
                    <a:pt x="1352" y="489"/>
                  </a:cubicBezTo>
                  <a:cubicBezTo>
                    <a:pt x="1294" y="453"/>
                    <a:pt x="1235" y="420"/>
                    <a:pt x="1165" y="394"/>
                  </a:cubicBezTo>
                  <a:cubicBezTo>
                    <a:pt x="933" y="291"/>
                    <a:pt x="724" y="163"/>
                    <a:pt x="526" y="12"/>
                  </a:cubicBezTo>
                  <a:cubicBezTo>
                    <a:pt x="514" y="1"/>
                    <a:pt x="489" y="1"/>
                    <a:pt x="47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68"/>
            <p:cNvSpPr/>
            <p:nvPr/>
          </p:nvSpPr>
          <p:spPr>
            <a:xfrm>
              <a:off x="4254506" y="4468726"/>
              <a:ext cx="47325" cy="25180"/>
            </a:xfrm>
            <a:custGeom>
              <a:avLst/>
              <a:gdLst/>
              <a:ahLst/>
              <a:cxnLst/>
              <a:rect l="l" t="t" r="r" b="b"/>
              <a:pathLst>
                <a:path w="998" h="531" extrusionOk="0">
                  <a:moveTo>
                    <a:pt x="997" y="1"/>
                  </a:moveTo>
                  <a:lnTo>
                    <a:pt x="997" y="1"/>
                  </a:lnTo>
                  <a:cubicBezTo>
                    <a:pt x="793" y="130"/>
                    <a:pt x="577" y="203"/>
                    <a:pt x="349" y="203"/>
                  </a:cubicBezTo>
                  <a:cubicBezTo>
                    <a:pt x="253" y="203"/>
                    <a:pt x="155" y="190"/>
                    <a:pt x="56" y="163"/>
                  </a:cubicBezTo>
                  <a:cubicBezTo>
                    <a:pt x="42" y="233"/>
                    <a:pt x="31" y="291"/>
                    <a:pt x="19" y="361"/>
                  </a:cubicBezTo>
                  <a:cubicBezTo>
                    <a:pt x="0" y="441"/>
                    <a:pt x="66" y="530"/>
                    <a:pt x="144" y="530"/>
                  </a:cubicBezTo>
                  <a:cubicBezTo>
                    <a:pt x="156" y="530"/>
                    <a:pt x="169" y="528"/>
                    <a:pt x="181" y="523"/>
                  </a:cubicBezTo>
                  <a:cubicBezTo>
                    <a:pt x="369" y="478"/>
                    <a:pt x="556" y="420"/>
                    <a:pt x="754" y="361"/>
                  </a:cubicBezTo>
                  <a:cubicBezTo>
                    <a:pt x="788" y="350"/>
                    <a:pt x="835" y="314"/>
                    <a:pt x="857" y="280"/>
                  </a:cubicBezTo>
                  <a:cubicBezTo>
                    <a:pt x="905" y="221"/>
                    <a:pt x="927" y="163"/>
                    <a:pt x="964" y="93"/>
                  </a:cubicBezTo>
                  <a:cubicBezTo>
                    <a:pt x="986" y="71"/>
                    <a:pt x="986" y="34"/>
                    <a:pt x="997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68"/>
            <p:cNvSpPr/>
            <p:nvPr/>
          </p:nvSpPr>
          <p:spPr>
            <a:xfrm>
              <a:off x="4500468" y="4410590"/>
              <a:ext cx="66815" cy="16455"/>
            </a:xfrm>
            <a:custGeom>
              <a:avLst/>
              <a:gdLst/>
              <a:ahLst/>
              <a:cxnLst/>
              <a:rect l="l" t="t" r="r" b="b"/>
              <a:pathLst>
                <a:path w="1409" h="347" extrusionOk="0">
                  <a:moveTo>
                    <a:pt x="1119" y="0"/>
                  </a:moveTo>
                  <a:cubicBezTo>
                    <a:pt x="1103" y="0"/>
                    <a:pt x="1086" y="1"/>
                    <a:pt x="1071" y="3"/>
                  </a:cubicBezTo>
                  <a:cubicBezTo>
                    <a:pt x="828" y="28"/>
                    <a:pt x="582" y="73"/>
                    <a:pt x="339" y="120"/>
                  </a:cubicBezTo>
                  <a:cubicBezTo>
                    <a:pt x="221" y="143"/>
                    <a:pt x="118" y="201"/>
                    <a:pt x="1" y="238"/>
                  </a:cubicBezTo>
                  <a:lnTo>
                    <a:pt x="1" y="260"/>
                  </a:lnTo>
                  <a:cubicBezTo>
                    <a:pt x="48" y="282"/>
                    <a:pt x="93" y="319"/>
                    <a:pt x="140" y="341"/>
                  </a:cubicBezTo>
                  <a:cubicBezTo>
                    <a:pt x="144" y="345"/>
                    <a:pt x="148" y="346"/>
                    <a:pt x="152" y="346"/>
                  </a:cubicBezTo>
                  <a:cubicBezTo>
                    <a:pt x="159" y="346"/>
                    <a:pt x="167" y="341"/>
                    <a:pt x="177" y="341"/>
                  </a:cubicBezTo>
                  <a:cubicBezTo>
                    <a:pt x="571" y="224"/>
                    <a:pt x="978" y="143"/>
                    <a:pt x="1409" y="98"/>
                  </a:cubicBezTo>
                  <a:cubicBezTo>
                    <a:pt x="1375" y="73"/>
                    <a:pt x="1364" y="39"/>
                    <a:pt x="1339" y="28"/>
                  </a:cubicBezTo>
                  <a:cubicBezTo>
                    <a:pt x="1264" y="17"/>
                    <a:pt x="1189" y="0"/>
                    <a:pt x="111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68"/>
            <p:cNvSpPr/>
            <p:nvPr/>
          </p:nvSpPr>
          <p:spPr>
            <a:xfrm>
              <a:off x="4257114" y="4450991"/>
              <a:ext cx="41398" cy="19063"/>
            </a:xfrm>
            <a:custGeom>
              <a:avLst/>
              <a:gdLst/>
              <a:ahLst/>
              <a:cxnLst/>
              <a:rect l="l" t="t" r="r" b="b"/>
              <a:pathLst>
                <a:path w="873" h="402" extrusionOk="0">
                  <a:moveTo>
                    <a:pt x="12" y="0"/>
                  </a:moveTo>
                  <a:lnTo>
                    <a:pt x="12" y="199"/>
                  </a:lnTo>
                  <a:cubicBezTo>
                    <a:pt x="1" y="257"/>
                    <a:pt x="23" y="280"/>
                    <a:pt x="71" y="316"/>
                  </a:cubicBezTo>
                  <a:cubicBezTo>
                    <a:pt x="151" y="374"/>
                    <a:pt x="261" y="401"/>
                    <a:pt x="374" y="401"/>
                  </a:cubicBezTo>
                  <a:cubicBezTo>
                    <a:pt x="556" y="401"/>
                    <a:pt x="749" y="332"/>
                    <a:pt x="850" y="210"/>
                  </a:cubicBezTo>
                  <a:cubicBezTo>
                    <a:pt x="872" y="188"/>
                    <a:pt x="861" y="154"/>
                    <a:pt x="872" y="129"/>
                  </a:cubicBezTo>
                  <a:lnTo>
                    <a:pt x="872" y="129"/>
                  </a:lnTo>
                  <a:cubicBezTo>
                    <a:pt x="756" y="205"/>
                    <a:pt x="648" y="235"/>
                    <a:pt x="547" y="235"/>
                  </a:cubicBezTo>
                  <a:cubicBezTo>
                    <a:pt x="352" y="235"/>
                    <a:pt x="179" y="123"/>
                    <a:pt x="12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68"/>
            <p:cNvSpPr/>
            <p:nvPr/>
          </p:nvSpPr>
          <p:spPr>
            <a:xfrm>
              <a:off x="4510426" y="4092788"/>
              <a:ext cx="33147" cy="25702"/>
            </a:xfrm>
            <a:custGeom>
              <a:avLst/>
              <a:gdLst/>
              <a:ahLst/>
              <a:cxnLst/>
              <a:rect l="l" t="t" r="r" b="b"/>
              <a:pathLst>
                <a:path w="699" h="542" extrusionOk="0">
                  <a:moveTo>
                    <a:pt x="687" y="0"/>
                  </a:moveTo>
                  <a:cubicBezTo>
                    <a:pt x="467" y="118"/>
                    <a:pt x="232" y="246"/>
                    <a:pt x="0" y="375"/>
                  </a:cubicBezTo>
                  <a:cubicBezTo>
                    <a:pt x="36" y="419"/>
                    <a:pt x="59" y="467"/>
                    <a:pt x="81" y="514"/>
                  </a:cubicBezTo>
                  <a:cubicBezTo>
                    <a:pt x="95" y="533"/>
                    <a:pt x="111" y="541"/>
                    <a:pt x="129" y="541"/>
                  </a:cubicBezTo>
                  <a:cubicBezTo>
                    <a:pt x="144" y="541"/>
                    <a:pt x="160" y="536"/>
                    <a:pt x="176" y="526"/>
                  </a:cubicBezTo>
                  <a:cubicBezTo>
                    <a:pt x="257" y="478"/>
                    <a:pt x="338" y="431"/>
                    <a:pt x="419" y="397"/>
                  </a:cubicBezTo>
                  <a:cubicBezTo>
                    <a:pt x="606" y="327"/>
                    <a:pt x="640" y="165"/>
                    <a:pt x="699" y="11"/>
                  </a:cubicBezTo>
                  <a:lnTo>
                    <a:pt x="687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68"/>
            <p:cNvSpPr/>
            <p:nvPr/>
          </p:nvSpPr>
          <p:spPr>
            <a:xfrm>
              <a:off x="4537455" y="4437572"/>
              <a:ext cx="48131" cy="24042"/>
            </a:xfrm>
            <a:custGeom>
              <a:avLst/>
              <a:gdLst/>
              <a:ahLst/>
              <a:cxnLst/>
              <a:rect l="l" t="t" r="r" b="b"/>
              <a:pathLst>
                <a:path w="1015" h="507" extrusionOk="0">
                  <a:moveTo>
                    <a:pt x="932" y="0"/>
                  </a:moveTo>
                  <a:cubicBezTo>
                    <a:pt x="922" y="0"/>
                    <a:pt x="910" y="2"/>
                    <a:pt x="897" y="4"/>
                  </a:cubicBezTo>
                  <a:cubicBezTo>
                    <a:pt x="640" y="74"/>
                    <a:pt x="408" y="180"/>
                    <a:pt x="176" y="297"/>
                  </a:cubicBezTo>
                  <a:cubicBezTo>
                    <a:pt x="117" y="331"/>
                    <a:pt x="59" y="367"/>
                    <a:pt x="0" y="401"/>
                  </a:cubicBezTo>
                  <a:cubicBezTo>
                    <a:pt x="11" y="412"/>
                    <a:pt x="11" y="423"/>
                    <a:pt x="25" y="437"/>
                  </a:cubicBezTo>
                  <a:cubicBezTo>
                    <a:pt x="25" y="448"/>
                    <a:pt x="25" y="448"/>
                    <a:pt x="36" y="459"/>
                  </a:cubicBezTo>
                  <a:cubicBezTo>
                    <a:pt x="49" y="492"/>
                    <a:pt x="58" y="507"/>
                    <a:pt x="72" y="507"/>
                  </a:cubicBezTo>
                  <a:cubicBezTo>
                    <a:pt x="83" y="507"/>
                    <a:pt x="97" y="498"/>
                    <a:pt x="117" y="482"/>
                  </a:cubicBezTo>
                  <a:cubicBezTo>
                    <a:pt x="129" y="482"/>
                    <a:pt x="140" y="471"/>
                    <a:pt x="151" y="471"/>
                  </a:cubicBezTo>
                  <a:cubicBezTo>
                    <a:pt x="408" y="320"/>
                    <a:pt x="676" y="191"/>
                    <a:pt x="967" y="88"/>
                  </a:cubicBezTo>
                  <a:cubicBezTo>
                    <a:pt x="978" y="74"/>
                    <a:pt x="1003" y="74"/>
                    <a:pt x="1014" y="63"/>
                  </a:cubicBezTo>
                  <a:cubicBezTo>
                    <a:pt x="995" y="17"/>
                    <a:pt x="970" y="0"/>
                    <a:pt x="932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68"/>
            <p:cNvSpPr/>
            <p:nvPr/>
          </p:nvSpPr>
          <p:spPr>
            <a:xfrm>
              <a:off x="4254885" y="4436149"/>
              <a:ext cx="42536" cy="17166"/>
            </a:xfrm>
            <a:custGeom>
              <a:avLst/>
              <a:gdLst/>
              <a:ahLst/>
              <a:cxnLst/>
              <a:rect l="l" t="t" r="r" b="b"/>
              <a:pathLst>
                <a:path w="897" h="362" extrusionOk="0">
                  <a:moveTo>
                    <a:pt x="11" y="0"/>
                  </a:moveTo>
                  <a:lnTo>
                    <a:pt x="11" y="0"/>
                  </a:lnTo>
                  <a:cubicBezTo>
                    <a:pt x="0" y="70"/>
                    <a:pt x="23" y="129"/>
                    <a:pt x="81" y="163"/>
                  </a:cubicBezTo>
                  <a:cubicBezTo>
                    <a:pt x="118" y="188"/>
                    <a:pt x="140" y="210"/>
                    <a:pt x="173" y="232"/>
                  </a:cubicBezTo>
                  <a:cubicBezTo>
                    <a:pt x="297" y="315"/>
                    <a:pt x="426" y="361"/>
                    <a:pt x="561" y="361"/>
                  </a:cubicBezTo>
                  <a:cubicBezTo>
                    <a:pt x="654" y="361"/>
                    <a:pt x="750" y="339"/>
                    <a:pt x="849" y="291"/>
                  </a:cubicBezTo>
                  <a:cubicBezTo>
                    <a:pt x="886" y="269"/>
                    <a:pt x="897" y="244"/>
                    <a:pt x="886" y="199"/>
                  </a:cubicBezTo>
                  <a:lnTo>
                    <a:pt x="886" y="199"/>
                  </a:lnTo>
                  <a:cubicBezTo>
                    <a:pt x="829" y="209"/>
                    <a:pt x="773" y="214"/>
                    <a:pt x="718" y="214"/>
                  </a:cubicBezTo>
                  <a:cubicBezTo>
                    <a:pt x="469" y="214"/>
                    <a:pt x="240" y="115"/>
                    <a:pt x="11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68"/>
            <p:cNvSpPr/>
            <p:nvPr/>
          </p:nvSpPr>
          <p:spPr>
            <a:xfrm>
              <a:off x="4629638" y="4486556"/>
              <a:ext cx="28262" cy="47278"/>
            </a:xfrm>
            <a:custGeom>
              <a:avLst/>
              <a:gdLst/>
              <a:ahLst/>
              <a:cxnLst/>
              <a:rect l="l" t="t" r="r" b="b"/>
              <a:pathLst>
                <a:path w="596" h="997" extrusionOk="0">
                  <a:moveTo>
                    <a:pt x="69" y="0"/>
                  </a:moveTo>
                  <a:cubicBezTo>
                    <a:pt x="51" y="0"/>
                    <a:pt x="29" y="7"/>
                    <a:pt x="0" y="19"/>
                  </a:cubicBezTo>
                  <a:cubicBezTo>
                    <a:pt x="93" y="172"/>
                    <a:pt x="188" y="334"/>
                    <a:pt x="269" y="485"/>
                  </a:cubicBezTo>
                  <a:cubicBezTo>
                    <a:pt x="361" y="647"/>
                    <a:pt x="467" y="812"/>
                    <a:pt x="501" y="996"/>
                  </a:cubicBezTo>
                  <a:cubicBezTo>
                    <a:pt x="548" y="963"/>
                    <a:pt x="596" y="952"/>
                    <a:pt x="570" y="893"/>
                  </a:cubicBezTo>
                  <a:cubicBezTo>
                    <a:pt x="501" y="765"/>
                    <a:pt x="456" y="636"/>
                    <a:pt x="386" y="508"/>
                  </a:cubicBezTo>
                  <a:cubicBezTo>
                    <a:pt x="316" y="357"/>
                    <a:pt x="232" y="206"/>
                    <a:pt x="151" y="66"/>
                  </a:cubicBezTo>
                  <a:cubicBezTo>
                    <a:pt x="123" y="21"/>
                    <a:pt x="102" y="0"/>
                    <a:pt x="6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68"/>
            <p:cNvSpPr/>
            <p:nvPr/>
          </p:nvSpPr>
          <p:spPr>
            <a:xfrm>
              <a:off x="4259769" y="4515624"/>
              <a:ext cx="47088" cy="19774"/>
            </a:xfrm>
            <a:custGeom>
              <a:avLst/>
              <a:gdLst/>
              <a:ahLst/>
              <a:cxnLst/>
              <a:rect l="l" t="t" r="r" b="b"/>
              <a:pathLst>
                <a:path w="993" h="417" extrusionOk="0">
                  <a:moveTo>
                    <a:pt x="978" y="1"/>
                  </a:moveTo>
                  <a:lnTo>
                    <a:pt x="978" y="1"/>
                  </a:lnTo>
                  <a:cubicBezTo>
                    <a:pt x="724" y="129"/>
                    <a:pt x="456" y="244"/>
                    <a:pt x="177" y="302"/>
                  </a:cubicBezTo>
                  <a:cubicBezTo>
                    <a:pt x="118" y="314"/>
                    <a:pt x="59" y="314"/>
                    <a:pt x="1" y="328"/>
                  </a:cubicBezTo>
                  <a:cubicBezTo>
                    <a:pt x="37" y="389"/>
                    <a:pt x="92" y="417"/>
                    <a:pt x="163" y="417"/>
                  </a:cubicBezTo>
                  <a:cubicBezTo>
                    <a:pt x="186" y="417"/>
                    <a:pt x="210" y="414"/>
                    <a:pt x="235" y="409"/>
                  </a:cubicBezTo>
                  <a:cubicBezTo>
                    <a:pt x="294" y="383"/>
                    <a:pt x="339" y="372"/>
                    <a:pt x="397" y="350"/>
                  </a:cubicBezTo>
                  <a:cubicBezTo>
                    <a:pt x="559" y="291"/>
                    <a:pt x="724" y="221"/>
                    <a:pt x="886" y="152"/>
                  </a:cubicBezTo>
                  <a:cubicBezTo>
                    <a:pt x="967" y="118"/>
                    <a:pt x="992" y="71"/>
                    <a:pt x="97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68"/>
            <p:cNvSpPr/>
            <p:nvPr/>
          </p:nvSpPr>
          <p:spPr>
            <a:xfrm>
              <a:off x="4465094" y="4379863"/>
              <a:ext cx="29875" cy="22904"/>
            </a:xfrm>
            <a:custGeom>
              <a:avLst/>
              <a:gdLst/>
              <a:ahLst/>
              <a:cxnLst/>
              <a:rect l="l" t="t" r="r" b="b"/>
              <a:pathLst>
                <a:path w="630" h="483" extrusionOk="0">
                  <a:moveTo>
                    <a:pt x="629" y="0"/>
                  </a:moveTo>
                  <a:lnTo>
                    <a:pt x="629" y="0"/>
                  </a:lnTo>
                  <a:cubicBezTo>
                    <a:pt x="397" y="81"/>
                    <a:pt x="188" y="221"/>
                    <a:pt x="1" y="408"/>
                  </a:cubicBezTo>
                  <a:cubicBezTo>
                    <a:pt x="37" y="430"/>
                    <a:pt x="48" y="442"/>
                    <a:pt x="71" y="467"/>
                  </a:cubicBezTo>
                  <a:cubicBezTo>
                    <a:pt x="87" y="477"/>
                    <a:pt x="100" y="482"/>
                    <a:pt x="114" y="482"/>
                  </a:cubicBezTo>
                  <a:cubicBezTo>
                    <a:pt x="131" y="482"/>
                    <a:pt x="150" y="473"/>
                    <a:pt x="177" y="453"/>
                  </a:cubicBezTo>
                  <a:cubicBezTo>
                    <a:pt x="269" y="372"/>
                    <a:pt x="375" y="280"/>
                    <a:pt x="490" y="210"/>
                  </a:cubicBezTo>
                  <a:cubicBezTo>
                    <a:pt x="559" y="151"/>
                    <a:pt x="585" y="70"/>
                    <a:pt x="62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68"/>
            <p:cNvSpPr/>
            <p:nvPr/>
          </p:nvSpPr>
          <p:spPr>
            <a:xfrm>
              <a:off x="4256450" y="4463178"/>
              <a:ext cx="44290" cy="13278"/>
            </a:xfrm>
            <a:custGeom>
              <a:avLst/>
              <a:gdLst/>
              <a:ahLst/>
              <a:cxnLst/>
              <a:rect l="l" t="t" r="r" b="b"/>
              <a:pathLst>
                <a:path w="934" h="280" extrusionOk="0">
                  <a:moveTo>
                    <a:pt x="897" y="0"/>
                  </a:moveTo>
                  <a:lnTo>
                    <a:pt x="897" y="0"/>
                  </a:lnTo>
                  <a:cubicBezTo>
                    <a:pt x="783" y="118"/>
                    <a:pt x="629" y="162"/>
                    <a:pt x="478" y="188"/>
                  </a:cubicBezTo>
                  <a:cubicBezTo>
                    <a:pt x="448" y="190"/>
                    <a:pt x="417" y="191"/>
                    <a:pt x="387" y="191"/>
                  </a:cubicBezTo>
                  <a:cubicBezTo>
                    <a:pt x="259" y="191"/>
                    <a:pt x="139" y="167"/>
                    <a:pt x="26" y="81"/>
                  </a:cubicBezTo>
                  <a:cubicBezTo>
                    <a:pt x="26" y="118"/>
                    <a:pt x="26" y="129"/>
                    <a:pt x="15" y="151"/>
                  </a:cubicBezTo>
                  <a:cubicBezTo>
                    <a:pt x="1" y="221"/>
                    <a:pt x="26" y="246"/>
                    <a:pt x="85" y="257"/>
                  </a:cubicBezTo>
                  <a:cubicBezTo>
                    <a:pt x="158" y="272"/>
                    <a:pt x="229" y="280"/>
                    <a:pt x="299" y="280"/>
                  </a:cubicBezTo>
                  <a:cubicBezTo>
                    <a:pt x="503" y="280"/>
                    <a:pt x="692" y="216"/>
                    <a:pt x="875" y="93"/>
                  </a:cubicBezTo>
                  <a:cubicBezTo>
                    <a:pt x="909" y="70"/>
                    <a:pt x="934" y="48"/>
                    <a:pt x="897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68"/>
            <p:cNvSpPr/>
            <p:nvPr/>
          </p:nvSpPr>
          <p:spPr>
            <a:xfrm>
              <a:off x="4546844" y="4425670"/>
              <a:ext cx="29827" cy="22050"/>
            </a:xfrm>
            <a:custGeom>
              <a:avLst/>
              <a:gdLst/>
              <a:ahLst/>
              <a:cxnLst/>
              <a:rect l="l" t="t" r="r" b="b"/>
              <a:pathLst>
                <a:path w="629" h="465" extrusionOk="0">
                  <a:moveTo>
                    <a:pt x="582" y="1"/>
                  </a:moveTo>
                  <a:cubicBezTo>
                    <a:pt x="361" y="129"/>
                    <a:pt x="162" y="280"/>
                    <a:pt x="0" y="465"/>
                  </a:cubicBezTo>
                  <a:cubicBezTo>
                    <a:pt x="118" y="420"/>
                    <a:pt x="210" y="361"/>
                    <a:pt x="327" y="325"/>
                  </a:cubicBezTo>
                  <a:cubicBezTo>
                    <a:pt x="467" y="291"/>
                    <a:pt x="537" y="174"/>
                    <a:pt x="629" y="82"/>
                  </a:cubicBezTo>
                  <a:cubicBezTo>
                    <a:pt x="618" y="59"/>
                    <a:pt x="595" y="34"/>
                    <a:pt x="58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68"/>
            <p:cNvSpPr/>
            <p:nvPr/>
          </p:nvSpPr>
          <p:spPr>
            <a:xfrm>
              <a:off x="4526976" y="4389773"/>
              <a:ext cx="27598" cy="21529"/>
            </a:xfrm>
            <a:custGeom>
              <a:avLst/>
              <a:gdLst/>
              <a:ahLst/>
              <a:cxnLst/>
              <a:rect l="l" t="t" r="r" b="b"/>
              <a:pathLst>
                <a:path w="582" h="454" extrusionOk="0">
                  <a:moveTo>
                    <a:pt x="512" y="1"/>
                  </a:moveTo>
                  <a:cubicBezTo>
                    <a:pt x="338" y="140"/>
                    <a:pt x="176" y="291"/>
                    <a:pt x="0" y="442"/>
                  </a:cubicBezTo>
                  <a:cubicBezTo>
                    <a:pt x="0" y="442"/>
                    <a:pt x="12" y="442"/>
                    <a:pt x="12" y="453"/>
                  </a:cubicBezTo>
                  <a:cubicBezTo>
                    <a:pt x="70" y="442"/>
                    <a:pt x="129" y="431"/>
                    <a:pt x="188" y="420"/>
                  </a:cubicBezTo>
                  <a:cubicBezTo>
                    <a:pt x="221" y="420"/>
                    <a:pt x="257" y="397"/>
                    <a:pt x="280" y="372"/>
                  </a:cubicBezTo>
                  <a:cubicBezTo>
                    <a:pt x="350" y="314"/>
                    <a:pt x="419" y="233"/>
                    <a:pt x="500" y="163"/>
                  </a:cubicBezTo>
                  <a:cubicBezTo>
                    <a:pt x="581" y="93"/>
                    <a:pt x="581" y="93"/>
                    <a:pt x="526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68"/>
            <p:cNvSpPr/>
            <p:nvPr/>
          </p:nvSpPr>
          <p:spPr>
            <a:xfrm>
              <a:off x="4254364" y="4423963"/>
              <a:ext cx="42536" cy="20296"/>
            </a:xfrm>
            <a:custGeom>
              <a:avLst/>
              <a:gdLst/>
              <a:ahLst/>
              <a:cxnLst/>
              <a:rect l="l" t="t" r="r" b="b"/>
              <a:pathLst>
                <a:path w="897" h="428" extrusionOk="0">
                  <a:moveTo>
                    <a:pt x="0" y="0"/>
                  </a:moveTo>
                  <a:cubicBezTo>
                    <a:pt x="11" y="48"/>
                    <a:pt x="11" y="95"/>
                    <a:pt x="11" y="129"/>
                  </a:cubicBezTo>
                  <a:cubicBezTo>
                    <a:pt x="11" y="176"/>
                    <a:pt x="22" y="199"/>
                    <a:pt x="59" y="210"/>
                  </a:cubicBezTo>
                  <a:cubicBezTo>
                    <a:pt x="221" y="316"/>
                    <a:pt x="394" y="375"/>
                    <a:pt x="570" y="408"/>
                  </a:cubicBezTo>
                  <a:cubicBezTo>
                    <a:pt x="626" y="415"/>
                    <a:pt x="684" y="427"/>
                    <a:pt x="741" y="427"/>
                  </a:cubicBezTo>
                  <a:cubicBezTo>
                    <a:pt x="777" y="427"/>
                    <a:pt x="814" y="422"/>
                    <a:pt x="849" y="408"/>
                  </a:cubicBezTo>
                  <a:cubicBezTo>
                    <a:pt x="860" y="397"/>
                    <a:pt x="872" y="386"/>
                    <a:pt x="897" y="386"/>
                  </a:cubicBezTo>
                  <a:cubicBezTo>
                    <a:pt x="883" y="375"/>
                    <a:pt x="883" y="375"/>
                    <a:pt x="883" y="361"/>
                  </a:cubicBezTo>
                  <a:cubicBezTo>
                    <a:pt x="857" y="363"/>
                    <a:pt x="832" y="364"/>
                    <a:pt x="808" y="364"/>
                  </a:cubicBezTo>
                  <a:cubicBezTo>
                    <a:pt x="665" y="364"/>
                    <a:pt x="534" y="331"/>
                    <a:pt x="394" y="291"/>
                  </a:cubicBezTo>
                  <a:cubicBezTo>
                    <a:pt x="243" y="235"/>
                    <a:pt x="129" y="118"/>
                    <a:pt x="1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68"/>
            <p:cNvSpPr/>
            <p:nvPr/>
          </p:nvSpPr>
          <p:spPr>
            <a:xfrm>
              <a:off x="4257114" y="4446107"/>
              <a:ext cx="40876" cy="13799"/>
            </a:xfrm>
            <a:custGeom>
              <a:avLst/>
              <a:gdLst/>
              <a:ahLst/>
              <a:cxnLst/>
              <a:rect l="l" t="t" r="r" b="b"/>
              <a:pathLst>
                <a:path w="862" h="291" extrusionOk="0">
                  <a:moveTo>
                    <a:pt x="1" y="0"/>
                  </a:moveTo>
                  <a:cubicBezTo>
                    <a:pt x="12" y="11"/>
                    <a:pt x="12" y="22"/>
                    <a:pt x="23" y="34"/>
                  </a:cubicBezTo>
                  <a:cubicBezTo>
                    <a:pt x="23" y="47"/>
                    <a:pt x="34" y="59"/>
                    <a:pt x="45" y="59"/>
                  </a:cubicBezTo>
                  <a:cubicBezTo>
                    <a:pt x="163" y="173"/>
                    <a:pt x="302" y="257"/>
                    <a:pt x="464" y="279"/>
                  </a:cubicBezTo>
                  <a:cubicBezTo>
                    <a:pt x="495" y="287"/>
                    <a:pt x="525" y="290"/>
                    <a:pt x="555" y="290"/>
                  </a:cubicBezTo>
                  <a:cubicBezTo>
                    <a:pt x="659" y="290"/>
                    <a:pt x="756" y="245"/>
                    <a:pt x="839" y="162"/>
                  </a:cubicBezTo>
                  <a:cubicBezTo>
                    <a:pt x="850" y="151"/>
                    <a:pt x="850" y="140"/>
                    <a:pt x="861" y="117"/>
                  </a:cubicBezTo>
                  <a:cubicBezTo>
                    <a:pt x="850" y="117"/>
                    <a:pt x="850" y="117"/>
                    <a:pt x="850" y="103"/>
                  </a:cubicBezTo>
                  <a:cubicBezTo>
                    <a:pt x="729" y="167"/>
                    <a:pt x="614" y="195"/>
                    <a:pt x="504" y="195"/>
                  </a:cubicBezTo>
                  <a:cubicBezTo>
                    <a:pt x="328" y="195"/>
                    <a:pt x="164" y="122"/>
                    <a:pt x="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68"/>
            <p:cNvSpPr/>
            <p:nvPr/>
          </p:nvSpPr>
          <p:spPr>
            <a:xfrm>
              <a:off x="4543003" y="4396412"/>
              <a:ext cx="19395" cy="12234"/>
            </a:xfrm>
            <a:custGeom>
              <a:avLst/>
              <a:gdLst/>
              <a:ahLst/>
              <a:cxnLst/>
              <a:rect l="l" t="t" r="r" b="b"/>
              <a:pathLst>
                <a:path w="409" h="258" extrusionOk="0">
                  <a:moveTo>
                    <a:pt x="269" y="0"/>
                  </a:moveTo>
                  <a:cubicBezTo>
                    <a:pt x="174" y="93"/>
                    <a:pt x="81" y="162"/>
                    <a:pt x="0" y="243"/>
                  </a:cubicBezTo>
                  <a:cubicBezTo>
                    <a:pt x="0" y="243"/>
                    <a:pt x="0" y="257"/>
                    <a:pt x="12" y="257"/>
                  </a:cubicBezTo>
                  <a:lnTo>
                    <a:pt x="408" y="257"/>
                  </a:lnTo>
                  <a:cubicBezTo>
                    <a:pt x="372" y="174"/>
                    <a:pt x="313" y="93"/>
                    <a:pt x="269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68"/>
            <p:cNvSpPr/>
            <p:nvPr/>
          </p:nvSpPr>
          <p:spPr>
            <a:xfrm>
              <a:off x="4473440" y="4391386"/>
              <a:ext cx="14890" cy="18304"/>
            </a:xfrm>
            <a:custGeom>
              <a:avLst/>
              <a:gdLst/>
              <a:ahLst/>
              <a:cxnLst/>
              <a:rect l="l" t="t" r="r" b="b"/>
              <a:pathLst>
                <a:path w="314" h="386" extrusionOk="0">
                  <a:moveTo>
                    <a:pt x="314" y="0"/>
                  </a:moveTo>
                  <a:lnTo>
                    <a:pt x="314" y="0"/>
                  </a:lnTo>
                  <a:cubicBezTo>
                    <a:pt x="199" y="95"/>
                    <a:pt x="82" y="165"/>
                    <a:pt x="1" y="280"/>
                  </a:cubicBezTo>
                  <a:cubicBezTo>
                    <a:pt x="59" y="316"/>
                    <a:pt x="118" y="349"/>
                    <a:pt x="174" y="386"/>
                  </a:cubicBezTo>
                  <a:cubicBezTo>
                    <a:pt x="221" y="257"/>
                    <a:pt x="269" y="140"/>
                    <a:pt x="314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68"/>
            <p:cNvSpPr/>
            <p:nvPr/>
          </p:nvSpPr>
          <p:spPr>
            <a:xfrm>
              <a:off x="4267593" y="4431787"/>
              <a:ext cx="28120" cy="7445"/>
            </a:xfrm>
            <a:custGeom>
              <a:avLst/>
              <a:gdLst/>
              <a:ahLst/>
              <a:cxnLst/>
              <a:rect l="l" t="t" r="r" b="b"/>
              <a:pathLst>
                <a:path w="593" h="157" extrusionOk="0">
                  <a:moveTo>
                    <a:pt x="0" y="0"/>
                  </a:moveTo>
                  <a:cubicBezTo>
                    <a:pt x="91" y="82"/>
                    <a:pt x="358" y="157"/>
                    <a:pt x="506" y="157"/>
                  </a:cubicBezTo>
                  <a:cubicBezTo>
                    <a:pt x="545" y="157"/>
                    <a:pt x="576" y="152"/>
                    <a:pt x="593" y="140"/>
                  </a:cubicBezTo>
                  <a:cubicBezTo>
                    <a:pt x="408" y="92"/>
                    <a:pt x="210" y="45"/>
                    <a:pt x="0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68"/>
            <p:cNvSpPr/>
            <p:nvPr/>
          </p:nvSpPr>
          <p:spPr>
            <a:xfrm>
              <a:off x="4572782" y="4431123"/>
              <a:ext cx="8299" cy="6117"/>
            </a:xfrm>
            <a:custGeom>
              <a:avLst/>
              <a:gdLst/>
              <a:ahLst/>
              <a:cxnLst/>
              <a:rect l="l" t="t" r="r" b="b"/>
              <a:pathLst>
                <a:path w="175" h="129" extrusionOk="0">
                  <a:moveTo>
                    <a:pt x="118" y="0"/>
                  </a:moveTo>
                  <a:cubicBezTo>
                    <a:pt x="82" y="48"/>
                    <a:pt x="48" y="84"/>
                    <a:pt x="1" y="129"/>
                  </a:cubicBezTo>
                  <a:cubicBezTo>
                    <a:pt x="71" y="106"/>
                    <a:pt x="118" y="95"/>
                    <a:pt x="174" y="84"/>
                  </a:cubicBezTo>
                  <a:cubicBezTo>
                    <a:pt x="163" y="48"/>
                    <a:pt x="141" y="37"/>
                    <a:pt x="118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68"/>
            <p:cNvSpPr/>
            <p:nvPr/>
          </p:nvSpPr>
          <p:spPr>
            <a:xfrm>
              <a:off x="4328811" y="3933602"/>
              <a:ext cx="14463" cy="5833"/>
            </a:xfrm>
            <a:custGeom>
              <a:avLst/>
              <a:gdLst/>
              <a:ahLst/>
              <a:cxnLst/>
              <a:rect l="l" t="t" r="r" b="b"/>
              <a:pathLst>
                <a:path w="305" h="123" extrusionOk="0">
                  <a:moveTo>
                    <a:pt x="94" y="0"/>
                  </a:moveTo>
                  <a:cubicBezTo>
                    <a:pt x="66" y="0"/>
                    <a:pt x="40" y="18"/>
                    <a:pt x="0" y="52"/>
                  </a:cubicBezTo>
                  <a:cubicBezTo>
                    <a:pt x="106" y="75"/>
                    <a:pt x="210" y="100"/>
                    <a:pt x="305" y="122"/>
                  </a:cubicBezTo>
                  <a:cubicBezTo>
                    <a:pt x="268" y="86"/>
                    <a:pt x="210" y="52"/>
                    <a:pt x="165" y="30"/>
                  </a:cubicBezTo>
                  <a:cubicBezTo>
                    <a:pt x="135" y="10"/>
                    <a:pt x="114" y="0"/>
                    <a:pt x="94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68"/>
            <p:cNvSpPr/>
            <p:nvPr/>
          </p:nvSpPr>
          <p:spPr>
            <a:xfrm>
              <a:off x="4333316" y="3947591"/>
              <a:ext cx="7160" cy="3367"/>
            </a:xfrm>
            <a:custGeom>
              <a:avLst/>
              <a:gdLst/>
              <a:ahLst/>
              <a:cxnLst/>
              <a:rect l="l" t="t" r="r" b="b"/>
              <a:pathLst>
                <a:path w="151" h="71" extrusionOk="0">
                  <a:moveTo>
                    <a:pt x="151" y="0"/>
                  </a:moveTo>
                  <a:cubicBezTo>
                    <a:pt x="92" y="0"/>
                    <a:pt x="45" y="0"/>
                    <a:pt x="0" y="14"/>
                  </a:cubicBezTo>
                  <a:lnTo>
                    <a:pt x="0" y="26"/>
                  </a:lnTo>
                  <a:cubicBezTo>
                    <a:pt x="45" y="37"/>
                    <a:pt x="92" y="48"/>
                    <a:pt x="151" y="7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68"/>
            <p:cNvSpPr/>
            <p:nvPr/>
          </p:nvSpPr>
          <p:spPr>
            <a:xfrm>
              <a:off x="4129035" y="3862521"/>
              <a:ext cx="531009" cy="679197"/>
            </a:xfrm>
            <a:custGeom>
              <a:avLst/>
              <a:gdLst/>
              <a:ahLst/>
              <a:cxnLst/>
              <a:rect l="l" t="t" r="r" b="b"/>
              <a:pathLst>
                <a:path w="11198" h="14323" extrusionOk="0">
                  <a:moveTo>
                    <a:pt x="3700" y="55"/>
                  </a:moveTo>
                  <a:cubicBezTo>
                    <a:pt x="3769" y="55"/>
                    <a:pt x="3840" y="64"/>
                    <a:pt x="3911" y="85"/>
                  </a:cubicBezTo>
                  <a:cubicBezTo>
                    <a:pt x="4099" y="143"/>
                    <a:pt x="4283" y="202"/>
                    <a:pt x="4448" y="317"/>
                  </a:cubicBezTo>
                  <a:cubicBezTo>
                    <a:pt x="4610" y="456"/>
                    <a:pt x="4727" y="621"/>
                    <a:pt x="4772" y="842"/>
                  </a:cubicBezTo>
                  <a:cubicBezTo>
                    <a:pt x="4783" y="842"/>
                    <a:pt x="4783" y="853"/>
                    <a:pt x="4783" y="864"/>
                  </a:cubicBezTo>
                  <a:lnTo>
                    <a:pt x="4783" y="875"/>
                  </a:lnTo>
                  <a:cubicBezTo>
                    <a:pt x="4459" y="864"/>
                    <a:pt x="4132" y="853"/>
                    <a:pt x="3805" y="842"/>
                  </a:cubicBezTo>
                  <a:cubicBezTo>
                    <a:pt x="3772" y="842"/>
                    <a:pt x="3735" y="831"/>
                    <a:pt x="3713" y="831"/>
                  </a:cubicBezTo>
                  <a:cubicBezTo>
                    <a:pt x="3632" y="831"/>
                    <a:pt x="3621" y="831"/>
                    <a:pt x="3632" y="912"/>
                  </a:cubicBezTo>
                  <a:cubicBezTo>
                    <a:pt x="3643" y="1004"/>
                    <a:pt x="3666" y="1085"/>
                    <a:pt x="3679" y="1180"/>
                  </a:cubicBezTo>
                  <a:cubicBezTo>
                    <a:pt x="3679" y="1202"/>
                    <a:pt x="3666" y="1225"/>
                    <a:pt x="3654" y="1236"/>
                  </a:cubicBezTo>
                  <a:cubicBezTo>
                    <a:pt x="3481" y="1306"/>
                    <a:pt x="3294" y="1375"/>
                    <a:pt x="3107" y="1445"/>
                  </a:cubicBezTo>
                  <a:cubicBezTo>
                    <a:pt x="3096" y="1423"/>
                    <a:pt x="3084" y="1389"/>
                    <a:pt x="3062" y="1364"/>
                  </a:cubicBezTo>
                  <a:cubicBezTo>
                    <a:pt x="3037" y="1342"/>
                    <a:pt x="3015" y="1320"/>
                    <a:pt x="2992" y="1320"/>
                  </a:cubicBezTo>
                  <a:cubicBezTo>
                    <a:pt x="2981" y="1317"/>
                    <a:pt x="2970" y="1316"/>
                    <a:pt x="2959" y="1316"/>
                  </a:cubicBezTo>
                  <a:cubicBezTo>
                    <a:pt x="2859" y="1316"/>
                    <a:pt x="2745" y="1410"/>
                    <a:pt x="2735" y="1493"/>
                  </a:cubicBezTo>
                  <a:cubicBezTo>
                    <a:pt x="2713" y="1585"/>
                    <a:pt x="2713" y="1669"/>
                    <a:pt x="2713" y="1761"/>
                  </a:cubicBezTo>
                  <a:cubicBezTo>
                    <a:pt x="2713" y="1794"/>
                    <a:pt x="2702" y="1808"/>
                    <a:pt x="2677" y="1820"/>
                  </a:cubicBezTo>
                  <a:cubicBezTo>
                    <a:pt x="2643" y="1842"/>
                    <a:pt x="2607" y="1864"/>
                    <a:pt x="2573" y="1889"/>
                  </a:cubicBezTo>
                  <a:cubicBezTo>
                    <a:pt x="2548" y="1794"/>
                    <a:pt x="2537" y="1702"/>
                    <a:pt x="2526" y="1621"/>
                  </a:cubicBezTo>
                  <a:cubicBezTo>
                    <a:pt x="2478" y="1294"/>
                    <a:pt x="2537" y="993"/>
                    <a:pt x="2713" y="713"/>
                  </a:cubicBezTo>
                  <a:cubicBezTo>
                    <a:pt x="2841" y="504"/>
                    <a:pt x="3015" y="328"/>
                    <a:pt x="3224" y="202"/>
                  </a:cubicBezTo>
                  <a:cubicBezTo>
                    <a:pt x="3373" y="111"/>
                    <a:pt x="3532" y="55"/>
                    <a:pt x="3700" y="55"/>
                  </a:cubicBezTo>
                  <a:close/>
                  <a:moveTo>
                    <a:pt x="3772" y="3018"/>
                  </a:moveTo>
                  <a:cubicBezTo>
                    <a:pt x="3819" y="3040"/>
                    <a:pt x="3875" y="3066"/>
                    <a:pt x="3934" y="3099"/>
                  </a:cubicBezTo>
                  <a:cubicBezTo>
                    <a:pt x="3982" y="3118"/>
                    <a:pt x="4031" y="3138"/>
                    <a:pt x="4080" y="3138"/>
                  </a:cubicBezTo>
                  <a:cubicBezTo>
                    <a:pt x="4090" y="3138"/>
                    <a:pt x="4100" y="3137"/>
                    <a:pt x="4110" y="3135"/>
                  </a:cubicBezTo>
                  <a:cubicBezTo>
                    <a:pt x="4121" y="3135"/>
                    <a:pt x="4143" y="3135"/>
                    <a:pt x="4143" y="3147"/>
                  </a:cubicBezTo>
                  <a:cubicBezTo>
                    <a:pt x="4191" y="3180"/>
                    <a:pt x="4238" y="3228"/>
                    <a:pt x="4272" y="3275"/>
                  </a:cubicBezTo>
                  <a:cubicBezTo>
                    <a:pt x="4283" y="3286"/>
                    <a:pt x="4283" y="3309"/>
                    <a:pt x="4283" y="3320"/>
                  </a:cubicBezTo>
                  <a:cubicBezTo>
                    <a:pt x="4272" y="3356"/>
                    <a:pt x="4249" y="3378"/>
                    <a:pt x="4238" y="3401"/>
                  </a:cubicBezTo>
                  <a:cubicBezTo>
                    <a:pt x="4168" y="3496"/>
                    <a:pt x="4132" y="3599"/>
                    <a:pt x="4085" y="3694"/>
                  </a:cubicBezTo>
                  <a:cubicBezTo>
                    <a:pt x="4040" y="3820"/>
                    <a:pt x="3970" y="3937"/>
                    <a:pt x="3819" y="3960"/>
                  </a:cubicBezTo>
                  <a:cubicBezTo>
                    <a:pt x="3794" y="3974"/>
                    <a:pt x="3772" y="3985"/>
                    <a:pt x="3760" y="3996"/>
                  </a:cubicBezTo>
                  <a:cubicBezTo>
                    <a:pt x="3713" y="4055"/>
                    <a:pt x="3643" y="4066"/>
                    <a:pt x="3573" y="4077"/>
                  </a:cubicBezTo>
                  <a:cubicBezTo>
                    <a:pt x="3305" y="4088"/>
                    <a:pt x="3037" y="4099"/>
                    <a:pt x="2772" y="4113"/>
                  </a:cubicBezTo>
                  <a:lnTo>
                    <a:pt x="2735" y="4113"/>
                  </a:lnTo>
                  <a:cubicBezTo>
                    <a:pt x="2783" y="4077"/>
                    <a:pt x="2805" y="4043"/>
                    <a:pt x="2841" y="4018"/>
                  </a:cubicBezTo>
                  <a:cubicBezTo>
                    <a:pt x="2992" y="3890"/>
                    <a:pt x="3132" y="3764"/>
                    <a:pt x="3272" y="3635"/>
                  </a:cubicBezTo>
                  <a:cubicBezTo>
                    <a:pt x="3411" y="3496"/>
                    <a:pt x="3551" y="3356"/>
                    <a:pt x="3679" y="3216"/>
                  </a:cubicBezTo>
                  <a:cubicBezTo>
                    <a:pt x="3724" y="3169"/>
                    <a:pt x="3735" y="3088"/>
                    <a:pt x="3772" y="3018"/>
                  </a:cubicBezTo>
                  <a:close/>
                  <a:moveTo>
                    <a:pt x="9300" y="1669"/>
                  </a:moveTo>
                  <a:cubicBezTo>
                    <a:pt x="9323" y="1669"/>
                    <a:pt x="9359" y="1691"/>
                    <a:pt x="9370" y="1702"/>
                  </a:cubicBezTo>
                  <a:cubicBezTo>
                    <a:pt x="9418" y="1820"/>
                    <a:pt x="9451" y="1923"/>
                    <a:pt x="9487" y="2040"/>
                  </a:cubicBezTo>
                  <a:cubicBezTo>
                    <a:pt x="9532" y="2169"/>
                    <a:pt x="9580" y="2309"/>
                    <a:pt x="9627" y="2437"/>
                  </a:cubicBezTo>
                  <a:cubicBezTo>
                    <a:pt x="9627" y="2459"/>
                    <a:pt x="9638" y="2471"/>
                    <a:pt x="9650" y="2493"/>
                  </a:cubicBezTo>
                  <a:cubicBezTo>
                    <a:pt x="9661" y="2493"/>
                    <a:pt x="9661" y="2493"/>
                    <a:pt x="9672" y="2482"/>
                  </a:cubicBezTo>
                  <a:cubicBezTo>
                    <a:pt x="9672" y="2459"/>
                    <a:pt x="9672" y="2437"/>
                    <a:pt x="9661" y="2412"/>
                  </a:cubicBezTo>
                  <a:cubicBezTo>
                    <a:pt x="9602" y="2214"/>
                    <a:pt x="9532" y="2004"/>
                    <a:pt x="9462" y="1808"/>
                  </a:cubicBezTo>
                  <a:lnTo>
                    <a:pt x="9462" y="1772"/>
                  </a:lnTo>
                  <a:cubicBezTo>
                    <a:pt x="9546" y="1772"/>
                    <a:pt x="9569" y="1772"/>
                    <a:pt x="9591" y="1842"/>
                  </a:cubicBezTo>
                  <a:cubicBezTo>
                    <a:pt x="9650" y="2040"/>
                    <a:pt x="9708" y="2227"/>
                    <a:pt x="9767" y="2412"/>
                  </a:cubicBezTo>
                  <a:cubicBezTo>
                    <a:pt x="9789" y="2471"/>
                    <a:pt x="9800" y="2529"/>
                    <a:pt x="9859" y="2552"/>
                  </a:cubicBezTo>
                  <a:cubicBezTo>
                    <a:pt x="9865" y="2557"/>
                    <a:pt x="9874" y="2557"/>
                    <a:pt x="9883" y="2557"/>
                  </a:cubicBezTo>
                  <a:cubicBezTo>
                    <a:pt x="9892" y="2557"/>
                    <a:pt x="9901" y="2557"/>
                    <a:pt x="9907" y="2563"/>
                  </a:cubicBezTo>
                  <a:cubicBezTo>
                    <a:pt x="9907" y="2540"/>
                    <a:pt x="9895" y="2529"/>
                    <a:pt x="9895" y="2518"/>
                  </a:cubicBezTo>
                  <a:lnTo>
                    <a:pt x="9895" y="2482"/>
                  </a:lnTo>
                  <a:lnTo>
                    <a:pt x="9895" y="2158"/>
                  </a:lnTo>
                  <a:cubicBezTo>
                    <a:pt x="9895" y="2121"/>
                    <a:pt x="9895" y="2099"/>
                    <a:pt x="9940" y="2099"/>
                  </a:cubicBezTo>
                  <a:cubicBezTo>
                    <a:pt x="9976" y="2099"/>
                    <a:pt x="9988" y="2110"/>
                    <a:pt x="9999" y="2144"/>
                  </a:cubicBezTo>
                  <a:cubicBezTo>
                    <a:pt x="9999" y="2191"/>
                    <a:pt x="9999" y="2239"/>
                    <a:pt x="10010" y="2272"/>
                  </a:cubicBezTo>
                  <a:cubicBezTo>
                    <a:pt x="10021" y="2378"/>
                    <a:pt x="10035" y="2471"/>
                    <a:pt x="10069" y="2577"/>
                  </a:cubicBezTo>
                  <a:cubicBezTo>
                    <a:pt x="10091" y="2669"/>
                    <a:pt x="10116" y="2750"/>
                    <a:pt x="10150" y="2842"/>
                  </a:cubicBezTo>
                  <a:cubicBezTo>
                    <a:pt x="10186" y="2926"/>
                    <a:pt x="10186" y="2996"/>
                    <a:pt x="10175" y="3077"/>
                  </a:cubicBezTo>
                  <a:cubicBezTo>
                    <a:pt x="10161" y="3180"/>
                    <a:pt x="10175" y="3275"/>
                    <a:pt x="10161" y="3378"/>
                  </a:cubicBezTo>
                  <a:cubicBezTo>
                    <a:pt x="10138" y="3518"/>
                    <a:pt x="10116" y="3658"/>
                    <a:pt x="10091" y="3798"/>
                  </a:cubicBezTo>
                  <a:cubicBezTo>
                    <a:pt x="10091" y="3834"/>
                    <a:pt x="10057" y="3879"/>
                    <a:pt x="10035" y="3904"/>
                  </a:cubicBezTo>
                  <a:cubicBezTo>
                    <a:pt x="9661" y="4205"/>
                    <a:pt x="9289" y="4496"/>
                    <a:pt x="8870" y="4728"/>
                  </a:cubicBezTo>
                  <a:cubicBezTo>
                    <a:pt x="8624" y="4867"/>
                    <a:pt x="8370" y="4996"/>
                    <a:pt x="8124" y="5136"/>
                  </a:cubicBezTo>
                  <a:cubicBezTo>
                    <a:pt x="8091" y="5147"/>
                    <a:pt x="8066" y="5161"/>
                    <a:pt x="8032" y="5172"/>
                  </a:cubicBezTo>
                  <a:cubicBezTo>
                    <a:pt x="7973" y="5102"/>
                    <a:pt x="7951" y="5032"/>
                    <a:pt x="7985" y="4937"/>
                  </a:cubicBezTo>
                  <a:cubicBezTo>
                    <a:pt x="8054" y="4705"/>
                    <a:pt x="8161" y="4485"/>
                    <a:pt x="8300" y="4275"/>
                  </a:cubicBezTo>
                  <a:cubicBezTo>
                    <a:pt x="8415" y="4113"/>
                    <a:pt x="8532" y="3937"/>
                    <a:pt x="8661" y="3775"/>
                  </a:cubicBezTo>
                  <a:cubicBezTo>
                    <a:pt x="8661" y="3764"/>
                    <a:pt x="8683" y="3750"/>
                    <a:pt x="8694" y="3750"/>
                  </a:cubicBezTo>
                  <a:cubicBezTo>
                    <a:pt x="8789" y="3728"/>
                    <a:pt x="8892" y="3705"/>
                    <a:pt x="8987" y="3694"/>
                  </a:cubicBezTo>
                  <a:cubicBezTo>
                    <a:pt x="8992" y="3691"/>
                    <a:pt x="8997" y="3690"/>
                    <a:pt x="9003" y="3690"/>
                  </a:cubicBezTo>
                  <a:cubicBezTo>
                    <a:pt x="9023" y="3690"/>
                    <a:pt x="9049" y="3708"/>
                    <a:pt x="9068" y="3717"/>
                  </a:cubicBezTo>
                  <a:cubicBezTo>
                    <a:pt x="9091" y="3750"/>
                    <a:pt x="9113" y="3786"/>
                    <a:pt x="9149" y="3820"/>
                  </a:cubicBezTo>
                  <a:cubicBezTo>
                    <a:pt x="9161" y="3834"/>
                    <a:pt x="9183" y="3834"/>
                    <a:pt x="9208" y="3834"/>
                  </a:cubicBezTo>
                  <a:cubicBezTo>
                    <a:pt x="9208" y="3820"/>
                    <a:pt x="9197" y="3798"/>
                    <a:pt x="9183" y="3786"/>
                  </a:cubicBezTo>
                  <a:cubicBezTo>
                    <a:pt x="9138" y="3717"/>
                    <a:pt x="9068" y="3658"/>
                    <a:pt x="9021" y="3588"/>
                  </a:cubicBezTo>
                  <a:cubicBezTo>
                    <a:pt x="8987" y="3496"/>
                    <a:pt x="8962" y="3401"/>
                    <a:pt x="8940" y="3297"/>
                  </a:cubicBezTo>
                  <a:cubicBezTo>
                    <a:pt x="8918" y="3169"/>
                    <a:pt x="8918" y="3169"/>
                    <a:pt x="9043" y="3099"/>
                  </a:cubicBezTo>
                  <a:cubicBezTo>
                    <a:pt x="9102" y="3066"/>
                    <a:pt x="9172" y="3029"/>
                    <a:pt x="9230" y="3007"/>
                  </a:cubicBezTo>
                  <a:cubicBezTo>
                    <a:pt x="9244" y="3001"/>
                    <a:pt x="9256" y="2999"/>
                    <a:pt x="9266" y="2999"/>
                  </a:cubicBezTo>
                  <a:cubicBezTo>
                    <a:pt x="9300" y="2999"/>
                    <a:pt x="9317" y="3026"/>
                    <a:pt x="9337" y="3052"/>
                  </a:cubicBezTo>
                  <a:cubicBezTo>
                    <a:pt x="9337" y="3052"/>
                    <a:pt x="9323" y="3088"/>
                    <a:pt x="9311" y="3110"/>
                  </a:cubicBezTo>
                  <a:cubicBezTo>
                    <a:pt x="9289" y="3135"/>
                    <a:pt x="9267" y="3158"/>
                    <a:pt x="9242" y="3180"/>
                  </a:cubicBezTo>
                  <a:cubicBezTo>
                    <a:pt x="9208" y="3216"/>
                    <a:pt x="9197" y="3261"/>
                    <a:pt x="9208" y="3320"/>
                  </a:cubicBezTo>
                  <a:cubicBezTo>
                    <a:pt x="9219" y="3415"/>
                    <a:pt x="9253" y="3437"/>
                    <a:pt x="9348" y="3448"/>
                  </a:cubicBezTo>
                  <a:cubicBezTo>
                    <a:pt x="9406" y="3459"/>
                    <a:pt x="9462" y="3471"/>
                    <a:pt x="9521" y="3471"/>
                  </a:cubicBezTo>
                  <a:cubicBezTo>
                    <a:pt x="9532" y="3471"/>
                    <a:pt x="9546" y="3459"/>
                    <a:pt x="9569" y="3459"/>
                  </a:cubicBezTo>
                  <a:cubicBezTo>
                    <a:pt x="9546" y="3448"/>
                    <a:pt x="9532" y="3426"/>
                    <a:pt x="9521" y="3426"/>
                  </a:cubicBezTo>
                  <a:cubicBezTo>
                    <a:pt x="9462" y="3415"/>
                    <a:pt x="9406" y="3415"/>
                    <a:pt x="9348" y="3390"/>
                  </a:cubicBezTo>
                  <a:cubicBezTo>
                    <a:pt x="9311" y="3390"/>
                    <a:pt x="9278" y="3367"/>
                    <a:pt x="9267" y="3356"/>
                  </a:cubicBezTo>
                  <a:cubicBezTo>
                    <a:pt x="9242" y="3309"/>
                    <a:pt x="9242" y="3261"/>
                    <a:pt x="9278" y="3216"/>
                  </a:cubicBezTo>
                  <a:cubicBezTo>
                    <a:pt x="9300" y="3191"/>
                    <a:pt x="9337" y="3158"/>
                    <a:pt x="9359" y="3135"/>
                  </a:cubicBezTo>
                  <a:cubicBezTo>
                    <a:pt x="9393" y="3099"/>
                    <a:pt x="9406" y="3066"/>
                    <a:pt x="9381" y="3018"/>
                  </a:cubicBezTo>
                  <a:cubicBezTo>
                    <a:pt x="9352" y="2977"/>
                    <a:pt x="9304" y="2946"/>
                    <a:pt x="9261" y="2946"/>
                  </a:cubicBezTo>
                  <a:cubicBezTo>
                    <a:pt x="9254" y="2946"/>
                    <a:pt x="9248" y="2947"/>
                    <a:pt x="9242" y="2948"/>
                  </a:cubicBezTo>
                  <a:cubicBezTo>
                    <a:pt x="9208" y="2959"/>
                    <a:pt x="9172" y="2971"/>
                    <a:pt x="9149" y="2982"/>
                  </a:cubicBezTo>
                  <a:cubicBezTo>
                    <a:pt x="9149" y="2901"/>
                    <a:pt x="9161" y="2820"/>
                    <a:pt x="9161" y="2739"/>
                  </a:cubicBezTo>
                  <a:cubicBezTo>
                    <a:pt x="9149" y="2448"/>
                    <a:pt x="9138" y="2158"/>
                    <a:pt x="9113" y="1864"/>
                  </a:cubicBezTo>
                  <a:cubicBezTo>
                    <a:pt x="9113" y="1831"/>
                    <a:pt x="9113" y="1794"/>
                    <a:pt x="9149" y="1794"/>
                  </a:cubicBezTo>
                  <a:cubicBezTo>
                    <a:pt x="9172" y="1794"/>
                    <a:pt x="9197" y="1831"/>
                    <a:pt x="9208" y="1842"/>
                  </a:cubicBezTo>
                  <a:cubicBezTo>
                    <a:pt x="9253" y="2018"/>
                    <a:pt x="9300" y="2180"/>
                    <a:pt x="9348" y="2342"/>
                  </a:cubicBezTo>
                  <a:cubicBezTo>
                    <a:pt x="9359" y="2401"/>
                    <a:pt x="9370" y="2448"/>
                    <a:pt x="9381" y="2507"/>
                  </a:cubicBezTo>
                  <a:cubicBezTo>
                    <a:pt x="9393" y="2529"/>
                    <a:pt x="9406" y="2540"/>
                    <a:pt x="9406" y="2552"/>
                  </a:cubicBezTo>
                  <a:lnTo>
                    <a:pt x="9429" y="2552"/>
                  </a:lnTo>
                  <a:cubicBezTo>
                    <a:pt x="9429" y="2529"/>
                    <a:pt x="9440" y="2507"/>
                    <a:pt x="9429" y="2493"/>
                  </a:cubicBezTo>
                  <a:cubicBezTo>
                    <a:pt x="9370" y="2261"/>
                    <a:pt x="9311" y="2040"/>
                    <a:pt x="9253" y="1808"/>
                  </a:cubicBezTo>
                  <a:cubicBezTo>
                    <a:pt x="9242" y="1783"/>
                    <a:pt x="9253" y="1750"/>
                    <a:pt x="9253" y="1725"/>
                  </a:cubicBezTo>
                  <a:cubicBezTo>
                    <a:pt x="9242" y="1691"/>
                    <a:pt x="9278" y="1669"/>
                    <a:pt x="9300" y="1669"/>
                  </a:cubicBezTo>
                  <a:close/>
                  <a:moveTo>
                    <a:pt x="8730" y="4856"/>
                  </a:moveTo>
                  <a:lnTo>
                    <a:pt x="8742" y="4867"/>
                  </a:lnTo>
                  <a:cubicBezTo>
                    <a:pt x="8683" y="5021"/>
                    <a:pt x="8649" y="5183"/>
                    <a:pt x="8462" y="5253"/>
                  </a:cubicBezTo>
                  <a:cubicBezTo>
                    <a:pt x="8381" y="5287"/>
                    <a:pt x="8300" y="5334"/>
                    <a:pt x="8219" y="5382"/>
                  </a:cubicBezTo>
                  <a:cubicBezTo>
                    <a:pt x="8203" y="5392"/>
                    <a:pt x="8187" y="5397"/>
                    <a:pt x="8172" y="5397"/>
                  </a:cubicBezTo>
                  <a:cubicBezTo>
                    <a:pt x="8154" y="5397"/>
                    <a:pt x="8138" y="5389"/>
                    <a:pt x="8124" y="5370"/>
                  </a:cubicBezTo>
                  <a:cubicBezTo>
                    <a:pt x="8102" y="5323"/>
                    <a:pt x="8079" y="5275"/>
                    <a:pt x="8043" y="5231"/>
                  </a:cubicBezTo>
                  <a:cubicBezTo>
                    <a:pt x="8275" y="5102"/>
                    <a:pt x="8510" y="4974"/>
                    <a:pt x="8730" y="4856"/>
                  </a:cubicBezTo>
                  <a:close/>
                  <a:moveTo>
                    <a:pt x="3679" y="875"/>
                  </a:moveTo>
                  <a:lnTo>
                    <a:pt x="3679" y="875"/>
                  </a:lnTo>
                  <a:cubicBezTo>
                    <a:pt x="3749" y="887"/>
                    <a:pt x="3805" y="887"/>
                    <a:pt x="3864" y="887"/>
                  </a:cubicBezTo>
                  <a:cubicBezTo>
                    <a:pt x="4085" y="901"/>
                    <a:pt x="4308" y="901"/>
                    <a:pt x="4529" y="912"/>
                  </a:cubicBezTo>
                  <a:cubicBezTo>
                    <a:pt x="4599" y="912"/>
                    <a:pt x="4680" y="923"/>
                    <a:pt x="4749" y="934"/>
                  </a:cubicBezTo>
                  <a:cubicBezTo>
                    <a:pt x="4783" y="934"/>
                    <a:pt x="4808" y="956"/>
                    <a:pt x="4808" y="993"/>
                  </a:cubicBezTo>
                  <a:cubicBezTo>
                    <a:pt x="4819" y="1155"/>
                    <a:pt x="4842" y="1320"/>
                    <a:pt x="4853" y="1470"/>
                  </a:cubicBezTo>
                  <a:cubicBezTo>
                    <a:pt x="4867" y="1551"/>
                    <a:pt x="4842" y="1621"/>
                    <a:pt x="4797" y="1680"/>
                  </a:cubicBezTo>
                  <a:cubicBezTo>
                    <a:pt x="4761" y="1725"/>
                    <a:pt x="4727" y="1783"/>
                    <a:pt x="4691" y="1831"/>
                  </a:cubicBezTo>
                  <a:cubicBezTo>
                    <a:pt x="4643" y="1889"/>
                    <a:pt x="4632" y="1959"/>
                    <a:pt x="4657" y="2040"/>
                  </a:cubicBezTo>
                  <a:cubicBezTo>
                    <a:pt x="4668" y="2099"/>
                    <a:pt x="4691" y="2144"/>
                    <a:pt x="4702" y="2202"/>
                  </a:cubicBezTo>
                  <a:cubicBezTo>
                    <a:pt x="4727" y="2261"/>
                    <a:pt x="4702" y="2297"/>
                    <a:pt x="4643" y="2320"/>
                  </a:cubicBezTo>
                  <a:cubicBezTo>
                    <a:pt x="4599" y="2331"/>
                    <a:pt x="4529" y="2342"/>
                    <a:pt x="4470" y="2353"/>
                  </a:cubicBezTo>
                  <a:cubicBezTo>
                    <a:pt x="4423" y="2353"/>
                    <a:pt x="4400" y="2309"/>
                    <a:pt x="4423" y="2261"/>
                  </a:cubicBezTo>
                  <a:cubicBezTo>
                    <a:pt x="4434" y="2250"/>
                    <a:pt x="4423" y="2227"/>
                    <a:pt x="4423" y="2202"/>
                  </a:cubicBezTo>
                  <a:cubicBezTo>
                    <a:pt x="4411" y="2214"/>
                    <a:pt x="4389" y="2227"/>
                    <a:pt x="4389" y="2239"/>
                  </a:cubicBezTo>
                  <a:cubicBezTo>
                    <a:pt x="4378" y="2261"/>
                    <a:pt x="4353" y="2309"/>
                    <a:pt x="4364" y="2331"/>
                  </a:cubicBezTo>
                  <a:cubicBezTo>
                    <a:pt x="4389" y="2353"/>
                    <a:pt x="4423" y="2390"/>
                    <a:pt x="4459" y="2401"/>
                  </a:cubicBezTo>
                  <a:cubicBezTo>
                    <a:pt x="4470" y="2404"/>
                    <a:pt x="4482" y="2406"/>
                    <a:pt x="4493" y="2406"/>
                  </a:cubicBezTo>
                  <a:cubicBezTo>
                    <a:pt x="4515" y="2406"/>
                    <a:pt x="4536" y="2401"/>
                    <a:pt x="4551" y="2401"/>
                  </a:cubicBezTo>
                  <a:cubicBezTo>
                    <a:pt x="4551" y="2493"/>
                    <a:pt x="4504" y="2577"/>
                    <a:pt x="4459" y="2647"/>
                  </a:cubicBezTo>
                  <a:cubicBezTo>
                    <a:pt x="4378" y="2761"/>
                    <a:pt x="4294" y="2890"/>
                    <a:pt x="4213" y="3007"/>
                  </a:cubicBezTo>
                  <a:cubicBezTo>
                    <a:pt x="4174" y="3060"/>
                    <a:pt x="4131" y="3088"/>
                    <a:pt x="4082" y="3088"/>
                  </a:cubicBezTo>
                  <a:cubicBezTo>
                    <a:pt x="4057" y="3088"/>
                    <a:pt x="4031" y="3081"/>
                    <a:pt x="4004" y="3066"/>
                  </a:cubicBezTo>
                  <a:cubicBezTo>
                    <a:pt x="3805" y="2948"/>
                    <a:pt x="3596" y="2912"/>
                    <a:pt x="3375" y="2867"/>
                  </a:cubicBezTo>
                  <a:lnTo>
                    <a:pt x="3330" y="2867"/>
                  </a:lnTo>
                  <a:cubicBezTo>
                    <a:pt x="3213" y="2867"/>
                    <a:pt x="3165" y="2797"/>
                    <a:pt x="3143" y="2691"/>
                  </a:cubicBezTo>
                  <a:cubicBezTo>
                    <a:pt x="3121" y="2610"/>
                    <a:pt x="3096" y="2540"/>
                    <a:pt x="3084" y="2471"/>
                  </a:cubicBezTo>
                  <a:cubicBezTo>
                    <a:pt x="3073" y="2448"/>
                    <a:pt x="3062" y="2423"/>
                    <a:pt x="3051" y="2390"/>
                  </a:cubicBezTo>
                  <a:cubicBezTo>
                    <a:pt x="3037" y="2401"/>
                    <a:pt x="3026" y="2401"/>
                    <a:pt x="3026" y="2401"/>
                  </a:cubicBezTo>
                  <a:lnTo>
                    <a:pt x="3026" y="2482"/>
                  </a:lnTo>
                  <a:cubicBezTo>
                    <a:pt x="3051" y="2588"/>
                    <a:pt x="3084" y="2680"/>
                    <a:pt x="3107" y="2786"/>
                  </a:cubicBezTo>
                  <a:cubicBezTo>
                    <a:pt x="3132" y="2856"/>
                    <a:pt x="3177" y="2901"/>
                    <a:pt x="3260" y="2912"/>
                  </a:cubicBezTo>
                  <a:cubicBezTo>
                    <a:pt x="3400" y="2937"/>
                    <a:pt x="3526" y="2971"/>
                    <a:pt x="3654" y="2996"/>
                  </a:cubicBezTo>
                  <a:cubicBezTo>
                    <a:pt x="3679" y="2996"/>
                    <a:pt x="3691" y="3007"/>
                    <a:pt x="3702" y="3007"/>
                  </a:cubicBezTo>
                  <a:cubicBezTo>
                    <a:pt x="3691" y="3077"/>
                    <a:pt x="3679" y="3147"/>
                    <a:pt x="3621" y="3205"/>
                  </a:cubicBezTo>
                  <a:cubicBezTo>
                    <a:pt x="3481" y="3367"/>
                    <a:pt x="3330" y="3529"/>
                    <a:pt x="3154" y="3669"/>
                  </a:cubicBezTo>
                  <a:cubicBezTo>
                    <a:pt x="3003" y="3786"/>
                    <a:pt x="2864" y="3926"/>
                    <a:pt x="2713" y="4066"/>
                  </a:cubicBezTo>
                  <a:cubicBezTo>
                    <a:pt x="2665" y="4113"/>
                    <a:pt x="2618" y="4113"/>
                    <a:pt x="2562" y="4113"/>
                  </a:cubicBezTo>
                  <a:cubicBezTo>
                    <a:pt x="2364" y="4088"/>
                    <a:pt x="2165" y="4066"/>
                    <a:pt x="1978" y="3985"/>
                  </a:cubicBezTo>
                  <a:lnTo>
                    <a:pt x="1945" y="3985"/>
                  </a:lnTo>
                  <a:cubicBezTo>
                    <a:pt x="1897" y="3974"/>
                    <a:pt x="1850" y="3985"/>
                    <a:pt x="1805" y="3937"/>
                  </a:cubicBezTo>
                  <a:cubicBezTo>
                    <a:pt x="1746" y="3879"/>
                    <a:pt x="1665" y="3834"/>
                    <a:pt x="1640" y="3739"/>
                  </a:cubicBezTo>
                  <a:cubicBezTo>
                    <a:pt x="1629" y="3680"/>
                    <a:pt x="1618" y="3635"/>
                    <a:pt x="1595" y="3577"/>
                  </a:cubicBezTo>
                  <a:cubicBezTo>
                    <a:pt x="1559" y="3471"/>
                    <a:pt x="1467" y="3415"/>
                    <a:pt x="1386" y="3345"/>
                  </a:cubicBezTo>
                  <a:cubicBezTo>
                    <a:pt x="1380" y="3338"/>
                    <a:pt x="1374" y="3334"/>
                    <a:pt x="1368" y="3334"/>
                  </a:cubicBezTo>
                  <a:cubicBezTo>
                    <a:pt x="1361" y="3334"/>
                    <a:pt x="1355" y="3338"/>
                    <a:pt x="1350" y="3345"/>
                  </a:cubicBezTo>
                  <a:lnTo>
                    <a:pt x="1350" y="3378"/>
                  </a:lnTo>
                  <a:lnTo>
                    <a:pt x="1408" y="3437"/>
                  </a:lnTo>
                  <a:cubicBezTo>
                    <a:pt x="1489" y="3496"/>
                    <a:pt x="1548" y="3566"/>
                    <a:pt x="1570" y="3669"/>
                  </a:cubicBezTo>
                  <a:cubicBezTo>
                    <a:pt x="1595" y="3798"/>
                    <a:pt x="1654" y="3915"/>
                    <a:pt x="1769" y="3985"/>
                  </a:cubicBezTo>
                  <a:lnTo>
                    <a:pt x="1780" y="3996"/>
                  </a:lnTo>
                  <a:lnTo>
                    <a:pt x="1780" y="4007"/>
                  </a:lnTo>
                  <a:cubicBezTo>
                    <a:pt x="1735" y="4029"/>
                    <a:pt x="1688" y="4055"/>
                    <a:pt x="1640" y="4077"/>
                  </a:cubicBezTo>
                  <a:cubicBezTo>
                    <a:pt x="1618" y="4088"/>
                    <a:pt x="1618" y="4113"/>
                    <a:pt x="1607" y="4124"/>
                  </a:cubicBezTo>
                  <a:cubicBezTo>
                    <a:pt x="1614" y="4124"/>
                    <a:pt x="1626" y="4129"/>
                    <a:pt x="1641" y="4129"/>
                  </a:cubicBezTo>
                  <a:cubicBezTo>
                    <a:pt x="1649" y="4129"/>
                    <a:pt x="1657" y="4128"/>
                    <a:pt x="1665" y="4124"/>
                  </a:cubicBezTo>
                  <a:cubicBezTo>
                    <a:pt x="1724" y="4099"/>
                    <a:pt x="1780" y="4066"/>
                    <a:pt x="1850" y="4055"/>
                  </a:cubicBezTo>
                  <a:cubicBezTo>
                    <a:pt x="1868" y="4049"/>
                    <a:pt x="1892" y="4046"/>
                    <a:pt x="1916" y="4046"/>
                  </a:cubicBezTo>
                  <a:cubicBezTo>
                    <a:pt x="1941" y="4046"/>
                    <a:pt x="1967" y="4049"/>
                    <a:pt x="1989" y="4055"/>
                  </a:cubicBezTo>
                  <a:cubicBezTo>
                    <a:pt x="2176" y="4136"/>
                    <a:pt x="2386" y="4158"/>
                    <a:pt x="2596" y="4169"/>
                  </a:cubicBezTo>
                  <a:cubicBezTo>
                    <a:pt x="2685" y="4176"/>
                    <a:pt x="2775" y="4179"/>
                    <a:pt x="2866" y="4179"/>
                  </a:cubicBezTo>
                  <a:cubicBezTo>
                    <a:pt x="3094" y="4179"/>
                    <a:pt x="3325" y="4160"/>
                    <a:pt x="3551" y="4136"/>
                  </a:cubicBezTo>
                  <a:cubicBezTo>
                    <a:pt x="3643" y="4124"/>
                    <a:pt x="3724" y="4113"/>
                    <a:pt x="3783" y="4043"/>
                  </a:cubicBezTo>
                  <a:cubicBezTo>
                    <a:pt x="3794" y="4029"/>
                    <a:pt x="3819" y="4018"/>
                    <a:pt x="3842" y="4007"/>
                  </a:cubicBezTo>
                  <a:cubicBezTo>
                    <a:pt x="3992" y="3985"/>
                    <a:pt x="4073" y="3856"/>
                    <a:pt x="4121" y="3728"/>
                  </a:cubicBezTo>
                  <a:cubicBezTo>
                    <a:pt x="4180" y="3599"/>
                    <a:pt x="4238" y="3485"/>
                    <a:pt x="4308" y="3367"/>
                  </a:cubicBezTo>
                  <a:cubicBezTo>
                    <a:pt x="4389" y="3250"/>
                    <a:pt x="4459" y="3121"/>
                    <a:pt x="4540" y="3007"/>
                  </a:cubicBezTo>
                  <a:cubicBezTo>
                    <a:pt x="4549" y="2977"/>
                    <a:pt x="4566" y="2957"/>
                    <a:pt x="4592" y="2957"/>
                  </a:cubicBezTo>
                  <a:cubicBezTo>
                    <a:pt x="4597" y="2957"/>
                    <a:pt x="4603" y="2957"/>
                    <a:pt x="4610" y="2959"/>
                  </a:cubicBezTo>
                  <a:cubicBezTo>
                    <a:pt x="4540" y="3110"/>
                    <a:pt x="4459" y="3250"/>
                    <a:pt x="4389" y="3390"/>
                  </a:cubicBezTo>
                  <a:lnTo>
                    <a:pt x="4411" y="3415"/>
                  </a:lnTo>
                  <a:cubicBezTo>
                    <a:pt x="4423" y="3401"/>
                    <a:pt x="4434" y="3390"/>
                    <a:pt x="4434" y="3378"/>
                  </a:cubicBezTo>
                  <a:cubicBezTo>
                    <a:pt x="4470" y="3309"/>
                    <a:pt x="4504" y="3239"/>
                    <a:pt x="4540" y="3180"/>
                  </a:cubicBezTo>
                  <a:cubicBezTo>
                    <a:pt x="4573" y="3110"/>
                    <a:pt x="4621" y="3052"/>
                    <a:pt x="4668" y="2982"/>
                  </a:cubicBezTo>
                  <a:cubicBezTo>
                    <a:pt x="4702" y="3018"/>
                    <a:pt x="4702" y="3029"/>
                    <a:pt x="4691" y="3066"/>
                  </a:cubicBezTo>
                  <a:cubicBezTo>
                    <a:pt x="4643" y="3147"/>
                    <a:pt x="4610" y="3216"/>
                    <a:pt x="4562" y="3297"/>
                  </a:cubicBezTo>
                  <a:cubicBezTo>
                    <a:pt x="4562" y="3320"/>
                    <a:pt x="4551" y="3345"/>
                    <a:pt x="4551" y="3356"/>
                  </a:cubicBezTo>
                  <a:cubicBezTo>
                    <a:pt x="4562" y="3367"/>
                    <a:pt x="4562" y="3367"/>
                    <a:pt x="4573" y="3367"/>
                  </a:cubicBezTo>
                  <a:cubicBezTo>
                    <a:pt x="4632" y="3261"/>
                    <a:pt x="4691" y="3158"/>
                    <a:pt x="4749" y="3066"/>
                  </a:cubicBezTo>
                  <a:lnTo>
                    <a:pt x="4772" y="3066"/>
                  </a:lnTo>
                  <a:cubicBezTo>
                    <a:pt x="4772" y="3110"/>
                    <a:pt x="4772" y="3147"/>
                    <a:pt x="4761" y="3180"/>
                  </a:cubicBezTo>
                  <a:cubicBezTo>
                    <a:pt x="4749" y="3261"/>
                    <a:pt x="4713" y="3331"/>
                    <a:pt x="4702" y="3415"/>
                  </a:cubicBezTo>
                  <a:cubicBezTo>
                    <a:pt x="4680" y="3529"/>
                    <a:pt x="4668" y="3647"/>
                    <a:pt x="4668" y="3764"/>
                  </a:cubicBezTo>
                  <a:cubicBezTo>
                    <a:pt x="4643" y="3985"/>
                    <a:pt x="4551" y="4194"/>
                    <a:pt x="4423" y="4393"/>
                  </a:cubicBezTo>
                  <a:cubicBezTo>
                    <a:pt x="4400" y="4437"/>
                    <a:pt x="4364" y="4496"/>
                    <a:pt x="4342" y="4543"/>
                  </a:cubicBezTo>
                  <a:cubicBezTo>
                    <a:pt x="4330" y="4555"/>
                    <a:pt x="4342" y="4577"/>
                    <a:pt x="4342" y="4588"/>
                  </a:cubicBezTo>
                  <a:cubicBezTo>
                    <a:pt x="4353" y="4588"/>
                    <a:pt x="4364" y="4577"/>
                    <a:pt x="4378" y="4566"/>
                  </a:cubicBezTo>
                  <a:cubicBezTo>
                    <a:pt x="4400" y="4543"/>
                    <a:pt x="4411" y="4496"/>
                    <a:pt x="4434" y="4474"/>
                  </a:cubicBezTo>
                  <a:cubicBezTo>
                    <a:pt x="4459" y="4448"/>
                    <a:pt x="4492" y="4437"/>
                    <a:pt x="4518" y="4437"/>
                  </a:cubicBezTo>
                  <a:cubicBezTo>
                    <a:pt x="4540" y="4437"/>
                    <a:pt x="4551" y="4507"/>
                    <a:pt x="4529" y="4543"/>
                  </a:cubicBezTo>
                  <a:cubicBezTo>
                    <a:pt x="4411" y="4705"/>
                    <a:pt x="4238" y="4786"/>
                    <a:pt x="4051" y="4823"/>
                  </a:cubicBezTo>
                  <a:cubicBezTo>
                    <a:pt x="4030" y="4826"/>
                    <a:pt x="4008" y="4827"/>
                    <a:pt x="3987" y="4827"/>
                  </a:cubicBezTo>
                  <a:cubicBezTo>
                    <a:pt x="3927" y="4827"/>
                    <a:pt x="3867" y="4816"/>
                    <a:pt x="3805" y="4798"/>
                  </a:cubicBezTo>
                  <a:cubicBezTo>
                    <a:pt x="3749" y="4798"/>
                    <a:pt x="3702" y="4798"/>
                    <a:pt x="3654" y="4823"/>
                  </a:cubicBezTo>
                  <a:cubicBezTo>
                    <a:pt x="3470" y="4926"/>
                    <a:pt x="3305" y="5032"/>
                    <a:pt x="3121" y="5125"/>
                  </a:cubicBezTo>
                  <a:cubicBezTo>
                    <a:pt x="2772" y="5301"/>
                    <a:pt x="2397" y="5451"/>
                    <a:pt x="2003" y="5474"/>
                  </a:cubicBezTo>
                  <a:cubicBezTo>
                    <a:pt x="1875" y="5474"/>
                    <a:pt x="1746" y="5485"/>
                    <a:pt x="1629" y="5555"/>
                  </a:cubicBezTo>
                  <a:cubicBezTo>
                    <a:pt x="1607" y="5566"/>
                    <a:pt x="1570" y="5566"/>
                    <a:pt x="1548" y="5566"/>
                  </a:cubicBezTo>
                  <a:cubicBezTo>
                    <a:pt x="1445" y="5532"/>
                    <a:pt x="1350" y="5496"/>
                    <a:pt x="1257" y="5415"/>
                  </a:cubicBezTo>
                  <a:cubicBezTo>
                    <a:pt x="1165" y="5323"/>
                    <a:pt x="1048" y="5253"/>
                    <a:pt x="931" y="5183"/>
                  </a:cubicBezTo>
                  <a:cubicBezTo>
                    <a:pt x="802" y="5102"/>
                    <a:pt x="676" y="4996"/>
                    <a:pt x="570" y="4881"/>
                  </a:cubicBezTo>
                  <a:cubicBezTo>
                    <a:pt x="489" y="4798"/>
                    <a:pt x="442" y="4705"/>
                    <a:pt x="419" y="4602"/>
                  </a:cubicBezTo>
                  <a:cubicBezTo>
                    <a:pt x="383" y="4496"/>
                    <a:pt x="349" y="4404"/>
                    <a:pt x="268" y="4323"/>
                  </a:cubicBezTo>
                  <a:cubicBezTo>
                    <a:pt x="162" y="4217"/>
                    <a:pt x="92" y="4088"/>
                    <a:pt x="81" y="3926"/>
                  </a:cubicBezTo>
                  <a:cubicBezTo>
                    <a:pt x="81" y="3798"/>
                    <a:pt x="70" y="3669"/>
                    <a:pt x="70" y="3541"/>
                  </a:cubicBezTo>
                  <a:cubicBezTo>
                    <a:pt x="70" y="3507"/>
                    <a:pt x="70" y="3485"/>
                    <a:pt x="81" y="3459"/>
                  </a:cubicBezTo>
                  <a:cubicBezTo>
                    <a:pt x="162" y="3286"/>
                    <a:pt x="257" y="3121"/>
                    <a:pt x="419" y="3007"/>
                  </a:cubicBezTo>
                  <a:cubicBezTo>
                    <a:pt x="489" y="2959"/>
                    <a:pt x="570" y="2937"/>
                    <a:pt x="651" y="2937"/>
                  </a:cubicBezTo>
                  <a:cubicBezTo>
                    <a:pt x="886" y="2937"/>
                    <a:pt x="1118" y="2890"/>
                    <a:pt x="1338" y="2809"/>
                  </a:cubicBezTo>
                  <a:cubicBezTo>
                    <a:pt x="1548" y="2739"/>
                    <a:pt x="1769" y="2702"/>
                    <a:pt x="1978" y="2647"/>
                  </a:cubicBezTo>
                  <a:cubicBezTo>
                    <a:pt x="2073" y="2621"/>
                    <a:pt x="2154" y="2599"/>
                    <a:pt x="2246" y="2588"/>
                  </a:cubicBezTo>
                  <a:cubicBezTo>
                    <a:pt x="2375" y="2552"/>
                    <a:pt x="2456" y="2459"/>
                    <a:pt x="2492" y="2331"/>
                  </a:cubicBezTo>
                  <a:cubicBezTo>
                    <a:pt x="2515" y="2227"/>
                    <a:pt x="2526" y="2133"/>
                    <a:pt x="2548" y="2029"/>
                  </a:cubicBezTo>
                  <a:cubicBezTo>
                    <a:pt x="2562" y="1970"/>
                    <a:pt x="2584" y="1934"/>
                    <a:pt x="2632" y="1901"/>
                  </a:cubicBezTo>
                  <a:cubicBezTo>
                    <a:pt x="2665" y="1889"/>
                    <a:pt x="2688" y="1864"/>
                    <a:pt x="2713" y="1842"/>
                  </a:cubicBezTo>
                  <a:cubicBezTo>
                    <a:pt x="2772" y="1912"/>
                    <a:pt x="2827" y="1982"/>
                    <a:pt x="2886" y="2040"/>
                  </a:cubicBezTo>
                  <a:cubicBezTo>
                    <a:pt x="2915" y="2075"/>
                    <a:pt x="2965" y="2093"/>
                    <a:pt x="3015" y="2093"/>
                  </a:cubicBezTo>
                  <a:cubicBezTo>
                    <a:pt x="3064" y="2093"/>
                    <a:pt x="3114" y="2075"/>
                    <a:pt x="3143" y="2040"/>
                  </a:cubicBezTo>
                  <a:cubicBezTo>
                    <a:pt x="3165" y="2018"/>
                    <a:pt x="3154" y="1970"/>
                    <a:pt x="3165" y="1934"/>
                  </a:cubicBezTo>
                  <a:cubicBezTo>
                    <a:pt x="3165" y="1923"/>
                    <a:pt x="3143" y="1923"/>
                    <a:pt x="3132" y="1912"/>
                  </a:cubicBezTo>
                  <a:cubicBezTo>
                    <a:pt x="3132" y="1923"/>
                    <a:pt x="3107" y="1923"/>
                    <a:pt x="3121" y="1934"/>
                  </a:cubicBezTo>
                  <a:cubicBezTo>
                    <a:pt x="3132" y="2018"/>
                    <a:pt x="3073" y="2029"/>
                    <a:pt x="3015" y="2040"/>
                  </a:cubicBezTo>
                  <a:cubicBezTo>
                    <a:pt x="2992" y="2040"/>
                    <a:pt x="2956" y="2029"/>
                    <a:pt x="2934" y="2004"/>
                  </a:cubicBezTo>
                  <a:cubicBezTo>
                    <a:pt x="2886" y="1970"/>
                    <a:pt x="2841" y="1912"/>
                    <a:pt x="2805" y="1864"/>
                  </a:cubicBezTo>
                  <a:cubicBezTo>
                    <a:pt x="2783" y="1820"/>
                    <a:pt x="2758" y="1772"/>
                    <a:pt x="2758" y="1725"/>
                  </a:cubicBezTo>
                  <a:cubicBezTo>
                    <a:pt x="2758" y="1669"/>
                    <a:pt x="2772" y="1610"/>
                    <a:pt x="2772" y="1551"/>
                  </a:cubicBezTo>
                  <a:cubicBezTo>
                    <a:pt x="2794" y="1445"/>
                    <a:pt x="2841" y="1389"/>
                    <a:pt x="2956" y="1375"/>
                  </a:cubicBezTo>
                  <a:cubicBezTo>
                    <a:pt x="2958" y="1373"/>
                    <a:pt x="2960" y="1373"/>
                    <a:pt x="2963" y="1373"/>
                  </a:cubicBezTo>
                  <a:cubicBezTo>
                    <a:pt x="2976" y="1373"/>
                    <a:pt x="2996" y="1391"/>
                    <a:pt x="3015" y="1401"/>
                  </a:cubicBezTo>
                  <a:lnTo>
                    <a:pt x="3015" y="1412"/>
                  </a:lnTo>
                  <a:cubicBezTo>
                    <a:pt x="3057" y="1474"/>
                    <a:pt x="3073" y="1499"/>
                    <a:pt x="3106" y="1499"/>
                  </a:cubicBezTo>
                  <a:cubicBezTo>
                    <a:pt x="3127" y="1499"/>
                    <a:pt x="3155" y="1488"/>
                    <a:pt x="3202" y="1470"/>
                  </a:cubicBezTo>
                  <a:cubicBezTo>
                    <a:pt x="3364" y="1401"/>
                    <a:pt x="3515" y="1342"/>
                    <a:pt x="3679" y="1283"/>
                  </a:cubicBezTo>
                  <a:cubicBezTo>
                    <a:pt x="3735" y="1261"/>
                    <a:pt x="3749" y="1236"/>
                    <a:pt x="3724" y="1166"/>
                  </a:cubicBezTo>
                  <a:cubicBezTo>
                    <a:pt x="3713" y="1074"/>
                    <a:pt x="3691" y="982"/>
                    <a:pt x="3679" y="875"/>
                  </a:cubicBezTo>
                  <a:close/>
                  <a:moveTo>
                    <a:pt x="338" y="4543"/>
                  </a:moveTo>
                  <a:cubicBezTo>
                    <a:pt x="338" y="4566"/>
                    <a:pt x="349" y="4577"/>
                    <a:pt x="361" y="4602"/>
                  </a:cubicBezTo>
                  <a:cubicBezTo>
                    <a:pt x="453" y="4881"/>
                    <a:pt x="651" y="5066"/>
                    <a:pt x="897" y="5217"/>
                  </a:cubicBezTo>
                  <a:cubicBezTo>
                    <a:pt x="978" y="5264"/>
                    <a:pt x="1059" y="5323"/>
                    <a:pt x="1140" y="5370"/>
                  </a:cubicBezTo>
                  <a:cubicBezTo>
                    <a:pt x="1165" y="5393"/>
                    <a:pt x="1188" y="5404"/>
                    <a:pt x="1210" y="5440"/>
                  </a:cubicBezTo>
                  <a:cubicBezTo>
                    <a:pt x="1081" y="5510"/>
                    <a:pt x="956" y="5591"/>
                    <a:pt x="827" y="5661"/>
                  </a:cubicBezTo>
                  <a:cubicBezTo>
                    <a:pt x="809" y="5672"/>
                    <a:pt x="792" y="5677"/>
                    <a:pt x="778" y="5677"/>
                  </a:cubicBezTo>
                  <a:cubicBezTo>
                    <a:pt x="747" y="5677"/>
                    <a:pt x="725" y="5653"/>
                    <a:pt x="710" y="5613"/>
                  </a:cubicBezTo>
                  <a:cubicBezTo>
                    <a:pt x="676" y="5532"/>
                    <a:pt x="629" y="5451"/>
                    <a:pt x="592" y="5370"/>
                  </a:cubicBezTo>
                  <a:cubicBezTo>
                    <a:pt x="467" y="5147"/>
                    <a:pt x="397" y="4893"/>
                    <a:pt x="349" y="4636"/>
                  </a:cubicBezTo>
                  <a:cubicBezTo>
                    <a:pt x="349" y="4613"/>
                    <a:pt x="338" y="4602"/>
                    <a:pt x="338" y="4588"/>
                  </a:cubicBezTo>
                  <a:cubicBezTo>
                    <a:pt x="338" y="4566"/>
                    <a:pt x="327" y="4555"/>
                    <a:pt x="327" y="4543"/>
                  </a:cubicBezTo>
                  <a:close/>
                  <a:moveTo>
                    <a:pt x="5299" y="3319"/>
                  </a:moveTo>
                  <a:cubicBezTo>
                    <a:pt x="5336" y="3319"/>
                    <a:pt x="5371" y="3332"/>
                    <a:pt x="5400" y="3356"/>
                  </a:cubicBezTo>
                  <a:cubicBezTo>
                    <a:pt x="5518" y="3426"/>
                    <a:pt x="5635" y="3485"/>
                    <a:pt x="5738" y="3566"/>
                  </a:cubicBezTo>
                  <a:cubicBezTo>
                    <a:pt x="5848" y="3659"/>
                    <a:pt x="5966" y="3722"/>
                    <a:pt x="6097" y="3722"/>
                  </a:cubicBezTo>
                  <a:cubicBezTo>
                    <a:pt x="6146" y="3722"/>
                    <a:pt x="6197" y="3713"/>
                    <a:pt x="6250" y="3694"/>
                  </a:cubicBezTo>
                  <a:cubicBezTo>
                    <a:pt x="6276" y="3689"/>
                    <a:pt x="6303" y="3686"/>
                    <a:pt x="6329" y="3686"/>
                  </a:cubicBezTo>
                  <a:cubicBezTo>
                    <a:pt x="6371" y="3686"/>
                    <a:pt x="6412" y="3694"/>
                    <a:pt x="6448" y="3717"/>
                  </a:cubicBezTo>
                  <a:cubicBezTo>
                    <a:pt x="6588" y="3775"/>
                    <a:pt x="6716" y="3834"/>
                    <a:pt x="6856" y="3904"/>
                  </a:cubicBezTo>
                  <a:cubicBezTo>
                    <a:pt x="6908" y="3925"/>
                    <a:pt x="6956" y="3938"/>
                    <a:pt x="7009" y="3938"/>
                  </a:cubicBezTo>
                  <a:cubicBezTo>
                    <a:pt x="7038" y="3938"/>
                    <a:pt x="7068" y="3934"/>
                    <a:pt x="7102" y="3926"/>
                  </a:cubicBezTo>
                  <a:cubicBezTo>
                    <a:pt x="7241" y="3890"/>
                    <a:pt x="7367" y="3845"/>
                    <a:pt x="7507" y="3809"/>
                  </a:cubicBezTo>
                  <a:cubicBezTo>
                    <a:pt x="7683" y="3786"/>
                    <a:pt x="7856" y="3775"/>
                    <a:pt x="8032" y="3764"/>
                  </a:cubicBezTo>
                  <a:cubicBezTo>
                    <a:pt x="8194" y="3750"/>
                    <a:pt x="8370" y="3750"/>
                    <a:pt x="8543" y="3750"/>
                  </a:cubicBezTo>
                  <a:lnTo>
                    <a:pt x="8613" y="3750"/>
                  </a:lnTo>
                  <a:cubicBezTo>
                    <a:pt x="8591" y="3775"/>
                    <a:pt x="8580" y="3798"/>
                    <a:pt x="8568" y="3809"/>
                  </a:cubicBezTo>
                  <a:cubicBezTo>
                    <a:pt x="8429" y="4007"/>
                    <a:pt x="8289" y="4205"/>
                    <a:pt x="8161" y="4404"/>
                  </a:cubicBezTo>
                  <a:cubicBezTo>
                    <a:pt x="8043" y="4577"/>
                    <a:pt x="7973" y="4764"/>
                    <a:pt x="7926" y="4951"/>
                  </a:cubicBezTo>
                  <a:cubicBezTo>
                    <a:pt x="7903" y="5007"/>
                    <a:pt x="7915" y="5066"/>
                    <a:pt x="7940" y="5113"/>
                  </a:cubicBezTo>
                  <a:cubicBezTo>
                    <a:pt x="7962" y="5206"/>
                    <a:pt x="8010" y="5275"/>
                    <a:pt x="8054" y="5356"/>
                  </a:cubicBezTo>
                  <a:cubicBezTo>
                    <a:pt x="8085" y="5417"/>
                    <a:pt x="8124" y="5457"/>
                    <a:pt x="8176" y="5457"/>
                  </a:cubicBezTo>
                  <a:cubicBezTo>
                    <a:pt x="8205" y="5457"/>
                    <a:pt x="8238" y="5444"/>
                    <a:pt x="8275" y="5415"/>
                  </a:cubicBezTo>
                  <a:cubicBezTo>
                    <a:pt x="8345" y="5370"/>
                    <a:pt x="8440" y="5323"/>
                    <a:pt x="8521" y="5287"/>
                  </a:cubicBezTo>
                  <a:cubicBezTo>
                    <a:pt x="8613" y="5242"/>
                    <a:pt x="8683" y="5161"/>
                    <a:pt x="8730" y="5066"/>
                  </a:cubicBezTo>
                  <a:cubicBezTo>
                    <a:pt x="8753" y="4996"/>
                    <a:pt x="8778" y="4926"/>
                    <a:pt x="8800" y="4856"/>
                  </a:cubicBezTo>
                  <a:cubicBezTo>
                    <a:pt x="8811" y="4834"/>
                    <a:pt x="8823" y="4823"/>
                    <a:pt x="8834" y="4812"/>
                  </a:cubicBezTo>
                  <a:lnTo>
                    <a:pt x="8848" y="4823"/>
                  </a:lnTo>
                  <a:cubicBezTo>
                    <a:pt x="8848" y="4856"/>
                    <a:pt x="8834" y="4893"/>
                    <a:pt x="8834" y="4915"/>
                  </a:cubicBezTo>
                  <a:cubicBezTo>
                    <a:pt x="8811" y="5021"/>
                    <a:pt x="8789" y="5125"/>
                    <a:pt x="8753" y="5217"/>
                  </a:cubicBezTo>
                  <a:cubicBezTo>
                    <a:pt x="8742" y="5253"/>
                    <a:pt x="8719" y="5301"/>
                    <a:pt x="8683" y="5323"/>
                  </a:cubicBezTo>
                  <a:cubicBezTo>
                    <a:pt x="8543" y="5404"/>
                    <a:pt x="8404" y="5474"/>
                    <a:pt x="8264" y="5544"/>
                  </a:cubicBezTo>
                  <a:cubicBezTo>
                    <a:pt x="8194" y="5566"/>
                    <a:pt x="8124" y="5580"/>
                    <a:pt x="8054" y="5580"/>
                  </a:cubicBezTo>
                  <a:cubicBezTo>
                    <a:pt x="7881" y="5580"/>
                    <a:pt x="7705" y="5580"/>
                    <a:pt x="7532" y="5532"/>
                  </a:cubicBezTo>
                  <a:cubicBezTo>
                    <a:pt x="7417" y="5500"/>
                    <a:pt x="7301" y="5490"/>
                    <a:pt x="7183" y="5490"/>
                  </a:cubicBezTo>
                  <a:cubicBezTo>
                    <a:pt x="7002" y="5490"/>
                    <a:pt x="6818" y="5514"/>
                    <a:pt x="6635" y="5521"/>
                  </a:cubicBezTo>
                  <a:cubicBezTo>
                    <a:pt x="6414" y="5521"/>
                    <a:pt x="6205" y="5544"/>
                    <a:pt x="5984" y="5555"/>
                  </a:cubicBezTo>
                  <a:cubicBezTo>
                    <a:pt x="5965" y="5556"/>
                    <a:pt x="5947" y="5556"/>
                    <a:pt x="5928" y="5556"/>
                  </a:cubicBezTo>
                  <a:cubicBezTo>
                    <a:pt x="5774" y="5556"/>
                    <a:pt x="5627" y="5517"/>
                    <a:pt x="5470" y="5485"/>
                  </a:cubicBezTo>
                  <a:cubicBezTo>
                    <a:pt x="5412" y="5474"/>
                    <a:pt x="5356" y="5463"/>
                    <a:pt x="5286" y="5451"/>
                  </a:cubicBezTo>
                  <a:cubicBezTo>
                    <a:pt x="5248" y="5440"/>
                    <a:pt x="5210" y="5434"/>
                    <a:pt x="5173" y="5434"/>
                  </a:cubicBezTo>
                  <a:cubicBezTo>
                    <a:pt x="5095" y="5434"/>
                    <a:pt x="5018" y="5458"/>
                    <a:pt x="4948" y="5496"/>
                  </a:cubicBezTo>
                  <a:cubicBezTo>
                    <a:pt x="4819" y="5555"/>
                    <a:pt x="4691" y="5613"/>
                    <a:pt x="4551" y="5683"/>
                  </a:cubicBezTo>
                  <a:cubicBezTo>
                    <a:pt x="4551" y="5591"/>
                    <a:pt x="4540" y="5510"/>
                    <a:pt x="4529" y="5426"/>
                  </a:cubicBezTo>
                  <a:cubicBezTo>
                    <a:pt x="4504" y="5287"/>
                    <a:pt x="4540" y="5172"/>
                    <a:pt x="4610" y="5043"/>
                  </a:cubicBezTo>
                  <a:cubicBezTo>
                    <a:pt x="4621" y="5021"/>
                    <a:pt x="4632" y="4985"/>
                    <a:pt x="4643" y="4962"/>
                  </a:cubicBezTo>
                  <a:cubicBezTo>
                    <a:pt x="4632" y="4962"/>
                    <a:pt x="4632" y="4951"/>
                    <a:pt x="4632" y="4951"/>
                  </a:cubicBezTo>
                  <a:cubicBezTo>
                    <a:pt x="4610" y="4962"/>
                    <a:pt x="4587" y="4974"/>
                    <a:pt x="4587" y="4985"/>
                  </a:cubicBezTo>
                  <a:cubicBezTo>
                    <a:pt x="4540" y="5066"/>
                    <a:pt x="4492" y="5136"/>
                    <a:pt x="4481" y="5217"/>
                  </a:cubicBezTo>
                  <a:cubicBezTo>
                    <a:pt x="4459" y="5287"/>
                    <a:pt x="4470" y="5356"/>
                    <a:pt x="4470" y="5426"/>
                  </a:cubicBezTo>
                  <a:cubicBezTo>
                    <a:pt x="4504" y="5683"/>
                    <a:pt x="4518" y="5940"/>
                    <a:pt x="4599" y="6194"/>
                  </a:cubicBezTo>
                  <a:cubicBezTo>
                    <a:pt x="4632" y="6264"/>
                    <a:pt x="4621" y="6334"/>
                    <a:pt x="4573" y="6404"/>
                  </a:cubicBezTo>
                  <a:cubicBezTo>
                    <a:pt x="4481" y="6544"/>
                    <a:pt x="4423" y="6709"/>
                    <a:pt x="4400" y="6871"/>
                  </a:cubicBezTo>
                  <a:cubicBezTo>
                    <a:pt x="4378" y="6988"/>
                    <a:pt x="4319" y="7058"/>
                    <a:pt x="4202" y="7091"/>
                  </a:cubicBezTo>
                  <a:cubicBezTo>
                    <a:pt x="4015" y="7150"/>
                    <a:pt x="3819" y="7231"/>
                    <a:pt x="3654" y="7348"/>
                  </a:cubicBezTo>
                  <a:cubicBezTo>
                    <a:pt x="3632" y="7359"/>
                    <a:pt x="3596" y="7359"/>
                    <a:pt x="3562" y="7371"/>
                  </a:cubicBezTo>
                  <a:cubicBezTo>
                    <a:pt x="3503" y="7371"/>
                    <a:pt x="3434" y="7371"/>
                    <a:pt x="3375" y="7382"/>
                  </a:cubicBezTo>
                  <a:cubicBezTo>
                    <a:pt x="2992" y="7452"/>
                    <a:pt x="2607" y="7535"/>
                    <a:pt x="2235" y="7605"/>
                  </a:cubicBezTo>
                  <a:cubicBezTo>
                    <a:pt x="2194" y="7613"/>
                    <a:pt x="2154" y="7617"/>
                    <a:pt x="2114" y="7617"/>
                  </a:cubicBezTo>
                  <a:cubicBezTo>
                    <a:pt x="2039" y="7617"/>
                    <a:pt x="1966" y="7604"/>
                    <a:pt x="1897" y="7580"/>
                  </a:cubicBezTo>
                  <a:cubicBezTo>
                    <a:pt x="1548" y="7488"/>
                    <a:pt x="1188" y="7396"/>
                    <a:pt x="838" y="7301"/>
                  </a:cubicBezTo>
                  <a:cubicBezTo>
                    <a:pt x="780" y="7290"/>
                    <a:pt x="746" y="7256"/>
                    <a:pt x="721" y="7197"/>
                  </a:cubicBezTo>
                  <a:cubicBezTo>
                    <a:pt x="687" y="7116"/>
                    <a:pt x="618" y="7047"/>
                    <a:pt x="581" y="6963"/>
                  </a:cubicBezTo>
                  <a:cubicBezTo>
                    <a:pt x="489" y="6778"/>
                    <a:pt x="397" y="6591"/>
                    <a:pt x="313" y="6404"/>
                  </a:cubicBezTo>
                  <a:cubicBezTo>
                    <a:pt x="280" y="6348"/>
                    <a:pt x="291" y="6289"/>
                    <a:pt x="313" y="6231"/>
                  </a:cubicBezTo>
                  <a:cubicBezTo>
                    <a:pt x="361" y="6125"/>
                    <a:pt x="419" y="6021"/>
                    <a:pt x="467" y="5915"/>
                  </a:cubicBezTo>
                  <a:lnTo>
                    <a:pt x="570" y="6021"/>
                  </a:lnTo>
                  <a:cubicBezTo>
                    <a:pt x="570" y="6010"/>
                    <a:pt x="581" y="6010"/>
                    <a:pt x="592" y="5999"/>
                  </a:cubicBezTo>
                  <a:cubicBezTo>
                    <a:pt x="581" y="5974"/>
                    <a:pt x="570" y="5951"/>
                    <a:pt x="559" y="5940"/>
                  </a:cubicBezTo>
                  <a:cubicBezTo>
                    <a:pt x="489" y="5834"/>
                    <a:pt x="419" y="5731"/>
                    <a:pt x="338" y="5636"/>
                  </a:cubicBezTo>
                  <a:cubicBezTo>
                    <a:pt x="243" y="5521"/>
                    <a:pt x="199" y="5393"/>
                    <a:pt x="199" y="5242"/>
                  </a:cubicBezTo>
                  <a:cubicBezTo>
                    <a:pt x="187" y="5217"/>
                    <a:pt x="187" y="5183"/>
                    <a:pt x="187" y="5161"/>
                  </a:cubicBezTo>
                  <a:cubicBezTo>
                    <a:pt x="140" y="4996"/>
                    <a:pt x="221" y="4867"/>
                    <a:pt x="313" y="4728"/>
                  </a:cubicBezTo>
                  <a:cubicBezTo>
                    <a:pt x="313" y="4764"/>
                    <a:pt x="327" y="4786"/>
                    <a:pt x="327" y="4812"/>
                  </a:cubicBezTo>
                  <a:cubicBezTo>
                    <a:pt x="372" y="5055"/>
                    <a:pt x="467" y="5275"/>
                    <a:pt x="592" y="5496"/>
                  </a:cubicBezTo>
                  <a:cubicBezTo>
                    <a:pt x="629" y="5555"/>
                    <a:pt x="640" y="5613"/>
                    <a:pt x="676" y="5672"/>
                  </a:cubicBezTo>
                  <a:cubicBezTo>
                    <a:pt x="687" y="5694"/>
                    <a:pt x="699" y="5720"/>
                    <a:pt x="721" y="5720"/>
                  </a:cubicBezTo>
                  <a:cubicBezTo>
                    <a:pt x="742" y="5724"/>
                    <a:pt x="761" y="5726"/>
                    <a:pt x="780" y="5726"/>
                  </a:cubicBezTo>
                  <a:cubicBezTo>
                    <a:pt x="813" y="5726"/>
                    <a:pt x="843" y="5718"/>
                    <a:pt x="872" y="5694"/>
                  </a:cubicBezTo>
                  <a:cubicBezTo>
                    <a:pt x="978" y="5625"/>
                    <a:pt x="1095" y="5566"/>
                    <a:pt x="1199" y="5496"/>
                  </a:cubicBezTo>
                  <a:cubicBezTo>
                    <a:pt x="1210" y="5485"/>
                    <a:pt x="1235" y="5485"/>
                    <a:pt x="1246" y="5474"/>
                  </a:cubicBezTo>
                  <a:cubicBezTo>
                    <a:pt x="1327" y="5580"/>
                    <a:pt x="1445" y="5591"/>
                    <a:pt x="1559" y="5625"/>
                  </a:cubicBezTo>
                  <a:cubicBezTo>
                    <a:pt x="1584" y="5625"/>
                    <a:pt x="1629" y="5625"/>
                    <a:pt x="1654" y="5602"/>
                  </a:cubicBezTo>
                  <a:cubicBezTo>
                    <a:pt x="1769" y="5544"/>
                    <a:pt x="1897" y="5544"/>
                    <a:pt x="2026" y="5521"/>
                  </a:cubicBezTo>
                  <a:cubicBezTo>
                    <a:pt x="2165" y="5510"/>
                    <a:pt x="2316" y="5485"/>
                    <a:pt x="2467" y="5451"/>
                  </a:cubicBezTo>
                  <a:cubicBezTo>
                    <a:pt x="2783" y="5356"/>
                    <a:pt x="3084" y="5217"/>
                    <a:pt x="3375" y="5032"/>
                  </a:cubicBezTo>
                  <a:cubicBezTo>
                    <a:pt x="3481" y="4962"/>
                    <a:pt x="3610" y="4915"/>
                    <a:pt x="3724" y="4845"/>
                  </a:cubicBezTo>
                  <a:lnTo>
                    <a:pt x="3760" y="4845"/>
                  </a:lnTo>
                  <a:cubicBezTo>
                    <a:pt x="3830" y="4856"/>
                    <a:pt x="3889" y="4881"/>
                    <a:pt x="3959" y="4881"/>
                  </a:cubicBezTo>
                  <a:cubicBezTo>
                    <a:pt x="4004" y="4881"/>
                    <a:pt x="4062" y="4881"/>
                    <a:pt x="4110" y="4867"/>
                  </a:cubicBezTo>
                  <a:cubicBezTo>
                    <a:pt x="4180" y="4845"/>
                    <a:pt x="4249" y="4823"/>
                    <a:pt x="4319" y="4798"/>
                  </a:cubicBezTo>
                  <a:cubicBezTo>
                    <a:pt x="4448" y="4753"/>
                    <a:pt x="4518" y="4647"/>
                    <a:pt x="4587" y="4543"/>
                  </a:cubicBezTo>
                  <a:cubicBezTo>
                    <a:pt x="4632" y="4496"/>
                    <a:pt x="4587" y="4393"/>
                    <a:pt x="4504" y="4356"/>
                  </a:cubicBezTo>
                  <a:cubicBezTo>
                    <a:pt x="4691" y="4099"/>
                    <a:pt x="4713" y="3798"/>
                    <a:pt x="4749" y="3496"/>
                  </a:cubicBezTo>
                  <a:cubicBezTo>
                    <a:pt x="4761" y="3448"/>
                    <a:pt x="4772" y="3426"/>
                    <a:pt x="4819" y="3415"/>
                  </a:cubicBezTo>
                  <a:cubicBezTo>
                    <a:pt x="4959" y="3390"/>
                    <a:pt x="5099" y="3356"/>
                    <a:pt x="5238" y="3331"/>
                  </a:cubicBezTo>
                  <a:cubicBezTo>
                    <a:pt x="5259" y="3323"/>
                    <a:pt x="5279" y="3319"/>
                    <a:pt x="5299" y="3319"/>
                  </a:cubicBezTo>
                  <a:close/>
                  <a:moveTo>
                    <a:pt x="4695" y="6807"/>
                  </a:moveTo>
                  <a:cubicBezTo>
                    <a:pt x="4723" y="6807"/>
                    <a:pt x="4752" y="6812"/>
                    <a:pt x="4783" y="6823"/>
                  </a:cubicBezTo>
                  <a:cubicBezTo>
                    <a:pt x="4830" y="6837"/>
                    <a:pt x="4889" y="6859"/>
                    <a:pt x="4937" y="6882"/>
                  </a:cubicBezTo>
                  <a:cubicBezTo>
                    <a:pt x="5011" y="6923"/>
                    <a:pt x="5086" y="6940"/>
                    <a:pt x="5162" y="6940"/>
                  </a:cubicBezTo>
                  <a:cubicBezTo>
                    <a:pt x="5214" y="6940"/>
                    <a:pt x="5267" y="6932"/>
                    <a:pt x="5319" y="6918"/>
                  </a:cubicBezTo>
                  <a:cubicBezTo>
                    <a:pt x="5464" y="6888"/>
                    <a:pt x="5609" y="6869"/>
                    <a:pt x="5754" y="6869"/>
                  </a:cubicBezTo>
                  <a:cubicBezTo>
                    <a:pt x="5842" y="6869"/>
                    <a:pt x="5930" y="6876"/>
                    <a:pt x="6018" y="6893"/>
                  </a:cubicBezTo>
                  <a:cubicBezTo>
                    <a:pt x="6194" y="6918"/>
                    <a:pt x="6345" y="7021"/>
                    <a:pt x="6495" y="7128"/>
                  </a:cubicBezTo>
                  <a:cubicBezTo>
                    <a:pt x="6484" y="7139"/>
                    <a:pt x="6473" y="7150"/>
                    <a:pt x="6459" y="7150"/>
                  </a:cubicBezTo>
                  <a:cubicBezTo>
                    <a:pt x="6378" y="7209"/>
                    <a:pt x="6286" y="7267"/>
                    <a:pt x="6205" y="7312"/>
                  </a:cubicBezTo>
                  <a:cubicBezTo>
                    <a:pt x="6158" y="7344"/>
                    <a:pt x="6111" y="7354"/>
                    <a:pt x="6064" y="7354"/>
                  </a:cubicBezTo>
                  <a:cubicBezTo>
                    <a:pt x="6041" y="7354"/>
                    <a:pt x="6018" y="7352"/>
                    <a:pt x="5995" y="7348"/>
                  </a:cubicBezTo>
                  <a:cubicBezTo>
                    <a:pt x="5926" y="7326"/>
                    <a:pt x="5867" y="7312"/>
                    <a:pt x="5797" y="7290"/>
                  </a:cubicBezTo>
                  <a:cubicBezTo>
                    <a:pt x="5733" y="7273"/>
                    <a:pt x="5671" y="7264"/>
                    <a:pt x="5610" y="7264"/>
                  </a:cubicBezTo>
                  <a:cubicBezTo>
                    <a:pt x="5549" y="7264"/>
                    <a:pt x="5488" y="7273"/>
                    <a:pt x="5426" y="7290"/>
                  </a:cubicBezTo>
                  <a:cubicBezTo>
                    <a:pt x="5342" y="7312"/>
                    <a:pt x="5261" y="7337"/>
                    <a:pt x="5168" y="7359"/>
                  </a:cubicBezTo>
                  <a:cubicBezTo>
                    <a:pt x="5122" y="7378"/>
                    <a:pt x="5073" y="7389"/>
                    <a:pt x="5023" y="7389"/>
                  </a:cubicBezTo>
                  <a:cubicBezTo>
                    <a:pt x="4974" y="7389"/>
                    <a:pt x="4924" y="7378"/>
                    <a:pt x="4878" y="7348"/>
                  </a:cubicBezTo>
                  <a:cubicBezTo>
                    <a:pt x="4817" y="7302"/>
                    <a:pt x="4755" y="7283"/>
                    <a:pt x="4693" y="7283"/>
                  </a:cubicBezTo>
                  <a:cubicBezTo>
                    <a:pt x="4614" y="7283"/>
                    <a:pt x="4532" y="7314"/>
                    <a:pt x="4448" y="7359"/>
                  </a:cubicBezTo>
                  <a:cubicBezTo>
                    <a:pt x="4378" y="7396"/>
                    <a:pt x="4294" y="7429"/>
                    <a:pt x="4202" y="7466"/>
                  </a:cubicBezTo>
                  <a:cubicBezTo>
                    <a:pt x="4180" y="7477"/>
                    <a:pt x="4180" y="7488"/>
                    <a:pt x="4191" y="7510"/>
                  </a:cubicBezTo>
                  <a:cubicBezTo>
                    <a:pt x="4213" y="7521"/>
                    <a:pt x="4224" y="7535"/>
                    <a:pt x="4238" y="7547"/>
                  </a:cubicBezTo>
                  <a:cubicBezTo>
                    <a:pt x="4481" y="7686"/>
                    <a:pt x="4738" y="7778"/>
                    <a:pt x="5018" y="7778"/>
                  </a:cubicBezTo>
                  <a:cubicBezTo>
                    <a:pt x="5099" y="7778"/>
                    <a:pt x="5191" y="7745"/>
                    <a:pt x="5286" y="7720"/>
                  </a:cubicBezTo>
                  <a:cubicBezTo>
                    <a:pt x="5518" y="7675"/>
                    <a:pt x="5761" y="7605"/>
                    <a:pt x="6007" y="7547"/>
                  </a:cubicBezTo>
                  <a:cubicBezTo>
                    <a:pt x="6056" y="7536"/>
                    <a:pt x="6107" y="7531"/>
                    <a:pt x="6158" y="7531"/>
                  </a:cubicBezTo>
                  <a:cubicBezTo>
                    <a:pt x="6275" y="7531"/>
                    <a:pt x="6394" y="7553"/>
                    <a:pt x="6507" y="7569"/>
                  </a:cubicBezTo>
                  <a:cubicBezTo>
                    <a:pt x="6683" y="7605"/>
                    <a:pt x="6856" y="7639"/>
                    <a:pt x="7032" y="7686"/>
                  </a:cubicBezTo>
                  <a:cubicBezTo>
                    <a:pt x="7205" y="7720"/>
                    <a:pt x="7227" y="7745"/>
                    <a:pt x="7253" y="7918"/>
                  </a:cubicBezTo>
                  <a:cubicBezTo>
                    <a:pt x="7264" y="7977"/>
                    <a:pt x="7264" y="8047"/>
                    <a:pt x="7264" y="8117"/>
                  </a:cubicBezTo>
                  <a:cubicBezTo>
                    <a:pt x="7264" y="8175"/>
                    <a:pt x="7253" y="8186"/>
                    <a:pt x="7194" y="8186"/>
                  </a:cubicBezTo>
                  <a:cubicBezTo>
                    <a:pt x="6878" y="8150"/>
                    <a:pt x="6565" y="8117"/>
                    <a:pt x="6250" y="8069"/>
                  </a:cubicBezTo>
                  <a:cubicBezTo>
                    <a:pt x="6200" y="8062"/>
                    <a:pt x="6150" y="8058"/>
                    <a:pt x="6100" y="8058"/>
                  </a:cubicBezTo>
                  <a:cubicBezTo>
                    <a:pt x="5998" y="8058"/>
                    <a:pt x="5895" y="8073"/>
                    <a:pt x="5786" y="8105"/>
                  </a:cubicBezTo>
                  <a:cubicBezTo>
                    <a:pt x="5588" y="8164"/>
                    <a:pt x="5389" y="8234"/>
                    <a:pt x="5180" y="8267"/>
                  </a:cubicBezTo>
                  <a:cubicBezTo>
                    <a:pt x="5089" y="8287"/>
                    <a:pt x="5001" y="8296"/>
                    <a:pt x="4915" y="8296"/>
                  </a:cubicBezTo>
                  <a:cubicBezTo>
                    <a:pt x="4639" y="8296"/>
                    <a:pt x="4387" y="8198"/>
                    <a:pt x="4154" y="8010"/>
                  </a:cubicBezTo>
                  <a:cubicBezTo>
                    <a:pt x="3992" y="7871"/>
                    <a:pt x="3830" y="7745"/>
                    <a:pt x="3654" y="7616"/>
                  </a:cubicBezTo>
                  <a:cubicBezTo>
                    <a:pt x="3632" y="7591"/>
                    <a:pt x="3573" y="7591"/>
                    <a:pt x="3540" y="7591"/>
                  </a:cubicBezTo>
                  <a:cubicBezTo>
                    <a:pt x="3386" y="7616"/>
                    <a:pt x="3235" y="7661"/>
                    <a:pt x="3084" y="7686"/>
                  </a:cubicBezTo>
                  <a:cubicBezTo>
                    <a:pt x="2853" y="7720"/>
                    <a:pt x="2607" y="7756"/>
                    <a:pt x="2364" y="7778"/>
                  </a:cubicBezTo>
                  <a:cubicBezTo>
                    <a:pt x="2003" y="7815"/>
                    <a:pt x="1629" y="7848"/>
                    <a:pt x="1257" y="7885"/>
                  </a:cubicBezTo>
                  <a:cubicBezTo>
                    <a:pt x="1232" y="7887"/>
                    <a:pt x="1208" y="7888"/>
                    <a:pt x="1184" y="7888"/>
                  </a:cubicBezTo>
                  <a:cubicBezTo>
                    <a:pt x="997" y="7888"/>
                    <a:pt x="840" y="7814"/>
                    <a:pt x="676" y="7720"/>
                  </a:cubicBezTo>
                  <a:lnTo>
                    <a:pt x="629" y="7675"/>
                  </a:lnTo>
                  <a:cubicBezTo>
                    <a:pt x="581" y="7569"/>
                    <a:pt x="537" y="7477"/>
                    <a:pt x="500" y="7382"/>
                  </a:cubicBezTo>
                  <a:cubicBezTo>
                    <a:pt x="478" y="7337"/>
                    <a:pt x="478" y="7278"/>
                    <a:pt x="511" y="7231"/>
                  </a:cubicBezTo>
                  <a:cubicBezTo>
                    <a:pt x="537" y="7197"/>
                    <a:pt x="559" y="7139"/>
                    <a:pt x="592" y="7091"/>
                  </a:cubicBezTo>
                  <a:cubicBezTo>
                    <a:pt x="629" y="7150"/>
                    <a:pt x="662" y="7197"/>
                    <a:pt x="687" y="7242"/>
                  </a:cubicBezTo>
                  <a:cubicBezTo>
                    <a:pt x="710" y="7290"/>
                    <a:pt x="746" y="7326"/>
                    <a:pt x="791" y="7337"/>
                  </a:cubicBezTo>
                  <a:cubicBezTo>
                    <a:pt x="967" y="7382"/>
                    <a:pt x="1140" y="7429"/>
                    <a:pt x="1305" y="7477"/>
                  </a:cubicBezTo>
                  <a:cubicBezTo>
                    <a:pt x="1467" y="7521"/>
                    <a:pt x="1629" y="7558"/>
                    <a:pt x="1794" y="7616"/>
                  </a:cubicBezTo>
                  <a:cubicBezTo>
                    <a:pt x="1897" y="7653"/>
                    <a:pt x="2001" y="7668"/>
                    <a:pt x="2105" y="7668"/>
                  </a:cubicBezTo>
                  <a:cubicBezTo>
                    <a:pt x="2198" y="7668"/>
                    <a:pt x="2292" y="7656"/>
                    <a:pt x="2386" y="7639"/>
                  </a:cubicBezTo>
                  <a:cubicBezTo>
                    <a:pt x="2724" y="7569"/>
                    <a:pt x="3062" y="7499"/>
                    <a:pt x="3400" y="7429"/>
                  </a:cubicBezTo>
                  <a:cubicBezTo>
                    <a:pt x="3428" y="7424"/>
                    <a:pt x="3457" y="7424"/>
                    <a:pt x="3484" y="7424"/>
                  </a:cubicBezTo>
                  <a:cubicBezTo>
                    <a:pt x="3512" y="7424"/>
                    <a:pt x="3538" y="7424"/>
                    <a:pt x="3562" y="7418"/>
                  </a:cubicBezTo>
                  <a:cubicBezTo>
                    <a:pt x="3610" y="7418"/>
                    <a:pt x="3643" y="7418"/>
                    <a:pt x="3679" y="7396"/>
                  </a:cubicBezTo>
                  <a:cubicBezTo>
                    <a:pt x="3853" y="7278"/>
                    <a:pt x="4040" y="7209"/>
                    <a:pt x="4238" y="7139"/>
                  </a:cubicBezTo>
                  <a:cubicBezTo>
                    <a:pt x="4342" y="7102"/>
                    <a:pt x="4411" y="7047"/>
                    <a:pt x="4434" y="6940"/>
                  </a:cubicBezTo>
                  <a:cubicBezTo>
                    <a:pt x="4434" y="6929"/>
                    <a:pt x="4448" y="6918"/>
                    <a:pt x="4459" y="6907"/>
                  </a:cubicBezTo>
                  <a:cubicBezTo>
                    <a:pt x="4529" y="6854"/>
                    <a:pt x="4607" y="6807"/>
                    <a:pt x="4695" y="6807"/>
                  </a:cubicBezTo>
                  <a:close/>
                  <a:moveTo>
                    <a:pt x="1140" y="10120"/>
                  </a:moveTo>
                  <a:cubicBezTo>
                    <a:pt x="1151" y="10120"/>
                    <a:pt x="1176" y="10120"/>
                    <a:pt x="1188" y="10131"/>
                  </a:cubicBezTo>
                  <a:cubicBezTo>
                    <a:pt x="1386" y="10282"/>
                    <a:pt x="1595" y="10410"/>
                    <a:pt x="1827" y="10513"/>
                  </a:cubicBezTo>
                  <a:cubicBezTo>
                    <a:pt x="1897" y="10539"/>
                    <a:pt x="1956" y="10572"/>
                    <a:pt x="2014" y="10608"/>
                  </a:cubicBezTo>
                  <a:cubicBezTo>
                    <a:pt x="1904" y="10567"/>
                    <a:pt x="1790" y="10557"/>
                    <a:pt x="1675" y="10557"/>
                  </a:cubicBezTo>
                  <a:cubicBezTo>
                    <a:pt x="1587" y="10557"/>
                    <a:pt x="1498" y="10563"/>
                    <a:pt x="1409" y="10563"/>
                  </a:cubicBezTo>
                  <a:cubicBezTo>
                    <a:pt x="1382" y="10563"/>
                    <a:pt x="1354" y="10562"/>
                    <a:pt x="1327" y="10561"/>
                  </a:cubicBezTo>
                  <a:cubicBezTo>
                    <a:pt x="1235" y="10561"/>
                    <a:pt x="1140" y="10550"/>
                    <a:pt x="1048" y="10491"/>
                  </a:cubicBezTo>
                  <a:cubicBezTo>
                    <a:pt x="931" y="10421"/>
                    <a:pt x="802" y="10340"/>
                    <a:pt x="662" y="10259"/>
                  </a:cubicBezTo>
                  <a:cubicBezTo>
                    <a:pt x="827" y="10212"/>
                    <a:pt x="989" y="10164"/>
                    <a:pt x="1140" y="10120"/>
                  </a:cubicBezTo>
                  <a:close/>
                  <a:moveTo>
                    <a:pt x="453" y="7418"/>
                  </a:moveTo>
                  <a:cubicBezTo>
                    <a:pt x="489" y="7499"/>
                    <a:pt x="523" y="7569"/>
                    <a:pt x="559" y="7650"/>
                  </a:cubicBezTo>
                  <a:cubicBezTo>
                    <a:pt x="592" y="7720"/>
                    <a:pt x="640" y="7767"/>
                    <a:pt x="710" y="7801"/>
                  </a:cubicBezTo>
                  <a:cubicBezTo>
                    <a:pt x="873" y="7892"/>
                    <a:pt x="1043" y="7941"/>
                    <a:pt x="1227" y="7941"/>
                  </a:cubicBezTo>
                  <a:cubicBezTo>
                    <a:pt x="1279" y="7941"/>
                    <a:pt x="1332" y="7937"/>
                    <a:pt x="1386" y="7929"/>
                  </a:cubicBezTo>
                  <a:cubicBezTo>
                    <a:pt x="1607" y="7896"/>
                    <a:pt x="1827" y="7896"/>
                    <a:pt x="2059" y="7871"/>
                  </a:cubicBezTo>
                  <a:cubicBezTo>
                    <a:pt x="2327" y="7837"/>
                    <a:pt x="2596" y="7815"/>
                    <a:pt x="2864" y="7767"/>
                  </a:cubicBezTo>
                  <a:cubicBezTo>
                    <a:pt x="3096" y="7731"/>
                    <a:pt x="3330" y="7686"/>
                    <a:pt x="3562" y="7650"/>
                  </a:cubicBezTo>
                  <a:cubicBezTo>
                    <a:pt x="3569" y="7647"/>
                    <a:pt x="3575" y="7645"/>
                    <a:pt x="3582" y="7645"/>
                  </a:cubicBezTo>
                  <a:cubicBezTo>
                    <a:pt x="3599" y="7645"/>
                    <a:pt x="3616" y="7653"/>
                    <a:pt x="3632" y="7661"/>
                  </a:cubicBezTo>
                  <a:cubicBezTo>
                    <a:pt x="3702" y="7709"/>
                    <a:pt x="3772" y="7756"/>
                    <a:pt x="3830" y="7815"/>
                  </a:cubicBezTo>
                  <a:cubicBezTo>
                    <a:pt x="3875" y="7848"/>
                    <a:pt x="3911" y="7896"/>
                    <a:pt x="3945" y="7941"/>
                  </a:cubicBezTo>
                  <a:cubicBezTo>
                    <a:pt x="4110" y="8175"/>
                    <a:pt x="4261" y="8418"/>
                    <a:pt x="4423" y="8653"/>
                  </a:cubicBezTo>
                  <a:cubicBezTo>
                    <a:pt x="4587" y="8885"/>
                    <a:pt x="4772" y="9083"/>
                    <a:pt x="4981" y="9268"/>
                  </a:cubicBezTo>
                  <a:cubicBezTo>
                    <a:pt x="5040" y="9326"/>
                    <a:pt x="5087" y="9385"/>
                    <a:pt x="5146" y="9432"/>
                  </a:cubicBezTo>
                  <a:cubicBezTo>
                    <a:pt x="5356" y="9606"/>
                    <a:pt x="5518" y="9826"/>
                    <a:pt x="5621" y="10072"/>
                  </a:cubicBezTo>
                  <a:cubicBezTo>
                    <a:pt x="5680" y="10201"/>
                    <a:pt x="5750" y="10329"/>
                    <a:pt x="5808" y="10455"/>
                  </a:cubicBezTo>
                  <a:cubicBezTo>
                    <a:pt x="5845" y="10550"/>
                    <a:pt x="5831" y="10572"/>
                    <a:pt x="5727" y="10583"/>
                  </a:cubicBezTo>
                  <a:cubicBezTo>
                    <a:pt x="5565" y="10608"/>
                    <a:pt x="5400" y="10631"/>
                    <a:pt x="5238" y="10653"/>
                  </a:cubicBezTo>
                  <a:cubicBezTo>
                    <a:pt x="5183" y="10661"/>
                    <a:pt x="5147" y="10668"/>
                    <a:pt x="5122" y="10668"/>
                  </a:cubicBezTo>
                  <a:cubicBezTo>
                    <a:pt x="5069" y="10668"/>
                    <a:pt x="5065" y="10637"/>
                    <a:pt x="5018" y="10525"/>
                  </a:cubicBezTo>
                  <a:cubicBezTo>
                    <a:pt x="4948" y="10363"/>
                    <a:pt x="4878" y="10212"/>
                    <a:pt x="4797" y="10061"/>
                  </a:cubicBezTo>
                  <a:cubicBezTo>
                    <a:pt x="4772" y="10013"/>
                    <a:pt x="4702" y="9980"/>
                    <a:pt x="4657" y="9932"/>
                  </a:cubicBezTo>
                  <a:cubicBezTo>
                    <a:pt x="4599" y="9885"/>
                    <a:pt x="4540" y="9851"/>
                    <a:pt x="4481" y="9804"/>
                  </a:cubicBezTo>
                  <a:cubicBezTo>
                    <a:pt x="4423" y="9745"/>
                    <a:pt x="4364" y="9687"/>
                    <a:pt x="4294" y="9631"/>
                  </a:cubicBezTo>
                  <a:cubicBezTo>
                    <a:pt x="4249" y="9583"/>
                    <a:pt x="4180" y="9561"/>
                    <a:pt x="4110" y="9561"/>
                  </a:cubicBezTo>
                  <a:cubicBezTo>
                    <a:pt x="3713" y="9572"/>
                    <a:pt x="3316" y="9631"/>
                    <a:pt x="2934" y="9712"/>
                  </a:cubicBezTo>
                  <a:cubicBezTo>
                    <a:pt x="2408" y="9826"/>
                    <a:pt x="1897" y="9921"/>
                    <a:pt x="1375" y="10013"/>
                  </a:cubicBezTo>
                  <a:cubicBezTo>
                    <a:pt x="1129" y="10061"/>
                    <a:pt x="886" y="10142"/>
                    <a:pt x="640" y="10223"/>
                  </a:cubicBezTo>
                  <a:cubicBezTo>
                    <a:pt x="629" y="10229"/>
                    <a:pt x="617" y="10231"/>
                    <a:pt x="606" y="10231"/>
                  </a:cubicBezTo>
                  <a:cubicBezTo>
                    <a:pt x="596" y="10231"/>
                    <a:pt x="587" y="10229"/>
                    <a:pt x="581" y="10223"/>
                  </a:cubicBezTo>
                  <a:cubicBezTo>
                    <a:pt x="537" y="10189"/>
                    <a:pt x="489" y="10153"/>
                    <a:pt x="467" y="10106"/>
                  </a:cubicBezTo>
                  <a:cubicBezTo>
                    <a:pt x="302" y="9815"/>
                    <a:pt x="162" y="9513"/>
                    <a:pt x="81" y="9175"/>
                  </a:cubicBezTo>
                  <a:cubicBezTo>
                    <a:pt x="59" y="9058"/>
                    <a:pt x="70" y="8955"/>
                    <a:pt x="118" y="8837"/>
                  </a:cubicBezTo>
                  <a:cubicBezTo>
                    <a:pt x="173" y="8686"/>
                    <a:pt x="232" y="8547"/>
                    <a:pt x="243" y="8385"/>
                  </a:cubicBezTo>
                  <a:lnTo>
                    <a:pt x="243" y="8069"/>
                  </a:lnTo>
                  <a:cubicBezTo>
                    <a:pt x="243" y="7966"/>
                    <a:pt x="257" y="7860"/>
                    <a:pt x="257" y="7767"/>
                  </a:cubicBezTo>
                  <a:cubicBezTo>
                    <a:pt x="268" y="7616"/>
                    <a:pt x="349" y="7510"/>
                    <a:pt x="453" y="7418"/>
                  </a:cubicBezTo>
                  <a:close/>
                  <a:moveTo>
                    <a:pt x="4051" y="7999"/>
                  </a:moveTo>
                  <a:cubicBezTo>
                    <a:pt x="4168" y="8080"/>
                    <a:pt x="4283" y="8164"/>
                    <a:pt x="4411" y="8234"/>
                  </a:cubicBezTo>
                  <a:cubicBezTo>
                    <a:pt x="4585" y="8317"/>
                    <a:pt x="4757" y="8351"/>
                    <a:pt x="4931" y="8351"/>
                  </a:cubicBezTo>
                  <a:cubicBezTo>
                    <a:pt x="5075" y="8351"/>
                    <a:pt x="5219" y="8328"/>
                    <a:pt x="5367" y="8290"/>
                  </a:cubicBezTo>
                  <a:cubicBezTo>
                    <a:pt x="5518" y="8245"/>
                    <a:pt x="5669" y="8198"/>
                    <a:pt x="5819" y="8150"/>
                  </a:cubicBezTo>
                  <a:cubicBezTo>
                    <a:pt x="5834" y="8146"/>
                    <a:pt x="5846" y="8143"/>
                    <a:pt x="5857" y="8143"/>
                  </a:cubicBezTo>
                  <a:cubicBezTo>
                    <a:pt x="5874" y="8143"/>
                    <a:pt x="5887" y="8149"/>
                    <a:pt x="5900" y="8164"/>
                  </a:cubicBezTo>
                  <a:cubicBezTo>
                    <a:pt x="5914" y="8175"/>
                    <a:pt x="5926" y="8175"/>
                    <a:pt x="5948" y="8186"/>
                  </a:cubicBezTo>
                  <a:cubicBezTo>
                    <a:pt x="6054" y="8220"/>
                    <a:pt x="6157" y="8279"/>
                    <a:pt x="6264" y="8304"/>
                  </a:cubicBezTo>
                  <a:cubicBezTo>
                    <a:pt x="6356" y="8337"/>
                    <a:pt x="6448" y="8348"/>
                    <a:pt x="6543" y="8360"/>
                  </a:cubicBezTo>
                  <a:cubicBezTo>
                    <a:pt x="6613" y="8374"/>
                    <a:pt x="6669" y="8374"/>
                    <a:pt x="6727" y="8374"/>
                  </a:cubicBezTo>
                  <a:cubicBezTo>
                    <a:pt x="6822" y="8385"/>
                    <a:pt x="6878" y="8418"/>
                    <a:pt x="6937" y="8477"/>
                  </a:cubicBezTo>
                  <a:cubicBezTo>
                    <a:pt x="7146" y="8675"/>
                    <a:pt x="7356" y="8874"/>
                    <a:pt x="7565" y="9072"/>
                  </a:cubicBezTo>
                  <a:cubicBezTo>
                    <a:pt x="7705" y="9198"/>
                    <a:pt x="7834" y="9337"/>
                    <a:pt x="8010" y="9421"/>
                  </a:cubicBezTo>
                  <a:cubicBezTo>
                    <a:pt x="8054" y="9455"/>
                    <a:pt x="8091" y="9502"/>
                    <a:pt x="8102" y="9561"/>
                  </a:cubicBezTo>
                  <a:cubicBezTo>
                    <a:pt x="8113" y="9675"/>
                    <a:pt x="8124" y="9793"/>
                    <a:pt x="8135" y="9921"/>
                  </a:cubicBezTo>
                  <a:cubicBezTo>
                    <a:pt x="8135" y="9932"/>
                    <a:pt x="8124" y="9955"/>
                    <a:pt x="8113" y="9980"/>
                  </a:cubicBezTo>
                  <a:cubicBezTo>
                    <a:pt x="8010" y="10094"/>
                    <a:pt x="7915" y="10223"/>
                    <a:pt x="7811" y="10351"/>
                  </a:cubicBezTo>
                  <a:cubicBezTo>
                    <a:pt x="7775" y="10385"/>
                    <a:pt x="7730" y="10432"/>
                    <a:pt x="7683" y="10469"/>
                  </a:cubicBezTo>
                  <a:cubicBezTo>
                    <a:pt x="7462" y="10620"/>
                    <a:pt x="7227" y="10759"/>
                    <a:pt x="6996" y="10910"/>
                  </a:cubicBezTo>
                  <a:cubicBezTo>
                    <a:pt x="6956" y="10938"/>
                    <a:pt x="6910" y="10960"/>
                    <a:pt x="6862" y="10960"/>
                  </a:cubicBezTo>
                  <a:cubicBezTo>
                    <a:pt x="6853" y="10960"/>
                    <a:pt x="6843" y="10960"/>
                    <a:pt x="6834" y="10958"/>
                  </a:cubicBezTo>
                  <a:cubicBezTo>
                    <a:pt x="6733" y="10958"/>
                    <a:pt x="6631" y="10963"/>
                    <a:pt x="6530" y="10963"/>
                  </a:cubicBezTo>
                  <a:cubicBezTo>
                    <a:pt x="6479" y="10963"/>
                    <a:pt x="6428" y="10961"/>
                    <a:pt x="6378" y="10958"/>
                  </a:cubicBezTo>
                  <a:cubicBezTo>
                    <a:pt x="6319" y="10958"/>
                    <a:pt x="6250" y="10944"/>
                    <a:pt x="6216" y="10910"/>
                  </a:cubicBezTo>
                  <a:cubicBezTo>
                    <a:pt x="6099" y="10818"/>
                    <a:pt x="5984" y="10782"/>
                    <a:pt x="5856" y="10782"/>
                  </a:cubicBezTo>
                  <a:cubicBezTo>
                    <a:pt x="5750" y="10782"/>
                    <a:pt x="5669" y="10723"/>
                    <a:pt x="5588" y="10664"/>
                  </a:cubicBezTo>
                  <a:cubicBezTo>
                    <a:pt x="5621" y="10653"/>
                    <a:pt x="5669" y="10653"/>
                    <a:pt x="5716" y="10642"/>
                  </a:cubicBezTo>
                  <a:lnTo>
                    <a:pt x="5761" y="10642"/>
                  </a:lnTo>
                  <a:cubicBezTo>
                    <a:pt x="5878" y="10620"/>
                    <a:pt x="5914" y="10561"/>
                    <a:pt x="5867" y="10444"/>
                  </a:cubicBezTo>
                  <a:cubicBezTo>
                    <a:pt x="5761" y="10245"/>
                    <a:pt x="5669" y="10036"/>
                    <a:pt x="5565" y="9826"/>
                  </a:cubicBezTo>
                  <a:cubicBezTo>
                    <a:pt x="5495" y="9687"/>
                    <a:pt x="5378" y="9572"/>
                    <a:pt x="5261" y="9455"/>
                  </a:cubicBezTo>
                  <a:cubicBezTo>
                    <a:pt x="5099" y="9293"/>
                    <a:pt x="4923" y="9142"/>
                    <a:pt x="4761" y="8966"/>
                  </a:cubicBezTo>
                  <a:cubicBezTo>
                    <a:pt x="4529" y="8734"/>
                    <a:pt x="4342" y="8466"/>
                    <a:pt x="4180" y="8186"/>
                  </a:cubicBezTo>
                  <a:cubicBezTo>
                    <a:pt x="4132" y="8128"/>
                    <a:pt x="4085" y="8058"/>
                    <a:pt x="4051" y="7999"/>
                  </a:cubicBezTo>
                  <a:close/>
                  <a:moveTo>
                    <a:pt x="8183" y="9966"/>
                  </a:moveTo>
                  <a:cubicBezTo>
                    <a:pt x="8253" y="10061"/>
                    <a:pt x="8311" y="10142"/>
                    <a:pt x="8370" y="10223"/>
                  </a:cubicBezTo>
                  <a:cubicBezTo>
                    <a:pt x="8345" y="10234"/>
                    <a:pt x="8334" y="10245"/>
                    <a:pt x="8323" y="10259"/>
                  </a:cubicBezTo>
                  <a:cubicBezTo>
                    <a:pt x="8124" y="10432"/>
                    <a:pt x="7926" y="10594"/>
                    <a:pt x="7775" y="10818"/>
                  </a:cubicBezTo>
                  <a:cubicBezTo>
                    <a:pt x="7775" y="10829"/>
                    <a:pt x="7764" y="10840"/>
                    <a:pt x="7753" y="10840"/>
                  </a:cubicBezTo>
                  <a:cubicBezTo>
                    <a:pt x="7484" y="10933"/>
                    <a:pt x="7264" y="11083"/>
                    <a:pt x="7077" y="11282"/>
                  </a:cubicBezTo>
                  <a:cubicBezTo>
                    <a:pt x="7065" y="11282"/>
                    <a:pt x="7065" y="11282"/>
                    <a:pt x="7054" y="11293"/>
                  </a:cubicBezTo>
                  <a:cubicBezTo>
                    <a:pt x="6962" y="11223"/>
                    <a:pt x="6892" y="11131"/>
                    <a:pt x="6822" y="11014"/>
                  </a:cubicBezTo>
                  <a:lnTo>
                    <a:pt x="6822" y="11014"/>
                  </a:lnTo>
                  <a:cubicBezTo>
                    <a:pt x="6839" y="11018"/>
                    <a:pt x="6856" y="11020"/>
                    <a:pt x="6871" y="11020"/>
                  </a:cubicBezTo>
                  <a:cubicBezTo>
                    <a:pt x="6949" y="11020"/>
                    <a:pt x="7007" y="10972"/>
                    <a:pt x="7065" y="10933"/>
                  </a:cubicBezTo>
                  <a:cubicBezTo>
                    <a:pt x="7275" y="10793"/>
                    <a:pt x="7496" y="10653"/>
                    <a:pt x="7705" y="10513"/>
                  </a:cubicBezTo>
                  <a:cubicBezTo>
                    <a:pt x="7764" y="10480"/>
                    <a:pt x="7811" y="10421"/>
                    <a:pt x="7856" y="10374"/>
                  </a:cubicBezTo>
                  <a:cubicBezTo>
                    <a:pt x="7973" y="10245"/>
                    <a:pt x="8066" y="10106"/>
                    <a:pt x="8183" y="9966"/>
                  </a:cubicBezTo>
                  <a:close/>
                  <a:moveTo>
                    <a:pt x="7716" y="10910"/>
                  </a:moveTo>
                  <a:lnTo>
                    <a:pt x="7716" y="10910"/>
                  </a:lnTo>
                  <a:cubicBezTo>
                    <a:pt x="7672" y="10980"/>
                    <a:pt x="7646" y="11061"/>
                    <a:pt x="7577" y="11120"/>
                  </a:cubicBezTo>
                  <a:cubicBezTo>
                    <a:pt x="7462" y="11190"/>
                    <a:pt x="7356" y="11282"/>
                    <a:pt x="7264" y="11363"/>
                  </a:cubicBezTo>
                  <a:cubicBezTo>
                    <a:pt x="7237" y="11383"/>
                    <a:pt x="7218" y="11392"/>
                    <a:pt x="7201" y="11392"/>
                  </a:cubicBezTo>
                  <a:cubicBezTo>
                    <a:pt x="7187" y="11392"/>
                    <a:pt x="7174" y="11387"/>
                    <a:pt x="7158" y="11377"/>
                  </a:cubicBezTo>
                  <a:cubicBezTo>
                    <a:pt x="7135" y="11352"/>
                    <a:pt x="7124" y="11340"/>
                    <a:pt x="7088" y="11318"/>
                  </a:cubicBezTo>
                  <a:cubicBezTo>
                    <a:pt x="7275" y="11131"/>
                    <a:pt x="7484" y="10991"/>
                    <a:pt x="7716" y="10910"/>
                  </a:cubicBezTo>
                  <a:close/>
                  <a:moveTo>
                    <a:pt x="8999" y="11259"/>
                  </a:moveTo>
                  <a:cubicBezTo>
                    <a:pt x="9043" y="11352"/>
                    <a:pt x="9102" y="11433"/>
                    <a:pt x="9138" y="11516"/>
                  </a:cubicBezTo>
                  <a:lnTo>
                    <a:pt x="8742" y="11516"/>
                  </a:lnTo>
                  <a:cubicBezTo>
                    <a:pt x="8730" y="11516"/>
                    <a:pt x="8730" y="11502"/>
                    <a:pt x="8730" y="11502"/>
                  </a:cubicBezTo>
                  <a:cubicBezTo>
                    <a:pt x="8811" y="11421"/>
                    <a:pt x="8904" y="11352"/>
                    <a:pt x="8999" y="11259"/>
                  </a:cubicBezTo>
                  <a:close/>
                  <a:moveTo>
                    <a:pt x="7577" y="11153"/>
                  </a:moveTo>
                  <a:cubicBezTo>
                    <a:pt x="7532" y="11293"/>
                    <a:pt x="7484" y="11410"/>
                    <a:pt x="7437" y="11539"/>
                  </a:cubicBezTo>
                  <a:cubicBezTo>
                    <a:pt x="7381" y="11502"/>
                    <a:pt x="7322" y="11469"/>
                    <a:pt x="7264" y="11433"/>
                  </a:cubicBezTo>
                  <a:cubicBezTo>
                    <a:pt x="7345" y="11318"/>
                    <a:pt x="7462" y="11248"/>
                    <a:pt x="7577" y="11153"/>
                  </a:cubicBezTo>
                  <a:close/>
                  <a:moveTo>
                    <a:pt x="8918" y="11120"/>
                  </a:moveTo>
                  <a:cubicBezTo>
                    <a:pt x="8973" y="11212"/>
                    <a:pt x="8973" y="11212"/>
                    <a:pt x="8892" y="11282"/>
                  </a:cubicBezTo>
                  <a:cubicBezTo>
                    <a:pt x="8811" y="11352"/>
                    <a:pt x="8742" y="11433"/>
                    <a:pt x="8672" y="11491"/>
                  </a:cubicBezTo>
                  <a:cubicBezTo>
                    <a:pt x="8649" y="11516"/>
                    <a:pt x="8613" y="11539"/>
                    <a:pt x="8580" y="11539"/>
                  </a:cubicBezTo>
                  <a:cubicBezTo>
                    <a:pt x="8521" y="11550"/>
                    <a:pt x="8462" y="11561"/>
                    <a:pt x="8404" y="11572"/>
                  </a:cubicBezTo>
                  <a:cubicBezTo>
                    <a:pt x="8404" y="11561"/>
                    <a:pt x="8392" y="11561"/>
                    <a:pt x="8392" y="11561"/>
                  </a:cubicBezTo>
                  <a:cubicBezTo>
                    <a:pt x="8568" y="11410"/>
                    <a:pt x="8730" y="11259"/>
                    <a:pt x="8904" y="11120"/>
                  </a:cubicBezTo>
                  <a:close/>
                  <a:moveTo>
                    <a:pt x="8392" y="10270"/>
                  </a:moveTo>
                  <a:cubicBezTo>
                    <a:pt x="8473" y="10363"/>
                    <a:pt x="8473" y="10363"/>
                    <a:pt x="8404" y="10444"/>
                  </a:cubicBezTo>
                  <a:cubicBezTo>
                    <a:pt x="8275" y="10608"/>
                    <a:pt x="8149" y="10759"/>
                    <a:pt x="8021" y="10921"/>
                  </a:cubicBezTo>
                  <a:cubicBezTo>
                    <a:pt x="7856" y="11153"/>
                    <a:pt x="7705" y="11377"/>
                    <a:pt x="7624" y="11656"/>
                  </a:cubicBezTo>
                  <a:cubicBezTo>
                    <a:pt x="7591" y="11631"/>
                    <a:pt x="7543" y="11609"/>
                    <a:pt x="7521" y="11586"/>
                  </a:cubicBezTo>
                  <a:cubicBezTo>
                    <a:pt x="7507" y="11572"/>
                    <a:pt x="7496" y="11550"/>
                    <a:pt x="7507" y="11539"/>
                  </a:cubicBezTo>
                  <a:cubicBezTo>
                    <a:pt x="7521" y="11377"/>
                    <a:pt x="7602" y="11237"/>
                    <a:pt x="7672" y="11097"/>
                  </a:cubicBezTo>
                  <a:cubicBezTo>
                    <a:pt x="7834" y="10759"/>
                    <a:pt x="8091" y="10502"/>
                    <a:pt x="8381" y="10282"/>
                  </a:cubicBezTo>
                  <a:cubicBezTo>
                    <a:pt x="8381" y="10270"/>
                    <a:pt x="8392" y="10270"/>
                    <a:pt x="8392" y="10270"/>
                  </a:cubicBezTo>
                  <a:close/>
                  <a:moveTo>
                    <a:pt x="8499" y="10410"/>
                  </a:moveTo>
                  <a:cubicBezTo>
                    <a:pt x="8624" y="10631"/>
                    <a:pt x="8753" y="10852"/>
                    <a:pt x="8881" y="11072"/>
                  </a:cubicBezTo>
                  <a:cubicBezTo>
                    <a:pt x="8811" y="11131"/>
                    <a:pt x="8730" y="11190"/>
                    <a:pt x="8661" y="11248"/>
                  </a:cubicBezTo>
                  <a:cubicBezTo>
                    <a:pt x="8543" y="11352"/>
                    <a:pt x="8429" y="11469"/>
                    <a:pt x="8311" y="11572"/>
                  </a:cubicBezTo>
                  <a:cubicBezTo>
                    <a:pt x="8300" y="11586"/>
                    <a:pt x="8275" y="11597"/>
                    <a:pt x="8253" y="11609"/>
                  </a:cubicBezTo>
                  <a:cubicBezTo>
                    <a:pt x="8102" y="11656"/>
                    <a:pt x="7940" y="11701"/>
                    <a:pt x="7786" y="11759"/>
                  </a:cubicBezTo>
                  <a:lnTo>
                    <a:pt x="7786" y="11771"/>
                  </a:lnTo>
                  <a:cubicBezTo>
                    <a:pt x="7775" y="11759"/>
                    <a:pt x="7764" y="11759"/>
                    <a:pt x="7753" y="11748"/>
                  </a:cubicBezTo>
                  <a:cubicBezTo>
                    <a:pt x="7660" y="11678"/>
                    <a:pt x="7660" y="11678"/>
                    <a:pt x="7705" y="11572"/>
                  </a:cubicBezTo>
                  <a:cubicBezTo>
                    <a:pt x="7786" y="11352"/>
                    <a:pt x="7915" y="11167"/>
                    <a:pt x="8043" y="10980"/>
                  </a:cubicBezTo>
                  <a:cubicBezTo>
                    <a:pt x="8183" y="10793"/>
                    <a:pt x="8323" y="10620"/>
                    <a:pt x="8462" y="10444"/>
                  </a:cubicBezTo>
                  <a:cubicBezTo>
                    <a:pt x="8473" y="10432"/>
                    <a:pt x="8473" y="10421"/>
                    <a:pt x="8499" y="10410"/>
                  </a:cubicBezTo>
                  <a:close/>
                  <a:moveTo>
                    <a:pt x="8952" y="11558"/>
                  </a:moveTo>
                  <a:cubicBezTo>
                    <a:pt x="9022" y="11558"/>
                    <a:pt x="9097" y="11575"/>
                    <a:pt x="9172" y="11586"/>
                  </a:cubicBezTo>
                  <a:cubicBezTo>
                    <a:pt x="9197" y="11597"/>
                    <a:pt x="9208" y="11631"/>
                    <a:pt x="9242" y="11656"/>
                  </a:cubicBezTo>
                  <a:cubicBezTo>
                    <a:pt x="8811" y="11701"/>
                    <a:pt x="8404" y="11782"/>
                    <a:pt x="8010" y="11899"/>
                  </a:cubicBezTo>
                  <a:cubicBezTo>
                    <a:pt x="8000" y="11899"/>
                    <a:pt x="7992" y="11904"/>
                    <a:pt x="7985" y="11904"/>
                  </a:cubicBezTo>
                  <a:cubicBezTo>
                    <a:pt x="7981" y="11904"/>
                    <a:pt x="7977" y="11903"/>
                    <a:pt x="7973" y="11899"/>
                  </a:cubicBezTo>
                  <a:cubicBezTo>
                    <a:pt x="7926" y="11877"/>
                    <a:pt x="7881" y="11840"/>
                    <a:pt x="7834" y="11818"/>
                  </a:cubicBezTo>
                  <a:lnTo>
                    <a:pt x="7834" y="11796"/>
                  </a:lnTo>
                  <a:cubicBezTo>
                    <a:pt x="7951" y="11759"/>
                    <a:pt x="8054" y="11701"/>
                    <a:pt x="8172" y="11678"/>
                  </a:cubicBezTo>
                  <a:cubicBezTo>
                    <a:pt x="8415" y="11631"/>
                    <a:pt x="8661" y="11586"/>
                    <a:pt x="8904" y="11561"/>
                  </a:cubicBezTo>
                  <a:cubicBezTo>
                    <a:pt x="8919" y="11559"/>
                    <a:pt x="8936" y="11558"/>
                    <a:pt x="8952" y="11558"/>
                  </a:cubicBezTo>
                  <a:close/>
                  <a:moveTo>
                    <a:pt x="4110" y="9617"/>
                  </a:moveTo>
                  <a:cubicBezTo>
                    <a:pt x="4180" y="9617"/>
                    <a:pt x="4224" y="9642"/>
                    <a:pt x="4272" y="9675"/>
                  </a:cubicBezTo>
                  <a:cubicBezTo>
                    <a:pt x="4353" y="9756"/>
                    <a:pt x="4434" y="9826"/>
                    <a:pt x="4518" y="9896"/>
                  </a:cubicBezTo>
                  <a:cubicBezTo>
                    <a:pt x="4562" y="9944"/>
                    <a:pt x="4632" y="9980"/>
                    <a:pt x="4691" y="10025"/>
                  </a:cubicBezTo>
                  <a:cubicBezTo>
                    <a:pt x="4702" y="10036"/>
                    <a:pt x="4713" y="10050"/>
                    <a:pt x="4713" y="10061"/>
                  </a:cubicBezTo>
                  <a:cubicBezTo>
                    <a:pt x="4738" y="10270"/>
                    <a:pt x="4749" y="10469"/>
                    <a:pt x="4761" y="10678"/>
                  </a:cubicBezTo>
                  <a:cubicBezTo>
                    <a:pt x="4761" y="10723"/>
                    <a:pt x="4749" y="10782"/>
                    <a:pt x="4727" y="10829"/>
                  </a:cubicBezTo>
                  <a:cubicBezTo>
                    <a:pt x="4587" y="11061"/>
                    <a:pt x="4481" y="11307"/>
                    <a:pt x="4389" y="11550"/>
                  </a:cubicBezTo>
                  <a:cubicBezTo>
                    <a:pt x="4378" y="11572"/>
                    <a:pt x="4364" y="11597"/>
                    <a:pt x="4353" y="11620"/>
                  </a:cubicBezTo>
                  <a:cubicBezTo>
                    <a:pt x="4308" y="11726"/>
                    <a:pt x="4238" y="11796"/>
                    <a:pt x="4121" y="11840"/>
                  </a:cubicBezTo>
                  <a:cubicBezTo>
                    <a:pt x="3981" y="11888"/>
                    <a:pt x="3842" y="11958"/>
                    <a:pt x="3713" y="12039"/>
                  </a:cubicBezTo>
                  <a:cubicBezTo>
                    <a:pt x="3658" y="12070"/>
                    <a:pt x="3602" y="12082"/>
                    <a:pt x="3546" y="12082"/>
                  </a:cubicBezTo>
                  <a:cubicBezTo>
                    <a:pt x="3497" y="12082"/>
                    <a:pt x="3448" y="12073"/>
                    <a:pt x="3400" y="12061"/>
                  </a:cubicBezTo>
                  <a:cubicBezTo>
                    <a:pt x="3305" y="12039"/>
                    <a:pt x="3202" y="12005"/>
                    <a:pt x="3096" y="11980"/>
                  </a:cubicBezTo>
                  <a:cubicBezTo>
                    <a:pt x="3026" y="11969"/>
                    <a:pt x="2956" y="11958"/>
                    <a:pt x="2886" y="11947"/>
                  </a:cubicBezTo>
                  <a:cubicBezTo>
                    <a:pt x="2853" y="11935"/>
                    <a:pt x="2827" y="11921"/>
                    <a:pt x="2805" y="11910"/>
                  </a:cubicBezTo>
                  <a:cubicBezTo>
                    <a:pt x="2713" y="11818"/>
                    <a:pt x="2632" y="11712"/>
                    <a:pt x="2537" y="11620"/>
                  </a:cubicBezTo>
                  <a:cubicBezTo>
                    <a:pt x="2492" y="11586"/>
                    <a:pt x="2478" y="11539"/>
                    <a:pt x="2492" y="11480"/>
                  </a:cubicBezTo>
                  <a:cubicBezTo>
                    <a:pt x="2515" y="11307"/>
                    <a:pt x="2537" y="11142"/>
                    <a:pt x="2562" y="10969"/>
                  </a:cubicBezTo>
                  <a:lnTo>
                    <a:pt x="2562" y="10944"/>
                  </a:lnTo>
                  <a:cubicBezTo>
                    <a:pt x="2573" y="10829"/>
                    <a:pt x="2584" y="10829"/>
                    <a:pt x="2702" y="10818"/>
                  </a:cubicBezTo>
                  <a:cubicBezTo>
                    <a:pt x="3026" y="10759"/>
                    <a:pt x="3341" y="10701"/>
                    <a:pt x="3666" y="10642"/>
                  </a:cubicBezTo>
                  <a:cubicBezTo>
                    <a:pt x="3691" y="10642"/>
                    <a:pt x="3702" y="10631"/>
                    <a:pt x="3724" y="10620"/>
                  </a:cubicBezTo>
                  <a:lnTo>
                    <a:pt x="3724" y="10608"/>
                  </a:lnTo>
                  <a:cubicBezTo>
                    <a:pt x="3702" y="10608"/>
                    <a:pt x="3678" y="10602"/>
                    <a:pt x="3655" y="10602"/>
                  </a:cubicBezTo>
                  <a:cubicBezTo>
                    <a:pt x="3643" y="10602"/>
                    <a:pt x="3632" y="10604"/>
                    <a:pt x="3621" y="10608"/>
                  </a:cubicBezTo>
                  <a:cubicBezTo>
                    <a:pt x="3353" y="10642"/>
                    <a:pt x="3084" y="10701"/>
                    <a:pt x="2805" y="10734"/>
                  </a:cubicBezTo>
                  <a:cubicBezTo>
                    <a:pt x="2724" y="10759"/>
                    <a:pt x="2632" y="10759"/>
                    <a:pt x="2537" y="10770"/>
                  </a:cubicBezTo>
                  <a:cubicBezTo>
                    <a:pt x="2515" y="10770"/>
                    <a:pt x="2492" y="10759"/>
                    <a:pt x="2478" y="10759"/>
                  </a:cubicBezTo>
                  <a:cubicBezTo>
                    <a:pt x="2095" y="10561"/>
                    <a:pt x="1688" y="10410"/>
                    <a:pt x="1327" y="10164"/>
                  </a:cubicBezTo>
                  <a:cubicBezTo>
                    <a:pt x="1305" y="10142"/>
                    <a:pt x="1269" y="10131"/>
                    <a:pt x="1235" y="10094"/>
                  </a:cubicBezTo>
                  <a:cubicBezTo>
                    <a:pt x="1338" y="10072"/>
                    <a:pt x="1431" y="10061"/>
                    <a:pt x="1526" y="10036"/>
                  </a:cubicBezTo>
                  <a:cubicBezTo>
                    <a:pt x="2014" y="9944"/>
                    <a:pt x="2515" y="9863"/>
                    <a:pt x="3003" y="9756"/>
                  </a:cubicBezTo>
                  <a:cubicBezTo>
                    <a:pt x="3364" y="9675"/>
                    <a:pt x="3735" y="9631"/>
                    <a:pt x="4110" y="9617"/>
                  </a:cubicBezTo>
                  <a:close/>
                  <a:moveTo>
                    <a:pt x="9476" y="11991"/>
                  </a:moveTo>
                  <a:cubicBezTo>
                    <a:pt x="9499" y="12028"/>
                    <a:pt x="9521" y="12039"/>
                    <a:pt x="9532" y="12075"/>
                  </a:cubicBezTo>
                  <a:cubicBezTo>
                    <a:pt x="9476" y="12086"/>
                    <a:pt x="9429" y="12097"/>
                    <a:pt x="9359" y="12120"/>
                  </a:cubicBezTo>
                  <a:cubicBezTo>
                    <a:pt x="9406" y="12075"/>
                    <a:pt x="9440" y="12039"/>
                    <a:pt x="9476" y="11991"/>
                  </a:cubicBezTo>
                  <a:close/>
                  <a:moveTo>
                    <a:pt x="2922" y="12005"/>
                  </a:moveTo>
                  <a:lnTo>
                    <a:pt x="2922" y="12005"/>
                  </a:lnTo>
                  <a:cubicBezTo>
                    <a:pt x="3132" y="12050"/>
                    <a:pt x="3330" y="12097"/>
                    <a:pt x="3515" y="12145"/>
                  </a:cubicBezTo>
                  <a:cubicBezTo>
                    <a:pt x="3498" y="12157"/>
                    <a:pt x="3467" y="12162"/>
                    <a:pt x="3428" y="12162"/>
                  </a:cubicBezTo>
                  <a:cubicBezTo>
                    <a:pt x="3280" y="12162"/>
                    <a:pt x="3013" y="12087"/>
                    <a:pt x="2922" y="12005"/>
                  </a:cubicBezTo>
                  <a:close/>
                  <a:moveTo>
                    <a:pt x="2654" y="11840"/>
                  </a:moveTo>
                  <a:cubicBezTo>
                    <a:pt x="2772" y="11958"/>
                    <a:pt x="2886" y="12075"/>
                    <a:pt x="3037" y="12131"/>
                  </a:cubicBezTo>
                  <a:cubicBezTo>
                    <a:pt x="3177" y="12171"/>
                    <a:pt x="3308" y="12204"/>
                    <a:pt x="3451" y="12204"/>
                  </a:cubicBezTo>
                  <a:cubicBezTo>
                    <a:pt x="3475" y="12204"/>
                    <a:pt x="3500" y="12203"/>
                    <a:pt x="3526" y="12201"/>
                  </a:cubicBezTo>
                  <a:cubicBezTo>
                    <a:pt x="3526" y="12215"/>
                    <a:pt x="3526" y="12215"/>
                    <a:pt x="3540" y="12226"/>
                  </a:cubicBezTo>
                  <a:cubicBezTo>
                    <a:pt x="3515" y="12226"/>
                    <a:pt x="3503" y="12237"/>
                    <a:pt x="3492" y="12248"/>
                  </a:cubicBezTo>
                  <a:cubicBezTo>
                    <a:pt x="3457" y="12262"/>
                    <a:pt x="3420" y="12267"/>
                    <a:pt x="3384" y="12267"/>
                  </a:cubicBezTo>
                  <a:cubicBezTo>
                    <a:pt x="3327" y="12267"/>
                    <a:pt x="3269" y="12255"/>
                    <a:pt x="3213" y="12248"/>
                  </a:cubicBezTo>
                  <a:cubicBezTo>
                    <a:pt x="3037" y="12215"/>
                    <a:pt x="2864" y="12156"/>
                    <a:pt x="2702" y="12050"/>
                  </a:cubicBezTo>
                  <a:cubicBezTo>
                    <a:pt x="2665" y="12039"/>
                    <a:pt x="2654" y="12016"/>
                    <a:pt x="2654" y="11969"/>
                  </a:cubicBezTo>
                  <a:cubicBezTo>
                    <a:pt x="2654" y="11935"/>
                    <a:pt x="2654" y="11888"/>
                    <a:pt x="2643" y="11840"/>
                  </a:cubicBezTo>
                  <a:close/>
                  <a:moveTo>
                    <a:pt x="9393" y="11877"/>
                  </a:moveTo>
                  <a:cubicBezTo>
                    <a:pt x="9406" y="11910"/>
                    <a:pt x="9429" y="11935"/>
                    <a:pt x="9440" y="11958"/>
                  </a:cubicBezTo>
                  <a:cubicBezTo>
                    <a:pt x="9348" y="12050"/>
                    <a:pt x="9278" y="12167"/>
                    <a:pt x="9138" y="12201"/>
                  </a:cubicBezTo>
                  <a:cubicBezTo>
                    <a:pt x="9021" y="12237"/>
                    <a:pt x="8929" y="12296"/>
                    <a:pt x="8811" y="12341"/>
                  </a:cubicBezTo>
                  <a:cubicBezTo>
                    <a:pt x="8973" y="12156"/>
                    <a:pt x="9172" y="12005"/>
                    <a:pt x="9393" y="11877"/>
                  </a:cubicBezTo>
                  <a:close/>
                  <a:moveTo>
                    <a:pt x="2665" y="12097"/>
                  </a:moveTo>
                  <a:cubicBezTo>
                    <a:pt x="2894" y="12212"/>
                    <a:pt x="3123" y="12311"/>
                    <a:pt x="3372" y="12311"/>
                  </a:cubicBezTo>
                  <a:cubicBezTo>
                    <a:pt x="3427" y="12311"/>
                    <a:pt x="3483" y="12306"/>
                    <a:pt x="3540" y="12296"/>
                  </a:cubicBezTo>
                  <a:lnTo>
                    <a:pt x="3540" y="12296"/>
                  </a:lnTo>
                  <a:cubicBezTo>
                    <a:pt x="3551" y="12341"/>
                    <a:pt x="3540" y="12366"/>
                    <a:pt x="3503" y="12388"/>
                  </a:cubicBezTo>
                  <a:cubicBezTo>
                    <a:pt x="3404" y="12436"/>
                    <a:pt x="3308" y="12458"/>
                    <a:pt x="3215" y="12458"/>
                  </a:cubicBezTo>
                  <a:cubicBezTo>
                    <a:pt x="3080" y="12458"/>
                    <a:pt x="2951" y="12412"/>
                    <a:pt x="2827" y="12329"/>
                  </a:cubicBezTo>
                  <a:cubicBezTo>
                    <a:pt x="2794" y="12307"/>
                    <a:pt x="2772" y="12285"/>
                    <a:pt x="2735" y="12260"/>
                  </a:cubicBezTo>
                  <a:cubicBezTo>
                    <a:pt x="2677" y="12226"/>
                    <a:pt x="2654" y="12167"/>
                    <a:pt x="2665" y="12097"/>
                  </a:cubicBezTo>
                  <a:close/>
                  <a:moveTo>
                    <a:pt x="9193" y="11717"/>
                  </a:moveTo>
                  <a:cubicBezTo>
                    <a:pt x="9265" y="11717"/>
                    <a:pt x="9320" y="11754"/>
                    <a:pt x="9348" y="11852"/>
                  </a:cubicBezTo>
                  <a:cubicBezTo>
                    <a:pt x="9348" y="11852"/>
                    <a:pt x="9323" y="11866"/>
                    <a:pt x="9311" y="11877"/>
                  </a:cubicBezTo>
                  <a:cubicBezTo>
                    <a:pt x="9080" y="12016"/>
                    <a:pt x="8870" y="12178"/>
                    <a:pt x="8694" y="12399"/>
                  </a:cubicBezTo>
                  <a:cubicBezTo>
                    <a:pt x="8672" y="12436"/>
                    <a:pt x="8624" y="12458"/>
                    <a:pt x="8580" y="12480"/>
                  </a:cubicBezTo>
                  <a:cubicBezTo>
                    <a:pt x="8415" y="12296"/>
                    <a:pt x="8264" y="12097"/>
                    <a:pt x="8043" y="11947"/>
                  </a:cubicBezTo>
                  <a:cubicBezTo>
                    <a:pt x="8183" y="11910"/>
                    <a:pt x="8311" y="11877"/>
                    <a:pt x="8429" y="11840"/>
                  </a:cubicBezTo>
                  <a:cubicBezTo>
                    <a:pt x="8661" y="11807"/>
                    <a:pt x="8881" y="11771"/>
                    <a:pt x="9102" y="11726"/>
                  </a:cubicBezTo>
                  <a:lnTo>
                    <a:pt x="9127" y="11726"/>
                  </a:lnTo>
                  <a:cubicBezTo>
                    <a:pt x="9150" y="11720"/>
                    <a:pt x="9172" y="11717"/>
                    <a:pt x="9193" y="11717"/>
                  </a:cubicBezTo>
                  <a:close/>
                  <a:moveTo>
                    <a:pt x="2702" y="12307"/>
                  </a:moveTo>
                  <a:lnTo>
                    <a:pt x="2702" y="12307"/>
                  </a:lnTo>
                  <a:cubicBezTo>
                    <a:pt x="2865" y="12429"/>
                    <a:pt x="3029" y="12502"/>
                    <a:pt x="3205" y="12502"/>
                  </a:cubicBezTo>
                  <a:cubicBezTo>
                    <a:pt x="3315" y="12502"/>
                    <a:pt x="3430" y="12474"/>
                    <a:pt x="3551" y="12410"/>
                  </a:cubicBezTo>
                  <a:cubicBezTo>
                    <a:pt x="3551" y="12424"/>
                    <a:pt x="3551" y="12424"/>
                    <a:pt x="3562" y="12424"/>
                  </a:cubicBezTo>
                  <a:cubicBezTo>
                    <a:pt x="3551" y="12447"/>
                    <a:pt x="3551" y="12458"/>
                    <a:pt x="3540" y="12469"/>
                  </a:cubicBezTo>
                  <a:cubicBezTo>
                    <a:pt x="3457" y="12552"/>
                    <a:pt x="3360" y="12597"/>
                    <a:pt x="3256" y="12597"/>
                  </a:cubicBezTo>
                  <a:cubicBezTo>
                    <a:pt x="3226" y="12597"/>
                    <a:pt x="3196" y="12594"/>
                    <a:pt x="3165" y="12586"/>
                  </a:cubicBezTo>
                  <a:cubicBezTo>
                    <a:pt x="3003" y="12564"/>
                    <a:pt x="2864" y="12480"/>
                    <a:pt x="2746" y="12366"/>
                  </a:cubicBezTo>
                  <a:cubicBezTo>
                    <a:pt x="2735" y="12366"/>
                    <a:pt x="2724" y="12354"/>
                    <a:pt x="2724" y="12341"/>
                  </a:cubicBezTo>
                  <a:cubicBezTo>
                    <a:pt x="2713" y="12329"/>
                    <a:pt x="2713" y="12318"/>
                    <a:pt x="2702" y="12307"/>
                  </a:cubicBezTo>
                  <a:close/>
                  <a:moveTo>
                    <a:pt x="9545" y="12127"/>
                  </a:moveTo>
                  <a:cubicBezTo>
                    <a:pt x="9583" y="12127"/>
                    <a:pt x="9608" y="12144"/>
                    <a:pt x="9627" y="12190"/>
                  </a:cubicBezTo>
                  <a:cubicBezTo>
                    <a:pt x="9616" y="12201"/>
                    <a:pt x="9591" y="12201"/>
                    <a:pt x="9580" y="12215"/>
                  </a:cubicBezTo>
                  <a:cubicBezTo>
                    <a:pt x="9289" y="12318"/>
                    <a:pt x="9021" y="12447"/>
                    <a:pt x="8764" y="12598"/>
                  </a:cubicBezTo>
                  <a:cubicBezTo>
                    <a:pt x="8753" y="12598"/>
                    <a:pt x="8742" y="12609"/>
                    <a:pt x="8730" y="12609"/>
                  </a:cubicBezTo>
                  <a:cubicBezTo>
                    <a:pt x="8710" y="12625"/>
                    <a:pt x="8696" y="12634"/>
                    <a:pt x="8685" y="12634"/>
                  </a:cubicBezTo>
                  <a:cubicBezTo>
                    <a:pt x="8671" y="12634"/>
                    <a:pt x="8662" y="12619"/>
                    <a:pt x="8649" y="12586"/>
                  </a:cubicBezTo>
                  <a:cubicBezTo>
                    <a:pt x="8638" y="12575"/>
                    <a:pt x="8638" y="12575"/>
                    <a:pt x="8638" y="12564"/>
                  </a:cubicBezTo>
                  <a:cubicBezTo>
                    <a:pt x="8624" y="12550"/>
                    <a:pt x="8624" y="12539"/>
                    <a:pt x="8613" y="12528"/>
                  </a:cubicBezTo>
                  <a:cubicBezTo>
                    <a:pt x="8672" y="12494"/>
                    <a:pt x="8730" y="12458"/>
                    <a:pt x="8789" y="12424"/>
                  </a:cubicBezTo>
                  <a:cubicBezTo>
                    <a:pt x="9021" y="12307"/>
                    <a:pt x="9253" y="12201"/>
                    <a:pt x="9510" y="12131"/>
                  </a:cubicBezTo>
                  <a:cubicBezTo>
                    <a:pt x="9523" y="12129"/>
                    <a:pt x="9535" y="12127"/>
                    <a:pt x="9545" y="12127"/>
                  </a:cubicBezTo>
                  <a:close/>
                  <a:moveTo>
                    <a:pt x="2713" y="12410"/>
                  </a:moveTo>
                  <a:cubicBezTo>
                    <a:pt x="2880" y="12533"/>
                    <a:pt x="3053" y="12645"/>
                    <a:pt x="3248" y="12645"/>
                  </a:cubicBezTo>
                  <a:cubicBezTo>
                    <a:pt x="3349" y="12645"/>
                    <a:pt x="3457" y="12615"/>
                    <a:pt x="3573" y="12539"/>
                  </a:cubicBezTo>
                  <a:lnTo>
                    <a:pt x="3573" y="12539"/>
                  </a:lnTo>
                  <a:cubicBezTo>
                    <a:pt x="3562" y="12564"/>
                    <a:pt x="3573" y="12598"/>
                    <a:pt x="3551" y="12620"/>
                  </a:cubicBezTo>
                  <a:cubicBezTo>
                    <a:pt x="3450" y="12742"/>
                    <a:pt x="3257" y="12811"/>
                    <a:pt x="3075" y="12811"/>
                  </a:cubicBezTo>
                  <a:cubicBezTo>
                    <a:pt x="2962" y="12811"/>
                    <a:pt x="2852" y="12784"/>
                    <a:pt x="2772" y="12726"/>
                  </a:cubicBezTo>
                  <a:cubicBezTo>
                    <a:pt x="2724" y="12690"/>
                    <a:pt x="2702" y="12667"/>
                    <a:pt x="2713" y="12609"/>
                  </a:cubicBezTo>
                  <a:lnTo>
                    <a:pt x="2713" y="12410"/>
                  </a:lnTo>
                  <a:close/>
                  <a:moveTo>
                    <a:pt x="3584" y="12667"/>
                  </a:moveTo>
                  <a:lnTo>
                    <a:pt x="3584" y="12667"/>
                  </a:lnTo>
                  <a:cubicBezTo>
                    <a:pt x="3621" y="12715"/>
                    <a:pt x="3596" y="12737"/>
                    <a:pt x="3562" y="12760"/>
                  </a:cubicBezTo>
                  <a:cubicBezTo>
                    <a:pt x="3379" y="12883"/>
                    <a:pt x="3190" y="12947"/>
                    <a:pt x="2986" y="12947"/>
                  </a:cubicBezTo>
                  <a:cubicBezTo>
                    <a:pt x="2916" y="12947"/>
                    <a:pt x="2845" y="12939"/>
                    <a:pt x="2772" y="12924"/>
                  </a:cubicBezTo>
                  <a:cubicBezTo>
                    <a:pt x="2713" y="12913"/>
                    <a:pt x="2688" y="12888"/>
                    <a:pt x="2702" y="12818"/>
                  </a:cubicBezTo>
                  <a:cubicBezTo>
                    <a:pt x="2713" y="12796"/>
                    <a:pt x="2713" y="12785"/>
                    <a:pt x="2713" y="12748"/>
                  </a:cubicBezTo>
                  <a:cubicBezTo>
                    <a:pt x="2826" y="12834"/>
                    <a:pt x="2946" y="12858"/>
                    <a:pt x="3074" y="12858"/>
                  </a:cubicBezTo>
                  <a:cubicBezTo>
                    <a:pt x="3104" y="12858"/>
                    <a:pt x="3135" y="12857"/>
                    <a:pt x="3165" y="12855"/>
                  </a:cubicBezTo>
                  <a:cubicBezTo>
                    <a:pt x="3316" y="12829"/>
                    <a:pt x="3470" y="12785"/>
                    <a:pt x="3584" y="12667"/>
                  </a:cubicBezTo>
                  <a:close/>
                  <a:moveTo>
                    <a:pt x="9686" y="12248"/>
                  </a:moveTo>
                  <a:cubicBezTo>
                    <a:pt x="9988" y="12528"/>
                    <a:pt x="10278" y="12807"/>
                    <a:pt x="10569" y="13086"/>
                  </a:cubicBezTo>
                  <a:cubicBezTo>
                    <a:pt x="10580" y="13086"/>
                    <a:pt x="10580" y="13098"/>
                    <a:pt x="10594" y="13109"/>
                  </a:cubicBezTo>
                  <a:cubicBezTo>
                    <a:pt x="10465" y="13123"/>
                    <a:pt x="10348" y="13145"/>
                    <a:pt x="10231" y="13145"/>
                  </a:cubicBezTo>
                  <a:cubicBezTo>
                    <a:pt x="10138" y="13145"/>
                    <a:pt x="10046" y="13123"/>
                    <a:pt x="9965" y="13086"/>
                  </a:cubicBezTo>
                  <a:cubicBezTo>
                    <a:pt x="9686" y="13005"/>
                    <a:pt x="9406" y="12958"/>
                    <a:pt x="9113" y="12936"/>
                  </a:cubicBezTo>
                  <a:cubicBezTo>
                    <a:pt x="9032" y="12936"/>
                    <a:pt x="8951" y="12899"/>
                    <a:pt x="8892" y="12829"/>
                  </a:cubicBezTo>
                  <a:cubicBezTo>
                    <a:pt x="8859" y="12774"/>
                    <a:pt x="8811" y="12715"/>
                    <a:pt x="8753" y="12656"/>
                  </a:cubicBezTo>
                  <a:cubicBezTo>
                    <a:pt x="8918" y="12575"/>
                    <a:pt x="9068" y="12494"/>
                    <a:pt x="9230" y="12410"/>
                  </a:cubicBezTo>
                  <a:cubicBezTo>
                    <a:pt x="9359" y="12354"/>
                    <a:pt x="9499" y="12307"/>
                    <a:pt x="9638" y="12248"/>
                  </a:cubicBezTo>
                  <a:close/>
                  <a:moveTo>
                    <a:pt x="3643" y="12785"/>
                  </a:moveTo>
                  <a:lnTo>
                    <a:pt x="3643" y="12785"/>
                  </a:lnTo>
                  <a:cubicBezTo>
                    <a:pt x="3632" y="12818"/>
                    <a:pt x="3632" y="12855"/>
                    <a:pt x="3610" y="12877"/>
                  </a:cubicBezTo>
                  <a:cubicBezTo>
                    <a:pt x="3573" y="12947"/>
                    <a:pt x="3551" y="13005"/>
                    <a:pt x="3503" y="13064"/>
                  </a:cubicBezTo>
                  <a:cubicBezTo>
                    <a:pt x="3481" y="13098"/>
                    <a:pt x="3434" y="13134"/>
                    <a:pt x="3400" y="13145"/>
                  </a:cubicBezTo>
                  <a:cubicBezTo>
                    <a:pt x="3202" y="13204"/>
                    <a:pt x="3015" y="13262"/>
                    <a:pt x="2827" y="13307"/>
                  </a:cubicBezTo>
                  <a:cubicBezTo>
                    <a:pt x="2815" y="13312"/>
                    <a:pt x="2802" y="13314"/>
                    <a:pt x="2790" y="13314"/>
                  </a:cubicBezTo>
                  <a:cubicBezTo>
                    <a:pt x="2712" y="13314"/>
                    <a:pt x="2646" y="13225"/>
                    <a:pt x="2665" y="13145"/>
                  </a:cubicBezTo>
                  <a:cubicBezTo>
                    <a:pt x="2677" y="13075"/>
                    <a:pt x="2688" y="13017"/>
                    <a:pt x="2702" y="12947"/>
                  </a:cubicBezTo>
                  <a:cubicBezTo>
                    <a:pt x="2801" y="12974"/>
                    <a:pt x="2899" y="12987"/>
                    <a:pt x="2995" y="12987"/>
                  </a:cubicBezTo>
                  <a:cubicBezTo>
                    <a:pt x="3223" y="12987"/>
                    <a:pt x="3439" y="12914"/>
                    <a:pt x="3643" y="12785"/>
                  </a:cubicBezTo>
                  <a:close/>
                  <a:moveTo>
                    <a:pt x="3691" y="12855"/>
                  </a:moveTo>
                  <a:cubicBezTo>
                    <a:pt x="3819" y="12936"/>
                    <a:pt x="3853" y="13053"/>
                    <a:pt x="3819" y="13193"/>
                  </a:cubicBezTo>
                  <a:cubicBezTo>
                    <a:pt x="3783" y="13296"/>
                    <a:pt x="3783" y="13402"/>
                    <a:pt x="3783" y="13517"/>
                  </a:cubicBezTo>
                  <a:cubicBezTo>
                    <a:pt x="3772" y="13528"/>
                    <a:pt x="3772" y="13553"/>
                    <a:pt x="3772" y="13575"/>
                  </a:cubicBezTo>
                  <a:cubicBezTo>
                    <a:pt x="3772" y="13668"/>
                    <a:pt x="3724" y="13726"/>
                    <a:pt x="3654" y="13762"/>
                  </a:cubicBezTo>
                  <a:cubicBezTo>
                    <a:pt x="3470" y="13844"/>
                    <a:pt x="3272" y="13913"/>
                    <a:pt x="3084" y="13983"/>
                  </a:cubicBezTo>
                  <a:cubicBezTo>
                    <a:pt x="3084" y="13987"/>
                    <a:pt x="3083" y="13988"/>
                    <a:pt x="3081" y="13988"/>
                  </a:cubicBezTo>
                  <a:cubicBezTo>
                    <a:pt x="3077" y="13988"/>
                    <a:pt x="3070" y="13983"/>
                    <a:pt x="3062" y="13983"/>
                  </a:cubicBezTo>
                  <a:cubicBezTo>
                    <a:pt x="3062" y="13936"/>
                    <a:pt x="3051" y="13891"/>
                    <a:pt x="3062" y="13844"/>
                  </a:cubicBezTo>
                  <a:cubicBezTo>
                    <a:pt x="3121" y="13681"/>
                    <a:pt x="3107" y="13505"/>
                    <a:pt x="3107" y="13343"/>
                  </a:cubicBezTo>
                  <a:cubicBezTo>
                    <a:pt x="3107" y="13307"/>
                    <a:pt x="3121" y="13296"/>
                    <a:pt x="3154" y="13285"/>
                  </a:cubicBezTo>
                  <a:cubicBezTo>
                    <a:pt x="3224" y="13262"/>
                    <a:pt x="3283" y="13237"/>
                    <a:pt x="3353" y="13215"/>
                  </a:cubicBezTo>
                  <a:cubicBezTo>
                    <a:pt x="3456" y="13193"/>
                    <a:pt x="3540" y="13123"/>
                    <a:pt x="3596" y="13017"/>
                  </a:cubicBezTo>
                  <a:cubicBezTo>
                    <a:pt x="3621" y="12958"/>
                    <a:pt x="3654" y="12899"/>
                    <a:pt x="3691" y="12855"/>
                  </a:cubicBezTo>
                  <a:close/>
                  <a:moveTo>
                    <a:pt x="2632" y="13248"/>
                  </a:moveTo>
                  <a:cubicBezTo>
                    <a:pt x="2643" y="13274"/>
                    <a:pt x="2654" y="13285"/>
                    <a:pt x="2654" y="13296"/>
                  </a:cubicBezTo>
                  <a:cubicBezTo>
                    <a:pt x="2682" y="13345"/>
                    <a:pt x="2720" y="13369"/>
                    <a:pt x="2766" y="13369"/>
                  </a:cubicBezTo>
                  <a:cubicBezTo>
                    <a:pt x="2775" y="13369"/>
                    <a:pt x="2784" y="13368"/>
                    <a:pt x="2794" y="13366"/>
                  </a:cubicBezTo>
                  <a:cubicBezTo>
                    <a:pt x="2864" y="13355"/>
                    <a:pt x="2934" y="13343"/>
                    <a:pt x="3003" y="13332"/>
                  </a:cubicBezTo>
                  <a:cubicBezTo>
                    <a:pt x="3026" y="13318"/>
                    <a:pt x="3037" y="13318"/>
                    <a:pt x="3084" y="13307"/>
                  </a:cubicBezTo>
                  <a:lnTo>
                    <a:pt x="3084" y="13307"/>
                  </a:lnTo>
                  <a:cubicBezTo>
                    <a:pt x="3073" y="13458"/>
                    <a:pt x="3062" y="13598"/>
                    <a:pt x="3037" y="13737"/>
                  </a:cubicBezTo>
                  <a:cubicBezTo>
                    <a:pt x="3026" y="13821"/>
                    <a:pt x="2992" y="13913"/>
                    <a:pt x="3015" y="14006"/>
                  </a:cubicBezTo>
                  <a:cubicBezTo>
                    <a:pt x="2960" y="14032"/>
                    <a:pt x="2905" y="14044"/>
                    <a:pt x="2852" y="14044"/>
                  </a:cubicBezTo>
                  <a:cubicBezTo>
                    <a:pt x="2673" y="14044"/>
                    <a:pt x="2526" y="13900"/>
                    <a:pt x="2526" y="13693"/>
                  </a:cubicBezTo>
                  <a:cubicBezTo>
                    <a:pt x="2537" y="13542"/>
                    <a:pt x="2562" y="13388"/>
                    <a:pt x="2632" y="13248"/>
                  </a:cubicBezTo>
                  <a:close/>
                  <a:moveTo>
                    <a:pt x="10626" y="13160"/>
                  </a:moveTo>
                  <a:cubicBezTo>
                    <a:pt x="10659" y="13160"/>
                    <a:pt x="10680" y="13181"/>
                    <a:pt x="10708" y="13226"/>
                  </a:cubicBezTo>
                  <a:cubicBezTo>
                    <a:pt x="10789" y="13366"/>
                    <a:pt x="10873" y="13517"/>
                    <a:pt x="10943" y="13668"/>
                  </a:cubicBezTo>
                  <a:cubicBezTo>
                    <a:pt x="11013" y="13796"/>
                    <a:pt x="11058" y="13925"/>
                    <a:pt x="11127" y="14053"/>
                  </a:cubicBezTo>
                  <a:cubicBezTo>
                    <a:pt x="11153" y="14112"/>
                    <a:pt x="11105" y="14123"/>
                    <a:pt x="11058" y="14156"/>
                  </a:cubicBezTo>
                  <a:cubicBezTo>
                    <a:pt x="11024" y="13972"/>
                    <a:pt x="10918" y="13807"/>
                    <a:pt x="10826" y="13645"/>
                  </a:cubicBezTo>
                  <a:cubicBezTo>
                    <a:pt x="10745" y="13494"/>
                    <a:pt x="10650" y="13332"/>
                    <a:pt x="10557" y="13179"/>
                  </a:cubicBezTo>
                  <a:cubicBezTo>
                    <a:pt x="10586" y="13167"/>
                    <a:pt x="10608" y="13160"/>
                    <a:pt x="10626" y="13160"/>
                  </a:cubicBezTo>
                  <a:close/>
                  <a:moveTo>
                    <a:pt x="3735" y="13774"/>
                  </a:moveTo>
                  <a:cubicBezTo>
                    <a:pt x="3749" y="13844"/>
                    <a:pt x="3724" y="13891"/>
                    <a:pt x="3643" y="13925"/>
                  </a:cubicBezTo>
                  <a:cubicBezTo>
                    <a:pt x="3481" y="13994"/>
                    <a:pt x="3316" y="14064"/>
                    <a:pt x="3154" y="14123"/>
                  </a:cubicBezTo>
                  <a:cubicBezTo>
                    <a:pt x="3096" y="14145"/>
                    <a:pt x="3051" y="14156"/>
                    <a:pt x="2992" y="14182"/>
                  </a:cubicBezTo>
                  <a:cubicBezTo>
                    <a:pt x="2967" y="14187"/>
                    <a:pt x="2943" y="14190"/>
                    <a:pt x="2920" y="14190"/>
                  </a:cubicBezTo>
                  <a:cubicBezTo>
                    <a:pt x="2849" y="14190"/>
                    <a:pt x="2794" y="14162"/>
                    <a:pt x="2758" y="14101"/>
                  </a:cubicBezTo>
                  <a:cubicBezTo>
                    <a:pt x="2816" y="14087"/>
                    <a:pt x="2875" y="14087"/>
                    <a:pt x="2934" y="14075"/>
                  </a:cubicBezTo>
                  <a:cubicBezTo>
                    <a:pt x="3213" y="14017"/>
                    <a:pt x="3481" y="13902"/>
                    <a:pt x="3735" y="13774"/>
                  </a:cubicBezTo>
                  <a:close/>
                  <a:moveTo>
                    <a:pt x="8656" y="12682"/>
                  </a:moveTo>
                  <a:cubicBezTo>
                    <a:pt x="8689" y="12682"/>
                    <a:pt x="8721" y="12699"/>
                    <a:pt x="8753" y="12737"/>
                  </a:cubicBezTo>
                  <a:cubicBezTo>
                    <a:pt x="8789" y="12774"/>
                    <a:pt x="8823" y="12818"/>
                    <a:pt x="8848" y="12855"/>
                  </a:cubicBezTo>
                  <a:cubicBezTo>
                    <a:pt x="8918" y="12958"/>
                    <a:pt x="9021" y="12983"/>
                    <a:pt x="9138" y="13005"/>
                  </a:cubicBezTo>
                  <a:cubicBezTo>
                    <a:pt x="9337" y="13028"/>
                    <a:pt x="9546" y="13053"/>
                    <a:pt x="9742" y="13086"/>
                  </a:cubicBezTo>
                  <a:cubicBezTo>
                    <a:pt x="9837" y="13109"/>
                    <a:pt x="9940" y="13134"/>
                    <a:pt x="10035" y="13167"/>
                  </a:cubicBezTo>
                  <a:cubicBezTo>
                    <a:pt x="10098" y="13191"/>
                    <a:pt x="10159" y="13200"/>
                    <a:pt x="10220" y="13200"/>
                  </a:cubicBezTo>
                  <a:cubicBezTo>
                    <a:pt x="10281" y="13200"/>
                    <a:pt x="10342" y="13191"/>
                    <a:pt x="10407" y="13179"/>
                  </a:cubicBezTo>
                  <a:cubicBezTo>
                    <a:pt x="10420" y="13176"/>
                    <a:pt x="10433" y="13175"/>
                    <a:pt x="10444" y="13175"/>
                  </a:cubicBezTo>
                  <a:cubicBezTo>
                    <a:pt x="10481" y="13175"/>
                    <a:pt x="10507" y="13190"/>
                    <a:pt x="10535" y="13226"/>
                  </a:cubicBezTo>
                  <a:cubicBezTo>
                    <a:pt x="10605" y="13343"/>
                    <a:pt x="10675" y="13458"/>
                    <a:pt x="10745" y="13575"/>
                  </a:cubicBezTo>
                  <a:cubicBezTo>
                    <a:pt x="10814" y="13693"/>
                    <a:pt x="10873" y="13807"/>
                    <a:pt x="10929" y="13925"/>
                  </a:cubicBezTo>
                  <a:cubicBezTo>
                    <a:pt x="10965" y="13994"/>
                    <a:pt x="10988" y="14075"/>
                    <a:pt x="11013" y="14156"/>
                  </a:cubicBezTo>
                  <a:lnTo>
                    <a:pt x="11013" y="14193"/>
                  </a:lnTo>
                  <a:cubicBezTo>
                    <a:pt x="10954" y="14226"/>
                    <a:pt x="10896" y="14251"/>
                    <a:pt x="10848" y="14274"/>
                  </a:cubicBezTo>
                  <a:cubicBezTo>
                    <a:pt x="10814" y="14263"/>
                    <a:pt x="10778" y="14263"/>
                    <a:pt x="10756" y="14251"/>
                  </a:cubicBezTo>
                  <a:cubicBezTo>
                    <a:pt x="10697" y="14226"/>
                    <a:pt x="10627" y="14204"/>
                    <a:pt x="10557" y="14170"/>
                  </a:cubicBezTo>
                  <a:cubicBezTo>
                    <a:pt x="10326" y="14064"/>
                    <a:pt x="10091" y="13947"/>
                    <a:pt x="9848" y="13832"/>
                  </a:cubicBezTo>
                  <a:cubicBezTo>
                    <a:pt x="9778" y="13796"/>
                    <a:pt x="9708" y="13774"/>
                    <a:pt x="9638" y="13751"/>
                  </a:cubicBezTo>
                  <a:cubicBezTo>
                    <a:pt x="9359" y="13645"/>
                    <a:pt x="9068" y="13553"/>
                    <a:pt x="8778" y="13447"/>
                  </a:cubicBezTo>
                  <a:cubicBezTo>
                    <a:pt x="8719" y="13413"/>
                    <a:pt x="8649" y="13366"/>
                    <a:pt x="8602" y="13318"/>
                  </a:cubicBezTo>
                  <a:cubicBezTo>
                    <a:pt x="8521" y="13237"/>
                    <a:pt x="8451" y="13156"/>
                    <a:pt x="8370" y="13075"/>
                  </a:cubicBezTo>
                  <a:cubicBezTo>
                    <a:pt x="8345" y="13053"/>
                    <a:pt x="8334" y="13028"/>
                    <a:pt x="8359" y="12994"/>
                  </a:cubicBezTo>
                  <a:cubicBezTo>
                    <a:pt x="8404" y="12888"/>
                    <a:pt x="8451" y="12774"/>
                    <a:pt x="8568" y="12715"/>
                  </a:cubicBezTo>
                  <a:cubicBezTo>
                    <a:pt x="8600" y="12693"/>
                    <a:pt x="8629" y="12682"/>
                    <a:pt x="8656" y="12682"/>
                  </a:cubicBezTo>
                  <a:close/>
                  <a:moveTo>
                    <a:pt x="3698" y="1"/>
                  </a:moveTo>
                  <a:cubicBezTo>
                    <a:pt x="3517" y="1"/>
                    <a:pt x="3347" y="61"/>
                    <a:pt x="3177" y="166"/>
                  </a:cubicBezTo>
                  <a:cubicBezTo>
                    <a:pt x="2981" y="283"/>
                    <a:pt x="2816" y="445"/>
                    <a:pt x="2688" y="643"/>
                  </a:cubicBezTo>
                  <a:cubicBezTo>
                    <a:pt x="2478" y="956"/>
                    <a:pt x="2422" y="1294"/>
                    <a:pt x="2478" y="1669"/>
                  </a:cubicBezTo>
                  <a:cubicBezTo>
                    <a:pt x="2503" y="1808"/>
                    <a:pt x="2537" y="1959"/>
                    <a:pt x="2478" y="2099"/>
                  </a:cubicBezTo>
                  <a:lnTo>
                    <a:pt x="2478" y="2110"/>
                  </a:lnTo>
                  <a:cubicBezTo>
                    <a:pt x="2456" y="2202"/>
                    <a:pt x="2433" y="2297"/>
                    <a:pt x="2408" y="2378"/>
                  </a:cubicBezTo>
                  <a:cubicBezTo>
                    <a:pt x="2386" y="2459"/>
                    <a:pt x="2327" y="2507"/>
                    <a:pt x="2257" y="2529"/>
                  </a:cubicBezTo>
                  <a:cubicBezTo>
                    <a:pt x="2154" y="2552"/>
                    <a:pt x="2048" y="2577"/>
                    <a:pt x="1945" y="2599"/>
                  </a:cubicBezTo>
                  <a:cubicBezTo>
                    <a:pt x="1746" y="2647"/>
                    <a:pt x="1548" y="2680"/>
                    <a:pt x="1361" y="2739"/>
                  </a:cubicBezTo>
                  <a:cubicBezTo>
                    <a:pt x="1118" y="2820"/>
                    <a:pt x="872" y="2878"/>
                    <a:pt x="629" y="2878"/>
                  </a:cubicBezTo>
                  <a:cubicBezTo>
                    <a:pt x="548" y="2878"/>
                    <a:pt x="478" y="2912"/>
                    <a:pt x="408" y="2959"/>
                  </a:cubicBezTo>
                  <a:cubicBezTo>
                    <a:pt x="232" y="3077"/>
                    <a:pt x="118" y="3261"/>
                    <a:pt x="34" y="3459"/>
                  </a:cubicBezTo>
                  <a:cubicBezTo>
                    <a:pt x="23" y="3496"/>
                    <a:pt x="11" y="3541"/>
                    <a:pt x="11" y="3577"/>
                  </a:cubicBezTo>
                  <a:cubicBezTo>
                    <a:pt x="11" y="3669"/>
                    <a:pt x="23" y="3764"/>
                    <a:pt x="23" y="3856"/>
                  </a:cubicBezTo>
                  <a:cubicBezTo>
                    <a:pt x="23" y="4055"/>
                    <a:pt x="81" y="4217"/>
                    <a:pt x="221" y="4356"/>
                  </a:cubicBezTo>
                  <a:cubicBezTo>
                    <a:pt x="232" y="4379"/>
                    <a:pt x="243" y="4393"/>
                    <a:pt x="257" y="4415"/>
                  </a:cubicBezTo>
                  <a:cubicBezTo>
                    <a:pt x="302" y="4624"/>
                    <a:pt x="302" y="4624"/>
                    <a:pt x="199" y="4823"/>
                  </a:cubicBezTo>
                  <a:cubicBezTo>
                    <a:pt x="187" y="4845"/>
                    <a:pt x="173" y="4856"/>
                    <a:pt x="162" y="4881"/>
                  </a:cubicBezTo>
                  <a:cubicBezTo>
                    <a:pt x="118" y="4962"/>
                    <a:pt x="118" y="5055"/>
                    <a:pt x="129" y="5147"/>
                  </a:cubicBezTo>
                  <a:cubicBezTo>
                    <a:pt x="140" y="5194"/>
                    <a:pt x="140" y="5253"/>
                    <a:pt x="151" y="5301"/>
                  </a:cubicBezTo>
                  <a:cubicBezTo>
                    <a:pt x="151" y="5415"/>
                    <a:pt x="187" y="5532"/>
                    <a:pt x="268" y="5625"/>
                  </a:cubicBezTo>
                  <a:cubicBezTo>
                    <a:pt x="313" y="5683"/>
                    <a:pt x="349" y="5753"/>
                    <a:pt x="397" y="5812"/>
                  </a:cubicBezTo>
                  <a:cubicBezTo>
                    <a:pt x="419" y="5845"/>
                    <a:pt x="419" y="5870"/>
                    <a:pt x="408" y="5904"/>
                  </a:cubicBezTo>
                  <a:cubicBezTo>
                    <a:pt x="361" y="5999"/>
                    <a:pt x="327" y="6102"/>
                    <a:pt x="280" y="6194"/>
                  </a:cubicBezTo>
                  <a:cubicBezTo>
                    <a:pt x="232" y="6278"/>
                    <a:pt x="232" y="6359"/>
                    <a:pt x="268" y="6440"/>
                  </a:cubicBezTo>
                  <a:cubicBezTo>
                    <a:pt x="361" y="6627"/>
                    <a:pt x="442" y="6812"/>
                    <a:pt x="537" y="6999"/>
                  </a:cubicBezTo>
                  <a:cubicBezTo>
                    <a:pt x="559" y="7033"/>
                    <a:pt x="559" y="7058"/>
                    <a:pt x="537" y="7080"/>
                  </a:cubicBezTo>
                  <a:cubicBezTo>
                    <a:pt x="500" y="7150"/>
                    <a:pt x="453" y="7220"/>
                    <a:pt x="442" y="7290"/>
                  </a:cubicBezTo>
                  <a:cubicBezTo>
                    <a:pt x="430" y="7348"/>
                    <a:pt x="408" y="7382"/>
                    <a:pt x="372" y="7418"/>
                  </a:cubicBezTo>
                  <a:cubicBezTo>
                    <a:pt x="302" y="7499"/>
                    <a:pt x="221" y="7569"/>
                    <a:pt x="210" y="7686"/>
                  </a:cubicBezTo>
                  <a:cubicBezTo>
                    <a:pt x="210" y="7801"/>
                    <a:pt x="187" y="7929"/>
                    <a:pt x="199" y="8047"/>
                  </a:cubicBezTo>
                  <a:cubicBezTo>
                    <a:pt x="210" y="8315"/>
                    <a:pt x="173" y="8569"/>
                    <a:pt x="59" y="8804"/>
                  </a:cubicBezTo>
                  <a:cubicBezTo>
                    <a:pt x="0" y="8932"/>
                    <a:pt x="0" y="9072"/>
                    <a:pt x="34" y="9198"/>
                  </a:cubicBezTo>
                  <a:cubicBezTo>
                    <a:pt x="104" y="9513"/>
                    <a:pt x="232" y="9804"/>
                    <a:pt x="372" y="10083"/>
                  </a:cubicBezTo>
                  <a:cubicBezTo>
                    <a:pt x="419" y="10175"/>
                    <a:pt x="489" y="10245"/>
                    <a:pt x="581" y="10293"/>
                  </a:cubicBezTo>
                  <a:cubicBezTo>
                    <a:pt x="676" y="10340"/>
                    <a:pt x="780" y="10385"/>
                    <a:pt x="872" y="10455"/>
                  </a:cubicBezTo>
                  <a:cubicBezTo>
                    <a:pt x="1033" y="10565"/>
                    <a:pt x="1202" y="10624"/>
                    <a:pt x="1394" y="10624"/>
                  </a:cubicBezTo>
                  <a:cubicBezTo>
                    <a:pt x="1425" y="10624"/>
                    <a:pt x="1457" y="10623"/>
                    <a:pt x="1489" y="10620"/>
                  </a:cubicBezTo>
                  <a:cubicBezTo>
                    <a:pt x="1548" y="10620"/>
                    <a:pt x="1607" y="10617"/>
                    <a:pt x="1665" y="10617"/>
                  </a:cubicBezTo>
                  <a:cubicBezTo>
                    <a:pt x="1723" y="10617"/>
                    <a:pt x="1781" y="10620"/>
                    <a:pt x="1838" y="10631"/>
                  </a:cubicBezTo>
                  <a:cubicBezTo>
                    <a:pt x="2059" y="10689"/>
                    <a:pt x="2294" y="10759"/>
                    <a:pt x="2526" y="10818"/>
                  </a:cubicBezTo>
                  <a:cubicBezTo>
                    <a:pt x="2515" y="10888"/>
                    <a:pt x="2515" y="10933"/>
                    <a:pt x="2503" y="10991"/>
                  </a:cubicBezTo>
                  <a:cubicBezTo>
                    <a:pt x="2478" y="11131"/>
                    <a:pt x="2456" y="11282"/>
                    <a:pt x="2433" y="11433"/>
                  </a:cubicBezTo>
                  <a:cubicBezTo>
                    <a:pt x="2408" y="11550"/>
                    <a:pt x="2456" y="11631"/>
                    <a:pt x="2537" y="11701"/>
                  </a:cubicBezTo>
                  <a:lnTo>
                    <a:pt x="2573" y="11737"/>
                  </a:lnTo>
                  <a:cubicBezTo>
                    <a:pt x="2584" y="11759"/>
                    <a:pt x="2596" y="11796"/>
                    <a:pt x="2596" y="11818"/>
                  </a:cubicBezTo>
                  <a:cubicBezTo>
                    <a:pt x="2607" y="11921"/>
                    <a:pt x="2607" y="12039"/>
                    <a:pt x="2618" y="12156"/>
                  </a:cubicBezTo>
                  <a:cubicBezTo>
                    <a:pt x="2654" y="12366"/>
                    <a:pt x="2665" y="12575"/>
                    <a:pt x="2654" y="12785"/>
                  </a:cubicBezTo>
                  <a:cubicBezTo>
                    <a:pt x="2654" y="12936"/>
                    <a:pt x="2643" y="13086"/>
                    <a:pt x="2573" y="13226"/>
                  </a:cubicBezTo>
                  <a:cubicBezTo>
                    <a:pt x="2503" y="13377"/>
                    <a:pt x="2467" y="13553"/>
                    <a:pt x="2478" y="13726"/>
                  </a:cubicBezTo>
                  <a:cubicBezTo>
                    <a:pt x="2478" y="13785"/>
                    <a:pt x="2492" y="13832"/>
                    <a:pt x="2515" y="13877"/>
                  </a:cubicBezTo>
                  <a:cubicBezTo>
                    <a:pt x="2584" y="13972"/>
                    <a:pt x="2654" y="14064"/>
                    <a:pt x="2735" y="14156"/>
                  </a:cubicBezTo>
                  <a:cubicBezTo>
                    <a:pt x="2780" y="14220"/>
                    <a:pt x="2844" y="14248"/>
                    <a:pt x="2914" y="14248"/>
                  </a:cubicBezTo>
                  <a:cubicBezTo>
                    <a:pt x="2936" y="14248"/>
                    <a:pt x="2958" y="14246"/>
                    <a:pt x="2981" y="14240"/>
                  </a:cubicBezTo>
                  <a:cubicBezTo>
                    <a:pt x="3235" y="14182"/>
                    <a:pt x="3470" y="14064"/>
                    <a:pt x="3702" y="13961"/>
                  </a:cubicBezTo>
                  <a:cubicBezTo>
                    <a:pt x="3760" y="13936"/>
                    <a:pt x="3783" y="13877"/>
                    <a:pt x="3794" y="13821"/>
                  </a:cubicBezTo>
                  <a:cubicBezTo>
                    <a:pt x="3819" y="13726"/>
                    <a:pt x="3819" y="13634"/>
                    <a:pt x="3830" y="13528"/>
                  </a:cubicBezTo>
                  <a:cubicBezTo>
                    <a:pt x="3853" y="13413"/>
                    <a:pt x="3830" y="13285"/>
                    <a:pt x="3875" y="13156"/>
                  </a:cubicBezTo>
                  <a:cubicBezTo>
                    <a:pt x="3911" y="13064"/>
                    <a:pt x="3889" y="12983"/>
                    <a:pt x="3830" y="12913"/>
                  </a:cubicBezTo>
                  <a:cubicBezTo>
                    <a:pt x="3805" y="12866"/>
                    <a:pt x="3772" y="12843"/>
                    <a:pt x="3735" y="12807"/>
                  </a:cubicBezTo>
                  <a:cubicBezTo>
                    <a:pt x="3702" y="12760"/>
                    <a:pt x="3666" y="12715"/>
                    <a:pt x="3654" y="12656"/>
                  </a:cubicBezTo>
                  <a:cubicBezTo>
                    <a:pt x="3632" y="12539"/>
                    <a:pt x="3610" y="12424"/>
                    <a:pt x="3596" y="12307"/>
                  </a:cubicBezTo>
                  <a:cubicBezTo>
                    <a:pt x="3584" y="12248"/>
                    <a:pt x="3584" y="12190"/>
                    <a:pt x="3584" y="12156"/>
                  </a:cubicBezTo>
                  <a:cubicBezTo>
                    <a:pt x="3643" y="12120"/>
                    <a:pt x="3691" y="12109"/>
                    <a:pt x="3735" y="12086"/>
                  </a:cubicBezTo>
                  <a:cubicBezTo>
                    <a:pt x="3875" y="12016"/>
                    <a:pt x="4015" y="11935"/>
                    <a:pt x="4154" y="11877"/>
                  </a:cubicBezTo>
                  <a:cubicBezTo>
                    <a:pt x="4272" y="11840"/>
                    <a:pt x="4353" y="11759"/>
                    <a:pt x="4400" y="11656"/>
                  </a:cubicBezTo>
                  <a:cubicBezTo>
                    <a:pt x="4423" y="11620"/>
                    <a:pt x="4434" y="11586"/>
                    <a:pt x="4448" y="11550"/>
                  </a:cubicBezTo>
                  <a:cubicBezTo>
                    <a:pt x="4540" y="11307"/>
                    <a:pt x="4643" y="11061"/>
                    <a:pt x="4783" y="10840"/>
                  </a:cubicBezTo>
                  <a:cubicBezTo>
                    <a:pt x="4808" y="10793"/>
                    <a:pt x="4819" y="10734"/>
                    <a:pt x="4819" y="10689"/>
                  </a:cubicBezTo>
                  <a:cubicBezTo>
                    <a:pt x="4819" y="10583"/>
                    <a:pt x="4808" y="10480"/>
                    <a:pt x="4797" y="10363"/>
                  </a:cubicBezTo>
                  <a:cubicBezTo>
                    <a:pt x="4797" y="10340"/>
                    <a:pt x="4797" y="10304"/>
                    <a:pt x="4783" y="10270"/>
                  </a:cubicBezTo>
                  <a:lnTo>
                    <a:pt x="4783" y="10175"/>
                  </a:lnTo>
                  <a:lnTo>
                    <a:pt x="4808" y="10175"/>
                  </a:lnTo>
                  <a:cubicBezTo>
                    <a:pt x="4867" y="10329"/>
                    <a:pt x="4937" y="10480"/>
                    <a:pt x="4992" y="10631"/>
                  </a:cubicBezTo>
                  <a:cubicBezTo>
                    <a:pt x="5033" y="10699"/>
                    <a:pt x="5055" y="10726"/>
                    <a:pt x="5117" y="10726"/>
                  </a:cubicBezTo>
                  <a:cubicBezTo>
                    <a:pt x="5129" y="10726"/>
                    <a:pt x="5142" y="10725"/>
                    <a:pt x="5157" y="10723"/>
                  </a:cubicBezTo>
                  <a:cubicBezTo>
                    <a:pt x="5238" y="10712"/>
                    <a:pt x="5331" y="10701"/>
                    <a:pt x="5412" y="10678"/>
                  </a:cubicBezTo>
                  <a:cubicBezTo>
                    <a:pt x="5459" y="10678"/>
                    <a:pt x="5495" y="10678"/>
                    <a:pt x="5529" y="10701"/>
                  </a:cubicBezTo>
                  <a:cubicBezTo>
                    <a:pt x="5635" y="10770"/>
                    <a:pt x="5738" y="10829"/>
                    <a:pt x="5856" y="10840"/>
                  </a:cubicBezTo>
                  <a:cubicBezTo>
                    <a:pt x="5970" y="10840"/>
                    <a:pt x="6076" y="10863"/>
                    <a:pt x="6157" y="10944"/>
                  </a:cubicBezTo>
                  <a:cubicBezTo>
                    <a:pt x="6227" y="11002"/>
                    <a:pt x="6297" y="11028"/>
                    <a:pt x="6389" y="11028"/>
                  </a:cubicBezTo>
                  <a:cubicBezTo>
                    <a:pt x="6484" y="11014"/>
                    <a:pt x="6588" y="11014"/>
                    <a:pt x="6683" y="11014"/>
                  </a:cubicBezTo>
                  <a:cubicBezTo>
                    <a:pt x="6739" y="11014"/>
                    <a:pt x="6786" y="11014"/>
                    <a:pt x="6797" y="11083"/>
                  </a:cubicBezTo>
                  <a:cubicBezTo>
                    <a:pt x="6797" y="11097"/>
                    <a:pt x="6808" y="11120"/>
                    <a:pt x="6822" y="11131"/>
                  </a:cubicBezTo>
                  <a:cubicBezTo>
                    <a:pt x="6915" y="11248"/>
                    <a:pt x="7032" y="11352"/>
                    <a:pt x="7158" y="11447"/>
                  </a:cubicBezTo>
                  <a:cubicBezTo>
                    <a:pt x="7473" y="11631"/>
                    <a:pt x="7775" y="11840"/>
                    <a:pt x="8079" y="12039"/>
                  </a:cubicBezTo>
                  <a:cubicBezTo>
                    <a:pt x="8124" y="12075"/>
                    <a:pt x="8172" y="12109"/>
                    <a:pt x="8205" y="12145"/>
                  </a:cubicBezTo>
                  <a:cubicBezTo>
                    <a:pt x="8323" y="12285"/>
                    <a:pt x="8440" y="12410"/>
                    <a:pt x="8554" y="12550"/>
                  </a:cubicBezTo>
                  <a:cubicBezTo>
                    <a:pt x="8613" y="12609"/>
                    <a:pt x="8613" y="12620"/>
                    <a:pt x="8532" y="12667"/>
                  </a:cubicBezTo>
                  <a:cubicBezTo>
                    <a:pt x="8415" y="12737"/>
                    <a:pt x="8345" y="12855"/>
                    <a:pt x="8300" y="12983"/>
                  </a:cubicBezTo>
                  <a:cubicBezTo>
                    <a:pt x="8275" y="13028"/>
                    <a:pt x="8289" y="13075"/>
                    <a:pt x="8323" y="13109"/>
                  </a:cubicBezTo>
                  <a:cubicBezTo>
                    <a:pt x="8404" y="13193"/>
                    <a:pt x="8485" y="13285"/>
                    <a:pt x="8568" y="13366"/>
                  </a:cubicBezTo>
                  <a:cubicBezTo>
                    <a:pt x="8613" y="13413"/>
                    <a:pt x="8683" y="13458"/>
                    <a:pt x="8753" y="13494"/>
                  </a:cubicBezTo>
                  <a:cubicBezTo>
                    <a:pt x="9043" y="13598"/>
                    <a:pt x="9337" y="13704"/>
                    <a:pt x="9638" y="13807"/>
                  </a:cubicBezTo>
                  <a:cubicBezTo>
                    <a:pt x="9708" y="13832"/>
                    <a:pt x="9778" y="13855"/>
                    <a:pt x="9837" y="13891"/>
                  </a:cubicBezTo>
                  <a:cubicBezTo>
                    <a:pt x="9951" y="13947"/>
                    <a:pt x="10069" y="13994"/>
                    <a:pt x="10175" y="14053"/>
                  </a:cubicBezTo>
                  <a:cubicBezTo>
                    <a:pt x="10245" y="14075"/>
                    <a:pt x="10300" y="14112"/>
                    <a:pt x="10370" y="14145"/>
                  </a:cubicBezTo>
                  <a:cubicBezTo>
                    <a:pt x="10488" y="14193"/>
                    <a:pt x="10616" y="14251"/>
                    <a:pt x="10733" y="14296"/>
                  </a:cubicBezTo>
                  <a:cubicBezTo>
                    <a:pt x="10761" y="14312"/>
                    <a:pt x="10799" y="14322"/>
                    <a:pt x="10833" y="14322"/>
                  </a:cubicBezTo>
                  <a:cubicBezTo>
                    <a:pt x="10852" y="14322"/>
                    <a:pt x="10871" y="14318"/>
                    <a:pt x="10884" y="14310"/>
                  </a:cubicBezTo>
                  <a:cubicBezTo>
                    <a:pt x="10977" y="14274"/>
                    <a:pt x="11058" y="14215"/>
                    <a:pt x="11139" y="14170"/>
                  </a:cubicBezTo>
                  <a:cubicBezTo>
                    <a:pt x="11186" y="14134"/>
                    <a:pt x="11197" y="14087"/>
                    <a:pt x="11175" y="14042"/>
                  </a:cubicBezTo>
                  <a:cubicBezTo>
                    <a:pt x="11153" y="13983"/>
                    <a:pt x="11139" y="13936"/>
                    <a:pt x="11116" y="13891"/>
                  </a:cubicBezTo>
                  <a:cubicBezTo>
                    <a:pt x="11024" y="13693"/>
                    <a:pt x="10929" y="13494"/>
                    <a:pt x="10826" y="13296"/>
                  </a:cubicBezTo>
                  <a:cubicBezTo>
                    <a:pt x="10767" y="13179"/>
                    <a:pt x="10675" y="13086"/>
                    <a:pt x="10569" y="13005"/>
                  </a:cubicBezTo>
                  <a:cubicBezTo>
                    <a:pt x="10348" y="12796"/>
                    <a:pt x="10138" y="12598"/>
                    <a:pt x="9918" y="12388"/>
                  </a:cubicBezTo>
                  <a:cubicBezTo>
                    <a:pt x="9848" y="12318"/>
                    <a:pt x="9767" y="12260"/>
                    <a:pt x="9708" y="12178"/>
                  </a:cubicBezTo>
                  <a:cubicBezTo>
                    <a:pt x="9521" y="11969"/>
                    <a:pt x="9337" y="11748"/>
                    <a:pt x="9197" y="11491"/>
                  </a:cubicBezTo>
                  <a:cubicBezTo>
                    <a:pt x="9138" y="11399"/>
                    <a:pt x="9091" y="11293"/>
                    <a:pt x="9032" y="11201"/>
                  </a:cubicBezTo>
                  <a:cubicBezTo>
                    <a:pt x="8892" y="10969"/>
                    <a:pt x="8742" y="10723"/>
                    <a:pt x="8602" y="10491"/>
                  </a:cubicBezTo>
                  <a:cubicBezTo>
                    <a:pt x="8485" y="10293"/>
                    <a:pt x="8359" y="10094"/>
                    <a:pt x="8205" y="9932"/>
                  </a:cubicBezTo>
                  <a:cubicBezTo>
                    <a:pt x="8194" y="9921"/>
                    <a:pt x="8194" y="9910"/>
                    <a:pt x="8194" y="9885"/>
                  </a:cubicBezTo>
                  <a:cubicBezTo>
                    <a:pt x="8183" y="9782"/>
                    <a:pt x="8172" y="9675"/>
                    <a:pt x="8161" y="9572"/>
                  </a:cubicBezTo>
                  <a:cubicBezTo>
                    <a:pt x="8149" y="9477"/>
                    <a:pt x="8091" y="9407"/>
                    <a:pt x="8021" y="9362"/>
                  </a:cubicBezTo>
                  <a:cubicBezTo>
                    <a:pt x="7915" y="9304"/>
                    <a:pt x="7822" y="9234"/>
                    <a:pt x="7741" y="9153"/>
                  </a:cubicBezTo>
                  <a:cubicBezTo>
                    <a:pt x="7646" y="9072"/>
                    <a:pt x="7554" y="8988"/>
                    <a:pt x="7462" y="8896"/>
                  </a:cubicBezTo>
                  <a:cubicBezTo>
                    <a:pt x="7297" y="8745"/>
                    <a:pt x="7135" y="8583"/>
                    <a:pt x="6962" y="8418"/>
                  </a:cubicBezTo>
                  <a:cubicBezTo>
                    <a:pt x="6903" y="8374"/>
                    <a:pt x="6845" y="8337"/>
                    <a:pt x="6764" y="8326"/>
                  </a:cubicBezTo>
                  <a:cubicBezTo>
                    <a:pt x="6705" y="8326"/>
                    <a:pt x="6646" y="8315"/>
                    <a:pt x="6588" y="8315"/>
                  </a:cubicBezTo>
                  <a:cubicBezTo>
                    <a:pt x="6448" y="8304"/>
                    <a:pt x="6308" y="8290"/>
                    <a:pt x="6194" y="8220"/>
                  </a:cubicBezTo>
                  <a:cubicBezTo>
                    <a:pt x="6135" y="8186"/>
                    <a:pt x="6065" y="8175"/>
                    <a:pt x="5995" y="8150"/>
                  </a:cubicBezTo>
                  <a:cubicBezTo>
                    <a:pt x="5984" y="8139"/>
                    <a:pt x="5970" y="8139"/>
                    <a:pt x="5959" y="8128"/>
                  </a:cubicBezTo>
                  <a:lnTo>
                    <a:pt x="5959" y="8117"/>
                  </a:lnTo>
                  <a:cubicBezTo>
                    <a:pt x="6040" y="8117"/>
                    <a:pt x="6135" y="8117"/>
                    <a:pt x="6216" y="8128"/>
                  </a:cubicBezTo>
                  <a:cubicBezTo>
                    <a:pt x="6543" y="8164"/>
                    <a:pt x="6867" y="8198"/>
                    <a:pt x="7194" y="8234"/>
                  </a:cubicBezTo>
                  <a:cubicBezTo>
                    <a:pt x="7209" y="8235"/>
                    <a:pt x="7222" y="8236"/>
                    <a:pt x="7233" y="8236"/>
                  </a:cubicBezTo>
                  <a:cubicBezTo>
                    <a:pt x="7304" y="8236"/>
                    <a:pt x="7322" y="8205"/>
                    <a:pt x="7322" y="8117"/>
                  </a:cubicBezTo>
                  <a:cubicBezTo>
                    <a:pt x="7322" y="8024"/>
                    <a:pt x="7311" y="7941"/>
                    <a:pt x="7297" y="7848"/>
                  </a:cubicBezTo>
                  <a:cubicBezTo>
                    <a:pt x="7286" y="7731"/>
                    <a:pt x="7216" y="7661"/>
                    <a:pt x="7102" y="7639"/>
                  </a:cubicBezTo>
                  <a:cubicBezTo>
                    <a:pt x="6962" y="7616"/>
                    <a:pt x="6822" y="7569"/>
                    <a:pt x="6669" y="7547"/>
                  </a:cubicBezTo>
                  <a:cubicBezTo>
                    <a:pt x="6528" y="7517"/>
                    <a:pt x="6378" y="7482"/>
                    <a:pt x="6220" y="7482"/>
                  </a:cubicBezTo>
                  <a:cubicBezTo>
                    <a:pt x="6183" y="7482"/>
                    <a:pt x="6147" y="7484"/>
                    <a:pt x="6110" y="7488"/>
                  </a:cubicBezTo>
                  <a:cubicBezTo>
                    <a:pt x="5856" y="7499"/>
                    <a:pt x="5599" y="7569"/>
                    <a:pt x="5356" y="7650"/>
                  </a:cubicBezTo>
                  <a:cubicBezTo>
                    <a:pt x="5272" y="7675"/>
                    <a:pt x="5180" y="7709"/>
                    <a:pt x="5087" y="7720"/>
                  </a:cubicBezTo>
                  <a:cubicBezTo>
                    <a:pt x="5047" y="7725"/>
                    <a:pt x="5007" y="7728"/>
                    <a:pt x="4967" y="7728"/>
                  </a:cubicBezTo>
                  <a:cubicBezTo>
                    <a:pt x="4731" y="7728"/>
                    <a:pt x="4504" y="7639"/>
                    <a:pt x="4294" y="7510"/>
                  </a:cubicBezTo>
                  <a:cubicBezTo>
                    <a:pt x="4353" y="7477"/>
                    <a:pt x="4411" y="7452"/>
                    <a:pt x="4459" y="7418"/>
                  </a:cubicBezTo>
                  <a:cubicBezTo>
                    <a:pt x="4536" y="7373"/>
                    <a:pt x="4609" y="7346"/>
                    <a:pt x="4683" y="7346"/>
                  </a:cubicBezTo>
                  <a:cubicBezTo>
                    <a:pt x="4744" y="7346"/>
                    <a:pt x="4804" y="7364"/>
                    <a:pt x="4867" y="7407"/>
                  </a:cubicBezTo>
                  <a:cubicBezTo>
                    <a:pt x="4921" y="7438"/>
                    <a:pt x="4976" y="7452"/>
                    <a:pt x="5032" y="7452"/>
                  </a:cubicBezTo>
                  <a:cubicBezTo>
                    <a:pt x="5081" y="7452"/>
                    <a:pt x="5131" y="7441"/>
                    <a:pt x="5180" y="7418"/>
                  </a:cubicBezTo>
                  <a:cubicBezTo>
                    <a:pt x="5272" y="7396"/>
                    <a:pt x="5356" y="7371"/>
                    <a:pt x="5437" y="7348"/>
                  </a:cubicBezTo>
                  <a:cubicBezTo>
                    <a:pt x="5494" y="7330"/>
                    <a:pt x="5552" y="7321"/>
                    <a:pt x="5610" y="7321"/>
                  </a:cubicBezTo>
                  <a:cubicBezTo>
                    <a:pt x="5669" y="7321"/>
                    <a:pt x="5727" y="7330"/>
                    <a:pt x="5786" y="7348"/>
                  </a:cubicBezTo>
                  <a:cubicBezTo>
                    <a:pt x="5856" y="7371"/>
                    <a:pt x="5926" y="7396"/>
                    <a:pt x="5995" y="7396"/>
                  </a:cubicBezTo>
                  <a:cubicBezTo>
                    <a:pt x="6029" y="7402"/>
                    <a:pt x="6067" y="7409"/>
                    <a:pt x="6101" y="7409"/>
                  </a:cubicBezTo>
                  <a:cubicBezTo>
                    <a:pt x="6126" y="7409"/>
                    <a:pt x="6150" y="7405"/>
                    <a:pt x="6169" y="7396"/>
                  </a:cubicBezTo>
                  <a:cubicBezTo>
                    <a:pt x="6297" y="7326"/>
                    <a:pt x="6414" y="7242"/>
                    <a:pt x="6529" y="7172"/>
                  </a:cubicBezTo>
                  <a:cubicBezTo>
                    <a:pt x="6565" y="7150"/>
                    <a:pt x="6577" y="7116"/>
                    <a:pt x="6529" y="7091"/>
                  </a:cubicBezTo>
                  <a:cubicBezTo>
                    <a:pt x="6389" y="6988"/>
                    <a:pt x="6250" y="6882"/>
                    <a:pt x="6088" y="6848"/>
                  </a:cubicBezTo>
                  <a:cubicBezTo>
                    <a:pt x="5983" y="6824"/>
                    <a:pt x="5878" y="6814"/>
                    <a:pt x="5774" y="6814"/>
                  </a:cubicBezTo>
                  <a:cubicBezTo>
                    <a:pt x="5623" y="6814"/>
                    <a:pt x="5472" y="6836"/>
                    <a:pt x="5319" y="6871"/>
                  </a:cubicBezTo>
                  <a:cubicBezTo>
                    <a:pt x="5273" y="6879"/>
                    <a:pt x="5228" y="6884"/>
                    <a:pt x="5185" y="6884"/>
                  </a:cubicBezTo>
                  <a:cubicBezTo>
                    <a:pt x="5108" y="6884"/>
                    <a:pt x="5034" y="6868"/>
                    <a:pt x="4959" y="6823"/>
                  </a:cubicBezTo>
                  <a:cubicBezTo>
                    <a:pt x="4923" y="6801"/>
                    <a:pt x="4878" y="6790"/>
                    <a:pt x="4842" y="6778"/>
                  </a:cubicBezTo>
                  <a:cubicBezTo>
                    <a:pt x="4795" y="6759"/>
                    <a:pt x="4748" y="6750"/>
                    <a:pt x="4702" y="6750"/>
                  </a:cubicBezTo>
                  <a:cubicBezTo>
                    <a:pt x="4634" y="6750"/>
                    <a:pt x="4567" y="6770"/>
                    <a:pt x="4504" y="6812"/>
                  </a:cubicBezTo>
                  <a:cubicBezTo>
                    <a:pt x="4492" y="6812"/>
                    <a:pt x="4481" y="6823"/>
                    <a:pt x="4459" y="6837"/>
                  </a:cubicBezTo>
                  <a:cubicBezTo>
                    <a:pt x="4492" y="6683"/>
                    <a:pt x="4540" y="6558"/>
                    <a:pt x="4621" y="6440"/>
                  </a:cubicBezTo>
                  <a:cubicBezTo>
                    <a:pt x="4680" y="6359"/>
                    <a:pt x="4680" y="6264"/>
                    <a:pt x="4657" y="6172"/>
                  </a:cubicBezTo>
                  <a:cubicBezTo>
                    <a:pt x="4621" y="6044"/>
                    <a:pt x="4599" y="5915"/>
                    <a:pt x="4562" y="5775"/>
                  </a:cubicBezTo>
                  <a:cubicBezTo>
                    <a:pt x="4562" y="5742"/>
                    <a:pt x="4573" y="5731"/>
                    <a:pt x="4599" y="5720"/>
                  </a:cubicBezTo>
                  <a:cubicBezTo>
                    <a:pt x="4749" y="5650"/>
                    <a:pt x="4889" y="5580"/>
                    <a:pt x="5040" y="5521"/>
                  </a:cubicBezTo>
                  <a:cubicBezTo>
                    <a:pt x="5099" y="5496"/>
                    <a:pt x="5180" y="5496"/>
                    <a:pt x="5238" y="5496"/>
                  </a:cubicBezTo>
                  <a:cubicBezTo>
                    <a:pt x="5342" y="5510"/>
                    <a:pt x="5437" y="5532"/>
                    <a:pt x="5529" y="5555"/>
                  </a:cubicBezTo>
                  <a:cubicBezTo>
                    <a:pt x="5669" y="5586"/>
                    <a:pt x="5820" y="5616"/>
                    <a:pt x="5963" y="5616"/>
                  </a:cubicBezTo>
                  <a:cubicBezTo>
                    <a:pt x="5985" y="5616"/>
                    <a:pt x="6007" y="5615"/>
                    <a:pt x="6029" y="5613"/>
                  </a:cubicBezTo>
                  <a:cubicBezTo>
                    <a:pt x="6389" y="5591"/>
                    <a:pt x="6753" y="5566"/>
                    <a:pt x="7113" y="5555"/>
                  </a:cubicBezTo>
                  <a:cubicBezTo>
                    <a:pt x="7159" y="5551"/>
                    <a:pt x="7204" y="5548"/>
                    <a:pt x="7250" y="5548"/>
                  </a:cubicBezTo>
                  <a:cubicBezTo>
                    <a:pt x="7331" y="5548"/>
                    <a:pt x="7413" y="5557"/>
                    <a:pt x="7496" y="5580"/>
                  </a:cubicBezTo>
                  <a:cubicBezTo>
                    <a:pt x="7640" y="5618"/>
                    <a:pt x="7791" y="5630"/>
                    <a:pt x="7943" y="5630"/>
                  </a:cubicBezTo>
                  <a:cubicBezTo>
                    <a:pt x="8011" y="5630"/>
                    <a:pt x="8080" y="5628"/>
                    <a:pt x="8149" y="5625"/>
                  </a:cubicBezTo>
                  <a:cubicBezTo>
                    <a:pt x="8194" y="5625"/>
                    <a:pt x="8253" y="5613"/>
                    <a:pt x="8289" y="5591"/>
                  </a:cubicBezTo>
                  <a:cubicBezTo>
                    <a:pt x="8429" y="5521"/>
                    <a:pt x="8580" y="5440"/>
                    <a:pt x="8708" y="5370"/>
                  </a:cubicBezTo>
                  <a:cubicBezTo>
                    <a:pt x="8742" y="5345"/>
                    <a:pt x="8789" y="5312"/>
                    <a:pt x="8789" y="5264"/>
                  </a:cubicBezTo>
                  <a:cubicBezTo>
                    <a:pt x="8834" y="5113"/>
                    <a:pt x="8870" y="4962"/>
                    <a:pt x="8904" y="4798"/>
                  </a:cubicBezTo>
                  <a:cubicBezTo>
                    <a:pt x="8904" y="4786"/>
                    <a:pt x="8918" y="4764"/>
                    <a:pt x="8940" y="4753"/>
                  </a:cubicBezTo>
                  <a:cubicBezTo>
                    <a:pt x="8987" y="4717"/>
                    <a:pt x="9043" y="4694"/>
                    <a:pt x="9091" y="4658"/>
                  </a:cubicBezTo>
                  <a:cubicBezTo>
                    <a:pt x="9418" y="4426"/>
                    <a:pt x="9731" y="4183"/>
                    <a:pt x="10046" y="3948"/>
                  </a:cubicBezTo>
                  <a:cubicBezTo>
                    <a:pt x="10116" y="3904"/>
                    <a:pt x="10138" y="3845"/>
                    <a:pt x="10161" y="3775"/>
                  </a:cubicBezTo>
                  <a:cubicBezTo>
                    <a:pt x="10208" y="3577"/>
                    <a:pt x="10219" y="3367"/>
                    <a:pt x="10219" y="3169"/>
                  </a:cubicBezTo>
                  <a:cubicBezTo>
                    <a:pt x="10219" y="3040"/>
                    <a:pt x="10256" y="2912"/>
                    <a:pt x="10197" y="2786"/>
                  </a:cubicBezTo>
                  <a:cubicBezTo>
                    <a:pt x="10186" y="2761"/>
                    <a:pt x="10175" y="2728"/>
                    <a:pt x="10161" y="2702"/>
                  </a:cubicBezTo>
                  <a:cubicBezTo>
                    <a:pt x="10127" y="2588"/>
                    <a:pt x="10091" y="2482"/>
                    <a:pt x="10069" y="2367"/>
                  </a:cubicBezTo>
                  <a:cubicBezTo>
                    <a:pt x="10046" y="2297"/>
                    <a:pt x="10057" y="2214"/>
                    <a:pt x="10046" y="2133"/>
                  </a:cubicBezTo>
                  <a:cubicBezTo>
                    <a:pt x="10036" y="2071"/>
                    <a:pt x="10008" y="2038"/>
                    <a:pt x="9954" y="2038"/>
                  </a:cubicBezTo>
                  <a:cubicBezTo>
                    <a:pt x="9946" y="2038"/>
                    <a:pt x="9938" y="2039"/>
                    <a:pt x="9929" y="2040"/>
                  </a:cubicBezTo>
                  <a:cubicBezTo>
                    <a:pt x="9859" y="2051"/>
                    <a:pt x="9837" y="2074"/>
                    <a:pt x="9837" y="2158"/>
                  </a:cubicBezTo>
                  <a:lnTo>
                    <a:pt x="9837" y="2459"/>
                  </a:lnTo>
                  <a:cubicBezTo>
                    <a:pt x="9826" y="2423"/>
                    <a:pt x="9826" y="2401"/>
                    <a:pt x="9812" y="2378"/>
                  </a:cubicBezTo>
                  <a:cubicBezTo>
                    <a:pt x="9756" y="2202"/>
                    <a:pt x="9708" y="2018"/>
                    <a:pt x="9650" y="1842"/>
                  </a:cubicBezTo>
                  <a:cubicBezTo>
                    <a:pt x="9619" y="1769"/>
                    <a:pt x="9578" y="1723"/>
                    <a:pt x="9502" y="1723"/>
                  </a:cubicBezTo>
                  <a:cubicBezTo>
                    <a:pt x="9494" y="1723"/>
                    <a:pt x="9485" y="1724"/>
                    <a:pt x="9476" y="1725"/>
                  </a:cubicBezTo>
                  <a:cubicBezTo>
                    <a:pt x="9440" y="1725"/>
                    <a:pt x="9429" y="1713"/>
                    <a:pt x="9418" y="1680"/>
                  </a:cubicBezTo>
                  <a:cubicBezTo>
                    <a:pt x="9389" y="1634"/>
                    <a:pt x="9370" y="1617"/>
                    <a:pt x="9329" y="1617"/>
                  </a:cubicBezTo>
                  <a:cubicBezTo>
                    <a:pt x="9318" y="1617"/>
                    <a:pt x="9305" y="1619"/>
                    <a:pt x="9289" y="1621"/>
                  </a:cubicBezTo>
                  <a:cubicBezTo>
                    <a:pt x="9219" y="1632"/>
                    <a:pt x="9197" y="1680"/>
                    <a:pt x="9197" y="1739"/>
                  </a:cubicBezTo>
                  <a:lnTo>
                    <a:pt x="9161" y="1739"/>
                  </a:lnTo>
                  <a:cubicBezTo>
                    <a:pt x="9080" y="1750"/>
                    <a:pt x="9057" y="1772"/>
                    <a:pt x="9068" y="1853"/>
                  </a:cubicBezTo>
                  <a:cubicBezTo>
                    <a:pt x="9068" y="1959"/>
                    <a:pt x="9080" y="2051"/>
                    <a:pt x="9080" y="2144"/>
                  </a:cubicBezTo>
                  <a:cubicBezTo>
                    <a:pt x="9091" y="2390"/>
                    <a:pt x="9102" y="2633"/>
                    <a:pt x="9102" y="2867"/>
                  </a:cubicBezTo>
                  <a:cubicBezTo>
                    <a:pt x="9102" y="2948"/>
                    <a:pt x="9080" y="3029"/>
                    <a:pt x="8999" y="3066"/>
                  </a:cubicBezTo>
                  <a:cubicBezTo>
                    <a:pt x="8973" y="3077"/>
                    <a:pt x="8951" y="3099"/>
                    <a:pt x="8929" y="3110"/>
                  </a:cubicBezTo>
                  <a:cubicBezTo>
                    <a:pt x="8881" y="3147"/>
                    <a:pt x="8870" y="3180"/>
                    <a:pt x="8881" y="3239"/>
                  </a:cubicBezTo>
                  <a:cubicBezTo>
                    <a:pt x="8904" y="3367"/>
                    <a:pt x="8904" y="3507"/>
                    <a:pt x="8987" y="3635"/>
                  </a:cubicBezTo>
                  <a:cubicBezTo>
                    <a:pt x="8940" y="3647"/>
                    <a:pt x="8892" y="3658"/>
                    <a:pt x="8848" y="3669"/>
                  </a:cubicBezTo>
                  <a:cubicBezTo>
                    <a:pt x="8778" y="3680"/>
                    <a:pt x="8719" y="3694"/>
                    <a:pt x="8661" y="3694"/>
                  </a:cubicBezTo>
                  <a:cubicBezTo>
                    <a:pt x="8561" y="3700"/>
                    <a:pt x="8459" y="3700"/>
                    <a:pt x="8357" y="3700"/>
                  </a:cubicBezTo>
                  <a:cubicBezTo>
                    <a:pt x="8255" y="3700"/>
                    <a:pt x="8154" y="3700"/>
                    <a:pt x="8054" y="3705"/>
                  </a:cubicBezTo>
                  <a:cubicBezTo>
                    <a:pt x="7870" y="3717"/>
                    <a:pt x="7694" y="3728"/>
                    <a:pt x="7507" y="3764"/>
                  </a:cubicBezTo>
                  <a:cubicBezTo>
                    <a:pt x="7367" y="3786"/>
                    <a:pt x="7227" y="3834"/>
                    <a:pt x="7102" y="3867"/>
                  </a:cubicBezTo>
                  <a:cubicBezTo>
                    <a:pt x="7072" y="3875"/>
                    <a:pt x="7044" y="3879"/>
                    <a:pt x="7017" y="3879"/>
                  </a:cubicBezTo>
                  <a:cubicBezTo>
                    <a:pt x="6967" y="3879"/>
                    <a:pt x="6919" y="3867"/>
                    <a:pt x="6867" y="3845"/>
                  </a:cubicBezTo>
                  <a:cubicBezTo>
                    <a:pt x="6739" y="3786"/>
                    <a:pt x="6599" y="3728"/>
                    <a:pt x="6473" y="3658"/>
                  </a:cubicBezTo>
                  <a:cubicBezTo>
                    <a:pt x="6422" y="3641"/>
                    <a:pt x="6371" y="3631"/>
                    <a:pt x="6320" y="3631"/>
                  </a:cubicBezTo>
                  <a:cubicBezTo>
                    <a:pt x="6301" y="3631"/>
                    <a:pt x="6282" y="3632"/>
                    <a:pt x="6264" y="3635"/>
                  </a:cubicBezTo>
                  <a:cubicBezTo>
                    <a:pt x="6207" y="3656"/>
                    <a:pt x="6153" y="3665"/>
                    <a:pt x="6101" y="3665"/>
                  </a:cubicBezTo>
                  <a:cubicBezTo>
                    <a:pt x="5973" y="3665"/>
                    <a:pt x="5860" y="3607"/>
                    <a:pt x="5761" y="3507"/>
                  </a:cubicBezTo>
                  <a:cubicBezTo>
                    <a:pt x="5705" y="3459"/>
                    <a:pt x="5621" y="3426"/>
                    <a:pt x="5565" y="3378"/>
                  </a:cubicBezTo>
                  <a:cubicBezTo>
                    <a:pt x="5466" y="3303"/>
                    <a:pt x="5368" y="3271"/>
                    <a:pt x="5264" y="3271"/>
                  </a:cubicBezTo>
                  <a:cubicBezTo>
                    <a:pt x="5207" y="3271"/>
                    <a:pt x="5149" y="3281"/>
                    <a:pt x="5087" y="3297"/>
                  </a:cubicBezTo>
                  <a:cubicBezTo>
                    <a:pt x="4992" y="3331"/>
                    <a:pt x="4889" y="3356"/>
                    <a:pt x="4772" y="3378"/>
                  </a:cubicBezTo>
                  <a:cubicBezTo>
                    <a:pt x="4772" y="3345"/>
                    <a:pt x="4772" y="3331"/>
                    <a:pt x="4783" y="3309"/>
                  </a:cubicBezTo>
                  <a:cubicBezTo>
                    <a:pt x="4797" y="3261"/>
                    <a:pt x="4808" y="3216"/>
                    <a:pt x="4819" y="3180"/>
                  </a:cubicBezTo>
                  <a:cubicBezTo>
                    <a:pt x="4853" y="3088"/>
                    <a:pt x="4830" y="3040"/>
                    <a:pt x="4749" y="2996"/>
                  </a:cubicBezTo>
                  <a:lnTo>
                    <a:pt x="4738" y="2982"/>
                  </a:lnTo>
                  <a:cubicBezTo>
                    <a:pt x="4703" y="2930"/>
                    <a:pt x="4657" y="2904"/>
                    <a:pt x="4610" y="2904"/>
                  </a:cubicBezTo>
                  <a:cubicBezTo>
                    <a:pt x="4563" y="2904"/>
                    <a:pt x="4516" y="2930"/>
                    <a:pt x="4481" y="2982"/>
                  </a:cubicBezTo>
                  <a:cubicBezTo>
                    <a:pt x="4434" y="3077"/>
                    <a:pt x="4378" y="3158"/>
                    <a:pt x="4342" y="3228"/>
                  </a:cubicBezTo>
                  <a:cubicBezTo>
                    <a:pt x="4294" y="3191"/>
                    <a:pt x="4249" y="3147"/>
                    <a:pt x="4202" y="3110"/>
                  </a:cubicBezTo>
                  <a:cubicBezTo>
                    <a:pt x="4213" y="3088"/>
                    <a:pt x="4224" y="3077"/>
                    <a:pt x="4249" y="3052"/>
                  </a:cubicBezTo>
                  <a:cubicBezTo>
                    <a:pt x="4353" y="2901"/>
                    <a:pt x="4459" y="2739"/>
                    <a:pt x="4562" y="2588"/>
                  </a:cubicBezTo>
                  <a:cubicBezTo>
                    <a:pt x="4573" y="2563"/>
                    <a:pt x="4587" y="2529"/>
                    <a:pt x="4587" y="2507"/>
                  </a:cubicBezTo>
                  <a:cubicBezTo>
                    <a:pt x="4599" y="2423"/>
                    <a:pt x="4643" y="2390"/>
                    <a:pt x="4702" y="2353"/>
                  </a:cubicBezTo>
                  <a:cubicBezTo>
                    <a:pt x="4727" y="2342"/>
                    <a:pt x="4749" y="2331"/>
                    <a:pt x="4749" y="2309"/>
                  </a:cubicBezTo>
                  <a:cubicBezTo>
                    <a:pt x="4761" y="2272"/>
                    <a:pt x="4761" y="2227"/>
                    <a:pt x="4749" y="2191"/>
                  </a:cubicBezTo>
                  <a:cubicBezTo>
                    <a:pt x="4738" y="2133"/>
                    <a:pt x="4727" y="2074"/>
                    <a:pt x="4702" y="2018"/>
                  </a:cubicBezTo>
                  <a:cubicBezTo>
                    <a:pt x="4691" y="1970"/>
                    <a:pt x="4702" y="1923"/>
                    <a:pt x="4738" y="1878"/>
                  </a:cubicBezTo>
                  <a:cubicBezTo>
                    <a:pt x="4772" y="1820"/>
                    <a:pt x="4819" y="1761"/>
                    <a:pt x="4853" y="1691"/>
                  </a:cubicBezTo>
                  <a:cubicBezTo>
                    <a:pt x="4878" y="1632"/>
                    <a:pt x="4911" y="1574"/>
                    <a:pt x="4900" y="1515"/>
                  </a:cubicBezTo>
                  <a:cubicBezTo>
                    <a:pt x="4889" y="1294"/>
                    <a:pt x="4867" y="1074"/>
                    <a:pt x="4830" y="864"/>
                  </a:cubicBezTo>
                  <a:cubicBezTo>
                    <a:pt x="4797" y="621"/>
                    <a:pt x="4668" y="423"/>
                    <a:pt x="4481" y="283"/>
                  </a:cubicBezTo>
                  <a:cubicBezTo>
                    <a:pt x="4319" y="166"/>
                    <a:pt x="4132" y="96"/>
                    <a:pt x="3945" y="37"/>
                  </a:cubicBezTo>
                  <a:cubicBezTo>
                    <a:pt x="3859" y="12"/>
                    <a:pt x="3777" y="1"/>
                    <a:pt x="369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68"/>
            <p:cNvSpPr/>
            <p:nvPr/>
          </p:nvSpPr>
          <p:spPr>
            <a:xfrm>
              <a:off x="4225059" y="4121524"/>
              <a:ext cx="57426" cy="91995"/>
            </a:xfrm>
            <a:custGeom>
              <a:avLst/>
              <a:gdLst/>
              <a:ahLst/>
              <a:cxnLst/>
              <a:rect l="l" t="t" r="r" b="b"/>
              <a:pathLst>
                <a:path w="1211" h="1940" extrusionOk="0">
                  <a:moveTo>
                    <a:pt x="1188" y="1"/>
                  </a:moveTo>
                  <a:cubicBezTo>
                    <a:pt x="1177" y="12"/>
                    <a:pt x="1166" y="23"/>
                    <a:pt x="1152" y="48"/>
                  </a:cubicBezTo>
                  <a:cubicBezTo>
                    <a:pt x="920" y="383"/>
                    <a:pt x="688" y="721"/>
                    <a:pt x="453" y="1048"/>
                  </a:cubicBezTo>
                  <a:cubicBezTo>
                    <a:pt x="339" y="1235"/>
                    <a:pt x="199" y="1420"/>
                    <a:pt x="70" y="1607"/>
                  </a:cubicBezTo>
                  <a:cubicBezTo>
                    <a:pt x="34" y="1677"/>
                    <a:pt x="1" y="1747"/>
                    <a:pt x="12" y="1828"/>
                  </a:cubicBezTo>
                  <a:cubicBezTo>
                    <a:pt x="12" y="1895"/>
                    <a:pt x="45" y="1939"/>
                    <a:pt x="103" y="1939"/>
                  </a:cubicBezTo>
                  <a:cubicBezTo>
                    <a:pt x="114" y="1939"/>
                    <a:pt x="127" y="1937"/>
                    <a:pt x="140" y="1934"/>
                  </a:cubicBezTo>
                  <a:cubicBezTo>
                    <a:pt x="199" y="1909"/>
                    <a:pt x="258" y="1886"/>
                    <a:pt x="314" y="1864"/>
                  </a:cubicBezTo>
                  <a:cubicBezTo>
                    <a:pt x="559" y="1724"/>
                    <a:pt x="791" y="1537"/>
                    <a:pt x="1012" y="1350"/>
                  </a:cubicBezTo>
                  <a:cubicBezTo>
                    <a:pt x="1026" y="1339"/>
                    <a:pt x="1037" y="1316"/>
                    <a:pt x="1048" y="1305"/>
                  </a:cubicBezTo>
                  <a:cubicBezTo>
                    <a:pt x="1037" y="1291"/>
                    <a:pt x="1037" y="1291"/>
                    <a:pt x="1037" y="1280"/>
                  </a:cubicBezTo>
                  <a:cubicBezTo>
                    <a:pt x="1001" y="1305"/>
                    <a:pt x="978" y="1316"/>
                    <a:pt x="956" y="1328"/>
                  </a:cubicBezTo>
                  <a:cubicBezTo>
                    <a:pt x="816" y="1445"/>
                    <a:pt x="677" y="1548"/>
                    <a:pt x="523" y="1654"/>
                  </a:cubicBezTo>
                  <a:cubicBezTo>
                    <a:pt x="420" y="1735"/>
                    <a:pt x="291" y="1794"/>
                    <a:pt x="174" y="1864"/>
                  </a:cubicBezTo>
                  <a:cubicBezTo>
                    <a:pt x="161" y="1870"/>
                    <a:pt x="136" y="1877"/>
                    <a:pt x="115" y="1877"/>
                  </a:cubicBezTo>
                  <a:cubicBezTo>
                    <a:pt x="100" y="1877"/>
                    <a:pt x="86" y="1873"/>
                    <a:pt x="82" y="1864"/>
                  </a:cubicBezTo>
                  <a:cubicBezTo>
                    <a:pt x="59" y="1850"/>
                    <a:pt x="59" y="1794"/>
                    <a:pt x="70" y="1769"/>
                  </a:cubicBezTo>
                  <a:cubicBezTo>
                    <a:pt x="93" y="1699"/>
                    <a:pt x="129" y="1618"/>
                    <a:pt x="163" y="1559"/>
                  </a:cubicBezTo>
                  <a:cubicBezTo>
                    <a:pt x="339" y="1305"/>
                    <a:pt x="512" y="1059"/>
                    <a:pt x="677" y="802"/>
                  </a:cubicBezTo>
                  <a:cubicBezTo>
                    <a:pt x="850" y="559"/>
                    <a:pt x="1012" y="313"/>
                    <a:pt x="1188" y="59"/>
                  </a:cubicBezTo>
                  <a:cubicBezTo>
                    <a:pt x="1199" y="48"/>
                    <a:pt x="1199" y="23"/>
                    <a:pt x="121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68"/>
            <p:cNvSpPr/>
            <p:nvPr/>
          </p:nvSpPr>
          <p:spPr>
            <a:xfrm>
              <a:off x="4403354" y="4063862"/>
              <a:ext cx="65108" cy="48843"/>
            </a:xfrm>
            <a:custGeom>
              <a:avLst/>
              <a:gdLst/>
              <a:ahLst/>
              <a:cxnLst/>
              <a:rect l="l" t="t" r="r" b="b"/>
              <a:pathLst>
                <a:path w="1373" h="1030" extrusionOk="0">
                  <a:moveTo>
                    <a:pt x="1350" y="1"/>
                  </a:moveTo>
                  <a:cubicBezTo>
                    <a:pt x="1347" y="1"/>
                    <a:pt x="1343" y="2"/>
                    <a:pt x="1339" y="7"/>
                  </a:cubicBezTo>
                  <a:cubicBezTo>
                    <a:pt x="1328" y="7"/>
                    <a:pt x="1317" y="18"/>
                    <a:pt x="1292" y="29"/>
                  </a:cubicBezTo>
                  <a:cubicBezTo>
                    <a:pt x="1222" y="88"/>
                    <a:pt x="1163" y="158"/>
                    <a:pt x="1082" y="202"/>
                  </a:cubicBezTo>
                  <a:cubicBezTo>
                    <a:pt x="744" y="459"/>
                    <a:pt x="409" y="705"/>
                    <a:pt x="60" y="960"/>
                  </a:cubicBezTo>
                  <a:cubicBezTo>
                    <a:pt x="34" y="971"/>
                    <a:pt x="23" y="996"/>
                    <a:pt x="1" y="1007"/>
                  </a:cubicBezTo>
                  <a:cubicBezTo>
                    <a:pt x="12" y="1018"/>
                    <a:pt x="12" y="1018"/>
                    <a:pt x="12" y="1029"/>
                  </a:cubicBezTo>
                  <a:cubicBezTo>
                    <a:pt x="34" y="1018"/>
                    <a:pt x="60" y="1007"/>
                    <a:pt x="82" y="996"/>
                  </a:cubicBezTo>
                  <a:cubicBezTo>
                    <a:pt x="174" y="926"/>
                    <a:pt x="280" y="856"/>
                    <a:pt x="372" y="786"/>
                  </a:cubicBezTo>
                  <a:cubicBezTo>
                    <a:pt x="688" y="540"/>
                    <a:pt x="1001" y="309"/>
                    <a:pt x="1317" y="77"/>
                  </a:cubicBezTo>
                  <a:cubicBezTo>
                    <a:pt x="1339" y="63"/>
                    <a:pt x="1350" y="52"/>
                    <a:pt x="1361" y="40"/>
                  </a:cubicBezTo>
                  <a:cubicBezTo>
                    <a:pt x="1373" y="29"/>
                    <a:pt x="1361" y="18"/>
                    <a:pt x="1373" y="7"/>
                  </a:cubicBezTo>
                  <a:cubicBezTo>
                    <a:pt x="1365" y="7"/>
                    <a:pt x="1358" y="1"/>
                    <a:pt x="135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68"/>
            <p:cNvSpPr/>
            <p:nvPr/>
          </p:nvSpPr>
          <p:spPr>
            <a:xfrm>
              <a:off x="4183093" y="4143005"/>
              <a:ext cx="23757" cy="53679"/>
            </a:xfrm>
            <a:custGeom>
              <a:avLst/>
              <a:gdLst/>
              <a:ahLst/>
              <a:cxnLst/>
              <a:rect l="l" t="t" r="r" b="b"/>
              <a:pathLst>
                <a:path w="501" h="1132" extrusionOk="0">
                  <a:moveTo>
                    <a:pt x="467" y="0"/>
                  </a:moveTo>
                  <a:lnTo>
                    <a:pt x="467" y="0"/>
                  </a:lnTo>
                  <a:cubicBezTo>
                    <a:pt x="455" y="25"/>
                    <a:pt x="430" y="36"/>
                    <a:pt x="419" y="70"/>
                  </a:cubicBezTo>
                  <a:cubicBezTo>
                    <a:pt x="386" y="176"/>
                    <a:pt x="349" y="279"/>
                    <a:pt x="305" y="386"/>
                  </a:cubicBezTo>
                  <a:cubicBezTo>
                    <a:pt x="210" y="606"/>
                    <a:pt x="106" y="827"/>
                    <a:pt x="11" y="1037"/>
                  </a:cubicBezTo>
                  <a:cubicBezTo>
                    <a:pt x="0" y="1062"/>
                    <a:pt x="0" y="1095"/>
                    <a:pt x="0" y="1132"/>
                  </a:cubicBezTo>
                  <a:cubicBezTo>
                    <a:pt x="70" y="1095"/>
                    <a:pt x="500" y="95"/>
                    <a:pt x="46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68"/>
            <p:cNvSpPr/>
            <p:nvPr/>
          </p:nvSpPr>
          <p:spPr>
            <a:xfrm>
              <a:off x="4366936" y="4053051"/>
              <a:ext cx="27077" cy="55292"/>
            </a:xfrm>
            <a:custGeom>
              <a:avLst/>
              <a:gdLst/>
              <a:ahLst/>
              <a:cxnLst/>
              <a:rect l="l" t="t" r="r" b="b"/>
              <a:pathLst>
                <a:path w="571" h="1166" extrusionOk="0">
                  <a:moveTo>
                    <a:pt x="548" y="0"/>
                  </a:moveTo>
                  <a:cubicBezTo>
                    <a:pt x="534" y="25"/>
                    <a:pt x="512" y="37"/>
                    <a:pt x="512" y="48"/>
                  </a:cubicBezTo>
                  <a:cubicBezTo>
                    <a:pt x="339" y="397"/>
                    <a:pt x="174" y="746"/>
                    <a:pt x="12" y="1095"/>
                  </a:cubicBezTo>
                  <a:cubicBezTo>
                    <a:pt x="1" y="1118"/>
                    <a:pt x="1" y="1143"/>
                    <a:pt x="1" y="1165"/>
                  </a:cubicBezTo>
                  <a:cubicBezTo>
                    <a:pt x="70" y="1129"/>
                    <a:pt x="571" y="81"/>
                    <a:pt x="54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68"/>
            <p:cNvSpPr/>
            <p:nvPr/>
          </p:nvSpPr>
          <p:spPr>
            <a:xfrm>
              <a:off x="4255928" y="3966416"/>
              <a:ext cx="9437" cy="76726"/>
            </a:xfrm>
            <a:custGeom>
              <a:avLst/>
              <a:gdLst/>
              <a:ahLst/>
              <a:cxnLst/>
              <a:rect l="l" t="t" r="r" b="b"/>
              <a:pathLst>
                <a:path w="199" h="1618" extrusionOk="0">
                  <a:moveTo>
                    <a:pt x="26" y="0"/>
                  </a:moveTo>
                  <a:cubicBezTo>
                    <a:pt x="12" y="11"/>
                    <a:pt x="1" y="23"/>
                    <a:pt x="1" y="36"/>
                  </a:cubicBezTo>
                  <a:lnTo>
                    <a:pt x="1" y="92"/>
                  </a:lnTo>
                  <a:cubicBezTo>
                    <a:pt x="37" y="419"/>
                    <a:pt x="48" y="735"/>
                    <a:pt x="82" y="1059"/>
                  </a:cubicBezTo>
                  <a:cubicBezTo>
                    <a:pt x="96" y="1235"/>
                    <a:pt x="129" y="1397"/>
                    <a:pt x="151" y="1573"/>
                  </a:cubicBezTo>
                  <a:cubicBezTo>
                    <a:pt x="151" y="1584"/>
                    <a:pt x="165" y="1607"/>
                    <a:pt x="177" y="1618"/>
                  </a:cubicBezTo>
                  <a:lnTo>
                    <a:pt x="199" y="1618"/>
                  </a:lnTo>
                  <a:cubicBezTo>
                    <a:pt x="188" y="1595"/>
                    <a:pt x="188" y="1559"/>
                    <a:pt x="188" y="1537"/>
                  </a:cubicBezTo>
                  <a:cubicBezTo>
                    <a:pt x="177" y="1408"/>
                    <a:pt x="151" y="1268"/>
                    <a:pt x="140" y="1129"/>
                  </a:cubicBezTo>
                  <a:cubicBezTo>
                    <a:pt x="118" y="827"/>
                    <a:pt x="96" y="525"/>
                    <a:pt x="70" y="221"/>
                  </a:cubicBezTo>
                  <a:cubicBezTo>
                    <a:pt x="59" y="162"/>
                    <a:pt x="59" y="92"/>
                    <a:pt x="48" y="36"/>
                  </a:cubicBezTo>
                  <a:cubicBezTo>
                    <a:pt x="48" y="23"/>
                    <a:pt x="37" y="11"/>
                    <a:pt x="2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68"/>
            <p:cNvSpPr/>
            <p:nvPr/>
          </p:nvSpPr>
          <p:spPr>
            <a:xfrm>
              <a:off x="4248246" y="4069078"/>
              <a:ext cx="65772" cy="18826"/>
            </a:xfrm>
            <a:custGeom>
              <a:avLst/>
              <a:gdLst/>
              <a:ahLst/>
              <a:cxnLst/>
              <a:rect l="l" t="t" r="r" b="b"/>
              <a:pathLst>
                <a:path w="1387" h="397" extrusionOk="0">
                  <a:moveTo>
                    <a:pt x="1386" y="0"/>
                  </a:moveTo>
                  <a:cubicBezTo>
                    <a:pt x="1361" y="0"/>
                    <a:pt x="1328" y="0"/>
                    <a:pt x="1305" y="11"/>
                  </a:cubicBezTo>
                  <a:cubicBezTo>
                    <a:pt x="1269" y="11"/>
                    <a:pt x="1246" y="23"/>
                    <a:pt x="1210" y="37"/>
                  </a:cubicBezTo>
                  <a:cubicBezTo>
                    <a:pt x="827" y="140"/>
                    <a:pt x="442" y="246"/>
                    <a:pt x="70" y="349"/>
                  </a:cubicBezTo>
                  <a:cubicBezTo>
                    <a:pt x="48" y="349"/>
                    <a:pt x="23" y="361"/>
                    <a:pt x="1" y="372"/>
                  </a:cubicBezTo>
                  <a:cubicBezTo>
                    <a:pt x="12" y="386"/>
                    <a:pt x="12" y="397"/>
                    <a:pt x="12" y="397"/>
                  </a:cubicBezTo>
                  <a:lnTo>
                    <a:pt x="70" y="397"/>
                  </a:lnTo>
                  <a:cubicBezTo>
                    <a:pt x="232" y="349"/>
                    <a:pt x="397" y="291"/>
                    <a:pt x="559" y="257"/>
                  </a:cubicBezTo>
                  <a:cubicBezTo>
                    <a:pt x="816" y="187"/>
                    <a:pt x="1070" y="118"/>
                    <a:pt x="1328" y="59"/>
                  </a:cubicBezTo>
                  <a:cubicBezTo>
                    <a:pt x="1350" y="48"/>
                    <a:pt x="1361" y="37"/>
                    <a:pt x="1386" y="23"/>
                  </a:cubicBezTo>
                  <a:lnTo>
                    <a:pt x="138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68"/>
            <p:cNvSpPr/>
            <p:nvPr/>
          </p:nvSpPr>
          <p:spPr>
            <a:xfrm>
              <a:off x="4212872" y="3999514"/>
              <a:ext cx="47610" cy="37557"/>
            </a:xfrm>
            <a:custGeom>
              <a:avLst/>
              <a:gdLst/>
              <a:ahLst/>
              <a:cxnLst/>
              <a:rect l="l" t="t" r="r" b="b"/>
              <a:pathLst>
                <a:path w="1004" h="792" extrusionOk="0">
                  <a:moveTo>
                    <a:pt x="12" y="1"/>
                  </a:moveTo>
                  <a:cubicBezTo>
                    <a:pt x="12" y="12"/>
                    <a:pt x="1" y="23"/>
                    <a:pt x="1" y="37"/>
                  </a:cubicBezTo>
                  <a:cubicBezTo>
                    <a:pt x="26" y="59"/>
                    <a:pt x="48" y="82"/>
                    <a:pt x="59" y="107"/>
                  </a:cubicBezTo>
                  <a:cubicBezTo>
                    <a:pt x="107" y="151"/>
                    <a:pt x="165" y="199"/>
                    <a:pt x="199" y="246"/>
                  </a:cubicBezTo>
                  <a:cubicBezTo>
                    <a:pt x="291" y="372"/>
                    <a:pt x="397" y="467"/>
                    <a:pt x="526" y="548"/>
                  </a:cubicBezTo>
                  <a:cubicBezTo>
                    <a:pt x="665" y="629"/>
                    <a:pt x="805" y="710"/>
                    <a:pt x="945" y="780"/>
                  </a:cubicBezTo>
                  <a:cubicBezTo>
                    <a:pt x="956" y="791"/>
                    <a:pt x="978" y="791"/>
                    <a:pt x="990" y="791"/>
                  </a:cubicBezTo>
                  <a:cubicBezTo>
                    <a:pt x="1004" y="791"/>
                    <a:pt x="1004" y="780"/>
                    <a:pt x="1004" y="780"/>
                  </a:cubicBezTo>
                  <a:cubicBezTo>
                    <a:pt x="990" y="769"/>
                    <a:pt x="978" y="746"/>
                    <a:pt x="956" y="735"/>
                  </a:cubicBezTo>
                  <a:cubicBezTo>
                    <a:pt x="864" y="688"/>
                    <a:pt x="780" y="629"/>
                    <a:pt x="677" y="582"/>
                  </a:cubicBezTo>
                  <a:cubicBezTo>
                    <a:pt x="548" y="512"/>
                    <a:pt x="420" y="431"/>
                    <a:pt x="327" y="327"/>
                  </a:cubicBezTo>
                  <a:cubicBezTo>
                    <a:pt x="235" y="221"/>
                    <a:pt x="140" y="118"/>
                    <a:pt x="48" y="12"/>
                  </a:cubicBezTo>
                  <a:cubicBezTo>
                    <a:pt x="37" y="1"/>
                    <a:pt x="26" y="1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68"/>
            <p:cNvSpPr/>
            <p:nvPr/>
          </p:nvSpPr>
          <p:spPr>
            <a:xfrm>
              <a:off x="4324970" y="3931326"/>
              <a:ext cx="25465" cy="12471"/>
            </a:xfrm>
            <a:custGeom>
              <a:avLst/>
              <a:gdLst/>
              <a:ahLst/>
              <a:cxnLst/>
              <a:rect l="l" t="t" r="r" b="b"/>
              <a:pathLst>
                <a:path w="537" h="263" extrusionOk="0">
                  <a:moveTo>
                    <a:pt x="175" y="48"/>
                  </a:moveTo>
                  <a:cubicBezTo>
                    <a:pt x="195" y="48"/>
                    <a:pt x="216" y="58"/>
                    <a:pt x="246" y="78"/>
                  </a:cubicBezTo>
                  <a:cubicBezTo>
                    <a:pt x="291" y="100"/>
                    <a:pt x="349" y="134"/>
                    <a:pt x="386" y="170"/>
                  </a:cubicBezTo>
                  <a:cubicBezTo>
                    <a:pt x="291" y="148"/>
                    <a:pt x="187" y="123"/>
                    <a:pt x="81" y="100"/>
                  </a:cubicBezTo>
                  <a:cubicBezTo>
                    <a:pt x="121" y="66"/>
                    <a:pt x="147" y="48"/>
                    <a:pt x="175" y="48"/>
                  </a:cubicBezTo>
                  <a:close/>
                  <a:moveTo>
                    <a:pt x="179" y="1"/>
                  </a:moveTo>
                  <a:cubicBezTo>
                    <a:pt x="121" y="1"/>
                    <a:pt x="69" y="32"/>
                    <a:pt x="11" y="89"/>
                  </a:cubicBezTo>
                  <a:cubicBezTo>
                    <a:pt x="11" y="100"/>
                    <a:pt x="0" y="123"/>
                    <a:pt x="0" y="123"/>
                  </a:cubicBezTo>
                  <a:cubicBezTo>
                    <a:pt x="11" y="134"/>
                    <a:pt x="22" y="148"/>
                    <a:pt x="48" y="159"/>
                  </a:cubicBezTo>
                  <a:cubicBezTo>
                    <a:pt x="162" y="181"/>
                    <a:pt x="279" y="204"/>
                    <a:pt x="397" y="240"/>
                  </a:cubicBezTo>
                  <a:cubicBezTo>
                    <a:pt x="419" y="240"/>
                    <a:pt x="455" y="251"/>
                    <a:pt x="489" y="262"/>
                  </a:cubicBezTo>
                  <a:cubicBezTo>
                    <a:pt x="500" y="251"/>
                    <a:pt x="525" y="240"/>
                    <a:pt x="536" y="229"/>
                  </a:cubicBezTo>
                  <a:cubicBezTo>
                    <a:pt x="536" y="218"/>
                    <a:pt x="525" y="193"/>
                    <a:pt x="511" y="181"/>
                  </a:cubicBezTo>
                  <a:cubicBezTo>
                    <a:pt x="441" y="134"/>
                    <a:pt x="372" y="89"/>
                    <a:pt x="302" y="42"/>
                  </a:cubicBezTo>
                  <a:cubicBezTo>
                    <a:pt x="256" y="14"/>
                    <a:pt x="216" y="1"/>
                    <a:pt x="17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68"/>
            <p:cNvSpPr/>
            <p:nvPr/>
          </p:nvSpPr>
          <p:spPr>
            <a:xfrm>
              <a:off x="4327199" y="3945457"/>
              <a:ext cx="18209" cy="7777"/>
            </a:xfrm>
            <a:custGeom>
              <a:avLst/>
              <a:gdLst/>
              <a:ahLst/>
              <a:cxnLst/>
              <a:rect l="l" t="t" r="r" b="b"/>
              <a:pathLst>
                <a:path w="384" h="164" extrusionOk="0">
                  <a:moveTo>
                    <a:pt x="280" y="45"/>
                  </a:moveTo>
                  <a:lnTo>
                    <a:pt x="280" y="115"/>
                  </a:lnTo>
                  <a:cubicBezTo>
                    <a:pt x="221" y="93"/>
                    <a:pt x="174" y="82"/>
                    <a:pt x="129" y="71"/>
                  </a:cubicBezTo>
                  <a:lnTo>
                    <a:pt x="129" y="59"/>
                  </a:lnTo>
                  <a:cubicBezTo>
                    <a:pt x="174" y="45"/>
                    <a:pt x="221" y="45"/>
                    <a:pt x="280" y="45"/>
                  </a:cubicBezTo>
                  <a:close/>
                  <a:moveTo>
                    <a:pt x="339" y="1"/>
                  </a:moveTo>
                  <a:cubicBezTo>
                    <a:pt x="244" y="1"/>
                    <a:pt x="151" y="12"/>
                    <a:pt x="59" y="12"/>
                  </a:cubicBezTo>
                  <a:cubicBezTo>
                    <a:pt x="34" y="23"/>
                    <a:pt x="23" y="34"/>
                    <a:pt x="1" y="45"/>
                  </a:cubicBezTo>
                  <a:cubicBezTo>
                    <a:pt x="12" y="59"/>
                    <a:pt x="23" y="82"/>
                    <a:pt x="45" y="93"/>
                  </a:cubicBezTo>
                  <a:cubicBezTo>
                    <a:pt x="104" y="115"/>
                    <a:pt x="163" y="140"/>
                    <a:pt x="221" y="152"/>
                  </a:cubicBezTo>
                  <a:cubicBezTo>
                    <a:pt x="258" y="159"/>
                    <a:pt x="284" y="164"/>
                    <a:pt x="301" y="164"/>
                  </a:cubicBezTo>
                  <a:cubicBezTo>
                    <a:pt x="337" y="164"/>
                    <a:pt x="334" y="141"/>
                    <a:pt x="325" y="71"/>
                  </a:cubicBezTo>
                  <a:lnTo>
                    <a:pt x="325" y="45"/>
                  </a:lnTo>
                  <a:cubicBezTo>
                    <a:pt x="350" y="45"/>
                    <a:pt x="361" y="34"/>
                    <a:pt x="383" y="23"/>
                  </a:cubicBezTo>
                  <a:lnTo>
                    <a:pt x="383" y="12"/>
                  </a:lnTo>
                  <a:cubicBezTo>
                    <a:pt x="372" y="1"/>
                    <a:pt x="350" y="1"/>
                    <a:pt x="33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68"/>
            <p:cNvSpPr/>
            <p:nvPr/>
          </p:nvSpPr>
          <p:spPr>
            <a:xfrm>
              <a:off x="4153266" y="4045369"/>
              <a:ext cx="32103" cy="19916"/>
            </a:xfrm>
            <a:custGeom>
              <a:avLst/>
              <a:gdLst/>
              <a:ahLst/>
              <a:cxnLst/>
              <a:rect l="l" t="t" r="r" b="b"/>
              <a:pathLst>
                <a:path w="677" h="420" extrusionOk="0">
                  <a:moveTo>
                    <a:pt x="629" y="0"/>
                  </a:moveTo>
                  <a:cubicBezTo>
                    <a:pt x="548" y="23"/>
                    <a:pt x="467" y="34"/>
                    <a:pt x="397" y="70"/>
                  </a:cubicBezTo>
                  <a:cubicBezTo>
                    <a:pt x="235" y="129"/>
                    <a:pt x="95" y="221"/>
                    <a:pt x="12" y="372"/>
                  </a:cubicBezTo>
                  <a:cubicBezTo>
                    <a:pt x="0" y="383"/>
                    <a:pt x="0" y="397"/>
                    <a:pt x="0" y="419"/>
                  </a:cubicBezTo>
                  <a:lnTo>
                    <a:pt x="12" y="419"/>
                  </a:lnTo>
                  <a:cubicBezTo>
                    <a:pt x="37" y="397"/>
                    <a:pt x="48" y="361"/>
                    <a:pt x="70" y="338"/>
                  </a:cubicBezTo>
                  <a:cubicBezTo>
                    <a:pt x="221" y="162"/>
                    <a:pt x="408" y="92"/>
                    <a:pt x="618" y="48"/>
                  </a:cubicBezTo>
                  <a:cubicBezTo>
                    <a:pt x="640" y="48"/>
                    <a:pt x="665" y="34"/>
                    <a:pt x="677" y="23"/>
                  </a:cubicBezTo>
                  <a:lnTo>
                    <a:pt x="677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68"/>
            <p:cNvSpPr/>
            <p:nvPr/>
          </p:nvSpPr>
          <p:spPr>
            <a:xfrm>
              <a:off x="4317289" y="4059642"/>
              <a:ext cx="4932" cy="17830"/>
            </a:xfrm>
            <a:custGeom>
              <a:avLst/>
              <a:gdLst/>
              <a:ahLst/>
              <a:cxnLst/>
              <a:rect l="l" t="t" r="r" b="b"/>
              <a:pathLst>
                <a:path w="104" h="376" extrusionOk="0">
                  <a:moveTo>
                    <a:pt x="11" y="1"/>
                  </a:moveTo>
                  <a:cubicBezTo>
                    <a:pt x="11" y="12"/>
                    <a:pt x="0" y="26"/>
                    <a:pt x="0" y="37"/>
                  </a:cubicBezTo>
                  <a:cubicBezTo>
                    <a:pt x="11" y="129"/>
                    <a:pt x="22" y="236"/>
                    <a:pt x="45" y="328"/>
                  </a:cubicBezTo>
                  <a:cubicBezTo>
                    <a:pt x="45" y="350"/>
                    <a:pt x="70" y="361"/>
                    <a:pt x="81" y="375"/>
                  </a:cubicBezTo>
                  <a:cubicBezTo>
                    <a:pt x="81" y="361"/>
                    <a:pt x="92" y="350"/>
                    <a:pt x="103" y="339"/>
                  </a:cubicBezTo>
                  <a:cubicBezTo>
                    <a:pt x="92" y="291"/>
                    <a:pt x="92" y="258"/>
                    <a:pt x="81" y="222"/>
                  </a:cubicBezTo>
                  <a:cubicBezTo>
                    <a:pt x="70" y="166"/>
                    <a:pt x="59" y="96"/>
                    <a:pt x="45" y="26"/>
                  </a:cubicBezTo>
                  <a:cubicBezTo>
                    <a:pt x="45" y="12"/>
                    <a:pt x="22" y="12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68"/>
            <p:cNvSpPr/>
            <p:nvPr/>
          </p:nvSpPr>
          <p:spPr>
            <a:xfrm>
              <a:off x="4296851" y="4241304"/>
              <a:ext cx="91615" cy="112860"/>
            </a:xfrm>
            <a:custGeom>
              <a:avLst/>
              <a:gdLst/>
              <a:ahLst/>
              <a:cxnLst/>
              <a:rect l="l" t="t" r="r" b="b"/>
              <a:pathLst>
                <a:path w="1932" h="2380" extrusionOk="0">
                  <a:moveTo>
                    <a:pt x="23" y="0"/>
                  </a:moveTo>
                  <a:cubicBezTo>
                    <a:pt x="12" y="11"/>
                    <a:pt x="12" y="11"/>
                    <a:pt x="1" y="11"/>
                  </a:cubicBezTo>
                  <a:cubicBezTo>
                    <a:pt x="1" y="36"/>
                    <a:pt x="12" y="59"/>
                    <a:pt x="12" y="70"/>
                  </a:cubicBezTo>
                  <a:cubicBezTo>
                    <a:pt x="57" y="151"/>
                    <a:pt x="115" y="232"/>
                    <a:pt x="163" y="316"/>
                  </a:cubicBezTo>
                  <a:cubicBezTo>
                    <a:pt x="384" y="710"/>
                    <a:pt x="663" y="1059"/>
                    <a:pt x="990" y="1363"/>
                  </a:cubicBezTo>
                  <a:cubicBezTo>
                    <a:pt x="1060" y="1419"/>
                    <a:pt x="1129" y="1489"/>
                    <a:pt x="1188" y="1559"/>
                  </a:cubicBezTo>
                  <a:cubicBezTo>
                    <a:pt x="1384" y="1805"/>
                    <a:pt x="1582" y="2048"/>
                    <a:pt x="1780" y="2305"/>
                  </a:cubicBezTo>
                  <a:cubicBezTo>
                    <a:pt x="1803" y="2327"/>
                    <a:pt x="1817" y="2352"/>
                    <a:pt x="1839" y="2363"/>
                  </a:cubicBezTo>
                  <a:cubicBezTo>
                    <a:pt x="1850" y="2375"/>
                    <a:pt x="1863" y="2379"/>
                    <a:pt x="1875" y="2379"/>
                  </a:cubicBezTo>
                  <a:cubicBezTo>
                    <a:pt x="1899" y="2379"/>
                    <a:pt x="1920" y="2359"/>
                    <a:pt x="1920" y="2327"/>
                  </a:cubicBezTo>
                  <a:cubicBezTo>
                    <a:pt x="1931" y="2294"/>
                    <a:pt x="1920" y="2246"/>
                    <a:pt x="1909" y="2213"/>
                  </a:cubicBezTo>
                  <a:cubicBezTo>
                    <a:pt x="1850" y="2095"/>
                    <a:pt x="1780" y="1967"/>
                    <a:pt x="1711" y="1852"/>
                  </a:cubicBezTo>
                  <a:cubicBezTo>
                    <a:pt x="1699" y="1827"/>
                    <a:pt x="1677" y="1816"/>
                    <a:pt x="1663" y="1794"/>
                  </a:cubicBezTo>
                  <a:cubicBezTo>
                    <a:pt x="1652" y="1805"/>
                    <a:pt x="1652" y="1805"/>
                    <a:pt x="1641" y="1805"/>
                  </a:cubicBezTo>
                  <a:cubicBezTo>
                    <a:pt x="1652" y="1838"/>
                    <a:pt x="1663" y="1875"/>
                    <a:pt x="1677" y="1908"/>
                  </a:cubicBezTo>
                  <a:cubicBezTo>
                    <a:pt x="1733" y="2014"/>
                    <a:pt x="1792" y="2118"/>
                    <a:pt x="1850" y="2224"/>
                  </a:cubicBezTo>
                  <a:cubicBezTo>
                    <a:pt x="1861" y="2246"/>
                    <a:pt x="1873" y="2282"/>
                    <a:pt x="1887" y="2305"/>
                  </a:cubicBezTo>
                  <a:lnTo>
                    <a:pt x="1861" y="2305"/>
                  </a:lnTo>
                  <a:cubicBezTo>
                    <a:pt x="1850" y="2294"/>
                    <a:pt x="1839" y="2282"/>
                    <a:pt x="1828" y="2271"/>
                  </a:cubicBezTo>
                  <a:cubicBezTo>
                    <a:pt x="1548" y="1897"/>
                    <a:pt x="1258" y="1525"/>
                    <a:pt x="909" y="1198"/>
                  </a:cubicBezTo>
                  <a:cubicBezTo>
                    <a:pt x="825" y="1117"/>
                    <a:pt x="744" y="1025"/>
                    <a:pt x="663" y="930"/>
                  </a:cubicBezTo>
                  <a:cubicBezTo>
                    <a:pt x="420" y="676"/>
                    <a:pt x="244" y="360"/>
                    <a:pt x="57" y="59"/>
                  </a:cubicBezTo>
                  <a:cubicBezTo>
                    <a:pt x="45" y="36"/>
                    <a:pt x="34" y="22"/>
                    <a:pt x="2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68"/>
            <p:cNvSpPr/>
            <p:nvPr/>
          </p:nvSpPr>
          <p:spPr>
            <a:xfrm>
              <a:off x="4171522" y="4245667"/>
              <a:ext cx="153499" cy="60840"/>
            </a:xfrm>
            <a:custGeom>
              <a:avLst/>
              <a:gdLst/>
              <a:ahLst/>
              <a:cxnLst/>
              <a:rect l="l" t="t" r="r" b="b"/>
              <a:pathLst>
                <a:path w="3237" h="1283" extrusionOk="0">
                  <a:moveTo>
                    <a:pt x="60" y="0"/>
                  </a:moveTo>
                  <a:cubicBezTo>
                    <a:pt x="46" y="0"/>
                    <a:pt x="23" y="0"/>
                    <a:pt x="1" y="14"/>
                  </a:cubicBezTo>
                  <a:cubicBezTo>
                    <a:pt x="12" y="25"/>
                    <a:pt x="23" y="37"/>
                    <a:pt x="46" y="48"/>
                  </a:cubicBezTo>
                  <a:cubicBezTo>
                    <a:pt x="71" y="59"/>
                    <a:pt x="104" y="70"/>
                    <a:pt x="141" y="84"/>
                  </a:cubicBezTo>
                  <a:cubicBezTo>
                    <a:pt x="954" y="305"/>
                    <a:pt x="1747" y="618"/>
                    <a:pt x="2515" y="967"/>
                  </a:cubicBezTo>
                  <a:cubicBezTo>
                    <a:pt x="2725" y="1062"/>
                    <a:pt x="2934" y="1154"/>
                    <a:pt x="3133" y="1246"/>
                  </a:cubicBezTo>
                  <a:cubicBezTo>
                    <a:pt x="3166" y="1271"/>
                    <a:pt x="3203" y="1271"/>
                    <a:pt x="3225" y="1282"/>
                  </a:cubicBezTo>
                  <a:cubicBezTo>
                    <a:pt x="3236" y="1271"/>
                    <a:pt x="3236" y="1257"/>
                    <a:pt x="3236" y="1257"/>
                  </a:cubicBezTo>
                  <a:cubicBezTo>
                    <a:pt x="3214" y="1246"/>
                    <a:pt x="3203" y="1224"/>
                    <a:pt x="3177" y="1213"/>
                  </a:cubicBezTo>
                  <a:cubicBezTo>
                    <a:pt x="3096" y="1176"/>
                    <a:pt x="3027" y="1143"/>
                    <a:pt x="2957" y="1106"/>
                  </a:cubicBezTo>
                  <a:cubicBezTo>
                    <a:pt x="2166" y="746"/>
                    <a:pt x="1373" y="386"/>
                    <a:pt x="535" y="140"/>
                  </a:cubicBezTo>
                  <a:cubicBezTo>
                    <a:pt x="384" y="95"/>
                    <a:pt x="222" y="48"/>
                    <a:pt x="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68"/>
            <p:cNvSpPr/>
            <p:nvPr/>
          </p:nvSpPr>
          <p:spPr>
            <a:xfrm>
              <a:off x="4443091" y="4320779"/>
              <a:ext cx="43674" cy="55481"/>
            </a:xfrm>
            <a:custGeom>
              <a:avLst/>
              <a:gdLst/>
              <a:ahLst/>
              <a:cxnLst/>
              <a:rect l="l" t="t" r="r" b="b"/>
              <a:pathLst>
                <a:path w="921" h="1170" extrusionOk="0">
                  <a:moveTo>
                    <a:pt x="920" y="0"/>
                  </a:moveTo>
                  <a:lnTo>
                    <a:pt x="920" y="0"/>
                  </a:lnTo>
                  <a:cubicBezTo>
                    <a:pt x="898" y="11"/>
                    <a:pt x="884" y="23"/>
                    <a:pt x="873" y="37"/>
                  </a:cubicBezTo>
                  <a:cubicBezTo>
                    <a:pt x="850" y="70"/>
                    <a:pt x="828" y="106"/>
                    <a:pt x="792" y="140"/>
                  </a:cubicBezTo>
                  <a:cubicBezTo>
                    <a:pt x="618" y="361"/>
                    <a:pt x="431" y="581"/>
                    <a:pt x="255" y="805"/>
                  </a:cubicBezTo>
                  <a:cubicBezTo>
                    <a:pt x="185" y="886"/>
                    <a:pt x="116" y="967"/>
                    <a:pt x="46" y="1059"/>
                  </a:cubicBezTo>
                  <a:cubicBezTo>
                    <a:pt x="1" y="1106"/>
                    <a:pt x="12" y="1154"/>
                    <a:pt x="82" y="1165"/>
                  </a:cubicBezTo>
                  <a:cubicBezTo>
                    <a:pt x="102" y="1168"/>
                    <a:pt x="123" y="1169"/>
                    <a:pt x="144" y="1169"/>
                  </a:cubicBezTo>
                  <a:cubicBezTo>
                    <a:pt x="216" y="1169"/>
                    <a:pt x="287" y="1152"/>
                    <a:pt x="350" y="1106"/>
                  </a:cubicBezTo>
                  <a:lnTo>
                    <a:pt x="384" y="1070"/>
                  </a:lnTo>
                  <a:cubicBezTo>
                    <a:pt x="384" y="1059"/>
                    <a:pt x="373" y="1059"/>
                    <a:pt x="373" y="1048"/>
                  </a:cubicBezTo>
                  <a:cubicBezTo>
                    <a:pt x="298" y="1077"/>
                    <a:pt x="221" y="1112"/>
                    <a:pt x="139" y="1112"/>
                  </a:cubicBezTo>
                  <a:cubicBezTo>
                    <a:pt x="120" y="1112"/>
                    <a:pt x="101" y="1111"/>
                    <a:pt x="82" y="1106"/>
                  </a:cubicBezTo>
                  <a:cubicBezTo>
                    <a:pt x="350" y="735"/>
                    <a:pt x="674" y="397"/>
                    <a:pt x="92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68"/>
            <p:cNvSpPr/>
            <p:nvPr/>
          </p:nvSpPr>
          <p:spPr>
            <a:xfrm>
              <a:off x="4423792" y="4291474"/>
              <a:ext cx="9958" cy="53585"/>
            </a:xfrm>
            <a:custGeom>
              <a:avLst/>
              <a:gdLst/>
              <a:ahLst/>
              <a:cxnLst/>
              <a:rect l="l" t="t" r="r" b="b"/>
              <a:pathLst>
                <a:path w="210" h="1130" extrusionOk="0">
                  <a:moveTo>
                    <a:pt x="173" y="1"/>
                  </a:moveTo>
                  <a:lnTo>
                    <a:pt x="173" y="37"/>
                  </a:lnTo>
                  <a:cubicBezTo>
                    <a:pt x="162" y="118"/>
                    <a:pt x="151" y="199"/>
                    <a:pt x="140" y="269"/>
                  </a:cubicBezTo>
                  <a:cubicBezTo>
                    <a:pt x="92" y="537"/>
                    <a:pt x="48" y="794"/>
                    <a:pt x="11" y="1060"/>
                  </a:cubicBezTo>
                  <a:cubicBezTo>
                    <a:pt x="0" y="1085"/>
                    <a:pt x="11" y="1107"/>
                    <a:pt x="11" y="1129"/>
                  </a:cubicBezTo>
                  <a:lnTo>
                    <a:pt x="34" y="1129"/>
                  </a:lnTo>
                  <a:cubicBezTo>
                    <a:pt x="129" y="758"/>
                    <a:pt x="187" y="386"/>
                    <a:pt x="21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68"/>
            <p:cNvSpPr/>
            <p:nvPr/>
          </p:nvSpPr>
          <p:spPr>
            <a:xfrm>
              <a:off x="4579421" y="4003877"/>
              <a:ext cx="20438" cy="31582"/>
            </a:xfrm>
            <a:custGeom>
              <a:avLst/>
              <a:gdLst/>
              <a:ahLst/>
              <a:cxnLst/>
              <a:rect l="l" t="t" r="r" b="b"/>
              <a:pathLst>
                <a:path w="431" h="666" extrusionOk="0">
                  <a:moveTo>
                    <a:pt x="12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26"/>
                    <a:pt x="1" y="48"/>
                    <a:pt x="12" y="59"/>
                  </a:cubicBezTo>
                  <a:cubicBezTo>
                    <a:pt x="34" y="96"/>
                    <a:pt x="59" y="118"/>
                    <a:pt x="82" y="154"/>
                  </a:cubicBezTo>
                  <a:cubicBezTo>
                    <a:pt x="174" y="305"/>
                    <a:pt x="269" y="456"/>
                    <a:pt x="372" y="607"/>
                  </a:cubicBezTo>
                  <a:cubicBezTo>
                    <a:pt x="383" y="629"/>
                    <a:pt x="409" y="643"/>
                    <a:pt x="431" y="666"/>
                  </a:cubicBezTo>
                  <a:cubicBezTo>
                    <a:pt x="420" y="629"/>
                    <a:pt x="431" y="607"/>
                    <a:pt x="409" y="585"/>
                  </a:cubicBezTo>
                  <a:cubicBezTo>
                    <a:pt x="291" y="397"/>
                    <a:pt x="163" y="210"/>
                    <a:pt x="34" y="26"/>
                  </a:cubicBezTo>
                  <a:cubicBezTo>
                    <a:pt x="34" y="15"/>
                    <a:pt x="23" y="1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7" name="Google Shape;7267;p68"/>
          <p:cNvGrpSpPr/>
          <p:nvPr/>
        </p:nvGrpSpPr>
        <p:grpSpPr>
          <a:xfrm rot="829707">
            <a:off x="3164667" y="1489719"/>
            <a:ext cx="1189473" cy="1181520"/>
            <a:chOff x="4998985" y="3942801"/>
            <a:chExt cx="385809" cy="383242"/>
          </a:xfrm>
        </p:grpSpPr>
        <p:sp>
          <p:nvSpPr>
            <p:cNvPr id="7268" name="Google Shape;7268;p68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68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68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68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68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68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68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68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68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68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68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68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68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68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68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68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68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68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68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68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68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68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68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68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68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68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68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68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68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68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68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68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68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68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2" name="Google Shape;7302;p68"/>
          <p:cNvGrpSpPr/>
          <p:nvPr/>
        </p:nvGrpSpPr>
        <p:grpSpPr>
          <a:xfrm rot="-1522456">
            <a:off x="1704941" y="945923"/>
            <a:ext cx="1199841" cy="904116"/>
            <a:chOff x="6364522" y="304174"/>
            <a:chExt cx="683279" cy="514898"/>
          </a:xfrm>
        </p:grpSpPr>
        <p:sp>
          <p:nvSpPr>
            <p:cNvPr id="7303" name="Google Shape;7303;p68"/>
            <p:cNvSpPr/>
            <p:nvPr/>
          </p:nvSpPr>
          <p:spPr>
            <a:xfrm>
              <a:off x="6364522" y="304174"/>
              <a:ext cx="683279" cy="514898"/>
            </a:xfrm>
            <a:custGeom>
              <a:avLst/>
              <a:gdLst/>
              <a:ahLst/>
              <a:cxnLst/>
              <a:rect l="l" t="t" r="r" b="b"/>
              <a:pathLst>
                <a:path w="9033" h="6807" extrusionOk="0">
                  <a:moveTo>
                    <a:pt x="4220" y="0"/>
                  </a:moveTo>
                  <a:cubicBezTo>
                    <a:pt x="3922" y="0"/>
                    <a:pt x="3648" y="139"/>
                    <a:pt x="3434" y="392"/>
                  </a:cubicBezTo>
                  <a:cubicBezTo>
                    <a:pt x="3165" y="476"/>
                    <a:pt x="2897" y="602"/>
                    <a:pt x="2584" y="800"/>
                  </a:cubicBezTo>
                  <a:cubicBezTo>
                    <a:pt x="2375" y="940"/>
                    <a:pt x="2213" y="1105"/>
                    <a:pt x="2084" y="1289"/>
                  </a:cubicBezTo>
                  <a:cubicBezTo>
                    <a:pt x="1654" y="1965"/>
                    <a:pt x="1408" y="2605"/>
                    <a:pt x="1338" y="3256"/>
                  </a:cubicBezTo>
                  <a:cubicBezTo>
                    <a:pt x="1327" y="3256"/>
                    <a:pt x="1316" y="3256"/>
                    <a:pt x="1316" y="3270"/>
                  </a:cubicBezTo>
                  <a:cubicBezTo>
                    <a:pt x="1165" y="3340"/>
                    <a:pt x="1012" y="3409"/>
                    <a:pt x="861" y="3502"/>
                  </a:cubicBezTo>
                  <a:cubicBezTo>
                    <a:pt x="662" y="3605"/>
                    <a:pt x="478" y="3770"/>
                    <a:pt x="313" y="3968"/>
                  </a:cubicBezTo>
                  <a:cubicBezTo>
                    <a:pt x="23" y="4340"/>
                    <a:pt x="0" y="4829"/>
                    <a:pt x="257" y="5211"/>
                  </a:cubicBezTo>
                  <a:cubicBezTo>
                    <a:pt x="419" y="5468"/>
                    <a:pt x="651" y="5678"/>
                    <a:pt x="956" y="5865"/>
                  </a:cubicBezTo>
                  <a:cubicBezTo>
                    <a:pt x="1629" y="6273"/>
                    <a:pt x="2364" y="6527"/>
                    <a:pt x="3154" y="6645"/>
                  </a:cubicBezTo>
                  <a:cubicBezTo>
                    <a:pt x="3213" y="6692"/>
                    <a:pt x="3272" y="6737"/>
                    <a:pt x="3341" y="6748"/>
                  </a:cubicBezTo>
                  <a:cubicBezTo>
                    <a:pt x="3445" y="6773"/>
                    <a:pt x="3540" y="6784"/>
                    <a:pt x="3632" y="6807"/>
                  </a:cubicBezTo>
                  <a:lnTo>
                    <a:pt x="3702" y="6807"/>
                  </a:lnTo>
                  <a:cubicBezTo>
                    <a:pt x="3783" y="6807"/>
                    <a:pt x="3875" y="6784"/>
                    <a:pt x="3970" y="6714"/>
                  </a:cubicBezTo>
                  <a:lnTo>
                    <a:pt x="4062" y="6714"/>
                  </a:lnTo>
                  <a:cubicBezTo>
                    <a:pt x="4124" y="6714"/>
                    <a:pt x="4186" y="6719"/>
                    <a:pt x="4249" y="6719"/>
                  </a:cubicBezTo>
                  <a:cubicBezTo>
                    <a:pt x="4280" y="6719"/>
                    <a:pt x="4311" y="6718"/>
                    <a:pt x="4342" y="6714"/>
                  </a:cubicBezTo>
                  <a:lnTo>
                    <a:pt x="4727" y="6714"/>
                  </a:lnTo>
                  <a:cubicBezTo>
                    <a:pt x="5006" y="6703"/>
                    <a:pt x="5297" y="6703"/>
                    <a:pt x="5588" y="6656"/>
                  </a:cubicBezTo>
                  <a:lnTo>
                    <a:pt x="5646" y="6656"/>
                  </a:lnTo>
                  <a:cubicBezTo>
                    <a:pt x="5970" y="6608"/>
                    <a:pt x="6308" y="6564"/>
                    <a:pt x="6646" y="6483"/>
                  </a:cubicBezTo>
                  <a:cubicBezTo>
                    <a:pt x="6834" y="6435"/>
                    <a:pt x="7032" y="6376"/>
                    <a:pt x="7216" y="6329"/>
                  </a:cubicBezTo>
                  <a:cubicBezTo>
                    <a:pt x="7322" y="6295"/>
                    <a:pt x="7426" y="6259"/>
                    <a:pt x="7543" y="6237"/>
                  </a:cubicBezTo>
                  <a:cubicBezTo>
                    <a:pt x="7775" y="6167"/>
                    <a:pt x="7985" y="6063"/>
                    <a:pt x="8135" y="5980"/>
                  </a:cubicBezTo>
                  <a:cubicBezTo>
                    <a:pt x="8345" y="5865"/>
                    <a:pt x="8532" y="5700"/>
                    <a:pt x="8719" y="5505"/>
                  </a:cubicBezTo>
                  <a:cubicBezTo>
                    <a:pt x="8929" y="5259"/>
                    <a:pt x="9032" y="4991"/>
                    <a:pt x="8999" y="4723"/>
                  </a:cubicBezTo>
                  <a:cubicBezTo>
                    <a:pt x="8987" y="4641"/>
                    <a:pt x="8974" y="4560"/>
                    <a:pt x="8962" y="4491"/>
                  </a:cubicBezTo>
                  <a:cubicBezTo>
                    <a:pt x="9010" y="4387"/>
                    <a:pt x="8999" y="4281"/>
                    <a:pt x="8951" y="4164"/>
                  </a:cubicBezTo>
                  <a:cubicBezTo>
                    <a:pt x="8940" y="4130"/>
                    <a:pt x="8929" y="4094"/>
                    <a:pt x="8904" y="4060"/>
                  </a:cubicBezTo>
                  <a:cubicBezTo>
                    <a:pt x="8904" y="4038"/>
                    <a:pt x="8892" y="4013"/>
                    <a:pt x="8881" y="3991"/>
                  </a:cubicBezTo>
                  <a:cubicBezTo>
                    <a:pt x="8811" y="3829"/>
                    <a:pt x="8683" y="3722"/>
                    <a:pt x="8510" y="3711"/>
                  </a:cubicBezTo>
                  <a:cubicBezTo>
                    <a:pt x="8485" y="3689"/>
                    <a:pt x="8462" y="3664"/>
                    <a:pt x="8440" y="3641"/>
                  </a:cubicBezTo>
                  <a:cubicBezTo>
                    <a:pt x="8370" y="3583"/>
                    <a:pt x="8300" y="3513"/>
                    <a:pt x="8230" y="3454"/>
                  </a:cubicBezTo>
                  <a:cubicBezTo>
                    <a:pt x="8021" y="3303"/>
                    <a:pt x="7786" y="3130"/>
                    <a:pt x="7507" y="3024"/>
                  </a:cubicBezTo>
                  <a:lnTo>
                    <a:pt x="7507" y="2965"/>
                  </a:lnTo>
                  <a:cubicBezTo>
                    <a:pt x="7462" y="2722"/>
                    <a:pt x="7403" y="2407"/>
                    <a:pt x="7275" y="2094"/>
                  </a:cubicBezTo>
                  <a:cubicBezTo>
                    <a:pt x="7088" y="1638"/>
                    <a:pt x="6797" y="1256"/>
                    <a:pt x="6415" y="965"/>
                  </a:cubicBezTo>
                  <a:cubicBezTo>
                    <a:pt x="6333" y="906"/>
                    <a:pt x="6264" y="859"/>
                    <a:pt x="6180" y="811"/>
                  </a:cubicBezTo>
                  <a:cubicBezTo>
                    <a:pt x="6157" y="789"/>
                    <a:pt x="6124" y="778"/>
                    <a:pt x="6099" y="756"/>
                  </a:cubicBezTo>
                  <a:cubicBezTo>
                    <a:pt x="5705" y="499"/>
                    <a:pt x="5319" y="359"/>
                    <a:pt x="4923" y="323"/>
                  </a:cubicBezTo>
                  <a:cubicBezTo>
                    <a:pt x="4783" y="149"/>
                    <a:pt x="4573" y="43"/>
                    <a:pt x="4353" y="10"/>
                  </a:cubicBezTo>
                  <a:cubicBezTo>
                    <a:pt x="4308" y="4"/>
                    <a:pt x="4263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68"/>
            <p:cNvSpPr/>
            <p:nvPr/>
          </p:nvSpPr>
          <p:spPr>
            <a:xfrm>
              <a:off x="6500143" y="358558"/>
              <a:ext cx="332903" cy="210286"/>
            </a:xfrm>
            <a:custGeom>
              <a:avLst/>
              <a:gdLst/>
              <a:ahLst/>
              <a:cxnLst/>
              <a:rect l="l" t="t" r="r" b="b"/>
              <a:pathLst>
                <a:path w="4401" h="2780" extrusionOk="0">
                  <a:moveTo>
                    <a:pt x="1537" y="537"/>
                  </a:moveTo>
                  <a:cubicBezTo>
                    <a:pt x="1537" y="595"/>
                    <a:pt x="1409" y="735"/>
                    <a:pt x="1339" y="746"/>
                  </a:cubicBezTo>
                  <a:cubicBezTo>
                    <a:pt x="1350" y="676"/>
                    <a:pt x="1467" y="548"/>
                    <a:pt x="1537" y="537"/>
                  </a:cubicBezTo>
                  <a:close/>
                  <a:moveTo>
                    <a:pt x="2858" y="778"/>
                  </a:moveTo>
                  <a:cubicBezTo>
                    <a:pt x="2903" y="778"/>
                    <a:pt x="3075" y="841"/>
                    <a:pt x="3096" y="875"/>
                  </a:cubicBezTo>
                  <a:cubicBezTo>
                    <a:pt x="3084" y="879"/>
                    <a:pt x="3066" y="882"/>
                    <a:pt x="3045" y="882"/>
                  </a:cubicBezTo>
                  <a:cubicBezTo>
                    <a:pt x="2970" y="882"/>
                    <a:pt x="2859" y="853"/>
                    <a:pt x="2839" y="827"/>
                  </a:cubicBezTo>
                  <a:cubicBezTo>
                    <a:pt x="2828" y="816"/>
                    <a:pt x="2839" y="791"/>
                    <a:pt x="2850" y="780"/>
                  </a:cubicBezTo>
                  <a:cubicBezTo>
                    <a:pt x="2852" y="779"/>
                    <a:pt x="2855" y="778"/>
                    <a:pt x="2858" y="778"/>
                  </a:cubicBezTo>
                  <a:close/>
                  <a:moveTo>
                    <a:pt x="3096" y="989"/>
                  </a:moveTo>
                  <a:lnTo>
                    <a:pt x="3096" y="989"/>
                  </a:lnTo>
                  <a:cubicBezTo>
                    <a:pt x="3166" y="1037"/>
                    <a:pt x="3188" y="1118"/>
                    <a:pt x="3236" y="1176"/>
                  </a:cubicBezTo>
                  <a:cubicBezTo>
                    <a:pt x="3230" y="1178"/>
                    <a:pt x="3224" y="1179"/>
                    <a:pt x="3218" y="1179"/>
                  </a:cubicBezTo>
                  <a:cubicBezTo>
                    <a:pt x="3153" y="1179"/>
                    <a:pt x="3086" y="1076"/>
                    <a:pt x="3096" y="989"/>
                  </a:cubicBezTo>
                  <a:close/>
                  <a:moveTo>
                    <a:pt x="523" y="1257"/>
                  </a:moveTo>
                  <a:cubicBezTo>
                    <a:pt x="593" y="1257"/>
                    <a:pt x="663" y="1327"/>
                    <a:pt x="663" y="1397"/>
                  </a:cubicBezTo>
                  <a:cubicBezTo>
                    <a:pt x="663" y="1467"/>
                    <a:pt x="604" y="1526"/>
                    <a:pt x="546" y="1526"/>
                  </a:cubicBezTo>
                  <a:cubicBezTo>
                    <a:pt x="465" y="1526"/>
                    <a:pt x="395" y="1467"/>
                    <a:pt x="395" y="1397"/>
                  </a:cubicBezTo>
                  <a:cubicBezTo>
                    <a:pt x="395" y="1327"/>
                    <a:pt x="465" y="1257"/>
                    <a:pt x="523" y="1257"/>
                  </a:cubicBezTo>
                  <a:close/>
                  <a:moveTo>
                    <a:pt x="1060" y="1397"/>
                  </a:moveTo>
                  <a:cubicBezTo>
                    <a:pt x="1129" y="1397"/>
                    <a:pt x="1199" y="1478"/>
                    <a:pt x="1199" y="1548"/>
                  </a:cubicBezTo>
                  <a:cubicBezTo>
                    <a:pt x="1199" y="1618"/>
                    <a:pt x="1129" y="1676"/>
                    <a:pt x="1048" y="1676"/>
                  </a:cubicBezTo>
                  <a:cubicBezTo>
                    <a:pt x="979" y="1676"/>
                    <a:pt x="931" y="1629"/>
                    <a:pt x="931" y="1548"/>
                  </a:cubicBezTo>
                  <a:cubicBezTo>
                    <a:pt x="931" y="1467"/>
                    <a:pt x="990" y="1397"/>
                    <a:pt x="1060" y="1397"/>
                  </a:cubicBezTo>
                  <a:close/>
                  <a:moveTo>
                    <a:pt x="1780" y="0"/>
                  </a:moveTo>
                  <a:lnTo>
                    <a:pt x="1780" y="0"/>
                  </a:lnTo>
                  <a:cubicBezTo>
                    <a:pt x="1501" y="81"/>
                    <a:pt x="1258" y="210"/>
                    <a:pt x="1012" y="361"/>
                  </a:cubicBezTo>
                  <a:cubicBezTo>
                    <a:pt x="839" y="478"/>
                    <a:pt x="699" y="618"/>
                    <a:pt x="582" y="791"/>
                  </a:cubicBezTo>
                  <a:cubicBezTo>
                    <a:pt x="372" y="1118"/>
                    <a:pt x="221" y="1467"/>
                    <a:pt x="71" y="1827"/>
                  </a:cubicBezTo>
                  <a:cubicBezTo>
                    <a:pt x="1" y="2014"/>
                    <a:pt x="12" y="2037"/>
                    <a:pt x="185" y="2143"/>
                  </a:cubicBezTo>
                  <a:cubicBezTo>
                    <a:pt x="395" y="2271"/>
                    <a:pt x="629" y="2375"/>
                    <a:pt x="861" y="2445"/>
                  </a:cubicBezTo>
                  <a:cubicBezTo>
                    <a:pt x="1398" y="2596"/>
                    <a:pt x="1942" y="2713"/>
                    <a:pt x="2501" y="2746"/>
                  </a:cubicBezTo>
                  <a:cubicBezTo>
                    <a:pt x="2740" y="2765"/>
                    <a:pt x="2979" y="2779"/>
                    <a:pt x="3218" y="2779"/>
                  </a:cubicBezTo>
                  <a:cubicBezTo>
                    <a:pt x="3457" y="2779"/>
                    <a:pt x="3695" y="2765"/>
                    <a:pt x="3934" y="2724"/>
                  </a:cubicBezTo>
                  <a:cubicBezTo>
                    <a:pt x="4026" y="2713"/>
                    <a:pt x="4107" y="2690"/>
                    <a:pt x="4202" y="2677"/>
                  </a:cubicBezTo>
                  <a:cubicBezTo>
                    <a:pt x="4272" y="2665"/>
                    <a:pt x="4331" y="2654"/>
                    <a:pt x="4401" y="2632"/>
                  </a:cubicBezTo>
                  <a:cubicBezTo>
                    <a:pt x="4353" y="2397"/>
                    <a:pt x="4295" y="2176"/>
                    <a:pt x="4261" y="1956"/>
                  </a:cubicBezTo>
                  <a:cubicBezTo>
                    <a:pt x="4144" y="1375"/>
                    <a:pt x="3842" y="897"/>
                    <a:pt x="3387" y="525"/>
                  </a:cubicBezTo>
                  <a:cubicBezTo>
                    <a:pt x="3225" y="386"/>
                    <a:pt x="3037" y="257"/>
                    <a:pt x="2850" y="129"/>
                  </a:cubicBezTo>
                  <a:cubicBezTo>
                    <a:pt x="2845" y="123"/>
                    <a:pt x="2834" y="120"/>
                    <a:pt x="2821" y="120"/>
                  </a:cubicBezTo>
                  <a:cubicBezTo>
                    <a:pt x="2808" y="120"/>
                    <a:pt x="2793" y="123"/>
                    <a:pt x="2780" y="129"/>
                  </a:cubicBezTo>
                  <a:cubicBezTo>
                    <a:pt x="2758" y="129"/>
                    <a:pt x="2736" y="140"/>
                    <a:pt x="2711" y="140"/>
                  </a:cubicBezTo>
                  <a:cubicBezTo>
                    <a:pt x="2692" y="145"/>
                    <a:pt x="2676" y="148"/>
                    <a:pt x="2664" y="148"/>
                  </a:cubicBezTo>
                  <a:cubicBezTo>
                    <a:pt x="2621" y="148"/>
                    <a:pt x="2602" y="118"/>
                    <a:pt x="2549" y="48"/>
                  </a:cubicBezTo>
                  <a:lnTo>
                    <a:pt x="2537" y="48"/>
                  </a:lnTo>
                  <a:cubicBezTo>
                    <a:pt x="2537" y="59"/>
                    <a:pt x="2526" y="70"/>
                    <a:pt x="2526" y="81"/>
                  </a:cubicBezTo>
                  <a:cubicBezTo>
                    <a:pt x="2537" y="151"/>
                    <a:pt x="2501" y="187"/>
                    <a:pt x="2420" y="187"/>
                  </a:cubicBezTo>
                  <a:cubicBezTo>
                    <a:pt x="2352" y="197"/>
                    <a:pt x="2282" y="203"/>
                    <a:pt x="2211" y="203"/>
                  </a:cubicBezTo>
                  <a:cubicBezTo>
                    <a:pt x="2123" y="203"/>
                    <a:pt x="2033" y="195"/>
                    <a:pt x="1942" y="176"/>
                  </a:cubicBezTo>
                  <a:cubicBezTo>
                    <a:pt x="1861" y="151"/>
                    <a:pt x="1769" y="118"/>
                    <a:pt x="178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68"/>
            <p:cNvSpPr/>
            <p:nvPr/>
          </p:nvSpPr>
          <p:spPr>
            <a:xfrm>
              <a:off x="6395383" y="554010"/>
              <a:ext cx="597046" cy="225869"/>
            </a:xfrm>
            <a:custGeom>
              <a:avLst/>
              <a:gdLst/>
              <a:ahLst/>
              <a:cxnLst/>
              <a:rect l="l" t="t" r="r" b="b"/>
              <a:pathLst>
                <a:path w="7893" h="2986" extrusionOk="0">
                  <a:moveTo>
                    <a:pt x="7215" y="360"/>
                  </a:moveTo>
                  <a:cubicBezTo>
                    <a:pt x="7278" y="360"/>
                    <a:pt x="7393" y="447"/>
                    <a:pt x="7415" y="537"/>
                  </a:cubicBezTo>
                  <a:cubicBezTo>
                    <a:pt x="7322" y="500"/>
                    <a:pt x="7252" y="442"/>
                    <a:pt x="7205" y="361"/>
                  </a:cubicBezTo>
                  <a:cubicBezTo>
                    <a:pt x="7208" y="360"/>
                    <a:pt x="7212" y="360"/>
                    <a:pt x="7215" y="360"/>
                  </a:cubicBezTo>
                  <a:close/>
                  <a:moveTo>
                    <a:pt x="986" y="453"/>
                  </a:moveTo>
                  <a:cubicBezTo>
                    <a:pt x="995" y="453"/>
                    <a:pt x="1004" y="454"/>
                    <a:pt x="1011" y="456"/>
                  </a:cubicBezTo>
                  <a:cubicBezTo>
                    <a:pt x="978" y="467"/>
                    <a:pt x="967" y="489"/>
                    <a:pt x="942" y="500"/>
                  </a:cubicBezTo>
                  <a:cubicBezTo>
                    <a:pt x="743" y="581"/>
                    <a:pt x="570" y="688"/>
                    <a:pt x="442" y="861"/>
                  </a:cubicBezTo>
                  <a:cubicBezTo>
                    <a:pt x="430" y="886"/>
                    <a:pt x="394" y="897"/>
                    <a:pt x="372" y="931"/>
                  </a:cubicBezTo>
                  <a:cubicBezTo>
                    <a:pt x="372" y="777"/>
                    <a:pt x="804" y="453"/>
                    <a:pt x="986" y="453"/>
                  </a:cubicBezTo>
                  <a:close/>
                  <a:moveTo>
                    <a:pt x="313" y="1037"/>
                  </a:moveTo>
                  <a:lnTo>
                    <a:pt x="324" y="1048"/>
                  </a:lnTo>
                  <a:cubicBezTo>
                    <a:pt x="313" y="1140"/>
                    <a:pt x="291" y="1235"/>
                    <a:pt x="268" y="1327"/>
                  </a:cubicBezTo>
                  <a:cubicBezTo>
                    <a:pt x="210" y="1305"/>
                    <a:pt x="221" y="1257"/>
                    <a:pt x="221" y="1224"/>
                  </a:cubicBezTo>
                  <a:cubicBezTo>
                    <a:pt x="232" y="1154"/>
                    <a:pt x="243" y="1084"/>
                    <a:pt x="313" y="1037"/>
                  </a:cubicBezTo>
                  <a:close/>
                  <a:moveTo>
                    <a:pt x="1442" y="1154"/>
                  </a:moveTo>
                  <a:cubicBezTo>
                    <a:pt x="1500" y="1199"/>
                    <a:pt x="1500" y="1316"/>
                    <a:pt x="1456" y="1364"/>
                  </a:cubicBezTo>
                  <a:lnTo>
                    <a:pt x="1430" y="1364"/>
                  </a:lnTo>
                  <a:cubicBezTo>
                    <a:pt x="1430" y="1294"/>
                    <a:pt x="1442" y="1224"/>
                    <a:pt x="1442" y="1154"/>
                  </a:cubicBezTo>
                  <a:close/>
                  <a:moveTo>
                    <a:pt x="2688" y="1956"/>
                  </a:moveTo>
                  <a:cubicBezTo>
                    <a:pt x="2735" y="1956"/>
                    <a:pt x="2875" y="2084"/>
                    <a:pt x="2897" y="2143"/>
                  </a:cubicBezTo>
                  <a:cubicBezTo>
                    <a:pt x="2894" y="2144"/>
                    <a:pt x="2891" y="2144"/>
                    <a:pt x="2888" y="2144"/>
                  </a:cubicBezTo>
                  <a:cubicBezTo>
                    <a:pt x="2826" y="2144"/>
                    <a:pt x="2712" y="2044"/>
                    <a:pt x="2688" y="1956"/>
                  </a:cubicBezTo>
                  <a:close/>
                  <a:moveTo>
                    <a:pt x="3118" y="2015"/>
                  </a:moveTo>
                  <a:cubicBezTo>
                    <a:pt x="3143" y="2037"/>
                    <a:pt x="3154" y="2062"/>
                    <a:pt x="3165" y="2084"/>
                  </a:cubicBezTo>
                  <a:cubicBezTo>
                    <a:pt x="3143" y="2118"/>
                    <a:pt x="3132" y="2132"/>
                    <a:pt x="3118" y="2154"/>
                  </a:cubicBezTo>
                  <a:cubicBezTo>
                    <a:pt x="3107" y="2132"/>
                    <a:pt x="3096" y="2107"/>
                    <a:pt x="3096" y="2084"/>
                  </a:cubicBezTo>
                  <a:cubicBezTo>
                    <a:pt x="3096" y="2062"/>
                    <a:pt x="3107" y="2037"/>
                    <a:pt x="3118" y="2015"/>
                  </a:cubicBezTo>
                  <a:close/>
                  <a:moveTo>
                    <a:pt x="6819" y="0"/>
                  </a:moveTo>
                  <a:lnTo>
                    <a:pt x="6819" y="0"/>
                  </a:lnTo>
                  <a:cubicBezTo>
                    <a:pt x="6833" y="118"/>
                    <a:pt x="6833" y="210"/>
                    <a:pt x="6845" y="316"/>
                  </a:cubicBezTo>
                  <a:cubicBezTo>
                    <a:pt x="6856" y="456"/>
                    <a:pt x="6833" y="595"/>
                    <a:pt x="6705" y="676"/>
                  </a:cubicBezTo>
                  <a:cubicBezTo>
                    <a:pt x="6576" y="780"/>
                    <a:pt x="6437" y="897"/>
                    <a:pt x="6286" y="978"/>
                  </a:cubicBezTo>
                  <a:cubicBezTo>
                    <a:pt x="6029" y="1095"/>
                    <a:pt x="5772" y="1188"/>
                    <a:pt x="5506" y="1294"/>
                  </a:cubicBezTo>
                  <a:cubicBezTo>
                    <a:pt x="5261" y="1375"/>
                    <a:pt x="5018" y="1408"/>
                    <a:pt x="4761" y="1408"/>
                  </a:cubicBezTo>
                  <a:cubicBezTo>
                    <a:pt x="4695" y="1410"/>
                    <a:pt x="4630" y="1410"/>
                    <a:pt x="4564" y="1410"/>
                  </a:cubicBezTo>
                  <a:cubicBezTo>
                    <a:pt x="4105" y="1410"/>
                    <a:pt x="3648" y="1376"/>
                    <a:pt x="3188" y="1305"/>
                  </a:cubicBezTo>
                  <a:cubicBezTo>
                    <a:pt x="2852" y="1235"/>
                    <a:pt x="2514" y="1176"/>
                    <a:pt x="2188" y="1070"/>
                  </a:cubicBezTo>
                  <a:cubicBezTo>
                    <a:pt x="2118" y="1048"/>
                    <a:pt x="2048" y="1026"/>
                    <a:pt x="1978" y="1000"/>
                  </a:cubicBezTo>
                  <a:cubicBezTo>
                    <a:pt x="1618" y="850"/>
                    <a:pt x="1349" y="595"/>
                    <a:pt x="1210" y="221"/>
                  </a:cubicBezTo>
                  <a:cubicBezTo>
                    <a:pt x="1187" y="221"/>
                    <a:pt x="1162" y="232"/>
                    <a:pt x="1140" y="246"/>
                  </a:cubicBezTo>
                  <a:cubicBezTo>
                    <a:pt x="989" y="316"/>
                    <a:pt x="838" y="386"/>
                    <a:pt x="699" y="467"/>
                  </a:cubicBezTo>
                  <a:cubicBezTo>
                    <a:pt x="464" y="595"/>
                    <a:pt x="268" y="769"/>
                    <a:pt x="129" y="1000"/>
                  </a:cubicBezTo>
                  <a:cubicBezTo>
                    <a:pt x="11" y="1210"/>
                    <a:pt x="0" y="1445"/>
                    <a:pt x="129" y="1665"/>
                  </a:cubicBezTo>
                  <a:cubicBezTo>
                    <a:pt x="232" y="1827"/>
                    <a:pt x="349" y="1967"/>
                    <a:pt x="500" y="2084"/>
                  </a:cubicBezTo>
                  <a:cubicBezTo>
                    <a:pt x="511" y="2096"/>
                    <a:pt x="523" y="2096"/>
                    <a:pt x="534" y="2107"/>
                  </a:cubicBezTo>
                  <a:cubicBezTo>
                    <a:pt x="570" y="2143"/>
                    <a:pt x="629" y="2177"/>
                    <a:pt x="673" y="2202"/>
                  </a:cubicBezTo>
                  <a:cubicBezTo>
                    <a:pt x="861" y="2316"/>
                    <a:pt x="1048" y="2422"/>
                    <a:pt x="1232" y="2503"/>
                  </a:cubicBezTo>
                  <a:cubicBezTo>
                    <a:pt x="1397" y="2584"/>
                    <a:pt x="1559" y="2654"/>
                    <a:pt x="1721" y="2713"/>
                  </a:cubicBezTo>
                  <a:cubicBezTo>
                    <a:pt x="2107" y="2841"/>
                    <a:pt x="2503" y="2934"/>
                    <a:pt x="2908" y="2981"/>
                  </a:cubicBezTo>
                  <a:cubicBezTo>
                    <a:pt x="2918" y="2984"/>
                    <a:pt x="2928" y="2985"/>
                    <a:pt x="2939" y="2985"/>
                  </a:cubicBezTo>
                  <a:cubicBezTo>
                    <a:pt x="2969" y="2985"/>
                    <a:pt x="3001" y="2975"/>
                    <a:pt x="3026" y="2956"/>
                  </a:cubicBezTo>
                  <a:lnTo>
                    <a:pt x="3118" y="2864"/>
                  </a:lnTo>
                  <a:cubicBezTo>
                    <a:pt x="3573" y="2481"/>
                    <a:pt x="4051" y="2132"/>
                    <a:pt x="4585" y="1875"/>
                  </a:cubicBezTo>
                  <a:cubicBezTo>
                    <a:pt x="4598" y="1864"/>
                    <a:pt x="4621" y="1853"/>
                    <a:pt x="4643" y="1839"/>
                  </a:cubicBezTo>
                  <a:cubicBezTo>
                    <a:pt x="4610" y="1794"/>
                    <a:pt x="4540" y="1746"/>
                    <a:pt x="4621" y="1699"/>
                  </a:cubicBezTo>
                  <a:cubicBezTo>
                    <a:pt x="4691" y="1654"/>
                    <a:pt x="4761" y="1618"/>
                    <a:pt x="4830" y="1584"/>
                  </a:cubicBezTo>
                  <a:cubicBezTo>
                    <a:pt x="4878" y="1559"/>
                    <a:pt x="4923" y="1537"/>
                    <a:pt x="4981" y="1514"/>
                  </a:cubicBezTo>
                  <a:cubicBezTo>
                    <a:pt x="4988" y="1511"/>
                    <a:pt x="4996" y="1510"/>
                    <a:pt x="5004" y="1510"/>
                  </a:cubicBezTo>
                  <a:cubicBezTo>
                    <a:pt x="5024" y="1510"/>
                    <a:pt x="5046" y="1518"/>
                    <a:pt x="5062" y="1526"/>
                  </a:cubicBezTo>
                  <a:cubicBezTo>
                    <a:pt x="5080" y="1537"/>
                    <a:pt x="5095" y="1542"/>
                    <a:pt x="5110" y="1542"/>
                  </a:cubicBezTo>
                  <a:cubicBezTo>
                    <a:pt x="5124" y="1542"/>
                    <a:pt x="5139" y="1537"/>
                    <a:pt x="5157" y="1526"/>
                  </a:cubicBezTo>
                  <a:cubicBezTo>
                    <a:pt x="5448" y="1397"/>
                    <a:pt x="5749" y="1246"/>
                    <a:pt x="6051" y="1129"/>
                  </a:cubicBezTo>
                  <a:cubicBezTo>
                    <a:pt x="6624" y="908"/>
                    <a:pt x="7216" y="757"/>
                    <a:pt x="7834" y="721"/>
                  </a:cubicBezTo>
                  <a:cubicBezTo>
                    <a:pt x="7845" y="721"/>
                    <a:pt x="7867" y="710"/>
                    <a:pt x="7892" y="710"/>
                  </a:cubicBezTo>
                  <a:cubicBezTo>
                    <a:pt x="7565" y="408"/>
                    <a:pt x="7252" y="140"/>
                    <a:pt x="681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68"/>
            <p:cNvSpPr/>
            <p:nvPr/>
          </p:nvSpPr>
          <p:spPr>
            <a:xfrm>
              <a:off x="6659514" y="636835"/>
              <a:ext cx="362706" cy="147200"/>
            </a:xfrm>
            <a:custGeom>
              <a:avLst/>
              <a:gdLst/>
              <a:ahLst/>
              <a:cxnLst/>
              <a:rect l="l" t="t" r="r" b="b"/>
              <a:pathLst>
                <a:path w="4795" h="1946" extrusionOk="0">
                  <a:moveTo>
                    <a:pt x="3900" y="325"/>
                  </a:moveTo>
                  <a:cubicBezTo>
                    <a:pt x="3900" y="350"/>
                    <a:pt x="3911" y="361"/>
                    <a:pt x="3923" y="372"/>
                  </a:cubicBezTo>
                  <a:cubicBezTo>
                    <a:pt x="3911" y="419"/>
                    <a:pt x="3900" y="453"/>
                    <a:pt x="3886" y="489"/>
                  </a:cubicBezTo>
                  <a:cubicBezTo>
                    <a:pt x="3886" y="501"/>
                    <a:pt x="3864" y="501"/>
                    <a:pt x="3853" y="512"/>
                  </a:cubicBezTo>
                  <a:cubicBezTo>
                    <a:pt x="3853" y="501"/>
                    <a:pt x="3841" y="478"/>
                    <a:pt x="3841" y="464"/>
                  </a:cubicBezTo>
                  <a:cubicBezTo>
                    <a:pt x="3841" y="431"/>
                    <a:pt x="3853" y="394"/>
                    <a:pt x="3864" y="361"/>
                  </a:cubicBezTo>
                  <a:cubicBezTo>
                    <a:pt x="3864" y="350"/>
                    <a:pt x="3886" y="338"/>
                    <a:pt x="3900" y="325"/>
                  </a:cubicBezTo>
                  <a:close/>
                  <a:moveTo>
                    <a:pt x="3734" y="474"/>
                  </a:moveTo>
                  <a:cubicBezTo>
                    <a:pt x="3749" y="474"/>
                    <a:pt x="3772" y="492"/>
                    <a:pt x="3772" y="501"/>
                  </a:cubicBezTo>
                  <a:cubicBezTo>
                    <a:pt x="3747" y="548"/>
                    <a:pt x="3735" y="604"/>
                    <a:pt x="3702" y="640"/>
                  </a:cubicBezTo>
                  <a:lnTo>
                    <a:pt x="3702" y="651"/>
                  </a:lnTo>
                  <a:cubicBezTo>
                    <a:pt x="3691" y="651"/>
                    <a:pt x="3691" y="651"/>
                    <a:pt x="3677" y="663"/>
                  </a:cubicBezTo>
                  <a:cubicBezTo>
                    <a:pt x="3665" y="618"/>
                    <a:pt x="3677" y="523"/>
                    <a:pt x="3713" y="489"/>
                  </a:cubicBezTo>
                  <a:cubicBezTo>
                    <a:pt x="3713" y="478"/>
                    <a:pt x="3724" y="478"/>
                    <a:pt x="3724" y="478"/>
                  </a:cubicBezTo>
                  <a:cubicBezTo>
                    <a:pt x="3726" y="475"/>
                    <a:pt x="3730" y="474"/>
                    <a:pt x="3734" y="474"/>
                  </a:cubicBezTo>
                  <a:close/>
                  <a:moveTo>
                    <a:pt x="4632" y="361"/>
                  </a:moveTo>
                  <a:lnTo>
                    <a:pt x="4632" y="361"/>
                  </a:lnTo>
                  <a:cubicBezTo>
                    <a:pt x="4680" y="512"/>
                    <a:pt x="4599" y="640"/>
                    <a:pt x="4529" y="758"/>
                  </a:cubicBezTo>
                  <a:cubicBezTo>
                    <a:pt x="4459" y="850"/>
                    <a:pt x="4400" y="953"/>
                    <a:pt x="4272" y="989"/>
                  </a:cubicBezTo>
                  <a:cubicBezTo>
                    <a:pt x="4272" y="978"/>
                    <a:pt x="4261" y="978"/>
                    <a:pt x="4261" y="967"/>
                  </a:cubicBezTo>
                  <a:cubicBezTo>
                    <a:pt x="4272" y="942"/>
                    <a:pt x="4283" y="920"/>
                    <a:pt x="4305" y="908"/>
                  </a:cubicBezTo>
                  <a:cubicBezTo>
                    <a:pt x="4423" y="813"/>
                    <a:pt x="4504" y="688"/>
                    <a:pt x="4562" y="559"/>
                  </a:cubicBezTo>
                  <a:cubicBezTo>
                    <a:pt x="4585" y="512"/>
                    <a:pt x="4585" y="464"/>
                    <a:pt x="4599" y="431"/>
                  </a:cubicBezTo>
                  <a:cubicBezTo>
                    <a:pt x="4610" y="408"/>
                    <a:pt x="4621" y="383"/>
                    <a:pt x="4632" y="361"/>
                  </a:cubicBezTo>
                  <a:close/>
                  <a:moveTo>
                    <a:pt x="4110" y="1082"/>
                  </a:moveTo>
                  <a:cubicBezTo>
                    <a:pt x="4110" y="1093"/>
                    <a:pt x="4121" y="1107"/>
                    <a:pt x="4121" y="1107"/>
                  </a:cubicBezTo>
                  <a:cubicBezTo>
                    <a:pt x="4110" y="1118"/>
                    <a:pt x="4096" y="1140"/>
                    <a:pt x="4073" y="1151"/>
                  </a:cubicBezTo>
                  <a:cubicBezTo>
                    <a:pt x="3665" y="1397"/>
                    <a:pt x="3224" y="1548"/>
                    <a:pt x="2746" y="1629"/>
                  </a:cubicBezTo>
                  <a:cubicBezTo>
                    <a:pt x="2420" y="1688"/>
                    <a:pt x="2084" y="1746"/>
                    <a:pt x="1757" y="1805"/>
                  </a:cubicBezTo>
                  <a:cubicBezTo>
                    <a:pt x="1710" y="1805"/>
                    <a:pt x="1676" y="1805"/>
                    <a:pt x="1629" y="1816"/>
                  </a:cubicBezTo>
                  <a:cubicBezTo>
                    <a:pt x="1629" y="1805"/>
                    <a:pt x="1629" y="1791"/>
                    <a:pt x="1618" y="1780"/>
                  </a:cubicBezTo>
                  <a:cubicBezTo>
                    <a:pt x="1651" y="1769"/>
                    <a:pt x="1676" y="1758"/>
                    <a:pt x="1699" y="1746"/>
                  </a:cubicBezTo>
                  <a:cubicBezTo>
                    <a:pt x="1897" y="1710"/>
                    <a:pt x="2107" y="1677"/>
                    <a:pt x="2305" y="1640"/>
                  </a:cubicBezTo>
                  <a:cubicBezTo>
                    <a:pt x="2746" y="1582"/>
                    <a:pt x="3177" y="1501"/>
                    <a:pt x="3596" y="1327"/>
                  </a:cubicBezTo>
                  <a:cubicBezTo>
                    <a:pt x="3735" y="1258"/>
                    <a:pt x="3886" y="1188"/>
                    <a:pt x="4040" y="1118"/>
                  </a:cubicBezTo>
                  <a:cubicBezTo>
                    <a:pt x="4062" y="1107"/>
                    <a:pt x="4085" y="1093"/>
                    <a:pt x="4110" y="1082"/>
                  </a:cubicBezTo>
                  <a:close/>
                  <a:moveTo>
                    <a:pt x="4643" y="0"/>
                  </a:moveTo>
                  <a:lnTo>
                    <a:pt x="4643" y="0"/>
                  </a:lnTo>
                  <a:cubicBezTo>
                    <a:pt x="4504" y="12"/>
                    <a:pt x="4353" y="12"/>
                    <a:pt x="4213" y="34"/>
                  </a:cubicBezTo>
                  <a:cubicBezTo>
                    <a:pt x="4004" y="70"/>
                    <a:pt x="3794" y="115"/>
                    <a:pt x="3596" y="174"/>
                  </a:cubicBezTo>
                  <a:cubicBezTo>
                    <a:pt x="3397" y="221"/>
                    <a:pt x="3202" y="291"/>
                    <a:pt x="3003" y="350"/>
                  </a:cubicBezTo>
                  <a:cubicBezTo>
                    <a:pt x="2643" y="478"/>
                    <a:pt x="2294" y="604"/>
                    <a:pt x="1956" y="780"/>
                  </a:cubicBezTo>
                  <a:cubicBezTo>
                    <a:pt x="1908" y="802"/>
                    <a:pt x="1886" y="813"/>
                    <a:pt x="1908" y="861"/>
                  </a:cubicBezTo>
                  <a:cubicBezTo>
                    <a:pt x="1931" y="920"/>
                    <a:pt x="1908" y="953"/>
                    <a:pt x="1861" y="978"/>
                  </a:cubicBezTo>
                  <a:cubicBezTo>
                    <a:pt x="1780" y="1037"/>
                    <a:pt x="1688" y="1093"/>
                    <a:pt x="1595" y="1151"/>
                  </a:cubicBezTo>
                  <a:cubicBezTo>
                    <a:pt x="1574" y="1167"/>
                    <a:pt x="1551" y="1176"/>
                    <a:pt x="1528" y="1176"/>
                  </a:cubicBezTo>
                  <a:cubicBezTo>
                    <a:pt x="1498" y="1176"/>
                    <a:pt x="1468" y="1162"/>
                    <a:pt x="1442" y="1129"/>
                  </a:cubicBezTo>
                  <a:cubicBezTo>
                    <a:pt x="1442" y="1118"/>
                    <a:pt x="1431" y="1107"/>
                    <a:pt x="1419" y="1093"/>
                  </a:cubicBezTo>
                  <a:cubicBezTo>
                    <a:pt x="978" y="1291"/>
                    <a:pt x="548" y="1501"/>
                    <a:pt x="162" y="1791"/>
                  </a:cubicBezTo>
                  <a:cubicBezTo>
                    <a:pt x="104" y="1839"/>
                    <a:pt x="59" y="1886"/>
                    <a:pt x="0" y="1931"/>
                  </a:cubicBezTo>
                  <a:cubicBezTo>
                    <a:pt x="45" y="1931"/>
                    <a:pt x="70" y="1945"/>
                    <a:pt x="92" y="1945"/>
                  </a:cubicBezTo>
                  <a:cubicBezTo>
                    <a:pt x="249" y="1945"/>
                    <a:pt x="406" y="1946"/>
                    <a:pt x="564" y="1946"/>
                  </a:cubicBezTo>
                  <a:cubicBezTo>
                    <a:pt x="900" y="1946"/>
                    <a:pt x="1238" y="1941"/>
                    <a:pt x="1570" y="1909"/>
                  </a:cubicBezTo>
                  <a:cubicBezTo>
                    <a:pt x="1931" y="1875"/>
                    <a:pt x="2280" y="1816"/>
                    <a:pt x="2618" y="1735"/>
                  </a:cubicBezTo>
                  <a:cubicBezTo>
                    <a:pt x="2934" y="1665"/>
                    <a:pt x="3235" y="1570"/>
                    <a:pt x="3537" y="1489"/>
                  </a:cubicBezTo>
                  <a:cubicBezTo>
                    <a:pt x="3934" y="1372"/>
                    <a:pt x="4283" y="1163"/>
                    <a:pt x="4551" y="850"/>
                  </a:cubicBezTo>
                  <a:cubicBezTo>
                    <a:pt x="4761" y="593"/>
                    <a:pt x="4794" y="350"/>
                    <a:pt x="464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68"/>
            <p:cNvSpPr/>
            <p:nvPr/>
          </p:nvSpPr>
          <p:spPr>
            <a:xfrm>
              <a:off x="6491293" y="529276"/>
              <a:ext cx="345989" cy="126852"/>
            </a:xfrm>
            <a:custGeom>
              <a:avLst/>
              <a:gdLst/>
              <a:ahLst/>
              <a:cxnLst/>
              <a:rect l="l" t="t" r="r" b="b"/>
              <a:pathLst>
                <a:path w="4574" h="1677" extrusionOk="0">
                  <a:moveTo>
                    <a:pt x="369" y="556"/>
                  </a:moveTo>
                  <a:cubicBezTo>
                    <a:pt x="374" y="556"/>
                    <a:pt x="379" y="557"/>
                    <a:pt x="383" y="559"/>
                  </a:cubicBezTo>
                  <a:cubicBezTo>
                    <a:pt x="419" y="573"/>
                    <a:pt x="431" y="618"/>
                    <a:pt x="442" y="643"/>
                  </a:cubicBezTo>
                  <a:cubicBezTo>
                    <a:pt x="431" y="699"/>
                    <a:pt x="431" y="746"/>
                    <a:pt x="408" y="794"/>
                  </a:cubicBezTo>
                  <a:cubicBezTo>
                    <a:pt x="397" y="805"/>
                    <a:pt x="372" y="827"/>
                    <a:pt x="350" y="827"/>
                  </a:cubicBezTo>
                  <a:cubicBezTo>
                    <a:pt x="327" y="827"/>
                    <a:pt x="291" y="805"/>
                    <a:pt x="291" y="783"/>
                  </a:cubicBezTo>
                  <a:cubicBezTo>
                    <a:pt x="280" y="724"/>
                    <a:pt x="291" y="654"/>
                    <a:pt x="302" y="584"/>
                  </a:cubicBezTo>
                  <a:cubicBezTo>
                    <a:pt x="302" y="575"/>
                    <a:pt x="342" y="556"/>
                    <a:pt x="369" y="556"/>
                  </a:cubicBezTo>
                  <a:close/>
                  <a:moveTo>
                    <a:pt x="872" y="769"/>
                  </a:moveTo>
                  <a:cubicBezTo>
                    <a:pt x="931" y="769"/>
                    <a:pt x="978" y="827"/>
                    <a:pt x="978" y="908"/>
                  </a:cubicBezTo>
                  <a:cubicBezTo>
                    <a:pt x="978" y="922"/>
                    <a:pt x="989" y="922"/>
                    <a:pt x="989" y="922"/>
                  </a:cubicBezTo>
                  <a:cubicBezTo>
                    <a:pt x="956" y="978"/>
                    <a:pt x="931" y="1048"/>
                    <a:pt x="897" y="1096"/>
                  </a:cubicBezTo>
                  <a:cubicBezTo>
                    <a:pt x="880" y="1113"/>
                    <a:pt x="858" y="1121"/>
                    <a:pt x="837" y="1121"/>
                  </a:cubicBezTo>
                  <a:cubicBezTo>
                    <a:pt x="800" y="1121"/>
                    <a:pt x="765" y="1098"/>
                    <a:pt x="758" y="1062"/>
                  </a:cubicBezTo>
                  <a:cubicBezTo>
                    <a:pt x="746" y="1003"/>
                    <a:pt x="746" y="945"/>
                    <a:pt x="746" y="886"/>
                  </a:cubicBezTo>
                  <a:cubicBezTo>
                    <a:pt x="758" y="805"/>
                    <a:pt x="802" y="769"/>
                    <a:pt x="872" y="769"/>
                  </a:cubicBezTo>
                  <a:close/>
                  <a:moveTo>
                    <a:pt x="1548" y="978"/>
                  </a:moveTo>
                  <a:cubicBezTo>
                    <a:pt x="1640" y="978"/>
                    <a:pt x="1677" y="1015"/>
                    <a:pt x="1677" y="1096"/>
                  </a:cubicBezTo>
                  <a:cubicBezTo>
                    <a:pt x="1677" y="1177"/>
                    <a:pt x="1665" y="1246"/>
                    <a:pt x="1607" y="1305"/>
                  </a:cubicBezTo>
                  <a:cubicBezTo>
                    <a:pt x="1580" y="1337"/>
                    <a:pt x="1547" y="1351"/>
                    <a:pt x="1516" y="1351"/>
                  </a:cubicBezTo>
                  <a:cubicBezTo>
                    <a:pt x="1467" y="1351"/>
                    <a:pt x="1422" y="1316"/>
                    <a:pt x="1408" y="1258"/>
                  </a:cubicBezTo>
                  <a:cubicBezTo>
                    <a:pt x="1397" y="1202"/>
                    <a:pt x="1397" y="1132"/>
                    <a:pt x="1408" y="1084"/>
                  </a:cubicBezTo>
                  <a:cubicBezTo>
                    <a:pt x="1420" y="1003"/>
                    <a:pt x="1478" y="978"/>
                    <a:pt x="1548" y="978"/>
                  </a:cubicBezTo>
                  <a:close/>
                  <a:moveTo>
                    <a:pt x="81" y="0"/>
                  </a:moveTo>
                  <a:cubicBezTo>
                    <a:pt x="59" y="140"/>
                    <a:pt x="48" y="269"/>
                    <a:pt x="23" y="397"/>
                  </a:cubicBezTo>
                  <a:cubicBezTo>
                    <a:pt x="0" y="537"/>
                    <a:pt x="23" y="643"/>
                    <a:pt x="104" y="746"/>
                  </a:cubicBezTo>
                  <a:cubicBezTo>
                    <a:pt x="243" y="934"/>
                    <a:pt x="397" y="1107"/>
                    <a:pt x="618" y="1202"/>
                  </a:cubicBezTo>
                  <a:cubicBezTo>
                    <a:pt x="780" y="1272"/>
                    <a:pt x="942" y="1353"/>
                    <a:pt x="1118" y="1386"/>
                  </a:cubicBezTo>
                  <a:cubicBezTo>
                    <a:pt x="1548" y="1503"/>
                    <a:pt x="1990" y="1584"/>
                    <a:pt x="2434" y="1632"/>
                  </a:cubicBezTo>
                  <a:cubicBezTo>
                    <a:pt x="2772" y="1665"/>
                    <a:pt x="3107" y="1677"/>
                    <a:pt x="3445" y="1677"/>
                  </a:cubicBezTo>
                  <a:cubicBezTo>
                    <a:pt x="3750" y="1665"/>
                    <a:pt x="4051" y="1621"/>
                    <a:pt x="4342" y="1515"/>
                  </a:cubicBezTo>
                  <a:cubicBezTo>
                    <a:pt x="4481" y="1467"/>
                    <a:pt x="4551" y="1411"/>
                    <a:pt x="4563" y="1258"/>
                  </a:cubicBezTo>
                  <a:cubicBezTo>
                    <a:pt x="4574" y="1048"/>
                    <a:pt x="4574" y="839"/>
                    <a:pt x="4540" y="629"/>
                  </a:cubicBezTo>
                  <a:cubicBezTo>
                    <a:pt x="4518" y="629"/>
                    <a:pt x="4493" y="643"/>
                    <a:pt x="4481" y="643"/>
                  </a:cubicBezTo>
                  <a:cubicBezTo>
                    <a:pt x="4434" y="654"/>
                    <a:pt x="4400" y="654"/>
                    <a:pt x="4353" y="665"/>
                  </a:cubicBezTo>
                  <a:cubicBezTo>
                    <a:pt x="4261" y="688"/>
                    <a:pt x="4169" y="699"/>
                    <a:pt x="4074" y="713"/>
                  </a:cubicBezTo>
                  <a:cubicBezTo>
                    <a:pt x="3880" y="734"/>
                    <a:pt x="3686" y="742"/>
                    <a:pt x="3493" y="742"/>
                  </a:cubicBezTo>
                  <a:cubicBezTo>
                    <a:pt x="3164" y="742"/>
                    <a:pt x="2837" y="718"/>
                    <a:pt x="2515" y="688"/>
                  </a:cubicBezTo>
                  <a:cubicBezTo>
                    <a:pt x="2258" y="677"/>
                    <a:pt x="2015" y="629"/>
                    <a:pt x="1769" y="584"/>
                  </a:cubicBezTo>
                  <a:cubicBezTo>
                    <a:pt x="1456" y="537"/>
                    <a:pt x="1140" y="467"/>
                    <a:pt x="839" y="386"/>
                  </a:cubicBezTo>
                  <a:cubicBezTo>
                    <a:pt x="559" y="316"/>
                    <a:pt x="302" y="199"/>
                    <a:pt x="8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68"/>
            <p:cNvSpPr/>
            <p:nvPr/>
          </p:nvSpPr>
          <p:spPr>
            <a:xfrm>
              <a:off x="6718437" y="353263"/>
              <a:ext cx="181391" cy="202495"/>
            </a:xfrm>
            <a:custGeom>
              <a:avLst/>
              <a:gdLst/>
              <a:ahLst/>
              <a:cxnLst/>
              <a:rect l="l" t="t" r="r" b="b"/>
              <a:pathLst>
                <a:path w="2398" h="2677" extrusionOk="0">
                  <a:moveTo>
                    <a:pt x="118" y="0"/>
                  </a:moveTo>
                  <a:lnTo>
                    <a:pt x="118" y="0"/>
                  </a:lnTo>
                  <a:cubicBezTo>
                    <a:pt x="188" y="129"/>
                    <a:pt x="104" y="151"/>
                    <a:pt x="1" y="162"/>
                  </a:cubicBezTo>
                  <a:cubicBezTo>
                    <a:pt x="151" y="269"/>
                    <a:pt x="280" y="350"/>
                    <a:pt x="409" y="442"/>
                  </a:cubicBezTo>
                  <a:cubicBezTo>
                    <a:pt x="920" y="805"/>
                    <a:pt x="1247" y="1280"/>
                    <a:pt x="1409" y="1886"/>
                  </a:cubicBezTo>
                  <a:cubicBezTo>
                    <a:pt x="1467" y="2143"/>
                    <a:pt x="1515" y="2397"/>
                    <a:pt x="1571" y="2677"/>
                  </a:cubicBezTo>
                  <a:cubicBezTo>
                    <a:pt x="1618" y="2666"/>
                    <a:pt x="1654" y="2654"/>
                    <a:pt x="1677" y="2632"/>
                  </a:cubicBezTo>
                  <a:cubicBezTo>
                    <a:pt x="1794" y="2573"/>
                    <a:pt x="1898" y="2515"/>
                    <a:pt x="2004" y="2456"/>
                  </a:cubicBezTo>
                  <a:cubicBezTo>
                    <a:pt x="2155" y="2364"/>
                    <a:pt x="2283" y="2272"/>
                    <a:pt x="2375" y="2118"/>
                  </a:cubicBezTo>
                  <a:cubicBezTo>
                    <a:pt x="2386" y="2084"/>
                    <a:pt x="2398" y="2037"/>
                    <a:pt x="2386" y="2003"/>
                  </a:cubicBezTo>
                  <a:cubicBezTo>
                    <a:pt x="2339" y="1853"/>
                    <a:pt x="2294" y="1713"/>
                    <a:pt x="2247" y="1559"/>
                  </a:cubicBezTo>
                  <a:cubicBezTo>
                    <a:pt x="2107" y="1199"/>
                    <a:pt x="1886" y="908"/>
                    <a:pt x="1596" y="676"/>
                  </a:cubicBezTo>
                  <a:cubicBezTo>
                    <a:pt x="1386" y="512"/>
                    <a:pt x="1152" y="372"/>
                    <a:pt x="909" y="232"/>
                  </a:cubicBezTo>
                  <a:cubicBezTo>
                    <a:pt x="780" y="162"/>
                    <a:pt x="629" y="118"/>
                    <a:pt x="478" y="70"/>
                  </a:cubicBezTo>
                  <a:cubicBezTo>
                    <a:pt x="361" y="37"/>
                    <a:pt x="244" y="23"/>
                    <a:pt x="11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68"/>
            <p:cNvSpPr/>
            <p:nvPr/>
          </p:nvSpPr>
          <p:spPr>
            <a:xfrm>
              <a:off x="6839914" y="540924"/>
              <a:ext cx="68759" cy="95158"/>
            </a:xfrm>
            <a:custGeom>
              <a:avLst/>
              <a:gdLst/>
              <a:ahLst/>
              <a:cxnLst/>
              <a:rect l="l" t="t" r="r" b="b"/>
              <a:pathLst>
                <a:path w="909" h="1258" extrusionOk="0">
                  <a:moveTo>
                    <a:pt x="861" y="0"/>
                  </a:moveTo>
                  <a:cubicBezTo>
                    <a:pt x="792" y="56"/>
                    <a:pt x="758" y="92"/>
                    <a:pt x="699" y="126"/>
                  </a:cubicBezTo>
                  <a:cubicBezTo>
                    <a:pt x="512" y="279"/>
                    <a:pt x="292" y="361"/>
                    <a:pt x="71" y="430"/>
                  </a:cubicBezTo>
                  <a:cubicBezTo>
                    <a:pt x="1" y="453"/>
                    <a:pt x="1" y="489"/>
                    <a:pt x="1" y="545"/>
                  </a:cubicBezTo>
                  <a:cubicBezTo>
                    <a:pt x="35" y="768"/>
                    <a:pt x="48" y="978"/>
                    <a:pt x="1" y="1199"/>
                  </a:cubicBezTo>
                  <a:lnTo>
                    <a:pt x="1" y="1257"/>
                  </a:lnTo>
                  <a:lnTo>
                    <a:pt x="23" y="1257"/>
                  </a:lnTo>
                  <a:cubicBezTo>
                    <a:pt x="60" y="1243"/>
                    <a:pt x="104" y="1221"/>
                    <a:pt x="141" y="1210"/>
                  </a:cubicBezTo>
                  <a:cubicBezTo>
                    <a:pt x="384" y="1104"/>
                    <a:pt x="618" y="978"/>
                    <a:pt x="817" y="780"/>
                  </a:cubicBezTo>
                  <a:cubicBezTo>
                    <a:pt x="873" y="721"/>
                    <a:pt x="909" y="662"/>
                    <a:pt x="898" y="581"/>
                  </a:cubicBezTo>
                  <a:cubicBezTo>
                    <a:pt x="887" y="475"/>
                    <a:pt x="887" y="383"/>
                    <a:pt x="873" y="279"/>
                  </a:cubicBezTo>
                  <a:cubicBezTo>
                    <a:pt x="873" y="196"/>
                    <a:pt x="861" y="103"/>
                    <a:pt x="86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68"/>
            <p:cNvSpPr/>
            <p:nvPr/>
          </p:nvSpPr>
          <p:spPr>
            <a:xfrm>
              <a:off x="6784395" y="621858"/>
              <a:ext cx="163842" cy="71255"/>
            </a:xfrm>
            <a:custGeom>
              <a:avLst/>
              <a:gdLst/>
              <a:ahLst/>
              <a:cxnLst/>
              <a:rect l="l" t="t" r="r" b="b"/>
              <a:pathLst>
                <a:path w="2166" h="942" extrusionOk="0">
                  <a:moveTo>
                    <a:pt x="1956" y="0"/>
                  </a:moveTo>
                  <a:cubicBezTo>
                    <a:pt x="1911" y="0"/>
                    <a:pt x="1864" y="11"/>
                    <a:pt x="1816" y="22"/>
                  </a:cubicBezTo>
                  <a:cubicBezTo>
                    <a:pt x="1202" y="162"/>
                    <a:pt x="629" y="383"/>
                    <a:pt x="70" y="662"/>
                  </a:cubicBezTo>
                  <a:cubicBezTo>
                    <a:pt x="59" y="676"/>
                    <a:pt x="48" y="676"/>
                    <a:pt x="37" y="687"/>
                  </a:cubicBezTo>
                  <a:cubicBezTo>
                    <a:pt x="25" y="687"/>
                    <a:pt x="14" y="699"/>
                    <a:pt x="0" y="710"/>
                  </a:cubicBezTo>
                  <a:cubicBezTo>
                    <a:pt x="84" y="791"/>
                    <a:pt x="154" y="861"/>
                    <a:pt x="224" y="942"/>
                  </a:cubicBezTo>
                  <a:cubicBezTo>
                    <a:pt x="537" y="780"/>
                    <a:pt x="864" y="651"/>
                    <a:pt x="1188" y="536"/>
                  </a:cubicBezTo>
                  <a:cubicBezTo>
                    <a:pt x="1514" y="430"/>
                    <a:pt x="1830" y="327"/>
                    <a:pt x="2165" y="232"/>
                  </a:cubicBezTo>
                  <a:cubicBezTo>
                    <a:pt x="2109" y="151"/>
                    <a:pt x="2051" y="81"/>
                    <a:pt x="2003" y="22"/>
                  </a:cubicBezTo>
                  <a:cubicBezTo>
                    <a:pt x="1992" y="11"/>
                    <a:pt x="1970" y="0"/>
                    <a:pt x="19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68"/>
            <p:cNvSpPr/>
            <p:nvPr/>
          </p:nvSpPr>
          <p:spPr>
            <a:xfrm>
              <a:off x="6622527" y="697498"/>
              <a:ext cx="142737" cy="93721"/>
            </a:xfrm>
            <a:custGeom>
              <a:avLst/>
              <a:gdLst/>
              <a:ahLst/>
              <a:cxnLst/>
              <a:rect l="l" t="t" r="r" b="b"/>
              <a:pathLst>
                <a:path w="1887" h="1239" extrusionOk="0">
                  <a:moveTo>
                    <a:pt x="1677" y="0"/>
                  </a:moveTo>
                  <a:cubicBezTo>
                    <a:pt x="1651" y="11"/>
                    <a:pt x="1629" y="25"/>
                    <a:pt x="1607" y="37"/>
                  </a:cubicBezTo>
                  <a:cubicBezTo>
                    <a:pt x="1302" y="176"/>
                    <a:pt x="1012" y="361"/>
                    <a:pt x="743" y="559"/>
                  </a:cubicBezTo>
                  <a:cubicBezTo>
                    <a:pt x="559" y="699"/>
                    <a:pt x="383" y="838"/>
                    <a:pt x="210" y="978"/>
                  </a:cubicBezTo>
                  <a:cubicBezTo>
                    <a:pt x="174" y="1014"/>
                    <a:pt x="129" y="1048"/>
                    <a:pt x="93" y="1073"/>
                  </a:cubicBezTo>
                  <a:cubicBezTo>
                    <a:pt x="59" y="1107"/>
                    <a:pt x="34" y="1154"/>
                    <a:pt x="0" y="1199"/>
                  </a:cubicBezTo>
                  <a:cubicBezTo>
                    <a:pt x="93" y="1213"/>
                    <a:pt x="185" y="1235"/>
                    <a:pt x="269" y="1235"/>
                  </a:cubicBezTo>
                  <a:cubicBezTo>
                    <a:pt x="273" y="1237"/>
                    <a:pt x="277" y="1238"/>
                    <a:pt x="281" y="1238"/>
                  </a:cubicBezTo>
                  <a:cubicBezTo>
                    <a:pt x="299" y="1238"/>
                    <a:pt x="318" y="1222"/>
                    <a:pt x="338" y="1213"/>
                  </a:cubicBezTo>
                  <a:cubicBezTo>
                    <a:pt x="408" y="1143"/>
                    <a:pt x="478" y="1059"/>
                    <a:pt x="559" y="989"/>
                  </a:cubicBezTo>
                  <a:cubicBezTo>
                    <a:pt x="593" y="956"/>
                    <a:pt x="629" y="933"/>
                    <a:pt x="662" y="897"/>
                  </a:cubicBezTo>
                  <a:cubicBezTo>
                    <a:pt x="953" y="687"/>
                    <a:pt x="1269" y="500"/>
                    <a:pt x="1595" y="361"/>
                  </a:cubicBezTo>
                  <a:cubicBezTo>
                    <a:pt x="1688" y="316"/>
                    <a:pt x="1780" y="268"/>
                    <a:pt x="1886" y="221"/>
                  </a:cubicBezTo>
                  <a:cubicBezTo>
                    <a:pt x="1805" y="140"/>
                    <a:pt x="1746" y="70"/>
                    <a:pt x="1677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68"/>
            <p:cNvSpPr/>
            <p:nvPr/>
          </p:nvSpPr>
          <p:spPr>
            <a:xfrm>
              <a:off x="6498252" y="516190"/>
              <a:ext cx="337366" cy="64220"/>
            </a:xfrm>
            <a:custGeom>
              <a:avLst/>
              <a:gdLst/>
              <a:ahLst/>
              <a:cxnLst/>
              <a:rect l="l" t="t" r="r" b="b"/>
              <a:pathLst>
                <a:path w="4460" h="849" extrusionOk="0">
                  <a:moveTo>
                    <a:pt x="26" y="0"/>
                  </a:moveTo>
                  <a:cubicBezTo>
                    <a:pt x="1" y="59"/>
                    <a:pt x="12" y="104"/>
                    <a:pt x="59" y="151"/>
                  </a:cubicBezTo>
                  <a:cubicBezTo>
                    <a:pt x="221" y="291"/>
                    <a:pt x="397" y="372"/>
                    <a:pt x="596" y="442"/>
                  </a:cubicBezTo>
                  <a:cubicBezTo>
                    <a:pt x="1118" y="629"/>
                    <a:pt x="1666" y="699"/>
                    <a:pt x="2213" y="769"/>
                  </a:cubicBezTo>
                  <a:cubicBezTo>
                    <a:pt x="2515" y="816"/>
                    <a:pt x="2831" y="816"/>
                    <a:pt x="3132" y="838"/>
                  </a:cubicBezTo>
                  <a:cubicBezTo>
                    <a:pt x="3239" y="845"/>
                    <a:pt x="3348" y="848"/>
                    <a:pt x="3456" y="848"/>
                  </a:cubicBezTo>
                  <a:cubicBezTo>
                    <a:pt x="3724" y="848"/>
                    <a:pt x="3993" y="826"/>
                    <a:pt x="4250" y="769"/>
                  </a:cubicBezTo>
                  <a:cubicBezTo>
                    <a:pt x="4286" y="769"/>
                    <a:pt x="4320" y="757"/>
                    <a:pt x="4356" y="757"/>
                  </a:cubicBezTo>
                  <a:cubicBezTo>
                    <a:pt x="4448" y="732"/>
                    <a:pt x="4459" y="710"/>
                    <a:pt x="4412" y="618"/>
                  </a:cubicBezTo>
                  <a:lnTo>
                    <a:pt x="4412" y="618"/>
                  </a:lnTo>
                  <a:cubicBezTo>
                    <a:pt x="4412" y="618"/>
                    <a:pt x="4401" y="618"/>
                    <a:pt x="4401" y="629"/>
                  </a:cubicBezTo>
                  <a:cubicBezTo>
                    <a:pt x="4342" y="640"/>
                    <a:pt x="4297" y="651"/>
                    <a:pt x="4239" y="662"/>
                  </a:cubicBezTo>
                  <a:cubicBezTo>
                    <a:pt x="3894" y="734"/>
                    <a:pt x="3547" y="766"/>
                    <a:pt x="3198" y="766"/>
                  </a:cubicBezTo>
                  <a:cubicBezTo>
                    <a:pt x="2920" y="766"/>
                    <a:pt x="2642" y="746"/>
                    <a:pt x="2364" y="710"/>
                  </a:cubicBezTo>
                  <a:cubicBezTo>
                    <a:pt x="1967" y="676"/>
                    <a:pt x="1596" y="593"/>
                    <a:pt x="1213" y="512"/>
                  </a:cubicBezTo>
                  <a:cubicBezTo>
                    <a:pt x="780" y="419"/>
                    <a:pt x="386" y="268"/>
                    <a:pt x="2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68"/>
            <p:cNvSpPr/>
            <p:nvPr/>
          </p:nvSpPr>
          <p:spPr>
            <a:xfrm>
              <a:off x="6638335" y="331933"/>
              <a:ext cx="84644" cy="37216"/>
            </a:xfrm>
            <a:custGeom>
              <a:avLst/>
              <a:gdLst/>
              <a:ahLst/>
              <a:cxnLst/>
              <a:rect l="l" t="t" r="r" b="b"/>
              <a:pathLst>
                <a:path w="1119" h="492" extrusionOk="0">
                  <a:moveTo>
                    <a:pt x="655" y="0"/>
                  </a:moveTo>
                  <a:cubicBezTo>
                    <a:pt x="643" y="0"/>
                    <a:pt x="631" y="1"/>
                    <a:pt x="618" y="3"/>
                  </a:cubicBezTo>
                  <a:cubicBezTo>
                    <a:pt x="560" y="3"/>
                    <a:pt x="501" y="14"/>
                    <a:pt x="442" y="25"/>
                  </a:cubicBezTo>
                  <a:cubicBezTo>
                    <a:pt x="291" y="73"/>
                    <a:pt x="163" y="165"/>
                    <a:pt x="60" y="319"/>
                  </a:cubicBezTo>
                  <a:cubicBezTo>
                    <a:pt x="1" y="411"/>
                    <a:pt x="1" y="433"/>
                    <a:pt x="115" y="458"/>
                  </a:cubicBezTo>
                  <a:cubicBezTo>
                    <a:pt x="244" y="481"/>
                    <a:pt x="372" y="492"/>
                    <a:pt x="512" y="492"/>
                  </a:cubicBezTo>
                  <a:cubicBezTo>
                    <a:pt x="641" y="492"/>
                    <a:pt x="641" y="481"/>
                    <a:pt x="663" y="363"/>
                  </a:cubicBezTo>
                  <a:cubicBezTo>
                    <a:pt x="663" y="352"/>
                    <a:pt x="663" y="352"/>
                    <a:pt x="674" y="352"/>
                  </a:cubicBezTo>
                  <a:cubicBezTo>
                    <a:pt x="688" y="330"/>
                    <a:pt x="688" y="305"/>
                    <a:pt x="710" y="305"/>
                  </a:cubicBezTo>
                  <a:cubicBezTo>
                    <a:pt x="722" y="305"/>
                    <a:pt x="744" y="319"/>
                    <a:pt x="758" y="330"/>
                  </a:cubicBezTo>
                  <a:cubicBezTo>
                    <a:pt x="780" y="363"/>
                    <a:pt x="791" y="389"/>
                    <a:pt x="814" y="422"/>
                  </a:cubicBezTo>
                  <a:cubicBezTo>
                    <a:pt x="828" y="433"/>
                    <a:pt x="850" y="444"/>
                    <a:pt x="861" y="444"/>
                  </a:cubicBezTo>
                  <a:cubicBezTo>
                    <a:pt x="872" y="444"/>
                    <a:pt x="884" y="433"/>
                    <a:pt x="898" y="433"/>
                  </a:cubicBezTo>
                  <a:cubicBezTo>
                    <a:pt x="967" y="411"/>
                    <a:pt x="1048" y="389"/>
                    <a:pt x="1118" y="363"/>
                  </a:cubicBezTo>
                  <a:cubicBezTo>
                    <a:pt x="1082" y="190"/>
                    <a:pt x="953" y="109"/>
                    <a:pt x="814" y="50"/>
                  </a:cubicBezTo>
                  <a:cubicBezTo>
                    <a:pt x="768" y="21"/>
                    <a:pt x="712" y="0"/>
                    <a:pt x="65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68"/>
            <p:cNvSpPr/>
            <p:nvPr/>
          </p:nvSpPr>
          <p:spPr>
            <a:xfrm>
              <a:off x="6949212" y="612706"/>
              <a:ext cx="66868" cy="23827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625" y="1"/>
                  </a:moveTo>
                  <a:cubicBezTo>
                    <a:pt x="413" y="1"/>
                    <a:pt x="202" y="23"/>
                    <a:pt x="0" y="62"/>
                  </a:cubicBezTo>
                  <a:cubicBezTo>
                    <a:pt x="45" y="132"/>
                    <a:pt x="93" y="202"/>
                    <a:pt x="126" y="272"/>
                  </a:cubicBezTo>
                  <a:cubicBezTo>
                    <a:pt x="143" y="304"/>
                    <a:pt x="159" y="314"/>
                    <a:pt x="182" y="314"/>
                  </a:cubicBezTo>
                  <a:cubicBezTo>
                    <a:pt x="193" y="314"/>
                    <a:pt x="206" y="312"/>
                    <a:pt x="221" y="308"/>
                  </a:cubicBezTo>
                  <a:cubicBezTo>
                    <a:pt x="336" y="294"/>
                    <a:pt x="464" y="272"/>
                    <a:pt x="581" y="261"/>
                  </a:cubicBezTo>
                  <a:cubicBezTo>
                    <a:pt x="674" y="250"/>
                    <a:pt x="780" y="238"/>
                    <a:pt x="883" y="224"/>
                  </a:cubicBezTo>
                  <a:cubicBezTo>
                    <a:pt x="861" y="169"/>
                    <a:pt x="838" y="99"/>
                    <a:pt x="813" y="51"/>
                  </a:cubicBezTo>
                  <a:cubicBezTo>
                    <a:pt x="802" y="29"/>
                    <a:pt x="769" y="4"/>
                    <a:pt x="755" y="4"/>
                  </a:cubicBezTo>
                  <a:cubicBezTo>
                    <a:pt x="711" y="2"/>
                    <a:pt x="668" y="1"/>
                    <a:pt x="625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68"/>
            <p:cNvSpPr/>
            <p:nvPr/>
          </p:nvSpPr>
          <p:spPr>
            <a:xfrm>
              <a:off x="6837191" y="518686"/>
              <a:ext cx="67095" cy="52118"/>
            </a:xfrm>
            <a:custGeom>
              <a:avLst/>
              <a:gdLst/>
              <a:ahLst/>
              <a:cxnLst/>
              <a:rect l="l" t="t" r="r" b="b"/>
              <a:pathLst>
                <a:path w="887" h="689" extrusionOk="0">
                  <a:moveTo>
                    <a:pt x="853" y="1"/>
                  </a:moveTo>
                  <a:cubicBezTo>
                    <a:pt x="747" y="96"/>
                    <a:pt x="654" y="188"/>
                    <a:pt x="548" y="269"/>
                  </a:cubicBezTo>
                  <a:cubicBezTo>
                    <a:pt x="409" y="364"/>
                    <a:pt x="247" y="445"/>
                    <a:pt x="96" y="526"/>
                  </a:cubicBezTo>
                  <a:cubicBezTo>
                    <a:pt x="15" y="573"/>
                    <a:pt x="1" y="573"/>
                    <a:pt x="26" y="688"/>
                  </a:cubicBezTo>
                  <a:cubicBezTo>
                    <a:pt x="118" y="655"/>
                    <a:pt x="199" y="618"/>
                    <a:pt x="280" y="596"/>
                  </a:cubicBezTo>
                  <a:cubicBezTo>
                    <a:pt x="504" y="515"/>
                    <a:pt x="688" y="409"/>
                    <a:pt x="839" y="247"/>
                  </a:cubicBezTo>
                  <a:cubicBezTo>
                    <a:pt x="864" y="224"/>
                    <a:pt x="886" y="199"/>
                    <a:pt x="886" y="188"/>
                  </a:cubicBezTo>
                  <a:cubicBezTo>
                    <a:pt x="875" y="118"/>
                    <a:pt x="864" y="59"/>
                    <a:pt x="85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68"/>
            <p:cNvSpPr/>
            <p:nvPr/>
          </p:nvSpPr>
          <p:spPr>
            <a:xfrm>
              <a:off x="6746575" y="672991"/>
              <a:ext cx="52874" cy="47352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17" y="57"/>
                  </a:moveTo>
                  <a:cubicBezTo>
                    <a:pt x="376" y="57"/>
                    <a:pt x="418" y="100"/>
                    <a:pt x="500" y="196"/>
                  </a:cubicBezTo>
                  <a:cubicBezTo>
                    <a:pt x="537" y="243"/>
                    <a:pt x="570" y="302"/>
                    <a:pt x="606" y="361"/>
                  </a:cubicBezTo>
                  <a:cubicBezTo>
                    <a:pt x="618" y="372"/>
                    <a:pt x="618" y="383"/>
                    <a:pt x="629" y="394"/>
                  </a:cubicBezTo>
                  <a:cubicBezTo>
                    <a:pt x="629" y="405"/>
                    <a:pt x="629" y="419"/>
                    <a:pt x="618" y="419"/>
                  </a:cubicBezTo>
                  <a:cubicBezTo>
                    <a:pt x="548" y="475"/>
                    <a:pt x="467" y="523"/>
                    <a:pt x="386" y="570"/>
                  </a:cubicBezTo>
                  <a:cubicBezTo>
                    <a:pt x="386" y="570"/>
                    <a:pt x="361" y="559"/>
                    <a:pt x="349" y="545"/>
                  </a:cubicBezTo>
                  <a:cubicBezTo>
                    <a:pt x="268" y="442"/>
                    <a:pt x="187" y="335"/>
                    <a:pt x="95" y="221"/>
                  </a:cubicBezTo>
                  <a:cubicBezTo>
                    <a:pt x="59" y="173"/>
                    <a:pt x="70" y="151"/>
                    <a:pt x="118" y="126"/>
                  </a:cubicBezTo>
                  <a:cubicBezTo>
                    <a:pt x="129" y="126"/>
                    <a:pt x="140" y="126"/>
                    <a:pt x="151" y="115"/>
                  </a:cubicBezTo>
                  <a:cubicBezTo>
                    <a:pt x="227" y="77"/>
                    <a:pt x="276" y="57"/>
                    <a:pt x="317" y="57"/>
                  </a:cubicBezTo>
                  <a:close/>
                  <a:moveTo>
                    <a:pt x="327" y="0"/>
                  </a:moveTo>
                  <a:cubicBezTo>
                    <a:pt x="235" y="45"/>
                    <a:pt x="140" y="92"/>
                    <a:pt x="59" y="140"/>
                  </a:cubicBezTo>
                  <a:cubicBezTo>
                    <a:pt x="0" y="162"/>
                    <a:pt x="0" y="196"/>
                    <a:pt x="37" y="232"/>
                  </a:cubicBezTo>
                  <a:cubicBezTo>
                    <a:pt x="129" y="349"/>
                    <a:pt x="210" y="464"/>
                    <a:pt x="305" y="570"/>
                  </a:cubicBezTo>
                  <a:cubicBezTo>
                    <a:pt x="329" y="608"/>
                    <a:pt x="351" y="626"/>
                    <a:pt x="376" y="626"/>
                  </a:cubicBezTo>
                  <a:cubicBezTo>
                    <a:pt x="396" y="626"/>
                    <a:pt x="418" y="614"/>
                    <a:pt x="444" y="592"/>
                  </a:cubicBezTo>
                  <a:cubicBezTo>
                    <a:pt x="514" y="545"/>
                    <a:pt x="584" y="511"/>
                    <a:pt x="654" y="464"/>
                  </a:cubicBezTo>
                  <a:cubicBezTo>
                    <a:pt x="676" y="453"/>
                    <a:pt x="687" y="430"/>
                    <a:pt x="699" y="419"/>
                  </a:cubicBezTo>
                  <a:cubicBezTo>
                    <a:pt x="687" y="394"/>
                    <a:pt x="687" y="383"/>
                    <a:pt x="676" y="361"/>
                  </a:cubicBezTo>
                  <a:cubicBezTo>
                    <a:pt x="618" y="210"/>
                    <a:pt x="489" y="126"/>
                    <a:pt x="386" y="11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68"/>
            <p:cNvSpPr/>
            <p:nvPr/>
          </p:nvSpPr>
          <p:spPr>
            <a:xfrm>
              <a:off x="6938623" y="620043"/>
              <a:ext cx="16793" cy="18532"/>
            </a:xfrm>
            <a:custGeom>
              <a:avLst/>
              <a:gdLst/>
              <a:ahLst/>
              <a:cxnLst/>
              <a:rect l="l" t="t" r="r" b="b"/>
              <a:pathLst>
                <a:path w="222" h="245" extrusionOk="0">
                  <a:moveTo>
                    <a:pt x="13" y="1"/>
                  </a:moveTo>
                  <a:cubicBezTo>
                    <a:pt x="9" y="1"/>
                    <a:pt x="5" y="1"/>
                    <a:pt x="1" y="2"/>
                  </a:cubicBezTo>
                  <a:cubicBezTo>
                    <a:pt x="34" y="35"/>
                    <a:pt x="70" y="72"/>
                    <a:pt x="93" y="105"/>
                  </a:cubicBezTo>
                  <a:cubicBezTo>
                    <a:pt x="126" y="153"/>
                    <a:pt x="140" y="186"/>
                    <a:pt x="174" y="234"/>
                  </a:cubicBezTo>
                  <a:cubicBezTo>
                    <a:pt x="174" y="245"/>
                    <a:pt x="196" y="245"/>
                    <a:pt x="221" y="245"/>
                  </a:cubicBezTo>
                  <a:cubicBezTo>
                    <a:pt x="187" y="123"/>
                    <a:pt x="92" y="1"/>
                    <a:pt x="13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68"/>
            <p:cNvSpPr/>
            <p:nvPr/>
          </p:nvSpPr>
          <p:spPr>
            <a:xfrm>
              <a:off x="6574118" y="470202"/>
              <a:ext cx="12254" cy="10060"/>
            </a:xfrm>
            <a:custGeom>
              <a:avLst/>
              <a:gdLst/>
              <a:ahLst/>
              <a:cxnLst/>
              <a:rect l="l" t="t" r="r" b="b"/>
              <a:pathLst>
                <a:path w="162" h="133" extrusionOk="0">
                  <a:moveTo>
                    <a:pt x="95" y="0"/>
                  </a:moveTo>
                  <a:cubicBezTo>
                    <a:pt x="90" y="0"/>
                    <a:pt x="86" y="1"/>
                    <a:pt x="82" y="2"/>
                  </a:cubicBezTo>
                  <a:cubicBezTo>
                    <a:pt x="56" y="2"/>
                    <a:pt x="34" y="38"/>
                    <a:pt x="1" y="61"/>
                  </a:cubicBezTo>
                  <a:cubicBezTo>
                    <a:pt x="31" y="93"/>
                    <a:pt x="52" y="132"/>
                    <a:pt x="66" y="132"/>
                  </a:cubicBezTo>
                  <a:cubicBezTo>
                    <a:pt x="67" y="132"/>
                    <a:pt x="69" y="132"/>
                    <a:pt x="70" y="131"/>
                  </a:cubicBezTo>
                  <a:cubicBezTo>
                    <a:pt x="104" y="119"/>
                    <a:pt x="140" y="97"/>
                    <a:pt x="151" y="72"/>
                  </a:cubicBezTo>
                  <a:cubicBezTo>
                    <a:pt x="161" y="33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68"/>
            <p:cNvSpPr/>
            <p:nvPr/>
          </p:nvSpPr>
          <p:spPr>
            <a:xfrm>
              <a:off x="6535239" y="458931"/>
              <a:ext cx="12557" cy="9909"/>
            </a:xfrm>
            <a:custGeom>
              <a:avLst/>
              <a:gdLst/>
              <a:ahLst/>
              <a:cxnLst/>
              <a:rect l="l" t="t" r="r" b="b"/>
              <a:pathLst>
                <a:path w="166" h="131" extrusionOk="0">
                  <a:moveTo>
                    <a:pt x="59" y="0"/>
                  </a:moveTo>
                  <a:cubicBezTo>
                    <a:pt x="37" y="0"/>
                    <a:pt x="26" y="48"/>
                    <a:pt x="1" y="70"/>
                  </a:cubicBezTo>
                  <a:cubicBezTo>
                    <a:pt x="26" y="92"/>
                    <a:pt x="48" y="129"/>
                    <a:pt x="70" y="129"/>
                  </a:cubicBezTo>
                  <a:cubicBezTo>
                    <a:pt x="74" y="130"/>
                    <a:pt x="77" y="131"/>
                    <a:pt x="80" y="131"/>
                  </a:cubicBezTo>
                  <a:cubicBezTo>
                    <a:pt x="102" y="131"/>
                    <a:pt x="124" y="102"/>
                    <a:pt x="165" y="70"/>
                  </a:cubicBezTo>
                  <a:cubicBezTo>
                    <a:pt x="118" y="37"/>
                    <a:pt x="96" y="0"/>
                    <a:pt x="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68"/>
            <p:cNvSpPr/>
            <p:nvPr/>
          </p:nvSpPr>
          <p:spPr>
            <a:xfrm>
              <a:off x="6601348" y="607638"/>
              <a:ext cx="11498" cy="19516"/>
            </a:xfrm>
            <a:custGeom>
              <a:avLst/>
              <a:gdLst/>
              <a:ahLst/>
              <a:cxnLst/>
              <a:rect l="l" t="t" r="r" b="b"/>
              <a:pathLst>
                <a:path w="152" h="258" extrusionOk="0">
                  <a:moveTo>
                    <a:pt x="104" y="1"/>
                  </a:moveTo>
                  <a:cubicBezTo>
                    <a:pt x="82" y="1"/>
                    <a:pt x="46" y="12"/>
                    <a:pt x="34" y="26"/>
                  </a:cubicBezTo>
                  <a:cubicBezTo>
                    <a:pt x="12" y="48"/>
                    <a:pt x="1" y="96"/>
                    <a:pt x="1" y="107"/>
                  </a:cubicBezTo>
                  <a:lnTo>
                    <a:pt x="1" y="177"/>
                  </a:lnTo>
                  <a:cubicBezTo>
                    <a:pt x="23" y="199"/>
                    <a:pt x="34" y="222"/>
                    <a:pt x="46" y="258"/>
                  </a:cubicBezTo>
                  <a:cubicBezTo>
                    <a:pt x="82" y="236"/>
                    <a:pt x="115" y="222"/>
                    <a:pt x="129" y="188"/>
                  </a:cubicBezTo>
                  <a:cubicBezTo>
                    <a:pt x="152" y="152"/>
                    <a:pt x="152" y="107"/>
                    <a:pt x="152" y="60"/>
                  </a:cubicBezTo>
                  <a:cubicBezTo>
                    <a:pt x="152" y="48"/>
                    <a:pt x="129" y="12"/>
                    <a:pt x="10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68"/>
            <p:cNvSpPr/>
            <p:nvPr/>
          </p:nvSpPr>
          <p:spPr>
            <a:xfrm>
              <a:off x="6551956" y="592662"/>
              <a:ext cx="9758" cy="17852"/>
            </a:xfrm>
            <a:custGeom>
              <a:avLst/>
              <a:gdLst/>
              <a:ahLst/>
              <a:cxnLst/>
              <a:rect l="l" t="t" r="r" b="b"/>
              <a:pathLst>
                <a:path w="129" h="236" extrusionOk="0">
                  <a:moveTo>
                    <a:pt x="48" y="1"/>
                  </a:moveTo>
                  <a:cubicBezTo>
                    <a:pt x="37" y="1"/>
                    <a:pt x="14" y="26"/>
                    <a:pt x="14" y="48"/>
                  </a:cubicBezTo>
                  <a:cubicBezTo>
                    <a:pt x="0" y="107"/>
                    <a:pt x="0" y="165"/>
                    <a:pt x="0" y="235"/>
                  </a:cubicBezTo>
                  <a:cubicBezTo>
                    <a:pt x="95" y="188"/>
                    <a:pt x="129" y="96"/>
                    <a:pt x="106" y="48"/>
                  </a:cubicBezTo>
                  <a:cubicBezTo>
                    <a:pt x="95" y="26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68"/>
            <p:cNvSpPr/>
            <p:nvPr/>
          </p:nvSpPr>
          <p:spPr>
            <a:xfrm>
              <a:off x="6516027" y="574281"/>
              <a:ext cx="5371" cy="13162"/>
            </a:xfrm>
            <a:custGeom>
              <a:avLst/>
              <a:gdLst/>
              <a:ahLst/>
              <a:cxnLst/>
              <a:rect l="l" t="t" r="r" b="b"/>
              <a:pathLst>
                <a:path w="71" h="174" extrusionOk="0">
                  <a:moveTo>
                    <a:pt x="11" y="1"/>
                  </a:moveTo>
                  <a:cubicBezTo>
                    <a:pt x="11" y="70"/>
                    <a:pt x="0" y="129"/>
                    <a:pt x="0" y="174"/>
                  </a:cubicBezTo>
                  <a:cubicBezTo>
                    <a:pt x="56" y="118"/>
                    <a:pt x="70" y="59"/>
                    <a:pt x="1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68"/>
            <p:cNvSpPr/>
            <p:nvPr/>
          </p:nvSpPr>
          <p:spPr>
            <a:xfrm>
              <a:off x="6757997" y="682143"/>
              <a:ext cx="31770" cy="28063"/>
            </a:xfrm>
            <a:custGeom>
              <a:avLst/>
              <a:gdLst/>
              <a:ahLst/>
              <a:cxnLst/>
              <a:rect l="l" t="t" r="r" b="b"/>
              <a:pathLst>
                <a:path w="420" h="371" extrusionOk="0">
                  <a:moveTo>
                    <a:pt x="156" y="0"/>
                  </a:moveTo>
                  <a:cubicBezTo>
                    <a:pt x="149" y="0"/>
                    <a:pt x="144" y="2"/>
                    <a:pt x="140" y="5"/>
                  </a:cubicBezTo>
                  <a:cubicBezTo>
                    <a:pt x="84" y="19"/>
                    <a:pt x="36" y="41"/>
                    <a:pt x="0" y="64"/>
                  </a:cubicBezTo>
                  <a:cubicBezTo>
                    <a:pt x="70" y="159"/>
                    <a:pt x="129" y="251"/>
                    <a:pt x="198" y="332"/>
                  </a:cubicBezTo>
                  <a:cubicBezTo>
                    <a:pt x="208" y="350"/>
                    <a:pt x="234" y="371"/>
                    <a:pt x="249" y="371"/>
                  </a:cubicBezTo>
                  <a:cubicBezTo>
                    <a:pt x="253" y="371"/>
                    <a:pt x="255" y="370"/>
                    <a:pt x="257" y="368"/>
                  </a:cubicBezTo>
                  <a:cubicBezTo>
                    <a:pt x="316" y="343"/>
                    <a:pt x="363" y="309"/>
                    <a:pt x="419" y="273"/>
                  </a:cubicBezTo>
                  <a:cubicBezTo>
                    <a:pt x="349" y="181"/>
                    <a:pt x="279" y="100"/>
                    <a:pt x="210" y="19"/>
                  </a:cubicBezTo>
                  <a:cubicBezTo>
                    <a:pt x="194" y="9"/>
                    <a:pt x="172" y="0"/>
                    <a:pt x="1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68"/>
            <p:cNvSpPr/>
            <p:nvPr/>
          </p:nvSpPr>
          <p:spPr>
            <a:xfrm>
              <a:off x="6387289" y="327244"/>
              <a:ext cx="637666" cy="469891"/>
            </a:xfrm>
            <a:custGeom>
              <a:avLst/>
              <a:gdLst/>
              <a:ahLst/>
              <a:cxnLst/>
              <a:rect l="l" t="t" r="r" b="b"/>
              <a:pathLst>
                <a:path w="8430" h="6212" extrusionOk="0">
                  <a:moveTo>
                    <a:pt x="3974" y="62"/>
                  </a:moveTo>
                  <a:cubicBezTo>
                    <a:pt x="4031" y="62"/>
                    <a:pt x="4087" y="83"/>
                    <a:pt x="4133" y="112"/>
                  </a:cubicBezTo>
                  <a:cubicBezTo>
                    <a:pt x="4272" y="171"/>
                    <a:pt x="4401" y="252"/>
                    <a:pt x="4437" y="425"/>
                  </a:cubicBezTo>
                  <a:cubicBezTo>
                    <a:pt x="4356" y="451"/>
                    <a:pt x="4261" y="484"/>
                    <a:pt x="4180" y="506"/>
                  </a:cubicBezTo>
                  <a:cubicBezTo>
                    <a:pt x="4169" y="506"/>
                    <a:pt x="4147" y="495"/>
                    <a:pt x="4133" y="484"/>
                  </a:cubicBezTo>
                  <a:cubicBezTo>
                    <a:pt x="4110" y="451"/>
                    <a:pt x="4099" y="425"/>
                    <a:pt x="4077" y="392"/>
                  </a:cubicBezTo>
                  <a:cubicBezTo>
                    <a:pt x="4063" y="381"/>
                    <a:pt x="4041" y="367"/>
                    <a:pt x="4029" y="367"/>
                  </a:cubicBezTo>
                  <a:cubicBezTo>
                    <a:pt x="4007" y="367"/>
                    <a:pt x="4007" y="392"/>
                    <a:pt x="3993" y="414"/>
                  </a:cubicBezTo>
                  <a:cubicBezTo>
                    <a:pt x="3982" y="414"/>
                    <a:pt x="3982" y="414"/>
                    <a:pt x="3982" y="425"/>
                  </a:cubicBezTo>
                  <a:cubicBezTo>
                    <a:pt x="3960" y="543"/>
                    <a:pt x="3960" y="554"/>
                    <a:pt x="3831" y="554"/>
                  </a:cubicBezTo>
                  <a:cubicBezTo>
                    <a:pt x="3691" y="554"/>
                    <a:pt x="3563" y="543"/>
                    <a:pt x="3434" y="520"/>
                  </a:cubicBezTo>
                  <a:cubicBezTo>
                    <a:pt x="3320" y="495"/>
                    <a:pt x="3320" y="473"/>
                    <a:pt x="3379" y="381"/>
                  </a:cubicBezTo>
                  <a:cubicBezTo>
                    <a:pt x="3518" y="171"/>
                    <a:pt x="3703" y="65"/>
                    <a:pt x="3937" y="65"/>
                  </a:cubicBezTo>
                  <a:cubicBezTo>
                    <a:pt x="3950" y="63"/>
                    <a:pt x="3962" y="62"/>
                    <a:pt x="3974" y="62"/>
                  </a:cubicBezTo>
                  <a:close/>
                  <a:moveTo>
                    <a:pt x="4496" y="344"/>
                  </a:moveTo>
                  <a:lnTo>
                    <a:pt x="4496" y="344"/>
                  </a:lnTo>
                  <a:cubicBezTo>
                    <a:pt x="4622" y="367"/>
                    <a:pt x="4739" y="381"/>
                    <a:pt x="4856" y="414"/>
                  </a:cubicBezTo>
                  <a:cubicBezTo>
                    <a:pt x="5007" y="462"/>
                    <a:pt x="5158" y="506"/>
                    <a:pt x="5287" y="576"/>
                  </a:cubicBezTo>
                  <a:cubicBezTo>
                    <a:pt x="5530" y="716"/>
                    <a:pt x="5764" y="856"/>
                    <a:pt x="5974" y="1020"/>
                  </a:cubicBezTo>
                  <a:cubicBezTo>
                    <a:pt x="6264" y="1252"/>
                    <a:pt x="6485" y="1543"/>
                    <a:pt x="6625" y="1903"/>
                  </a:cubicBezTo>
                  <a:cubicBezTo>
                    <a:pt x="6672" y="2057"/>
                    <a:pt x="6717" y="2197"/>
                    <a:pt x="6764" y="2347"/>
                  </a:cubicBezTo>
                  <a:cubicBezTo>
                    <a:pt x="6776" y="2381"/>
                    <a:pt x="6764" y="2428"/>
                    <a:pt x="6753" y="2462"/>
                  </a:cubicBezTo>
                  <a:cubicBezTo>
                    <a:pt x="6661" y="2616"/>
                    <a:pt x="6533" y="2708"/>
                    <a:pt x="6382" y="2800"/>
                  </a:cubicBezTo>
                  <a:cubicBezTo>
                    <a:pt x="6276" y="2859"/>
                    <a:pt x="6172" y="2917"/>
                    <a:pt x="6055" y="2976"/>
                  </a:cubicBezTo>
                  <a:cubicBezTo>
                    <a:pt x="6032" y="2998"/>
                    <a:pt x="5996" y="3010"/>
                    <a:pt x="5949" y="3021"/>
                  </a:cubicBezTo>
                  <a:cubicBezTo>
                    <a:pt x="5893" y="2741"/>
                    <a:pt x="5845" y="2487"/>
                    <a:pt x="5787" y="2230"/>
                  </a:cubicBezTo>
                  <a:cubicBezTo>
                    <a:pt x="5625" y="1624"/>
                    <a:pt x="5298" y="1149"/>
                    <a:pt x="4787" y="786"/>
                  </a:cubicBezTo>
                  <a:cubicBezTo>
                    <a:pt x="4658" y="694"/>
                    <a:pt x="4529" y="613"/>
                    <a:pt x="4379" y="506"/>
                  </a:cubicBezTo>
                  <a:cubicBezTo>
                    <a:pt x="4482" y="495"/>
                    <a:pt x="4566" y="473"/>
                    <a:pt x="4496" y="344"/>
                  </a:cubicBezTo>
                  <a:close/>
                  <a:moveTo>
                    <a:pt x="3272" y="414"/>
                  </a:moveTo>
                  <a:lnTo>
                    <a:pt x="3272" y="414"/>
                  </a:lnTo>
                  <a:cubicBezTo>
                    <a:pt x="3261" y="532"/>
                    <a:pt x="3353" y="565"/>
                    <a:pt x="3434" y="590"/>
                  </a:cubicBezTo>
                  <a:cubicBezTo>
                    <a:pt x="3525" y="609"/>
                    <a:pt x="3615" y="617"/>
                    <a:pt x="3703" y="617"/>
                  </a:cubicBezTo>
                  <a:cubicBezTo>
                    <a:pt x="3774" y="617"/>
                    <a:pt x="3844" y="611"/>
                    <a:pt x="3912" y="601"/>
                  </a:cubicBezTo>
                  <a:cubicBezTo>
                    <a:pt x="3993" y="601"/>
                    <a:pt x="4029" y="565"/>
                    <a:pt x="4018" y="495"/>
                  </a:cubicBezTo>
                  <a:cubicBezTo>
                    <a:pt x="4018" y="484"/>
                    <a:pt x="4029" y="473"/>
                    <a:pt x="4029" y="462"/>
                  </a:cubicBezTo>
                  <a:lnTo>
                    <a:pt x="4041" y="462"/>
                  </a:lnTo>
                  <a:cubicBezTo>
                    <a:pt x="4093" y="536"/>
                    <a:pt x="4112" y="562"/>
                    <a:pt x="4159" y="562"/>
                  </a:cubicBezTo>
                  <a:cubicBezTo>
                    <a:pt x="4185" y="562"/>
                    <a:pt x="4220" y="554"/>
                    <a:pt x="4272" y="543"/>
                  </a:cubicBezTo>
                  <a:cubicBezTo>
                    <a:pt x="4285" y="537"/>
                    <a:pt x="4300" y="534"/>
                    <a:pt x="4313" y="534"/>
                  </a:cubicBezTo>
                  <a:cubicBezTo>
                    <a:pt x="4326" y="534"/>
                    <a:pt x="4337" y="537"/>
                    <a:pt x="4342" y="543"/>
                  </a:cubicBezTo>
                  <a:cubicBezTo>
                    <a:pt x="4529" y="671"/>
                    <a:pt x="4717" y="800"/>
                    <a:pt x="4879" y="939"/>
                  </a:cubicBezTo>
                  <a:cubicBezTo>
                    <a:pt x="5334" y="1311"/>
                    <a:pt x="5636" y="1789"/>
                    <a:pt x="5753" y="2370"/>
                  </a:cubicBezTo>
                  <a:cubicBezTo>
                    <a:pt x="5787" y="2590"/>
                    <a:pt x="5845" y="2811"/>
                    <a:pt x="5893" y="3046"/>
                  </a:cubicBezTo>
                  <a:cubicBezTo>
                    <a:pt x="5728" y="3079"/>
                    <a:pt x="5577" y="3116"/>
                    <a:pt x="5426" y="3138"/>
                  </a:cubicBezTo>
                  <a:cubicBezTo>
                    <a:pt x="5187" y="3179"/>
                    <a:pt x="4949" y="3193"/>
                    <a:pt x="4710" y="3193"/>
                  </a:cubicBezTo>
                  <a:cubicBezTo>
                    <a:pt x="4471" y="3193"/>
                    <a:pt x="4232" y="3179"/>
                    <a:pt x="3993" y="3160"/>
                  </a:cubicBezTo>
                  <a:cubicBezTo>
                    <a:pt x="3434" y="3127"/>
                    <a:pt x="2890" y="3010"/>
                    <a:pt x="2353" y="2859"/>
                  </a:cubicBezTo>
                  <a:cubicBezTo>
                    <a:pt x="2121" y="2789"/>
                    <a:pt x="1887" y="2685"/>
                    <a:pt x="1677" y="2557"/>
                  </a:cubicBezTo>
                  <a:cubicBezTo>
                    <a:pt x="1504" y="2451"/>
                    <a:pt x="1493" y="2428"/>
                    <a:pt x="1563" y="2241"/>
                  </a:cubicBezTo>
                  <a:cubicBezTo>
                    <a:pt x="1713" y="1881"/>
                    <a:pt x="1864" y="1532"/>
                    <a:pt x="2074" y="1205"/>
                  </a:cubicBezTo>
                  <a:cubicBezTo>
                    <a:pt x="2191" y="1032"/>
                    <a:pt x="2331" y="892"/>
                    <a:pt x="2504" y="775"/>
                  </a:cubicBezTo>
                  <a:cubicBezTo>
                    <a:pt x="2750" y="624"/>
                    <a:pt x="2993" y="495"/>
                    <a:pt x="3272" y="414"/>
                  </a:cubicBezTo>
                  <a:close/>
                  <a:moveTo>
                    <a:pt x="6801" y="2532"/>
                  </a:moveTo>
                  <a:cubicBezTo>
                    <a:pt x="6812" y="2590"/>
                    <a:pt x="6823" y="2649"/>
                    <a:pt x="6834" y="2719"/>
                  </a:cubicBezTo>
                  <a:cubicBezTo>
                    <a:pt x="6834" y="2730"/>
                    <a:pt x="6812" y="2755"/>
                    <a:pt x="6787" y="2778"/>
                  </a:cubicBezTo>
                  <a:cubicBezTo>
                    <a:pt x="6636" y="2940"/>
                    <a:pt x="6452" y="3046"/>
                    <a:pt x="6228" y="3127"/>
                  </a:cubicBezTo>
                  <a:cubicBezTo>
                    <a:pt x="6147" y="3149"/>
                    <a:pt x="6066" y="3186"/>
                    <a:pt x="5974" y="3219"/>
                  </a:cubicBezTo>
                  <a:cubicBezTo>
                    <a:pt x="5949" y="3104"/>
                    <a:pt x="5963" y="3104"/>
                    <a:pt x="6044" y="3057"/>
                  </a:cubicBezTo>
                  <a:cubicBezTo>
                    <a:pt x="6195" y="2976"/>
                    <a:pt x="6357" y="2895"/>
                    <a:pt x="6496" y="2800"/>
                  </a:cubicBezTo>
                  <a:cubicBezTo>
                    <a:pt x="6602" y="2719"/>
                    <a:pt x="6695" y="2627"/>
                    <a:pt x="6801" y="2532"/>
                  </a:cubicBezTo>
                  <a:close/>
                  <a:moveTo>
                    <a:pt x="1493" y="2498"/>
                  </a:moveTo>
                  <a:lnTo>
                    <a:pt x="1493" y="2498"/>
                  </a:lnTo>
                  <a:cubicBezTo>
                    <a:pt x="1853" y="2766"/>
                    <a:pt x="2247" y="2917"/>
                    <a:pt x="2680" y="3010"/>
                  </a:cubicBezTo>
                  <a:cubicBezTo>
                    <a:pt x="3063" y="3091"/>
                    <a:pt x="3434" y="3174"/>
                    <a:pt x="3831" y="3208"/>
                  </a:cubicBezTo>
                  <a:cubicBezTo>
                    <a:pt x="4111" y="3241"/>
                    <a:pt x="4393" y="3261"/>
                    <a:pt x="4675" y="3261"/>
                  </a:cubicBezTo>
                  <a:cubicBezTo>
                    <a:pt x="5074" y="3261"/>
                    <a:pt x="5473" y="3222"/>
                    <a:pt x="5868" y="3127"/>
                  </a:cubicBezTo>
                  <a:cubicBezTo>
                    <a:pt x="5868" y="3116"/>
                    <a:pt x="5879" y="3116"/>
                    <a:pt x="5879" y="3116"/>
                  </a:cubicBezTo>
                  <a:lnTo>
                    <a:pt x="5879" y="3116"/>
                  </a:lnTo>
                  <a:cubicBezTo>
                    <a:pt x="5926" y="3208"/>
                    <a:pt x="5915" y="3230"/>
                    <a:pt x="5823" y="3255"/>
                  </a:cubicBezTo>
                  <a:cubicBezTo>
                    <a:pt x="5513" y="3317"/>
                    <a:pt x="5204" y="3345"/>
                    <a:pt x="4894" y="3345"/>
                  </a:cubicBezTo>
                  <a:cubicBezTo>
                    <a:pt x="4796" y="3345"/>
                    <a:pt x="4698" y="3342"/>
                    <a:pt x="4599" y="3336"/>
                  </a:cubicBezTo>
                  <a:cubicBezTo>
                    <a:pt x="4298" y="3314"/>
                    <a:pt x="3982" y="3314"/>
                    <a:pt x="3680" y="3267"/>
                  </a:cubicBezTo>
                  <a:cubicBezTo>
                    <a:pt x="3133" y="3197"/>
                    <a:pt x="2585" y="3127"/>
                    <a:pt x="2063" y="2940"/>
                  </a:cubicBezTo>
                  <a:cubicBezTo>
                    <a:pt x="1864" y="2870"/>
                    <a:pt x="1688" y="2789"/>
                    <a:pt x="1526" y="2649"/>
                  </a:cubicBezTo>
                  <a:cubicBezTo>
                    <a:pt x="1479" y="2602"/>
                    <a:pt x="1468" y="2557"/>
                    <a:pt x="1493" y="2498"/>
                  </a:cubicBezTo>
                  <a:close/>
                  <a:moveTo>
                    <a:pt x="6845" y="2825"/>
                  </a:moveTo>
                  <a:cubicBezTo>
                    <a:pt x="6845" y="2928"/>
                    <a:pt x="6857" y="3021"/>
                    <a:pt x="6857" y="3104"/>
                  </a:cubicBezTo>
                  <a:cubicBezTo>
                    <a:pt x="6871" y="3208"/>
                    <a:pt x="6871" y="3300"/>
                    <a:pt x="6882" y="3406"/>
                  </a:cubicBezTo>
                  <a:cubicBezTo>
                    <a:pt x="6893" y="3487"/>
                    <a:pt x="6857" y="3557"/>
                    <a:pt x="6801" y="3605"/>
                  </a:cubicBezTo>
                  <a:cubicBezTo>
                    <a:pt x="6602" y="3803"/>
                    <a:pt x="6368" y="3929"/>
                    <a:pt x="6125" y="4035"/>
                  </a:cubicBezTo>
                  <a:cubicBezTo>
                    <a:pt x="6088" y="4046"/>
                    <a:pt x="6044" y="4068"/>
                    <a:pt x="6007" y="4082"/>
                  </a:cubicBezTo>
                  <a:lnTo>
                    <a:pt x="5974" y="4082"/>
                  </a:lnTo>
                  <a:cubicBezTo>
                    <a:pt x="5985" y="4057"/>
                    <a:pt x="5985" y="4035"/>
                    <a:pt x="5985" y="4024"/>
                  </a:cubicBezTo>
                  <a:cubicBezTo>
                    <a:pt x="6032" y="3803"/>
                    <a:pt x="6019" y="3593"/>
                    <a:pt x="5985" y="3370"/>
                  </a:cubicBezTo>
                  <a:cubicBezTo>
                    <a:pt x="5985" y="3314"/>
                    <a:pt x="5985" y="3278"/>
                    <a:pt x="6055" y="3255"/>
                  </a:cubicBezTo>
                  <a:cubicBezTo>
                    <a:pt x="6276" y="3186"/>
                    <a:pt x="6496" y="3104"/>
                    <a:pt x="6683" y="2951"/>
                  </a:cubicBezTo>
                  <a:cubicBezTo>
                    <a:pt x="6731" y="2917"/>
                    <a:pt x="6776" y="2881"/>
                    <a:pt x="6845" y="2825"/>
                  </a:cubicBezTo>
                  <a:close/>
                  <a:moveTo>
                    <a:pt x="8054" y="3775"/>
                  </a:moveTo>
                  <a:cubicBezTo>
                    <a:pt x="8097" y="3775"/>
                    <a:pt x="8140" y="3776"/>
                    <a:pt x="8184" y="3778"/>
                  </a:cubicBezTo>
                  <a:cubicBezTo>
                    <a:pt x="8198" y="3778"/>
                    <a:pt x="8231" y="3803"/>
                    <a:pt x="8242" y="3825"/>
                  </a:cubicBezTo>
                  <a:cubicBezTo>
                    <a:pt x="8267" y="3873"/>
                    <a:pt x="8290" y="3943"/>
                    <a:pt x="8312" y="3998"/>
                  </a:cubicBezTo>
                  <a:cubicBezTo>
                    <a:pt x="8209" y="4012"/>
                    <a:pt x="8103" y="4024"/>
                    <a:pt x="8010" y="4035"/>
                  </a:cubicBezTo>
                  <a:cubicBezTo>
                    <a:pt x="7893" y="4046"/>
                    <a:pt x="7765" y="4068"/>
                    <a:pt x="7650" y="4082"/>
                  </a:cubicBezTo>
                  <a:cubicBezTo>
                    <a:pt x="7635" y="4086"/>
                    <a:pt x="7622" y="4088"/>
                    <a:pt x="7611" y="4088"/>
                  </a:cubicBezTo>
                  <a:cubicBezTo>
                    <a:pt x="7588" y="4088"/>
                    <a:pt x="7572" y="4078"/>
                    <a:pt x="7555" y="4046"/>
                  </a:cubicBezTo>
                  <a:cubicBezTo>
                    <a:pt x="7522" y="3976"/>
                    <a:pt x="7474" y="3906"/>
                    <a:pt x="7429" y="3836"/>
                  </a:cubicBezTo>
                  <a:cubicBezTo>
                    <a:pt x="7631" y="3797"/>
                    <a:pt x="7842" y="3775"/>
                    <a:pt x="8054" y="3775"/>
                  </a:cubicBezTo>
                  <a:close/>
                  <a:moveTo>
                    <a:pt x="7302" y="3872"/>
                  </a:moveTo>
                  <a:cubicBezTo>
                    <a:pt x="7381" y="3872"/>
                    <a:pt x="7476" y="3994"/>
                    <a:pt x="7510" y="4116"/>
                  </a:cubicBezTo>
                  <a:cubicBezTo>
                    <a:pt x="7485" y="4116"/>
                    <a:pt x="7463" y="4116"/>
                    <a:pt x="7463" y="4105"/>
                  </a:cubicBezTo>
                  <a:cubicBezTo>
                    <a:pt x="7429" y="4057"/>
                    <a:pt x="7415" y="4024"/>
                    <a:pt x="7382" y="3976"/>
                  </a:cubicBezTo>
                  <a:cubicBezTo>
                    <a:pt x="7359" y="3943"/>
                    <a:pt x="7323" y="3906"/>
                    <a:pt x="7290" y="3873"/>
                  </a:cubicBezTo>
                  <a:cubicBezTo>
                    <a:pt x="7294" y="3872"/>
                    <a:pt x="7298" y="3872"/>
                    <a:pt x="7302" y="3872"/>
                  </a:cubicBezTo>
                  <a:close/>
                  <a:moveTo>
                    <a:pt x="1456" y="2671"/>
                  </a:moveTo>
                  <a:cubicBezTo>
                    <a:pt x="1677" y="2870"/>
                    <a:pt x="1934" y="2987"/>
                    <a:pt x="2214" y="3057"/>
                  </a:cubicBezTo>
                  <a:cubicBezTo>
                    <a:pt x="2515" y="3138"/>
                    <a:pt x="2831" y="3208"/>
                    <a:pt x="3144" y="3255"/>
                  </a:cubicBezTo>
                  <a:cubicBezTo>
                    <a:pt x="3390" y="3300"/>
                    <a:pt x="3633" y="3348"/>
                    <a:pt x="3890" y="3359"/>
                  </a:cubicBezTo>
                  <a:cubicBezTo>
                    <a:pt x="4212" y="3389"/>
                    <a:pt x="4539" y="3413"/>
                    <a:pt x="4868" y="3413"/>
                  </a:cubicBezTo>
                  <a:cubicBezTo>
                    <a:pt x="5061" y="3413"/>
                    <a:pt x="5255" y="3405"/>
                    <a:pt x="5449" y="3384"/>
                  </a:cubicBezTo>
                  <a:cubicBezTo>
                    <a:pt x="5577" y="3370"/>
                    <a:pt x="5717" y="3336"/>
                    <a:pt x="5856" y="3314"/>
                  </a:cubicBezTo>
                  <a:cubicBezTo>
                    <a:pt x="5868" y="3314"/>
                    <a:pt x="5893" y="3300"/>
                    <a:pt x="5915" y="3300"/>
                  </a:cubicBezTo>
                  <a:cubicBezTo>
                    <a:pt x="5949" y="3510"/>
                    <a:pt x="5949" y="3719"/>
                    <a:pt x="5938" y="3929"/>
                  </a:cubicBezTo>
                  <a:cubicBezTo>
                    <a:pt x="5926" y="4082"/>
                    <a:pt x="5856" y="4138"/>
                    <a:pt x="5717" y="4186"/>
                  </a:cubicBezTo>
                  <a:cubicBezTo>
                    <a:pt x="5426" y="4292"/>
                    <a:pt x="5125" y="4336"/>
                    <a:pt x="4820" y="4348"/>
                  </a:cubicBezTo>
                  <a:cubicBezTo>
                    <a:pt x="4774" y="4348"/>
                    <a:pt x="4728" y="4349"/>
                    <a:pt x="4681" y="4349"/>
                  </a:cubicBezTo>
                  <a:cubicBezTo>
                    <a:pt x="3939" y="4349"/>
                    <a:pt x="3216" y="4244"/>
                    <a:pt x="2493" y="4057"/>
                  </a:cubicBezTo>
                  <a:cubicBezTo>
                    <a:pt x="2317" y="4024"/>
                    <a:pt x="2155" y="3943"/>
                    <a:pt x="1993" y="3873"/>
                  </a:cubicBezTo>
                  <a:cubicBezTo>
                    <a:pt x="1772" y="3778"/>
                    <a:pt x="1618" y="3605"/>
                    <a:pt x="1479" y="3417"/>
                  </a:cubicBezTo>
                  <a:cubicBezTo>
                    <a:pt x="1398" y="3314"/>
                    <a:pt x="1375" y="3208"/>
                    <a:pt x="1398" y="3068"/>
                  </a:cubicBezTo>
                  <a:cubicBezTo>
                    <a:pt x="1423" y="2940"/>
                    <a:pt x="1434" y="2811"/>
                    <a:pt x="1456" y="2671"/>
                  </a:cubicBezTo>
                  <a:close/>
                  <a:moveTo>
                    <a:pt x="7206" y="3895"/>
                  </a:moveTo>
                  <a:cubicBezTo>
                    <a:pt x="7220" y="3895"/>
                    <a:pt x="7242" y="3906"/>
                    <a:pt x="7253" y="3917"/>
                  </a:cubicBezTo>
                  <a:cubicBezTo>
                    <a:pt x="7301" y="3976"/>
                    <a:pt x="7359" y="4046"/>
                    <a:pt x="7415" y="4127"/>
                  </a:cubicBezTo>
                  <a:cubicBezTo>
                    <a:pt x="6742" y="4325"/>
                    <a:pt x="6088" y="4524"/>
                    <a:pt x="5474" y="4837"/>
                  </a:cubicBezTo>
                  <a:cubicBezTo>
                    <a:pt x="5404" y="4756"/>
                    <a:pt x="5334" y="4686"/>
                    <a:pt x="5250" y="4605"/>
                  </a:cubicBezTo>
                  <a:cubicBezTo>
                    <a:pt x="5264" y="4594"/>
                    <a:pt x="5275" y="4582"/>
                    <a:pt x="5287" y="4582"/>
                  </a:cubicBezTo>
                  <a:cubicBezTo>
                    <a:pt x="5856" y="4292"/>
                    <a:pt x="6438" y="4057"/>
                    <a:pt x="7066" y="3917"/>
                  </a:cubicBezTo>
                  <a:cubicBezTo>
                    <a:pt x="7114" y="3906"/>
                    <a:pt x="7161" y="3895"/>
                    <a:pt x="7206" y="3895"/>
                  </a:cubicBezTo>
                  <a:close/>
                  <a:moveTo>
                    <a:pt x="5077" y="4571"/>
                  </a:moveTo>
                  <a:cubicBezTo>
                    <a:pt x="5088" y="4571"/>
                    <a:pt x="5125" y="4571"/>
                    <a:pt x="5136" y="4582"/>
                  </a:cubicBezTo>
                  <a:cubicBezTo>
                    <a:pt x="5239" y="4697"/>
                    <a:pt x="5368" y="4781"/>
                    <a:pt x="5426" y="4932"/>
                  </a:cubicBezTo>
                  <a:cubicBezTo>
                    <a:pt x="5437" y="4954"/>
                    <a:pt x="5437" y="4965"/>
                    <a:pt x="5449" y="4990"/>
                  </a:cubicBezTo>
                  <a:cubicBezTo>
                    <a:pt x="5437" y="5001"/>
                    <a:pt x="5426" y="5024"/>
                    <a:pt x="5404" y="5035"/>
                  </a:cubicBezTo>
                  <a:cubicBezTo>
                    <a:pt x="5334" y="5082"/>
                    <a:pt x="5264" y="5116"/>
                    <a:pt x="5194" y="5163"/>
                  </a:cubicBezTo>
                  <a:cubicBezTo>
                    <a:pt x="5168" y="5185"/>
                    <a:pt x="5146" y="5197"/>
                    <a:pt x="5126" y="5197"/>
                  </a:cubicBezTo>
                  <a:cubicBezTo>
                    <a:pt x="5101" y="5197"/>
                    <a:pt x="5079" y="5179"/>
                    <a:pt x="5055" y="5141"/>
                  </a:cubicBezTo>
                  <a:cubicBezTo>
                    <a:pt x="4960" y="5035"/>
                    <a:pt x="4879" y="4920"/>
                    <a:pt x="4787" y="4803"/>
                  </a:cubicBezTo>
                  <a:cubicBezTo>
                    <a:pt x="4750" y="4767"/>
                    <a:pt x="4750" y="4733"/>
                    <a:pt x="4809" y="4711"/>
                  </a:cubicBezTo>
                  <a:cubicBezTo>
                    <a:pt x="4890" y="4663"/>
                    <a:pt x="4985" y="4616"/>
                    <a:pt x="5077" y="4571"/>
                  </a:cubicBezTo>
                  <a:close/>
                  <a:moveTo>
                    <a:pt x="6926" y="2998"/>
                  </a:moveTo>
                  <a:lnTo>
                    <a:pt x="6926" y="2998"/>
                  </a:lnTo>
                  <a:cubicBezTo>
                    <a:pt x="7359" y="3138"/>
                    <a:pt x="7672" y="3406"/>
                    <a:pt x="7999" y="3708"/>
                  </a:cubicBezTo>
                  <a:cubicBezTo>
                    <a:pt x="7974" y="3708"/>
                    <a:pt x="7952" y="3719"/>
                    <a:pt x="7941" y="3719"/>
                  </a:cubicBezTo>
                  <a:cubicBezTo>
                    <a:pt x="7323" y="3755"/>
                    <a:pt x="6731" y="3906"/>
                    <a:pt x="6158" y="4127"/>
                  </a:cubicBezTo>
                  <a:cubicBezTo>
                    <a:pt x="5856" y="4244"/>
                    <a:pt x="5555" y="4395"/>
                    <a:pt x="5264" y="4524"/>
                  </a:cubicBezTo>
                  <a:cubicBezTo>
                    <a:pt x="5246" y="4535"/>
                    <a:pt x="5231" y="4540"/>
                    <a:pt x="5217" y="4540"/>
                  </a:cubicBezTo>
                  <a:cubicBezTo>
                    <a:pt x="5202" y="4540"/>
                    <a:pt x="5187" y="4535"/>
                    <a:pt x="5169" y="4524"/>
                  </a:cubicBezTo>
                  <a:cubicBezTo>
                    <a:pt x="5153" y="4516"/>
                    <a:pt x="5131" y="4508"/>
                    <a:pt x="5111" y="4508"/>
                  </a:cubicBezTo>
                  <a:cubicBezTo>
                    <a:pt x="5103" y="4508"/>
                    <a:pt x="5095" y="4509"/>
                    <a:pt x="5088" y="4512"/>
                  </a:cubicBezTo>
                  <a:cubicBezTo>
                    <a:pt x="4960" y="4571"/>
                    <a:pt x="4845" y="4627"/>
                    <a:pt x="4728" y="4697"/>
                  </a:cubicBezTo>
                  <a:cubicBezTo>
                    <a:pt x="4647" y="4744"/>
                    <a:pt x="4717" y="4792"/>
                    <a:pt x="4750" y="4837"/>
                  </a:cubicBezTo>
                  <a:cubicBezTo>
                    <a:pt x="4728" y="4851"/>
                    <a:pt x="4705" y="4862"/>
                    <a:pt x="4692" y="4873"/>
                  </a:cubicBezTo>
                  <a:cubicBezTo>
                    <a:pt x="4110" y="5152"/>
                    <a:pt x="3599" y="5535"/>
                    <a:pt x="3133" y="5954"/>
                  </a:cubicBezTo>
                  <a:cubicBezTo>
                    <a:pt x="3108" y="5973"/>
                    <a:pt x="3076" y="5983"/>
                    <a:pt x="3046" y="5983"/>
                  </a:cubicBezTo>
                  <a:cubicBezTo>
                    <a:pt x="3035" y="5983"/>
                    <a:pt x="3025" y="5982"/>
                    <a:pt x="3015" y="5979"/>
                  </a:cubicBezTo>
                  <a:cubicBezTo>
                    <a:pt x="2610" y="5932"/>
                    <a:pt x="2214" y="5839"/>
                    <a:pt x="1828" y="5711"/>
                  </a:cubicBezTo>
                  <a:cubicBezTo>
                    <a:pt x="1456" y="5582"/>
                    <a:pt x="1107" y="5409"/>
                    <a:pt x="780" y="5200"/>
                  </a:cubicBezTo>
                  <a:cubicBezTo>
                    <a:pt x="549" y="5071"/>
                    <a:pt x="375" y="4884"/>
                    <a:pt x="236" y="4663"/>
                  </a:cubicBezTo>
                  <a:cubicBezTo>
                    <a:pt x="107" y="4443"/>
                    <a:pt x="118" y="4208"/>
                    <a:pt x="236" y="3998"/>
                  </a:cubicBezTo>
                  <a:cubicBezTo>
                    <a:pt x="375" y="3767"/>
                    <a:pt x="571" y="3593"/>
                    <a:pt x="806" y="3465"/>
                  </a:cubicBezTo>
                  <a:cubicBezTo>
                    <a:pt x="945" y="3384"/>
                    <a:pt x="1096" y="3314"/>
                    <a:pt x="1247" y="3244"/>
                  </a:cubicBezTo>
                  <a:cubicBezTo>
                    <a:pt x="1269" y="3230"/>
                    <a:pt x="1294" y="3219"/>
                    <a:pt x="1317" y="3219"/>
                  </a:cubicBezTo>
                  <a:cubicBezTo>
                    <a:pt x="1456" y="3593"/>
                    <a:pt x="1725" y="3848"/>
                    <a:pt x="2085" y="3998"/>
                  </a:cubicBezTo>
                  <a:cubicBezTo>
                    <a:pt x="2482" y="4152"/>
                    <a:pt x="2890" y="4222"/>
                    <a:pt x="3295" y="4303"/>
                  </a:cubicBezTo>
                  <a:cubicBezTo>
                    <a:pt x="3755" y="4374"/>
                    <a:pt x="4212" y="4408"/>
                    <a:pt x="4671" y="4408"/>
                  </a:cubicBezTo>
                  <a:cubicBezTo>
                    <a:pt x="4737" y="4408"/>
                    <a:pt x="4802" y="4408"/>
                    <a:pt x="4868" y="4406"/>
                  </a:cubicBezTo>
                  <a:cubicBezTo>
                    <a:pt x="5125" y="4406"/>
                    <a:pt x="5368" y="4373"/>
                    <a:pt x="5613" y="4292"/>
                  </a:cubicBezTo>
                  <a:cubicBezTo>
                    <a:pt x="5879" y="4186"/>
                    <a:pt x="6136" y="4093"/>
                    <a:pt x="6393" y="3976"/>
                  </a:cubicBezTo>
                  <a:cubicBezTo>
                    <a:pt x="6544" y="3895"/>
                    <a:pt x="6683" y="3778"/>
                    <a:pt x="6812" y="3674"/>
                  </a:cubicBezTo>
                  <a:cubicBezTo>
                    <a:pt x="6940" y="3593"/>
                    <a:pt x="6963" y="3454"/>
                    <a:pt x="6952" y="3314"/>
                  </a:cubicBezTo>
                  <a:cubicBezTo>
                    <a:pt x="6940" y="3208"/>
                    <a:pt x="6940" y="3116"/>
                    <a:pt x="6926" y="2998"/>
                  </a:cubicBezTo>
                  <a:close/>
                  <a:moveTo>
                    <a:pt x="8242" y="4093"/>
                  </a:moveTo>
                  <a:lnTo>
                    <a:pt x="8242" y="4093"/>
                  </a:lnTo>
                  <a:cubicBezTo>
                    <a:pt x="8393" y="4443"/>
                    <a:pt x="8360" y="4686"/>
                    <a:pt x="8150" y="4943"/>
                  </a:cubicBezTo>
                  <a:cubicBezTo>
                    <a:pt x="7882" y="5256"/>
                    <a:pt x="7533" y="5465"/>
                    <a:pt x="7136" y="5582"/>
                  </a:cubicBezTo>
                  <a:cubicBezTo>
                    <a:pt x="6834" y="5663"/>
                    <a:pt x="6533" y="5758"/>
                    <a:pt x="6217" y="5828"/>
                  </a:cubicBezTo>
                  <a:cubicBezTo>
                    <a:pt x="5879" y="5909"/>
                    <a:pt x="5530" y="5968"/>
                    <a:pt x="5169" y="6002"/>
                  </a:cubicBezTo>
                  <a:cubicBezTo>
                    <a:pt x="4837" y="6034"/>
                    <a:pt x="4499" y="6039"/>
                    <a:pt x="4163" y="6039"/>
                  </a:cubicBezTo>
                  <a:cubicBezTo>
                    <a:pt x="4005" y="6039"/>
                    <a:pt x="3848" y="6038"/>
                    <a:pt x="3691" y="6038"/>
                  </a:cubicBezTo>
                  <a:cubicBezTo>
                    <a:pt x="3669" y="6038"/>
                    <a:pt x="3644" y="6024"/>
                    <a:pt x="3599" y="6024"/>
                  </a:cubicBezTo>
                  <a:cubicBezTo>
                    <a:pt x="4029" y="5652"/>
                    <a:pt x="4518" y="5409"/>
                    <a:pt x="5018" y="5186"/>
                  </a:cubicBezTo>
                  <a:cubicBezTo>
                    <a:pt x="5030" y="5200"/>
                    <a:pt x="5041" y="5211"/>
                    <a:pt x="5041" y="5222"/>
                  </a:cubicBezTo>
                  <a:cubicBezTo>
                    <a:pt x="5067" y="5255"/>
                    <a:pt x="5097" y="5269"/>
                    <a:pt x="5127" y="5269"/>
                  </a:cubicBezTo>
                  <a:cubicBezTo>
                    <a:pt x="5150" y="5269"/>
                    <a:pt x="5173" y="5260"/>
                    <a:pt x="5194" y="5244"/>
                  </a:cubicBezTo>
                  <a:cubicBezTo>
                    <a:pt x="5287" y="5186"/>
                    <a:pt x="5379" y="5130"/>
                    <a:pt x="5460" y="5071"/>
                  </a:cubicBezTo>
                  <a:cubicBezTo>
                    <a:pt x="5507" y="5046"/>
                    <a:pt x="5530" y="5013"/>
                    <a:pt x="5507" y="4954"/>
                  </a:cubicBezTo>
                  <a:cubicBezTo>
                    <a:pt x="5485" y="4906"/>
                    <a:pt x="5507" y="4895"/>
                    <a:pt x="5555" y="4873"/>
                  </a:cubicBezTo>
                  <a:cubicBezTo>
                    <a:pt x="5893" y="4697"/>
                    <a:pt x="6242" y="4571"/>
                    <a:pt x="6602" y="4443"/>
                  </a:cubicBezTo>
                  <a:cubicBezTo>
                    <a:pt x="6996" y="4314"/>
                    <a:pt x="7393" y="4186"/>
                    <a:pt x="7812" y="4127"/>
                  </a:cubicBezTo>
                  <a:cubicBezTo>
                    <a:pt x="7952" y="4105"/>
                    <a:pt x="8103" y="4105"/>
                    <a:pt x="8242" y="4093"/>
                  </a:cubicBezTo>
                  <a:close/>
                  <a:moveTo>
                    <a:pt x="4787" y="4895"/>
                  </a:moveTo>
                  <a:cubicBezTo>
                    <a:pt x="4856" y="4965"/>
                    <a:pt x="4915" y="5035"/>
                    <a:pt x="4996" y="5116"/>
                  </a:cubicBezTo>
                  <a:cubicBezTo>
                    <a:pt x="4890" y="5163"/>
                    <a:pt x="4798" y="5211"/>
                    <a:pt x="4705" y="5256"/>
                  </a:cubicBezTo>
                  <a:cubicBezTo>
                    <a:pt x="4379" y="5395"/>
                    <a:pt x="4063" y="5582"/>
                    <a:pt x="3772" y="5792"/>
                  </a:cubicBezTo>
                  <a:cubicBezTo>
                    <a:pt x="3658" y="5884"/>
                    <a:pt x="3552" y="6002"/>
                    <a:pt x="3448" y="6108"/>
                  </a:cubicBezTo>
                  <a:cubicBezTo>
                    <a:pt x="3428" y="6117"/>
                    <a:pt x="3409" y="6133"/>
                    <a:pt x="3391" y="6133"/>
                  </a:cubicBezTo>
                  <a:cubicBezTo>
                    <a:pt x="3387" y="6133"/>
                    <a:pt x="3383" y="6132"/>
                    <a:pt x="3379" y="6130"/>
                  </a:cubicBezTo>
                  <a:cubicBezTo>
                    <a:pt x="3295" y="6130"/>
                    <a:pt x="3203" y="6108"/>
                    <a:pt x="3110" y="6094"/>
                  </a:cubicBezTo>
                  <a:cubicBezTo>
                    <a:pt x="3144" y="6049"/>
                    <a:pt x="3169" y="6002"/>
                    <a:pt x="3203" y="5968"/>
                  </a:cubicBezTo>
                  <a:cubicBezTo>
                    <a:pt x="3412" y="5792"/>
                    <a:pt x="3633" y="5619"/>
                    <a:pt x="3853" y="5454"/>
                  </a:cubicBezTo>
                  <a:cubicBezTo>
                    <a:pt x="4122" y="5256"/>
                    <a:pt x="4412" y="5071"/>
                    <a:pt x="4717" y="4932"/>
                  </a:cubicBezTo>
                  <a:cubicBezTo>
                    <a:pt x="4739" y="4920"/>
                    <a:pt x="4761" y="4906"/>
                    <a:pt x="4787" y="4895"/>
                  </a:cubicBezTo>
                  <a:close/>
                  <a:moveTo>
                    <a:pt x="3917" y="0"/>
                  </a:moveTo>
                  <a:cubicBezTo>
                    <a:pt x="3685" y="0"/>
                    <a:pt x="3498" y="103"/>
                    <a:pt x="3353" y="297"/>
                  </a:cubicBezTo>
                  <a:cubicBezTo>
                    <a:pt x="3331" y="322"/>
                    <a:pt x="3309" y="356"/>
                    <a:pt x="3272" y="367"/>
                  </a:cubicBezTo>
                  <a:cubicBezTo>
                    <a:pt x="2971" y="437"/>
                    <a:pt x="2702" y="590"/>
                    <a:pt x="2445" y="752"/>
                  </a:cubicBezTo>
                  <a:cubicBezTo>
                    <a:pt x="2283" y="856"/>
                    <a:pt x="2144" y="984"/>
                    <a:pt x="2026" y="1149"/>
                  </a:cubicBezTo>
                  <a:cubicBezTo>
                    <a:pt x="1644" y="1741"/>
                    <a:pt x="1375" y="2381"/>
                    <a:pt x="1317" y="3104"/>
                  </a:cubicBezTo>
                  <a:cubicBezTo>
                    <a:pt x="1317" y="3138"/>
                    <a:pt x="1294" y="3149"/>
                    <a:pt x="1258" y="3160"/>
                  </a:cubicBezTo>
                  <a:cubicBezTo>
                    <a:pt x="1074" y="3255"/>
                    <a:pt x="887" y="3348"/>
                    <a:pt x="699" y="3454"/>
                  </a:cubicBezTo>
                  <a:cubicBezTo>
                    <a:pt x="526" y="3546"/>
                    <a:pt x="375" y="3686"/>
                    <a:pt x="247" y="3848"/>
                  </a:cubicBezTo>
                  <a:cubicBezTo>
                    <a:pt x="60" y="4093"/>
                    <a:pt x="1" y="4443"/>
                    <a:pt x="199" y="4744"/>
                  </a:cubicBezTo>
                  <a:cubicBezTo>
                    <a:pt x="361" y="4976"/>
                    <a:pt x="560" y="5163"/>
                    <a:pt x="806" y="5303"/>
                  </a:cubicBezTo>
                  <a:cubicBezTo>
                    <a:pt x="1479" y="5711"/>
                    <a:pt x="2214" y="5954"/>
                    <a:pt x="2993" y="6060"/>
                  </a:cubicBezTo>
                  <a:cubicBezTo>
                    <a:pt x="3015" y="6060"/>
                    <a:pt x="3052" y="6060"/>
                    <a:pt x="3052" y="6108"/>
                  </a:cubicBezTo>
                  <a:cubicBezTo>
                    <a:pt x="3052" y="6130"/>
                    <a:pt x="3085" y="6152"/>
                    <a:pt x="3110" y="6152"/>
                  </a:cubicBezTo>
                  <a:cubicBezTo>
                    <a:pt x="3203" y="6178"/>
                    <a:pt x="3295" y="6189"/>
                    <a:pt x="3390" y="6211"/>
                  </a:cubicBezTo>
                  <a:cubicBezTo>
                    <a:pt x="3434" y="6211"/>
                    <a:pt x="3471" y="6189"/>
                    <a:pt x="3504" y="6152"/>
                  </a:cubicBezTo>
                  <a:cubicBezTo>
                    <a:pt x="3518" y="6130"/>
                    <a:pt x="3563" y="6108"/>
                    <a:pt x="3588" y="6108"/>
                  </a:cubicBezTo>
                  <a:cubicBezTo>
                    <a:pt x="3709" y="6108"/>
                    <a:pt x="3829" y="6122"/>
                    <a:pt x="3944" y="6122"/>
                  </a:cubicBezTo>
                  <a:cubicBezTo>
                    <a:pt x="3973" y="6122"/>
                    <a:pt x="4001" y="6121"/>
                    <a:pt x="4029" y="6119"/>
                  </a:cubicBezTo>
                  <a:cubicBezTo>
                    <a:pt x="4437" y="6094"/>
                    <a:pt x="4845" y="6119"/>
                    <a:pt x="5250" y="6060"/>
                  </a:cubicBezTo>
                  <a:cubicBezTo>
                    <a:pt x="5588" y="6013"/>
                    <a:pt x="5938" y="5968"/>
                    <a:pt x="6276" y="5884"/>
                  </a:cubicBezTo>
                  <a:cubicBezTo>
                    <a:pt x="6577" y="5814"/>
                    <a:pt x="6871" y="5722"/>
                    <a:pt x="7161" y="5641"/>
                  </a:cubicBezTo>
                  <a:cubicBezTo>
                    <a:pt x="7346" y="5594"/>
                    <a:pt x="7522" y="5501"/>
                    <a:pt x="7695" y="5409"/>
                  </a:cubicBezTo>
                  <a:cubicBezTo>
                    <a:pt x="7893" y="5303"/>
                    <a:pt x="8058" y="5163"/>
                    <a:pt x="8198" y="5001"/>
                  </a:cubicBezTo>
                  <a:cubicBezTo>
                    <a:pt x="8337" y="4837"/>
                    <a:pt x="8429" y="4663"/>
                    <a:pt x="8407" y="4454"/>
                  </a:cubicBezTo>
                  <a:cubicBezTo>
                    <a:pt x="8393" y="4336"/>
                    <a:pt x="8371" y="4222"/>
                    <a:pt x="8348" y="4093"/>
                  </a:cubicBezTo>
                  <a:cubicBezTo>
                    <a:pt x="8407" y="4082"/>
                    <a:pt x="8407" y="4035"/>
                    <a:pt x="8382" y="3976"/>
                  </a:cubicBezTo>
                  <a:cubicBezTo>
                    <a:pt x="8348" y="3917"/>
                    <a:pt x="8337" y="3859"/>
                    <a:pt x="8312" y="3803"/>
                  </a:cubicBezTo>
                  <a:cubicBezTo>
                    <a:pt x="8279" y="3733"/>
                    <a:pt x="8231" y="3697"/>
                    <a:pt x="8150" y="3697"/>
                  </a:cubicBezTo>
                  <a:cubicBezTo>
                    <a:pt x="8146" y="3699"/>
                    <a:pt x="8141" y="3700"/>
                    <a:pt x="8135" y="3700"/>
                  </a:cubicBezTo>
                  <a:cubicBezTo>
                    <a:pt x="8111" y="3700"/>
                    <a:pt x="8076" y="3683"/>
                    <a:pt x="8058" y="3674"/>
                  </a:cubicBezTo>
                  <a:cubicBezTo>
                    <a:pt x="7952" y="3579"/>
                    <a:pt x="7860" y="3476"/>
                    <a:pt x="7742" y="3384"/>
                  </a:cubicBezTo>
                  <a:cubicBezTo>
                    <a:pt x="7499" y="3197"/>
                    <a:pt x="7253" y="3035"/>
                    <a:pt x="6963" y="2940"/>
                  </a:cubicBezTo>
                  <a:cubicBezTo>
                    <a:pt x="6940" y="2940"/>
                    <a:pt x="6926" y="2917"/>
                    <a:pt x="6926" y="2895"/>
                  </a:cubicBezTo>
                  <a:cubicBezTo>
                    <a:pt x="6915" y="2836"/>
                    <a:pt x="6915" y="2778"/>
                    <a:pt x="6904" y="2708"/>
                  </a:cubicBezTo>
                  <a:cubicBezTo>
                    <a:pt x="6857" y="2440"/>
                    <a:pt x="6801" y="2160"/>
                    <a:pt x="6695" y="1903"/>
                  </a:cubicBezTo>
                  <a:cubicBezTo>
                    <a:pt x="6533" y="1498"/>
                    <a:pt x="6276" y="1160"/>
                    <a:pt x="5926" y="892"/>
                  </a:cubicBezTo>
                  <a:cubicBezTo>
                    <a:pt x="5834" y="822"/>
                    <a:pt x="5728" y="763"/>
                    <a:pt x="5636" y="694"/>
                  </a:cubicBezTo>
                  <a:cubicBezTo>
                    <a:pt x="5287" y="473"/>
                    <a:pt x="4926" y="322"/>
                    <a:pt x="4507" y="297"/>
                  </a:cubicBezTo>
                  <a:cubicBezTo>
                    <a:pt x="4482" y="297"/>
                    <a:pt x="4460" y="286"/>
                    <a:pt x="4460" y="275"/>
                  </a:cubicBezTo>
                  <a:cubicBezTo>
                    <a:pt x="4342" y="124"/>
                    <a:pt x="4191" y="31"/>
                    <a:pt x="4018" y="6"/>
                  </a:cubicBezTo>
                  <a:cubicBezTo>
                    <a:pt x="3984" y="2"/>
                    <a:pt x="3950" y="0"/>
                    <a:pt x="391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68"/>
            <p:cNvSpPr/>
            <p:nvPr/>
          </p:nvSpPr>
          <p:spPr>
            <a:xfrm>
              <a:off x="6570563" y="464226"/>
              <a:ext cx="20348" cy="21180"/>
            </a:xfrm>
            <a:custGeom>
              <a:avLst/>
              <a:gdLst/>
              <a:ahLst/>
              <a:cxnLst/>
              <a:rect l="l" t="t" r="r" b="b"/>
              <a:pathLst>
                <a:path w="269" h="280" extrusionOk="0">
                  <a:moveTo>
                    <a:pt x="142" y="79"/>
                  </a:moveTo>
                  <a:cubicBezTo>
                    <a:pt x="173" y="79"/>
                    <a:pt x="208" y="112"/>
                    <a:pt x="198" y="151"/>
                  </a:cubicBezTo>
                  <a:cubicBezTo>
                    <a:pt x="187" y="176"/>
                    <a:pt x="151" y="198"/>
                    <a:pt x="117" y="210"/>
                  </a:cubicBezTo>
                  <a:cubicBezTo>
                    <a:pt x="116" y="211"/>
                    <a:pt x="114" y="211"/>
                    <a:pt x="113" y="211"/>
                  </a:cubicBezTo>
                  <a:cubicBezTo>
                    <a:pt x="99" y="211"/>
                    <a:pt x="78" y="172"/>
                    <a:pt x="48" y="140"/>
                  </a:cubicBezTo>
                  <a:cubicBezTo>
                    <a:pt x="81" y="117"/>
                    <a:pt x="103" y="81"/>
                    <a:pt x="129" y="81"/>
                  </a:cubicBezTo>
                  <a:cubicBezTo>
                    <a:pt x="133" y="80"/>
                    <a:pt x="137" y="79"/>
                    <a:pt x="142" y="79"/>
                  </a:cubicBezTo>
                  <a:close/>
                  <a:moveTo>
                    <a:pt x="129" y="0"/>
                  </a:moveTo>
                  <a:cubicBezTo>
                    <a:pt x="59" y="0"/>
                    <a:pt x="0" y="70"/>
                    <a:pt x="0" y="151"/>
                  </a:cubicBezTo>
                  <a:cubicBezTo>
                    <a:pt x="0" y="232"/>
                    <a:pt x="48" y="279"/>
                    <a:pt x="117" y="279"/>
                  </a:cubicBezTo>
                  <a:cubicBezTo>
                    <a:pt x="198" y="279"/>
                    <a:pt x="268" y="221"/>
                    <a:pt x="268" y="151"/>
                  </a:cubicBezTo>
                  <a:cubicBezTo>
                    <a:pt x="268" y="81"/>
                    <a:pt x="198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68"/>
            <p:cNvSpPr/>
            <p:nvPr/>
          </p:nvSpPr>
          <p:spPr>
            <a:xfrm>
              <a:off x="6529945" y="453637"/>
              <a:ext cx="20348" cy="20348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70"/>
                  </a:moveTo>
                  <a:cubicBezTo>
                    <a:pt x="166" y="70"/>
                    <a:pt x="188" y="107"/>
                    <a:pt x="235" y="140"/>
                  </a:cubicBezTo>
                  <a:cubicBezTo>
                    <a:pt x="194" y="172"/>
                    <a:pt x="172" y="201"/>
                    <a:pt x="150" y="201"/>
                  </a:cubicBezTo>
                  <a:cubicBezTo>
                    <a:pt x="147" y="201"/>
                    <a:pt x="144" y="200"/>
                    <a:pt x="140" y="199"/>
                  </a:cubicBezTo>
                  <a:cubicBezTo>
                    <a:pt x="118" y="199"/>
                    <a:pt x="96" y="162"/>
                    <a:pt x="71" y="140"/>
                  </a:cubicBezTo>
                  <a:cubicBezTo>
                    <a:pt x="96" y="118"/>
                    <a:pt x="107" y="70"/>
                    <a:pt x="129" y="70"/>
                  </a:cubicBezTo>
                  <a:close/>
                  <a:moveTo>
                    <a:pt x="129" y="0"/>
                  </a:moveTo>
                  <a:cubicBezTo>
                    <a:pt x="71" y="0"/>
                    <a:pt x="1" y="70"/>
                    <a:pt x="1" y="140"/>
                  </a:cubicBezTo>
                  <a:cubicBezTo>
                    <a:pt x="1" y="210"/>
                    <a:pt x="71" y="269"/>
                    <a:pt x="152" y="269"/>
                  </a:cubicBezTo>
                  <a:cubicBezTo>
                    <a:pt x="210" y="269"/>
                    <a:pt x="269" y="210"/>
                    <a:pt x="269" y="140"/>
                  </a:cubicBezTo>
                  <a:cubicBezTo>
                    <a:pt x="269" y="70"/>
                    <a:pt x="199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68"/>
            <p:cNvSpPr/>
            <p:nvPr/>
          </p:nvSpPr>
          <p:spPr>
            <a:xfrm>
              <a:off x="6713975" y="417405"/>
              <a:ext cx="20423" cy="7867"/>
            </a:xfrm>
            <a:custGeom>
              <a:avLst/>
              <a:gdLst/>
              <a:ahLst/>
              <a:cxnLst/>
              <a:rect l="l" t="t" r="r" b="b"/>
              <a:pathLst>
                <a:path w="270" h="104" extrusionOk="0">
                  <a:moveTo>
                    <a:pt x="31" y="0"/>
                  </a:moveTo>
                  <a:cubicBezTo>
                    <a:pt x="28" y="0"/>
                    <a:pt x="25" y="1"/>
                    <a:pt x="23" y="2"/>
                  </a:cubicBezTo>
                  <a:cubicBezTo>
                    <a:pt x="12" y="13"/>
                    <a:pt x="1" y="38"/>
                    <a:pt x="12" y="49"/>
                  </a:cubicBezTo>
                  <a:cubicBezTo>
                    <a:pt x="32" y="75"/>
                    <a:pt x="143" y="104"/>
                    <a:pt x="218" y="104"/>
                  </a:cubicBezTo>
                  <a:cubicBezTo>
                    <a:pt x="239" y="104"/>
                    <a:pt x="257" y="101"/>
                    <a:pt x="269" y="97"/>
                  </a:cubicBezTo>
                  <a:cubicBezTo>
                    <a:pt x="248" y="63"/>
                    <a:pt x="76" y="0"/>
                    <a:pt x="3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68"/>
            <p:cNvSpPr/>
            <p:nvPr/>
          </p:nvSpPr>
          <p:spPr>
            <a:xfrm>
              <a:off x="6601348" y="399101"/>
              <a:ext cx="15129" cy="15961"/>
            </a:xfrm>
            <a:custGeom>
              <a:avLst/>
              <a:gdLst/>
              <a:ahLst/>
              <a:cxnLst/>
              <a:rect l="l" t="t" r="r" b="b"/>
              <a:pathLst>
                <a:path w="200" h="211" extrusionOk="0">
                  <a:moveTo>
                    <a:pt x="199" y="1"/>
                  </a:moveTo>
                  <a:cubicBezTo>
                    <a:pt x="129" y="12"/>
                    <a:pt x="12" y="140"/>
                    <a:pt x="1" y="210"/>
                  </a:cubicBezTo>
                  <a:cubicBezTo>
                    <a:pt x="71" y="199"/>
                    <a:pt x="199" y="59"/>
                    <a:pt x="1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68"/>
            <p:cNvSpPr/>
            <p:nvPr/>
          </p:nvSpPr>
          <p:spPr>
            <a:xfrm>
              <a:off x="6733489" y="433365"/>
              <a:ext cx="11422" cy="14448"/>
            </a:xfrm>
            <a:custGeom>
              <a:avLst/>
              <a:gdLst/>
              <a:ahLst/>
              <a:cxnLst/>
              <a:rect l="l" t="t" r="r" b="b"/>
              <a:pathLst>
                <a:path w="151" h="191" extrusionOk="0">
                  <a:moveTo>
                    <a:pt x="11" y="0"/>
                  </a:moveTo>
                  <a:lnTo>
                    <a:pt x="11" y="0"/>
                  </a:lnTo>
                  <a:cubicBezTo>
                    <a:pt x="1" y="87"/>
                    <a:pt x="68" y="190"/>
                    <a:pt x="133" y="190"/>
                  </a:cubicBezTo>
                  <a:cubicBezTo>
                    <a:pt x="139" y="190"/>
                    <a:pt x="145" y="189"/>
                    <a:pt x="151" y="187"/>
                  </a:cubicBezTo>
                  <a:cubicBezTo>
                    <a:pt x="103" y="129"/>
                    <a:pt x="81" y="48"/>
                    <a:pt x="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68"/>
            <p:cNvSpPr/>
            <p:nvPr/>
          </p:nvSpPr>
          <p:spPr>
            <a:xfrm>
              <a:off x="6423445" y="588275"/>
              <a:ext cx="48487" cy="36157"/>
            </a:xfrm>
            <a:custGeom>
              <a:avLst/>
              <a:gdLst/>
              <a:ahLst/>
              <a:cxnLst/>
              <a:rect l="l" t="t" r="r" b="b"/>
              <a:pathLst>
                <a:path w="641" h="478" extrusionOk="0">
                  <a:moveTo>
                    <a:pt x="615" y="0"/>
                  </a:moveTo>
                  <a:cubicBezTo>
                    <a:pt x="433" y="0"/>
                    <a:pt x="1" y="324"/>
                    <a:pt x="1" y="478"/>
                  </a:cubicBezTo>
                  <a:cubicBezTo>
                    <a:pt x="23" y="444"/>
                    <a:pt x="59" y="433"/>
                    <a:pt x="71" y="408"/>
                  </a:cubicBezTo>
                  <a:cubicBezTo>
                    <a:pt x="199" y="235"/>
                    <a:pt x="372" y="128"/>
                    <a:pt x="571" y="47"/>
                  </a:cubicBezTo>
                  <a:cubicBezTo>
                    <a:pt x="596" y="36"/>
                    <a:pt x="607" y="14"/>
                    <a:pt x="640" y="3"/>
                  </a:cubicBezTo>
                  <a:cubicBezTo>
                    <a:pt x="633" y="1"/>
                    <a:pt x="624" y="0"/>
                    <a:pt x="6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68"/>
            <p:cNvSpPr/>
            <p:nvPr/>
          </p:nvSpPr>
          <p:spPr>
            <a:xfrm>
              <a:off x="6411191" y="632372"/>
              <a:ext cx="8775" cy="22088"/>
            </a:xfrm>
            <a:custGeom>
              <a:avLst/>
              <a:gdLst/>
              <a:ahLst/>
              <a:cxnLst/>
              <a:rect l="l" t="t" r="r" b="b"/>
              <a:pathLst>
                <a:path w="116" h="292" extrusionOk="0">
                  <a:moveTo>
                    <a:pt x="104" y="1"/>
                  </a:moveTo>
                  <a:cubicBezTo>
                    <a:pt x="34" y="48"/>
                    <a:pt x="23" y="118"/>
                    <a:pt x="12" y="188"/>
                  </a:cubicBezTo>
                  <a:cubicBezTo>
                    <a:pt x="12" y="221"/>
                    <a:pt x="1" y="269"/>
                    <a:pt x="59" y="291"/>
                  </a:cubicBezTo>
                  <a:cubicBezTo>
                    <a:pt x="82" y="199"/>
                    <a:pt x="104" y="104"/>
                    <a:pt x="115" y="12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68"/>
            <p:cNvSpPr/>
            <p:nvPr/>
          </p:nvSpPr>
          <p:spPr>
            <a:xfrm>
              <a:off x="6940287" y="581164"/>
              <a:ext cx="15961" cy="13464"/>
            </a:xfrm>
            <a:custGeom>
              <a:avLst/>
              <a:gdLst/>
              <a:ahLst/>
              <a:cxnLst/>
              <a:rect l="l" t="t" r="r" b="b"/>
              <a:pathLst>
                <a:path w="211" h="178" extrusionOk="0">
                  <a:moveTo>
                    <a:pt x="11" y="1"/>
                  </a:moveTo>
                  <a:cubicBezTo>
                    <a:pt x="8" y="1"/>
                    <a:pt x="4" y="1"/>
                    <a:pt x="1" y="2"/>
                  </a:cubicBezTo>
                  <a:cubicBezTo>
                    <a:pt x="48" y="83"/>
                    <a:pt x="118" y="141"/>
                    <a:pt x="211" y="178"/>
                  </a:cubicBezTo>
                  <a:cubicBezTo>
                    <a:pt x="189" y="88"/>
                    <a:pt x="74" y="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68"/>
            <p:cNvSpPr/>
            <p:nvPr/>
          </p:nvSpPr>
          <p:spPr>
            <a:xfrm>
              <a:off x="6598625" y="701885"/>
              <a:ext cx="15961" cy="14296"/>
            </a:xfrm>
            <a:custGeom>
              <a:avLst/>
              <a:gdLst/>
              <a:ahLst/>
              <a:cxnLst/>
              <a:rect l="l" t="t" r="r" b="b"/>
              <a:pathLst>
                <a:path w="211" h="189" extrusionOk="0">
                  <a:moveTo>
                    <a:pt x="1" y="1"/>
                  </a:moveTo>
                  <a:cubicBezTo>
                    <a:pt x="25" y="89"/>
                    <a:pt x="139" y="189"/>
                    <a:pt x="201" y="189"/>
                  </a:cubicBezTo>
                  <a:cubicBezTo>
                    <a:pt x="204" y="189"/>
                    <a:pt x="207" y="189"/>
                    <a:pt x="210" y="188"/>
                  </a:cubicBezTo>
                  <a:cubicBezTo>
                    <a:pt x="188" y="129"/>
                    <a:pt x="48" y="1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68"/>
            <p:cNvSpPr/>
            <p:nvPr/>
          </p:nvSpPr>
          <p:spPr>
            <a:xfrm>
              <a:off x="6503547" y="641298"/>
              <a:ext cx="5371" cy="15885"/>
            </a:xfrm>
            <a:custGeom>
              <a:avLst/>
              <a:gdLst/>
              <a:ahLst/>
              <a:cxnLst/>
              <a:rect l="l" t="t" r="r" b="b"/>
              <a:pathLst>
                <a:path w="71" h="210" extrusionOk="0">
                  <a:moveTo>
                    <a:pt x="12" y="0"/>
                  </a:moveTo>
                  <a:cubicBezTo>
                    <a:pt x="12" y="70"/>
                    <a:pt x="0" y="140"/>
                    <a:pt x="0" y="210"/>
                  </a:cubicBezTo>
                  <a:lnTo>
                    <a:pt x="26" y="210"/>
                  </a:lnTo>
                  <a:cubicBezTo>
                    <a:pt x="59" y="162"/>
                    <a:pt x="70" y="45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68"/>
            <p:cNvSpPr/>
            <p:nvPr/>
          </p:nvSpPr>
          <p:spPr>
            <a:xfrm>
              <a:off x="6629486" y="706347"/>
              <a:ext cx="5371" cy="10666"/>
            </a:xfrm>
            <a:custGeom>
              <a:avLst/>
              <a:gdLst/>
              <a:ahLst/>
              <a:cxnLst/>
              <a:rect l="l" t="t" r="r" b="b"/>
              <a:pathLst>
                <a:path w="71" h="141" extrusionOk="0">
                  <a:moveTo>
                    <a:pt x="23" y="1"/>
                  </a:moveTo>
                  <a:cubicBezTo>
                    <a:pt x="12" y="23"/>
                    <a:pt x="1" y="48"/>
                    <a:pt x="1" y="70"/>
                  </a:cubicBezTo>
                  <a:cubicBezTo>
                    <a:pt x="1" y="93"/>
                    <a:pt x="12" y="118"/>
                    <a:pt x="23" y="140"/>
                  </a:cubicBezTo>
                  <a:cubicBezTo>
                    <a:pt x="37" y="118"/>
                    <a:pt x="48" y="104"/>
                    <a:pt x="70" y="70"/>
                  </a:cubicBezTo>
                  <a:cubicBezTo>
                    <a:pt x="59" y="48"/>
                    <a:pt x="48" y="23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68"/>
            <p:cNvSpPr/>
            <p:nvPr/>
          </p:nvSpPr>
          <p:spPr>
            <a:xfrm>
              <a:off x="6781823" y="718601"/>
              <a:ext cx="189409" cy="55673"/>
            </a:xfrm>
            <a:custGeom>
              <a:avLst/>
              <a:gdLst/>
              <a:ahLst/>
              <a:cxnLst/>
              <a:rect l="l" t="t" r="r" b="b"/>
              <a:pathLst>
                <a:path w="2504" h="736" extrusionOk="0">
                  <a:moveTo>
                    <a:pt x="2493" y="1"/>
                  </a:moveTo>
                  <a:cubicBezTo>
                    <a:pt x="2468" y="12"/>
                    <a:pt x="2445" y="26"/>
                    <a:pt x="2423" y="37"/>
                  </a:cubicBezTo>
                  <a:cubicBezTo>
                    <a:pt x="2269" y="107"/>
                    <a:pt x="2118" y="177"/>
                    <a:pt x="1979" y="246"/>
                  </a:cubicBezTo>
                  <a:cubicBezTo>
                    <a:pt x="1560" y="420"/>
                    <a:pt x="1129" y="501"/>
                    <a:pt x="688" y="559"/>
                  </a:cubicBezTo>
                  <a:cubicBezTo>
                    <a:pt x="490" y="596"/>
                    <a:pt x="280" y="629"/>
                    <a:pt x="82" y="665"/>
                  </a:cubicBezTo>
                  <a:cubicBezTo>
                    <a:pt x="59" y="677"/>
                    <a:pt x="34" y="688"/>
                    <a:pt x="1" y="699"/>
                  </a:cubicBezTo>
                  <a:cubicBezTo>
                    <a:pt x="12" y="710"/>
                    <a:pt x="12" y="724"/>
                    <a:pt x="12" y="735"/>
                  </a:cubicBezTo>
                  <a:cubicBezTo>
                    <a:pt x="59" y="724"/>
                    <a:pt x="93" y="724"/>
                    <a:pt x="140" y="724"/>
                  </a:cubicBezTo>
                  <a:cubicBezTo>
                    <a:pt x="467" y="665"/>
                    <a:pt x="803" y="607"/>
                    <a:pt x="1129" y="548"/>
                  </a:cubicBezTo>
                  <a:cubicBezTo>
                    <a:pt x="1607" y="467"/>
                    <a:pt x="2048" y="316"/>
                    <a:pt x="2456" y="70"/>
                  </a:cubicBezTo>
                  <a:cubicBezTo>
                    <a:pt x="2479" y="59"/>
                    <a:pt x="2493" y="37"/>
                    <a:pt x="2504" y="26"/>
                  </a:cubicBezTo>
                  <a:cubicBezTo>
                    <a:pt x="2504" y="26"/>
                    <a:pt x="2493" y="12"/>
                    <a:pt x="249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68"/>
            <p:cNvSpPr/>
            <p:nvPr/>
          </p:nvSpPr>
          <p:spPr>
            <a:xfrm>
              <a:off x="6981737" y="664065"/>
              <a:ext cx="31770" cy="47655"/>
            </a:xfrm>
            <a:custGeom>
              <a:avLst/>
              <a:gdLst/>
              <a:ahLst/>
              <a:cxnLst/>
              <a:rect l="l" t="t" r="r" b="b"/>
              <a:pathLst>
                <a:path w="420" h="630" extrusionOk="0">
                  <a:moveTo>
                    <a:pt x="372" y="1"/>
                  </a:moveTo>
                  <a:lnTo>
                    <a:pt x="372" y="1"/>
                  </a:lnTo>
                  <a:cubicBezTo>
                    <a:pt x="361" y="23"/>
                    <a:pt x="350" y="48"/>
                    <a:pt x="339" y="71"/>
                  </a:cubicBezTo>
                  <a:cubicBezTo>
                    <a:pt x="325" y="104"/>
                    <a:pt x="325" y="152"/>
                    <a:pt x="302" y="199"/>
                  </a:cubicBezTo>
                  <a:cubicBezTo>
                    <a:pt x="244" y="328"/>
                    <a:pt x="163" y="453"/>
                    <a:pt x="45" y="548"/>
                  </a:cubicBezTo>
                  <a:cubicBezTo>
                    <a:pt x="23" y="571"/>
                    <a:pt x="12" y="582"/>
                    <a:pt x="1" y="607"/>
                  </a:cubicBezTo>
                  <a:cubicBezTo>
                    <a:pt x="1" y="618"/>
                    <a:pt x="12" y="618"/>
                    <a:pt x="12" y="629"/>
                  </a:cubicBezTo>
                  <a:cubicBezTo>
                    <a:pt x="140" y="593"/>
                    <a:pt x="199" y="490"/>
                    <a:pt x="269" y="398"/>
                  </a:cubicBezTo>
                  <a:cubicBezTo>
                    <a:pt x="339" y="280"/>
                    <a:pt x="420" y="152"/>
                    <a:pt x="37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68"/>
            <p:cNvSpPr/>
            <p:nvPr/>
          </p:nvSpPr>
          <p:spPr>
            <a:xfrm>
              <a:off x="6935900" y="672688"/>
              <a:ext cx="8926" cy="14296"/>
            </a:xfrm>
            <a:custGeom>
              <a:avLst/>
              <a:gdLst/>
              <a:ahLst/>
              <a:cxnLst/>
              <a:rect l="l" t="t" r="r" b="b"/>
              <a:pathLst>
                <a:path w="118" h="189" extrusionOk="0">
                  <a:moveTo>
                    <a:pt x="80" y="0"/>
                  </a:moveTo>
                  <a:cubicBezTo>
                    <a:pt x="76" y="0"/>
                    <a:pt x="72" y="1"/>
                    <a:pt x="70" y="4"/>
                  </a:cubicBezTo>
                  <a:cubicBezTo>
                    <a:pt x="37" y="15"/>
                    <a:pt x="0" y="144"/>
                    <a:pt x="23" y="189"/>
                  </a:cubicBezTo>
                  <a:cubicBezTo>
                    <a:pt x="81" y="144"/>
                    <a:pt x="93" y="85"/>
                    <a:pt x="118" y="27"/>
                  </a:cubicBezTo>
                  <a:cubicBezTo>
                    <a:pt x="118" y="18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68"/>
            <p:cNvSpPr/>
            <p:nvPr/>
          </p:nvSpPr>
          <p:spPr>
            <a:xfrm>
              <a:off x="6950044" y="661342"/>
              <a:ext cx="6203" cy="14221"/>
            </a:xfrm>
            <a:custGeom>
              <a:avLst/>
              <a:gdLst/>
              <a:ahLst/>
              <a:cxnLst/>
              <a:rect l="l" t="t" r="r" b="b"/>
              <a:pathLst>
                <a:path w="82" h="188" extrusionOk="0">
                  <a:moveTo>
                    <a:pt x="59" y="1"/>
                  </a:moveTo>
                  <a:cubicBezTo>
                    <a:pt x="45" y="14"/>
                    <a:pt x="23" y="26"/>
                    <a:pt x="23" y="37"/>
                  </a:cubicBezTo>
                  <a:cubicBezTo>
                    <a:pt x="12" y="70"/>
                    <a:pt x="0" y="107"/>
                    <a:pt x="0" y="140"/>
                  </a:cubicBezTo>
                  <a:cubicBezTo>
                    <a:pt x="0" y="154"/>
                    <a:pt x="12" y="177"/>
                    <a:pt x="12" y="188"/>
                  </a:cubicBezTo>
                  <a:cubicBezTo>
                    <a:pt x="23" y="177"/>
                    <a:pt x="45" y="177"/>
                    <a:pt x="45" y="165"/>
                  </a:cubicBezTo>
                  <a:cubicBezTo>
                    <a:pt x="59" y="129"/>
                    <a:pt x="70" y="95"/>
                    <a:pt x="82" y="48"/>
                  </a:cubicBezTo>
                  <a:cubicBezTo>
                    <a:pt x="70" y="37"/>
                    <a:pt x="59" y="26"/>
                    <a:pt x="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68"/>
            <p:cNvSpPr/>
            <p:nvPr/>
          </p:nvSpPr>
          <p:spPr>
            <a:xfrm>
              <a:off x="6596961" y="603251"/>
              <a:ext cx="21180" cy="28215"/>
            </a:xfrm>
            <a:custGeom>
              <a:avLst/>
              <a:gdLst/>
              <a:ahLst/>
              <a:cxnLst/>
              <a:rect l="l" t="t" r="r" b="b"/>
              <a:pathLst>
                <a:path w="280" h="373" extrusionOk="0">
                  <a:moveTo>
                    <a:pt x="162" y="59"/>
                  </a:moveTo>
                  <a:cubicBezTo>
                    <a:pt x="187" y="70"/>
                    <a:pt x="210" y="106"/>
                    <a:pt x="210" y="118"/>
                  </a:cubicBezTo>
                  <a:cubicBezTo>
                    <a:pt x="210" y="165"/>
                    <a:pt x="210" y="210"/>
                    <a:pt x="187" y="246"/>
                  </a:cubicBezTo>
                  <a:cubicBezTo>
                    <a:pt x="173" y="280"/>
                    <a:pt x="140" y="294"/>
                    <a:pt x="104" y="316"/>
                  </a:cubicBezTo>
                  <a:cubicBezTo>
                    <a:pt x="92" y="280"/>
                    <a:pt x="81" y="257"/>
                    <a:pt x="59" y="235"/>
                  </a:cubicBezTo>
                  <a:lnTo>
                    <a:pt x="59" y="165"/>
                  </a:lnTo>
                  <a:cubicBezTo>
                    <a:pt x="59" y="154"/>
                    <a:pt x="70" y="106"/>
                    <a:pt x="92" y="84"/>
                  </a:cubicBezTo>
                  <a:cubicBezTo>
                    <a:pt x="104" y="70"/>
                    <a:pt x="140" y="59"/>
                    <a:pt x="162" y="59"/>
                  </a:cubicBezTo>
                  <a:close/>
                  <a:moveTo>
                    <a:pt x="151" y="0"/>
                  </a:moveTo>
                  <a:cubicBezTo>
                    <a:pt x="81" y="0"/>
                    <a:pt x="23" y="25"/>
                    <a:pt x="11" y="106"/>
                  </a:cubicBezTo>
                  <a:cubicBezTo>
                    <a:pt x="0" y="154"/>
                    <a:pt x="0" y="224"/>
                    <a:pt x="11" y="280"/>
                  </a:cubicBezTo>
                  <a:cubicBezTo>
                    <a:pt x="25" y="338"/>
                    <a:pt x="70" y="373"/>
                    <a:pt x="119" y="373"/>
                  </a:cubicBezTo>
                  <a:cubicBezTo>
                    <a:pt x="150" y="373"/>
                    <a:pt x="183" y="359"/>
                    <a:pt x="210" y="327"/>
                  </a:cubicBezTo>
                  <a:cubicBezTo>
                    <a:pt x="268" y="268"/>
                    <a:pt x="280" y="199"/>
                    <a:pt x="280" y="118"/>
                  </a:cubicBezTo>
                  <a:cubicBezTo>
                    <a:pt x="280" y="37"/>
                    <a:pt x="243" y="0"/>
                    <a:pt x="15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68"/>
            <p:cNvSpPr/>
            <p:nvPr/>
          </p:nvSpPr>
          <p:spPr>
            <a:xfrm>
              <a:off x="6547720" y="587367"/>
              <a:ext cx="18457" cy="26702"/>
            </a:xfrm>
            <a:custGeom>
              <a:avLst/>
              <a:gdLst/>
              <a:ahLst/>
              <a:cxnLst/>
              <a:rect l="l" t="t" r="r" b="b"/>
              <a:pathLst>
                <a:path w="244" h="353" extrusionOk="0">
                  <a:moveTo>
                    <a:pt x="104" y="71"/>
                  </a:moveTo>
                  <a:cubicBezTo>
                    <a:pt x="126" y="71"/>
                    <a:pt x="151" y="96"/>
                    <a:pt x="162" y="118"/>
                  </a:cubicBezTo>
                  <a:cubicBezTo>
                    <a:pt x="185" y="166"/>
                    <a:pt x="151" y="258"/>
                    <a:pt x="56" y="305"/>
                  </a:cubicBezTo>
                  <a:cubicBezTo>
                    <a:pt x="56" y="235"/>
                    <a:pt x="56" y="177"/>
                    <a:pt x="70" y="118"/>
                  </a:cubicBezTo>
                  <a:cubicBezTo>
                    <a:pt x="70" y="96"/>
                    <a:pt x="93" y="71"/>
                    <a:pt x="104" y="71"/>
                  </a:cubicBezTo>
                  <a:close/>
                  <a:moveTo>
                    <a:pt x="126" y="1"/>
                  </a:moveTo>
                  <a:cubicBezTo>
                    <a:pt x="56" y="1"/>
                    <a:pt x="12" y="37"/>
                    <a:pt x="0" y="118"/>
                  </a:cubicBezTo>
                  <a:cubicBezTo>
                    <a:pt x="0" y="177"/>
                    <a:pt x="0" y="235"/>
                    <a:pt x="12" y="294"/>
                  </a:cubicBezTo>
                  <a:cubicBezTo>
                    <a:pt x="19" y="330"/>
                    <a:pt x="54" y="353"/>
                    <a:pt x="91" y="353"/>
                  </a:cubicBezTo>
                  <a:cubicBezTo>
                    <a:pt x="112" y="353"/>
                    <a:pt x="134" y="345"/>
                    <a:pt x="151" y="328"/>
                  </a:cubicBezTo>
                  <a:cubicBezTo>
                    <a:pt x="185" y="280"/>
                    <a:pt x="210" y="210"/>
                    <a:pt x="243" y="154"/>
                  </a:cubicBezTo>
                  <a:cubicBezTo>
                    <a:pt x="243" y="154"/>
                    <a:pt x="232" y="154"/>
                    <a:pt x="232" y="140"/>
                  </a:cubicBezTo>
                  <a:cubicBezTo>
                    <a:pt x="232" y="59"/>
                    <a:pt x="185" y="15"/>
                    <a:pt x="1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68"/>
            <p:cNvSpPr/>
            <p:nvPr/>
          </p:nvSpPr>
          <p:spPr>
            <a:xfrm>
              <a:off x="6512396" y="571331"/>
              <a:ext cx="12330" cy="20575"/>
            </a:xfrm>
            <a:custGeom>
              <a:avLst/>
              <a:gdLst/>
              <a:ahLst/>
              <a:cxnLst/>
              <a:rect l="l" t="t" r="r" b="b"/>
              <a:pathLst>
                <a:path w="163" h="272" extrusionOk="0">
                  <a:moveTo>
                    <a:pt x="59" y="40"/>
                  </a:moveTo>
                  <a:lnTo>
                    <a:pt x="59" y="40"/>
                  </a:lnTo>
                  <a:cubicBezTo>
                    <a:pt x="118" y="98"/>
                    <a:pt x="104" y="157"/>
                    <a:pt x="48" y="213"/>
                  </a:cubicBezTo>
                  <a:cubicBezTo>
                    <a:pt x="48" y="168"/>
                    <a:pt x="59" y="109"/>
                    <a:pt x="59" y="40"/>
                  </a:cubicBezTo>
                  <a:close/>
                  <a:moveTo>
                    <a:pt x="90" y="0"/>
                  </a:moveTo>
                  <a:cubicBezTo>
                    <a:pt x="63" y="0"/>
                    <a:pt x="23" y="19"/>
                    <a:pt x="23" y="28"/>
                  </a:cubicBezTo>
                  <a:cubicBezTo>
                    <a:pt x="12" y="98"/>
                    <a:pt x="1" y="168"/>
                    <a:pt x="12" y="227"/>
                  </a:cubicBezTo>
                  <a:cubicBezTo>
                    <a:pt x="12" y="249"/>
                    <a:pt x="48" y="271"/>
                    <a:pt x="71" y="271"/>
                  </a:cubicBezTo>
                  <a:cubicBezTo>
                    <a:pt x="93" y="271"/>
                    <a:pt x="118" y="249"/>
                    <a:pt x="129" y="238"/>
                  </a:cubicBezTo>
                  <a:cubicBezTo>
                    <a:pt x="152" y="190"/>
                    <a:pt x="152" y="143"/>
                    <a:pt x="163" y="87"/>
                  </a:cubicBezTo>
                  <a:cubicBezTo>
                    <a:pt x="152" y="62"/>
                    <a:pt x="140" y="17"/>
                    <a:pt x="104" y="3"/>
                  </a:cubicBezTo>
                  <a:cubicBezTo>
                    <a:pt x="100" y="1"/>
                    <a:pt x="95" y="0"/>
                    <a:pt x="9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68"/>
            <p:cNvSpPr/>
            <p:nvPr/>
          </p:nvSpPr>
          <p:spPr>
            <a:xfrm>
              <a:off x="6750962" y="677226"/>
              <a:ext cx="43192" cy="38956"/>
            </a:xfrm>
            <a:custGeom>
              <a:avLst/>
              <a:gdLst/>
              <a:ahLst/>
              <a:cxnLst/>
              <a:rect l="l" t="t" r="r" b="b"/>
              <a:pathLst>
                <a:path w="571" h="515" extrusionOk="0">
                  <a:moveTo>
                    <a:pt x="249" y="65"/>
                  </a:moveTo>
                  <a:cubicBezTo>
                    <a:pt x="265" y="65"/>
                    <a:pt x="287" y="74"/>
                    <a:pt x="303" y="84"/>
                  </a:cubicBezTo>
                  <a:cubicBezTo>
                    <a:pt x="372" y="165"/>
                    <a:pt x="442" y="246"/>
                    <a:pt x="512" y="338"/>
                  </a:cubicBezTo>
                  <a:cubicBezTo>
                    <a:pt x="456" y="374"/>
                    <a:pt x="409" y="408"/>
                    <a:pt x="350" y="433"/>
                  </a:cubicBezTo>
                  <a:cubicBezTo>
                    <a:pt x="348" y="435"/>
                    <a:pt x="346" y="436"/>
                    <a:pt x="342" y="436"/>
                  </a:cubicBezTo>
                  <a:cubicBezTo>
                    <a:pt x="327" y="436"/>
                    <a:pt x="301" y="415"/>
                    <a:pt x="291" y="397"/>
                  </a:cubicBezTo>
                  <a:cubicBezTo>
                    <a:pt x="222" y="316"/>
                    <a:pt x="163" y="224"/>
                    <a:pt x="93" y="129"/>
                  </a:cubicBezTo>
                  <a:cubicBezTo>
                    <a:pt x="129" y="106"/>
                    <a:pt x="177" y="84"/>
                    <a:pt x="233" y="70"/>
                  </a:cubicBezTo>
                  <a:cubicBezTo>
                    <a:pt x="237" y="67"/>
                    <a:pt x="242" y="65"/>
                    <a:pt x="249" y="65"/>
                  </a:cubicBezTo>
                  <a:close/>
                  <a:moveTo>
                    <a:pt x="259" y="1"/>
                  </a:moveTo>
                  <a:cubicBezTo>
                    <a:pt x="218" y="1"/>
                    <a:pt x="169" y="21"/>
                    <a:pt x="93" y="59"/>
                  </a:cubicBezTo>
                  <a:cubicBezTo>
                    <a:pt x="82" y="70"/>
                    <a:pt x="71" y="70"/>
                    <a:pt x="60" y="70"/>
                  </a:cubicBezTo>
                  <a:cubicBezTo>
                    <a:pt x="12" y="95"/>
                    <a:pt x="1" y="117"/>
                    <a:pt x="37" y="165"/>
                  </a:cubicBezTo>
                  <a:cubicBezTo>
                    <a:pt x="129" y="279"/>
                    <a:pt x="210" y="386"/>
                    <a:pt x="291" y="489"/>
                  </a:cubicBezTo>
                  <a:cubicBezTo>
                    <a:pt x="303" y="503"/>
                    <a:pt x="328" y="514"/>
                    <a:pt x="328" y="514"/>
                  </a:cubicBezTo>
                  <a:cubicBezTo>
                    <a:pt x="409" y="467"/>
                    <a:pt x="490" y="419"/>
                    <a:pt x="560" y="363"/>
                  </a:cubicBezTo>
                  <a:cubicBezTo>
                    <a:pt x="571" y="363"/>
                    <a:pt x="571" y="349"/>
                    <a:pt x="571" y="338"/>
                  </a:cubicBezTo>
                  <a:cubicBezTo>
                    <a:pt x="560" y="327"/>
                    <a:pt x="560" y="316"/>
                    <a:pt x="548" y="305"/>
                  </a:cubicBezTo>
                  <a:cubicBezTo>
                    <a:pt x="512" y="246"/>
                    <a:pt x="479" y="187"/>
                    <a:pt x="442" y="140"/>
                  </a:cubicBezTo>
                  <a:cubicBezTo>
                    <a:pt x="360" y="44"/>
                    <a:pt x="318" y="1"/>
                    <a:pt x="2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ducation online learning or self study concept. stock photo">
            <a:extLst>
              <a:ext uri="{FF2B5EF4-FFF2-40B4-BE49-F238E27FC236}">
                <a16:creationId xmlns:a16="http://schemas.microsoft.com/office/drawing/2014/main" xmlns="" id="{8AB2AFAB-2065-524A-AD5F-C9EB0E147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16" y="2441578"/>
            <a:ext cx="3635143" cy="235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E7A5EE-4AE5-404C-A19C-15F656BB50F3}"/>
              </a:ext>
            </a:extLst>
          </p:cNvPr>
          <p:cNvSpPr txBox="1"/>
          <p:nvPr/>
        </p:nvSpPr>
        <p:spPr>
          <a:xfrm>
            <a:off x="5535579" y="3157646"/>
            <a:ext cx="3635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  <a:latin typeface="+mn-lt"/>
                <a:cs typeface="Tahoma" panose="020B0604030504040204" pitchFamily="34" charset="0"/>
              </a:rPr>
              <a:t>Self-study</a:t>
            </a:r>
            <a:endParaRPr lang="en-US" sz="4000" dirty="0">
              <a:latin typeface="+mn-lt"/>
            </a:endParaRPr>
          </a:p>
        </p:txBody>
      </p:sp>
      <p:grpSp>
        <p:nvGrpSpPr>
          <p:cNvPr id="9" name="Google Shape;2539;p37">
            <a:extLst>
              <a:ext uri="{FF2B5EF4-FFF2-40B4-BE49-F238E27FC236}">
                <a16:creationId xmlns:a16="http://schemas.microsoft.com/office/drawing/2014/main" xmlns="" id="{782E2CE4-2AB7-E148-A9F9-3B4A7AC68BD6}"/>
              </a:ext>
            </a:extLst>
          </p:cNvPr>
          <p:cNvGrpSpPr/>
          <p:nvPr/>
        </p:nvGrpSpPr>
        <p:grpSpPr>
          <a:xfrm rot="577233">
            <a:off x="4699301" y="3717955"/>
            <a:ext cx="1227481" cy="1098934"/>
            <a:chOff x="5803733" y="3835160"/>
            <a:chExt cx="912918" cy="763415"/>
          </a:xfrm>
        </p:grpSpPr>
        <p:sp>
          <p:nvSpPr>
            <p:cNvPr id="10" name="Google Shape;2540;p37">
              <a:extLst>
                <a:ext uri="{FF2B5EF4-FFF2-40B4-BE49-F238E27FC236}">
                  <a16:creationId xmlns:a16="http://schemas.microsoft.com/office/drawing/2014/main" xmlns="" id="{E93B687A-2852-AF42-85F0-B1245EABFCBB}"/>
                </a:ext>
              </a:extLst>
            </p:cNvPr>
            <p:cNvSpPr/>
            <p:nvPr/>
          </p:nvSpPr>
          <p:spPr>
            <a:xfrm>
              <a:off x="5872112" y="3835160"/>
              <a:ext cx="535514" cy="763415"/>
            </a:xfrm>
            <a:custGeom>
              <a:avLst/>
              <a:gdLst/>
              <a:ahLst/>
              <a:cxnLst/>
              <a:rect l="l" t="t" r="r" b="b"/>
              <a:pathLst>
                <a:path w="11293" h="16099" extrusionOk="0">
                  <a:moveTo>
                    <a:pt x="2353" y="2628"/>
                  </a:moveTo>
                  <a:cubicBezTo>
                    <a:pt x="2353" y="2698"/>
                    <a:pt x="2294" y="2779"/>
                    <a:pt x="2224" y="2804"/>
                  </a:cubicBezTo>
                  <a:cubicBezTo>
                    <a:pt x="2260" y="2735"/>
                    <a:pt x="2294" y="2676"/>
                    <a:pt x="2353" y="2628"/>
                  </a:cubicBezTo>
                  <a:close/>
                  <a:moveTo>
                    <a:pt x="2235" y="2967"/>
                  </a:moveTo>
                  <a:cubicBezTo>
                    <a:pt x="2246" y="3014"/>
                    <a:pt x="2143" y="3165"/>
                    <a:pt x="2084" y="3187"/>
                  </a:cubicBezTo>
                  <a:cubicBezTo>
                    <a:pt x="2073" y="3117"/>
                    <a:pt x="2177" y="2989"/>
                    <a:pt x="2235" y="2967"/>
                  </a:cubicBezTo>
                  <a:close/>
                  <a:moveTo>
                    <a:pt x="7370" y="5713"/>
                  </a:moveTo>
                  <a:cubicBezTo>
                    <a:pt x="7415" y="5724"/>
                    <a:pt x="7451" y="5783"/>
                    <a:pt x="7451" y="5841"/>
                  </a:cubicBezTo>
                  <a:cubicBezTo>
                    <a:pt x="7392" y="5819"/>
                    <a:pt x="7359" y="5760"/>
                    <a:pt x="7370" y="5713"/>
                  </a:cubicBezTo>
                  <a:close/>
                  <a:moveTo>
                    <a:pt x="7613" y="5911"/>
                  </a:moveTo>
                  <a:lnTo>
                    <a:pt x="7613" y="5911"/>
                  </a:lnTo>
                  <a:cubicBezTo>
                    <a:pt x="7624" y="5992"/>
                    <a:pt x="7649" y="6087"/>
                    <a:pt x="7660" y="6179"/>
                  </a:cubicBezTo>
                  <a:cubicBezTo>
                    <a:pt x="7613" y="6143"/>
                    <a:pt x="7579" y="5947"/>
                    <a:pt x="7613" y="5911"/>
                  </a:cubicBezTo>
                  <a:close/>
                  <a:moveTo>
                    <a:pt x="8337" y="8355"/>
                  </a:moveTo>
                  <a:cubicBezTo>
                    <a:pt x="8370" y="8392"/>
                    <a:pt x="8406" y="8437"/>
                    <a:pt x="8429" y="8473"/>
                  </a:cubicBezTo>
                  <a:lnTo>
                    <a:pt x="8418" y="8484"/>
                  </a:lnTo>
                  <a:cubicBezTo>
                    <a:pt x="8370" y="8484"/>
                    <a:pt x="8300" y="8425"/>
                    <a:pt x="8300" y="8392"/>
                  </a:cubicBezTo>
                  <a:cubicBezTo>
                    <a:pt x="8300" y="8378"/>
                    <a:pt x="8300" y="8367"/>
                    <a:pt x="8311" y="8355"/>
                  </a:cubicBezTo>
                  <a:close/>
                  <a:moveTo>
                    <a:pt x="280" y="8425"/>
                  </a:moveTo>
                  <a:cubicBezTo>
                    <a:pt x="305" y="8473"/>
                    <a:pt x="316" y="8518"/>
                    <a:pt x="316" y="8554"/>
                  </a:cubicBezTo>
                  <a:cubicBezTo>
                    <a:pt x="246" y="8531"/>
                    <a:pt x="235" y="8484"/>
                    <a:pt x="280" y="8425"/>
                  </a:cubicBezTo>
                  <a:close/>
                  <a:moveTo>
                    <a:pt x="8392" y="8624"/>
                  </a:moveTo>
                  <a:cubicBezTo>
                    <a:pt x="8405" y="8629"/>
                    <a:pt x="8414" y="8629"/>
                    <a:pt x="8421" y="8629"/>
                  </a:cubicBezTo>
                  <a:cubicBezTo>
                    <a:pt x="8429" y="8629"/>
                    <a:pt x="8434" y="8629"/>
                    <a:pt x="8440" y="8635"/>
                  </a:cubicBezTo>
                  <a:cubicBezTo>
                    <a:pt x="8462" y="8657"/>
                    <a:pt x="8476" y="8694"/>
                    <a:pt x="8499" y="8727"/>
                  </a:cubicBezTo>
                  <a:cubicBezTo>
                    <a:pt x="8487" y="8727"/>
                    <a:pt x="8487" y="8741"/>
                    <a:pt x="8476" y="8741"/>
                  </a:cubicBezTo>
                  <a:cubicBezTo>
                    <a:pt x="8451" y="8716"/>
                    <a:pt x="8418" y="8694"/>
                    <a:pt x="8392" y="8671"/>
                  </a:cubicBezTo>
                  <a:lnTo>
                    <a:pt x="8392" y="8624"/>
                  </a:lnTo>
                  <a:close/>
                  <a:moveTo>
                    <a:pt x="456" y="8624"/>
                  </a:moveTo>
                  <a:cubicBezTo>
                    <a:pt x="456" y="8646"/>
                    <a:pt x="467" y="8657"/>
                    <a:pt x="467" y="8682"/>
                  </a:cubicBezTo>
                  <a:cubicBezTo>
                    <a:pt x="456" y="8797"/>
                    <a:pt x="444" y="8925"/>
                    <a:pt x="430" y="9043"/>
                  </a:cubicBezTo>
                  <a:cubicBezTo>
                    <a:pt x="419" y="9065"/>
                    <a:pt x="419" y="9090"/>
                    <a:pt x="408" y="9101"/>
                  </a:cubicBezTo>
                  <a:lnTo>
                    <a:pt x="397" y="9101"/>
                  </a:lnTo>
                  <a:cubicBezTo>
                    <a:pt x="386" y="9090"/>
                    <a:pt x="375" y="9065"/>
                    <a:pt x="386" y="9043"/>
                  </a:cubicBezTo>
                  <a:cubicBezTo>
                    <a:pt x="386" y="8925"/>
                    <a:pt x="397" y="8797"/>
                    <a:pt x="419" y="8671"/>
                  </a:cubicBezTo>
                  <a:cubicBezTo>
                    <a:pt x="419" y="8657"/>
                    <a:pt x="444" y="8635"/>
                    <a:pt x="456" y="8624"/>
                  </a:cubicBezTo>
                  <a:close/>
                  <a:moveTo>
                    <a:pt x="10558" y="12255"/>
                  </a:moveTo>
                  <a:lnTo>
                    <a:pt x="10558" y="12255"/>
                  </a:lnTo>
                  <a:cubicBezTo>
                    <a:pt x="10594" y="12303"/>
                    <a:pt x="10571" y="12417"/>
                    <a:pt x="10524" y="12465"/>
                  </a:cubicBezTo>
                  <a:cubicBezTo>
                    <a:pt x="10502" y="12417"/>
                    <a:pt x="10524" y="12303"/>
                    <a:pt x="10558" y="12255"/>
                  </a:cubicBezTo>
                  <a:close/>
                  <a:moveTo>
                    <a:pt x="10267" y="12443"/>
                  </a:moveTo>
                  <a:cubicBezTo>
                    <a:pt x="10278" y="12454"/>
                    <a:pt x="10303" y="12454"/>
                    <a:pt x="10303" y="12454"/>
                  </a:cubicBezTo>
                  <a:cubicBezTo>
                    <a:pt x="10362" y="12557"/>
                    <a:pt x="10418" y="12652"/>
                    <a:pt x="10476" y="12755"/>
                  </a:cubicBezTo>
                  <a:cubicBezTo>
                    <a:pt x="10465" y="12755"/>
                    <a:pt x="10454" y="12767"/>
                    <a:pt x="10454" y="12767"/>
                  </a:cubicBezTo>
                  <a:cubicBezTo>
                    <a:pt x="10432" y="12744"/>
                    <a:pt x="10407" y="12722"/>
                    <a:pt x="10395" y="12697"/>
                  </a:cubicBezTo>
                  <a:cubicBezTo>
                    <a:pt x="10348" y="12627"/>
                    <a:pt x="10314" y="12557"/>
                    <a:pt x="10267" y="12487"/>
                  </a:cubicBezTo>
                  <a:cubicBezTo>
                    <a:pt x="10256" y="12476"/>
                    <a:pt x="10267" y="12454"/>
                    <a:pt x="10267" y="12443"/>
                  </a:cubicBezTo>
                  <a:close/>
                  <a:moveTo>
                    <a:pt x="1805" y="13332"/>
                  </a:moveTo>
                  <a:cubicBezTo>
                    <a:pt x="1809" y="13332"/>
                    <a:pt x="1813" y="13333"/>
                    <a:pt x="1816" y="13337"/>
                  </a:cubicBezTo>
                  <a:cubicBezTo>
                    <a:pt x="1841" y="13351"/>
                    <a:pt x="1875" y="13490"/>
                    <a:pt x="1864" y="13524"/>
                  </a:cubicBezTo>
                  <a:cubicBezTo>
                    <a:pt x="1827" y="13501"/>
                    <a:pt x="1771" y="13384"/>
                    <a:pt x="1783" y="13351"/>
                  </a:cubicBezTo>
                  <a:cubicBezTo>
                    <a:pt x="1783" y="13341"/>
                    <a:pt x="1794" y="13332"/>
                    <a:pt x="1805" y="13332"/>
                  </a:cubicBezTo>
                  <a:close/>
                  <a:moveTo>
                    <a:pt x="2003" y="13663"/>
                  </a:moveTo>
                  <a:cubicBezTo>
                    <a:pt x="2014" y="13803"/>
                    <a:pt x="2003" y="13943"/>
                    <a:pt x="1967" y="14082"/>
                  </a:cubicBezTo>
                  <a:cubicBezTo>
                    <a:pt x="1956" y="13943"/>
                    <a:pt x="1967" y="13803"/>
                    <a:pt x="1981" y="13663"/>
                  </a:cubicBezTo>
                  <a:close/>
                  <a:moveTo>
                    <a:pt x="4059" y="0"/>
                  </a:moveTo>
                  <a:cubicBezTo>
                    <a:pt x="3960" y="0"/>
                    <a:pt x="3861" y="23"/>
                    <a:pt x="3761" y="67"/>
                  </a:cubicBezTo>
                  <a:cubicBezTo>
                    <a:pt x="3308" y="290"/>
                    <a:pt x="2841" y="500"/>
                    <a:pt x="2386" y="709"/>
                  </a:cubicBezTo>
                  <a:cubicBezTo>
                    <a:pt x="2330" y="732"/>
                    <a:pt x="2283" y="765"/>
                    <a:pt x="2246" y="801"/>
                  </a:cubicBezTo>
                  <a:cubicBezTo>
                    <a:pt x="2177" y="894"/>
                    <a:pt x="2107" y="989"/>
                    <a:pt x="2037" y="1070"/>
                  </a:cubicBezTo>
                  <a:cubicBezTo>
                    <a:pt x="1956" y="1162"/>
                    <a:pt x="1945" y="1254"/>
                    <a:pt x="1967" y="1371"/>
                  </a:cubicBezTo>
                  <a:cubicBezTo>
                    <a:pt x="2026" y="1581"/>
                    <a:pt x="2073" y="1802"/>
                    <a:pt x="2132" y="2022"/>
                  </a:cubicBezTo>
                  <a:cubicBezTo>
                    <a:pt x="2177" y="2176"/>
                    <a:pt x="2177" y="2316"/>
                    <a:pt x="2121" y="2455"/>
                  </a:cubicBezTo>
                  <a:cubicBezTo>
                    <a:pt x="2051" y="2628"/>
                    <a:pt x="1956" y="2779"/>
                    <a:pt x="1886" y="2955"/>
                  </a:cubicBezTo>
                  <a:cubicBezTo>
                    <a:pt x="1852" y="3036"/>
                    <a:pt x="1816" y="3140"/>
                    <a:pt x="1816" y="3224"/>
                  </a:cubicBezTo>
                  <a:cubicBezTo>
                    <a:pt x="1816" y="3363"/>
                    <a:pt x="1827" y="3503"/>
                    <a:pt x="1852" y="3643"/>
                  </a:cubicBezTo>
                  <a:cubicBezTo>
                    <a:pt x="1886" y="3805"/>
                    <a:pt x="1886" y="3967"/>
                    <a:pt x="1841" y="4118"/>
                  </a:cubicBezTo>
                  <a:cubicBezTo>
                    <a:pt x="1816" y="4176"/>
                    <a:pt x="1816" y="4246"/>
                    <a:pt x="1841" y="4305"/>
                  </a:cubicBezTo>
                  <a:cubicBezTo>
                    <a:pt x="1875" y="4422"/>
                    <a:pt x="1852" y="4514"/>
                    <a:pt x="1771" y="4595"/>
                  </a:cubicBezTo>
                  <a:cubicBezTo>
                    <a:pt x="1746" y="4620"/>
                    <a:pt x="1724" y="4654"/>
                    <a:pt x="1688" y="4676"/>
                  </a:cubicBezTo>
                  <a:cubicBezTo>
                    <a:pt x="1352" y="5003"/>
                    <a:pt x="1059" y="5389"/>
                    <a:pt x="769" y="5771"/>
                  </a:cubicBezTo>
                  <a:cubicBezTo>
                    <a:pt x="640" y="5933"/>
                    <a:pt x="548" y="6121"/>
                    <a:pt x="489" y="6330"/>
                  </a:cubicBezTo>
                  <a:cubicBezTo>
                    <a:pt x="316" y="6925"/>
                    <a:pt x="221" y="7540"/>
                    <a:pt x="37" y="8135"/>
                  </a:cubicBezTo>
                  <a:cubicBezTo>
                    <a:pt x="0" y="8238"/>
                    <a:pt x="0" y="8355"/>
                    <a:pt x="37" y="8462"/>
                  </a:cubicBezTo>
                  <a:cubicBezTo>
                    <a:pt x="106" y="8671"/>
                    <a:pt x="176" y="8867"/>
                    <a:pt x="257" y="9076"/>
                  </a:cubicBezTo>
                  <a:cubicBezTo>
                    <a:pt x="361" y="9322"/>
                    <a:pt x="419" y="9590"/>
                    <a:pt x="419" y="9858"/>
                  </a:cubicBezTo>
                  <a:cubicBezTo>
                    <a:pt x="408" y="10311"/>
                    <a:pt x="456" y="10752"/>
                    <a:pt x="570" y="11185"/>
                  </a:cubicBezTo>
                  <a:cubicBezTo>
                    <a:pt x="606" y="11289"/>
                    <a:pt x="629" y="11395"/>
                    <a:pt x="654" y="11498"/>
                  </a:cubicBezTo>
                  <a:cubicBezTo>
                    <a:pt x="699" y="11465"/>
                    <a:pt x="746" y="11451"/>
                    <a:pt x="780" y="11429"/>
                  </a:cubicBezTo>
                  <a:cubicBezTo>
                    <a:pt x="798" y="11415"/>
                    <a:pt x="815" y="11409"/>
                    <a:pt x="831" y="11409"/>
                  </a:cubicBezTo>
                  <a:cubicBezTo>
                    <a:pt x="855" y="11409"/>
                    <a:pt x="877" y="11424"/>
                    <a:pt x="897" y="11451"/>
                  </a:cubicBezTo>
                  <a:cubicBezTo>
                    <a:pt x="945" y="11510"/>
                    <a:pt x="989" y="11568"/>
                    <a:pt x="1037" y="11627"/>
                  </a:cubicBezTo>
                  <a:cubicBezTo>
                    <a:pt x="1059" y="11649"/>
                    <a:pt x="1095" y="11697"/>
                    <a:pt x="1129" y="11697"/>
                  </a:cubicBezTo>
                  <a:cubicBezTo>
                    <a:pt x="1235" y="11708"/>
                    <a:pt x="1316" y="11755"/>
                    <a:pt x="1397" y="11800"/>
                  </a:cubicBezTo>
                  <a:cubicBezTo>
                    <a:pt x="1445" y="11825"/>
                    <a:pt x="1503" y="11825"/>
                    <a:pt x="1503" y="11884"/>
                  </a:cubicBezTo>
                  <a:cubicBezTo>
                    <a:pt x="1492" y="11917"/>
                    <a:pt x="1433" y="11954"/>
                    <a:pt x="1408" y="11987"/>
                  </a:cubicBezTo>
                  <a:cubicBezTo>
                    <a:pt x="1375" y="12024"/>
                    <a:pt x="1327" y="12046"/>
                    <a:pt x="1305" y="12079"/>
                  </a:cubicBezTo>
                  <a:cubicBezTo>
                    <a:pt x="1269" y="12116"/>
                    <a:pt x="1235" y="12174"/>
                    <a:pt x="1199" y="12219"/>
                  </a:cubicBezTo>
                  <a:cubicBezTo>
                    <a:pt x="1084" y="12348"/>
                    <a:pt x="1073" y="12348"/>
                    <a:pt x="1224" y="12454"/>
                  </a:cubicBezTo>
                  <a:cubicBezTo>
                    <a:pt x="1305" y="12498"/>
                    <a:pt x="1338" y="12568"/>
                    <a:pt x="1316" y="12674"/>
                  </a:cubicBezTo>
                  <a:cubicBezTo>
                    <a:pt x="1283" y="12792"/>
                    <a:pt x="1294" y="12906"/>
                    <a:pt x="1338" y="13024"/>
                  </a:cubicBezTo>
                  <a:cubicBezTo>
                    <a:pt x="1433" y="13233"/>
                    <a:pt x="1514" y="13454"/>
                    <a:pt x="1595" y="13675"/>
                  </a:cubicBezTo>
                  <a:cubicBezTo>
                    <a:pt x="1643" y="13781"/>
                    <a:pt x="1665" y="13884"/>
                    <a:pt x="1643" y="14001"/>
                  </a:cubicBezTo>
                  <a:cubicBezTo>
                    <a:pt x="1618" y="14175"/>
                    <a:pt x="1595" y="14351"/>
                    <a:pt x="1573" y="14513"/>
                  </a:cubicBezTo>
                  <a:cubicBezTo>
                    <a:pt x="1562" y="14641"/>
                    <a:pt x="1562" y="14770"/>
                    <a:pt x="1562" y="14898"/>
                  </a:cubicBezTo>
                  <a:cubicBezTo>
                    <a:pt x="1562" y="15071"/>
                    <a:pt x="1643" y="15200"/>
                    <a:pt x="1724" y="15340"/>
                  </a:cubicBezTo>
                  <a:cubicBezTo>
                    <a:pt x="1735" y="15362"/>
                    <a:pt x="1746" y="15387"/>
                    <a:pt x="1771" y="15398"/>
                  </a:cubicBezTo>
                  <a:cubicBezTo>
                    <a:pt x="2062" y="15597"/>
                    <a:pt x="2364" y="15806"/>
                    <a:pt x="2654" y="16005"/>
                  </a:cubicBezTo>
                  <a:cubicBezTo>
                    <a:pt x="2737" y="16066"/>
                    <a:pt x="2835" y="16099"/>
                    <a:pt x="2937" y="16099"/>
                  </a:cubicBezTo>
                  <a:cubicBezTo>
                    <a:pt x="2951" y="16099"/>
                    <a:pt x="2966" y="16098"/>
                    <a:pt x="2981" y="16097"/>
                  </a:cubicBezTo>
                  <a:cubicBezTo>
                    <a:pt x="3040" y="16097"/>
                    <a:pt x="3110" y="16086"/>
                    <a:pt x="3168" y="16074"/>
                  </a:cubicBezTo>
                  <a:cubicBezTo>
                    <a:pt x="3448" y="16038"/>
                    <a:pt x="3727" y="15991"/>
                    <a:pt x="4006" y="15946"/>
                  </a:cubicBezTo>
                  <a:cubicBezTo>
                    <a:pt x="4506" y="15865"/>
                    <a:pt x="4995" y="15795"/>
                    <a:pt x="5495" y="15711"/>
                  </a:cubicBezTo>
                  <a:cubicBezTo>
                    <a:pt x="5624" y="15691"/>
                    <a:pt x="5753" y="15669"/>
                    <a:pt x="5879" y="15669"/>
                  </a:cubicBezTo>
                  <a:cubicBezTo>
                    <a:pt x="5958" y="15669"/>
                    <a:pt x="6036" y="15677"/>
                    <a:pt x="6113" y="15700"/>
                  </a:cubicBezTo>
                  <a:cubicBezTo>
                    <a:pt x="6195" y="15723"/>
                    <a:pt x="6276" y="15734"/>
                    <a:pt x="6356" y="15734"/>
                  </a:cubicBezTo>
                  <a:cubicBezTo>
                    <a:pt x="6478" y="15734"/>
                    <a:pt x="6598" y="15709"/>
                    <a:pt x="6716" y="15666"/>
                  </a:cubicBezTo>
                  <a:cubicBezTo>
                    <a:pt x="7241" y="15502"/>
                    <a:pt x="7778" y="15351"/>
                    <a:pt x="8311" y="15189"/>
                  </a:cubicBezTo>
                  <a:cubicBezTo>
                    <a:pt x="8487" y="15130"/>
                    <a:pt x="8649" y="15083"/>
                    <a:pt x="8825" y="15027"/>
                  </a:cubicBezTo>
                  <a:cubicBezTo>
                    <a:pt x="8965" y="14990"/>
                    <a:pt x="9046" y="14909"/>
                    <a:pt x="9080" y="14770"/>
                  </a:cubicBezTo>
                  <a:cubicBezTo>
                    <a:pt x="9080" y="14722"/>
                    <a:pt x="9091" y="14678"/>
                    <a:pt x="9116" y="14630"/>
                  </a:cubicBezTo>
                  <a:cubicBezTo>
                    <a:pt x="9138" y="14594"/>
                    <a:pt x="9161" y="14538"/>
                    <a:pt x="9197" y="14524"/>
                  </a:cubicBezTo>
                  <a:cubicBezTo>
                    <a:pt x="9206" y="14520"/>
                    <a:pt x="9214" y="14518"/>
                    <a:pt x="9222" y="14518"/>
                  </a:cubicBezTo>
                  <a:cubicBezTo>
                    <a:pt x="9260" y="14518"/>
                    <a:pt x="9294" y="14555"/>
                    <a:pt x="9314" y="14583"/>
                  </a:cubicBezTo>
                  <a:cubicBezTo>
                    <a:pt x="9326" y="14594"/>
                    <a:pt x="9337" y="14619"/>
                    <a:pt x="9348" y="14630"/>
                  </a:cubicBezTo>
                  <a:cubicBezTo>
                    <a:pt x="9407" y="14711"/>
                    <a:pt x="9476" y="14803"/>
                    <a:pt x="9524" y="14887"/>
                  </a:cubicBezTo>
                  <a:cubicBezTo>
                    <a:pt x="9563" y="14936"/>
                    <a:pt x="9596" y="14970"/>
                    <a:pt x="9651" y="14970"/>
                  </a:cubicBezTo>
                  <a:cubicBezTo>
                    <a:pt x="9658" y="14970"/>
                    <a:pt x="9666" y="14969"/>
                    <a:pt x="9675" y="14968"/>
                  </a:cubicBezTo>
                  <a:cubicBezTo>
                    <a:pt x="9733" y="14957"/>
                    <a:pt x="9789" y="14943"/>
                    <a:pt x="9859" y="14932"/>
                  </a:cubicBezTo>
                  <a:lnTo>
                    <a:pt x="10907" y="14722"/>
                  </a:lnTo>
                  <a:cubicBezTo>
                    <a:pt x="11046" y="14700"/>
                    <a:pt x="11116" y="14619"/>
                    <a:pt x="11141" y="14502"/>
                  </a:cubicBezTo>
                  <a:cubicBezTo>
                    <a:pt x="11175" y="14373"/>
                    <a:pt x="11200" y="14245"/>
                    <a:pt x="11234" y="14119"/>
                  </a:cubicBezTo>
                  <a:cubicBezTo>
                    <a:pt x="11292" y="13932"/>
                    <a:pt x="11281" y="13770"/>
                    <a:pt x="11175" y="13594"/>
                  </a:cubicBezTo>
                  <a:cubicBezTo>
                    <a:pt x="11094" y="13454"/>
                    <a:pt x="11013" y="13314"/>
                    <a:pt x="10921" y="13186"/>
                  </a:cubicBezTo>
                  <a:cubicBezTo>
                    <a:pt x="10851" y="13082"/>
                    <a:pt x="10815" y="12987"/>
                    <a:pt x="10837" y="12862"/>
                  </a:cubicBezTo>
                  <a:cubicBezTo>
                    <a:pt x="10851" y="12792"/>
                    <a:pt x="10862" y="12722"/>
                    <a:pt x="10873" y="12638"/>
                  </a:cubicBezTo>
                  <a:cubicBezTo>
                    <a:pt x="10907" y="12476"/>
                    <a:pt x="10884" y="12314"/>
                    <a:pt x="10767" y="12174"/>
                  </a:cubicBezTo>
                  <a:cubicBezTo>
                    <a:pt x="10664" y="12068"/>
                    <a:pt x="10583" y="11940"/>
                    <a:pt x="10488" y="11825"/>
                  </a:cubicBezTo>
                  <a:cubicBezTo>
                    <a:pt x="10197" y="11417"/>
                    <a:pt x="9895" y="11009"/>
                    <a:pt x="9546" y="10649"/>
                  </a:cubicBezTo>
                  <a:cubicBezTo>
                    <a:pt x="9499" y="10602"/>
                    <a:pt x="9454" y="10543"/>
                    <a:pt x="9429" y="10487"/>
                  </a:cubicBezTo>
                  <a:cubicBezTo>
                    <a:pt x="9300" y="10208"/>
                    <a:pt x="9186" y="9928"/>
                    <a:pt x="9068" y="9660"/>
                  </a:cubicBezTo>
                  <a:cubicBezTo>
                    <a:pt x="8811" y="9043"/>
                    <a:pt x="8580" y="8425"/>
                    <a:pt x="8429" y="7786"/>
                  </a:cubicBezTo>
                  <a:cubicBezTo>
                    <a:pt x="8348" y="7436"/>
                    <a:pt x="8219" y="7098"/>
                    <a:pt x="8183" y="6738"/>
                  </a:cubicBezTo>
                  <a:cubicBezTo>
                    <a:pt x="8149" y="6470"/>
                    <a:pt x="8057" y="6238"/>
                    <a:pt x="7892" y="6028"/>
                  </a:cubicBezTo>
                  <a:cubicBezTo>
                    <a:pt x="7624" y="5679"/>
                    <a:pt x="7345" y="5341"/>
                    <a:pt x="7065" y="4992"/>
                  </a:cubicBezTo>
                  <a:cubicBezTo>
                    <a:pt x="6962" y="4875"/>
                    <a:pt x="6822" y="4805"/>
                    <a:pt x="6683" y="4746"/>
                  </a:cubicBezTo>
                  <a:cubicBezTo>
                    <a:pt x="6635" y="4794"/>
                    <a:pt x="6602" y="4830"/>
                    <a:pt x="6565" y="4875"/>
                  </a:cubicBezTo>
                  <a:cubicBezTo>
                    <a:pt x="6543" y="4900"/>
                    <a:pt x="6507" y="4922"/>
                    <a:pt x="6473" y="4944"/>
                  </a:cubicBezTo>
                  <a:cubicBezTo>
                    <a:pt x="6462" y="4956"/>
                    <a:pt x="6426" y="4956"/>
                    <a:pt x="6403" y="4956"/>
                  </a:cubicBezTo>
                  <a:cubicBezTo>
                    <a:pt x="6392" y="4944"/>
                    <a:pt x="6381" y="4911"/>
                    <a:pt x="6381" y="4886"/>
                  </a:cubicBezTo>
                  <a:cubicBezTo>
                    <a:pt x="6392" y="4841"/>
                    <a:pt x="6415" y="4794"/>
                    <a:pt x="6415" y="4746"/>
                  </a:cubicBezTo>
                  <a:cubicBezTo>
                    <a:pt x="6426" y="4690"/>
                    <a:pt x="6451" y="4620"/>
                    <a:pt x="6426" y="4573"/>
                  </a:cubicBezTo>
                  <a:cubicBezTo>
                    <a:pt x="6367" y="4444"/>
                    <a:pt x="6403" y="4352"/>
                    <a:pt x="6484" y="4257"/>
                  </a:cubicBezTo>
                  <a:cubicBezTo>
                    <a:pt x="6591" y="4154"/>
                    <a:pt x="6591" y="4118"/>
                    <a:pt x="6507" y="3978"/>
                  </a:cubicBezTo>
                  <a:cubicBezTo>
                    <a:pt x="6426" y="3827"/>
                    <a:pt x="6356" y="3665"/>
                    <a:pt x="6322" y="3489"/>
                  </a:cubicBezTo>
                  <a:cubicBezTo>
                    <a:pt x="6286" y="3349"/>
                    <a:pt x="6297" y="3210"/>
                    <a:pt x="6381" y="3084"/>
                  </a:cubicBezTo>
                  <a:cubicBezTo>
                    <a:pt x="6473" y="2944"/>
                    <a:pt x="6543" y="2804"/>
                    <a:pt x="6635" y="2665"/>
                  </a:cubicBezTo>
                  <a:cubicBezTo>
                    <a:pt x="6694" y="2559"/>
                    <a:pt x="6741" y="2455"/>
                    <a:pt x="6716" y="2338"/>
                  </a:cubicBezTo>
                  <a:lnTo>
                    <a:pt x="6716" y="2268"/>
                  </a:lnTo>
                  <a:cubicBezTo>
                    <a:pt x="6730" y="2151"/>
                    <a:pt x="6705" y="2059"/>
                    <a:pt x="6635" y="1978"/>
                  </a:cubicBezTo>
                  <a:cubicBezTo>
                    <a:pt x="6624" y="1952"/>
                    <a:pt x="6613" y="1919"/>
                    <a:pt x="6591" y="1897"/>
                  </a:cubicBezTo>
                  <a:cubicBezTo>
                    <a:pt x="6473" y="1732"/>
                    <a:pt x="6392" y="1559"/>
                    <a:pt x="6367" y="1360"/>
                  </a:cubicBezTo>
                  <a:cubicBezTo>
                    <a:pt x="6356" y="1209"/>
                    <a:pt x="6275" y="1114"/>
                    <a:pt x="6146" y="1033"/>
                  </a:cubicBezTo>
                  <a:cubicBezTo>
                    <a:pt x="5738" y="801"/>
                    <a:pt x="5345" y="570"/>
                    <a:pt x="4948" y="335"/>
                  </a:cubicBezTo>
                  <a:cubicBezTo>
                    <a:pt x="4738" y="232"/>
                    <a:pt x="4529" y="151"/>
                    <a:pt x="4319" y="56"/>
                  </a:cubicBezTo>
                  <a:cubicBezTo>
                    <a:pt x="4232" y="18"/>
                    <a:pt x="4146" y="0"/>
                    <a:pt x="4059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41;p37">
              <a:extLst>
                <a:ext uri="{FF2B5EF4-FFF2-40B4-BE49-F238E27FC236}">
                  <a16:creationId xmlns:a16="http://schemas.microsoft.com/office/drawing/2014/main" xmlns="" id="{FFA95776-3764-FB44-9954-D58040A1EB7A}"/>
                </a:ext>
              </a:extLst>
            </p:cNvPr>
            <p:cNvSpPr/>
            <p:nvPr/>
          </p:nvSpPr>
          <p:spPr>
            <a:xfrm>
              <a:off x="6170710" y="3964140"/>
              <a:ext cx="17782" cy="42062"/>
            </a:xfrm>
            <a:custGeom>
              <a:avLst/>
              <a:gdLst/>
              <a:ahLst/>
              <a:cxnLst/>
              <a:rect l="l" t="t" r="r" b="b"/>
              <a:pathLst>
                <a:path w="375" h="887" extrusionOk="0">
                  <a:moveTo>
                    <a:pt x="363" y="1"/>
                  </a:moveTo>
                  <a:cubicBezTo>
                    <a:pt x="280" y="140"/>
                    <a:pt x="199" y="280"/>
                    <a:pt x="106" y="420"/>
                  </a:cubicBezTo>
                  <a:cubicBezTo>
                    <a:pt x="0" y="573"/>
                    <a:pt x="70" y="724"/>
                    <a:pt x="106" y="886"/>
                  </a:cubicBezTo>
                  <a:cubicBezTo>
                    <a:pt x="199" y="585"/>
                    <a:pt x="294" y="294"/>
                    <a:pt x="375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42;p37">
              <a:extLst>
                <a:ext uri="{FF2B5EF4-FFF2-40B4-BE49-F238E27FC236}">
                  <a16:creationId xmlns:a16="http://schemas.microsoft.com/office/drawing/2014/main" xmlns="" id="{96C3EFF4-EAE8-4C4D-BD73-1CEC7E063C69}"/>
                </a:ext>
              </a:extLst>
            </p:cNvPr>
            <p:cNvSpPr/>
            <p:nvPr/>
          </p:nvSpPr>
          <p:spPr>
            <a:xfrm>
              <a:off x="5904689" y="4378962"/>
              <a:ext cx="16597" cy="11333"/>
            </a:xfrm>
            <a:custGeom>
              <a:avLst/>
              <a:gdLst/>
              <a:ahLst/>
              <a:cxnLst/>
              <a:rect l="l" t="t" r="r" b="b"/>
              <a:pathLst>
                <a:path w="350" h="239" extrusionOk="0">
                  <a:moveTo>
                    <a:pt x="132" y="1"/>
                  </a:moveTo>
                  <a:cubicBezTo>
                    <a:pt x="102" y="1"/>
                    <a:pt x="67" y="27"/>
                    <a:pt x="0" y="78"/>
                  </a:cubicBezTo>
                  <a:cubicBezTo>
                    <a:pt x="30" y="182"/>
                    <a:pt x="134" y="238"/>
                    <a:pt x="259" y="238"/>
                  </a:cubicBezTo>
                  <a:cubicBezTo>
                    <a:pt x="288" y="238"/>
                    <a:pt x="319" y="235"/>
                    <a:pt x="350" y="229"/>
                  </a:cubicBezTo>
                  <a:cubicBezTo>
                    <a:pt x="316" y="181"/>
                    <a:pt x="280" y="148"/>
                    <a:pt x="246" y="100"/>
                  </a:cubicBezTo>
                  <a:cubicBezTo>
                    <a:pt x="191" y="33"/>
                    <a:pt x="164" y="1"/>
                    <a:pt x="132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43;p37">
              <a:extLst>
                <a:ext uri="{FF2B5EF4-FFF2-40B4-BE49-F238E27FC236}">
                  <a16:creationId xmlns:a16="http://schemas.microsoft.com/office/drawing/2014/main" xmlns="" id="{8A8ADD8E-1866-A04E-AF4B-DFCBEB0A1066}"/>
                </a:ext>
              </a:extLst>
            </p:cNvPr>
            <p:cNvSpPr/>
            <p:nvPr/>
          </p:nvSpPr>
          <p:spPr>
            <a:xfrm>
              <a:off x="5889846" y="4244055"/>
              <a:ext cx="4410" cy="22714"/>
            </a:xfrm>
            <a:custGeom>
              <a:avLst/>
              <a:gdLst/>
              <a:ahLst/>
              <a:cxnLst/>
              <a:rect l="l" t="t" r="r" b="b"/>
              <a:pathLst>
                <a:path w="93" h="479" extrusionOk="0">
                  <a:moveTo>
                    <a:pt x="82" y="1"/>
                  </a:moveTo>
                  <a:cubicBezTo>
                    <a:pt x="70" y="12"/>
                    <a:pt x="45" y="34"/>
                    <a:pt x="45" y="48"/>
                  </a:cubicBezTo>
                  <a:cubicBezTo>
                    <a:pt x="23" y="174"/>
                    <a:pt x="12" y="302"/>
                    <a:pt x="12" y="420"/>
                  </a:cubicBezTo>
                  <a:cubicBezTo>
                    <a:pt x="1" y="442"/>
                    <a:pt x="12" y="467"/>
                    <a:pt x="23" y="478"/>
                  </a:cubicBezTo>
                  <a:lnTo>
                    <a:pt x="34" y="478"/>
                  </a:lnTo>
                  <a:cubicBezTo>
                    <a:pt x="45" y="467"/>
                    <a:pt x="45" y="442"/>
                    <a:pt x="56" y="420"/>
                  </a:cubicBezTo>
                  <a:cubicBezTo>
                    <a:pt x="70" y="302"/>
                    <a:pt x="82" y="174"/>
                    <a:pt x="93" y="59"/>
                  </a:cubicBezTo>
                  <a:cubicBezTo>
                    <a:pt x="93" y="34"/>
                    <a:pt x="82" y="23"/>
                    <a:pt x="8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44;p37">
              <a:extLst>
                <a:ext uri="{FF2B5EF4-FFF2-40B4-BE49-F238E27FC236}">
                  <a16:creationId xmlns:a16="http://schemas.microsoft.com/office/drawing/2014/main" xmlns="" id="{015F0B17-74AF-8042-996D-30DDB9384641}"/>
                </a:ext>
              </a:extLst>
            </p:cNvPr>
            <p:cNvSpPr/>
            <p:nvPr/>
          </p:nvSpPr>
          <p:spPr>
            <a:xfrm>
              <a:off x="6358394" y="4425148"/>
              <a:ext cx="10527" cy="15411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12" y="1"/>
                  </a:moveTo>
                  <a:cubicBezTo>
                    <a:pt x="12" y="12"/>
                    <a:pt x="1" y="34"/>
                    <a:pt x="12" y="45"/>
                  </a:cubicBezTo>
                  <a:cubicBezTo>
                    <a:pt x="59" y="115"/>
                    <a:pt x="93" y="185"/>
                    <a:pt x="140" y="255"/>
                  </a:cubicBezTo>
                  <a:cubicBezTo>
                    <a:pt x="152" y="280"/>
                    <a:pt x="177" y="302"/>
                    <a:pt x="199" y="325"/>
                  </a:cubicBezTo>
                  <a:cubicBezTo>
                    <a:pt x="199" y="325"/>
                    <a:pt x="210" y="313"/>
                    <a:pt x="221" y="313"/>
                  </a:cubicBezTo>
                  <a:cubicBezTo>
                    <a:pt x="163" y="210"/>
                    <a:pt x="107" y="115"/>
                    <a:pt x="48" y="12"/>
                  </a:cubicBezTo>
                  <a:cubicBezTo>
                    <a:pt x="48" y="12"/>
                    <a:pt x="23" y="12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45;p37">
              <a:extLst>
                <a:ext uri="{FF2B5EF4-FFF2-40B4-BE49-F238E27FC236}">
                  <a16:creationId xmlns:a16="http://schemas.microsoft.com/office/drawing/2014/main" xmlns="" id="{5E4BD3B5-00E1-224B-805F-B86F6D23C4CC}"/>
                </a:ext>
              </a:extLst>
            </p:cNvPr>
            <p:cNvSpPr/>
            <p:nvPr/>
          </p:nvSpPr>
          <p:spPr>
            <a:xfrm>
              <a:off x="5964816" y="4483047"/>
              <a:ext cx="2845" cy="19916"/>
            </a:xfrm>
            <a:custGeom>
              <a:avLst/>
              <a:gdLst/>
              <a:ahLst/>
              <a:cxnLst/>
              <a:rect l="l" t="t" r="r" b="b"/>
              <a:pathLst>
                <a:path w="60" h="420" extrusionOk="0">
                  <a:moveTo>
                    <a:pt x="26" y="0"/>
                  </a:moveTo>
                  <a:cubicBezTo>
                    <a:pt x="12" y="140"/>
                    <a:pt x="1" y="280"/>
                    <a:pt x="12" y="419"/>
                  </a:cubicBezTo>
                  <a:cubicBezTo>
                    <a:pt x="48" y="280"/>
                    <a:pt x="59" y="140"/>
                    <a:pt x="4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46;p37">
              <a:extLst>
                <a:ext uri="{FF2B5EF4-FFF2-40B4-BE49-F238E27FC236}">
                  <a16:creationId xmlns:a16="http://schemas.microsoft.com/office/drawing/2014/main" xmlns="" id="{2F5F2DB3-42E0-6741-8FE1-E9C893A30CD6}"/>
                </a:ext>
              </a:extLst>
            </p:cNvPr>
            <p:cNvSpPr/>
            <p:nvPr/>
          </p:nvSpPr>
          <p:spPr>
            <a:xfrm>
              <a:off x="5970411" y="3975805"/>
              <a:ext cx="8251" cy="10527"/>
            </a:xfrm>
            <a:custGeom>
              <a:avLst/>
              <a:gdLst/>
              <a:ahLst/>
              <a:cxnLst/>
              <a:rect l="l" t="t" r="r" b="b"/>
              <a:pathLst>
                <a:path w="174" h="222" extrusionOk="0">
                  <a:moveTo>
                    <a:pt x="162" y="1"/>
                  </a:moveTo>
                  <a:cubicBezTo>
                    <a:pt x="104" y="23"/>
                    <a:pt x="0" y="151"/>
                    <a:pt x="11" y="221"/>
                  </a:cubicBezTo>
                  <a:cubicBezTo>
                    <a:pt x="70" y="199"/>
                    <a:pt x="173" y="48"/>
                    <a:pt x="16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47;p37">
              <a:extLst>
                <a:ext uri="{FF2B5EF4-FFF2-40B4-BE49-F238E27FC236}">
                  <a16:creationId xmlns:a16="http://schemas.microsoft.com/office/drawing/2014/main" xmlns="" id="{2F5B2EB4-3AA5-F340-8FE3-4D3BBA019E8A}"/>
                </a:ext>
              </a:extLst>
            </p:cNvPr>
            <p:cNvSpPr/>
            <p:nvPr/>
          </p:nvSpPr>
          <p:spPr>
            <a:xfrm>
              <a:off x="5956091" y="4467351"/>
              <a:ext cx="4932" cy="9105"/>
            </a:xfrm>
            <a:custGeom>
              <a:avLst/>
              <a:gdLst/>
              <a:ahLst/>
              <a:cxnLst/>
              <a:rect l="l" t="t" r="r" b="b"/>
              <a:pathLst>
                <a:path w="104" h="192" extrusionOk="0">
                  <a:moveTo>
                    <a:pt x="34" y="0"/>
                  </a:moveTo>
                  <a:cubicBezTo>
                    <a:pt x="23" y="0"/>
                    <a:pt x="12" y="9"/>
                    <a:pt x="12" y="19"/>
                  </a:cubicBezTo>
                  <a:cubicBezTo>
                    <a:pt x="0" y="52"/>
                    <a:pt x="56" y="169"/>
                    <a:pt x="93" y="192"/>
                  </a:cubicBezTo>
                  <a:cubicBezTo>
                    <a:pt x="104" y="158"/>
                    <a:pt x="70" y="19"/>
                    <a:pt x="45" y="5"/>
                  </a:cubicBezTo>
                  <a:cubicBezTo>
                    <a:pt x="42" y="1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48;p37">
              <a:extLst>
                <a:ext uri="{FF2B5EF4-FFF2-40B4-BE49-F238E27FC236}">
                  <a16:creationId xmlns:a16="http://schemas.microsoft.com/office/drawing/2014/main" xmlns="" id="{D8764DB2-48FD-8547-84D9-823721730841}"/>
                </a:ext>
              </a:extLst>
            </p:cNvPr>
            <p:cNvSpPr/>
            <p:nvPr/>
          </p:nvSpPr>
          <p:spPr>
            <a:xfrm>
              <a:off x="6370059" y="4416281"/>
              <a:ext cx="4410" cy="9958"/>
            </a:xfrm>
            <a:custGeom>
              <a:avLst/>
              <a:gdLst/>
              <a:ahLst/>
              <a:cxnLst/>
              <a:rect l="l" t="t" r="r" b="b"/>
              <a:pathLst>
                <a:path w="93" h="210" extrusionOk="0">
                  <a:moveTo>
                    <a:pt x="57" y="0"/>
                  </a:moveTo>
                  <a:lnTo>
                    <a:pt x="57" y="0"/>
                  </a:lnTo>
                  <a:cubicBezTo>
                    <a:pt x="23" y="48"/>
                    <a:pt x="1" y="162"/>
                    <a:pt x="23" y="210"/>
                  </a:cubicBezTo>
                  <a:cubicBezTo>
                    <a:pt x="70" y="162"/>
                    <a:pt x="93" y="48"/>
                    <a:pt x="5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49;p37">
              <a:extLst>
                <a:ext uri="{FF2B5EF4-FFF2-40B4-BE49-F238E27FC236}">
                  <a16:creationId xmlns:a16="http://schemas.microsoft.com/office/drawing/2014/main" xmlns="" id="{B574F75C-4BC0-B149-B89E-34420A7EFE51}"/>
                </a:ext>
              </a:extLst>
            </p:cNvPr>
            <p:cNvSpPr/>
            <p:nvPr/>
          </p:nvSpPr>
          <p:spPr>
            <a:xfrm>
              <a:off x="6231501" y="4115454"/>
              <a:ext cx="3888" cy="12756"/>
            </a:xfrm>
            <a:custGeom>
              <a:avLst/>
              <a:gdLst/>
              <a:ahLst/>
              <a:cxnLst/>
              <a:rect l="l" t="t" r="r" b="b"/>
              <a:pathLst>
                <a:path w="82" h="269" extrusionOk="0">
                  <a:moveTo>
                    <a:pt x="34" y="0"/>
                  </a:moveTo>
                  <a:cubicBezTo>
                    <a:pt x="0" y="36"/>
                    <a:pt x="34" y="232"/>
                    <a:pt x="81" y="268"/>
                  </a:cubicBezTo>
                  <a:cubicBezTo>
                    <a:pt x="70" y="176"/>
                    <a:pt x="45" y="81"/>
                    <a:pt x="3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50;p37">
              <a:extLst>
                <a:ext uri="{FF2B5EF4-FFF2-40B4-BE49-F238E27FC236}">
                  <a16:creationId xmlns:a16="http://schemas.microsoft.com/office/drawing/2014/main" xmlns="" id="{F305B6A4-1B95-9A43-8BE0-805E4B9D2605}"/>
                </a:ext>
              </a:extLst>
            </p:cNvPr>
            <p:cNvSpPr/>
            <p:nvPr/>
          </p:nvSpPr>
          <p:spPr>
            <a:xfrm>
              <a:off x="5977572" y="3959777"/>
              <a:ext cx="6117" cy="8393"/>
            </a:xfrm>
            <a:custGeom>
              <a:avLst/>
              <a:gdLst/>
              <a:ahLst/>
              <a:cxnLst/>
              <a:rect l="l" t="t" r="r" b="b"/>
              <a:pathLst>
                <a:path w="129" h="177" extrusionOk="0">
                  <a:moveTo>
                    <a:pt x="129" y="0"/>
                  </a:moveTo>
                  <a:lnTo>
                    <a:pt x="129" y="0"/>
                  </a:lnTo>
                  <a:cubicBezTo>
                    <a:pt x="70" y="48"/>
                    <a:pt x="36" y="107"/>
                    <a:pt x="0" y="176"/>
                  </a:cubicBezTo>
                  <a:cubicBezTo>
                    <a:pt x="70" y="151"/>
                    <a:pt x="129" y="7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51;p37">
              <a:extLst>
                <a:ext uri="{FF2B5EF4-FFF2-40B4-BE49-F238E27FC236}">
                  <a16:creationId xmlns:a16="http://schemas.microsoft.com/office/drawing/2014/main" xmlns="" id="{B71C304F-603B-5E42-B1E2-BAD4669A192C}"/>
                </a:ext>
              </a:extLst>
            </p:cNvPr>
            <p:cNvSpPr/>
            <p:nvPr/>
          </p:nvSpPr>
          <p:spPr>
            <a:xfrm>
              <a:off x="6265690" y="4231346"/>
              <a:ext cx="6117" cy="6117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1" y="0"/>
                  </a:moveTo>
                  <a:cubicBezTo>
                    <a:pt x="0" y="12"/>
                    <a:pt x="0" y="23"/>
                    <a:pt x="0" y="37"/>
                  </a:cubicBezTo>
                  <a:cubicBezTo>
                    <a:pt x="0" y="70"/>
                    <a:pt x="70" y="129"/>
                    <a:pt x="118" y="129"/>
                  </a:cubicBezTo>
                  <a:lnTo>
                    <a:pt x="129" y="118"/>
                  </a:lnTo>
                  <a:cubicBezTo>
                    <a:pt x="106" y="82"/>
                    <a:pt x="70" y="37"/>
                    <a:pt x="3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52;p37">
              <a:extLst>
                <a:ext uri="{FF2B5EF4-FFF2-40B4-BE49-F238E27FC236}">
                  <a16:creationId xmlns:a16="http://schemas.microsoft.com/office/drawing/2014/main" xmlns="" id="{C9C26A50-3FB4-E143-9467-5E916E669724}"/>
                </a:ext>
              </a:extLst>
            </p:cNvPr>
            <p:cNvSpPr/>
            <p:nvPr/>
          </p:nvSpPr>
          <p:spPr>
            <a:xfrm>
              <a:off x="6270052" y="4244055"/>
              <a:ext cx="5074" cy="5596"/>
            </a:xfrm>
            <a:custGeom>
              <a:avLst/>
              <a:gdLst/>
              <a:ahLst/>
              <a:cxnLst/>
              <a:rect l="l" t="t" r="r" b="b"/>
              <a:pathLst>
                <a:path w="107" h="118" extrusionOk="0">
                  <a:moveTo>
                    <a:pt x="0" y="1"/>
                  </a:moveTo>
                  <a:lnTo>
                    <a:pt x="0" y="48"/>
                  </a:lnTo>
                  <a:cubicBezTo>
                    <a:pt x="26" y="71"/>
                    <a:pt x="59" y="93"/>
                    <a:pt x="84" y="118"/>
                  </a:cubicBezTo>
                  <a:cubicBezTo>
                    <a:pt x="95" y="118"/>
                    <a:pt x="95" y="104"/>
                    <a:pt x="107" y="104"/>
                  </a:cubicBezTo>
                  <a:cubicBezTo>
                    <a:pt x="84" y="71"/>
                    <a:pt x="70" y="34"/>
                    <a:pt x="48" y="12"/>
                  </a:cubicBezTo>
                  <a:cubicBezTo>
                    <a:pt x="42" y="6"/>
                    <a:pt x="37" y="6"/>
                    <a:pt x="29" y="6"/>
                  </a:cubicBezTo>
                  <a:cubicBezTo>
                    <a:pt x="22" y="6"/>
                    <a:pt x="13" y="6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53;p37">
              <a:extLst>
                <a:ext uri="{FF2B5EF4-FFF2-40B4-BE49-F238E27FC236}">
                  <a16:creationId xmlns:a16="http://schemas.microsoft.com/office/drawing/2014/main" xmlns="" id="{68FA815B-4948-C940-97E3-011B659E0A5F}"/>
                </a:ext>
              </a:extLst>
            </p:cNvPr>
            <p:cNvSpPr/>
            <p:nvPr/>
          </p:nvSpPr>
          <p:spPr>
            <a:xfrm>
              <a:off x="6221021" y="4106018"/>
              <a:ext cx="4410" cy="6165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48"/>
                    <a:pt x="34" y="107"/>
                    <a:pt x="93" y="129"/>
                  </a:cubicBezTo>
                  <a:cubicBezTo>
                    <a:pt x="93" y="71"/>
                    <a:pt x="57" y="12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54;p37">
              <a:extLst>
                <a:ext uri="{FF2B5EF4-FFF2-40B4-BE49-F238E27FC236}">
                  <a16:creationId xmlns:a16="http://schemas.microsoft.com/office/drawing/2014/main" xmlns="" id="{C898E2D6-40D3-D44D-A832-5A13C514C8CA}"/>
                </a:ext>
              </a:extLst>
            </p:cNvPr>
            <p:cNvSpPr/>
            <p:nvPr/>
          </p:nvSpPr>
          <p:spPr>
            <a:xfrm>
              <a:off x="5883208" y="4234666"/>
              <a:ext cx="3888" cy="6117"/>
            </a:xfrm>
            <a:custGeom>
              <a:avLst/>
              <a:gdLst/>
              <a:ahLst/>
              <a:cxnLst/>
              <a:rect l="l" t="t" r="r" b="b"/>
              <a:pathLst>
                <a:path w="82" h="129" extrusionOk="0">
                  <a:moveTo>
                    <a:pt x="46" y="0"/>
                  </a:moveTo>
                  <a:lnTo>
                    <a:pt x="46" y="0"/>
                  </a:lnTo>
                  <a:cubicBezTo>
                    <a:pt x="1" y="59"/>
                    <a:pt x="12" y="106"/>
                    <a:pt x="82" y="129"/>
                  </a:cubicBezTo>
                  <a:cubicBezTo>
                    <a:pt x="82" y="93"/>
                    <a:pt x="71" y="48"/>
                    <a:pt x="4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55;p37">
              <a:extLst>
                <a:ext uri="{FF2B5EF4-FFF2-40B4-BE49-F238E27FC236}">
                  <a16:creationId xmlns:a16="http://schemas.microsoft.com/office/drawing/2014/main" xmlns="" id="{6951788F-DC46-B141-8934-97CF5C185DAC}"/>
                </a:ext>
              </a:extLst>
            </p:cNvPr>
            <p:cNvSpPr/>
            <p:nvPr/>
          </p:nvSpPr>
          <p:spPr>
            <a:xfrm>
              <a:off x="5896485" y="4086766"/>
              <a:ext cx="445416" cy="449874"/>
            </a:xfrm>
            <a:custGeom>
              <a:avLst/>
              <a:gdLst/>
              <a:ahLst/>
              <a:cxnLst/>
              <a:rect l="l" t="t" r="r" b="b"/>
              <a:pathLst>
                <a:path w="9393" h="9487" extrusionOk="0">
                  <a:moveTo>
                    <a:pt x="1633" y="0"/>
                  </a:moveTo>
                  <a:cubicBezTo>
                    <a:pt x="1562" y="0"/>
                    <a:pt x="1490" y="24"/>
                    <a:pt x="1431" y="69"/>
                  </a:cubicBezTo>
                  <a:cubicBezTo>
                    <a:pt x="1361" y="116"/>
                    <a:pt x="1302" y="164"/>
                    <a:pt x="1232" y="197"/>
                  </a:cubicBezTo>
                  <a:cubicBezTo>
                    <a:pt x="1151" y="256"/>
                    <a:pt x="1070" y="303"/>
                    <a:pt x="989" y="337"/>
                  </a:cubicBezTo>
                  <a:cubicBezTo>
                    <a:pt x="769" y="443"/>
                    <a:pt x="629" y="616"/>
                    <a:pt x="570" y="851"/>
                  </a:cubicBezTo>
                  <a:cubicBezTo>
                    <a:pt x="534" y="1046"/>
                    <a:pt x="453" y="1222"/>
                    <a:pt x="336" y="1373"/>
                  </a:cubicBezTo>
                  <a:cubicBezTo>
                    <a:pt x="291" y="1443"/>
                    <a:pt x="232" y="1502"/>
                    <a:pt x="196" y="1583"/>
                  </a:cubicBezTo>
                  <a:cubicBezTo>
                    <a:pt x="140" y="1711"/>
                    <a:pt x="70" y="1840"/>
                    <a:pt x="45" y="1968"/>
                  </a:cubicBezTo>
                  <a:cubicBezTo>
                    <a:pt x="0" y="2248"/>
                    <a:pt x="0" y="2538"/>
                    <a:pt x="45" y="2818"/>
                  </a:cubicBezTo>
                  <a:cubicBezTo>
                    <a:pt x="70" y="2980"/>
                    <a:pt x="126" y="3142"/>
                    <a:pt x="173" y="3295"/>
                  </a:cubicBezTo>
                  <a:cubicBezTo>
                    <a:pt x="243" y="3491"/>
                    <a:pt x="280" y="3700"/>
                    <a:pt x="291" y="3910"/>
                  </a:cubicBezTo>
                  <a:cubicBezTo>
                    <a:pt x="291" y="4203"/>
                    <a:pt x="302" y="4505"/>
                    <a:pt x="324" y="4796"/>
                  </a:cubicBezTo>
                  <a:cubicBezTo>
                    <a:pt x="336" y="5041"/>
                    <a:pt x="405" y="5273"/>
                    <a:pt x="559" y="5472"/>
                  </a:cubicBezTo>
                  <a:cubicBezTo>
                    <a:pt x="780" y="5740"/>
                    <a:pt x="1023" y="5983"/>
                    <a:pt x="1350" y="6134"/>
                  </a:cubicBezTo>
                  <a:cubicBezTo>
                    <a:pt x="1383" y="6159"/>
                    <a:pt x="1431" y="6170"/>
                    <a:pt x="1467" y="6181"/>
                  </a:cubicBezTo>
                  <a:cubicBezTo>
                    <a:pt x="1478" y="6159"/>
                    <a:pt x="1478" y="6159"/>
                    <a:pt x="1478" y="6145"/>
                  </a:cubicBezTo>
                  <a:cubicBezTo>
                    <a:pt x="1442" y="5821"/>
                    <a:pt x="1467" y="5494"/>
                    <a:pt x="1512" y="5156"/>
                  </a:cubicBezTo>
                  <a:cubicBezTo>
                    <a:pt x="1548" y="4902"/>
                    <a:pt x="1582" y="4633"/>
                    <a:pt x="1607" y="4376"/>
                  </a:cubicBezTo>
                  <a:cubicBezTo>
                    <a:pt x="1618" y="4189"/>
                    <a:pt x="1570" y="4016"/>
                    <a:pt x="1523" y="3840"/>
                  </a:cubicBezTo>
                  <a:cubicBezTo>
                    <a:pt x="1489" y="3737"/>
                    <a:pt x="1489" y="3631"/>
                    <a:pt x="1512" y="3538"/>
                  </a:cubicBezTo>
                  <a:cubicBezTo>
                    <a:pt x="1548" y="3457"/>
                    <a:pt x="1570" y="3388"/>
                    <a:pt x="1593" y="3318"/>
                  </a:cubicBezTo>
                  <a:cubicBezTo>
                    <a:pt x="1651" y="3142"/>
                    <a:pt x="1663" y="2968"/>
                    <a:pt x="1629" y="2792"/>
                  </a:cubicBezTo>
                  <a:cubicBezTo>
                    <a:pt x="1607" y="2678"/>
                    <a:pt x="1570" y="2561"/>
                    <a:pt x="1570" y="2457"/>
                  </a:cubicBezTo>
                  <a:cubicBezTo>
                    <a:pt x="1582" y="2234"/>
                    <a:pt x="1618" y="2013"/>
                    <a:pt x="1640" y="1792"/>
                  </a:cubicBezTo>
                  <a:cubicBezTo>
                    <a:pt x="1640" y="1781"/>
                    <a:pt x="1651" y="1770"/>
                    <a:pt x="1663" y="1745"/>
                  </a:cubicBezTo>
                  <a:lnTo>
                    <a:pt x="1688" y="1745"/>
                  </a:lnTo>
                  <a:lnTo>
                    <a:pt x="1688" y="1804"/>
                  </a:lnTo>
                  <a:cubicBezTo>
                    <a:pt x="1676" y="1910"/>
                    <a:pt x="1663" y="2024"/>
                    <a:pt x="1651" y="2130"/>
                  </a:cubicBezTo>
                  <a:cubicBezTo>
                    <a:pt x="1618" y="2329"/>
                    <a:pt x="1607" y="2527"/>
                    <a:pt x="1663" y="2723"/>
                  </a:cubicBezTo>
                  <a:cubicBezTo>
                    <a:pt x="1732" y="2957"/>
                    <a:pt x="1710" y="3178"/>
                    <a:pt x="1629" y="3410"/>
                  </a:cubicBezTo>
                  <a:cubicBezTo>
                    <a:pt x="1607" y="3446"/>
                    <a:pt x="1593" y="3505"/>
                    <a:pt x="1570" y="3550"/>
                  </a:cubicBezTo>
                  <a:cubicBezTo>
                    <a:pt x="1548" y="3645"/>
                    <a:pt x="1537" y="3737"/>
                    <a:pt x="1570" y="3829"/>
                  </a:cubicBezTo>
                  <a:cubicBezTo>
                    <a:pt x="1688" y="4156"/>
                    <a:pt x="1663" y="4505"/>
                    <a:pt x="1618" y="4843"/>
                  </a:cubicBezTo>
                  <a:cubicBezTo>
                    <a:pt x="1593" y="5122"/>
                    <a:pt x="1548" y="5391"/>
                    <a:pt x="1523" y="5670"/>
                  </a:cubicBezTo>
                  <a:cubicBezTo>
                    <a:pt x="1500" y="6019"/>
                    <a:pt x="1548" y="6368"/>
                    <a:pt x="1676" y="6704"/>
                  </a:cubicBezTo>
                  <a:cubicBezTo>
                    <a:pt x="1758" y="6913"/>
                    <a:pt x="1839" y="7137"/>
                    <a:pt x="1908" y="7368"/>
                  </a:cubicBezTo>
                  <a:cubicBezTo>
                    <a:pt x="1931" y="7438"/>
                    <a:pt x="1942" y="7531"/>
                    <a:pt x="1931" y="7600"/>
                  </a:cubicBezTo>
                  <a:cubicBezTo>
                    <a:pt x="1886" y="7927"/>
                    <a:pt x="1827" y="8240"/>
                    <a:pt x="1769" y="8556"/>
                  </a:cubicBezTo>
                  <a:cubicBezTo>
                    <a:pt x="1732" y="8729"/>
                    <a:pt x="1746" y="8905"/>
                    <a:pt x="1839" y="9056"/>
                  </a:cubicBezTo>
                  <a:cubicBezTo>
                    <a:pt x="1872" y="9126"/>
                    <a:pt x="1908" y="9196"/>
                    <a:pt x="1931" y="9265"/>
                  </a:cubicBezTo>
                  <a:cubicBezTo>
                    <a:pt x="1956" y="9335"/>
                    <a:pt x="2001" y="9372"/>
                    <a:pt x="2070" y="9383"/>
                  </a:cubicBezTo>
                  <a:cubicBezTo>
                    <a:pt x="2280" y="9441"/>
                    <a:pt x="2501" y="9475"/>
                    <a:pt x="2735" y="9486"/>
                  </a:cubicBezTo>
                  <a:cubicBezTo>
                    <a:pt x="3048" y="9486"/>
                    <a:pt x="3353" y="9405"/>
                    <a:pt x="3666" y="9358"/>
                  </a:cubicBezTo>
                  <a:cubicBezTo>
                    <a:pt x="4037" y="9313"/>
                    <a:pt x="4411" y="9254"/>
                    <a:pt x="4772" y="9218"/>
                  </a:cubicBezTo>
                  <a:cubicBezTo>
                    <a:pt x="5224" y="9173"/>
                    <a:pt x="5680" y="9162"/>
                    <a:pt x="6132" y="9126"/>
                  </a:cubicBezTo>
                  <a:cubicBezTo>
                    <a:pt x="6540" y="9103"/>
                    <a:pt x="6926" y="9022"/>
                    <a:pt x="7320" y="8939"/>
                  </a:cubicBezTo>
                  <a:cubicBezTo>
                    <a:pt x="7473" y="8916"/>
                    <a:pt x="7624" y="8894"/>
                    <a:pt x="7775" y="8857"/>
                  </a:cubicBezTo>
                  <a:cubicBezTo>
                    <a:pt x="7786" y="8857"/>
                    <a:pt x="7797" y="8835"/>
                    <a:pt x="7809" y="8824"/>
                  </a:cubicBezTo>
                  <a:cubicBezTo>
                    <a:pt x="7867" y="8718"/>
                    <a:pt x="7926" y="8614"/>
                    <a:pt x="7996" y="8508"/>
                  </a:cubicBezTo>
                  <a:cubicBezTo>
                    <a:pt x="8088" y="8394"/>
                    <a:pt x="8135" y="8265"/>
                    <a:pt x="8172" y="8137"/>
                  </a:cubicBezTo>
                  <a:cubicBezTo>
                    <a:pt x="8205" y="8031"/>
                    <a:pt x="8194" y="7938"/>
                    <a:pt x="8135" y="7857"/>
                  </a:cubicBezTo>
                  <a:cubicBezTo>
                    <a:pt x="8066" y="7765"/>
                    <a:pt x="7996" y="7670"/>
                    <a:pt x="7926" y="7589"/>
                  </a:cubicBezTo>
                  <a:cubicBezTo>
                    <a:pt x="7856" y="7497"/>
                    <a:pt x="7823" y="7391"/>
                    <a:pt x="7845" y="7276"/>
                  </a:cubicBezTo>
                  <a:cubicBezTo>
                    <a:pt x="7856" y="7192"/>
                    <a:pt x="7867" y="7111"/>
                    <a:pt x="7878" y="7030"/>
                  </a:cubicBezTo>
                  <a:cubicBezTo>
                    <a:pt x="7904" y="6938"/>
                    <a:pt x="7904" y="6843"/>
                    <a:pt x="7878" y="6740"/>
                  </a:cubicBezTo>
                  <a:cubicBezTo>
                    <a:pt x="7845" y="6634"/>
                    <a:pt x="7823" y="6530"/>
                    <a:pt x="7786" y="6413"/>
                  </a:cubicBezTo>
                  <a:cubicBezTo>
                    <a:pt x="7658" y="6041"/>
                    <a:pt x="7459" y="5692"/>
                    <a:pt x="7264" y="5354"/>
                  </a:cubicBezTo>
                  <a:cubicBezTo>
                    <a:pt x="7180" y="5237"/>
                    <a:pt x="7099" y="5097"/>
                    <a:pt x="7054" y="4958"/>
                  </a:cubicBezTo>
                  <a:cubicBezTo>
                    <a:pt x="6948" y="4622"/>
                    <a:pt x="6845" y="4284"/>
                    <a:pt x="6808" y="3935"/>
                  </a:cubicBezTo>
                  <a:cubicBezTo>
                    <a:pt x="6786" y="3714"/>
                    <a:pt x="6705" y="3516"/>
                    <a:pt x="6599" y="3340"/>
                  </a:cubicBezTo>
                  <a:cubicBezTo>
                    <a:pt x="6518" y="3212"/>
                    <a:pt x="6507" y="3097"/>
                    <a:pt x="6540" y="2957"/>
                  </a:cubicBezTo>
                  <a:cubicBezTo>
                    <a:pt x="6588" y="2792"/>
                    <a:pt x="6621" y="2642"/>
                    <a:pt x="6658" y="2480"/>
                  </a:cubicBezTo>
                  <a:cubicBezTo>
                    <a:pt x="6705" y="2281"/>
                    <a:pt x="6705" y="2083"/>
                    <a:pt x="6621" y="1885"/>
                  </a:cubicBezTo>
                  <a:cubicBezTo>
                    <a:pt x="6599" y="1829"/>
                    <a:pt x="6588" y="1770"/>
                    <a:pt x="6577" y="1700"/>
                  </a:cubicBezTo>
                  <a:cubicBezTo>
                    <a:pt x="6565" y="1675"/>
                    <a:pt x="6577" y="1664"/>
                    <a:pt x="6588" y="1641"/>
                  </a:cubicBezTo>
                  <a:lnTo>
                    <a:pt x="6599" y="1641"/>
                  </a:lnTo>
                  <a:cubicBezTo>
                    <a:pt x="6610" y="1653"/>
                    <a:pt x="6621" y="1675"/>
                    <a:pt x="6621" y="1689"/>
                  </a:cubicBezTo>
                  <a:cubicBezTo>
                    <a:pt x="6635" y="1745"/>
                    <a:pt x="6646" y="1804"/>
                    <a:pt x="6669" y="1862"/>
                  </a:cubicBezTo>
                  <a:cubicBezTo>
                    <a:pt x="6761" y="2083"/>
                    <a:pt x="6750" y="2318"/>
                    <a:pt x="6705" y="2538"/>
                  </a:cubicBezTo>
                  <a:cubicBezTo>
                    <a:pt x="6669" y="2711"/>
                    <a:pt x="6621" y="2887"/>
                    <a:pt x="6577" y="3072"/>
                  </a:cubicBezTo>
                  <a:cubicBezTo>
                    <a:pt x="6565" y="3142"/>
                    <a:pt x="6577" y="3200"/>
                    <a:pt x="6610" y="3259"/>
                  </a:cubicBezTo>
                  <a:cubicBezTo>
                    <a:pt x="6727" y="3435"/>
                    <a:pt x="6808" y="3631"/>
                    <a:pt x="6856" y="3840"/>
                  </a:cubicBezTo>
                  <a:cubicBezTo>
                    <a:pt x="6889" y="3980"/>
                    <a:pt x="6889" y="4119"/>
                    <a:pt x="6926" y="4248"/>
                  </a:cubicBezTo>
                  <a:cubicBezTo>
                    <a:pt x="6959" y="4424"/>
                    <a:pt x="7018" y="4586"/>
                    <a:pt x="7065" y="4762"/>
                  </a:cubicBezTo>
                  <a:cubicBezTo>
                    <a:pt x="7110" y="4983"/>
                    <a:pt x="7205" y="5167"/>
                    <a:pt x="7334" y="5354"/>
                  </a:cubicBezTo>
                  <a:cubicBezTo>
                    <a:pt x="7613" y="5796"/>
                    <a:pt x="7834" y="6251"/>
                    <a:pt x="7948" y="6762"/>
                  </a:cubicBezTo>
                  <a:cubicBezTo>
                    <a:pt x="7948" y="6821"/>
                    <a:pt x="7962" y="6880"/>
                    <a:pt x="7962" y="6927"/>
                  </a:cubicBezTo>
                  <a:cubicBezTo>
                    <a:pt x="7948" y="7030"/>
                    <a:pt x="7926" y="7123"/>
                    <a:pt x="7904" y="7229"/>
                  </a:cubicBezTo>
                  <a:cubicBezTo>
                    <a:pt x="7878" y="7357"/>
                    <a:pt x="7915" y="7472"/>
                    <a:pt x="8007" y="7578"/>
                  </a:cubicBezTo>
                  <a:cubicBezTo>
                    <a:pt x="8077" y="7670"/>
                    <a:pt x="8147" y="7776"/>
                    <a:pt x="8216" y="7869"/>
                  </a:cubicBezTo>
                  <a:cubicBezTo>
                    <a:pt x="8250" y="7922"/>
                    <a:pt x="8292" y="7949"/>
                    <a:pt x="8336" y="7949"/>
                  </a:cubicBezTo>
                  <a:cubicBezTo>
                    <a:pt x="8369" y="7949"/>
                    <a:pt x="8403" y="7934"/>
                    <a:pt x="8437" y="7905"/>
                  </a:cubicBezTo>
                  <a:cubicBezTo>
                    <a:pt x="8473" y="7869"/>
                    <a:pt x="8507" y="7835"/>
                    <a:pt x="8554" y="7799"/>
                  </a:cubicBezTo>
                  <a:cubicBezTo>
                    <a:pt x="8591" y="7776"/>
                    <a:pt x="8624" y="7765"/>
                    <a:pt x="8661" y="7729"/>
                  </a:cubicBezTo>
                  <a:cubicBezTo>
                    <a:pt x="8800" y="7612"/>
                    <a:pt x="8951" y="7508"/>
                    <a:pt x="9102" y="7416"/>
                  </a:cubicBezTo>
                  <a:cubicBezTo>
                    <a:pt x="9172" y="7380"/>
                    <a:pt x="9242" y="7346"/>
                    <a:pt x="9312" y="7299"/>
                  </a:cubicBezTo>
                  <a:cubicBezTo>
                    <a:pt x="9370" y="7276"/>
                    <a:pt x="9393" y="7218"/>
                    <a:pt x="9381" y="7159"/>
                  </a:cubicBezTo>
                  <a:cubicBezTo>
                    <a:pt x="9381" y="7100"/>
                    <a:pt x="9370" y="7042"/>
                    <a:pt x="9370" y="6997"/>
                  </a:cubicBezTo>
                  <a:cubicBezTo>
                    <a:pt x="9359" y="6751"/>
                    <a:pt x="9264" y="6553"/>
                    <a:pt x="9021" y="6449"/>
                  </a:cubicBezTo>
                  <a:cubicBezTo>
                    <a:pt x="8926" y="6402"/>
                    <a:pt x="8881" y="6332"/>
                    <a:pt x="8856" y="6229"/>
                  </a:cubicBezTo>
                  <a:cubicBezTo>
                    <a:pt x="8834" y="6159"/>
                    <a:pt x="8823" y="6075"/>
                    <a:pt x="8812" y="5994"/>
                  </a:cubicBezTo>
                  <a:cubicBezTo>
                    <a:pt x="8786" y="5832"/>
                    <a:pt x="8730" y="5715"/>
                    <a:pt x="8566" y="5670"/>
                  </a:cubicBezTo>
                  <a:cubicBezTo>
                    <a:pt x="8507" y="5645"/>
                    <a:pt x="8437" y="5611"/>
                    <a:pt x="8381" y="5586"/>
                  </a:cubicBezTo>
                  <a:cubicBezTo>
                    <a:pt x="8323" y="5553"/>
                    <a:pt x="8253" y="5516"/>
                    <a:pt x="8205" y="5460"/>
                  </a:cubicBezTo>
                  <a:cubicBezTo>
                    <a:pt x="8135" y="5402"/>
                    <a:pt x="8147" y="5307"/>
                    <a:pt x="8158" y="5237"/>
                  </a:cubicBezTo>
                  <a:cubicBezTo>
                    <a:pt x="8216" y="5005"/>
                    <a:pt x="8183" y="4796"/>
                    <a:pt x="8077" y="4586"/>
                  </a:cubicBezTo>
                  <a:cubicBezTo>
                    <a:pt x="7996" y="4457"/>
                    <a:pt x="7948" y="4307"/>
                    <a:pt x="7904" y="4156"/>
                  </a:cubicBezTo>
                  <a:cubicBezTo>
                    <a:pt x="7845" y="3957"/>
                    <a:pt x="7797" y="3748"/>
                    <a:pt x="7739" y="3550"/>
                  </a:cubicBezTo>
                  <a:cubicBezTo>
                    <a:pt x="7647" y="3167"/>
                    <a:pt x="7529" y="2781"/>
                    <a:pt x="7320" y="2443"/>
                  </a:cubicBezTo>
                  <a:cubicBezTo>
                    <a:pt x="7250" y="2329"/>
                    <a:pt x="7216" y="2200"/>
                    <a:pt x="7227" y="2061"/>
                  </a:cubicBezTo>
                  <a:cubicBezTo>
                    <a:pt x="7227" y="2002"/>
                    <a:pt x="7216" y="1932"/>
                    <a:pt x="7205" y="1873"/>
                  </a:cubicBezTo>
                  <a:cubicBezTo>
                    <a:pt x="7194" y="1792"/>
                    <a:pt x="7180" y="1722"/>
                    <a:pt x="7180" y="1653"/>
                  </a:cubicBezTo>
                  <a:cubicBezTo>
                    <a:pt x="7205" y="1502"/>
                    <a:pt x="7158" y="1362"/>
                    <a:pt x="7040" y="1256"/>
                  </a:cubicBezTo>
                  <a:cubicBezTo>
                    <a:pt x="6959" y="1175"/>
                    <a:pt x="6901" y="1072"/>
                    <a:pt x="6856" y="954"/>
                  </a:cubicBezTo>
                  <a:cubicBezTo>
                    <a:pt x="6808" y="826"/>
                    <a:pt x="6750" y="697"/>
                    <a:pt x="6691" y="558"/>
                  </a:cubicBezTo>
                  <a:cubicBezTo>
                    <a:pt x="6599" y="348"/>
                    <a:pt x="6470" y="186"/>
                    <a:pt x="6239" y="116"/>
                  </a:cubicBezTo>
                  <a:cubicBezTo>
                    <a:pt x="6158" y="83"/>
                    <a:pt x="6077" y="69"/>
                    <a:pt x="6007" y="35"/>
                  </a:cubicBezTo>
                  <a:cubicBezTo>
                    <a:pt x="5977" y="18"/>
                    <a:pt x="5947" y="12"/>
                    <a:pt x="5918" y="12"/>
                  </a:cubicBezTo>
                  <a:cubicBezTo>
                    <a:pt x="5865" y="12"/>
                    <a:pt x="5813" y="32"/>
                    <a:pt x="5761" y="46"/>
                  </a:cubicBezTo>
                  <a:cubicBezTo>
                    <a:pt x="5702" y="69"/>
                    <a:pt x="5680" y="105"/>
                    <a:pt x="5669" y="164"/>
                  </a:cubicBezTo>
                  <a:cubicBezTo>
                    <a:pt x="5643" y="256"/>
                    <a:pt x="5632" y="337"/>
                    <a:pt x="5610" y="432"/>
                  </a:cubicBezTo>
                  <a:cubicBezTo>
                    <a:pt x="5599" y="524"/>
                    <a:pt x="5599" y="605"/>
                    <a:pt x="5657" y="675"/>
                  </a:cubicBezTo>
                  <a:cubicBezTo>
                    <a:pt x="5680" y="697"/>
                    <a:pt x="5702" y="722"/>
                    <a:pt x="5727" y="756"/>
                  </a:cubicBezTo>
                  <a:cubicBezTo>
                    <a:pt x="5727" y="767"/>
                    <a:pt x="5738" y="792"/>
                    <a:pt x="5738" y="792"/>
                  </a:cubicBezTo>
                  <a:cubicBezTo>
                    <a:pt x="5727" y="803"/>
                    <a:pt x="5702" y="815"/>
                    <a:pt x="5691" y="815"/>
                  </a:cubicBezTo>
                  <a:cubicBezTo>
                    <a:pt x="5669" y="815"/>
                    <a:pt x="5643" y="803"/>
                    <a:pt x="5610" y="803"/>
                  </a:cubicBezTo>
                  <a:cubicBezTo>
                    <a:pt x="5621" y="815"/>
                    <a:pt x="5621" y="826"/>
                    <a:pt x="5621" y="837"/>
                  </a:cubicBezTo>
                  <a:cubicBezTo>
                    <a:pt x="5691" y="1130"/>
                    <a:pt x="5761" y="1421"/>
                    <a:pt x="5819" y="1711"/>
                  </a:cubicBezTo>
                  <a:cubicBezTo>
                    <a:pt x="5867" y="1932"/>
                    <a:pt x="5889" y="2142"/>
                    <a:pt x="5912" y="2362"/>
                  </a:cubicBezTo>
                  <a:cubicBezTo>
                    <a:pt x="5937" y="2689"/>
                    <a:pt x="5948" y="3027"/>
                    <a:pt x="5959" y="3365"/>
                  </a:cubicBezTo>
                  <a:cubicBezTo>
                    <a:pt x="5959" y="3410"/>
                    <a:pt x="5959" y="3469"/>
                    <a:pt x="5970" y="3527"/>
                  </a:cubicBezTo>
                  <a:cubicBezTo>
                    <a:pt x="6007" y="3645"/>
                    <a:pt x="6040" y="3770"/>
                    <a:pt x="6077" y="3899"/>
                  </a:cubicBezTo>
                  <a:cubicBezTo>
                    <a:pt x="6158" y="4178"/>
                    <a:pt x="6158" y="4469"/>
                    <a:pt x="6180" y="4748"/>
                  </a:cubicBezTo>
                  <a:cubicBezTo>
                    <a:pt x="6180" y="4843"/>
                    <a:pt x="6158" y="4877"/>
                    <a:pt x="6063" y="4913"/>
                  </a:cubicBezTo>
                  <a:cubicBezTo>
                    <a:pt x="5993" y="4935"/>
                    <a:pt x="5923" y="4972"/>
                    <a:pt x="5842" y="5005"/>
                  </a:cubicBezTo>
                  <a:cubicBezTo>
                    <a:pt x="5702" y="5064"/>
                    <a:pt x="5551" y="5122"/>
                    <a:pt x="5400" y="5181"/>
                  </a:cubicBezTo>
                  <a:cubicBezTo>
                    <a:pt x="5364" y="5192"/>
                    <a:pt x="5331" y="5203"/>
                    <a:pt x="5294" y="5203"/>
                  </a:cubicBezTo>
                  <a:cubicBezTo>
                    <a:pt x="5238" y="5203"/>
                    <a:pt x="5202" y="5156"/>
                    <a:pt x="5202" y="5097"/>
                  </a:cubicBezTo>
                  <a:cubicBezTo>
                    <a:pt x="5202" y="5053"/>
                    <a:pt x="5191" y="5016"/>
                    <a:pt x="5191" y="4983"/>
                  </a:cubicBezTo>
                  <a:cubicBezTo>
                    <a:pt x="5180" y="4818"/>
                    <a:pt x="5143" y="4656"/>
                    <a:pt x="5143" y="4494"/>
                  </a:cubicBezTo>
                  <a:cubicBezTo>
                    <a:pt x="5132" y="4248"/>
                    <a:pt x="5132" y="3994"/>
                    <a:pt x="5132" y="3748"/>
                  </a:cubicBezTo>
                  <a:cubicBezTo>
                    <a:pt x="5132" y="3689"/>
                    <a:pt x="5143" y="3631"/>
                    <a:pt x="5143" y="3575"/>
                  </a:cubicBezTo>
                  <a:cubicBezTo>
                    <a:pt x="5074" y="3561"/>
                    <a:pt x="5004" y="3538"/>
                    <a:pt x="4934" y="3527"/>
                  </a:cubicBezTo>
                  <a:lnTo>
                    <a:pt x="4934" y="3527"/>
                  </a:lnTo>
                  <a:cubicBezTo>
                    <a:pt x="4945" y="3550"/>
                    <a:pt x="4959" y="3561"/>
                    <a:pt x="4970" y="3586"/>
                  </a:cubicBezTo>
                  <a:cubicBezTo>
                    <a:pt x="4981" y="3631"/>
                    <a:pt x="5004" y="3689"/>
                    <a:pt x="5015" y="3737"/>
                  </a:cubicBezTo>
                  <a:cubicBezTo>
                    <a:pt x="5029" y="3795"/>
                    <a:pt x="5004" y="3840"/>
                    <a:pt x="4959" y="3876"/>
                  </a:cubicBezTo>
                  <a:cubicBezTo>
                    <a:pt x="4944" y="3883"/>
                    <a:pt x="4928" y="3887"/>
                    <a:pt x="4912" y="3887"/>
                  </a:cubicBezTo>
                  <a:cubicBezTo>
                    <a:pt x="4877" y="3887"/>
                    <a:pt x="4842" y="3869"/>
                    <a:pt x="4819" y="3829"/>
                  </a:cubicBezTo>
                  <a:cubicBezTo>
                    <a:pt x="4783" y="3795"/>
                    <a:pt x="4761" y="3748"/>
                    <a:pt x="4736" y="3700"/>
                  </a:cubicBezTo>
                  <a:cubicBezTo>
                    <a:pt x="4724" y="3689"/>
                    <a:pt x="4724" y="3667"/>
                    <a:pt x="4702" y="3645"/>
                  </a:cubicBezTo>
                  <a:cubicBezTo>
                    <a:pt x="4702" y="3667"/>
                    <a:pt x="4702" y="3678"/>
                    <a:pt x="4691" y="3700"/>
                  </a:cubicBezTo>
                  <a:cubicBezTo>
                    <a:pt x="4680" y="3770"/>
                    <a:pt x="4655" y="3854"/>
                    <a:pt x="4632" y="3935"/>
                  </a:cubicBezTo>
                  <a:cubicBezTo>
                    <a:pt x="4610" y="3969"/>
                    <a:pt x="4574" y="3994"/>
                    <a:pt x="4526" y="3994"/>
                  </a:cubicBezTo>
                  <a:cubicBezTo>
                    <a:pt x="4470" y="3980"/>
                    <a:pt x="4456" y="3946"/>
                    <a:pt x="4445" y="3899"/>
                  </a:cubicBezTo>
                  <a:lnTo>
                    <a:pt x="4445" y="3770"/>
                  </a:lnTo>
                  <a:lnTo>
                    <a:pt x="4445" y="3726"/>
                  </a:lnTo>
                  <a:cubicBezTo>
                    <a:pt x="4386" y="3770"/>
                    <a:pt x="4342" y="3829"/>
                    <a:pt x="4283" y="3876"/>
                  </a:cubicBezTo>
                  <a:cubicBezTo>
                    <a:pt x="4264" y="3889"/>
                    <a:pt x="4245" y="3895"/>
                    <a:pt x="4227" y="3895"/>
                  </a:cubicBezTo>
                  <a:cubicBezTo>
                    <a:pt x="4180" y="3895"/>
                    <a:pt x="4143" y="3854"/>
                    <a:pt x="4143" y="3795"/>
                  </a:cubicBezTo>
                  <a:cubicBezTo>
                    <a:pt x="4132" y="3759"/>
                    <a:pt x="4143" y="3726"/>
                    <a:pt x="4154" y="3678"/>
                  </a:cubicBezTo>
                  <a:cubicBezTo>
                    <a:pt x="4166" y="3656"/>
                    <a:pt x="4166" y="3645"/>
                    <a:pt x="4177" y="3619"/>
                  </a:cubicBezTo>
                  <a:lnTo>
                    <a:pt x="4177" y="3619"/>
                  </a:lnTo>
                  <a:cubicBezTo>
                    <a:pt x="4096" y="3631"/>
                    <a:pt x="4026" y="3656"/>
                    <a:pt x="3956" y="3656"/>
                  </a:cubicBezTo>
                  <a:cubicBezTo>
                    <a:pt x="3951" y="3657"/>
                    <a:pt x="3946" y="3657"/>
                    <a:pt x="3942" y="3657"/>
                  </a:cubicBezTo>
                  <a:cubicBezTo>
                    <a:pt x="3882" y="3657"/>
                    <a:pt x="3855" y="3593"/>
                    <a:pt x="3886" y="3538"/>
                  </a:cubicBezTo>
                  <a:cubicBezTo>
                    <a:pt x="3897" y="3505"/>
                    <a:pt x="3911" y="3480"/>
                    <a:pt x="3934" y="3457"/>
                  </a:cubicBezTo>
                  <a:cubicBezTo>
                    <a:pt x="3967" y="3421"/>
                    <a:pt x="4015" y="3388"/>
                    <a:pt x="4051" y="3351"/>
                  </a:cubicBezTo>
                  <a:cubicBezTo>
                    <a:pt x="3992" y="3340"/>
                    <a:pt x="3945" y="3340"/>
                    <a:pt x="3886" y="3318"/>
                  </a:cubicBezTo>
                  <a:cubicBezTo>
                    <a:pt x="3842" y="3307"/>
                    <a:pt x="3783" y="3281"/>
                    <a:pt x="3783" y="3225"/>
                  </a:cubicBezTo>
                  <a:cubicBezTo>
                    <a:pt x="3783" y="3167"/>
                    <a:pt x="3828" y="3131"/>
                    <a:pt x="3875" y="3108"/>
                  </a:cubicBezTo>
                  <a:cubicBezTo>
                    <a:pt x="3897" y="3097"/>
                    <a:pt x="3934" y="3097"/>
                    <a:pt x="3956" y="3086"/>
                  </a:cubicBezTo>
                  <a:cubicBezTo>
                    <a:pt x="3981" y="3072"/>
                    <a:pt x="3992" y="3072"/>
                    <a:pt x="4026" y="3072"/>
                  </a:cubicBezTo>
                  <a:cubicBezTo>
                    <a:pt x="3934" y="3016"/>
                    <a:pt x="3842" y="2968"/>
                    <a:pt x="3864" y="2851"/>
                  </a:cubicBezTo>
                  <a:cubicBezTo>
                    <a:pt x="3879" y="2780"/>
                    <a:pt x="3929" y="2763"/>
                    <a:pt x="3985" y="2763"/>
                  </a:cubicBezTo>
                  <a:cubicBezTo>
                    <a:pt x="4010" y="2763"/>
                    <a:pt x="4037" y="2767"/>
                    <a:pt x="4062" y="2770"/>
                  </a:cubicBezTo>
                  <a:cubicBezTo>
                    <a:pt x="4051" y="2700"/>
                    <a:pt x="4026" y="2642"/>
                    <a:pt x="4015" y="2572"/>
                  </a:cubicBezTo>
                  <a:cubicBezTo>
                    <a:pt x="4006" y="2501"/>
                    <a:pt x="4046" y="2456"/>
                    <a:pt x="4101" y="2456"/>
                  </a:cubicBezTo>
                  <a:cubicBezTo>
                    <a:pt x="4118" y="2456"/>
                    <a:pt x="4136" y="2460"/>
                    <a:pt x="4154" y="2468"/>
                  </a:cubicBezTo>
                  <a:cubicBezTo>
                    <a:pt x="4202" y="2491"/>
                    <a:pt x="4235" y="2527"/>
                    <a:pt x="4261" y="2561"/>
                  </a:cubicBezTo>
                  <a:cubicBezTo>
                    <a:pt x="4283" y="2572"/>
                    <a:pt x="4294" y="2608"/>
                    <a:pt x="4317" y="2642"/>
                  </a:cubicBezTo>
                  <a:cubicBezTo>
                    <a:pt x="4330" y="2572"/>
                    <a:pt x="4330" y="2527"/>
                    <a:pt x="4330" y="2468"/>
                  </a:cubicBezTo>
                  <a:cubicBezTo>
                    <a:pt x="4342" y="2410"/>
                    <a:pt x="4342" y="2351"/>
                    <a:pt x="4423" y="2329"/>
                  </a:cubicBezTo>
                  <a:cubicBezTo>
                    <a:pt x="4427" y="2328"/>
                    <a:pt x="4432" y="2327"/>
                    <a:pt x="4437" y="2327"/>
                  </a:cubicBezTo>
                  <a:cubicBezTo>
                    <a:pt x="4477" y="2327"/>
                    <a:pt x="4507" y="2370"/>
                    <a:pt x="4540" y="2443"/>
                  </a:cubicBezTo>
                  <a:cubicBezTo>
                    <a:pt x="4562" y="2491"/>
                    <a:pt x="4574" y="2549"/>
                    <a:pt x="4585" y="2597"/>
                  </a:cubicBezTo>
                  <a:cubicBezTo>
                    <a:pt x="4621" y="2538"/>
                    <a:pt x="4655" y="2480"/>
                    <a:pt x="4702" y="2421"/>
                  </a:cubicBezTo>
                  <a:cubicBezTo>
                    <a:pt x="4729" y="2394"/>
                    <a:pt x="4755" y="2382"/>
                    <a:pt x="4780" y="2382"/>
                  </a:cubicBezTo>
                  <a:cubicBezTo>
                    <a:pt x="4811" y="2382"/>
                    <a:pt x="4840" y="2400"/>
                    <a:pt x="4864" y="2432"/>
                  </a:cubicBezTo>
                  <a:cubicBezTo>
                    <a:pt x="4875" y="2457"/>
                    <a:pt x="4889" y="2491"/>
                    <a:pt x="4889" y="2513"/>
                  </a:cubicBezTo>
                  <a:cubicBezTo>
                    <a:pt x="4875" y="2597"/>
                    <a:pt x="4864" y="2667"/>
                    <a:pt x="4864" y="2748"/>
                  </a:cubicBezTo>
                  <a:cubicBezTo>
                    <a:pt x="4925" y="2704"/>
                    <a:pt x="4973" y="2620"/>
                    <a:pt x="5052" y="2620"/>
                  </a:cubicBezTo>
                  <a:cubicBezTo>
                    <a:pt x="5079" y="2620"/>
                    <a:pt x="5109" y="2630"/>
                    <a:pt x="5143" y="2653"/>
                  </a:cubicBezTo>
                  <a:cubicBezTo>
                    <a:pt x="5099" y="2270"/>
                    <a:pt x="5051" y="1898"/>
                    <a:pt x="5004" y="1535"/>
                  </a:cubicBezTo>
                  <a:cubicBezTo>
                    <a:pt x="4805" y="1700"/>
                    <a:pt x="4610" y="1873"/>
                    <a:pt x="4400" y="2049"/>
                  </a:cubicBezTo>
                  <a:cubicBezTo>
                    <a:pt x="4342" y="2094"/>
                    <a:pt x="4272" y="2142"/>
                    <a:pt x="4191" y="2153"/>
                  </a:cubicBezTo>
                  <a:cubicBezTo>
                    <a:pt x="4162" y="2155"/>
                    <a:pt x="4134" y="2157"/>
                    <a:pt x="4107" y="2157"/>
                  </a:cubicBezTo>
                  <a:cubicBezTo>
                    <a:pt x="4010" y="2157"/>
                    <a:pt x="3919" y="2140"/>
                    <a:pt x="3828" y="2094"/>
                  </a:cubicBezTo>
                  <a:cubicBezTo>
                    <a:pt x="3688" y="2049"/>
                    <a:pt x="3562" y="1991"/>
                    <a:pt x="3434" y="1932"/>
                  </a:cubicBezTo>
                  <a:cubicBezTo>
                    <a:pt x="3409" y="1921"/>
                    <a:pt x="3386" y="1921"/>
                    <a:pt x="3375" y="1910"/>
                  </a:cubicBezTo>
                  <a:cubicBezTo>
                    <a:pt x="3328" y="2108"/>
                    <a:pt x="3339" y="2281"/>
                    <a:pt x="3375" y="2468"/>
                  </a:cubicBezTo>
                  <a:cubicBezTo>
                    <a:pt x="3397" y="2549"/>
                    <a:pt x="3364" y="2597"/>
                    <a:pt x="3269" y="2597"/>
                  </a:cubicBezTo>
                  <a:cubicBezTo>
                    <a:pt x="3213" y="2597"/>
                    <a:pt x="3154" y="2597"/>
                    <a:pt x="3096" y="2608"/>
                  </a:cubicBezTo>
                  <a:cubicBezTo>
                    <a:pt x="2934" y="2619"/>
                    <a:pt x="2780" y="2642"/>
                    <a:pt x="2618" y="2653"/>
                  </a:cubicBezTo>
                  <a:cubicBezTo>
                    <a:pt x="2608" y="2655"/>
                    <a:pt x="2598" y="2656"/>
                    <a:pt x="2590" y="2656"/>
                  </a:cubicBezTo>
                  <a:cubicBezTo>
                    <a:pt x="2539" y="2656"/>
                    <a:pt x="2511" y="2622"/>
                    <a:pt x="2489" y="2572"/>
                  </a:cubicBezTo>
                  <a:cubicBezTo>
                    <a:pt x="2420" y="2351"/>
                    <a:pt x="2386" y="2119"/>
                    <a:pt x="2420" y="1885"/>
                  </a:cubicBezTo>
                  <a:cubicBezTo>
                    <a:pt x="2445" y="1770"/>
                    <a:pt x="2456" y="1664"/>
                    <a:pt x="2467" y="1549"/>
                  </a:cubicBezTo>
                  <a:cubicBezTo>
                    <a:pt x="2467" y="1524"/>
                    <a:pt x="2456" y="1502"/>
                    <a:pt x="2445" y="1491"/>
                  </a:cubicBezTo>
                  <a:cubicBezTo>
                    <a:pt x="2350" y="1432"/>
                    <a:pt x="2291" y="1351"/>
                    <a:pt x="2258" y="1256"/>
                  </a:cubicBezTo>
                  <a:cubicBezTo>
                    <a:pt x="2246" y="1211"/>
                    <a:pt x="2221" y="1164"/>
                    <a:pt x="2199" y="1094"/>
                  </a:cubicBezTo>
                  <a:cubicBezTo>
                    <a:pt x="2140" y="1130"/>
                    <a:pt x="2096" y="1153"/>
                    <a:pt x="2048" y="1186"/>
                  </a:cubicBezTo>
                  <a:cubicBezTo>
                    <a:pt x="1942" y="1270"/>
                    <a:pt x="1839" y="1351"/>
                    <a:pt x="1732" y="1443"/>
                  </a:cubicBezTo>
                  <a:cubicBezTo>
                    <a:pt x="1721" y="1443"/>
                    <a:pt x="1699" y="1454"/>
                    <a:pt x="1676" y="1454"/>
                  </a:cubicBezTo>
                  <a:cubicBezTo>
                    <a:pt x="1676" y="1443"/>
                    <a:pt x="1663" y="1421"/>
                    <a:pt x="1676" y="1410"/>
                  </a:cubicBezTo>
                  <a:cubicBezTo>
                    <a:pt x="1699" y="1326"/>
                    <a:pt x="1721" y="1256"/>
                    <a:pt x="1746" y="1164"/>
                  </a:cubicBezTo>
                  <a:lnTo>
                    <a:pt x="1746" y="1164"/>
                  </a:lnTo>
                  <a:cubicBezTo>
                    <a:pt x="1676" y="1245"/>
                    <a:pt x="1607" y="1326"/>
                    <a:pt x="1523" y="1410"/>
                  </a:cubicBezTo>
                  <a:lnTo>
                    <a:pt x="1523" y="1362"/>
                  </a:lnTo>
                  <a:cubicBezTo>
                    <a:pt x="1537" y="1270"/>
                    <a:pt x="1548" y="1186"/>
                    <a:pt x="1570" y="1094"/>
                  </a:cubicBezTo>
                  <a:cubicBezTo>
                    <a:pt x="1593" y="991"/>
                    <a:pt x="1651" y="907"/>
                    <a:pt x="1758" y="851"/>
                  </a:cubicBezTo>
                  <a:cubicBezTo>
                    <a:pt x="1872" y="781"/>
                    <a:pt x="1956" y="697"/>
                    <a:pt x="2001" y="558"/>
                  </a:cubicBezTo>
                  <a:cubicBezTo>
                    <a:pt x="2048" y="373"/>
                    <a:pt x="1989" y="152"/>
                    <a:pt x="1791" y="46"/>
                  </a:cubicBezTo>
                  <a:cubicBezTo>
                    <a:pt x="1745" y="15"/>
                    <a:pt x="1690" y="0"/>
                    <a:pt x="163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56;p37">
              <a:extLst>
                <a:ext uri="{FF2B5EF4-FFF2-40B4-BE49-F238E27FC236}">
                  <a16:creationId xmlns:a16="http://schemas.microsoft.com/office/drawing/2014/main" xmlns="" id="{236BF28A-08BF-B04A-82E7-2799210C08E6}"/>
                </a:ext>
              </a:extLst>
            </p:cNvPr>
            <p:cNvSpPr/>
            <p:nvPr/>
          </p:nvSpPr>
          <p:spPr>
            <a:xfrm>
              <a:off x="6103374" y="4421829"/>
              <a:ext cx="40354" cy="87869"/>
            </a:xfrm>
            <a:custGeom>
              <a:avLst/>
              <a:gdLst/>
              <a:ahLst/>
              <a:cxnLst/>
              <a:rect l="l" t="t" r="r" b="b"/>
              <a:pathLst>
                <a:path w="851" h="1853" extrusionOk="0">
                  <a:moveTo>
                    <a:pt x="23" y="1"/>
                  </a:moveTo>
                  <a:cubicBezTo>
                    <a:pt x="12" y="23"/>
                    <a:pt x="1" y="34"/>
                    <a:pt x="1" y="34"/>
                  </a:cubicBezTo>
                  <a:cubicBezTo>
                    <a:pt x="12" y="82"/>
                    <a:pt x="23" y="140"/>
                    <a:pt x="48" y="185"/>
                  </a:cubicBezTo>
                  <a:cubicBezTo>
                    <a:pt x="188" y="534"/>
                    <a:pt x="292" y="909"/>
                    <a:pt x="361" y="1280"/>
                  </a:cubicBezTo>
                  <a:cubicBezTo>
                    <a:pt x="409" y="1453"/>
                    <a:pt x="456" y="1618"/>
                    <a:pt x="549" y="1769"/>
                  </a:cubicBezTo>
                  <a:cubicBezTo>
                    <a:pt x="568" y="1820"/>
                    <a:pt x="607" y="1852"/>
                    <a:pt x="662" y="1852"/>
                  </a:cubicBezTo>
                  <a:cubicBezTo>
                    <a:pt x="671" y="1852"/>
                    <a:pt x="679" y="1852"/>
                    <a:pt x="688" y="1850"/>
                  </a:cubicBezTo>
                  <a:cubicBezTo>
                    <a:pt x="769" y="1839"/>
                    <a:pt x="850" y="1699"/>
                    <a:pt x="839" y="1618"/>
                  </a:cubicBezTo>
                  <a:cubicBezTo>
                    <a:pt x="828" y="1607"/>
                    <a:pt x="817" y="1593"/>
                    <a:pt x="817" y="1593"/>
                  </a:cubicBezTo>
                  <a:cubicBezTo>
                    <a:pt x="806" y="1593"/>
                    <a:pt x="792" y="1607"/>
                    <a:pt x="780" y="1618"/>
                  </a:cubicBezTo>
                  <a:cubicBezTo>
                    <a:pt x="769" y="1652"/>
                    <a:pt x="769" y="1677"/>
                    <a:pt x="758" y="1710"/>
                  </a:cubicBezTo>
                  <a:cubicBezTo>
                    <a:pt x="747" y="1758"/>
                    <a:pt x="722" y="1791"/>
                    <a:pt x="677" y="1791"/>
                  </a:cubicBezTo>
                  <a:cubicBezTo>
                    <a:pt x="671" y="1793"/>
                    <a:pt x="665" y="1794"/>
                    <a:pt x="659" y="1794"/>
                  </a:cubicBezTo>
                  <a:cubicBezTo>
                    <a:pt x="624" y="1794"/>
                    <a:pt x="604" y="1764"/>
                    <a:pt x="582" y="1733"/>
                  </a:cubicBezTo>
                  <a:cubicBezTo>
                    <a:pt x="501" y="1593"/>
                    <a:pt x="468" y="1453"/>
                    <a:pt x="431" y="1303"/>
                  </a:cubicBezTo>
                  <a:cubicBezTo>
                    <a:pt x="328" y="884"/>
                    <a:pt x="222" y="465"/>
                    <a:pt x="60" y="71"/>
                  </a:cubicBezTo>
                  <a:cubicBezTo>
                    <a:pt x="48" y="57"/>
                    <a:pt x="37" y="34"/>
                    <a:pt x="2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57;p37">
              <a:extLst>
                <a:ext uri="{FF2B5EF4-FFF2-40B4-BE49-F238E27FC236}">
                  <a16:creationId xmlns:a16="http://schemas.microsoft.com/office/drawing/2014/main" xmlns="" id="{2A045B7E-8691-D942-9284-5F0302B0606C}"/>
                </a:ext>
              </a:extLst>
            </p:cNvPr>
            <p:cNvSpPr/>
            <p:nvPr/>
          </p:nvSpPr>
          <p:spPr>
            <a:xfrm>
              <a:off x="5918488" y="4168421"/>
              <a:ext cx="41493" cy="75825"/>
            </a:xfrm>
            <a:custGeom>
              <a:avLst/>
              <a:gdLst/>
              <a:ahLst/>
              <a:cxnLst/>
              <a:rect l="l" t="t" r="r" b="b"/>
              <a:pathLst>
                <a:path w="875" h="1599" extrusionOk="0">
                  <a:moveTo>
                    <a:pt x="25" y="0"/>
                  </a:moveTo>
                  <a:cubicBezTo>
                    <a:pt x="25" y="0"/>
                    <a:pt x="11" y="0"/>
                    <a:pt x="0" y="12"/>
                  </a:cubicBezTo>
                  <a:cubicBezTo>
                    <a:pt x="11" y="48"/>
                    <a:pt x="11" y="82"/>
                    <a:pt x="25" y="107"/>
                  </a:cubicBezTo>
                  <a:cubicBezTo>
                    <a:pt x="59" y="210"/>
                    <a:pt x="106" y="302"/>
                    <a:pt x="140" y="397"/>
                  </a:cubicBezTo>
                  <a:cubicBezTo>
                    <a:pt x="279" y="769"/>
                    <a:pt x="455" y="1107"/>
                    <a:pt x="665" y="1434"/>
                  </a:cubicBezTo>
                  <a:cubicBezTo>
                    <a:pt x="698" y="1478"/>
                    <a:pt x="724" y="1526"/>
                    <a:pt x="757" y="1559"/>
                  </a:cubicBezTo>
                  <a:cubicBezTo>
                    <a:pt x="779" y="1586"/>
                    <a:pt x="800" y="1598"/>
                    <a:pt x="817" y="1598"/>
                  </a:cubicBezTo>
                  <a:cubicBezTo>
                    <a:pt x="839" y="1598"/>
                    <a:pt x="856" y="1580"/>
                    <a:pt x="863" y="1548"/>
                  </a:cubicBezTo>
                  <a:cubicBezTo>
                    <a:pt x="874" y="1490"/>
                    <a:pt x="874" y="1434"/>
                    <a:pt x="874" y="1386"/>
                  </a:cubicBezTo>
                  <a:cubicBezTo>
                    <a:pt x="874" y="1375"/>
                    <a:pt x="849" y="1364"/>
                    <a:pt x="838" y="1339"/>
                  </a:cubicBezTo>
                  <a:cubicBezTo>
                    <a:pt x="827" y="1409"/>
                    <a:pt x="827" y="1467"/>
                    <a:pt x="816" y="1526"/>
                  </a:cubicBezTo>
                  <a:cubicBezTo>
                    <a:pt x="816" y="1537"/>
                    <a:pt x="816" y="1537"/>
                    <a:pt x="805" y="1537"/>
                  </a:cubicBezTo>
                  <a:cubicBezTo>
                    <a:pt x="793" y="1515"/>
                    <a:pt x="779" y="1503"/>
                    <a:pt x="768" y="1490"/>
                  </a:cubicBezTo>
                  <a:cubicBezTo>
                    <a:pt x="665" y="1316"/>
                    <a:pt x="548" y="1154"/>
                    <a:pt x="455" y="978"/>
                  </a:cubicBezTo>
                  <a:cubicBezTo>
                    <a:pt x="316" y="677"/>
                    <a:pt x="187" y="361"/>
                    <a:pt x="59" y="48"/>
                  </a:cubicBezTo>
                  <a:cubicBezTo>
                    <a:pt x="48" y="37"/>
                    <a:pt x="36" y="12"/>
                    <a:pt x="2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8;p37">
              <a:extLst>
                <a:ext uri="{FF2B5EF4-FFF2-40B4-BE49-F238E27FC236}">
                  <a16:creationId xmlns:a16="http://schemas.microsoft.com/office/drawing/2014/main" xmlns="" id="{0A4D6F4D-4DA8-0C48-8CA2-C53DF7691314}"/>
                </a:ext>
              </a:extLst>
            </p:cNvPr>
            <p:cNvSpPr/>
            <p:nvPr/>
          </p:nvSpPr>
          <p:spPr>
            <a:xfrm>
              <a:off x="6274557" y="4421165"/>
              <a:ext cx="57426" cy="19395"/>
            </a:xfrm>
            <a:custGeom>
              <a:avLst/>
              <a:gdLst/>
              <a:ahLst/>
              <a:cxnLst/>
              <a:rect l="l" t="t" r="r" b="b"/>
              <a:pathLst>
                <a:path w="1211" h="409" extrusionOk="0">
                  <a:moveTo>
                    <a:pt x="710" y="1"/>
                  </a:moveTo>
                  <a:cubicBezTo>
                    <a:pt x="699" y="1"/>
                    <a:pt x="674" y="15"/>
                    <a:pt x="663" y="15"/>
                  </a:cubicBezTo>
                  <a:lnTo>
                    <a:pt x="663" y="37"/>
                  </a:lnTo>
                  <a:cubicBezTo>
                    <a:pt x="711" y="56"/>
                    <a:pt x="760" y="62"/>
                    <a:pt x="809" y="62"/>
                  </a:cubicBezTo>
                  <a:cubicBezTo>
                    <a:pt x="879" y="62"/>
                    <a:pt x="950" y="50"/>
                    <a:pt x="1021" y="50"/>
                  </a:cubicBezTo>
                  <a:cubicBezTo>
                    <a:pt x="1053" y="50"/>
                    <a:pt x="1086" y="52"/>
                    <a:pt x="1118" y="59"/>
                  </a:cubicBezTo>
                  <a:cubicBezTo>
                    <a:pt x="1118" y="71"/>
                    <a:pt x="1118" y="71"/>
                    <a:pt x="1129" y="85"/>
                  </a:cubicBezTo>
                  <a:cubicBezTo>
                    <a:pt x="1093" y="96"/>
                    <a:pt x="1059" y="118"/>
                    <a:pt x="1023" y="129"/>
                  </a:cubicBezTo>
                  <a:cubicBezTo>
                    <a:pt x="978" y="140"/>
                    <a:pt x="931" y="154"/>
                    <a:pt x="883" y="166"/>
                  </a:cubicBezTo>
                  <a:cubicBezTo>
                    <a:pt x="699" y="224"/>
                    <a:pt x="512" y="280"/>
                    <a:pt x="324" y="339"/>
                  </a:cubicBezTo>
                  <a:cubicBezTo>
                    <a:pt x="281" y="349"/>
                    <a:pt x="240" y="357"/>
                    <a:pt x="201" y="357"/>
                  </a:cubicBezTo>
                  <a:cubicBezTo>
                    <a:pt x="146" y="357"/>
                    <a:pt x="94" y="341"/>
                    <a:pt x="45" y="294"/>
                  </a:cubicBezTo>
                  <a:lnTo>
                    <a:pt x="0" y="294"/>
                  </a:lnTo>
                  <a:cubicBezTo>
                    <a:pt x="23" y="328"/>
                    <a:pt x="23" y="350"/>
                    <a:pt x="45" y="364"/>
                  </a:cubicBezTo>
                  <a:cubicBezTo>
                    <a:pt x="81" y="386"/>
                    <a:pt x="129" y="409"/>
                    <a:pt x="174" y="409"/>
                  </a:cubicBezTo>
                  <a:cubicBezTo>
                    <a:pt x="243" y="397"/>
                    <a:pt x="324" y="386"/>
                    <a:pt x="394" y="364"/>
                  </a:cubicBezTo>
                  <a:cubicBezTo>
                    <a:pt x="604" y="305"/>
                    <a:pt x="813" y="247"/>
                    <a:pt x="1012" y="188"/>
                  </a:cubicBezTo>
                  <a:cubicBezTo>
                    <a:pt x="1070" y="166"/>
                    <a:pt x="1118" y="140"/>
                    <a:pt x="1163" y="118"/>
                  </a:cubicBezTo>
                  <a:cubicBezTo>
                    <a:pt x="1210" y="85"/>
                    <a:pt x="1199" y="37"/>
                    <a:pt x="1151" y="15"/>
                  </a:cubicBezTo>
                  <a:cubicBezTo>
                    <a:pt x="1118" y="1"/>
                    <a:pt x="1082" y="1"/>
                    <a:pt x="10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9;p37">
              <a:extLst>
                <a:ext uri="{FF2B5EF4-FFF2-40B4-BE49-F238E27FC236}">
                  <a16:creationId xmlns:a16="http://schemas.microsoft.com/office/drawing/2014/main" xmlns="" id="{19E74F99-EA84-1E43-A488-EAFAA661BE6F}"/>
                </a:ext>
              </a:extLst>
            </p:cNvPr>
            <p:cNvSpPr/>
            <p:nvPr/>
          </p:nvSpPr>
          <p:spPr>
            <a:xfrm>
              <a:off x="6010670" y="4457061"/>
              <a:ext cx="23236" cy="63543"/>
            </a:xfrm>
            <a:custGeom>
              <a:avLst/>
              <a:gdLst/>
              <a:ahLst/>
              <a:cxnLst/>
              <a:rect l="l" t="t" r="r" b="b"/>
              <a:pathLst>
                <a:path w="490" h="1340" extrusionOk="0">
                  <a:moveTo>
                    <a:pt x="12" y="1"/>
                  </a:moveTo>
                  <a:cubicBezTo>
                    <a:pt x="12" y="12"/>
                    <a:pt x="0" y="12"/>
                    <a:pt x="0" y="12"/>
                  </a:cubicBezTo>
                  <a:cubicBezTo>
                    <a:pt x="12" y="48"/>
                    <a:pt x="23" y="82"/>
                    <a:pt x="37" y="129"/>
                  </a:cubicBezTo>
                  <a:cubicBezTo>
                    <a:pt x="107" y="305"/>
                    <a:pt x="176" y="479"/>
                    <a:pt x="232" y="666"/>
                  </a:cubicBezTo>
                  <a:cubicBezTo>
                    <a:pt x="291" y="864"/>
                    <a:pt x="350" y="1074"/>
                    <a:pt x="408" y="1269"/>
                  </a:cubicBezTo>
                  <a:cubicBezTo>
                    <a:pt x="408" y="1294"/>
                    <a:pt x="419" y="1317"/>
                    <a:pt x="442" y="1339"/>
                  </a:cubicBezTo>
                  <a:cubicBezTo>
                    <a:pt x="489" y="1247"/>
                    <a:pt x="107" y="71"/>
                    <a:pt x="12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0;p37">
              <a:extLst>
                <a:ext uri="{FF2B5EF4-FFF2-40B4-BE49-F238E27FC236}">
                  <a16:creationId xmlns:a16="http://schemas.microsoft.com/office/drawing/2014/main" xmlns="" id="{B9708BE8-FF2F-2940-AA48-5AA1543AB7AC}"/>
                </a:ext>
              </a:extLst>
            </p:cNvPr>
            <p:cNvSpPr/>
            <p:nvPr/>
          </p:nvSpPr>
          <p:spPr>
            <a:xfrm>
              <a:off x="5944947" y="4117683"/>
              <a:ext cx="20438" cy="43626"/>
            </a:xfrm>
            <a:custGeom>
              <a:avLst/>
              <a:gdLst/>
              <a:ahLst/>
              <a:cxnLst/>
              <a:rect l="l" t="t" r="r" b="b"/>
              <a:pathLst>
                <a:path w="431" h="920" extrusionOk="0">
                  <a:moveTo>
                    <a:pt x="26" y="1"/>
                  </a:moveTo>
                  <a:cubicBezTo>
                    <a:pt x="12" y="12"/>
                    <a:pt x="12" y="12"/>
                    <a:pt x="1" y="23"/>
                  </a:cubicBezTo>
                  <a:cubicBezTo>
                    <a:pt x="12" y="45"/>
                    <a:pt x="26" y="70"/>
                    <a:pt x="37" y="82"/>
                  </a:cubicBezTo>
                  <a:cubicBezTo>
                    <a:pt x="82" y="163"/>
                    <a:pt x="129" y="244"/>
                    <a:pt x="166" y="325"/>
                  </a:cubicBezTo>
                  <a:cubicBezTo>
                    <a:pt x="247" y="489"/>
                    <a:pt x="305" y="663"/>
                    <a:pt x="361" y="839"/>
                  </a:cubicBezTo>
                  <a:cubicBezTo>
                    <a:pt x="375" y="861"/>
                    <a:pt x="397" y="883"/>
                    <a:pt x="409" y="920"/>
                  </a:cubicBezTo>
                  <a:cubicBezTo>
                    <a:pt x="420" y="908"/>
                    <a:pt x="420" y="908"/>
                    <a:pt x="431" y="908"/>
                  </a:cubicBezTo>
                  <a:cubicBezTo>
                    <a:pt x="431" y="883"/>
                    <a:pt x="431" y="861"/>
                    <a:pt x="420" y="839"/>
                  </a:cubicBezTo>
                  <a:cubicBezTo>
                    <a:pt x="386" y="732"/>
                    <a:pt x="350" y="629"/>
                    <a:pt x="316" y="534"/>
                  </a:cubicBezTo>
                  <a:cubicBezTo>
                    <a:pt x="258" y="361"/>
                    <a:pt x="188" y="199"/>
                    <a:pt x="82" y="59"/>
                  </a:cubicBezTo>
                  <a:cubicBezTo>
                    <a:pt x="59" y="34"/>
                    <a:pt x="37" y="23"/>
                    <a:pt x="2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61;p37">
              <a:extLst>
                <a:ext uri="{FF2B5EF4-FFF2-40B4-BE49-F238E27FC236}">
                  <a16:creationId xmlns:a16="http://schemas.microsoft.com/office/drawing/2014/main" xmlns="" id="{FB58F0EE-43F9-C24F-BD76-61E6B14DC39D}"/>
                </a:ext>
              </a:extLst>
            </p:cNvPr>
            <p:cNvSpPr/>
            <p:nvPr/>
          </p:nvSpPr>
          <p:spPr>
            <a:xfrm>
              <a:off x="6232022" y="4456018"/>
              <a:ext cx="8251" cy="44670"/>
            </a:xfrm>
            <a:custGeom>
              <a:avLst/>
              <a:gdLst/>
              <a:ahLst/>
              <a:cxnLst/>
              <a:rect l="l" t="t" r="r" b="b"/>
              <a:pathLst>
                <a:path w="174" h="942" extrusionOk="0">
                  <a:moveTo>
                    <a:pt x="140" y="1"/>
                  </a:moveTo>
                  <a:cubicBezTo>
                    <a:pt x="140" y="23"/>
                    <a:pt x="129" y="48"/>
                    <a:pt x="129" y="82"/>
                  </a:cubicBezTo>
                  <a:cubicBezTo>
                    <a:pt x="118" y="151"/>
                    <a:pt x="118" y="221"/>
                    <a:pt x="104" y="291"/>
                  </a:cubicBezTo>
                  <a:cubicBezTo>
                    <a:pt x="70" y="501"/>
                    <a:pt x="34" y="699"/>
                    <a:pt x="1" y="897"/>
                  </a:cubicBezTo>
                  <a:cubicBezTo>
                    <a:pt x="1" y="908"/>
                    <a:pt x="12" y="931"/>
                    <a:pt x="12" y="942"/>
                  </a:cubicBezTo>
                  <a:cubicBezTo>
                    <a:pt x="23" y="931"/>
                    <a:pt x="48" y="920"/>
                    <a:pt x="48" y="908"/>
                  </a:cubicBezTo>
                  <a:cubicBezTo>
                    <a:pt x="118" y="618"/>
                    <a:pt x="174" y="339"/>
                    <a:pt x="174" y="48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62;p37">
              <a:extLst>
                <a:ext uri="{FF2B5EF4-FFF2-40B4-BE49-F238E27FC236}">
                  <a16:creationId xmlns:a16="http://schemas.microsoft.com/office/drawing/2014/main" xmlns="" id="{4A1A2AAC-9087-7E45-B118-044C370CFE13}"/>
                </a:ext>
              </a:extLst>
            </p:cNvPr>
            <p:cNvSpPr/>
            <p:nvPr/>
          </p:nvSpPr>
          <p:spPr>
            <a:xfrm>
              <a:off x="6274557" y="4385695"/>
              <a:ext cx="28120" cy="14605"/>
            </a:xfrm>
            <a:custGeom>
              <a:avLst/>
              <a:gdLst/>
              <a:ahLst/>
              <a:cxnLst/>
              <a:rect l="l" t="t" r="r" b="b"/>
              <a:pathLst>
                <a:path w="593" h="308" extrusionOk="0">
                  <a:moveTo>
                    <a:pt x="43" y="1"/>
                  </a:moveTo>
                  <a:cubicBezTo>
                    <a:pt x="30" y="1"/>
                    <a:pt x="15" y="6"/>
                    <a:pt x="0" y="6"/>
                  </a:cubicBezTo>
                  <a:lnTo>
                    <a:pt x="0" y="28"/>
                  </a:lnTo>
                  <a:cubicBezTo>
                    <a:pt x="199" y="120"/>
                    <a:pt x="383" y="215"/>
                    <a:pt x="581" y="307"/>
                  </a:cubicBezTo>
                  <a:cubicBezTo>
                    <a:pt x="593" y="307"/>
                    <a:pt x="593" y="296"/>
                    <a:pt x="593" y="296"/>
                  </a:cubicBezTo>
                  <a:cubicBezTo>
                    <a:pt x="581" y="285"/>
                    <a:pt x="581" y="260"/>
                    <a:pt x="570" y="249"/>
                  </a:cubicBezTo>
                  <a:cubicBezTo>
                    <a:pt x="394" y="168"/>
                    <a:pt x="221" y="87"/>
                    <a:pt x="59" y="6"/>
                  </a:cubicBezTo>
                  <a:cubicBezTo>
                    <a:pt x="54" y="2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63;p37">
              <a:extLst>
                <a:ext uri="{FF2B5EF4-FFF2-40B4-BE49-F238E27FC236}">
                  <a16:creationId xmlns:a16="http://schemas.microsoft.com/office/drawing/2014/main" xmlns="" id="{DEF072BA-F601-E346-8834-CD5B6BADEB2D}"/>
                </a:ext>
              </a:extLst>
            </p:cNvPr>
            <p:cNvSpPr/>
            <p:nvPr/>
          </p:nvSpPr>
          <p:spPr>
            <a:xfrm>
              <a:off x="6039406" y="3904581"/>
              <a:ext cx="103802" cy="150843"/>
            </a:xfrm>
            <a:custGeom>
              <a:avLst/>
              <a:gdLst/>
              <a:ahLst/>
              <a:cxnLst/>
              <a:rect l="l" t="t" r="r" b="b"/>
              <a:pathLst>
                <a:path w="2189" h="3181" extrusionOk="0">
                  <a:moveTo>
                    <a:pt x="1522" y="0"/>
                  </a:moveTo>
                  <a:cubicBezTo>
                    <a:pt x="1486" y="0"/>
                    <a:pt x="1448" y="6"/>
                    <a:pt x="1409" y="14"/>
                  </a:cubicBezTo>
                  <a:cubicBezTo>
                    <a:pt x="1386" y="25"/>
                    <a:pt x="1350" y="25"/>
                    <a:pt x="1328" y="36"/>
                  </a:cubicBezTo>
                  <a:cubicBezTo>
                    <a:pt x="1129" y="117"/>
                    <a:pt x="920" y="187"/>
                    <a:pt x="710" y="268"/>
                  </a:cubicBezTo>
                  <a:cubicBezTo>
                    <a:pt x="629" y="304"/>
                    <a:pt x="582" y="349"/>
                    <a:pt x="559" y="444"/>
                  </a:cubicBezTo>
                  <a:cubicBezTo>
                    <a:pt x="442" y="815"/>
                    <a:pt x="361" y="1201"/>
                    <a:pt x="104" y="1514"/>
                  </a:cubicBezTo>
                  <a:cubicBezTo>
                    <a:pt x="1" y="1642"/>
                    <a:pt x="12" y="1771"/>
                    <a:pt x="93" y="1899"/>
                  </a:cubicBezTo>
                  <a:cubicBezTo>
                    <a:pt x="140" y="1991"/>
                    <a:pt x="210" y="2084"/>
                    <a:pt x="269" y="2190"/>
                  </a:cubicBezTo>
                  <a:cubicBezTo>
                    <a:pt x="325" y="2282"/>
                    <a:pt x="339" y="2388"/>
                    <a:pt x="314" y="2503"/>
                  </a:cubicBezTo>
                  <a:cubicBezTo>
                    <a:pt x="291" y="2584"/>
                    <a:pt x="255" y="2679"/>
                    <a:pt x="233" y="2771"/>
                  </a:cubicBezTo>
                  <a:cubicBezTo>
                    <a:pt x="210" y="2841"/>
                    <a:pt x="174" y="2911"/>
                    <a:pt x="152" y="2992"/>
                  </a:cubicBezTo>
                  <a:cubicBezTo>
                    <a:pt x="187" y="2980"/>
                    <a:pt x="222" y="2975"/>
                    <a:pt x="256" y="2975"/>
                  </a:cubicBezTo>
                  <a:cubicBezTo>
                    <a:pt x="320" y="2975"/>
                    <a:pt x="382" y="2993"/>
                    <a:pt x="442" y="3017"/>
                  </a:cubicBezTo>
                  <a:cubicBezTo>
                    <a:pt x="534" y="3050"/>
                    <a:pt x="629" y="3087"/>
                    <a:pt x="733" y="3120"/>
                  </a:cubicBezTo>
                  <a:cubicBezTo>
                    <a:pt x="857" y="3159"/>
                    <a:pt x="986" y="3180"/>
                    <a:pt x="1115" y="3180"/>
                  </a:cubicBezTo>
                  <a:cubicBezTo>
                    <a:pt x="1214" y="3180"/>
                    <a:pt x="1313" y="3168"/>
                    <a:pt x="1409" y="3142"/>
                  </a:cubicBezTo>
                  <a:cubicBezTo>
                    <a:pt x="1582" y="3098"/>
                    <a:pt x="1758" y="3028"/>
                    <a:pt x="1909" y="2980"/>
                  </a:cubicBezTo>
                  <a:cubicBezTo>
                    <a:pt x="1945" y="2863"/>
                    <a:pt x="1967" y="2782"/>
                    <a:pt x="1990" y="2690"/>
                  </a:cubicBezTo>
                  <a:cubicBezTo>
                    <a:pt x="2015" y="2631"/>
                    <a:pt x="2037" y="2584"/>
                    <a:pt x="2048" y="2528"/>
                  </a:cubicBezTo>
                  <a:cubicBezTo>
                    <a:pt x="2085" y="2341"/>
                    <a:pt x="2118" y="2165"/>
                    <a:pt x="2166" y="1980"/>
                  </a:cubicBezTo>
                  <a:cubicBezTo>
                    <a:pt x="2177" y="1922"/>
                    <a:pt x="2188" y="1863"/>
                    <a:pt x="2188" y="1804"/>
                  </a:cubicBezTo>
                  <a:lnTo>
                    <a:pt x="2188" y="1142"/>
                  </a:lnTo>
                  <a:cubicBezTo>
                    <a:pt x="2188" y="944"/>
                    <a:pt x="2015" y="572"/>
                    <a:pt x="1909" y="363"/>
                  </a:cubicBezTo>
                  <a:cubicBezTo>
                    <a:pt x="1861" y="268"/>
                    <a:pt x="1780" y="198"/>
                    <a:pt x="1736" y="117"/>
                  </a:cubicBezTo>
                  <a:cubicBezTo>
                    <a:pt x="1677" y="28"/>
                    <a:pt x="1605" y="0"/>
                    <a:pt x="1522" y="0"/>
                  </a:cubicBezTo>
                  <a:close/>
                </a:path>
              </a:pathLst>
            </a:custGeom>
            <a:solidFill>
              <a:srgbClr val="F9D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64;p37">
              <a:extLst>
                <a:ext uri="{FF2B5EF4-FFF2-40B4-BE49-F238E27FC236}">
                  <a16:creationId xmlns:a16="http://schemas.microsoft.com/office/drawing/2014/main" xmlns="" id="{16429A32-9DFB-D548-82C7-38E93AE8C987}"/>
                </a:ext>
              </a:extLst>
            </p:cNvPr>
            <p:cNvSpPr/>
            <p:nvPr/>
          </p:nvSpPr>
          <p:spPr>
            <a:xfrm>
              <a:off x="6135999" y="4118204"/>
              <a:ext cx="50787" cy="212489"/>
            </a:xfrm>
            <a:custGeom>
              <a:avLst/>
              <a:gdLst/>
              <a:ahLst/>
              <a:cxnLst/>
              <a:rect l="l" t="t" r="r" b="b"/>
              <a:pathLst>
                <a:path w="1071" h="4481" extrusionOk="0">
                  <a:moveTo>
                    <a:pt x="500" y="1934"/>
                  </a:moveTo>
                  <a:lnTo>
                    <a:pt x="500" y="1979"/>
                  </a:lnTo>
                  <a:cubicBezTo>
                    <a:pt x="523" y="2199"/>
                    <a:pt x="537" y="2409"/>
                    <a:pt x="548" y="2618"/>
                  </a:cubicBezTo>
                  <a:cubicBezTo>
                    <a:pt x="559" y="2828"/>
                    <a:pt x="618" y="3015"/>
                    <a:pt x="721" y="3191"/>
                  </a:cubicBezTo>
                  <a:cubicBezTo>
                    <a:pt x="827" y="3364"/>
                    <a:pt x="802" y="3551"/>
                    <a:pt x="780" y="3736"/>
                  </a:cubicBezTo>
                  <a:cubicBezTo>
                    <a:pt x="768" y="3783"/>
                    <a:pt x="746" y="3820"/>
                    <a:pt x="687" y="3820"/>
                  </a:cubicBezTo>
                  <a:cubicBezTo>
                    <a:pt x="640" y="3820"/>
                    <a:pt x="618" y="3794"/>
                    <a:pt x="592" y="3750"/>
                  </a:cubicBezTo>
                  <a:cubicBezTo>
                    <a:pt x="570" y="3680"/>
                    <a:pt x="537" y="3596"/>
                    <a:pt x="511" y="3515"/>
                  </a:cubicBezTo>
                  <a:cubicBezTo>
                    <a:pt x="511" y="3504"/>
                    <a:pt x="523" y="3482"/>
                    <a:pt x="523" y="3470"/>
                  </a:cubicBezTo>
                  <a:cubicBezTo>
                    <a:pt x="537" y="3482"/>
                    <a:pt x="559" y="3482"/>
                    <a:pt x="570" y="3504"/>
                  </a:cubicBezTo>
                  <a:cubicBezTo>
                    <a:pt x="592" y="3563"/>
                    <a:pt x="606" y="3621"/>
                    <a:pt x="629" y="3680"/>
                  </a:cubicBezTo>
                  <a:cubicBezTo>
                    <a:pt x="640" y="3702"/>
                    <a:pt x="640" y="3725"/>
                    <a:pt x="651" y="3736"/>
                  </a:cubicBezTo>
                  <a:cubicBezTo>
                    <a:pt x="662" y="3750"/>
                    <a:pt x="676" y="3761"/>
                    <a:pt x="687" y="3761"/>
                  </a:cubicBezTo>
                  <a:cubicBezTo>
                    <a:pt x="699" y="3761"/>
                    <a:pt x="710" y="3736"/>
                    <a:pt x="721" y="3725"/>
                  </a:cubicBezTo>
                  <a:lnTo>
                    <a:pt x="732" y="3713"/>
                  </a:lnTo>
                  <a:cubicBezTo>
                    <a:pt x="746" y="3551"/>
                    <a:pt x="768" y="3375"/>
                    <a:pt x="676" y="3225"/>
                  </a:cubicBezTo>
                  <a:cubicBezTo>
                    <a:pt x="537" y="2993"/>
                    <a:pt x="500" y="2736"/>
                    <a:pt x="489" y="2468"/>
                  </a:cubicBezTo>
                  <a:cubicBezTo>
                    <a:pt x="489" y="2305"/>
                    <a:pt x="478" y="2143"/>
                    <a:pt x="478" y="1979"/>
                  </a:cubicBezTo>
                  <a:cubicBezTo>
                    <a:pt x="478" y="1967"/>
                    <a:pt x="478" y="1945"/>
                    <a:pt x="489" y="1934"/>
                  </a:cubicBezTo>
                  <a:close/>
                  <a:moveTo>
                    <a:pt x="302" y="1"/>
                  </a:moveTo>
                  <a:cubicBezTo>
                    <a:pt x="302" y="48"/>
                    <a:pt x="313" y="82"/>
                    <a:pt x="327" y="129"/>
                  </a:cubicBezTo>
                  <a:cubicBezTo>
                    <a:pt x="327" y="140"/>
                    <a:pt x="327" y="163"/>
                    <a:pt x="313" y="174"/>
                  </a:cubicBezTo>
                  <a:cubicBezTo>
                    <a:pt x="302" y="174"/>
                    <a:pt x="291" y="174"/>
                    <a:pt x="280" y="163"/>
                  </a:cubicBezTo>
                  <a:cubicBezTo>
                    <a:pt x="268" y="163"/>
                    <a:pt x="257" y="152"/>
                    <a:pt x="257" y="152"/>
                  </a:cubicBezTo>
                  <a:cubicBezTo>
                    <a:pt x="173" y="350"/>
                    <a:pt x="92" y="537"/>
                    <a:pt x="11" y="733"/>
                  </a:cubicBezTo>
                  <a:cubicBezTo>
                    <a:pt x="0" y="758"/>
                    <a:pt x="0" y="780"/>
                    <a:pt x="0" y="802"/>
                  </a:cubicBezTo>
                  <a:cubicBezTo>
                    <a:pt x="0" y="931"/>
                    <a:pt x="11" y="1071"/>
                    <a:pt x="34" y="1199"/>
                  </a:cubicBezTo>
                  <a:cubicBezTo>
                    <a:pt x="59" y="1386"/>
                    <a:pt x="92" y="1585"/>
                    <a:pt x="118" y="1769"/>
                  </a:cubicBezTo>
                  <a:cubicBezTo>
                    <a:pt x="173" y="2199"/>
                    <a:pt x="187" y="2632"/>
                    <a:pt x="140" y="3074"/>
                  </a:cubicBezTo>
                  <a:cubicBezTo>
                    <a:pt x="118" y="3294"/>
                    <a:pt x="129" y="3526"/>
                    <a:pt x="140" y="3750"/>
                  </a:cubicBezTo>
                  <a:cubicBezTo>
                    <a:pt x="151" y="3970"/>
                    <a:pt x="187" y="4180"/>
                    <a:pt x="210" y="4401"/>
                  </a:cubicBezTo>
                  <a:cubicBezTo>
                    <a:pt x="210" y="4458"/>
                    <a:pt x="221" y="4481"/>
                    <a:pt x="253" y="4481"/>
                  </a:cubicBezTo>
                  <a:cubicBezTo>
                    <a:pt x="266" y="4481"/>
                    <a:pt x="282" y="4477"/>
                    <a:pt x="302" y="4471"/>
                  </a:cubicBezTo>
                  <a:cubicBezTo>
                    <a:pt x="397" y="4448"/>
                    <a:pt x="478" y="4412"/>
                    <a:pt x="559" y="4378"/>
                  </a:cubicBezTo>
                  <a:cubicBezTo>
                    <a:pt x="710" y="4320"/>
                    <a:pt x="850" y="4250"/>
                    <a:pt x="1000" y="4191"/>
                  </a:cubicBezTo>
                  <a:cubicBezTo>
                    <a:pt x="1048" y="4169"/>
                    <a:pt x="1070" y="4144"/>
                    <a:pt x="1070" y="4085"/>
                  </a:cubicBezTo>
                  <a:cubicBezTo>
                    <a:pt x="1059" y="3982"/>
                    <a:pt x="1059" y="3876"/>
                    <a:pt x="1048" y="3783"/>
                  </a:cubicBezTo>
                  <a:cubicBezTo>
                    <a:pt x="1026" y="3585"/>
                    <a:pt x="1026" y="3387"/>
                    <a:pt x="956" y="3213"/>
                  </a:cubicBezTo>
                  <a:cubicBezTo>
                    <a:pt x="872" y="2993"/>
                    <a:pt x="838" y="2772"/>
                    <a:pt x="838" y="2537"/>
                  </a:cubicBezTo>
                  <a:cubicBezTo>
                    <a:pt x="850" y="1898"/>
                    <a:pt x="780" y="1269"/>
                    <a:pt x="640" y="652"/>
                  </a:cubicBezTo>
                  <a:cubicBezTo>
                    <a:pt x="606" y="490"/>
                    <a:pt x="559" y="328"/>
                    <a:pt x="511" y="163"/>
                  </a:cubicBezTo>
                  <a:cubicBezTo>
                    <a:pt x="511" y="140"/>
                    <a:pt x="500" y="118"/>
                    <a:pt x="489" y="104"/>
                  </a:cubicBezTo>
                  <a:cubicBezTo>
                    <a:pt x="430" y="71"/>
                    <a:pt x="372" y="34"/>
                    <a:pt x="302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65;p37">
              <a:extLst>
                <a:ext uri="{FF2B5EF4-FFF2-40B4-BE49-F238E27FC236}">
                  <a16:creationId xmlns:a16="http://schemas.microsoft.com/office/drawing/2014/main" xmlns="" id="{2EA3F67E-8C10-9143-860B-2EFD07D61C2D}"/>
                </a:ext>
              </a:extLst>
            </p:cNvPr>
            <p:cNvSpPr/>
            <p:nvPr/>
          </p:nvSpPr>
          <p:spPr>
            <a:xfrm>
              <a:off x="5978093" y="3921083"/>
              <a:ext cx="86684" cy="230841"/>
            </a:xfrm>
            <a:custGeom>
              <a:avLst/>
              <a:gdLst/>
              <a:ahLst/>
              <a:cxnLst/>
              <a:rect l="l" t="t" r="r" b="b"/>
              <a:pathLst>
                <a:path w="1828" h="4868" extrusionOk="0">
                  <a:moveTo>
                    <a:pt x="1827" y="1"/>
                  </a:moveTo>
                  <a:cubicBezTo>
                    <a:pt x="1702" y="71"/>
                    <a:pt x="1573" y="140"/>
                    <a:pt x="1456" y="210"/>
                  </a:cubicBezTo>
                  <a:cubicBezTo>
                    <a:pt x="1408" y="247"/>
                    <a:pt x="1375" y="269"/>
                    <a:pt x="1375" y="328"/>
                  </a:cubicBezTo>
                  <a:cubicBezTo>
                    <a:pt x="1352" y="515"/>
                    <a:pt x="1257" y="677"/>
                    <a:pt x="1154" y="816"/>
                  </a:cubicBezTo>
                  <a:cubicBezTo>
                    <a:pt x="1003" y="1004"/>
                    <a:pt x="944" y="1224"/>
                    <a:pt x="1003" y="1456"/>
                  </a:cubicBezTo>
                  <a:cubicBezTo>
                    <a:pt x="1048" y="1585"/>
                    <a:pt x="1095" y="1724"/>
                    <a:pt x="1154" y="1853"/>
                  </a:cubicBezTo>
                  <a:cubicBezTo>
                    <a:pt x="1224" y="1981"/>
                    <a:pt x="1224" y="2096"/>
                    <a:pt x="1165" y="2224"/>
                  </a:cubicBezTo>
                  <a:cubicBezTo>
                    <a:pt x="1084" y="2423"/>
                    <a:pt x="1014" y="2621"/>
                    <a:pt x="944" y="2831"/>
                  </a:cubicBezTo>
                  <a:cubicBezTo>
                    <a:pt x="863" y="3051"/>
                    <a:pt x="805" y="3272"/>
                    <a:pt x="746" y="3507"/>
                  </a:cubicBezTo>
                  <a:cubicBezTo>
                    <a:pt x="710" y="3632"/>
                    <a:pt x="687" y="3772"/>
                    <a:pt x="665" y="3912"/>
                  </a:cubicBezTo>
                  <a:cubicBezTo>
                    <a:pt x="629" y="4135"/>
                    <a:pt x="525" y="4367"/>
                    <a:pt x="257" y="4390"/>
                  </a:cubicBezTo>
                  <a:cubicBezTo>
                    <a:pt x="187" y="4401"/>
                    <a:pt x="151" y="4448"/>
                    <a:pt x="140" y="4518"/>
                  </a:cubicBezTo>
                  <a:cubicBezTo>
                    <a:pt x="129" y="4577"/>
                    <a:pt x="95" y="4635"/>
                    <a:pt x="70" y="4694"/>
                  </a:cubicBezTo>
                  <a:cubicBezTo>
                    <a:pt x="48" y="4739"/>
                    <a:pt x="25" y="4797"/>
                    <a:pt x="0" y="4845"/>
                  </a:cubicBezTo>
                  <a:cubicBezTo>
                    <a:pt x="0" y="4856"/>
                    <a:pt x="11" y="4856"/>
                    <a:pt x="11" y="4867"/>
                  </a:cubicBezTo>
                  <a:cubicBezTo>
                    <a:pt x="81" y="4809"/>
                    <a:pt x="151" y="4750"/>
                    <a:pt x="210" y="4694"/>
                  </a:cubicBezTo>
                  <a:cubicBezTo>
                    <a:pt x="322" y="4601"/>
                    <a:pt x="434" y="4536"/>
                    <a:pt x="576" y="4536"/>
                  </a:cubicBezTo>
                  <a:cubicBezTo>
                    <a:pt x="597" y="4536"/>
                    <a:pt x="618" y="4538"/>
                    <a:pt x="640" y="4540"/>
                  </a:cubicBezTo>
                  <a:cubicBezTo>
                    <a:pt x="674" y="4545"/>
                    <a:pt x="708" y="4548"/>
                    <a:pt x="741" y="4548"/>
                  </a:cubicBezTo>
                  <a:cubicBezTo>
                    <a:pt x="878" y="4548"/>
                    <a:pt x="1005" y="4504"/>
                    <a:pt x="1118" y="4401"/>
                  </a:cubicBezTo>
                  <a:cubicBezTo>
                    <a:pt x="1118" y="4390"/>
                    <a:pt x="1143" y="4390"/>
                    <a:pt x="1154" y="4390"/>
                  </a:cubicBezTo>
                  <a:cubicBezTo>
                    <a:pt x="1165" y="4401"/>
                    <a:pt x="1165" y="4426"/>
                    <a:pt x="1165" y="4437"/>
                  </a:cubicBezTo>
                  <a:cubicBezTo>
                    <a:pt x="1154" y="4471"/>
                    <a:pt x="1129" y="4507"/>
                    <a:pt x="1106" y="4540"/>
                  </a:cubicBezTo>
                  <a:cubicBezTo>
                    <a:pt x="1073" y="4599"/>
                    <a:pt x="1014" y="4647"/>
                    <a:pt x="967" y="4705"/>
                  </a:cubicBezTo>
                  <a:cubicBezTo>
                    <a:pt x="1059" y="4680"/>
                    <a:pt x="1154" y="4647"/>
                    <a:pt x="1257" y="4624"/>
                  </a:cubicBezTo>
                  <a:cubicBezTo>
                    <a:pt x="1316" y="4610"/>
                    <a:pt x="1363" y="4577"/>
                    <a:pt x="1386" y="4518"/>
                  </a:cubicBezTo>
                  <a:cubicBezTo>
                    <a:pt x="1433" y="4401"/>
                    <a:pt x="1478" y="4286"/>
                    <a:pt x="1537" y="4169"/>
                  </a:cubicBezTo>
                  <a:cubicBezTo>
                    <a:pt x="1573" y="4066"/>
                    <a:pt x="1573" y="3982"/>
                    <a:pt x="1503" y="3890"/>
                  </a:cubicBezTo>
                  <a:cubicBezTo>
                    <a:pt x="1478" y="3867"/>
                    <a:pt x="1456" y="3831"/>
                    <a:pt x="1445" y="3797"/>
                  </a:cubicBezTo>
                  <a:cubicBezTo>
                    <a:pt x="1422" y="3761"/>
                    <a:pt x="1397" y="3716"/>
                    <a:pt x="1408" y="3680"/>
                  </a:cubicBezTo>
                  <a:cubicBezTo>
                    <a:pt x="1433" y="3507"/>
                    <a:pt x="1397" y="3342"/>
                    <a:pt x="1327" y="3191"/>
                  </a:cubicBezTo>
                  <a:cubicBezTo>
                    <a:pt x="1257" y="3063"/>
                    <a:pt x="1269" y="2934"/>
                    <a:pt x="1327" y="2794"/>
                  </a:cubicBezTo>
                  <a:cubicBezTo>
                    <a:pt x="1408" y="2585"/>
                    <a:pt x="1467" y="2389"/>
                    <a:pt x="1537" y="2180"/>
                  </a:cubicBezTo>
                  <a:cubicBezTo>
                    <a:pt x="1584" y="2062"/>
                    <a:pt x="1562" y="1945"/>
                    <a:pt x="1492" y="1842"/>
                  </a:cubicBezTo>
                  <a:cubicBezTo>
                    <a:pt x="1445" y="1761"/>
                    <a:pt x="1408" y="1691"/>
                    <a:pt x="1363" y="1607"/>
                  </a:cubicBezTo>
                  <a:cubicBezTo>
                    <a:pt x="1257" y="1445"/>
                    <a:pt x="1246" y="1272"/>
                    <a:pt x="1375" y="1107"/>
                  </a:cubicBezTo>
                  <a:cubicBezTo>
                    <a:pt x="1456" y="1004"/>
                    <a:pt x="1537" y="886"/>
                    <a:pt x="1584" y="758"/>
                  </a:cubicBezTo>
                  <a:cubicBezTo>
                    <a:pt x="1676" y="526"/>
                    <a:pt x="1746" y="280"/>
                    <a:pt x="1827" y="48"/>
                  </a:cubicBezTo>
                  <a:lnTo>
                    <a:pt x="182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66;p37">
              <a:extLst>
                <a:ext uri="{FF2B5EF4-FFF2-40B4-BE49-F238E27FC236}">
                  <a16:creationId xmlns:a16="http://schemas.microsoft.com/office/drawing/2014/main" xmlns="" id="{CB0D7C5A-E0B0-3049-9F38-1705BD9615C9}"/>
                </a:ext>
              </a:extLst>
            </p:cNvPr>
            <p:cNvSpPr/>
            <p:nvPr/>
          </p:nvSpPr>
          <p:spPr>
            <a:xfrm>
              <a:off x="6040497" y="4048261"/>
              <a:ext cx="95030" cy="71225"/>
            </a:xfrm>
            <a:custGeom>
              <a:avLst/>
              <a:gdLst/>
              <a:ahLst/>
              <a:cxnLst/>
              <a:rect l="l" t="t" r="r" b="b"/>
              <a:pathLst>
                <a:path w="2004" h="1502" extrusionOk="0">
                  <a:moveTo>
                    <a:pt x="1878" y="0"/>
                  </a:moveTo>
                  <a:cubicBezTo>
                    <a:pt x="1870" y="0"/>
                    <a:pt x="1862" y="3"/>
                    <a:pt x="1852" y="9"/>
                  </a:cubicBezTo>
                  <a:cubicBezTo>
                    <a:pt x="1782" y="31"/>
                    <a:pt x="1713" y="57"/>
                    <a:pt x="1643" y="90"/>
                  </a:cubicBezTo>
                  <a:cubicBezTo>
                    <a:pt x="1467" y="165"/>
                    <a:pt x="1291" y="200"/>
                    <a:pt x="1114" y="200"/>
                  </a:cubicBezTo>
                  <a:cubicBezTo>
                    <a:pt x="961" y="200"/>
                    <a:pt x="807" y="174"/>
                    <a:pt x="651" y="126"/>
                  </a:cubicBezTo>
                  <a:cubicBezTo>
                    <a:pt x="548" y="90"/>
                    <a:pt x="430" y="43"/>
                    <a:pt x="327" y="9"/>
                  </a:cubicBezTo>
                  <a:cubicBezTo>
                    <a:pt x="306" y="6"/>
                    <a:pt x="286" y="4"/>
                    <a:pt x="265" y="4"/>
                  </a:cubicBezTo>
                  <a:cubicBezTo>
                    <a:pt x="216" y="4"/>
                    <a:pt x="167" y="12"/>
                    <a:pt x="117" y="20"/>
                  </a:cubicBezTo>
                  <a:cubicBezTo>
                    <a:pt x="92" y="31"/>
                    <a:pt x="81" y="90"/>
                    <a:pt x="59" y="126"/>
                  </a:cubicBezTo>
                  <a:cubicBezTo>
                    <a:pt x="47" y="149"/>
                    <a:pt x="36" y="182"/>
                    <a:pt x="22" y="219"/>
                  </a:cubicBezTo>
                  <a:cubicBezTo>
                    <a:pt x="0" y="277"/>
                    <a:pt x="0" y="336"/>
                    <a:pt x="22" y="406"/>
                  </a:cubicBezTo>
                  <a:cubicBezTo>
                    <a:pt x="70" y="545"/>
                    <a:pt x="151" y="671"/>
                    <a:pt x="140" y="811"/>
                  </a:cubicBezTo>
                  <a:cubicBezTo>
                    <a:pt x="210" y="825"/>
                    <a:pt x="257" y="825"/>
                    <a:pt x="316" y="836"/>
                  </a:cubicBezTo>
                  <a:cubicBezTo>
                    <a:pt x="426" y="846"/>
                    <a:pt x="546" y="883"/>
                    <a:pt x="660" y="883"/>
                  </a:cubicBezTo>
                  <a:cubicBezTo>
                    <a:pt x="677" y="883"/>
                    <a:pt x="693" y="882"/>
                    <a:pt x="710" y="881"/>
                  </a:cubicBezTo>
                  <a:cubicBezTo>
                    <a:pt x="1000" y="858"/>
                    <a:pt x="1280" y="811"/>
                    <a:pt x="1573" y="777"/>
                  </a:cubicBezTo>
                  <a:cubicBezTo>
                    <a:pt x="1643" y="777"/>
                    <a:pt x="1713" y="766"/>
                    <a:pt x="1782" y="766"/>
                  </a:cubicBezTo>
                  <a:cubicBezTo>
                    <a:pt x="1827" y="766"/>
                    <a:pt x="1875" y="800"/>
                    <a:pt x="1875" y="847"/>
                  </a:cubicBezTo>
                  <a:cubicBezTo>
                    <a:pt x="1875" y="881"/>
                    <a:pt x="1838" y="928"/>
                    <a:pt x="1816" y="950"/>
                  </a:cubicBezTo>
                  <a:cubicBezTo>
                    <a:pt x="1794" y="976"/>
                    <a:pt x="1757" y="976"/>
                    <a:pt x="1724" y="987"/>
                  </a:cubicBezTo>
                  <a:lnTo>
                    <a:pt x="1305" y="1090"/>
                  </a:lnTo>
                  <a:cubicBezTo>
                    <a:pt x="1289" y="1095"/>
                    <a:pt x="1273" y="1096"/>
                    <a:pt x="1257" y="1096"/>
                  </a:cubicBezTo>
                  <a:cubicBezTo>
                    <a:pt x="1226" y="1096"/>
                    <a:pt x="1195" y="1090"/>
                    <a:pt x="1165" y="1090"/>
                  </a:cubicBezTo>
                  <a:lnTo>
                    <a:pt x="1165" y="1068"/>
                  </a:lnTo>
                  <a:cubicBezTo>
                    <a:pt x="1176" y="1068"/>
                    <a:pt x="1198" y="1057"/>
                    <a:pt x="1210" y="1057"/>
                  </a:cubicBezTo>
                  <a:cubicBezTo>
                    <a:pt x="1257" y="1045"/>
                    <a:pt x="1305" y="1045"/>
                    <a:pt x="1349" y="1034"/>
                  </a:cubicBezTo>
                  <a:cubicBezTo>
                    <a:pt x="1489" y="998"/>
                    <a:pt x="1629" y="964"/>
                    <a:pt x="1768" y="917"/>
                  </a:cubicBezTo>
                  <a:cubicBezTo>
                    <a:pt x="1794" y="917"/>
                    <a:pt x="1805" y="881"/>
                    <a:pt x="1827" y="858"/>
                  </a:cubicBezTo>
                  <a:cubicBezTo>
                    <a:pt x="1805" y="836"/>
                    <a:pt x="1782" y="825"/>
                    <a:pt x="1746" y="811"/>
                  </a:cubicBezTo>
                  <a:cubicBezTo>
                    <a:pt x="1742" y="807"/>
                    <a:pt x="1737" y="806"/>
                    <a:pt x="1731" y="806"/>
                  </a:cubicBezTo>
                  <a:cubicBezTo>
                    <a:pt x="1720" y="806"/>
                    <a:pt x="1704" y="811"/>
                    <a:pt x="1687" y="811"/>
                  </a:cubicBezTo>
                  <a:cubicBezTo>
                    <a:pt x="1606" y="825"/>
                    <a:pt x="1514" y="836"/>
                    <a:pt x="1419" y="847"/>
                  </a:cubicBezTo>
                  <a:cubicBezTo>
                    <a:pt x="1187" y="869"/>
                    <a:pt x="967" y="906"/>
                    <a:pt x="746" y="928"/>
                  </a:cubicBezTo>
                  <a:cubicBezTo>
                    <a:pt x="727" y="929"/>
                    <a:pt x="709" y="930"/>
                    <a:pt x="690" y="930"/>
                  </a:cubicBezTo>
                  <a:cubicBezTo>
                    <a:pt x="538" y="930"/>
                    <a:pt x="402" y="891"/>
                    <a:pt x="257" y="858"/>
                  </a:cubicBezTo>
                  <a:cubicBezTo>
                    <a:pt x="249" y="856"/>
                    <a:pt x="240" y="855"/>
                    <a:pt x="232" y="855"/>
                  </a:cubicBezTo>
                  <a:cubicBezTo>
                    <a:pt x="194" y="855"/>
                    <a:pt x="160" y="876"/>
                    <a:pt x="151" y="906"/>
                  </a:cubicBezTo>
                  <a:cubicBezTo>
                    <a:pt x="140" y="950"/>
                    <a:pt x="129" y="1020"/>
                    <a:pt x="151" y="1057"/>
                  </a:cubicBezTo>
                  <a:cubicBezTo>
                    <a:pt x="221" y="1208"/>
                    <a:pt x="291" y="1358"/>
                    <a:pt x="478" y="1395"/>
                  </a:cubicBezTo>
                  <a:cubicBezTo>
                    <a:pt x="489" y="1395"/>
                    <a:pt x="500" y="1406"/>
                    <a:pt x="525" y="1417"/>
                  </a:cubicBezTo>
                  <a:cubicBezTo>
                    <a:pt x="649" y="1468"/>
                    <a:pt x="773" y="1502"/>
                    <a:pt x="901" y="1502"/>
                  </a:cubicBezTo>
                  <a:cubicBezTo>
                    <a:pt x="976" y="1502"/>
                    <a:pt x="1051" y="1490"/>
                    <a:pt x="1129" y="1465"/>
                  </a:cubicBezTo>
                  <a:cubicBezTo>
                    <a:pt x="1408" y="1358"/>
                    <a:pt x="1699" y="1277"/>
                    <a:pt x="1933" y="1115"/>
                  </a:cubicBezTo>
                  <a:cubicBezTo>
                    <a:pt x="1944" y="998"/>
                    <a:pt x="1933" y="895"/>
                    <a:pt x="1956" y="788"/>
                  </a:cubicBezTo>
                  <a:cubicBezTo>
                    <a:pt x="2003" y="531"/>
                    <a:pt x="2003" y="288"/>
                    <a:pt x="1922" y="43"/>
                  </a:cubicBezTo>
                  <a:cubicBezTo>
                    <a:pt x="1912" y="18"/>
                    <a:pt x="1898" y="0"/>
                    <a:pt x="187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67;p37">
              <a:extLst>
                <a:ext uri="{FF2B5EF4-FFF2-40B4-BE49-F238E27FC236}">
                  <a16:creationId xmlns:a16="http://schemas.microsoft.com/office/drawing/2014/main" xmlns="" id="{64A3D5CC-CDD7-DA46-8A9F-C9EAD31EDC01}"/>
                </a:ext>
              </a:extLst>
            </p:cNvPr>
            <p:cNvSpPr/>
            <p:nvPr/>
          </p:nvSpPr>
          <p:spPr>
            <a:xfrm>
              <a:off x="6004032" y="4115454"/>
              <a:ext cx="140885" cy="71320"/>
            </a:xfrm>
            <a:custGeom>
              <a:avLst/>
              <a:gdLst/>
              <a:ahLst/>
              <a:cxnLst/>
              <a:rect l="l" t="t" r="r" b="b"/>
              <a:pathLst>
                <a:path w="2971" h="1504" extrusionOk="0">
                  <a:moveTo>
                    <a:pt x="2831" y="0"/>
                  </a:moveTo>
                  <a:cubicBezTo>
                    <a:pt x="2761" y="81"/>
                    <a:pt x="2677" y="176"/>
                    <a:pt x="2596" y="257"/>
                  </a:cubicBezTo>
                  <a:cubicBezTo>
                    <a:pt x="2445" y="386"/>
                    <a:pt x="2294" y="511"/>
                    <a:pt x="2085" y="536"/>
                  </a:cubicBezTo>
                  <a:cubicBezTo>
                    <a:pt x="1967" y="559"/>
                    <a:pt x="1853" y="595"/>
                    <a:pt x="1724" y="617"/>
                  </a:cubicBezTo>
                  <a:cubicBezTo>
                    <a:pt x="1666" y="629"/>
                    <a:pt x="1596" y="629"/>
                    <a:pt x="1526" y="629"/>
                  </a:cubicBezTo>
                  <a:cubicBezTo>
                    <a:pt x="1364" y="629"/>
                    <a:pt x="1236" y="536"/>
                    <a:pt x="1096" y="455"/>
                  </a:cubicBezTo>
                  <a:cubicBezTo>
                    <a:pt x="1037" y="419"/>
                    <a:pt x="979" y="397"/>
                    <a:pt x="909" y="360"/>
                  </a:cubicBezTo>
                  <a:cubicBezTo>
                    <a:pt x="875" y="511"/>
                    <a:pt x="758" y="559"/>
                    <a:pt x="618" y="595"/>
                  </a:cubicBezTo>
                  <a:cubicBezTo>
                    <a:pt x="677" y="640"/>
                    <a:pt x="735" y="676"/>
                    <a:pt x="791" y="698"/>
                  </a:cubicBezTo>
                  <a:cubicBezTo>
                    <a:pt x="956" y="757"/>
                    <a:pt x="1118" y="805"/>
                    <a:pt x="1280" y="874"/>
                  </a:cubicBezTo>
                  <a:cubicBezTo>
                    <a:pt x="1378" y="910"/>
                    <a:pt x="1473" y="925"/>
                    <a:pt x="1566" y="925"/>
                  </a:cubicBezTo>
                  <a:cubicBezTo>
                    <a:pt x="1687" y="925"/>
                    <a:pt x="1805" y="900"/>
                    <a:pt x="1923" y="860"/>
                  </a:cubicBezTo>
                  <a:cubicBezTo>
                    <a:pt x="2074" y="805"/>
                    <a:pt x="2236" y="746"/>
                    <a:pt x="2387" y="698"/>
                  </a:cubicBezTo>
                  <a:cubicBezTo>
                    <a:pt x="2434" y="676"/>
                    <a:pt x="2482" y="665"/>
                    <a:pt x="2526" y="665"/>
                  </a:cubicBezTo>
                  <a:cubicBezTo>
                    <a:pt x="2533" y="664"/>
                    <a:pt x="2540" y="663"/>
                    <a:pt x="2546" y="663"/>
                  </a:cubicBezTo>
                  <a:cubicBezTo>
                    <a:pt x="2603" y="663"/>
                    <a:pt x="2630" y="717"/>
                    <a:pt x="2607" y="779"/>
                  </a:cubicBezTo>
                  <a:cubicBezTo>
                    <a:pt x="2574" y="849"/>
                    <a:pt x="2515" y="886"/>
                    <a:pt x="2445" y="908"/>
                  </a:cubicBezTo>
                  <a:cubicBezTo>
                    <a:pt x="2272" y="967"/>
                    <a:pt x="2096" y="1025"/>
                    <a:pt x="1923" y="1084"/>
                  </a:cubicBezTo>
                  <a:cubicBezTo>
                    <a:pt x="1838" y="1108"/>
                    <a:pt x="1748" y="1126"/>
                    <a:pt x="1656" y="1126"/>
                  </a:cubicBezTo>
                  <a:cubicBezTo>
                    <a:pt x="1620" y="1126"/>
                    <a:pt x="1584" y="1124"/>
                    <a:pt x="1548" y="1117"/>
                  </a:cubicBezTo>
                  <a:cubicBezTo>
                    <a:pt x="1398" y="1084"/>
                    <a:pt x="1236" y="1059"/>
                    <a:pt x="1071" y="1025"/>
                  </a:cubicBezTo>
                  <a:cubicBezTo>
                    <a:pt x="1037" y="1014"/>
                    <a:pt x="1015" y="989"/>
                    <a:pt x="979" y="978"/>
                  </a:cubicBezTo>
                  <a:lnTo>
                    <a:pt x="990" y="967"/>
                  </a:lnTo>
                  <a:cubicBezTo>
                    <a:pt x="1015" y="967"/>
                    <a:pt x="1026" y="967"/>
                    <a:pt x="1048" y="978"/>
                  </a:cubicBezTo>
                  <a:cubicBezTo>
                    <a:pt x="1177" y="1000"/>
                    <a:pt x="1294" y="1025"/>
                    <a:pt x="1409" y="1048"/>
                  </a:cubicBezTo>
                  <a:cubicBezTo>
                    <a:pt x="1492" y="1062"/>
                    <a:pt x="1573" y="1071"/>
                    <a:pt x="1654" y="1071"/>
                  </a:cubicBezTo>
                  <a:cubicBezTo>
                    <a:pt x="1776" y="1071"/>
                    <a:pt x="1895" y="1051"/>
                    <a:pt x="2015" y="1000"/>
                  </a:cubicBezTo>
                  <a:cubicBezTo>
                    <a:pt x="2155" y="955"/>
                    <a:pt x="2306" y="908"/>
                    <a:pt x="2445" y="849"/>
                  </a:cubicBezTo>
                  <a:cubicBezTo>
                    <a:pt x="2504" y="827"/>
                    <a:pt x="2551" y="791"/>
                    <a:pt x="2563" y="721"/>
                  </a:cubicBezTo>
                  <a:cubicBezTo>
                    <a:pt x="2515" y="721"/>
                    <a:pt x="2493" y="721"/>
                    <a:pt x="2456" y="735"/>
                  </a:cubicBezTo>
                  <a:cubicBezTo>
                    <a:pt x="2294" y="779"/>
                    <a:pt x="2132" y="838"/>
                    <a:pt x="1979" y="897"/>
                  </a:cubicBezTo>
                  <a:cubicBezTo>
                    <a:pt x="1855" y="942"/>
                    <a:pt x="1732" y="978"/>
                    <a:pt x="1607" y="978"/>
                  </a:cubicBezTo>
                  <a:cubicBezTo>
                    <a:pt x="1568" y="978"/>
                    <a:pt x="1529" y="975"/>
                    <a:pt x="1490" y="967"/>
                  </a:cubicBezTo>
                  <a:cubicBezTo>
                    <a:pt x="1188" y="908"/>
                    <a:pt x="898" y="805"/>
                    <a:pt x="640" y="665"/>
                  </a:cubicBezTo>
                  <a:cubicBezTo>
                    <a:pt x="602" y="641"/>
                    <a:pt x="570" y="623"/>
                    <a:pt x="535" y="623"/>
                  </a:cubicBezTo>
                  <a:cubicBezTo>
                    <a:pt x="517" y="623"/>
                    <a:pt x="499" y="628"/>
                    <a:pt x="478" y="640"/>
                  </a:cubicBezTo>
                  <a:cubicBezTo>
                    <a:pt x="431" y="665"/>
                    <a:pt x="386" y="665"/>
                    <a:pt x="339" y="676"/>
                  </a:cubicBezTo>
                  <a:lnTo>
                    <a:pt x="328" y="665"/>
                  </a:lnTo>
                  <a:cubicBezTo>
                    <a:pt x="409" y="570"/>
                    <a:pt x="490" y="478"/>
                    <a:pt x="571" y="372"/>
                  </a:cubicBezTo>
                  <a:lnTo>
                    <a:pt x="571" y="372"/>
                  </a:lnTo>
                  <a:cubicBezTo>
                    <a:pt x="467" y="408"/>
                    <a:pt x="386" y="455"/>
                    <a:pt x="291" y="467"/>
                  </a:cubicBezTo>
                  <a:cubicBezTo>
                    <a:pt x="199" y="489"/>
                    <a:pt x="93" y="489"/>
                    <a:pt x="1" y="500"/>
                  </a:cubicBezTo>
                  <a:cubicBezTo>
                    <a:pt x="37" y="710"/>
                    <a:pt x="152" y="838"/>
                    <a:pt x="350" y="908"/>
                  </a:cubicBezTo>
                  <a:cubicBezTo>
                    <a:pt x="490" y="955"/>
                    <a:pt x="629" y="1025"/>
                    <a:pt x="758" y="1084"/>
                  </a:cubicBezTo>
                  <a:cubicBezTo>
                    <a:pt x="945" y="1165"/>
                    <a:pt x="1107" y="1246"/>
                    <a:pt x="1294" y="1327"/>
                  </a:cubicBezTo>
                  <a:cubicBezTo>
                    <a:pt x="1409" y="1386"/>
                    <a:pt x="1537" y="1433"/>
                    <a:pt x="1666" y="1478"/>
                  </a:cubicBezTo>
                  <a:cubicBezTo>
                    <a:pt x="1722" y="1494"/>
                    <a:pt x="1778" y="1504"/>
                    <a:pt x="1833" y="1504"/>
                  </a:cubicBezTo>
                  <a:cubicBezTo>
                    <a:pt x="1937" y="1504"/>
                    <a:pt x="2036" y="1470"/>
                    <a:pt x="2118" y="1386"/>
                  </a:cubicBezTo>
                  <a:cubicBezTo>
                    <a:pt x="2213" y="1293"/>
                    <a:pt x="2317" y="1224"/>
                    <a:pt x="2423" y="1140"/>
                  </a:cubicBezTo>
                  <a:cubicBezTo>
                    <a:pt x="2574" y="1000"/>
                    <a:pt x="2725" y="860"/>
                    <a:pt x="2794" y="665"/>
                  </a:cubicBezTo>
                  <a:cubicBezTo>
                    <a:pt x="2842" y="559"/>
                    <a:pt x="2887" y="441"/>
                    <a:pt x="2934" y="327"/>
                  </a:cubicBezTo>
                  <a:cubicBezTo>
                    <a:pt x="2945" y="279"/>
                    <a:pt x="2956" y="221"/>
                    <a:pt x="2970" y="162"/>
                  </a:cubicBezTo>
                  <a:cubicBezTo>
                    <a:pt x="2970" y="151"/>
                    <a:pt x="2956" y="140"/>
                    <a:pt x="2956" y="129"/>
                  </a:cubicBezTo>
                  <a:lnTo>
                    <a:pt x="2831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68;p37">
              <a:extLst>
                <a:ext uri="{FF2B5EF4-FFF2-40B4-BE49-F238E27FC236}">
                  <a16:creationId xmlns:a16="http://schemas.microsoft.com/office/drawing/2014/main" xmlns="" id="{51B405D3-1AAF-AB45-8ABE-2DF07D9688D7}"/>
                </a:ext>
              </a:extLst>
            </p:cNvPr>
            <p:cNvSpPr/>
            <p:nvPr/>
          </p:nvSpPr>
          <p:spPr>
            <a:xfrm>
              <a:off x="5977003" y="3885898"/>
              <a:ext cx="160612" cy="151175"/>
            </a:xfrm>
            <a:custGeom>
              <a:avLst/>
              <a:gdLst/>
              <a:ahLst/>
              <a:cxnLst/>
              <a:rect l="l" t="t" r="r" b="b"/>
              <a:pathLst>
                <a:path w="3387" h="3188" extrusionOk="0">
                  <a:moveTo>
                    <a:pt x="2766" y="0"/>
                  </a:moveTo>
                  <a:cubicBezTo>
                    <a:pt x="2742" y="0"/>
                    <a:pt x="2717" y="4"/>
                    <a:pt x="2688" y="11"/>
                  </a:cubicBezTo>
                  <a:cubicBezTo>
                    <a:pt x="2619" y="22"/>
                    <a:pt x="2537" y="33"/>
                    <a:pt x="2468" y="58"/>
                  </a:cubicBezTo>
                  <a:cubicBezTo>
                    <a:pt x="2155" y="114"/>
                    <a:pt x="1839" y="173"/>
                    <a:pt x="1526" y="254"/>
                  </a:cubicBezTo>
                  <a:cubicBezTo>
                    <a:pt x="1037" y="394"/>
                    <a:pt x="641" y="687"/>
                    <a:pt x="314" y="1058"/>
                  </a:cubicBezTo>
                  <a:cubicBezTo>
                    <a:pt x="258" y="1128"/>
                    <a:pt x="233" y="1198"/>
                    <a:pt x="280" y="1290"/>
                  </a:cubicBezTo>
                  <a:cubicBezTo>
                    <a:pt x="350" y="1466"/>
                    <a:pt x="409" y="1651"/>
                    <a:pt x="384" y="1860"/>
                  </a:cubicBezTo>
                  <a:cubicBezTo>
                    <a:pt x="361" y="1966"/>
                    <a:pt x="350" y="2059"/>
                    <a:pt x="258" y="2140"/>
                  </a:cubicBezTo>
                  <a:cubicBezTo>
                    <a:pt x="210" y="2176"/>
                    <a:pt x="163" y="2209"/>
                    <a:pt x="141" y="2268"/>
                  </a:cubicBezTo>
                  <a:cubicBezTo>
                    <a:pt x="93" y="2327"/>
                    <a:pt x="60" y="2385"/>
                    <a:pt x="48" y="2455"/>
                  </a:cubicBezTo>
                  <a:cubicBezTo>
                    <a:pt x="1" y="2712"/>
                    <a:pt x="82" y="2944"/>
                    <a:pt x="222" y="3154"/>
                  </a:cubicBezTo>
                  <a:cubicBezTo>
                    <a:pt x="233" y="3165"/>
                    <a:pt x="258" y="3176"/>
                    <a:pt x="269" y="3187"/>
                  </a:cubicBezTo>
                  <a:cubicBezTo>
                    <a:pt x="269" y="3187"/>
                    <a:pt x="280" y="3187"/>
                    <a:pt x="280" y="3176"/>
                  </a:cubicBezTo>
                  <a:cubicBezTo>
                    <a:pt x="258" y="3142"/>
                    <a:pt x="244" y="3106"/>
                    <a:pt x="222" y="3073"/>
                  </a:cubicBezTo>
                  <a:cubicBezTo>
                    <a:pt x="174" y="2966"/>
                    <a:pt x="118" y="2863"/>
                    <a:pt x="82" y="2757"/>
                  </a:cubicBezTo>
                  <a:cubicBezTo>
                    <a:pt x="34" y="2628"/>
                    <a:pt x="71" y="2525"/>
                    <a:pt x="152" y="2433"/>
                  </a:cubicBezTo>
                  <a:cubicBezTo>
                    <a:pt x="174" y="2408"/>
                    <a:pt x="188" y="2385"/>
                    <a:pt x="210" y="2374"/>
                  </a:cubicBezTo>
                  <a:cubicBezTo>
                    <a:pt x="384" y="2235"/>
                    <a:pt x="479" y="2047"/>
                    <a:pt x="512" y="1827"/>
                  </a:cubicBezTo>
                  <a:cubicBezTo>
                    <a:pt x="512" y="1816"/>
                    <a:pt x="523" y="1804"/>
                    <a:pt x="523" y="1790"/>
                  </a:cubicBezTo>
                  <a:cubicBezTo>
                    <a:pt x="571" y="1536"/>
                    <a:pt x="722" y="1360"/>
                    <a:pt x="931" y="1220"/>
                  </a:cubicBezTo>
                  <a:cubicBezTo>
                    <a:pt x="1082" y="1139"/>
                    <a:pt x="1236" y="1058"/>
                    <a:pt x="1375" y="966"/>
                  </a:cubicBezTo>
                  <a:cubicBezTo>
                    <a:pt x="1794" y="687"/>
                    <a:pt x="2258" y="511"/>
                    <a:pt x="2747" y="360"/>
                  </a:cubicBezTo>
                  <a:cubicBezTo>
                    <a:pt x="2794" y="347"/>
                    <a:pt x="2843" y="341"/>
                    <a:pt x="2893" y="341"/>
                  </a:cubicBezTo>
                  <a:cubicBezTo>
                    <a:pt x="2929" y="341"/>
                    <a:pt x="2966" y="344"/>
                    <a:pt x="3004" y="349"/>
                  </a:cubicBezTo>
                  <a:cubicBezTo>
                    <a:pt x="3133" y="371"/>
                    <a:pt x="3247" y="408"/>
                    <a:pt x="3387" y="430"/>
                  </a:cubicBezTo>
                  <a:cubicBezTo>
                    <a:pt x="3342" y="394"/>
                    <a:pt x="3295" y="371"/>
                    <a:pt x="3261" y="338"/>
                  </a:cubicBezTo>
                  <a:cubicBezTo>
                    <a:pt x="3144" y="254"/>
                    <a:pt x="3015" y="173"/>
                    <a:pt x="2923" y="69"/>
                  </a:cubicBezTo>
                  <a:cubicBezTo>
                    <a:pt x="2866" y="21"/>
                    <a:pt x="2820" y="0"/>
                    <a:pt x="2766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69;p37">
              <a:extLst>
                <a:ext uri="{FF2B5EF4-FFF2-40B4-BE49-F238E27FC236}">
                  <a16:creationId xmlns:a16="http://schemas.microsoft.com/office/drawing/2014/main" xmlns="" id="{F5FA0046-AFCA-DA4F-85A4-63DEFF11DE18}"/>
                </a:ext>
              </a:extLst>
            </p:cNvPr>
            <p:cNvSpPr/>
            <p:nvPr/>
          </p:nvSpPr>
          <p:spPr>
            <a:xfrm>
              <a:off x="5970411" y="3935024"/>
              <a:ext cx="70656" cy="214101"/>
            </a:xfrm>
            <a:custGeom>
              <a:avLst/>
              <a:gdLst/>
              <a:ahLst/>
              <a:cxnLst/>
              <a:rect l="l" t="t" r="r" b="b"/>
              <a:pathLst>
                <a:path w="1490" h="4515" extrusionOk="0">
                  <a:moveTo>
                    <a:pt x="1489" y="0"/>
                  </a:moveTo>
                  <a:cubicBezTo>
                    <a:pt x="1361" y="70"/>
                    <a:pt x="1246" y="140"/>
                    <a:pt x="1140" y="210"/>
                  </a:cubicBezTo>
                  <a:cubicBezTo>
                    <a:pt x="1048" y="254"/>
                    <a:pt x="1000" y="349"/>
                    <a:pt x="989" y="441"/>
                  </a:cubicBezTo>
                  <a:cubicBezTo>
                    <a:pt x="942" y="651"/>
                    <a:pt x="908" y="872"/>
                    <a:pt x="872" y="1081"/>
                  </a:cubicBezTo>
                  <a:cubicBezTo>
                    <a:pt x="802" y="1453"/>
                    <a:pt x="757" y="1827"/>
                    <a:pt x="791" y="2199"/>
                  </a:cubicBezTo>
                  <a:cubicBezTo>
                    <a:pt x="791" y="2257"/>
                    <a:pt x="791" y="2316"/>
                    <a:pt x="780" y="2361"/>
                  </a:cubicBezTo>
                  <a:cubicBezTo>
                    <a:pt x="768" y="2500"/>
                    <a:pt x="732" y="2640"/>
                    <a:pt x="592" y="2699"/>
                  </a:cubicBezTo>
                  <a:cubicBezTo>
                    <a:pt x="478" y="2757"/>
                    <a:pt x="419" y="2838"/>
                    <a:pt x="397" y="2956"/>
                  </a:cubicBezTo>
                  <a:cubicBezTo>
                    <a:pt x="372" y="3014"/>
                    <a:pt x="349" y="3059"/>
                    <a:pt x="302" y="3107"/>
                  </a:cubicBezTo>
                  <a:cubicBezTo>
                    <a:pt x="221" y="3165"/>
                    <a:pt x="221" y="3176"/>
                    <a:pt x="302" y="3235"/>
                  </a:cubicBezTo>
                  <a:cubicBezTo>
                    <a:pt x="453" y="3327"/>
                    <a:pt x="523" y="3478"/>
                    <a:pt x="500" y="3643"/>
                  </a:cubicBezTo>
                  <a:cubicBezTo>
                    <a:pt x="478" y="3805"/>
                    <a:pt x="442" y="3967"/>
                    <a:pt x="257" y="4051"/>
                  </a:cubicBezTo>
                  <a:cubicBezTo>
                    <a:pt x="81" y="4132"/>
                    <a:pt x="0" y="4330"/>
                    <a:pt x="11" y="4515"/>
                  </a:cubicBezTo>
                  <a:cubicBezTo>
                    <a:pt x="48" y="4470"/>
                    <a:pt x="81" y="4434"/>
                    <a:pt x="117" y="4400"/>
                  </a:cubicBezTo>
                  <a:cubicBezTo>
                    <a:pt x="151" y="4353"/>
                    <a:pt x="199" y="4316"/>
                    <a:pt x="232" y="4283"/>
                  </a:cubicBezTo>
                  <a:cubicBezTo>
                    <a:pt x="243" y="4272"/>
                    <a:pt x="257" y="4260"/>
                    <a:pt x="257" y="4246"/>
                  </a:cubicBezTo>
                  <a:cubicBezTo>
                    <a:pt x="257" y="4121"/>
                    <a:pt x="327" y="4062"/>
                    <a:pt x="453" y="4037"/>
                  </a:cubicBezTo>
                  <a:cubicBezTo>
                    <a:pt x="548" y="4026"/>
                    <a:pt x="629" y="3981"/>
                    <a:pt x="662" y="3897"/>
                  </a:cubicBezTo>
                  <a:cubicBezTo>
                    <a:pt x="710" y="3816"/>
                    <a:pt x="746" y="3735"/>
                    <a:pt x="757" y="3654"/>
                  </a:cubicBezTo>
                  <a:cubicBezTo>
                    <a:pt x="791" y="3422"/>
                    <a:pt x="849" y="3213"/>
                    <a:pt x="919" y="2989"/>
                  </a:cubicBezTo>
                  <a:cubicBezTo>
                    <a:pt x="1037" y="2618"/>
                    <a:pt x="1118" y="2221"/>
                    <a:pt x="1305" y="1861"/>
                  </a:cubicBezTo>
                  <a:cubicBezTo>
                    <a:pt x="1338" y="1780"/>
                    <a:pt x="1327" y="1699"/>
                    <a:pt x="1291" y="1618"/>
                  </a:cubicBezTo>
                  <a:cubicBezTo>
                    <a:pt x="1246" y="1511"/>
                    <a:pt x="1199" y="1397"/>
                    <a:pt x="1165" y="1291"/>
                  </a:cubicBezTo>
                  <a:cubicBezTo>
                    <a:pt x="1037" y="1000"/>
                    <a:pt x="1095" y="732"/>
                    <a:pt x="1280" y="489"/>
                  </a:cubicBezTo>
                  <a:cubicBezTo>
                    <a:pt x="1386" y="349"/>
                    <a:pt x="1478" y="196"/>
                    <a:pt x="148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70;p37">
              <a:extLst>
                <a:ext uri="{FF2B5EF4-FFF2-40B4-BE49-F238E27FC236}">
                  <a16:creationId xmlns:a16="http://schemas.microsoft.com/office/drawing/2014/main" xmlns="" id="{3DFB9839-E78E-534C-80FE-D8B6A603D268}"/>
                </a:ext>
              </a:extLst>
            </p:cNvPr>
            <p:cNvSpPr/>
            <p:nvPr/>
          </p:nvSpPr>
          <p:spPr>
            <a:xfrm>
              <a:off x="6314294" y="4455496"/>
              <a:ext cx="67336" cy="69138"/>
            </a:xfrm>
            <a:custGeom>
              <a:avLst/>
              <a:gdLst/>
              <a:ahLst/>
              <a:cxnLst/>
              <a:rect l="l" t="t" r="r" b="b"/>
              <a:pathLst>
                <a:path w="1420" h="1458" extrusionOk="0">
                  <a:moveTo>
                    <a:pt x="872" y="0"/>
                  </a:moveTo>
                  <a:cubicBezTo>
                    <a:pt x="791" y="45"/>
                    <a:pt x="732" y="81"/>
                    <a:pt x="663" y="115"/>
                  </a:cubicBezTo>
                  <a:cubicBezTo>
                    <a:pt x="604" y="140"/>
                    <a:pt x="559" y="162"/>
                    <a:pt x="501" y="185"/>
                  </a:cubicBezTo>
                  <a:cubicBezTo>
                    <a:pt x="302" y="269"/>
                    <a:pt x="163" y="431"/>
                    <a:pt x="1" y="559"/>
                  </a:cubicBezTo>
                  <a:cubicBezTo>
                    <a:pt x="12" y="581"/>
                    <a:pt x="23" y="604"/>
                    <a:pt x="34" y="629"/>
                  </a:cubicBezTo>
                  <a:cubicBezTo>
                    <a:pt x="104" y="721"/>
                    <a:pt x="140" y="838"/>
                    <a:pt x="163" y="953"/>
                  </a:cubicBezTo>
                  <a:cubicBezTo>
                    <a:pt x="185" y="1012"/>
                    <a:pt x="210" y="1070"/>
                    <a:pt x="255" y="1129"/>
                  </a:cubicBezTo>
                  <a:cubicBezTo>
                    <a:pt x="313" y="1221"/>
                    <a:pt x="394" y="1302"/>
                    <a:pt x="464" y="1397"/>
                  </a:cubicBezTo>
                  <a:cubicBezTo>
                    <a:pt x="499" y="1438"/>
                    <a:pt x="552" y="1458"/>
                    <a:pt x="603" y="1458"/>
                  </a:cubicBezTo>
                  <a:cubicBezTo>
                    <a:pt x="654" y="1458"/>
                    <a:pt x="703" y="1438"/>
                    <a:pt x="732" y="1397"/>
                  </a:cubicBezTo>
                  <a:cubicBezTo>
                    <a:pt x="758" y="1386"/>
                    <a:pt x="758" y="1350"/>
                    <a:pt x="758" y="1327"/>
                  </a:cubicBezTo>
                  <a:cubicBezTo>
                    <a:pt x="744" y="1316"/>
                    <a:pt x="721" y="1302"/>
                    <a:pt x="699" y="1302"/>
                  </a:cubicBezTo>
                  <a:cubicBezTo>
                    <a:pt x="570" y="1302"/>
                    <a:pt x="512" y="1257"/>
                    <a:pt x="478" y="1140"/>
                  </a:cubicBezTo>
                  <a:lnTo>
                    <a:pt x="478" y="1081"/>
                  </a:lnTo>
                  <a:lnTo>
                    <a:pt x="501" y="1081"/>
                  </a:lnTo>
                  <a:cubicBezTo>
                    <a:pt x="523" y="1118"/>
                    <a:pt x="534" y="1163"/>
                    <a:pt x="559" y="1188"/>
                  </a:cubicBezTo>
                  <a:cubicBezTo>
                    <a:pt x="582" y="1221"/>
                    <a:pt x="618" y="1257"/>
                    <a:pt x="651" y="1257"/>
                  </a:cubicBezTo>
                  <a:cubicBezTo>
                    <a:pt x="668" y="1257"/>
                    <a:pt x="685" y="1257"/>
                    <a:pt x="701" y="1257"/>
                  </a:cubicBezTo>
                  <a:cubicBezTo>
                    <a:pt x="742" y="1257"/>
                    <a:pt x="782" y="1262"/>
                    <a:pt x="813" y="1302"/>
                  </a:cubicBezTo>
                  <a:cubicBezTo>
                    <a:pt x="850" y="1280"/>
                    <a:pt x="872" y="1269"/>
                    <a:pt x="897" y="1246"/>
                  </a:cubicBezTo>
                  <a:cubicBezTo>
                    <a:pt x="861" y="1176"/>
                    <a:pt x="827" y="1107"/>
                    <a:pt x="780" y="1048"/>
                  </a:cubicBezTo>
                  <a:cubicBezTo>
                    <a:pt x="769" y="1037"/>
                    <a:pt x="744" y="1023"/>
                    <a:pt x="732" y="1023"/>
                  </a:cubicBezTo>
                  <a:cubicBezTo>
                    <a:pt x="674" y="1023"/>
                    <a:pt x="629" y="1037"/>
                    <a:pt x="570" y="1048"/>
                  </a:cubicBezTo>
                  <a:cubicBezTo>
                    <a:pt x="559" y="1048"/>
                    <a:pt x="548" y="1037"/>
                    <a:pt x="523" y="1037"/>
                  </a:cubicBezTo>
                  <a:lnTo>
                    <a:pt x="523" y="1012"/>
                  </a:lnTo>
                  <a:cubicBezTo>
                    <a:pt x="548" y="1000"/>
                    <a:pt x="582" y="989"/>
                    <a:pt x="604" y="989"/>
                  </a:cubicBezTo>
                  <a:cubicBezTo>
                    <a:pt x="651" y="978"/>
                    <a:pt x="688" y="978"/>
                    <a:pt x="732" y="967"/>
                  </a:cubicBezTo>
                  <a:cubicBezTo>
                    <a:pt x="861" y="931"/>
                    <a:pt x="1012" y="883"/>
                    <a:pt x="1093" y="743"/>
                  </a:cubicBezTo>
                  <a:cubicBezTo>
                    <a:pt x="1037" y="699"/>
                    <a:pt x="989" y="640"/>
                    <a:pt x="908" y="618"/>
                  </a:cubicBezTo>
                  <a:cubicBezTo>
                    <a:pt x="802" y="593"/>
                    <a:pt x="710" y="534"/>
                    <a:pt x="640" y="453"/>
                  </a:cubicBezTo>
                  <a:cubicBezTo>
                    <a:pt x="629" y="431"/>
                    <a:pt x="629" y="408"/>
                    <a:pt x="629" y="383"/>
                  </a:cubicBezTo>
                  <a:lnTo>
                    <a:pt x="629" y="383"/>
                  </a:lnTo>
                  <a:cubicBezTo>
                    <a:pt x="651" y="394"/>
                    <a:pt x="674" y="408"/>
                    <a:pt x="688" y="419"/>
                  </a:cubicBezTo>
                  <a:cubicBezTo>
                    <a:pt x="744" y="500"/>
                    <a:pt x="827" y="548"/>
                    <a:pt x="931" y="570"/>
                  </a:cubicBezTo>
                  <a:cubicBezTo>
                    <a:pt x="1048" y="593"/>
                    <a:pt x="1129" y="662"/>
                    <a:pt x="1163" y="780"/>
                  </a:cubicBezTo>
                  <a:cubicBezTo>
                    <a:pt x="1177" y="838"/>
                    <a:pt x="1199" y="897"/>
                    <a:pt x="1210" y="953"/>
                  </a:cubicBezTo>
                  <a:cubicBezTo>
                    <a:pt x="1233" y="1012"/>
                    <a:pt x="1291" y="1048"/>
                    <a:pt x="1361" y="1048"/>
                  </a:cubicBezTo>
                  <a:cubicBezTo>
                    <a:pt x="1397" y="1048"/>
                    <a:pt x="1420" y="1023"/>
                    <a:pt x="1409" y="978"/>
                  </a:cubicBezTo>
                  <a:cubicBezTo>
                    <a:pt x="1386" y="931"/>
                    <a:pt x="1361" y="883"/>
                    <a:pt x="1361" y="838"/>
                  </a:cubicBezTo>
                  <a:lnTo>
                    <a:pt x="1361" y="534"/>
                  </a:lnTo>
                  <a:cubicBezTo>
                    <a:pt x="1372" y="478"/>
                    <a:pt x="1361" y="431"/>
                    <a:pt x="1316" y="383"/>
                  </a:cubicBezTo>
                  <a:cubicBezTo>
                    <a:pt x="1280" y="350"/>
                    <a:pt x="1246" y="302"/>
                    <a:pt x="1210" y="269"/>
                  </a:cubicBezTo>
                  <a:cubicBezTo>
                    <a:pt x="1118" y="140"/>
                    <a:pt x="978" y="81"/>
                    <a:pt x="872" y="0"/>
                  </a:cubicBezTo>
                  <a:close/>
                </a:path>
              </a:pathLst>
            </a:custGeom>
            <a:solidFill>
              <a:srgbClr val="F9D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71;p37">
              <a:extLst>
                <a:ext uri="{FF2B5EF4-FFF2-40B4-BE49-F238E27FC236}">
                  <a16:creationId xmlns:a16="http://schemas.microsoft.com/office/drawing/2014/main" xmlns="" id="{9D2F372D-1519-244D-9362-D991CBC0B541}"/>
                </a:ext>
              </a:extLst>
            </p:cNvPr>
            <p:cNvSpPr/>
            <p:nvPr/>
          </p:nvSpPr>
          <p:spPr>
            <a:xfrm>
              <a:off x="6048843" y="4103884"/>
              <a:ext cx="88770" cy="39074"/>
            </a:xfrm>
            <a:custGeom>
              <a:avLst/>
              <a:gdLst/>
              <a:ahLst/>
              <a:cxnLst/>
              <a:rect l="l" t="t" r="r" b="b"/>
              <a:pathLst>
                <a:path w="1872" h="824" extrusionOk="0">
                  <a:moveTo>
                    <a:pt x="1780" y="1"/>
                  </a:moveTo>
                  <a:cubicBezTo>
                    <a:pt x="1732" y="23"/>
                    <a:pt x="1687" y="71"/>
                    <a:pt x="1640" y="82"/>
                  </a:cubicBezTo>
                  <a:cubicBezTo>
                    <a:pt x="1430" y="174"/>
                    <a:pt x="1210" y="244"/>
                    <a:pt x="1000" y="325"/>
                  </a:cubicBezTo>
                  <a:cubicBezTo>
                    <a:pt x="911" y="362"/>
                    <a:pt x="822" y="377"/>
                    <a:pt x="732" y="377"/>
                  </a:cubicBezTo>
                  <a:cubicBezTo>
                    <a:pt x="588" y="377"/>
                    <a:pt x="445" y="337"/>
                    <a:pt x="302" y="280"/>
                  </a:cubicBezTo>
                  <a:cubicBezTo>
                    <a:pt x="243" y="255"/>
                    <a:pt x="184" y="233"/>
                    <a:pt x="126" y="211"/>
                  </a:cubicBezTo>
                  <a:cubicBezTo>
                    <a:pt x="81" y="325"/>
                    <a:pt x="45" y="442"/>
                    <a:pt x="0" y="560"/>
                  </a:cubicBezTo>
                  <a:cubicBezTo>
                    <a:pt x="115" y="630"/>
                    <a:pt x="243" y="699"/>
                    <a:pt x="360" y="755"/>
                  </a:cubicBezTo>
                  <a:cubicBezTo>
                    <a:pt x="445" y="799"/>
                    <a:pt x="537" y="824"/>
                    <a:pt x="631" y="824"/>
                  </a:cubicBezTo>
                  <a:cubicBezTo>
                    <a:pt x="665" y="824"/>
                    <a:pt x="698" y="821"/>
                    <a:pt x="732" y="814"/>
                  </a:cubicBezTo>
                  <a:cubicBezTo>
                    <a:pt x="883" y="780"/>
                    <a:pt x="1034" y="755"/>
                    <a:pt x="1187" y="722"/>
                  </a:cubicBezTo>
                  <a:cubicBezTo>
                    <a:pt x="1361" y="685"/>
                    <a:pt x="1489" y="571"/>
                    <a:pt x="1618" y="465"/>
                  </a:cubicBezTo>
                  <a:cubicBezTo>
                    <a:pt x="1699" y="384"/>
                    <a:pt x="1791" y="303"/>
                    <a:pt x="1872" y="222"/>
                  </a:cubicBezTo>
                  <a:cubicBezTo>
                    <a:pt x="1827" y="127"/>
                    <a:pt x="1802" y="57"/>
                    <a:pt x="178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72;p37">
              <a:extLst>
                <a:ext uri="{FF2B5EF4-FFF2-40B4-BE49-F238E27FC236}">
                  <a16:creationId xmlns:a16="http://schemas.microsoft.com/office/drawing/2014/main" xmlns="" id="{7C9324D8-C1D1-444A-86AC-59F7CE411DFE}"/>
                </a:ext>
              </a:extLst>
            </p:cNvPr>
            <p:cNvSpPr/>
            <p:nvPr/>
          </p:nvSpPr>
          <p:spPr>
            <a:xfrm>
              <a:off x="5965338" y="3952095"/>
              <a:ext cx="50407" cy="134625"/>
            </a:xfrm>
            <a:custGeom>
              <a:avLst/>
              <a:gdLst/>
              <a:ahLst/>
              <a:cxnLst/>
              <a:rect l="l" t="t" r="r" b="b"/>
              <a:pathLst>
                <a:path w="1063" h="2839" extrusionOk="0">
                  <a:moveTo>
                    <a:pt x="1049" y="0"/>
                  </a:moveTo>
                  <a:cubicBezTo>
                    <a:pt x="1037" y="0"/>
                    <a:pt x="1026" y="12"/>
                    <a:pt x="1026" y="12"/>
                  </a:cubicBezTo>
                  <a:cubicBezTo>
                    <a:pt x="923" y="104"/>
                    <a:pt x="875" y="221"/>
                    <a:pt x="839" y="350"/>
                  </a:cubicBezTo>
                  <a:cubicBezTo>
                    <a:pt x="806" y="478"/>
                    <a:pt x="758" y="604"/>
                    <a:pt x="725" y="721"/>
                  </a:cubicBezTo>
                  <a:cubicBezTo>
                    <a:pt x="713" y="791"/>
                    <a:pt x="666" y="839"/>
                    <a:pt x="666" y="908"/>
                  </a:cubicBezTo>
                  <a:cubicBezTo>
                    <a:pt x="655" y="1163"/>
                    <a:pt x="618" y="1408"/>
                    <a:pt x="596" y="1652"/>
                  </a:cubicBezTo>
                  <a:cubicBezTo>
                    <a:pt x="585" y="1816"/>
                    <a:pt x="549" y="1967"/>
                    <a:pt x="456" y="2096"/>
                  </a:cubicBezTo>
                  <a:cubicBezTo>
                    <a:pt x="409" y="2166"/>
                    <a:pt x="364" y="2224"/>
                    <a:pt x="306" y="2280"/>
                  </a:cubicBezTo>
                  <a:cubicBezTo>
                    <a:pt x="224" y="2397"/>
                    <a:pt x="155" y="2515"/>
                    <a:pt x="155" y="2666"/>
                  </a:cubicBezTo>
                  <a:cubicBezTo>
                    <a:pt x="155" y="2724"/>
                    <a:pt x="118" y="2758"/>
                    <a:pt x="71" y="2783"/>
                  </a:cubicBezTo>
                  <a:cubicBezTo>
                    <a:pt x="48" y="2794"/>
                    <a:pt x="26" y="2816"/>
                    <a:pt x="1" y="2839"/>
                  </a:cubicBezTo>
                  <a:cubicBezTo>
                    <a:pt x="26" y="2839"/>
                    <a:pt x="37" y="2828"/>
                    <a:pt x="60" y="2828"/>
                  </a:cubicBezTo>
                  <a:cubicBezTo>
                    <a:pt x="130" y="2816"/>
                    <a:pt x="188" y="2794"/>
                    <a:pt x="258" y="2794"/>
                  </a:cubicBezTo>
                  <a:cubicBezTo>
                    <a:pt x="280" y="2783"/>
                    <a:pt x="306" y="2794"/>
                    <a:pt x="317" y="2758"/>
                  </a:cubicBezTo>
                  <a:cubicBezTo>
                    <a:pt x="328" y="2747"/>
                    <a:pt x="350" y="2735"/>
                    <a:pt x="364" y="2713"/>
                  </a:cubicBezTo>
                  <a:cubicBezTo>
                    <a:pt x="398" y="2677"/>
                    <a:pt x="445" y="2629"/>
                    <a:pt x="456" y="2585"/>
                  </a:cubicBezTo>
                  <a:cubicBezTo>
                    <a:pt x="479" y="2445"/>
                    <a:pt x="560" y="2350"/>
                    <a:pt x="688" y="2294"/>
                  </a:cubicBezTo>
                  <a:cubicBezTo>
                    <a:pt x="769" y="2247"/>
                    <a:pt x="817" y="2188"/>
                    <a:pt x="817" y="2107"/>
                  </a:cubicBezTo>
                  <a:cubicBezTo>
                    <a:pt x="828" y="1990"/>
                    <a:pt x="853" y="1886"/>
                    <a:pt x="839" y="1769"/>
                  </a:cubicBezTo>
                  <a:cubicBezTo>
                    <a:pt x="817" y="1456"/>
                    <a:pt x="853" y="1129"/>
                    <a:pt x="909" y="813"/>
                  </a:cubicBezTo>
                  <a:cubicBezTo>
                    <a:pt x="968" y="548"/>
                    <a:pt x="1015" y="269"/>
                    <a:pt x="1063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3;p37">
              <a:extLst>
                <a:ext uri="{FF2B5EF4-FFF2-40B4-BE49-F238E27FC236}">
                  <a16:creationId xmlns:a16="http://schemas.microsoft.com/office/drawing/2014/main" xmlns="" id="{AA92B874-6092-1242-A6DE-792A17B9CA31}"/>
                </a:ext>
              </a:extLst>
            </p:cNvPr>
            <p:cNvSpPr/>
            <p:nvPr/>
          </p:nvSpPr>
          <p:spPr>
            <a:xfrm>
              <a:off x="6119971" y="3905198"/>
              <a:ext cx="58564" cy="217421"/>
            </a:xfrm>
            <a:custGeom>
              <a:avLst/>
              <a:gdLst/>
              <a:ahLst/>
              <a:cxnLst/>
              <a:rect l="l" t="t" r="r" b="b"/>
              <a:pathLst>
                <a:path w="1235" h="4585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34"/>
                    <a:pt x="37" y="45"/>
                    <a:pt x="59" y="56"/>
                  </a:cubicBezTo>
                  <a:cubicBezTo>
                    <a:pt x="162" y="163"/>
                    <a:pt x="246" y="291"/>
                    <a:pt x="302" y="431"/>
                  </a:cubicBezTo>
                  <a:cubicBezTo>
                    <a:pt x="338" y="534"/>
                    <a:pt x="372" y="640"/>
                    <a:pt x="419" y="744"/>
                  </a:cubicBezTo>
                  <a:cubicBezTo>
                    <a:pt x="511" y="953"/>
                    <a:pt x="559" y="1174"/>
                    <a:pt x="537" y="1409"/>
                  </a:cubicBezTo>
                  <a:cubicBezTo>
                    <a:pt x="511" y="1721"/>
                    <a:pt x="500" y="2037"/>
                    <a:pt x="478" y="2339"/>
                  </a:cubicBezTo>
                  <a:cubicBezTo>
                    <a:pt x="467" y="2585"/>
                    <a:pt x="467" y="2839"/>
                    <a:pt x="456" y="3085"/>
                  </a:cubicBezTo>
                  <a:cubicBezTo>
                    <a:pt x="442" y="3188"/>
                    <a:pt x="467" y="3283"/>
                    <a:pt x="525" y="3375"/>
                  </a:cubicBezTo>
                  <a:cubicBezTo>
                    <a:pt x="581" y="3456"/>
                    <a:pt x="606" y="3562"/>
                    <a:pt x="581" y="3666"/>
                  </a:cubicBezTo>
                  <a:cubicBezTo>
                    <a:pt x="570" y="3736"/>
                    <a:pt x="570" y="3817"/>
                    <a:pt x="629" y="3875"/>
                  </a:cubicBezTo>
                  <a:cubicBezTo>
                    <a:pt x="640" y="3886"/>
                    <a:pt x="640" y="3912"/>
                    <a:pt x="640" y="3934"/>
                  </a:cubicBezTo>
                  <a:lnTo>
                    <a:pt x="640" y="4213"/>
                  </a:lnTo>
                  <a:cubicBezTo>
                    <a:pt x="640" y="4283"/>
                    <a:pt x="629" y="4364"/>
                    <a:pt x="665" y="4423"/>
                  </a:cubicBezTo>
                  <a:cubicBezTo>
                    <a:pt x="721" y="4515"/>
                    <a:pt x="827" y="4551"/>
                    <a:pt x="944" y="4585"/>
                  </a:cubicBezTo>
                  <a:cubicBezTo>
                    <a:pt x="919" y="4551"/>
                    <a:pt x="908" y="4526"/>
                    <a:pt x="897" y="4504"/>
                  </a:cubicBezTo>
                  <a:cubicBezTo>
                    <a:pt x="838" y="4434"/>
                    <a:pt x="827" y="4342"/>
                    <a:pt x="849" y="4261"/>
                  </a:cubicBezTo>
                  <a:cubicBezTo>
                    <a:pt x="861" y="4177"/>
                    <a:pt x="886" y="4107"/>
                    <a:pt x="886" y="4037"/>
                  </a:cubicBezTo>
                  <a:cubicBezTo>
                    <a:pt x="908" y="3898"/>
                    <a:pt x="978" y="3828"/>
                    <a:pt x="1106" y="3805"/>
                  </a:cubicBezTo>
                  <a:cubicBezTo>
                    <a:pt x="1140" y="3794"/>
                    <a:pt x="1188" y="3783"/>
                    <a:pt x="1224" y="3783"/>
                  </a:cubicBezTo>
                  <a:cubicBezTo>
                    <a:pt x="1235" y="3772"/>
                    <a:pt x="1235" y="3758"/>
                    <a:pt x="1235" y="3758"/>
                  </a:cubicBezTo>
                  <a:cubicBezTo>
                    <a:pt x="1176" y="3736"/>
                    <a:pt x="1129" y="3713"/>
                    <a:pt x="1070" y="3702"/>
                  </a:cubicBezTo>
                  <a:cubicBezTo>
                    <a:pt x="1014" y="3688"/>
                    <a:pt x="944" y="3688"/>
                    <a:pt x="875" y="3666"/>
                  </a:cubicBezTo>
                  <a:cubicBezTo>
                    <a:pt x="710" y="3618"/>
                    <a:pt x="640" y="3562"/>
                    <a:pt x="665" y="3386"/>
                  </a:cubicBezTo>
                  <a:cubicBezTo>
                    <a:pt x="665" y="3375"/>
                    <a:pt x="665" y="3364"/>
                    <a:pt x="651" y="3353"/>
                  </a:cubicBezTo>
                  <a:cubicBezTo>
                    <a:pt x="618" y="3177"/>
                    <a:pt x="581" y="3004"/>
                    <a:pt x="548" y="2839"/>
                  </a:cubicBezTo>
                  <a:cubicBezTo>
                    <a:pt x="548" y="2794"/>
                    <a:pt x="537" y="2747"/>
                    <a:pt x="548" y="2699"/>
                  </a:cubicBezTo>
                  <a:cubicBezTo>
                    <a:pt x="559" y="2515"/>
                    <a:pt x="595" y="2316"/>
                    <a:pt x="606" y="2118"/>
                  </a:cubicBezTo>
                  <a:cubicBezTo>
                    <a:pt x="618" y="1931"/>
                    <a:pt x="618" y="1733"/>
                    <a:pt x="640" y="1548"/>
                  </a:cubicBezTo>
                  <a:cubicBezTo>
                    <a:pt x="665" y="1361"/>
                    <a:pt x="651" y="1188"/>
                    <a:pt x="606" y="1001"/>
                  </a:cubicBezTo>
                  <a:cubicBezTo>
                    <a:pt x="537" y="685"/>
                    <a:pt x="397" y="394"/>
                    <a:pt x="232" y="126"/>
                  </a:cubicBezTo>
                  <a:cubicBezTo>
                    <a:pt x="176" y="23"/>
                    <a:pt x="106" y="23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74;p37">
              <a:extLst>
                <a:ext uri="{FF2B5EF4-FFF2-40B4-BE49-F238E27FC236}">
                  <a16:creationId xmlns:a16="http://schemas.microsoft.com/office/drawing/2014/main" xmlns="" id="{CCA14948-FE9A-3E48-BDF9-71BE6E8A3413}"/>
                </a:ext>
              </a:extLst>
            </p:cNvPr>
            <p:cNvSpPr/>
            <p:nvPr/>
          </p:nvSpPr>
          <p:spPr>
            <a:xfrm>
              <a:off x="5983641" y="3858917"/>
              <a:ext cx="115942" cy="66198"/>
            </a:xfrm>
            <a:custGeom>
              <a:avLst/>
              <a:gdLst/>
              <a:ahLst/>
              <a:cxnLst/>
              <a:rect l="l" t="t" r="r" b="b"/>
              <a:pathLst>
                <a:path w="2445" h="1396" extrusionOk="0">
                  <a:moveTo>
                    <a:pt x="2066" y="0"/>
                  </a:moveTo>
                  <a:cubicBezTo>
                    <a:pt x="2028" y="0"/>
                    <a:pt x="1988" y="10"/>
                    <a:pt x="1945" y="32"/>
                  </a:cubicBezTo>
                  <a:cubicBezTo>
                    <a:pt x="1886" y="69"/>
                    <a:pt x="1816" y="91"/>
                    <a:pt x="1758" y="138"/>
                  </a:cubicBezTo>
                  <a:cubicBezTo>
                    <a:pt x="1677" y="194"/>
                    <a:pt x="1585" y="253"/>
                    <a:pt x="1501" y="323"/>
                  </a:cubicBezTo>
                  <a:cubicBezTo>
                    <a:pt x="1397" y="404"/>
                    <a:pt x="1280" y="462"/>
                    <a:pt x="1152" y="488"/>
                  </a:cubicBezTo>
                  <a:cubicBezTo>
                    <a:pt x="872" y="543"/>
                    <a:pt x="629" y="638"/>
                    <a:pt x="408" y="812"/>
                  </a:cubicBezTo>
                  <a:cubicBezTo>
                    <a:pt x="280" y="907"/>
                    <a:pt x="151" y="999"/>
                    <a:pt x="23" y="1102"/>
                  </a:cubicBezTo>
                  <a:cubicBezTo>
                    <a:pt x="1" y="1116"/>
                    <a:pt x="1" y="1139"/>
                    <a:pt x="1" y="1150"/>
                  </a:cubicBezTo>
                  <a:cubicBezTo>
                    <a:pt x="1" y="1231"/>
                    <a:pt x="12" y="1312"/>
                    <a:pt x="12" y="1396"/>
                  </a:cubicBezTo>
                  <a:cubicBezTo>
                    <a:pt x="34" y="1382"/>
                    <a:pt x="34" y="1382"/>
                    <a:pt x="48" y="1382"/>
                  </a:cubicBezTo>
                  <a:cubicBezTo>
                    <a:pt x="210" y="1208"/>
                    <a:pt x="408" y="1091"/>
                    <a:pt x="607" y="963"/>
                  </a:cubicBezTo>
                  <a:cubicBezTo>
                    <a:pt x="827" y="801"/>
                    <a:pt x="1059" y="683"/>
                    <a:pt x="1316" y="627"/>
                  </a:cubicBezTo>
                  <a:cubicBezTo>
                    <a:pt x="1548" y="580"/>
                    <a:pt x="1769" y="510"/>
                    <a:pt x="1990" y="404"/>
                  </a:cubicBezTo>
                  <a:cubicBezTo>
                    <a:pt x="2107" y="348"/>
                    <a:pt x="2235" y="323"/>
                    <a:pt x="2353" y="278"/>
                  </a:cubicBezTo>
                  <a:cubicBezTo>
                    <a:pt x="2375" y="264"/>
                    <a:pt x="2397" y="264"/>
                    <a:pt x="2445" y="253"/>
                  </a:cubicBezTo>
                  <a:cubicBezTo>
                    <a:pt x="2375" y="183"/>
                    <a:pt x="2316" y="124"/>
                    <a:pt x="2247" y="80"/>
                  </a:cubicBezTo>
                  <a:cubicBezTo>
                    <a:pt x="2189" y="29"/>
                    <a:pt x="2130" y="0"/>
                    <a:pt x="2066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75;p37">
              <a:extLst>
                <a:ext uri="{FF2B5EF4-FFF2-40B4-BE49-F238E27FC236}">
                  <a16:creationId xmlns:a16="http://schemas.microsoft.com/office/drawing/2014/main" xmlns="" id="{A4BA1206-112E-FB4D-B6EC-971DB6B26314}"/>
                </a:ext>
              </a:extLst>
            </p:cNvPr>
            <p:cNvSpPr/>
            <p:nvPr/>
          </p:nvSpPr>
          <p:spPr>
            <a:xfrm>
              <a:off x="6132158" y="3907853"/>
              <a:ext cx="41919" cy="90667"/>
            </a:xfrm>
            <a:custGeom>
              <a:avLst/>
              <a:gdLst/>
              <a:ahLst/>
              <a:cxnLst/>
              <a:rect l="l" t="t" r="r" b="b"/>
              <a:pathLst>
                <a:path w="884" h="1912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26"/>
                    <a:pt x="11" y="37"/>
                    <a:pt x="23" y="59"/>
                  </a:cubicBezTo>
                  <a:cubicBezTo>
                    <a:pt x="104" y="224"/>
                    <a:pt x="199" y="386"/>
                    <a:pt x="280" y="559"/>
                  </a:cubicBezTo>
                  <a:cubicBezTo>
                    <a:pt x="408" y="886"/>
                    <a:pt x="500" y="1224"/>
                    <a:pt x="430" y="1584"/>
                  </a:cubicBezTo>
                  <a:cubicBezTo>
                    <a:pt x="408" y="1691"/>
                    <a:pt x="408" y="1805"/>
                    <a:pt x="408" y="1911"/>
                  </a:cubicBezTo>
                  <a:lnTo>
                    <a:pt x="419" y="1911"/>
                  </a:lnTo>
                  <a:cubicBezTo>
                    <a:pt x="604" y="1746"/>
                    <a:pt x="768" y="1562"/>
                    <a:pt x="813" y="1294"/>
                  </a:cubicBezTo>
                  <a:cubicBezTo>
                    <a:pt x="838" y="1202"/>
                    <a:pt x="849" y="1107"/>
                    <a:pt x="872" y="1014"/>
                  </a:cubicBezTo>
                  <a:cubicBezTo>
                    <a:pt x="883" y="933"/>
                    <a:pt x="883" y="852"/>
                    <a:pt x="838" y="783"/>
                  </a:cubicBezTo>
                  <a:cubicBezTo>
                    <a:pt x="662" y="467"/>
                    <a:pt x="430" y="210"/>
                    <a:pt x="115" y="48"/>
                  </a:cubicBezTo>
                  <a:cubicBezTo>
                    <a:pt x="81" y="37"/>
                    <a:pt x="45" y="26"/>
                    <a:pt x="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76;p37">
              <a:extLst>
                <a:ext uri="{FF2B5EF4-FFF2-40B4-BE49-F238E27FC236}">
                  <a16:creationId xmlns:a16="http://schemas.microsoft.com/office/drawing/2014/main" xmlns="" id="{0DBBCB36-03DB-D94F-B41C-D8489F69DBF8}"/>
                </a:ext>
              </a:extLst>
            </p:cNvPr>
            <p:cNvSpPr/>
            <p:nvPr/>
          </p:nvSpPr>
          <p:spPr>
            <a:xfrm>
              <a:off x="6097826" y="4525582"/>
              <a:ext cx="40971" cy="39785"/>
            </a:xfrm>
            <a:custGeom>
              <a:avLst/>
              <a:gdLst/>
              <a:ahLst/>
              <a:cxnLst/>
              <a:rect l="l" t="t" r="r" b="b"/>
              <a:pathLst>
                <a:path w="864" h="839" extrusionOk="0">
                  <a:moveTo>
                    <a:pt x="758" y="0"/>
                  </a:moveTo>
                  <a:cubicBezTo>
                    <a:pt x="515" y="23"/>
                    <a:pt x="280" y="48"/>
                    <a:pt x="37" y="70"/>
                  </a:cubicBezTo>
                  <a:cubicBezTo>
                    <a:pt x="26" y="70"/>
                    <a:pt x="1" y="104"/>
                    <a:pt x="1" y="118"/>
                  </a:cubicBezTo>
                  <a:cubicBezTo>
                    <a:pt x="1" y="327"/>
                    <a:pt x="1" y="548"/>
                    <a:pt x="15" y="757"/>
                  </a:cubicBezTo>
                  <a:cubicBezTo>
                    <a:pt x="15" y="780"/>
                    <a:pt x="26" y="816"/>
                    <a:pt x="26" y="838"/>
                  </a:cubicBezTo>
                  <a:cubicBezTo>
                    <a:pt x="305" y="780"/>
                    <a:pt x="573" y="732"/>
                    <a:pt x="864" y="676"/>
                  </a:cubicBezTo>
                  <a:cubicBezTo>
                    <a:pt x="828" y="453"/>
                    <a:pt x="805" y="232"/>
                    <a:pt x="783" y="11"/>
                  </a:cubicBezTo>
                  <a:cubicBezTo>
                    <a:pt x="783" y="11"/>
                    <a:pt x="769" y="0"/>
                    <a:pt x="75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77;p37">
              <a:extLst>
                <a:ext uri="{FF2B5EF4-FFF2-40B4-BE49-F238E27FC236}">
                  <a16:creationId xmlns:a16="http://schemas.microsoft.com/office/drawing/2014/main" xmlns="" id="{A54A0313-05C2-594F-88CB-67D698915864}"/>
                </a:ext>
              </a:extLst>
            </p:cNvPr>
            <p:cNvSpPr/>
            <p:nvPr/>
          </p:nvSpPr>
          <p:spPr>
            <a:xfrm>
              <a:off x="6060365" y="4529423"/>
              <a:ext cx="35375" cy="42536"/>
            </a:xfrm>
            <a:custGeom>
              <a:avLst/>
              <a:gdLst/>
              <a:ahLst/>
              <a:cxnLst/>
              <a:rect l="l" t="t" r="r" b="b"/>
              <a:pathLst>
                <a:path w="746" h="897" extrusionOk="0">
                  <a:moveTo>
                    <a:pt x="735" y="0"/>
                  </a:moveTo>
                  <a:cubicBezTo>
                    <a:pt x="500" y="37"/>
                    <a:pt x="268" y="70"/>
                    <a:pt x="36" y="106"/>
                  </a:cubicBezTo>
                  <a:lnTo>
                    <a:pt x="36" y="176"/>
                  </a:lnTo>
                  <a:cubicBezTo>
                    <a:pt x="22" y="349"/>
                    <a:pt x="11" y="525"/>
                    <a:pt x="11" y="710"/>
                  </a:cubicBezTo>
                  <a:cubicBezTo>
                    <a:pt x="0" y="768"/>
                    <a:pt x="11" y="827"/>
                    <a:pt x="11" y="897"/>
                  </a:cubicBezTo>
                  <a:cubicBezTo>
                    <a:pt x="268" y="861"/>
                    <a:pt x="511" y="816"/>
                    <a:pt x="746" y="780"/>
                  </a:cubicBezTo>
                  <a:cubicBezTo>
                    <a:pt x="746" y="511"/>
                    <a:pt x="735" y="257"/>
                    <a:pt x="73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78;p37">
              <a:extLst>
                <a:ext uri="{FF2B5EF4-FFF2-40B4-BE49-F238E27FC236}">
                  <a16:creationId xmlns:a16="http://schemas.microsoft.com/office/drawing/2014/main" xmlns="" id="{9931D214-DD7D-F44F-8450-F6C9794D3F2B}"/>
                </a:ext>
              </a:extLst>
            </p:cNvPr>
            <p:cNvSpPr/>
            <p:nvPr/>
          </p:nvSpPr>
          <p:spPr>
            <a:xfrm>
              <a:off x="6212154" y="4513727"/>
              <a:ext cx="34759" cy="42204"/>
            </a:xfrm>
            <a:custGeom>
              <a:avLst/>
              <a:gdLst/>
              <a:ahLst/>
              <a:cxnLst/>
              <a:rect l="l" t="t" r="r" b="b"/>
              <a:pathLst>
                <a:path w="733" h="890" extrusionOk="0">
                  <a:moveTo>
                    <a:pt x="629" y="0"/>
                  </a:moveTo>
                  <a:cubicBezTo>
                    <a:pt x="623" y="0"/>
                    <a:pt x="615" y="2"/>
                    <a:pt x="607" y="4"/>
                  </a:cubicBezTo>
                  <a:cubicBezTo>
                    <a:pt x="570" y="18"/>
                    <a:pt x="523" y="29"/>
                    <a:pt x="478" y="29"/>
                  </a:cubicBezTo>
                  <a:cubicBezTo>
                    <a:pt x="327" y="63"/>
                    <a:pt x="163" y="88"/>
                    <a:pt x="12" y="111"/>
                  </a:cubicBezTo>
                  <a:lnTo>
                    <a:pt x="12" y="331"/>
                  </a:lnTo>
                  <a:cubicBezTo>
                    <a:pt x="12" y="412"/>
                    <a:pt x="1" y="493"/>
                    <a:pt x="12" y="577"/>
                  </a:cubicBezTo>
                  <a:cubicBezTo>
                    <a:pt x="12" y="658"/>
                    <a:pt x="34" y="750"/>
                    <a:pt x="48" y="842"/>
                  </a:cubicBezTo>
                  <a:cubicBezTo>
                    <a:pt x="48" y="856"/>
                    <a:pt x="70" y="890"/>
                    <a:pt x="93" y="890"/>
                  </a:cubicBezTo>
                  <a:cubicBezTo>
                    <a:pt x="291" y="890"/>
                    <a:pt x="501" y="890"/>
                    <a:pt x="710" y="831"/>
                  </a:cubicBezTo>
                  <a:cubicBezTo>
                    <a:pt x="721" y="831"/>
                    <a:pt x="733" y="798"/>
                    <a:pt x="733" y="787"/>
                  </a:cubicBezTo>
                  <a:cubicBezTo>
                    <a:pt x="733" y="717"/>
                    <a:pt x="710" y="658"/>
                    <a:pt x="710" y="588"/>
                  </a:cubicBezTo>
                  <a:cubicBezTo>
                    <a:pt x="688" y="471"/>
                    <a:pt x="677" y="342"/>
                    <a:pt x="663" y="214"/>
                  </a:cubicBezTo>
                  <a:lnTo>
                    <a:pt x="663" y="41"/>
                  </a:lnTo>
                  <a:cubicBezTo>
                    <a:pt x="663" y="13"/>
                    <a:pt x="650" y="0"/>
                    <a:pt x="62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79;p37">
              <a:extLst>
                <a:ext uri="{FF2B5EF4-FFF2-40B4-BE49-F238E27FC236}">
                  <a16:creationId xmlns:a16="http://schemas.microsoft.com/office/drawing/2014/main" xmlns="" id="{16F245AA-8A6F-B14B-BA07-2A804AB77A18}"/>
                </a:ext>
              </a:extLst>
            </p:cNvPr>
            <p:cNvSpPr/>
            <p:nvPr/>
          </p:nvSpPr>
          <p:spPr>
            <a:xfrm>
              <a:off x="6175214" y="4519986"/>
              <a:ext cx="36988" cy="35944"/>
            </a:xfrm>
            <a:custGeom>
              <a:avLst/>
              <a:gdLst/>
              <a:ahLst/>
              <a:cxnLst/>
              <a:rect l="l" t="t" r="r" b="b"/>
              <a:pathLst>
                <a:path w="780" h="758" extrusionOk="0">
                  <a:moveTo>
                    <a:pt x="743" y="1"/>
                  </a:moveTo>
                  <a:cubicBezTo>
                    <a:pt x="489" y="26"/>
                    <a:pt x="243" y="48"/>
                    <a:pt x="0" y="71"/>
                  </a:cubicBezTo>
                  <a:cubicBezTo>
                    <a:pt x="45" y="258"/>
                    <a:pt x="70" y="445"/>
                    <a:pt x="45" y="629"/>
                  </a:cubicBezTo>
                  <a:cubicBezTo>
                    <a:pt x="45" y="641"/>
                    <a:pt x="59" y="677"/>
                    <a:pt x="59" y="699"/>
                  </a:cubicBezTo>
                  <a:cubicBezTo>
                    <a:pt x="59" y="736"/>
                    <a:pt x="81" y="747"/>
                    <a:pt x="115" y="747"/>
                  </a:cubicBezTo>
                  <a:cubicBezTo>
                    <a:pt x="302" y="747"/>
                    <a:pt x="489" y="747"/>
                    <a:pt x="673" y="758"/>
                  </a:cubicBezTo>
                  <a:cubicBezTo>
                    <a:pt x="710" y="758"/>
                    <a:pt x="743" y="758"/>
                    <a:pt x="780" y="747"/>
                  </a:cubicBezTo>
                  <a:cubicBezTo>
                    <a:pt x="732" y="548"/>
                    <a:pt x="721" y="350"/>
                    <a:pt x="743" y="152"/>
                  </a:cubicBezTo>
                  <a:cubicBezTo>
                    <a:pt x="757" y="107"/>
                    <a:pt x="743" y="48"/>
                    <a:pt x="74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80;p37">
              <a:extLst>
                <a:ext uri="{FF2B5EF4-FFF2-40B4-BE49-F238E27FC236}">
                  <a16:creationId xmlns:a16="http://schemas.microsoft.com/office/drawing/2014/main" xmlns="" id="{83A26D44-643D-4343-B46E-18AED8D09F3D}"/>
                </a:ext>
              </a:extLst>
            </p:cNvPr>
            <p:cNvSpPr/>
            <p:nvPr/>
          </p:nvSpPr>
          <p:spPr>
            <a:xfrm>
              <a:off x="6137042" y="4523732"/>
              <a:ext cx="38742" cy="33289"/>
            </a:xfrm>
            <a:custGeom>
              <a:avLst/>
              <a:gdLst/>
              <a:ahLst/>
              <a:cxnLst/>
              <a:rect l="l" t="t" r="r" b="b"/>
              <a:pathLst>
                <a:path w="817" h="702" extrusionOk="0">
                  <a:moveTo>
                    <a:pt x="713" y="0"/>
                  </a:moveTo>
                  <a:cubicBezTo>
                    <a:pt x="706" y="0"/>
                    <a:pt x="697" y="1"/>
                    <a:pt x="688" y="3"/>
                  </a:cubicBezTo>
                  <a:cubicBezTo>
                    <a:pt x="548" y="17"/>
                    <a:pt x="408" y="17"/>
                    <a:pt x="269" y="28"/>
                  </a:cubicBezTo>
                  <a:cubicBezTo>
                    <a:pt x="188" y="28"/>
                    <a:pt x="107" y="28"/>
                    <a:pt x="1" y="39"/>
                  </a:cubicBezTo>
                  <a:cubicBezTo>
                    <a:pt x="26" y="157"/>
                    <a:pt x="37" y="260"/>
                    <a:pt x="48" y="366"/>
                  </a:cubicBezTo>
                  <a:cubicBezTo>
                    <a:pt x="59" y="481"/>
                    <a:pt x="70" y="598"/>
                    <a:pt x="82" y="701"/>
                  </a:cubicBezTo>
                  <a:cubicBezTo>
                    <a:pt x="316" y="690"/>
                    <a:pt x="570" y="668"/>
                    <a:pt x="805" y="657"/>
                  </a:cubicBezTo>
                  <a:cubicBezTo>
                    <a:pt x="805" y="576"/>
                    <a:pt x="816" y="506"/>
                    <a:pt x="805" y="422"/>
                  </a:cubicBezTo>
                  <a:cubicBezTo>
                    <a:pt x="805" y="307"/>
                    <a:pt x="794" y="190"/>
                    <a:pt x="769" y="62"/>
                  </a:cubicBezTo>
                  <a:cubicBezTo>
                    <a:pt x="769" y="24"/>
                    <a:pt x="753" y="0"/>
                    <a:pt x="71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81;p37">
              <a:extLst>
                <a:ext uri="{FF2B5EF4-FFF2-40B4-BE49-F238E27FC236}">
                  <a16:creationId xmlns:a16="http://schemas.microsoft.com/office/drawing/2014/main" xmlns="" id="{5B1B7E63-1468-6B47-BCA2-973B70D0E744}"/>
                </a:ext>
              </a:extLst>
            </p:cNvPr>
            <p:cNvSpPr/>
            <p:nvPr/>
          </p:nvSpPr>
          <p:spPr>
            <a:xfrm>
              <a:off x="6023379" y="4162873"/>
              <a:ext cx="31439" cy="46377"/>
            </a:xfrm>
            <a:custGeom>
              <a:avLst/>
              <a:gdLst/>
              <a:ahLst/>
              <a:cxnLst/>
              <a:rect l="l" t="t" r="r" b="b"/>
              <a:pathLst>
                <a:path w="663" h="978" extrusionOk="0">
                  <a:moveTo>
                    <a:pt x="59" y="0"/>
                  </a:moveTo>
                  <a:cubicBezTo>
                    <a:pt x="59" y="95"/>
                    <a:pt x="59" y="187"/>
                    <a:pt x="34" y="268"/>
                  </a:cubicBezTo>
                  <a:cubicBezTo>
                    <a:pt x="23" y="386"/>
                    <a:pt x="1" y="503"/>
                    <a:pt x="23" y="629"/>
                  </a:cubicBezTo>
                  <a:cubicBezTo>
                    <a:pt x="48" y="724"/>
                    <a:pt x="70" y="816"/>
                    <a:pt x="93" y="922"/>
                  </a:cubicBezTo>
                  <a:cubicBezTo>
                    <a:pt x="93" y="967"/>
                    <a:pt x="118" y="978"/>
                    <a:pt x="163" y="978"/>
                  </a:cubicBezTo>
                  <a:cubicBezTo>
                    <a:pt x="291" y="956"/>
                    <a:pt x="420" y="944"/>
                    <a:pt x="559" y="944"/>
                  </a:cubicBezTo>
                  <a:cubicBezTo>
                    <a:pt x="652" y="933"/>
                    <a:pt x="663" y="933"/>
                    <a:pt x="652" y="827"/>
                  </a:cubicBezTo>
                  <a:cubicBezTo>
                    <a:pt x="629" y="724"/>
                    <a:pt x="629" y="606"/>
                    <a:pt x="618" y="503"/>
                  </a:cubicBezTo>
                  <a:cubicBezTo>
                    <a:pt x="618" y="444"/>
                    <a:pt x="629" y="386"/>
                    <a:pt x="629" y="327"/>
                  </a:cubicBezTo>
                  <a:cubicBezTo>
                    <a:pt x="629" y="305"/>
                    <a:pt x="607" y="280"/>
                    <a:pt x="593" y="268"/>
                  </a:cubicBezTo>
                  <a:cubicBezTo>
                    <a:pt x="523" y="224"/>
                    <a:pt x="442" y="187"/>
                    <a:pt x="372" y="140"/>
                  </a:cubicBezTo>
                  <a:cubicBezTo>
                    <a:pt x="269" y="95"/>
                    <a:pt x="163" y="48"/>
                    <a:pt x="5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82;p37">
              <a:extLst>
                <a:ext uri="{FF2B5EF4-FFF2-40B4-BE49-F238E27FC236}">
                  <a16:creationId xmlns:a16="http://schemas.microsoft.com/office/drawing/2014/main" xmlns="" id="{E0BE0166-0F3F-3048-848C-125CA2394E6D}"/>
                </a:ext>
              </a:extLst>
            </p:cNvPr>
            <p:cNvSpPr/>
            <p:nvPr/>
          </p:nvSpPr>
          <p:spPr>
            <a:xfrm>
              <a:off x="5984685" y="3873427"/>
              <a:ext cx="124857" cy="64254"/>
            </a:xfrm>
            <a:custGeom>
              <a:avLst/>
              <a:gdLst/>
              <a:ahLst/>
              <a:cxnLst/>
              <a:rect l="l" t="t" r="r" b="b"/>
              <a:pathLst>
                <a:path w="2633" h="1355" extrusionOk="0">
                  <a:moveTo>
                    <a:pt x="2435" y="1"/>
                  </a:moveTo>
                  <a:cubicBezTo>
                    <a:pt x="2430" y="1"/>
                    <a:pt x="2426" y="2"/>
                    <a:pt x="2423" y="6"/>
                  </a:cubicBezTo>
                  <a:cubicBezTo>
                    <a:pt x="2247" y="42"/>
                    <a:pt x="2085" y="87"/>
                    <a:pt x="1923" y="168"/>
                  </a:cubicBezTo>
                  <a:cubicBezTo>
                    <a:pt x="1772" y="237"/>
                    <a:pt x="1596" y="296"/>
                    <a:pt x="1434" y="332"/>
                  </a:cubicBezTo>
                  <a:cubicBezTo>
                    <a:pt x="1224" y="391"/>
                    <a:pt x="1015" y="436"/>
                    <a:pt x="828" y="553"/>
                  </a:cubicBezTo>
                  <a:cubicBezTo>
                    <a:pt x="548" y="715"/>
                    <a:pt x="269" y="891"/>
                    <a:pt x="37" y="1123"/>
                  </a:cubicBezTo>
                  <a:cubicBezTo>
                    <a:pt x="26" y="1134"/>
                    <a:pt x="1" y="1145"/>
                    <a:pt x="1" y="1159"/>
                  </a:cubicBezTo>
                  <a:cubicBezTo>
                    <a:pt x="26" y="1229"/>
                    <a:pt x="37" y="1299"/>
                    <a:pt x="48" y="1355"/>
                  </a:cubicBezTo>
                  <a:cubicBezTo>
                    <a:pt x="129" y="1285"/>
                    <a:pt x="199" y="1215"/>
                    <a:pt x="269" y="1159"/>
                  </a:cubicBezTo>
                  <a:cubicBezTo>
                    <a:pt x="479" y="950"/>
                    <a:pt x="688" y="763"/>
                    <a:pt x="945" y="634"/>
                  </a:cubicBezTo>
                  <a:cubicBezTo>
                    <a:pt x="1306" y="447"/>
                    <a:pt x="1713" y="377"/>
                    <a:pt x="2096" y="296"/>
                  </a:cubicBezTo>
                  <a:cubicBezTo>
                    <a:pt x="2272" y="263"/>
                    <a:pt x="2445" y="237"/>
                    <a:pt x="2633" y="204"/>
                  </a:cubicBezTo>
                  <a:cubicBezTo>
                    <a:pt x="2574" y="134"/>
                    <a:pt x="2526" y="75"/>
                    <a:pt x="2470" y="17"/>
                  </a:cubicBezTo>
                  <a:cubicBezTo>
                    <a:pt x="2461" y="9"/>
                    <a:pt x="2447" y="1"/>
                    <a:pt x="243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83;p37">
              <a:extLst>
                <a:ext uri="{FF2B5EF4-FFF2-40B4-BE49-F238E27FC236}">
                  <a16:creationId xmlns:a16="http://schemas.microsoft.com/office/drawing/2014/main" xmlns="" id="{BA88DFBB-5B69-EC45-9D49-9C221C862B43}"/>
                </a:ext>
              </a:extLst>
            </p:cNvPr>
            <p:cNvSpPr/>
            <p:nvPr/>
          </p:nvSpPr>
          <p:spPr>
            <a:xfrm>
              <a:off x="6029496" y="4535492"/>
              <a:ext cx="31439" cy="36466"/>
            </a:xfrm>
            <a:custGeom>
              <a:avLst/>
              <a:gdLst/>
              <a:ahLst/>
              <a:cxnLst/>
              <a:rect l="l" t="t" r="r" b="b"/>
              <a:pathLst>
                <a:path w="663" h="769" extrusionOk="0">
                  <a:moveTo>
                    <a:pt x="629" y="1"/>
                  </a:moveTo>
                  <a:lnTo>
                    <a:pt x="629" y="1"/>
                  </a:lnTo>
                  <a:cubicBezTo>
                    <a:pt x="442" y="23"/>
                    <a:pt x="254" y="59"/>
                    <a:pt x="59" y="82"/>
                  </a:cubicBezTo>
                  <a:cubicBezTo>
                    <a:pt x="59" y="104"/>
                    <a:pt x="45" y="129"/>
                    <a:pt x="45" y="152"/>
                  </a:cubicBezTo>
                  <a:cubicBezTo>
                    <a:pt x="34" y="339"/>
                    <a:pt x="11" y="512"/>
                    <a:pt x="0" y="688"/>
                  </a:cubicBezTo>
                  <a:cubicBezTo>
                    <a:pt x="0" y="721"/>
                    <a:pt x="0" y="747"/>
                    <a:pt x="45" y="758"/>
                  </a:cubicBezTo>
                  <a:cubicBezTo>
                    <a:pt x="221" y="758"/>
                    <a:pt x="394" y="758"/>
                    <a:pt x="570" y="769"/>
                  </a:cubicBezTo>
                  <a:cubicBezTo>
                    <a:pt x="581" y="769"/>
                    <a:pt x="592" y="769"/>
                    <a:pt x="604" y="758"/>
                  </a:cubicBezTo>
                  <a:cubicBezTo>
                    <a:pt x="618" y="501"/>
                    <a:pt x="662" y="258"/>
                    <a:pt x="62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84;p37">
              <a:extLst>
                <a:ext uri="{FF2B5EF4-FFF2-40B4-BE49-F238E27FC236}">
                  <a16:creationId xmlns:a16="http://schemas.microsoft.com/office/drawing/2014/main" xmlns="" id="{0EA62C74-FCCF-AD44-BB22-5E9B0FB1167E}"/>
                </a:ext>
              </a:extLst>
            </p:cNvPr>
            <p:cNvSpPr/>
            <p:nvPr/>
          </p:nvSpPr>
          <p:spPr>
            <a:xfrm>
              <a:off x="5981413" y="3856356"/>
              <a:ext cx="95551" cy="53253"/>
            </a:xfrm>
            <a:custGeom>
              <a:avLst/>
              <a:gdLst/>
              <a:ahLst/>
              <a:cxnLst/>
              <a:rect l="l" t="t" r="r" b="b"/>
              <a:pathLst>
                <a:path w="2015" h="1123" extrusionOk="0">
                  <a:moveTo>
                    <a:pt x="1867" y="0"/>
                  </a:moveTo>
                  <a:cubicBezTo>
                    <a:pt x="1845" y="0"/>
                    <a:pt x="1824" y="2"/>
                    <a:pt x="1805" y="5"/>
                  </a:cubicBezTo>
                  <a:cubicBezTo>
                    <a:pt x="1503" y="64"/>
                    <a:pt x="1224" y="192"/>
                    <a:pt x="955" y="343"/>
                  </a:cubicBezTo>
                  <a:cubicBezTo>
                    <a:pt x="779" y="447"/>
                    <a:pt x="617" y="553"/>
                    <a:pt x="444" y="634"/>
                  </a:cubicBezTo>
                  <a:cubicBezTo>
                    <a:pt x="291" y="704"/>
                    <a:pt x="176" y="796"/>
                    <a:pt x="70" y="924"/>
                  </a:cubicBezTo>
                  <a:cubicBezTo>
                    <a:pt x="25" y="983"/>
                    <a:pt x="0" y="1042"/>
                    <a:pt x="36" y="1123"/>
                  </a:cubicBezTo>
                  <a:cubicBezTo>
                    <a:pt x="129" y="1053"/>
                    <a:pt x="210" y="994"/>
                    <a:pt x="291" y="924"/>
                  </a:cubicBezTo>
                  <a:cubicBezTo>
                    <a:pt x="548" y="726"/>
                    <a:pt x="816" y="575"/>
                    <a:pt x="1143" y="505"/>
                  </a:cubicBezTo>
                  <a:cubicBezTo>
                    <a:pt x="1305" y="472"/>
                    <a:pt x="1444" y="402"/>
                    <a:pt x="1573" y="296"/>
                  </a:cubicBezTo>
                  <a:cubicBezTo>
                    <a:pt x="1701" y="192"/>
                    <a:pt x="1841" y="97"/>
                    <a:pt x="1992" y="28"/>
                  </a:cubicBezTo>
                  <a:cubicBezTo>
                    <a:pt x="2003" y="28"/>
                    <a:pt x="2003" y="28"/>
                    <a:pt x="2014" y="5"/>
                  </a:cubicBezTo>
                  <a:cubicBezTo>
                    <a:pt x="1960" y="5"/>
                    <a:pt x="1911" y="0"/>
                    <a:pt x="1867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85;p37">
              <a:extLst>
                <a:ext uri="{FF2B5EF4-FFF2-40B4-BE49-F238E27FC236}">
                  <a16:creationId xmlns:a16="http://schemas.microsoft.com/office/drawing/2014/main" xmlns="" id="{92CA52EB-6638-8E42-B4A8-C4EBF14DD948}"/>
                </a:ext>
              </a:extLst>
            </p:cNvPr>
            <p:cNvSpPr/>
            <p:nvPr/>
          </p:nvSpPr>
          <p:spPr>
            <a:xfrm>
              <a:off x="6132679" y="4015020"/>
              <a:ext cx="16075" cy="106553"/>
            </a:xfrm>
            <a:custGeom>
              <a:avLst/>
              <a:gdLst/>
              <a:ahLst/>
              <a:cxnLst/>
              <a:rect l="l" t="t" r="r" b="b"/>
              <a:pathLst>
                <a:path w="339" h="2247" extrusionOk="0">
                  <a:moveTo>
                    <a:pt x="162" y="0"/>
                  </a:moveTo>
                  <a:cubicBezTo>
                    <a:pt x="162" y="23"/>
                    <a:pt x="162" y="45"/>
                    <a:pt x="151" y="70"/>
                  </a:cubicBezTo>
                  <a:cubicBezTo>
                    <a:pt x="129" y="174"/>
                    <a:pt x="118" y="291"/>
                    <a:pt x="70" y="383"/>
                  </a:cubicBezTo>
                  <a:cubicBezTo>
                    <a:pt x="12" y="534"/>
                    <a:pt x="0" y="688"/>
                    <a:pt x="59" y="839"/>
                  </a:cubicBezTo>
                  <a:cubicBezTo>
                    <a:pt x="81" y="920"/>
                    <a:pt x="93" y="1001"/>
                    <a:pt x="93" y="1093"/>
                  </a:cubicBezTo>
                  <a:cubicBezTo>
                    <a:pt x="93" y="1210"/>
                    <a:pt x="70" y="1327"/>
                    <a:pt x="59" y="1431"/>
                  </a:cubicBezTo>
                  <a:cubicBezTo>
                    <a:pt x="34" y="1618"/>
                    <a:pt x="34" y="1805"/>
                    <a:pt x="118" y="1978"/>
                  </a:cubicBezTo>
                  <a:cubicBezTo>
                    <a:pt x="162" y="2085"/>
                    <a:pt x="232" y="2166"/>
                    <a:pt x="327" y="2247"/>
                  </a:cubicBezTo>
                  <a:lnTo>
                    <a:pt x="327" y="2026"/>
                  </a:lnTo>
                  <a:cubicBezTo>
                    <a:pt x="327" y="1931"/>
                    <a:pt x="338" y="1827"/>
                    <a:pt x="327" y="1721"/>
                  </a:cubicBezTo>
                  <a:cubicBezTo>
                    <a:pt x="327" y="1677"/>
                    <a:pt x="313" y="1618"/>
                    <a:pt x="302" y="1570"/>
                  </a:cubicBezTo>
                  <a:cubicBezTo>
                    <a:pt x="291" y="1526"/>
                    <a:pt x="257" y="1467"/>
                    <a:pt x="269" y="1420"/>
                  </a:cubicBezTo>
                  <a:cubicBezTo>
                    <a:pt x="280" y="1269"/>
                    <a:pt x="257" y="1129"/>
                    <a:pt x="174" y="1001"/>
                  </a:cubicBezTo>
                  <a:cubicBezTo>
                    <a:pt x="151" y="967"/>
                    <a:pt x="140" y="920"/>
                    <a:pt x="140" y="883"/>
                  </a:cubicBezTo>
                  <a:cubicBezTo>
                    <a:pt x="140" y="780"/>
                    <a:pt x="140" y="674"/>
                    <a:pt x="151" y="559"/>
                  </a:cubicBezTo>
                  <a:cubicBezTo>
                    <a:pt x="151" y="372"/>
                    <a:pt x="162" y="185"/>
                    <a:pt x="174" y="12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86;p37">
              <a:extLst>
                <a:ext uri="{FF2B5EF4-FFF2-40B4-BE49-F238E27FC236}">
                  <a16:creationId xmlns:a16="http://schemas.microsoft.com/office/drawing/2014/main" xmlns="" id="{43EF9099-726C-FC40-9288-17B9429ED51A}"/>
                </a:ext>
              </a:extLst>
            </p:cNvPr>
            <p:cNvSpPr/>
            <p:nvPr/>
          </p:nvSpPr>
          <p:spPr>
            <a:xfrm>
              <a:off x="6245300" y="4509412"/>
              <a:ext cx="22145" cy="42156"/>
            </a:xfrm>
            <a:custGeom>
              <a:avLst/>
              <a:gdLst/>
              <a:ahLst/>
              <a:cxnLst/>
              <a:rect l="l" t="t" r="r" b="b"/>
              <a:pathLst>
                <a:path w="467" h="889" extrusionOk="0">
                  <a:moveTo>
                    <a:pt x="402" y="0"/>
                  </a:moveTo>
                  <a:cubicBezTo>
                    <a:pt x="393" y="0"/>
                    <a:pt x="383" y="1"/>
                    <a:pt x="372" y="3"/>
                  </a:cubicBezTo>
                  <a:cubicBezTo>
                    <a:pt x="257" y="26"/>
                    <a:pt x="140" y="51"/>
                    <a:pt x="34" y="62"/>
                  </a:cubicBezTo>
                  <a:cubicBezTo>
                    <a:pt x="0" y="352"/>
                    <a:pt x="34" y="621"/>
                    <a:pt x="103" y="889"/>
                  </a:cubicBezTo>
                  <a:cubicBezTo>
                    <a:pt x="198" y="864"/>
                    <a:pt x="279" y="808"/>
                    <a:pt x="349" y="738"/>
                  </a:cubicBezTo>
                  <a:cubicBezTo>
                    <a:pt x="408" y="690"/>
                    <a:pt x="441" y="643"/>
                    <a:pt x="441" y="573"/>
                  </a:cubicBezTo>
                  <a:cubicBezTo>
                    <a:pt x="453" y="411"/>
                    <a:pt x="453" y="249"/>
                    <a:pt x="467" y="84"/>
                  </a:cubicBezTo>
                  <a:cubicBezTo>
                    <a:pt x="467" y="26"/>
                    <a:pt x="449" y="0"/>
                    <a:pt x="40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87;p37">
              <a:extLst>
                <a:ext uri="{FF2B5EF4-FFF2-40B4-BE49-F238E27FC236}">
                  <a16:creationId xmlns:a16="http://schemas.microsoft.com/office/drawing/2014/main" xmlns="" id="{F4CA38EA-8C21-3643-AC19-A0E5EAA8E615}"/>
                </a:ext>
              </a:extLst>
            </p:cNvPr>
            <p:cNvSpPr/>
            <p:nvPr/>
          </p:nvSpPr>
          <p:spPr>
            <a:xfrm>
              <a:off x="6001803" y="4537579"/>
              <a:ext cx="27741" cy="33336"/>
            </a:xfrm>
            <a:custGeom>
              <a:avLst/>
              <a:gdLst/>
              <a:ahLst/>
              <a:cxnLst/>
              <a:rect l="l" t="t" r="r" b="b"/>
              <a:pathLst>
                <a:path w="585" h="703" extrusionOk="0">
                  <a:moveTo>
                    <a:pt x="158" y="0"/>
                  </a:moveTo>
                  <a:cubicBezTo>
                    <a:pt x="121" y="0"/>
                    <a:pt x="106" y="24"/>
                    <a:pt x="106" y="60"/>
                  </a:cubicBezTo>
                  <a:cubicBezTo>
                    <a:pt x="70" y="200"/>
                    <a:pt x="37" y="339"/>
                    <a:pt x="14" y="479"/>
                  </a:cubicBezTo>
                  <a:cubicBezTo>
                    <a:pt x="0" y="515"/>
                    <a:pt x="0" y="549"/>
                    <a:pt x="0" y="585"/>
                  </a:cubicBezTo>
                  <a:cubicBezTo>
                    <a:pt x="0" y="596"/>
                    <a:pt x="25" y="619"/>
                    <a:pt x="37" y="619"/>
                  </a:cubicBezTo>
                  <a:cubicBezTo>
                    <a:pt x="199" y="644"/>
                    <a:pt x="363" y="666"/>
                    <a:pt x="525" y="703"/>
                  </a:cubicBezTo>
                  <a:cubicBezTo>
                    <a:pt x="537" y="468"/>
                    <a:pt x="559" y="258"/>
                    <a:pt x="584" y="38"/>
                  </a:cubicBezTo>
                  <a:cubicBezTo>
                    <a:pt x="444" y="27"/>
                    <a:pt x="316" y="27"/>
                    <a:pt x="187" y="4"/>
                  </a:cubicBezTo>
                  <a:cubicBezTo>
                    <a:pt x="176" y="2"/>
                    <a:pt x="167" y="0"/>
                    <a:pt x="15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88;p37">
              <a:extLst>
                <a:ext uri="{FF2B5EF4-FFF2-40B4-BE49-F238E27FC236}">
                  <a16:creationId xmlns:a16="http://schemas.microsoft.com/office/drawing/2014/main" xmlns="" id="{5563E683-9C0E-5B45-8191-DBC592263F99}"/>
                </a:ext>
              </a:extLst>
            </p:cNvPr>
            <p:cNvSpPr/>
            <p:nvPr/>
          </p:nvSpPr>
          <p:spPr>
            <a:xfrm>
              <a:off x="6096309" y="4226557"/>
              <a:ext cx="32056" cy="26982"/>
            </a:xfrm>
            <a:custGeom>
              <a:avLst/>
              <a:gdLst/>
              <a:ahLst/>
              <a:cxnLst/>
              <a:rect l="l" t="t" r="r" b="b"/>
              <a:pathLst>
                <a:path w="676" h="569" extrusionOk="0">
                  <a:moveTo>
                    <a:pt x="341" y="0"/>
                  </a:moveTo>
                  <a:cubicBezTo>
                    <a:pt x="253" y="0"/>
                    <a:pt x="166" y="32"/>
                    <a:pt x="116" y="101"/>
                  </a:cubicBezTo>
                  <a:cubicBezTo>
                    <a:pt x="80" y="138"/>
                    <a:pt x="58" y="194"/>
                    <a:pt x="47" y="241"/>
                  </a:cubicBezTo>
                  <a:cubicBezTo>
                    <a:pt x="1" y="411"/>
                    <a:pt x="119" y="569"/>
                    <a:pt x="294" y="569"/>
                  </a:cubicBezTo>
                  <a:cubicBezTo>
                    <a:pt x="300" y="569"/>
                    <a:pt x="306" y="568"/>
                    <a:pt x="312" y="568"/>
                  </a:cubicBezTo>
                  <a:lnTo>
                    <a:pt x="348" y="568"/>
                  </a:lnTo>
                  <a:cubicBezTo>
                    <a:pt x="477" y="568"/>
                    <a:pt x="580" y="509"/>
                    <a:pt x="628" y="392"/>
                  </a:cubicBezTo>
                  <a:cubicBezTo>
                    <a:pt x="675" y="264"/>
                    <a:pt x="639" y="160"/>
                    <a:pt x="547" y="68"/>
                  </a:cubicBezTo>
                  <a:cubicBezTo>
                    <a:pt x="492" y="24"/>
                    <a:pt x="416" y="0"/>
                    <a:pt x="34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89;p37">
              <a:extLst>
                <a:ext uri="{FF2B5EF4-FFF2-40B4-BE49-F238E27FC236}">
                  <a16:creationId xmlns:a16="http://schemas.microsoft.com/office/drawing/2014/main" xmlns="" id="{DD412CFD-4ED3-CC4B-BD37-6F4CDCAC27B3}"/>
                </a:ext>
              </a:extLst>
            </p:cNvPr>
            <p:cNvSpPr/>
            <p:nvPr/>
          </p:nvSpPr>
          <p:spPr>
            <a:xfrm>
              <a:off x="5983120" y="4533263"/>
              <a:ext cx="22050" cy="33147"/>
            </a:xfrm>
            <a:custGeom>
              <a:avLst/>
              <a:gdLst/>
              <a:ahLst/>
              <a:cxnLst/>
              <a:rect l="l" t="t" r="r" b="b"/>
              <a:pathLst>
                <a:path w="465" h="699" extrusionOk="0">
                  <a:moveTo>
                    <a:pt x="140" y="0"/>
                  </a:moveTo>
                  <a:cubicBezTo>
                    <a:pt x="93" y="140"/>
                    <a:pt x="45" y="291"/>
                    <a:pt x="12" y="456"/>
                  </a:cubicBezTo>
                  <a:cubicBezTo>
                    <a:pt x="0" y="478"/>
                    <a:pt x="12" y="525"/>
                    <a:pt x="34" y="537"/>
                  </a:cubicBezTo>
                  <a:cubicBezTo>
                    <a:pt x="129" y="595"/>
                    <a:pt x="232" y="640"/>
                    <a:pt x="338" y="699"/>
                  </a:cubicBezTo>
                  <a:cubicBezTo>
                    <a:pt x="383" y="478"/>
                    <a:pt x="419" y="280"/>
                    <a:pt x="464" y="81"/>
                  </a:cubicBezTo>
                  <a:cubicBezTo>
                    <a:pt x="350" y="59"/>
                    <a:pt x="255" y="25"/>
                    <a:pt x="14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90;p37">
              <a:extLst>
                <a:ext uri="{FF2B5EF4-FFF2-40B4-BE49-F238E27FC236}">
                  <a16:creationId xmlns:a16="http://schemas.microsoft.com/office/drawing/2014/main" xmlns="" id="{BAD85C00-1DF4-0C4F-84CD-262B3C5A5BB6}"/>
                </a:ext>
              </a:extLst>
            </p:cNvPr>
            <p:cNvSpPr/>
            <p:nvPr/>
          </p:nvSpPr>
          <p:spPr>
            <a:xfrm>
              <a:off x="6011713" y="4159032"/>
              <a:ext cx="14511" cy="51403"/>
            </a:xfrm>
            <a:custGeom>
              <a:avLst/>
              <a:gdLst/>
              <a:ahLst/>
              <a:cxnLst/>
              <a:rect l="l" t="t" r="r" b="b"/>
              <a:pathLst>
                <a:path w="306" h="1084" extrusionOk="0">
                  <a:moveTo>
                    <a:pt x="85" y="0"/>
                  </a:moveTo>
                  <a:cubicBezTo>
                    <a:pt x="85" y="59"/>
                    <a:pt x="85" y="95"/>
                    <a:pt x="71" y="140"/>
                  </a:cubicBezTo>
                  <a:cubicBezTo>
                    <a:pt x="26" y="408"/>
                    <a:pt x="1" y="676"/>
                    <a:pt x="85" y="944"/>
                  </a:cubicBezTo>
                  <a:cubicBezTo>
                    <a:pt x="125" y="1053"/>
                    <a:pt x="130" y="1084"/>
                    <a:pt x="192" y="1084"/>
                  </a:cubicBezTo>
                  <a:cubicBezTo>
                    <a:pt x="216" y="1084"/>
                    <a:pt x="248" y="1079"/>
                    <a:pt x="294" y="1073"/>
                  </a:cubicBezTo>
                  <a:cubicBezTo>
                    <a:pt x="294" y="1073"/>
                    <a:pt x="294" y="1059"/>
                    <a:pt x="305" y="1048"/>
                  </a:cubicBezTo>
                  <a:cubicBezTo>
                    <a:pt x="294" y="989"/>
                    <a:pt x="269" y="933"/>
                    <a:pt x="258" y="863"/>
                  </a:cubicBezTo>
                  <a:cubicBezTo>
                    <a:pt x="224" y="710"/>
                    <a:pt x="199" y="559"/>
                    <a:pt x="235" y="408"/>
                  </a:cubicBezTo>
                  <a:cubicBezTo>
                    <a:pt x="247" y="305"/>
                    <a:pt x="247" y="198"/>
                    <a:pt x="258" y="106"/>
                  </a:cubicBezTo>
                  <a:cubicBezTo>
                    <a:pt x="258" y="95"/>
                    <a:pt x="247" y="70"/>
                    <a:pt x="235" y="59"/>
                  </a:cubicBezTo>
                  <a:cubicBezTo>
                    <a:pt x="188" y="36"/>
                    <a:pt x="140" y="25"/>
                    <a:pt x="85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91;p37">
              <a:extLst>
                <a:ext uri="{FF2B5EF4-FFF2-40B4-BE49-F238E27FC236}">
                  <a16:creationId xmlns:a16="http://schemas.microsoft.com/office/drawing/2014/main" xmlns="" id="{E3C256EC-B109-C84B-9084-916670DDBBE9}"/>
                </a:ext>
              </a:extLst>
            </p:cNvPr>
            <p:cNvSpPr/>
            <p:nvPr/>
          </p:nvSpPr>
          <p:spPr>
            <a:xfrm>
              <a:off x="6327003" y="4434442"/>
              <a:ext cx="27077" cy="25986"/>
            </a:xfrm>
            <a:custGeom>
              <a:avLst/>
              <a:gdLst/>
              <a:ahLst/>
              <a:cxnLst/>
              <a:rect l="l" t="t" r="r" b="b"/>
              <a:pathLst>
                <a:path w="571" h="548" extrusionOk="0">
                  <a:moveTo>
                    <a:pt x="302" y="0"/>
                  </a:moveTo>
                  <a:cubicBezTo>
                    <a:pt x="196" y="59"/>
                    <a:pt x="93" y="117"/>
                    <a:pt x="1" y="176"/>
                  </a:cubicBezTo>
                  <a:cubicBezTo>
                    <a:pt x="45" y="235"/>
                    <a:pt x="82" y="293"/>
                    <a:pt x="126" y="338"/>
                  </a:cubicBezTo>
                  <a:cubicBezTo>
                    <a:pt x="174" y="397"/>
                    <a:pt x="210" y="467"/>
                    <a:pt x="255" y="525"/>
                  </a:cubicBezTo>
                  <a:cubicBezTo>
                    <a:pt x="266" y="537"/>
                    <a:pt x="291" y="548"/>
                    <a:pt x="291" y="548"/>
                  </a:cubicBezTo>
                  <a:cubicBezTo>
                    <a:pt x="383" y="514"/>
                    <a:pt x="490" y="489"/>
                    <a:pt x="545" y="397"/>
                  </a:cubicBezTo>
                  <a:cubicBezTo>
                    <a:pt x="571" y="349"/>
                    <a:pt x="571" y="316"/>
                    <a:pt x="523" y="293"/>
                  </a:cubicBezTo>
                  <a:cubicBezTo>
                    <a:pt x="442" y="246"/>
                    <a:pt x="383" y="176"/>
                    <a:pt x="350" y="84"/>
                  </a:cubicBezTo>
                  <a:cubicBezTo>
                    <a:pt x="325" y="59"/>
                    <a:pt x="314" y="36"/>
                    <a:pt x="30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92;p37">
              <a:extLst>
                <a:ext uri="{FF2B5EF4-FFF2-40B4-BE49-F238E27FC236}">
                  <a16:creationId xmlns:a16="http://schemas.microsoft.com/office/drawing/2014/main" xmlns="" id="{FA1E025A-C8C2-6549-BDE3-0CF6AF852434}"/>
                </a:ext>
              </a:extLst>
            </p:cNvPr>
            <p:cNvSpPr/>
            <p:nvPr/>
          </p:nvSpPr>
          <p:spPr>
            <a:xfrm>
              <a:off x="6313773" y="4443831"/>
              <a:ext cx="23757" cy="24421"/>
            </a:xfrm>
            <a:custGeom>
              <a:avLst/>
              <a:gdLst/>
              <a:ahLst/>
              <a:cxnLst/>
              <a:rect l="l" t="t" r="r" b="b"/>
              <a:pathLst>
                <a:path w="501" h="515" extrusionOk="0">
                  <a:moveTo>
                    <a:pt x="232" y="1"/>
                  </a:moveTo>
                  <a:cubicBezTo>
                    <a:pt x="151" y="48"/>
                    <a:pt x="70" y="107"/>
                    <a:pt x="0" y="151"/>
                  </a:cubicBezTo>
                  <a:cubicBezTo>
                    <a:pt x="93" y="280"/>
                    <a:pt x="174" y="397"/>
                    <a:pt x="255" y="515"/>
                  </a:cubicBezTo>
                  <a:cubicBezTo>
                    <a:pt x="350" y="467"/>
                    <a:pt x="431" y="420"/>
                    <a:pt x="500" y="375"/>
                  </a:cubicBezTo>
                  <a:cubicBezTo>
                    <a:pt x="405" y="246"/>
                    <a:pt x="324" y="129"/>
                    <a:pt x="232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93;p37">
              <a:extLst>
                <a:ext uri="{FF2B5EF4-FFF2-40B4-BE49-F238E27FC236}">
                  <a16:creationId xmlns:a16="http://schemas.microsoft.com/office/drawing/2014/main" xmlns="" id="{49F673B3-0DCE-4B43-A034-A92717FB8A93}"/>
                </a:ext>
              </a:extLst>
            </p:cNvPr>
            <p:cNvSpPr/>
            <p:nvPr/>
          </p:nvSpPr>
          <p:spPr>
            <a:xfrm>
              <a:off x="5981934" y="3994630"/>
              <a:ext cx="12234" cy="36988"/>
            </a:xfrm>
            <a:custGeom>
              <a:avLst/>
              <a:gdLst/>
              <a:ahLst/>
              <a:cxnLst/>
              <a:rect l="l" t="t" r="r" b="b"/>
              <a:pathLst>
                <a:path w="258" h="780" extrusionOk="0">
                  <a:moveTo>
                    <a:pt x="246" y="0"/>
                  </a:moveTo>
                  <a:cubicBezTo>
                    <a:pt x="176" y="81"/>
                    <a:pt x="106" y="151"/>
                    <a:pt x="48" y="221"/>
                  </a:cubicBezTo>
                  <a:cubicBezTo>
                    <a:pt x="25" y="254"/>
                    <a:pt x="0" y="302"/>
                    <a:pt x="14" y="349"/>
                  </a:cubicBezTo>
                  <a:cubicBezTo>
                    <a:pt x="14" y="511"/>
                    <a:pt x="95" y="651"/>
                    <a:pt x="187" y="780"/>
                  </a:cubicBezTo>
                  <a:cubicBezTo>
                    <a:pt x="210" y="523"/>
                    <a:pt x="235" y="266"/>
                    <a:pt x="257" y="11"/>
                  </a:cubicBezTo>
                  <a:cubicBezTo>
                    <a:pt x="246" y="11"/>
                    <a:pt x="246" y="11"/>
                    <a:pt x="24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94;p37">
              <a:extLst>
                <a:ext uri="{FF2B5EF4-FFF2-40B4-BE49-F238E27FC236}">
                  <a16:creationId xmlns:a16="http://schemas.microsoft.com/office/drawing/2014/main" xmlns="" id="{1CFE3342-F5BA-CE44-AA18-97AA90461380}"/>
                </a:ext>
              </a:extLst>
            </p:cNvPr>
            <p:cNvSpPr/>
            <p:nvPr/>
          </p:nvSpPr>
          <p:spPr>
            <a:xfrm>
              <a:off x="6304336" y="4453220"/>
              <a:ext cx="19964" cy="23757"/>
            </a:xfrm>
            <a:custGeom>
              <a:avLst/>
              <a:gdLst/>
              <a:ahLst/>
              <a:cxnLst/>
              <a:rect l="l" t="t" r="r" b="b"/>
              <a:pathLst>
                <a:path w="421" h="501" extrusionOk="0">
                  <a:moveTo>
                    <a:pt x="163" y="1"/>
                  </a:moveTo>
                  <a:cubicBezTo>
                    <a:pt x="104" y="48"/>
                    <a:pt x="60" y="82"/>
                    <a:pt x="1" y="129"/>
                  </a:cubicBezTo>
                  <a:cubicBezTo>
                    <a:pt x="82" y="258"/>
                    <a:pt x="163" y="372"/>
                    <a:pt x="255" y="501"/>
                  </a:cubicBezTo>
                  <a:cubicBezTo>
                    <a:pt x="314" y="442"/>
                    <a:pt x="373" y="398"/>
                    <a:pt x="420" y="350"/>
                  </a:cubicBezTo>
                  <a:cubicBezTo>
                    <a:pt x="325" y="233"/>
                    <a:pt x="244" y="118"/>
                    <a:pt x="16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95;p37">
              <a:extLst>
                <a:ext uri="{FF2B5EF4-FFF2-40B4-BE49-F238E27FC236}">
                  <a16:creationId xmlns:a16="http://schemas.microsoft.com/office/drawing/2014/main" xmlns="" id="{A237428E-B4AD-3241-834D-3F3D731F92EC}"/>
                </a:ext>
              </a:extLst>
            </p:cNvPr>
            <p:cNvSpPr/>
            <p:nvPr/>
          </p:nvSpPr>
          <p:spPr>
            <a:xfrm>
              <a:off x="6113854" y="4201520"/>
              <a:ext cx="12756" cy="23473"/>
            </a:xfrm>
            <a:custGeom>
              <a:avLst/>
              <a:gdLst/>
              <a:ahLst/>
              <a:cxnLst/>
              <a:rect l="l" t="t" r="r" b="b"/>
              <a:pathLst>
                <a:path w="269" h="495" extrusionOk="0">
                  <a:moveTo>
                    <a:pt x="210" y="1"/>
                  </a:moveTo>
                  <a:cubicBezTo>
                    <a:pt x="199" y="1"/>
                    <a:pt x="166" y="23"/>
                    <a:pt x="140" y="48"/>
                  </a:cubicBezTo>
                  <a:cubicBezTo>
                    <a:pt x="48" y="152"/>
                    <a:pt x="26" y="280"/>
                    <a:pt x="1" y="442"/>
                  </a:cubicBezTo>
                  <a:cubicBezTo>
                    <a:pt x="12" y="442"/>
                    <a:pt x="12" y="479"/>
                    <a:pt x="37" y="479"/>
                  </a:cubicBezTo>
                  <a:cubicBezTo>
                    <a:pt x="53" y="487"/>
                    <a:pt x="87" y="494"/>
                    <a:pt x="109" y="494"/>
                  </a:cubicBezTo>
                  <a:cubicBezTo>
                    <a:pt x="119" y="494"/>
                    <a:pt x="126" y="493"/>
                    <a:pt x="129" y="490"/>
                  </a:cubicBezTo>
                  <a:cubicBezTo>
                    <a:pt x="221" y="361"/>
                    <a:pt x="269" y="233"/>
                    <a:pt x="258" y="71"/>
                  </a:cubicBezTo>
                  <a:cubicBezTo>
                    <a:pt x="247" y="48"/>
                    <a:pt x="235" y="12"/>
                    <a:pt x="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96;p37">
              <a:extLst>
                <a:ext uri="{FF2B5EF4-FFF2-40B4-BE49-F238E27FC236}">
                  <a16:creationId xmlns:a16="http://schemas.microsoft.com/office/drawing/2014/main" xmlns="" id="{B5B19DAF-BAAF-FE4A-B9A5-DB584F3B4199}"/>
                </a:ext>
              </a:extLst>
            </p:cNvPr>
            <p:cNvSpPr/>
            <p:nvPr/>
          </p:nvSpPr>
          <p:spPr>
            <a:xfrm>
              <a:off x="6381060" y="4496277"/>
              <a:ext cx="14368" cy="22714"/>
            </a:xfrm>
            <a:custGeom>
              <a:avLst/>
              <a:gdLst/>
              <a:ahLst/>
              <a:cxnLst/>
              <a:rect l="l" t="t" r="r" b="b"/>
              <a:pathLst>
                <a:path w="303" h="479" extrusionOk="0">
                  <a:moveTo>
                    <a:pt x="23" y="1"/>
                  </a:moveTo>
                  <a:lnTo>
                    <a:pt x="23" y="1"/>
                  </a:lnTo>
                  <a:cubicBezTo>
                    <a:pt x="34" y="82"/>
                    <a:pt x="118" y="163"/>
                    <a:pt x="1" y="233"/>
                  </a:cubicBezTo>
                  <a:cubicBezTo>
                    <a:pt x="48" y="269"/>
                    <a:pt x="82" y="316"/>
                    <a:pt x="70" y="372"/>
                  </a:cubicBezTo>
                  <a:cubicBezTo>
                    <a:pt x="59" y="386"/>
                    <a:pt x="70" y="397"/>
                    <a:pt x="70" y="397"/>
                  </a:cubicBezTo>
                  <a:cubicBezTo>
                    <a:pt x="118" y="431"/>
                    <a:pt x="151" y="456"/>
                    <a:pt x="199" y="479"/>
                  </a:cubicBezTo>
                  <a:cubicBezTo>
                    <a:pt x="232" y="479"/>
                    <a:pt x="269" y="467"/>
                    <a:pt x="291" y="442"/>
                  </a:cubicBezTo>
                  <a:cubicBezTo>
                    <a:pt x="302" y="431"/>
                    <a:pt x="302" y="397"/>
                    <a:pt x="302" y="372"/>
                  </a:cubicBezTo>
                  <a:cubicBezTo>
                    <a:pt x="258" y="210"/>
                    <a:pt x="129" y="118"/>
                    <a:pt x="23" y="1"/>
                  </a:cubicBezTo>
                  <a:close/>
                </a:path>
              </a:pathLst>
            </a:custGeom>
            <a:solidFill>
              <a:srgbClr val="F9D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97;p37">
              <a:extLst>
                <a:ext uri="{FF2B5EF4-FFF2-40B4-BE49-F238E27FC236}">
                  <a16:creationId xmlns:a16="http://schemas.microsoft.com/office/drawing/2014/main" xmlns="" id="{CC698596-5E9A-F943-88E3-214520569BE8}"/>
                </a:ext>
              </a:extLst>
            </p:cNvPr>
            <p:cNvSpPr/>
            <p:nvPr/>
          </p:nvSpPr>
          <p:spPr>
            <a:xfrm>
              <a:off x="6149750" y="4044278"/>
              <a:ext cx="11049" cy="30396"/>
            </a:xfrm>
            <a:custGeom>
              <a:avLst/>
              <a:gdLst/>
              <a:ahLst/>
              <a:cxnLst/>
              <a:rect l="l" t="t" r="r" b="b"/>
              <a:pathLst>
                <a:path w="233" h="641" extrusionOk="0">
                  <a:moveTo>
                    <a:pt x="12" y="1"/>
                  </a:moveTo>
                  <a:cubicBezTo>
                    <a:pt x="12" y="1"/>
                    <a:pt x="1" y="12"/>
                    <a:pt x="12" y="12"/>
                  </a:cubicBezTo>
                  <a:cubicBezTo>
                    <a:pt x="37" y="185"/>
                    <a:pt x="59" y="372"/>
                    <a:pt x="93" y="546"/>
                  </a:cubicBezTo>
                  <a:cubicBezTo>
                    <a:pt x="93" y="571"/>
                    <a:pt x="118" y="604"/>
                    <a:pt x="140" y="641"/>
                  </a:cubicBezTo>
                  <a:cubicBezTo>
                    <a:pt x="221" y="546"/>
                    <a:pt x="233" y="453"/>
                    <a:pt x="210" y="361"/>
                  </a:cubicBezTo>
                  <a:cubicBezTo>
                    <a:pt x="177" y="266"/>
                    <a:pt x="140" y="163"/>
                    <a:pt x="118" y="71"/>
                  </a:cubicBezTo>
                  <a:cubicBezTo>
                    <a:pt x="93" y="23"/>
                    <a:pt x="59" y="1"/>
                    <a:pt x="12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98;p37">
              <a:extLst>
                <a:ext uri="{FF2B5EF4-FFF2-40B4-BE49-F238E27FC236}">
                  <a16:creationId xmlns:a16="http://schemas.microsoft.com/office/drawing/2014/main" xmlns="" id="{98426412-74E0-B940-9F85-67FE4D3AD8F9}"/>
                </a:ext>
              </a:extLst>
            </p:cNvPr>
            <p:cNvSpPr/>
            <p:nvPr/>
          </p:nvSpPr>
          <p:spPr>
            <a:xfrm>
              <a:off x="6089101" y="4205503"/>
              <a:ext cx="16075" cy="21007"/>
            </a:xfrm>
            <a:custGeom>
              <a:avLst/>
              <a:gdLst/>
              <a:ahLst/>
              <a:cxnLst/>
              <a:rect l="l" t="t" r="r" b="b"/>
              <a:pathLst>
                <a:path w="339" h="443" extrusionOk="0">
                  <a:moveTo>
                    <a:pt x="48" y="1"/>
                  </a:moveTo>
                  <a:cubicBezTo>
                    <a:pt x="19" y="1"/>
                    <a:pt x="0" y="24"/>
                    <a:pt x="0" y="68"/>
                  </a:cubicBezTo>
                  <a:cubicBezTo>
                    <a:pt x="0" y="79"/>
                    <a:pt x="0" y="104"/>
                    <a:pt x="11" y="115"/>
                  </a:cubicBezTo>
                  <a:cubicBezTo>
                    <a:pt x="34" y="255"/>
                    <a:pt x="129" y="347"/>
                    <a:pt x="232" y="417"/>
                  </a:cubicBezTo>
                  <a:cubicBezTo>
                    <a:pt x="243" y="428"/>
                    <a:pt x="280" y="442"/>
                    <a:pt x="291" y="442"/>
                  </a:cubicBezTo>
                  <a:cubicBezTo>
                    <a:pt x="338" y="428"/>
                    <a:pt x="324" y="395"/>
                    <a:pt x="313" y="372"/>
                  </a:cubicBezTo>
                  <a:cubicBezTo>
                    <a:pt x="268" y="266"/>
                    <a:pt x="221" y="174"/>
                    <a:pt x="162" y="79"/>
                  </a:cubicBezTo>
                  <a:cubicBezTo>
                    <a:pt x="140" y="45"/>
                    <a:pt x="104" y="23"/>
                    <a:pt x="81" y="9"/>
                  </a:cubicBezTo>
                  <a:cubicBezTo>
                    <a:pt x="69" y="3"/>
                    <a:pt x="58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99;p37">
              <a:extLst>
                <a:ext uri="{FF2B5EF4-FFF2-40B4-BE49-F238E27FC236}">
                  <a16:creationId xmlns:a16="http://schemas.microsoft.com/office/drawing/2014/main" xmlns="" id="{E745D2D3-5549-244F-95A3-F3C88F378E32}"/>
                </a:ext>
              </a:extLst>
            </p:cNvPr>
            <p:cNvSpPr/>
            <p:nvPr/>
          </p:nvSpPr>
          <p:spPr>
            <a:xfrm>
              <a:off x="6121678" y="4212900"/>
              <a:ext cx="17498" cy="17451"/>
            </a:xfrm>
            <a:custGeom>
              <a:avLst/>
              <a:gdLst/>
              <a:ahLst/>
              <a:cxnLst/>
              <a:rect l="l" t="t" r="r" b="b"/>
              <a:pathLst>
                <a:path w="369" h="368" extrusionOk="0">
                  <a:moveTo>
                    <a:pt x="322" y="1"/>
                  </a:moveTo>
                  <a:cubicBezTo>
                    <a:pt x="309" y="1"/>
                    <a:pt x="294" y="6"/>
                    <a:pt x="280" y="18"/>
                  </a:cubicBezTo>
                  <a:cubicBezTo>
                    <a:pt x="232" y="29"/>
                    <a:pt x="196" y="63"/>
                    <a:pt x="174" y="99"/>
                  </a:cubicBezTo>
                  <a:cubicBezTo>
                    <a:pt x="115" y="158"/>
                    <a:pt x="56" y="227"/>
                    <a:pt x="1" y="297"/>
                  </a:cubicBezTo>
                  <a:cubicBezTo>
                    <a:pt x="34" y="320"/>
                    <a:pt x="70" y="342"/>
                    <a:pt x="93" y="367"/>
                  </a:cubicBezTo>
                  <a:cubicBezTo>
                    <a:pt x="196" y="331"/>
                    <a:pt x="280" y="261"/>
                    <a:pt x="336" y="169"/>
                  </a:cubicBezTo>
                  <a:cubicBezTo>
                    <a:pt x="350" y="146"/>
                    <a:pt x="361" y="99"/>
                    <a:pt x="361" y="63"/>
                  </a:cubicBezTo>
                  <a:cubicBezTo>
                    <a:pt x="368" y="25"/>
                    <a:pt x="349" y="1"/>
                    <a:pt x="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00;p37">
              <a:extLst>
                <a:ext uri="{FF2B5EF4-FFF2-40B4-BE49-F238E27FC236}">
                  <a16:creationId xmlns:a16="http://schemas.microsoft.com/office/drawing/2014/main" xmlns="" id="{EB596941-B319-6440-A040-4E68B6CAE570}"/>
                </a:ext>
              </a:extLst>
            </p:cNvPr>
            <p:cNvSpPr/>
            <p:nvPr/>
          </p:nvSpPr>
          <p:spPr>
            <a:xfrm>
              <a:off x="6103374" y="4199955"/>
              <a:ext cx="8393" cy="23852"/>
            </a:xfrm>
            <a:custGeom>
              <a:avLst/>
              <a:gdLst/>
              <a:ahLst/>
              <a:cxnLst/>
              <a:rect l="l" t="t" r="r" b="b"/>
              <a:pathLst>
                <a:path w="177" h="503" extrusionOk="0">
                  <a:moveTo>
                    <a:pt x="60" y="0"/>
                  </a:moveTo>
                  <a:cubicBezTo>
                    <a:pt x="48" y="0"/>
                    <a:pt x="23" y="23"/>
                    <a:pt x="23" y="45"/>
                  </a:cubicBezTo>
                  <a:cubicBezTo>
                    <a:pt x="1" y="174"/>
                    <a:pt x="1" y="302"/>
                    <a:pt x="60" y="431"/>
                  </a:cubicBezTo>
                  <a:cubicBezTo>
                    <a:pt x="69" y="470"/>
                    <a:pt x="88" y="502"/>
                    <a:pt x="139" y="502"/>
                  </a:cubicBezTo>
                  <a:cubicBezTo>
                    <a:pt x="146" y="502"/>
                    <a:pt x="154" y="502"/>
                    <a:pt x="163" y="500"/>
                  </a:cubicBezTo>
                  <a:cubicBezTo>
                    <a:pt x="163" y="394"/>
                    <a:pt x="177" y="291"/>
                    <a:pt x="163" y="196"/>
                  </a:cubicBezTo>
                  <a:cubicBezTo>
                    <a:pt x="152" y="140"/>
                    <a:pt x="130" y="81"/>
                    <a:pt x="107" y="34"/>
                  </a:cubicBezTo>
                  <a:cubicBezTo>
                    <a:pt x="107" y="12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01;p37">
              <a:extLst>
                <a:ext uri="{FF2B5EF4-FFF2-40B4-BE49-F238E27FC236}">
                  <a16:creationId xmlns:a16="http://schemas.microsoft.com/office/drawing/2014/main" xmlns="" id="{C8B27825-8DA6-A04E-8C49-458D8888AB9A}"/>
                </a:ext>
              </a:extLst>
            </p:cNvPr>
            <p:cNvSpPr/>
            <p:nvPr/>
          </p:nvSpPr>
          <p:spPr>
            <a:xfrm>
              <a:off x="6297745" y="4459859"/>
              <a:ext cx="17119" cy="20817"/>
            </a:xfrm>
            <a:custGeom>
              <a:avLst/>
              <a:gdLst/>
              <a:ahLst/>
              <a:cxnLst/>
              <a:rect l="l" t="t" r="r" b="b"/>
              <a:pathLst>
                <a:path w="361" h="439" extrusionOk="0">
                  <a:moveTo>
                    <a:pt x="81" y="1"/>
                  </a:moveTo>
                  <a:cubicBezTo>
                    <a:pt x="59" y="37"/>
                    <a:pt x="23" y="59"/>
                    <a:pt x="0" y="82"/>
                  </a:cubicBezTo>
                  <a:cubicBezTo>
                    <a:pt x="59" y="188"/>
                    <a:pt x="104" y="269"/>
                    <a:pt x="151" y="350"/>
                  </a:cubicBezTo>
                  <a:cubicBezTo>
                    <a:pt x="174" y="411"/>
                    <a:pt x="192" y="438"/>
                    <a:pt x="230" y="438"/>
                  </a:cubicBezTo>
                  <a:cubicBezTo>
                    <a:pt x="248" y="438"/>
                    <a:pt x="272" y="432"/>
                    <a:pt x="302" y="420"/>
                  </a:cubicBezTo>
                  <a:cubicBezTo>
                    <a:pt x="324" y="408"/>
                    <a:pt x="338" y="397"/>
                    <a:pt x="361" y="397"/>
                  </a:cubicBezTo>
                  <a:cubicBezTo>
                    <a:pt x="268" y="258"/>
                    <a:pt x="174" y="129"/>
                    <a:pt x="8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02;p37">
              <a:extLst>
                <a:ext uri="{FF2B5EF4-FFF2-40B4-BE49-F238E27FC236}">
                  <a16:creationId xmlns:a16="http://schemas.microsoft.com/office/drawing/2014/main" xmlns="" id="{EDE5BA7D-CC0B-4445-8FD3-758CA0D69E9D}"/>
                </a:ext>
              </a:extLst>
            </p:cNvPr>
            <p:cNvSpPr/>
            <p:nvPr/>
          </p:nvSpPr>
          <p:spPr>
            <a:xfrm>
              <a:off x="6080756" y="4219586"/>
              <a:ext cx="18826" cy="13040"/>
            </a:xfrm>
            <a:custGeom>
              <a:avLst/>
              <a:gdLst/>
              <a:ahLst/>
              <a:cxnLst/>
              <a:rect l="l" t="t" r="r" b="b"/>
              <a:pathLst>
                <a:path w="397" h="275" extrusionOk="0">
                  <a:moveTo>
                    <a:pt x="102" y="0"/>
                  </a:moveTo>
                  <a:cubicBezTo>
                    <a:pt x="73" y="0"/>
                    <a:pt x="42" y="16"/>
                    <a:pt x="25" y="50"/>
                  </a:cubicBezTo>
                  <a:cubicBezTo>
                    <a:pt x="0" y="98"/>
                    <a:pt x="37" y="131"/>
                    <a:pt x="70" y="156"/>
                  </a:cubicBezTo>
                  <a:cubicBezTo>
                    <a:pt x="129" y="201"/>
                    <a:pt x="199" y="237"/>
                    <a:pt x="280" y="260"/>
                  </a:cubicBezTo>
                  <a:cubicBezTo>
                    <a:pt x="306" y="269"/>
                    <a:pt x="324" y="275"/>
                    <a:pt x="338" y="275"/>
                  </a:cubicBezTo>
                  <a:cubicBezTo>
                    <a:pt x="361" y="275"/>
                    <a:pt x="374" y="259"/>
                    <a:pt x="397" y="215"/>
                  </a:cubicBezTo>
                  <a:cubicBezTo>
                    <a:pt x="349" y="167"/>
                    <a:pt x="305" y="109"/>
                    <a:pt x="257" y="75"/>
                  </a:cubicBezTo>
                  <a:cubicBezTo>
                    <a:pt x="221" y="39"/>
                    <a:pt x="176" y="17"/>
                    <a:pt x="129" y="5"/>
                  </a:cubicBezTo>
                  <a:cubicBezTo>
                    <a:pt x="121" y="2"/>
                    <a:pt x="111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03;p37">
              <a:extLst>
                <a:ext uri="{FF2B5EF4-FFF2-40B4-BE49-F238E27FC236}">
                  <a16:creationId xmlns:a16="http://schemas.microsoft.com/office/drawing/2014/main" xmlns="" id="{B26A13C4-A00D-6442-A7CC-4CFFC0F67845}"/>
                </a:ext>
              </a:extLst>
            </p:cNvPr>
            <p:cNvSpPr/>
            <p:nvPr/>
          </p:nvSpPr>
          <p:spPr>
            <a:xfrm>
              <a:off x="6077958" y="4234855"/>
              <a:ext cx="18352" cy="8346"/>
            </a:xfrm>
            <a:custGeom>
              <a:avLst/>
              <a:gdLst/>
              <a:ahLst/>
              <a:cxnLst/>
              <a:rect l="l" t="t" r="r" b="b"/>
              <a:pathLst>
                <a:path w="387" h="176" extrusionOk="0">
                  <a:moveTo>
                    <a:pt x="228" y="1"/>
                  </a:moveTo>
                  <a:cubicBezTo>
                    <a:pt x="166" y="1"/>
                    <a:pt x="106" y="12"/>
                    <a:pt x="48" y="44"/>
                  </a:cubicBezTo>
                  <a:cubicBezTo>
                    <a:pt x="26" y="55"/>
                    <a:pt x="1" y="77"/>
                    <a:pt x="15" y="102"/>
                  </a:cubicBezTo>
                  <a:cubicBezTo>
                    <a:pt x="15" y="114"/>
                    <a:pt x="37" y="136"/>
                    <a:pt x="59" y="147"/>
                  </a:cubicBezTo>
                  <a:cubicBezTo>
                    <a:pt x="105" y="168"/>
                    <a:pt x="148" y="175"/>
                    <a:pt x="190" y="175"/>
                  </a:cubicBezTo>
                  <a:cubicBezTo>
                    <a:pt x="247" y="175"/>
                    <a:pt x="303" y="162"/>
                    <a:pt x="364" y="147"/>
                  </a:cubicBezTo>
                  <a:cubicBezTo>
                    <a:pt x="375" y="102"/>
                    <a:pt x="375" y="66"/>
                    <a:pt x="386" y="19"/>
                  </a:cubicBezTo>
                  <a:cubicBezTo>
                    <a:pt x="333" y="8"/>
                    <a:pt x="280" y="1"/>
                    <a:pt x="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04;p37">
              <a:extLst>
                <a:ext uri="{FF2B5EF4-FFF2-40B4-BE49-F238E27FC236}">
                  <a16:creationId xmlns:a16="http://schemas.microsoft.com/office/drawing/2014/main" xmlns="" id="{2101279F-FD13-104C-9FD9-643887A13002}"/>
                </a:ext>
              </a:extLst>
            </p:cNvPr>
            <p:cNvSpPr/>
            <p:nvPr/>
          </p:nvSpPr>
          <p:spPr>
            <a:xfrm>
              <a:off x="6352846" y="4499074"/>
              <a:ext cx="16075" cy="13704"/>
            </a:xfrm>
            <a:custGeom>
              <a:avLst/>
              <a:gdLst/>
              <a:ahLst/>
              <a:cxnLst/>
              <a:rect l="l" t="t" r="r" b="b"/>
              <a:pathLst>
                <a:path w="339" h="289" extrusionOk="0">
                  <a:moveTo>
                    <a:pt x="176" y="0"/>
                  </a:moveTo>
                  <a:cubicBezTo>
                    <a:pt x="118" y="23"/>
                    <a:pt x="59" y="59"/>
                    <a:pt x="0" y="81"/>
                  </a:cubicBezTo>
                  <a:cubicBezTo>
                    <a:pt x="48" y="151"/>
                    <a:pt x="84" y="210"/>
                    <a:pt x="118" y="269"/>
                  </a:cubicBezTo>
                  <a:cubicBezTo>
                    <a:pt x="118" y="280"/>
                    <a:pt x="140" y="280"/>
                    <a:pt x="165" y="280"/>
                  </a:cubicBezTo>
                  <a:cubicBezTo>
                    <a:pt x="188" y="285"/>
                    <a:pt x="211" y="288"/>
                    <a:pt x="234" y="288"/>
                  </a:cubicBezTo>
                  <a:cubicBezTo>
                    <a:pt x="257" y="288"/>
                    <a:pt x="281" y="285"/>
                    <a:pt x="305" y="280"/>
                  </a:cubicBezTo>
                  <a:cubicBezTo>
                    <a:pt x="316" y="280"/>
                    <a:pt x="338" y="257"/>
                    <a:pt x="338" y="257"/>
                  </a:cubicBezTo>
                  <a:cubicBezTo>
                    <a:pt x="280" y="162"/>
                    <a:pt x="235" y="81"/>
                    <a:pt x="176" y="0"/>
                  </a:cubicBezTo>
                  <a:close/>
                </a:path>
              </a:pathLst>
            </a:custGeom>
            <a:solidFill>
              <a:srgbClr val="F9D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05;p37">
              <a:extLst>
                <a:ext uri="{FF2B5EF4-FFF2-40B4-BE49-F238E27FC236}">
                  <a16:creationId xmlns:a16="http://schemas.microsoft.com/office/drawing/2014/main" xmlns="" id="{F19D4786-2356-B144-912D-831EAB920CE3}"/>
                </a:ext>
              </a:extLst>
            </p:cNvPr>
            <p:cNvSpPr/>
            <p:nvPr/>
          </p:nvSpPr>
          <p:spPr>
            <a:xfrm>
              <a:off x="6081941" y="4245667"/>
              <a:ext cx="17119" cy="12234"/>
            </a:xfrm>
            <a:custGeom>
              <a:avLst/>
              <a:gdLst/>
              <a:ahLst/>
              <a:cxnLst/>
              <a:rect l="l" t="t" r="r" b="b"/>
              <a:pathLst>
                <a:path w="361" h="258" extrusionOk="0">
                  <a:moveTo>
                    <a:pt x="291" y="0"/>
                  </a:moveTo>
                  <a:cubicBezTo>
                    <a:pt x="185" y="37"/>
                    <a:pt x="81" y="84"/>
                    <a:pt x="23" y="187"/>
                  </a:cubicBezTo>
                  <a:cubicBezTo>
                    <a:pt x="0" y="235"/>
                    <a:pt x="12" y="257"/>
                    <a:pt x="70" y="257"/>
                  </a:cubicBezTo>
                  <a:cubicBezTo>
                    <a:pt x="185" y="257"/>
                    <a:pt x="280" y="199"/>
                    <a:pt x="361" y="118"/>
                  </a:cubicBezTo>
                  <a:cubicBezTo>
                    <a:pt x="336" y="84"/>
                    <a:pt x="324" y="37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06;p37">
              <a:extLst>
                <a:ext uri="{FF2B5EF4-FFF2-40B4-BE49-F238E27FC236}">
                  <a16:creationId xmlns:a16="http://schemas.microsoft.com/office/drawing/2014/main" xmlns="" id="{462AC9C4-9DDB-A043-95FB-078BB5D2ED53}"/>
                </a:ext>
              </a:extLst>
            </p:cNvPr>
            <p:cNvSpPr/>
            <p:nvPr/>
          </p:nvSpPr>
          <p:spPr>
            <a:xfrm>
              <a:off x="6095171" y="4253491"/>
              <a:ext cx="12092" cy="15649"/>
            </a:xfrm>
            <a:custGeom>
              <a:avLst/>
              <a:gdLst/>
              <a:ahLst/>
              <a:cxnLst/>
              <a:rect l="l" t="t" r="r" b="b"/>
              <a:pathLst>
                <a:path w="255" h="330" extrusionOk="0">
                  <a:moveTo>
                    <a:pt x="127" y="0"/>
                  </a:moveTo>
                  <a:cubicBezTo>
                    <a:pt x="57" y="81"/>
                    <a:pt x="1" y="162"/>
                    <a:pt x="1" y="268"/>
                  </a:cubicBezTo>
                  <a:cubicBezTo>
                    <a:pt x="1" y="291"/>
                    <a:pt x="12" y="313"/>
                    <a:pt x="23" y="324"/>
                  </a:cubicBezTo>
                  <a:cubicBezTo>
                    <a:pt x="26" y="328"/>
                    <a:pt x="32" y="330"/>
                    <a:pt x="39" y="330"/>
                  </a:cubicBezTo>
                  <a:cubicBezTo>
                    <a:pt x="54" y="330"/>
                    <a:pt x="74" y="321"/>
                    <a:pt x="82" y="313"/>
                  </a:cubicBezTo>
                  <a:cubicBezTo>
                    <a:pt x="174" y="254"/>
                    <a:pt x="210" y="151"/>
                    <a:pt x="255" y="59"/>
                  </a:cubicBezTo>
                  <a:cubicBezTo>
                    <a:pt x="210" y="34"/>
                    <a:pt x="174" y="22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07;p37">
              <a:extLst>
                <a:ext uri="{FF2B5EF4-FFF2-40B4-BE49-F238E27FC236}">
                  <a16:creationId xmlns:a16="http://schemas.microsoft.com/office/drawing/2014/main" xmlns="" id="{59CE6227-6FBA-2A4D-8624-37DD1AAD25C6}"/>
                </a:ext>
              </a:extLst>
            </p:cNvPr>
            <p:cNvSpPr/>
            <p:nvPr/>
          </p:nvSpPr>
          <p:spPr>
            <a:xfrm>
              <a:off x="6368352" y="4509412"/>
              <a:ext cx="13278" cy="11191"/>
            </a:xfrm>
            <a:custGeom>
              <a:avLst/>
              <a:gdLst/>
              <a:ahLst/>
              <a:cxnLst/>
              <a:rect l="l" t="t" r="r" b="b"/>
              <a:pathLst>
                <a:path w="280" h="236" extrusionOk="0">
                  <a:moveTo>
                    <a:pt x="190" y="0"/>
                  </a:moveTo>
                  <a:cubicBezTo>
                    <a:pt x="185" y="0"/>
                    <a:pt x="181" y="1"/>
                    <a:pt x="176" y="3"/>
                  </a:cubicBezTo>
                  <a:cubicBezTo>
                    <a:pt x="59" y="51"/>
                    <a:pt x="0" y="95"/>
                    <a:pt x="0" y="224"/>
                  </a:cubicBezTo>
                  <a:cubicBezTo>
                    <a:pt x="37" y="224"/>
                    <a:pt x="59" y="224"/>
                    <a:pt x="81" y="235"/>
                  </a:cubicBezTo>
                  <a:cubicBezTo>
                    <a:pt x="199" y="235"/>
                    <a:pt x="246" y="202"/>
                    <a:pt x="280" y="95"/>
                  </a:cubicBezTo>
                  <a:cubicBezTo>
                    <a:pt x="280" y="73"/>
                    <a:pt x="280" y="39"/>
                    <a:pt x="257" y="26"/>
                  </a:cubicBezTo>
                  <a:cubicBezTo>
                    <a:pt x="237" y="16"/>
                    <a:pt x="211" y="0"/>
                    <a:pt x="190" y="0"/>
                  </a:cubicBezTo>
                  <a:close/>
                </a:path>
              </a:pathLst>
            </a:custGeom>
            <a:solidFill>
              <a:srgbClr val="F9D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08;p37">
              <a:extLst>
                <a:ext uri="{FF2B5EF4-FFF2-40B4-BE49-F238E27FC236}">
                  <a16:creationId xmlns:a16="http://schemas.microsoft.com/office/drawing/2014/main" xmlns="" id="{DAE00C44-F06D-584F-A6F0-BCA750EE24A1}"/>
                </a:ext>
              </a:extLst>
            </p:cNvPr>
            <p:cNvSpPr/>
            <p:nvPr/>
          </p:nvSpPr>
          <p:spPr>
            <a:xfrm>
              <a:off x="6109492" y="4255577"/>
              <a:ext cx="8251" cy="18352"/>
            </a:xfrm>
            <a:custGeom>
              <a:avLst/>
              <a:gdLst/>
              <a:ahLst/>
              <a:cxnLst/>
              <a:rect l="l" t="t" r="r" b="b"/>
              <a:pathLst>
                <a:path w="174" h="387" extrusionOk="0">
                  <a:moveTo>
                    <a:pt x="174" y="1"/>
                  </a:moveTo>
                  <a:cubicBezTo>
                    <a:pt x="118" y="1"/>
                    <a:pt x="70" y="15"/>
                    <a:pt x="12" y="15"/>
                  </a:cubicBezTo>
                  <a:cubicBezTo>
                    <a:pt x="12" y="118"/>
                    <a:pt x="1" y="224"/>
                    <a:pt x="12" y="328"/>
                  </a:cubicBezTo>
                  <a:cubicBezTo>
                    <a:pt x="12" y="350"/>
                    <a:pt x="34" y="364"/>
                    <a:pt x="48" y="386"/>
                  </a:cubicBezTo>
                  <a:cubicBezTo>
                    <a:pt x="59" y="375"/>
                    <a:pt x="93" y="364"/>
                    <a:pt x="93" y="339"/>
                  </a:cubicBezTo>
                  <a:cubicBezTo>
                    <a:pt x="129" y="235"/>
                    <a:pt x="151" y="118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09;p37">
              <a:extLst>
                <a:ext uri="{FF2B5EF4-FFF2-40B4-BE49-F238E27FC236}">
                  <a16:creationId xmlns:a16="http://schemas.microsoft.com/office/drawing/2014/main" xmlns="" id="{D889236B-AA8E-E646-B7C6-E0408A4FBC88}"/>
                </a:ext>
              </a:extLst>
            </p:cNvPr>
            <p:cNvSpPr/>
            <p:nvPr/>
          </p:nvSpPr>
          <p:spPr>
            <a:xfrm>
              <a:off x="6120493" y="4250693"/>
              <a:ext cx="11191" cy="17640"/>
            </a:xfrm>
            <a:custGeom>
              <a:avLst/>
              <a:gdLst/>
              <a:ahLst/>
              <a:cxnLst/>
              <a:rect l="l" t="t" r="r" b="b"/>
              <a:pathLst>
                <a:path w="236" h="372" extrusionOk="0">
                  <a:moveTo>
                    <a:pt x="118" y="0"/>
                  </a:moveTo>
                  <a:cubicBezTo>
                    <a:pt x="70" y="23"/>
                    <a:pt x="48" y="48"/>
                    <a:pt x="0" y="81"/>
                  </a:cubicBezTo>
                  <a:cubicBezTo>
                    <a:pt x="48" y="162"/>
                    <a:pt x="81" y="257"/>
                    <a:pt x="129" y="327"/>
                  </a:cubicBezTo>
                  <a:cubicBezTo>
                    <a:pt x="140" y="350"/>
                    <a:pt x="176" y="361"/>
                    <a:pt x="210" y="372"/>
                  </a:cubicBezTo>
                  <a:cubicBezTo>
                    <a:pt x="210" y="350"/>
                    <a:pt x="235" y="313"/>
                    <a:pt x="235" y="291"/>
                  </a:cubicBezTo>
                  <a:cubicBezTo>
                    <a:pt x="221" y="188"/>
                    <a:pt x="165" y="93"/>
                    <a:pt x="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10;p37">
              <a:extLst>
                <a:ext uri="{FF2B5EF4-FFF2-40B4-BE49-F238E27FC236}">
                  <a16:creationId xmlns:a16="http://schemas.microsoft.com/office/drawing/2014/main" xmlns="" id="{01CBA1B3-C328-E044-AB84-D58604C64617}"/>
                </a:ext>
              </a:extLst>
            </p:cNvPr>
            <p:cNvSpPr/>
            <p:nvPr/>
          </p:nvSpPr>
          <p:spPr>
            <a:xfrm>
              <a:off x="6127653" y="4241304"/>
              <a:ext cx="13278" cy="12329"/>
            </a:xfrm>
            <a:custGeom>
              <a:avLst/>
              <a:gdLst/>
              <a:ahLst/>
              <a:cxnLst/>
              <a:rect l="l" t="t" r="r" b="b"/>
              <a:pathLst>
                <a:path w="280" h="260" extrusionOk="0">
                  <a:moveTo>
                    <a:pt x="37" y="0"/>
                  </a:moveTo>
                  <a:cubicBezTo>
                    <a:pt x="25" y="36"/>
                    <a:pt x="14" y="81"/>
                    <a:pt x="0" y="129"/>
                  </a:cubicBezTo>
                  <a:cubicBezTo>
                    <a:pt x="0" y="129"/>
                    <a:pt x="0" y="151"/>
                    <a:pt x="14" y="162"/>
                  </a:cubicBezTo>
                  <a:cubicBezTo>
                    <a:pt x="84" y="187"/>
                    <a:pt x="154" y="232"/>
                    <a:pt x="224" y="257"/>
                  </a:cubicBezTo>
                  <a:cubicBezTo>
                    <a:pt x="229" y="259"/>
                    <a:pt x="235" y="260"/>
                    <a:pt x="240" y="260"/>
                  </a:cubicBezTo>
                  <a:cubicBezTo>
                    <a:pt x="264" y="260"/>
                    <a:pt x="280" y="238"/>
                    <a:pt x="280" y="198"/>
                  </a:cubicBezTo>
                  <a:cubicBezTo>
                    <a:pt x="268" y="176"/>
                    <a:pt x="257" y="140"/>
                    <a:pt x="246" y="129"/>
                  </a:cubicBezTo>
                  <a:cubicBezTo>
                    <a:pt x="187" y="59"/>
                    <a:pt x="129" y="11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11;p37">
              <a:extLst>
                <a:ext uri="{FF2B5EF4-FFF2-40B4-BE49-F238E27FC236}">
                  <a16:creationId xmlns:a16="http://schemas.microsoft.com/office/drawing/2014/main" xmlns="" id="{2877849F-2B38-3A4F-8888-7661B7E0F52D}"/>
                </a:ext>
              </a:extLst>
            </p:cNvPr>
            <p:cNvSpPr/>
            <p:nvPr/>
          </p:nvSpPr>
          <p:spPr>
            <a:xfrm>
              <a:off x="6127653" y="4228975"/>
              <a:ext cx="14463" cy="9579"/>
            </a:xfrm>
            <a:custGeom>
              <a:avLst/>
              <a:gdLst/>
              <a:ahLst/>
              <a:cxnLst/>
              <a:rect l="l" t="t" r="r" b="b"/>
              <a:pathLst>
                <a:path w="305" h="202" extrusionOk="0">
                  <a:moveTo>
                    <a:pt x="236" y="0"/>
                  </a:moveTo>
                  <a:cubicBezTo>
                    <a:pt x="232" y="0"/>
                    <a:pt x="228" y="1"/>
                    <a:pt x="224" y="3"/>
                  </a:cubicBezTo>
                  <a:cubicBezTo>
                    <a:pt x="140" y="17"/>
                    <a:pt x="70" y="50"/>
                    <a:pt x="0" y="73"/>
                  </a:cubicBezTo>
                  <a:cubicBezTo>
                    <a:pt x="14" y="120"/>
                    <a:pt x="25" y="157"/>
                    <a:pt x="37" y="201"/>
                  </a:cubicBezTo>
                  <a:cubicBezTo>
                    <a:pt x="118" y="179"/>
                    <a:pt x="187" y="157"/>
                    <a:pt x="257" y="132"/>
                  </a:cubicBezTo>
                  <a:cubicBezTo>
                    <a:pt x="305" y="120"/>
                    <a:pt x="305" y="73"/>
                    <a:pt x="294" y="39"/>
                  </a:cubicBezTo>
                  <a:cubicBezTo>
                    <a:pt x="282" y="21"/>
                    <a:pt x="257" y="0"/>
                    <a:pt x="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12;p37">
              <a:extLst>
                <a:ext uri="{FF2B5EF4-FFF2-40B4-BE49-F238E27FC236}">
                  <a16:creationId xmlns:a16="http://schemas.microsoft.com/office/drawing/2014/main" xmlns="" id="{48695B8D-49BE-BB4E-A692-73513517CFBE}"/>
                </a:ext>
              </a:extLst>
            </p:cNvPr>
            <p:cNvSpPr/>
            <p:nvPr/>
          </p:nvSpPr>
          <p:spPr>
            <a:xfrm>
              <a:off x="6352324" y="4514865"/>
              <a:ext cx="13799" cy="9010"/>
            </a:xfrm>
            <a:custGeom>
              <a:avLst/>
              <a:gdLst/>
              <a:ahLst/>
              <a:cxnLst/>
              <a:rect l="l" t="t" r="r" b="b"/>
              <a:pathLst>
                <a:path w="291" h="190" extrusionOk="0">
                  <a:moveTo>
                    <a:pt x="222" y="1"/>
                  </a:moveTo>
                  <a:cubicBezTo>
                    <a:pt x="210" y="1"/>
                    <a:pt x="199" y="2"/>
                    <a:pt x="187" y="5"/>
                  </a:cubicBezTo>
                  <a:cubicBezTo>
                    <a:pt x="151" y="17"/>
                    <a:pt x="106" y="64"/>
                    <a:pt x="70" y="75"/>
                  </a:cubicBezTo>
                  <a:cubicBezTo>
                    <a:pt x="25" y="98"/>
                    <a:pt x="0" y="120"/>
                    <a:pt x="0" y="179"/>
                  </a:cubicBezTo>
                  <a:cubicBezTo>
                    <a:pt x="0" y="179"/>
                    <a:pt x="11" y="190"/>
                    <a:pt x="25" y="190"/>
                  </a:cubicBezTo>
                  <a:cubicBezTo>
                    <a:pt x="106" y="168"/>
                    <a:pt x="187" y="156"/>
                    <a:pt x="268" y="120"/>
                  </a:cubicBezTo>
                  <a:cubicBezTo>
                    <a:pt x="291" y="120"/>
                    <a:pt x="280" y="50"/>
                    <a:pt x="291" y="5"/>
                  </a:cubicBezTo>
                  <a:cubicBezTo>
                    <a:pt x="268" y="5"/>
                    <a:pt x="245" y="1"/>
                    <a:pt x="222" y="1"/>
                  </a:cubicBezTo>
                  <a:close/>
                </a:path>
              </a:pathLst>
            </a:custGeom>
            <a:solidFill>
              <a:srgbClr val="F9D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13;p37">
              <a:extLst>
                <a:ext uri="{FF2B5EF4-FFF2-40B4-BE49-F238E27FC236}">
                  <a16:creationId xmlns:a16="http://schemas.microsoft.com/office/drawing/2014/main" xmlns="" id="{84D5983D-8145-5F4B-9E31-7D4306FB4A9B}"/>
                </a:ext>
              </a:extLst>
            </p:cNvPr>
            <p:cNvSpPr/>
            <p:nvPr/>
          </p:nvSpPr>
          <p:spPr>
            <a:xfrm>
              <a:off x="6363421" y="4494048"/>
              <a:ext cx="12140" cy="16075"/>
            </a:xfrm>
            <a:custGeom>
              <a:avLst/>
              <a:gdLst/>
              <a:ahLst/>
              <a:cxnLst/>
              <a:rect l="l" t="t" r="r" b="b"/>
              <a:pathLst>
                <a:path w="256" h="339" extrusionOk="0">
                  <a:moveTo>
                    <a:pt x="71" y="0"/>
                  </a:moveTo>
                  <a:cubicBezTo>
                    <a:pt x="46" y="25"/>
                    <a:pt x="23" y="48"/>
                    <a:pt x="1" y="70"/>
                  </a:cubicBezTo>
                  <a:cubicBezTo>
                    <a:pt x="46" y="165"/>
                    <a:pt x="104" y="246"/>
                    <a:pt x="152" y="338"/>
                  </a:cubicBezTo>
                  <a:cubicBezTo>
                    <a:pt x="197" y="316"/>
                    <a:pt x="222" y="294"/>
                    <a:pt x="255" y="268"/>
                  </a:cubicBezTo>
                  <a:cubicBezTo>
                    <a:pt x="115" y="235"/>
                    <a:pt x="115" y="95"/>
                    <a:pt x="71" y="0"/>
                  </a:cubicBezTo>
                  <a:close/>
                </a:path>
              </a:pathLst>
            </a:custGeom>
            <a:solidFill>
              <a:srgbClr val="F9D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14;p37">
              <a:extLst>
                <a:ext uri="{FF2B5EF4-FFF2-40B4-BE49-F238E27FC236}">
                  <a16:creationId xmlns:a16="http://schemas.microsoft.com/office/drawing/2014/main" xmlns="" id="{CD9B7F59-6F96-9646-8A4B-BBCD93DC7F59}"/>
                </a:ext>
              </a:extLst>
            </p:cNvPr>
            <p:cNvSpPr/>
            <p:nvPr/>
          </p:nvSpPr>
          <p:spPr>
            <a:xfrm>
              <a:off x="6134908" y="4237985"/>
              <a:ext cx="6686" cy="7208"/>
            </a:xfrm>
            <a:custGeom>
              <a:avLst/>
              <a:gdLst/>
              <a:ahLst/>
              <a:cxnLst/>
              <a:rect l="l" t="t" r="r" b="b"/>
              <a:pathLst>
                <a:path w="141" h="152" extrusionOk="0">
                  <a:moveTo>
                    <a:pt x="141" y="0"/>
                  </a:moveTo>
                  <a:cubicBezTo>
                    <a:pt x="93" y="11"/>
                    <a:pt x="46" y="23"/>
                    <a:pt x="1" y="48"/>
                  </a:cubicBezTo>
                  <a:cubicBezTo>
                    <a:pt x="46" y="81"/>
                    <a:pt x="93" y="118"/>
                    <a:pt x="141" y="151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15;p37">
              <a:extLst>
                <a:ext uri="{FF2B5EF4-FFF2-40B4-BE49-F238E27FC236}">
                  <a16:creationId xmlns:a16="http://schemas.microsoft.com/office/drawing/2014/main" xmlns="" id="{FCA53D76-1FE0-6946-9E5C-928AAD8E6BF2}"/>
                </a:ext>
              </a:extLst>
            </p:cNvPr>
            <p:cNvSpPr/>
            <p:nvPr/>
          </p:nvSpPr>
          <p:spPr>
            <a:xfrm>
              <a:off x="6126041" y="3946500"/>
              <a:ext cx="11049" cy="4173"/>
            </a:xfrm>
            <a:custGeom>
              <a:avLst/>
              <a:gdLst/>
              <a:ahLst/>
              <a:cxnLst/>
              <a:rect l="l" t="t" r="r" b="b"/>
              <a:pathLst>
                <a:path w="233" h="88" extrusionOk="0">
                  <a:moveTo>
                    <a:pt x="155" y="1"/>
                  </a:moveTo>
                  <a:cubicBezTo>
                    <a:pt x="103" y="1"/>
                    <a:pt x="47" y="29"/>
                    <a:pt x="1" y="82"/>
                  </a:cubicBezTo>
                  <a:cubicBezTo>
                    <a:pt x="15" y="86"/>
                    <a:pt x="28" y="88"/>
                    <a:pt x="40" y="88"/>
                  </a:cubicBezTo>
                  <a:cubicBezTo>
                    <a:pt x="111" y="88"/>
                    <a:pt x="164" y="35"/>
                    <a:pt x="233" y="23"/>
                  </a:cubicBezTo>
                  <a:cubicBezTo>
                    <a:pt x="209" y="8"/>
                    <a:pt x="182" y="1"/>
                    <a:pt x="155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16;p37">
              <a:extLst>
                <a:ext uri="{FF2B5EF4-FFF2-40B4-BE49-F238E27FC236}">
                  <a16:creationId xmlns:a16="http://schemas.microsoft.com/office/drawing/2014/main" xmlns="" id="{29A6728C-88E5-474D-8787-3A0CFAD6A101}"/>
                </a:ext>
              </a:extLst>
            </p:cNvPr>
            <p:cNvSpPr/>
            <p:nvPr/>
          </p:nvSpPr>
          <p:spPr>
            <a:xfrm>
              <a:off x="6136520" y="4219160"/>
              <a:ext cx="5074" cy="7872"/>
            </a:xfrm>
            <a:custGeom>
              <a:avLst/>
              <a:gdLst/>
              <a:ahLst/>
              <a:cxnLst/>
              <a:rect l="l" t="t" r="r" b="b"/>
              <a:pathLst>
                <a:path w="107" h="166" extrusionOk="0">
                  <a:moveTo>
                    <a:pt x="93" y="0"/>
                  </a:moveTo>
                  <a:cubicBezTo>
                    <a:pt x="59" y="59"/>
                    <a:pt x="37" y="107"/>
                    <a:pt x="0" y="154"/>
                  </a:cubicBezTo>
                  <a:cubicBezTo>
                    <a:pt x="37" y="165"/>
                    <a:pt x="70" y="165"/>
                    <a:pt x="107" y="165"/>
                  </a:cubicBezTo>
                  <a:cubicBezTo>
                    <a:pt x="93" y="107"/>
                    <a:pt x="93" y="59"/>
                    <a:pt x="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17;p37">
              <a:extLst>
                <a:ext uri="{FF2B5EF4-FFF2-40B4-BE49-F238E27FC236}">
                  <a16:creationId xmlns:a16="http://schemas.microsoft.com/office/drawing/2014/main" xmlns="" id="{9F96F581-87B1-214B-9FB5-0DBE05BB2D52}"/>
                </a:ext>
              </a:extLst>
            </p:cNvPr>
            <p:cNvSpPr/>
            <p:nvPr/>
          </p:nvSpPr>
          <p:spPr>
            <a:xfrm>
              <a:off x="6092421" y="4026022"/>
              <a:ext cx="23757" cy="6781"/>
            </a:xfrm>
            <a:custGeom>
              <a:avLst/>
              <a:gdLst/>
              <a:ahLst/>
              <a:cxnLst/>
              <a:rect l="l" t="t" r="r" b="b"/>
              <a:pathLst>
                <a:path w="501" h="143" extrusionOk="0">
                  <a:moveTo>
                    <a:pt x="0" y="0"/>
                  </a:moveTo>
                  <a:cubicBezTo>
                    <a:pt x="50" y="101"/>
                    <a:pt x="143" y="143"/>
                    <a:pt x="239" y="143"/>
                  </a:cubicBezTo>
                  <a:cubicBezTo>
                    <a:pt x="341" y="143"/>
                    <a:pt x="445" y="95"/>
                    <a:pt x="500" y="23"/>
                  </a:cubicBezTo>
                  <a:cubicBezTo>
                    <a:pt x="408" y="23"/>
                    <a:pt x="324" y="0"/>
                    <a:pt x="24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18;p37">
              <a:extLst>
                <a:ext uri="{FF2B5EF4-FFF2-40B4-BE49-F238E27FC236}">
                  <a16:creationId xmlns:a16="http://schemas.microsoft.com/office/drawing/2014/main" xmlns="" id="{5C6C34B6-50B0-B549-8A83-8063766B0FF0}"/>
                </a:ext>
              </a:extLst>
            </p:cNvPr>
            <p:cNvSpPr/>
            <p:nvPr/>
          </p:nvSpPr>
          <p:spPr>
            <a:xfrm>
              <a:off x="6092421" y="4019810"/>
              <a:ext cx="23757" cy="4647"/>
            </a:xfrm>
            <a:custGeom>
              <a:avLst/>
              <a:gdLst/>
              <a:ahLst/>
              <a:cxnLst/>
              <a:rect l="l" t="t" r="r" b="b"/>
              <a:pathLst>
                <a:path w="501" h="98" extrusionOk="0">
                  <a:moveTo>
                    <a:pt x="189" y="0"/>
                  </a:moveTo>
                  <a:cubicBezTo>
                    <a:pt x="123" y="0"/>
                    <a:pt x="62" y="33"/>
                    <a:pt x="0" y="73"/>
                  </a:cubicBezTo>
                  <a:cubicBezTo>
                    <a:pt x="173" y="73"/>
                    <a:pt x="338" y="84"/>
                    <a:pt x="500" y="98"/>
                  </a:cubicBezTo>
                  <a:cubicBezTo>
                    <a:pt x="491" y="57"/>
                    <a:pt x="463" y="25"/>
                    <a:pt x="418" y="25"/>
                  </a:cubicBezTo>
                  <a:cubicBezTo>
                    <a:pt x="411" y="25"/>
                    <a:pt x="403" y="26"/>
                    <a:pt x="394" y="28"/>
                  </a:cubicBezTo>
                  <a:cubicBezTo>
                    <a:pt x="372" y="28"/>
                    <a:pt x="343" y="33"/>
                    <a:pt x="320" y="33"/>
                  </a:cubicBezTo>
                  <a:cubicBezTo>
                    <a:pt x="308" y="33"/>
                    <a:pt x="298" y="32"/>
                    <a:pt x="291" y="28"/>
                  </a:cubicBezTo>
                  <a:cubicBezTo>
                    <a:pt x="255" y="9"/>
                    <a:pt x="222" y="0"/>
                    <a:pt x="189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19;p37">
              <a:extLst>
                <a:ext uri="{FF2B5EF4-FFF2-40B4-BE49-F238E27FC236}">
                  <a16:creationId xmlns:a16="http://schemas.microsoft.com/office/drawing/2014/main" xmlns="" id="{63CCF8ED-0766-2044-9012-253E317BC668}"/>
                </a:ext>
              </a:extLst>
            </p:cNvPr>
            <p:cNvSpPr/>
            <p:nvPr/>
          </p:nvSpPr>
          <p:spPr>
            <a:xfrm>
              <a:off x="6070276" y="3945362"/>
              <a:ext cx="26555" cy="4695"/>
            </a:xfrm>
            <a:custGeom>
              <a:avLst/>
              <a:gdLst/>
              <a:ahLst/>
              <a:cxnLst/>
              <a:rect l="l" t="t" r="r" b="b"/>
              <a:pathLst>
                <a:path w="560" h="99" extrusionOk="0">
                  <a:moveTo>
                    <a:pt x="272" y="0"/>
                  </a:moveTo>
                  <a:cubicBezTo>
                    <a:pt x="177" y="0"/>
                    <a:pt x="90" y="25"/>
                    <a:pt x="1" y="84"/>
                  </a:cubicBezTo>
                  <a:cubicBezTo>
                    <a:pt x="129" y="84"/>
                    <a:pt x="246" y="73"/>
                    <a:pt x="361" y="73"/>
                  </a:cubicBezTo>
                  <a:cubicBezTo>
                    <a:pt x="408" y="73"/>
                    <a:pt x="456" y="95"/>
                    <a:pt x="501" y="95"/>
                  </a:cubicBezTo>
                  <a:cubicBezTo>
                    <a:pt x="506" y="97"/>
                    <a:pt x="510" y="98"/>
                    <a:pt x="514" y="98"/>
                  </a:cubicBezTo>
                  <a:cubicBezTo>
                    <a:pt x="531" y="98"/>
                    <a:pt x="541" y="84"/>
                    <a:pt x="559" y="84"/>
                  </a:cubicBezTo>
                  <a:cubicBezTo>
                    <a:pt x="548" y="61"/>
                    <a:pt x="537" y="47"/>
                    <a:pt x="526" y="36"/>
                  </a:cubicBezTo>
                  <a:cubicBezTo>
                    <a:pt x="456" y="25"/>
                    <a:pt x="397" y="14"/>
                    <a:pt x="327" y="3"/>
                  </a:cubicBezTo>
                  <a:cubicBezTo>
                    <a:pt x="309" y="1"/>
                    <a:pt x="290" y="0"/>
                    <a:pt x="272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20;p37">
              <a:extLst>
                <a:ext uri="{FF2B5EF4-FFF2-40B4-BE49-F238E27FC236}">
                  <a16:creationId xmlns:a16="http://schemas.microsoft.com/office/drawing/2014/main" xmlns="" id="{F3E13E95-6ABD-3044-83A6-C4805B0C7284}"/>
                </a:ext>
              </a:extLst>
            </p:cNvPr>
            <p:cNvSpPr/>
            <p:nvPr/>
          </p:nvSpPr>
          <p:spPr>
            <a:xfrm>
              <a:off x="6103374" y="4421829"/>
              <a:ext cx="40354" cy="87869"/>
            </a:xfrm>
            <a:custGeom>
              <a:avLst/>
              <a:gdLst/>
              <a:ahLst/>
              <a:cxnLst/>
              <a:rect l="l" t="t" r="r" b="b"/>
              <a:pathLst>
                <a:path w="851" h="1853" extrusionOk="0">
                  <a:moveTo>
                    <a:pt x="23" y="1"/>
                  </a:moveTo>
                  <a:cubicBezTo>
                    <a:pt x="12" y="23"/>
                    <a:pt x="1" y="34"/>
                    <a:pt x="1" y="34"/>
                  </a:cubicBezTo>
                  <a:cubicBezTo>
                    <a:pt x="12" y="82"/>
                    <a:pt x="23" y="140"/>
                    <a:pt x="48" y="185"/>
                  </a:cubicBezTo>
                  <a:cubicBezTo>
                    <a:pt x="188" y="534"/>
                    <a:pt x="292" y="909"/>
                    <a:pt x="361" y="1280"/>
                  </a:cubicBezTo>
                  <a:cubicBezTo>
                    <a:pt x="409" y="1453"/>
                    <a:pt x="456" y="1618"/>
                    <a:pt x="549" y="1769"/>
                  </a:cubicBezTo>
                  <a:cubicBezTo>
                    <a:pt x="568" y="1820"/>
                    <a:pt x="607" y="1852"/>
                    <a:pt x="662" y="1852"/>
                  </a:cubicBezTo>
                  <a:cubicBezTo>
                    <a:pt x="671" y="1852"/>
                    <a:pt x="679" y="1852"/>
                    <a:pt x="688" y="1850"/>
                  </a:cubicBezTo>
                  <a:cubicBezTo>
                    <a:pt x="769" y="1839"/>
                    <a:pt x="850" y="1699"/>
                    <a:pt x="839" y="1618"/>
                  </a:cubicBezTo>
                  <a:cubicBezTo>
                    <a:pt x="828" y="1607"/>
                    <a:pt x="817" y="1593"/>
                    <a:pt x="817" y="1593"/>
                  </a:cubicBezTo>
                  <a:cubicBezTo>
                    <a:pt x="806" y="1593"/>
                    <a:pt x="792" y="1607"/>
                    <a:pt x="780" y="1618"/>
                  </a:cubicBezTo>
                  <a:cubicBezTo>
                    <a:pt x="769" y="1652"/>
                    <a:pt x="769" y="1677"/>
                    <a:pt x="758" y="1710"/>
                  </a:cubicBezTo>
                  <a:cubicBezTo>
                    <a:pt x="747" y="1758"/>
                    <a:pt x="722" y="1791"/>
                    <a:pt x="677" y="1791"/>
                  </a:cubicBezTo>
                  <a:cubicBezTo>
                    <a:pt x="671" y="1793"/>
                    <a:pt x="665" y="1794"/>
                    <a:pt x="659" y="1794"/>
                  </a:cubicBezTo>
                  <a:cubicBezTo>
                    <a:pt x="624" y="1794"/>
                    <a:pt x="604" y="1764"/>
                    <a:pt x="582" y="1733"/>
                  </a:cubicBezTo>
                  <a:cubicBezTo>
                    <a:pt x="501" y="1593"/>
                    <a:pt x="468" y="1453"/>
                    <a:pt x="431" y="1303"/>
                  </a:cubicBezTo>
                  <a:cubicBezTo>
                    <a:pt x="328" y="884"/>
                    <a:pt x="222" y="465"/>
                    <a:pt x="60" y="71"/>
                  </a:cubicBezTo>
                  <a:cubicBezTo>
                    <a:pt x="48" y="57"/>
                    <a:pt x="37" y="34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21;p37">
              <a:extLst>
                <a:ext uri="{FF2B5EF4-FFF2-40B4-BE49-F238E27FC236}">
                  <a16:creationId xmlns:a16="http://schemas.microsoft.com/office/drawing/2014/main" xmlns="" id="{641028F0-4B50-7049-B10F-C83256A713CB}"/>
                </a:ext>
              </a:extLst>
            </p:cNvPr>
            <p:cNvSpPr/>
            <p:nvPr/>
          </p:nvSpPr>
          <p:spPr>
            <a:xfrm>
              <a:off x="5918488" y="4168421"/>
              <a:ext cx="41493" cy="75825"/>
            </a:xfrm>
            <a:custGeom>
              <a:avLst/>
              <a:gdLst/>
              <a:ahLst/>
              <a:cxnLst/>
              <a:rect l="l" t="t" r="r" b="b"/>
              <a:pathLst>
                <a:path w="875" h="1599" extrusionOk="0">
                  <a:moveTo>
                    <a:pt x="25" y="0"/>
                  </a:moveTo>
                  <a:cubicBezTo>
                    <a:pt x="25" y="0"/>
                    <a:pt x="11" y="0"/>
                    <a:pt x="0" y="12"/>
                  </a:cubicBezTo>
                  <a:cubicBezTo>
                    <a:pt x="11" y="48"/>
                    <a:pt x="11" y="82"/>
                    <a:pt x="25" y="107"/>
                  </a:cubicBezTo>
                  <a:cubicBezTo>
                    <a:pt x="59" y="210"/>
                    <a:pt x="106" y="302"/>
                    <a:pt x="140" y="397"/>
                  </a:cubicBezTo>
                  <a:cubicBezTo>
                    <a:pt x="279" y="769"/>
                    <a:pt x="455" y="1107"/>
                    <a:pt x="665" y="1434"/>
                  </a:cubicBezTo>
                  <a:cubicBezTo>
                    <a:pt x="698" y="1478"/>
                    <a:pt x="724" y="1526"/>
                    <a:pt x="757" y="1559"/>
                  </a:cubicBezTo>
                  <a:cubicBezTo>
                    <a:pt x="779" y="1586"/>
                    <a:pt x="800" y="1598"/>
                    <a:pt x="817" y="1598"/>
                  </a:cubicBezTo>
                  <a:cubicBezTo>
                    <a:pt x="839" y="1598"/>
                    <a:pt x="856" y="1580"/>
                    <a:pt x="863" y="1548"/>
                  </a:cubicBezTo>
                  <a:cubicBezTo>
                    <a:pt x="874" y="1490"/>
                    <a:pt x="874" y="1434"/>
                    <a:pt x="874" y="1386"/>
                  </a:cubicBezTo>
                  <a:cubicBezTo>
                    <a:pt x="874" y="1375"/>
                    <a:pt x="849" y="1364"/>
                    <a:pt x="838" y="1339"/>
                  </a:cubicBezTo>
                  <a:cubicBezTo>
                    <a:pt x="827" y="1409"/>
                    <a:pt x="827" y="1467"/>
                    <a:pt x="816" y="1526"/>
                  </a:cubicBezTo>
                  <a:cubicBezTo>
                    <a:pt x="816" y="1537"/>
                    <a:pt x="816" y="1537"/>
                    <a:pt x="805" y="1537"/>
                  </a:cubicBezTo>
                  <a:cubicBezTo>
                    <a:pt x="793" y="1515"/>
                    <a:pt x="779" y="1503"/>
                    <a:pt x="768" y="1490"/>
                  </a:cubicBezTo>
                  <a:cubicBezTo>
                    <a:pt x="665" y="1316"/>
                    <a:pt x="548" y="1154"/>
                    <a:pt x="455" y="978"/>
                  </a:cubicBezTo>
                  <a:cubicBezTo>
                    <a:pt x="316" y="677"/>
                    <a:pt x="187" y="361"/>
                    <a:pt x="59" y="48"/>
                  </a:cubicBezTo>
                  <a:cubicBezTo>
                    <a:pt x="48" y="37"/>
                    <a:pt x="36" y="12"/>
                    <a:pt x="2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622;p37">
              <a:extLst>
                <a:ext uri="{FF2B5EF4-FFF2-40B4-BE49-F238E27FC236}">
                  <a16:creationId xmlns:a16="http://schemas.microsoft.com/office/drawing/2014/main" xmlns="" id="{5DBDE4A9-E932-0C44-BE28-357A2D353283}"/>
                </a:ext>
              </a:extLst>
            </p:cNvPr>
            <p:cNvSpPr/>
            <p:nvPr/>
          </p:nvSpPr>
          <p:spPr>
            <a:xfrm>
              <a:off x="6274557" y="4421165"/>
              <a:ext cx="57426" cy="19395"/>
            </a:xfrm>
            <a:custGeom>
              <a:avLst/>
              <a:gdLst/>
              <a:ahLst/>
              <a:cxnLst/>
              <a:rect l="l" t="t" r="r" b="b"/>
              <a:pathLst>
                <a:path w="1211" h="409" extrusionOk="0">
                  <a:moveTo>
                    <a:pt x="710" y="1"/>
                  </a:moveTo>
                  <a:cubicBezTo>
                    <a:pt x="699" y="1"/>
                    <a:pt x="674" y="15"/>
                    <a:pt x="663" y="15"/>
                  </a:cubicBezTo>
                  <a:lnTo>
                    <a:pt x="663" y="37"/>
                  </a:lnTo>
                  <a:cubicBezTo>
                    <a:pt x="711" y="56"/>
                    <a:pt x="760" y="62"/>
                    <a:pt x="809" y="62"/>
                  </a:cubicBezTo>
                  <a:cubicBezTo>
                    <a:pt x="879" y="62"/>
                    <a:pt x="950" y="50"/>
                    <a:pt x="1021" y="50"/>
                  </a:cubicBezTo>
                  <a:cubicBezTo>
                    <a:pt x="1053" y="50"/>
                    <a:pt x="1086" y="52"/>
                    <a:pt x="1118" y="59"/>
                  </a:cubicBezTo>
                  <a:cubicBezTo>
                    <a:pt x="1118" y="71"/>
                    <a:pt x="1118" y="71"/>
                    <a:pt x="1129" y="85"/>
                  </a:cubicBezTo>
                  <a:cubicBezTo>
                    <a:pt x="1093" y="96"/>
                    <a:pt x="1059" y="118"/>
                    <a:pt x="1023" y="129"/>
                  </a:cubicBezTo>
                  <a:cubicBezTo>
                    <a:pt x="978" y="140"/>
                    <a:pt x="931" y="154"/>
                    <a:pt x="883" y="166"/>
                  </a:cubicBezTo>
                  <a:cubicBezTo>
                    <a:pt x="699" y="224"/>
                    <a:pt x="512" y="280"/>
                    <a:pt x="324" y="339"/>
                  </a:cubicBezTo>
                  <a:cubicBezTo>
                    <a:pt x="281" y="349"/>
                    <a:pt x="240" y="357"/>
                    <a:pt x="201" y="357"/>
                  </a:cubicBezTo>
                  <a:cubicBezTo>
                    <a:pt x="146" y="357"/>
                    <a:pt x="94" y="341"/>
                    <a:pt x="45" y="294"/>
                  </a:cubicBezTo>
                  <a:lnTo>
                    <a:pt x="0" y="294"/>
                  </a:lnTo>
                  <a:cubicBezTo>
                    <a:pt x="23" y="328"/>
                    <a:pt x="23" y="350"/>
                    <a:pt x="45" y="364"/>
                  </a:cubicBezTo>
                  <a:cubicBezTo>
                    <a:pt x="81" y="386"/>
                    <a:pt x="129" y="409"/>
                    <a:pt x="174" y="409"/>
                  </a:cubicBezTo>
                  <a:cubicBezTo>
                    <a:pt x="243" y="397"/>
                    <a:pt x="324" y="386"/>
                    <a:pt x="394" y="364"/>
                  </a:cubicBezTo>
                  <a:cubicBezTo>
                    <a:pt x="604" y="305"/>
                    <a:pt x="813" y="247"/>
                    <a:pt x="1012" y="188"/>
                  </a:cubicBezTo>
                  <a:cubicBezTo>
                    <a:pt x="1070" y="166"/>
                    <a:pt x="1118" y="140"/>
                    <a:pt x="1163" y="118"/>
                  </a:cubicBezTo>
                  <a:cubicBezTo>
                    <a:pt x="1210" y="85"/>
                    <a:pt x="1199" y="37"/>
                    <a:pt x="1151" y="15"/>
                  </a:cubicBezTo>
                  <a:cubicBezTo>
                    <a:pt x="1118" y="1"/>
                    <a:pt x="1082" y="1"/>
                    <a:pt x="10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623;p37">
              <a:extLst>
                <a:ext uri="{FF2B5EF4-FFF2-40B4-BE49-F238E27FC236}">
                  <a16:creationId xmlns:a16="http://schemas.microsoft.com/office/drawing/2014/main" xmlns="" id="{066404A1-DD01-C649-8B7C-A2A986009A7C}"/>
                </a:ext>
              </a:extLst>
            </p:cNvPr>
            <p:cNvSpPr/>
            <p:nvPr/>
          </p:nvSpPr>
          <p:spPr>
            <a:xfrm>
              <a:off x="6010670" y="4457061"/>
              <a:ext cx="23236" cy="63543"/>
            </a:xfrm>
            <a:custGeom>
              <a:avLst/>
              <a:gdLst/>
              <a:ahLst/>
              <a:cxnLst/>
              <a:rect l="l" t="t" r="r" b="b"/>
              <a:pathLst>
                <a:path w="490" h="1340" extrusionOk="0">
                  <a:moveTo>
                    <a:pt x="12" y="1"/>
                  </a:moveTo>
                  <a:cubicBezTo>
                    <a:pt x="12" y="12"/>
                    <a:pt x="0" y="12"/>
                    <a:pt x="0" y="12"/>
                  </a:cubicBezTo>
                  <a:cubicBezTo>
                    <a:pt x="12" y="48"/>
                    <a:pt x="23" y="82"/>
                    <a:pt x="37" y="129"/>
                  </a:cubicBezTo>
                  <a:cubicBezTo>
                    <a:pt x="107" y="305"/>
                    <a:pt x="176" y="479"/>
                    <a:pt x="232" y="666"/>
                  </a:cubicBezTo>
                  <a:cubicBezTo>
                    <a:pt x="291" y="864"/>
                    <a:pt x="350" y="1074"/>
                    <a:pt x="408" y="1269"/>
                  </a:cubicBezTo>
                  <a:cubicBezTo>
                    <a:pt x="408" y="1294"/>
                    <a:pt x="419" y="1317"/>
                    <a:pt x="442" y="1339"/>
                  </a:cubicBezTo>
                  <a:cubicBezTo>
                    <a:pt x="489" y="1247"/>
                    <a:pt x="107" y="71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624;p37">
              <a:extLst>
                <a:ext uri="{FF2B5EF4-FFF2-40B4-BE49-F238E27FC236}">
                  <a16:creationId xmlns:a16="http://schemas.microsoft.com/office/drawing/2014/main" xmlns="" id="{F5621146-02DB-8946-AC2B-F64158CAE298}"/>
                </a:ext>
              </a:extLst>
            </p:cNvPr>
            <p:cNvSpPr/>
            <p:nvPr/>
          </p:nvSpPr>
          <p:spPr>
            <a:xfrm>
              <a:off x="5944947" y="4117683"/>
              <a:ext cx="20438" cy="43626"/>
            </a:xfrm>
            <a:custGeom>
              <a:avLst/>
              <a:gdLst/>
              <a:ahLst/>
              <a:cxnLst/>
              <a:rect l="l" t="t" r="r" b="b"/>
              <a:pathLst>
                <a:path w="431" h="920" extrusionOk="0">
                  <a:moveTo>
                    <a:pt x="26" y="1"/>
                  </a:moveTo>
                  <a:cubicBezTo>
                    <a:pt x="12" y="12"/>
                    <a:pt x="12" y="12"/>
                    <a:pt x="1" y="23"/>
                  </a:cubicBezTo>
                  <a:cubicBezTo>
                    <a:pt x="12" y="45"/>
                    <a:pt x="26" y="70"/>
                    <a:pt x="37" y="82"/>
                  </a:cubicBezTo>
                  <a:cubicBezTo>
                    <a:pt x="82" y="163"/>
                    <a:pt x="129" y="244"/>
                    <a:pt x="166" y="325"/>
                  </a:cubicBezTo>
                  <a:cubicBezTo>
                    <a:pt x="247" y="489"/>
                    <a:pt x="305" y="663"/>
                    <a:pt x="361" y="839"/>
                  </a:cubicBezTo>
                  <a:cubicBezTo>
                    <a:pt x="375" y="861"/>
                    <a:pt x="397" y="883"/>
                    <a:pt x="409" y="920"/>
                  </a:cubicBezTo>
                  <a:cubicBezTo>
                    <a:pt x="420" y="908"/>
                    <a:pt x="420" y="908"/>
                    <a:pt x="431" y="908"/>
                  </a:cubicBezTo>
                  <a:cubicBezTo>
                    <a:pt x="431" y="883"/>
                    <a:pt x="431" y="861"/>
                    <a:pt x="420" y="839"/>
                  </a:cubicBezTo>
                  <a:cubicBezTo>
                    <a:pt x="386" y="732"/>
                    <a:pt x="350" y="629"/>
                    <a:pt x="316" y="534"/>
                  </a:cubicBezTo>
                  <a:cubicBezTo>
                    <a:pt x="258" y="361"/>
                    <a:pt x="188" y="199"/>
                    <a:pt x="82" y="59"/>
                  </a:cubicBezTo>
                  <a:cubicBezTo>
                    <a:pt x="59" y="34"/>
                    <a:pt x="37" y="23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625;p37">
              <a:extLst>
                <a:ext uri="{FF2B5EF4-FFF2-40B4-BE49-F238E27FC236}">
                  <a16:creationId xmlns:a16="http://schemas.microsoft.com/office/drawing/2014/main" xmlns="" id="{585456AB-0883-AB47-A32E-34F45B969DCF}"/>
                </a:ext>
              </a:extLst>
            </p:cNvPr>
            <p:cNvSpPr/>
            <p:nvPr/>
          </p:nvSpPr>
          <p:spPr>
            <a:xfrm>
              <a:off x="6232022" y="4456018"/>
              <a:ext cx="8251" cy="44670"/>
            </a:xfrm>
            <a:custGeom>
              <a:avLst/>
              <a:gdLst/>
              <a:ahLst/>
              <a:cxnLst/>
              <a:rect l="l" t="t" r="r" b="b"/>
              <a:pathLst>
                <a:path w="174" h="942" extrusionOk="0">
                  <a:moveTo>
                    <a:pt x="140" y="1"/>
                  </a:moveTo>
                  <a:cubicBezTo>
                    <a:pt x="140" y="23"/>
                    <a:pt x="129" y="48"/>
                    <a:pt x="129" y="82"/>
                  </a:cubicBezTo>
                  <a:cubicBezTo>
                    <a:pt x="118" y="151"/>
                    <a:pt x="118" y="221"/>
                    <a:pt x="104" y="291"/>
                  </a:cubicBezTo>
                  <a:cubicBezTo>
                    <a:pt x="70" y="501"/>
                    <a:pt x="34" y="699"/>
                    <a:pt x="1" y="897"/>
                  </a:cubicBezTo>
                  <a:cubicBezTo>
                    <a:pt x="1" y="908"/>
                    <a:pt x="12" y="931"/>
                    <a:pt x="12" y="942"/>
                  </a:cubicBezTo>
                  <a:cubicBezTo>
                    <a:pt x="23" y="931"/>
                    <a:pt x="48" y="920"/>
                    <a:pt x="48" y="908"/>
                  </a:cubicBezTo>
                  <a:cubicBezTo>
                    <a:pt x="118" y="618"/>
                    <a:pt x="174" y="339"/>
                    <a:pt x="174" y="48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626;p37">
              <a:extLst>
                <a:ext uri="{FF2B5EF4-FFF2-40B4-BE49-F238E27FC236}">
                  <a16:creationId xmlns:a16="http://schemas.microsoft.com/office/drawing/2014/main" xmlns="" id="{B9D0DE0F-F65A-AD46-B7C3-461753ED81E7}"/>
                </a:ext>
              </a:extLst>
            </p:cNvPr>
            <p:cNvSpPr/>
            <p:nvPr/>
          </p:nvSpPr>
          <p:spPr>
            <a:xfrm>
              <a:off x="6274557" y="4385695"/>
              <a:ext cx="28120" cy="14605"/>
            </a:xfrm>
            <a:custGeom>
              <a:avLst/>
              <a:gdLst/>
              <a:ahLst/>
              <a:cxnLst/>
              <a:rect l="l" t="t" r="r" b="b"/>
              <a:pathLst>
                <a:path w="593" h="308" extrusionOk="0">
                  <a:moveTo>
                    <a:pt x="43" y="1"/>
                  </a:moveTo>
                  <a:cubicBezTo>
                    <a:pt x="30" y="1"/>
                    <a:pt x="15" y="6"/>
                    <a:pt x="0" y="6"/>
                  </a:cubicBezTo>
                  <a:lnTo>
                    <a:pt x="0" y="28"/>
                  </a:lnTo>
                  <a:cubicBezTo>
                    <a:pt x="199" y="120"/>
                    <a:pt x="383" y="215"/>
                    <a:pt x="581" y="307"/>
                  </a:cubicBezTo>
                  <a:cubicBezTo>
                    <a:pt x="593" y="307"/>
                    <a:pt x="593" y="296"/>
                    <a:pt x="593" y="296"/>
                  </a:cubicBezTo>
                  <a:cubicBezTo>
                    <a:pt x="581" y="285"/>
                    <a:pt x="581" y="260"/>
                    <a:pt x="570" y="249"/>
                  </a:cubicBezTo>
                  <a:cubicBezTo>
                    <a:pt x="394" y="168"/>
                    <a:pt x="221" y="87"/>
                    <a:pt x="59" y="6"/>
                  </a:cubicBezTo>
                  <a:cubicBezTo>
                    <a:pt x="54" y="2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627;p37">
              <a:extLst>
                <a:ext uri="{FF2B5EF4-FFF2-40B4-BE49-F238E27FC236}">
                  <a16:creationId xmlns:a16="http://schemas.microsoft.com/office/drawing/2014/main" xmlns="" id="{8EE2DF97-FAE7-B243-ABB7-57D360DDAF7E}"/>
                </a:ext>
              </a:extLst>
            </p:cNvPr>
            <p:cNvSpPr/>
            <p:nvPr/>
          </p:nvSpPr>
          <p:spPr>
            <a:xfrm>
              <a:off x="6085782" y="4017486"/>
              <a:ext cx="38078" cy="17972"/>
            </a:xfrm>
            <a:custGeom>
              <a:avLst/>
              <a:gdLst/>
              <a:ahLst/>
              <a:cxnLst/>
              <a:rect l="l" t="t" r="r" b="b"/>
              <a:pathLst>
                <a:path w="803" h="379" extrusionOk="0">
                  <a:moveTo>
                    <a:pt x="329" y="49"/>
                  </a:moveTo>
                  <a:cubicBezTo>
                    <a:pt x="362" y="49"/>
                    <a:pt x="395" y="58"/>
                    <a:pt x="431" y="77"/>
                  </a:cubicBezTo>
                  <a:cubicBezTo>
                    <a:pt x="438" y="81"/>
                    <a:pt x="448" y="82"/>
                    <a:pt x="460" y="82"/>
                  </a:cubicBezTo>
                  <a:cubicBezTo>
                    <a:pt x="483" y="82"/>
                    <a:pt x="512" y="77"/>
                    <a:pt x="534" y="77"/>
                  </a:cubicBezTo>
                  <a:cubicBezTo>
                    <a:pt x="543" y="75"/>
                    <a:pt x="551" y="74"/>
                    <a:pt x="558" y="74"/>
                  </a:cubicBezTo>
                  <a:cubicBezTo>
                    <a:pt x="603" y="74"/>
                    <a:pt x="631" y="106"/>
                    <a:pt x="640" y="147"/>
                  </a:cubicBezTo>
                  <a:cubicBezTo>
                    <a:pt x="478" y="133"/>
                    <a:pt x="313" y="122"/>
                    <a:pt x="140" y="122"/>
                  </a:cubicBezTo>
                  <a:cubicBezTo>
                    <a:pt x="202" y="82"/>
                    <a:pt x="263" y="49"/>
                    <a:pt x="329" y="49"/>
                  </a:cubicBezTo>
                  <a:close/>
                  <a:moveTo>
                    <a:pt x="383" y="180"/>
                  </a:moveTo>
                  <a:cubicBezTo>
                    <a:pt x="464" y="180"/>
                    <a:pt x="548" y="203"/>
                    <a:pt x="640" y="203"/>
                  </a:cubicBezTo>
                  <a:cubicBezTo>
                    <a:pt x="585" y="275"/>
                    <a:pt x="481" y="323"/>
                    <a:pt x="379" y="323"/>
                  </a:cubicBezTo>
                  <a:cubicBezTo>
                    <a:pt x="283" y="323"/>
                    <a:pt x="190" y="281"/>
                    <a:pt x="140" y="180"/>
                  </a:cubicBezTo>
                  <a:close/>
                  <a:moveTo>
                    <a:pt x="302" y="1"/>
                  </a:moveTo>
                  <a:cubicBezTo>
                    <a:pt x="286" y="1"/>
                    <a:pt x="270" y="2"/>
                    <a:pt x="255" y="7"/>
                  </a:cubicBezTo>
                  <a:cubicBezTo>
                    <a:pt x="210" y="29"/>
                    <a:pt x="162" y="52"/>
                    <a:pt x="104" y="77"/>
                  </a:cubicBezTo>
                  <a:cubicBezTo>
                    <a:pt x="100" y="81"/>
                    <a:pt x="95" y="82"/>
                    <a:pt x="89" y="82"/>
                  </a:cubicBezTo>
                  <a:cubicBezTo>
                    <a:pt x="77" y="82"/>
                    <a:pt x="62" y="77"/>
                    <a:pt x="45" y="77"/>
                  </a:cubicBezTo>
                  <a:lnTo>
                    <a:pt x="0" y="77"/>
                  </a:lnTo>
                  <a:cubicBezTo>
                    <a:pt x="0" y="88"/>
                    <a:pt x="0" y="110"/>
                    <a:pt x="12" y="133"/>
                  </a:cubicBezTo>
                  <a:cubicBezTo>
                    <a:pt x="34" y="147"/>
                    <a:pt x="59" y="158"/>
                    <a:pt x="70" y="180"/>
                  </a:cubicBezTo>
                  <a:cubicBezTo>
                    <a:pt x="140" y="320"/>
                    <a:pt x="255" y="367"/>
                    <a:pt x="408" y="379"/>
                  </a:cubicBezTo>
                  <a:cubicBezTo>
                    <a:pt x="431" y="379"/>
                    <a:pt x="453" y="367"/>
                    <a:pt x="478" y="367"/>
                  </a:cubicBezTo>
                  <a:cubicBezTo>
                    <a:pt x="604" y="356"/>
                    <a:pt x="663" y="217"/>
                    <a:pt x="791" y="191"/>
                  </a:cubicBezTo>
                  <a:lnTo>
                    <a:pt x="791" y="180"/>
                  </a:lnTo>
                  <a:cubicBezTo>
                    <a:pt x="791" y="169"/>
                    <a:pt x="802" y="158"/>
                    <a:pt x="802" y="147"/>
                  </a:cubicBezTo>
                  <a:cubicBezTo>
                    <a:pt x="802" y="147"/>
                    <a:pt x="780" y="133"/>
                    <a:pt x="769" y="133"/>
                  </a:cubicBezTo>
                  <a:cubicBezTo>
                    <a:pt x="755" y="144"/>
                    <a:pt x="744" y="148"/>
                    <a:pt x="735" y="148"/>
                  </a:cubicBezTo>
                  <a:cubicBezTo>
                    <a:pt x="714" y="148"/>
                    <a:pt x="703" y="123"/>
                    <a:pt x="688" y="99"/>
                  </a:cubicBezTo>
                  <a:cubicBezTo>
                    <a:pt x="657" y="50"/>
                    <a:pt x="619" y="27"/>
                    <a:pt x="560" y="27"/>
                  </a:cubicBezTo>
                  <a:cubicBezTo>
                    <a:pt x="549" y="27"/>
                    <a:pt x="536" y="28"/>
                    <a:pt x="523" y="29"/>
                  </a:cubicBezTo>
                  <a:cubicBezTo>
                    <a:pt x="489" y="29"/>
                    <a:pt x="442" y="7"/>
                    <a:pt x="394" y="7"/>
                  </a:cubicBezTo>
                  <a:cubicBezTo>
                    <a:pt x="365" y="7"/>
                    <a:pt x="334" y="1"/>
                    <a:pt x="30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628;p37">
              <a:extLst>
                <a:ext uri="{FF2B5EF4-FFF2-40B4-BE49-F238E27FC236}">
                  <a16:creationId xmlns:a16="http://schemas.microsoft.com/office/drawing/2014/main" xmlns="" id="{1325B203-3A40-FC49-9F2C-66D21D3807C8}"/>
                </a:ext>
              </a:extLst>
            </p:cNvPr>
            <p:cNvSpPr/>
            <p:nvPr/>
          </p:nvSpPr>
          <p:spPr>
            <a:xfrm>
              <a:off x="6065392" y="3943370"/>
              <a:ext cx="34759" cy="9816"/>
            </a:xfrm>
            <a:custGeom>
              <a:avLst/>
              <a:gdLst/>
              <a:ahLst/>
              <a:cxnLst/>
              <a:rect l="l" t="t" r="r" b="b"/>
              <a:pathLst>
                <a:path w="733" h="207" extrusionOk="0">
                  <a:moveTo>
                    <a:pt x="375" y="42"/>
                  </a:moveTo>
                  <a:cubicBezTo>
                    <a:pt x="393" y="42"/>
                    <a:pt x="412" y="43"/>
                    <a:pt x="430" y="45"/>
                  </a:cubicBezTo>
                  <a:cubicBezTo>
                    <a:pt x="500" y="56"/>
                    <a:pt x="559" y="67"/>
                    <a:pt x="629" y="78"/>
                  </a:cubicBezTo>
                  <a:cubicBezTo>
                    <a:pt x="640" y="89"/>
                    <a:pt x="651" y="103"/>
                    <a:pt x="662" y="126"/>
                  </a:cubicBezTo>
                  <a:cubicBezTo>
                    <a:pt x="644" y="126"/>
                    <a:pt x="634" y="140"/>
                    <a:pt x="617" y="140"/>
                  </a:cubicBezTo>
                  <a:cubicBezTo>
                    <a:pt x="613" y="140"/>
                    <a:pt x="609" y="139"/>
                    <a:pt x="604" y="137"/>
                  </a:cubicBezTo>
                  <a:cubicBezTo>
                    <a:pt x="559" y="137"/>
                    <a:pt x="511" y="115"/>
                    <a:pt x="464" y="115"/>
                  </a:cubicBezTo>
                  <a:cubicBezTo>
                    <a:pt x="349" y="115"/>
                    <a:pt x="232" y="126"/>
                    <a:pt x="104" y="126"/>
                  </a:cubicBezTo>
                  <a:cubicBezTo>
                    <a:pt x="193" y="67"/>
                    <a:pt x="280" y="42"/>
                    <a:pt x="375" y="42"/>
                  </a:cubicBezTo>
                  <a:close/>
                  <a:moveTo>
                    <a:pt x="387" y="0"/>
                  </a:moveTo>
                  <a:cubicBezTo>
                    <a:pt x="266" y="0"/>
                    <a:pt x="155" y="31"/>
                    <a:pt x="56" y="103"/>
                  </a:cubicBezTo>
                  <a:cubicBezTo>
                    <a:pt x="34" y="115"/>
                    <a:pt x="23" y="148"/>
                    <a:pt x="0" y="173"/>
                  </a:cubicBezTo>
                  <a:cubicBezTo>
                    <a:pt x="34" y="184"/>
                    <a:pt x="56" y="184"/>
                    <a:pt x="92" y="184"/>
                  </a:cubicBezTo>
                  <a:cubicBezTo>
                    <a:pt x="173" y="166"/>
                    <a:pt x="255" y="157"/>
                    <a:pt x="338" y="157"/>
                  </a:cubicBezTo>
                  <a:cubicBezTo>
                    <a:pt x="421" y="157"/>
                    <a:pt x="506" y="166"/>
                    <a:pt x="592" y="184"/>
                  </a:cubicBezTo>
                  <a:cubicBezTo>
                    <a:pt x="604" y="196"/>
                    <a:pt x="615" y="196"/>
                    <a:pt x="640" y="196"/>
                  </a:cubicBezTo>
                  <a:lnTo>
                    <a:pt x="651" y="207"/>
                  </a:lnTo>
                  <a:cubicBezTo>
                    <a:pt x="673" y="184"/>
                    <a:pt x="699" y="173"/>
                    <a:pt x="710" y="148"/>
                  </a:cubicBezTo>
                  <a:cubicBezTo>
                    <a:pt x="732" y="115"/>
                    <a:pt x="721" y="67"/>
                    <a:pt x="673" y="56"/>
                  </a:cubicBezTo>
                  <a:cubicBezTo>
                    <a:pt x="615" y="45"/>
                    <a:pt x="559" y="20"/>
                    <a:pt x="500" y="8"/>
                  </a:cubicBezTo>
                  <a:cubicBezTo>
                    <a:pt x="462" y="3"/>
                    <a:pt x="424" y="0"/>
                    <a:pt x="38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29;p37">
              <a:extLst>
                <a:ext uri="{FF2B5EF4-FFF2-40B4-BE49-F238E27FC236}">
                  <a16:creationId xmlns:a16="http://schemas.microsoft.com/office/drawing/2014/main" xmlns="" id="{7CA8D3C9-D637-1A45-825C-1876459E1C8B}"/>
                </a:ext>
              </a:extLst>
            </p:cNvPr>
            <p:cNvSpPr/>
            <p:nvPr/>
          </p:nvSpPr>
          <p:spPr>
            <a:xfrm>
              <a:off x="5894731" y="3853701"/>
              <a:ext cx="504027" cy="721306"/>
            </a:xfrm>
            <a:custGeom>
              <a:avLst/>
              <a:gdLst/>
              <a:ahLst/>
              <a:cxnLst/>
              <a:rect l="l" t="t" r="r" b="b"/>
              <a:pathLst>
                <a:path w="10629" h="15211" extrusionOk="0">
                  <a:moveTo>
                    <a:pt x="3695" y="56"/>
                  </a:moveTo>
                  <a:cubicBezTo>
                    <a:pt x="3739" y="56"/>
                    <a:pt x="3788" y="61"/>
                    <a:pt x="3842" y="61"/>
                  </a:cubicBezTo>
                  <a:cubicBezTo>
                    <a:pt x="3831" y="84"/>
                    <a:pt x="3831" y="84"/>
                    <a:pt x="3820" y="84"/>
                  </a:cubicBezTo>
                  <a:cubicBezTo>
                    <a:pt x="3669" y="153"/>
                    <a:pt x="3529" y="248"/>
                    <a:pt x="3401" y="352"/>
                  </a:cubicBezTo>
                  <a:cubicBezTo>
                    <a:pt x="3272" y="458"/>
                    <a:pt x="3133" y="528"/>
                    <a:pt x="2971" y="561"/>
                  </a:cubicBezTo>
                  <a:cubicBezTo>
                    <a:pt x="2644" y="631"/>
                    <a:pt x="2376" y="782"/>
                    <a:pt x="2119" y="980"/>
                  </a:cubicBezTo>
                  <a:cubicBezTo>
                    <a:pt x="2038" y="1050"/>
                    <a:pt x="1957" y="1109"/>
                    <a:pt x="1864" y="1179"/>
                  </a:cubicBezTo>
                  <a:cubicBezTo>
                    <a:pt x="1828" y="1098"/>
                    <a:pt x="1853" y="1039"/>
                    <a:pt x="1898" y="980"/>
                  </a:cubicBezTo>
                  <a:cubicBezTo>
                    <a:pt x="2004" y="852"/>
                    <a:pt x="2119" y="760"/>
                    <a:pt x="2272" y="690"/>
                  </a:cubicBezTo>
                  <a:cubicBezTo>
                    <a:pt x="2445" y="609"/>
                    <a:pt x="2607" y="503"/>
                    <a:pt x="2783" y="399"/>
                  </a:cubicBezTo>
                  <a:cubicBezTo>
                    <a:pt x="3052" y="248"/>
                    <a:pt x="3331" y="120"/>
                    <a:pt x="3633" y="61"/>
                  </a:cubicBezTo>
                  <a:cubicBezTo>
                    <a:pt x="3652" y="58"/>
                    <a:pt x="3673" y="56"/>
                    <a:pt x="3695" y="56"/>
                  </a:cubicBezTo>
                  <a:close/>
                  <a:moveTo>
                    <a:pt x="3941" y="110"/>
                  </a:moveTo>
                  <a:cubicBezTo>
                    <a:pt x="4005" y="110"/>
                    <a:pt x="4064" y="139"/>
                    <a:pt x="4122" y="190"/>
                  </a:cubicBezTo>
                  <a:cubicBezTo>
                    <a:pt x="4191" y="234"/>
                    <a:pt x="4250" y="293"/>
                    <a:pt x="4320" y="363"/>
                  </a:cubicBezTo>
                  <a:cubicBezTo>
                    <a:pt x="4272" y="374"/>
                    <a:pt x="4250" y="374"/>
                    <a:pt x="4228" y="388"/>
                  </a:cubicBezTo>
                  <a:cubicBezTo>
                    <a:pt x="4110" y="433"/>
                    <a:pt x="3982" y="458"/>
                    <a:pt x="3865" y="514"/>
                  </a:cubicBezTo>
                  <a:cubicBezTo>
                    <a:pt x="3644" y="620"/>
                    <a:pt x="3423" y="690"/>
                    <a:pt x="3191" y="737"/>
                  </a:cubicBezTo>
                  <a:cubicBezTo>
                    <a:pt x="2934" y="793"/>
                    <a:pt x="2702" y="911"/>
                    <a:pt x="2482" y="1073"/>
                  </a:cubicBezTo>
                  <a:cubicBezTo>
                    <a:pt x="2283" y="1201"/>
                    <a:pt x="2085" y="1318"/>
                    <a:pt x="1923" y="1492"/>
                  </a:cubicBezTo>
                  <a:cubicBezTo>
                    <a:pt x="1909" y="1492"/>
                    <a:pt x="1909" y="1492"/>
                    <a:pt x="1887" y="1506"/>
                  </a:cubicBezTo>
                  <a:cubicBezTo>
                    <a:pt x="1887" y="1422"/>
                    <a:pt x="1876" y="1341"/>
                    <a:pt x="1876" y="1260"/>
                  </a:cubicBezTo>
                  <a:cubicBezTo>
                    <a:pt x="1876" y="1249"/>
                    <a:pt x="1876" y="1226"/>
                    <a:pt x="1898" y="1212"/>
                  </a:cubicBezTo>
                  <a:cubicBezTo>
                    <a:pt x="2026" y="1109"/>
                    <a:pt x="2155" y="1017"/>
                    <a:pt x="2283" y="922"/>
                  </a:cubicBezTo>
                  <a:cubicBezTo>
                    <a:pt x="2504" y="748"/>
                    <a:pt x="2747" y="653"/>
                    <a:pt x="3027" y="598"/>
                  </a:cubicBezTo>
                  <a:cubicBezTo>
                    <a:pt x="3155" y="572"/>
                    <a:pt x="3272" y="514"/>
                    <a:pt x="3376" y="433"/>
                  </a:cubicBezTo>
                  <a:cubicBezTo>
                    <a:pt x="3460" y="363"/>
                    <a:pt x="3552" y="304"/>
                    <a:pt x="3633" y="248"/>
                  </a:cubicBezTo>
                  <a:cubicBezTo>
                    <a:pt x="3691" y="201"/>
                    <a:pt x="3761" y="179"/>
                    <a:pt x="3820" y="142"/>
                  </a:cubicBezTo>
                  <a:cubicBezTo>
                    <a:pt x="3863" y="120"/>
                    <a:pt x="3903" y="110"/>
                    <a:pt x="3941" y="110"/>
                  </a:cubicBezTo>
                  <a:close/>
                  <a:moveTo>
                    <a:pt x="4332" y="417"/>
                  </a:moveTo>
                  <a:cubicBezTo>
                    <a:pt x="4344" y="417"/>
                    <a:pt x="4358" y="425"/>
                    <a:pt x="4367" y="433"/>
                  </a:cubicBezTo>
                  <a:cubicBezTo>
                    <a:pt x="4423" y="491"/>
                    <a:pt x="4471" y="550"/>
                    <a:pt x="4530" y="620"/>
                  </a:cubicBezTo>
                  <a:cubicBezTo>
                    <a:pt x="4342" y="653"/>
                    <a:pt x="4169" y="679"/>
                    <a:pt x="3993" y="712"/>
                  </a:cubicBezTo>
                  <a:cubicBezTo>
                    <a:pt x="3610" y="793"/>
                    <a:pt x="3203" y="863"/>
                    <a:pt x="2842" y="1050"/>
                  </a:cubicBezTo>
                  <a:cubicBezTo>
                    <a:pt x="2585" y="1179"/>
                    <a:pt x="2376" y="1366"/>
                    <a:pt x="2166" y="1575"/>
                  </a:cubicBezTo>
                  <a:cubicBezTo>
                    <a:pt x="2096" y="1631"/>
                    <a:pt x="2026" y="1701"/>
                    <a:pt x="1945" y="1771"/>
                  </a:cubicBezTo>
                  <a:cubicBezTo>
                    <a:pt x="1934" y="1715"/>
                    <a:pt x="1923" y="1645"/>
                    <a:pt x="1898" y="1575"/>
                  </a:cubicBezTo>
                  <a:cubicBezTo>
                    <a:pt x="1898" y="1561"/>
                    <a:pt x="1923" y="1550"/>
                    <a:pt x="1934" y="1539"/>
                  </a:cubicBezTo>
                  <a:cubicBezTo>
                    <a:pt x="2166" y="1307"/>
                    <a:pt x="2445" y="1131"/>
                    <a:pt x="2725" y="969"/>
                  </a:cubicBezTo>
                  <a:cubicBezTo>
                    <a:pt x="2912" y="852"/>
                    <a:pt x="3121" y="807"/>
                    <a:pt x="3331" y="748"/>
                  </a:cubicBezTo>
                  <a:cubicBezTo>
                    <a:pt x="3493" y="712"/>
                    <a:pt x="3669" y="653"/>
                    <a:pt x="3820" y="584"/>
                  </a:cubicBezTo>
                  <a:cubicBezTo>
                    <a:pt x="3982" y="503"/>
                    <a:pt x="4144" y="458"/>
                    <a:pt x="4320" y="422"/>
                  </a:cubicBezTo>
                  <a:cubicBezTo>
                    <a:pt x="4323" y="418"/>
                    <a:pt x="4327" y="417"/>
                    <a:pt x="4332" y="417"/>
                  </a:cubicBezTo>
                  <a:close/>
                  <a:moveTo>
                    <a:pt x="5033" y="1958"/>
                  </a:moveTo>
                  <a:cubicBezTo>
                    <a:pt x="5060" y="1958"/>
                    <a:pt x="5087" y="1965"/>
                    <a:pt x="5111" y="1980"/>
                  </a:cubicBezTo>
                  <a:cubicBezTo>
                    <a:pt x="5042" y="1992"/>
                    <a:pt x="4989" y="2045"/>
                    <a:pt x="4918" y="2045"/>
                  </a:cubicBezTo>
                  <a:cubicBezTo>
                    <a:pt x="4906" y="2045"/>
                    <a:pt x="4893" y="2043"/>
                    <a:pt x="4879" y="2039"/>
                  </a:cubicBezTo>
                  <a:cubicBezTo>
                    <a:pt x="4925" y="1986"/>
                    <a:pt x="4981" y="1958"/>
                    <a:pt x="5033" y="1958"/>
                  </a:cubicBezTo>
                  <a:close/>
                  <a:moveTo>
                    <a:pt x="5217" y="2447"/>
                  </a:moveTo>
                  <a:lnTo>
                    <a:pt x="5228" y="2458"/>
                  </a:lnTo>
                  <a:lnTo>
                    <a:pt x="5239" y="2458"/>
                  </a:lnTo>
                  <a:lnTo>
                    <a:pt x="5239" y="2469"/>
                  </a:lnTo>
                  <a:cubicBezTo>
                    <a:pt x="5228" y="2458"/>
                    <a:pt x="5228" y="2458"/>
                    <a:pt x="5217" y="2458"/>
                  </a:cubicBezTo>
                  <a:lnTo>
                    <a:pt x="5217" y="2447"/>
                  </a:lnTo>
                  <a:close/>
                  <a:moveTo>
                    <a:pt x="5007" y="1142"/>
                  </a:moveTo>
                  <a:lnTo>
                    <a:pt x="5007" y="1142"/>
                  </a:lnTo>
                  <a:cubicBezTo>
                    <a:pt x="5052" y="1168"/>
                    <a:pt x="5088" y="1179"/>
                    <a:pt x="5122" y="1190"/>
                  </a:cubicBezTo>
                  <a:cubicBezTo>
                    <a:pt x="5437" y="1352"/>
                    <a:pt x="5669" y="1609"/>
                    <a:pt x="5845" y="1925"/>
                  </a:cubicBezTo>
                  <a:cubicBezTo>
                    <a:pt x="5890" y="1994"/>
                    <a:pt x="5890" y="2075"/>
                    <a:pt x="5879" y="2156"/>
                  </a:cubicBezTo>
                  <a:cubicBezTo>
                    <a:pt x="5856" y="2249"/>
                    <a:pt x="5845" y="2344"/>
                    <a:pt x="5820" y="2436"/>
                  </a:cubicBezTo>
                  <a:cubicBezTo>
                    <a:pt x="5775" y="2704"/>
                    <a:pt x="5611" y="2888"/>
                    <a:pt x="5426" y="3053"/>
                  </a:cubicBezTo>
                  <a:lnTo>
                    <a:pt x="5415" y="3053"/>
                  </a:lnTo>
                  <a:cubicBezTo>
                    <a:pt x="5415" y="2947"/>
                    <a:pt x="5415" y="2833"/>
                    <a:pt x="5437" y="2726"/>
                  </a:cubicBezTo>
                  <a:cubicBezTo>
                    <a:pt x="5507" y="2366"/>
                    <a:pt x="5415" y="2028"/>
                    <a:pt x="5287" y="1701"/>
                  </a:cubicBezTo>
                  <a:cubicBezTo>
                    <a:pt x="5206" y="1528"/>
                    <a:pt x="5111" y="1366"/>
                    <a:pt x="5030" y="1201"/>
                  </a:cubicBezTo>
                  <a:cubicBezTo>
                    <a:pt x="5018" y="1179"/>
                    <a:pt x="5018" y="1168"/>
                    <a:pt x="5007" y="1142"/>
                  </a:cubicBezTo>
                  <a:close/>
                  <a:moveTo>
                    <a:pt x="2085" y="2972"/>
                  </a:moveTo>
                  <a:lnTo>
                    <a:pt x="2096" y="2983"/>
                  </a:lnTo>
                  <a:cubicBezTo>
                    <a:pt x="2074" y="3238"/>
                    <a:pt x="2049" y="3495"/>
                    <a:pt x="2026" y="3752"/>
                  </a:cubicBezTo>
                  <a:cubicBezTo>
                    <a:pt x="1934" y="3623"/>
                    <a:pt x="1853" y="3483"/>
                    <a:pt x="1853" y="3321"/>
                  </a:cubicBezTo>
                  <a:cubicBezTo>
                    <a:pt x="1839" y="3274"/>
                    <a:pt x="1864" y="3226"/>
                    <a:pt x="1887" y="3193"/>
                  </a:cubicBezTo>
                  <a:cubicBezTo>
                    <a:pt x="1945" y="3123"/>
                    <a:pt x="2015" y="3053"/>
                    <a:pt x="2085" y="2972"/>
                  </a:cubicBezTo>
                  <a:close/>
                  <a:moveTo>
                    <a:pt x="4501" y="679"/>
                  </a:moveTo>
                  <a:cubicBezTo>
                    <a:pt x="4555" y="679"/>
                    <a:pt x="4601" y="700"/>
                    <a:pt x="4658" y="748"/>
                  </a:cubicBezTo>
                  <a:cubicBezTo>
                    <a:pt x="4750" y="852"/>
                    <a:pt x="4879" y="933"/>
                    <a:pt x="4996" y="1017"/>
                  </a:cubicBezTo>
                  <a:cubicBezTo>
                    <a:pt x="5030" y="1050"/>
                    <a:pt x="5077" y="1073"/>
                    <a:pt x="5122" y="1109"/>
                  </a:cubicBezTo>
                  <a:cubicBezTo>
                    <a:pt x="4982" y="1087"/>
                    <a:pt x="4868" y="1050"/>
                    <a:pt x="4739" y="1028"/>
                  </a:cubicBezTo>
                  <a:cubicBezTo>
                    <a:pt x="4701" y="1023"/>
                    <a:pt x="4664" y="1020"/>
                    <a:pt x="4628" y="1020"/>
                  </a:cubicBezTo>
                  <a:cubicBezTo>
                    <a:pt x="4578" y="1020"/>
                    <a:pt x="4529" y="1026"/>
                    <a:pt x="4482" y="1039"/>
                  </a:cubicBezTo>
                  <a:cubicBezTo>
                    <a:pt x="3993" y="1190"/>
                    <a:pt x="3529" y="1366"/>
                    <a:pt x="3110" y="1645"/>
                  </a:cubicBezTo>
                  <a:cubicBezTo>
                    <a:pt x="2971" y="1737"/>
                    <a:pt x="2817" y="1818"/>
                    <a:pt x="2666" y="1899"/>
                  </a:cubicBezTo>
                  <a:cubicBezTo>
                    <a:pt x="2457" y="2039"/>
                    <a:pt x="2306" y="2215"/>
                    <a:pt x="2258" y="2469"/>
                  </a:cubicBezTo>
                  <a:cubicBezTo>
                    <a:pt x="2258" y="2483"/>
                    <a:pt x="2247" y="2495"/>
                    <a:pt x="2247" y="2506"/>
                  </a:cubicBezTo>
                  <a:cubicBezTo>
                    <a:pt x="2214" y="2726"/>
                    <a:pt x="2119" y="2914"/>
                    <a:pt x="1945" y="3053"/>
                  </a:cubicBezTo>
                  <a:cubicBezTo>
                    <a:pt x="1923" y="3064"/>
                    <a:pt x="1909" y="3087"/>
                    <a:pt x="1887" y="3112"/>
                  </a:cubicBezTo>
                  <a:cubicBezTo>
                    <a:pt x="1806" y="3204"/>
                    <a:pt x="1769" y="3307"/>
                    <a:pt x="1817" y="3436"/>
                  </a:cubicBezTo>
                  <a:cubicBezTo>
                    <a:pt x="1853" y="3542"/>
                    <a:pt x="1909" y="3645"/>
                    <a:pt x="1957" y="3752"/>
                  </a:cubicBezTo>
                  <a:cubicBezTo>
                    <a:pt x="1979" y="3785"/>
                    <a:pt x="1993" y="3821"/>
                    <a:pt x="2015" y="3855"/>
                  </a:cubicBezTo>
                  <a:cubicBezTo>
                    <a:pt x="2015" y="3866"/>
                    <a:pt x="2004" y="3866"/>
                    <a:pt x="2004" y="3866"/>
                  </a:cubicBezTo>
                  <a:cubicBezTo>
                    <a:pt x="1993" y="3855"/>
                    <a:pt x="1968" y="3844"/>
                    <a:pt x="1957" y="3833"/>
                  </a:cubicBezTo>
                  <a:cubicBezTo>
                    <a:pt x="1817" y="3623"/>
                    <a:pt x="1736" y="3391"/>
                    <a:pt x="1783" y="3134"/>
                  </a:cubicBezTo>
                  <a:cubicBezTo>
                    <a:pt x="1795" y="3064"/>
                    <a:pt x="1828" y="3006"/>
                    <a:pt x="1876" y="2947"/>
                  </a:cubicBezTo>
                  <a:cubicBezTo>
                    <a:pt x="1898" y="2888"/>
                    <a:pt x="1945" y="2855"/>
                    <a:pt x="1993" y="2819"/>
                  </a:cubicBezTo>
                  <a:cubicBezTo>
                    <a:pt x="2085" y="2738"/>
                    <a:pt x="2096" y="2645"/>
                    <a:pt x="2119" y="2539"/>
                  </a:cubicBezTo>
                  <a:cubicBezTo>
                    <a:pt x="2144" y="2330"/>
                    <a:pt x="2085" y="2145"/>
                    <a:pt x="2015" y="1969"/>
                  </a:cubicBezTo>
                  <a:cubicBezTo>
                    <a:pt x="1968" y="1877"/>
                    <a:pt x="1993" y="1807"/>
                    <a:pt x="2049" y="1737"/>
                  </a:cubicBezTo>
                  <a:cubicBezTo>
                    <a:pt x="2376" y="1366"/>
                    <a:pt x="2772" y="1073"/>
                    <a:pt x="3261" y="933"/>
                  </a:cubicBezTo>
                  <a:cubicBezTo>
                    <a:pt x="3574" y="852"/>
                    <a:pt x="3890" y="793"/>
                    <a:pt x="4203" y="737"/>
                  </a:cubicBezTo>
                  <a:cubicBezTo>
                    <a:pt x="4272" y="712"/>
                    <a:pt x="4354" y="701"/>
                    <a:pt x="4423" y="690"/>
                  </a:cubicBezTo>
                  <a:cubicBezTo>
                    <a:pt x="4452" y="683"/>
                    <a:pt x="4477" y="679"/>
                    <a:pt x="4501" y="679"/>
                  </a:cubicBezTo>
                  <a:close/>
                  <a:moveTo>
                    <a:pt x="4573" y="1073"/>
                  </a:moveTo>
                  <a:cubicBezTo>
                    <a:pt x="4656" y="1073"/>
                    <a:pt x="4728" y="1101"/>
                    <a:pt x="4787" y="1190"/>
                  </a:cubicBezTo>
                  <a:cubicBezTo>
                    <a:pt x="4831" y="1271"/>
                    <a:pt x="4912" y="1341"/>
                    <a:pt x="4960" y="1436"/>
                  </a:cubicBezTo>
                  <a:cubicBezTo>
                    <a:pt x="5041" y="1598"/>
                    <a:pt x="5111" y="1785"/>
                    <a:pt x="5180" y="1958"/>
                  </a:cubicBezTo>
                  <a:cubicBezTo>
                    <a:pt x="5129" y="1927"/>
                    <a:pt x="5076" y="1912"/>
                    <a:pt x="5025" y="1912"/>
                  </a:cubicBezTo>
                  <a:cubicBezTo>
                    <a:pt x="4961" y="1912"/>
                    <a:pt x="4901" y="1935"/>
                    <a:pt x="4856" y="1980"/>
                  </a:cubicBezTo>
                  <a:cubicBezTo>
                    <a:pt x="4809" y="2028"/>
                    <a:pt x="4809" y="2064"/>
                    <a:pt x="4868" y="2075"/>
                  </a:cubicBezTo>
                  <a:cubicBezTo>
                    <a:pt x="4884" y="2081"/>
                    <a:pt x="4905" y="2084"/>
                    <a:pt x="4927" y="2084"/>
                  </a:cubicBezTo>
                  <a:cubicBezTo>
                    <a:pt x="4949" y="2084"/>
                    <a:pt x="4972" y="2081"/>
                    <a:pt x="4996" y="2075"/>
                  </a:cubicBezTo>
                  <a:cubicBezTo>
                    <a:pt x="5052" y="2064"/>
                    <a:pt x="5122" y="2039"/>
                    <a:pt x="5192" y="2017"/>
                  </a:cubicBezTo>
                  <a:cubicBezTo>
                    <a:pt x="5217" y="2087"/>
                    <a:pt x="5239" y="2145"/>
                    <a:pt x="5239" y="2215"/>
                  </a:cubicBezTo>
                  <a:lnTo>
                    <a:pt x="5239" y="2413"/>
                  </a:lnTo>
                  <a:cubicBezTo>
                    <a:pt x="5228" y="2413"/>
                    <a:pt x="5228" y="2400"/>
                    <a:pt x="5217" y="2400"/>
                  </a:cubicBezTo>
                  <a:lnTo>
                    <a:pt x="5206" y="2400"/>
                  </a:lnTo>
                  <a:lnTo>
                    <a:pt x="5192" y="2388"/>
                  </a:lnTo>
                  <a:lnTo>
                    <a:pt x="5158" y="2388"/>
                  </a:lnTo>
                  <a:lnTo>
                    <a:pt x="5147" y="2400"/>
                  </a:lnTo>
                  <a:lnTo>
                    <a:pt x="5122" y="2425"/>
                  </a:lnTo>
                  <a:cubicBezTo>
                    <a:pt x="5111" y="2447"/>
                    <a:pt x="5099" y="2469"/>
                    <a:pt x="5077" y="2495"/>
                  </a:cubicBezTo>
                  <a:cubicBezTo>
                    <a:pt x="5064" y="2500"/>
                    <a:pt x="5053" y="2503"/>
                    <a:pt x="5041" y="2503"/>
                  </a:cubicBezTo>
                  <a:cubicBezTo>
                    <a:pt x="5030" y="2503"/>
                    <a:pt x="5018" y="2500"/>
                    <a:pt x="5007" y="2495"/>
                  </a:cubicBezTo>
                  <a:lnTo>
                    <a:pt x="4982" y="2495"/>
                  </a:lnTo>
                  <a:cubicBezTo>
                    <a:pt x="4971" y="2495"/>
                    <a:pt x="4960" y="2495"/>
                    <a:pt x="4949" y="2483"/>
                  </a:cubicBezTo>
                  <a:lnTo>
                    <a:pt x="4937" y="2483"/>
                  </a:lnTo>
                  <a:cubicBezTo>
                    <a:pt x="4926" y="2469"/>
                    <a:pt x="4926" y="2469"/>
                    <a:pt x="4912" y="2458"/>
                  </a:cubicBezTo>
                  <a:lnTo>
                    <a:pt x="4901" y="2458"/>
                  </a:lnTo>
                  <a:cubicBezTo>
                    <a:pt x="4901" y="2447"/>
                    <a:pt x="4890" y="2447"/>
                    <a:pt x="4890" y="2436"/>
                  </a:cubicBezTo>
                  <a:lnTo>
                    <a:pt x="4879" y="2436"/>
                  </a:lnTo>
                  <a:lnTo>
                    <a:pt x="4868" y="2425"/>
                  </a:lnTo>
                  <a:cubicBezTo>
                    <a:pt x="4856" y="2425"/>
                    <a:pt x="4856" y="2436"/>
                    <a:pt x="4842" y="2436"/>
                  </a:cubicBezTo>
                  <a:cubicBezTo>
                    <a:pt x="4842" y="2447"/>
                    <a:pt x="4842" y="2447"/>
                    <a:pt x="4856" y="2458"/>
                  </a:cubicBezTo>
                  <a:cubicBezTo>
                    <a:pt x="4878" y="2518"/>
                    <a:pt x="4945" y="2549"/>
                    <a:pt x="5010" y="2549"/>
                  </a:cubicBezTo>
                  <a:cubicBezTo>
                    <a:pt x="5048" y="2549"/>
                    <a:pt x="5085" y="2539"/>
                    <a:pt x="5111" y="2517"/>
                  </a:cubicBezTo>
                  <a:lnTo>
                    <a:pt x="5122" y="2528"/>
                  </a:lnTo>
                  <a:cubicBezTo>
                    <a:pt x="5136" y="2539"/>
                    <a:pt x="5147" y="2539"/>
                    <a:pt x="5147" y="2539"/>
                  </a:cubicBezTo>
                  <a:lnTo>
                    <a:pt x="5169" y="2539"/>
                  </a:lnTo>
                  <a:lnTo>
                    <a:pt x="5169" y="2528"/>
                  </a:lnTo>
                  <a:lnTo>
                    <a:pt x="5180" y="2528"/>
                  </a:lnTo>
                  <a:cubicBezTo>
                    <a:pt x="5180" y="2517"/>
                    <a:pt x="5180" y="2517"/>
                    <a:pt x="5169" y="2506"/>
                  </a:cubicBezTo>
                  <a:cubicBezTo>
                    <a:pt x="5169" y="2506"/>
                    <a:pt x="5169" y="2495"/>
                    <a:pt x="5158" y="2495"/>
                  </a:cubicBezTo>
                  <a:cubicBezTo>
                    <a:pt x="5158" y="2483"/>
                    <a:pt x="5169" y="2483"/>
                    <a:pt x="5180" y="2469"/>
                  </a:cubicBezTo>
                  <a:lnTo>
                    <a:pt x="5180" y="2483"/>
                  </a:lnTo>
                  <a:cubicBezTo>
                    <a:pt x="5192" y="2495"/>
                    <a:pt x="5206" y="2506"/>
                    <a:pt x="5228" y="2506"/>
                  </a:cubicBezTo>
                  <a:cubicBezTo>
                    <a:pt x="5228" y="2509"/>
                    <a:pt x="5229" y="2511"/>
                    <a:pt x="5231" y="2511"/>
                  </a:cubicBezTo>
                  <a:cubicBezTo>
                    <a:pt x="5234" y="2511"/>
                    <a:pt x="5239" y="2506"/>
                    <a:pt x="5239" y="2506"/>
                  </a:cubicBezTo>
                  <a:lnTo>
                    <a:pt x="5239" y="2877"/>
                  </a:lnTo>
                  <a:cubicBezTo>
                    <a:pt x="5239" y="2936"/>
                    <a:pt x="5228" y="2995"/>
                    <a:pt x="5217" y="3053"/>
                  </a:cubicBezTo>
                  <a:cubicBezTo>
                    <a:pt x="5169" y="3238"/>
                    <a:pt x="5136" y="3414"/>
                    <a:pt x="5099" y="3601"/>
                  </a:cubicBezTo>
                  <a:cubicBezTo>
                    <a:pt x="5088" y="3657"/>
                    <a:pt x="5066" y="3704"/>
                    <a:pt x="5041" y="3763"/>
                  </a:cubicBezTo>
                  <a:cubicBezTo>
                    <a:pt x="5018" y="3855"/>
                    <a:pt x="4996" y="3936"/>
                    <a:pt x="4960" y="4053"/>
                  </a:cubicBezTo>
                  <a:cubicBezTo>
                    <a:pt x="4809" y="4101"/>
                    <a:pt x="4633" y="4171"/>
                    <a:pt x="4460" y="4215"/>
                  </a:cubicBezTo>
                  <a:cubicBezTo>
                    <a:pt x="4364" y="4241"/>
                    <a:pt x="4265" y="4253"/>
                    <a:pt x="4166" y="4253"/>
                  </a:cubicBezTo>
                  <a:cubicBezTo>
                    <a:pt x="4037" y="4253"/>
                    <a:pt x="3908" y="4232"/>
                    <a:pt x="3784" y="4193"/>
                  </a:cubicBezTo>
                  <a:cubicBezTo>
                    <a:pt x="3680" y="4160"/>
                    <a:pt x="3585" y="4123"/>
                    <a:pt x="3493" y="4090"/>
                  </a:cubicBezTo>
                  <a:cubicBezTo>
                    <a:pt x="3433" y="4066"/>
                    <a:pt x="3371" y="4048"/>
                    <a:pt x="3307" y="4048"/>
                  </a:cubicBezTo>
                  <a:cubicBezTo>
                    <a:pt x="3273" y="4048"/>
                    <a:pt x="3238" y="4053"/>
                    <a:pt x="3203" y="4065"/>
                  </a:cubicBezTo>
                  <a:cubicBezTo>
                    <a:pt x="3225" y="3984"/>
                    <a:pt x="3261" y="3914"/>
                    <a:pt x="3284" y="3844"/>
                  </a:cubicBezTo>
                  <a:cubicBezTo>
                    <a:pt x="3306" y="3752"/>
                    <a:pt x="3342" y="3657"/>
                    <a:pt x="3365" y="3576"/>
                  </a:cubicBezTo>
                  <a:cubicBezTo>
                    <a:pt x="3390" y="3461"/>
                    <a:pt x="3376" y="3355"/>
                    <a:pt x="3320" y="3263"/>
                  </a:cubicBezTo>
                  <a:cubicBezTo>
                    <a:pt x="3261" y="3157"/>
                    <a:pt x="3191" y="3064"/>
                    <a:pt x="3144" y="2972"/>
                  </a:cubicBezTo>
                  <a:cubicBezTo>
                    <a:pt x="3063" y="2844"/>
                    <a:pt x="3052" y="2715"/>
                    <a:pt x="3155" y="2587"/>
                  </a:cubicBezTo>
                  <a:cubicBezTo>
                    <a:pt x="3412" y="2274"/>
                    <a:pt x="3493" y="1888"/>
                    <a:pt x="3610" y="1517"/>
                  </a:cubicBezTo>
                  <a:cubicBezTo>
                    <a:pt x="3633" y="1422"/>
                    <a:pt x="3680" y="1377"/>
                    <a:pt x="3761" y="1341"/>
                  </a:cubicBezTo>
                  <a:cubicBezTo>
                    <a:pt x="3971" y="1260"/>
                    <a:pt x="4180" y="1190"/>
                    <a:pt x="4379" y="1109"/>
                  </a:cubicBezTo>
                  <a:cubicBezTo>
                    <a:pt x="4401" y="1098"/>
                    <a:pt x="4437" y="1098"/>
                    <a:pt x="4460" y="1087"/>
                  </a:cubicBezTo>
                  <a:cubicBezTo>
                    <a:pt x="4499" y="1079"/>
                    <a:pt x="4537" y="1073"/>
                    <a:pt x="4573" y="1073"/>
                  </a:cubicBezTo>
                  <a:close/>
                  <a:moveTo>
                    <a:pt x="5390" y="4020"/>
                  </a:moveTo>
                  <a:cubicBezTo>
                    <a:pt x="5437" y="4020"/>
                    <a:pt x="5471" y="4042"/>
                    <a:pt x="5496" y="4090"/>
                  </a:cubicBezTo>
                  <a:cubicBezTo>
                    <a:pt x="5518" y="4182"/>
                    <a:pt x="5555" y="4285"/>
                    <a:pt x="5588" y="4380"/>
                  </a:cubicBezTo>
                  <a:cubicBezTo>
                    <a:pt x="5611" y="4472"/>
                    <a:pt x="5599" y="4565"/>
                    <a:pt x="5518" y="4660"/>
                  </a:cubicBezTo>
                  <a:cubicBezTo>
                    <a:pt x="5496" y="4623"/>
                    <a:pt x="5471" y="4590"/>
                    <a:pt x="5471" y="4565"/>
                  </a:cubicBezTo>
                  <a:cubicBezTo>
                    <a:pt x="5437" y="4391"/>
                    <a:pt x="5415" y="4204"/>
                    <a:pt x="5390" y="4031"/>
                  </a:cubicBezTo>
                  <a:cubicBezTo>
                    <a:pt x="5379" y="4031"/>
                    <a:pt x="5390" y="4020"/>
                    <a:pt x="5390" y="4020"/>
                  </a:cubicBezTo>
                  <a:close/>
                  <a:moveTo>
                    <a:pt x="2552" y="2075"/>
                  </a:moveTo>
                  <a:cubicBezTo>
                    <a:pt x="2504" y="2344"/>
                    <a:pt x="2457" y="2623"/>
                    <a:pt x="2398" y="2888"/>
                  </a:cubicBezTo>
                  <a:cubicBezTo>
                    <a:pt x="2342" y="3204"/>
                    <a:pt x="2306" y="3531"/>
                    <a:pt x="2328" y="3844"/>
                  </a:cubicBezTo>
                  <a:cubicBezTo>
                    <a:pt x="2342" y="3961"/>
                    <a:pt x="2317" y="4065"/>
                    <a:pt x="2306" y="4182"/>
                  </a:cubicBezTo>
                  <a:cubicBezTo>
                    <a:pt x="2306" y="4263"/>
                    <a:pt x="2258" y="4322"/>
                    <a:pt x="2177" y="4369"/>
                  </a:cubicBezTo>
                  <a:cubicBezTo>
                    <a:pt x="2049" y="4425"/>
                    <a:pt x="1968" y="4520"/>
                    <a:pt x="1945" y="4660"/>
                  </a:cubicBezTo>
                  <a:cubicBezTo>
                    <a:pt x="1934" y="4704"/>
                    <a:pt x="1887" y="4752"/>
                    <a:pt x="1853" y="4788"/>
                  </a:cubicBezTo>
                  <a:cubicBezTo>
                    <a:pt x="1839" y="4810"/>
                    <a:pt x="1817" y="4822"/>
                    <a:pt x="1806" y="4833"/>
                  </a:cubicBezTo>
                  <a:cubicBezTo>
                    <a:pt x="1795" y="4869"/>
                    <a:pt x="1769" y="4858"/>
                    <a:pt x="1747" y="4869"/>
                  </a:cubicBezTo>
                  <a:cubicBezTo>
                    <a:pt x="1677" y="4869"/>
                    <a:pt x="1619" y="4891"/>
                    <a:pt x="1549" y="4903"/>
                  </a:cubicBezTo>
                  <a:cubicBezTo>
                    <a:pt x="1526" y="4903"/>
                    <a:pt x="1515" y="4914"/>
                    <a:pt x="1490" y="4914"/>
                  </a:cubicBezTo>
                  <a:cubicBezTo>
                    <a:pt x="1515" y="4891"/>
                    <a:pt x="1537" y="4869"/>
                    <a:pt x="1560" y="4858"/>
                  </a:cubicBezTo>
                  <a:cubicBezTo>
                    <a:pt x="1607" y="4833"/>
                    <a:pt x="1644" y="4799"/>
                    <a:pt x="1644" y="4741"/>
                  </a:cubicBezTo>
                  <a:cubicBezTo>
                    <a:pt x="1644" y="4590"/>
                    <a:pt x="1713" y="4472"/>
                    <a:pt x="1795" y="4355"/>
                  </a:cubicBezTo>
                  <a:cubicBezTo>
                    <a:pt x="1853" y="4299"/>
                    <a:pt x="1898" y="4241"/>
                    <a:pt x="1945" y="4171"/>
                  </a:cubicBezTo>
                  <a:cubicBezTo>
                    <a:pt x="2038" y="4042"/>
                    <a:pt x="2074" y="3891"/>
                    <a:pt x="2085" y="3727"/>
                  </a:cubicBezTo>
                  <a:cubicBezTo>
                    <a:pt x="2107" y="3483"/>
                    <a:pt x="2144" y="3238"/>
                    <a:pt x="2155" y="2983"/>
                  </a:cubicBezTo>
                  <a:cubicBezTo>
                    <a:pt x="2155" y="2914"/>
                    <a:pt x="2202" y="2866"/>
                    <a:pt x="2214" y="2796"/>
                  </a:cubicBezTo>
                  <a:cubicBezTo>
                    <a:pt x="2247" y="2679"/>
                    <a:pt x="2295" y="2553"/>
                    <a:pt x="2328" y="2425"/>
                  </a:cubicBezTo>
                  <a:cubicBezTo>
                    <a:pt x="2364" y="2296"/>
                    <a:pt x="2412" y="2179"/>
                    <a:pt x="2515" y="2087"/>
                  </a:cubicBezTo>
                  <a:cubicBezTo>
                    <a:pt x="2515" y="2087"/>
                    <a:pt x="2526" y="2075"/>
                    <a:pt x="2538" y="2075"/>
                  </a:cubicBezTo>
                  <a:close/>
                  <a:moveTo>
                    <a:pt x="4952" y="4103"/>
                  </a:moveTo>
                  <a:cubicBezTo>
                    <a:pt x="4972" y="4103"/>
                    <a:pt x="4986" y="4121"/>
                    <a:pt x="4996" y="4146"/>
                  </a:cubicBezTo>
                  <a:cubicBezTo>
                    <a:pt x="5077" y="4391"/>
                    <a:pt x="5077" y="4634"/>
                    <a:pt x="5030" y="4891"/>
                  </a:cubicBezTo>
                  <a:cubicBezTo>
                    <a:pt x="5007" y="4998"/>
                    <a:pt x="5018" y="5101"/>
                    <a:pt x="5007" y="5218"/>
                  </a:cubicBezTo>
                  <a:cubicBezTo>
                    <a:pt x="4773" y="5380"/>
                    <a:pt x="4482" y="5461"/>
                    <a:pt x="4203" y="5568"/>
                  </a:cubicBezTo>
                  <a:cubicBezTo>
                    <a:pt x="4125" y="5593"/>
                    <a:pt x="4050" y="5605"/>
                    <a:pt x="3975" y="5605"/>
                  </a:cubicBezTo>
                  <a:cubicBezTo>
                    <a:pt x="3847" y="5605"/>
                    <a:pt x="3723" y="5571"/>
                    <a:pt x="3599" y="5520"/>
                  </a:cubicBezTo>
                  <a:cubicBezTo>
                    <a:pt x="3574" y="5509"/>
                    <a:pt x="3563" y="5498"/>
                    <a:pt x="3552" y="5498"/>
                  </a:cubicBezTo>
                  <a:cubicBezTo>
                    <a:pt x="3365" y="5461"/>
                    <a:pt x="3295" y="5311"/>
                    <a:pt x="3225" y="5160"/>
                  </a:cubicBezTo>
                  <a:cubicBezTo>
                    <a:pt x="3203" y="5123"/>
                    <a:pt x="3214" y="5053"/>
                    <a:pt x="3225" y="5009"/>
                  </a:cubicBezTo>
                  <a:cubicBezTo>
                    <a:pt x="3234" y="4979"/>
                    <a:pt x="3268" y="4958"/>
                    <a:pt x="3306" y="4958"/>
                  </a:cubicBezTo>
                  <a:cubicBezTo>
                    <a:pt x="3314" y="4958"/>
                    <a:pt x="3323" y="4959"/>
                    <a:pt x="3331" y="4961"/>
                  </a:cubicBezTo>
                  <a:cubicBezTo>
                    <a:pt x="3476" y="4994"/>
                    <a:pt x="3612" y="5033"/>
                    <a:pt x="3764" y="5033"/>
                  </a:cubicBezTo>
                  <a:cubicBezTo>
                    <a:pt x="3783" y="5033"/>
                    <a:pt x="3801" y="5032"/>
                    <a:pt x="3820" y="5031"/>
                  </a:cubicBezTo>
                  <a:cubicBezTo>
                    <a:pt x="4041" y="5009"/>
                    <a:pt x="4261" y="4972"/>
                    <a:pt x="4493" y="4950"/>
                  </a:cubicBezTo>
                  <a:cubicBezTo>
                    <a:pt x="4588" y="4939"/>
                    <a:pt x="4680" y="4928"/>
                    <a:pt x="4761" y="4914"/>
                  </a:cubicBezTo>
                  <a:cubicBezTo>
                    <a:pt x="4778" y="4914"/>
                    <a:pt x="4794" y="4909"/>
                    <a:pt x="4805" y="4909"/>
                  </a:cubicBezTo>
                  <a:cubicBezTo>
                    <a:pt x="4811" y="4909"/>
                    <a:pt x="4816" y="4910"/>
                    <a:pt x="4820" y="4914"/>
                  </a:cubicBezTo>
                  <a:cubicBezTo>
                    <a:pt x="4856" y="4928"/>
                    <a:pt x="4879" y="4939"/>
                    <a:pt x="4901" y="4961"/>
                  </a:cubicBezTo>
                  <a:cubicBezTo>
                    <a:pt x="4879" y="4984"/>
                    <a:pt x="4868" y="5020"/>
                    <a:pt x="4842" y="5020"/>
                  </a:cubicBezTo>
                  <a:cubicBezTo>
                    <a:pt x="4703" y="5067"/>
                    <a:pt x="4563" y="5101"/>
                    <a:pt x="4423" y="5137"/>
                  </a:cubicBezTo>
                  <a:cubicBezTo>
                    <a:pt x="4379" y="5148"/>
                    <a:pt x="4331" y="5148"/>
                    <a:pt x="4284" y="5160"/>
                  </a:cubicBezTo>
                  <a:cubicBezTo>
                    <a:pt x="4272" y="5160"/>
                    <a:pt x="4250" y="5171"/>
                    <a:pt x="4239" y="5171"/>
                  </a:cubicBezTo>
                  <a:lnTo>
                    <a:pt x="4239" y="5193"/>
                  </a:lnTo>
                  <a:cubicBezTo>
                    <a:pt x="4269" y="5193"/>
                    <a:pt x="4300" y="5199"/>
                    <a:pt x="4331" y="5199"/>
                  </a:cubicBezTo>
                  <a:cubicBezTo>
                    <a:pt x="4347" y="5199"/>
                    <a:pt x="4363" y="5198"/>
                    <a:pt x="4379" y="5193"/>
                  </a:cubicBezTo>
                  <a:lnTo>
                    <a:pt x="4798" y="5090"/>
                  </a:lnTo>
                  <a:cubicBezTo>
                    <a:pt x="4831" y="5079"/>
                    <a:pt x="4868" y="5079"/>
                    <a:pt x="4890" y="5053"/>
                  </a:cubicBezTo>
                  <a:cubicBezTo>
                    <a:pt x="4912" y="5031"/>
                    <a:pt x="4949" y="4984"/>
                    <a:pt x="4949" y="4950"/>
                  </a:cubicBezTo>
                  <a:cubicBezTo>
                    <a:pt x="4949" y="4903"/>
                    <a:pt x="4901" y="4869"/>
                    <a:pt x="4856" y="4869"/>
                  </a:cubicBezTo>
                  <a:cubicBezTo>
                    <a:pt x="4787" y="4869"/>
                    <a:pt x="4717" y="4880"/>
                    <a:pt x="4647" y="4880"/>
                  </a:cubicBezTo>
                  <a:cubicBezTo>
                    <a:pt x="4354" y="4914"/>
                    <a:pt x="4074" y="4961"/>
                    <a:pt x="3784" y="4984"/>
                  </a:cubicBezTo>
                  <a:cubicBezTo>
                    <a:pt x="3767" y="4985"/>
                    <a:pt x="3751" y="4986"/>
                    <a:pt x="3734" y="4986"/>
                  </a:cubicBezTo>
                  <a:cubicBezTo>
                    <a:pt x="3620" y="4986"/>
                    <a:pt x="3500" y="4949"/>
                    <a:pt x="3390" y="4939"/>
                  </a:cubicBezTo>
                  <a:cubicBezTo>
                    <a:pt x="3331" y="4928"/>
                    <a:pt x="3284" y="4928"/>
                    <a:pt x="3214" y="4914"/>
                  </a:cubicBezTo>
                  <a:cubicBezTo>
                    <a:pt x="3225" y="4774"/>
                    <a:pt x="3144" y="4648"/>
                    <a:pt x="3096" y="4509"/>
                  </a:cubicBezTo>
                  <a:cubicBezTo>
                    <a:pt x="3074" y="4439"/>
                    <a:pt x="3074" y="4380"/>
                    <a:pt x="3096" y="4322"/>
                  </a:cubicBezTo>
                  <a:cubicBezTo>
                    <a:pt x="3110" y="4285"/>
                    <a:pt x="3121" y="4252"/>
                    <a:pt x="3133" y="4229"/>
                  </a:cubicBezTo>
                  <a:cubicBezTo>
                    <a:pt x="3155" y="4193"/>
                    <a:pt x="3166" y="4134"/>
                    <a:pt x="3191" y="4123"/>
                  </a:cubicBezTo>
                  <a:cubicBezTo>
                    <a:pt x="3241" y="4115"/>
                    <a:pt x="3290" y="4107"/>
                    <a:pt x="3339" y="4107"/>
                  </a:cubicBezTo>
                  <a:cubicBezTo>
                    <a:pt x="3360" y="4107"/>
                    <a:pt x="3380" y="4109"/>
                    <a:pt x="3401" y="4112"/>
                  </a:cubicBezTo>
                  <a:cubicBezTo>
                    <a:pt x="3504" y="4146"/>
                    <a:pt x="3622" y="4193"/>
                    <a:pt x="3725" y="4229"/>
                  </a:cubicBezTo>
                  <a:cubicBezTo>
                    <a:pt x="3881" y="4277"/>
                    <a:pt x="4035" y="4303"/>
                    <a:pt x="4188" y="4303"/>
                  </a:cubicBezTo>
                  <a:cubicBezTo>
                    <a:pt x="4365" y="4303"/>
                    <a:pt x="4541" y="4268"/>
                    <a:pt x="4717" y="4193"/>
                  </a:cubicBezTo>
                  <a:cubicBezTo>
                    <a:pt x="4787" y="4160"/>
                    <a:pt x="4856" y="4134"/>
                    <a:pt x="4926" y="4112"/>
                  </a:cubicBezTo>
                  <a:cubicBezTo>
                    <a:pt x="4936" y="4106"/>
                    <a:pt x="4944" y="4103"/>
                    <a:pt x="4952" y="4103"/>
                  </a:cubicBezTo>
                  <a:close/>
                  <a:moveTo>
                    <a:pt x="5180" y="3402"/>
                  </a:moveTo>
                  <a:lnTo>
                    <a:pt x="5192" y="3414"/>
                  </a:lnTo>
                  <a:cubicBezTo>
                    <a:pt x="5180" y="3587"/>
                    <a:pt x="5169" y="3774"/>
                    <a:pt x="5169" y="3961"/>
                  </a:cubicBezTo>
                  <a:cubicBezTo>
                    <a:pt x="5158" y="4076"/>
                    <a:pt x="5158" y="4182"/>
                    <a:pt x="5158" y="4285"/>
                  </a:cubicBezTo>
                  <a:cubicBezTo>
                    <a:pt x="5158" y="4322"/>
                    <a:pt x="5169" y="4369"/>
                    <a:pt x="5192" y="4403"/>
                  </a:cubicBezTo>
                  <a:cubicBezTo>
                    <a:pt x="5275" y="4531"/>
                    <a:pt x="5298" y="4671"/>
                    <a:pt x="5287" y="4822"/>
                  </a:cubicBezTo>
                  <a:cubicBezTo>
                    <a:pt x="5275" y="4869"/>
                    <a:pt x="5309" y="4928"/>
                    <a:pt x="5320" y="4972"/>
                  </a:cubicBezTo>
                  <a:cubicBezTo>
                    <a:pt x="5331" y="5020"/>
                    <a:pt x="5345" y="5079"/>
                    <a:pt x="5345" y="5123"/>
                  </a:cubicBezTo>
                  <a:cubicBezTo>
                    <a:pt x="5356" y="5229"/>
                    <a:pt x="5345" y="5333"/>
                    <a:pt x="5345" y="5428"/>
                  </a:cubicBezTo>
                  <a:lnTo>
                    <a:pt x="5345" y="5649"/>
                  </a:lnTo>
                  <a:cubicBezTo>
                    <a:pt x="5250" y="5568"/>
                    <a:pt x="5180" y="5487"/>
                    <a:pt x="5136" y="5380"/>
                  </a:cubicBezTo>
                  <a:cubicBezTo>
                    <a:pt x="5052" y="5207"/>
                    <a:pt x="5052" y="5020"/>
                    <a:pt x="5077" y="4833"/>
                  </a:cubicBezTo>
                  <a:cubicBezTo>
                    <a:pt x="5088" y="4729"/>
                    <a:pt x="5111" y="4612"/>
                    <a:pt x="5111" y="4495"/>
                  </a:cubicBezTo>
                  <a:cubicBezTo>
                    <a:pt x="5111" y="4403"/>
                    <a:pt x="5099" y="4322"/>
                    <a:pt x="5077" y="4241"/>
                  </a:cubicBezTo>
                  <a:cubicBezTo>
                    <a:pt x="5018" y="4090"/>
                    <a:pt x="5030" y="3936"/>
                    <a:pt x="5088" y="3785"/>
                  </a:cubicBezTo>
                  <a:cubicBezTo>
                    <a:pt x="5136" y="3693"/>
                    <a:pt x="5147" y="3576"/>
                    <a:pt x="5169" y="3472"/>
                  </a:cubicBezTo>
                  <a:cubicBezTo>
                    <a:pt x="5180" y="3447"/>
                    <a:pt x="5180" y="3425"/>
                    <a:pt x="5180" y="3402"/>
                  </a:cubicBezTo>
                  <a:close/>
                  <a:moveTo>
                    <a:pt x="4750" y="1087"/>
                  </a:moveTo>
                  <a:cubicBezTo>
                    <a:pt x="4856" y="1109"/>
                    <a:pt x="4926" y="1109"/>
                    <a:pt x="4982" y="1212"/>
                  </a:cubicBezTo>
                  <a:cubicBezTo>
                    <a:pt x="5147" y="1480"/>
                    <a:pt x="5287" y="1771"/>
                    <a:pt x="5356" y="2087"/>
                  </a:cubicBezTo>
                  <a:cubicBezTo>
                    <a:pt x="5401" y="2274"/>
                    <a:pt x="5415" y="2447"/>
                    <a:pt x="5390" y="2634"/>
                  </a:cubicBezTo>
                  <a:cubicBezTo>
                    <a:pt x="5368" y="2819"/>
                    <a:pt x="5368" y="3017"/>
                    <a:pt x="5356" y="3204"/>
                  </a:cubicBezTo>
                  <a:cubicBezTo>
                    <a:pt x="5345" y="3402"/>
                    <a:pt x="5309" y="3601"/>
                    <a:pt x="5298" y="3785"/>
                  </a:cubicBezTo>
                  <a:cubicBezTo>
                    <a:pt x="5287" y="3833"/>
                    <a:pt x="5298" y="3880"/>
                    <a:pt x="5298" y="3925"/>
                  </a:cubicBezTo>
                  <a:cubicBezTo>
                    <a:pt x="5331" y="4090"/>
                    <a:pt x="5368" y="4263"/>
                    <a:pt x="5401" y="4439"/>
                  </a:cubicBezTo>
                  <a:cubicBezTo>
                    <a:pt x="5415" y="4450"/>
                    <a:pt x="5415" y="4461"/>
                    <a:pt x="5415" y="4472"/>
                  </a:cubicBezTo>
                  <a:cubicBezTo>
                    <a:pt x="5390" y="4648"/>
                    <a:pt x="5460" y="4704"/>
                    <a:pt x="5625" y="4752"/>
                  </a:cubicBezTo>
                  <a:cubicBezTo>
                    <a:pt x="5694" y="4774"/>
                    <a:pt x="5764" y="4774"/>
                    <a:pt x="5820" y="4788"/>
                  </a:cubicBezTo>
                  <a:cubicBezTo>
                    <a:pt x="5879" y="4799"/>
                    <a:pt x="5926" y="4822"/>
                    <a:pt x="5985" y="4844"/>
                  </a:cubicBezTo>
                  <a:lnTo>
                    <a:pt x="5974" y="4869"/>
                  </a:lnTo>
                  <a:cubicBezTo>
                    <a:pt x="5938" y="4869"/>
                    <a:pt x="5890" y="4880"/>
                    <a:pt x="5856" y="4891"/>
                  </a:cubicBezTo>
                  <a:cubicBezTo>
                    <a:pt x="5728" y="4914"/>
                    <a:pt x="5658" y="4984"/>
                    <a:pt x="5636" y="5123"/>
                  </a:cubicBezTo>
                  <a:cubicBezTo>
                    <a:pt x="5636" y="5193"/>
                    <a:pt x="5611" y="5263"/>
                    <a:pt x="5599" y="5347"/>
                  </a:cubicBezTo>
                  <a:cubicBezTo>
                    <a:pt x="5577" y="5428"/>
                    <a:pt x="5588" y="5520"/>
                    <a:pt x="5647" y="5590"/>
                  </a:cubicBezTo>
                  <a:cubicBezTo>
                    <a:pt x="5658" y="5612"/>
                    <a:pt x="5669" y="5637"/>
                    <a:pt x="5694" y="5671"/>
                  </a:cubicBezTo>
                  <a:cubicBezTo>
                    <a:pt x="5577" y="5637"/>
                    <a:pt x="5471" y="5601"/>
                    <a:pt x="5415" y="5509"/>
                  </a:cubicBezTo>
                  <a:cubicBezTo>
                    <a:pt x="5379" y="5450"/>
                    <a:pt x="5390" y="5369"/>
                    <a:pt x="5390" y="5299"/>
                  </a:cubicBezTo>
                  <a:lnTo>
                    <a:pt x="5390" y="5020"/>
                  </a:lnTo>
                  <a:cubicBezTo>
                    <a:pt x="5390" y="4998"/>
                    <a:pt x="5390" y="4972"/>
                    <a:pt x="5379" y="4961"/>
                  </a:cubicBezTo>
                  <a:cubicBezTo>
                    <a:pt x="5320" y="4903"/>
                    <a:pt x="5320" y="4822"/>
                    <a:pt x="5331" y="4752"/>
                  </a:cubicBezTo>
                  <a:cubicBezTo>
                    <a:pt x="5356" y="4648"/>
                    <a:pt x="5331" y="4542"/>
                    <a:pt x="5275" y="4461"/>
                  </a:cubicBezTo>
                  <a:cubicBezTo>
                    <a:pt x="5217" y="4369"/>
                    <a:pt x="5192" y="4274"/>
                    <a:pt x="5206" y="4171"/>
                  </a:cubicBezTo>
                  <a:cubicBezTo>
                    <a:pt x="5217" y="3925"/>
                    <a:pt x="5217" y="3671"/>
                    <a:pt x="5228" y="3425"/>
                  </a:cubicBezTo>
                  <a:cubicBezTo>
                    <a:pt x="5250" y="3123"/>
                    <a:pt x="5261" y="2807"/>
                    <a:pt x="5287" y="2495"/>
                  </a:cubicBezTo>
                  <a:cubicBezTo>
                    <a:pt x="5309" y="2260"/>
                    <a:pt x="5261" y="2039"/>
                    <a:pt x="5169" y="1830"/>
                  </a:cubicBezTo>
                  <a:cubicBezTo>
                    <a:pt x="5122" y="1726"/>
                    <a:pt x="5088" y="1620"/>
                    <a:pt x="5052" y="1517"/>
                  </a:cubicBezTo>
                  <a:cubicBezTo>
                    <a:pt x="4996" y="1377"/>
                    <a:pt x="4912" y="1249"/>
                    <a:pt x="4809" y="1142"/>
                  </a:cubicBezTo>
                  <a:cubicBezTo>
                    <a:pt x="4787" y="1131"/>
                    <a:pt x="4773" y="1120"/>
                    <a:pt x="4750" y="1087"/>
                  </a:cubicBezTo>
                  <a:close/>
                  <a:moveTo>
                    <a:pt x="5030" y="5277"/>
                  </a:moveTo>
                  <a:cubicBezTo>
                    <a:pt x="5052" y="5333"/>
                    <a:pt x="5077" y="5403"/>
                    <a:pt x="5122" y="5498"/>
                  </a:cubicBezTo>
                  <a:cubicBezTo>
                    <a:pt x="5041" y="5579"/>
                    <a:pt x="4949" y="5660"/>
                    <a:pt x="4868" y="5741"/>
                  </a:cubicBezTo>
                  <a:cubicBezTo>
                    <a:pt x="4739" y="5847"/>
                    <a:pt x="4611" y="5961"/>
                    <a:pt x="4437" y="5998"/>
                  </a:cubicBezTo>
                  <a:cubicBezTo>
                    <a:pt x="4284" y="6031"/>
                    <a:pt x="4133" y="6056"/>
                    <a:pt x="3982" y="6090"/>
                  </a:cubicBezTo>
                  <a:cubicBezTo>
                    <a:pt x="3948" y="6097"/>
                    <a:pt x="3915" y="6100"/>
                    <a:pt x="3881" y="6100"/>
                  </a:cubicBezTo>
                  <a:cubicBezTo>
                    <a:pt x="3787" y="6100"/>
                    <a:pt x="3695" y="6075"/>
                    <a:pt x="3610" y="6031"/>
                  </a:cubicBezTo>
                  <a:cubicBezTo>
                    <a:pt x="3493" y="5975"/>
                    <a:pt x="3365" y="5906"/>
                    <a:pt x="3250" y="5836"/>
                  </a:cubicBezTo>
                  <a:cubicBezTo>
                    <a:pt x="3295" y="5718"/>
                    <a:pt x="3331" y="5601"/>
                    <a:pt x="3376" y="5487"/>
                  </a:cubicBezTo>
                  <a:cubicBezTo>
                    <a:pt x="3434" y="5509"/>
                    <a:pt x="3493" y="5531"/>
                    <a:pt x="3552" y="5556"/>
                  </a:cubicBezTo>
                  <a:cubicBezTo>
                    <a:pt x="3695" y="5613"/>
                    <a:pt x="3838" y="5653"/>
                    <a:pt x="3982" y="5653"/>
                  </a:cubicBezTo>
                  <a:cubicBezTo>
                    <a:pt x="4072" y="5653"/>
                    <a:pt x="4161" y="5638"/>
                    <a:pt x="4250" y="5601"/>
                  </a:cubicBezTo>
                  <a:cubicBezTo>
                    <a:pt x="4460" y="5520"/>
                    <a:pt x="4680" y="5450"/>
                    <a:pt x="4890" y="5358"/>
                  </a:cubicBezTo>
                  <a:cubicBezTo>
                    <a:pt x="4937" y="5347"/>
                    <a:pt x="4982" y="5299"/>
                    <a:pt x="5030" y="5277"/>
                  </a:cubicBezTo>
                  <a:close/>
                  <a:moveTo>
                    <a:pt x="3085" y="1715"/>
                  </a:moveTo>
                  <a:lnTo>
                    <a:pt x="3085" y="1715"/>
                  </a:lnTo>
                  <a:cubicBezTo>
                    <a:pt x="3074" y="1911"/>
                    <a:pt x="2982" y="2064"/>
                    <a:pt x="2876" y="2204"/>
                  </a:cubicBezTo>
                  <a:cubicBezTo>
                    <a:pt x="2691" y="2447"/>
                    <a:pt x="2633" y="2715"/>
                    <a:pt x="2761" y="3006"/>
                  </a:cubicBezTo>
                  <a:cubicBezTo>
                    <a:pt x="2795" y="3112"/>
                    <a:pt x="2842" y="3226"/>
                    <a:pt x="2887" y="3333"/>
                  </a:cubicBezTo>
                  <a:cubicBezTo>
                    <a:pt x="2923" y="3414"/>
                    <a:pt x="2934" y="3495"/>
                    <a:pt x="2901" y="3576"/>
                  </a:cubicBezTo>
                  <a:cubicBezTo>
                    <a:pt x="2714" y="3936"/>
                    <a:pt x="2633" y="4333"/>
                    <a:pt x="2515" y="4704"/>
                  </a:cubicBezTo>
                  <a:cubicBezTo>
                    <a:pt x="2445" y="4928"/>
                    <a:pt x="2387" y="5137"/>
                    <a:pt x="2353" y="5369"/>
                  </a:cubicBezTo>
                  <a:cubicBezTo>
                    <a:pt x="2342" y="5450"/>
                    <a:pt x="2306" y="5531"/>
                    <a:pt x="2258" y="5612"/>
                  </a:cubicBezTo>
                  <a:cubicBezTo>
                    <a:pt x="2225" y="5696"/>
                    <a:pt x="2144" y="5741"/>
                    <a:pt x="2049" y="5752"/>
                  </a:cubicBezTo>
                  <a:cubicBezTo>
                    <a:pt x="1923" y="5777"/>
                    <a:pt x="1853" y="5836"/>
                    <a:pt x="1853" y="5961"/>
                  </a:cubicBezTo>
                  <a:cubicBezTo>
                    <a:pt x="1853" y="5975"/>
                    <a:pt x="1839" y="5987"/>
                    <a:pt x="1828" y="5998"/>
                  </a:cubicBezTo>
                  <a:cubicBezTo>
                    <a:pt x="1795" y="6031"/>
                    <a:pt x="1747" y="6068"/>
                    <a:pt x="1713" y="6115"/>
                  </a:cubicBezTo>
                  <a:cubicBezTo>
                    <a:pt x="1677" y="6149"/>
                    <a:pt x="1644" y="6185"/>
                    <a:pt x="1607" y="6230"/>
                  </a:cubicBezTo>
                  <a:cubicBezTo>
                    <a:pt x="1596" y="6045"/>
                    <a:pt x="1677" y="5847"/>
                    <a:pt x="1853" y="5766"/>
                  </a:cubicBezTo>
                  <a:cubicBezTo>
                    <a:pt x="2038" y="5682"/>
                    <a:pt x="2074" y="5520"/>
                    <a:pt x="2096" y="5358"/>
                  </a:cubicBezTo>
                  <a:cubicBezTo>
                    <a:pt x="2119" y="5193"/>
                    <a:pt x="2049" y="5042"/>
                    <a:pt x="1898" y="4950"/>
                  </a:cubicBezTo>
                  <a:cubicBezTo>
                    <a:pt x="1817" y="4891"/>
                    <a:pt x="1817" y="4880"/>
                    <a:pt x="1898" y="4822"/>
                  </a:cubicBezTo>
                  <a:cubicBezTo>
                    <a:pt x="1945" y="4774"/>
                    <a:pt x="1968" y="4729"/>
                    <a:pt x="1993" y="4671"/>
                  </a:cubicBezTo>
                  <a:cubicBezTo>
                    <a:pt x="2015" y="4553"/>
                    <a:pt x="2074" y="4472"/>
                    <a:pt x="2188" y="4414"/>
                  </a:cubicBezTo>
                  <a:cubicBezTo>
                    <a:pt x="2328" y="4355"/>
                    <a:pt x="2364" y="4215"/>
                    <a:pt x="2376" y="4076"/>
                  </a:cubicBezTo>
                  <a:cubicBezTo>
                    <a:pt x="2387" y="4031"/>
                    <a:pt x="2387" y="3972"/>
                    <a:pt x="2387" y="3914"/>
                  </a:cubicBezTo>
                  <a:cubicBezTo>
                    <a:pt x="2353" y="3542"/>
                    <a:pt x="2398" y="3168"/>
                    <a:pt x="2468" y="2796"/>
                  </a:cubicBezTo>
                  <a:cubicBezTo>
                    <a:pt x="2504" y="2587"/>
                    <a:pt x="2538" y="2366"/>
                    <a:pt x="2585" y="2156"/>
                  </a:cubicBezTo>
                  <a:cubicBezTo>
                    <a:pt x="2596" y="2064"/>
                    <a:pt x="2644" y="1969"/>
                    <a:pt x="2736" y="1925"/>
                  </a:cubicBezTo>
                  <a:cubicBezTo>
                    <a:pt x="2842" y="1855"/>
                    <a:pt x="2957" y="1785"/>
                    <a:pt x="3085" y="1715"/>
                  </a:cubicBezTo>
                  <a:close/>
                  <a:moveTo>
                    <a:pt x="3585" y="1422"/>
                  </a:moveTo>
                  <a:lnTo>
                    <a:pt x="3585" y="1469"/>
                  </a:lnTo>
                  <a:cubicBezTo>
                    <a:pt x="3504" y="1701"/>
                    <a:pt x="3434" y="1947"/>
                    <a:pt x="3342" y="2179"/>
                  </a:cubicBezTo>
                  <a:cubicBezTo>
                    <a:pt x="3295" y="2307"/>
                    <a:pt x="3214" y="2425"/>
                    <a:pt x="3133" y="2528"/>
                  </a:cubicBezTo>
                  <a:cubicBezTo>
                    <a:pt x="3004" y="2693"/>
                    <a:pt x="3015" y="2866"/>
                    <a:pt x="3121" y="3028"/>
                  </a:cubicBezTo>
                  <a:cubicBezTo>
                    <a:pt x="3166" y="3112"/>
                    <a:pt x="3203" y="3182"/>
                    <a:pt x="3250" y="3263"/>
                  </a:cubicBezTo>
                  <a:cubicBezTo>
                    <a:pt x="3320" y="3366"/>
                    <a:pt x="3342" y="3483"/>
                    <a:pt x="3295" y="3601"/>
                  </a:cubicBezTo>
                  <a:cubicBezTo>
                    <a:pt x="3225" y="3810"/>
                    <a:pt x="3166" y="4006"/>
                    <a:pt x="3085" y="4215"/>
                  </a:cubicBezTo>
                  <a:cubicBezTo>
                    <a:pt x="3027" y="4355"/>
                    <a:pt x="3015" y="4484"/>
                    <a:pt x="3085" y="4612"/>
                  </a:cubicBezTo>
                  <a:cubicBezTo>
                    <a:pt x="3155" y="4763"/>
                    <a:pt x="3191" y="4928"/>
                    <a:pt x="3166" y="5101"/>
                  </a:cubicBezTo>
                  <a:cubicBezTo>
                    <a:pt x="3155" y="5137"/>
                    <a:pt x="3180" y="5182"/>
                    <a:pt x="3203" y="5218"/>
                  </a:cubicBezTo>
                  <a:cubicBezTo>
                    <a:pt x="3214" y="5252"/>
                    <a:pt x="3236" y="5288"/>
                    <a:pt x="3261" y="5311"/>
                  </a:cubicBezTo>
                  <a:cubicBezTo>
                    <a:pt x="3331" y="5403"/>
                    <a:pt x="3331" y="5487"/>
                    <a:pt x="3295" y="5590"/>
                  </a:cubicBezTo>
                  <a:cubicBezTo>
                    <a:pt x="3236" y="5707"/>
                    <a:pt x="3191" y="5822"/>
                    <a:pt x="3144" y="5939"/>
                  </a:cubicBezTo>
                  <a:cubicBezTo>
                    <a:pt x="3121" y="5998"/>
                    <a:pt x="3074" y="6031"/>
                    <a:pt x="3015" y="6045"/>
                  </a:cubicBezTo>
                  <a:cubicBezTo>
                    <a:pt x="2912" y="6068"/>
                    <a:pt x="2817" y="6101"/>
                    <a:pt x="2725" y="6126"/>
                  </a:cubicBezTo>
                  <a:cubicBezTo>
                    <a:pt x="2772" y="6068"/>
                    <a:pt x="2831" y="6020"/>
                    <a:pt x="2864" y="5961"/>
                  </a:cubicBezTo>
                  <a:cubicBezTo>
                    <a:pt x="2887" y="5928"/>
                    <a:pt x="2912" y="5892"/>
                    <a:pt x="2923" y="5858"/>
                  </a:cubicBezTo>
                  <a:cubicBezTo>
                    <a:pt x="2923" y="5847"/>
                    <a:pt x="2923" y="5822"/>
                    <a:pt x="2912" y="5811"/>
                  </a:cubicBezTo>
                  <a:cubicBezTo>
                    <a:pt x="2901" y="5811"/>
                    <a:pt x="2876" y="5811"/>
                    <a:pt x="2876" y="5822"/>
                  </a:cubicBezTo>
                  <a:cubicBezTo>
                    <a:pt x="2763" y="5925"/>
                    <a:pt x="2636" y="5969"/>
                    <a:pt x="2499" y="5969"/>
                  </a:cubicBezTo>
                  <a:cubicBezTo>
                    <a:pt x="2466" y="5969"/>
                    <a:pt x="2432" y="5966"/>
                    <a:pt x="2398" y="5961"/>
                  </a:cubicBezTo>
                  <a:cubicBezTo>
                    <a:pt x="2376" y="5959"/>
                    <a:pt x="2355" y="5957"/>
                    <a:pt x="2334" y="5957"/>
                  </a:cubicBezTo>
                  <a:cubicBezTo>
                    <a:pt x="2192" y="5957"/>
                    <a:pt x="2080" y="6022"/>
                    <a:pt x="1968" y="6115"/>
                  </a:cubicBezTo>
                  <a:cubicBezTo>
                    <a:pt x="1909" y="6171"/>
                    <a:pt x="1839" y="6230"/>
                    <a:pt x="1769" y="6288"/>
                  </a:cubicBezTo>
                  <a:lnTo>
                    <a:pt x="1758" y="6266"/>
                  </a:lnTo>
                  <a:cubicBezTo>
                    <a:pt x="1783" y="6218"/>
                    <a:pt x="1806" y="6160"/>
                    <a:pt x="1828" y="6115"/>
                  </a:cubicBezTo>
                  <a:cubicBezTo>
                    <a:pt x="1853" y="6056"/>
                    <a:pt x="1887" y="5998"/>
                    <a:pt x="1898" y="5939"/>
                  </a:cubicBezTo>
                  <a:cubicBezTo>
                    <a:pt x="1909" y="5869"/>
                    <a:pt x="1945" y="5822"/>
                    <a:pt x="2015" y="5811"/>
                  </a:cubicBezTo>
                  <a:cubicBezTo>
                    <a:pt x="2283" y="5788"/>
                    <a:pt x="2387" y="5556"/>
                    <a:pt x="2423" y="5333"/>
                  </a:cubicBezTo>
                  <a:cubicBezTo>
                    <a:pt x="2445" y="5193"/>
                    <a:pt x="2468" y="5053"/>
                    <a:pt x="2504" y="4928"/>
                  </a:cubicBezTo>
                  <a:cubicBezTo>
                    <a:pt x="2563" y="4693"/>
                    <a:pt x="2621" y="4472"/>
                    <a:pt x="2702" y="4252"/>
                  </a:cubicBezTo>
                  <a:cubicBezTo>
                    <a:pt x="2772" y="4042"/>
                    <a:pt x="2842" y="3844"/>
                    <a:pt x="2923" y="3645"/>
                  </a:cubicBezTo>
                  <a:cubicBezTo>
                    <a:pt x="2982" y="3517"/>
                    <a:pt x="2982" y="3402"/>
                    <a:pt x="2912" y="3274"/>
                  </a:cubicBezTo>
                  <a:cubicBezTo>
                    <a:pt x="2853" y="3145"/>
                    <a:pt x="2806" y="3006"/>
                    <a:pt x="2761" y="2877"/>
                  </a:cubicBezTo>
                  <a:cubicBezTo>
                    <a:pt x="2702" y="2645"/>
                    <a:pt x="2761" y="2425"/>
                    <a:pt x="2912" y="2237"/>
                  </a:cubicBezTo>
                  <a:cubicBezTo>
                    <a:pt x="3015" y="2098"/>
                    <a:pt x="3110" y="1936"/>
                    <a:pt x="3133" y="1749"/>
                  </a:cubicBezTo>
                  <a:cubicBezTo>
                    <a:pt x="3133" y="1690"/>
                    <a:pt x="3166" y="1668"/>
                    <a:pt x="3214" y="1631"/>
                  </a:cubicBezTo>
                  <a:cubicBezTo>
                    <a:pt x="3331" y="1561"/>
                    <a:pt x="3460" y="1492"/>
                    <a:pt x="3585" y="1422"/>
                  </a:cubicBezTo>
                  <a:close/>
                  <a:moveTo>
                    <a:pt x="5136" y="5520"/>
                  </a:moveTo>
                  <a:lnTo>
                    <a:pt x="5261" y="5649"/>
                  </a:lnTo>
                  <a:cubicBezTo>
                    <a:pt x="5261" y="5660"/>
                    <a:pt x="5275" y="5671"/>
                    <a:pt x="5275" y="5682"/>
                  </a:cubicBezTo>
                  <a:cubicBezTo>
                    <a:pt x="5261" y="5741"/>
                    <a:pt x="5250" y="5799"/>
                    <a:pt x="5239" y="5847"/>
                  </a:cubicBezTo>
                  <a:cubicBezTo>
                    <a:pt x="5192" y="5961"/>
                    <a:pt x="5147" y="6079"/>
                    <a:pt x="5099" y="6185"/>
                  </a:cubicBezTo>
                  <a:cubicBezTo>
                    <a:pt x="5030" y="6380"/>
                    <a:pt x="4879" y="6520"/>
                    <a:pt x="4728" y="6660"/>
                  </a:cubicBezTo>
                  <a:cubicBezTo>
                    <a:pt x="4622" y="6744"/>
                    <a:pt x="4518" y="6813"/>
                    <a:pt x="4423" y="6906"/>
                  </a:cubicBezTo>
                  <a:cubicBezTo>
                    <a:pt x="4341" y="6990"/>
                    <a:pt x="4242" y="7024"/>
                    <a:pt x="4138" y="7024"/>
                  </a:cubicBezTo>
                  <a:cubicBezTo>
                    <a:pt x="4083" y="7024"/>
                    <a:pt x="4027" y="7014"/>
                    <a:pt x="3971" y="6998"/>
                  </a:cubicBezTo>
                  <a:cubicBezTo>
                    <a:pt x="3842" y="6953"/>
                    <a:pt x="3714" y="6906"/>
                    <a:pt x="3599" y="6847"/>
                  </a:cubicBezTo>
                  <a:cubicBezTo>
                    <a:pt x="3412" y="6766"/>
                    <a:pt x="3250" y="6685"/>
                    <a:pt x="3063" y="6604"/>
                  </a:cubicBezTo>
                  <a:cubicBezTo>
                    <a:pt x="2934" y="6545"/>
                    <a:pt x="2795" y="6475"/>
                    <a:pt x="2655" y="6428"/>
                  </a:cubicBezTo>
                  <a:cubicBezTo>
                    <a:pt x="2457" y="6358"/>
                    <a:pt x="2342" y="6230"/>
                    <a:pt x="2306" y="6020"/>
                  </a:cubicBezTo>
                  <a:cubicBezTo>
                    <a:pt x="2398" y="6009"/>
                    <a:pt x="2504" y="6009"/>
                    <a:pt x="2596" y="5987"/>
                  </a:cubicBezTo>
                  <a:cubicBezTo>
                    <a:pt x="2691" y="5975"/>
                    <a:pt x="2772" y="5928"/>
                    <a:pt x="2876" y="5892"/>
                  </a:cubicBezTo>
                  <a:lnTo>
                    <a:pt x="2876" y="5892"/>
                  </a:lnTo>
                  <a:cubicBezTo>
                    <a:pt x="2795" y="5998"/>
                    <a:pt x="2714" y="6090"/>
                    <a:pt x="2633" y="6185"/>
                  </a:cubicBezTo>
                  <a:lnTo>
                    <a:pt x="2644" y="6196"/>
                  </a:lnTo>
                  <a:cubicBezTo>
                    <a:pt x="2691" y="6185"/>
                    <a:pt x="2736" y="6185"/>
                    <a:pt x="2783" y="6160"/>
                  </a:cubicBezTo>
                  <a:cubicBezTo>
                    <a:pt x="2804" y="6148"/>
                    <a:pt x="2822" y="6143"/>
                    <a:pt x="2840" y="6143"/>
                  </a:cubicBezTo>
                  <a:cubicBezTo>
                    <a:pt x="2875" y="6143"/>
                    <a:pt x="2907" y="6161"/>
                    <a:pt x="2945" y="6185"/>
                  </a:cubicBezTo>
                  <a:cubicBezTo>
                    <a:pt x="3203" y="6325"/>
                    <a:pt x="3493" y="6428"/>
                    <a:pt x="3795" y="6487"/>
                  </a:cubicBezTo>
                  <a:cubicBezTo>
                    <a:pt x="3834" y="6495"/>
                    <a:pt x="3873" y="6498"/>
                    <a:pt x="3912" y="6498"/>
                  </a:cubicBezTo>
                  <a:cubicBezTo>
                    <a:pt x="4037" y="6498"/>
                    <a:pt x="4160" y="6462"/>
                    <a:pt x="4284" y="6417"/>
                  </a:cubicBezTo>
                  <a:cubicBezTo>
                    <a:pt x="4437" y="6358"/>
                    <a:pt x="4599" y="6299"/>
                    <a:pt x="4761" y="6255"/>
                  </a:cubicBezTo>
                  <a:cubicBezTo>
                    <a:pt x="4798" y="6241"/>
                    <a:pt x="4820" y="6241"/>
                    <a:pt x="4868" y="6241"/>
                  </a:cubicBezTo>
                  <a:cubicBezTo>
                    <a:pt x="4856" y="6311"/>
                    <a:pt x="4809" y="6347"/>
                    <a:pt x="4750" y="6369"/>
                  </a:cubicBezTo>
                  <a:cubicBezTo>
                    <a:pt x="4611" y="6428"/>
                    <a:pt x="4460" y="6475"/>
                    <a:pt x="4320" y="6520"/>
                  </a:cubicBezTo>
                  <a:cubicBezTo>
                    <a:pt x="4200" y="6571"/>
                    <a:pt x="4081" y="6591"/>
                    <a:pt x="3959" y="6591"/>
                  </a:cubicBezTo>
                  <a:cubicBezTo>
                    <a:pt x="3878" y="6591"/>
                    <a:pt x="3797" y="6582"/>
                    <a:pt x="3714" y="6568"/>
                  </a:cubicBezTo>
                  <a:cubicBezTo>
                    <a:pt x="3599" y="6545"/>
                    <a:pt x="3482" y="6520"/>
                    <a:pt x="3353" y="6498"/>
                  </a:cubicBezTo>
                  <a:cubicBezTo>
                    <a:pt x="3331" y="6487"/>
                    <a:pt x="3320" y="6487"/>
                    <a:pt x="3295" y="6487"/>
                  </a:cubicBezTo>
                  <a:lnTo>
                    <a:pt x="3284" y="6498"/>
                  </a:lnTo>
                  <a:cubicBezTo>
                    <a:pt x="3320" y="6509"/>
                    <a:pt x="3342" y="6534"/>
                    <a:pt x="3376" y="6545"/>
                  </a:cubicBezTo>
                  <a:cubicBezTo>
                    <a:pt x="3541" y="6579"/>
                    <a:pt x="3703" y="6604"/>
                    <a:pt x="3853" y="6637"/>
                  </a:cubicBezTo>
                  <a:cubicBezTo>
                    <a:pt x="3889" y="6644"/>
                    <a:pt x="3925" y="6646"/>
                    <a:pt x="3961" y="6646"/>
                  </a:cubicBezTo>
                  <a:cubicBezTo>
                    <a:pt x="4053" y="6646"/>
                    <a:pt x="4143" y="6628"/>
                    <a:pt x="4228" y="6604"/>
                  </a:cubicBezTo>
                  <a:cubicBezTo>
                    <a:pt x="4401" y="6545"/>
                    <a:pt x="4577" y="6487"/>
                    <a:pt x="4750" y="6428"/>
                  </a:cubicBezTo>
                  <a:cubicBezTo>
                    <a:pt x="4820" y="6406"/>
                    <a:pt x="4879" y="6369"/>
                    <a:pt x="4912" y="6299"/>
                  </a:cubicBezTo>
                  <a:cubicBezTo>
                    <a:pt x="4935" y="6237"/>
                    <a:pt x="4908" y="6183"/>
                    <a:pt x="4851" y="6183"/>
                  </a:cubicBezTo>
                  <a:cubicBezTo>
                    <a:pt x="4845" y="6183"/>
                    <a:pt x="4838" y="6184"/>
                    <a:pt x="4831" y="6185"/>
                  </a:cubicBezTo>
                  <a:cubicBezTo>
                    <a:pt x="4787" y="6185"/>
                    <a:pt x="4739" y="6196"/>
                    <a:pt x="4692" y="6218"/>
                  </a:cubicBezTo>
                  <a:cubicBezTo>
                    <a:pt x="4541" y="6266"/>
                    <a:pt x="4379" y="6325"/>
                    <a:pt x="4228" y="6380"/>
                  </a:cubicBezTo>
                  <a:cubicBezTo>
                    <a:pt x="4110" y="6420"/>
                    <a:pt x="3992" y="6445"/>
                    <a:pt x="3871" y="6445"/>
                  </a:cubicBezTo>
                  <a:cubicBezTo>
                    <a:pt x="3778" y="6445"/>
                    <a:pt x="3683" y="6430"/>
                    <a:pt x="3585" y="6394"/>
                  </a:cubicBezTo>
                  <a:cubicBezTo>
                    <a:pt x="3423" y="6325"/>
                    <a:pt x="3261" y="6277"/>
                    <a:pt x="3096" y="6218"/>
                  </a:cubicBezTo>
                  <a:cubicBezTo>
                    <a:pt x="3040" y="6196"/>
                    <a:pt x="2982" y="6160"/>
                    <a:pt x="2923" y="6115"/>
                  </a:cubicBezTo>
                  <a:cubicBezTo>
                    <a:pt x="3063" y="6079"/>
                    <a:pt x="3180" y="6031"/>
                    <a:pt x="3214" y="5880"/>
                  </a:cubicBezTo>
                  <a:cubicBezTo>
                    <a:pt x="3284" y="5917"/>
                    <a:pt x="3342" y="5939"/>
                    <a:pt x="3401" y="5975"/>
                  </a:cubicBezTo>
                  <a:cubicBezTo>
                    <a:pt x="3541" y="6056"/>
                    <a:pt x="3669" y="6149"/>
                    <a:pt x="3831" y="6149"/>
                  </a:cubicBezTo>
                  <a:cubicBezTo>
                    <a:pt x="3901" y="6149"/>
                    <a:pt x="3971" y="6149"/>
                    <a:pt x="4029" y="6137"/>
                  </a:cubicBezTo>
                  <a:cubicBezTo>
                    <a:pt x="4158" y="6115"/>
                    <a:pt x="4272" y="6079"/>
                    <a:pt x="4390" y="6056"/>
                  </a:cubicBezTo>
                  <a:cubicBezTo>
                    <a:pt x="4599" y="6031"/>
                    <a:pt x="4750" y="5906"/>
                    <a:pt x="4901" y="5777"/>
                  </a:cubicBezTo>
                  <a:cubicBezTo>
                    <a:pt x="4982" y="5696"/>
                    <a:pt x="5066" y="5601"/>
                    <a:pt x="5136" y="5520"/>
                  </a:cubicBezTo>
                  <a:close/>
                  <a:moveTo>
                    <a:pt x="2772" y="6520"/>
                  </a:moveTo>
                  <a:cubicBezTo>
                    <a:pt x="2876" y="6568"/>
                    <a:pt x="2982" y="6615"/>
                    <a:pt x="3085" y="6660"/>
                  </a:cubicBezTo>
                  <a:cubicBezTo>
                    <a:pt x="3155" y="6707"/>
                    <a:pt x="3236" y="6744"/>
                    <a:pt x="3306" y="6788"/>
                  </a:cubicBezTo>
                  <a:cubicBezTo>
                    <a:pt x="3320" y="6800"/>
                    <a:pt x="3342" y="6825"/>
                    <a:pt x="3342" y="6847"/>
                  </a:cubicBezTo>
                  <a:cubicBezTo>
                    <a:pt x="3342" y="6906"/>
                    <a:pt x="3331" y="6964"/>
                    <a:pt x="3331" y="7023"/>
                  </a:cubicBezTo>
                  <a:cubicBezTo>
                    <a:pt x="3342" y="7126"/>
                    <a:pt x="3342" y="7244"/>
                    <a:pt x="3365" y="7347"/>
                  </a:cubicBezTo>
                  <a:cubicBezTo>
                    <a:pt x="3376" y="7453"/>
                    <a:pt x="3365" y="7453"/>
                    <a:pt x="3272" y="7464"/>
                  </a:cubicBezTo>
                  <a:cubicBezTo>
                    <a:pt x="3133" y="7464"/>
                    <a:pt x="3004" y="7476"/>
                    <a:pt x="2876" y="7498"/>
                  </a:cubicBezTo>
                  <a:cubicBezTo>
                    <a:pt x="2831" y="7498"/>
                    <a:pt x="2806" y="7487"/>
                    <a:pt x="2806" y="7442"/>
                  </a:cubicBezTo>
                  <a:cubicBezTo>
                    <a:pt x="2783" y="7336"/>
                    <a:pt x="2761" y="7244"/>
                    <a:pt x="2736" y="7149"/>
                  </a:cubicBezTo>
                  <a:cubicBezTo>
                    <a:pt x="2714" y="7023"/>
                    <a:pt x="2736" y="6906"/>
                    <a:pt x="2747" y="6788"/>
                  </a:cubicBezTo>
                  <a:cubicBezTo>
                    <a:pt x="2772" y="6707"/>
                    <a:pt x="2772" y="6615"/>
                    <a:pt x="2772" y="6520"/>
                  </a:cubicBezTo>
                  <a:close/>
                  <a:moveTo>
                    <a:pt x="2552" y="6439"/>
                  </a:moveTo>
                  <a:cubicBezTo>
                    <a:pt x="2607" y="6464"/>
                    <a:pt x="2655" y="6475"/>
                    <a:pt x="2702" y="6498"/>
                  </a:cubicBezTo>
                  <a:cubicBezTo>
                    <a:pt x="2714" y="6509"/>
                    <a:pt x="2725" y="6534"/>
                    <a:pt x="2725" y="6545"/>
                  </a:cubicBezTo>
                  <a:cubicBezTo>
                    <a:pt x="2714" y="6637"/>
                    <a:pt x="2714" y="6744"/>
                    <a:pt x="2702" y="6847"/>
                  </a:cubicBezTo>
                  <a:cubicBezTo>
                    <a:pt x="2666" y="6998"/>
                    <a:pt x="2691" y="7149"/>
                    <a:pt x="2725" y="7302"/>
                  </a:cubicBezTo>
                  <a:cubicBezTo>
                    <a:pt x="2736" y="7372"/>
                    <a:pt x="2761" y="7428"/>
                    <a:pt x="2772" y="7487"/>
                  </a:cubicBezTo>
                  <a:cubicBezTo>
                    <a:pt x="2761" y="7498"/>
                    <a:pt x="2761" y="7512"/>
                    <a:pt x="2761" y="7512"/>
                  </a:cubicBezTo>
                  <a:cubicBezTo>
                    <a:pt x="2715" y="7518"/>
                    <a:pt x="2683" y="7523"/>
                    <a:pt x="2659" y="7523"/>
                  </a:cubicBezTo>
                  <a:cubicBezTo>
                    <a:pt x="2597" y="7523"/>
                    <a:pt x="2592" y="7492"/>
                    <a:pt x="2552" y="7383"/>
                  </a:cubicBezTo>
                  <a:cubicBezTo>
                    <a:pt x="2468" y="7115"/>
                    <a:pt x="2493" y="6847"/>
                    <a:pt x="2538" y="6579"/>
                  </a:cubicBezTo>
                  <a:cubicBezTo>
                    <a:pt x="2552" y="6534"/>
                    <a:pt x="2552" y="6498"/>
                    <a:pt x="2552" y="6439"/>
                  </a:cubicBezTo>
                  <a:close/>
                  <a:moveTo>
                    <a:pt x="4460" y="7302"/>
                  </a:moveTo>
                  <a:cubicBezTo>
                    <a:pt x="4471" y="7302"/>
                    <a:pt x="4507" y="7314"/>
                    <a:pt x="4507" y="7336"/>
                  </a:cubicBezTo>
                  <a:cubicBezTo>
                    <a:pt x="4530" y="7383"/>
                    <a:pt x="4552" y="7442"/>
                    <a:pt x="4563" y="7498"/>
                  </a:cubicBezTo>
                  <a:cubicBezTo>
                    <a:pt x="4577" y="7593"/>
                    <a:pt x="4563" y="7696"/>
                    <a:pt x="4563" y="7802"/>
                  </a:cubicBezTo>
                  <a:cubicBezTo>
                    <a:pt x="4554" y="7804"/>
                    <a:pt x="4546" y="7804"/>
                    <a:pt x="4539" y="7804"/>
                  </a:cubicBezTo>
                  <a:cubicBezTo>
                    <a:pt x="4488" y="7804"/>
                    <a:pt x="4469" y="7772"/>
                    <a:pt x="4460" y="7733"/>
                  </a:cubicBezTo>
                  <a:cubicBezTo>
                    <a:pt x="4401" y="7604"/>
                    <a:pt x="4401" y="7476"/>
                    <a:pt x="4423" y="7347"/>
                  </a:cubicBezTo>
                  <a:cubicBezTo>
                    <a:pt x="4423" y="7325"/>
                    <a:pt x="4448" y="7302"/>
                    <a:pt x="4460" y="7302"/>
                  </a:cubicBezTo>
                  <a:close/>
                  <a:moveTo>
                    <a:pt x="4831" y="7336"/>
                  </a:moveTo>
                  <a:cubicBezTo>
                    <a:pt x="4856" y="7347"/>
                    <a:pt x="4868" y="7383"/>
                    <a:pt x="4879" y="7406"/>
                  </a:cubicBezTo>
                  <a:cubicBezTo>
                    <a:pt x="4890" y="7568"/>
                    <a:pt x="4842" y="7696"/>
                    <a:pt x="4750" y="7825"/>
                  </a:cubicBezTo>
                  <a:cubicBezTo>
                    <a:pt x="4747" y="7828"/>
                    <a:pt x="4740" y="7829"/>
                    <a:pt x="4730" y="7829"/>
                  </a:cubicBezTo>
                  <a:cubicBezTo>
                    <a:pt x="4708" y="7829"/>
                    <a:pt x="4674" y="7822"/>
                    <a:pt x="4658" y="7814"/>
                  </a:cubicBezTo>
                  <a:cubicBezTo>
                    <a:pt x="4633" y="7814"/>
                    <a:pt x="4633" y="7777"/>
                    <a:pt x="4622" y="7777"/>
                  </a:cubicBezTo>
                  <a:cubicBezTo>
                    <a:pt x="4647" y="7615"/>
                    <a:pt x="4669" y="7487"/>
                    <a:pt x="4761" y="7383"/>
                  </a:cubicBezTo>
                  <a:cubicBezTo>
                    <a:pt x="4787" y="7358"/>
                    <a:pt x="4820" y="7336"/>
                    <a:pt x="4831" y="7336"/>
                  </a:cubicBezTo>
                  <a:close/>
                  <a:moveTo>
                    <a:pt x="4147" y="7420"/>
                  </a:moveTo>
                  <a:cubicBezTo>
                    <a:pt x="4157" y="7420"/>
                    <a:pt x="4168" y="7422"/>
                    <a:pt x="4180" y="7428"/>
                  </a:cubicBezTo>
                  <a:cubicBezTo>
                    <a:pt x="4203" y="7442"/>
                    <a:pt x="4239" y="7464"/>
                    <a:pt x="4261" y="7498"/>
                  </a:cubicBezTo>
                  <a:cubicBezTo>
                    <a:pt x="4320" y="7593"/>
                    <a:pt x="4367" y="7685"/>
                    <a:pt x="4412" y="7791"/>
                  </a:cubicBezTo>
                  <a:cubicBezTo>
                    <a:pt x="4423" y="7814"/>
                    <a:pt x="4437" y="7847"/>
                    <a:pt x="4390" y="7861"/>
                  </a:cubicBezTo>
                  <a:cubicBezTo>
                    <a:pt x="4379" y="7861"/>
                    <a:pt x="4342" y="7847"/>
                    <a:pt x="4331" y="7836"/>
                  </a:cubicBezTo>
                  <a:cubicBezTo>
                    <a:pt x="4228" y="7766"/>
                    <a:pt x="4133" y="7674"/>
                    <a:pt x="4110" y="7534"/>
                  </a:cubicBezTo>
                  <a:cubicBezTo>
                    <a:pt x="4099" y="7523"/>
                    <a:pt x="4099" y="7498"/>
                    <a:pt x="4099" y="7487"/>
                  </a:cubicBezTo>
                  <a:cubicBezTo>
                    <a:pt x="4099" y="7443"/>
                    <a:pt x="4118" y="7420"/>
                    <a:pt x="4147" y="7420"/>
                  </a:cubicBezTo>
                  <a:close/>
                  <a:moveTo>
                    <a:pt x="5192" y="7707"/>
                  </a:moveTo>
                  <a:cubicBezTo>
                    <a:pt x="5192" y="7766"/>
                    <a:pt x="5192" y="7814"/>
                    <a:pt x="5206" y="7872"/>
                  </a:cubicBezTo>
                  <a:cubicBezTo>
                    <a:pt x="5169" y="7872"/>
                    <a:pt x="5136" y="7872"/>
                    <a:pt x="5099" y="7861"/>
                  </a:cubicBezTo>
                  <a:cubicBezTo>
                    <a:pt x="5136" y="7814"/>
                    <a:pt x="5158" y="7766"/>
                    <a:pt x="5192" y="7707"/>
                  </a:cubicBezTo>
                  <a:close/>
                  <a:moveTo>
                    <a:pt x="5108" y="7576"/>
                  </a:moveTo>
                  <a:cubicBezTo>
                    <a:pt x="5135" y="7576"/>
                    <a:pt x="5154" y="7600"/>
                    <a:pt x="5147" y="7638"/>
                  </a:cubicBezTo>
                  <a:cubicBezTo>
                    <a:pt x="5147" y="7674"/>
                    <a:pt x="5136" y="7721"/>
                    <a:pt x="5122" y="7744"/>
                  </a:cubicBezTo>
                  <a:cubicBezTo>
                    <a:pt x="5066" y="7836"/>
                    <a:pt x="4982" y="7906"/>
                    <a:pt x="4879" y="7942"/>
                  </a:cubicBezTo>
                  <a:cubicBezTo>
                    <a:pt x="4856" y="7917"/>
                    <a:pt x="4820" y="7895"/>
                    <a:pt x="4787" y="7872"/>
                  </a:cubicBezTo>
                  <a:cubicBezTo>
                    <a:pt x="4842" y="7802"/>
                    <a:pt x="4901" y="7733"/>
                    <a:pt x="4960" y="7674"/>
                  </a:cubicBezTo>
                  <a:cubicBezTo>
                    <a:pt x="4982" y="7638"/>
                    <a:pt x="5018" y="7604"/>
                    <a:pt x="5066" y="7593"/>
                  </a:cubicBezTo>
                  <a:cubicBezTo>
                    <a:pt x="5080" y="7581"/>
                    <a:pt x="5095" y="7576"/>
                    <a:pt x="5108" y="7576"/>
                  </a:cubicBezTo>
                  <a:close/>
                  <a:moveTo>
                    <a:pt x="4025" y="7716"/>
                  </a:moveTo>
                  <a:cubicBezTo>
                    <a:pt x="4034" y="7716"/>
                    <a:pt x="4044" y="7718"/>
                    <a:pt x="4052" y="7721"/>
                  </a:cubicBezTo>
                  <a:cubicBezTo>
                    <a:pt x="4099" y="7733"/>
                    <a:pt x="4144" y="7755"/>
                    <a:pt x="4180" y="7791"/>
                  </a:cubicBezTo>
                  <a:cubicBezTo>
                    <a:pt x="4228" y="7825"/>
                    <a:pt x="4272" y="7883"/>
                    <a:pt x="4320" y="7931"/>
                  </a:cubicBezTo>
                  <a:cubicBezTo>
                    <a:pt x="4297" y="7975"/>
                    <a:pt x="4284" y="7991"/>
                    <a:pt x="4261" y="7991"/>
                  </a:cubicBezTo>
                  <a:cubicBezTo>
                    <a:pt x="4247" y="7991"/>
                    <a:pt x="4229" y="7985"/>
                    <a:pt x="4203" y="7976"/>
                  </a:cubicBezTo>
                  <a:cubicBezTo>
                    <a:pt x="4122" y="7953"/>
                    <a:pt x="4052" y="7917"/>
                    <a:pt x="3993" y="7872"/>
                  </a:cubicBezTo>
                  <a:cubicBezTo>
                    <a:pt x="3960" y="7847"/>
                    <a:pt x="3923" y="7814"/>
                    <a:pt x="3948" y="7766"/>
                  </a:cubicBezTo>
                  <a:cubicBezTo>
                    <a:pt x="3965" y="7732"/>
                    <a:pt x="3996" y="7716"/>
                    <a:pt x="4025" y="7716"/>
                  </a:cubicBezTo>
                  <a:close/>
                  <a:moveTo>
                    <a:pt x="5148" y="7914"/>
                  </a:moveTo>
                  <a:cubicBezTo>
                    <a:pt x="5169" y="7914"/>
                    <a:pt x="5194" y="7935"/>
                    <a:pt x="5206" y="7953"/>
                  </a:cubicBezTo>
                  <a:cubicBezTo>
                    <a:pt x="5217" y="7987"/>
                    <a:pt x="5217" y="8034"/>
                    <a:pt x="5169" y="8046"/>
                  </a:cubicBezTo>
                  <a:cubicBezTo>
                    <a:pt x="5099" y="8071"/>
                    <a:pt x="5030" y="8093"/>
                    <a:pt x="4949" y="8115"/>
                  </a:cubicBezTo>
                  <a:cubicBezTo>
                    <a:pt x="4937" y="8071"/>
                    <a:pt x="4926" y="8034"/>
                    <a:pt x="4912" y="7987"/>
                  </a:cubicBezTo>
                  <a:cubicBezTo>
                    <a:pt x="4982" y="7964"/>
                    <a:pt x="5052" y="7931"/>
                    <a:pt x="5136" y="7917"/>
                  </a:cubicBezTo>
                  <a:cubicBezTo>
                    <a:pt x="5140" y="7915"/>
                    <a:pt x="5144" y="7914"/>
                    <a:pt x="5148" y="7914"/>
                  </a:cubicBezTo>
                  <a:close/>
                  <a:moveTo>
                    <a:pt x="4092" y="8039"/>
                  </a:moveTo>
                  <a:cubicBezTo>
                    <a:pt x="4144" y="8039"/>
                    <a:pt x="4197" y="8046"/>
                    <a:pt x="4250" y="8057"/>
                  </a:cubicBezTo>
                  <a:cubicBezTo>
                    <a:pt x="4239" y="8104"/>
                    <a:pt x="4239" y="8140"/>
                    <a:pt x="4228" y="8185"/>
                  </a:cubicBezTo>
                  <a:cubicBezTo>
                    <a:pt x="4167" y="8200"/>
                    <a:pt x="4111" y="8213"/>
                    <a:pt x="4054" y="8213"/>
                  </a:cubicBezTo>
                  <a:cubicBezTo>
                    <a:pt x="4012" y="8213"/>
                    <a:pt x="3969" y="8206"/>
                    <a:pt x="3923" y="8185"/>
                  </a:cubicBezTo>
                  <a:cubicBezTo>
                    <a:pt x="3901" y="8174"/>
                    <a:pt x="3879" y="8152"/>
                    <a:pt x="3879" y="8140"/>
                  </a:cubicBezTo>
                  <a:cubicBezTo>
                    <a:pt x="3865" y="8115"/>
                    <a:pt x="3890" y="8093"/>
                    <a:pt x="3912" y="8082"/>
                  </a:cubicBezTo>
                  <a:cubicBezTo>
                    <a:pt x="3970" y="8050"/>
                    <a:pt x="4030" y="8039"/>
                    <a:pt x="4092" y="8039"/>
                  </a:cubicBezTo>
                  <a:close/>
                  <a:moveTo>
                    <a:pt x="5206" y="8104"/>
                  </a:moveTo>
                  <a:lnTo>
                    <a:pt x="5206" y="8255"/>
                  </a:lnTo>
                  <a:cubicBezTo>
                    <a:pt x="5158" y="8222"/>
                    <a:pt x="5111" y="8185"/>
                    <a:pt x="5066" y="8152"/>
                  </a:cubicBezTo>
                  <a:cubicBezTo>
                    <a:pt x="5111" y="8127"/>
                    <a:pt x="5158" y="8115"/>
                    <a:pt x="5206" y="8104"/>
                  </a:cubicBezTo>
                  <a:close/>
                  <a:moveTo>
                    <a:pt x="4592" y="7863"/>
                  </a:moveTo>
                  <a:cubicBezTo>
                    <a:pt x="4667" y="7863"/>
                    <a:pt x="4743" y="7887"/>
                    <a:pt x="4798" y="7931"/>
                  </a:cubicBezTo>
                  <a:cubicBezTo>
                    <a:pt x="4890" y="8023"/>
                    <a:pt x="4926" y="8127"/>
                    <a:pt x="4879" y="8255"/>
                  </a:cubicBezTo>
                  <a:cubicBezTo>
                    <a:pt x="4831" y="8372"/>
                    <a:pt x="4728" y="8431"/>
                    <a:pt x="4599" y="8431"/>
                  </a:cubicBezTo>
                  <a:lnTo>
                    <a:pt x="4563" y="8431"/>
                  </a:lnTo>
                  <a:cubicBezTo>
                    <a:pt x="4557" y="8431"/>
                    <a:pt x="4551" y="8432"/>
                    <a:pt x="4545" y="8432"/>
                  </a:cubicBezTo>
                  <a:cubicBezTo>
                    <a:pt x="4370" y="8432"/>
                    <a:pt x="4252" y="8274"/>
                    <a:pt x="4298" y="8104"/>
                  </a:cubicBezTo>
                  <a:cubicBezTo>
                    <a:pt x="4309" y="8057"/>
                    <a:pt x="4331" y="8001"/>
                    <a:pt x="4367" y="7964"/>
                  </a:cubicBezTo>
                  <a:cubicBezTo>
                    <a:pt x="4417" y="7895"/>
                    <a:pt x="4504" y="7863"/>
                    <a:pt x="4592" y="7863"/>
                  </a:cubicBezTo>
                  <a:close/>
                  <a:moveTo>
                    <a:pt x="4949" y="8174"/>
                  </a:moveTo>
                  <a:cubicBezTo>
                    <a:pt x="5041" y="8185"/>
                    <a:pt x="5099" y="8233"/>
                    <a:pt x="5158" y="8303"/>
                  </a:cubicBezTo>
                  <a:cubicBezTo>
                    <a:pt x="5169" y="8314"/>
                    <a:pt x="5180" y="8350"/>
                    <a:pt x="5192" y="8372"/>
                  </a:cubicBezTo>
                  <a:cubicBezTo>
                    <a:pt x="5192" y="8412"/>
                    <a:pt x="5176" y="8434"/>
                    <a:pt x="5152" y="8434"/>
                  </a:cubicBezTo>
                  <a:cubicBezTo>
                    <a:pt x="5147" y="8434"/>
                    <a:pt x="5141" y="8433"/>
                    <a:pt x="5136" y="8431"/>
                  </a:cubicBezTo>
                  <a:cubicBezTo>
                    <a:pt x="5066" y="8406"/>
                    <a:pt x="4996" y="8361"/>
                    <a:pt x="4926" y="8336"/>
                  </a:cubicBezTo>
                  <a:cubicBezTo>
                    <a:pt x="4912" y="8325"/>
                    <a:pt x="4912" y="8303"/>
                    <a:pt x="4912" y="8303"/>
                  </a:cubicBezTo>
                  <a:cubicBezTo>
                    <a:pt x="4926" y="8255"/>
                    <a:pt x="4937" y="8210"/>
                    <a:pt x="4949" y="8174"/>
                  </a:cubicBezTo>
                  <a:close/>
                  <a:moveTo>
                    <a:pt x="4239" y="8266"/>
                  </a:moveTo>
                  <a:cubicBezTo>
                    <a:pt x="4272" y="8303"/>
                    <a:pt x="4284" y="8350"/>
                    <a:pt x="4309" y="8384"/>
                  </a:cubicBezTo>
                  <a:cubicBezTo>
                    <a:pt x="4228" y="8465"/>
                    <a:pt x="4133" y="8523"/>
                    <a:pt x="4018" y="8523"/>
                  </a:cubicBezTo>
                  <a:cubicBezTo>
                    <a:pt x="3960" y="8523"/>
                    <a:pt x="3948" y="8501"/>
                    <a:pt x="3971" y="8453"/>
                  </a:cubicBezTo>
                  <a:cubicBezTo>
                    <a:pt x="4029" y="8350"/>
                    <a:pt x="4133" y="8303"/>
                    <a:pt x="4239" y="8266"/>
                  </a:cubicBezTo>
                  <a:close/>
                  <a:moveTo>
                    <a:pt x="4879" y="8372"/>
                  </a:moveTo>
                  <a:cubicBezTo>
                    <a:pt x="4926" y="8465"/>
                    <a:pt x="4982" y="8560"/>
                    <a:pt x="4996" y="8663"/>
                  </a:cubicBezTo>
                  <a:cubicBezTo>
                    <a:pt x="4996" y="8685"/>
                    <a:pt x="4971" y="8722"/>
                    <a:pt x="4971" y="8744"/>
                  </a:cubicBezTo>
                  <a:cubicBezTo>
                    <a:pt x="4937" y="8733"/>
                    <a:pt x="4901" y="8722"/>
                    <a:pt x="4890" y="8699"/>
                  </a:cubicBezTo>
                  <a:cubicBezTo>
                    <a:pt x="4842" y="8629"/>
                    <a:pt x="4809" y="8534"/>
                    <a:pt x="4761" y="8453"/>
                  </a:cubicBezTo>
                  <a:cubicBezTo>
                    <a:pt x="4809" y="8420"/>
                    <a:pt x="4831" y="8395"/>
                    <a:pt x="4879" y="8372"/>
                  </a:cubicBezTo>
                  <a:close/>
                  <a:moveTo>
                    <a:pt x="4354" y="8431"/>
                  </a:moveTo>
                  <a:cubicBezTo>
                    <a:pt x="4401" y="8453"/>
                    <a:pt x="4437" y="8465"/>
                    <a:pt x="4482" y="8490"/>
                  </a:cubicBezTo>
                  <a:cubicBezTo>
                    <a:pt x="4437" y="8582"/>
                    <a:pt x="4401" y="8685"/>
                    <a:pt x="4309" y="8744"/>
                  </a:cubicBezTo>
                  <a:cubicBezTo>
                    <a:pt x="4301" y="8752"/>
                    <a:pt x="4281" y="8761"/>
                    <a:pt x="4266" y="8761"/>
                  </a:cubicBezTo>
                  <a:cubicBezTo>
                    <a:pt x="4259" y="8761"/>
                    <a:pt x="4253" y="8759"/>
                    <a:pt x="4250" y="8755"/>
                  </a:cubicBezTo>
                  <a:cubicBezTo>
                    <a:pt x="4239" y="8744"/>
                    <a:pt x="4228" y="8722"/>
                    <a:pt x="4228" y="8699"/>
                  </a:cubicBezTo>
                  <a:cubicBezTo>
                    <a:pt x="4228" y="8593"/>
                    <a:pt x="4284" y="8512"/>
                    <a:pt x="4354" y="8431"/>
                  </a:cubicBezTo>
                  <a:close/>
                  <a:moveTo>
                    <a:pt x="4703" y="8476"/>
                  </a:moveTo>
                  <a:cubicBezTo>
                    <a:pt x="4680" y="8593"/>
                    <a:pt x="4658" y="8710"/>
                    <a:pt x="4622" y="8814"/>
                  </a:cubicBezTo>
                  <a:cubicBezTo>
                    <a:pt x="4622" y="8839"/>
                    <a:pt x="4588" y="8850"/>
                    <a:pt x="4577" y="8861"/>
                  </a:cubicBezTo>
                  <a:cubicBezTo>
                    <a:pt x="4563" y="8839"/>
                    <a:pt x="4541" y="8825"/>
                    <a:pt x="4541" y="8803"/>
                  </a:cubicBezTo>
                  <a:cubicBezTo>
                    <a:pt x="4530" y="8699"/>
                    <a:pt x="4541" y="8593"/>
                    <a:pt x="4541" y="8490"/>
                  </a:cubicBezTo>
                  <a:cubicBezTo>
                    <a:pt x="4599" y="8490"/>
                    <a:pt x="4647" y="8476"/>
                    <a:pt x="4703" y="8476"/>
                  </a:cubicBezTo>
                  <a:close/>
                  <a:moveTo>
                    <a:pt x="5390" y="5579"/>
                  </a:moveTo>
                  <a:lnTo>
                    <a:pt x="5390" y="5579"/>
                  </a:lnTo>
                  <a:cubicBezTo>
                    <a:pt x="5460" y="5612"/>
                    <a:pt x="5518" y="5649"/>
                    <a:pt x="5577" y="5682"/>
                  </a:cubicBezTo>
                  <a:cubicBezTo>
                    <a:pt x="5588" y="5696"/>
                    <a:pt x="5599" y="5718"/>
                    <a:pt x="5599" y="5741"/>
                  </a:cubicBezTo>
                  <a:cubicBezTo>
                    <a:pt x="5647" y="5906"/>
                    <a:pt x="5680" y="6068"/>
                    <a:pt x="5728" y="6230"/>
                  </a:cubicBezTo>
                  <a:cubicBezTo>
                    <a:pt x="5868" y="6847"/>
                    <a:pt x="5938" y="7476"/>
                    <a:pt x="5926" y="8115"/>
                  </a:cubicBezTo>
                  <a:cubicBezTo>
                    <a:pt x="5926" y="8350"/>
                    <a:pt x="5960" y="8571"/>
                    <a:pt x="6044" y="8791"/>
                  </a:cubicBezTo>
                  <a:cubicBezTo>
                    <a:pt x="6114" y="8965"/>
                    <a:pt x="6114" y="9163"/>
                    <a:pt x="6136" y="9361"/>
                  </a:cubicBezTo>
                  <a:cubicBezTo>
                    <a:pt x="6147" y="9454"/>
                    <a:pt x="6147" y="9560"/>
                    <a:pt x="6158" y="9663"/>
                  </a:cubicBezTo>
                  <a:cubicBezTo>
                    <a:pt x="6158" y="9722"/>
                    <a:pt x="6136" y="9747"/>
                    <a:pt x="6088" y="9769"/>
                  </a:cubicBezTo>
                  <a:cubicBezTo>
                    <a:pt x="5938" y="9828"/>
                    <a:pt x="5798" y="9898"/>
                    <a:pt x="5647" y="9956"/>
                  </a:cubicBezTo>
                  <a:cubicBezTo>
                    <a:pt x="5566" y="9990"/>
                    <a:pt x="5485" y="10026"/>
                    <a:pt x="5390" y="10049"/>
                  </a:cubicBezTo>
                  <a:cubicBezTo>
                    <a:pt x="5370" y="10055"/>
                    <a:pt x="5354" y="10059"/>
                    <a:pt x="5341" y="10059"/>
                  </a:cubicBezTo>
                  <a:cubicBezTo>
                    <a:pt x="5309" y="10059"/>
                    <a:pt x="5298" y="10036"/>
                    <a:pt x="5298" y="9979"/>
                  </a:cubicBezTo>
                  <a:cubicBezTo>
                    <a:pt x="5275" y="9758"/>
                    <a:pt x="5239" y="9548"/>
                    <a:pt x="5228" y="9328"/>
                  </a:cubicBezTo>
                  <a:cubicBezTo>
                    <a:pt x="5217" y="9104"/>
                    <a:pt x="5206" y="8872"/>
                    <a:pt x="5228" y="8652"/>
                  </a:cubicBezTo>
                  <a:cubicBezTo>
                    <a:pt x="5275" y="8210"/>
                    <a:pt x="5261" y="7777"/>
                    <a:pt x="5206" y="7347"/>
                  </a:cubicBezTo>
                  <a:cubicBezTo>
                    <a:pt x="5180" y="7163"/>
                    <a:pt x="5147" y="6964"/>
                    <a:pt x="5122" y="6777"/>
                  </a:cubicBezTo>
                  <a:cubicBezTo>
                    <a:pt x="5099" y="6649"/>
                    <a:pt x="5088" y="6509"/>
                    <a:pt x="5088" y="6380"/>
                  </a:cubicBezTo>
                  <a:cubicBezTo>
                    <a:pt x="5088" y="6358"/>
                    <a:pt x="5088" y="6336"/>
                    <a:pt x="5099" y="6311"/>
                  </a:cubicBezTo>
                  <a:cubicBezTo>
                    <a:pt x="5180" y="6115"/>
                    <a:pt x="5261" y="5928"/>
                    <a:pt x="5345" y="5730"/>
                  </a:cubicBezTo>
                  <a:cubicBezTo>
                    <a:pt x="5345" y="5730"/>
                    <a:pt x="5356" y="5741"/>
                    <a:pt x="5368" y="5741"/>
                  </a:cubicBezTo>
                  <a:cubicBezTo>
                    <a:pt x="5379" y="5752"/>
                    <a:pt x="5390" y="5752"/>
                    <a:pt x="5401" y="5752"/>
                  </a:cubicBezTo>
                  <a:cubicBezTo>
                    <a:pt x="5415" y="5741"/>
                    <a:pt x="5415" y="5718"/>
                    <a:pt x="5415" y="5707"/>
                  </a:cubicBezTo>
                  <a:cubicBezTo>
                    <a:pt x="5401" y="5660"/>
                    <a:pt x="5390" y="5626"/>
                    <a:pt x="5390" y="5579"/>
                  </a:cubicBezTo>
                  <a:close/>
                  <a:moveTo>
                    <a:pt x="9418" y="12247"/>
                  </a:moveTo>
                  <a:cubicBezTo>
                    <a:pt x="9430" y="12283"/>
                    <a:pt x="9441" y="12306"/>
                    <a:pt x="9466" y="12331"/>
                  </a:cubicBezTo>
                  <a:cubicBezTo>
                    <a:pt x="9499" y="12423"/>
                    <a:pt x="9558" y="12493"/>
                    <a:pt x="9639" y="12540"/>
                  </a:cubicBezTo>
                  <a:cubicBezTo>
                    <a:pt x="9687" y="12563"/>
                    <a:pt x="9687" y="12596"/>
                    <a:pt x="9661" y="12644"/>
                  </a:cubicBezTo>
                  <a:cubicBezTo>
                    <a:pt x="9606" y="12736"/>
                    <a:pt x="9499" y="12761"/>
                    <a:pt x="9407" y="12795"/>
                  </a:cubicBezTo>
                  <a:cubicBezTo>
                    <a:pt x="9407" y="12795"/>
                    <a:pt x="9382" y="12784"/>
                    <a:pt x="9371" y="12772"/>
                  </a:cubicBezTo>
                  <a:cubicBezTo>
                    <a:pt x="9326" y="12714"/>
                    <a:pt x="9290" y="12644"/>
                    <a:pt x="9242" y="12585"/>
                  </a:cubicBezTo>
                  <a:cubicBezTo>
                    <a:pt x="9198" y="12540"/>
                    <a:pt x="9161" y="12482"/>
                    <a:pt x="9117" y="12423"/>
                  </a:cubicBezTo>
                  <a:cubicBezTo>
                    <a:pt x="9209" y="12364"/>
                    <a:pt x="9312" y="12306"/>
                    <a:pt x="9418" y="12247"/>
                  </a:cubicBezTo>
                  <a:close/>
                  <a:moveTo>
                    <a:pt x="9069" y="12446"/>
                  </a:moveTo>
                  <a:cubicBezTo>
                    <a:pt x="9161" y="12574"/>
                    <a:pt x="9242" y="12691"/>
                    <a:pt x="9337" y="12820"/>
                  </a:cubicBezTo>
                  <a:cubicBezTo>
                    <a:pt x="9268" y="12865"/>
                    <a:pt x="9187" y="12912"/>
                    <a:pt x="9092" y="12960"/>
                  </a:cubicBezTo>
                  <a:cubicBezTo>
                    <a:pt x="9011" y="12842"/>
                    <a:pt x="8930" y="12725"/>
                    <a:pt x="8837" y="12596"/>
                  </a:cubicBezTo>
                  <a:cubicBezTo>
                    <a:pt x="8907" y="12552"/>
                    <a:pt x="8988" y="12493"/>
                    <a:pt x="9069" y="12446"/>
                  </a:cubicBezTo>
                  <a:close/>
                  <a:moveTo>
                    <a:pt x="8801" y="12644"/>
                  </a:moveTo>
                  <a:cubicBezTo>
                    <a:pt x="8882" y="12761"/>
                    <a:pt x="8963" y="12876"/>
                    <a:pt x="9058" y="12993"/>
                  </a:cubicBezTo>
                  <a:cubicBezTo>
                    <a:pt x="9011" y="13041"/>
                    <a:pt x="8952" y="13085"/>
                    <a:pt x="8893" y="13144"/>
                  </a:cubicBezTo>
                  <a:cubicBezTo>
                    <a:pt x="8801" y="13015"/>
                    <a:pt x="8720" y="12901"/>
                    <a:pt x="8639" y="12772"/>
                  </a:cubicBezTo>
                  <a:cubicBezTo>
                    <a:pt x="8698" y="12725"/>
                    <a:pt x="8742" y="12691"/>
                    <a:pt x="8801" y="12644"/>
                  </a:cubicBezTo>
                  <a:close/>
                  <a:moveTo>
                    <a:pt x="8580" y="12784"/>
                  </a:moveTo>
                  <a:cubicBezTo>
                    <a:pt x="8673" y="12912"/>
                    <a:pt x="8767" y="13041"/>
                    <a:pt x="8860" y="13180"/>
                  </a:cubicBezTo>
                  <a:cubicBezTo>
                    <a:pt x="8837" y="13180"/>
                    <a:pt x="8823" y="13191"/>
                    <a:pt x="8801" y="13203"/>
                  </a:cubicBezTo>
                  <a:cubicBezTo>
                    <a:pt x="8771" y="13215"/>
                    <a:pt x="8747" y="13221"/>
                    <a:pt x="8729" y="13221"/>
                  </a:cubicBezTo>
                  <a:cubicBezTo>
                    <a:pt x="8691" y="13221"/>
                    <a:pt x="8673" y="13194"/>
                    <a:pt x="8650" y="13133"/>
                  </a:cubicBezTo>
                  <a:cubicBezTo>
                    <a:pt x="8603" y="13052"/>
                    <a:pt x="8558" y="12971"/>
                    <a:pt x="8499" y="12865"/>
                  </a:cubicBezTo>
                  <a:cubicBezTo>
                    <a:pt x="8522" y="12842"/>
                    <a:pt x="8558" y="12820"/>
                    <a:pt x="8580" y="12784"/>
                  </a:cubicBezTo>
                  <a:close/>
                  <a:moveTo>
                    <a:pt x="9955" y="13504"/>
                  </a:moveTo>
                  <a:cubicBezTo>
                    <a:pt x="9999" y="13599"/>
                    <a:pt x="9999" y="13739"/>
                    <a:pt x="10139" y="13772"/>
                  </a:cubicBezTo>
                  <a:cubicBezTo>
                    <a:pt x="10106" y="13798"/>
                    <a:pt x="10081" y="13820"/>
                    <a:pt x="10036" y="13842"/>
                  </a:cubicBezTo>
                  <a:cubicBezTo>
                    <a:pt x="9988" y="13750"/>
                    <a:pt x="9930" y="13669"/>
                    <a:pt x="9885" y="13574"/>
                  </a:cubicBezTo>
                  <a:cubicBezTo>
                    <a:pt x="9907" y="13552"/>
                    <a:pt x="9930" y="13529"/>
                    <a:pt x="9955" y="13504"/>
                  </a:cubicBezTo>
                  <a:close/>
                  <a:moveTo>
                    <a:pt x="9837" y="13610"/>
                  </a:moveTo>
                  <a:cubicBezTo>
                    <a:pt x="9896" y="13691"/>
                    <a:pt x="9941" y="13772"/>
                    <a:pt x="9999" y="13867"/>
                  </a:cubicBezTo>
                  <a:cubicBezTo>
                    <a:pt x="9999" y="13867"/>
                    <a:pt x="9977" y="13890"/>
                    <a:pt x="9966" y="13890"/>
                  </a:cubicBezTo>
                  <a:cubicBezTo>
                    <a:pt x="9942" y="13895"/>
                    <a:pt x="9918" y="13898"/>
                    <a:pt x="9895" y="13898"/>
                  </a:cubicBezTo>
                  <a:cubicBezTo>
                    <a:pt x="9872" y="13898"/>
                    <a:pt x="9849" y="13895"/>
                    <a:pt x="9826" y="13890"/>
                  </a:cubicBezTo>
                  <a:cubicBezTo>
                    <a:pt x="9801" y="13890"/>
                    <a:pt x="9779" y="13890"/>
                    <a:pt x="9779" y="13879"/>
                  </a:cubicBezTo>
                  <a:cubicBezTo>
                    <a:pt x="9745" y="13820"/>
                    <a:pt x="9709" y="13761"/>
                    <a:pt x="9661" y="13691"/>
                  </a:cubicBezTo>
                  <a:cubicBezTo>
                    <a:pt x="9720" y="13669"/>
                    <a:pt x="9779" y="13633"/>
                    <a:pt x="9837" y="13610"/>
                  </a:cubicBezTo>
                  <a:close/>
                  <a:moveTo>
                    <a:pt x="10279" y="13552"/>
                  </a:moveTo>
                  <a:lnTo>
                    <a:pt x="10279" y="13552"/>
                  </a:lnTo>
                  <a:cubicBezTo>
                    <a:pt x="10385" y="13669"/>
                    <a:pt x="10514" y="13761"/>
                    <a:pt x="10558" y="13923"/>
                  </a:cubicBezTo>
                  <a:cubicBezTo>
                    <a:pt x="10558" y="13948"/>
                    <a:pt x="10558" y="13982"/>
                    <a:pt x="10547" y="13993"/>
                  </a:cubicBezTo>
                  <a:cubicBezTo>
                    <a:pt x="10525" y="14018"/>
                    <a:pt x="10488" y="14030"/>
                    <a:pt x="10455" y="14030"/>
                  </a:cubicBezTo>
                  <a:cubicBezTo>
                    <a:pt x="10407" y="14007"/>
                    <a:pt x="10374" y="13982"/>
                    <a:pt x="10326" y="13948"/>
                  </a:cubicBezTo>
                  <a:cubicBezTo>
                    <a:pt x="10326" y="13948"/>
                    <a:pt x="10315" y="13937"/>
                    <a:pt x="10326" y="13923"/>
                  </a:cubicBezTo>
                  <a:cubicBezTo>
                    <a:pt x="10338" y="13867"/>
                    <a:pt x="10304" y="13820"/>
                    <a:pt x="10257" y="13784"/>
                  </a:cubicBezTo>
                  <a:cubicBezTo>
                    <a:pt x="10374" y="13714"/>
                    <a:pt x="10290" y="13633"/>
                    <a:pt x="10279" y="13552"/>
                  </a:cubicBezTo>
                  <a:close/>
                  <a:moveTo>
                    <a:pt x="10178" y="13828"/>
                  </a:moveTo>
                  <a:cubicBezTo>
                    <a:pt x="10199" y="13828"/>
                    <a:pt x="10225" y="13844"/>
                    <a:pt x="10245" y="13854"/>
                  </a:cubicBezTo>
                  <a:cubicBezTo>
                    <a:pt x="10268" y="13867"/>
                    <a:pt x="10268" y="13901"/>
                    <a:pt x="10268" y="13923"/>
                  </a:cubicBezTo>
                  <a:cubicBezTo>
                    <a:pt x="10234" y="14030"/>
                    <a:pt x="10187" y="14063"/>
                    <a:pt x="10069" y="14063"/>
                  </a:cubicBezTo>
                  <a:cubicBezTo>
                    <a:pt x="10047" y="14052"/>
                    <a:pt x="10025" y="14052"/>
                    <a:pt x="9988" y="14052"/>
                  </a:cubicBezTo>
                  <a:cubicBezTo>
                    <a:pt x="9988" y="13923"/>
                    <a:pt x="10047" y="13879"/>
                    <a:pt x="10164" y="13831"/>
                  </a:cubicBezTo>
                  <a:cubicBezTo>
                    <a:pt x="10169" y="13829"/>
                    <a:pt x="10173" y="13828"/>
                    <a:pt x="10178" y="13828"/>
                  </a:cubicBezTo>
                  <a:close/>
                  <a:moveTo>
                    <a:pt x="9872" y="13944"/>
                  </a:moveTo>
                  <a:cubicBezTo>
                    <a:pt x="9895" y="13944"/>
                    <a:pt x="9918" y="13948"/>
                    <a:pt x="9941" y="13948"/>
                  </a:cubicBezTo>
                  <a:cubicBezTo>
                    <a:pt x="9930" y="13993"/>
                    <a:pt x="9941" y="14063"/>
                    <a:pt x="9918" y="14063"/>
                  </a:cubicBezTo>
                  <a:cubicBezTo>
                    <a:pt x="9837" y="14099"/>
                    <a:pt x="9756" y="14111"/>
                    <a:pt x="9675" y="14133"/>
                  </a:cubicBezTo>
                  <a:cubicBezTo>
                    <a:pt x="9661" y="14133"/>
                    <a:pt x="9650" y="14122"/>
                    <a:pt x="9650" y="14122"/>
                  </a:cubicBezTo>
                  <a:cubicBezTo>
                    <a:pt x="9650" y="14063"/>
                    <a:pt x="9675" y="14041"/>
                    <a:pt x="9720" y="14018"/>
                  </a:cubicBezTo>
                  <a:cubicBezTo>
                    <a:pt x="9756" y="14007"/>
                    <a:pt x="9801" y="13960"/>
                    <a:pt x="9837" y="13948"/>
                  </a:cubicBezTo>
                  <a:cubicBezTo>
                    <a:pt x="9849" y="13945"/>
                    <a:pt x="9860" y="13944"/>
                    <a:pt x="9872" y="13944"/>
                  </a:cubicBezTo>
                  <a:close/>
                  <a:moveTo>
                    <a:pt x="9720" y="12691"/>
                  </a:moveTo>
                  <a:cubicBezTo>
                    <a:pt x="9826" y="12772"/>
                    <a:pt x="9966" y="12831"/>
                    <a:pt x="10058" y="12960"/>
                  </a:cubicBezTo>
                  <a:cubicBezTo>
                    <a:pt x="10094" y="12993"/>
                    <a:pt x="10128" y="13041"/>
                    <a:pt x="10164" y="13074"/>
                  </a:cubicBezTo>
                  <a:cubicBezTo>
                    <a:pt x="10209" y="13122"/>
                    <a:pt x="10220" y="13169"/>
                    <a:pt x="10209" y="13225"/>
                  </a:cubicBezTo>
                  <a:lnTo>
                    <a:pt x="10209" y="13529"/>
                  </a:lnTo>
                  <a:cubicBezTo>
                    <a:pt x="10209" y="13574"/>
                    <a:pt x="10234" y="13622"/>
                    <a:pt x="10257" y="13669"/>
                  </a:cubicBezTo>
                  <a:cubicBezTo>
                    <a:pt x="10268" y="13714"/>
                    <a:pt x="10245" y="13739"/>
                    <a:pt x="10209" y="13739"/>
                  </a:cubicBezTo>
                  <a:cubicBezTo>
                    <a:pt x="10139" y="13739"/>
                    <a:pt x="10081" y="13703"/>
                    <a:pt x="10058" y="13644"/>
                  </a:cubicBezTo>
                  <a:cubicBezTo>
                    <a:pt x="10047" y="13588"/>
                    <a:pt x="10025" y="13529"/>
                    <a:pt x="10011" y="13471"/>
                  </a:cubicBezTo>
                  <a:cubicBezTo>
                    <a:pt x="9977" y="13353"/>
                    <a:pt x="9896" y="13284"/>
                    <a:pt x="9779" y="13261"/>
                  </a:cubicBezTo>
                  <a:cubicBezTo>
                    <a:pt x="9675" y="13239"/>
                    <a:pt x="9592" y="13191"/>
                    <a:pt x="9536" y="13110"/>
                  </a:cubicBezTo>
                  <a:cubicBezTo>
                    <a:pt x="9522" y="13099"/>
                    <a:pt x="9499" y="13085"/>
                    <a:pt x="9477" y="13074"/>
                  </a:cubicBezTo>
                  <a:lnTo>
                    <a:pt x="9477" y="13074"/>
                  </a:lnTo>
                  <a:cubicBezTo>
                    <a:pt x="9477" y="13099"/>
                    <a:pt x="9477" y="13122"/>
                    <a:pt x="9488" y="13144"/>
                  </a:cubicBezTo>
                  <a:cubicBezTo>
                    <a:pt x="9558" y="13225"/>
                    <a:pt x="9650" y="13284"/>
                    <a:pt x="9756" y="13309"/>
                  </a:cubicBezTo>
                  <a:cubicBezTo>
                    <a:pt x="9837" y="13331"/>
                    <a:pt x="9885" y="13390"/>
                    <a:pt x="9941" y="13434"/>
                  </a:cubicBezTo>
                  <a:cubicBezTo>
                    <a:pt x="9860" y="13574"/>
                    <a:pt x="9709" y="13622"/>
                    <a:pt x="9580" y="13658"/>
                  </a:cubicBezTo>
                  <a:cubicBezTo>
                    <a:pt x="9536" y="13669"/>
                    <a:pt x="9499" y="13669"/>
                    <a:pt x="9452" y="13680"/>
                  </a:cubicBezTo>
                  <a:cubicBezTo>
                    <a:pt x="9430" y="13680"/>
                    <a:pt x="9396" y="13691"/>
                    <a:pt x="9371" y="13703"/>
                  </a:cubicBezTo>
                  <a:lnTo>
                    <a:pt x="9371" y="13728"/>
                  </a:lnTo>
                  <a:cubicBezTo>
                    <a:pt x="9396" y="13728"/>
                    <a:pt x="9407" y="13739"/>
                    <a:pt x="9418" y="13739"/>
                  </a:cubicBezTo>
                  <a:cubicBezTo>
                    <a:pt x="9477" y="13728"/>
                    <a:pt x="9522" y="13714"/>
                    <a:pt x="9580" y="13714"/>
                  </a:cubicBezTo>
                  <a:cubicBezTo>
                    <a:pt x="9592" y="13714"/>
                    <a:pt x="9617" y="13728"/>
                    <a:pt x="9628" y="13739"/>
                  </a:cubicBezTo>
                  <a:cubicBezTo>
                    <a:pt x="9675" y="13798"/>
                    <a:pt x="9709" y="13867"/>
                    <a:pt x="9745" y="13937"/>
                  </a:cubicBezTo>
                  <a:cubicBezTo>
                    <a:pt x="9720" y="13960"/>
                    <a:pt x="9698" y="13971"/>
                    <a:pt x="9661" y="13993"/>
                  </a:cubicBezTo>
                  <a:cubicBezTo>
                    <a:pt x="9630" y="13953"/>
                    <a:pt x="9590" y="13948"/>
                    <a:pt x="9549" y="13948"/>
                  </a:cubicBezTo>
                  <a:cubicBezTo>
                    <a:pt x="9533" y="13948"/>
                    <a:pt x="9516" y="13948"/>
                    <a:pt x="9499" y="13948"/>
                  </a:cubicBezTo>
                  <a:cubicBezTo>
                    <a:pt x="9466" y="13948"/>
                    <a:pt x="9430" y="13912"/>
                    <a:pt x="9407" y="13879"/>
                  </a:cubicBezTo>
                  <a:cubicBezTo>
                    <a:pt x="9382" y="13854"/>
                    <a:pt x="9371" y="13809"/>
                    <a:pt x="9349" y="13772"/>
                  </a:cubicBezTo>
                  <a:lnTo>
                    <a:pt x="9326" y="13772"/>
                  </a:lnTo>
                  <a:lnTo>
                    <a:pt x="9326" y="13831"/>
                  </a:lnTo>
                  <a:cubicBezTo>
                    <a:pt x="9360" y="13948"/>
                    <a:pt x="9418" y="13993"/>
                    <a:pt x="9547" y="13993"/>
                  </a:cubicBezTo>
                  <a:cubicBezTo>
                    <a:pt x="9569" y="13993"/>
                    <a:pt x="9592" y="14007"/>
                    <a:pt x="9606" y="14018"/>
                  </a:cubicBezTo>
                  <a:cubicBezTo>
                    <a:pt x="9606" y="14041"/>
                    <a:pt x="9606" y="14077"/>
                    <a:pt x="9580" y="14088"/>
                  </a:cubicBezTo>
                  <a:cubicBezTo>
                    <a:pt x="9551" y="14129"/>
                    <a:pt x="9502" y="14149"/>
                    <a:pt x="9451" y="14149"/>
                  </a:cubicBezTo>
                  <a:cubicBezTo>
                    <a:pt x="9400" y="14149"/>
                    <a:pt x="9347" y="14129"/>
                    <a:pt x="9312" y="14088"/>
                  </a:cubicBezTo>
                  <a:cubicBezTo>
                    <a:pt x="9242" y="13993"/>
                    <a:pt x="9161" y="13912"/>
                    <a:pt x="9103" y="13820"/>
                  </a:cubicBezTo>
                  <a:cubicBezTo>
                    <a:pt x="9058" y="13761"/>
                    <a:pt x="9033" y="13703"/>
                    <a:pt x="9011" y="13644"/>
                  </a:cubicBezTo>
                  <a:cubicBezTo>
                    <a:pt x="8988" y="13529"/>
                    <a:pt x="8952" y="13412"/>
                    <a:pt x="8882" y="13320"/>
                  </a:cubicBezTo>
                  <a:cubicBezTo>
                    <a:pt x="8871" y="13295"/>
                    <a:pt x="8860" y="13272"/>
                    <a:pt x="8849" y="13250"/>
                  </a:cubicBezTo>
                  <a:cubicBezTo>
                    <a:pt x="9011" y="13122"/>
                    <a:pt x="9150" y="12960"/>
                    <a:pt x="9349" y="12876"/>
                  </a:cubicBezTo>
                  <a:cubicBezTo>
                    <a:pt x="9407" y="12853"/>
                    <a:pt x="9452" y="12831"/>
                    <a:pt x="9511" y="12806"/>
                  </a:cubicBezTo>
                  <a:cubicBezTo>
                    <a:pt x="9580" y="12772"/>
                    <a:pt x="9639" y="12736"/>
                    <a:pt x="9720" y="12691"/>
                  </a:cubicBezTo>
                  <a:close/>
                  <a:moveTo>
                    <a:pt x="1670" y="4915"/>
                  </a:moveTo>
                  <a:cubicBezTo>
                    <a:pt x="1727" y="4915"/>
                    <a:pt x="1782" y="4930"/>
                    <a:pt x="1828" y="4961"/>
                  </a:cubicBezTo>
                  <a:cubicBezTo>
                    <a:pt x="2026" y="5067"/>
                    <a:pt x="2085" y="5288"/>
                    <a:pt x="2038" y="5473"/>
                  </a:cubicBezTo>
                  <a:cubicBezTo>
                    <a:pt x="1993" y="5612"/>
                    <a:pt x="1909" y="5696"/>
                    <a:pt x="1795" y="5766"/>
                  </a:cubicBezTo>
                  <a:cubicBezTo>
                    <a:pt x="1688" y="5822"/>
                    <a:pt x="1630" y="5906"/>
                    <a:pt x="1607" y="6009"/>
                  </a:cubicBezTo>
                  <a:cubicBezTo>
                    <a:pt x="1585" y="6101"/>
                    <a:pt x="1574" y="6185"/>
                    <a:pt x="1560" y="6277"/>
                  </a:cubicBezTo>
                  <a:lnTo>
                    <a:pt x="1560" y="6325"/>
                  </a:lnTo>
                  <a:cubicBezTo>
                    <a:pt x="1644" y="6241"/>
                    <a:pt x="1713" y="6160"/>
                    <a:pt x="1783" y="6079"/>
                  </a:cubicBezTo>
                  <a:lnTo>
                    <a:pt x="1783" y="6079"/>
                  </a:lnTo>
                  <a:cubicBezTo>
                    <a:pt x="1758" y="6171"/>
                    <a:pt x="1736" y="6241"/>
                    <a:pt x="1713" y="6325"/>
                  </a:cubicBezTo>
                  <a:cubicBezTo>
                    <a:pt x="1700" y="6336"/>
                    <a:pt x="1713" y="6358"/>
                    <a:pt x="1713" y="6369"/>
                  </a:cubicBezTo>
                  <a:cubicBezTo>
                    <a:pt x="1736" y="6369"/>
                    <a:pt x="1758" y="6358"/>
                    <a:pt x="1769" y="6358"/>
                  </a:cubicBezTo>
                  <a:cubicBezTo>
                    <a:pt x="1876" y="6266"/>
                    <a:pt x="1979" y="6185"/>
                    <a:pt x="2085" y="6101"/>
                  </a:cubicBezTo>
                  <a:cubicBezTo>
                    <a:pt x="2133" y="6068"/>
                    <a:pt x="2177" y="6045"/>
                    <a:pt x="2236" y="6009"/>
                  </a:cubicBezTo>
                  <a:cubicBezTo>
                    <a:pt x="2258" y="6079"/>
                    <a:pt x="2283" y="6126"/>
                    <a:pt x="2295" y="6171"/>
                  </a:cubicBezTo>
                  <a:cubicBezTo>
                    <a:pt x="2328" y="6266"/>
                    <a:pt x="2387" y="6347"/>
                    <a:pt x="2482" y="6406"/>
                  </a:cubicBezTo>
                  <a:cubicBezTo>
                    <a:pt x="2493" y="6417"/>
                    <a:pt x="2504" y="6439"/>
                    <a:pt x="2504" y="6464"/>
                  </a:cubicBezTo>
                  <a:cubicBezTo>
                    <a:pt x="2493" y="6579"/>
                    <a:pt x="2482" y="6685"/>
                    <a:pt x="2457" y="6800"/>
                  </a:cubicBezTo>
                  <a:cubicBezTo>
                    <a:pt x="2423" y="7034"/>
                    <a:pt x="2457" y="7266"/>
                    <a:pt x="2526" y="7487"/>
                  </a:cubicBezTo>
                  <a:cubicBezTo>
                    <a:pt x="2548" y="7537"/>
                    <a:pt x="2576" y="7571"/>
                    <a:pt x="2627" y="7571"/>
                  </a:cubicBezTo>
                  <a:cubicBezTo>
                    <a:pt x="2635" y="7571"/>
                    <a:pt x="2645" y="7570"/>
                    <a:pt x="2655" y="7568"/>
                  </a:cubicBezTo>
                  <a:cubicBezTo>
                    <a:pt x="2817" y="7557"/>
                    <a:pt x="2971" y="7534"/>
                    <a:pt x="3133" y="7523"/>
                  </a:cubicBezTo>
                  <a:cubicBezTo>
                    <a:pt x="3191" y="7512"/>
                    <a:pt x="3250" y="7512"/>
                    <a:pt x="3306" y="7512"/>
                  </a:cubicBezTo>
                  <a:cubicBezTo>
                    <a:pt x="3401" y="7512"/>
                    <a:pt x="3434" y="7464"/>
                    <a:pt x="3412" y="7383"/>
                  </a:cubicBezTo>
                  <a:cubicBezTo>
                    <a:pt x="3376" y="7196"/>
                    <a:pt x="3365" y="7023"/>
                    <a:pt x="3412" y="6825"/>
                  </a:cubicBezTo>
                  <a:cubicBezTo>
                    <a:pt x="3423" y="6836"/>
                    <a:pt x="3446" y="6836"/>
                    <a:pt x="3471" y="6847"/>
                  </a:cubicBezTo>
                  <a:cubicBezTo>
                    <a:pt x="3599" y="6906"/>
                    <a:pt x="3725" y="6964"/>
                    <a:pt x="3865" y="7009"/>
                  </a:cubicBezTo>
                  <a:cubicBezTo>
                    <a:pt x="3956" y="7055"/>
                    <a:pt x="4047" y="7072"/>
                    <a:pt x="4144" y="7072"/>
                  </a:cubicBezTo>
                  <a:cubicBezTo>
                    <a:pt x="4171" y="7072"/>
                    <a:pt x="4199" y="7070"/>
                    <a:pt x="4228" y="7068"/>
                  </a:cubicBezTo>
                  <a:cubicBezTo>
                    <a:pt x="4309" y="7057"/>
                    <a:pt x="4379" y="7009"/>
                    <a:pt x="4437" y="6964"/>
                  </a:cubicBezTo>
                  <a:cubicBezTo>
                    <a:pt x="4647" y="6788"/>
                    <a:pt x="4842" y="6615"/>
                    <a:pt x="5041" y="6450"/>
                  </a:cubicBezTo>
                  <a:cubicBezTo>
                    <a:pt x="5088" y="6813"/>
                    <a:pt x="5136" y="7185"/>
                    <a:pt x="5180" y="7568"/>
                  </a:cubicBezTo>
                  <a:cubicBezTo>
                    <a:pt x="5146" y="7545"/>
                    <a:pt x="5116" y="7535"/>
                    <a:pt x="5089" y="7535"/>
                  </a:cubicBezTo>
                  <a:cubicBezTo>
                    <a:pt x="5010" y="7535"/>
                    <a:pt x="4962" y="7619"/>
                    <a:pt x="4901" y="7663"/>
                  </a:cubicBezTo>
                  <a:cubicBezTo>
                    <a:pt x="4901" y="7582"/>
                    <a:pt x="4912" y="7512"/>
                    <a:pt x="4926" y="7428"/>
                  </a:cubicBezTo>
                  <a:cubicBezTo>
                    <a:pt x="4926" y="7406"/>
                    <a:pt x="4912" y="7372"/>
                    <a:pt x="4901" y="7347"/>
                  </a:cubicBezTo>
                  <a:cubicBezTo>
                    <a:pt x="4877" y="7315"/>
                    <a:pt x="4848" y="7297"/>
                    <a:pt x="4817" y="7297"/>
                  </a:cubicBezTo>
                  <a:cubicBezTo>
                    <a:pt x="4792" y="7297"/>
                    <a:pt x="4766" y="7309"/>
                    <a:pt x="4739" y="7336"/>
                  </a:cubicBezTo>
                  <a:cubicBezTo>
                    <a:pt x="4692" y="7395"/>
                    <a:pt x="4658" y="7453"/>
                    <a:pt x="4622" y="7512"/>
                  </a:cubicBezTo>
                  <a:cubicBezTo>
                    <a:pt x="4611" y="7464"/>
                    <a:pt x="4599" y="7406"/>
                    <a:pt x="4577" y="7358"/>
                  </a:cubicBezTo>
                  <a:cubicBezTo>
                    <a:pt x="4544" y="7285"/>
                    <a:pt x="4514" y="7242"/>
                    <a:pt x="4474" y="7242"/>
                  </a:cubicBezTo>
                  <a:cubicBezTo>
                    <a:pt x="4469" y="7242"/>
                    <a:pt x="4464" y="7243"/>
                    <a:pt x="4460" y="7244"/>
                  </a:cubicBezTo>
                  <a:cubicBezTo>
                    <a:pt x="4379" y="7266"/>
                    <a:pt x="4379" y="7325"/>
                    <a:pt x="4367" y="7383"/>
                  </a:cubicBezTo>
                  <a:cubicBezTo>
                    <a:pt x="4367" y="7442"/>
                    <a:pt x="4367" y="7487"/>
                    <a:pt x="4354" y="7557"/>
                  </a:cubicBezTo>
                  <a:cubicBezTo>
                    <a:pt x="4331" y="7523"/>
                    <a:pt x="4320" y="7487"/>
                    <a:pt x="4298" y="7476"/>
                  </a:cubicBezTo>
                  <a:cubicBezTo>
                    <a:pt x="4272" y="7442"/>
                    <a:pt x="4239" y="7406"/>
                    <a:pt x="4191" y="7383"/>
                  </a:cubicBezTo>
                  <a:cubicBezTo>
                    <a:pt x="4173" y="7375"/>
                    <a:pt x="4155" y="7371"/>
                    <a:pt x="4138" y="7371"/>
                  </a:cubicBezTo>
                  <a:cubicBezTo>
                    <a:pt x="4083" y="7371"/>
                    <a:pt x="4043" y="7416"/>
                    <a:pt x="4052" y="7487"/>
                  </a:cubicBezTo>
                  <a:cubicBezTo>
                    <a:pt x="4063" y="7557"/>
                    <a:pt x="4088" y="7615"/>
                    <a:pt x="4099" y="7685"/>
                  </a:cubicBezTo>
                  <a:cubicBezTo>
                    <a:pt x="4074" y="7682"/>
                    <a:pt x="4047" y="7678"/>
                    <a:pt x="4022" y="7678"/>
                  </a:cubicBezTo>
                  <a:cubicBezTo>
                    <a:pt x="3966" y="7678"/>
                    <a:pt x="3916" y="7695"/>
                    <a:pt x="3901" y="7766"/>
                  </a:cubicBezTo>
                  <a:cubicBezTo>
                    <a:pt x="3879" y="7883"/>
                    <a:pt x="3971" y="7931"/>
                    <a:pt x="4063" y="7987"/>
                  </a:cubicBezTo>
                  <a:cubicBezTo>
                    <a:pt x="4029" y="7987"/>
                    <a:pt x="4018" y="7987"/>
                    <a:pt x="3993" y="8001"/>
                  </a:cubicBezTo>
                  <a:cubicBezTo>
                    <a:pt x="3971" y="8012"/>
                    <a:pt x="3934" y="8012"/>
                    <a:pt x="3912" y="8023"/>
                  </a:cubicBezTo>
                  <a:cubicBezTo>
                    <a:pt x="3865" y="8046"/>
                    <a:pt x="3820" y="8082"/>
                    <a:pt x="3820" y="8140"/>
                  </a:cubicBezTo>
                  <a:cubicBezTo>
                    <a:pt x="3820" y="8196"/>
                    <a:pt x="3879" y="8222"/>
                    <a:pt x="3923" y="8233"/>
                  </a:cubicBezTo>
                  <a:cubicBezTo>
                    <a:pt x="3982" y="8255"/>
                    <a:pt x="4029" y="8255"/>
                    <a:pt x="4088" y="8266"/>
                  </a:cubicBezTo>
                  <a:cubicBezTo>
                    <a:pt x="4052" y="8303"/>
                    <a:pt x="4004" y="8336"/>
                    <a:pt x="3971" y="8372"/>
                  </a:cubicBezTo>
                  <a:cubicBezTo>
                    <a:pt x="3948" y="8395"/>
                    <a:pt x="3934" y="8420"/>
                    <a:pt x="3923" y="8453"/>
                  </a:cubicBezTo>
                  <a:cubicBezTo>
                    <a:pt x="3892" y="8508"/>
                    <a:pt x="3919" y="8572"/>
                    <a:pt x="3979" y="8572"/>
                  </a:cubicBezTo>
                  <a:cubicBezTo>
                    <a:pt x="3983" y="8572"/>
                    <a:pt x="3988" y="8572"/>
                    <a:pt x="3993" y="8571"/>
                  </a:cubicBezTo>
                  <a:cubicBezTo>
                    <a:pt x="4063" y="8571"/>
                    <a:pt x="4133" y="8546"/>
                    <a:pt x="4214" y="8534"/>
                  </a:cubicBezTo>
                  <a:lnTo>
                    <a:pt x="4214" y="8534"/>
                  </a:lnTo>
                  <a:cubicBezTo>
                    <a:pt x="4203" y="8560"/>
                    <a:pt x="4203" y="8571"/>
                    <a:pt x="4191" y="8593"/>
                  </a:cubicBezTo>
                  <a:cubicBezTo>
                    <a:pt x="4180" y="8641"/>
                    <a:pt x="4169" y="8674"/>
                    <a:pt x="4180" y="8710"/>
                  </a:cubicBezTo>
                  <a:cubicBezTo>
                    <a:pt x="4180" y="8769"/>
                    <a:pt x="4217" y="8810"/>
                    <a:pt x="4264" y="8810"/>
                  </a:cubicBezTo>
                  <a:cubicBezTo>
                    <a:pt x="4282" y="8810"/>
                    <a:pt x="4301" y="8804"/>
                    <a:pt x="4320" y="8791"/>
                  </a:cubicBezTo>
                  <a:cubicBezTo>
                    <a:pt x="4379" y="8744"/>
                    <a:pt x="4423" y="8685"/>
                    <a:pt x="4482" y="8641"/>
                  </a:cubicBezTo>
                  <a:lnTo>
                    <a:pt x="4482" y="8685"/>
                  </a:lnTo>
                  <a:lnTo>
                    <a:pt x="4482" y="8814"/>
                  </a:lnTo>
                  <a:cubicBezTo>
                    <a:pt x="4493" y="8861"/>
                    <a:pt x="4507" y="8895"/>
                    <a:pt x="4563" y="8909"/>
                  </a:cubicBezTo>
                  <a:cubicBezTo>
                    <a:pt x="4611" y="8909"/>
                    <a:pt x="4647" y="8884"/>
                    <a:pt x="4669" y="8850"/>
                  </a:cubicBezTo>
                  <a:cubicBezTo>
                    <a:pt x="4692" y="8769"/>
                    <a:pt x="4717" y="8685"/>
                    <a:pt x="4728" y="8615"/>
                  </a:cubicBezTo>
                  <a:cubicBezTo>
                    <a:pt x="4739" y="8593"/>
                    <a:pt x="4739" y="8582"/>
                    <a:pt x="4739" y="8560"/>
                  </a:cubicBezTo>
                  <a:cubicBezTo>
                    <a:pt x="4761" y="8582"/>
                    <a:pt x="4761" y="8604"/>
                    <a:pt x="4773" y="8615"/>
                  </a:cubicBezTo>
                  <a:cubicBezTo>
                    <a:pt x="4798" y="8663"/>
                    <a:pt x="4820" y="8710"/>
                    <a:pt x="4856" y="8744"/>
                  </a:cubicBezTo>
                  <a:cubicBezTo>
                    <a:pt x="4879" y="8784"/>
                    <a:pt x="4914" y="8802"/>
                    <a:pt x="4949" y="8802"/>
                  </a:cubicBezTo>
                  <a:cubicBezTo>
                    <a:pt x="4965" y="8802"/>
                    <a:pt x="4981" y="8798"/>
                    <a:pt x="4996" y="8791"/>
                  </a:cubicBezTo>
                  <a:cubicBezTo>
                    <a:pt x="5041" y="8755"/>
                    <a:pt x="5066" y="8710"/>
                    <a:pt x="5052" y="8652"/>
                  </a:cubicBezTo>
                  <a:cubicBezTo>
                    <a:pt x="5041" y="8604"/>
                    <a:pt x="5018" y="8546"/>
                    <a:pt x="5007" y="8501"/>
                  </a:cubicBezTo>
                  <a:cubicBezTo>
                    <a:pt x="4996" y="8476"/>
                    <a:pt x="4982" y="8465"/>
                    <a:pt x="4971" y="8442"/>
                  </a:cubicBezTo>
                  <a:lnTo>
                    <a:pt x="4971" y="8442"/>
                  </a:lnTo>
                  <a:cubicBezTo>
                    <a:pt x="5041" y="8453"/>
                    <a:pt x="5111" y="8476"/>
                    <a:pt x="5180" y="8490"/>
                  </a:cubicBezTo>
                  <a:cubicBezTo>
                    <a:pt x="5180" y="8546"/>
                    <a:pt x="5169" y="8604"/>
                    <a:pt x="5169" y="8663"/>
                  </a:cubicBezTo>
                  <a:cubicBezTo>
                    <a:pt x="5169" y="8909"/>
                    <a:pt x="5169" y="9163"/>
                    <a:pt x="5180" y="9409"/>
                  </a:cubicBezTo>
                  <a:cubicBezTo>
                    <a:pt x="5180" y="9571"/>
                    <a:pt x="5217" y="9733"/>
                    <a:pt x="5228" y="9898"/>
                  </a:cubicBezTo>
                  <a:cubicBezTo>
                    <a:pt x="5228" y="9931"/>
                    <a:pt x="5239" y="9968"/>
                    <a:pt x="5239" y="10012"/>
                  </a:cubicBezTo>
                  <a:cubicBezTo>
                    <a:pt x="5239" y="10071"/>
                    <a:pt x="5275" y="10118"/>
                    <a:pt x="5331" y="10118"/>
                  </a:cubicBezTo>
                  <a:cubicBezTo>
                    <a:pt x="5368" y="10118"/>
                    <a:pt x="5401" y="10107"/>
                    <a:pt x="5437" y="10096"/>
                  </a:cubicBezTo>
                  <a:cubicBezTo>
                    <a:pt x="5588" y="10037"/>
                    <a:pt x="5739" y="9979"/>
                    <a:pt x="5879" y="9920"/>
                  </a:cubicBezTo>
                  <a:cubicBezTo>
                    <a:pt x="5960" y="9887"/>
                    <a:pt x="6030" y="9850"/>
                    <a:pt x="6100" y="9828"/>
                  </a:cubicBezTo>
                  <a:cubicBezTo>
                    <a:pt x="6195" y="9792"/>
                    <a:pt x="6217" y="9758"/>
                    <a:pt x="6217" y="9663"/>
                  </a:cubicBezTo>
                  <a:cubicBezTo>
                    <a:pt x="6195" y="9384"/>
                    <a:pt x="6195" y="9093"/>
                    <a:pt x="6114" y="8814"/>
                  </a:cubicBezTo>
                  <a:cubicBezTo>
                    <a:pt x="6077" y="8685"/>
                    <a:pt x="6044" y="8560"/>
                    <a:pt x="6007" y="8442"/>
                  </a:cubicBezTo>
                  <a:cubicBezTo>
                    <a:pt x="5996" y="8384"/>
                    <a:pt x="5996" y="8325"/>
                    <a:pt x="5996" y="8280"/>
                  </a:cubicBezTo>
                  <a:cubicBezTo>
                    <a:pt x="5985" y="7942"/>
                    <a:pt x="5974" y="7604"/>
                    <a:pt x="5949" y="7277"/>
                  </a:cubicBezTo>
                  <a:cubicBezTo>
                    <a:pt x="5926" y="7057"/>
                    <a:pt x="5904" y="6847"/>
                    <a:pt x="5856" y="6626"/>
                  </a:cubicBezTo>
                  <a:cubicBezTo>
                    <a:pt x="5798" y="6336"/>
                    <a:pt x="5728" y="6045"/>
                    <a:pt x="5658" y="5752"/>
                  </a:cubicBezTo>
                  <a:cubicBezTo>
                    <a:pt x="5658" y="5741"/>
                    <a:pt x="5658" y="5730"/>
                    <a:pt x="5647" y="5718"/>
                  </a:cubicBezTo>
                  <a:cubicBezTo>
                    <a:pt x="5680" y="5718"/>
                    <a:pt x="5706" y="5730"/>
                    <a:pt x="5728" y="5730"/>
                  </a:cubicBezTo>
                  <a:cubicBezTo>
                    <a:pt x="5739" y="5730"/>
                    <a:pt x="5764" y="5718"/>
                    <a:pt x="5775" y="5707"/>
                  </a:cubicBezTo>
                  <a:cubicBezTo>
                    <a:pt x="5775" y="5707"/>
                    <a:pt x="5764" y="5682"/>
                    <a:pt x="5764" y="5671"/>
                  </a:cubicBezTo>
                  <a:cubicBezTo>
                    <a:pt x="5739" y="5637"/>
                    <a:pt x="5717" y="5612"/>
                    <a:pt x="5694" y="5590"/>
                  </a:cubicBezTo>
                  <a:cubicBezTo>
                    <a:pt x="5636" y="5520"/>
                    <a:pt x="5636" y="5439"/>
                    <a:pt x="5647" y="5347"/>
                  </a:cubicBezTo>
                  <a:cubicBezTo>
                    <a:pt x="5669" y="5252"/>
                    <a:pt x="5680" y="5171"/>
                    <a:pt x="5706" y="5079"/>
                  </a:cubicBezTo>
                  <a:cubicBezTo>
                    <a:pt x="5717" y="5020"/>
                    <a:pt x="5739" y="4984"/>
                    <a:pt x="5798" y="4961"/>
                  </a:cubicBezTo>
                  <a:cubicBezTo>
                    <a:pt x="5850" y="4947"/>
                    <a:pt x="5902" y="4927"/>
                    <a:pt x="5955" y="4927"/>
                  </a:cubicBezTo>
                  <a:cubicBezTo>
                    <a:pt x="5984" y="4927"/>
                    <a:pt x="6014" y="4933"/>
                    <a:pt x="6044" y="4950"/>
                  </a:cubicBezTo>
                  <a:cubicBezTo>
                    <a:pt x="6114" y="4984"/>
                    <a:pt x="6195" y="4998"/>
                    <a:pt x="6276" y="5031"/>
                  </a:cubicBezTo>
                  <a:cubicBezTo>
                    <a:pt x="6507" y="5101"/>
                    <a:pt x="6636" y="5263"/>
                    <a:pt x="6728" y="5473"/>
                  </a:cubicBezTo>
                  <a:cubicBezTo>
                    <a:pt x="6787" y="5612"/>
                    <a:pt x="6845" y="5741"/>
                    <a:pt x="6893" y="5869"/>
                  </a:cubicBezTo>
                  <a:cubicBezTo>
                    <a:pt x="6938" y="5987"/>
                    <a:pt x="6996" y="6090"/>
                    <a:pt x="7077" y="6171"/>
                  </a:cubicBezTo>
                  <a:cubicBezTo>
                    <a:pt x="7195" y="6277"/>
                    <a:pt x="7242" y="6417"/>
                    <a:pt x="7217" y="6568"/>
                  </a:cubicBezTo>
                  <a:cubicBezTo>
                    <a:pt x="7217" y="6637"/>
                    <a:pt x="7231" y="6707"/>
                    <a:pt x="7242" y="6788"/>
                  </a:cubicBezTo>
                  <a:cubicBezTo>
                    <a:pt x="7253" y="6847"/>
                    <a:pt x="7264" y="6917"/>
                    <a:pt x="7264" y="6976"/>
                  </a:cubicBezTo>
                  <a:cubicBezTo>
                    <a:pt x="7253" y="7115"/>
                    <a:pt x="7287" y="7244"/>
                    <a:pt x="7357" y="7358"/>
                  </a:cubicBezTo>
                  <a:cubicBezTo>
                    <a:pt x="7566" y="7696"/>
                    <a:pt x="7684" y="8082"/>
                    <a:pt x="7776" y="8465"/>
                  </a:cubicBezTo>
                  <a:cubicBezTo>
                    <a:pt x="7834" y="8663"/>
                    <a:pt x="7882" y="8872"/>
                    <a:pt x="7941" y="9071"/>
                  </a:cubicBezTo>
                  <a:cubicBezTo>
                    <a:pt x="7985" y="9222"/>
                    <a:pt x="8033" y="9372"/>
                    <a:pt x="8114" y="9501"/>
                  </a:cubicBezTo>
                  <a:cubicBezTo>
                    <a:pt x="8220" y="9711"/>
                    <a:pt x="8253" y="9920"/>
                    <a:pt x="8195" y="10152"/>
                  </a:cubicBezTo>
                  <a:cubicBezTo>
                    <a:pt x="8184" y="10222"/>
                    <a:pt x="8172" y="10317"/>
                    <a:pt x="8242" y="10375"/>
                  </a:cubicBezTo>
                  <a:cubicBezTo>
                    <a:pt x="8290" y="10431"/>
                    <a:pt x="8360" y="10468"/>
                    <a:pt x="8418" y="10501"/>
                  </a:cubicBezTo>
                  <a:cubicBezTo>
                    <a:pt x="8474" y="10526"/>
                    <a:pt x="8544" y="10560"/>
                    <a:pt x="8603" y="10585"/>
                  </a:cubicBezTo>
                  <a:cubicBezTo>
                    <a:pt x="8767" y="10630"/>
                    <a:pt x="8823" y="10747"/>
                    <a:pt x="8849" y="10909"/>
                  </a:cubicBezTo>
                  <a:cubicBezTo>
                    <a:pt x="8860" y="10990"/>
                    <a:pt x="8871" y="11074"/>
                    <a:pt x="8893" y="11144"/>
                  </a:cubicBezTo>
                  <a:cubicBezTo>
                    <a:pt x="8918" y="11247"/>
                    <a:pt x="8963" y="11317"/>
                    <a:pt x="9058" y="11364"/>
                  </a:cubicBezTo>
                  <a:cubicBezTo>
                    <a:pt x="9301" y="11468"/>
                    <a:pt x="9396" y="11666"/>
                    <a:pt x="9407" y="11912"/>
                  </a:cubicBezTo>
                  <a:cubicBezTo>
                    <a:pt x="9407" y="11957"/>
                    <a:pt x="9418" y="12015"/>
                    <a:pt x="9418" y="12074"/>
                  </a:cubicBezTo>
                  <a:cubicBezTo>
                    <a:pt x="9430" y="12133"/>
                    <a:pt x="9407" y="12191"/>
                    <a:pt x="9349" y="12214"/>
                  </a:cubicBezTo>
                  <a:cubicBezTo>
                    <a:pt x="9279" y="12261"/>
                    <a:pt x="9209" y="12295"/>
                    <a:pt x="9139" y="12331"/>
                  </a:cubicBezTo>
                  <a:cubicBezTo>
                    <a:pt x="8988" y="12423"/>
                    <a:pt x="8837" y="12527"/>
                    <a:pt x="8698" y="12644"/>
                  </a:cubicBezTo>
                  <a:cubicBezTo>
                    <a:pt x="8661" y="12680"/>
                    <a:pt x="8628" y="12691"/>
                    <a:pt x="8591" y="12714"/>
                  </a:cubicBezTo>
                  <a:cubicBezTo>
                    <a:pt x="8544" y="12750"/>
                    <a:pt x="8510" y="12784"/>
                    <a:pt x="8474" y="12820"/>
                  </a:cubicBezTo>
                  <a:cubicBezTo>
                    <a:pt x="8440" y="12849"/>
                    <a:pt x="8406" y="12864"/>
                    <a:pt x="8373" y="12864"/>
                  </a:cubicBezTo>
                  <a:cubicBezTo>
                    <a:pt x="8329" y="12864"/>
                    <a:pt x="8287" y="12837"/>
                    <a:pt x="8253" y="12784"/>
                  </a:cubicBezTo>
                  <a:cubicBezTo>
                    <a:pt x="8184" y="12691"/>
                    <a:pt x="8114" y="12585"/>
                    <a:pt x="8044" y="12493"/>
                  </a:cubicBezTo>
                  <a:cubicBezTo>
                    <a:pt x="7952" y="12387"/>
                    <a:pt x="7915" y="12272"/>
                    <a:pt x="7941" y="12144"/>
                  </a:cubicBezTo>
                  <a:cubicBezTo>
                    <a:pt x="7963" y="12038"/>
                    <a:pt x="7985" y="11945"/>
                    <a:pt x="7999" y="11842"/>
                  </a:cubicBezTo>
                  <a:cubicBezTo>
                    <a:pt x="7999" y="11795"/>
                    <a:pt x="7985" y="11736"/>
                    <a:pt x="7985" y="11677"/>
                  </a:cubicBezTo>
                  <a:cubicBezTo>
                    <a:pt x="7871" y="11166"/>
                    <a:pt x="7650" y="10711"/>
                    <a:pt x="7371" y="10269"/>
                  </a:cubicBezTo>
                  <a:cubicBezTo>
                    <a:pt x="7242" y="10082"/>
                    <a:pt x="7147" y="9898"/>
                    <a:pt x="7102" y="9677"/>
                  </a:cubicBezTo>
                  <a:cubicBezTo>
                    <a:pt x="7055" y="9501"/>
                    <a:pt x="6996" y="9339"/>
                    <a:pt x="6963" y="9163"/>
                  </a:cubicBezTo>
                  <a:cubicBezTo>
                    <a:pt x="6926" y="9034"/>
                    <a:pt x="6926" y="8895"/>
                    <a:pt x="6893" y="8755"/>
                  </a:cubicBezTo>
                  <a:cubicBezTo>
                    <a:pt x="6845" y="8546"/>
                    <a:pt x="6764" y="8350"/>
                    <a:pt x="6647" y="8174"/>
                  </a:cubicBezTo>
                  <a:cubicBezTo>
                    <a:pt x="6614" y="8115"/>
                    <a:pt x="6602" y="8057"/>
                    <a:pt x="6614" y="7987"/>
                  </a:cubicBezTo>
                  <a:cubicBezTo>
                    <a:pt x="6658" y="7802"/>
                    <a:pt x="6706" y="7626"/>
                    <a:pt x="6742" y="7453"/>
                  </a:cubicBezTo>
                  <a:cubicBezTo>
                    <a:pt x="6787" y="7233"/>
                    <a:pt x="6798" y="6998"/>
                    <a:pt x="6706" y="6777"/>
                  </a:cubicBezTo>
                  <a:cubicBezTo>
                    <a:pt x="6683" y="6719"/>
                    <a:pt x="6672" y="6660"/>
                    <a:pt x="6658" y="6604"/>
                  </a:cubicBezTo>
                  <a:cubicBezTo>
                    <a:pt x="6658" y="6590"/>
                    <a:pt x="6647" y="6568"/>
                    <a:pt x="6636" y="6556"/>
                  </a:cubicBezTo>
                  <a:lnTo>
                    <a:pt x="6625" y="6556"/>
                  </a:lnTo>
                  <a:cubicBezTo>
                    <a:pt x="6614" y="6579"/>
                    <a:pt x="6602" y="6590"/>
                    <a:pt x="6614" y="6615"/>
                  </a:cubicBezTo>
                  <a:cubicBezTo>
                    <a:pt x="6625" y="6685"/>
                    <a:pt x="6636" y="6744"/>
                    <a:pt x="6658" y="6800"/>
                  </a:cubicBezTo>
                  <a:cubicBezTo>
                    <a:pt x="6742" y="6998"/>
                    <a:pt x="6742" y="7196"/>
                    <a:pt x="6695" y="7395"/>
                  </a:cubicBezTo>
                  <a:cubicBezTo>
                    <a:pt x="6658" y="7557"/>
                    <a:pt x="6625" y="7707"/>
                    <a:pt x="6577" y="7872"/>
                  </a:cubicBezTo>
                  <a:cubicBezTo>
                    <a:pt x="6544" y="8012"/>
                    <a:pt x="6555" y="8127"/>
                    <a:pt x="6636" y="8255"/>
                  </a:cubicBezTo>
                  <a:cubicBezTo>
                    <a:pt x="6742" y="8431"/>
                    <a:pt x="6823" y="8629"/>
                    <a:pt x="6845" y="8850"/>
                  </a:cubicBezTo>
                  <a:cubicBezTo>
                    <a:pt x="6882" y="9199"/>
                    <a:pt x="6985" y="9537"/>
                    <a:pt x="7091" y="9873"/>
                  </a:cubicBezTo>
                  <a:cubicBezTo>
                    <a:pt x="7136" y="10012"/>
                    <a:pt x="7217" y="10152"/>
                    <a:pt x="7301" y="10269"/>
                  </a:cubicBezTo>
                  <a:cubicBezTo>
                    <a:pt x="7496" y="10607"/>
                    <a:pt x="7695" y="10956"/>
                    <a:pt x="7823" y="11328"/>
                  </a:cubicBezTo>
                  <a:cubicBezTo>
                    <a:pt x="7860" y="11445"/>
                    <a:pt x="7882" y="11549"/>
                    <a:pt x="7915" y="11655"/>
                  </a:cubicBezTo>
                  <a:cubicBezTo>
                    <a:pt x="7941" y="11758"/>
                    <a:pt x="7941" y="11853"/>
                    <a:pt x="7915" y="11945"/>
                  </a:cubicBezTo>
                  <a:cubicBezTo>
                    <a:pt x="7904" y="12026"/>
                    <a:pt x="7893" y="12107"/>
                    <a:pt x="7882" y="12191"/>
                  </a:cubicBezTo>
                  <a:cubicBezTo>
                    <a:pt x="7860" y="12306"/>
                    <a:pt x="7893" y="12412"/>
                    <a:pt x="7963" y="12504"/>
                  </a:cubicBezTo>
                  <a:cubicBezTo>
                    <a:pt x="8033" y="12585"/>
                    <a:pt x="8103" y="12680"/>
                    <a:pt x="8172" y="12772"/>
                  </a:cubicBezTo>
                  <a:cubicBezTo>
                    <a:pt x="8231" y="12853"/>
                    <a:pt x="8242" y="12946"/>
                    <a:pt x="8209" y="13052"/>
                  </a:cubicBezTo>
                  <a:cubicBezTo>
                    <a:pt x="8172" y="13180"/>
                    <a:pt x="8125" y="13309"/>
                    <a:pt x="8033" y="13423"/>
                  </a:cubicBezTo>
                  <a:cubicBezTo>
                    <a:pt x="7963" y="13529"/>
                    <a:pt x="7904" y="13633"/>
                    <a:pt x="7846" y="13739"/>
                  </a:cubicBezTo>
                  <a:cubicBezTo>
                    <a:pt x="7834" y="13750"/>
                    <a:pt x="7823" y="13772"/>
                    <a:pt x="7812" y="13772"/>
                  </a:cubicBezTo>
                  <a:cubicBezTo>
                    <a:pt x="7661" y="13809"/>
                    <a:pt x="7510" y="13831"/>
                    <a:pt x="7357" y="13854"/>
                  </a:cubicBezTo>
                  <a:cubicBezTo>
                    <a:pt x="6963" y="13937"/>
                    <a:pt x="6577" y="14018"/>
                    <a:pt x="6169" y="14041"/>
                  </a:cubicBezTo>
                  <a:cubicBezTo>
                    <a:pt x="5717" y="14077"/>
                    <a:pt x="5261" y="14088"/>
                    <a:pt x="4809" y="14133"/>
                  </a:cubicBezTo>
                  <a:cubicBezTo>
                    <a:pt x="4448" y="14169"/>
                    <a:pt x="4074" y="14228"/>
                    <a:pt x="3703" y="14273"/>
                  </a:cubicBezTo>
                  <a:cubicBezTo>
                    <a:pt x="3390" y="14320"/>
                    <a:pt x="3085" y="14401"/>
                    <a:pt x="2772" y="14401"/>
                  </a:cubicBezTo>
                  <a:cubicBezTo>
                    <a:pt x="2538" y="14390"/>
                    <a:pt x="2317" y="14356"/>
                    <a:pt x="2107" y="14298"/>
                  </a:cubicBezTo>
                  <a:cubicBezTo>
                    <a:pt x="2038" y="14287"/>
                    <a:pt x="1993" y="14250"/>
                    <a:pt x="1968" y="14180"/>
                  </a:cubicBezTo>
                  <a:cubicBezTo>
                    <a:pt x="1945" y="14111"/>
                    <a:pt x="1909" y="14041"/>
                    <a:pt x="1876" y="13971"/>
                  </a:cubicBezTo>
                  <a:cubicBezTo>
                    <a:pt x="1783" y="13820"/>
                    <a:pt x="1769" y="13644"/>
                    <a:pt x="1806" y="13471"/>
                  </a:cubicBezTo>
                  <a:cubicBezTo>
                    <a:pt x="1864" y="13155"/>
                    <a:pt x="1923" y="12842"/>
                    <a:pt x="1968" y="12515"/>
                  </a:cubicBezTo>
                  <a:cubicBezTo>
                    <a:pt x="1979" y="12446"/>
                    <a:pt x="1968" y="12353"/>
                    <a:pt x="1945" y="12283"/>
                  </a:cubicBezTo>
                  <a:cubicBezTo>
                    <a:pt x="1876" y="12052"/>
                    <a:pt x="1795" y="11828"/>
                    <a:pt x="1713" y="11619"/>
                  </a:cubicBezTo>
                  <a:cubicBezTo>
                    <a:pt x="1585" y="11283"/>
                    <a:pt x="1537" y="10934"/>
                    <a:pt x="1560" y="10585"/>
                  </a:cubicBezTo>
                  <a:cubicBezTo>
                    <a:pt x="1585" y="10306"/>
                    <a:pt x="1630" y="10037"/>
                    <a:pt x="1655" y="9758"/>
                  </a:cubicBezTo>
                  <a:cubicBezTo>
                    <a:pt x="1700" y="9420"/>
                    <a:pt x="1725" y="9071"/>
                    <a:pt x="1607" y="8744"/>
                  </a:cubicBezTo>
                  <a:cubicBezTo>
                    <a:pt x="1574" y="8652"/>
                    <a:pt x="1585" y="8560"/>
                    <a:pt x="1607" y="8465"/>
                  </a:cubicBezTo>
                  <a:cubicBezTo>
                    <a:pt x="1630" y="8420"/>
                    <a:pt x="1644" y="8361"/>
                    <a:pt x="1666" y="8325"/>
                  </a:cubicBezTo>
                  <a:cubicBezTo>
                    <a:pt x="1747" y="8093"/>
                    <a:pt x="1769" y="7872"/>
                    <a:pt x="1700" y="7638"/>
                  </a:cubicBezTo>
                  <a:cubicBezTo>
                    <a:pt x="1644" y="7442"/>
                    <a:pt x="1655" y="7244"/>
                    <a:pt x="1688" y="7045"/>
                  </a:cubicBezTo>
                  <a:cubicBezTo>
                    <a:pt x="1700" y="6939"/>
                    <a:pt x="1713" y="6825"/>
                    <a:pt x="1725" y="6719"/>
                  </a:cubicBezTo>
                  <a:lnTo>
                    <a:pt x="1725" y="6660"/>
                  </a:lnTo>
                  <a:lnTo>
                    <a:pt x="1700" y="6660"/>
                  </a:lnTo>
                  <a:cubicBezTo>
                    <a:pt x="1688" y="6685"/>
                    <a:pt x="1677" y="6696"/>
                    <a:pt x="1677" y="6707"/>
                  </a:cubicBezTo>
                  <a:cubicBezTo>
                    <a:pt x="1655" y="6928"/>
                    <a:pt x="1619" y="7149"/>
                    <a:pt x="1607" y="7372"/>
                  </a:cubicBezTo>
                  <a:cubicBezTo>
                    <a:pt x="1607" y="7476"/>
                    <a:pt x="1644" y="7593"/>
                    <a:pt x="1666" y="7707"/>
                  </a:cubicBezTo>
                  <a:cubicBezTo>
                    <a:pt x="1700" y="7883"/>
                    <a:pt x="1688" y="8057"/>
                    <a:pt x="1630" y="8233"/>
                  </a:cubicBezTo>
                  <a:cubicBezTo>
                    <a:pt x="1607" y="8303"/>
                    <a:pt x="1585" y="8372"/>
                    <a:pt x="1549" y="8453"/>
                  </a:cubicBezTo>
                  <a:cubicBezTo>
                    <a:pt x="1526" y="8546"/>
                    <a:pt x="1526" y="8652"/>
                    <a:pt x="1560" y="8755"/>
                  </a:cubicBezTo>
                  <a:cubicBezTo>
                    <a:pt x="1607" y="8931"/>
                    <a:pt x="1655" y="9104"/>
                    <a:pt x="1644" y="9291"/>
                  </a:cubicBezTo>
                  <a:cubicBezTo>
                    <a:pt x="1619" y="9548"/>
                    <a:pt x="1585" y="9817"/>
                    <a:pt x="1549" y="10071"/>
                  </a:cubicBezTo>
                  <a:cubicBezTo>
                    <a:pt x="1504" y="10409"/>
                    <a:pt x="1479" y="10736"/>
                    <a:pt x="1515" y="11060"/>
                  </a:cubicBezTo>
                  <a:cubicBezTo>
                    <a:pt x="1515" y="11074"/>
                    <a:pt x="1515" y="11074"/>
                    <a:pt x="1504" y="11096"/>
                  </a:cubicBezTo>
                  <a:cubicBezTo>
                    <a:pt x="1468" y="11085"/>
                    <a:pt x="1420" y="11074"/>
                    <a:pt x="1387" y="11049"/>
                  </a:cubicBezTo>
                  <a:cubicBezTo>
                    <a:pt x="1060" y="10898"/>
                    <a:pt x="817" y="10655"/>
                    <a:pt x="596" y="10387"/>
                  </a:cubicBezTo>
                  <a:cubicBezTo>
                    <a:pt x="442" y="10188"/>
                    <a:pt x="373" y="9956"/>
                    <a:pt x="361" y="9711"/>
                  </a:cubicBezTo>
                  <a:cubicBezTo>
                    <a:pt x="339" y="9420"/>
                    <a:pt x="328" y="9118"/>
                    <a:pt x="328" y="8825"/>
                  </a:cubicBezTo>
                  <a:cubicBezTo>
                    <a:pt x="317" y="8615"/>
                    <a:pt x="280" y="8406"/>
                    <a:pt x="210" y="8210"/>
                  </a:cubicBezTo>
                  <a:cubicBezTo>
                    <a:pt x="163" y="8057"/>
                    <a:pt x="107" y="7895"/>
                    <a:pt x="82" y="7733"/>
                  </a:cubicBezTo>
                  <a:cubicBezTo>
                    <a:pt x="37" y="7453"/>
                    <a:pt x="37" y="7163"/>
                    <a:pt x="82" y="6883"/>
                  </a:cubicBezTo>
                  <a:cubicBezTo>
                    <a:pt x="107" y="6755"/>
                    <a:pt x="177" y="6626"/>
                    <a:pt x="233" y="6498"/>
                  </a:cubicBezTo>
                  <a:cubicBezTo>
                    <a:pt x="269" y="6417"/>
                    <a:pt x="328" y="6358"/>
                    <a:pt x="373" y="6288"/>
                  </a:cubicBezTo>
                  <a:cubicBezTo>
                    <a:pt x="490" y="6137"/>
                    <a:pt x="571" y="5961"/>
                    <a:pt x="607" y="5766"/>
                  </a:cubicBezTo>
                  <a:cubicBezTo>
                    <a:pt x="666" y="5531"/>
                    <a:pt x="806" y="5358"/>
                    <a:pt x="1026" y="5252"/>
                  </a:cubicBezTo>
                  <a:cubicBezTo>
                    <a:pt x="1107" y="5218"/>
                    <a:pt x="1188" y="5171"/>
                    <a:pt x="1269" y="5112"/>
                  </a:cubicBezTo>
                  <a:cubicBezTo>
                    <a:pt x="1339" y="5079"/>
                    <a:pt x="1398" y="5031"/>
                    <a:pt x="1468" y="4984"/>
                  </a:cubicBezTo>
                  <a:cubicBezTo>
                    <a:pt x="1527" y="4939"/>
                    <a:pt x="1599" y="4915"/>
                    <a:pt x="1670" y="4915"/>
                  </a:cubicBezTo>
                  <a:close/>
                  <a:moveTo>
                    <a:pt x="7795" y="13828"/>
                  </a:moveTo>
                  <a:cubicBezTo>
                    <a:pt x="7842" y="13828"/>
                    <a:pt x="7860" y="13854"/>
                    <a:pt x="7860" y="13912"/>
                  </a:cubicBezTo>
                  <a:cubicBezTo>
                    <a:pt x="7846" y="14077"/>
                    <a:pt x="7846" y="14239"/>
                    <a:pt x="7834" y="14401"/>
                  </a:cubicBezTo>
                  <a:cubicBezTo>
                    <a:pt x="7834" y="14471"/>
                    <a:pt x="7801" y="14518"/>
                    <a:pt x="7742" y="14566"/>
                  </a:cubicBezTo>
                  <a:cubicBezTo>
                    <a:pt x="7672" y="14636"/>
                    <a:pt x="7591" y="14692"/>
                    <a:pt x="7496" y="14717"/>
                  </a:cubicBezTo>
                  <a:cubicBezTo>
                    <a:pt x="7427" y="14449"/>
                    <a:pt x="7393" y="14180"/>
                    <a:pt x="7427" y="13890"/>
                  </a:cubicBezTo>
                  <a:cubicBezTo>
                    <a:pt x="7533" y="13879"/>
                    <a:pt x="7650" y="13854"/>
                    <a:pt x="7765" y="13831"/>
                  </a:cubicBezTo>
                  <a:cubicBezTo>
                    <a:pt x="7776" y="13829"/>
                    <a:pt x="7786" y="13828"/>
                    <a:pt x="7795" y="13828"/>
                  </a:cubicBezTo>
                  <a:close/>
                  <a:moveTo>
                    <a:pt x="6658" y="14052"/>
                  </a:moveTo>
                  <a:cubicBezTo>
                    <a:pt x="6658" y="14099"/>
                    <a:pt x="6672" y="14158"/>
                    <a:pt x="6658" y="14203"/>
                  </a:cubicBezTo>
                  <a:cubicBezTo>
                    <a:pt x="6636" y="14401"/>
                    <a:pt x="6647" y="14599"/>
                    <a:pt x="6695" y="14798"/>
                  </a:cubicBezTo>
                  <a:cubicBezTo>
                    <a:pt x="6658" y="14809"/>
                    <a:pt x="6625" y="14809"/>
                    <a:pt x="6588" y="14809"/>
                  </a:cubicBezTo>
                  <a:cubicBezTo>
                    <a:pt x="6404" y="14798"/>
                    <a:pt x="6217" y="14798"/>
                    <a:pt x="6030" y="14798"/>
                  </a:cubicBezTo>
                  <a:cubicBezTo>
                    <a:pt x="5996" y="14798"/>
                    <a:pt x="5974" y="14787"/>
                    <a:pt x="5974" y="14750"/>
                  </a:cubicBezTo>
                  <a:cubicBezTo>
                    <a:pt x="5974" y="14728"/>
                    <a:pt x="5960" y="14692"/>
                    <a:pt x="5960" y="14680"/>
                  </a:cubicBezTo>
                  <a:cubicBezTo>
                    <a:pt x="5985" y="14496"/>
                    <a:pt x="5960" y="14309"/>
                    <a:pt x="5915" y="14122"/>
                  </a:cubicBezTo>
                  <a:cubicBezTo>
                    <a:pt x="6158" y="14099"/>
                    <a:pt x="6404" y="14077"/>
                    <a:pt x="6658" y="14052"/>
                  </a:cubicBezTo>
                  <a:close/>
                  <a:moveTo>
                    <a:pt x="7323" y="13919"/>
                  </a:moveTo>
                  <a:cubicBezTo>
                    <a:pt x="7344" y="13919"/>
                    <a:pt x="7357" y="13932"/>
                    <a:pt x="7357" y="13960"/>
                  </a:cubicBezTo>
                  <a:lnTo>
                    <a:pt x="7357" y="14133"/>
                  </a:lnTo>
                  <a:cubicBezTo>
                    <a:pt x="7371" y="14261"/>
                    <a:pt x="7382" y="14390"/>
                    <a:pt x="7404" y="14507"/>
                  </a:cubicBezTo>
                  <a:cubicBezTo>
                    <a:pt x="7404" y="14577"/>
                    <a:pt x="7427" y="14636"/>
                    <a:pt x="7427" y="14706"/>
                  </a:cubicBezTo>
                  <a:cubicBezTo>
                    <a:pt x="7427" y="14717"/>
                    <a:pt x="7415" y="14750"/>
                    <a:pt x="7404" y="14750"/>
                  </a:cubicBezTo>
                  <a:cubicBezTo>
                    <a:pt x="7195" y="14809"/>
                    <a:pt x="6985" y="14809"/>
                    <a:pt x="6787" y="14809"/>
                  </a:cubicBezTo>
                  <a:cubicBezTo>
                    <a:pt x="6764" y="14809"/>
                    <a:pt x="6742" y="14775"/>
                    <a:pt x="6742" y="14761"/>
                  </a:cubicBezTo>
                  <a:cubicBezTo>
                    <a:pt x="6728" y="14669"/>
                    <a:pt x="6706" y="14577"/>
                    <a:pt x="6706" y="14496"/>
                  </a:cubicBezTo>
                  <a:cubicBezTo>
                    <a:pt x="6695" y="14412"/>
                    <a:pt x="6706" y="14331"/>
                    <a:pt x="6706" y="14250"/>
                  </a:cubicBezTo>
                  <a:lnTo>
                    <a:pt x="6706" y="14030"/>
                  </a:lnTo>
                  <a:cubicBezTo>
                    <a:pt x="6857" y="14007"/>
                    <a:pt x="7021" y="13982"/>
                    <a:pt x="7172" y="13948"/>
                  </a:cubicBezTo>
                  <a:cubicBezTo>
                    <a:pt x="7217" y="13948"/>
                    <a:pt x="7264" y="13937"/>
                    <a:pt x="7301" y="13923"/>
                  </a:cubicBezTo>
                  <a:cubicBezTo>
                    <a:pt x="7309" y="13921"/>
                    <a:pt x="7317" y="13919"/>
                    <a:pt x="7323" y="13919"/>
                  </a:cubicBezTo>
                  <a:close/>
                  <a:moveTo>
                    <a:pt x="5823" y="14130"/>
                  </a:moveTo>
                  <a:cubicBezTo>
                    <a:pt x="5863" y="14130"/>
                    <a:pt x="5879" y="14154"/>
                    <a:pt x="5879" y="14192"/>
                  </a:cubicBezTo>
                  <a:cubicBezTo>
                    <a:pt x="5904" y="14320"/>
                    <a:pt x="5915" y="14437"/>
                    <a:pt x="5915" y="14552"/>
                  </a:cubicBezTo>
                  <a:cubicBezTo>
                    <a:pt x="5926" y="14636"/>
                    <a:pt x="5915" y="14706"/>
                    <a:pt x="5915" y="14787"/>
                  </a:cubicBezTo>
                  <a:cubicBezTo>
                    <a:pt x="5680" y="14798"/>
                    <a:pt x="5426" y="14820"/>
                    <a:pt x="5192" y="14831"/>
                  </a:cubicBezTo>
                  <a:cubicBezTo>
                    <a:pt x="5180" y="14728"/>
                    <a:pt x="5169" y="14611"/>
                    <a:pt x="5158" y="14496"/>
                  </a:cubicBezTo>
                  <a:cubicBezTo>
                    <a:pt x="5147" y="14390"/>
                    <a:pt x="5136" y="14287"/>
                    <a:pt x="5111" y="14169"/>
                  </a:cubicBezTo>
                  <a:cubicBezTo>
                    <a:pt x="5217" y="14158"/>
                    <a:pt x="5298" y="14158"/>
                    <a:pt x="5379" y="14158"/>
                  </a:cubicBezTo>
                  <a:cubicBezTo>
                    <a:pt x="5518" y="14147"/>
                    <a:pt x="5658" y="14147"/>
                    <a:pt x="5798" y="14133"/>
                  </a:cubicBezTo>
                  <a:cubicBezTo>
                    <a:pt x="5807" y="14131"/>
                    <a:pt x="5816" y="14130"/>
                    <a:pt x="5823" y="14130"/>
                  </a:cubicBezTo>
                  <a:close/>
                  <a:moveTo>
                    <a:pt x="5041" y="14169"/>
                  </a:moveTo>
                  <a:cubicBezTo>
                    <a:pt x="5052" y="14169"/>
                    <a:pt x="5066" y="14180"/>
                    <a:pt x="5066" y="14180"/>
                  </a:cubicBezTo>
                  <a:cubicBezTo>
                    <a:pt x="5088" y="14401"/>
                    <a:pt x="5111" y="14622"/>
                    <a:pt x="5147" y="14845"/>
                  </a:cubicBezTo>
                  <a:cubicBezTo>
                    <a:pt x="4856" y="14901"/>
                    <a:pt x="4588" y="14949"/>
                    <a:pt x="4309" y="15007"/>
                  </a:cubicBezTo>
                  <a:cubicBezTo>
                    <a:pt x="4309" y="14985"/>
                    <a:pt x="4298" y="14949"/>
                    <a:pt x="4298" y="14926"/>
                  </a:cubicBezTo>
                  <a:cubicBezTo>
                    <a:pt x="4284" y="14717"/>
                    <a:pt x="4284" y="14496"/>
                    <a:pt x="4284" y="14287"/>
                  </a:cubicBezTo>
                  <a:cubicBezTo>
                    <a:pt x="4284" y="14273"/>
                    <a:pt x="4309" y="14239"/>
                    <a:pt x="4320" y="14239"/>
                  </a:cubicBezTo>
                  <a:cubicBezTo>
                    <a:pt x="4563" y="14217"/>
                    <a:pt x="4798" y="14192"/>
                    <a:pt x="5041" y="14169"/>
                  </a:cubicBezTo>
                  <a:close/>
                  <a:moveTo>
                    <a:pt x="2004" y="14331"/>
                  </a:moveTo>
                  <a:cubicBezTo>
                    <a:pt x="2119" y="14356"/>
                    <a:pt x="2214" y="14390"/>
                    <a:pt x="2328" y="14412"/>
                  </a:cubicBezTo>
                  <a:cubicBezTo>
                    <a:pt x="2283" y="14611"/>
                    <a:pt x="2247" y="14809"/>
                    <a:pt x="2202" y="15030"/>
                  </a:cubicBezTo>
                  <a:cubicBezTo>
                    <a:pt x="2096" y="14971"/>
                    <a:pt x="1993" y="14926"/>
                    <a:pt x="1898" y="14868"/>
                  </a:cubicBezTo>
                  <a:cubicBezTo>
                    <a:pt x="1876" y="14856"/>
                    <a:pt x="1864" y="14809"/>
                    <a:pt x="1876" y="14787"/>
                  </a:cubicBezTo>
                  <a:cubicBezTo>
                    <a:pt x="1909" y="14622"/>
                    <a:pt x="1957" y="14471"/>
                    <a:pt x="2004" y="14331"/>
                  </a:cubicBezTo>
                  <a:close/>
                  <a:moveTo>
                    <a:pt x="2416" y="14422"/>
                  </a:moveTo>
                  <a:cubicBezTo>
                    <a:pt x="2425" y="14422"/>
                    <a:pt x="2434" y="14424"/>
                    <a:pt x="2445" y="14426"/>
                  </a:cubicBezTo>
                  <a:cubicBezTo>
                    <a:pt x="2574" y="14449"/>
                    <a:pt x="2702" y="14449"/>
                    <a:pt x="2842" y="14460"/>
                  </a:cubicBezTo>
                  <a:cubicBezTo>
                    <a:pt x="2817" y="14680"/>
                    <a:pt x="2795" y="14890"/>
                    <a:pt x="2783" y="15125"/>
                  </a:cubicBezTo>
                  <a:cubicBezTo>
                    <a:pt x="2621" y="15088"/>
                    <a:pt x="2457" y="15066"/>
                    <a:pt x="2295" y="15041"/>
                  </a:cubicBezTo>
                  <a:cubicBezTo>
                    <a:pt x="2283" y="15041"/>
                    <a:pt x="2258" y="15018"/>
                    <a:pt x="2258" y="15007"/>
                  </a:cubicBezTo>
                  <a:cubicBezTo>
                    <a:pt x="2258" y="14971"/>
                    <a:pt x="2258" y="14937"/>
                    <a:pt x="2272" y="14901"/>
                  </a:cubicBezTo>
                  <a:cubicBezTo>
                    <a:pt x="2295" y="14761"/>
                    <a:pt x="2328" y="14622"/>
                    <a:pt x="2364" y="14482"/>
                  </a:cubicBezTo>
                  <a:cubicBezTo>
                    <a:pt x="2364" y="14446"/>
                    <a:pt x="2379" y="14422"/>
                    <a:pt x="2416" y="14422"/>
                  </a:cubicBezTo>
                  <a:close/>
                  <a:moveTo>
                    <a:pt x="3471" y="14379"/>
                  </a:moveTo>
                  <a:lnTo>
                    <a:pt x="3471" y="14379"/>
                  </a:lnTo>
                  <a:cubicBezTo>
                    <a:pt x="3504" y="14636"/>
                    <a:pt x="3460" y="14879"/>
                    <a:pt x="3446" y="15136"/>
                  </a:cubicBezTo>
                  <a:cubicBezTo>
                    <a:pt x="3434" y="15147"/>
                    <a:pt x="3423" y="15147"/>
                    <a:pt x="3412" y="15147"/>
                  </a:cubicBezTo>
                  <a:cubicBezTo>
                    <a:pt x="3236" y="15136"/>
                    <a:pt x="3063" y="15136"/>
                    <a:pt x="2887" y="15136"/>
                  </a:cubicBezTo>
                  <a:cubicBezTo>
                    <a:pt x="2842" y="15125"/>
                    <a:pt x="2842" y="15099"/>
                    <a:pt x="2842" y="15066"/>
                  </a:cubicBezTo>
                  <a:cubicBezTo>
                    <a:pt x="2853" y="14890"/>
                    <a:pt x="2876" y="14717"/>
                    <a:pt x="2887" y="14530"/>
                  </a:cubicBezTo>
                  <a:cubicBezTo>
                    <a:pt x="2887" y="14507"/>
                    <a:pt x="2901" y="14482"/>
                    <a:pt x="2901" y="14460"/>
                  </a:cubicBezTo>
                  <a:cubicBezTo>
                    <a:pt x="3096" y="14437"/>
                    <a:pt x="3284" y="14401"/>
                    <a:pt x="3471" y="14379"/>
                  </a:cubicBezTo>
                  <a:close/>
                  <a:moveTo>
                    <a:pt x="4228" y="14250"/>
                  </a:moveTo>
                  <a:cubicBezTo>
                    <a:pt x="4228" y="14507"/>
                    <a:pt x="4239" y="14761"/>
                    <a:pt x="4239" y="15030"/>
                  </a:cubicBezTo>
                  <a:cubicBezTo>
                    <a:pt x="4004" y="15066"/>
                    <a:pt x="3761" y="15111"/>
                    <a:pt x="3504" y="15147"/>
                  </a:cubicBezTo>
                  <a:cubicBezTo>
                    <a:pt x="3504" y="15077"/>
                    <a:pt x="3493" y="15018"/>
                    <a:pt x="3504" y="14960"/>
                  </a:cubicBezTo>
                  <a:cubicBezTo>
                    <a:pt x="3504" y="14775"/>
                    <a:pt x="3515" y="14599"/>
                    <a:pt x="3529" y="14426"/>
                  </a:cubicBezTo>
                  <a:lnTo>
                    <a:pt x="3529" y="14356"/>
                  </a:lnTo>
                  <a:cubicBezTo>
                    <a:pt x="3761" y="14320"/>
                    <a:pt x="3993" y="14287"/>
                    <a:pt x="4228" y="14250"/>
                  </a:cubicBezTo>
                  <a:close/>
                  <a:moveTo>
                    <a:pt x="3722" y="1"/>
                  </a:moveTo>
                  <a:cubicBezTo>
                    <a:pt x="3673" y="1"/>
                    <a:pt x="3624" y="5"/>
                    <a:pt x="3574" y="14"/>
                  </a:cubicBezTo>
                  <a:cubicBezTo>
                    <a:pt x="3236" y="84"/>
                    <a:pt x="2923" y="248"/>
                    <a:pt x="2633" y="422"/>
                  </a:cubicBezTo>
                  <a:cubicBezTo>
                    <a:pt x="2504" y="503"/>
                    <a:pt x="2376" y="598"/>
                    <a:pt x="2236" y="653"/>
                  </a:cubicBezTo>
                  <a:cubicBezTo>
                    <a:pt x="2063" y="723"/>
                    <a:pt x="1945" y="829"/>
                    <a:pt x="1839" y="980"/>
                  </a:cubicBezTo>
                  <a:cubicBezTo>
                    <a:pt x="1806" y="1017"/>
                    <a:pt x="1795" y="1061"/>
                    <a:pt x="1795" y="1109"/>
                  </a:cubicBezTo>
                  <a:cubicBezTo>
                    <a:pt x="1795" y="1179"/>
                    <a:pt x="1806" y="1249"/>
                    <a:pt x="1817" y="1318"/>
                  </a:cubicBezTo>
                  <a:cubicBezTo>
                    <a:pt x="1828" y="1399"/>
                    <a:pt x="1817" y="1492"/>
                    <a:pt x="1839" y="1575"/>
                  </a:cubicBezTo>
                  <a:cubicBezTo>
                    <a:pt x="1887" y="1737"/>
                    <a:pt x="1934" y="1899"/>
                    <a:pt x="1993" y="2050"/>
                  </a:cubicBezTo>
                  <a:cubicBezTo>
                    <a:pt x="2049" y="2215"/>
                    <a:pt x="2085" y="2377"/>
                    <a:pt x="2063" y="2539"/>
                  </a:cubicBezTo>
                  <a:cubicBezTo>
                    <a:pt x="2049" y="2634"/>
                    <a:pt x="2026" y="2715"/>
                    <a:pt x="1957" y="2785"/>
                  </a:cubicBezTo>
                  <a:cubicBezTo>
                    <a:pt x="1909" y="2819"/>
                    <a:pt x="1864" y="2866"/>
                    <a:pt x="1839" y="2914"/>
                  </a:cubicBezTo>
                  <a:cubicBezTo>
                    <a:pt x="1795" y="2972"/>
                    <a:pt x="1758" y="3042"/>
                    <a:pt x="1747" y="3098"/>
                  </a:cubicBezTo>
                  <a:cubicBezTo>
                    <a:pt x="1677" y="3391"/>
                    <a:pt x="1769" y="3645"/>
                    <a:pt x="1934" y="3880"/>
                  </a:cubicBezTo>
                  <a:cubicBezTo>
                    <a:pt x="1993" y="3950"/>
                    <a:pt x="1993" y="3950"/>
                    <a:pt x="1945" y="4042"/>
                  </a:cubicBezTo>
                  <a:cubicBezTo>
                    <a:pt x="1923" y="4076"/>
                    <a:pt x="1898" y="4112"/>
                    <a:pt x="1876" y="4160"/>
                  </a:cubicBezTo>
                  <a:cubicBezTo>
                    <a:pt x="1817" y="4241"/>
                    <a:pt x="1758" y="4322"/>
                    <a:pt x="1700" y="4403"/>
                  </a:cubicBezTo>
                  <a:cubicBezTo>
                    <a:pt x="1619" y="4509"/>
                    <a:pt x="1596" y="4623"/>
                    <a:pt x="1585" y="4741"/>
                  </a:cubicBezTo>
                  <a:cubicBezTo>
                    <a:pt x="1585" y="4763"/>
                    <a:pt x="1574" y="4788"/>
                    <a:pt x="1549" y="4810"/>
                  </a:cubicBezTo>
                  <a:lnTo>
                    <a:pt x="1409" y="4950"/>
                  </a:lnTo>
                  <a:cubicBezTo>
                    <a:pt x="1375" y="4984"/>
                    <a:pt x="1339" y="5020"/>
                    <a:pt x="1306" y="5031"/>
                  </a:cubicBezTo>
                  <a:cubicBezTo>
                    <a:pt x="1155" y="5123"/>
                    <a:pt x="990" y="5207"/>
                    <a:pt x="839" y="5299"/>
                  </a:cubicBezTo>
                  <a:cubicBezTo>
                    <a:pt x="711" y="5380"/>
                    <a:pt x="630" y="5498"/>
                    <a:pt x="582" y="5637"/>
                  </a:cubicBezTo>
                  <a:cubicBezTo>
                    <a:pt x="560" y="5718"/>
                    <a:pt x="537" y="5811"/>
                    <a:pt x="501" y="5892"/>
                  </a:cubicBezTo>
                  <a:cubicBezTo>
                    <a:pt x="456" y="6009"/>
                    <a:pt x="409" y="6137"/>
                    <a:pt x="339" y="6241"/>
                  </a:cubicBezTo>
                  <a:cubicBezTo>
                    <a:pt x="177" y="6509"/>
                    <a:pt x="37" y="6777"/>
                    <a:pt x="23" y="7093"/>
                  </a:cubicBezTo>
                  <a:cubicBezTo>
                    <a:pt x="12" y="7336"/>
                    <a:pt x="1" y="7593"/>
                    <a:pt x="48" y="7836"/>
                  </a:cubicBezTo>
                  <a:cubicBezTo>
                    <a:pt x="82" y="7987"/>
                    <a:pt x="129" y="8140"/>
                    <a:pt x="177" y="8280"/>
                  </a:cubicBezTo>
                  <a:cubicBezTo>
                    <a:pt x="233" y="8442"/>
                    <a:pt x="269" y="8604"/>
                    <a:pt x="269" y="8769"/>
                  </a:cubicBezTo>
                  <a:cubicBezTo>
                    <a:pt x="258" y="9118"/>
                    <a:pt x="269" y="9454"/>
                    <a:pt x="317" y="9803"/>
                  </a:cubicBezTo>
                  <a:cubicBezTo>
                    <a:pt x="339" y="10001"/>
                    <a:pt x="386" y="10188"/>
                    <a:pt x="501" y="10339"/>
                  </a:cubicBezTo>
                  <a:cubicBezTo>
                    <a:pt x="699" y="10618"/>
                    <a:pt x="931" y="10864"/>
                    <a:pt x="1236" y="11038"/>
                  </a:cubicBezTo>
                  <a:cubicBezTo>
                    <a:pt x="1321" y="11082"/>
                    <a:pt x="1397" y="11145"/>
                    <a:pt x="1484" y="11145"/>
                  </a:cubicBezTo>
                  <a:cubicBezTo>
                    <a:pt x="1490" y="11145"/>
                    <a:pt x="1497" y="11144"/>
                    <a:pt x="1504" y="11144"/>
                  </a:cubicBezTo>
                  <a:cubicBezTo>
                    <a:pt x="1560" y="11317"/>
                    <a:pt x="1607" y="11479"/>
                    <a:pt x="1655" y="11644"/>
                  </a:cubicBezTo>
                  <a:cubicBezTo>
                    <a:pt x="1725" y="11842"/>
                    <a:pt x="1806" y="12038"/>
                    <a:pt x="1876" y="12236"/>
                  </a:cubicBezTo>
                  <a:cubicBezTo>
                    <a:pt x="1909" y="12331"/>
                    <a:pt x="1923" y="12412"/>
                    <a:pt x="1909" y="12504"/>
                  </a:cubicBezTo>
                  <a:cubicBezTo>
                    <a:pt x="1853" y="12820"/>
                    <a:pt x="1806" y="13133"/>
                    <a:pt x="1747" y="13448"/>
                  </a:cubicBezTo>
                  <a:cubicBezTo>
                    <a:pt x="1725" y="13574"/>
                    <a:pt x="1688" y="13703"/>
                    <a:pt x="1747" y="13820"/>
                  </a:cubicBezTo>
                  <a:cubicBezTo>
                    <a:pt x="1795" y="13971"/>
                    <a:pt x="1864" y="14111"/>
                    <a:pt x="1934" y="14261"/>
                  </a:cubicBezTo>
                  <a:cubicBezTo>
                    <a:pt x="1957" y="14287"/>
                    <a:pt x="1957" y="14309"/>
                    <a:pt x="1945" y="14331"/>
                  </a:cubicBezTo>
                  <a:cubicBezTo>
                    <a:pt x="1898" y="14482"/>
                    <a:pt x="1853" y="14622"/>
                    <a:pt x="1817" y="14775"/>
                  </a:cubicBezTo>
                  <a:cubicBezTo>
                    <a:pt x="1795" y="14845"/>
                    <a:pt x="1817" y="14890"/>
                    <a:pt x="1876" y="14926"/>
                  </a:cubicBezTo>
                  <a:cubicBezTo>
                    <a:pt x="2015" y="14985"/>
                    <a:pt x="2155" y="15055"/>
                    <a:pt x="2295" y="15099"/>
                  </a:cubicBezTo>
                  <a:cubicBezTo>
                    <a:pt x="2434" y="15136"/>
                    <a:pt x="2585" y="15147"/>
                    <a:pt x="2736" y="15169"/>
                  </a:cubicBezTo>
                  <a:cubicBezTo>
                    <a:pt x="2912" y="15193"/>
                    <a:pt x="3092" y="15211"/>
                    <a:pt x="3271" y="15211"/>
                  </a:cubicBezTo>
                  <a:cubicBezTo>
                    <a:pt x="3366" y="15211"/>
                    <a:pt x="3459" y="15206"/>
                    <a:pt x="3552" y="15194"/>
                  </a:cubicBezTo>
                  <a:cubicBezTo>
                    <a:pt x="3879" y="15147"/>
                    <a:pt x="4203" y="15088"/>
                    <a:pt x="4530" y="15018"/>
                  </a:cubicBezTo>
                  <a:cubicBezTo>
                    <a:pt x="5002" y="14917"/>
                    <a:pt x="5483" y="14851"/>
                    <a:pt x="5972" y="14851"/>
                  </a:cubicBezTo>
                  <a:cubicBezTo>
                    <a:pt x="6050" y="14851"/>
                    <a:pt x="6128" y="14853"/>
                    <a:pt x="6206" y="14856"/>
                  </a:cubicBezTo>
                  <a:cubicBezTo>
                    <a:pt x="6310" y="14860"/>
                    <a:pt x="6415" y="14861"/>
                    <a:pt x="6520" y="14861"/>
                  </a:cubicBezTo>
                  <a:cubicBezTo>
                    <a:pt x="6730" y="14861"/>
                    <a:pt x="6943" y="14856"/>
                    <a:pt x="7161" y="14856"/>
                  </a:cubicBezTo>
                  <a:cubicBezTo>
                    <a:pt x="7346" y="14845"/>
                    <a:pt x="7533" y="14798"/>
                    <a:pt x="7706" y="14680"/>
                  </a:cubicBezTo>
                  <a:cubicBezTo>
                    <a:pt x="7834" y="14588"/>
                    <a:pt x="7915" y="14482"/>
                    <a:pt x="7904" y="14320"/>
                  </a:cubicBezTo>
                  <a:lnTo>
                    <a:pt x="7904" y="14273"/>
                  </a:lnTo>
                  <a:cubicBezTo>
                    <a:pt x="7904" y="14147"/>
                    <a:pt x="7915" y="14007"/>
                    <a:pt x="7904" y="13879"/>
                  </a:cubicBezTo>
                  <a:cubicBezTo>
                    <a:pt x="7893" y="13809"/>
                    <a:pt x="7904" y="13761"/>
                    <a:pt x="7941" y="13703"/>
                  </a:cubicBezTo>
                  <a:cubicBezTo>
                    <a:pt x="7952" y="13680"/>
                    <a:pt x="7963" y="13658"/>
                    <a:pt x="7974" y="13633"/>
                  </a:cubicBezTo>
                  <a:cubicBezTo>
                    <a:pt x="8044" y="13518"/>
                    <a:pt x="8125" y="13412"/>
                    <a:pt x="8195" y="13284"/>
                  </a:cubicBezTo>
                  <a:cubicBezTo>
                    <a:pt x="8253" y="13169"/>
                    <a:pt x="8290" y="13052"/>
                    <a:pt x="8290" y="12923"/>
                  </a:cubicBezTo>
                  <a:lnTo>
                    <a:pt x="8429" y="12923"/>
                  </a:lnTo>
                  <a:cubicBezTo>
                    <a:pt x="8441" y="12923"/>
                    <a:pt x="8452" y="12923"/>
                    <a:pt x="8463" y="12934"/>
                  </a:cubicBezTo>
                  <a:cubicBezTo>
                    <a:pt x="8510" y="13015"/>
                    <a:pt x="8569" y="13099"/>
                    <a:pt x="8603" y="13191"/>
                  </a:cubicBezTo>
                  <a:cubicBezTo>
                    <a:pt x="8634" y="13243"/>
                    <a:pt x="8672" y="13275"/>
                    <a:pt x="8728" y="13275"/>
                  </a:cubicBezTo>
                  <a:cubicBezTo>
                    <a:pt x="8736" y="13275"/>
                    <a:pt x="8745" y="13274"/>
                    <a:pt x="8754" y="13272"/>
                  </a:cubicBezTo>
                  <a:cubicBezTo>
                    <a:pt x="8767" y="13272"/>
                    <a:pt x="8790" y="13272"/>
                    <a:pt x="8801" y="13284"/>
                  </a:cubicBezTo>
                  <a:cubicBezTo>
                    <a:pt x="8849" y="13390"/>
                    <a:pt x="8918" y="13493"/>
                    <a:pt x="8952" y="13610"/>
                  </a:cubicBezTo>
                  <a:cubicBezTo>
                    <a:pt x="8963" y="13691"/>
                    <a:pt x="8999" y="13761"/>
                    <a:pt x="9033" y="13831"/>
                  </a:cubicBezTo>
                  <a:cubicBezTo>
                    <a:pt x="9117" y="13948"/>
                    <a:pt x="9209" y="14052"/>
                    <a:pt x="9301" y="14158"/>
                  </a:cubicBezTo>
                  <a:cubicBezTo>
                    <a:pt x="9327" y="14191"/>
                    <a:pt x="9358" y="14213"/>
                    <a:pt x="9400" y="14213"/>
                  </a:cubicBezTo>
                  <a:cubicBezTo>
                    <a:pt x="9416" y="14213"/>
                    <a:pt x="9433" y="14210"/>
                    <a:pt x="9452" y="14203"/>
                  </a:cubicBezTo>
                  <a:cubicBezTo>
                    <a:pt x="9499" y="14192"/>
                    <a:pt x="9558" y="14180"/>
                    <a:pt x="9617" y="14158"/>
                  </a:cubicBezTo>
                  <a:cubicBezTo>
                    <a:pt x="9649" y="14183"/>
                    <a:pt x="9664" y="14190"/>
                    <a:pt x="9684" y="14190"/>
                  </a:cubicBezTo>
                  <a:cubicBezTo>
                    <a:pt x="9700" y="14190"/>
                    <a:pt x="9720" y="14185"/>
                    <a:pt x="9756" y="14180"/>
                  </a:cubicBezTo>
                  <a:cubicBezTo>
                    <a:pt x="9851" y="14160"/>
                    <a:pt x="9948" y="14109"/>
                    <a:pt x="10051" y="14109"/>
                  </a:cubicBezTo>
                  <a:cubicBezTo>
                    <a:pt x="10061" y="14109"/>
                    <a:pt x="10071" y="14110"/>
                    <a:pt x="10081" y="14111"/>
                  </a:cubicBezTo>
                  <a:cubicBezTo>
                    <a:pt x="10175" y="14111"/>
                    <a:pt x="10245" y="14099"/>
                    <a:pt x="10290" y="14007"/>
                  </a:cubicBezTo>
                  <a:lnTo>
                    <a:pt x="10304" y="14007"/>
                  </a:lnTo>
                  <a:cubicBezTo>
                    <a:pt x="10338" y="14018"/>
                    <a:pt x="10374" y="14052"/>
                    <a:pt x="10419" y="14063"/>
                  </a:cubicBezTo>
                  <a:cubicBezTo>
                    <a:pt x="10440" y="14076"/>
                    <a:pt x="10461" y="14082"/>
                    <a:pt x="10481" y="14082"/>
                  </a:cubicBezTo>
                  <a:cubicBezTo>
                    <a:pt x="10518" y="14082"/>
                    <a:pt x="10553" y="14064"/>
                    <a:pt x="10583" y="14041"/>
                  </a:cubicBezTo>
                  <a:cubicBezTo>
                    <a:pt x="10628" y="14007"/>
                    <a:pt x="10628" y="13960"/>
                    <a:pt x="10606" y="13912"/>
                  </a:cubicBezTo>
                  <a:cubicBezTo>
                    <a:pt x="10569" y="13842"/>
                    <a:pt x="10547" y="13784"/>
                    <a:pt x="10500" y="13728"/>
                  </a:cubicBezTo>
                  <a:cubicBezTo>
                    <a:pt x="10455" y="13658"/>
                    <a:pt x="10396" y="13599"/>
                    <a:pt x="10349" y="13541"/>
                  </a:cubicBezTo>
                  <a:cubicBezTo>
                    <a:pt x="10279" y="13471"/>
                    <a:pt x="10245" y="13390"/>
                    <a:pt x="10268" y="13295"/>
                  </a:cubicBezTo>
                  <a:lnTo>
                    <a:pt x="10268" y="13169"/>
                  </a:lnTo>
                  <a:cubicBezTo>
                    <a:pt x="10257" y="13133"/>
                    <a:pt x="10257" y="13110"/>
                    <a:pt x="10234" y="13085"/>
                  </a:cubicBezTo>
                  <a:cubicBezTo>
                    <a:pt x="10128" y="12946"/>
                    <a:pt x="10025" y="12806"/>
                    <a:pt x="9871" y="12725"/>
                  </a:cubicBezTo>
                  <a:cubicBezTo>
                    <a:pt x="9837" y="12703"/>
                    <a:pt x="9801" y="12680"/>
                    <a:pt x="9768" y="12644"/>
                  </a:cubicBezTo>
                  <a:cubicBezTo>
                    <a:pt x="9745" y="12633"/>
                    <a:pt x="9731" y="12622"/>
                    <a:pt x="9731" y="12610"/>
                  </a:cubicBezTo>
                  <a:cubicBezTo>
                    <a:pt x="9731" y="12552"/>
                    <a:pt x="9709" y="12515"/>
                    <a:pt x="9661" y="12493"/>
                  </a:cubicBezTo>
                  <a:cubicBezTo>
                    <a:pt x="9558" y="12434"/>
                    <a:pt x="9522" y="12317"/>
                    <a:pt x="9466" y="12225"/>
                  </a:cubicBezTo>
                  <a:cubicBezTo>
                    <a:pt x="9466" y="12214"/>
                    <a:pt x="9452" y="12202"/>
                    <a:pt x="9466" y="12202"/>
                  </a:cubicBezTo>
                  <a:cubicBezTo>
                    <a:pt x="9499" y="12096"/>
                    <a:pt x="9477" y="11993"/>
                    <a:pt x="9466" y="11898"/>
                  </a:cubicBezTo>
                  <a:cubicBezTo>
                    <a:pt x="9452" y="11633"/>
                    <a:pt x="9349" y="11434"/>
                    <a:pt x="9103" y="11317"/>
                  </a:cubicBezTo>
                  <a:lnTo>
                    <a:pt x="9092" y="11317"/>
                  </a:lnTo>
                  <a:cubicBezTo>
                    <a:pt x="9022" y="11269"/>
                    <a:pt x="8977" y="11214"/>
                    <a:pt x="8952" y="11144"/>
                  </a:cubicBezTo>
                  <a:cubicBezTo>
                    <a:pt x="8930" y="11074"/>
                    <a:pt x="8918" y="11004"/>
                    <a:pt x="8918" y="10920"/>
                  </a:cubicBezTo>
                  <a:cubicBezTo>
                    <a:pt x="8882" y="10736"/>
                    <a:pt x="8812" y="10585"/>
                    <a:pt x="8614" y="10515"/>
                  </a:cubicBezTo>
                  <a:cubicBezTo>
                    <a:pt x="8533" y="10501"/>
                    <a:pt x="8463" y="10468"/>
                    <a:pt x="8404" y="10420"/>
                  </a:cubicBezTo>
                  <a:cubicBezTo>
                    <a:pt x="8265" y="10350"/>
                    <a:pt x="8231" y="10292"/>
                    <a:pt x="8265" y="10141"/>
                  </a:cubicBezTo>
                  <a:lnTo>
                    <a:pt x="8265" y="10130"/>
                  </a:lnTo>
                  <a:cubicBezTo>
                    <a:pt x="8323" y="9909"/>
                    <a:pt x="8279" y="9699"/>
                    <a:pt x="8161" y="9490"/>
                  </a:cubicBezTo>
                  <a:cubicBezTo>
                    <a:pt x="8103" y="9361"/>
                    <a:pt x="8044" y="9233"/>
                    <a:pt x="8010" y="9093"/>
                  </a:cubicBezTo>
                  <a:cubicBezTo>
                    <a:pt x="7941" y="8872"/>
                    <a:pt x="7882" y="8652"/>
                    <a:pt x="7823" y="8431"/>
                  </a:cubicBezTo>
                  <a:cubicBezTo>
                    <a:pt x="7731" y="8023"/>
                    <a:pt x="7591" y="7638"/>
                    <a:pt x="7382" y="7266"/>
                  </a:cubicBezTo>
                  <a:cubicBezTo>
                    <a:pt x="7334" y="7207"/>
                    <a:pt x="7334" y="7126"/>
                    <a:pt x="7323" y="7045"/>
                  </a:cubicBezTo>
                  <a:cubicBezTo>
                    <a:pt x="7312" y="6964"/>
                    <a:pt x="7312" y="6883"/>
                    <a:pt x="7301" y="6788"/>
                  </a:cubicBezTo>
                  <a:cubicBezTo>
                    <a:pt x="7301" y="6719"/>
                    <a:pt x="7276" y="6637"/>
                    <a:pt x="7287" y="6568"/>
                  </a:cubicBezTo>
                  <a:cubicBezTo>
                    <a:pt x="7287" y="6394"/>
                    <a:pt x="7253" y="6255"/>
                    <a:pt x="7125" y="6137"/>
                  </a:cubicBezTo>
                  <a:cubicBezTo>
                    <a:pt x="7044" y="6068"/>
                    <a:pt x="6996" y="5975"/>
                    <a:pt x="6952" y="5880"/>
                  </a:cubicBezTo>
                  <a:cubicBezTo>
                    <a:pt x="6904" y="5741"/>
                    <a:pt x="6845" y="5601"/>
                    <a:pt x="6787" y="5473"/>
                  </a:cubicBezTo>
                  <a:cubicBezTo>
                    <a:pt x="6695" y="5229"/>
                    <a:pt x="6544" y="5042"/>
                    <a:pt x="6287" y="4972"/>
                  </a:cubicBezTo>
                  <a:cubicBezTo>
                    <a:pt x="6228" y="4950"/>
                    <a:pt x="6169" y="4928"/>
                    <a:pt x="6114" y="4914"/>
                  </a:cubicBezTo>
                  <a:cubicBezTo>
                    <a:pt x="6088" y="4903"/>
                    <a:pt x="6077" y="4891"/>
                    <a:pt x="6077" y="4880"/>
                  </a:cubicBezTo>
                  <a:cubicBezTo>
                    <a:pt x="6055" y="4858"/>
                    <a:pt x="6044" y="4833"/>
                    <a:pt x="6030" y="4822"/>
                  </a:cubicBezTo>
                  <a:cubicBezTo>
                    <a:pt x="5938" y="4752"/>
                    <a:pt x="5845" y="4729"/>
                    <a:pt x="5728" y="4729"/>
                  </a:cubicBezTo>
                  <a:cubicBezTo>
                    <a:pt x="5680" y="4729"/>
                    <a:pt x="5625" y="4704"/>
                    <a:pt x="5566" y="4693"/>
                  </a:cubicBezTo>
                  <a:cubicBezTo>
                    <a:pt x="5636" y="4601"/>
                    <a:pt x="5669" y="4520"/>
                    <a:pt x="5647" y="4439"/>
                  </a:cubicBezTo>
                  <a:cubicBezTo>
                    <a:pt x="5611" y="4310"/>
                    <a:pt x="5577" y="4182"/>
                    <a:pt x="5530" y="4065"/>
                  </a:cubicBezTo>
                  <a:cubicBezTo>
                    <a:pt x="5518" y="4020"/>
                    <a:pt x="5471" y="3995"/>
                    <a:pt x="5437" y="3972"/>
                  </a:cubicBezTo>
                  <a:cubicBezTo>
                    <a:pt x="5356" y="3936"/>
                    <a:pt x="5320" y="3891"/>
                    <a:pt x="5331" y="3810"/>
                  </a:cubicBezTo>
                  <a:cubicBezTo>
                    <a:pt x="5356" y="3601"/>
                    <a:pt x="5379" y="3391"/>
                    <a:pt x="5401" y="3182"/>
                  </a:cubicBezTo>
                  <a:cubicBezTo>
                    <a:pt x="5401" y="3157"/>
                    <a:pt x="5415" y="3134"/>
                    <a:pt x="5426" y="3123"/>
                  </a:cubicBezTo>
                  <a:cubicBezTo>
                    <a:pt x="5485" y="3064"/>
                    <a:pt x="5541" y="3017"/>
                    <a:pt x="5599" y="2958"/>
                  </a:cubicBezTo>
                  <a:cubicBezTo>
                    <a:pt x="5728" y="2819"/>
                    <a:pt x="5834" y="2668"/>
                    <a:pt x="5868" y="2469"/>
                  </a:cubicBezTo>
                  <a:cubicBezTo>
                    <a:pt x="5890" y="2400"/>
                    <a:pt x="5904" y="2330"/>
                    <a:pt x="5915" y="2260"/>
                  </a:cubicBezTo>
                  <a:cubicBezTo>
                    <a:pt x="5949" y="2120"/>
                    <a:pt x="5960" y="1980"/>
                    <a:pt x="5879" y="1841"/>
                  </a:cubicBezTo>
                  <a:cubicBezTo>
                    <a:pt x="5739" y="1645"/>
                    <a:pt x="5588" y="1458"/>
                    <a:pt x="5401" y="1296"/>
                  </a:cubicBezTo>
                  <a:cubicBezTo>
                    <a:pt x="5368" y="1271"/>
                    <a:pt x="5331" y="1249"/>
                    <a:pt x="5298" y="1212"/>
                  </a:cubicBezTo>
                  <a:cubicBezTo>
                    <a:pt x="5192" y="1131"/>
                    <a:pt x="5111" y="1039"/>
                    <a:pt x="5007" y="958"/>
                  </a:cubicBezTo>
                  <a:cubicBezTo>
                    <a:pt x="4820" y="841"/>
                    <a:pt x="4647" y="690"/>
                    <a:pt x="4518" y="514"/>
                  </a:cubicBezTo>
                  <a:cubicBezTo>
                    <a:pt x="4437" y="410"/>
                    <a:pt x="4342" y="318"/>
                    <a:pt x="4250" y="223"/>
                  </a:cubicBezTo>
                  <a:cubicBezTo>
                    <a:pt x="4099" y="75"/>
                    <a:pt x="3920" y="1"/>
                    <a:pt x="372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30;p37">
              <a:extLst>
                <a:ext uri="{FF2B5EF4-FFF2-40B4-BE49-F238E27FC236}">
                  <a16:creationId xmlns:a16="http://schemas.microsoft.com/office/drawing/2014/main" xmlns="" id="{31DE0AED-978D-D74A-92F4-713642AA4EE4}"/>
                </a:ext>
              </a:extLst>
            </p:cNvPr>
            <p:cNvSpPr/>
            <p:nvPr/>
          </p:nvSpPr>
          <p:spPr>
            <a:xfrm>
              <a:off x="6067478" y="3963381"/>
              <a:ext cx="27741" cy="8251"/>
            </a:xfrm>
            <a:custGeom>
              <a:avLst/>
              <a:gdLst/>
              <a:ahLst/>
              <a:cxnLst/>
              <a:rect l="l" t="t" r="r" b="b"/>
              <a:pathLst>
                <a:path w="585" h="174" extrusionOk="0">
                  <a:moveTo>
                    <a:pt x="27" y="1"/>
                  </a:moveTo>
                  <a:cubicBezTo>
                    <a:pt x="18" y="1"/>
                    <a:pt x="9" y="9"/>
                    <a:pt x="1" y="17"/>
                  </a:cubicBezTo>
                  <a:cubicBezTo>
                    <a:pt x="1" y="31"/>
                    <a:pt x="12" y="42"/>
                    <a:pt x="26" y="42"/>
                  </a:cubicBezTo>
                  <a:cubicBezTo>
                    <a:pt x="48" y="53"/>
                    <a:pt x="71" y="53"/>
                    <a:pt x="96" y="53"/>
                  </a:cubicBezTo>
                  <a:lnTo>
                    <a:pt x="82" y="64"/>
                  </a:lnTo>
                  <a:lnTo>
                    <a:pt x="48" y="64"/>
                  </a:lnTo>
                  <a:cubicBezTo>
                    <a:pt x="37" y="75"/>
                    <a:pt x="37" y="75"/>
                    <a:pt x="37" y="87"/>
                  </a:cubicBezTo>
                  <a:cubicBezTo>
                    <a:pt x="37" y="100"/>
                    <a:pt x="48" y="112"/>
                    <a:pt x="60" y="112"/>
                  </a:cubicBezTo>
                  <a:cubicBezTo>
                    <a:pt x="96" y="112"/>
                    <a:pt x="118" y="100"/>
                    <a:pt x="141" y="87"/>
                  </a:cubicBezTo>
                  <a:lnTo>
                    <a:pt x="152" y="100"/>
                  </a:lnTo>
                  <a:cubicBezTo>
                    <a:pt x="141" y="100"/>
                    <a:pt x="129" y="112"/>
                    <a:pt x="118" y="112"/>
                  </a:cubicBezTo>
                  <a:cubicBezTo>
                    <a:pt x="118" y="112"/>
                    <a:pt x="118" y="123"/>
                    <a:pt x="107" y="123"/>
                  </a:cubicBezTo>
                  <a:cubicBezTo>
                    <a:pt x="107" y="134"/>
                    <a:pt x="107" y="134"/>
                    <a:pt x="118" y="145"/>
                  </a:cubicBezTo>
                  <a:cubicBezTo>
                    <a:pt x="118" y="145"/>
                    <a:pt x="118" y="156"/>
                    <a:pt x="129" y="156"/>
                  </a:cubicBezTo>
                  <a:lnTo>
                    <a:pt x="141" y="156"/>
                  </a:lnTo>
                  <a:cubicBezTo>
                    <a:pt x="166" y="145"/>
                    <a:pt x="177" y="134"/>
                    <a:pt x="199" y="123"/>
                  </a:cubicBezTo>
                  <a:cubicBezTo>
                    <a:pt x="248" y="151"/>
                    <a:pt x="297" y="173"/>
                    <a:pt x="353" y="173"/>
                  </a:cubicBezTo>
                  <a:cubicBezTo>
                    <a:pt x="364" y="173"/>
                    <a:pt x="375" y="172"/>
                    <a:pt x="386" y="170"/>
                  </a:cubicBezTo>
                  <a:cubicBezTo>
                    <a:pt x="445" y="170"/>
                    <a:pt x="501" y="170"/>
                    <a:pt x="560" y="156"/>
                  </a:cubicBezTo>
                  <a:cubicBezTo>
                    <a:pt x="571" y="145"/>
                    <a:pt x="585" y="134"/>
                    <a:pt x="585" y="112"/>
                  </a:cubicBezTo>
                  <a:lnTo>
                    <a:pt x="585" y="100"/>
                  </a:lnTo>
                  <a:lnTo>
                    <a:pt x="571" y="100"/>
                  </a:lnTo>
                  <a:lnTo>
                    <a:pt x="571" y="87"/>
                  </a:lnTo>
                  <a:lnTo>
                    <a:pt x="537" y="87"/>
                  </a:lnTo>
                  <a:cubicBezTo>
                    <a:pt x="537" y="100"/>
                    <a:pt x="515" y="100"/>
                    <a:pt x="501" y="100"/>
                  </a:cubicBezTo>
                  <a:cubicBezTo>
                    <a:pt x="490" y="100"/>
                    <a:pt x="467" y="112"/>
                    <a:pt x="456" y="112"/>
                  </a:cubicBezTo>
                  <a:cubicBezTo>
                    <a:pt x="434" y="114"/>
                    <a:pt x="413" y="115"/>
                    <a:pt x="393" y="115"/>
                  </a:cubicBezTo>
                  <a:cubicBezTo>
                    <a:pt x="313" y="115"/>
                    <a:pt x="241" y="95"/>
                    <a:pt x="177" y="31"/>
                  </a:cubicBezTo>
                  <a:cubicBezTo>
                    <a:pt x="166" y="31"/>
                    <a:pt x="152" y="17"/>
                    <a:pt x="141" y="17"/>
                  </a:cubicBezTo>
                  <a:lnTo>
                    <a:pt x="129" y="6"/>
                  </a:lnTo>
                  <a:lnTo>
                    <a:pt x="37" y="6"/>
                  </a:lnTo>
                  <a:cubicBezTo>
                    <a:pt x="34" y="2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31;p37">
              <a:extLst>
                <a:ext uri="{FF2B5EF4-FFF2-40B4-BE49-F238E27FC236}">
                  <a16:creationId xmlns:a16="http://schemas.microsoft.com/office/drawing/2014/main" xmlns="" id="{2ABB032B-8A87-084C-9B8A-E4A159B2AACC}"/>
                </a:ext>
              </a:extLst>
            </p:cNvPr>
            <p:cNvSpPr/>
            <p:nvPr/>
          </p:nvSpPr>
          <p:spPr>
            <a:xfrm>
              <a:off x="6112811" y="3966938"/>
              <a:ext cx="8915" cy="40307"/>
            </a:xfrm>
            <a:custGeom>
              <a:avLst/>
              <a:gdLst/>
              <a:ahLst/>
              <a:cxnLst/>
              <a:rect l="l" t="t" r="r" b="b"/>
              <a:pathLst>
                <a:path w="188" h="850" extrusionOk="0">
                  <a:moveTo>
                    <a:pt x="129" y="0"/>
                  </a:moveTo>
                  <a:cubicBezTo>
                    <a:pt x="118" y="12"/>
                    <a:pt x="81" y="37"/>
                    <a:pt x="81" y="48"/>
                  </a:cubicBezTo>
                  <a:cubicBezTo>
                    <a:pt x="70" y="107"/>
                    <a:pt x="70" y="165"/>
                    <a:pt x="70" y="210"/>
                  </a:cubicBezTo>
                  <a:cubicBezTo>
                    <a:pt x="81" y="350"/>
                    <a:pt x="104" y="489"/>
                    <a:pt x="129" y="629"/>
                  </a:cubicBezTo>
                  <a:cubicBezTo>
                    <a:pt x="140" y="710"/>
                    <a:pt x="104" y="769"/>
                    <a:pt x="23" y="805"/>
                  </a:cubicBezTo>
                  <a:cubicBezTo>
                    <a:pt x="12" y="816"/>
                    <a:pt x="0" y="827"/>
                    <a:pt x="0" y="838"/>
                  </a:cubicBezTo>
                  <a:cubicBezTo>
                    <a:pt x="12" y="850"/>
                    <a:pt x="34" y="850"/>
                    <a:pt x="48" y="850"/>
                  </a:cubicBezTo>
                  <a:cubicBezTo>
                    <a:pt x="129" y="827"/>
                    <a:pt x="188" y="746"/>
                    <a:pt x="188" y="665"/>
                  </a:cubicBezTo>
                  <a:cubicBezTo>
                    <a:pt x="174" y="570"/>
                    <a:pt x="162" y="478"/>
                    <a:pt x="151" y="375"/>
                  </a:cubicBezTo>
                  <a:cubicBezTo>
                    <a:pt x="140" y="257"/>
                    <a:pt x="70" y="140"/>
                    <a:pt x="151" y="12"/>
                  </a:cubicBezTo>
                  <a:cubicBezTo>
                    <a:pt x="140" y="12"/>
                    <a:pt x="140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32;p37">
              <a:extLst>
                <a:ext uri="{FF2B5EF4-FFF2-40B4-BE49-F238E27FC236}">
                  <a16:creationId xmlns:a16="http://schemas.microsoft.com/office/drawing/2014/main" xmlns="" id="{05A12AB1-E68A-A241-822F-6D3876103439}"/>
                </a:ext>
              </a:extLst>
            </p:cNvPr>
            <p:cNvSpPr/>
            <p:nvPr/>
          </p:nvSpPr>
          <p:spPr>
            <a:xfrm>
              <a:off x="6099012" y="4001791"/>
              <a:ext cx="7729" cy="3319"/>
            </a:xfrm>
            <a:custGeom>
              <a:avLst/>
              <a:gdLst/>
              <a:ahLst/>
              <a:cxnLst/>
              <a:rect l="l" t="t" r="r" b="b"/>
              <a:pathLst>
                <a:path w="163" h="70" extrusionOk="0">
                  <a:moveTo>
                    <a:pt x="129" y="0"/>
                  </a:moveTo>
                  <a:cubicBezTo>
                    <a:pt x="82" y="11"/>
                    <a:pt x="46" y="22"/>
                    <a:pt x="12" y="34"/>
                  </a:cubicBezTo>
                  <a:cubicBezTo>
                    <a:pt x="12" y="34"/>
                    <a:pt x="12" y="59"/>
                    <a:pt x="1" y="70"/>
                  </a:cubicBezTo>
                  <a:cubicBezTo>
                    <a:pt x="46" y="70"/>
                    <a:pt x="93" y="59"/>
                    <a:pt x="140" y="45"/>
                  </a:cubicBezTo>
                  <a:lnTo>
                    <a:pt x="163" y="22"/>
                  </a:lnTo>
                  <a:cubicBezTo>
                    <a:pt x="152" y="11"/>
                    <a:pt x="129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33;p37">
              <a:extLst>
                <a:ext uri="{FF2B5EF4-FFF2-40B4-BE49-F238E27FC236}">
                  <a16:creationId xmlns:a16="http://schemas.microsoft.com/office/drawing/2014/main" xmlns="" id="{6620F4F2-3AB6-9C40-AC70-3B848E8D30B8}"/>
                </a:ext>
              </a:extLst>
            </p:cNvPr>
            <p:cNvSpPr/>
            <p:nvPr/>
          </p:nvSpPr>
          <p:spPr>
            <a:xfrm>
              <a:off x="6158618" y="4209865"/>
              <a:ext cx="16644" cy="89482"/>
            </a:xfrm>
            <a:custGeom>
              <a:avLst/>
              <a:gdLst/>
              <a:ahLst/>
              <a:cxnLst/>
              <a:rect l="l" t="t" r="r" b="b"/>
              <a:pathLst>
                <a:path w="351" h="1887" extrusionOk="0">
                  <a:moveTo>
                    <a:pt x="12" y="1"/>
                  </a:moveTo>
                  <a:cubicBezTo>
                    <a:pt x="1" y="12"/>
                    <a:pt x="1" y="34"/>
                    <a:pt x="1" y="46"/>
                  </a:cubicBezTo>
                  <a:cubicBezTo>
                    <a:pt x="1" y="210"/>
                    <a:pt x="12" y="372"/>
                    <a:pt x="12" y="535"/>
                  </a:cubicBezTo>
                  <a:cubicBezTo>
                    <a:pt x="23" y="803"/>
                    <a:pt x="60" y="1060"/>
                    <a:pt x="199" y="1292"/>
                  </a:cubicBezTo>
                  <a:cubicBezTo>
                    <a:pt x="291" y="1442"/>
                    <a:pt x="269" y="1618"/>
                    <a:pt x="255" y="1780"/>
                  </a:cubicBezTo>
                  <a:lnTo>
                    <a:pt x="244" y="1792"/>
                  </a:lnTo>
                  <a:cubicBezTo>
                    <a:pt x="233" y="1803"/>
                    <a:pt x="222" y="1828"/>
                    <a:pt x="210" y="1828"/>
                  </a:cubicBezTo>
                  <a:cubicBezTo>
                    <a:pt x="199" y="1828"/>
                    <a:pt x="185" y="1817"/>
                    <a:pt x="174" y="1803"/>
                  </a:cubicBezTo>
                  <a:cubicBezTo>
                    <a:pt x="163" y="1792"/>
                    <a:pt x="163" y="1769"/>
                    <a:pt x="152" y="1747"/>
                  </a:cubicBezTo>
                  <a:cubicBezTo>
                    <a:pt x="129" y="1688"/>
                    <a:pt x="115" y="1630"/>
                    <a:pt x="93" y="1571"/>
                  </a:cubicBezTo>
                  <a:cubicBezTo>
                    <a:pt x="82" y="1549"/>
                    <a:pt x="60" y="1549"/>
                    <a:pt x="46" y="1537"/>
                  </a:cubicBezTo>
                  <a:cubicBezTo>
                    <a:pt x="46" y="1549"/>
                    <a:pt x="34" y="1571"/>
                    <a:pt x="34" y="1582"/>
                  </a:cubicBezTo>
                  <a:cubicBezTo>
                    <a:pt x="60" y="1663"/>
                    <a:pt x="93" y="1747"/>
                    <a:pt x="115" y="1817"/>
                  </a:cubicBezTo>
                  <a:cubicBezTo>
                    <a:pt x="141" y="1861"/>
                    <a:pt x="163" y="1887"/>
                    <a:pt x="210" y="1887"/>
                  </a:cubicBezTo>
                  <a:cubicBezTo>
                    <a:pt x="269" y="1887"/>
                    <a:pt x="291" y="1850"/>
                    <a:pt x="303" y="1803"/>
                  </a:cubicBezTo>
                  <a:cubicBezTo>
                    <a:pt x="325" y="1618"/>
                    <a:pt x="350" y="1431"/>
                    <a:pt x="244" y="1258"/>
                  </a:cubicBezTo>
                  <a:cubicBezTo>
                    <a:pt x="141" y="1082"/>
                    <a:pt x="82" y="895"/>
                    <a:pt x="71" y="685"/>
                  </a:cubicBezTo>
                  <a:cubicBezTo>
                    <a:pt x="60" y="476"/>
                    <a:pt x="46" y="266"/>
                    <a:pt x="23" y="46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34;p37">
              <a:extLst>
                <a:ext uri="{FF2B5EF4-FFF2-40B4-BE49-F238E27FC236}">
                  <a16:creationId xmlns:a16="http://schemas.microsoft.com/office/drawing/2014/main" xmlns="" id="{0DC06612-F737-384E-B955-77C869279AA6}"/>
                </a:ext>
              </a:extLst>
            </p:cNvPr>
            <p:cNvSpPr/>
            <p:nvPr/>
          </p:nvSpPr>
          <p:spPr>
            <a:xfrm>
              <a:off x="5999147" y="3845545"/>
              <a:ext cx="141786" cy="78053"/>
            </a:xfrm>
            <a:custGeom>
              <a:avLst/>
              <a:gdLst/>
              <a:ahLst/>
              <a:cxnLst/>
              <a:rect l="l" t="t" r="r" b="b"/>
              <a:pathLst>
                <a:path w="2990" h="1646" extrusionOk="0">
                  <a:moveTo>
                    <a:pt x="2444" y="1"/>
                  </a:moveTo>
                  <a:cubicBezTo>
                    <a:pt x="2415" y="1"/>
                    <a:pt x="2384" y="5"/>
                    <a:pt x="2350" y="13"/>
                  </a:cubicBezTo>
                  <a:cubicBezTo>
                    <a:pt x="2223" y="50"/>
                    <a:pt x="2096" y="74"/>
                    <a:pt x="1963" y="74"/>
                  </a:cubicBezTo>
                  <a:cubicBezTo>
                    <a:pt x="1938" y="74"/>
                    <a:pt x="1912" y="73"/>
                    <a:pt x="1886" y="71"/>
                  </a:cubicBezTo>
                  <a:cubicBezTo>
                    <a:pt x="1791" y="71"/>
                    <a:pt x="1699" y="94"/>
                    <a:pt x="1618" y="141"/>
                  </a:cubicBezTo>
                  <a:cubicBezTo>
                    <a:pt x="1537" y="186"/>
                    <a:pt x="1431" y="222"/>
                    <a:pt x="1339" y="256"/>
                  </a:cubicBezTo>
                  <a:cubicBezTo>
                    <a:pt x="1188" y="303"/>
                    <a:pt x="1023" y="351"/>
                    <a:pt x="861" y="406"/>
                  </a:cubicBezTo>
                  <a:cubicBezTo>
                    <a:pt x="825" y="420"/>
                    <a:pt x="780" y="443"/>
                    <a:pt x="743" y="465"/>
                  </a:cubicBezTo>
                  <a:cubicBezTo>
                    <a:pt x="593" y="594"/>
                    <a:pt x="453" y="733"/>
                    <a:pt x="313" y="862"/>
                  </a:cubicBezTo>
                  <a:cubicBezTo>
                    <a:pt x="232" y="932"/>
                    <a:pt x="151" y="1013"/>
                    <a:pt x="70" y="1094"/>
                  </a:cubicBezTo>
                  <a:cubicBezTo>
                    <a:pt x="34" y="1130"/>
                    <a:pt x="12" y="1175"/>
                    <a:pt x="0" y="1233"/>
                  </a:cubicBezTo>
                  <a:cubicBezTo>
                    <a:pt x="0" y="1292"/>
                    <a:pt x="0" y="1351"/>
                    <a:pt x="12" y="1409"/>
                  </a:cubicBezTo>
                  <a:cubicBezTo>
                    <a:pt x="23" y="1571"/>
                    <a:pt x="45" y="1594"/>
                    <a:pt x="210" y="1630"/>
                  </a:cubicBezTo>
                  <a:cubicBezTo>
                    <a:pt x="221" y="1630"/>
                    <a:pt x="221" y="1641"/>
                    <a:pt x="232" y="1641"/>
                  </a:cubicBezTo>
                  <a:cubicBezTo>
                    <a:pt x="243" y="1644"/>
                    <a:pt x="254" y="1645"/>
                    <a:pt x="265" y="1645"/>
                  </a:cubicBezTo>
                  <a:cubicBezTo>
                    <a:pt x="301" y="1645"/>
                    <a:pt x="336" y="1630"/>
                    <a:pt x="372" y="1594"/>
                  </a:cubicBezTo>
                  <a:cubicBezTo>
                    <a:pt x="419" y="1560"/>
                    <a:pt x="475" y="1513"/>
                    <a:pt x="523" y="1468"/>
                  </a:cubicBezTo>
                  <a:cubicBezTo>
                    <a:pt x="591" y="1406"/>
                    <a:pt x="629" y="1377"/>
                    <a:pt x="673" y="1377"/>
                  </a:cubicBezTo>
                  <a:cubicBezTo>
                    <a:pt x="711" y="1377"/>
                    <a:pt x="754" y="1400"/>
                    <a:pt x="825" y="1443"/>
                  </a:cubicBezTo>
                  <a:cubicBezTo>
                    <a:pt x="919" y="1513"/>
                    <a:pt x="1023" y="1560"/>
                    <a:pt x="1129" y="1608"/>
                  </a:cubicBezTo>
                  <a:cubicBezTo>
                    <a:pt x="1162" y="1624"/>
                    <a:pt x="1208" y="1634"/>
                    <a:pt x="1249" y="1634"/>
                  </a:cubicBezTo>
                  <a:cubicBezTo>
                    <a:pt x="1264" y="1634"/>
                    <a:pt x="1278" y="1633"/>
                    <a:pt x="1291" y="1630"/>
                  </a:cubicBezTo>
                  <a:cubicBezTo>
                    <a:pt x="1467" y="1583"/>
                    <a:pt x="1640" y="1549"/>
                    <a:pt x="1732" y="1362"/>
                  </a:cubicBezTo>
                  <a:cubicBezTo>
                    <a:pt x="1758" y="1314"/>
                    <a:pt x="1802" y="1270"/>
                    <a:pt x="1850" y="1259"/>
                  </a:cubicBezTo>
                  <a:cubicBezTo>
                    <a:pt x="1908" y="1233"/>
                    <a:pt x="1942" y="1211"/>
                    <a:pt x="1956" y="1152"/>
                  </a:cubicBezTo>
                  <a:cubicBezTo>
                    <a:pt x="1956" y="1141"/>
                    <a:pt x="1967" y="1130"/>
                    <a:pt x="1978" y="1094"/>
                  </a:cubicBezTo>
                  <a:cubicBezTo>
                    <a:pt x="2001" y="1130"/>
                    <a:pt x="2012" y="1141"/>
                    <a:pt x="2026" y="1164"/>
                  </a:cubicBezTo>
                  <a:cubicBezTo>
                    <a:pt x="2069" y="1214"/>
                    <a:pt x="2098" y="1238"/>
                    <a:pt x="2140" y="1238"/>
                  </a:cubicBezTo>
                  <a:cubicBezTo>
                    <a:pt x="2165" y="1238"/>
                    <a:pt x="2195" y="1229"/>
                    <a:pt x="2235" y="1211"/>
                  </a:cubicBezTo>
                  <a:cubicBezTo>
                    <a:pt x="2246" y="1211"/>
                    <a:pt x="2260" y="1208"/>
                    <a:pt x="2275" y="1208"/>
                  </a:cubicBezTo>
                  <a:cubicBezTo>
                    <a:pt x="2289" y="1208"/>
                    <a:pt x="2304" y="1211"/>
                    <a:pt x="2316" y="1222"/>
                  </a:cubicBezTo>
                  <a:cubicBezTo>
                    <a:pt x="2376" y="1255"/>
                    <a:pt x="2435" y="1272"/>
                    <a:pt x="2493" y="1272"/>
                  </a:cubicBezTo>
                  <a:cubicBezTo>
                    <a:pt x="2560" y="1272"/>
                    <a:pt x="2625" y="1249"/>
                    <a:pt x="2688" y="1200"/>
                  </a:cubicBezTo>
                  <a:cubicBezTo>
                    <a:pt x="2710" y="1175"/>
                    <a:pt x="2747" y="1175"/>
                    <a:pt x="2769" y="1152"/>
                  </a:cubicBezTo>
                  <a:cubicBezTo>
                    <a:pt x="2805" y="1105"/>
                    <a:pt x="2828" y="1071"/>
                    <a:pt x="2850" y="1024"/>
                  </a:cubicBezTo>
                  <a:cubicBezTo>
                    <a:pt x="2875" y="954"/>
                    <a:pt x="2875" y="895"/>
                    <a:pt x="2886" y="825"/>
                  </a:cubicBezTo>
                  <a:cubicBezTo>
                    <a:pt x="2920" y="700"/>
                    <a:pt x="2945" y="582"/>
                    <a:pt x="2967" y="454"/>
                  </a:cubicBezTo>
                  <a:cubicBezTo>
                    <a:pt x="2990" y="373"/>
                    <a:pt x="2967" y="314"/>
                    <a:pt x="2897" y="267"/>
                  </a:cubicBezTo>
                  <a:cubicBezTo>
                    <a:pt x="2805" y="197"/>
                    <a:pt x="2710" y="127"/>
                    <a:pt x="2618" y="57"/>
                  </a:cubicBezTo>
                  <a:cubicBezTo>
                    <a:pt x="2563" y="19"/>
                    <a:pt x="2508" y="1"/>
                    <a:pt x="2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35;p37">
              <a:extLst>
                <a:ext uri="{FF2B5EF4-FFF2-40B4-BE49-F238E27FC236}">
                  <a16:creationId xmlns:a16="http://schemas.microsoft.com/office/drawing/2014/main" xmlns="" id="{56B9DF44-D07E-244C-B2E5-603861BB2300}"/>
                </a:ext>
              </a:extLst>
            </p:cNvPr>
            <p:cNvSpPr/>
            <p:nvPr/>
          </p:nvSpPr>
          <p:spPr>
            <a:xfrm>
              <a:off x="6000712" y="3848058"/>
              <a:ext cx="137565" cy="72553"/>
            </a:xfrm>
            <a:custGeom>
              <a:avLst/>
              <a:gdLst/>
              <a:ahLst/>
              <a:cxnLst/>
              <a:rect l="l" t="t" r="r" b="b"/>
              <a:pathLst>
                <a:path w="2901" h="1530" extrusionOk="0">
                  <a:moveTo>
                    <a:pt x="2403" y="0"/>
                  </a:moveTo>
                  <a:cubicBezTo>
                    <a:pt x="2387" y="0"/>
                    <a:pt x="2370" y="1"/>
                    <a:pt x="2353" y="4"/>
                  </a:cubicBezTo>
                  <a:cubicBezTo>
                    <a:pt x="2236" y="29"/>
                    <a:pt x="2107" y="52"/>
                    <a:pt x="1979" y="63"/>
                  </a:cubicBezTo>
                  <a:cubicBezTo>
                    <a:pt x="1898" y="74"/>
                    <a:pt x="1817" y="74"/>
                    <a:pt x="1736" y="74"/>
                  </a:cubicBezTo>
                  <a:cubicBezTo>
                    <a:pt x="1688" y="99"/>
                    <a:pt x="1644" y="110"/>
                    <a:pt x="1607" y="133"/>
                  </a:cubicBezTo>
                  <a:cubicBezTo>
                    <a:pt x="1504" y="169"/>
                    <a:pt x="1409" y="214"/>
                    <a:pt x="1306" y="250"/>
                  </a:cubicBezTo>
                  <a:cubicBezTo>
                    <a:pt x="1166" y="298"/>
                    <a:pt x="1026" y="342"/>
                    <a:pt x="875" y="390"/>
                  </a:cubicBezTo>
                  <a:cubicBezTo>
                    <a:pt x="828" y="401"/>
                    <a:pt x="769" y="423"/>
                    <a:pt x="736" y="460"/>
                  </a:cubicBezTo>
                  <a:cubicBezTo>
                    <a:pt x="512" y="658"/>
                    <a:pt x="303" y="856"/>
                    <a:pt x="82" y="1066"/>
                  </a:cubicBezTo>
                  <a:cubicBezTo>
                    <a:pt x="71" y="1077"/>
                    <a:pt x="60" y="1088"/>
                    <a:pt x="60" y="1111"/>
                  </a:cubicBezTo>
                  <a:cubicBezTo>
                    <a:pt x="1" y="1192"/>
                    <a:pt x="37" y="1287"/>
                    <a:pt x="37" y="1368"/>
                  </a:cubicBezTo>
                  <a:cubicBezTo>
                    <a:pt x="48" y="1460"/>
                    <a:pt x="93" y="1518"/>
                    <a:pt x="188" y="1530"/>
                  </a:cubicBezTo>
                  <a:cubicBezTo>
                    <a:pt x="233" y="1530"/>
                    <a:pt x="280" y="1530"/>
                    <a:pt x="317" y="1496"/>
                  </a:cubicBezTo>
                  <a:cubicBezTo>
                    <a:pt x="361" y="1449"/>
                    <a:pt x="420" y="1401"/>
                    <a:pt x="467" y="1368"/>
                  </a:cubicBezTo>
                  <a:cubicBezTo>
                    <a:pt x="538" y="1303"/>
                    <a:pt x="580" y="1268"/>
                    <a:pt x="632" y="1268"/>
                  </a:cubicBezTo>
                  <a:cubicBezTo>
                    <a:pt x="675" y="1268"/>
                    <a:pt x="726" y="1292"/>
                    <a:pt x="805" y="1345"/>
                  </a:cubicBezTo>
                  <a:cubicBezTo>
                    <a:pt x="828" y="1356"/>
                    <a:pt x="839" y="1368"/>
                    <a:pt x="850" y="1379"/>
                  </a:cubicBezTo>
                  <a:cubicBezTo>
                    <a:pt x="945" y="1426"/>
                    <a:pt x="1049" y="1471"/>
                    <a:pt x="1155" y="1518"/>
                  </a:cubicBezTo>
                  <a:cubicBezTo>
                    <a:pt x="1171" y="1524"/>
                    <a:pt x="1192" y="1527"/>
                    <a:pt x="1212" y="1527"/>
                  </a:cubicBezTo>
                  <a:cubicBezTo>
                    <a:pt x="1232" y="1527"/>
                    <a:pt x="1252" y="1524"/>
                    <a:pt x="1269" y="1518"/>
                  </a:cubicBezTo>
                  <a:cubicBezTo>
                    <a:pt x="1339" y="1507"/>
                    <a:pt x="1409" y="1485"/>
                    <a:pt x="1468" y="1460"/>
                  </a:cubicBezTo>
                  <a:cubicBezTo>
                    <a:pt x="1537" y="1437"/>
                    <a:pt x="1585" y="1401"/>
                    <a:pt x="1618" y="1345"/>
                  </a:cubicBezTo>
                  <a:cubicBezTo>
                    <a:pt x="1630" y="1309"/>
                    <a:pt x="1655" y="1287"/>
                    <a:pt x="1677" y="1250"/>
                  </a:cubicBezTo>
                  <a:cubicBezTo>
                    <a:pt x="1713" y="1206"/>
                    <a:pt x="1747" y="1158"/>
                    <a:pt x="1817" y="1147"/>
                  </a:cubicBezTo>
                  <a:cubicBezTo>
                    <a:pt x="1828" y="1147"/>
                    <a:pt x="1853" y="1122"/>
                    <a:pt x="1864" y="1099"/>
                  </a:cubicBezTo>
                  <a:cubicBezTo>
                    <a:pt x="1875" y="1088"/>
                    <a:pt x="1875" y="1066"/>
                    <a:pt x="1887" y="1041"/>
                  </a:cubicBezTo>
                  <a:cubicBezTo>
                    <a:pt x="1899" y="1015"/>
                    <a:pt x="1920" y="1000"/>
                    <a:pt x="1942" y="1000"/>
                  </a:cubicBezTo>
                  <a:cubicBezTo>
                    <a:pt x="1959" y="1000"/>
                    <a:pt x="1977" y="1009"/>
                    <a:pt x="1993" y="1030"/>
                  </a:cubicBezTo>
                  <a:cubicBezTo>
                    <a:pt x="2015" y="1052"/>
                    <a:pt x="2037" y="1077"/>
                    <a:pt x="2063" y="1111"/>
                  </a:cubicBezTo>
                  <a:cubicBezTo>
                    <a:pt x="2075" y="1130"/>
                    <a:pt x="2090" y="1139"/>
                    <a:pt x="2108" y="1139"/>
                  </a:cubicBezTo>
                  <a:cubicBezTo>
                    <a:pt x="2122" y="1139"/>
                    <a:pt x="2138" y="1133"/>
                    <a:pt x="2155" y="1122"/>
                  </a:cubicBezTo>
                  <a:cubicBezTo>
                    <a:pt x="2190" y="1105"/>
                    <a:pt x="2222" y="1097"/>
                    <a:pt x="2253" y="1097"/>
                  </a:cubicBezTo>
                  <a:cubicBezTo>
                    <a:pt x="2283" y="1097"/>
                    <a:pt x="2313" y="1105"/>
                    <a:pt x="2342" y="1122"/>
                  </a:cubicBezTo>
                  <a:cubicBezTo>
                    <a:pt x="2376" y="1151"/>
                    <a:pt x="2415" y="1166"/>
                    <a:pt x="2457" y="1166"/>
                  </a:cubicBezTo>
                  <a:cubicBezTo>
                    <a:pt x="2483" y="1166"/>
                    <a:pt x="2510" y="1160"/>
                    <a:pt x="2538" y="1147"/>
                  </a:cubicBezTo>
                  <a:cubicBezTo>
                    <a:pt x="2677" y="1088"/>
                    <a:pt x="2795" y="1007"/>
                    <a:pt x="2795" y="831"/>
                  </a:cubicBezTo>
                  <a:lnTo>
                    <a:pt x="2795" y="809"/>
                  </a:lnTo>
                  <a:cubicBezTo>
                    <a:pt x="2831" y="669"/>
                    <a:pt x="2853" y="529"/>
                    <a:pt x="2887" y="390"/>
                  </a:cubicBezTo>
                  <a:cubicBezTo>
                    <a:pt x="2901" y="342"/>
                    <a:pt x="2887" y="298"/>
                    <a:pt x="2842" y="261"/>
                  </a:cubicBezTo>
                  <a:cubicBezTo>
                    <a:pt x="2736" y="191"/>
                    <a:pt x="2633" y="110"/>
                    <a:pt x="2526" y="41"/>
                  </a:cubicBezTo>
                  <a:cubicBezTo>
                    <a:pt x="2493" y="13"/>
                    <a:pt x="2451" y="0"/>
                    <a:pt x="2403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36;p37">
              <a:extLst>
                <a:ext uri="{FF2B5EF4-FFF2-40B4-BE49-F238E27FC236}">
                  <a16:creationId xmlns:a16="http://schemas.microsoft.com/office/drawing/2014/main" xmlns="" id="{65C1BD4A-5886-3B49-9908-5066E026BAC1}"/>
                </a:ext>
              </a:extLst>
            </p:cNvPr>
            <p:cNvSpPr/>
            <p:nvPr/>
          </p:nvSpPr>
          <p:spPr>
            <a:xfrm>
              <a:off x="5999147" y="3845545"/>
              <a:ext cx="141786" cy="78053"/>
            </a:xfrm>
            <a:custGeom>
              <a:avLst/>
              <a:gdLst/>
              <a:ahLst/>
              <a:cxnLst/>
              <a:rect l="l" t="t" r="r" b="b"/>
              <a:pathLst>
                <a:path w="2990" h="1646" extrusionOk="0">
                  <a:moveTo>
                    <a:pt x="2436" y="53"/>
                  </a:moveTo>
                  <a:cubicBezTo>
                    <a:pt x="2484" y="53"/>
                    <a:pt x="2526" y="66"/>
                    <a:pt x="2559" y="94"/>
                  </a:cubicBezTo>
                  <a:cubicBezTo>
                    <a:pt x="2666" y="163"/>
                    <a:pt x="2769" y="244"/>
                    <a:pt x="2875" y="314"/>
                  </a:cubicBezTo>
                  <a:cubicBezTo>
                    <a:pt x="2920" y="351"/>
                    <a:pt x="2934" y="395"/>
                    <a:pt x="2920" y="443"/>
                  </a:cubicBezTo>
                  <a:cubicBezTo>
                    <a:pt x="2886" y="582"/>
                    <a:pt x="2864" y="722"/>
                    <a:pt x="2828" y="862"/>
                  </a:cubicBezTo>
                  <a:lnTo>
                    <a:pt x="2828" y="884"/>
                  </a:lnTo>
                  <a:cubicBezTo>
                    <a:pt x="2828" y="1060"/>
                    <a:pt x="2710" y="1141"/>
                    <a:pt x="2571" y="1200"/>
                  </a:cubicBezTo>
                  <a:cubicBezTo>
                    <a:pt x="2543" y="1213"/>
                    <a:pt x="2516" y="1219"/>
                    <a:pt x="2490" y="1219"/>
                  </a:cubicBezTo>
                  <a:cubicBezTo>
                    <a:pt x="2448" y="1219"/>
                    <a:pt x="2409" y="1204"/>
                    <a:pt x="2375" y="1175"/>
                  </a:cubicBezTo>
                  <a:cubicBezTo>
                    <a:pt x="2346" y="1158"/>
                    <a:pt x="2316" y="1150"/>
                    <a:pt x="2286" y="1150"/>
                  </a:cubicBezTo>
                  <a:cubicBezTo>
                    <a:pt x="2255" y="1150"/>
                    <a:pt x="2223" y="1158"/>
                    <a:pt x="2188" y="1175"/>
                  </a:cubicBezTo>
                  <a:cubicBezTo>
                    <a:pt x="2171" y="1186"/>
                    <a:pt x="2155" y="1192"/>
                    <a:pt x="2141" y="1192"/>
                  </a:cubicBezTo>
                  <a:cubicBezTo>
                    <a:pt x="2123" y="1192"/>
                    <a:pt x="2108" y="1183"/>
                    <a:pt x="2096" y="1164"/>
                  </a:cubicBezTo>
                  <a:cubicBezTo>
                    <a:pt x="2070" y="1130"/>
                    <a:pt x="2048" y="1105"/>
                    <a:pt x="2026" y="1083"/>
                  </a:cubicBezTo>
                  <a:cubicBezTo>
                    <a:pt x="2010" y="1062"/>
                    <a:pt x="1992" y="1053"/>
                    <a:pt x="1975" y="1053"/>
                  </a:cubicBezTo>
                  <a:cubicBezTo>
                    <a:pt x="1953" y="1053"/>
                    <a:pt x="1932" y="1068"/>
                    <a:pt x="1920" y="1094"/>
                  </a:cubicBezTo>
                  <a:cubicBezTo>
                    <a:pt x="1908" y="1119"/>
                    <a:pt x="1908" y="1141"/>
                    <a:pt x="1897" y="1152"/>
                  </a:cubicBezTo>
                  <a:cubicBezTo>
                    <a:pt x="1886" y="1175"/>
                    <a:pt x="1861" y="1200"/>
                    <a:pt x="1850" y="1200"/>
                  </a:cubicBezTo>
                  <a:cubicBezTo>
                    <a:pt x="1780" y="1211"/>
                    <a:pt x="1746" y="1259"/>
                    <a:pt x="1710" y="1303"/>
                  </a:cubicBezTo>
                  <a:cubicBezTo>
                    <a:pt x="1688" y="1340"/>
                    <a:pt x="1663" y="1362"/>
                    <a:pt x="1651" y="1398"/>
                  </a:cubicBezTo>
                  <a:cubicBezTo>
                    <a:pt x="1618" y="1454"/>
                    <a:pt x="1570" y="1490"/>
                    <a:pt x="1501" y="1513"/>
                  </a:cubicBezTo>
                  <a:cubicBezTo>
                    <a:pt x="1442" y="1538"/>
                    <a:pt x="1372" y="1560"/>
                    <a:pt x="1302" y="1571"/>
                  </a:cubicBezTo>
                  <a:cubicBezTo>
                    <a:pt x="1285" y="1577"/>
                    <a:pt x="1265" y="1580"/>
                    <a:pt x="1245" y="1580"/>
                  </a:cubicBezTo>
                  <a:cubicBezTo>
                    <a:pt x="1225" y="1580"/>
                    <a:pt x="1204" y="1577"/>
                    <a:pt x="1188" y="1571"/>
                  </a:cubicBezTo>
                  <a:cubicBezTo>
                    <a:pt x="1082" y="1524"/>
                    <a:pt x="978" y="1479"/>
                    <a:pt x="883" y="1432"/>
                  </a:cubicBezTo>
                  <a:cubicBezTo>
                    <a:pt x="872" y="1421"/>
                    <a:pt x="861" y="1409"/>
                    <a:pt x="838" y="1398"/>
                  </a:cubicBezTo>
                  <a:cubicBezTo>
                    <a:pt x="759" y="1345"/>
                    <a:pt x="708" y="1321"/>
                    <a:pt x="665" y="1321"/>
                  </a:cubicBezTo>
                  <a:cubicBezTo>
                    <a:pt x="613" y="1321"/>
                    <a:pt x="571" y="1356"/>
                    <a:pt x="500" y="1421"/>
                  </a:cubicBezTo>
                  <a:cubicBezTo>
                    <a:pt x="453" y="1454"/>
                    <a:pt x="394" y="1502"/>
                    <a:pt x="350" y="1549"/>
                  </a:cubicBezTo>
                  <a:cubicBezTo>
                    <a:pt x="313" y="1583"/>
                    <a:pt x="266" y="1583"/>
                    <a:pt x="221" y="1583"/>
                  </a:cubicBezTo>
                  <a:cubicBezTo>
                    <a:pt x="126" y="1571"/>
                    <a:pt x="81" y="1513"/>
                    <a:pt x="70" y="1421"/>
                  </a:cubicBezTo>
                  <a:cubicBezTo>
                    <a:pt x="70" y="1340"/>
                    <a:pt x="34" y="1245"/>
                    <a:pt x="93" y="1164"/>
                  </a:cubicBezTo>
                  <a:cubicBezTo>
                    <a:pt x="93" y="1141"/>
                    <a:pt x="104" y="1130"/>
                    <a:pt x="115" y="1119"/>
                  </a:cubicBezTo>
                  <a:cubicBezTo>
                    <a:pt x="336" y="909"/>
                    <a:pt x="545" y="711"/>
                    <a:pt x="769" y="513"/>
                  </a:cubicBezTo>
                  <a:cubicBezTo>
                    <a:pt x="802" y="476"/>
                    <a:pt x="861" y="454"/>
                    <a:pt x="908" y="443"/>
                  </a:cubicBezTo>
                  <a:cubicBezTo>
                    <a:pt x="1059" y="395"/>
                    <a:pt x="1199" y="351"/>
                    <a:pt x="1339" y="303"/>
                  </a:cubicBezTo>
                  <a:cubicBezTo>
                    <a:pt x="1442" y="267"/>
                    <a:pt x="1537" y="222"/>
                    <a:pt x="1640" y="186"/>
                  </a:cubicBezTo>
                  <a:cubicBezTo>
                    <a:pt x="1677" y="163"/>
                    <a:pt x="1721" y="152"/>
                    <a:pt x="1769" y="127"/>
                  </a:cubicBezTo>
                  <a:cubicBezTo>
                    <a:pt x="1850" y="127"/>
                    <a:pt x="1931" y="127"/>
                    <a:pt x="2012" y="116"/>
                  </a:cubicBezTo>
                  <a:cubicBezTo>
                    <a:pt x="2140" y="105"/>
                    <a:pt x="2269" y="82"/>
                    <a:pt x="2386" y="57"/>
                  </a:cubicBezTo>
                  <a:cubicBezTo>
                    <a:pt x="2403" y="54"/>
                    <a:pt x="2420" y="53"/>
                    <a:pt x="2436" y="53"/>
                  </a:cubicBezTo>
                  <a:close/>
                  <a:moveTo>
                    <a:pt x="2444" y="1"/>
                  </a:moveTo>
                  <a:cubicBezTo>
                    <a:pt x="2415" y="1"/>
                    <a:pt x="2384" y="5"/>
                    <a:pt x="2350" y="13"/>
                  </a:cubicBezTo>
                  <a:cubicBezTo>
                    <a:pt x="2223" y="50"/>
                    <a:pt x="2096" y="74"/>
                    <a:pt x="1963" y="74"/>
                  </a:cubicBezTo>
                  <a:cubicBezTo>
                    <a:pt x="1938" y="74"/>
                    <a:pt x="1912" y="73"/>
                    <a:pt x="1886" y="71"/>
                  </a:cubicBezTo>
                  <a:cubicBezTo>
                    <a:pt x="1791" y="71"/>
                    <a:pt x="1699" y="94"/>
                    <a:pt x="1618" y="141"/>
                  </a:cubicBezTo>
                  <a:cubicBezTo>
                    <a:pt x="1537" y="186"/>
                    <a:pt x="1431" y="222"/>
                    <a:pt x="1339" y="256"/>
                  </a:cubicBezTo>
                  <a:cubicBezTo>
                    <a:pt x="1188" y="303"/>
                    <a:pt x="1023" y="351"/>
                    <a:pt x="861" y="406"/>
                  </a:cubicBezTo>
                  <a:cubicBezTo>
                    <a:pt x="825" y="420"/>
                    <a:pt x="780" y="443"/>
                    <a:pt x="743" y="465"/>
                  </a:cubicBezTo>
                  <a:cubicBezTo>
                    <a:pt x="593" y="594"/>
                    <a:pt x="453" y="733"/>
                    <a:pt x="313" y="862"/>
                  </a:cubicBezTo>
                  <a:cubicBezTo>
                    <a:pt x="232" y="932"/>
                    <a:pt x="151" y="1013"/>
                    <a:pt x="70" y="1094"/>
                  </a:cubicBezTo>
                  <a:cubicBezTo>
                    <a:pt x="34" y="1130"/>
                    <a:pt x="12" y="1175"/>
                    <a:pt x="0" y="1233"/>
                  </a:cubicBezTo>
                  <a:cubicBezTo>
                    <a:pt x="0" y="1292"/>
                    <a:pt x="0" y="1351"/>
                    <a:pt x="12" y="1409"/>
                  </a:cubicBezTo>
                  <a:cubicBezTo>
                    <a:pt x="23" y="1571"/>
                    <a:pt x="45" y="1594"/>
                    <a:pt x="210" y="1630"/>
                  </a:cubicBezTo>
                  <a:cubicBezTo>
                    <a:pt x="221" y="1630"/>
                    <a:pt x="221" y="1641"/>
                    <a:pt x="232" y="1641"/>
                  </a:cubicBezTo>
                  <a:cubicBezTo>
                    <a:pt x="243" y="1644"/>
                    <a:pt x="254" y="1645"/>
                    <a:pt x="265" y="1645"/>
                  </a:cubicBezTo>
                  <a:cubicBezTo>
                    <a:pt x="301" y="1645"/>
                    <a:pt x="336" y="1630"/>
                    <a:pt x="372" y="1594"/>
                  </a:cubicBezTo>
                  <a:cubicBezTo>
                    <a:pt x="419" y="1560"/>
                    <a:pt x="475" y="1513"/>
                    <a:pt x="523" y="1468"/>
                  </a:cubicBezTo>
                  <a:cubicBezTo>
                    <a:pt x="591" y="1406"/>
                    <a:pt x="629" y="1377"/>
                    <a:pt x="673" y="1377"/>
                  </a:cubicBezTo>
                  <a:cubicBezTo>
                    <a:pt x="711" y="1377"/>
                    <a:pt x="754" y="1400"/>
                    <a:pt x="825" y="1443"/>
                  </a:cubicBezTo>
                  <a:cubicBezTo>
                    <a:pt x="919" y="1513"/>
                    <a:pt x="1023" y="1560"/>
                    <a:pt x="1129" y="1608"/>
                  </a:cubicBezTo>
                  <a:cubicBezTo>
                    <a:pt x="1162" y="1624"/>
                    <a:pt x="1208" y="1634"/>
                    <a:pt x="1249" y="1634"/>
                  </a:cubicBezTo>
                  <a:cubicBezTo>
                    <a:pt x="1264" y="1634"/>
                    <a:pt x="1278" y="1633"/>
                    <a:pt x="1291" y="1630"/>
                  </a:cubicBezTo>
                  <a:cubicBezTo>
                    <a:pt x="1467" y="1583"/>
                    <a:pt x="1640" y="1549"/>
                    <a:pt x="1732" y="1362"/>
                  </a:cubicBezTo>
                  <a:cubicBezTo>
                    <a:pt x="1758" y="1314"/>
                    <a:pt x="1802" y="1270"/>
                    <a:pt x="1850" y="1259"/>
                  </a:cubicBezTo>
                  <a:cubicBezTo>
                    <a:pt x="1908" y="1233"/>
                    <a:pt x="1942" y="1211"/>
                    <a:pt x="1956" y="1152"/>
                  </a:cubicBezTo>
                  <a:cubicBezTo>
                    <a:pt x="1956" y="1141"/>
                    <a:pt x="1967" y="1130"/>
                    <a:pt x="1978" y="1094"/>
                  </a:cubicBezTo>
                  <a:cubicBezTo>
                    <a:pt x="2001" y="1130"/>
                    <a:pt x="2012" y="1141"/>
                    <a:pt x="2026" y="1164"/>
                  </a:cubicBezTo>
                  <a:cubicBezTo>
                    <a:pt x="2069" y="1214"/>
                    <a:pt x="2098" y="1238"/>
                    <a:pt x="2140" y="1238"/>
                  </a:cubicBezTo>
                  <a:cubicBezTo>
                    <a:pt x="2165" y="1238"/>
                    <a:pt x="2195" y="1229"/>
                    <a:pt x="2235" y="1211"/>
                  </a:cubicBezTo>
                  <a:cubicBezTo>
                    <a:pt x="2246" y="1211"/>
                    <a:pt x="2260" y="1208"/>
                    <a:pt x="2275" y="1208"/>
                  </a:cubicBezTo>
                  <a:cubicBezTo>
                    <a:pt x="2289" y="1208"/>
                    <a:pt x="2304" y="1211"/>
                    <a:pt x="2316" y="1222"/>
                  </a:cubicBezTo>
                  <a:cubicBezTo>
                    <a:pt x="2376" y="1255"/>
                    <a:pt x="2435" y="1272"/>
                    <a:pt x="2493" y="1272"/>
                  </a:cubicBezTo>
                  <a:cubicBezTo>
                    <a:pt x="2560" y="1272"/>
                    <a:pt x="2625" y="1249"/>
                    <a:pt x="2688" y="1200"/>
                  </a:cubicBezTo>
                  <a:cubicBezTo>
                    <a:pt x="2710" y="1175"/>
                    <a:pt x="2747" y="1175"/>
                    <a:pt x="2769" y="1152"/>
                  </a:cubicBezTo>
                  <a:cubicBezTo>
                    <a:pt x="2805" y="1105"/>
                    <a:pt x="2828" y="1071"/>
                    <a:pt x="2850" y="1024"/>
                  </a:cubicBezTo>
                  <a:cubicBezTo>
                    <a:pt x="2875" y="954"/>
                    <a:pt x="2875" y="895"/>
                    <a:pt x="2886" y="825"/>
                  </a:cubicBezTo>
                  <a:cubicBezTo>
                    <a:pt x="2920" y="700"/>
                    <a:pt x="2945" y="582"/>
                    <a:pt x="2967" y="454"/>
                  </a:cubicBezTo>
                  <a:cubicBezTo>
                    <a:pt x="2990" y="373"/>
                    <a:pt x="2967" y="314"/>
                    <a:pt x="2897" y="267"/>
                  </a:cubicBezTo>
                  <a:cubicBezTo>
                    <a:pt x="2805" y="197"/>
                    <a:pt x="2710" y="127"/>
                    <a:pt x="2618" y="57"/>
                  </a:cubicBezTo>
                  <a:cubicBezTo>
                    <a:pt x="2563" y="19"/>
                    <a:pt x="2508" y="1"/>
                    <a:pt x="244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37;p37">
              <a:extLst>
                <a:ext uri="{FF2B5EF4-FFF2-40B4-BE49-F238E27FC236}">
                  <a16:creationId xmlns:a16="http://schemas.microsoft.com/office/drawing/2014/main" xmlns="" id="{E354E792-719E-D34A-9ED0-0B023966896E}"/>
                </a:ext>
              </a:extLst>
            </p:cNvPr>
            <p:cNvSpPr/>
            <p:nvPr/>
          </p:nvSpPr>
          <p:spPr>
            <a:xfrm>
              <a:off x="6031582" y="3866504"/>
              <a:ext cx="51451" cy="42868"/>
            </a:xfrm>
            <a:custGeom>
              <a:avLst/>
              <a:gdLst/>
              <a:ahLst/>
              <a:cxnLst/>
              <a:rect l="l" t="t" r="r" b="b"/>
              <a:pathLst>
                <a:path w="1085" h="904" extrusionOk="0">
                  <a:moveTo>
                    <a:pt x="828" y="1"/>
                  </a:moveTo>
                  <a:cubicBezTo>
                    <a:pt x="747" y="12"/>
                    <a:pt x="666" y="23"/>
                    <a:pt x="548" y="34"/>
                  </a:cubicBezTo>
                  <a:cubicBezTo>
                    <a:pt x="434" y="82"/>
                    <a:pt x="294" y="152"/>
                    <a:pt x="154" y="221"/>
                  </a:cubicBezTo>
                  <a:cubicBezTo>
                    <a:pt x="48" y="269"/>
                    <a:pt x="26" y="383"/>
                    <a:pt x="1" y="490"/>
                  </a:cubicBezTo>
                  <a:cubicBezTo>
                    <a:pt x="1" y="501"/>
                    <a:pt x="15" y="523"/>
                    <a:pt x="26" y="548"/>
                  </a:cubicBezTo>
                  <a:cubicBezTo>
                    <a:pt x="96" y="688"/>
                    <a:pt x="210" y="803"/>
                    <a:pt x="350" y="861"/>
                  </a:cubicBezTo>
                  <a:cubicBezTo>
                    <a:pt x="418" y="890"/>
                    <a:pt x="489" y="904"/>
                    <a:pt x="558" y="904"/>
                  </a:cubicBezTo>
                  <a:cubicBezTo>
                    <a:pt x="716" y="904"/>
                    <a:pt x="863" y="833"/>
                    <a:pt x="945" y="710"/>
                  </a:cubicBezTo>
                  <a:cubicBezTo>
                    <a:pt x="1062" y="523"/>
                    <a:pt x="1085" y="339"/>
                    <a:pt x="1015" y="129"/>
                  </a:cubicBezTo>
                  <a:cubicBezTo>
                    <a:pt x="979" y="48"/>
                    <a:pt x="923" y="1"/>
                    <a:pt x="82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38;p37">
              <a:extLst>
                <a:ext uri="{FF2B5EF4-FFF2-40B4-BE49-F238E27FC236}">
                  <a16:creationId xmlns:a16="http://schemas.microsoft.com/office/drawing/2014/main" xmlns="" id="{A4F034F4-5F10-A347-BB53-91D3456989C3}"/>
                </a:ext>
              </a:extLst>
            </p:cNvPr>
            <p:cNvSpPr/>
            <p:nvPr/>
          </p:nvSpPr>
          <p:spPr>
            <a:xfrm>
              <a:off x="6095693" y="3859913"/>
              <a:ext cx="31487" cy="34949"/>
            </a:xfrm>
            <a:custGeom>
              <a:avLst/>
              <a:gdLst/>
              <a:ahLst/>
              <a:cxnLst/>
              <a:rect l="l" t="t" r="r" b="b"/>
              <a:pathLst>
                <a:path w="664" h="737" extrusionOk="0">
                  <a:moveTo>
                    <a:pt x="269" y="0"/>
                  </a:moveTo>
                  <a:cubicBezTo>
                    <a:pt x="82" y="34"/>
                    <a:pt x="1" y="173"/>
                    <a:pt x="46" y="302"/>
                  </a:cubicBezTo>
                  <a:cubicBezTo>
                    <a:pt x="104" y="441"/>
                    <a:pt x="185" y="559"/>
                    <a:pt x="303" y="662"/>
                  </a:cubicBezTo>
                  <a:cubicBezTo>
                    <a:pt x="353" y="712"/>
                    <a:pt x="402" y="737"/>
                    <a:pt x="447" y="737"/>
                  </a:cubicBezTo>
                  <a:cubicBezTo>
                    <a:pt x="508" y="737"/>
                    <a:pt x="560" y="693"/>
                    <a:pt x="593" y="606"/>
                  </a:cubicBezTo>
                  <a:cubicBezTo>
                    <a:pt x="663" y="453"/>
                    <a:pt x="663" y="279"/>
                    <a:pt x="641" y="117"/>
                  </a:cubicBezTo>
                  <a:cubicBezTo>
                    <a:pt x="630" y="59"/>
                    <a:pt x="582" y="11"/>
                    <a:pt x="523" y="11"/>
                  </a:cubicBezTo>
                  <a:cubicBezTo>
                    <a:pt x="420" y="0"/>
                    <a:pt x="314" y="0"/>
                    <a:pt x="269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39;p37">
              <a:extLst>
                <a:ext uri="{FF2B5EF4-FFF2-40B4-BE49-F238E27FC236}">
                  <a16:creationId xmlns:a16="http://schemas.microsoft.com/office/drawing/2014/main" xmlns="" id="{85312462-264F-EA4A-AF81-F9DAAF3B3863}"/>
                </a:ext>
              </a:extLst>
            </p:cNvPr>
            <p:cNvSpPr/>
            <p:nvPr/>
          </p:nvSpPr>
          <p:spPr>
            <a:xfrm>
              <a:off x="6007872" y="3887463"/>
              <a:ext cx="22714" cy="23236"/>
            </a:xfrm>
            <a:custGeom>
              <a:avLst/>
              <a:gdLst/>
              <a:ahLst/>
              <a:cxnLst/>
              <a:rect l="l" t="t" r="r" b="b"/>
              <a:pathLst>
                <a:path w="479" h="490" extrusionOk="0">
                  <a:moveTo>
                    <a:pt x="445" y="0"/>
                  </a:moveTo>
                  <a:cubicBezTo>
                    <a:pt x="305" y="117"/>
                    <a:pt x="177" y="246"/>
                    <a:pt x="48" y="375"/>
                  </a:cubicBezTo>
                  <a:cubicBezTo>
                    <a:pt x="1" y="408"/>
                    <a:pt x="12" y="456"/>
                    <a:pt x="71" y="489"/>
                  </a:cubicBezTo>
                  <a:cubicBezTo>
                    <a:pt x="59" y="397"/>
                    <a:pt x="107" y="349"/>
                    <a:pt x="177" y="305"/>
                  </a:cubicBezTo>
                  <a:cubicBezTo>
                    <a:pt x="235" y="268"/>
                    <a:pt x="291" y="210"/>
                    <a:pt x="361" y="176"/>
                  </a:cubicBezTo>
                  <a:cubicBezTo>
                    <a:pt x="431" y="140"/>
                    <a:pt x="478" y="95"/>
                    <a:pt x="445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40;p37">
              <a:extLst>
                <a:ext uri="{FF2B5EF4-FFF2-40B4-BE49-F238E27FC236}">
                  <a16:creationId xmlns:a16="http://schemas.microsoft.com/office/drawing/2014/main" xmlns="" id="{3900BBB6-B0E4-DD45-8AF9-C291509BB5CA}"/>
                </a:ext>
              </a:extLst>
            </p:cNvPr>
            <p:cNvSpPr/>
            <p:nvPr/>
          </p:nvSpPr>
          <p:spPr>
            <a:xfrm>
              <a:off x="6080234" y="3864797"/>
              <a:ext cx="15506" cy="8393"/>
            </a:xfrm>
            <a:custGeom>
              <a:avLst/>
              <a:gdLst/>
              <a:ahLst/>
              <a:cxnLst/>
              <a:rect l="l" t="t" r="r" b="b"/>
              <a:pathLst>
                <a:path w="327" h="177" extrusionOk="0">
                  <a:moveTo>
                    <a:pt x="327" y="0"/>
                  </a:moveTo>
                  <a:lnTo>
                    <a:pt x="327" y="0"/>
                  </a:lnTo>
                  <a:cubicBezTo>
                    <a:pt x="221" y="26"/>
                    <a:pt x="106" y="48"/>
                    <a:pt x="0" y="70"/>
                  </a:cubicBezTo>
                  <a:cubicBezTo>
                    <a:pt x="11" y="107"/>
                    <a:pt x="36" y="140"/>
                    <a:pt x="59" y="176"/>
                  </a:cubicBezTo>
                  <a:cubicBezTo>
                    <a:pt x="101" y="127"/>
                    <a:pt x="148" y="108"/>
                    <a:pt x="199" y="108"/>
                  </a:cubicBezTo>
                  <a:cubicBezTo>
                    <a:pt x="231" y="108"/>
                    <a:pt x="266" y="116"/>
                    <a:pt x="302" y="129"/>
                  </a:cubicBezTo>
                  <a:cubicBezTo>
                    <a:pt x="316" y="84"/>
                    <a:pt x="327" y="48"/>
                    <a:pt x="327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41;p37">
              <a:extLst>
                <a:ext uri="{FF2B5EF4-FFF2-40B4-BE49-F238E27FC236}">
                  <a16:creationId xmlns:a16="http://schemas.microsoft.com/office/drawing/2014/main" xmlns="" id="{C0798AD7-DB81-7E44-BAE2-FB0142A85BFE}"/>
                </a:ext>
              </a:extLst>
            </p:cNvPr>
            <p:cNvSpPr/>
            <p:nvPr/>
          </p:nvSpPr>
          <p:spPr>
            <a:xfrm>
              <a:off x="6076393" y="3861478"/>
              <a:ext cx="19916" cy="4268"/>
            </a:xfrm>
            <a:custGeom>
              <a:avLst/>
              <a:gdLst/>
              <a:ahLst/>
              <a:cxnLst/>
              <a:rect l="l" t="t" r="r" b="b"/>
              <a:pathLst>
                <a:path w="420" h="90" extrusionOk="0">
                  <a:moveTo>
                    <a:pt x="419" y="1"/>
                  </a:moveTo>
                  <a:cubicBezTo>
                    <a:pt x="279" y="1"/>
                    <a:pt x="140" y="26"/>
                    <a:pt x="0" y="59"/>
                  </a:cubicBezTo>
                  <a:lnTo>
                    <a:pt x="0" y="84"/>
                  </a:lnTo>
                  <a:cubicBezTo>
                    <a:pt x="15" y="84"/>
                    <a:pt x="36" y="89"/>
                    <a:pt x="55" y="89"/>
                  </a:cubicBezTo>
                  <a:cubicBezTo>
                    <a:pt x="65" y="89"/>
                    <a:pt x="74" y="88"/>
                    <a:pt x="81" y="84"/>
                  </a:cubicBezTo>
                  <a:cubicBezTo>
                    <a:pt x="187" y="59"/>
                    <a:pt x="302" y="37"/>
                    <a:pt x="419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42;p37">
              <a:extLst>
                <a:ext uri="{FF2B5EF4-FFF2-40B4-BE49-F238E27FC236}">
                  <a16:creationId xmlns:a16="http://schemas.microsoft.com/office/drawing/2014/main" xmlns="" id="{F5175B9E-EF41-9D40-96A5-9DF3CDBD0358}"/>
                </a:ext>
              </a:extLst>
            </p:cNvPr>
            <p:cNvSpPr/>
            <p:nvPr/>
          </p:nvSpPr>
          <p:spPr>
            <a:xfrm>
              <a:off x="6082463" y="3872336"/>
              <a:ext cx="12756" cy="5738"/>
            </a:xfrm>
            <a:custGeom>
              <a:avLst/>
              <a:gdLst/>
              <a:ahLst/>
              <a:cxnLst/>
              <a:rect l="l" t="t" r="r" b="b"/>
              <a:pathLst>
                <a:path w="269" h="121" extrusionOk="0">
                  <a:moveTo>
                    <a:pt x="151" y="1"/>
                  </a:moveTo>
                  <a:cubicBezTo>
                    <a:pt x="131" y="1"/>
                    <a:pt x="111" y="6"/>
                    <a:pt x="93" y="17"/>
                  </a:cubicBezTo>
                  <a:cubicBezTo>
                    <a:pt x="59" y="29"/>
                    <a:pt x="1" y="51"/>
                    <a:pt x="34" y="121"/>
                  </a:cubicBezTo>
                  <a:cubicBezTo>
                    <a:pt x="82" y="73"/>
                    <a:pt x="135" y="53"/>
                    <a:pt x="191" y="53"/>
                  </a:cubicBezTo>
                  <a:cubicBezTo>
                    <a:pt x="216" y="53"/>
                    <a:pt x="242" y="57"/>
                    <a:pt x="269" y="65"/>
                  </a:cubicBezTo>
                  <a:cubicBezTo>
                    <a:pt x="236" y="25"/>
                    <a:pt x="194" y="1"/>
                    <a:pt x="15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43;p37">
              <a:extLst>
                <a:ext uri="{FF2B5EF4-FFF2-40B4-BE49-F238E27FC236}">
                  <a16:creationId xmlns:a16="http://schemas.microsoft.com/office/drawing/2014/main" xmlns="" id="{ACFFBF17-FE93-2F4C-83D8-65B574E45FA4}"/>
                </a:ext>
              </a:extLst>
            </p:cNvPr>
            <p:cNvSpPr/>
            <p:nvPr/>
          </p:nvSpPr>
          <p:spPr>
            <a:xfrm>
              <a:off x="6082984" y="3884665"/>
              <a:ext cx="3367" cy="8393"/>
            </a:xfrm>
            <a:custGeom>
              <a:avLst/>
              <a:gdLst/>
              <a:ahLst/>
              <a:cxnLst/>
              <a:rect l="l" t="t" r="r" b="b"/>
              <a:pathLst>
                <a:path w="71" h="177" extrusionOk="0">
                  <a:moveTo>
                    <a:pt x="48" y="0"/>
                  </a:moveTo>
                  <a:cubicBezTo>
                    <a:pt x="34" y="14"/>
                    <a:pt x="34" y="14"/>
                    <a:pt x="23" y="14"/>
                  </a:cubicBezTo>
                  <a:cubicBezTo>
                    <a:pt x="12" y="59"/>
                    <a:pt x="12" y="118"/>
                    <a:pt x="1" y="176"/>
                  </a:cubicBezTo>
                  <a:cubicBezTo>
                    <a:pt x="48" y="165"/>
                    <a:pt x="71" y="129"/>
                    <a:pt x="71" y="95"/>
                  </a:cubicBezTo>
                  <a:cubicBezTo>
                    <a:pt x="71" y="59"/>
                    <a:pt x="48" y="37"/>
                    <a:pt x="4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44;p37">
              <a:extLst>
                <a:ext uri="{FF2B5EF4-FFF2-40B4-BE49-F238E27FC236}">
                  <a16:creationId xmlns:a16="http://schemas.microsoft.com/office/drawing/2014/main" xmlns="" id="{E99147FA-DE91-304A-B2FA-5C9035E83125}"/>
                </a:ext>
              </a:extLst>
            </p:cNvPr>
            <p:cNvSpPr/>
            <p:nvPr/>
          </p:nvSpPr>
          <p:spPr>
            <a:xfrm>
              <a:off x="6097305" y="3882010"/>
              <a:ext cx="4552" cy="6022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26" y="1"/>
                  </a:moveTo>
                  <a:cubicBezTo>
                    <a:pt x="12" y="12"/>
                    <a:pt x="0" y="12"/>
                    <a:pt x="0" y="12"/>
                  </a:cubicBezTo>
                  <a:cubicBezTo>
                    <a:pt x="12" y="45"/>
                    <a:pt x="12" y="82"/>
                    <a:pt x="37" y="104"/>
                  </a:cubicBezTo>
                  <a:cubicBezTo>
                    <a:pt x="48" y="115"/>
                    <a:pt x="70" y="115"/>
                    <a:pt x="82" y="126"/>
                  </a:cubicBezTo>
                  <a:cubicBezTo>
                    <a:pt x="95" y="126"/>
                    <a:pt x="95" y="115"/>
                    <a:pt x="95" y="115"/>
                  </a:cubicBezTo>
                  <a:cubicBezTo>
                    <a:pt x="70" y="70"/>
                    <a:pt x="48" y="34"/>
                    <a:pt x="26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45;p37">
              <a:extLst>
                <a:ext uri="{FF2B5EF4-FFF2-40B4-BE49-F238E27FC236}">
                  <a16:creationId xmlns:a16="http://schemas.microsoft.com/office/drawing/2014/main" xmlns="" id="{7EA6ABD4-99ED-B04A-935A-4CA9331A868A}"/>
                </a:ext>
              </a:extLst>
            </p:cNvPr>
            <p:cNvSpPr/>
            <p:nvPr/>
          </p:nvSpPr>
          <p:spPr>
            <a:xfrm>
              <a:off x="6005786" y="3857162"/>
              <a:ext cx="124146" cy="55766"/>
            </a:xfrm>
            <a:custGeom>
              <a:avLst/>
              <a:gdLst/>
              <a:ahLst/>
              <a:cxnLst/>
              <a:rect l="l" t="t" r="r" b="b"/>
              <a:pathLst>
                <a:path w="2618" h="1176" extrusionOk="0">
                  <a:moveTo>
                    <a:pt x="1908" y="92"/>
                  </a:moveTo>
                  <a:cubicBezTo>
                    <a:pt x="1791" y="128"/>
                    <a:pt x="1676" y="150"/>
                    <a:pt x="1570" y="175"/>
                  </a:cubicBezTo>
                  <a:cubicBezTo>
                    <a:pt x="1563" y="179"/>
                    <a:pt x="1554" y="180"/>
                    <a:pt x="1544" y="180"/>
                  </a:cubicBezTo>
                  <a:cubicBezTo>
                    <a:pt x="1525" y="180"/>
                    <a:pt x="1504" y="175"/>
                    <a:pt x="1489" y="175"/>
                  </a:cubicBezTo>
                  <a:lnTo>
                    <a:pt x="1489" y="150"/>
                  </a:lnTo>
                  <a:cubicBezTo>
                    <a:pt x="1629" y="117"/>
                    <a:pt x="1768" y="92"/>
                    <a:pt x="1908" y="92"/>
                  </a:cubicBezTo>
                  <a:close/>
                  <a:moveTo>
                    <a:pt x="1897" y="161"/>
                  </a:moveTo>
                  <a:cubicBezTo>
                    <a:pt x="1897" y="209"/>
                    <a:pt x="1886" y="245"/>
                    <a:pt x="1872" y="290"/>
                  </a:cubicBezTo>
                  <a:cubicBezTo>
                    <a:pt x="1836" y="277"/>
                    <a:pt x="1801" y="269"/>
                    <a:pt x="1769" y="269"/>
                  </a:cubicBezTo>
                  <a:cubicBezTo>
                    <a:pt x="1718" y="269"/>
                    <a:pt x="1671" y="288"/>
                    <a:pt x="1629" y="337"/>
                  </a:cubicBezTo>
                  <a:cubicBezTo>
                    <a:pt x="1606" y="301"/>
                    <a:pt x="1581" y="268"/>
                    <a:pt x="1570" y="231"/>
                  </a:cubicBezTo>
                  <a:cubicBezTo>
                    <a:pt x="1676" y="209"/>
                    <a:pt x="1791" y="187"/>
                    <a:pt x="1897" y="161"/>
                  </a:cubicBezTo>
                  <a:close/>
                  <a:moveTo>
                    <a:pt x="1768" y="321"/>
                  </a:moveTo>
                  <a:cubicBezTo>
                    <a:pt x="1811" y="321"/>
                    <a:pt x="1853" y="345"/>
                    <a:pt x="1886" y="385"/>
                  </a:cubicBezTo>
                  <a:cubicBezTo>
                    <a:pt x="1859" y="377"/>
                    <a:pt x="1833" y="373"/>
                    <a:pt x="1808" y="373"/>
                  </a:cubicBezTo>
                  <a:cubicBezTo>
                    <a:pt x="1752" y="373"/>
                    <a:pt x="1699" y="393"/>
                    <a:pt x="1651" y="441"/>
                  </a:cubicBezTo>
                  <a:cubicBezTo>
                    <a:pt x="1618" y="371"/>
                    <a:pt x="1676" y="349"/>
                    <a:pt x="1710" y="337"/>
                  </a:cubicBezTo>
                  <a:cubicBezTo>
                    <a:pt x="1728" y="326"/>
                    <a:pt x="1748" y="321"/>
                    <a:pt x="1768" y="321"/>
                  </a:cubicBezTo>
                  <a:close/>
                  <a:moveTo>
                    <a:pt x="1956" y="525"/>
                  </a:moveTo>
                  <a:cubicBezTo>
                    <a:pt x="1978" y="558"/>
                    <a:pt x="2000" y="594"/>
                    <a:pt x="2025" y="639"/>
                  </a:cubicBezTo>
                  <a:cubicBezTo>
                    <a:pt x="2025" y="639"/>
                    <a:pt x="2025" y="650"/>
                    <a:pt x="2012" y="650"/>
                  </a:cubicBezTo>
                  <a:cubicBezTo>
                    <a:pt x="2000" y="639"/>
                    <a:pt x="1978" y="639"/>
                    <a:pt x="1967" y="628"/>
                  </a:cubicBezTo>
                  <a:cubicBezTo>
                    <a:pt x="1942" y="606"/>
                    <a:pt x="1942" y="569"/>
                    <a:pt x="1930" y="536"/>
                  </a:cubicBezTo>
                  <a:cubicBezTo>
                    <a:pt x="1930" y="536"/>
                    <a:pt x="1942" y="536"/>
                    <a:pt x="1956" y="525"/>
                  </a:cubicBezTo>
                  <a:close/>
                  <a:moveTo>
                    <a:pt x="1676" y="580"/>
                  </a:moveTo>
                  <a:cubicBezTo>
                    <a:pt x="1676" y="617"/>
                    <a:pt x="1699" y="639"/>
                    <a:pt x="1699" y="675"/>
                  </a:cubicBezTo>
                  <a:cubicBezTo>
                    <a:pt x="1699" y="709"/>
                    <a:pt x="1676" y="745"/>
                    <a:pt x="1629" y="756"/>
                  </a:cubicBezTo>
                  <a:cubicBezTo>
                    <a:pt x="1640" y="698"/>
                    <a:pt x="1640" y="639"/>
                    <a:pt x="1651" y="594"/>
                  </a:cubicBezTo>
                  <a:cubicBezTo>
                    <a:pt x="1662" y="594"/>
                    <a:pt x="1662" y="594"/>
                    <a:pt x="1676" y="580"/>
                  </a:cubicBezTo>
                  <a:close/>
                  <a:moveTo>
                    <a:pt x="2165" y="58"/>
                  </a:moveTo>
                  <a:cubicBezTo>
                    <a:pt x="2210" y="58"/>
                    <a:pt x="2316" y="58"/>
                    <a:pt x="2419" y="69"/>
                  </a:cubicBezTo>
                  <a:cubicBezTo>
                    <a:pt x="2478" y="69"/>
                    <a:pt x="2526" y="117"/>
                    <a:pt x="2537" y="175"/>
                  </a:cubicBezTo>
                  <a:cubicBezTo>
                    <a:pt x="2559" y="337"/>
                    <a:pt x="2559" y="511"/>
                    <a:pt x="2489" y="664"/>
                  </a:cubicBezTo>
                  <a:cubicBezTo>
                    <a:pt x="2456" y="751"/>
                    <a:pt x="2404" y="795"/>
                    <a:pt x="2343" y="795"/>
                  </a:cubicBezTo>
                  <a:cubicBezTo>
                    <a:pt x="2298" y="795"/>
                    <a:pt x="2249" y="770"/>
                    <a:pt x="2199" y="720"/>
                  </a:cubicBezTo>
                  <a:cubicBezTo>
                    <a:pt x="2081" y="617"/>
                    <a:pt x="2000" y="499"/>
                    <a:pt x="1942" y="360"/>
                  </a:cubicBezTo>
                  <a:cubicBezTo>
                    <a:pt x="1897" y="231"/>
                    <a:pt x="1978" y="92"/>
                    <a:pt x="2165" y="58"/>
                  </a:cubicBezTo>
                  <a:close/>
                  <a:moveTo>
                    <a:pt x="1372" y="198"/>
                  </a:moveTo>
                  <a:cubicBezTo>
                    <a:pt x="1467" y="198"/>
                    <a:pt x="1523" y="245"/>
                    <a:pt x="1559" y="326"/>
                  </a:cubicBezTo>
                  <a:cubicBezTo>
                    <a:pt x="1629" y="536"/>
                    <a:pt x="1606" y="720"/>
                    <a:pt x="1489" y="907"/>
                  </a:cubicBezTo>
                  <a:cubicBezTo>
                    <a:pt x="1407" y="1030"/>
                    <a:pt x="1260" y="1101"/>
                    <a:pt x="1102" y="1101"/>
                  </a:cubicBezTo>
                  <a:cubicBezTo>
                    <a:pt x="1033" y="1101"/>
                    <a:pt x="962" y="1087"/>
                    <a:pt x="894" y="1058"/>
                  </a:cubicBezTo>
                  <a:cubicBezTo>
                    <a:pt x="754" y="1000"/>
                    <a:pt x="640" y="885"/>
                    <a:pt x="570" y="745"/>
                  </a:cubicBezTo>
                  <a:cubicBezTo>
                    <a:pt x="559" y="720"/>
                    <a:pt x="545" y="698"/>
                    <a:pt x="545" y="687"/>
                  </a:cubicBezTo>
                  <a:cubicBezTo>
                    <a:pt x="570" y="580"/>
                    <a:pt x="592" y="466"/>
                    <a:pt x="698" y="418"/>
                  </a:cubicBezTo>
                  <a:cubicBezTo>
                    <a:pt x="838" y="349"/>
                    <a:pt x="978" y="279"/>
                    <a:pt x="1092" y="231"/>
                  </a:cubicBezTo>
                  <a:cubicBezTo>
                    <a:pt x="1210" y="220"/>
                    <a:pt x="1291" y="209"/>
                    <a:pt x="1372" y="198"/>
                  </a:cubicBezTo>
                  <a:close/>
                  <a:moveTo>
                    <a:pt x="489" y="639"/>
                  </a:moveTo>
                  <a:lnTo>
                    <a:pt x="489" y="639"/>
                  </a:lnTo>
                  <a:cubicBezTo>
                    <a:pt x="522" y="734"/>
                    <a:pt x="475" y="779"/>
                    <a:pt x="405" y="815"/>
                  </a:cubicBezTo>
                  <a:cubicBezTo>
                    <a:pt x="335" y="849"/>
                    <a:pt x="279" y="907"/>
                    <a:pt x="221" y="944"/>
                  </a:cubicBezTo>
                  <a:cubicBezTo>
                    <a:pt x="151" y="988"/>
                    <a:pt x="103" y="1036"/>
                    <a:pt x="115" y="1128"/>
                  </a:cubicBezTo>
                  <a:cubicBezTo>
                    <a:pt x="56" y="1095"/>
                    <a:pt x="45" y="1047"/>
                    <a:pt x="92" y="1014"/>
                  </a:cubicBezTo>
                  <a:cubicBezTo>
                    <a:pt x="221" y="885"/>
                    <a:pt x="349" y="756"/>
                    <a:pt x="489" y="639"/>
                  </a:cubicBezTo>
                  <a:close/>
                  <a:moveTo>
                    <a:pt x="2219" y="1"/>
                  </a:moveTo>
                  <a:cubicBezTo>
                    <a:pt x="2136" y="1"/>
                    <a:pt x="2058" y="15"/>
                    <a:pt x="1989" y="58"/>
                  </a:cubicBezTo>
                  <a:cubicBezTo>
                    <a:pt x="1919" y="47"/>
                    <a:pt x="1872" y="36"/>
                    <a:pt x="1827" y="36"/>
                  </a:cubicBezTo>
                  <a:cubicBezTo>
                    <a:pt x="1791" y="36"/>
                    <a:pt x="1757" y="47"/>
                    <a:pt x="1710" y="47"/>
                  </a:cubicBezTo>
                  <a:cubicBezTo>
                    <a:pt x="1618" y="69"/>
                    <a:pt x="1500" y="58"/>
                    <a:pt x="1419" y="150"/>
                  </a:cubicBezTo>
                  <a:lnTo>
                    <a:pt x="1383" y="150"/>
                  </a:lnTo>
                  <a:cubicBezTo>
                    <a:pt x="1118" y="161"/>
                    <a:pt x="883" y="245"/>
                    <a:pt x="662" y="385"/>
                  </a:cubicBezTo>
                  <a:cubicBezTo>
                    <a:pt x="615" y="407"/>
                    <a:pt x="570" y="441"/>
                    <a:pt x="545" y="499"/>
                  </a:cubicBezTo>
                  <a:cubicBezTo>
                    <a:pt x="534" y="525"/>
                    <a:pt x="511" y="558"/>
                    <a:pt x="475" y="569"/>
                  </a:cubicBezTo>
                  <a:cubicBezTo>
                    <a:pt x="335" y="709"/>
                    <a:pt x="196" y="838"/>
                    <a:pt x="56" y="966"/>
                  </a:cubicBezTo>
                  <a:cubicBezTo>
                    <a:pt x="11" y="1014"/>
                    <a:pt x="0" y="1069"/>
                    <a:pt x="34" y="1117"/>
                  </a:cubicBezTo>
                  <a:cubicBezTo>
                    <a:pt x="45" y="1153"/>
                    <a:pt x="92" y="1164"/>
                    <a:pt x="115" y="1176"/>
                  </a:cubicBezTo>
                  <a:cubicBezTo>
                    <a:pt x="140" y="1153"/>
                    <a:pt x="151" y="1128"/>
                    <a:pt x="162" y="1106"/>
                  </a:cubicBezTo>
                  <a:cubicBezTo>
                    <a:pt x="173" y="1069"/>
                    <a:pt x="184" y="1036"/>
                    <a:pt x="210" y="1025"/>
                  </a:cubicBezTo>
                  <a:cubicBezTo>
                    <a:pt x="302" y="944"/>
                    <a:pt x="405" y="874"/>
                    <a:pt x="522" y="804"/>
                  </a:cubicBezTo>
                  <a:cubicBezTo>
                    <a:pt x="581" y="874"/>
                    <a:pt x="629" y="930"/>
                    <a:pt x="685" y="988"/>
                  </a:cubicBezTo>
                  <a:cubicBezTo>
                    <a:pt x="804" y="1103"/>
                    <a:pt x="953" y="1157"/>
                    <a:pt x="1096" y="1157"/>
                  </a:cubicBezTo>
                  <a:cubicBezTo>
                    <a:pt x="1303" y="1157"/>
                    <a:pt x="1499" y="1044"/>
                    <a:pt x="1581" y="838"/>
                  </a:cubicBezTo>
                  <a:cubicBezTo>
                    <a:pt x="1592" y="826"/>
                    <a:pt x="1618" y="815"/>
                    <a:pt x="1629" y="804"/>
                  </a:cubicBezTo>
                  <a:cubicBezTo>
                    <a:pt x="1687" y="804"/>
                    <a:pt x="1721" y="768"/>
                    <a:pt x="1732" y="698"/>
                  </a:cubicBezTo>
                  <a:cubicBezTo>
                    <a:pt x="1757" y="628"/>
                    <a:pt x="1732" y="558"/>
                    <a:pt x="1676" y="536"/>
                  </a:cubicBezTo>
                  <a:cubicBezTo>
                    <a:pt x="1640" y="525"/>
                    <a:pt x="1640" y="499"/>
                    <a:pt x="1676" y="477"/>
                  </a:cubicBezTo>
                  <a:cubicBezTo>
                    <a:pt x="1719" y="446"/>
                    <a:pt x="1762" y="432"/>
                    <a:pt x="1804" y="432"/>
                  </a:cubicBezTo>
                  <a:cubicBezTo>
                    <a:pt x="1843" y="432"/>
                    <a:pt x="1881" y="443"/>
                    <a:pt x="1919" y="466"/>
                  </a:cubicBezTo>
                  <a:cubicBezTo>
                    <a:pt x="1861" y="525"/>
                    <a:pt x="1861" y="558"/>
                    <a:pt x="1897" y="628"/>
                  </a:cubicBezTo>
                  <a:cubicBezTo>
                    <a:pt x="1928" y="677"/>
                    <a:pt x="1955" y="697"/>
                    <a:pt x="2001" y="697"/>
                  </a:cubicBezTo>
                  <a:cubicBezTo>
                    <a:pt x="2020" y="697"/>
                    <a:pt x="2043" y="693"/>
                    <a:pt x="2070" y="687"/>
                  </a:cubicBezTo>
                  <a:cubicBezTo>
                    <a:pt x="2095" y="709"/>
                    <a:pt x="2118" y="734"/>
                    <a:pt x="2140" y="768"/>
                  </a:cubicBezTo>
                  <a:cubicBezTo>
                    <a:pt x="2203" y="831"/>
                    <a:pt x="2273" y="862"/>
                    <a:pt x="2337" y="862"/>
                  </a:cubicBezTo>
                  <a:cubicBezTo>
                    <a:pt x="2427" y="862"/>
                    <a:pt x="2507" y="802"/>
                    <a:pt x="2548" y="687"/>
                  </a:cubicBezTo>
                  <a:cubicBezTo>
                    <a:pt x="2618" y="511"/>
                    <a:pt x="2618" y="337"/>
                    <a:pt x="2595" y="161"/>
                  </a:cubicBezTo>
                  <a:cubicBezTo>
                    <a:pt x="2570" y="80"/>
                    <a:pt x="2526" y="36"/>
                    <a:pt x="2445" y="22"/>
                  </a:cubicBezTo>
                  <a:cubicBezTo>
                    <a:pt x="2368" y="11"/>
                    <a:pt x="2292" y="1"/>
                    <a:pt x="221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46;p37">
              <a:extLst>
                <a:ext uri="{FF2B5EF4-FFF2-40B4-BE49-F238E27FC236}">
                  <a16:creationId xmlns:a16="http://schemas.microsoft.com/office/drawing/2014/main" xmlns="" id="{A9AB4B6A-9687-F545-A082-06D12054DCFD}"/>
                </a:ext>
              </a:extLst>
            </p:cNvPr>
            <p:cNvSpPr/>
            <p:nvPr/>
          </p:nvSpPr>
          <p:spPr>
            <a:xfrm>
              <a:off x="6381060" y="4095538"/>
              <a:ext cx="335591" cy="407812"/>
            </a:xfrm>
            <a:custGeom>
              <a:avLst/>
              <a:gdLst/>
              <a:ahLst/>
              <a:cxnLst/>
              <a:rect l="l" t="t" r="r" b="b"/>
              <a:pathLst>
                <a:path w="7077" h="8600" extrusionOk="0">
                  <a:moveTo>
                    <a:pt x="4878" y="387"/>
                  </a:moveTo>
                  <a:lnTo>
                    <a:pt x="4878" y="387"/>
                  </a:lnTo>
                  <a:cubicBezTo>
                    <a:pt x="4912" y="431"/>
                    <a:pt x="4948" y="468"/>
                    <a:pt x="4982" y="512"/>
                  </a:cubicBezTo>
                  <a:cubicBezTo>
                    <a:pt x="4977" y="513"/>
                    <a:pt x="4971" y="514"/>
                    <a:pt x="4966" y="514"/>
                  </a:cubicBezTo>
                  <a:cubicBezTo>
                    <a:pt x="4914" y="514"/>
                    <a:pt x="4868" y="450"/>
                    <a:pt x="4878" y="387"/>
                  </a:cubicBezTo>
                  <a:close/>
                  <a:moveTo>
                    <a:pt x="5121" y="339"/>
                  </a:moveTo>
                  <a:cubicBezTo>
                    <a:pt x="5121" y="339"/>
                    <a:pt x="5132" y="339"/>
                    <a:pt x="5132" y="350"/>
                  </a:cubicBezTo>
                  <a:cubicBezTo>
                    <a:pt x="5146" y="409"/>
                    <a:pt x="5158" y="468"/>
                    <a:pt x="5121" y="526"/>
                  </a:cubicBezTo>
                  <a:cubicBezTo>
                    <a:pt x="5088" y="468"/>
                    <a:pt x="5099" y="409"/>
                    <a:pt x="5099" y="350"/>
                  </a:cubicBezTo>
                  <a:cubicBezTo>
                    <a:pt x="5099" y="339"/>
                    <a:pt x="5110" y="339"/>
                    <a:pt x="5121" y="339"/>
                  </a:cubicBezTo>
                  <a:close/>
                  <a:moveTo>
                    <a:pt x="4144" y="666"/>
                  </a:moveTo>
                  <a:cubicBezTo>
                    <a:pt x="4121" y="736"/>
                    <a:pt x="3945" y="909"/>
                    <a:pt x="3889" y="920"/>
                  </a:cubicBezTo>
                  <a:cubicBezTo>
                    <a:pt x="3959" y="817"/>
                    <a:pt x="4040" y="736"/>
                    <a:pt x="4144" y="666"/>
                  </a:cubicBezTo>
                  <a:close/>
                  <a:moveTo>
                    <a:pt x="1666" y="2306"/>
                  </a:moveTo>
                  <a:lnTo>
                    <a:pt x="1688" y="2317"/>
                  </a:lnTo>
                  <a:cubicBezTo>
                    <a:pt x="1688" y="2376"/>
                    <a:pt x="1699" y="2434"/>
                    <a:pt x="1699" y="2515"/>
                  </a:cubicBezTo>
                  <a:cubicBezTo>
                    <a:pt x="1666" y="2468"/>
                    <a:pt x="1629" y="2342"/>
                    <a:pt x="1640" y="2317"/>
                  </a:cubicBezTo>
                  <a:cubicBezTo>
                    <a:pt x="1654" y="2317"/>
                    <a:pt x="1654" y="2306"/>
                    <a:pt x="1666" y="2306"/>
                  </a:cubicBezTo>
                  <a:close/>
                  <a:moveTo>
                    <a:pt x="1501" y="2504"/>
                  </a:moveTo>
                  <a:cubicBezTo>
                    <a:pt x="1526" y="2538"/>
                    <a:pt x="1537" y="2574"/>
                    <a:pt x="1559" y="2607"/>
                  </a:cubicBezTo>
                  <a:lnTo>
                    <a:pt x="1537" y="2633"/>
                  </a:lnTo>
                  <a:cubicBezTo>
                    <a:pt x="1515" y="2585"/>
                    <a:pt x="1501" y="2552"/>
                    <a:pt x="1478" y="2515"/>
                  </a:cubicBezTo>
                  <a:cubicBezTo>
                    <a:pt x="1490" y="2515"/>
                    <a:pt x="1490" y="2504"/>
                    <a:pt x="1501" y="2504"/>
                  </a:cubicBezTo>
                  <a:close/>
                  <a:moveTo>
                    <a:pt x="1828" y="2644"/>
                  </a:moveTo>
                  <a:cubicBezTo>
                    <a:pt x="1839" y="2691"/>
                    <a:pt x="1769" y="3004"/>
                    <a:pt x="1735" y="3040"/>
                  </a:cubicBezTo>
                  <a:cubicBezTo>
                    <a:pt x="1710" y="2982"/>
                    <a:pt x="1780" y="2677"/>
                    <a:pt x="1828" y="2644"/>
                  </a:cubicBezTo>
                  <a:close/>
                  <a:moveTo>
                    <a:pt x="467" y="3669"/>
                  </a:moveTo>
                  <a:cubicBezTo>
                    <a:pt x="467" y="3772"/>
                    <a:pt x="478" y="3879"/>
                    <a:pt x="478" y="3982"/>
                  </a:cubicBezTo>
                  <a:cubicBezTo>
                    <a:pt x="467" y="3993"/>
                    <a:pt x="453" y="3993"/>
                    <a:pt x="442" y="3993"/>
                  </a:cubicBezTo>
                  <a:cubicBezTo>
                    <a:pt x="442" y="3890"/>
                    <a:pt x="442" y="3772"/>
                    <a:pt x="431" y="3669"/>
                  </a:cubicBezTo>
                  <a:close/>
                  <a:moveTo>
                    <a:pt x="5926" y="5041"/>
                  </a:moveTo>
                  <a:lnTo>
                    <a:pt x="5948" y="5052"/>
                  </a:lnTo>
                  <a:cubicBezTo>
                    <a:pt x="5937" y="5077"/>
                    <a:pt x="5915" y="5111"/>
                    <a:pt x="5901" y="5136"/>
                  </a:cubicBezTo>
                  <a:cubicBezTo>
                    <a:pt x="5890" y="5122"/>
                    <a:pt x="5878" y="5111"/>
                    <a:pt x="5867" y="5099"/>
                  </a:cubicBezTo>
                  <a:cubicBezTo>
                    <a:pt x="5890" y="5088"/>
                    <a:pt x="5915" y="5066"/>
                    <a:pt x="5926" y="5041"/>
                  </a:cubicBezTo>
                  <a:close/>
                  <a:moveTo>
                    <a:pt x="5761" y="5099"/>
                  </a:moveTo>
                  <a:cubicBezTo>
                    <a:pt x="5775" y="5158"/>
                    <a:pt x="5588" y="5449"/>
                    <a:pt x="5518" y="5471"/>
                  </a:cubicBezTo>
                  <a:cubicBezTo>
                    <a:pt x="5577" y="5331"/>
                    <a:pt x="5669" y="5217"/>
                    <a:pt x="5761" y="5099"/>
                  </a:cubicBezTo>
                  <a:close/>
                  <a:moveTo>
                    <a:pt x="5297" y="5577"/>
                  </a:moveTo>
                  <a:cubicBezTo>
                    <a:pt x="5356" y="5577"/>
                    <a:pt x="5401" y="5611"/>
                    <a:pt x="5426" y="5680"/>
                  </a:cubicBezTo>
                  <a:cubicBezTo>
                    <a:pt x="5356" y="5658"/>
                    <a:pt x="5320" y="5636"/>
                    <a:pt x="5297" y="5577"/>
                  </a:cubicBezTo>
                  <a:close/>
                  <a:moveTo>
                    <a:pt x="291" y="6485"/>
                  </a:moveTo>
                  <a:lnTo>
                    <a:pt x="291" y="6485"/>
                  </a:lnTo>
                  <a:cubicBezTo>
                    <a:pt x="269" y="6577"/>
                    <a:pt x="232" y="6658"/>
                    <a:pt x="188" y="6742"/>
                  </a:cubicBezTo>
                  <a:cubicBezTo>
                    <a:pt x="163" y="6672"/>
                    <a:pt x="221" y="6507"/>
                    <a:pt x="291" y="6485"/>
                  </a:cubicBezTo>
                  <a:close/>
                  <a:moveTo>
                    <a:pt x="5496" y="1"/>
                  </a:moveTo>
                  <a:cubicBezTo>
                    <a:pt x="5448" y="37"/>
                    <a:pt x="5389" y="71"/>
                    <a:pt x="5342" y="118"/>
                  </a:cubicBezTo>
                  <a:cubicBezTo>
                    <a:pt x="5283" y="161"/>
                    <a:pt x="5224" y="190"/>
                    <a:pt x="5157" y="190"/>
                  </a:cubicBezTo>
                  <a:cubicBezTo>
                    <a:pt x="5131" y="190"/>
                    <a:pt x="5105" y="186"/>
                    <a:pt x="5077" y="177"/>
                  </a:cubicBezTo>
                  <a:cubicBezTo>
                    <a:pt x="5058" y="170"/>
                    <a:pt x="5039" y="167"/>
                    <a:pt x="5022" y="167"/>
                  </a:cubicBezTo>
                  <a:cubicBezTo>
                    <a:pt x="4974" y="167"/>
                    <a:pt x="4929" y="189"/>
                    <a:pt x="4878" y="222"/>
                  </a:cubicBezTo>
                  <a:cubicBezTo>
                    <a:pt x="4858" y="242"/>
                    <a:pt x="4817" y="261"/>
                    <a:pt x="4782" y="261"/>
                  </a:cubicBezTo>
                  <a:cubicBezTo>
                    <a:pt x="4775" y="261"/>
                    <a:pt x="4768" y="260"/>
                    <a:pt x="4761" y="258"/>
                  </a:cubicBezTo>
                  <a:cubicBezTo>
                    <a:pt x="4726" y="248"/>
                    <a:pt x="4694" y="244"/>
                    <a:pt x="4664" y="244"/>
                  </a:cubicBezTo>
                  <a:cubicBezTo>
                    <a:pt x="4583" y="244"/>
                    <a:pt x="4515" y="277"/>
                    <a:pt x="4448" y="328"/>
                  </a:cubicBezTo>
                  <a:cubicBezTo>
                    <a:pt x="4261" y="479"/>
                    <a:pt x="4074" y="607"/>
                    <a:pt x="3889" y="758"/>
                  </a:cubicBezTo>
                  <a:cubicBezTo>
                    <a:pt x="3815" y="817"/>
                    <a:pt x="3744" y="848"/>
                    <a:pt x="3671" y="848"/>
                  </a:cubicBezTo>
                  <a:cubicBezTo>
                    <a:pt x="3629" y="848"/>
                    <a:pt x="3586" y="838"/>
                    <a:pt x="3540" y="817"/>
                  </a:cubicBezTo>
                  <a:cubicBezTo>
                    <a:pt x="3434" y="780"/>
                    <a:pt x="3331" y="758"/>
                    <a:pt x="3236" y="722"/>
                  </a:cubicBezTo>
                  <a:cubicBezTo>
                    <a:pt x="3199" y="706"/>
                    <a:pt x="3166" y="699"/>
                    <a:pt x="3134" y="699"/>
                  </a:cubicBezTo>
                  <a:cubicBezTo>
                    <a:pt x="3075" y="699"/>
                    <a:pt x="3022" y="724"/>
                    <a:pt x="2967" y="769"/>
                  </a:cubicBezTo>
                  <a:cubicBezTo>
                    <a:pt x="2794" y="909"/>
                    <a:pt x="2618" y="1037"/>
                    <a:pt x="2445" y="1166"/>
                  </a:cubicBezTo>
                  <a:cubicBezTo>
                    <a:pt x="2258" y="1294"/>
                    <a:pt x="2118" y="1445"/>
                    <a:pt x="1990" y="1619"/>
                  </a:cubicBezTo>
                  <a:cubicBezTo>
                    <a:pt x="1934" y="1688"/>
                    <a:pt x="1886" y="1769"/>
                    <a:pt x="1828" y="1839"/>
                  </a:cubicBezTo>
                  <a:cubicBezTo>
                    <a:pt x="1787" y="1901"/>
                    <a:pt x="1762" y="1931"/>
                    <a:pt x="1725" y="1931"/>
                  </a:cubicBezTo>
                  <a:cubicBezTo>
                    <a:pt x="1699" y="1931"/>
                    <a:pt x="1667" y="1916"/>
                    <a:pt x="1618" y="1887"/>
                  </a:cubicBezTo>
                  <a:cubicBezTo>
                    <a:pt x="1456" y="1806"/>
                    <a:pt x="1291" y="1725"/>
                    <a:pt x="1140" y="1644"/>
                  </a:cubicBezTo>
                  <a:lnTo>
                    <a:pt x="1118" y="1644"/>
                  </a:lnTo>
                  <a:cubicBezTo>
                    <a:pt x="1118" y="1655"/>
                    <a:pt x="1129" y="1677"/>
                    <a:pt x="1129" y="1688"/>
                  </a:cubicBezTo>
                  <a:cubicBezTo>
                    <a:pt x="1140" y="1806"/>
                    <a:pt x="1107" y="1828"/>
                    <a:pt x="989" y="1828"/>
                  </a:cubicBezTo>
                  <a:lnTo>
                    <a:pt x="688" y="1828"/>
                  </a:lnTo>
                  <a:cubicBezTo>
                    <a:pt x="640" y="1828"/>
                    <a:pt x="629" y="1839"/>
                    <a:pt x="618" y="1876"/>
                  </a:cubicBezTo>
                  <a:cubicBezTo>
                    <a:pt x="537" y="2144"/>
                    <a:pt x="453" y="2398"/>
                    <a:pt x="350" y="2655"/>
                  </a:cubicBezTo>
                  <a:cubicBezTo>
                    <a:pt x="232" y="2934"/>
                    <a:pt x="221" y="3225"/>
                    <a:pt x="269" y="3515"/>
                  </a:cubicBezTo>
                  <a:cubicBezTo>
                    <a:pt x="339" y="3948"/>
                    <a:pt x="361" y="4379"/>
                    <a:pt x="361" y="4820"/>
                  </a:cubicBezTo>
                  <a:cubicBezTo>
                    <a:pt x="361" y="4901"/>
                    <a:pt x="339" y="4971"/>
                    <a:pt x="291" y="5041"/>
                  </a:cubicBezTo>
                  <a:cubicBezTo>
                    <a:pt x="232" y="5122"/>
                    <a:pt x="232" y="5136"/>
                    <a:pt x="280" y="5217"/>
                  </a:cubicBezTo>
                  <a:cubicBezTo>
                    <a:pt x="339" y="5287"/>
                    <a:pt x="339" y="5309"/>
                    <a:pt x="280" y="5379"/>
                  </a:cubicBezTo>
                  <a:cubicBezTo>
                    <a:pt x="269" y="5401"/>
                    <a:pt x="258" y="5415"/>
                    <a:pt x="244" y="5437"/>
                  </a:cubicBezTo>
                  <a:cubicBezTo>
                    <a:pt x="188" y="5485"/>
                    <a:pt x="174" y="5541"/>
                    <a:pt x="199" y="5611"/>
                  </a:cubicBezTo>
                  <a:cubicBezTo>
                    <a:pt x="258" y="5750"/>
                    <a:pt x="244" y="5904"/>
                    <a:pt x="221" y="6055"/>
                  </a:cubicBezTo>
                  <a:cubicBezTo>
                    <a:pt x="163" y="6368"/>
                    <a:pt x="93" y="6683"/>
                    <a:pt x="34" y="6996"/>
                  </a:cubicBezTo>
                  <a:cubicBezTo>
                    <a:pt x="1" y="7136"/>
                    <a:pt x="1" y="7264"/>
                    <a:pt x="34" y="7404"/>
                  </a:cubicBezTo>
                  <a:cubicBezTo>
                    <a:pt x="82" y="7603"/>
                    <a:pt x="140" y="7801"/>
                    <a:pt x="174" y="7999"/>
                  </a:cubicBezTo>
                  <a:cubicBezTo>
                    <a:pt x="199" y="8125"/>
                    <a:pt x="244" y="8209"/>
                    <a:pt x="372" y="8242"/>
                  </a:cubicBezTo>
                  <a:cubicBezTo>
                    <a:pt x="467" y="8279"/>
                    <a:pt x="559" y="8334"/>
                    <a:pt x="640" y="8404"/>
                  </a:cubicBezTo>
                  <a:cubicBezTo>
                    <a:pt x="663" y="8441"/>
                    <a:pt x="699" y="8452"/>
                    <a:pt x="732" y="8463"/>
                  </a:cubicBezTo>
                  <a:cubicBezTo>
                    <a:pt x="827" y="8510"/>
                    <a:pt x="920" y="8558"/>
                    <a:pt x="1012" y="8591"/>
                  </a:cubicBezTo>
                  <a:cubicBezTo>
                    <a:pt x="1024" y="8597"/>
                    <a:pt x="1042" y="8600"/>
                    <a:pt x="1059" y="8600"/>
                  </a:cubicBezTo>
                  <a:cubicBezTo>
                    <a:pt x="1077" y="8600"/>
                    <a:pt x="1094" y="8597"/>
                    <a:pt x="1107" y="8591"/>
                  </a:cubicBezTo>
                  <a:cubicBezTo>
                    <a:pt x="1177" y="8558"/>
                    <a:pt x="1246" y="8522"/>
                    <a:pt x="1316" y="8474"/>
                  </a:cubicBezTo>
                  <a:cubicBezTo>
                    <a:pt x="1467" y="8393"/>
                    <a:pt x="1618" y="8290"/>
                    <a:pt x="1794" y="8242"/>
                  </a:cubicBezTo>
                  <a:cubicBezTo>
                    <a:pt x="2015" y="8195"/>
                    <a:pt x="2247" y="8150"/>
                    <a:pt x="2467" y="8103"/>
                  </a:cubicBezTo>
                  <a:cubicBezTo>
                    <a:pt x="2607" y="8069"/>
                    <a:pt x="2758" y="8044"/>
                    <a:pt x="2898" y="7985"/>
                  </a:cubicBezTo>
                  <a:cubicBezTo>
                    <a:pt x="3305" y="7801"/>
                    <a:pt x="3713" y="7603"/>
                    <a:pt x="4121" y="7415"/>
                  </a:cubicBezTo>
                  <a:cubicBezTo>
                    <a:pt x="4574" y="7206"/>
                    <a:pt x="5018" y="6996"/>
                    <a:pt x="5471" y="6798"/>
                  </a:cubicBezTo>
                  <a:cubicBezTo>
                    <a:pt x="5669" y="6717"/>
                    <a:pt x="5878" y="6647"/>
                    <a:pt x="6054" y="6519"/>
                  </a:cubicBezTo>
                  <a:cubicBezTo>
                    <a:pt x="6216" y="6415"/>
                    <a:pt x="6378" y="6323"/>
                    <a:pt x="6543" y="6217"/>
                  </a:cubicBezTo>
                  <a:cubicBezTo>
                    <a:pt x="6683" y="6136"/>
                    <a:pt x="6834" y="6055"/>
                    <a:pt x="6974" y="5985"/>
                  </a:cubicBezTo>
                  <a:cubicBezTo>
                    <a:pt x="7043" y="5938"/>
                    <a:pt x="7077" y="5890"/>
                    <a:pt x="7055" y="5809"/>
                  </a:cubicBezTo>
                  <a:lnTo>
                    <a:pt x="7055" y="5739"/>
                  </a:lnTo>
                  <a:cubicBezTo>
                    <a:pt x="7055" y="5675"/>
                    <a:pt x="7055" y="5654"/>
                    <a:pt x="7008" y="5654"/>
                  </a:cubicBezTo>
                  <a:cubicBezTo>
                    <a:pt x="6996" y="5654"/>
                    <a:pt x="6981" y="5656"/>
                    <a:pt x="6962" y="5658"/>
                  </a:cubicBezTo>
                  <a:cubicBezTo>
                    <a:pt x="6918" y="5663"/>
                    <a:pt x="6874" y="5665"/>
                    <a:pt x="6830" y="5665"/>
                  </a:cubicBezTo>
                  <a:cubicBezTo>
                    <a:pt x="6669" y="5665"/>
                    <a:pt x="6512" y="5635"/>
                    <a:pt x="6356" y="5588"/>
                  </a:cubicBezTo>
                  <a:cubicBezTo>
                    <a:pt x="6332" y="5583"/>
                    <a:pt x="6306" y="5580"/>
                    <a:pt x="6281" y="5580"/>
                  </a:cubicBezTo>
                  <a:cubicBezTo>
                    <a:pt x="6256" y="5580"/>
                    <a:pt x="6233" y="5583"/>
                    <a:pt x="6216" y="5588"/>
                  </a:cubicBezTo>
                  <a:cubicBezTo>
                    <a:pt x="6029" y="5669"/>
                    <a:pt x="5820" y="5680"/>
                    <a:pt x="5635" y="5717"/>
                  </a:cubicBezTo>
                  <a:cubicBezTo>
                    <a:pt x="5628" y="5720"/>
                    <a:pt x="5621" y="5721"/>
                    <a:pt x="5614" y="5721"/>
                  </a:cubicBezTo>
                  <a:cubicBezTo>
                    <a:pt x="5597" y="5721"/>
                    <a:pt x="5581" y="5714"/>
                    <a:pt x="5565" y="5706"/>
                  </a:cubicBezTo>
                  <a:cubicBezTo>
                    <a:pt x="5577" y="5680"/>
                    <a:pt x="5577" y="5658"/>
                    <a:pt x="5588" y="5647"/>
                  </a:cubicBezTo>
                  <a:cubicBezTo>
                    <a:pt x="5635" y="5566"/>
                    <a:pt x="5680" y="5507"/>
                    <a:pt x="5728" y="5426"/>
                  </a:cubicBezTo>
                  <a:cubicBezTo>
                    <a:pt x="5775" y="5356"/>
                    <a:pt x="5831" y="5298"/>
                    <a:pt x="5901" y="5261"/>
                  </a:cubicBezTo>
                  <a:cubicBezTo>
                    <a:pt x="6007" y="5206"/>
                    <a:pt x="6099" y="5147"/>
                    <a:pt x="6194" y="5099"/>
                  </a:cubicBezTo>
                  <a:cubicBezTo>
                    <a:pt x="6250" y="5066"/>
                    <a:pt x="6297" y="5018"/>
                    <a:pt x="6320" y="4960"/>
                  </a:cubicBezTo>
                  <a:cubicBezTo>
                    <a:pt x="6473" y="4599"/>
                    <a:pt x="6624" y="4228"/>
                    <a:pt x="6786" y="3865"/>
                  </a:cubicBezTo>
                  <a:cubicBezTo>
                    <a:pt x="6798" y="3842"/>
                    <a:pt x="6798" y="3809"/>
                    <a:pt x="6798" y="3772"/>
                  </a:cubicBezTo>
                  <a:cubicBezTo>
                    <a:pt x="6823" y="3633"/>
                    <a:pt x="6834" y="3493"/>
                    <a:pt x="6845" y="3353"/>
                  </a:cubicBezTo>
                  <a:cubicBezTo>
                    <a:pt x="6856" y="3284"/>
                    <a:pt x="6867" y="3214"/>
                    <a:pt x="6879" y="3133"/>
                  </a:cubicBezTo>
                  <a:cubicBezTo>
                    <a:pt x="6845" y="3133"/>
                    <a:pt x="6845" y="3133"/>
                    <a:pt x="6834" y="3144"/>
                  </a:cubicBezTo>
                  <a:cubicBezTo>
                    <a:pt x="6759" y="3165"/>
                    <a:pt x="6707" y="3178"/>
                    <a:pt x="6667" y="3178"/>
                  </a:cubicBezTo>
                  <a:cubicBezTo>
                    <a:pt x="6595" y="3178"/>
                    <a:pt x="6558" y="3135"/>
                    <a:pt x="6485" y="3015"/>
                  </a:cubicBezTo>
                  <a:cubicBezTo>
                    <a:pt x="6473" y="2993"/>
                    <a:pt x="6426" y="2982"/>
                    <a:pt x="6404" y="2957"/>
                  </a:cubicBezTo>
                  <a:cubicBezTo>
                    <a:pt x="6378" y="2934"/>
                    <a:pt x="6345" y="2923"/>
                    <a:pt x="6334" y="2901"/>
                  </a:cubicBezTo>
                  <a:cubicBezTo>
                    <a:pt x="6297" y="2853"/>
                    <a:pt x="6286" y="2795"/>
                    <a:pt x="6239" y="2761"/>
                  </a:cubicBezTo>
                  <a:cubicBezTo>
                    <a:pt x="6158" y="2691"/>
                    <a:pt x="6110" y="2585"/>
                    <a:pt x="6077" y="2482"/>
                  </a:cubicBezTo>
                  <a:cubicBezTo>
                    <a:pt x="6040" y="2376"/>
                    <a:pt x="6007" y="2258"/>
                    <a:pt x="5959" y="2144"/>
                  </a:cubicBezTo>
                  <a:cubicBezTo>
                    <a:pt x="5926" y="2026"/>
                    <a:pt x="5856" y="1934"/>
                    <a:pt x="5739" y="1887"/>
                  </a:cubicBezTo>
                  <a:cubicBezTo>
                    <a:pt x="5716" y="1876"/>
                    <a:pt x="5691" y="1853"/>
                    <a:pt x="5669" y="1839"/>
                  </a:cubicBezTo>
                  <a:cubicBezTo>
                    <a:pt x="5552" y="1769"/>
                    <a:pt x="5529" y="1666"/>
                    <a:pt x="5552" y="1537"/>
                  </a:cubicBezTo>
                  <a:cubicBezTo>
                    <a:pt x="5565" y="1434"/>
                    <a:pt x="5577" y="1328"/>
                    <a:pt x="5565" y="1211"/>
                  </a:cubicBezTo>
                  <a:cubicBezTo>
                    <a:pt x="5565" y="1118"/>
                    <a:pt x="5529" y="1026"/>
                    <a:pt x="5507" y="931"/>
                  </a:cubicBezTo>
                  <a:cubicBezTo>
                    <a:pt x="5482" y="839"/>
                    <a:pt x="5471" y="747"/>
                    <a:pt x="5496" y="652"/>
                  </a:cubicBezTo>
                  <a:cubicBezTo>
                    <a:pt x="5507" y="607"/>
                    <a:pt x="5518" y="560"/>
                    <a:pt x="5529" y="501"/>
                  </a:cubicBezTo>
                  <a:lnTo>
                    <a:pt x="5529" y="501"/>
                  </a:lnTo>
                  <a:cubicBezTo>
                    <a:pt x="5471" y="537"/>
                    <a:pt x="5426" y="560"/>
                    <a:pt x="5378" y="582"/>
                  </a:cubicBezTo>
                  <a:cubicBezTo>
                    <a:pt x="5356" y="596"/>
                    <a:pt x="5331" y="596"/>
                    <a:pt x="5297" y="607"/>
                  </a:cubicBezTo>
                  <a:cubicBezTo>
                    <a:pt x="5297" y="571"/>
                    <a:pt x="5286" y="549"/>
                    <a:pt x="5297" y="512"/>
                  </a:cubicBezTo>
                  <a:cubicBezTo>
                    <a:pt x="5320" y="442"/>
                    <a:pt x="5356" y="373"/>
                    <a:pt x="5389" y="303"/>
                  </a:cubicBezTo>
                  <a:cubicBezTo>
                    <a:pt x="5426" y="211"/>
                    <a:pt x="5471" y="107"/>
                    <a:pt x="5518" y="12"/>
                  </a:cubicBezTo>
                  <a:cubicBezTo>
                    <a:pt x="5507" y="1"/>
                    <a:pt x="5507" y="1"/>
                    <a:pt x="5496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47;p37">
              <a:extLst>
                <a:ext uri="{FF2B5EF4-FFF2-40B4-BE49-F238E27FC236}">
                  <a16:creationId xmlns:a16="http://schemas.microsoft.com/office/drawing/2014/main" xmlns="" id="{52409DCC-A3F2-E749-9B73-9AC80F0BF7D7}"/>
                </a:ext>
              </a:extLst>
            </p:cNvPr>
            <p:cNvSpPr/>
            <p:nvPr/>
          </p:nvSpPr>
          <p:spPr>
            <a:xfrm>
              <a:off x="6679137" y="4224708"/>
              <a:ext cx="27598" cy="19205"/>
            </a:xfrm>
            <a:custGeom>
              <a:avLst/>
              <a:gdLst/>
              <a:ahLst/>
              <a:cxnLst/>
              <a:rect l="l" t="t" r="r" b="b"/>
              <a:pathLst>
                <a:path w="582" h="405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71"/>
                    <a:pt x="59" y="118"/>
                    <a:pt x="92" y="152"/>
                  </a:cubicBezTo>
                  <a:cubicBezTo>
                    <a:pt x="92" y="177"/>
                    <a:pt x="104" y="188"/>
                    <a:pt x="118" y="188"/>
                  </a:cubicBezTo>
                  <a:cubicBezTo>
                    <a:pt x="210" y="199"/>
                    <a:pt x="243" y="269"/>
                    <a:pt x="280" y="328"/>
                  </a:cubicBezTo>
                  <a:cubicBezTo>
                    <a:pt x="306" y="374"/>
                    <a:pt x="355" y="404"/>
                    <a:pt x="403" y="404"/>
                  </a:cubicBezTo>
                  <a:cubicBezTo>
                    <a:pt x="416" y="404"/>
                    <a:pt x="429" y="402"/>
                    <a:pt x="442" y="398"/>
                  </a:cubicBezTo>
                  <a:cubicBezTo>
                    <a:pt x="489" y="386"/>
                    <a:pt x="523" y="361"/>
                    <a:pt x="581" y="350"/>
                  </a:cubicBezTo>
                  <a:cubicBezTo>
                    <a:pt x="408" y="188"/>
                    <a:pt x="199" y="118"/>
                    <a:pt x="0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48;p37">
              <a:extLst>
                <a:ext uri="{FF2B5EF4-FFF2-40B4-BE49-F238E27FC236}">
                  <a16:creationId xmlns:a16="http://schemas.microsoft.com/office/drawing/2014/main" xmlns="" id="{0F836470-C15B-A846-B90C-8E8EE79C79DB}"/>
                </a:ext>
              </a:extLst>
            </p:cNvPr>
            <p:cNvSpPr/>
            <p:nvPr/>
          </p:nvSpPr>
          <p:spPr>
            <a:xfrm>
              <a:off x="6413637" y="4171029"/>
              <a:ext cx="19395" cy="9105"/>
            </a:xfrm>
            <a:custGeom>
              <a:avLst/>
              <a:gdLst/>
              <a:ahLst/>
              <a:cxnLst/>
              <a:rect l="l" t="t" r="r" b="b"/>
              <a:pathLst>
                <a:path w="409" h="192" extrusionOk="0">
                  <a:moveTo>
                    <a:pt x="327" y="0"/>
                  </a:moveTo>
                  <a:cubicBezTo>
                    <a:pt x="319" y="0"/>
                    <a:pt x="311" y="2"/>
                    <a:pt x="302" y="4"/>
                  </a:cubicBezTo>
                  <a:cubicBezTo>
                    <a:pt x="199" y="63"/>
                    <a:pt x="104" y="121"/>
                    <a:pt x="1" y="166"/>
                  </a:cubicBezTo>
                  <a:cubicBezTo>
                    <a:pt x="12" y="177"/>
                    <a:pt x="12" y="177"/>
                    <a:pt x="12" y="191"/>
                  </a:cubicBezTo>
                  <a:lnTo>
                    <a:pt x="269" y="191"/>
                  </a:lnTo>
                  <a:cubicBezTo>
                    <a:pt x="395" y="191"/>
                    <a:pt x="409" y="177"/>
                    <a:pt x="383" y="52"/>
                  </a:cubicBezTo>
                  <a:cubicBezTo>
                    <a:pt x="375" y="15"/>
                    <a:pt x="353" y="0"/>
                    <a:pt x="327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49;p37">
              <a:extLst>
                <a:ext uri="{FF2B5EF4-FFF2-40B4-BE49-F238E27FC236}">
                  <a16:creationId xmlns:a16="http://schemas.microsoft.com/office/drawing/2014/main" xmlns="" id="{D613666C-5140-3640-9CE7-ACA7139CA344}"/>
                </a:ext>
              </a:extLst>
            </p:cNvPr>
            <p:cNvSpPr/>
            <p:nvPr/>
          </p:nvSpPr>
          <p:spPr>
            <a:xfrm>
              <a:off x="6642719" y="4337328"/>
              <a:ext cx="12234" cy="17640"/>
            </a:xfrm>
            <a:custGeom>
              <a:avLst/>
              <a:gdLst/>
              <a:ahLst/>
              <a:cxnLst/>
              <a:rect l="l" t="t" r="r" b="b"/>
              <a:pathLst>
                <a:path w="258" h="372" extrusionOk="0">
                  <a:moveTo>
                    <a:pt x="243" y="0"/>
                  </a:moveTo>
                  <a:lnTo>
                    <a:pt x="243" y="0"/>
                  </a:lnTo>
                  <a:cubicBezTo>
                    <a:pt x="151" y="118"/>
                    <a:pt x="59" y="232"/>
                    <a:pt x="0" y="372"/>
                  </a:cubicBezTo>
                  <a:cubicBezTo>
                    <a:pt x="70" y="350"/>
                    <a:pt x="257" y="59"/>
                    <a:pt x="24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50;p37">
              <a:extLst>
                <a:ext uri="{FF2B5EF4-FFF2-40B4-BE49-F238E27FC236}">
                  <a16:creationId xmlns:a16="http://schemas.microsoft.com/office/drawing/2014/main" xmlns="" id="{27470165-9944-5B43-80BA-47E68A2E84D7}"/>
                </a:ext>
              </a:extLst>
            </p:cNvPr>
            <p:cNvSpPr/>
            <p:nvPr/>
          </p:nvSpPr>
          <p:spPr>
            <a:xfrm>
              <a:off x="6462147" y="4220867"/>
              <a:ext cx="6117" cy="18873"/>
            </a:xfrm>
            <a:custGeom>
              <a:avLst/>
              <a:gdLst/>
              <a:ahLst/>
              <a:cxnLst/>
              <a:rect l="l" t="t" r="r" b="b"/>
              <a:pathLst>
                <a:path w="129" h="398" extrusionOk="0">
                  <a:moveTo>
                    <a:pt x="118" y="1"/>
                  </a:moveTo>
                  <a:lnTo>
                    <a:pt x="118" y="1"/>
                  </a:lnTo>
                  <a:cubicBezTo>
                    <a:pt x="70" y="34"/>
                    <a:pt x="0" y="339"/>
                    <a:pt x="25" y="397"/>
                  </a:cubicBezTo>
                  <a:cubicBezTo>
                    <a:pt x="59" y="361"/>
                    <a:pt x="129" y="48"/>
                    <a:pt x="1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51;p37">
              <a:extLst>
                <a:ext uri="{FF2B5EF4-FFF2-40B4-BE49-F238E27FC236}">
                  <a16:creationId xmlns:a16="http://schemas.microsoft.com/office/drawing/2014/main" xmlns="" id="{AFC7A250-4702-0540-9D4A-04CC73599D32}"/>
                </a:ext>
              </a:extLst>
            </p:cNvPr>
            <p:cNvSpPr/>
            <p:nvPr/>
          </p:nvSpPr>
          <p:spPr>
            <a:xfrm>
              <a:off x="6565473" y="4127072"/>
              <a:ext cx="12092" cy="12140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51" y="71"/>
                    <a:pt x="70" y="152"/>
                    <a:pt x="0" y="255"/>
                  </a:cubicBezTo>
                  <a:cubicBezTo>
                    <a:pt x="56" y="244"/>
                    <a:pt x="232" y="71"/>
                    <a:pt x="25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52;p37">
              <a:extLst>
                <a:ext uri="{FF2B5EF4-FFF2-40B4-BE49-F238E27FC236}">
                  <a16:creationId xmlns:a16="http://schemas.microsoft.com/office/drawing/2014/main" xmlns="" id="{36700A91-CEB3-3047-B86E-A3173A89939A}"/>
                </a:ext>
              </a:extLst>
            </p:cNvPr>
            <p:cNvSpPr/>
            <p:nvPr/>
          </p:nvSpPr>
          <p:spPr>
            <a:xfrm>
              <a:off x="6388742" y="4403051"/>
              <a:ext cx="6165" cy="12234"/>
            </a:xfrm>
            <a:custGeom>
              <a:avLst/>
              <a:gdLst/>
              <a:ahLst/>
              <a:cxnLst/>
              <a:rect l="l" t="t" r="r" b="b"/>
              <a:pathLst>
                <a:path w="130" h="258" extrusionOk="0">
                  <a:moveTo>
                    <a:pt x="129" y="0"/>
                  </a:moveTo>
                  <a:lnTo>
                    <a:pt x="129" y="0"/>
                  </a:lnTo>
                  <a:cubicBezTo>
                    <a:pt x="59" y="22"/>
                    <a:pt x="1" y="187"/>
                    <a:pt x="26" y="257"/>
                  </a:cubicBezTo>
                  <a:cubicBezTo>
                    <a:pt x="70" y="173"/>
                    <a:pt x="107" y="92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53;p37">
              <a:extLst>
                <a:ext uri="{FF2B5EF4-FFF2-40B4-BE49-F238E27FC236}">
                  <a16:creationId xmlns:a16="http://schemas.microsoft.com/office/drawing/2014/main" xmlns="" id="{39D80A85-B3B2-5D4C-928F-9CE895A698F1}"/>
                </a:ext>
              </a:extLst>
            </p:cNvPr>
            <p:cNvSpPr/>
            <p:nvPr/>
          </p:nvSpPr>
          <p:spPr>
            <a:xfrm>
              <a:off x="6401451" y="4269519"/>
              <a:ext cx="2324" cy="15411"/>
            </a:xfrm>
            <a:custGeom>
              <a:avLst/>
              <a:gdLst/>
              <a:ahLst/>
              <a:cxnLst/>
              <a:rect l="l" t="t" r="r" b="b"/>
              <a:pathLst>
                <a:path w="49" h="325" extrusionOk="0">
                  <a:moveTo>
                    <a:pt x="1" y="0"/>
                  </a:moveTo>
                  <a:cubicBezTo>
                    <a:pt x="12" y="103"/>
                    <a:pt x="12" y="221"/>
                    <a:pt x="12" y="324"/>
                  </a:cubicBezTo>
                  <a:cubicBezTo>
                    <a:pt x="23" y="324"/>
                    <a:pt x="37" y="324"/>
                    <a:pt x="48" y="313"/>
                  </a:cubicBezTo>
                  <a:cubicBezTo>
                    <a:pt x="48" y="210"/>
                    <a:pt x="37" y="103"/>
                    <a:pt x="3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54;p37">
              <a:extLst>
                <a:ext uri="{FF2B5EF4-FFF2-40B4-BE49-F238E27FC236}">
                  <a16:creationId xmlns:a16="http://schemas.microsoft.com/office/drawing/2014/main" xmlns="" id="{33FCA3B1-9214-2248-A8C3-8F0CE1EEB31C}"/>
                </a:ext>
              </a:extLst>
            </p:cNvPr>
            <p:cNvSpPr/>
            <p:nvPr/>
          </p:nvSpPr>
          <p:spPr>
            <a:xfrm>
              <a:off x="6622281" y="4111613"/>
              <a:ext cx="3367" cy="8915"/>
            </a:xfrm>
            <a:custGeom>
              <a:avLst/>
              <a:gdLst/>
              <a:ahLst/>
              <a:cxnLst/>
              <a:rect l="l" t="t" r="r" b="b"/>
              <a:pathLst>
                <a:path w="71" h="188" extrusionOk="0">
                  <a:moveTo>
                    <a:pt x="34" y="0"/>
                  </a:moveTo>
                  <a:cubicBezTo>
                    <a:pt x="23" y="0"/>
                    <a:pt x="12" y="0"/>
                    <a:pt x="12" y="11"/>
                  </a:cubicBezTo>
                  <a:cubicBezTo>
                    <a:pt x="12" y="70"/>
                    <a:pt x="1" y="129"/>
                    <a:pt x="34" y="187"/>
                  </a:cubicBezTo>
                  <a:cubicBezTo>
                    <a:pt x="71" y="129"/>
                    <a:pt x="59" y="70"/>
                    <a:pt x="45" y="11"/>
                  </a:cubicBezTo>
                  <a:cubicBezTo>
                    <a:pt x="4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55;p37">
              <a:extLst>
                <a:ext uri="{FF2B5EF4-FFF2-40B4-BE49-F238E27FC236}">
                  <a16:creationId xmlns:a16="http://schemas.microsoft.com/office/drawing/2014/main" xmlns="" id="{2C59B5D3-F264-A641-BF74-FB3EAA27BEC8}"/>
                </a:ext>
              </a:extLst>
            </p:cNvPr>
            <p:cNvSpPr/>
            <p:nvPr/>
          </p:nvSpPr>
          <p:spPr>
            <a:xfrm>
              <a:off x="6458306" y="4204839"/>
              <a:ext cx="3367" cy="10006"/>
            </a:xfrm>
            <a:custGeom>
              <a:avLst/>
              <a:gdLst/>
              <a:ahLst/>
              <a:cxnLst/>
              <a:rect l="l" t="t" r="r" b="b"/>
              <a:pathLst>
                <a:path w="71" h="211" extrusionOk="0">
                  <a:moveTo>
                    <a:pt x="37" y="1"/>
                  </a:moveTo>
                  <a:cubicBezTo>
                    <a:pt x="25" y="1"/>
                    <a:pt x="25" y="12"/>
                    <a:pt x="11" y="12"/>
                  </a:cubicBezTo>
                  <a:cubicBezTo>
                    <a:pt x="0" y="37"/>
                    <a:pt x="37" y="163"/>
                    <a:pt x="70" y="210"/>
                  </a:cubicBezTo>
                  <a:cubicBezTo>
                    <a:pt x="70" y="129"/>
                    <a:pt x="59" y="71"/>
                    <a:pt x="59" y="1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56;p37">
              <a:extLst>
                <a:ext uri="{FF2B5EF4-FFF2-40B4-BE49-F238E27FC236}">
                  <a16:creationId xmlns:a16="http://schemas.microsoft.com/office/drawing/2014/main" xmlns="" id="{C66B000D-62DB-9342-8F43-E3C81CCF0778}"/>
                </a:ext>
              </a:extLst>
            </p:cNvPr>
            <p:cNvSpPr/>
            <p:nvPr/>
          </p:nvSpPr>
          <p:spPr>
            <a:xfrm>
              <a:off x="6611896" y="4113842"/>
              <a:ext cx="5406" cy="6117"/>
            </a:xfrm>
            <a:custGeom>
              <a:avLst/>
              <a:gdLst/>
              <a:ahLst/>
              <a:cxnLst/>
              <a:rect l="l" t="t" r="r" b="b"/>
              <a:pathLst>
                <a:path w="114" h="129" extrusionOk="0">
                  <a:moveTo>
                    <a:pt x="10" y="1"/>
                  </a:moveTo>
                  <a:lnTo>
                    <a:pt x="10" y="1"/>
                  </a:lnTo>
                  <a:cubicBezTo>
                    <a:pt x="0" y="64"/>
                    <a:pt x="46" y="128"/>
                    <a:pt x="98" y="128"/>
                  </a:cubicBezTo>
                  <a:cubicBezTo>
                    <a:pt x="103" y="128"/>
                    <a:pt x="109" y="127"/>
                    <a:pt x="114" y="126"/>
                  </a:cubicBezTo>
                  <a:cubicBezTo>
                    <a:pt x="80" y="82"/>
                    <a:pt x="44" y="45"/>
                    <a:pt x="1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57;p37">
              <a:extLst>
                <a:ext uri="{FF2B5EF4-FFF2-40B4-BE49-F238E27FC236}">
                  <a16:creationId xmlns:a16="http://schemas.microsoft.com/office/drawing/2014/main" xmlns="" id="{92098C18-7022-1046-8D12-87C3F73EB6AF}"/>
                </a:ext>
              </a:extLst>
            </p:cNvPr>
            <p:cNvSpPr/>
            <p:nvPr/>
          </p:nvSpPr>
          <p:spPr>
            <a:xfrm>
              <a:off x="6632239" y="4359994"/>
              <a:ext cx="6117" cy="4932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0" y="0"/>
                  </a:moveTo>
                  <a:cubicBezTo>
                    <a:pt x="23" y="59"/>
                    <a:pt x="59" y="81"/>
                    <a:pt x="129" y="103"/>
                  </a:cubicBezTo>
                  <a:cubicBezTo>
                    <a:pt x="104" y="34"/>
                    <a:pt x="59" y="0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58;p37">
              <a:extLst>
                <a:ext uri="{FF2B5EF4-FFF2-40B4-BE49-F238E27FC236}">
                  <a16:creationId xmlns:a16="http://schemas.microsoft.com/office/drawing/2014/main" xmlns="" id="{8971C6E5-C03A-8548-813E-76CE0064C28F}"/>
                </a:ext>
              </a:extLst>
            </p:cNvPr>
            <p:cNvSpPr/>
            <p:nvPr/>
          </p:nvSpPr>
          <p:spPr>
            <a:xfrm>
              <a:off x="6659268" y="4334530"/>
              <a:ext cx="3888" cy="4552"/>
            </a:xfrm>
            <a:custGeom>
              <a:avLst/>
              <a:gdLst/>
              <a:ahLst/>
              <a:cxnLst/>
              <a:rect l="l" t="t" r="r" b="b"/>
              <a:pathLst>
                <a:path w="82" h="96" extrusionOk="0">
                  <a:moveTo>
                    <a:pt x="59" y="1"/>
                  </a:moveTo>
                  <a:cubicBezTo>
                    <a:pt x="48" y="26"/>
                    <a:pt x="23" y="48"/>
                    <a:pt x="0" y="59"/>
                  </a:cubicBezTo>
                  <a:cubicBezTo>
                    <a:pt x="11" y="71"/>
                    <a:pt x="23" y="82"/>
                    <a:pt x="34" y="96"/>
                  </a:cubicBezTo>
                  <a:cubicBezTo>
                    <a:pt x="48" y="71"/>
                    <a:pt x="70" y="37"/>
                    <a:pt x="81" y="12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59;p37">
              <a:extLst>
                <a:ext uri="{FF2B5EF4-FFF2-40B4-BE49-F238E27FC236}">
                  <a16:creationId xmlns:a16="http://schemas.microsoft.com/office/drawing/2014/main" xmlns="" id="{655C5DCE-2C38-164D-A575-FBD55A703AB2}"/>
                </a:ext>
              </a:extLst>
            </p:cNvPr>
            <p:cNvSpPr/>
            <p:nvPr/>
          </p:nvSpPr>
          <p:spPr>
            <a:xfrm>
              <a:off x="6451146" y="4214275"/>
              <a:ext cx="3888" cy="6117"/>
            </a:xfrm>
            <a:custGeom>
              <a:avLst/>
              <a:gdLst/>
              <a:ahLst/>
              <a:cxnLst/>
              <a:rect l="l" t="t" r="r" b="b"/>
              <a:pathLst>
                <a:path w="82" h="129" extrusionOk="0">
                  <a:moveTo>
                    <a:pt x="23" y="0"/>
                  </a:moveTo>
                  <a:cubicBezTo>
                    <a:pt x="12" y="0"/>
                    <a:pt x="12" y="11"/>
                    <a:pt x="0" y="11"/>
                  </a:cubicBezTo>
                  <a:cubicBezTo>
                    <a:pt x="23" y="48"/>
                    <a:pt x="37" y="81"/>
                    <a:pt x="59" y="129"/>
                  </a:cubicBezTo>
                  <a:lnTo>
                    <a:pt x="81" y="103"/>
                  </a:lnTo>
                  <a:cubicBezTo>
                    <a:pt x="59" y="70"/>
                    <a:pt x="48" y="34"/>
                    <a:pt x="2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60;p37">
              <a:extLst>
                <a:ext uri="{FF2B5EF4-FFF2-40B4-BE49-F238E27FC236}">
                  <a16:creationId xmlns:a16="http://schemas.microsoft.com/office/drawing/2014/main" xmlns="" id="{6A7A4622-8918-E14A-9E9C-9436212C8B74}"/>
                </a:ext>
              </a:extLst>
            </p:cNvPr>
            <p:cNvSpPr/>
            <p:nvPr/>
          </p:nvSpPr>
          <p:spPr>
            <a:xfrm>
              <a:off x="6388221" y="4120575"/>
              <a:ext cx="316386" cy="372863"/>
            </a:xfrm>
            <a:custGeom>
              <a:avLst/>
              <a:gdLst/>
              <a:ahLst/>
              <a:cxnLst/>
              <a:rect l="l" t="t" r="r" b="b"/>
              <a:pathLst>
                <a:path w="6672" h="7863" extrusionOk="0">
                  <a:moveTo>
                    <a:pt x="4378" y="1836"/>
                  </a:moveTo>
                  <a:lnTo>
                    <a:pt x="4331" y="1884"/>
                  </a:lnTo>
                  <a:cubicBezTo>
                    <a:pt x="4180" y="2105"/>
                    <a:pt x="4029" y="2325"/>
                    <a:pt x="3878" y="2546"/>
                  </a:cubicBezTo>
                  <a:cubicBezTo>
                    <a:pt x="3864" y="2557"/>
                    <a:pt x="3853" y="2582"/>
                    <a:pt x="3853" y="2594"/>
                  </a:cubicBezTo>
                  <a:cubicBezTo>
                    <a:pt x="3830" y="2708"/>
                    <a:pt x="3738" y="2756"/>
                    <a:pt x="3643" y="2803"/>
                  </a:cubicBezTo>
                  <a:cubicBezTo>
                    <a:pt x="3654" y="2697"/>
                    <a:pt x="3668" y="2594"/>
                    <a:pt x="3668" y="2487"/>
                  </a:cubicBezTo>
                  <a:cubicBezTo>
                    <a:pt x="3668" y="2418"/>
                    <a:pt x="3668" y="2336"/>
                    <a:pt x="3562" y="2303"/>
                  </a:cubicBezTo>
                  <a:cubicBezTo>
                    <a:pt x="3643" y="2174"/>
                    <a:pt x="3713" y="2068"/>
                    <a:pt x="3783" y="1954"/>
                  </a:cubicBezTo>
                  <a:cubicBezTo>
                    <a:pt x="3831" y="1964"/>
                    <a:pt x="3879" y="1969"/>
                    <a:pt x="3925" y="1969"/>
                  </a:cubicBezTo>
                  <a:cubicBezTo>
                    <a:pt x="4080" y="1969"/>
                    <a:pt x="4226" y="1916"/>
                    <a:pt x="4378" y="1836"/>
                  </a:cubicBezTo>
                  <a:close/>
                  <a:moveTo>
                    <a:pt x="3529" y="4571"/>
                  </a:moveTo>
                  <a:lnTo>
                    <a:pt x="3529" y="4803"/>
                  </a:lnTo>
                  <a:cubicBezTo>
                    <a:pt x="3529" y="4817"/>
                    <a:pt x="3515" y="4828"/>
                    <a:pt x="3504" y="4840"/>
                  </a:cubicBezTo>
                  <a:cubicBezTo>
                    <a:pt x="3330" y="4979"/>
                    <a:pt x="3154" y="5119"/>
                    <a:pt x="2970" y="5259"/>
                  </a:cubicBezTo>
                  <a:cubicBezTo>
                    <a:pt x="3062" y="5027"/>
                    <a:pt x="3154" y="4792"/>
                    <a:pt x="3235" y="4583"/>
                  </a:cubicBezTo>
                  <a:cubicBezTo>
                    <a:pt x="3353" y="4571"/>
                    <a:pt x="3445" y="4571"/>
                    <a:pt x="3529" y="4571"/>
                  </a:cubicBezTo>
                  <a:close/>
                  <a:moveTo>
                    <a:pt x="4502" y="0"/>
                  </a:moveTo>
                  <a:cubicBezTo>
                    <a:pt x="4386" y="0"/>
                    <a:pt x="4284" y="36"/>
                    <a:pt x="4202" y="124"/>
                  </a:cubicBezTo>
                  <a:cubicBezTo>
                    <a:pt x="4110" y="219"/>
                    <a:pt x="4029" y="322"/>
                    <a:pt x="3959" y="428"/>
                  </a:cubicBezTo>
                  <a:cubicBezTo>
                    <a:pt x="3819" y="627"/>
                    <a:pt x="3691" y="836"/>
                    <a:pt x="3551" y="1046"/>
                  </a:cubicBezTo>
                  <a:cubicBezTo>
                    <a:pt x="3540" y="1079"/>
                    <a:pt x="3529" y="1127"/>
                    <a:pt x="3504" y="1160"/>
                  </a:cubicBezTo>
                  <a:cubicBezTo>
                    <a:pt x="3492" y="1208"/>
                    <a:pt x="3481" y="1241"/>
                    <a:pt x="3459" y="1278"/>
                  </a:cubicBezTo>
                  <a:cubicBezTo>
                    <a:pt x="3364" y="1498"/>
                    <a:pt x="3389" y="1674"/>
                    <a:pt x="3573" y="1814"/>
                  </a:cubicBezTo>
                  <a:cubicBezTo>
                    <a:pt x="3610" y="1836"/>
                    <a:pt x="3610" y="1859"/>
                    <a:pt x="3599" y="1895"/>
                  </a:cubicBezTo>
                  <a:cubicBezTo>
                    <a:pt x="3504" y="2046"/>
                    <a:pt x="3423" y="2197"/>
                    <a:pt x="3330" y="2348"/>
                  </a:cubicBezTo>
                  <a:cubicBezTo>
                    <a:pt x="3330" y="2359"/>
                    <a:pt x="3305" y="2359"/>
                    <a:pt x="3294" y="2373"/>
                  </a:cubicBezTo>
                  <a:cubicBezTo>
                    <a:pt x="3283" y="2314"/>
                    <a:pt x="3272" y="2267"/>
                    <a:pt x="3261" y="2219"/>
                  </a:cubicBezTo>
                  <a:cubicBezTo>
                    <a:pt x="3241" y="2131"/>
                    <a:pt x="3217" y="2096"/>
                    <a:pt x="3158" y="2096"/>
                  </a:cubicBezTo>
                  <a:cubicBezTo>
                    <a:pt x="3141" y="2096"/>
                    <a:pt x="3120" y="2099"/>
                    <a:pt x="3096" y="2105"/>
                  </a:cubicBezTo>
                  <a:cubicBezTo>
                    <a:pt x="3073" y="2057"/>
                    <a:pt x="3051" y="2010"/>
                    <a:pt x="3026" y="1965"/>
                  </a:cubicBezTo>
                  <a:cubicBezTo>
                    <a:pt x="3040" y="1954"/>
                    <a:pt x="3051" y="1940"/>
                    <a:pt x="3051" y="1929"/>
                  </a:cubicBezTo>
                  <a:cubicBezTo>
                    <a:pt x="3213" y="1686"/>
                    <a:pt x="3364" y="1440"/>
                    <a:pt x="3470" y="1172"/>
                  </a:cubicBezTo>
                  <a:cubicBezTo>
                    <a:pt x="3504" y="1091"/>
                    <a:pt x="3515" y="987"/>
                    <a:pt x="3529" y="892"/>
                  </a:cubicBezTo>
                  <a:cubicBezTo>
                    <a:pt x="3529" y="804"/>
                    <a:pt x="3503" y="775"/>
                    <a:pt x="3431" y="775"/>
                  </a:cubicBezTo>
                  <a:cubicBezTo>
                    <a:pt x="3419" y="775"/>
                    <a:pt x="3405" y="776"/>
                    <a:pt x="3389" y="778"/>
                  </a:cubicBezTo>
                  <a:cubicBezTo>
                    <a:pt x="3375" y="697"/>
                    <a:pt x="3353" y="627"/>
                    <a:pt x="3249" y="627"/>
                  </a:cubicBezTo>
                  <a:lnTo>
                    <a:pt x="3235" y="613"/>
                  </a:lnTo>
                  <a:cubicBezTo>
                    <a:pt x="3196" y="573"/>
                    <a:pt x="3157" y="553"/>
                    <a:pt x="3115" y="553"/>
                  </a:cubicBezTo>
                  <a:cubicBezTo>
                    <a:pt x="3083" y="553"/>
                    <a:pt x="3050" y="565"/>
                    <a:pt x="3015" y="590"/>
                  </a:cubicBezTo>
                  <a:cubicBezTo>
                    <a:pt x="3015" y="579"/>
                    <a:pt x="3015" y="568"/>
                    <a:pt x="3004" y="557"/>
                  </a:cubicBezTo>
                  <a:cubicBezTo>
                    <a:pt x="2963" y="469"/>
                    <a:pt x="2900" y="424"/>
                    <a:pt x="2831" y="424"/>
                  </a:cubicBezTo>
                  <a:cubicBezTo>
                    <a:pt x="2781" y="424"/>
                    <a:pt x="2727" y="448"/>
                    <a:pt x="2677" y="498"/>
                  </a:cubicBezTo>
                  <a:cubicBezTo>
                    <a:pt x="2621" y="543"/>
                    <a:pt x="2573" y="590"/>
                    <a:pt x="2526" y="649"/>
                  </a:cubicBezTo>
                  <a:cubicBezTo>
                    <a:pt x="2397" y="870"/>
                    <a:pt x="2272" y="1079"/>
                    <a:pt x="2143" y="1300"/>
                  </a:cubicBezTo>
                  <a:cubicBezTo>
                    <a:pt x="2048" y="1487"/>
                    <a:pt x="1945" y="1660"/>
                    <a:pt x="1922" y="1870"/>
                  </a:cubicBezTo>
                  <a:cubicBezTo>
                    <a:pt x="1897" y="1987"/>
                    <a:pt x="1897" y="2093"/>
                    <a:pt x="1992" y="2186"/>
                  </a:cubicBezTo>
                  <a:cubicBezTo>
                    <a:pt x="2003" y="2197"/>
                    <a:pt x="2003" y="2233"/>
                    <a:pt x="1992" y="2244"/>
                  </a:cubicBezTo>
                  <a:cubicBezTo>
                    <a:pt x="1934" y="2348"/>
                    <a:pt x="1875" y="2454"/>
                    <a:pt x="1816" y="2557"/>
                  </a:cubicBezTo>
                  <a:cubicBezTo>
                    <a:pt x="1746" y="2675"/>
                    <a:pt x="1688" y="2792"/>
                    <a:pt x="1629" y="2906"/>
                  </a:cubicBezTo>
                  <a:cubicBezTo>
                    <a:pt x="1559" y="3057"/>
                    <a:pt x="1559" y="3211"/>
                    <a:pt x="1629" y="3351"/>
                  </a:cubicBezTo>
                  <a:cubicBezTo>
                    <a:pt x="1654" y="3406"/>
                    <a:pt x="1713" y="3454"/>
                    <a:pt x="1713" y="3501"/>
                  </a:cubicBezTo>
                  <a:cubicBezTo>
                    <a:pt x="1699" y="3560"/>
                    <a:pt x="1654" y="3605"/>
                    <a:pt x="1629" y="3652"/>
                  </a:cubicBezTo>
                  <a:cubicBezTo>
                    <a:pt x="1559" y="3792"/>
                    <a:pt x="1503" y="3920"/>
                    <a:pt x="1445" y="4060"/>
                  </a:cubicBezTo>
                  <a:cubicBezTo>
                    <a:pt x="1434" y="4083"/>
                    <a:pt x="1420" y="4094"/>
                    <a:pt x="1408" y="4119"/>
                  </a:cubicBezTo>
                  <a:cubicBezTo>
                    <a:pt x="1397" y="4071"/>
                    <a:pt x="1408" y="4035"/>
                    <a:pt x="1408" y="4002"/>
                  </a:cubicBezTo>
                  <a:cubicBezTo>
                    <a:pt x="1420" y="3873"/>
                    <a:pt x="1445" y="3744"/>
                    <a:pt x="1445" y="3630"/>
                  </a:cubicBezTo>
                  <a:cubicBezTo>
                    <a:pt x="1434" y="3406"/>
                    <a:pt x="1408" y="3186"/>
                    <a:pt x="1375" y="2976"/>
                  </a:cubicBezTo>
                  <a:cubicBezTo>
                    <a:pt x="1258" y="2418"/>
                    <a:pt x="1059" y="1895"/>
                    <a:pt x="757" y="1417"/>
                  </a:cubicBezTo>
                  <a:cubicBezTo>
                    <a:pt x="746" y="1406"/>
                    <a:pt x="710" y="1381"/>
                    <a:pt x="699" y="1381"/>
                  </a:cubicBezTo>
                  <a:cubicBezTo>
                    <a:pt x="688" y="1395"/>
                    <a:pt x="665" y="1417"/>
                    <a:pt x="665" y="1429"/>
                  </a:cubicBezTo>
                  <a:cubicBezTo>
                    <a:pt x="559" y="1767"/>
                    <a:pt x="478" y="2105"/>
                    <a:pt x="478" y="2454"/>
                  </a:cubicBezTo>
                  <a:cubicBezTo>
                    <a:pt x="489" y="2906"/>
                    <a:pt x="478" y="3351"/>
                    <a:pt x="467" y="3803"/>
                  </a:cubicBezTo>
                  <a:cubicBezTo>
                    <a:pt x="456" y="4105"/>
                    <a:pt x="419" y="4398"/>
                    <a:pt x="397" y="4689"/>
                  </a:cubicBezTo>
                  <a:cubicBezTo>
                    <a:pt x="386" y="4873"/>
                    <a:pt x="386" y="5060"/>
                    <a:pt x="350" y="5236"/>
                  </a:cubicBezTo>
                  <a:cubicBezTo>
                    <a:pt x="280" y="5619"/>
                    <a:pt x="199" y="5991"/>
                    <a:pt x="118" y="6365"/>
                  </a:cubicBezTo>
                  <a:cubicBezTo>
                    <a:pt x="93" y="6479"/>
                    <a:pt x="70" y="6586"/>
                    <a:pt x="48" y="6689"/>
                  </a:cubicBezTo>
                  <a:cubicBezTo>
                    <a:pt x="0" y="6935"/>
                    <a:pt x="81" y="7144"/>
                    <a:pt x="221" y="7343"/>
                  </a:cubicBezTo>
                  <a:cubicBezTo>
                    <a:pt x="257" y="7387"/>
                    <a:pt x="291" y="7446"/>
                    <a:pt x="327" y="7505"/>
                  </a:cubicBezTo>
                  <a:cubicBezTo>
                    <a:pt x="386" y="7614"/>
                    <a:pt x="470" y="7672"/>
                    <a:pt x="579" y="7672"/>
                  </a:cubicBezTo>
                  <a:cubicBezTo>
                    <a:pt x="599" y="7672"/>
                    <a:pt x="619" y="7671"/>
                    <a:pt x="640" y="7667"/>
                  </a:cubicBezTo>
                  <a:cubicBezTo>
                    <a:pt x="710" y="7667"/>
                    <a:pt x="791" y="7644"/>
                    <a:pt x="861" y="7633"/>
                  </a:cubicBezTo>
                  <a:lnTo>
                    <a:pt x="861" y="7633"/>
                  </a:lnTo>
                  <a:cubicBezTo>
                    <a:pt x="861" y="7656"/>
                    <a:pt x="850" y="7681"/>
                    <a:pt x="850" y="7703"/>
                  </a:cubicBezTo>
                  <a:cubicBezTo>
                    <a:pt x="861" y="7725"/>
                    <a:pt x="861" y="7751"/>
                    <a:pt x="861" y="7773"/>
                  </a:cubicBezTo>
                  <a:cubicBezTo>
                    <a:pt x="880" y="7834"/>
                    <a:pt x="918" y="7862"/>
                    <a:pt x="971" y="7862"/>
                  </a:cubicBezTo>
                  <a:cubicBezTo>
                    <a:pt x="988" y="7862"/>
                    <a:pt x="1006" y="7859"/>
                    <a:pt x="1026" y="7854"/>
                  </a:cubicBezTo>
                  <a:cubicBezTo>
                    <a:pt x="1059" y="7843"/>
                    <a:pt x="1084" y="7820"/>
                    <a:pt x="1118" y="7806"/>
                  </a:cubicBezTo>
                  <a:cubicBezTo>
                    <a:pt x="1375" y="7656"/>
                    <a:pt x="1629" y="7482"/>
                    <a:pt x="1897" y="7354"/>
                  </a:cubicBezTo>
                  <a:cubicBezTo>
                    <a:pt x="2632" y="6994"/>
                    <a:pt x="3411" y="6736"/>
                    <a:pt x="4180" y="6446"/>
                  </a:cubicBezTo>
                  <a:cubicBezTo>
                    <a:pt x="4588" y="6295"/>
                    <a:pt x="4995" y="6155"/>
                    <a:pt x="5401" y="5991"/>
                  </a:cubicBezTo>
                  <a:cubicBezTo>
                    <a:pt x="5775" y="5829"/>
                    <a:pt x="6146" y="5641"/>
                    <a:pt x="6518" y="5457"/>
                  </a:cubicBezTo>
                  <a:cubicBezTo>
                    <a:pt x="6554" y="5446"/>
                    <a:pt x="6602" y="5421"/>
                    <a:pt x="6635" y="5398"/>
                  </a:cubicBezTo>
                  <a:cubicBezTo>
                    <a:pt x="6658" y="5387"/>
                    <a:pt x="6672" y="5351"/>
                    <a:pt x="6672" y="5340"/>
                  </a:cubicBezTo>
                  <a:cubicBezTo>
                    <a:pt x="6672" y="5317"/>
                    <a:pt x="6635" y="5292"/>
                    <a:pt x="6613" y="5292"/>
                  </a:cubicBezTo>
                  <a:cubicBezTo>
                    <a:pt x="6521" y="5281"/>
                    <a:pt x="6427" y="5273"/>
                    <a:pt x="6331" y="5273"/>
                  </a:cubicBezTo>
                  <a:cubicBezTo>
                    <a:pt x="6231" y="5273"/>
                    <a:pt x="6130" y="5282"/>
                    <a:pt x="6029" y="5306"/>
                  </a:cubicBezTo>
                  <a:cubicBezTo>
                    <a:pt x="5878" y="5328"/>
                    <a:pt x="5739" y="5376"/>
                    <a:pt x="5588" y="5387"/>
                  </a:cubicBezTo>
                  <a:cubicBezTo>
                    <a:pt x="5261" y="5421"/>
                    <a:pt x="4948" y="5446"/>
                    <a:pt x="4610" y="5468"/>
                  </a:cubicBezTo>
                  <a:cubicBezTo>
                    <a:pt x="4632" y="5457"/>
                    <a:pt x="4632" y="5446"/>
                    <a:pt x="4646" y="5432"/>
                  </a:cubicBezTo>
                  <a:cubicBezTo>
                    <a:pt x="4937" y="5178"/>
                    <a:pt x="5180" y="4887"/>
                    <a:pt x="5367" y="4549"/>
                  </a:cubicBezTo>
                  <a:cubicBezTo>
                    <a:pt x="5378" y="4538"/>
                    <a:pt x="5401" y="4524"/>
                    <a:pt x="5426" y="4513"/>
                  </a:cubicBezTo>
                  <a:cubicBezTo>
                    <a:pt x="5496" y="4490"/>
                    <a:pt x="5565" y="4468"/>
                    <a:pt x="5624" y="4432"/>
                  </a:cubicBezTo>
                  <a:cubicBezTo>
                    <a:pt x="6029" y="4189"/>
                    <a:pt x="6286" y="3814"/>
                    <a:pt x="6473" y="3395"/>
                  </a:cubicBezTo>
                  <a:cubicBezTo>
                    <a:pt x="6496" y="3351"/>
                    <a:pt x="6496" y="3292"/>
                    <a:pt x="6496" y="3233"/>
                  </a:cubicBezTo>
                  <a:cubicBezTo>
                    <a:pt x="6496" y="3197"/>
                    <a:pt x="6484" y="3152"/>
                    <a:pt x="6484" y="3105"/>
                  </a:cubicBezTo>
                  <a:cubicBezTo>
                    <a:pt x="6473" y="3035"/>
                    <a:pt x="6473" y="2954"/>
                    <a:pt x="6392" y="2932"/>
                  </a:cubicBezTo>
                  <a:cubicBezTo>
                    <a:pt x="6334" y="2918"/>
                    <a:pt x="6297" y="2895"/>
                    <a:pt x="6253" y="2862"/>
                  </a:cubicBezTo>
                  <a:cubicBezTo>
                    <a:pt x="6216" y="2837"/>
                    <a:pt x="6146" y="2837"/>
                    <a:pt x="6088" y="2825"/>
                  </a:cubicBezTo>
                  <a:lnTo>
                    <a:pt x="6088" y="2803"/>
                  </a:lnTo>
                  <a:cubicBezTo>
                    <a:pt x="6088" y="2709"/>
                    <a:pt x="6050" y="2653"/>
                    <a:pt x="5976" y="2653"/>
                  </a:cubicBezTo>
                  <a:cubicBezTo>
                    <a:pt x="5958" y="2653"/>
                    <a:pt x="5937" y="2656"/>
                    <a:pt x="5915" y="2663"/>
                  </a:cubicBezTo>
                  <a:cubicBezTo>
                    <a:pt x="5834" y="2675"/>
                    <a:pt x="5764" y="2697"/>
                    <a:pt x="5694" y="2733"/>
                  </a:cubicBezTo>
                  <a:cubicBezTo>
                    <a:pt x="5437" y="2873"/>
                    <a:pt x="5238" y="3094"/>
                    <a:pt x="5065" y="3325"/>
                  </a:cubicBezTo>
                  <a:cubicBezTo>
                    <a:pt x="5018" y="3406"/>
                    <a:pt x="4970" y="3476"/>
                    <a:pt x="4878" y="3501"/>
                  </a:cubicBezTo>
                  <a:cubicBezTo>
                    <a:pt x="4842" y="3501"/>
                    <a:pt x="4808" y="3524"/>
                    <a:pt x="4772" y="3546"/>
                  </a:cubicBezTo>
                  <a:lnTo>
                    <a:pt x="4772" y="3420"/>
                  </a:lnTo>
                  <a:cubicBezTo>
                    <a:pt x="4819" y="3384"/>
                    <a:pt x="4867" y="3362"/>
                    <a:pt x="4900" y="3325"/>
                  </a:cubicBezTo>
                  <a:cubicBezTo>
                    <a:pt x="5088" y="3197"/>
                    <a:pt x="5250" y="3035"/>
                    <a:pt x="5389" y="2862"/>
                  </a:cubicBezTo>
                  <a:cubicBezTo>
                    <a:pt x="5507" y="2686"/>
                    <a:pt x="5624" y="2512"/>
                    <a:pt x="5669" y="2303"/>
                  </a:cubicBezTo>
                  <a:cubicBezTo>
                    <a:pt x="5705" y="2174"/>
                    <a:pt x="5705" y="2046"/>
                    <a:pt x="5599" y="1940"/>
                  </a:cubicBezTo>
                  <a:lnTo>
                    <a:pt x="5599" y="1906"/>
                  </a:lnTo>
                  <a:cubicBezTo>
                    <a:pt x="5588" y="1800"/>
                    <a:pt x="5565" y="1686"/>
                    <a:pt x="5437" y="1638"/>
                  </a:cubicBezTo>
                  <a:cubicBezTo>
                    <a:pt x="5426" y="1627"/>
                    <a:pt x="5401" y="1616"/>
                    <a:pt x="5389" y="1591"/>
                  </a:cubicBezTo>
                  <a:cubicBezTo>
                    <a:pt x="5330" y="1523"/>
                    <a:pt x="5214" y="1480"/>
                    <a:pt x="5107" y="1480"/>
                  </a:cubicBezTo>
                  <a:cubicBezTo>
                    <a:pt x="5068" y="1480"/>
                    <a:pt x="5029" y="1486"/>
                    <a:pt x="4995" y="1498"/>
                  </a:cubicBezTo>
                  <a:cubicBezTo>
                    <a:pt x="4948" y="1510"/>
                    <a:pt x="4900" y="1521"/>
                    <a:pt x="4831" y="1535"/>
                  </a:cubicBezTo>
                  <a:cubicBezTo>
                    <a:pt x="4867" y="1487"/>
                    <a:pt x="4889" y="1465"/>
                    <a:pt x="4912" y="1429"/>
                  </a:cubicBezTo>
                  <a:cubicBezTo>
                    <a:pt x="5065" y="1241"/>
                    <a:pt x="5191" y="1021"/>
                    <a:pt x="5238" y="778"/>
                  </a:cubicBezTo>
                  <a:cubicBezTo>
                    <a:pt x="5250" y="730"/>
                    <a:pt x="5250" y="660"/>
                    <a:pt x="5227" y="613"/>
                  </a:cubicBezTo>
                  <a:cubicBezTo>
                    <a:pt x="5205" y="579"/>
                    <a:pt x="5180" y="543"/>
                    <a:pt x="5169" y="498"/>
                  </a:cubicBezTo>
                  <a:cubicBezTo>
                    <a:pt x="5169" y="462"/>
                    <a:pt x="5135" y="428"/>
                    <a:pt x="5121" y="392"/>
                  </a:cubicBezTo>
                  <a:cubicBezTo>
                    <a:pt x="5099" y="370"/>
                    <a:pt x="5076" y="359"/>
                    <a:pt x="5051" y="322"/>
                  </a:cubicBezTo>
                  <a:cubicBezTo>
                    <a:pt x="5007" y="241"/>
                    <a:pt x="4926" y="208"/>
                    <a:pt x="4831" y="183"/>
                  </a:cubicBezTo>
                  <a:cubicBezTo>
                    <a:pt x="4808" y="171"/>
                    <a:pt x="4772" y="149"/>
                    <a:pt x="4761" y="138"/>
                  </a:cubicBezTo>
                  <a:cubicBezTo>
                    <a:pt x="4716" y="79"/>
                    <a:pt x="4680" y="21"/>
                    <a:pt x="4610" y="9"/>
                  </a:cubicBezTo>
                  <a:cubicBezTo>
                    <a:pt x="4573" y="4"/>
                    <a:pt x="4537" y="0"/>
                    <a:pt x="450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61;p37">
              <a:extLst>
                <a:ext uri="{FF2B5EF4-FFF2-40B4-BE49-F238E27FC236}">
                  <a16:creationId xmlns:a16="http://schemas.microsoft.com/office/drawing/2014/main" xmlns="" id="{93089E62-6DAC-BB4F-961B-4F6EB9FC4591}"/>
                </a:ext>
              </a:extLst>
            </p:cNvPr>
            <p:cNvSpPr/>
            <p:nvPr/>
          </p:nvSpPr>
          <p:spPr>
            <a:xfrm>
              <a:off x="6452853" y="4239692"/>
              <a:ext cx="106553" cy="209739"/>
            </a:xfrm>
            <a:custGeom>
              <a:avLst/>
              <a:gdLst/>
              <a:ahLst/>
              <a:cxnLst/>
              <a:rect l="l" t="t" r="r" b="b"/>
              <a:pathLst>
                <a:path w="2247" h="4423" extrusionOk="0">
                  <a:moveTo>
                    <a:pt x="2247" y="0"/>
                  </a:moveTo>
                  <a:lnTo>
                    <a:pt x="2247" y="0"/>
                  </a:lnTo>
                  <a:cubicBezTo>
                    <a:pt x="2222" y="12"/>
                    <a:pt x="2199" y="12"/>
                    <a:pt x="2188" y="23"/>
                  </a:cubicBezTo>
                  <a:cubicBezTo>
                    <a:pt x="1967" y="126"/>
                    <a:pt x="1791" y="291"/>
                    <a:pt x="1652" y="475"/>
                  </a:cubicBezTo>
                  <a:cubicBezTo>
                    <a:pt x="1501" y="674"/>
                    <a:pt x="1384" y="894"/>
                    <a:pt x="1258" y="1104"/>
                  </a:cubicBezTo>
                  <a:cubicBezTo>
                    <a:pt x="964" y="1571"/>
                    <a:pt x="699" y="2059"/>
                    <a:pt x="545" y="2596"/>
                  </a:cubicBezTo>
                  <a:cubicBezTo>
                    <a:pt x="420" y="3015"/>
                    <a:pt x="291" y="3423"/>
                    <a:pt x="115" y="3817"/>
                  </a:cubicBezTo>
                  <a:cubicBezTo>
                    <a:pt x="45" y="3956"/>
                    <a:pt x="1" y="4107"/>
                    <a:pt x="1" y="4283"/>
                  </a:cubicBezTo>
                  <a:cubicBezTo>
                    <a:pt x="1" y="4331"/>
                    <a:pt x="12" y="4375"/>
                    <a:pt x="23" y="4423"/>
                  </a:cubicBezTo>
                  <a:lnTo>
                    <a:pt x="45" y="4423"/>
                  </a:lnTo>
                  <a:cubicBezTo>
                    <a:pt x="57" y="4400"/>
                    <a:pt x="82" y="4387"/>
                    <a:pt x="93" y="4375"/>
                  </a:cubicBezTo>
                  <a:cubicBezTo>
                    <a:pt x="350" y="4107"/>
                    <a:pt x="652" y="3886"/>
                    <a:pt x="978" y="3713"/>
                  </a:cubicBezTo>
                  <a:cubicBezTo>
                    <a:pt x="1059" y="3666"/>
                    <a:pt x="1118" y="3607"/>
                    <a:pt x="1163" y="3537"/>
                  </a:cubicBezTo>
                  <a:cubicBezTo>
                    <a:pt x="1303" y="3317"/>
                    <a:pt x="1420" y="3085"/>
                    <a:pt x="1512" y="2839"/>
                  </a:cubicBezTo>
                  <a:cubicBezTo>
                    <a:pt x="1560" y="2688"/>
                    <a:pt x="1629" y="2537"/>
                    <a:pt x="1688" y="2386"/>
                  </a:cubicBezTo>
                  <a:cubicBezTo>
                    <a:pt x="1839" y="2001"/>
                    <a:pt x="1990" y="1618"/>
                    <a:pt x="2071" y="1210"/>
                  </a:cubicBezTo>
                  <a:cubicBezTo>
                    <a:pt x="2129" y="894"/>
                    <a:pt x="2177" y="570"/>
                    <a:pt x="2222" y="255"/>
                  </a:cubicBezTo>
                  <a:cubicBezTo>
                    <a:pt x="2236" y="174"/>
                    <a:pt x="2247" y="93"/>
                    <a:pt x="2247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62;p37">
              <a:extLst>
                <a:ext uri="{FF2B5EF4-FFF2-40B4-BE49-F238E27FC236}">
                  <a16:creationId xmlns:a16="http://schemas.microsoft.com/office/drawing/2014/main" xmlns="" id="{B89C9058-265A-EC4D-8DA6-F88DE002593B}"/>
                </a:ext>
              </a:extLst>
            </p:cNvPr>
            <p:cNvSpPr/>
            <p:nvPr/>
          </p:nvSpPr>
          <p:spPr>
            <a:xfrm>
              <a:off x="6390449" y="4191609"/>
              <a:ext cx="51308" cy="277170"/>
            </a:xfrm>
            <a:custGeom>
              <a:avLst/>
              <a:gdLst/>
              <a:ahLst/>
              <a:cxnLst/>
              <a:rect l="l" t="t" r="r" b="b"/>
              <a:pathLst>
                <a:path w="1082" h="5845" extrusionOk="0">
                  <a:moveTo>
                    <a:pt x="674" y="0"/>
                  </a:moveTo>
                  <a:cubicBezTo>
                    <a:pt x="560" y="302"/>
                    <a:pt x="490" y="607"/>
                    <a:pt x="490" y="931"/>
                  </a:cubicBezTo>
                  <a:cubicBezTo>
                    <a:pt x="501" y="1316"/>
                    <a:pt x="490" y="1699"/>
                    <a:pt x="479" y="2084"/>
                  </a:cubicBezTo>
                  <a:cubicBezTo>
                    <a:pt x="479" y="2283"/>
                    <a:pt x="465" y="2492"/>
                    <a:pt x="453" y="2691"/>
                  </a:cubicBezTo>
                  <a:cubicBezTo>
                    <a:pt x="442" y="2875"/>
                    <a:pt x="420" y="3051"/>
                    <a:pt x="409" y="3235"/>
                  </a:cubicBezTo>
                  <a:cubicBezTo>
                    <a:pt x="384" y="3585"/>
                    <a:pt x="339" y="3934"/>
                    <a:pt x="269" y="4283"/>
                  </a:cubicBezTo>
                  <a:cubicBezTo>
                    <a:pt x="199" y="4588"/>
                    <a:pt x="115" y="4889"/>
                    <a:pt x="60" y="5205"/>
                  </a:cubicBezTo>
                  <a:cubicBezTo>
                    <a:pt x="1" y="5448"/>
                    <a:pt x="82" y="5646"/>
                    <a:pt x="244" y="5845"/>
                  </a:cubicBezTo>
                  <a:cubicBezTo>
                    <a:pt x="280" y="5624"/>
                    <a:pt x="384" y="5437"/>
                    <a:pt x="490" y="5261"/>
                  </a:cubicBezTo>
                  <a:cubicBezTo>
                    <a:pt x="548" y="5146"/>
                    <a:pt x="618" y="5018"/>
                    <a:pt x="688" y="4900"/>
                  </a:cubicBezTo>
                  <a:cubicBezTo>
                    <a:pt x="688" y="4878"/>
                    <a:pt x="699" y="4867"/>
                    <a:pt x="699" y="4842"/>
                  </a:cubicBezTo>
                  <a:cubicBezTo>
                    <a:pt x="722" y="4680"/>
                    <a:pt x="733" y="4518"/>
                    <a:pt x="769" y="4353"/>
                  </a:cubicBezTo>
                  <a:cubicBezTo>
                    <a:pt x="828" y="3959"/>
                    <a:pt x="898" y="3562"/>
                    <a:pt x="967" y="3166"/>
                  </a:cubicBezTo>
                  <a:cubicBezTo>
                    <a:pt x="1060" y="2666"/>
                    <a:pt x="1082" y="2165"/>
                    <a:pt x="1012" y="1665"/>
                  </a:cubicBezTo>
                  <a:cubicBezTo>
                    <a:pt x="967" y="1210"/>
                    <a:pt x="872" y="757"/>
                    <a:pt x="758" y="316"/>
                  </a:cubicBezTo>
                  <a:cubicBezTo>
                    <a:pt x="733" y="210"/>
                    <a:pt x="699" y="107"/>
                    <a:pt x="674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63;p37">
              <a:extLst>
                <a:ext uri="{FF2B5EF4-FFF2-40B4-BE49-F238E27FC236}">
                  <a16:creationId xmlns:a16="http://schemas.microsoft.com/office/drawing/2014/main" xmlns="" id="{59753790-1965-DE46-B62E-B09645864748}"/>
                </a:ext>
              </a:extLst>
            </p:cNvPr>
            <p:cNvSpPr/>
            <p:nvPr/>
          </p:nvSpPr>
          <p:spPr>
            <a:xfrm>
              <a:off x="6431277" y="4373224"/>
              <a:ext cx="266690" cy="117554"/>
            </a:xfrm>
            <a:custGeom>
              <a:avLst/>
              <a:gdLst/>
              <a:ahLst/>
              <a:cxnLst/>
              <a:rect l="l" t="t" r="r" b="b"/>
              <a:pathLst>
                <a:path w="5624" h="2479" extrusionOk="0">
                  <a:moveTo>
                    <a:pt x="5389" y="0"/>
                  </a:moveTo>
                  <a:cubicBezTo>
                    <a:pt x="5308" y="12"/>
                    <a:pt x="5216" y="12"/>
                    <a:pt x="5121" y="34"/>
                  </a:cubicBezTo>
                  <a:cubicBezTo>
                    <a:pt x="4797" y="118"/>
                    <a:pt x="4459" y="151"/>
                    <a:pt x="4110" y="163"/>
                  </a:cubicBezTo>
                  <a:cubicBezTo>
                    <a:pt x="3761" y="188"/>
                    <a:pt x="3423" y="232"/>
                    <a:pt x="3073" y="327"/>
                  </a:cubicBezTo>
                  <a:cubicBezTo>
                    <a:pt x="2677" y="420"/>
                    <a:pt x="2294" y="559"/>
                    <a:pt x="1922" y="721"/>
                  </a:cubicBezTo>
                  <a:cubicBezTo>
                    <a:pt x="1713" y="816"/>
                    <a:pt x="1503" y="920"/>
                    <a:pt x="1305" y="1037"/>
                  </a:cubicBezTo>
                  <a:cubicBezTo>
                    <a:pt x="850" y="1316"/>
                    <a:pt x="467" y="1666"/>
                    <a:pt x="151" y="2085"/>
                  </a:cubicBezTo>
                  <a:cubicBezTo>
                    <a:pt x="93" y="2154"/>
                    <a:pt x="48" y="2235"/>
                    <a:pt x="23" y="2316"/>
                  </a:cubicBezTo>
                  <a:cubicBezTo>
                    <a:pt x="0" y="2364"/>
                    <a:pt x="11" y="2409"/>
                    <a:pt x="23" y="2456"/>
                  </a:cubicBezTo>
                  <a:cubicBezTo>
                    <a:pt x="30" y="2469"/>
                    <a:pt x="41" y="2478"/>
                    <a:pt x="52" y="2478"/>
                  </a:cubicBezTo>
                  <a:cubicBezTo>
                    <a:pt x="62" y="2478"/>
                    <a:pt x="71" y="2472"/>
                    <a:pt x="81" y="2456"/>
                  </a:cubicBezTo>
                  <a:cubicBezTo>
                    <a:pt x="129" y="2386"/>
                    <a:pt x="176" y="2294"/>
                    <a:pt x="246" y="2235"/>
                  </a:cubicBezTo>
                  <a:cubicBezTo>
                    <a:pt x="548" y="1945"/>
                    <a:pt x="886" y="1688"/>
                    <a:pt x="1269" y="1490"/>
                  </a:cubicBezTo>
                  <a:cubicBezTo>
                    <a:pt x="1595" y="1327"/>
                    <a:pt x="1934" y="1210"/>
                    <a:pt x="2283" y="1096"/>
                  </a:cubicBezTo>
                  <a:cubicBezTo>
                    <a:pt x="2816" y="920"/>
                    <a:pt x="3353" y="710"/>
                    <a:pt x="3911" y="582"/>
                  </a:cubicBezTo>
                  <a:cubicBezTo>
                    <a:pt x="4493" y="442"/>
                    <a:pt x="5051" y="210"/>
                    <a:pt x="5624" y="12"/>
                  </a:cubicBezTo>
                  <a:cubicBezTo>
                    <a:pt x="5540" y="12"/>
                    <a:pt x="5470" y="0"/>
                    <a:pt x="538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64;p37">
              <a:extLst>
                <a:ext uri="{FF2B5EF4-FFF2-40B4-BE49-F238E27FC236}">
                  <a16:creationId xmlns:a16="http://schemas.microsoft.com/office/drawing/2014/main" xmlns="" id="{DB29BFE7-AC43-3346-94D0-79AAEAE2112F}"/>
                </a:ext>
              </a:extLst>
            </p:cNvPr>
            <p:cNvSpPr/>
            <p:nvPr/>
          </p:nvSpPr>
          <p:spPr>
            <a:xfrm>
              <a:off x="6565995" y="4194834"/>
              <a:ext cx="79523" cy="88012"/>
            </a:xfrm>
            <a:custGeom>
              <a:avLst/>
              <a:gdLst/>
              <a:ahLst/>
              <a:cxnLst/>
              <a:rect l="l" t="t" r="r" b="b"/>
              <a:pathLst>
                <a:path w="1677" h="1856" extrusionOk="0">
                  <a:moveTo>
                    <a:pt x="1190" y="1"/>
                  </a:moveTo>
                  <a:cubicBezTo>
                    <a:pt x="1164" y="1"/>
                    <a:pt x="1137" y="5"/>
                    <a:pt x="1107" y="13"/>
                  </a:cubicBezTo>
                  <a:cubicBezTo>
                    <a:pt x="967" y="61"/>
                    <a:pt x="839" y="131"/>
                    <a:pt x="744" y="234"/>
                  </a:cubicBezTo>
                  <a:cubicBezTo>
                    <a:pt x="570" y="444"/>
                    <a:pt x="408" y="667"/>
                    <a:pt x="244" y="888"/>
                  </a:cubicBezTo>
                  <a:cubicBezTo>
                    <a:pt x="115" y="1061"/>
                    <a:pt x="70" y="1271"/>
                    <a:pt x="12" y="1469"/>
                  </a:cubicBezTo>
                  <a:cubicBezTo>
                    <a:pt x="0" y="1550"/>
                    <a:pt x="0" y="1586"/>
                    <a:pt x="70" y="1631"/>
                  </a:cubicBezTo>
                  <a:cubicBezTo>
                    <a:pt x="93" y="1656"/>
                    <a:pt x="129" y="1667"/>
                    <a:pt x="151" y="1678"/>
                  </a:cubicBezTo>
                  <a:cubicBezTo>
                    <a:pt x="280" y="1737"/>
                    <a:pt x="408" y="1785"/>
                    <a:pt x="534" y="1829"/>
                  </a:cubicBezTo>
                  <a:cubicBezTo>
                    <a:pt x="571" y="1848"/>
                    <a:pt x="607" y="1856"/>
                    <a:pt x="643" y="1856"/>
                  </a:cubicBezTo>
                  <a:cubicBezTo>
                    <a:pt x="699" y="1856"/>
                    <a:pt x="753" y="1836"/>
                    <a:pt x="802" y="1807"/>
                  </a:cubicBezTo>
                  <a:cubicBezTo>
                    <a:pt x="861" y="1771"/>
                    <a:pt x="920" y="1737"/>
                    <a:pt x="978" y="1690"/>
                  </a:cubicBezTo>
                  <a:cubicBezTo>
                    <a:pt x="1232" y="1469"/>
                    <a:pt x="1408" y="1201"/>
                    <a:pt x="1559" y="899"/>
                  </a:cubicBezTo>
                  <a:cubicBezTo>
                    <a:pt x="1629" y="759"/>
                    <a:pt x="1677" y="620"/>
                    <a:pt x="1677" y="458"/>
                  </a:cubicBezTo>
                  <a:cubicBezTo>
                    <a:pt x="1665" y="388"/>
                    <a:pt x="1652" y="304"/>
                    <a:pt x="1640" y="234"/>
                  </a:cubicBezTo>
                  <a:cubicBezTo>
                    <a:pt x="1621" y="185"/>
                    <a:pt x="1590" y="151"/>
                    <a:pt x="1545" y="151"/>
                  </a:cubicBezTo>
                  <a:cubicBezTo>
                    <a:pt x="1539" y="151"/>
                    <a:pt x="1533" y="152"/>
                    <a:pt x="1526" y="153"/>
                  </a:cubicBezTo>
                  <a:cubicBezTo>
                    <a:pt x="1467" y="153"/>
                    <a:pt x="1420" y="131"/>
                    <a:pt x="1386" y="94"/>
                  </a:cubicBezTo>
                  <a:cubicBezTo>
                    <a:pt x="1324" y="34"/>
                    <a:pt x="1264" y="1"/>
                    <a:pt x="119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65;p37">
              <a:extLst>
                <a:ext uri="{FF2B5EF4-FFF2-40B4-BE49-F238E27FC236}">
                  <a16:creationId xmlns:a16="http://schemas.microsoft.com/office/drawing/2014/main" xmlns="" id="{8C31B54A-698A-7543-819D-AE2161F400AB}"/>
                </a:ext>
              </a:extLst>
            </p:cNvPr>
            <p:cNvSpPr/>
            <p:nvPr/>
          </p:nvSpPr>
          <p:spPr>
            <a:xfrm>
              <a:off x="6411930" y="4234144"/>
              <a:ext cx="147998" cy="247912"/>
            </a:xfrm>
            <a:custGeom>
              <a:avLst/>
              <a:gdLst/>
              <a:ahLst/>
              <a:cxnLst/>
              <a:rect l="l" t="t" r="r" b="b"/>
              <a:pathLst>
                <a:path w="3121" h="5228" extrusionOk="0">
                  <a:moveTo>
                    <a:pt x="3099" y="0"/>
                  </a:moveTo>
                  <a:lnTo>
                    <a:pt x="3099" y="0"/>
                  </a:lnTo>
                  <a:cubicBezTo>
                    <a:pt x="3029" y="34"/>
                    <a:pt x="2970" y="59"/>
                    <a:pt x="2900" y="92"/>
                  </a:cubicBezTo>
                  <a:cubicBezTo>
                    <a:pt x="2562" y="291"/>
                    <a:pt x="2283" y="537"/>
                    <a:pt x="2026" y="838"/>
                  </a:cubicBezTo>
                  <a:cubicBezTo>
                    <a:pt x="1584" y="1361"/>
                    <a:pt x="1294" y="1945"/>
                    <a:pt x="1154" y="2618"/>
                  </a:cubicBezTo>
                  <a:cubicBezTo>
                    <a:pt x="1073" y="3051"/>
                    <a:pt x="934" y="3456"/>
                    <a:pt x="699" y="3830"/>
                  </a:cubicBezTo>
                  <a:cubicBezTo>
                    <a:pt x="570" y="4029"/>
                    <a:pt x="431" y="4224"/>
                    <a:pt x="291" y="4411"/>
                  </a:cubicBezTo>
                  <a:cubicBezTo>
                    <a:pt x="188" y="4573"/>
                    <a:pt x="81" y="4749"/>
                    <a:pt x="26" y="4948"/>
                  </a:cubicBezTo>
                  <a:cubicBezTo>
                    <a:pt x="12" y="5029"/>
                    <a:pt x="0" y="5121"/>
                    <a:pt x="59" y="5191"/>
                  </a:cubicBezTo>
                  <a:cubicBezTo>
                    <a:pt x="70" y="5216"/>
                    <a:pt x="107" y="5227"/>
                    <a:pt x="129" y="5227"/>
                  </a:cubicBezTo>
                  <a:cubicBezTo>
                    <a:pt x="199" y="5216"/>
                    <a:pt x="257" y="5202"/>
                    <a:pt x="327" y="5180"/>
                  </a:cubicBezTo>
                  <a:cubicBezTo>
                    <a:pt x="361" y="5168"/>
                    <a:pt x="419" y="5146"/>
                    <a:pt x="445" y="5099"/>
                  </a:cubicBezTo>
                  <a:cubicBezTo>
                    <a:pt x="548" y="4923"/>
                    <a:pt x="688" y="4761"/>
                    <a:pt x="827" y="4610"/>
                  </a:cubicBezTo>
                  <a:cubicBezTo>
                    <a:pt x="839" y="4599"/>
                    <a:pt x="839" y="4573"/>
                    <a:pt x="839" y="4562"/>
                  </a:cubicBezTo>
                  <a:cubicBezTo>
                    <a:pt x="827" y="4492"/>
                    <a:pt x="805" y="4423"/>
                    <a:pt x="816" y="4353"/>
                  </a:cubicBezTo>
                  <a:cubicBezTo>
                    <a:pt x="827" y="4168"/>
                    <a:pt x="886" y="3992"/>
                    <a:pt x="967" y="3830"/>
                  </a:cubicBezTo>
                  <a:cubicBezTo>
                    <a:pt x="1107" y="3515"/>
                    <a:pt x="1224" y="3191"/>
                    <a:pt x="1316" y="2864"/>
                  </a:cubicBezTo>
                  <a:cubicBezTo>
                    <a:pt x="1375" y="2618"/>
                    <a:pt x="1456" y="2386"/>
                    <a:pt x="1562" y="2165"/>
                  </a:cubicBezTo>
                  <a:cubicBezTo>
                    <a:pt x="1794" y="1629"/>
                    <a:pt x="2096" y="1129"/>
                    <a:pt x="2434" y="651"/>
                  </a:cubicBezTo>
                  <a:cubicBezTo>
                    <a:pt x="2596" y="408"/>
                    <a:pt x="2794" y="199"/>
                    <a:pt x="3085" y="81"/>
                  </a:cubicBezTo>
                  <a:cubicBezTo>
                    <a:pt x="3121" y="70"/>
                    <a:pt x="3110" y="48"/>
                    <a:pt x="309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66;p37">
              <a:extLst>
                <a:ext uri="{FF2B5EF4-FFF2-40B4-BE49-F238E27FC236}">
                  <a16:creationId xmlns:a16="http://schemas.microsoft.com/office/drawing/2014/main" xmlns="" id="{51E9315C-5F36-A748-8300-76782072026F}"/>
                </a:ext>
              </a:extLst>
            </p:cNvPr>
            <p:cNvSpPr/>
            <p:nvPr/>
          </p:nvSpPr>
          <p:spPr>
            <a:xfrm>
              <a:off x="6550489" y="4130913"/>
              <a:ext cx="71841" cy="81041"/>
            </a:xfrm>
            <a:custGeom>
              <a:avLst/>
              <a:gdLst/>
              <a:ahLst/>
              <a:cxnLst/>
              <a:rect l="l" t="t" r="r" b="b"/>
              <a:pathLst>
                <a:path w="1515" h="1709" extrusionOk="0">
                  <a:moveTo>
                    <a:pt x="1118" y="1"/>
                  </a:moveTo>
                  <a:cubicBezTo>
                    <a:pt x="1015" y="1"/>
                    <a:pt x="909" y="34"/>
                    <a:pt x="839" y="129"/>
                  </a:cubicBezTo>
                  <a:cubicBezTo>
                    <a:pt x="735" y="244"/>
                    <a:pt x="640" y="372"/>
                    <a:pt x="548" y="501"/>
                  </a:cubicBezTo>
                  <a:cubicBezTo>
                    <a:pt x="431" y="652"/>
                    <a:pt x="316" y="803"/>
                    <a:pt x="199" y="942"/>
                  </a:cubicBezTo>
                  <a:cubicBezTo>
                    <a:pt x="163" y="990"/>
                    <a:pt x="118" y="1037"/>
                    <a:pt x="93" y="1082"/>
                  </a:cubicBezTo>
                  <a:cubicBezTo>
                    <a:pt x="12" y="1233"/>
                    <a:pt x="1" y="1431"/>
                    <a:pt x="177" y="1549"/>
                  </a:cubicBezTo>
                  <a:cubicBezTo>
                    <a:pt x="246" y="1596"/>
                    <a:pt x="316" y="1630"/>
                    <a:pt x="386" y="1677"/>
                  </a:cubicBezTo>
                  <a:cubicBezTo>
                    <a:pt x="424" y="1698"/>
                    <a:pt x="465" y="1709"/>
                    <a:pt x="505" y="1709"/>
                  </a:cubicBezTo>
                  <a:cubicBezTo>
                    <a:pt x="577" y="1709"/>
                    <a:pt x="647" y="1677"/>
                    <a:pt x="699" y="1618"/>
                  </a:cubicBezTo>
                  <a:cubicBezTo>
                    <a:pt x="780" y="1537"/>
                    <a:pt x="861" y="1442"/>
                    <a:pt x="956" y="1361"/>
                  </a:cubicBezTo>
                  <a:cubicBezTo>
                    <a:pt x="1118" y="1211"/>
                    <a:pt x="1269" y="1060"/>
                    <a:pt x="1364" y="850"/>
                  </a:cubicBezTo>
                  <a:cubicBezTo>
                    <a:pt x="1434" y="699"/>
                    <a:pt x="1515" y="560"/>
                    <a:pt x="1504" y="372"/>
                  </a:cubicBezTo>
                  <a:cubicBezTo>
                    <a:pt x="1504" y="163"/>
                    <a:pt x="1339" y="1"/>
                    <a:pt x="111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67;p37">
              <a:extLst>
                <a:ext uri="{FF2B5EF4-FFF2-40B4-BE49-F238E27FC236}">
                  <a16:creationId xmlns:a16="http://schemas.microsoft.com/office/drawing/2014/main" xmlns="" id="{686933AF-CBF5-D14D-B8BC-0746F8802099}"/>
                </a:ext>
              </a:extLst>
            </p:cNvPr>
            <p:cNvSpPr/>
            <p:nvPr/>
          </p:nvSpPr>
          <p:spPr>
            <a:xfrm>
              <a:off x="6533418" y="4268333"/>
              <a:ext cx="129551" cy="131448"/>
            </a:xfrm>
            <a:custGeom>
              <a:avLst/>
              <a:gdLst/>
              <a:ahLst/>
              <a:cxnLst/>
              <a:rect l="l" t="t" r="r" b="b"/>
              <a:pathLst>
                <a:path w="2732" h="2772" extrusionOk="0">
                  <a:moveTo>
                    <a:pt x="2707" y="0"/>
                  </a:moveTo>
                  <a:cubicBezTo>
                    <a:pt x="2697" y="0"/>
                    <a:pt x="2684" y="4"/>
                    <a:pt x="2665" y="11"/>
                  </a:cubicBezTo>
                  <a:cubicBezTo>
                    <a:pt x="2434" y="70"/>
                    <a:pt x="2235" y="198"/>
                    <a:pt x="2059" y="360"/>
                  </a:cubicBezTo>
                  <a:cubicBezTo>
                    <a:pt x="2048" y="360"/>
                    <a:pt x="2048" y="360"/>
                    <a:pt x="2048" y="374"/>
                  </a:cubicBezTo>
                  <a:cubicBezTo>
                    <a:pt x="2073" y="385"/>
                    <a:pt x="2095" y="408"/>
                    <a:pt x="2118" y="419"/>
                  </a:cubicBezTo>
                  <a:cubicBezTo>
                    <a:pt x="2199" y="478"/>
                    <a:pt x="2235" y="547"/>
                    <a:pt x="2213" y="640"/>
                  </a:cubicBezTo>
                  <a:lnTo>
                    <a:pt x="2213" y="676"/>
                  </a:lnTo>
                  <a:cubicBezTo>
                    <a:pt x="2235" y="723"/>
                    <a:pt x="2246" y="768"/>
                    <a:pt x="2269" y="827"/>
                  </a:cubicBezTo>
                  <a:cubicBezTo>
                    <a:pt x="2375" y="838"/>
                    <a:pt x="2397" y="886"/>
                    <a:pt x="2327" y="978"/>
                  </a:cubicBezTo>
                  <a:cubicBezTo>
                    <a:pt x="2316" y="989"/>
                    <a:pt x="2305" y="1003"/>
                    <a:pt x="2305" y="1014"/>
                  </a:cubicBezTo>
                  <a:cubicBezTo>
                    <a:pt x="2129" y="1212"/>
                    <a:pt x="1956" y="1422"/>
                    <a:pt x="1794" y="1617"/>
                  </a:cubicBezTo>
                  <a:cubicBezTo>
                    <a:pt x="1526" y="1933"/>
                    <a:pt x="1199" y="2120"/>
                    <a:pt x="791" y="2154"/>
                  </a:cubicBezTo>
                  <a:cubicBezTo>
                    <a:pt x="772" y="2154"/>
                    <a:pt x="756" y="2154"/>
                    <a:pt x="743" y="2154"/>
                  </a:cubicBezTo>
                  <a:cubicBezTo>
                    <a:pt x="675" y="2154"/>
                    <a:pt x="670" y="2146"/>
                    <a:pt x="640" y="2050"/>
                  </a:cubicBezTo>
                  <a:cubicBezTo>
                    <a:pt x="430" y="2294"/>
                    <a:pt x="221" y="2525"/>
                    <a:pt x="0" y="2760"/>
                  </a:cubicBezTo>
                  <a:cubicBezTo>
                    <a:pt x="11" y="2760"/>
                    <a:pt x="11" y="2771"/>
                    <a:pt x="23" y="2771"/>
                  </a:cubicBezTo>
                  <a:cubicBezTo>
                    <a:pt x="34" y="2760"/>
                    <a:pt x="48" y="2760"/>
                    <a:pt x="59" y="2749"/>
                  </a:cubicBezTo>
                  <a:cubicBezTo>
                    <a:pt x="489" y="2584"/>
                    <a:pt x="942" y="2444"/>
                    <a:pt x="1408" y="2375"/>
                  </a:cubicBezTo>
                  <a:cubicBezTo>
                    <a:pt x="1431" y="2375"/>
                    <a:pt x="1456" y="2363"/>
                    <a:pt x="1467" y="2341"/>
                  </a:cubicBezTo>
                  <a:cubicBezTo>
                    <a:pt x="1805" y="2062"/>
                    <a:pt x="2084" y="1724"/>
                    <a:pt x="2305" y="1338"/>
                  </a:cubicBezTo>
                  <a:cubicBezTo>
                    <a:pt x="2526" y="933"/>
                    <a:pt x="2665" y="514"/>
                    <a:pt x="2724" y="59"/>
                  </a:cubicBezTo>
                  <a:cubicBezTo>
                    <a:pt x="2732" y="18"/>
                    <a:pt x="2729" y="0"/>
                    <a:pt x="2707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68;p37">
              <a:extLst>
                <a:ext uri="{FF2B5EF4-FFF2-40B4-BE49-F238E27FC236}">
                  <a16:creationId xmlns:a16="http://schemas.microsoft.com/office/drawing/2014/main" xmlns="" id="{114561AE-D05D-4748-BF89-3EB1E6367F7A}"/>
                </a:ext>
              </a:extLst>
            </p:cNvPr>
            <p:cNvSpPr/>
            <p:nvPr/>
          </p:nvSpPr>
          <p:spPr>
            <a:xfrm>
              <a:off x="6556606" y="4291094"/>
              <a:ext cx="73406" cy="75018"/>
            </a:xfrm>
            <a:custGeom>
              <a:avLst/>
              <a:gdLst/>
              <a:ahLst/>
              <a:cxnLst/>
              <a:rect l="l" t="t" r="r" b="b"/>
              <a:pathLst>
                <a:path w="1548" h="1582" extrusionOk="0">
                  <a:moveTo>
                    <a:pt x="1275" y="1"/>
                  </a:moveTo>
                  <a:cubicBezTo>
                    <a:pt x="1246" y="1"/>
                    <a:pt x="1217" y="7"/>
                    <a:pt x="1187" y="20"/>
                  </a:cubicBezTo>
                  <a:cubicBezTo>
                    <a:pt x="930" y="104"/>
                    <a:pt x="721" y="243"/>
                    <a:pt x="511" y="394"/>
                  </a:cubicBezTo>
                  <a:cubicBezTo>
                    <a:pt x="313" y="556"/>
                    <a:pt x="151" y="744"/>
                    <a:pt x="48" y="987"/>
                  </a:cubicBezTo>
                  <a:cubicBezTo>
                    <a:pt x="11" y="1068"/>
                    <a:pt x="0" y="1151"/>
                    <a:pt x="34" y="1232"/>
                  </a:cubicBezTo>
                  <a:cubicBezTo>
                    <a:pt x="92" y="1347"/>
                    <a:pt x="162" y="1464"/>
                    <a:pt x="232" y="1582"/>
                  </a:cubicBezTo>
                  <a:cubicBezTo>
                    <a:pt x="243" y="1582"/>
                    <a:pt x="257" y="1570"/>
                    <a:pt x="268" y="1556"/>
                  </a:cubicBezTo>
                  <a:cubicBezTo>
                    <a:pt x="430" y="1406"/>
                    <a:pt x="606" y="1255"/>
                    <a:pt x="768" y="1093"/>
                  </a:cubicBezTo>
                  <a:cubicBezTo>
                    <a:pt x="886" y="998"/>
                    <a:pt x="989" y="894"/>
                    <a:pt x="1106" y="802"/>
                  </a:cubicBezTo>
                  <a:cubicBezTo>
                    <a:pt x="1235" y="696"/>
                    <a:pt x="1375" y="604"/>
                    <a:pt x="1514" y="498"/>
                  </a:cubicBezTo>
                  <a:cubicBezTo>
                    <a:pt x="1537" y="487"/>
                    <a:pt x="1548" y="464"/>
                    <a:pt x="1548" y="439"/>
                  </a:cubicBezTo>
                  <a:cubicBezTo>
                    <a:pt x="1548" y="336"/>
                    <a:pt x="1525" y="218"/>
                    <a:pt x="1467" y="126"/>
                  </a:cubicBezTo>
                  <a:cubicBezTo>
                    <a:pt x="1417" y="42"/>
                    <a:pt x="1348" y="1"/>
                    <a:pt x="127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69;p37">
              <a:extLst>
                <a:ext uri="{FF2B5EF4-FFF2-40B4-BE49-F238E27FC236}">
                  <a16:creationId xmlns:a16="http://schemas.microsoft.com/office/drawing/2014/main" xmlns="" id="{FE47426F-D9A5-9346-96FC-AC4BACB2EA0A}"/>
                </a:ext>
              </a:extLst>
            </p:cNvPr>
            <p:cNvSpPr/>
            <p:nvPr/>
          </p:nvSpPr>
          <p:spPr>
            <a:xfrm>
              <a:off x="6404770" y="4232389"/>
              <a:ext cx="151886" cy="248433"/>
            </a:xfrm>
            <a:custGeom>
              <a:avLst/>
              <a:gdLst/>
              <a:ahLst/>
              <a:cxnLst/>
              <a:rect l="l" t="t" r="r" b="b"/>
              <a:pathLst>
                <a:path w="3203" h="5239" extrusionOk="0">
                  <a:moveTo>
                    <a:pt x="3202" y="1"/>
                  </a:moveTo>
                  <a:cubicBezTo>
                    <a:pt x="3166" y="1"/>
                    <a:pt x="3155" y="15"/>
                    <a:pt x="3132" y="15"/>
                  </a:cubicBezTo>
                  <a:cubicBezTo>
                    <a:pt x="2875" y="71"/>
                    <a:pt x="2655" y="210"/>
                    <a:pt x="2445" y="375"/>
                  </a:cubicBezTo>
                  <a:cubicBezTo>
                    <a:pt x="2154" y="596"/>
                    <a:pt x="1923" y="886"/>
                    <a:pt x="1688" y="1166"/>
                  </a:cubicBezTo>
                  <a:cubicBezTo>
                    <a:pt x="1585" y="1294"/>
                    <a:pt x="1504" y="1423"/>
                    <a:pt x="1420" y="1562"/>
                  </a:cubicBezTo>
                  <a:cubicBezTo>
                    <a:pt x="1210" y="1945"/>
                    <a:pt x="1071" y="2342"/>
                    <a:pt x="956" y="2761"/>
                  </a:cubicBezTo>
                  <a:cubicBezTo>
                    <a:pt x="816" y="3228"/>
                    <a:pt x="629" y="3658"/>
                    <a:pt x="420" y="4088"/>
                  </a:cubicBezTo>
                  <a:cubicBezTo>
                    <a:pt x="327" y="4286"/>
                    <a:pt x="210" y="4471"/>
                    <a:pt x="107" y="4658"/>
                  </a:cubicBezTo>
                  <a:cubicBezTo>
                    <a:pt x="48" y="4764"/>
                    <a:pt x="12" y="4890"/>
                    <a:pt x="1" y="5018"/>
                  </a:cubicBezTo>
                  <a:cubicBezTo>
                    <a:pt x="1" y="5124"/>
                    <a:pt x="59" y="5217"/>
                    <a:pt x="140" y="5239"/>
                  </a:cubicBezTo>
                  <a:cubicBezTo>
                    <a:pt x="82" y="5088"/>
                    <a:pt x="107" y="4937"/>
                    <a:pt x="177" y="4809"/>
                  </a:cubicBezTo>
                  <a:cubicBezTo>
                    <a:pt x="269" y="4647"/>
                    <a:pt x="361" y="4496"/>
                    <a:pt x="467" y="4345"/>
                  </a:cubicBezTo>
                  <a:cubicBezTo>
                    <a:pt x="861" y="3831"/>
                    <a:pt x="1140" y="3272"/>
                    <a:pt x="1258" y="2632"/>
                  </a:cubicBezTo>
                  <a:cubicBezTo>
                    <a:pt x="1339" y="2261"/>
                    <a:pt x="1467" y="1887"/>
                    <a:pt x="1643" y="1551"/>
                  </a:cubicBezTo>
                  <a:cubicBezTo>
                    <a:pt x="1794" y="1272"/>
                    <a:pt x="2004" y="1026"/>
                    <a:pt x="2202" y="783"/>
                  </a:cubicBezTo>
                  <a:cubicBezTo>
                    <a:pt x="2412" y="526"/>
                    <a:pt x="2655" y="328"/>
                    <a:pt x="2923" y="154"/>
                  </a:cubicBezTo>
                  <a:cubicBezTo>
                    <a:pt x="3015" y="107"/>
                    <a:pt x="3096" y="60"/>
                    <a:pt x="3202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70;p37">
              <a:extLst>
                <a:ext uri="{FF2B5EF4-FFF2-40B4-BE49-F238E27FC236}">
                  <a16:creationId xmlns:a16="http://schemas.microsoft.com/office/drawing/2014/main" xmlns="" id="{FF4DC677-1CBE-154F-82AB-97DCEE6517AA}"/>
                </a:ext>
              </a:extLst>
            </p:cNvPr>
            <p:cNvSpPr/>
            <p:nvPr/>
          </p:nvSpPr>
          <p:spPr>
            <a:xfrm>
              <a:off x="6438437" y="4381428"/>
              <a:ext cx="246299" cy="107738"/>
            </a:xfrm>
            <a:custGeom>
              <a:avLst/>
              <a:gdLst/>
              <a:ahLst/>
              <a:cxnLst/>
              <a:rect l="l" t="t" r="r" b="b"/>
              <a:pathLst>
                <a:path w="5194" h="2272" extrusionOk="0">
                  <a:moveTo>
                    <a:pt x="5194" y="1"/>
                  </a:moveTo>
                  <a:cubicBezTo>
                    <a:pt x="5180" y="1"/>
                    <a:pt x="5157" y="15"/>
                    <a:pt x="5135" y="15"/>
                  </a:cubicBezTo>
                  <a:cubicBezTo>
                    <a:pt x="4830" y="118"/>
                    <a:pt x="4518" y="235"/>
                    <a:pt x="4202" y="328"/>
                  </a:cubicBezTo>
                  <a:cubicBezTo>
                    <a:pt x="3911" y="420"/>
                    <a:pt x="3621" y="478"/>
                    <a:pt x="3330" y="573"/>
                  </a:cubicBezTo>
                  <a:cubicBezTo>
                    <a:pt x="2805" y="747"/>
                    <a:pt x="2294" y="923"/>
                    <a:pt x="1783" y="1096"/>
                  </a:cubicBezTo>
                  <a:cubicBezTo>
                    <a:pt x="1235" y="1283"/>
                    <a:pt x="746" y="1551"/>
                    <a:pt x="327" y="1923"/>
                  </a:cubicBezTo>
                  <a:cubicBezTo>
                    <a:pt x="221" y="2015"/>
                    <a:pt x="129" y="2121"/>
                    <a:pt x="25" y="2224"/>
                  </a:cubicBezTo>
                  <a:cubicBezTo>
                    <a:pt x="11" y="2224"/>
                    <a:pt x="11" y="2250"/>
                    <a:pt x="0" y="2272"/>
                  </a:cubicBezTo>
                  <a:cubicBezTo>
                    <a:pt x="11" y="2261"/>
                    <a:pt x="25" y="2250"/>
                    <a:pt x="36" y="2250"/>
                  </a:cubicBezTo>
                  <a:cubicBezTo>
                    <a:pt x="548" y="1886"/>
                    <a:pt x="1118" y="1632"/>
                    <a:pt x="1702" y="1411"/>
                  </a:cubicBezTo>
                  <a:cubicBezTo>
                    <a:pt x="2352" y="1166"/>
                    <a:pt x="3015" y="934"/>
                    <a:pt x="3668" y="688"/>
                  </a:cubicBezTo>
                  <a:cubicBezTo>
                    <a:pt x="3936" y="596"/>
                    <a:pt x="4191" y="478"/>
                    <a:pt x="4448" y="375"/>
                  </a:cubicBezTo>
                  <a:cubicBezTo>
                    <a:pt x="4599" y="305"/>
                    <a:pt x="4749" y="224"/>
                    <a:pt x="4900" y="154"/>
                  </a:cubicBezTo>
                  <a:cubicBezTo>
                    <a:pt x="4995" y="96"/>
                    <a:pt x="5099" y="48"/>
                    <a:pt x="519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71;p37">
              <a:extLst>
                <a:ext uri="{FF2B5EF4-FFF2-40B4-BE49-F238E27FC236}">
                  <a16:creationId xmlns:a16="http://schemas.microsoft.com/office/drawing/2014/main" xmlns="" id="{EE18746C-28FC-4649-AFC0-66D3092D250E}"/>
                </a:ext>
              </a:extLst>
            </p:cNvPr>
            <p:cNvSpPr/>
            <p:nvPr/>
          </p:nvSpPr>
          <p:spPr>
            <a:xfrm>
              <a:off x="6480403" y="4143147"/>
              <a:ext cx="51308" cy="80045"/>
            </a:xfrm>
            <a:custGeom>
              <a:avLst/>
              <a:gdLst/>
              <a:ahLst/>
              <a:cxnLst/>
              <a:rect l="l" t="t" r="r" b="b"/>
              <a:pathLst>
                <a:path w="1082" h="1688" extrusionOk="0">
                  <a:moveTo>
                    <a:pt x="877" y="0"/>
                  </a:moveTo>
                  <a:cubicBezTo>
                    <a:pt x="841" y="0"/>
                    <a:pt x="803" y="14"/>
                    <a:pt x="769" y="45"/>
                  </a:cubicBezTo>
                  <a:cubicBezTo>
                    <a:pt x="710" y="103"/>
                    <a:pt x="652" y="173"/>
                    <a:pt x="607" y="243"/>
                  </a:cubicBezTo>
                  <a:cubicBezTo>
                    <a:pt x="467" y="475"/>
                    <a:pt x="314" y="721"/>
                    <a:pt x="188" y="964"/>
                  </a:cubicBezTo>
                  <a:cubicBezTo>
                    <a:pt x="118" y="1103"/>
                    <a:pt x="48" y="1243"/>
                    <a:pt x="23" y="1408"/>
                  </a:cubicBezTo>
                  <a:cubicBezTo>
                    <a:pt x="12" y="1500"/>
                    <a:pt x="1" y="1603"/>
                    <a:pt x="93" y="1687"/>
                  </a:cubicBezTo>
                  <a:cubicBezTo>
                    <a:pt x="140" y="1603"/>
                    <a:pt x="163" y="1522"/>
                    <a:pt x="210" y="1453"/>
                  </a:cubicBezTo>
                  <a:cubicBezTo>
                    <a:pt x="258" y="1383"/>
                    <a:pt x="302" y="1313"/>
                    <a:pt x="372" y="1254"/>
                  </a:cubicBezTo>
                  <a:cubicBezTo>
                    <a:pt x="408" y="1224"/>
                    <a:pt x="446" y="1210"/>
                    <a:pt x="484" y="1210"/>
                  </a:cubicBezTo>
                  <a:cubicBezTo>
                    <a:pt x="547" y="1210"/>
                    <a:pt x="608" y="1248"/>
                    <a:pt x="652" y="1313"/>
                  </a:cubicBezTo>
                  <a:cubicBezTo>
                    <a:pt x="652" y="1324"/>
                    <a:pt x="652" y="1324"/>
                    <a:pt x="663" y="1324"/>
                  </a:cubicBezTo>
                  <a:lnTo>
                    <a:pt x="663" y="1313"/>
                  </a:lnTo>
                  <a:cubicBezTo>
                    <a:pt x="710" y="1313"/>
                    <a:pt x="747" y="1313"/>
                    <a:pt x="791" y="1324"/>
                  </a:cubicBezTo>
                  <a:cubicBezTo>
                    <a:pt x="801" y="1328"/>
                    <a:pt x="810" y="1330"/>
                    <a:pt x="817" y="1330"/>
                  </a:cubicBezTo>
                  <a:cubicBezTo>
                    <a:pt x="835" y="1330"/>
                    <a:pt x="845" y="1318"/>
                    <a:pt x="861" y="1302"/>
                  </a:cubicBezTo>
                  <a:cubicBezTo>
                    <a:pt x="886" y="1254"/>
                    <a:pt x="909" y="1221"/>
                    <a:pt x="931" y="1173"/>
                  </a:cubicBezTo>
                  <a:cubicBezTo>
                    <a:pt x="1048" y="905"/>
                    <a:pt x="1082" y="626"/>
                    <a:pt x="1048" y="335"/>
                  </a:cubicBezTo>
                  <a:cubicBezTo>
                    <a:pt x="1048" y="254"/>
                    <a:pt x="1037" y="184"/>
                    <a:pt x="1012" y="114"/>
                  </a:cubicBezTo>
                  <a:cubicBezTo>
                    <a:pt x="991" y="41"/>
                    <a:pt x="937" y="0"/>
                    <a:pt x="877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72;p37">
              <a:extLst>
                <a:ext uri="{FF2B5EF4-FFF2-40B4-BE49-F238E27FC236}">
                  <a16:creationId xmlns:a16="http://schemas.microsoft.com/office/drawing/2014/main" xmlns="" id="{91711CA5-4125-0044-94D9-CB39A326F18A}"/>
                </a:ext>
              </a:extLst>
            </p:cNvPr>
            <p:cNvSpPr/>
            <p:nvPr/>
          </p:nvSpPr>
          <p:spPr>
            <a:xfrm>
              <a:off x="6465466" y="4203179"/>
              <a:ext cx="44812" cy="88343"/>
            </a:xfrm>
            <a:custGeom>
              <a:avLst/>
              <a:gdLst/>
              <a:ahLst/>
              <a:cxnLst/>
              <a:rect l="l" t="t" r="r" b="b"/>
              <a:pathLst>
                <a:path w="945" h="1863" extrusionOk="0">
                  <a:moveTo>
                    <a:pt x="810" y="0"/>
                  </a:moveTo>
                  <a:cubicBezTo>
                    <a:pt x="781" y="0"/>
                    <a:pt x="748" y="12"/>
                    <a:pt x="712" y="36"/>
                  </a:cubicBezTo>
                  <a:cubicBezTo>
                    <a:pt x="687" y="58"/>
                    <a:pt x="654" y="83"/>
                    <a:pt x="643" y="106"/>
                  </a:cubicBezTo>
                  <a:cubicBezTo>
                    <a:pt x="606" y="153"/>
                    <a:pt x="573" y="212"/>
                    <a:pt x="548" y="256"/>
                  </a:cubicBezTo>
                  <a:cubicBezTo>
                    <a:pt x="419" y="477"/>
                    <a:pt x="305" y="701"/>
                    <a:pt x="187" y="921"/>
                  </a:cubicBezTo>
                  <a:cubicBezTo>
                    <a:pt x="129" y="1014"/>
                    <a:pt x="84" y="1106"/>
                    <a:pt x="36" y="1212"/>
                  </a:cubicBezTo>
                  <a:cubicBezTo>
                    <a:pt x="14" y="1271"/>
                    <a:pt x="0" y="1340"/>
                    <a:pt x="0" y="1399"/>
                  </a:cubicBezTo>
                  <a:cubicBezTo>
                    <a:pt x="25" y="1583"/>
                    <a:pt x="106" y="1748"/>
                    <a:pt x="257" y="1863"/>
                  </a:cubicBezTo>
                  <a:cubicBezTo>
                    <a:pt x="349" y="1759"/>
                    <a:pt x="444" y="1653"/>
                    <a:pt x="525" y="1550"/>
                  </a:cubicBezTo>
                  <a:cubicBezTo>
                    <a:pt x="573" y="1502"/>
                    <a:pt x="606" y="1444"/>
                    <a:pt x="629" y="1374"/>
                  </a:cubicBezTo>
                  <a:cubicBezTo>
                    <a:pt x="712" y="1106"/>
                    <a:pt x="805" y="852"/>
                    <a:pt x="874" y="583"/>
                  </a:cubicBezTo>
                  <a:cubicBezTo>
                    <a:pt x="922" y="432"/>
                    <a:pt x="944" y="282"/>
                    <a:pt x="922" y="117"/>
                  </a:cubicBezTo>
                  <a:cubicBezTo>
                    <a:pt x="906" y="42"/>
                    <a:pt x="865" y="0"/>
                    <a:pt x="81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73;p37">
              <a:extLst>
                <a:ext uri="{FF2B5EF4-FFF2-40B4-BE49-F238E27FC236}">
                  <a16:creationId xmlns:a16="http://schemas.microsoft.com/office/drawing/2014/main" xmlns="" id="{17BDED44-610D-2548-9B6F-932BDD35C3D6}"/>
                </a:ext>
              </a:extLst>
            </p:cNvPr>
            <p:cNvSpPr/>
            <p:nvPr/>
          </p:nvSpPr>
          <p:spPr>
            <a:xfrm>
              <a:off x="6427436" y="4197679"/>
              <a:ext cx="27598" cy="155206"/>
            </a:xfrm>
            <a:custGeom>
              <a:avLst/>
              <a:gdLst/>
              <a:ahLst/>
              <a:cxnLst/>
              <a:rect l="l" t="t" r="r" b="b"/>
              <a:pathLst>
                <a:path w="582" h="3273" extrusionOk="0">
                  <a:moveTo>
                    <a:pt x="0" y="1"/>
                  </a:moveTo>
                  <a:lnTo>
                    <a:pt x="0" y="12"/>
                  </a:lnTo>
                  <a:lnTo>
                    <a:pt x="0" y="48"/>
                  </a:lnTo>
                  <a:cubicBezTo>
                    <a:pt x="151" y="607"/>
                    <a:pt x="268" y="1177"/>
                    <a:pt x="313" y="1758"/>
                  </a:cubicBezTo>
                  <a:cubicBezTo>
                    <a:pt x="350" y="2107"/>
                    <a:pt x="327" y="2457"/>
                    <a:pt x="280" y="2806"/>
                  </a:cubicBezTo>
                  <a:cubicBezTo>
                    <a:pt x="268" y="2957"/>
                    <a:pt x="232" y="3121"/>
                    <a:pt x="210" y="3272"/>
                  </a:cubicBezTo>
                  <a:cubicBezTo>
                    <a:pt x="221" y="3261"/>
                    <a:pt x="232" y="3236"/>
                    <a:pt x="243" y="3225"/>
                  </a:cubicBezTo>
                  <a:cubicBezTo>
                    <a:pt x="327" y="3052"/>
                    <a:pt x="408" y="2876"/>
                    <a:pt x="489" y="2688"/>
                  </a:cubicBezTo>
                  <a:cubicBezTo>
                    <a:pt x="489" y="2677"/>
                    <a:pt x="500" y="2655"/>
                    <a:pt x="500" y="2644"/>
                  </a:cubicBezTo>
                  <a:cubicBezTo>
                    <a:pt x="523" y="2457"/>
                    <a:pt x="548" y="2283"/>
                    <a:pt x="559" y="2107"/>
                  </a:cubicBezTo>
                  <a:cubicBezTo>
                    <a:pt x="581" y="1850"/>
                    <a:pt x="537" y="1607"/>
                    <a:pt x="500" y="1361"/>
                  </a:cubicBezTo>
                  <a:cubicBezTo>
                    <a:pt x="419" y="920"/>
                    <a:pt x="243" y="523"/>
                    <a:pt x="70" y="129"/>
                  </a:cubicBezTo>
                  <a:cubicBezTo>
                    <a:pt x="59" y="82"/>
                    <a:pt x="23" y="48"/>
                    <a:pt x="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74;p37">
              <a:extLst>
                <a:ext uri="{FF2B5EF4-FFF2-40B4-BE49-F238E27FC236}">
                  <a16:creationId xmlns:a16="http://schemas.microsoft.com/office/drawing/2014/main" xmlns="" id="{47FB1956-5E12-2947-BB56-C63A2C35C6B3}"/>
                </a:ext>
              </a:extLst>
            </p:cNvPr>
            <p:cNvSpPr/>
            <p:nvPr/>
          </p:nvSpPr>
          <p:spPr>
            <a:xfrm>
              <a:off x="6645991" y="4272032"/>
              <a:ext cx="48036" cy="59797"/>
            </a:xfrm>
            <a:custGeom>
              <a:avLst/>
              <a:gdLst/>
              <a:ahLst/>
              <a:cxnLst/>
              <a:rect l="l" t="t" r="r" b="b"/>
              <a:pathLst>
                <a:path w="1013" h="1261" extrusionOk="0">
                  <a:moveTo>
                    <a:pt x="948" y="1"/>
                  </a:moveTo>
                  <a:cubicBezTo>
                    <a:pt x="943" y="1"/>
                    <a:pt x="937" y="2"/>
                    <a:pt x="931" y="3"/>
                  </a:cubicBezTo>
                  <a:cubicBezTo>
                    <a:pt x="886" y="3"/>
                    <a:pt x="839" y="3"/>
                    <a:pt x="791" y="28"/>
                  </a:cubicBezTo>
                  <a:cubicBezTo>
                    <a:pt x="677" y="109"/>
                    <a:pt x="548" y="190"/>
                    <a:pt x="420" y="271"/>
                  </a:cubicBezTo>
                  <a:cubicBezTo>
                    <a:pt x="350" y="307"/>
                    <a:pt x="328" y="366"/>
                    <a:pt x="314" y="447"/>
                  </a:cubicBezTo>
                  <a:cubicBezTo>
                    <a:pt x="269" y="657"/>
                    <a:pt x="188" y="855"/>
                    <a:pt x="93" y="1051"/>
                  </a:cubicBezTo>
                  <a:cubicBezTo>
                    <a:pt x="60" y="1120"/>
                    <a:pt x="23" y="1179"/>
                    <a:pt x="1" y="1249"/>
                  </a:cubicBezTo>
                  <a:lnTo>
                    <a:pt x="12" y="1260"/>
                  </a:lnTo>
                  <a:cubicBezTo>
                    <a:pt x="71" y="1227"/>
                    <a:pt x="129" y="1204"/>
                    <a:pt x="188" y="1168"/>
                  </a:cubicBezTo>
                  <a:cubicBezTo>
                    <a:pt x="442" y="1017"/>
                    <a:pt x="629" y="796"/>
                    <a:pt x="791" y="550"/>
                  </a:cubicBezTo>
                  <a:cubicBezTo>
                    <a:pt x="872" y="436"/>
                    <a:pt x="931" y="307"/>
                    <a:pt x="990" y="179"/>
                  </a:cubicBezTo>
                  <a:cubicBezTo>
                    <a:pt x="1012" y="143"/>
                    <a:pt x="1012" y="109"/>
                    <a:pt x="1012" y="73"/>
                  </a:cubicBezTo>
                  <a:cubicBezTo>
                    <a:pt x="1012" y="34"/>
                    <a:pt x="986" y="1"/>
                    <a:pt x="94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75;p37">
              <a:extLst>
                <a:ext uri="{FF2B5EF4-FFF2-40B4-BE49-F238E27FC236}">
                  <a16:creationId xmlns:a16="http://schemas.microsoft.com/office/drawing/2014/main" xmlns="" id="{48048026-7CAC-564B-B81F-0704CC21068A}"/>
                </a:ext>
              </a:extLst>
            </p:cNvPr>
            <p:cNvSpPr/>
            <p:nvPr/>
          </p:nvSpPr>
          <p:spPr>
            <a:xfrm>
              <a:off x="6427958" y="4289387"/>
              <a:ext cx="48653" cy="121917"/>
            </a:xfrm>
            <a:custGeom>
              <a:avLst/>
              <a:gdLst/>
              <a:ahLst/>
              <a:cxnLst/>
              <a:rect l="l" t="t" r="r" b="b"/>
              <a:pathLst>
                <a:path w="1026" h="2571" extrusionOk="0">
                  <a:moveTo>
                    <a:pt x="908" y="0"/>
                  </a:moveTo>
                  <a:cubicBezTo>
                    <a:pt x="875" y="45"/>
                    <a:pt x="850" y="92"/>
                    <a:pt x="827" y="140"/>
                  </a:cubicBezTo>
                  <a:cubicBezTo>
                    <a:pt x="735" y="335"/>
                    <a:pt x="640" y="545"/>
                    <a:pt x="548" y="743"/>
                  </a:cubicBezTo>
                  <a:cubicBezTo>
                    <a:pt x="431" y="1000"/>
                    <a:pt x="302" y="1257"/>
                    <a:pt x="176" y="1511"/>
                  </a:cubicBezTo>
                  <a:cubicBezTo>
                    <a:pt x="176" y="1537"/>
                    <a:pt x="163" y="1559"/>
                    <a:pt x="151" y="1581"/>
                  </a:cubicBezTo>
                  <a:cubicBezTo>
                    <a:pt x="118" y="1780"/>
                    <a:pt x="81" y="1978"/>
                    <a:pt x="48" y="2188"/>
                  </a:cubicBezTo>
                  <a:cubicBezTo>
                    <a:pt x="37" y="2316"/>
                    <a:pt x="12" y="2445"/>
                    <a:pt x="0" y="2570"/>
                  </a:cubicBezTo>
                  <a:cubicBezTo>
                    <a:pt x="12" y="2559"/>
                    <a:pt x="23" y="2559"/>
                    <a:pt x="23" y="2548"/>
                  </a:cubicBezTo>
                  <a:cubicBezTo>
                    <a:pt x="140" y="2280"/>
                    <a:pt x="257" y="2000"/>
                    <a:pt x="350" y="1721"/>
                  </a:cubicBezTo>
                  <a:cubicBezTo>
                    <a:pt x="489" y="1291"/>
                    <a:pt x="629" y="849"/>
                    <a:pt x="827" y="442"/>
                  </a:cubicBezTo>
                  <a:cubicBezTo>
                    <a:pt x="886" y="324"/>
                    <a:pt x="956" y="210"/>
                    <a:pt x="1026" y="92"/>
                  </a:cubicBezTo>
                  <a:cubicBezTo>
                    <a:pt x="989" y="56"/>
                    <a:pt x="956" y="34"/>
                    <a:pt x="90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76;p37">
              <a:extLst>
                <a:ext uri="{FF2B5EF4-FFF2-40B4-BE49-F238E27FC236}">
                  <a16:creationId xmlns:a16="http://schemas.microsoft.com/office/drawing/2014/main" xmlns="" id="{5F86D701-6DC0-9B48-8AAC-FD2127F5CB51}"/>
                </a:ext>
              </a:extLst>
            </p:cNvPr>
            <p:cNvSpPr/>
            <p:nvPr/>
          </p:nvSpPr>
          <p:spPr>
            <a:xfrm>
              <a:off x="6570357" y="4310299"/>
              <a:ext cx="72363" cy="57426"/>
            </a:xfrm>
            <a:custGeom>
              <a:avLst/>
              <a:gdLst/>
              <a:ahLst/>
              <a:cxnLst/>
              <a:rect l="l" t="t" r="r" b="b"/>
              <a:pathLst>
                <a:path w="1526" h="1211" extrusionOk="0">
                  <a:moveTo>
                    <a:pt x="1515" y="1"/>
                  </a:moveTo>
                  <a:cubicBezTo>
                    <a:pt x="1490" y="12"/>
                    <a:pt x="1456" y="12"/>
                    <a:pt x="1420" y="23"/>
                  </a:cubicBezTo>
                  <a:cubicBezTo>
                    <a:pt x="1328" y="82"/>
                    <a:pt x="1247" y="140"/>
                    <a:pt x="1166" y="199"/>
                  </a:cubicBezTo>
                  <a:cubicBezTo>
                    <a:pt x="967" y="350"/>
                    <a:pt x="758" y="489"/>
                    <a:pt x="571" y="651"/>
                  </a:cubicBezTo>
                  <a:cubicBezTo>
                    <a:pt x="386" y="816"/>
                    <a:pt x="210" y="1001"/>
                    <a:pt x="23" y="1177"/>
                  </a:cubicBezTo>
                  <a:cubicBezTo>
                    <a:pt x="23" y="1177"/>
                    <a:pt x="12" y="1188"/>
                    <a:pt x="1" y="1210"/>
                  </a:cubicBezTo>
                  <a:cubicBezTo>
                    <a:pt x="59" y="1199"/>
                    <a:pt x="107" y="1199"/>
                    <a:pt x="152" y="1188"/>
                  </a:cubicBezTo>
                  <a:cubicBezTo>
                    <a:pt x="431" y="1140"/>
                    <a:pt x="677" y="1012"/>
                    <a:pt x="875" y="791"/>
                  </a:cubicBezTo>
                  <a:cubicBezTo>
                    <a:pt x="1085" y="559"/>
                    <a:pt x="1280" y="313"/>
                    <a:pt x="1490" y="82"/>
                  </a:cubicBezTo>
                  <a:cubicBezTo>
                    <a:pt x="1504" y="59"/>
                    <a:pt x="1515" y="34"/>
                    <a:pt x="1526" y="12"/>
                  </a:cubicBezTo>
                  <a:cubicBezTo>
                    <a:pt x="1526" y="1"/>
                    <a:pt x="1526" y="1"/>
                    <a:pt x="151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77;p37">
              <a:extLst>
                <a:ext uri="{FF2B5EF4-FFF2-40B4-BE49-F238E27FC236}">
                  <a16:creationId xmlns:a16="http://schemas.microsoft.com/office/drawing/2014/main" xmlns="" id="{087F37BE-946E-BC47-B649-00702A459E36}"/>
                </a:ext>
              </a:extLst>
            </p:cNvPr>
            <p:cNvSpPr/>
            <p:nvPr/>
          </p:nvSpPr>
          <p:spPr>
            <a:xfrm>
              <a:off x="6542807" y="4282369"/>
              <a:ext cx="59654" cy="52731"/>
            </a:xfrm>
            <a:custGeom>
              <a:avLst/>
              <a:gdLst/>
              <a:ahLst/>
              <a:cxnLst/>
              <a:rect l="l" t="t" r="r" b="b"/>
              <a:pathLst>
                <a:path w="1258" h="1112" extrusionOk="0">
                  <a:moveTo>
                    <a:pt x="877" y="0"/>
                  </a:moveTo>
                  <a:cubicBezTo>
                    <a:pt x="855" y="0"/>
                    <a:pt x="837" y="11"/>
                    <a:pt x="814" y="42"/>
                  </a:cubicBezTo>
                  <a:cubicBezTo>
                    <a:pt x="559" y="369"/>
                    <a:pt x="302" y="682"/>
                    <a:pt x="45" y="1009"/>
                  </a:cubicBezTo>
                  <a:cubicBezTo>
                    <a:pt x="23" y="1031"/>
                    <a:pt x="12" y="1067"/>
                    <a:pt x="1" y="1101"/>
                  </a:cubicBezTo>
                  <a:lnTo>
                    <a:pt x="12" y="1112"/>
                  </a:lnTo>
                  <a:cubicBezTo>
                    <a:pt x="93" y="1112"/>
                    <a:pt x="174" y="1101"/>
                    <a:pt x="255" y="1101"/>
                  </a:cubicBezTo>
                  <a:cubicBezTo>
                    <a:pt x="302" y="1101"/>
                    <a:pt x="325" y="1078"/>
                    <a:pt x="339" y="1031"/>
                  </a:cubicBezTo>
                  <a:cubicBezTo>
                    <a:pt x="442" y="847"/>
                    <a:pt x="582" y="682"/>
                    <a:pt x="758" y="553"/>
                  </a:cubicBezTo>
                  <a:cubicBezTo>
                    <a:pt x="872" y="461"/>
                    <a:pt x="990" y="380"/>
                    <a:pt x="1107" y="299"/>
                  </a:cubicBezTo>
                  <a:cubicBezTo>
                    <a:pt x="1199" y="240"/>
                    <a:pt x="1233" y="148"/>
                    <a:pt x="1258" y="53"/>
                  </a:cubicBezTo>
                  <a:cubicBezTo>
                    <a:pt x="1219" y="53"/>
                    <a:pt x="1184" y="58"/>
                    <a:pt x="1153" y="58"/>
                  </a:cubicBezTo>
                  <a:cubicBezTo>
                    <a:pt x="1137" y="58"/>
                    <a:pt x="1122" y="57"/>
                    <a:pt x="1107" y="53"/>
                  </a:cubicBezTo>
                  <a:cubicBezTo>
                    <a:pt x="1048" y="42"/>
                    <a:pt x="978" y="31"/>
                    <a:pt x="920" y="8"/>
                  </a:cubicBezTo>
                  <a:cubicBezTo>
                    <a:pt x="903" y="4"/>
                    <a:pt x="889" y="0"/>
                    <a:pt x="877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78;p37">
              <a:extLst>
                <a:ext uri="{FF2B5EF4-FFF2-40B4-BE49-F238E27FC236}">
                  <a16:creationId xmlns:a16="http://schemas.microsoft.com/office/drawing/2014/main" xmlns="" id="{4F2F724D-F4DF-DA44-AE40-B4DAEAA86A10}"/>
                </a:ext>
              </a:extLst>
            </p:cNvPr>
            <p:cNvSpPr/>
            <p:nvPr/>
          </p:nvSpPr>
          <p:spPr>
            <a:xfrm>
              <a:off x="6498565" y="4214987"/>
              <a:ext cx="37130" cy="52304"/>
            </a:xfrm>
            <a:custGeom>
              <a:avLst/>
              <a:gdLst/>
              <a:ahLst/>
              <a:cxnLst/>
              <a:rect l="l" t="t" r="r" b="b"/>
              <a:pathLst>
                <a:path w="783" h="1103" extrusionOk="0">
                  <a:moveTo>
                    <a:pt x="540" y="0"/>
                  </a:moveTo>
                  <a:cubicBezTo>
                    <a:pt x="490" y="0"/>
                    <a:pt x="446" y="29"/>
                    <a:pt x="408" y="66"/>
                  </a:cubicBezTo>
                  <a:cubicBezTo>
                    <a:pt x="327" y="147"/>
                    <a:pt x="269" y="228"/>
                    <a:pt x="235" y="345"/>
                  </a:cubicBezTo>
                  <a:cubicBezTo>
                    <a:pt x="165" y="591"/>
                    <a:pt x="84" y="834"/>
                    <a:pt x="0" y="1103"/>
                  </a:cubicBezTo>
                  <a:cubicBezTo>
                    <a:pt x="26" y="1066"/>
                    <a:pt x="37" y="1055"/>
                    <a:pt x="59" y="1044"/>
                  </a:cubicBezTo>
                  <a:cubicBezTo>
                    <a:pt x="258" y="834"/>
                    <a:pt x="456" y="636"/>
                    <a:pt x="713" y="508"/>
                  </a:cubicBezTo>
                  <a:cubicBezTo>
                    <a:pt x="758" y="485"/>
                    <a:pt x="783" y="452"/>
                    <a:pt x="769" y="404"/>
                  </a:cubicBezTo>
                  <a:cubicBezTo>
                    <a:pt x="746" y="287"/>
                    <a:pt x="724" y="183"/>
                    <a:pt x="688" y="66"/>
                  </a:cubicBezTo>
                  <a:cubicBezTo>
                    <a:pt x="677" y="33"/>
                    <a:pt x="629" y="7"/>
                    <a:pt x="584" y="7"/>
                  </a:cubicBezTo>
                  <a:cubicBezTo>
                    <a:pt x="569" y="3"/>
                    <a:pt x="554" y="0"/>
                    <a:pt x="54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79;p37">
              <a:extLst>
                <a:ext uri="{FF2B5EF4-FFF2-40B4-BE49-F238E27FC236}">
                  <a16:creationId xmlns:a16="http://schemas.microsoft.com/office/drawing/2014/main" xmlns="" id="{F4B9483D-90F4-DE4E-9F66-DF45B346AB31}"/>
                </a:ext>
              </a:extLst>
            </p:cNvPr>
            <p:cNvSpPr/>
            <p:nvPr/>
          </p:nvSpPr>
          <p:spPr>
            <a:xfrm>
              <a:off x="6521753" y="4159412"/>
              <a:ext cx="31345" cy="53205"/>
            </a:xfrm>
            <a:custGeom>
              <a:avLst/>
              <a:gdLst/>
              <a:ahLst/>
              <a:cxnLst/>
              <a:rect l="l" t="t" r="r" b="b"/>
              <a:pathLst>
                <a:path w="661" h="1122" extrusionOk="0">
                  <a:moveTo>
                    <a:pt x="628" y="0"/>
                  </a:moveTo>
                  <a:cubicBezTo>
                    <a:pt x="614" y="0"/>
                    <a:pt x="595" y="10"/>
                    <a:pt x="573" y="28"/>
                  </a:cubicBezTo>
                  <a:cubicBezTo>
                    <a:pt x="467" y="109"/>
                    <a:pt x="375" y="190"/>
                    <a:pt x="294" y="297"/>
                  </a:cubicBezTo>
                  <a:cubicBezTo>
                    <a:pt x="257" y="330"/>
                    <a:pt x="235" y="400"/>
                    <a:pt x="224" y="459"/>
                  </a:cubicBezTo>
                  <a:cubicBezTo>
                    <a:pt x="176" y="657"/>
                    <a:pt x="129" y="855"/>
                    <a:pt x="0" y="1029"/>
                  </a:cubicBezTo>
                  <a:cubicBezTo>
                    <a:pt x="14" y="1051"/>
                    <a:pt x="26" y="1065"/>
                    <a:pt x="37" y="1076"/>
                  </a:cubicBezTo>
                  <a:cubicBezTo>
                    <a:pt x="54" y="1107"/>
                    <a:pt x="86" y="1122"/>
                    <a:pt x="117" y="1122"/>
                  </a:cubicBezTo>
                  <a:cubicBezTo>
                    <a:pt x="145" y="1122"/>
                    <a:pt x="172" y="1110"/>
                    <a:pt x="188" y="1087"/>
                  </a:cubicBezTo>
                  <a:cubicBezTo>
                    <a:pt x="364" y="841"/>
                    <a:pt x="514" y="587"/>
                    <a:pt x="618" y="308"/>
                  </a:cubicBezTo>
                  <a:cubicBezTo>
                    <a:pt x="654" y="238"/>
                    <a:pt x="654" y="157"/>
                    <a:pt x="654" y="73"/>
                  </a:cubicBezTo>
                  <a:cubicBezTo>
                    <a:pt x="661" y="24"/>
                    <a:pt x="650" y="0"/>
                    <a:pt x="62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80;p37">
              <a:extLst>
                <a:ext uri="{FF2B5EF4-FFF2-40B4-BE49-F238E27FC236}">
                  <a16:creationId xmlns:a16="http://schemas.microsoft.com/office/drawing/2014/main" xmlns="" id="{3E77B157-FFF7-3142-8EF4-AC1E781B638D}"/>
                </a:ext>
              </a:extLst>
            </p:cNvPr>
            <p:cNvSpPr/>
            <p:nvPr/>
          </p:nvSpPr>
          <p:spPr>
            <a:xfrm>
              <a:off x="6585863" y="4150260"/>
              <a:ext cx="49175" cy="58990"/>
            </a:xfrm>
            <a:custGeom>
              <a:avLst/>
              <a:gdLst/>
              <a:ahLst/>
              <a:cxnLst/>
              <a:rect l="l" t="t" r="r" b="b"/>
              <a:pathLst>
                <a:path w="1037" h="1244" extrusionOk="0">
                  <a:moveTo>
                    <a:pt x="978" y="1"/>
                  </a:moveTo>
                  <a:cubicBezTo>
                    <a:pt x="897" y="23"/>
                    <a:pt x="827" y="71"/>
                    <a:pt x="791" y="152"/>
                  </a:cubicBezTo>
                  <a:cubicBezTo>
                    <a:pt x="744" y="266"/>
                    <a:pt x="699" y="372"/>
                    <a:pt x="651" y="490"/>
                  </a:cubicBezTo>
                  <a:cubicBezTo>
                    <a:pt x="534" y="710"/>
                    <a:pt x="361" y="884"/>
                    <a:pt x="185" y="1048"/>
                  </a:cubicBezTo>
                  <a:cubicBezTo>
                    <a:pt x="129" y="1104"/>
                    <a:pt x="59" y="1174"/>
                    <a:pt x="1" y="1233"/>
                  </a:cubicBezTo>
                  <a:lnTo>
                    <a:pt x="12" y="1244"/>
                  </a:lnTo>
                  <a:cubicBezTo>
                    <a:pt x="129" y="1188"/>
                    <a:pt x="255" y="1118"/>
                    <a:pt x="361" y="1060"/>
                  </a:cubicBezTo>
                  <a:cubicBezTo>
                    <a:pt x="442" y="1012"/>
                    <a:pt x="512" y="965"/>
                    <a:pt x="582" y="920"/>
                  </a:cubicBezTo>
                  <a:cubicBezTo>
                    <a:pt x="802" y="699"/>
                    <a:pt x="953" y="453"/>
                    <a:pt x="1023" y="152"/>
                  </a:cubicBezTo>
                  <a:cubicBezTo>
                    <a:pt x="1037" y="115"/>
                    <a:pt x="1037" y="82"/>
                    <a:pt x="1037" y="45"/>
                  </a:cubicBezTo>
                  <a:cubicBezTo>
                    <a:pt x="1023" y="23"/>
                    <a:pt x="989" y="1"/>
                    <a:pt x="97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81;p37">
              <a:extLst>
                <a:ext uri="{FF2B5EF4-FFF2-40B4-BE49-F238E27FC236}">
                  <a16:creationId xmlns:a16="http://schemas.microsoft.com/office/drawing/2014/main" xmlns="" id="{CAB2E199-2907-BF42-B91F-76043885FEC1}"/>
                </a:ext>
              </a:extLst>
            </p:cNvPr>
            <p:cNvSpPr/>
            <p:nvPr/>
          </p:nvSpPr>
          <p:spPr>
            <a:xfrm>
              <a:off x="6628398" y="4248322"/>
              <a:ext cx="46851" cy="36039"/>
            </a:xfrm>
            <a:custGeom>
              <a:avLst/>
              <a:gdLst/>
              <a:ahLst/>
              <a:cxnLst/>
              <a:rect l="l" t="t" r="r" b="b"/>
              <a:pathLst>
                <a:path w="988" h="760" extrusionOk="0">
                  <a:moveTo>
                    <a:pt x="888" y="1"/>
                  </a:moveTo>
                  <a:cubicBezTo>
                    <a:pt x="880" y="1"/>
                    <a:pt x="870" y="2"/>
                    <a:pt x="861" y="3"/>
                  </a:cubicBezTo>
                  <a:cubicBezTo>
                    <a:pt x="802" y="28"/>
                    <a:pt x="732" y="39"/>
                    <a:pt x="674" y="73"/>
                  </a:cubicBezTo>
                  <a:cubicBezTo>
                    <a:pt x="394" y="212"/>
                    <a:pt x="196" y="447"/>
                    <a:pt x="23" y="701"/>
                  </a:cubicBezTo>
                  <a:cubicBezTo>
                    <a:pt x="11" y="712"/>
                    <a:pt x="11" y="726"/>
                    <a:pt x="0" y="760"/>
                  </a:cubicBezTo>
                  <a:cubicBezTo>
                    <a:pt x="34" y="726"/>
                    <a:pt x="56" y="712"/>
                    <a:pt x="81" y="690"/>
                  </a:cubicBezTo>
                  <a:cubicBezTo>
                    <a:pt x="255" y="562"/>
                    <a:pt x="442" y="433"/>
                    <a:pt x="651" y="377"/>
                  </a:cubicBezTo>
                  <a:cubicBezTo>
                    <a:pt x="672" y="372"/>
                    <a:pt x="690" y="370"/>
                    <a:pt x="706" y="370"/>
                  </a:cubicBezTo>
                  <a:cubicBezTo>
                    <a:pt x="767" y="370"/>
                    <a:pt x="789" y="409"/>
                    <a:pt x="780" y="492"/>
                  </a:cubicBezTo>
                  <a:cubicBezTo>
                    <a:pt x="769" y="562"/>
                    <a:pt x="755" y="620"/>
                    <a:pt x="743" y="690"/>
                  </a:cubicBezTo>
                  <a:cubicBezTo>
                    <a:pt x="743" y="701"/>
                    <a:pt x="755" y="701"/>
                    <a:pt x="755" y="701"/>
                  </a:cubicBezTo>
                  <a:cubicBezTo>
                    <a:pt x="813" y="598"/>
                    <a:pt x="872" y="481"/>
                    <a:pt x="919" y="377"/>
                  </a:cubicBezTo>
                  <a:cubicBezTo>
                    <a:pt x="953" y="282"/>
                    <a:pt x="964" y="190"/>
                    <a:pt x="978" y="98"/>
                  </a:cubicBezTo>
                  <a:cubicBezTo>
                    <a:pt x="988" y="36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82;p37">
              <a:extLst>
                <a:ext uri="{FF2B5EF4-FFF2-40B4-BE49-F238E27FC236}">
                  <a16:creationId xmlns:a16="http://schemas.microsoft.com/office/drawing/2014/main" xmlns="" id="{B982EC7B-CB9F-7A4A-A749-D123CF4935B8}"/>
                </a:ext>
              </a:extLst>
            </p:cNvPr>
            <p:cNvSpPr/>
            <p:nvPr/>
          </p:nvSpPr>
          <p:spPr>
            <a:xfrm>
              <a:off x="6609573" y="4213185"/>
              <a:ext cx="46946" cy="68427"/>
            </a:xfrm>
            <a:custGeom>
              <a:avLst/>
              <a:gdLst/>
              <a:ahLst/>
              <a:cxnLst/>
              <a:rect l="l" t="t" r="r" b="b"/>
              <a:pathLst>
                <a:path w="990" h="1443" extrusionOk="0">
                  <a:moveTo>
                    <a:pt x="802" y="1"/>
                  </a:moveTo>
                  <a:lnTo>
                    <a:pt x="802" y="12"/>
                  </a:lnTo>
                  <a:lnTo>
                    <a:pt x="802" y="57"/>
                  </a:lnTo>
                  <a:cubicBezTo>
                    <a:pt x="802" y="221"/>
                    <a:pt x="769" y="372"/>
                    <a:pt x="699" y="523"/>
                  </a:cubicBezTo>
                  <a:cubicBezTo>
                    <a:pt x="582" y="733"/>
                    <a:pt x="453" y="931"/>
                    <a:pt x="302" y="1118"/>
                  </a:cubicBezTo>
                  <a:cubicBezTo>
                    <a:pt x="199" y="1222"/>
                    <a:pt x="104" y="1328"/>
                    <a:pt x="1" y="1431"/>
                  </a:cubicBezTo>
                  <a:lnTo>
                    <a:pt x="1" y="1442"/>
                  </a:lnTo>
                  <a:cubicBezTo>
                    <a:pt x="59" y="1409"/>
                    <a:pt x="129" y="1384"/>
                    <a:pt x="188" y="1339"/>
                  </a:cubicBezTo>
                  <a:cubicBezTo>
                    <a:pt x="501" y="1129"/>
                    <a:pt x="733" y="839"/>
                    <a:pt x="897" y="501"/>
                  </a:cubicBezTo>
                  <a:cubicBezTo>
                    <a:pt x="956" y="383"/>
                    <a:pt x="990" y="266"/>
                    <a:pt x="956" y="126"/>
                  </a:cubicBezTo>
                  <a:cubicBezTo>
                    <a:pt x="942" y="45"/>
                    <a:pt x="897" y="12"/>
                    <a:pt x="802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83;p37">
              <a:extLst>
                <a:ext uri="{FF2B5EF4-FFF2-40B4-BE49-F238E27FC236}">
                  <a16:creationId xmlns:a16="http://schemas.microsoft.com/office/drawing/2014/main" xmlns="" id="{D4AAFBFE-37FE-764A-9B8A-D63BD66472FC}"/>
                </a:ext>
              </a:extLst>
            </p:cNvPr>
            <p:cNvSpPr/>
            <p:nvPr/>
          </p:nvSpPr>
          <p:spPr>
            <a:xfrm>
              <a:off x="6509708" y="4358240"/>
              <a:ext cx="53537" cy="51451"/>
            </a:xfrm>
            <a:custGeom>
              <a:avLst/>
              <a:gdLst/>
              <a:ahLst/>
              <a:cxnLst/>
              <a:rect l="l" t="t" r="r" b="b"/>
              <a:pathLst>
                <a:path w="1129" h="1085" extrusionOk="0">
                  <a:moveTo>
                    <a:pt x="1059" y="1"/>
                  </a:moveTo>
                  <a:cubicBezTo>
                    <a:pt x="942" y="129"/>
                    <a:pt x="827" y="258"/>
                    <a:pt x="699" y="375"/>
                  </a:cubicBezTo>
                  <a:cubicBezTo>
                    <a:pt x="500" y="574"/>
                    <a:pt x="291" y="758"/>
                    <a:pt x="81" y="956"/>
                  </a:cubicBezTo>
                  <a:cubicBezTo>
                    <a:pt x="45" y="993"/>
                    <a:pt x="23" y="1037"/>
                    <a:pt x="0" y="1085"/>
                  </a:cubicBezTo>
                  <a:cubicBezTo>
                    <a:pt x="45" y="1074"/>
                    <a:pt x="92" y="1048"/>
                    <a:pt x="129" y="1037"/>
                  </a:cubicBezTo>
                  <a:cubicBezTo>
                    <a:pt x="313" y="979"/>
                    <a:pt x="453" y="864"/>
                    <a:pt x="570" y="713"/>
                  </a:cubicBezTo>
                  <a:cubicBezTo>
                    <a:pt x="732" y="526"/>
                    <a:pt x="908" y="350"/>
                    <a:pt x="1081" y="166"/>
                  </a:cubicBezTo>
                  <a:cubicBezTo>
                    <a:pt x="1129" y="96"/>
                    <a:pt x="1129" y="96"/>
                    <a:pt x="105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84;p37">
              <a:extLst>
                <a:ext uri="{FF2B5EF4-FFF2-40B4-BE49-F238E27FC236}">
                  <a16:creationId xmlns:a16="http://schemas.microsoft.com/office/drawing/2014/main" xmlns="" id="{2704C866-89AC-EC4B-9633-2A2E0BA69A75}"/>
                </a:ext>
              </a:extLst>
            </p:cNvPr>
            <p:cNvSpPr/>
            <p:nvPr/>
          </p:nvSpPr>
          <p:spPr>
            <a:xfrm>
              <a:off x="6517390" y="4351648"/>
              <a:ext cx="42014" cy="45334"/>
            </a:xfrm>
            <a:custGeom>
              <a:avLst/>
              <a:gdLst/>
              <a:ahLst/>
              <a:cxnLst/>
              <a:rect l="l" t="t" r="r" b="b"/>
              <a:pathLst>
                <a:path w="886" h="956" extrusionOk="0">
                  <a:moveTo>
                    <a:pt x="816" y="0"/>
                  </a:moveTo>
                  <a:cubicBezTo>
                    <a:pt x="618" y="165"/>
                    <a:pt x="408" y="327"/>
                    <a:pt x="210" y="489"/>
                  </a:cubicBezTo>
                  <a:cubicBezTo>
                    <a:pt x="210" y="503"/>
                    <a:pt x="199" y="514"/>
                    <a:pt x="199" y="525"/>
                  </a:cubicBezTo>
                  <a:cubicBezTo>
                    <a:pt x="129" y="665"/>
                    <a:pt x="70" y="805"/>
                    <a:pt x="0" y="956"/>
                  </a:cubicBezTo>
                  <a:cubicBezTo>
                    <a:pt x="48" y="933"/>
                    <a:pt x="81" y="897"/>
                    <a:pt x="106" y="863"/>
                  </a:cubicBezTo>
                  <a:cubicBezTo>
                    <a:pt x="257" y="735"/>
                    <a:pt x="397" y="595"/>
                    <a:pt x="537" y="455"/>
                  </a:cubicBezTo>
                  <a:cubicBezTo>
                    <a:pt x="640" y="349"/>
                    <a:pt x="746" y="235"/>
                    <a:pt x="849" y="129"/>
                  </a:cubicBezTo>
                  <a:cubicBezTo>
                    <a:pt x="875" y="106"/>
                    <a:pt x="886" y="84"/>
                    <a:pt x="861" y="59"/>
                  </a:cubicBezTo>
                  <a:cubicBezTo>
                    <a:pt x="849" y="48"/>
                    <a:pt x="838" y="25"/>
                    <a:pt x="81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85;p37">
              <a:extLst>
                <a:ext uri="{FF2B5EF4-FFF2-40B4-BE49-F238E27FC236}">
                  <a16:creationId xmlns:a16="http://schemas.microsoft.com/office/drawing/2014/main" xmlns="" id="{92B3FE9C-A27C-6444-B9DC-E779264A0B86}"/>
                </a:ext>
              </a:extLst>
            </p:cNvPr>
            <p:cNvSpPr/>
            <p:nvPr/>
          </p:nvSpPr>
          <p:spPr>
            <a:xfrm>
              <a:off x="6553286" y="4251736"/>
              <a:ext cx="20960" cy="50929"/>
            </a:xfrm>
            <a:custGeom>
              <a:avLst/>
              <a:gdLst/>
              <a:ahLst/>
              <a:cxnLst/>
              <a:rect l="l" t="t" r="r" b="b"/>
              <a:pathLst>
                <a:path w="442" h="1074" extrusionOk="0">
                  <a:moveTo>
                    <a:pt x="302" y="1"/>
                  </a:moveTo>
                  <a:lnTo>
                    <a:pt x="302" y="1"/>
                  </a:lnTo>
                  <a:cubicBezTo>
                    <a:pt x="210" y="48"/>
                    <a:pt x="140" y="96"/>
                    <a:pt x="140" y="199"/>
                  </a:cubicBezTo>
                  <a:cubicBezTo>
                    <a:pt x="140" y="280"/>
                    <a:pt x="129" y="361"/>
                    <a:pt x="104" y="431"/>
                  </a:cubicBezTo>
                  <a:cubicBezTo>
                    <a:pt x="70" y="640"/>
                    <a:pt x="34" y="850"/>
                    <a:pt x="0" y="1073"/>
                  </a:cubicBezTo>
                  <a:cubicBezTo>
                    <a:pt x="140" y="897"/>
                    <a:pt x="291" y="724"/>
                    <a:pt x="442" y="548"/>
                  </a:cubicBezTo>
                  <a:cubicBezTo>
                    <a:pt x="408" y="537"/>
                    <a:pt x="372" y="526"/>
                    <a:pt x="349" y="501"/>
                  </a:cubicBezTo>
                  <a:cubicBezTo>
                    <a:pt x="221" y="420"/>
                    <a:pt x="199" y="361"/>
                    <a:pt x="243" y="210"/>
                  </a:cubicBezTo>
                  <a:cubicBezTo>
                    <a:pt x="268" y="152"/>
                    <a:pt x="280" y="82"/>
                    <a:pt x="302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86;p37">
              <a:extLst>
                <a:ext uri="{FF2B5EF4-FFF2-40B4-BE49-F238E27FC236}">
                  <a16:creationId xmlns:a16="http://schemas.microsoft.com/office/drawing/2014/main" xmlns="" id="{DE1385AF-A759-D040-9E87-E2C4BF473C89}"/>
                </a:ext>
              </a:extLst>
            </p:cNvPr>
            <p:cNvSpPr/>
            <p:nvPr/>
          </p:nvSpPr>
          <p:spPr>
            <a:xfrm>
              <a:off x="6557649" y="4123231"/>
              <a:ext cx="54770" cy="50787"/>
            </a:xfrm>
            <a:custGeom>
              <a:avLst/>
              <a:gdLst/>
              <a:ahLst/>
              <a:cxnLst/>
              <a:rect l="l" t="t" r="r" b="b"/>
              <a:pathLst>
                <a:path w="1155" h="1071" extrusionOk="0">
                  <a:moveTo>
                    <a:pt x="915" y="0"/>
                  </a:moveTo>
                  <a:cubicBezTo>
                    <a:pt x="826" y="0"/>
                    <a:pt x="742" y="26"/>
                    <a:pt x="677" y="93"/>
                  </a:cubicBezTo>
                  <a:cubicBezTo>
                    <a:pt x="570" y="196"/>
                    <a:pt x="478" y="314"/>
                    <a:pt x="397" y="431"/>
                  </a:cubicBezTo>
                  <a:cubicBezTo>
                    <a:pt x="269" y="615"/>
                    <a:pt x="151" y="814"/>
                    <a:pt x="37" y="1001"/>
                  </a:cubicBezTo>
                  <a:cubicBezTo>
                    <a:pt x="26" y="1023"/>
                    <a:pt x="12" y="1035"/>
                    <a:pt x="0" y="1060"/>
                  </a:cubicBezTo>
                  <a:lnTo>
                    <a:pt x="12" y="1071"/>
                  </a:lnTo>
                  <a:cubicBezTo>
                    <a:pt x="70" y="1001"/>
                    <a:pt x="129" y="942"/>
                    <a:pt x="188" y="872"/>
                  </a:cubicBezTo>
                  <a:cubicBezTo>
                    <a:pt x="327" y="685"/>
                    <a:pt x="467" y="487"/>
                    <a:pt x="607" y="303"/>
                  </a:cubicBezTo>
                  <a:cubicBezTo>
                    <a:pt x="708" y="172"/>
                    <a:pt x="834" y="111"/>
                    <a:pt x="978" y="111"/>
                  </a:cubicBezTo>
                  <a:cubicBezTo>
                    <a:pt x="1001" y="111"/>
                    <a:pt x="1024" y="112"/>
                    <a:pt x="1048" y="115"/>
                  </a:cubicBezTo>
                  <a:cubicBezTo>
                    <a:pt x="1084" y="127"/>
                    <a:pt x="1118" y="138"/>
                    <a:pt x="1154" y="138"/>
                  </a:cubicBezTo>
                  <a:cubicBezTo>
                    <a:pt x="1129" y="68"/>
                    <a:pt x="1084" y="23"/>
                    <a:pt x="1026" y="12"/>
                  </a:cubicBezTo>
                  <a:cubicBezTo>
                    <a:pt x="988" y="5"/>
                    <a:pt x="951" y="0"/>
                    <a:pt x="91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87;p37">
              <a:extLst>
                <a:ext uri="{FF2B5EF4-FFF2-40B4-BE49-F238E27FC236}">
                  <a16:creationId xmlns:a16="http://schemas.microsoft.com/office/drawing/2014/main" xmlns="" id="{361949D2-819B-5047-B9BF-9C8867A9701A}"/>
                </a:ext>
              </a:extLst>
            </p:cNvPr>
            <p:cNvSpPr/>
            <p:nvPr/>
          </p:nvSpPr>
          <p:spPr>
            <a:xfrm>
              <a:off x="6546648" y="4278955"/>
              <a:ext cx="34237" cy="45191"/>
            </a:xfrm>
            <a:custGeom>
              <a:avLst/>
              <a:gdLst/>
              <a:ahLst/>
              <a:cxnLst/>
              <a:rect l="l" t="t" r="r" b="b"/>
              <a:pathLst>
                <a:path w="722" h="953" extrusionOk="0">
                  <a:moveTo>
                    <a:pt x="643" y="0"/>
                  </a:moveTo>
                  <a:cubicBezTo>
                    <a:pt x="626" y="0"/>
                    <a:pt x="611" y="15"/>
                    <a:pt x="582" y="44"/>
                  </a:cubicBezTo>
                  <a:cubicBezTo>
                    <a:pt x="453" y="206"/>
                    <a:pt x="313" y="371"/>
                    <a:pt x="188" y="533"/>
                  </a:cubicBezTo>
                  <a:cubicBezTo>
                    <a:pt x="151" y="569"/>
                    <a:pt x="104" y="592"/>
                    <a:pt x="93" y="639"/>
                  </a:cubicBezTo>
                  <a:cubicBezTo>
                    <a:pt x="59" y="743"/>
                    <a:pt x="34" y="849"/>
                    <a:pt x="1" y="952"/>
                  </a:cubicBezTo>
                  <a:lnTo>
                    <a:pt x="12" y="952"/>
                  </a:lnTo>
                  <a:cubicBezTo>
                    <a:pt x="244" y="650"/>
                    <a:pt x="489" y="346"/>
                    <a:pt x="721" y="44"/>
                  </a:cubicBezTo>
                  <a:cubicBezTo>
                    <a:pt x="681" y="15"/>
                    <a:pt x="661" y="0"/>
                    <a:pt x="64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88;p37">
              <a:extLst>
                <a:ext uri="{FF2B5EF4-FFF2-40B4-BE49-F238E27FC236}">
                  <a16:creationId xmlns:a16="http://schemas.microsoft.com/office/drawing/2014/main" xmlns="" id="{76BA646A-6437-BE4F-8446-33F2362D4E40}"/>
                </a:ext>
              </a:extLst>
            </p:cNvPr>
            <p:cNvSpPr/>
            <p:nvPr/>
          </p:nvSpPr>
          <p:spPr>
            <a:xfrm>
              <a:off x="6669179" y="4256953"/>
              <a:ext cx="18873" cy="21339"/>
            </a:xfrm>
            <a:custGeom>
              <a:avLst/>
              <a:gdLst/>
              <a:ahLst/>
              <a:cxnLst/>
              <a:rect l="l" t="t" r="r" b="b"/>
              <a:pathLst>
                <a:path w="398" h="450" extrusionOk="0">
                  <a:moveTo>
                    <a:pt x="242" y="1"/>
                  </a:moveTo>
                  <a:cubicBezTo>
                    <a:pt x="204" y="1"/>
                    <a:pt x="166" y="19"/>
                    <a:pt x="152" y="56"/>
                  </a:cubicBezTo>
                  <a:cubicBezTo>
                    <a:pt x="104" y="195"/>
                    <a:pt x="48" y="335"/>
                    <a:pt x="1" y="449"/>
                  </a:cubicBezTo>
                  <a:cubicBezTo>
                    <a:pt x="104" y="405"/>
                    <a:pt x="233" y="346"/>
                    <a:pt x="350" y="276"/>
                  </a:cubicBezTo>
                  <a:cubicBezTo>
                    <a:pt x="361" y="276"/>
                    <a:pt x="372" y="265"/>
                    <a:pt x="372" y="265"/>
                  </a:cubicBezTo>
                  <a:cubicBezTo>
                    <a:pt x="397" y="195"/>
                    <a:pt x="350" y="56"/>
                    <a:pt x="302" y="19"/>
                  </a:cubicBezTo>
                  <a:cubicBezTo>
                    <a:pt x="286" y="7"/>
                    <a:pt x="264" y="1"/>
                    <a:pt x="242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89;p37">
              <a:extLst>
                <a:ext uri="{FF2B5EF4-FFF2-40B4-BE49-F238E27FC236}">
                  <a16:creationId xmlns:a16="http://schemas.microsoft.com/office/drawing/2014/main" xmlns="" id="{9CA36841-AABA-0C40-AF4A-AD01BB736A6C}"/>
                </a:ext>
              </a:extLst>
            </p:cNvPr>
            <p:cNvSpPr/>
            <p:nvPr/>
          </p:nvSpPr>
          <p:spPr>
            <a:xfrm>
              <a:off x="6532327" y="4149264"/>
              <a:ext cx="10527" cy="22003"/>
            </a:xfrm>
            <a:custGeom>
              <a:avLst/>
              <a:gdLst/>
              <a:ahLst/>
              <a:cxnLst/>
              <a:rect l="l" t="t" r="r" b="b"/>
              <a:pathLst>
                <a:path w="222" h="464" extrusionOk="0">
                  <a:moveTo>
                    <a:pt x="79" y="1"/>
                  </a:moveTo>
                  <a:cubicBezTo>
                    <a:pt x="65" y="1"/>
                    <a:pt x="49" y="3"/>
                    <a:pt x="34" y="8"/>
                  </a:cubicBezTo>
                  <a:cubicBezTo>
                    <a:pt x="1" y="22"/>
                    <a:pt x="1" y="44"/>
                    <a:pt x="1" y="92"/>
                  </a:cubicBezTo>
                  <a:cubicBezTo>
                    <a:pt x="12" y="206"/>
                    <a:pt x="23" y="335"/>
                    <a:pt x="34" y="463"/>
                  </a:cubicBezTo>
                  <a:cubicBezTo>
                    <a:pt x="71" y="427"/>
                    <a:pt x="93" y="382"/>
                    <a:pt x="127" y="357"/>
                  </a:cubicBezTo>
                  <a:cubicBezTo>
                    <a:pt x="210" y="301"/>
                    <a:pt x="222" y="217"/>
                    <a:pt x="185" y="136"/>
                  </a:cubicBezTo>
                  <a:cubicBezTo>
                    <a:pt x="174" y="92"/>
                    <a:pt x="163" y="44"/>
                    <a:pt x="127" y="22"/>
                  </a:cubicBezTo>
                  <a:cubicBezTo>
                    <a:pt x="120" y="7"/>
                    <a:pt x="101" y="1"/>
                    <a:pt x="79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90;p37">
              <a:extLst>
                <a:ext uri="{FF2B5EF4-FFF2-40B4-BE49-F238E27FC236}">
                  <a16:creationId xmlns:a16="http://schemas.microsoft.com/office/drawing/2014/main" xmlns="" id="{73413ED7-D849-7F4A-BC6B-1B3728930906}"/>
                </a:ext>
              </a:extLst>
            </p:cNvPr>
            <p:cNvSpPr/>
            <p:nvPr/>
          </p:nvSpPr>
          <p:spPr>
            <a:xfrm>
              <a:off x="6615121" y="4131482"/>
              <a:ext cx="17166" cy="20438"/>
            </a:xfrm>
            <a:custGeom>
              <a:avLst/>
              <a:gdLst/>
              <a:ahLst/>
              <a:cxnLst/>
              <a:rect l="l" t="t" r="r" b="b"/>
              <a:pathLst>
                <a:path w="362" h="431" extrusionOk="0">
                  <a:moveTo>
                    <a:pt x="12" y="0"/>
                  </a:moveTo>
                  <a:cubicBezTo>
                    <a:pt x="1" y="0"/>
                    <a:pt x="1" y="11"/>
                    <a:pt x="1" y="11"/>
                  </a:cubicBezTo>
                  <a:cubicBezTo>
                    <a:pt x="152" y="103"/>
                    <a:pt x="210" y="257"/>
                    <a:pt x="196" y="430"/>
                  </a:cubicBezTo>
                  <a:cubicBezTo>
                    <a:pt x="233" y="408"/>
                    <a:pt x="266" y="383"/>
                    <a:pt x="303" y="372"/>
                  </a:cubicBezTo>
                  <a:cubicBezTo>
                    <a:pt x="361" y="349"/>
                    <a:pt x="361" y="302"/>
                    <a:pt x="336" y="268"/>
                  </a:cubicBezTo>
                  <a:cubicBezTo>
                    <a:pt x="280" y="162"/>
                    <a:pt x="222" y="81"/>
                    <a:pt x="104" y="34"/>
                  </a:cubicBezTo>
                  <a:cubicBezTo>
                    <a:pt x="82" y="11"/>
                    <a:pt x="46" y="11"/>
                    <a:pt x="12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91;p37">
              <a:extLst>
                <a:ext uri="{FF2B5EF4-FFF2-40B4-BE49-F238E27FC236}">
                  <a16:creationId xmlns:a16="http://schemas.microsoft.com/office/drawing/2014/main" xmlns="" id="{60F8EEA0-77BF-A845-BED3-05E852ECDDC7}"/>
                </a:ext>
              </a:extLst>
            </p:cNvPr>
            <p:cNvSpPr/>
            <p:nvPr/>
          </p:nvSpPr>
          <p:spPr>
            <a:xfrm>
              <a:off x="6627734" y="4192984"/>
              <a:ext cx="23900" cy="18020"/>
            </a:xfrm>
            <a:custGeom>
              <a:avLst/>
              <a:gdLst/>
              <a:ahLst/>
              <a:cxnLst/>
              <a:rect l="l" t="t" r="r" b="b"/>
              <a:pathLst>
                <a:path w="504" h="380" extrusionOk="0">
                  <a:moveTo>
                    <a:pt x="55" y="1"/>
                  </a:moveTo>
                  <a:cubicBezTo>
                    <a:pt x="35" y="1"/>
                    <a:pt x="16" y="3"/>
                    <a:pt x="0" y="8"/>
                  </a:cubicBezTo>
                  <a:cubicBezTo>
                    <a:pt x="25" y="30"/>
                    <a:pt x="59" y="41"/>
                    <a:pt x="70" y="64"/>
                  </a:cubicBezTo>
                  <a:cubicBezTo>
                    <a:pt x="95" y="78"/>
                    <a:pt x="118" y="111"/>
                    <a:pt x="140" y="122"/>
                  </a:cubicBezTo>
                  <a:cubicBezTo>
                    <a:pt x="165" y="133"/>
                    <a:pt x="187" y="147"/>
                    <a:pt x="199" y="147"/>
                  </a:cubicBezTo>
                  <a:cubicBezTo>
                    <a:pt x="327" y="147"/>
                    <a:pt x="363" y="181"/>
                    <a:pt x="386" y="298"/>
                  </a:cubicBezTo>
                  <a:cubicBezTo>
                    <a:pt x="408" y="357"/>
                    <a:pt x="433" y="379"/>
                    <a:pt x="503" y="379"/>
                  </a:cubicBezTo>
                  <a:cubicBezTo>
                    <a:pt x="478" y="273"/>
                    <a:pt x="467" y="192"/>
                    <a:pt x="363" y="147"/>
                  </a:cubicBezTo>
                  <a:cubicBezTo>
                    <a:pt x="338" y="133"/>
                    <a:pt x="316" y="111"/>
                    <a:pt x="294" y="89"/>
                  </a:cubicBezTo>
                  <a:cubicBezTo>
                    <a:pt x="255" y="41"/>
                    <a:pt x="141" y="1"/>
                    <a:pt x="55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92;p37">
              <a:extLst>
                <a:ext uri="{FF2B5EF4-FFF2-40B4-BE49-F238E27FC236}">
                  <a16:creationId xmlns:a16="http://schemas.microsoft.com/office/drawing/2014/main" xmlns="" id="{5CA7930B-C8AB-2445-AB9D-BE1B75F3BE36}"/>
                </a:ext>
              </a:extLst>
            </p:cNvPr>
            <p:cNvSpPr/>
            <p:nvPr/>
          </p:nvSpPr>
          <p:spPr>
            <a:xfrm>
              <a:off x="6549445" y="4209865"/>
              <a:ext cx="16075" cy="21007"/>
            </a:xfrm>
            <a:custGeom>
              <a:avLst/>
              <a:gdLst/>
              <a:ahLst/>
              <a:cxnLst/>
              <a:rect l="l" t="t" r="r" b="b"/>
              <a:pathLst>
                <a:path w="339" h="443" extrusionOk="0">
                  <a:moveTo>
                    <a:pt x="268" y="1"/>
                  </a:moveTo>
                  <a:cubicBezTo>
                    <a:pt x="173" y="152"/>
                    <a:pt x="92" y="291"/>
                    <a:pt x="0" y="442"/>
                  </a:cubicBezTo>
                  <a:cubicBezTo>
                    <a:pt x="70" y="442"/>
                    <a:pt x="115" y="420"/>
                    <a:pt x="140" y="361"/>
                  </a:cubicBezTo>
                  <a:cubicBezTo>
                    <a:pt x="162" y="314"/>
                    <a:pt x="185" y="280"/>
                    <a:pt x="210" y="233"/>
                  </a:cubicBezTo>
                  <a:cubicBezTo>
                    <a:pt x="254" y="174"/>
                    <a:pt x="302" y="104"/>
                    <a:pt x="338" y="34"/>
                  </a:cubicBezTo>
                  <a:cubicBezTo>
                    <a:pt x="313" y="23"/>
                    <a:pt x="291" y="12"/>
                    <a:pt x="268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93;p37">
              <a:extLst>
                <a:ext uri="{FF2B5EF4-FFF2-40B4-BE49-F238E27FC236}">
                  <a16:creationId xmlns:a16="http://schemas.microsoft.com/office/drawing/2014/main" xmlns="" id="{57648B12-AABD-7C4C-9BEF-87792A2E77E2}"/>
                </a:ext>
              </a:extLst>
            </p:cNvPr>
            <p:cNvSpPr/>
            <p:nvPr/>
          </p:nvSpPr>
          <p:spPr>
            <a:xfrm>
              <a:off x="6511795" y="4207732"/>
              <a:ext cx="9484" cy="12661"/>
            </a:xfrm>
            <a:custGeom>
              <a:avLst/>
              <a:gdLst/>
              <a:ahLst/>
              <a:cxnLst/>
              <a:rect l="l" t="t" r="r" b="b"/>
              <a:pathLst>
                <a:path w="200" h="267" extrusionOk="0">
                  <a:moveTo>
                    <a:pt x="80" y="1"/>
                  </a:moveTo>
                  <a:cubicBezTo>
                    <a:pt x="44" y="1"/>
                    <a:pt x="11" y="22"/>
                    <a:pt x="1" y="57"/>
                  </a:cubicBezTo>
                  <a:lnTo>
                    <a:pt x="1" y="267"/>
                  </a:lnTo>
                  <a:cubicBezTo>
                    <a:pt x="60" y="208"/>
                    <a:pt x="129" y="160"/>
                    <a:pt x="199" y="91"/>
                  </a:cubicBezTo>
                  <a:cubicBezTo>
                    <a:pt x="177" y="68"/>
                    <a:pt x="155" y="32"/>
                    <a:pt x="118" y="10"/>
                  </a:cubicBezTo>
                  <a:cubicBezTo>
                    <a:pt x="106" y="4"/>
                    <a:pt x="92" y="1"/>
                    <a:pt x="8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94;p37">
              <a:extLst>
                <a:ext uri="{FF2B5EF4-FFF2-40B4-BE49-F238E27FC236}">
                  <a16:creationId xmlns:a16="http://schemas.microsoft.com/office/drawing/2014/main" xmlns="" id="{31CB95E1-B7D6-7647-B00F-1C612EE4A7F2}"/>
                </a:ext>
              </a:extLst>
            </p:cNvPr>
            <p:cNvSpPr/>
            <p:nvPr/>
          </p:nvSpPr>
          <p:spPr>
            <a:xfrm>
              <a:off x="6620052" y="4286921"/>
              <a:ext cx="16597" cy="10195"/>
            </a:xfrm>
            <a:custGeom>
              <a:avLst/>
              <a:gdLst/>
              <a:ahLst/>
              <a:cxnLst/>
              <a:rect l="l" t="t" r="r" b="b"/>
              <a:pathLst>
                <a:path w="350" h="215" extrusionOk="0">
                  <a:moveTo>
                    <a:pt x="121" y="0"/>
                  </a:moveTo>
                  <a:cubicBezTo>
                    <a:pt x="83" y="0"/>
                    <a:pt x="43" y="15"/>
                    <a:pt x="0" y="38"/>
                  </a:cubicBezTo>
                  <a:cubicBezTo>
                    <a:pt x="118" y="97"/>
                    <a:pt x="221" y="155"/>
                    <a:pt x="338" y="214"/>
                  </a:cubicBezTo>
                  <a:cubicBezTo>
                    <a:pt x="349" y="122"/>
                    <a:pt x="280" y="74"/>
                    <a:pt x="221" y="38"/>
                  </a:cubicBezTo>
                  <a:cubicBezTo>
                    <a:pt x="188" y="12"/>
                    <a:pt x="155" y="0"/>
                    <a:pt x="12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95;p37">
              <a:extLst>
                <a:ext uri="{FF2B5EF4-FFF2-40B4-BE49-F238E27FC236}">
                  <a16:creationId xmlns:a16="http://schemas.microsoft.com/office/drawing/2014/main" xmlns="" id="{9C3486EB-6A25-C241-BCB5-D7E490843D58}"/>
                </a:ext>
              </a:extLst>
            </p:cNvPr>
            <p:cNvSpPr/>
            <p:nvPr/>
          </p:nvSpPr>
          <p:spPr>
            <a:xfrm>
              <a:off x="6629441" y="4296500"/>
              <a:ext cx="8915" cy="14368"/>
            </a:xfrm>
            <a:custGeom>
              <a:avLst/>
              <a:gdLst/>
              <a:ahLst/>
              <a:cxnLst/>
              <a:rect l="l" t="t" r="r" b="b"/>
              <a:pathLst>
                <a:path w="188" h="303" extrusionOk="0">
                  <a:moveTo>
                    <a:pt x="1" y="1"/>
                  </a:moveTo>
                  <a:cubicBezTo>
                    <a:pt x="23" y="104"/>
                    <a:pt x="59" y="199"/>
                    <a:pt x="82" y="303"/>
                  </a:cubicBezTo>
                  <a:cubicBezTo>
                    <a:pt x="118" y="292"/>
                    <a:pt x="151" y="269"/>
                    <a:pt x="188" y="244"/>
                  </a:cubicBezTo>
                  <a:cubicBezTo>
                    <a:pt x="188" y="116"/>
                    <a:pt x="104" y="46"/>
                    <a:pt x="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96;p37">
              <a:extLst>
                <a:ext uri="{FF2B5EF4-FFF2-40B4-BE49-F238E27FC236}">
                  <a16:creationId xmlns:a16="http://schemas.microsoft.com/office/drawing/2014/main" xmlns="" id="{3E013A4A-15C4-DC4D-B5A2-63FBA31D529E}"/>
                </a:ext>
              </a:extLst>
            </p:cNvPr>
            <p:cNvSpPr/>
            <p:nvPr/>
          </p:nvSpPr>
          <p:spPr>
            <a:xfrm>
              <a:off x="6601891" y="4283270"/>
              <a:ext cx="10527" cy="10527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210" y="1"/>
                  </a:moveTo>
                  <a:cubicBezTo>
                    <a:pt x="163" y="12"/>
                    <a:pt x="115" y="23"/>
                    <a:pt x="82" y="23"/>
                  </a:cubicBezTo>
                  <a:cubicBezTo>
                    <a:pt x="56" y="93"/>
                    <a:pt x="34" y="151"/>
                    <a:pt x="1" y="221"/>
                  </a:cubicBezTo>
                  <a:cubicBezTo>
                    <a:pt x="45" y="199"/>
                    <a:pt x="82" y="185"/>
                    <a:pt x="115" y="163"/>
                  </a:cubicBezTo>
                  <a:cubicBezTo>
                    <a:pt x="221" y="129"/>
                    <a:pt x="221" y="115"/>
                    <a:pt x="21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97;p37">
              <a:extLst>
                <a:ext uri="{FF2B5EF4-FFF2-40B4-BE49-F238E27FC236}">
                  <a16:creationId xmlns:a16="http://schemas.microsoft.com/office/drawing/2014/main" xmlns="" id="{A2FEFE31-7AE2-094C-8246-A474EC0257DC}"/>
                </a:ext>
              </a:extLst>
            </p:cNvPr>
            <p:cNvSpPr/>
            <p:nvPr/>
          </p:nvSpPr>
          <p:spPr>
            <a:xfrm>
              <a:off x="6536168" y="4222479"/>
              <a:ext cx="4979" cy="13941"/>
            </a:xfrm>
            <a:custGeom>
              <a:avLst/>
              <a:gdLst/>
              <a:ahLst/>
              <a:cxnLst/>
              <a:rect l="l" t="t" r="r" b="b"/>
              <a:pathLst>
                <a:path w="105" h="294" extrusionOk="0">
                  <a:moveTo>
                    <a:pt x="34" y="0"/>
                  </a:moveTo>
                  <a:cubicBezTo>
                    <a:pt x="23" y="25"/>
                    <a:pt x="1" y="37"/>
                    <a:pt x="12" y="48"/>
                  </a:cubicBezTo>
                  <a:cubicBezTo>
                    <a:pt x="12" y="129"/>
                    <a:pt x="34" y="199"/>
                    <a:pt x="46" y="294"/>
                  </a:cubicBezTo>
                  <a:cubicBezTo>
                    <a:pt x="71" y="269"/>
                    <a:pt x="104" y="246"/>
                    <a:pt x="104" y="224"/>
                  </a:cubicBezTo>
                  <a:cubicBezTo>
                    <a:pt x="104" y="165"/>
                    <a:pt x="82" y="95"/>
                    <a:pt x="71" y="37"/>
                  </a:cubicBezTo>
                  <a:cubicBezTo>
                    <a:pt x="71" y="25"/>
                    <a:pt x="46" y="14"/>
                    <a:pt x="3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98;p37">
              <a:extLst>
                <a:ext uri="{FF2B5EF4-FFF2-40B4-BE49-F238E27FC236}">
                  <a16:creationId xmlns:a16="http://schemas.microsoft.com/office/drawing/2014/main" xmlns="" id="{498826D9-7C13-A944-80E9-DEF55758A711}"/>
                </a:ext>
              </a:extLst>
            </p:cNvPr>
            <p:cNvSpPr/>
            <p:nvPr/>
          </p:nvSpPr>
          <p:spPr>
            <a:xfrm>
              <a:off x="6689047" y="4261694"/>
              <a:ext cx="4979" cy="8393"/>
            </a:xfrm>
            <a:custGeom>
              <a:avLst/>
              <a:gdLst/>
              <a:ahLst/>
              <a:cxnLst/>
              <a:rect l="l" t="t" r="r" b="b"/>
              <a:pathLst>
                <a:path w="105" h="177" extrusionOk="0">
                  <a:moveTo>
                    <a:pt x="1" y="0"/>
                  </a:moveTo>
                  <a:cubicBezTo>
                    <a:pt x="1" y="48"/>
                    <a:pt x="12" y="106"/>
                    <a:pt x="12" y="165"/>
                  </a:cubicBezTo>
                  <a:cubicBezTo>
                    <a:pt x="34" y="165"/>
                    <a:pt x="59" y="176"/>
                    <a:pt x="82" y="176"/>
                  </a:cubicBezTo>
                  <a:cubicBezTo>
                    <a:pt x="104" y="59"/>
                    <a:pt x="71" y="0"/>
                    <a:pt x="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99;p37">
              <a:extLst>
                <a:ext uri="{FF2B5EF4-FFF2-40B4-BE49-F238E27FC236}">
                  <a16:creationId xmlns:a16="http://schemas.microsoft.com/office/drawing/2014/main" xmlns="" id="{F966B2CA-4FEC-244E-A2FE-8E3421E94470}"/>
                </a:ext>
              </a:extLst>
            </p:cNvPr>
            <p:cNvSpPr/>
            <p:nvPr/>
          </p:nvSpPr>
          <p:spPr>
            <a:xfrm>
              <a:off x="6543850" y="4152915"/>
              <a:ext cx="2845" cy="7872"/>
            </a:xfrm>
            <a:custGeom>
              <a:avLst/>
              <a:gdLst/>
              <a:ahLst/>
              <a:cxnLst/>
              <a:rect l="l" t="t" r="r" b="b"/>
              <a:pathLst>
                <a:path w="60" h="166" extrusionOk="0">
                  <a:moveTo>
                    <a:pt x="1" y="1"/>
                  </a:moveTo>
                  <a:cubicBezTo>
                    <a:pt x="1" y="59"/>
                    <a:pt x="12" y="107"/>
                    <a:pt x="12" y="165"/>
                  </a:cubicBezTo>
                  <a:cubicBezTo>
                    <a:pt x="37" y="140"/>
                    <a:pt x="60" y="118"/>
                    <a:pt x="60" y="107"/>
                  </a:cubicBezTo>
                  <a:cubicBezTo>
                    <a:pt x="48" y="70"/>
                    <a:pt x="48" y="26"/>
                    <a:pt x="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00;p37">
              <a:extLst>
                <a:ext uri="{FF2B5EF4-FFF2-40B4-BE49-F238E27FC236}">
                  <a16:creationId xmlns:a16="http://schemas.microsoft.com/office/drawing/2014/main" xmlns="" id="{B0C337E9-05F1-F64B-A4A3-EF281828DA70}"/>
                </a:ext>
              </a:extLst>
            </p:cNvPr>
            <p:cNvSpPr/>
            <p:nvPr/>
          </p:nvSpPr>
          <p:spPr>
            <a:xfrm>
              <a:off x="6388221" y="4120575"/>
              <a:ext cx="316386" cy="373148"/>
            </a:xfrm>
            <a:custGeom>
              <a:avLst/>
              <a:gdLst/>
              <a:ahLst/>
              <a:cxnLst/>
              <a:rect l="l" t="t" r="r" b="b"/>
              <a:pathLst>
                <a:path w="6672" h="7869" extrusionOk="0">
                  <a:moveTo>
                    <a:pt x="4797" y="230"/>
                  </a:moveTo>
                  <a:cubicBezTo>
                    <a:pt x="4831" y="241"/>
                    <a:pt x="4867" y="241"/>
                    <a:pt x="4889" y="264"/>
                  </a:cubicBezTo>
                  <a:cubicBezTo>
                    <a:pt x="5007" y="311"/>
                    <a:pt x="5065" y="392"/>
                    <a:pt x="5121" y="498"/>
                  </a:cubicBezTo>
                  <a:cubicBezTo>
                    <a:pt x="5146" y="532"/>
                    <a:pt x="5146" y="579"/>
                    <a:pt x="5088" y="602"/>
                  </a:cubicBezTo>
                  <a:cubicBezTo>
                    <a:pt x="5051" y="613"/>
                    <a:pt x="5018" y="638"/>
                    <a:pt x="4981" y="660"/>
                  </a:cubicBezTo>
                  <a:cubicBezTo>
                    <a:pt x="4995" y="487"/>
                    <a:pt x="4937" y="333"/>
                    <a:pt x="4786" y="241"/>
                  </a:cubicBezTo>
                  <a:cubicBezTo>
                    <a:pt x="4786" y="241"/>
                    <a:pt x="4786" y="230"/>
                    <a:pt x="4797" y="230"/>
                  </a:cubicBezTo>
                  <a:close/>
                  <a:moveTo>
                    <a:pt x="3283" y="683"/>
                  </a:moveTo>
                  <a:cubicBezTo>
                    <a:pt x="3330" y="708"/>
                    <a:pt x="3330" y="752"/>
                    <a:pt x="3342" y="789"/>
                  </a:cubicBezTo>
                  <a:cubicBezTo>
                    <a:pt x="3342" y="800"/>
                    <a:pt x="3319" y="822"/>
                    <a:pt x="3294" y="847"/>
                  </a:cubicBezTo>
                  <a:cubicBezTo>
                    <a:pt x="3294" y="789"/>
                    <a:pt x="3283" y="741"/>
                    <a:pt x="3283" y="683"/>
                  </a:cubicBezTo>
                  <a:close/>
                  <a:moveTo>
                    <a:pt x="3118" y="606"/>
                  </a:moveTo>
                  <a:cubicBezTo>
                    <a:pt x="3140" y="606"/>
                    <a:pt x="3159" y="612"/>
                    <a:pt x="3166" y="627"/>
                  </a:cubicBezTo>
                  <a:cubicBezTo>
                    <a:pt x="3202" y="649"/>
                    <a:pt x="3213" y="697"/>
                    <a:pt x="3224" y="741"/>
                  </a:cubicBezTo>
                  <a:cubicBezTo>
                    <a:pt x="3261" y="822"/>
                    <a:pt x="3249" y="906"/>
                    <a:pt x="3166" y="962"/>
                  </a:cubicBezTo>
                  <a:cubicBezTo>
                    <a:pt x="3132" y="987"/>
                    <a:pt x="3110" y="1032"/>
                    <a:pt x="3073" y="1068"/>
                  </a:cubicBezTo>
                  <a:cubicBezTo>
                    <a:pt x="3062" y="940"/>
                    <a:pt x="3051" y="811"/>
                    <a:pt x="3040" y="697"/>
                  </a:cubicBezTo>
                  <a:cubicBezTo>
                    <a:pt x="3040" y="649"/>
                    <a:pt x="3040" y="627"/>
                    <a:pt x="3073" y="613"/>
                  </a:cubicBezTo>
                  <a:cubicBezTo>
                    <a:pt x="3088" y="608"/>
                    <a:pt x="3104" y="606"/>
                    <a:pt x="3118" y="606"/>
                  </a:cubicBezTo>
                  <a:close/>
                  <a:moveTo>
                    <a:pt x="4488" y="56"/>
                  </a:moveTo>
                  <a:cubicBezTo>
                    <a:pt x="4524" y="56"/>
                    <a:pt x="4561" y="61"/>
                    <a:pt x="4599" y="68"/>
                  </a:cubicBezTo>
                  <a:cubicBezTo>
                    <a:pt x="4657" y="79"/>
                    <a:pt x="4702" y="124"/>
                    <a:pt x="4727" y="194"/>
                  </a:cubicBezTo>
                  <a:cubicBezTo>
                    <a:pt x="4691" y="194"/>
                    <a:pt x="4657" y="183"/>
                    <a:pt x="4621" y="171"/>
                  </a:cubicBezTo>
                  <a:cubicBezTo>
                    <a:pt x="4597" y="168"/>
                    <a:pt x="4574" y="167"/>
                    <a:pt x="4551" y="167"/>
                  </a:cubicBezTo>
                  <a:cubicBezTo>
                    <a:pt x="4407" y="167"/>
                    <a:pt x="4281" y="228"/>
                    <a:pt x="4180" y="359"/>
                  </a:cubicBezTo>
                  <a:cubicBezTo>
                    <a:pt x="4040" y="543"/>
                    <a:pt x="3900" y="741"/>
                    <a:pt x="3761" y="928"/>
                  </a:cubicBezTo>
                  <a:cubicBezTo>
                    <a:pt x="3702" y="998"/>
                    <a:pt x="3643" y="1057"/>
                    <a:pt x="3585" y="1127"/>
                  </a:cubicBezTo>
                  <a:lnTo>
                    <a:pt x="3573" y="1116"/>
                  </a:lnTo>
                  <a:cubicBezTo>
                    <a:pt x="3585" y="1091"/>
                    <a:pt x="3599" y="1079"/>
                    <a:pt x="3610" y="1057"/>
                  </a:cubicBezTo>
                  <a:cubicBezTo>
                    <a:pt x="3724" y="870"/>
                    <a:pt x="3842" y="671"/>
                    <a:pt x="3970" y="487"/>
                  </a:cubicBezTo>
                  <a:cubicBezTo>
                    <a:pt x="4051" y="370"/>
                    <a:pt x="4143" y="252"/>
                    <a:pt x="4250" y="149"/>
                  </a:cubicBezTo>
                  <a:cubicBezTo>
                    <a:pt x="4315" y="82"/>
                    <a:pt x="4399" y="56"/>
                    <a:pt x="4488" y="56"/>
                  </a:cubicBezTo>
                  <a:close/>
                  <a:moveTo>
                    <a:pt x="5146" y="627"/>
                  </a:moveTo>
                  <a:cubicBezTo>
                    <a:pt x="5157" y="627"/>
                    <a:pt x="5191" y="649"/>
                    <a:pt x="5205" y="671"/>
                  </a:cubicBezTo>
                  <a:cubicBezTo>
                    <a:pt x="5205" y="708"/>
                    <a:pt x="5205" y="741"/>
                    <a:pt x="5191" y="778"/>
                  </a:cubicBezTo>
                  <a:cubicBezTo>
                    <a:pt x="5121" y="1079"/>
                    <a:pt x="4970" y="1325"/>
                    <a:pt x="4750" y="1546"/>
                  </a:cubicBezTo>
                  <a:cubicBezTo>
                    <a:pt x="4680" y="1591"/>
                    <a:pt x="4610" y="1638"/>
                    <a:pt x="4529" y="1686"/>
                  </a:cubicBezTo>
                  <a:cubicBezTo>
                    <a:pt x="4423" y="1744"/>
                    <a:pt x="4297" y="1814"/>
                    <a:pt x="4180" y="1870"/>
                  </a:cubicBezTo>
                  <a:lnTo>
                    <a:pt x="4169" y="1859"/>
                  </a:lnTo>
                  <a:cubicBezTo>
                    <a:pt x="4227" y="1800"/>
                    <a:pt x="4297" y="1730"/>
                    <a:pt x="4353" y="1674"/>
                  </a:cubicBezTo>
                  <a:cubicBezTo>
                    <a:pt x="4529" y="1510"/>
                    <a:pt x="4702" y="1336"/>
                    <a:pt x="4819" y="1116"/>
                  </a:cubicBezTo>
                  <a:cubicBezTo>
                    <a:pt x="4867" y="998"/>
                    <a:pt x="4912" y="892"/>
                    <a:pt x="4959" y="778"/>
                  </a:cubicBezTo>
                  <a:cubicBezTo>
                    <a:pt x="4995" y="697"/>
                    <a:pt x="5065" y="649"/>
                    <a:pt x="5146" y="627"/>
                  </a:cubicBezTo>
                  <a:close/>
                  <a:moveTo>
                    <a:pt x="5106" y="1528"/>
                  </a:moveTo>
                  <a:cubicBezTo>
                    <a:pt x="5192" y="1528"/>
                    <a:pt x="5306" y="1568"/>
                    <a:pt x="5345" y="1616"/>
                  </a:cubicBezTo>
                  <a:cubicBezTo>
                    <a:pt x="5367" y="1638"/>
                    <a:pt x="5389" y="1660"/>
                    <a:pt x="5414" y="1674"/>
                  </a:cubicBezTo>
                  <a:cubicBezTo>
                    <a:pt x="5518" y="1719"/>
                    <a:pt x="5529" y="1800"/>
                    <a:pt x="5554" y="1906"/>
                  </a:cubicBezTo>
                  <a:cubicBezTo>
                    <a:pt x="5484" y="1906"/>
                    <a:pt x="5459" y="1884"/>
                    <a:pt x="5437" y="1825"/>
                  </a:cubicBezTo>
                  <a:cubicBezTo>
                    <a:pt x="5414" y="1708"/>
                    <a:pt x="5378" y="1674"/>
                    <a:pt x="5250" y="1674"/>
                  </a:cubicBezTo>
                  <a:cubicBezTo>
                    <a:pt x="5238" y="1674"/>
                    <a:pt x="5216" y="1660"/>
                    <a:pt x="5191" y="1649"/>
                  </a:cubicBezTo>
                  <a:cubicBezTo>
                    <a:pt x="5169" y="1638"/>
                    <a:pt x="5146" y="1605"/>
                    <a:pt x="5121" y="1591"/>
                  </a:cubicBezTo>
                  <a:cubicBezTo>
                    <a:pt x="5110" y="1568"/>
                    <a:pt x="5076" y="1557"/>
                    <a:pt x="5051" y="1535"/>
                  </a:cubicBezTo>
                  <a:cubicBezTo>
                    <a:pt x="5067" y="1530"/>
                    <a:pt x="5086" y="1528"/>
                    <a:pt x="5106" y="1528"/>
                  </a:cubicBezTo>
                  <a:close/>
                  <a:moveTo>
                    <a:pt x="4540" y="219"/>
                  </a:moveTo>
                  <a:cubicBezTo>
                    <a:pt x="4761" y="219"/>
                    <a:pt x="4926" y="381"/>
                    <a:pt x="4926" y="590"/>
                  </a:cubicBezTo>
                  <a:cubicBezTo>
                    <a:pt x="4937" y="778"/>
                    <a:pt x="4856" y="917"/>
                    <a:pt x="4786" y="1068"/>
                  </a:cubicBezTo>
                  <a:cubicBezTo>
                    <a:pt x="4691" y="1278"/>
                    <a:pt x="4540" y="1429"/>
                    <a:pt x="4378" y="1579"/>
                  </a:cubicBezTo>
                  <a:cubicBezTo>
                    <a:pt x="4283" y="1660"/>
                    <a:pt x="4202" y="1755"/>
                    <a:pt x="4121" y="1836"/>
                  </a:cubicBezTo>
                  <a:cubicBezTo>
                    <a:pt x="4069" y="1895"/>
                    <a:pt x="3999" y="1927"/>
                    <a:pt x="3927" y="1927"/>
                  </a:cubicBezTo>
                  <a:cubicBezTo>
                    <a:pt x="3887" y="1927"/>
                    <a:pt x="3846" y="1916"/>
                    <a:pt x="3808" y="1895"/>
                  </a:cubicBezTo>
                  <a:cubicBezTo>
                    <a:pt x="3738" y="1848"/>
                    <a:pt x="3668" y="1814"/>
                    <a:pt x="3599" y="1767"/>
                  </a:cubicBezTo>
                  <a:cubicBezTo>
                    <a:pt x="3423" y="1649"/>
                    <a:pt x="3434" y="1451"/>
                    <a:pt x="3515" y="1300"/>
                  </a:cubicBezTo>
                  <a:cubicBezTo>
                    <a:pt x="3540" y="1255"/>
                    <a:pt x="3585" y="1208"/>
                    <a:pt x="3621" y="1160"/>
                  </a:cubicBezTo>
                  <a:cubicBezTo>
                    <a:pt x="3738" y="1021"/>
                    <a:pt x="3853" y="870"/>
                    <a:pt x="3970" y="719"/>
                  </a:cubicBezTo>
                  <a:cubicBezTo>
                    <a:pt x="4062" y="590"/>
                    <a:pt x="4157" y="462"/>
                    <a:pt x="4261" y="347"/>
                  </a:cubicBezTo>
                  <a:cubicBezTo>
                    <a:pt x="4331" y="252"/>
                    <a:pt x="4437" y="219"/>
                    <a:pt x="4540" y="219"/>
                  </a:cubicBezTo>
                  <a:close/>
                  <a:moveTo>
                    <a:pt x="3444" y="819"/>
                  </a:moveTo>
                  <a:cubicBezTo>
                    <a:pt x="3466" y="819"/>
                    <a:pt x="3477" y="843"/>
                    <a:pt x="3470" y="892"/>
                  </a:cubicBezTo>
                  <a:cubicBezTo>
                    <a:pt x="3470" y="976"/>
                    <a:pt x="3470" y="1057"/>
                    <a:pt x="3434" y="1127"/>
                  </a:cubicBezTo>
                  <a:cubicBezTo>
                    <a:pt x="3330" y="1406"/>
                    <a:pt x="3180" y="1660"/>
                    <a:pt x="3004" y="1906"/>
                  </a:cubicBezTo>
                  <a:cubicBezTo>
                    <a:pt x="2988" y="1929"/>
                    <a:pt x="2961" y="1941"/>
                    <a:pt x="2933" y="1941"/>
                  </a:cubicBezTo>
                  <a:cubicBezTo>
                    <a:pt x="2902" y="1941"/>
                    <a:pt x="2870" y="1926"/>
                    <a:pt x="2853" y="1895"/>
                  </a:cubicBezTo>
                  <a:cubicBezTo>
                    <a:pt x="2842" y="1884"/>
                    <a:pt x="2830" y="1870"/>
                    <a:pt x="2816" y="1848"/>
                  </a:cubicBezTo>
                  <a:cubicBezTo>
                    <a:pt x="2945" y="1674"/>
                    <a:pt x="2992" y="1476"/>
                    <a:pt x="3040" y="1278"/>
                  </a:cubicBezTo>
                  <a:cubicBezTo>
                    <a:pt x="3051" y="1219"/>
                    <a:pt x="3073" y="1149"/>
                    <a:pt x="3110" y="1116"/>
                  </a:cubicBezTo>
                  <a:cubicBezTo>
                    <a:pt x="3191" y="1009"/>
                    <a:pt x="3283" y="928"/>
                    <a:pt x="3389" y="847"/>
                  </a:cubicBezTo>
                  <a:cubicBezTo>
                    <a:pt x="3411" y="829"/>
                    <a:pt x="3430" y="819"/>
                    <a:pt x="3444" y="819"/>
                  </a:cubicBezTo>
                  <a:close/>
                  <a:moveTo>
                    <a:pt x="2686" y="1839"/>
                  </a:moveTo>
                  <a:cubicBezTo>
                    <a:pt x="2698" y="1839"/>
                    <a:pt x="2712" y="1842"/>
                    <a:pt x="2724" y="1848"/>
                  </a:cubicBezTo>
                  <a:cubicBezTo>
                    <a:pt x="2761" y="1870"/>
                    <a:pt x="2783" y="1906"/>
                    <a:pt x="2805" y="1929"/>
                  </a:cubicBezTo>
                  <a:cubicBezTo>
                    <a:pt x="2735" y="1998"/>
                    <a:pt x="2666" y="2046"/>
                    <a:pt x="2607" y="2105"/>
                  </a:cubicBezTo>
                  <a:lnTo>
                    <a:pt x="2607" y="1895"/>
                  </a:lnTo>
                  <a:cubicBezTo>
                    <a:pt x="2617" y="1860"/>
                    <a:pt x="2650" y="1839"/>
                    <a:pt x="2686" y="1839"/>
                  </a:cubicBezTo>
                  <a:close/>
                  <a:moveTo>
                    <a:pt x="2821" y="476"/>
                  </a:moveTo>
                  <a:cubicBezTo>
                    <a:pt x="2881" y="476"/>
                    <a:pt x="2935" y="517"/>
                    <a:pt x="2956" y="590"/>
                  </a:cubicBezTo>
                  <a:cubicBezTo>
                    <a:pt x="2981" y="660"/>
                    <a:pt x="2992" y="730"/>
                    <a:pt x="2992" y="811"/>
                  </a:cubicBezTo>
                  <a:cubicBezTo>
                    <a:pt x="3026" y="1102"/>
                    <a:pt x="2992" y="1381"/>
                    <a:pt x="2875" y="1649"/>
                  </a:cubicBezTo>
                  <a:cubicBezTo>
                    <a:pt x="2853" y="1697"/>
                    <a:pt x="2830" y="1730"/>
                    <a:pt x="2805" y="1778"/>
                  </a:cubicBezTo>
                  <a:cubicBezTo>
                    <a:pt x="2789" y="1794"/>
                    <a:pt x="2779" y="1806"/>
                    <a:pt x="2761" y="1806"/>
                  </a:cubicBezTo>
                  <a:cubicBezTo>
                    <a:pt x="2754" y="1806"/>
                    <a:pt x="2745" y="1804"/>
                    <a:pt x="2735" y="1800"/>
                  </a:cubicBezTo>
                  <a:cubicBezTo>
                    <a:pt x="2691" y="1789"/>
                    <a:pt x="2654" y="1789"/>
                    <a:pt x="2607" y="1789"/>
                  </a:cubicBezTo>
                  <a:lnTo>
                    <a:pt x="2607" y="1800"/>
                  </a:lnTo>
                  <a:cubicBezTo>
                    <a:pt x="2596" y="1800"/>
                    <a:pt x="2596" y="1800"/>
                    <a:pt x="2596" y="1789"/>
                  </a:cubicBezTo>
                  <a:cubicBezTo>
                    <a:pt x="2552" y="1724"/>
                    <a:pt x="2491" y="1686"/>
                    <a:pt x="2428" y="1686"/>
                  </a:cubicBezTo>
                  <a:cubicBezTo>
                    <a:pt x="2390" y="1686"/>
                    <a:pt x="2352" y="1700"/>
                    <a:pt x="2316" y="1730"/>
                  </a:cubicBezTo>
                  <a:cubicBezTo>
                    <a:pt x="2246" y="1789"/>
                    <a:pt x="2202" y="1859"/>
                    <a:pt x="2154" y="1929"/>
                  </a:cubicBezTo>
                  <a:cubicBezTo>
                    <a:pt x="2107" y="1998"/>
                    <a:pt x="2084" y="2079"/>
                    <a:pt x="2037" y="2163"/>
                  </a:cubicBezTo>
                  <a:cubicBezTo>
                    <a:pt x="1945" y="2079"/>
                    <a:pt x="1956" y="1976"/>
                    <a:pt x="1967" y="1884"/>
                  </a:cubicBezTo>
                  <a:cubicBezTo>
                    <a:pt x="1992" y="1719"/>
                    <a:pt x="2062" y="1579"/>
                    <a:pt x="2132" y="1440"/>
                  </a:cubicBezTo>
                  <a:cubicBezTo>
                    <a:pt x="2258" y="1197"/>
                    <a:pt x="2411" y="951"/>
                    <a:pt x="2551" y="719"/>
                  </a:cubicBezTo>
                  <a:cubicBezTo>
                    <a:pt x="2596" y="649"/>
                    <a:pt x="2654" y="579"/>
                    <a:pt x="2713" y="521"/>
                  </a:cubicBezTo>
                  <a:cubicBezTo>
                    <a:pt x="2747" y="490"/>
                    <a:pt x="2785" y="476"/>
                    <a:pt x="2821" y="476"/>
                  </a:cubicBezTo>
                  <a:close/>
                  <a:moveTo>
                    <a:pt x="3668" y="1884"/>
                  </a:moveTo>
                  <a:cubicBezTo>
                    <a:pt x="3691" y="1895"/>
                    <a:pt x="3713" y="1906"/>
                    <a:pt x="3738" y="1917"/>
                  </a:cubicBezTo>
                  <a:cubicBezTo>
                    <a:pt x="3702" y="1987"/>
                    <a:pt x="3654" y="2057"/>
                    <a:pt x="3610" y="2116"/>
                  </a:cubicBezTo>
                  <a:cubicBezTo>
                    <a:pt x="3585" y="2163"/>
                    <a:pt x="3562" y="2197"/>
                    <a:pt x="3540" y="2244"/>
                  </a:cubicBezTo>
                  <a:cubicBezTo>
                    <a:pt x="3515" y="2303"/>
                    <a:pt x="3470" y="2325"/>
                    <a:pt x="3400" y="2325"/>
                  </a:cubicBezTo>
                  <a:cubicBezTo>
                    <a:pt x="3492" y="2174"/>
                    <a:pt x="3573" y="2035"/>
                    <a:pt x="3668" y="1884"/>
                  </a:cubicBezTo>
                  <a:close/>
                  <a:moveTo>
                    <a:pt x="3154" y="2149"/>
                  </a:moveTo>
                  <a:cubicBezTo>
                    <a:pt x="3166" y="2163"/>
                    <a:pt x="3191" y="2174"/>
                    <a:pt x="3191" y="2186"/>
                  </a:cubicBezTo>
                  <a:cubicBezTo>
                    <a:pt x="3202" y="2244"/>
                    <a:pt x="3224" y="2314"/>
                    <a:pt x="3224" y="2373"/>
                  </a:cubicBezTo>
                  <a:cubicBezTo>
                    <a:pt x="3224" y="2395"/>
                    <a:pt x="3191" y="2418"/>
                    <a:pt x="3166" y="2443"/>
                  </a:cubicBezTo>
                  <a:cubicBezTo>
                    <a:pt x="3154" y="2348"/>
                    <a:pt x="3132" y="2278"/>
                    <a:pt x="3132" y="2197"/>
                  </a:cubicBezTo>
                  <a:cubicBezTo>
                    <a:pt x="3121" y="2186"/>
                    <a:pt x="3143" y="2174"/>
                    <a:pt x="3154" y="2149"/>
                  </a:cubicBezTo>
                  <a:close/>
                  <a:moveTo>
                    <a:pt x="4378" y="1836"/>
                  </a:moveTo>
                  <a:lnTo>
                    <a:pt x="4331" y="1884"/>
                  </a:lnTo>
                  <a:cubicBezTo>
                    <a:pt x="4180" y="2105"/>
                    <a:pt x="4029" y="2325"/>
                    <a:pt x="3878" y="2546"/>
                  </a:cubicBezTo>
                  <a:cubicBezTo>
                    <a:pt x="3864" y="2557"/>
                    <a:pt x="3853" y="2582"/>
                    <a:pt x="3853" y="2594"/>
                  </a:cubicBezTo>
                  <a:cubicBezTo>
                    <a:pt x="3830" y="2708"/>
                    <a:pt x="3738" y="2756"/>
                    <a:pt x="3643" y="2803"/>
                  </a:cubicBezTo>
                  <a:cubicBezTo>
                    <a:pt x="3654" y="2697"/>
                    <a:pt x="3668" y="2594"/>
                    <a:pt x="3668" y="2487"/>
                  </a:cubicBezTo>
                  <a:cubicBezTo>
                    <a:pt x="3668" y="2418"/>
                    <a:pt x="3668" y="2336"/>
                    <a:pt x="3562" y="2303"/>
                  </a:cubicBezTo>
                  <a:cubicBezTo>
                    <a:pt x="3643" y="2174"/>
                    <a:pt x="3713" y="2068"/>
                    <a:pt x="3783" y="1954"/>
                  </a:cubicBezTo>
                  <a:cubicBezTo>
                    <a:pt x="3831" y="1964"/>
                    <a:pt x="3879" y="1969"/>
                    <a:pt x="3925" y="1969"/>
                  </a:cubicBezTo>
                  <a:cubicBezTo>
                    <a:pt x="4080" y="1969"/>
                    <a:pt x="4226" y="1916"/>
                    <a:pt x="4378" y="1836"/>
                  </a:cubicBezTo>
                  <a:close/>
                  <a:moveTo>
                    <a:pt x="2867" y="1991"/>
                  </a:moveTo>
                  <a:cubicBezTo>
                    <a:pt x="2881" y="1991"/>
                    <a:pt x="2896" y="1994"/>
                    <a:pt x="2911" y="1998"/>
                  </a:cubicBezTo>
                  <a:cubicBezTo>
                    <a:pt x="2956" y="1998"/>
                    <a:pt x="3004" y="2024"/>
                    <a:pt x="3015" y="2057"/>
                  </a:cubicBezTo>
                  <a:cubicBezTo>
                    <a:pt x="3051" y="2174"/>
                    <a:pt x="3073" y="2278"/>
                    <a:pt x="3096" y="2395"/>
                  </a:cubicBezTo>
                  <a:cubicBezTo>
                    <a:pt x="3110" y="2443"/>
                    <a:pt x="3085" y="2476"/>
                    <a:pt x="3040" y="2499"/>
                  </a:cubicBezTo>
                  <a:cubicBezTo>
                    <a:pt x="2783" y="2627"/>
                    <a:pt x="2585" y="2825"/>
                    <a:pt x="2386" y="3035"/>
                  </a:cubicBezTo>
                  <a:cubicBezTo>
                    <a:pt x="2364" y="3046"/>
                    <a:pt x="2353" y="3057"/>
                    <a:pt x="2327" y="3094"/>
                  </a:cubicBezTo>
                  <a:cubicBezTo>
                    <a:pt x="2411" y="2825"/>
                    <a:pt x="2492" y="2582"/>
                    <a:pt x="2562" y="2336"/>
                  </a:cubicBezTo>
                  <a:cubicBezTo>
                    <a:pt x="2596" y="2219"/>
                    <a:pt x="2654" y="2138"/>
                    <a:pt x="2735" y="2057"/>
                  </a:cubicBezTo>
                  <a:cubicBezTo>
                    <a:pt x="2773" y="2020"/>
                    <a:pt x="2817" y="1991"/>
                    <a:pt x="2867" y="1991"/>
                  </a:cubicBezTo>
                  <a:close/>
                  <a:moveTo>
                    <a:pt x="6345" y="2976"/>
                  </a:moveTo>
                  <a:cubicBezTo>
                    <a:pt x="6415" y="2976"/>
                    <a:pt x="6448" y="3035"/>
                    <a:pt x="6426" y="3152"/>
                  </a:cubicBezTo>
                  <a:cubicBezTo>
                    <a:pt x="6403" y="3152"/>
                    <a:pt x="6378" y="3141"/>
                    <a:pt x="6356" y="3141"/>
                  </a:cubicBezTo>
                  <a:cubicBezTo>
                    <a:pt x="6356" y="3082"/>
                    <a:pt x="6345" y="3024"/>
                    <a:pt x="6345" y="2976"/>
                  </a:cubicBezTo>
                  <a:close/>
                  <a:moveTo>
                    <a:pt x="6167" y="2877"/>
                  </a:moveTo>
                  <a:cubicBezTo>
                    <a:pt x="6189" y="2877"/>
                    <a:pt x="6211" y="2883"/>
                    <a:pt x="6227" y="2895"/>
                  </a:cubicBezTo>
                  <a:cubicBezTo>
                    <a:pt x="6275" y="2932"/>
                    <a:pt x="6322" y="3071"/>
                    <a:pt x="6297" y="3141"/>
                  </a:cubicBezTo>
                  <a:cubicBezTo>
                    <a:pt x="6297" y="3141"/>
                    <a:pt x="6286" y="3152"/>
                    <a:pt x="6275" y="3152"/>
                  </a:cubicBezTo>
                  <a:cubicBezTo>
                    <a:pt x="6158" y="3222"/>
                    <a:pt x="6029" y="3281"/>
                    <a:pt x="5926" y="3325"/>
                  </a:cubicBezTo>
                  <a:cubicBezTo>
                    <a:pt x="5973" y="3211"/>
                    <a:pt x="6029" y="3071"/>
                    <a:pt x="6077" y="2932"/>
                  </a:cubicBezTo>
                  <a:cubicBezTo>
                    <a:pt x="6091" y="2895"/>
                    <a:pt x="6129" y="2877"/>
                    <a:pt x="6167" y="2877"/>
                  </a:cubicBezTo>
                  <a:close/>
                  <a:moveTo>
                    <a:pt x="5470" y="1954"/>
                  </a:moveTo>
                  <a:cubicBezTo>
                    <a:pt x="5565" y="1965"/>
                    <a:pt x="5610" y="1998"/>
                    <a:pt x="5624" y="2079"/>
                  </a:cubicBezTo>
                  <a:cubicBezTo>
                    <a:pt x="5658" y="2219"/>
                    <a:pt x="5624" y="2336"/>
                    <a:pt x="5565" y="2454"/>
                  </a:cubicBezTo>
                  <a:cubicBezTo>
                    <a:pt x="5401" y="2792"/>
                    <a:pt x="5169" y="3082"/>
                    <a:pt x="4856" y="3292"/>
                  </a:cubicBezTo>
                  <a:cubicBezTo>
                    <a:pt x="4797" y="3337"/>
                    <a:pt x="4727" y="3362"/>
                    <a:pt x="4669" y="3395"/>
                  </a:cubicBezTo>
                  <a:lnTo>
                    <a:pt x="4669" y="3384"/>
                  </a:lnTo>
                  <a:cubicBezTo>
                    <a:pt x="4772" y="3281"/>
                    <a:pt x="4867" y="3175"/>
                    <a:pt x="4970" y="3071"/>
                  </a:cubicBezTo>
                  <a:cubicBezTo>
                    <a:pt x="5121" y="2884"/>
                    <a:pt x="5250" y="2686"/>
                    <a:pt x="5367" y="2476"/>
                  </a:cubicBezTo>
                  <a:cubicBezTo>
                    <a:pt x="5437" y="2325"/>
                    <a:pt x="5470" y="2174"/>
                    <a:pt x="5470" y="2010"/>
                  </a:cubicBezTo>
                  <a:lnTo>
                    <a:pt x="5470" y="1965"/>
                  </a:lnTo>
                  <a:lnTo>
                    <a:pt x="5470" y="1954"/>
                  </a:lnTo>
                  <a:close/>
                  <a:moveTo>
                    <a:pt x="4939" y="1567"/>
                  </a:moveTo>
                  <a:cubicBezTo>
                    <a:pt x="5013" y="1567"/>
                    <a:pt x="5073" y="1600"/>
                    <a:pt x="5135" y="1660"/>
                  </a:cubicBezTo>
                  <a:cubicBezTo>
                    <a:pt x="5169" y="1697"/>
                    <a:pt x="5216" y="1719"/>
                    <a:pt x="5275" y="1719"/>
                  </a:cubicBezTo>
                  <a:cubicBezTo>
                    <a:pt x="5282" y="1718"/>
                    <a:pt x="5288" y="1717"/>
                    <a:pt x="5294" y="1717"/>
                  </a:cubicBezTo>
                  <a:cubicBezTo>
                    <a:pt x="5339" y="1717"/>
                    <a:pt x="5370" y="1751"/>
                    <a:pt x="5389" y="1800"/>
                  </a:cubicBezTo>
                  <a:cubicBezTo>
                    <a:pt x="5401" y="1870"/>
                    <a:pt x="5414" y="1954"/>
                    <a:pt x="5426" y="2024"/>
                  </a:cubicBezTo>
                  <a:cubicBezTo>
                    <a:pt x="5426" y="2186"/>
                    <a:pt x="5378" y="2325"/>
                    <a:pt x="5308" y="2465"/>
                  </a:cubicBezTo>
                  <a:cubicBezTo>
                    <a:pt x="5157" y="2767"/>
                    <a:pt x="4981" y="3035"/>
                    <a:pt x="4727" y="3256"/>
                  </a:cubicBezTo>
                  <a:cubicBezTo>
                    <a:pt x="4669" y="3303"/>
                    <a:pt x="4610" y="3337"/>
                    <a:pt x="4551" y="3373"/>
                  </a:cubicBezTo>
                  <a:cubicBezTo>
                    <a:pt x="4502" y="3402"/>
                    <a:pt x="4448" y="3422"/>
                    <a:pt x="4392" y="3422"/>
                  </a:cubicBezTo>
                  <a:cubicBezTo>
                    <a:pt x="4356" y="3422"/>
                    <a:pt x="4320" y="3414"/>
                    <a:pt x="4283" y="3395"/>
                  </a:cubicBezTo>
                  <a:cubicBezTo>
                    <a:pt x="4157" y="3351"/>
                    <a:pt x="4029" y="3303"/>
                    <a:pt x="3900" y="3244"/>
                  </a:cubicBezTo>
                  <a:cubicBezTo>
                    <a:pt x="3878" y="3233"/>
                    <a:pt x="3842" y="3222"/>
                    <a:pt x="3819" y="3197"/>
                  </a:cubicBezTo>
                  <a:cubicBezTo>
                    <a:pt x="3749" y="3152"/>
                    <a:pt x="3749" y="3116"/>
                    <a:pt x="3761" y="3035"/>
                  </a:cubicBezTo>
                  <a:cubicBezTo>
                    <a:pt x="3819" y="2837"/>
                    <a:pt x="3864" y="2627"/>
                    <a:pt x="3993" y="2454"/>
                  </a:cubicBezTo>
                  <a:cubicBezTo>
                    <a:pt x="4157" y="2233"/>
                    <a:pt x="4319" y="2010"/>
                    <a:pt x="4493" y="1800"/>
                  </a:cubicBezTo>
                  <a:cubicBezTo>
                    <a:pt x="4588" y="1697"/>
                    <a:pt x="4716" y="1627"/>
                    <a:pt x="4856" y="1579"/>
                  </a:cubicBezTo>
                  <a:cubicBezTo>
                    <a:pt x="4886" y="1571"/>
                    <a:pt x="4913" y="1567"/>
                    <a:pt x="4939" y="1567"/>
                  </a:cubicBezTo>
                  <a:close/>
                  <a:moveTo>
                    <a:pt x="5953" y="2695"/>
                  </a:moveTo>
                  <a:cubicBezTo>
                    <a:pt x="6017" y="2695"/>
                    <a:pt x="6053" y="2730"/>
                    <a:pt x="6043" y="2792"/>
                  </a:cubicBezTo>
                  <a:cubicBezTo>
                    <a:pt x="6029" y="2884"/>
                    <a:pt x="6018" y="2976"/>
                    <a:pt x="5984" y="3071"/>
                  </a:cubicBezTo>
                  <a:cubicBezTo>
                    <a:pt x="5937" y="3175"/>
                    <a:pt x="5878" y="3292"/>
                    <a:pt x="5820" y="3395"/>
                  </a:cubicBezTo>
                  <a:cubicBezTo>
                    <a:pt x="5820" y="3395"/>
                    <a:pt x="5808" y="3395"/>
                    <a:pt x="5808" y="3384"/>
                  </a:cubicBezTo>
                  <a:cubicBezTo>
                    <a:pt x="5820" y="3314"/>
                    <a:pt x="5834" y="3256"/>
                    <a:pt x="5845" y="3186"/>
                  </a:cubicBezTo>
                  <a:cubicBezTo>
                    <a:pt x="5854" y="3103"/>
                    <a:pt x="5832" y="3064"/>
                    <a:pt x="5771" y="3064"/>
                  </a:cubicBezTo>
                  <a:cubicBezTo>
                    <a:pt x="5755" y="3064"/>
                    <a:pt x="5737" y="3066"/>
                    <a:pt x="5716" y="3071"/>
                  </a:cubicBezTo>
                  <a:cubicBezTo>
                    <a:pt x="5507" y="3127"/>
                    <a:pt x="5320" y="3256"/>
                    <a:pt x="5146" y="3384"/>
                  </a:cubicBezTo>
                  <a:cubicBezTo>
                    <a:pt x="5121" y="3406"/>
                    <a:pt x="5099" y="3420"/>
                    <a:pt x="5065" y="3454"/>
                  </a:cubicBezTo>
                  <a:cubicBezTo>
                    <a:pt x="5076" y="3420"/>
                    <a:pt x="5076" y="3406"/>
                    <a:pt x="5088" y="3395"/>
                  </a:cubicBezTo>
                  <a:cubicBezTo>
                    <a:pt x="5261" y="3141"/>
                    <a:pt x="5459" y="2906"/>
                    <a:pt x="5739" y="2767"/>
                  </a:cubicBezTo>
                  <a:cubicBezTo>
                    <a:pt x="5797" y="2733"/>
                    <a:pt x="5867" y="2722"/>
                    <a:pt x="5926" y="2697"/>
                  </a:cubicBezTo>
                  <a:cubicBezTo>
                    <a:pt x="5935" y="2696"/>
                    <a:pt x="5945" y="2695"/>
                    <a:pt x="5953" y="2695"/>
                  </a:cubicBezTo>
                  <a:close/>
                  <a:moveTo>
                    <a:pt x="2439" y="1742"/>
                  </a:moveTo>
                  <a:cubicBezTo>
                    <a:pt x="2494" y="1742"/>
                    <a:pt x="2535" y="1784"/>
                    <a:pt x="2551" y="1859"/>
                  </a:cubicBezTo>
                  <a:cubicBezTo>
                    <a:pt x="2573" y="2024"/>
                    <a:pt x="2551" y="2174"/>
                    <a:pt x="2503" y="2325"/>
                  </a:cubicBezTo>
                  <a:cubicBezTo>
                    <a:pt x="2434" y="2594"/>
                    <a:pt x="2341" y="2848"/>
                    <a:pt x="2258" y="3116"/>
                  </a:cubicBezTo>
                  <a:cubicBezTo>
                    <a:pt x="2235" y="3186"/>
                    <a:pt x="2202" y="3244"/>
                    <a:pt x="2154" y="3292"/>
                  </a:cubicBezTo>
                  <a:cubicBezTo>
                    <a:pt x="2073" y="3395"/>
                    <a:pt x="1978" y="3501"/>
                    <a:pt x="1886" y="3605"/>
                  </a:cubicBezTo>
                  <a:cubicBezTo>
                    <a:pt x="1735" y="3490"/>
                    <a:pt x="1654" y="3325"/>
                    <a:pt x="1629" y="3141"/>
                  </a:cubicBezTo>
                  <a:cubicBezTo>
                    <a:pt x="1629" y="3082"/>
                    <a:pt x="1643" y="3013"/>
                    <a:pt x="1665" y="2954"/>
                  </a:cubicBezTo>
                  <a:cubicBezTo>
                    <a:pt x="1713" y="2848"/>
                    <a:pt x="1758" y="2756"/>
                    <a:pt x="1816" y="2663"/>
                  </a:cubicBezTo>
                  <a:cubicBezTo>
                    <a:pt x="1934" y="2443"/>
                    <a:pt x="2048" y="2219"/>
                    <a:pt x="2177" y="1998"/>
                  </a:cubicBezTo>
                  <a:cubicBezTo>
                    <a:pt x="2202" y="1954"/>
                    <a:pt x="2235" y="1895"/>
                    <a:pt x="2272" y="1848"/>
                  </a:cubicBezTo>
                  <a:cubicBezTo>
                    <a:pt x="2283" y="1825"/>
                    <a:pt x="2316" y="1800"/>
                    <a:pt x="2341" y="1778"/>
                  </a:cubicBezTo>
                  <a:cubicBezTo>
                    <a:pt x="2377" y="1754"/>
                    <a:pt x="2410" y="1742"/>
                    <a:pt x="2439" y="1742"/>
                  </a:cubicBezTo>
                  <a:close/>
                  <a:moveTo>
                    <a:pt x="4716" y="3432"/>
                  </a:moveTo>
                  <a:cubicBezTo>
                    <a:pt x="4727" y="3546"/>
                    <a:pt x="4727" y="3560"/>
                    <a:pt x="4621" y="3594"/>
                  </a:cubicBezTo>
                  <a:cubicBezTo>
                    <a:pt x="4588" y="3616"/>
                    <a:pt x="4551" y="3630"/>
                    <a:pt x="4507" y="3652"/>
                  </a:cubicBezTo>
                  <a:cubicBezTo>
                    <a:pt x="4540" y="3582"/>
                    <a:pt x="4562" y="3524"/>
                    <a:pt x="4588" y="3454"/>
                  </a:cubicBezTo>
                  <a:cubicBezTo>
                    <a:pt x="4621" y="3454"/>
                    <a:pt x="4669" y="3443"/>
                    <a:pt x="4716" y="3432"/>
                  </a:cubicBezTo>
                  <a:close/>
                  <a:moveTo>
                    <a:pt x="5010" y="3508"/>
                  </a:moveTo>
                  <a:cubicBezTo>
                    <a:pt x="5044" y="3508"/>
                    <a:pt x="5077" y="3520"/>
                    <a:pt x="5110" y="3546"/>
                  </a:cubicBezTo>
                  <a:cubicBezTo>
                    <a:pt x="5169" y="3582"/>
                    <a:pt x="5238" y="3630"/>
                    <a:pt x="5227" y="3722"/>
                  </a:cubicBezTo>
                  <a:cubicBezTo>
                    <a:pt x="5110" y="3663"/>
                    <a:pt x="5007" y="3605"/>
                    <a:pt x="4889" y="3546"/>
                  </a:cubicBezTo>
                  <a:cubicBezTo>
                    <a:pt x="4932" y="3523"/>
                    <a:pt x="4972" y="3508"/>
                    <a:pt x="5010" y="3508"/>
                  </a:cubicBezTo>
                  <a:close/>
                  <a:moveTo>
                    <a:pt x="3783" y="2767"/>
                  </a:moveTo>
                  <a:cubicBezTo>
                    <a:pt x="3761" y="2848"/>
                    <a:pt x="3749" y="2918"/>
                    <a:pt x="3724" y="2976"/>
                  </a:cubicBezTo>
                  <a:cubicBezTo>
                    <a:pt x="3680" y="3127"/>
                    <a:pt x="3702" y="3186"/>
                    <a:pt x="3830" y="3267"/>
                  </a:cubicBezTo>
                  <a:cubicBezTo>
                    <a:pt x="3853" y="3292"/>
                    <a:pt x="3889" y="3303"/>
                    <a:pt x="3923" y="3314"/>
                  </a:cubicBezTo>
                  <a:cubicBezTo>
                    <a:pt x="3772" y="3490"/>
                    <a:pt x="3621" y="3663"/>
                    <a:pt x="3481" y="3839"/>
                  </a:cubicBezTo>
                  <a:cubicBezTo>
                    <a:pt x="3515" y="3616"/>
                    <a:pt x="3551" y="3406"/>
                    <a:pt x="3585" y="3197"/>
                  </a:cubicBezTo>
                  <a:cubicBezTo>
                    <a:pt x="3610" y="3127"/>
                    <a:pt x="3621" y="3046"/>
                    <a:pt x="3621" y="2965"/>
                  </a:cubicBezTo>
                  <a:cubicBezTo>
                    <a:pt x="3621" y="2862"/>
                    <a:pt x="3691" y="2814"/>
                    <a:pt x="3783" y="2767"/>
                  </a:cubicBezTo>
                  <a:close/>
                  <a:moveTo>
                    <a:pt x="5088" y="3711"/>
                  </a:moveTo>
                  <a:lnTo>
                    <a:pt x="5088" y="3711"/>
                  </a:lnTo>
                  <a:cubicBezTo>
                    <a:pt x="5191" y="3756"/>
                    <a:pt x="5275" y="3826"/>
                    <a:pt x="5275" y="3954"/>
                  </a:cubicBezTo>
                  <a:cubicBezTo>
                    <a:pt x="5238" y="3979"/>
                    <a:pt x="5205" y="4002"/>
                    <a:pt x="5169" y="4013"/>
                  </a:cubicBezTo>
                  <a:cubicBezTo>
                    <a:pt x="5146" y="3909"/>
                    <a:pt x="5110" y="3814"/>
                    <a:pt x="5088" y="3711"/>
                  </a:cubicBezTo>
                  <a:close/>
                  <a:moveTo>
                    <a:pt x="3984" y="3340"/>
                  </a:moveTo>
                  <a:cubicBezTo>
                    <a:pt x="4002" y="3340"/>
                    <a:pt x="4022" y="3355"/>
                    <a:pt x="4062" y="3384"/>
                  </a:cubicBezTo>
                  <a:cubicBezTo>
                    <a:pt x="3830" y="3686"/>
                    <a:pt x="3585" y="3990"/>
                    <a:pt x="3353" y="4292"/>
                  </a:cubicBezTo>
                  <a:lnTo>
                    <a:pt x="3342" y="4292"/>
                  </a:lnTo>
                  <a:cubicBezTo>
                    <a:pt x="3375" y="4189"/>
                    <a:pt x="3400" y="4083"/>
                    <a:pt x="3434" y="3979"/>
                  </a:cubicBezTo>
                  <a:cubicBezTo>
                    <a:pt x="3445" y="3932"/>
                    <a:pt x="3492" y="3909"/>
                    <a:pt x="3529" y="3873"/>
                  </a:cubicBezTo>
                  <a:cubicBezTo>
                    <a:pt x="3654" y="3711"/>
                    <a:pt x="3794" y="3546"/>
                    <a:pt x="3923" y="3384"/>
                  </a:cubicBezTo>
                  <a:cubicBezTo>
                    <a:pt x="3952" y="3355"/>
                    <a:pt x="3967" y="3340"/>
                    <a:pt x="3984" y="3340"/>
                  </a:cubicBezTo>
                  <a:close/>
                  <a:moveTo>
                    <a:pt x="6384" y="3195"/>
                  </a:moveTo>
                  <a:cubicBezTo>
                    <a:pt x="6422" y="3195"/>
                    <a:pt x="6448" y="3228"/>
                    <a:pt x="6448" y="3267"/>
                  </a:cubicBezTo>
                  <a:cubicBezTo>
                    <a:pt x="6448" y="3303"/>
                    <a:pt x="6448" y="3337"/>
                    <a:pt x="6426" y="3373"/>
                  </a:cubicBezTo>
                  <a:cubicBezTo>
                    <a:pt x="6367" y="3501"/>
                    <a:pt x="6308" y="3630"/>
                    <a:pt x="6227" y="3744"/>
                  </a:cubicBezTo>
                  <a:cubicBezTo>
                    <a:pt x="6065" y="3990"/>
                    <a:pt x="5878" y="4211"/>
                    <a:pt x="5624" y="4362"/>
                  </a:cubicBezTo>
                  <a:cubicBezTo>
                    <a:pt x="5565" y="4398"/>
                    <a:pt x="5507" y="4421"/>
                    <a:pt x="5448" y="4454"/>
                  </a:cubicBezTo>
                  <a:lnTo>
                    <a:pt x="5437" y="4443"/>
                  </a:lnTo>
                  <a:cubicBezTo>
                    <a:pt x="5459" y="4373"/>
                    <a:pt x="5496" y="4314"/>
                    <a:pt x="5529" y="4245"/>
                  </a:cubicBezTo>
                  <a:cubicBezTo>
                    <a:pt x="5624" y="4049"/>
                    <a:pt x="5705" y="3851"/>
                    <a:pt x="5750" y="3641"/>
                  </a:cubicBezTo>
                  <a:cubicBezTo>
                    <a:pt x="5764" y="3560"/>
                    <a:pt x="5786" y="3501"/>
                    <a:pt x="5856" y="3465"/>
                  </a:cubicBezTo>
                  <a:cubicBezTo>
                    <a:pt x="5984" y="3384"/>
                    <a:pt x="6113" y="3303"/>
                    <a:pt x="6227" y="3222"/>
                  </a:cubicBezTo>
                  <a:cubicBezTo>
                    <a:pt x="6275" y="3197"/>
                    <a:pt x="6322" y="3197"/>
                    <a:pt x="6367" y="3197"/>
                  </a:cubicBezTo>
                  <a:cubicBezTo>
                    <a:pt x="6373" y="3196"/>
                    <a:pt x="6379" y="3195"/>
                    <a:pt x="6384" y="3195"/>
                  </a:cubicBezTo>
                  <a:close/>
                  <a:moveTo>
                    <a:pt x="4137" y="3412"/>
                  </a:moveTo>
                  <a:cubicBezTo>
                    <a:pt x="4149" y="3412"/>
                    <a:pt x="4163" y="3416"/>
                    <a:pt x="4180" y="3420"/>
                  </a:cubicBezTo>
                  <a:cubicBezTo>
                    <a:pt x="4238" y="3443"/>
                    <a:pt x="4308" y="3454"/>
                    <a:pt x="4367" y="3465"/>
                  </a:cubicBezTo>
                  <a:cubicBezTo>
                    <a:pt x="4382" y="3469"/>
                    <a:pt x="4397" y="3470"/>
                    <a:pt x="4413" y="3470"/>
                  </a:cubicBezTo>
                  <a:cubicBezTo>
                    <a:pt x="4444" y="3470"/>
                    <a:pt x="4479" y="3465"/>
                    <a:pt x="4518" y="3465"/>
                  </a:cubicBezTo>
                  <a:cubicBezTo>
                    <a:pt x="4493" y="3560"/>
                    <a:pt x="4459" y="3652"/>
                    <a:pt x="4367" y="3711"/>
                  </a:cubicBezTo>
                  <a:cubicBezTo>
                    <a:pt x="4250" y="3792"/>
                    <a:pt x="4132" y="3873"/>
                    <a:pt x="4018" y="3965"/>
                  </a:cubicBezTo>
                  <a:cubicBezTo>
                    <a:pt x="3842" y="4094"/>
                    <a:pt x="3702" y="4259"/>
                    <a:pt x="3599" y="4443"/>
                  </a:cubicBezTo>
                  <a:cubicBezTo>
                    <a:pt x="3585" y="4490"/>
                    <a:pt x="3562" y="4513"/>
                    <a:pt x="3515" y="4513"/>
                  </a:cubicBezTo>
                  <a:cubicBezTo>
                    <a:pt x="3434" y="4513"/>
                    <a:pt x="3353" y="4524"/>
                    <a:pt x="3272" y="4524"/>
                  </a:cubicBezTo>
                  <a:lnTo>
                    <a:pt x="3261" y="4513"/>
                  </a:lnTo>
                  <a:cubicBezTo>
                    <a:pt x="3272" y="4479"/>
                    <a:pt x="3283" y="4443"/>
                    <a:pt x="3305" y="4421"/>
                  </a:cubicBezTo>
                  <a:cubicBezTo>
                    <a:pt x="3562" y="4094"/>
                    <a:pt x="3819" y="3781"/>
                    <a:pt x="4074" y="3454"/>
                  </a:cubicBezTo>
                  <a:cubicBezTo>
                    <a:pt x="4097" y="3423"/>
                    <a:pt x="4115" y="3412"/>
                    <a:pt x="4137" y="3412"/>
                  </a:cubicBezTo>
                  <a:close/>
                  <a:moveTo>
                    <a:pt x="827" y="1627"/>
                  </a:moveTo>
                  <a:cubicBezTo>
                    <a:pt x="850" y="1674"/>
                    <a:pt x="886" y="1708"/>
                    <a:pt x="897" y="1755"/>
                  </a:cubicBezTo>
                  <a:cubicBezTo>
                    <a:pt x="1070" y="2149"/>
                    <a:pt x="1246" y="2546"/>
                    <a:pt x="1327" y="2987"/>
                  </a:cubicBezTo>
                  <a:cubicBezTo>
                    <a:pt x="1364" y="3233"/>
                    <a:pt x="1408" y="3476"/>
                    <a:pt x="1386" y="3733"/>
                  </a:cubicBezTo>
                  <a:cubicBezTo>
                    <a:pt x="1375" y="3909"/>
                    <a:pt x="1350" y="4083"/>
                    <a:pt x="1327" y="4270"/>
                  </a:cubicBezTo>
                  <a:cubicBezTo>
                    <a:pt x="1327" y="4281"/>
                    <a:pt x="1316" y="4303"/>
                    <a:pt x="1316" y="4314"/>
                  </a:cubicBezTo>
                  <a:cubicBezTo>
                    <a:pt x="1235" y="4502"/>
                    <a:pt x="1154" y="4678"/>
                    <a:pt x="1070" y="4851"/>
                  </a:cubicBezTo>
                  <a:cubicBezTo>
                    <a:pt x="1059" y="4862"/>
                    <a:pt x="1048" y="4887"/>
                    <a:pt x="1037" y="4898"/>
                  </a:cubicBezTo>
                  <a:cubicBezTo>
                    <a:pt x="1059" y="4747"/>
                    <a:pt x="1095" y="4583"/>
                    <a:pt x="1107" y="4432"/>
                  </a:cubicBezTo>
                  <a:cubicBezTo>
                    <a:pt x="1154" y="4083"/>
                    <a:pt x="1177" y="3733"/>
                    <a:pt x="1140" y="3384"/>
                  </a:cubicBezTo>
                  <a:cubicBezTo>
                    <a:pt x="1095" y="2803"/>
                    <a:pt x="978" y="2233"/>
                    <a:pt x="827" y="1674"/>
                  </a:cubicBezTo>
                  <a:lnTo>
                    <a:pt x="827" y="1638"/>
                  </a:lnTo>
                  <a:lnTo>
                    <a:pt x="827" y="1627"/>
                  </a:lnTo>
                  <a:close/>
                  <a:moveTo>
                    <a:pt x="4826" y="3597"/>
                  </a:moveTo>
                  <a:cubicBezTo>
                    <a:pt x="4899" y="3597"/>
                    <a:pt x="4968" y="3638"/>
                    <a:pt x="5018" y="3722"/>
                  </a:cubicBezTo>
                  <a:cubicBezTo>
                    <a:pt x="5076" y="3814"/>
                    <a:pt x="5099" y="3932"/>
                    <a:pt x="5099" y="4035"/>
                  </a:cubicBezTo>
                  <a:cubicBezTo>
                    <a:pt x="5099" y="4060"/>
                    <a:pt x="5088" y="4083"/>
                    <a:pt x="5065" y="4094"/>
                  </a:cubicBezTo>
                  <a:cubicBezTo>
                    <a:pt x="4926" y="4200"/>
                    <a:pt x="4786" y="4292"/>
                    <a:pt x="4657" y="4398"/>
                  </a:cubicBezTo>
                  <a:cubicBezTo>
                    <a:pt x="4540" y="4490"/>
                    <a:pt x="4437" y="4594"/>
                    <a:pt x="4319" y="4689"/>
                  </a:cubicBezTo>
                  <a:cubicBezTo>
                    <a:pt x="4157" y="4851"/>
                    <a:pt x="3981" y="5002"/>
                    <a:pt x="3819" y="5152"/>
                  </a:cubicBezTo>
                  <a:cubicBezTo>
                    <a:pt x="3808" y="5166"/>
                    <a:pt x="3794" y="5178"/>
                    <a:pt x="3783" y="5178"/>
                  </a:cubicBezTo>
                  <a:cubicBezTo>
                    <a:pt x="3713" y="5060"/>
                    <a:pt x="3643" y="4943"/>
                    <a:pt x="3585" y="4828"/>
                  </a:cubicBezTo>
                  <a:cubicBezTo>
                    <a:pt x="3551" y="4747"/>
                    <a:pt x="3562" y="4664"/>
                    <a:pt x="3599" y="4583"/>
                  </a:cubicBezTo>
                  <a:cubicBezTo>
                    <a:pt x="3702" y="4340"/>
                    <a:pt x="3864" y="4152"/>
                    <a:pt x="4062" y="3990"/>
                  </a:cubicBezTo>
                  <a:cubicBezTo>
                    <a:pt x="4272" y="3839"/>
                    <a:pt x="4481" y="3700"/>
                    <a:pt x="4738" y="3616"/>
                  </a:cubicBezTo>
                  <a:cubicBezTo>
                    <a:pt x="4768" y="3603"/>
                    <a:pt x="4797" y="3597"/>
                    <a:pt x="4826" y="3597"/>
                  </a:cubicBezTo>
                  <a:close/>
                  <a:moveTo>
                    <a:pt x="5356" y="4002"/>
                  </a:moveTo>
                  <a:cubicBezTo>
                    <a:pt x="5367" y="4002"/>
                    <a:pt x="5367" y="4002"/>
                    <a:pt x="5367" y="4013"/>
                  </a:cubicBezTo>
                  <a:cubicBezTo>
                    <a:pt x="5356" y="4035"/>
                    <a:pt x="5345" y="4060"/>
                    <a:pt x="5331" y="4083"/>
                  </a:cubicBezTo>
                  <a:cubicBezTo>
                    <a:pt x="5121" y="4314"/>
                    <a:pt x="4926" y="4560"/>
                    <a:pt x="4716" y="4792"/>
                  </a:cubicBezTo>
                  <a:cubicBezTo>
                    <a:pt x="4518" y="5013"/>
                    <a:pt x="4272" y="5141"/>
                    <a:pt x="3993" y="5189"/>
                  </a:cubicBezTo>
                  <a:cubicBezTo>
                    <a:pt x="3948" y="5200"/>
                    <a:pt x="3900" y="5200"/>
                    <a:pt x="3842" y="5211"/>
                  </a:cubicBezTo>
                  <a:cubicBezTo>
                    <a:pt x="3853" y="5189"/>
                    <a:pt x="3864" y="5178"/>
                    <a:pt x="3864" y="5178"/>
                  </a:cubicBezTo>
                  <a:cubicBezTo>
                    <a:pt x="4051" y="5002"/>
                    <a:pt x="4227" y="4817"/>
                    <a:pt x="4412" y="4652"/>
                  </a:cubicBezTo>
                  <a:cubicBezTo>
                    <a:pt x="4599" y="4490"/>
                    <a:pt x="4808" y="4351"/>
                    <a:pt x="5007" y="4200"/>
                  </a:cubicBezTo>
                  <a:cubicBezTo>
                    <a:pt x="5088" y="4141"/>
                    <a:pt x="5169" y="4083"/>
                    <a:pt x="5261" y="4024"/>
                  </a:cubicBezTo>
                  <a:cubicBezTo>
                    <a:pt x="5297" y="4013"/>
                    <a:pt x="5331" y="4013"/>
                    <a:pt x="5356" y="4002"/>
                  </a:cubicBezTo>
                  <a:close/>
                  <a:moveTo>
                    <a:pt x="3529" y="4571"/>
                  </a:moveTo>
                  <a:lnTo>
                    <a:pt x="3529" y="4803"/>
                  </a:lnTo>
                  <a:cubicBezTo>
                    <a:pt x="3529" y="4817"/>
                    <a:pt x="3515" y="4828"/>
                    <a:pt x="3504" y="4840"/>
                  </a:cubicBezTo>
                  <a:cubicBezTo>
                    <a:pt x="3330" y="4979"/>
                    <a:pt x="3154" y="5119"/>
                    <a:pt x="2970" y="5259"/>
                  </a:cubicBezTo>
                  <a:cubicBezTo>
                    <a:pt x="3062" y="5027"/>
                    <a:pt x="3154" y="4792"/>
                    <a:pt x="3235" y="4583"/>
                  </a:cubicBezTo>
                  <a:cubicBezTo>
                    <a:pt x="3353" y="4571"/>
                    <a:pt x="3445" y="4571"/>
                    <a:pt x="3529" y="4571"/>
                  </a:cubicBezTo>
                  <a:close/>
                  <a:moveTo>
                    <a:pt x="3540" y="4873"/>
                  </a:moveTo>
                  <a:cubicBezTo>
                    <a:pt x="3562" y="4898"/>
                    <a:pt x="3573" y="4921"/>
                    <a:pt x="3585" y="4932"/>
                  </a:cubicBezTo>
                  <a:cubicBezTo>
                    <a:pt x="3610" y="4957"/>
                    <a:pt x="3599" y="4979"/>
                    <a:pt x="3573" y="5002"/>
                  </a:cubicBezTo>
                  <a:cubicBezTo>
                    <a:pt x="3470" y="5108"/>
                    <a:pt x="3364" y="5222"/>
                    <a:pt x="3261" y="5328"/>
                  </a:cubicBezTo>
                  <a:cubicBezTo>
                    <a:pt x="3121" y="5468"/>
                    <a:pt x="2981" y="5608"/>
                    <a:pt x="2830" y="5736"/>
                  </a:cubicBezTo>
                  <a:cubicBezTo>
                    <a:pt x="2805" y="5770"/>
                    <a:pt x="2772" y="5806"/>
                    <a:pt x="2724" y="5829"/>
                  </a:cubicBezTo>
                  <a:cubicBezTo>
                    <a:pt x="2794" y="5678"/>
                    <a:pt x="2853" y="5538"/>
                    <a:pt x="2923" y="5398"/>
                  </a:cubicBezTo>
                  <a:cubicBezTo>
                    <a:pt x="2923" y="5387"/>
                    <a:pt x="2934" y="5376"/>
                    <a:pt x="2934" y="5362"/>
                  </a:cubicBezTo>
                  <a:cubicBezTo>
                    <a:pt x="3132" y="5200"/>
                    <a:pt x="3342" y="5038"/>
                    <a:pt x="3540" y="4873"/>
                  </a:cubicBezTo>
                  <a:close/>
                  <a:moveTo>
                    <a:pt x="5769" y="3116"/>
                  </a:moveTo>
                  <a:cubicBezTo>
                    <a:pt x="5791" y="3116"/>
                    <a:pt x="5794" y="3134"/>
                    <a:pt x="5786" y="3175"/>
                  </a:cubicBezTo>
                  <a:cubicBezTo>
                    <a:pt x="5727" y="3630"/>
                    <a:pt x="5588" y="4049"/>
                    <a:pt x="5367" y="4454"/>
                  </a:cubicBezTo>
                  <a:cubicBezTo>
                    <a:pt x="5146" y="4840"/>
                    <a:pt x="4867" y="5178"/>
                    <a:pt x="4529" y="5457"/>
                  </a:cubicBezTo>
                  <a:cubicBezTo>
                    <a:pt x="4518" y="5479"/>
                    <a:pt x="4493" y="5491"/>
                    <a:pt x="4470" y="5491"/>
                  </a:cubicBezTo>
                  <a:cubicBezTo>
                    <a:pt x="4004" y="5560"/>
                    <a:pt x="3551" y="5700"/>
                    <a:pt x="3121" y="5865"/>
                  </a:cubicBezTo>
                  <a:cubicBezTo>
                    <a:pt x="3110" y="5876"/>
                    <a:pt x="3096" y="5876"/>
                    <a:pt x="3085" y="5887"/>
                  </a:cubicBezTo>
                  <a:cubicBezTo>
                    <a:pt x="3073" y="5887"/>
                    <a:pt x="3073" y="5876"/>
                    <a:pt x="3062" y="5876"/>
                  </a:cubicBezTo>
                  <a:cubicBezTo>
                    <a:pt x="3283" y="5641"/>
                    <a:pt x="3492" y="5410"/>
                    <a:pt x="3702" y="5166"/>
                  </a:cubicBezTo>
                  <a:cubicBezTo>
                    <a:pt x="3732" y="5262"/>
                    <a:pt x="3737" y="5270"/>
                    <a:pt x="3805" y="5270"/>
                  </a:cubicBezTo>
                  <a:cubicBezTo>
                    <a:pt x="3818" y="5270"/>
                    <a:pt x="3834" y="5270"/>
                    <a:pt x="3853" y="5270"/>
                  </a:cubicBezTo>
                  <a:cubicBezTo>
                    <a:pt x="4261" y="5236"/>
                    <a:pt x="4588" y="5049"/>
                    <a:pt x="4856" y="4733"/>
                  </a:cubicBezTo>
                  <a:cubicBezTo>
                    <a:pt x="5018" y="4538"/>
                    <a:pt x="5191" y="4328"/>
                    <a:pt x="5367" y="4130"/>
                  </a:cubicBezTo>
                  <a:cubicBezTo>
                    <a:pt x="5367" y="4119"/>
                    <a:pt x="5378" y="4105"/>
                    <a:pt x="5389" y="4094"/>
                  </a:cubicBezTo>
                  <a:cubicBezTo>
                    <a:pt x="5459" y="4002"/>
                    <a:pt x="5437" y="3954"/>
                    <a:pt x="5331" y="3943"/>
                  </a:cubicBezTo>
                  <a:cubicBezTo>
                    <a:pt x="5308" y="3884"/>
                    <a:pt x="5297" y="3839"/>
                    <a:pt x="5275" y="3792"/>
                  </a:cubicBezTo>
                  <a:lnTo>
                    <a:pt x="5275" y="3756"/>
                  </a:lnTo>
                  <a:cubicBezTo>
                    <a:pt x="5297" y="3663"/>
                    <a:pt x="5261" y="3594"/>
                    <a:pt x="5180" y="3535"/>
                  </a:cubicBezTo>
                  <a:cubicBezTo>
                    <a:pt x="5157" y="3524"/>
                    <a:pt x="5135" y="3501"/>
                    <a:pt x="5110" y="3490"/>
                  </a:cubicBezTo>
                  <a:cubicBezTo>
                    <a:pt x="5110" y="3476"/>
                    <a:pt x="5110" y="3476"/>
                    <a:pt x="5121" y="3476"/>
                  </a:cubicBezTo>
                  <a:cubicBezTo>
                    <a:pt x="5297" y="3314"/>
                    <a:pt x="5496" y="3186"/>
                    <a:pt x="5727" y="3127"/>
                  </a:cubicBezTo>
                  <a:cubicBezTo>
                    <a:pt x="5746" y="3120"/>
                    <a:pt x="5759" y="3116"/>
                    <a:pt x="5769" y="3116"/>
                  </a:cubicBezTo>
                  <a:close/>
                  <a:moveTo>
                    <a:pt x="3621" y="5013"/>
                  </a:moveTo>
                  <a:cubicBezTo>
                    <a:pt x="3691" y="5108"/>
                    <a:pt x="3691" y="5108"/>
                    <a:pt x="3643" y="5178"/>
                  </a:cubicBezTo>
                  <a:cubicBezTo>
                    <a:pt x="3470" y="5362"/>
                    <a:pt x="3294" y="5538"/>
                    <a:pt x="3132" y="5725"/>
                  </a:cubicBezTo>
                  <a:cubicBezTo>
                    <a:pt x="3015" y="5876"/>
                    <a:pt x="2875" y="5991"/>
                    <a:pt x="2691" y="6049"/>
                  </a:cubicBezTo>
                  <a:cubicBezTo>
                    <a:pt x="2654" y="6060"/>
                    <a:pt x="2607" y="6086"/>
                    <a:pt x="2562" y="6097"/>
                  </a:cubicBezTo>
                  <a:cubicBezTo>
                    <a:pt x="2585" y="6049"/>
                    <a:pt x="2607" y="6005"/>
                    <a:pt x="2643" y="5968"/>
                  </a:cubicBezTo>
                  <a:cubicBezTo>
                    <a:pt x="2853" y="5770"/>
                    <a:pt x="3062" y="5586"/>
                    <a:pt x="3261" y="5387"/>
                  </a:cubicBezTo>
                  <a:cubicBezTo>
                    <a:pt x="3389" y="5270"/>
                    <a:pt x="3504" y="5141"/>
                    <a:pt x="3621" y="5013"/>
                  </a:cubicBezTo>
                  <a:close/>
                  <a:moveTo>
                    <a:pt x="1746" y="3560"/>
                  </a:moveTo>
                  <a:cubicBezTo>
                    <a:pt x="1794" y="3594"/>
                    <a:pt x="1827" y="3616"/>
                    <a:pt x="1864" y="3652"/>
                  </a:cubicBezTo>
                  <a:cubicBezTo>
                    <a:pt x="1794" y="3770"/>
                    <a:pt x="1724" y="3884"/>
                    <a:pt x="1665" y="4002"/>
                  </a:cubicBezTo>
                  <a:cubicBezTo>
                    <a:pt x="1467" y="4409"/>
                    <a:pt x="1327" y="4851"/>
                    <a:pt x="1188" y="5281"/>
                  </a:cubicBezTo>
                  <a:cubicBezTo>
                    <a:pt x="1095" y="5560"/>
                    <a:pt x="978" y="5840"/>
                    <a:pt x="861" y="6108"/>
                  </a:cubicBezTo>
                  <a:cubicBezTo>
                    <a:pt x="861" y="6119"/>
                    <a:pt x="850" y="6119"/>
                    <a:pt x="838" y="6130"/>
                  </a:cubicBezTo>
                  <a:cubicBezTo>
                    <a:pt x="850" y="6005"/>
                    <a:pt x="875" y="5876"/>
                    <a:pt x="886" y="5748"/>
                  </a:cubicBezTo>
                  <a:cubicBezTo>
                    <a:pt x="919" y="5538"/>
                    <a:pt x="956" y="5340"/>
                    <a:pt x="989" y="5141"/>
                  </a:cubicBezTo>
                  <a:cubicBezTo>
                    <a:pt x="1001" y="5119"/>
                    <a:pt x="1014" y="5097"/>
                    <a:pt x="1014" y="5071"/>
                  </a:cubicBezTo>
                  <a:cubicBezTo>
                    <a:pt x="1140" y="4817"/>
                    <a:pt x="1269" y="4560"/>
                    <a:pt x="1386" y="4303"/>
                  </a:cubicBezTo>
                  <a:cubicBezTo>
                    <a:pt x="1478" y="4105"/>
                    <a:pt x="1573" y="3895"/>
                    <a:pt x="1665" y="3700"/>
                  </a:cubicBezTo>
                  <a:cubicBezTo>
                    <a:pt x="1688" y="3652"/>
                    <a:pt x="1713" y="3605"/>
                    <a:pt x="1746" y="3560"/>
                  </a:cubicBezTo>
                  <a:close/>
                  <a:moveTo>
                    <a:pt x="3610" y="2512"/>
                  </a:moveTo>
                  <a:cubicBezTo>
                    <a:pt x="3610" y="2605"/>
                    <a:pt x="3599" y="2686"/>
                    <a:pt x="3585" y="2767"/>
                  </a:cubicBezTo>
                  <a:cubicBezTo>
                    <a:pt x="3540" y="3082"/>
                    <a:pt x="3492" y="3406"/>
                    <a:pt x="3434" y="3722"/>
                  </a:cubicBezTo>
                  <a:cubicBezTo>
                    <a:pt x="3353" y="4130"/>
                    <a:pt x="3202" y="4513"/>
                    <a:pt x="3051" y="4898"/>
                  </a:cubicBezTo>
                  <a:cubicBezTo>
                    <a:pt x="2992" y="5049"/>
                    <a:pt x="2923" y="5200"/>
                    <a:pt x="2875" y="5351"/>
                  </a:cubicBezTo>
                  <a:cubicBezTo>
                    <a:pt x="2783" y="5597"/>
                    <a:pt x="2666" y="5829"/>
                    <a:pt x="2526" y="6049"/>
                  </a:cubicBezTo>
                  <a:cubicBezTo>
                    <a:pt x="2481" y="6119"/>
                    <a:pt x="2422" y="6178"/>
                    <a:pt x="2341" y="6225"/>
                  </a:cubicBezTo>
                  <a:cubicBezTo>
                    <a:pt x="2015" y="6398"/>
                    <a:pt x="1713" y="6619"/>
                    <a:pt x="1456" y="6887"/>
                  </a:cubicBezTo>
                  <a:cubicBezTo>
                    <a:pt x="1445" y="6899"/>
                    <a:pt x="1420" y="6912"/>
                    <a:pt x="1408" y="6935"/>
                  </a:cubicBezTo>
                  <a:lnTo>
                    <a:pt x="1386" y="6935"/>
                  </a:lnTo>
                  <a:cubicBezTo>
                    <a:pt x="1375" y="6887"/>
                    <a:pt x="1364" y="6843"/>
                    <a:pt x="1364" y="6795"/>
                  </a:cubicBezTo>
                  <a:cubicBezTo>
                    <a:pt x="1364" y="6619"/>
                    <a:pt x="1408" y="6468"/>
                    <a:pt x="1478" y="6329"/>
                  </a:cubicBezTo>
                  <a:cubicBezTo>
                    <a:pt x="1654" y="5935"/>
                    <a:pt x="1783" y="5527"/>
                    <a:pt x="1908" y="5108"/>
                  </a:cubicBezTo>
                  <a:cubicBezTo>
                    <a:pt x="2062" y="4571"/>
                    <a:pt x="2327" y="4083"/>
                    <a:pt x="2621" y="3616"/>
                  </a:cubicBezTo>
                  <a:cubicBezTo>
                    <a:pt x="2747" y="3406"/>
                    <a:pt x="2864" y="3186"/>
                    <a:pt x="3015" y="2987"/>
                  </a:cubicBezTo>
                  <a:cubicBezTo>
                    <a:pt x="3154" y="2803"/>
                    <a:pt x="3330" y="2638"/>
                    <a:pt x="3551" y="2535"/>
                  </a:cubicBezTo>
                  <a:cubicBezTo>
                    <a:pt x="3562" y="2524"/>
                    <a:pt x="3585" y="2524"/>
                    <a:pt x="3610" y="2512"/>
                  </a:cubicBezTo>
                  <a:close/>
                  <a:moveTo>
                    <a:pt x="721" y="1498"/>
                  </a:moveTo>
                  <a:cubicBezTo>
                    <a:pt x="746" y="1605"/>
                    <a:pt x="780" y="1708"/>
                    <a:pt x="805" y="1814"/>
                  </a:cubicBezTo>
                  <a:cubicBezTo>
                    <a:pt x="919" y="2255"/>
                    <a:pt x="1014" y="2708"/>
                    <a:pt x="1059" y="3163"/>
                  </a:cubicBezTo>
                  <a:cubicBezTo>
                    <a:pt x="1129" y="3663"/>
                    <a:pt x="1107" y="4164"/>
                    <a:pt x="1014" y="4664"/>
                  </a:cubicBezTo>
                  <a:cubicBezTo>
                    <a:pt x="945" y="5060"/>
                    <a:pt x="875" y="5457"/>
                    <a:pt x="816" y="5851"/>
                  </a:cubicBezTo>
                  <a:cubicBezTo>
                    <a:pt x="780" y="6016"/>
                    <a:pt x="769" y="6178"/>
                    <a:pt x="746" y="6340"/>
                  </a:cubicBezTo>
                  <a:cubicBezTo>
                    <a:pt x="746" y="6365"/>
                    <a:pt x="735" y="6376"/>
                    <a:pt x="735" y="6398"/>
                  </a:cubicBezTo>
                  <a:cubicBezTo>
                    <a:pt x="665" y="6516"/>
                    <a:pt x="595" y="6644"/>
                    <a:pt x="537" y="6759"/>
                  </a:cubicBezTo>
                  <a:cubicBezTo>
                    <a:pt x="431" y="6935"/>
                    <a:pt x="327" y="7122"/>
                    <a:pt x="291" y="7343"/>
                  </a:cubicBezTo>
                  <a:cubicBezTo>
                    <a:pt x="129" y="7144"/>
                    <a:pt x="48" y="6946"/>
                    <a:pt x="107" y="6703"/>
                  </a:cubicBezTo>
                  <a:cubicBezTo>
                    <a:pt x="162" y="6387"/>
                    <a:pt x="246" y="6086"/>
                    <a:pt x="316" y="5781"/>
                  </a:cubicBezTo>
                  <a:cubicBezTo>
                    <a:pt x="386" y="5432"/>
                    <a:pt x="431" y="5083"/>
                    <a:pt x="456" y="4733"/>
                  </a:cubicBezTo>
                  <a:cubicBezTo>
                    <a:pt x="467" y="4549"/>
                    <a:pt x="489" y="4373"/>
                    <a:pt x="500" y="4189"/>
                  </a:cubicBezTo>
                  <a:cubicBezTo>
                    <a:pt x="512" y="3990"/>
                    <a:pt x="526" y="3781"/>
                    <a:pt x="526" y="3582"/>
                  </a:cubicBezTo>
                  <a:cubicBezTo>
                    <a:pt x="537" y="3197"/>
                    <a:pt x="548" y="2814"/>
                    <a:pt x="537" y="2429"/>
                  </a:cubicBezTo>
                  <a:cubicBezTo>
                    <a:pt x="537" y="2105"/>
                    <a:pt x="607" y="1800"/>
                    <a:pt x="721" y="1498"/>
                  </a:cubicBezTo>
                  <a:close/>
                  <a:moveTo>
                    <a:pt x="3551" y="2359"/>
                  </a:moveTo>
                  <a:cubicBezTo>
                    <a:pt x="3445" y="2418"/>
                    <a:pt x="3364" y="2465"/>
                    <a:pt x="3272" y="2512"/>
                  </a:cubicBezTo>
                  <a:cubicBezTo>
                    <a:pt x="3004" y="2686"/>
                    <a:pt x="2761" y="2884"/>
                    <a:pt x="2551" y="3141"/>
                  </a:cubicBezTo>
                  <a:cubicBezTo>
                    <a:pt x="2353" y="3384"/>
                    <a:pt x="2143" y="3630"/>
                    <a:pt x="1992" y="3909"/>
                  </a:cubicBezTo>
                  <a:cubicBezTo>
                    <a:pt x="1816" y="4245"/>
                    <a:pt x="1688" y="4619"/>
                    <a:pt x="1607" y="4990"/>
                  </a:cubicBezTo>
                  <a:cubicBezTo>
                    <a:pt x="1489" y="5630"/>
                    <a:pt x="1210" y="6189"/>
                    <a:pt x="816" y="6703"/>
                  </a:cubicBezTo>
                  <a:cubicBezTo>
                    <a:pt x="710" y="6854"/>
                    <a:pt x="618" y="7005"/>
                    <a:pt x="526" y="7167"/>
                  </a:cubicBezTo>
                  <a:cubicBezTo>
                    <a:pt x="456" y="7295"/>
                    <a:pt x="431" y="7446"/>
                    <a:pt x="489" y="7597"/>
                  </a:cubicBezTo>
                  <a:cubicBezTo>
                    <a:pt x="408" y="7575"/>
                    <a:pt x="350" y="7482"/>
                    <a:pt x="350" y="7376"/>
                  </a:cubicBezTo>
                  <a:cubicBezTo>
                    <a:pt x="361" y="7248"/>
                    <a:pt x="397" y="7122"/>
                    <a:pt x="456" y="7016"/>
                  </a:cubicBezTo>
                  <a:cubicBezTo>
                    <a:pt x="559" y="6829"/>
                    <a:pt x="676" y="6644"/>
                    <a:pt x="769" y="6446"/>
                  </a:cubicBezTo>
                  <a:cubicBezTo>
                    <a:pt x="978" y="6016"/>
                    <a:pt x="1165" y="5586"/>
                    <a:pt x="1305" y="5119"/>
                  </a:cubicBezTo>
                  <a:cubicBezTo>
                    <a:pt x="1420" y="4700"/>
                    <a:pt x="1559" y="4303"/>
                    <a:pt x="1769" y="3920"/>
                  </a:cubicBezTo>
                  <a:cubicBezTo>
                    <a:pt x="1853" y="3781"/>
                    <a:pt x="1934" y="3652"/>
                    <a:pt x="2037" y="3524"/>
                  </a:cubicBezTo>
                  <a:cubicBezTo>
                    <a:pt x="2272" y="3244"/>
                    <a:pt x="2503" y="2954"/>
                    <a:pt x="2794" y="2733"/>
                  </a:cubicBezTo>
                  <a:cubicBezTo>
                    <a:pt x="3004" y="2568"/>
                    <a:pt x="3224" y="2429"/>
                    <a:pt x="3481" y="2373"/>
                  </a:cubicBezTo>
                  <a:cubicBezTo>
                    <a:pt x="3504" y="2373"/>
                    <a:pt x="3515" y="2359"/>
                    <a:pt x="3551" y="2359"/>
                  </a:cubicBezTo>
                  <a:close/>
                  <a:moveTo>
                    <a:pt x="3599" y="2395"/>
                  </a:moveTo>
                  <a:lnTo>
                    <a:pt x="3599" y="2395"/>
                  </a:lnTo>
                  <a:cubicBezTo>
                    <a:pt x="3610" y="2443"/>
                    <a:pt x="3621" y="2465"/>
                    <a:pt x="3585" y="2476"/>
                  </a:cubicBezTo>
                  <a:cubicBezTo>
                    <a:pt x="3294" y="2594"/>
                    <a:pt x="3096" y="2803"/>
                    <a:pt x="2934" y="3046"/>
                  </a:cubicBezTo>
                  <a:cubicBezTo>
                    <a:pt x="2596" y="3524"/>
                    <a:pt x="2294" y="4024"/>
                    <a:pt x="2062" y="4560"/>
                  </a:cubicBezTo>
                  <a:cubicBezTo>
                    <a:pt x="1956" y="4781"/>
                    <a:pt x="1875" y="5013"/>
                    <a:pt x="1816" y="5259"/>
                  </a:cubicBezTo>
                  <a:cubicBezTo>
                    <a:pt x="1724" y="5586"/>
                    <a:pt x="1607" y="5910"/>
                    <a:pt x="1467" y="6225"/>
                  </a:cubicBezTo>
                  <a:cubicBezTo>
                    <a:pt x="1386" y="6387"/>
                    <a:pt x="1327" y="6563"/>
                    <a:pt x="1316" y="6748"/>
                  </a:cubicBezTo>
                  <a:cubicBezTo>
                    <a:pt x="1305" y="6818"/>
                    <a:pt x="1327" y="6887"/>
                    <a:pt x="1339" y="6957"/>
                  </a:cubicBezTo>
                  <a:cubicBezTo>
                    <a:pt x="1339" y="6968"/>
                    <a:pt x="1339" y="6994"/>
                    <a:pt x="1327" y="7005"/>
                  </a:cubicBezTo>
                  <a:cubicBezTo>
                    <a:pt x="1188" y="7156"/>
                    <a:pt x="1048" y="7318"/>
                    <a:pt x="945" y="7494"/>
                  </a:cubicBezTo>
                  <a:cubicBezTo>
                    <a:pt x="919" y="7541"/>
                    <a:pt x="861" y="7563"/>
                    <a:pt x="827" y="7575"/>
                  </a:cubicBezTo>
                  <a:cubicBezTo>
                    <a:pt x="757" y="7597"/>
                    <a:pt x="699" y="7611"/>
                    <a:pt x="629" y="7622"/>
                  </a:cubicBezTo>
                  <a:cubicBezTo>
                    <a:pt x="607" y="7622"/>
                    <a:pt x="570" y="7611"/>
                    <a:pt x="559" y="7586"/>
                  </a:cubicBezTo>
                  <a:cubicBezTo>
                    <a:pt x="500" y="7516"/>
                    <a:pt x="512" y="7424"/>
                    <a:pt x="526" y="7343"/>
                  </a:cubicBezTo>
                  <a:cubicBezTo>
                    <a:pt x="581" y="7144"/>
                    <a:pt x="688" y="6968"/>
                    <a:pt x="791" y="6806"/>
                  </a:cubicBezTo>
                  <a:cubicBezTo>
                    <a:pt x="931" y="6619"/>
                    <a:pt x="1070" y="6424"/>
                    <a:pt x="1199" y="6225"/>
                  </a:cubicBezTo>
                  <a:cubicBezTo>
                    <a:pt x="1434" y="5851"/>
                    <a:pt x="1573" y="5446"/>
                    <a:pt x="1654" y="5013"/>
                  </a:cubicBezTo>
                  <a:cubicBezTo>
                    <a:pt x="1794" y="4340"/>
                    <a:pt x="2084" y="3756"/>
                    <a:pt x="2526" y="3233"/>
                  </a:cubicBezTo>
                  <a:cubicBezTo>
                    <a:pt x="2783" y="2932"/>
                    <a:pt x="3062" y="2686"/>
                    <a:pt x="3400" y="2487"/>
                  </a:cubicBezTo>
                  <a:cubicBezTo>
                    <a:pt x="3470" y="2454"/>
                    <a:pt x="3529" y="2429"/>
                    <a:pt x="3599" y="2395"/>
                  </a:cubicBezTo>
                  <a:close/>
                  <a:moveTo>
                    <a:pt x="6253" y="5502"/>
                  </a:moveTo>
                  <a:cubicBezTo>
                    <a:pt x="6158" y="5549"/>
                    <a:pt x="6054" y="5597"/>
                    <a:pt x="5959" y="5655"/>
                  </a:cubicBezTo>
                  <a:cubicBezTo>
                    <a:pt x="5808" y="5725"/>
                    <a:pt x="5658" y="5806"/>
                    <a:pt x="5507" y="5876"/>
                  </a:cubicBezTo>
                  <a:cubicBezTo>
                    <a:pt x="5250" y="5979"/>
                    <a:pt x="4995" y="6097"/>
                    <a:pt x="4727" y="6189"/>
                  </a:cubicBezTo>
                  <a:cubicBezTo>
                    <a:pt x="4074" y="6435"/>
                    <a:pt x="3411" y="6667"/>
                    <a:pt x="2761" y="6912"/>
                  </a:cubicBezTo>
                  <a:cubicBezTo>
                    <a:pt x="2177" y="7133"/>
                    <a:pt x="1607" y="7387"/>
                    <a:pt x="1095" y="7751"/>
                  </a:cubicBezTo>
                  <a:cubicBezTo>
                    <a:pt x="1084" y="7751"/>
                    <a:pt x="1070" y="7762"/>
                    <a:pt x="1059" y="7773"/>
                  </a:cubicBezTo>
                  <a:cubicBezTo>
                    <a:pt x="1070" y="7751"/>
                    <a:pt x="1070" y="7725"/>
                    <a:pt x="1084" y="7725"/>
                  </a:cubicBezTo>
                  <a:cubicBezTo>
                    <a:pt x="1188" y="7622"/>
                    <a:pt x="1280" y="7516"/>
                    <a:pt x="1386" y="7424"/>
                  </a:cubicBezTo>
                  <a:cubicBezTo>
                    <a:pt x="1805" y="7052"/>
                    <a:pt x="2294" y="6784"/>
                    <a:pt x="2842" y="6597"/>
                  </a:cubicBezTo>
                  <a:cubicBezTo>
                    <a:pt x="3353" y="6424"/>
                    <a:pt x="3864" y="6248"/>
                    <a:pt x="4389" y="6074"/>
                  </a:cubicBezTo>
                  <a:cubicBezTo>
                    <a:pt x="4680" y="5979"/>
                    <a:pt x="4970" y="5921"/>
                    <a:pt x="5261" y="5829"/>
                  </a:cubicBezTo>
                  <a:cubicBezTo>
                    <a:pt x="5577" y="5736"/>
                    <a:pt x="5889" y="5619"/>
                    <a:pt x="6194" y="5516"/>
                  </a:cubicBezTo>
                  <a:cubicBezTo>
                    <a:pt x="6216" y="5516"/>
                    <a:pt x="6239" y="5502"/>
                    <a:pt x="6253" y="5502"/>
                  </a:cubicBezTo>
                  <a:close/>
                  <a:moveTo>
                    <a:pt x="6297" y="5328"/>
                  </a:moveTo>
                  <a:cubicBezTo>
                    <a:pt x="6378" y="5328"/>
                    <a:pt x="6448" y="5340"/>
                    <a:pt x="6532" y="5340"/>
                  </a:cubicBezTo>
                  <a:cubicBezTo>
                    <a:pt x="5959" y="5538"/>
                    <a:pt x="5401" y="5770"/>
                    <a:pt x="4819" y="5910"/>
                  </a:cubicBezTo>
                  <a:cubicBezTo>
                    <a:pt x="4261" y="6038"/>
                    <a:pt x="3724" y="6248"/>
                    <a:pt x="3191" y="6424"/>
                  </a:cubicBezTo>
                  <a:cubicBezTo>
                    <a:pt x="2842" y="6538"/>
                    <a:pt x="2503" y="6655"/>
                    <a:pt x="2177" y="6818"/>
                  </a:cubicBezTo>
                  <a:cubicBezTo>
                    <a:pt x="1794" y="7016"/>
                    <a:pt x="1456" y="7273"/>
                    <a:pt x="1154" y="7563"/>
                  </a:cubicBezTo>
                  <a:cubicBezTo>
                    <a:pt x="1084" y="7622"/>
                    <a:pt x="1037" y="7714"/>
                    <a:pt x="989" y="7784"/>
                  </a:cubicBezTo>
                  <a:cubicBezTo>
                    <a:pt x="979" y="7800"/>
                    <a:pt x="970" y="7806"/>
                    <a:pt x="960" y="7806"/>
                  </a:cubicBezTo>
                  <a:cubicBezTo>
                    <a:pt x="949" y="7806"/>
                    <a:pt x="938" y="7797"/>
                    <a:pt x="931" y="7784"/>
                  </a:cubicBezTo>
                  <a:cubicBezTo>
                    <a:pt x="919" y="7737"/>
                    <a:pt x="908" y="7692"/>
                    <a:pt x="931" y="7644"/>
                  </a:cubicBezTo>
                  <a:cubicBezTo>
                    <a:pt x="956" y="7563"/>
                    <a:pt x="1001" y="7482"/>
                    <a:pt x="1059" y="7413"/>
                  </a:cubicBezTo>
                  <a:cubicBezTo>
                    <a:pt x="1375" y="6994"/>
                    <a:pt x="1758" y="6644"/>
                    <a:pt x="2213" y="6365"/>
                  </a:cubicBezTo>
                  <a:cubicBezTo>
                    <a:pt x="2411" y="6248"/>
                    <a:pt x="2621" y="6144"/>
                    <a:pt x="2830" y="6049"/>
                  </a:cubicBezTo>
                  <a:cubicBezTo>
                    <a:pt x="3202" y="5887"/>
                    <a:pt x="3585" y="5748"/>
                    <a:pt x="3981" y="5655"/>
                  </a:cubicBezTo>
                  <a:cubicBezTo>
                    <a:pt x="4331" y="5560"/>
                    <a:pt x="4669" y="5516"/>
                    <a:pt x="5018" y="5491"/>
                  </a:cubicBezTo>
                  <a:cubicBezTo>
                    <a:pt x="5367" y="5479"/>
                    <a:pt x="5705" y="5446"/>
                    <a:pt x="6029" y="5362"/>
                  </a:cubicBezTo>
                  <a:cubicBezTo>
                    <a:pt x="6124" y="5340"/>
                    <a:pt x="6216" y="5340"/>
                    <a:pt x="6297" y="5328"/>
                  </a:cubicBezTo>
                  <a:close/>
                  <a:moveTo>
                    <a:pt x="4502" y="0"/>
                  </a:moveTo>
                  <a:cubicBezTo>
                    <a:pt x="4386" y="0"/>
                    <a:pt x="4284" y="36"/>
                    <a:pt x="4202" y="124"/>
                  </a:cubicBezTo>
                  <a:cubicBezTo>
                    <a:pt x="4110" y="219"/>
                    <a:pt x="4029" y="322"/>
                    <a:pt x="3959" y="428"/>
                  </a:cubicBezTo>
                  <a:cubicBezTo>
                    <a:pt x="3819" y="627"/>
                    <a:pt x="3691" y="836"/>
                    <a:pt x="3551" y="1046"/>
                  </a:cubicBezTo>
                  <a:cubicBezTo>
                    <a:pt x="3540" y="1079"/>
                    <a:pt x="3529" y="1127"/>
                    <a:pt x="3504" y="1160"/>
                  </a:cubicBezTo>
                  <a:cubicBezTo>
                    <a:pt x="3492" y="1208"/>
                    <a:pt x="3481" y="1241"/>
                    <a:pt x="3459" y="1278"/>
                  </a:cubicBezTo>
                  <a:cubicBezTo>
                    <a:pt x="3364" y="1498"/>
                    <a:pt x="3389" y="1686"/>
                    <a:pt x="3573" y="1814"/>
                  </a:cubicBezTo>
                  <a:cubicBezTo>
                    <a:pt x="3610" y="1836"/>
                    <a:pt x="3610" y="1859"/>
                    <a:pt x="3599" y="1895"/>
                  </a:cubicBezTo>
                  <a:cubicBezTo>
                    <a:pt x="3504" y="2046"/>
                    <a:pt x="3423" y="2197"/>
                    <a:pt x="3330" y="2348"/>
                  </a:cubicBezTo>
                  <a:cubicBezTo>
                    <a:pt x="3330" y="2359"/>
                    <a:pt x="3305" y="2359"/>
                    <a:pt x="3294" y="2373"/>
                  </a:cubicBezTo>
                  <a:cubicBezTo>
                    <a:pt x="3283" y="2314"/>
                    <a:pt x="3272" y="2267"/>
                    <a:pt x="3261" y="2219"/>
                  </a:cubicBezTo>
                  <a:cubicBezTo>
                    <a:pt x="3241" y="2131"/>
                    <a:pt x="3217" y="2096"/>
                    <a:pt x="3158" y="2096"/>
                  </a:cubicBezTo>
                  <a:cubicBezTo>
                    <a:pt x="3141" y="2096"/>
                    <a:pt x="3120" y="2099"/>
                    <a:pt x="3096" y="2105"/>
                  </a:cubicBezTo>
                  <a:cubicBezTo>
                    <a:pt x="3073" y="2057"/>
                    <a:pt x="3051" y="2010"/>
                    <a:pt x="3026" y="1965"/>
                  </a:cubicBezTo>
                  <a:cubicBezTo>
                    <a:pt x="3040" y="1954"/>
                    <a:pt x="3051" y="1940"/>
                    <a:pt x="3051" y="1929"/>
                  </a:cubicBezTo>
                  <a:cubicBezTo>
                    <a:pt x="3213" y="1686"/>
                    <a:pt x="3364" y="1440"/>
                    <a:pt x="3470" y="1172"/>
                  </a:cubicBezTo>
                  <a:cubicBezTo>
                    <a:pt x="3504" y="1091"/>
                    <a:pt x="3515" y="987"/>
                    <a:pt x="3529" y="892"/>
                  </a:cubicBezTo>
                  <a:cubicBezTo>
                    <a:pt x="3529" y="804"/>
                    <a:pt x="3503" y="775"/>
                    <a:pt x="3431" y="775"/>
                  </a:cubicBezTo>
                  <a:cubicBezTo>
                    <a:pt x="3419" y="775"/>
                    <a:pt x="3405" y="776"/>
                    <a:pt x="3389" y="778"/>
                  </a:cubicBezTo>
                  <a:cubicBezTo>
                    <a:pt x="3375" y="697"/>
                    <a:pt x="3353" y="627"/>
                    <a:pt x="3249" y="627"/>
                  </a:cubicBezTo>
                  <a:lnTo>
                    <a:pt x="3235" y="613"/>
                  </a:lnTo>
                  <a:cubicBezTo>
                    <a:pt x="3196" y="573"/>
                    <a:pt x="3157" y="553"/>
                    <a:pt x="3115" y="553"/>
                  </a:cubicBezTo>
                  <a:cubicBezTo>
                    <a:pt x="3083" y="553"/>
                    <a:pt x="3050" y="565"/>
                    <a:pt x="3015" y="590"/>
                  </a:cubicBezTo>
                  <a:cubicBezTo>
                    <a:pt x="3015" y="579"/>
                    <a:pt x="3015" y="568"/>
                    <a:pt x="3004" y="557"/>
                  </a:cubicBezTo>
                  <a:cubicBezTo>
                    <a:pt x="2963" y="469"/>
                    <a:pt x="2900" y="424"/>
                    <a:pt x="2831" y="424"/>
                  </a:cubicBezTo>
                  <a:cubicBezTo>
                    <a:pt x="2781" y="424"/>
                    <a:pt x="2727" y="448"/>
                    <a:pt x="2677" y="498"/>
                  </a:cubicBezTo>
                  <a:cubicBezTo>
                    <a:pt x="2621" y="543"/>
                    <a:pt x="2573" y="590"/>
                    <a:pt x="2526" y="649"/>
                  </a:cubicBezTo>
                  <a:cubicBezTo>
                    <a:pt x="2397" y="870"/>
                    <a:pt x="2272" y="1079"/>
                    <a:pt x="2143" y="1311"/>
                  </a:cubicBezTo>
                  <a:cubicBezTo>
                    <a:pt x="2048" y="1487"/>
                    <a:pt x="1945" y="1660"/>
                    <a:pt x="1922" y="1870"/>
                  </a:cubicBezTo>
                  <a:cubicBezTo>
                    <a:pt x="1897" y="1987"/>
                    <a:pt x="1897" y="2093"/>
                    <a:pt x="1992" y="2186"/>
                  </a:cubicBezTo>
                  <a:cubicBezTo>
                    <a:pt x="2003" y="2197"/>
                    <a:pt x="2003" y="2233"/>
                    <a:pt x="1992" y="2244"/>
                  </a:cubicBezTo>
                  <a:cubicBezTo>
                    <a:pt x="1934" y="2348"/>
                    <a:pt x="1875" y="2454"/>
                    <a:pt x="1816" y="2557"/>
                  </a:cubicBezTo>
                  <a:cubicBezTo>
                    <a:pt x="1746" y="2675"/>
                    <a:pt x="1688" y="2792"/>
                    <a:pt x="1629" y="2906"/>
                  </a:cubicBezTo>
                  <a:cubicBezTo>
                    <a:pt x="1559" y="3057"/>
                    <a:pt x="1559" y="3211"/>
                    <a:pt x="1629" y="3351"/>
                  </a:cubicBezTo>
                  <a:cubicBezTo>
                    <a:pt x="1654" y="3406"/>
                    <a:pt x="1713" y="3454"/>
                    <a:pt x="1713" y="3501"/>
                  </a:cubicBezTo>
                  <a:cubicBezTo>
                    <a:pt x="1699" y="3560"/>
                    <a:pt x="1654" y="3605"/>
                    <a:pt x="1629" y="3652"/>
                  </a:cubicBezTo>
                  <a:cubicBezTo>
                    <a:pt x="1559" y="3792"/>
                    <a:pt x="1503" y="3920"/>
                    <a:pt x="1445" y="4060"/>
                  </a:cubicBezTo>
                  <a:cubicBezTo>
                    <a:pt x="1434" y="4083"/>
                    <a:pt x="1420" y="4094"/>
                    <a:pt x="1408" y="4119"/>
                  </a:cubicBezTo>
                  <a:cubicBezTo>
                    <a:pt x="1397" y="4071"/>
                    <a:pt x="1408" y="4035"/>
                    <a:pt x="1408" y="4002"/>
                  </a:cubicBezTo>
                  <a:cubicBezTo>
                    <a:pt x="1420" y="3873"/>
                    <a:pt x="1445" y="3744"/>
                    <a:pt x="1445" y="3630"/>
                  </a:cubicBezTo>
                  <a:cubicBezTo>
                    <a:pt x="1434" y="3406"/>
                    <a:pt x="1408" y="3186"/>
                    <a:pt x="1375" y="2976"/>
                  </a:cubicBezTo>
                  <a:cubicBezTo>
                    <a:pt x="1258" y="2418"/>
                    <a:pt x="1059" y="1895"/>
                    <a:pt x="757" y="1417"/>
                  </a:cubicBezTo>
                  <a:cubicBezTo>
                    <a:pt x="746" y="1406"/>
                    <a:pt x="710" y="1381"/>
                    <a:pt x="699" y="1381"/>
                  </a:cubicBezTo>
                  <a:cubicBezTo>
                    <a:pt x="688" y="1395"/>
                    <a:pt x="665" y="1417"/>
                    <a:pt x="665" y="1429"/>
                  </a:cubicBezTo>
                  <a:cubicBezTo>
                    <a:pt x="559" y="1767"/>
                    <a:pt x="478" y="2105"/>
                    <a:pt x="478" y="2454"/>
                  </a:cubicBezTo>
                  <a:cubicBezTo>
                    <a:pt x="489" y="2906"/>
                    <a:pt x="478" y="3351"/>
                    <a:pt x="467" y="3803"/>
                  </a:cubicBezTo>
                  <a:cubicBezTo>
                    <a:pt x="456" y="4105"/>
                    <a:pt x="419" y="4398"/>
                    <a:pt x="397" y="4689"/>
                  </a:cubicBezTo>
                  <a:cubicBezTo>
                    <a:pt x="386" y="4873"/>
                    <a:pt x="386" y="5060"/>
                    <a:pt x="350" y="5236"/>
                  </a:cubicBezTo>
                  <a:cubicBezTo>
                    <a:pt x="280" y="5619"/>
                    <a:pt x="199" y="5991"/>
                    <a:pt x="118" y="6365"/>
                  </a:cubicBezTo>
                  <a:cubicBezTo>
                    <a:pt x="93" y="6479"/>
                    <a:pt x="70" y="6586"/>
                    <a:pt x="48" y="6689"/>
                  </a:cubicBezTo>
                  <a:cubicBezTo>
                    <a:pt x="0" y="6935"/>
                    <a:pt x="81" y="7144"/>
                    <a:pt x="221" y="7343"/>
                  </a:cubicBezTo>
                  <a:cubicBezTo>
                    <a:pt x="257" y="7387"/>
                    <a:pt x="291" y="7446"/>
                    <a:pt x="327" y="7505"/>
                  </a:cubicBezTo>
                  <a:cubicBezTo>
                    <a:pt x="391" y="7623"/>
                    <a:pt x="484" y="7682"/>
                    <a:pt x="607" y="7682"/>
                  </a:cubicBezTo>
                  <a:cubicBezTo>
                    <a:pt x="618" y="7682"/>
                    <a:pt x="629" y="7682"/>
                    <a:pt x="640" y="7681"/>
                  </a:cubicBezTo>
                  <a:cubicBezTo>
                    <a:pt x="710" y="7667"/>
                    <a:pt x="791" y="7644"/>
                    <a:pt x="861" y="7633"/>
                  </a:cubicBezTo>
                  <a:lnTo>
                    <a:pt x="861" y="7633"/>
                  </a:lnTo>
                  <a:cubicBezTo>
                    <a:pt x="861" y="7656"/>
                    <a:pt x="850" y="7681"/>
                    <a:pt x="850" y="7703"/>
                  </a:cubicBezTo>
                  <a:cubicBezTo>
                    <a:pt x="861" y="7725"/>
                    <a:pt x="861" y="7751"/>
                    <a:pt x="861" y="7773"/>
                  </a:cubicBezTo>
                  <a:cubicBezTo>
                    <a:pt x="879" y="7833"/>
                    <a:pt x="916" y="7868"/>
                    <a:pt x="966" y="7868"/>
                  </a:cubicBezTo>
                  <a:cubicBezTo>
                    <a:pt x="985" y="7868"/>
                    <a:pt x="1004" y="7864"/>
                    <a:pt x="1026" y="7854"/>
                  </a:cubicBezTo>
                  <a:cubicBezTo>
                    <a:pt x="1059" y="7843"/>
                    <a:pt x="1084" y="7820"/>
                    <a:pt x="1118" y="7806"/>
                  </a:cubicBezTo>
                  <a:cubicBezTo>
                    <a:pt x="1375" y="7656"/>
                    <a:pt x="1629" y="7482"/>
                    <a:pt x="1897" y="7354"/>
                  </a:cubicBezTo>
                  <a:cubicBezTo>
                    <a:pt x="2632" y="6994"/>
                    <a:pt x="3411" y="6736"/>
                    <a:pt x="4180" y="6446"/>
                  </a:cubicBezTo>
                  <a:cubicBezTo>
                    <a:pt x="4588" y="6295"/>
                    <a:pt x="4995" y="6155"/>
                    <a:pt x="5401" y="5991"/>
                  </a:cubicBezTo>
                  <a:cubicBezTo>
                    <a:pt x="5775" y="5829"/>
                    <a:pt x="6146" y="5641"/>
                    <a:pt x="6518" y="5457"/>
                  </a:cubicBezTo>
                  <a:cubicBezTo>
                    <a:pt x="6554" y="5446"/>
                    <a:pt x="6602" y="5421"/>
                    <a:pt x="6635" y="5398"/>
                  </a:cubicBezTo>
                  <a:cubicBezTo>
                    <a:pt x="6658" y="5387"/>
                    <a:pt x="6672" y="5351"/>
                    <a:pt x="6672" y="5340"/>
                  </a:cubicBezTo>
                  <a:cubicBezTo>
                    <a:pt x="6672" y="5317"/>
                    <a:pt x="6635" y="5306"/>
                    <a:pt x="6613" y="5292"/>
                  </a:cubicBezTo>
                  <a:cubicBezTo>
                    <a:pt x="6521" y="5281"/>
                    <a:pt x="6427" y="5273"/>
                    <a:pt x="6331" y="5273"/>
                  </a:cubicBezTo>
                  <a:cubicBezTo>
                    <a:pt x="6231" y="5273"/>
                    <a:pt x="6130" y="5282"/>
                    <a:pt x="6029" y="5306"/>
                  </a:cubicBezTo>
                  <a:cubicBezTo>
                    <a:pt x="5878" y="5328"/>
                    <a:pt x="5739" y="5376"/>
                    <a:pt x="5588" y="5387"/>
                  </a:cubicBezTo>
                  <a:cubicBezTo>
                    <a:pt x="5261" y="5421"/>
                    <a:pt x="4948" y="5446"/>
                    <a:pt x="4610" y="5468"/>
                  </a:cubicBezTo>
                  <a:cubicBezTo>
                    <a:pt x="4632" y="5457"/>
                    <a:pt x="4632" y="5446"/>
                    <a:pt x="4646" y="5432"/>
                  </a:cubicBezTo>
                  <a:cubicBezTo>
                    <a:pt x="4937" y="5178"/>
                    <a:pt x="5180" y="4887"/>
                    <a:pt x="5367" y="4560"/>
                  </a:cubicBezTo>
                  <a:cubicBezTo>
                    <a:pt x="5378" y="4538"/>
                    <a:pt x="5401" y="4524"/>
                    <a:pt x="5426" y="4513"/>
                  </a:cubicBezTo>
                  <a:cubicBezTo>
                    <a:pt x="5496" y="4490"/>
                    <a:pt x="5565" y="4468"/>
                    <a:pt x="5624" y="4432"/>
                  </a:cubicBezTo>
                  <a:cubicBezTo>
                    <a:pt x="6029" y="4189"/>
                    <a:pt x="6286" y="3814"/>
                    <a:pt x="6473" y="3395"/>
                  </a:cubicBezTo>
                  <a:cubicBezTo>
                    <a:pt x="6496" y="3351"/>
                    <a:pt x="6496" y="3292"/>
                    <a:pt x="6496" y="3233"/>
                  </a:cubicBezTo>
                  <a:cubicBezTo>
                    <a:pt x="6496" y="3197"/>
                    <a:pt x="6484" y="3152"/>
                    <a:pt x="6484" y="3105"/>
                  </a:cubicBezTo>
                  <a:cubicBezTo>
                    <a:pt x="6473" y="3035"/>
                    <a:pt x="6473" y="2954"/>
                    <a:pt x="6392" y="2932"/>
                  </a:cubicBezTo>
                  <a:cubicBezTo>
                    <a:pt x="6334" y="2918"/>
                    <a:pt x="6297" y="2895"/>
                    <a:pt x="6253" y="2862"/>
                  </a:cubicBezTo>
                  <a:cubicBezTo>
                    <a:pt x="6216" y="2837"/>
                    <a:pt x="6146" y="2837"/>
                    <a:pt x="6088" y="2825"/>
                  </a:cubicBezTo>
                  <a:lnTo>
                    <a:pt x="6088" y="2803"/>
                  </a:lnTo>
                  <a:cubicBezTo>
                    <a:pt x="6088" y="2709"/>
                    <a:pt x="6050" y="2653"/>
                    <a:pt x="5976" y="2653"/>
                  </a:cubicBezTo>
                  <a:cubicBezTo>
                    <a:pt x="5958" y="2653"/>
                    <a:pt x="5937" y="2656"/>
                    <a:pt x="5915" y="2663"/>
                  </a:cubicBezTo>
                  <a:cubicBezTo>
                    <a:pt x="5834" y="2675"/>
                    <a:pt x="5764" y="2697"/>
                    <a:pt x="5694" y="2733"/>
                  </a:cubicBezTo>
                  <a:cubicBezTo>
                    <a:pt x="5437" y="2873"/>
                    <a:pt x="5238" y="3094"/>
                    <a:pt x="5065" y="3325"/>
                  </a:cubicBezTo>
                  <a:cubicBezTo>
                    <a:pt x="5018" y="3406"/>
                    <a:pt x="4970" y="3476"/>
                    <a:pt x="4878" y="3501"/>
                  </a:cubicBezTo>
                  <a:cubicBezTo>
                    <a:pt x="4842" y="3501"/>
                    <a:pt x="4808" y="3524"/>
                    <a:pt x="4772" y="3546"/>
                  </a:cubicBezTo>
                  <a:lnTo>
                    <a:pt x="4772" y="3420"/>
                  </a:lnTo>
                  <a:cubicBezTo>
                    <a:pt x="4819" y="3384"/>
                    <a:pt x="4867" y="3362"/>
                    <a:pt x="4900" y="3325"/>
                  </a:cubicBezTo>
                  <a:cubicBezTo>
                    <a:pt x="5088" y="3197"/>
                    <a:pt x="5250" y="3035"/>
                    <a:pt x="5389" y="2862"/>
                  </a:cubicBezTo>
                  <a:cubicBezTo>
                    <a:pt x="5507" y="2686"/>
                    <a:pt x="5624" y="2512"/>
                    <a:pt x="5669" y="2303"/>
                  </a:cubicBezTo>
                  <a:cubicBezTo>
                    <a:pt x="5705" y="2174"/>
                    <a:pt x="5705" y="2046"/>
                    <a:pt x="5599" y="1940"/>
                  </a:cubicBezTo>
                  <a:lnTo>
                    <a:pt x="5599" y="1906"/>
                  </a:lnTo>
                  <a:cubicBezTo>
                    <a:pt x="5588" y="1800"/>
                    <a:pt x="5565" y="1686"/>
                    <a:pt x="5437" y="1638"/>
                  </a:cubicBezTo>
                  <a:cubicBezTo>
                    <a:pt x="5426" y="1627"/>
                    <a:pt x="5401" y="1616"/>
                    <a:pt x="5389" y="1591"/>
                  </a:cubicBezTo>
                  <a:cubicBezTo>
                    <a:pt x="5330" y="1523"/>
                    <a:pt x="5214" y="1480"/>
                    <a:pt x="5107" y="1480"/>
                  </a:cubicBezTo>
                  <a:cubicBezTo>
                    <a:pt x="5068" y="1480"/>
                    <a:pt x="5029" y="1486"/>
                    <a:pt x="4995" y="1498"/>
                  </a:cubicBezTo>
                  <a:cubicBezTo>
                    <a:pt x="4948" y="1510"/>
                    <a:pt x="4900" y="1521"/>
                    <a:pt x="4831" y="1535"/>
                  </a:cubicBezTo>
                  <a:cubicBezTo>
                    <a:pt x="4867" y="1487"/>
                    <a:pt x="4889" y="1465"/>
                    <a:pt x="4912" y="1429"/>
                  </a:cubicBezTo>
                  <a:cubicBezTo>
                    <a:pt x="5065" y="1241"/>
                    <a:pt x="5191" y="1021"/>
                    <a:pt x="5238" y="778"/>
                  </a:cubicBezTo>
                  <a:cubicBezTo>
                    <a:pt x="5250" y="730"/>
                    <a:pt x="5250" y="660"/>
                    <a:pt x="5227" y="613"/>
                  </a:cubicBezTo>
                  <a:cubicBezTo>
                    <a:pt x="5205" y="579"/>
                    <a:pt x="5180" y="543"/>
                    <a:pt x="5169" y="498"/>
                  </a:cubicBezTo>
                  <a:cubicBezTo>
                    <a:pt x="5169" y="462"/>
                    <a:pt x="5135" y="428"/>
                    <a:pt x="5121" y="403"/>
                  </a:cubicBezTo>
                  <a:cubicBezTo>
                    <a:pt x="5099" y="370"/>
                    <a:pt x="5076" y="359"/>
                    <a:pt x="5051" y="322"/>
                  </a:cubicBezTo>
                  <a:cubicBezTo>
                    <a:pt x="5007" y="252"/>
                    <a:pt x="4926" y="208"/>
                    <a:pt x="4831" y="183"/>
                  </a:cubicBezTo>
                  <a:cubicBezTo>
                    <a:pt x="4808" y="171"/>
                    <a:pt x="4772" y="149"/>
                    <a:pt x="4761" y="138"/>
                  </a:cubicBezTo>
                  <a:cubicBezTo>
                    <a:pt x="4716" y="79"/>
                    <a:pt x="4680" y="21"/>
                    <a:pt x="4610" y="9"/>
                  </a:cubicBezTo>
                  <a:cubicBezTo>
                    <a:pt x="4573" y="4"/>
                    <a:pt x="4537" y="0"/>
                    <a:pt x="450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01;p37">
              <a:extLst>
                <a:ext uri="{FF2B5EF4-FFF2-40B4-BE49-F238E27FC236}">
                  <a16:creationId xmlns:a16="http://schemas.microsoft.com/office/drawing/2014/main" xmlns="" id="{F05A1363-98B4-C946-AAD0-B4FA904317D8}"/>
                </a:ext>
              </a:extLst>
            </p:cNvPr>
            <p:cNvSpPr/>
            <p:nvPr/>
          </p:nvSpPr>
          <p:spPr>
            <a:xfrm>
              <a:off x="5804824" y="4283649"/>
              <a:ext cx="187736" cy="225956"/>
            </a:xfrm>
            <a:custGeom>
              <a:avLst/>
              <a:gdLst/>
              <a:ahLst/>
              <a:cxnLst/>
              <a:rect l="l" t="t" r="r" b="b"/>
              <a:pathLst>
                <a:path w="3959" h="4765" extrusionOk="0">
                  <a:moveTo>
                    <a:pt x="1870" y="0"/>
                  </a:moveTo>
                  <a:cubicBezTo>
                    <a:pt x="1773" y="0"/>
                    <a:pt x="1696" y="73"/>
                    <a:pt x="1676" y="155"/>
                  </a:cubicBezTo>
                  <a:cubicBezTo>
                    <a:pt x="1640" y="224"/>
                    <a:pt x="1618" y="294"/>
                    <a:pt x="1595" y="364"/>
                  </a:cubicBezTo>
                  <a:cubicBezTo>
                    <a:pt x="1525" y="574"/>
                    <a:pt x="1478" y="772"/>
                    <a:pt x="1456" y="959"/>
                  </a:cubicBezTo>
                  <a:cubicBezTo>
                    <a:pt x="1444" y="959"/>
                    <a:pt x="1444" y="959"/>
                    <a:pt x="1430" y="945"/>
                  </a:cubicBezTo>
                  <a:cubicBezTo>
                    <a:pt x="1235" y="820"/>
                    <a:pt x="1025" y="725"/>
                    <a:pt x="746" y="655"/>
                  </a:cubicBezTo>
                  <a:cubicBezTo>
                    <a:pt x="651" y="632"/>
                    <a:pt x="548" y="610"/>
                    <a:pt x="430" y="585"/>
                  </a:cubicBezTo>
                  <a:lnTo>
                    <a:pt x="419" y="585"/>
                  </a:lnTo>
                  <a:cubicBezTo>
                    <a:pt x="402" y="583"/>
                    <a:pt x="383" y="581"/>
                    <a:pt x="363" y="581"/>
                  </a:cubicBezTo>
                  <a:cubicBezTo>
                    <a:pt x="280" y="581"/>
                    <a:pt x="187" y="605"/>
                    <a:pt x="140" y="691"/>
                  </a:cubicBezTo>
                  <a:cubicBezTo>
                    <a:pt x="117" y="713"/>
                    <a:pt x="22" y="875"/>
                    <a:pt x="221" y="1015"/>
                  </a:cubicBezTo>
                  <a:lnTo>
                    <a:pt x="221" y="1029"/>
                  </a:lnTo>
                  <a:cubicBezTo>
                    <a:pt x="327" y="1110"/>
                    <a:pt x="441" y="1180"/>
                    <a:pt x="548" y="1239"/>
                  </a:cubicBezTo>
                  <a:lnTo>
                    <a:pt x="279" y="1239"/>
                  </a:lnTo>
                  <a:cubicBezTo>
                    <a:pt x="92" y="1239"/>
                    <a:pt x="34" y="1353"/>
                    <a:pt x="11" y="1412"/>
                  </a:cubicBezTo>
                  <a:cubicBezTo>
                    <a:pt x="0" y="1493"/>
                    <a:pt x="0" y="1599"/>
                    <a:pt x="140" y="1702"/>
                  </a:cubicBezTo>
                  <a:cubicBezTo>
                    <a:pt x="302" y="1820"/>
                    <a:pt x="478" y="1901"/>
                    <a:pt x="640" y="1959"/>
                  </a:cubicBezTo>
                  <a:cubicBezTo>
                    <a:pt x="861" y="2052"/>
                    <a:pt x="1106" y="2121"/>
                    <a:pt x="1349" y="2158"/>
                  </a:cubicBezTo>
                  <a:cubicBezTo>
                    <a:pt x="1456" y="2180"/>
                    <a:pt x="1559" y="2191"/>
                    <a:pt x="1665" y="2191"/>
                  </a:cubicBezTo>
                  <a:cubicBezTo>
                    <a:pt x="1710" y="2297"/>
                    <a:pt x="1757" y="2401"/>
                    <a:pt x="1805" y="2496"/>
                  </a:cubicBezTo>
                  <a:cubicBezTo>
                    <a:pt x="1735" y="2471"/>
                    <a:pt x="1654" y="2459"/>
                    <a:pt x="1570" y="2448"/>
                  </a:cubicBezTo>
                  <a:lnTo>
                    <a:pt x="1548" y="2437"/>
                  </a:lnTo>
                  <a:cubicBezTo>
                    <a:pt x="1386" y="2412"/>
                    <a:pt x="1235" y="2401"/>
                    <a:pt x="1081" y="2390"/>
                  </a:cubicBezTo>
                  <a:cubicBezTo>
                    <a:pt x="1044" y="2386"/>
                    <a:pt x="1008" y="2385"/>
                    <a:pt x="973" y="2385"/>
                  </a:cubicBezTo>
                  <a:cubicBezTo>
                    <a:pt x="889" y="2385"/>
                    <a:pt x="811" y="2393"/>
                    <a:pt x="746" y="2401"/>
                  </a:cubicBezTo>
                  <a:cubicBezTo>
                    <a:pt x="629" y="2426"/>
                    <a:pt x="536" y="2482"/>
                    <a:pt x="500" y="2588"/>
                  </a:cubicBezTo>
                  <a:cubicBezTo>
                    <a:pt x="478" y="2680"/>
                    <a:pt x="500" y="2786"/>
                    <a:pt x="581" y="2867"/>
                  </a:cubicBezTo>
                  <a:cubicBezTo>
                    <a:pt x="640" y="2937"/>
                    <a:pt x="721" y="2996"/>
                    <a:pt x="802" y="3029"/>
                  </a:cubicBezTo>
                  <a:cubicBezTo>
                    <a:pt x="978" y="3135"/>
                    <a:pt x="1176" y="3194"/>
                    <a:pt x="1444" y="3239"/>
                  </a:cubicBezTo>
                  <a:cubicBezTo>
                    <a:pt x="1456" y="3250"/>
                    <a:pt x="1467" y="3250"/>
                    <a:pt x="1478" y="3250"/>
                  </a:cubicBezTo>
                  <a:cubicBezTo>
                    <a:pt x="1581" y="3265"/>
                    <a:pt x="1687" y="3274"/>
                    <a:pt x="1796" y="3274"/>
                  </a:cubicBezTo>
                  <a:cubicBezTo>
                    <a:pt x="1947" y="3274"/>
                    <a:pt x="2102" y="3257"/>
                    <a:pt x="2257" y="3216"/>
                  </a:cubicBezTo>
                  <a:lnTo>
                    <a:pt x="2269" y="3216"/>
                  </a:lnTo>
                  <a:cubicBezTo>
                    <a:pt x="2269" y="3216"/>
                    <a:pt x="2269" y="3228"/>
                    <a:pt x="2282" y="3228"/>
                  </a:cubicBezTo>
                  <a:cubicBezTo>
                    <a:pt x="2327" y="3320"/>
                    <a:pt x="2386" y="3404"/>
                    <a:pt x="2456" y="3485"/>
                  </a:cubicBezTo>
                  <a:cubicBezTo>
                    <a:pt x="2397" y="3473"/>
                    <a:pt x="2352" y="3460"/>
                    <a:pt x="2305" y="3460"/>
                  </a:cubicBezTo>
                  <a:cubicBezTo>
                    <a:pt x="2224" y="3448"/>
                    <a:pt x="2154" y="3437"/>
                    <a:pt x="2073" y="3426"/>
                  </a:cubicBezTo>
                  <a:cubicBezTo>
                    <a:pt x="1933" y="3426"/>
                    <a:pt x="1794" y="3437"/>
                    <a:pt x="1665" y="3448"/>
                  </a:cubicBezTo>
                  <a:cubicBezTo>
                    <a:pt x="1618" y="3448"/>
                    <a:pt x="1584" y="3448"/>
                    <a:pt x="1548" y="3460"/>
                  </a:cubicBezTo>
                  <a:cubicBezTo>
                    <a:pt x="1419" y="3460"/>
                    <a:pt x="1361" y="3518"/>
                    <a:pt x="1338" y="3566"/>
                  </a:cubicBezTo>
                  <a:cubicBezTo>
                    <a:pt x="1305" y="3624"/>
                    <a:pt x="1280" y="3694"/>
                    <a:pt x="1338" y="3809"/>
                  </a:cubicBezTo>
                  <a:cubicBezTo>
                    <a:pt x="1361" y="3867"/>
                    <a:pt x="1408" y="3926"/>
                    <a:pt x="1467" y="3974"/>
                  </a:cubicBezTo>
                  <a:cubicBezTo>
                    <a:pt x="1629" y="4113"/>
                    <a:pt x="1816" y="4205"/>
                    <a:pt x="1989" y="4275"/>
                  </a:cubicBezTo>
                  <a:cubicBezTo>
                    <a:pt x="2154" y="4345"/>
                    <a:pt x="2316" y="4393"/>
                    <a:pt x="2492" y="4415"/>
                  </a:cubicBezTo>
                  <a:cubicBezTo>
                    <a:pt x="2537" y="4426"/>
                    <a:pt x="2573" y="4426"/>
                    <a:pt x="2618" y="4437"/>
                  </a:cubicBezTo>
                  <a:cubicBezTo>
                    <a:pt x="2666" y="4443"/>
                    <a:pt x="2713" y="4445"/>
                    <a:pt x="2758" y="4445"/>
                  </a:cubicBezTo>
                  <a:cubicBezTo>
                    <a:pt x="2925" y="4445"/>
                    <a:pt x="3077" y="4411"/>
                    <a:pt x="3224" y="4356"/>
                  </a:cubicBezTo>
                  <a:cubicBezTo>
                    <a:pt x="3341" y="4474"/>
                    <a:pt x="3456" y="4591"/>
                    <a:pt x="3584" y="4705"/>
                  </a:cubicBezTo>
                  <a:cubicBezTo>
                    <a:pt x="3609" y="4731"/>
                    <a:pt x="3643" y="4742"/>
                    <a:pt x="3665" y="4753"/>
                  </a:cubicBezTo>
                  <a:cubicBezTo>
                    <a:pt x="3665" y="4764"/>
                    <a:pt x="3679" y="4764"/>
                    <a:pt x="3679" y="4764"/>
                  </a:cubicBezTo>
                  <a:lnTo>
                    <a:pt x="3911" y="4753"/>
                  </a:lnTo>
                  <a:lnTo>
                    <a:pt x="3922" y="4742"/>
                  </a:lnTo>
                  <a:lnTo>
                    <a:pt x="3959" y="4496"/>
                  </a:lnTo>
                  <a:lnTo>
                    <a:pt x="3945" y="4485"/>
                  </a:lnTo>
                  <a:cubicBezTo>
                    <a:pt x="3934" y="4462"/>
                    <a:pt x="3922" y="4437"/>
                    <a:pt x="3889" y="4415"/>
                  </a:cubicBezTo>
                  <a:cubicBezTo>
                    <a:pt x="3864" y="4393"/>
                    <a:pt x="3841" y="4356"/>
                    <a:pt x="3819" y="4334"/>
                  </a:cubicBezTo>
                  <a:cubicBezTo>
                    <a:pt x="3819" y="4323"/>
                    <a:pt x="3819" y="4298"/>
                    <a:pt x="3830" y="4286"/>
                  </a:cubicBezTo>
                  <a:cubicBezTo>
                    <a:pt x="3864" y="4183"/>
                    <a:pt x="3875" y="4043"/>
                    <a:pt x="3889" y="3926"/>
                  </a:cubicBezTo>
                  <a:cubicBezTo>
                    <a:pt x="3900" y="3739"/>
                    <a:pt x="3900" y="3555"/>
                    <a:pt x="3875" y="3367"/>
                  </a:cubicBezTo>
                  <a:cubicBezTo>
                    <a:pt x="3853" y="3135"/>
                    <a:pt x="3783" y="2878"/>
                    <a:pt x="3665" y="2658"/>
                  </a:cubicBezTo>
                  <a:lnTo>
                    <a:pt x="3654" y="2647"/>
                  </a:lnTo>
                  <a:cubicBezTo>
                    <a:pt x="3632" y="2610"/>
                    <a:pt x="3621" y="2566"/>
                    <a:pt x="3596" y="2529"/>
                  </a:cubicBezTo>
                  <a:cubicBezTo>
                    <a:pt x="3584" y="2496"/>
                    <a:pt x="3562" y="2471"/>
                    <a:pt x="3551" y="2459"/>
                  </a:cubicBezTo>
                  <a:cubicBezTo>
                    <a:pt x="3492" y="2378"/>
                    <a:pt x="3433" y="2356"/>
                    <a:pt x="3386" y="2356"/>
                  </a:cubicBezTo>
                  <a:cubicBezTo>
                    <a:pt x="3370" y="2352"/>
                    <a:pt x="3353" y="2349"/>
                    <a:pt x="3336" y="2349"/>
                  </a:cubicBezTo>
                  <a:cubicBezTo>
                    <a:pt x="3255" y="2349"/>
                    <a:pt x="3169" y="2399"/>
                    <a:pt x="3132" y="2496"/>
                  </a:cubicBezTo>
                  <a:cubicBezTo>
                    <a:pt x="3095" y="2250"/>
                    <a:pt x="3026" y="1993"/>
                    <a:pt x="2897" y="1739"/>
                  </a:cubicBezTo>
                  <a:cubicBezTo>
                    <a:pt x="2852" y="1658"/>
                    <a:pt x="2794" y="1588"/>
                    <a:pt x="2735" y="1518"/>
                  </a:cubicBezTo>
                  <a:lnTo>
                    <a:pt x="2724" y="1504"/>
                  </a:lnTo>
                  <a:cubicBezTo>
                    <a:pt x="2665" y="1434"/>
                    <a:pt x="2595" y="1412"/>
                    <a:pt x="2548" y="1401"/>
                  </a:cubicBezTo>
                  <a:lnTo>
                    <a:pt x="2478" y="1401"/>
                  </a:lnTo>
                  <a:cubicBezTo>
                    <a:pt x="2467" y="1239"/>
                    <a:pt x="2456" y="1074"/>
                    <a:pt x="2422" y="912"/>
                  </a:cubicBezTo>
                  <a:cubicBezTo>
                    <a:pt x="2397" y="736"/>
                    <a:pt x="2294" y="702"/>
                    <a:pt x="2235" y="691"/>
                  </a:cubicBezTo>
                  <a:lnTo>
                    <a:pt x="2165" y="691"/>
                  </a:lnTo>
                  <a:cubicBezTo>
                    <a:pt x="2165" y="515"/>
                    <a:pt x="2129" y="353"/>
                    <a:pt x="2106" y="236"/>
                  </a:cubicBezTo>
                  <a:lnTo>
                    <a:pt x="2106" y="224"/>
                  </a:lnTo>
                  <a:cubicBezTo>
                    <a:pt x="2106" y="213"/>
                    <a:pt x="2095" y="166"/>
                    <a:pt x="2073" y="132"/>
                  </a:cubicBezTo>
                  <a:cubicBezTo>
                    <a:pt x="2037" y="62"/>
                    <a:pt x="1989" y="26"/>
                    <a:pt x="1919" y="4"/>
                  </a:cubicBezTo>
                  <a:lnTo>
                    <a:pt x="1908" y="4"/>
                  </a:lnTo>
                  <a:cubicBezTo>
                    <a:pt x="1895" y="1"/>
                    <a:pt x="1882" y="0"/>
                    <a:pt x="1870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702;p37">
              <a:extLst>
                <a:ext uri="{FF2B5EF4-FFF2-40B4-BE49-F238E27FC236}">
                  <a16:creationId xmlns:a16="http://schemas.microsoft.com/office/drawing/2014/main" xmlns="" id="{FDAFF3BC-E52B-7340-A24E-8A35BC497874}"/>
                </a:ext>
              </a:extLst>
            </p:cNvPr>
            <p:cNvSpPr/>
            <p:nvPr/>
          </p:nvSpPr>
          <p:spPr>
            <a:xfrm>
              <a:off x="5803733" y="4282559"/>
              <a:ext cx="189917" cy="228090"/>
            </a:xfrm>
            <a:custGeom>
              <a:avLst/>
              <a:gdLst/>
              <a:ahLst/>
              <a:cxnLst/>
              <a:rect l="l" t="t" r="r" b="b"/>
              <a:pathLst>
                <a:path w="4005" h="4810" extrusionOk="0">
                  <a:moveTo>
                    <a:pt x="1900" y="48"/>
                  </a:moveTo>
                  <a:cubicBezTo>
                    <a:pt x="1907" y="48"/>
                    <a:pt x="1913" y="48"/>
                    <a:pt x="1920" y="49"/>
                  </a:cubicBezTo>
                  <a:lnTo>
                    <a:pt x="1942" y="49"/>
                  </a:lnTo>
                  <a:cubicBezTo>
                    <a:pt x="2001" y="74"/>
                    <a:pt x="2048" y="108"/>
                    <a:pt x="2082" y="166"/>
                  </a:cubicBezTo>
                  <a:cubicBezTo>
                    <a:pt x="2096" y="200"/>
                    <a:pt x="2107" y="236"/>
                    <a:pt x="2107" y="259"/>
                  </a:cubicBezTo>
                  <a:cubicBezTo>
                    <a:pt x="2129" y="376"/>
                    <a:pt x="2166" y="538"/>
                    <a:pt x="2166" y="714"/>
                  </a:cubicBezTo>
                  <a:lnTo>
                    <a:pt x="2166" y="736"/>
                  </a:lnTo>
                  <a:lnTo>
                    <a:pt x="2247" y="736"/>
                  </a:lnTo>
                  <a:cubicBezTo>
                    <a:pt x="2305" y="748"/>
                    <a:pt x="2398" y="784"/>
                    <a:pt x="2420" y="935"/>
                  </a:cubicBezTo>
                  <a:lnTo>
                    <a:pt x="2420" y="946"/>
                  </a:lnTo>
                  <a:cubicBezTo>
                    <a:pt x="2456" y="1097"/>
                    <a:pt x="2468" y="1262"/>
                    <a:pt x="2479" y="1424"/>
                  </a:cubicBezTo>
                  <a:lnTo>
                    <a:pt x="2479" y="1457"/>
                  </a:lnTo>
                  <a:lnTo>
                    <a:pt x="2501" y="1446"/>
                  </a:lnTo>
                  <a:lnTo>
                    <a:pt x="2571" y="1446"/>
                  </a:lnTo>
                  <a:cubicBezTo>
                    <a:pt x="2618" y="1457"/>
                    <a:pt x="2677" y="1482"/>
                    <a:pt x="2725" y="1541"/>
                  </a:cubicBezTo>
                  <a:lnTo>
                    <a:pt x="2736" y="1563"/>
                  </a:lnTo>
                  <a:cubicBezTo>
                    <a:pt x="2794" y="1622"/>
                    <a:pt x="2850" y="1692"/>
                    <a:pt x="2898" y="1773"/>
                  </a:cubicBezTo>
                  <a:cubicBezTo>
                    <a:pt x="3026" y="2016"/>
                    <a:pt x="3096" y="2273"/>
                    <a:pt x="3130" y="2530"/>
                  </a:cubicBezTo>
                  <a:lnTo>
                    <a:pt x="3130" y="2611"/>
                  </a:lnTo>
                  <a:lnTo>
                    <a:pt x="3166" y="2530"/>
                  </a:lnTo>
                  <a:cubicBezTo>
                    <a:pt x="3216" y="2430"/>
                    <a:pt x="3299" y="2399"/>
                    <a:pt x="3365" y="2399"/>
                  </a:cubicBezTo>
                  <a:cubicBezTo>
                    <a:pt x="3377" y="2399"/>
                    <a:pt x="3388" y="2400"/>
                    <a:pt x="3398" y="2401"/>
                  </a:cubicBezTo>
                  <a:cubicBezTo>
                    <a:pt x="3445" y="2401"/>
                    <a:pt x="3504" y="2424"/>
                    <a:pt x="3563" y="2494"/>
                  </a:cubicBezTo>
                  <a:cubicBezTo>
                    <a:pt x="3574" y="2505"/>
                    <a:pt x="3585" y="2530"/>
                    <a:pt x="3607" y="2563"/>
                  </a:cubicBezTo>
                  <a:cubicBezTo>
                    <a:pt x="3619" y="2600"/>
                    <a:pt x="3644" y="2633"/>
                    <a:pt x="3655" y="2681"/>
                  </a:cubicBezTo>
                  <a:lnTo>
                    <a:pt x="3666" y="2692"/>
                  </a:lnTo>
                  <a:cubicBezTo>
                    <a:pt x="3817" y="2949"/>
                    <a:pt x="3864" y="3239"/>
                    <a:pt x="3876" y="3390"/>
                  </a:cubicBezTo>
                  <a:cubicBezTo>
                    <a:pt x="3898" y="3578"/>
                    <a:pt x="3898" y="3762"/>
                    <a:pt x="3887" y="3949"/>
                  </a:cubicBezTo>
                  <a:cubicBezTo>
                    <a:pt x="3876" y="4089"/>
                    <a:pt x="3864" y="4206"/>
                    <a:pt x="3828" y="4298"/>
                  </a:cubicBezTo>
                  <a:lnTo>
                    <a:pt x="3828" y="4309"/>
                  </a:lnTo>
                  <a:cubicBezTo>
                    <a:pt x="3817" y="4321"/>
                    <a:pt x="3817" y="4346"/>
                    <a:pt x="3817" y="4357"/>
                  </a:cubicBezTo>
                  <a:lnTo>
                    <a:pt x="3806" y="4368"/>
                  </a:lnTo>
                  <a:lnTo>
                    <a:pt x="3817" y="4379"/>
                  </a:lnTo>
                  <a:cubicBezTo>
                    <a:pt x="3842" y="4404"/>
                    <a:pt x="3876" y="4427"/>
                    <a:pt x="3898" y="4449"/>
                  </a:cubicBezTo>
                  <a:cubicBezTo>
                    <a:pt x="3923" y="4474"/>
                    <a:pt x="3934" y="4508"/>
                    <a:pt x="3945" y="4519"/>
                  </a:cubicBezTo>
                  <a:lnTo>
                    <a:pt x="3957" y="4530"/>
                  </a:lnTo>
                  <a:lnTo>
                    <a:pt x="3923" y="4754"/>
                  </a:lnTo>
                  <a:lnTo>
                    <a:pt x="3714" y="4765"/>
                  </a:lnTo>
                  <a:lnTo>
                    <a:pt x="3702" y="4765"/>
                  </a:lnTo>
                  <a:cubicBezTo>
                    <a:pt x="3677" y="4754"/>
                    <a:pt x="3655" y="4728"/>
                    <a:pt x="3632" y="4706"/>
                  </a:cubicBezTo>
                  <a:cubicBezTo>
                    <a:pt x="3504" y="4600"/>
                    <a:pt x="3387" y="4485"/>
                    <a:pt x="3258" y="4357"/>
                  </a:cubicBezTo>
                  <a:lnTo>
                    <a:pt x="3247" y="4346"/>
                  </a:lnTo>
                  <a:lnTo>
                    <a:pt x="3236" y="4357"/>
                  </a:lnTo>
                  <a:cubicBezTo>
                    <a:pt x="3096" y="4412"/>
                    <a:pt x="2945" y="4445"/>
                    <a:pt x="2776" y="4445"/>
                  </a:cubicBezTo>
                  <a:cubicBezTo>
                    <a:pt x="2732" y="4445"/>
                    <a:pt x="2687" y="4443"/>
                    <a:pt x="2641" y="4438"/>
                  </a:cubicBezTo>
                  <a:cubicBezTo>
                    <a:pt x="2607" y="4427"/>
                    <a:pt x="2560" y="4427"/>
                    <a:pt x="2515" y="4416"/>
                  </a:cubicBezTo>
                  <a:cubicBezTo>
                    <a:pt x="2350" y="4390"/>
                    <a:pt x="2177" y="4346"/>
                    <a:pt x="2026" y="4276"/>
                  </a:cubicBezTo>
                  <a:cubicBezTo>
                    <a:pt x="1850" y="4206"/>
                    <a:pt x="1663" y="4111"/>
                    <a:pt x="1501" y="3971"/>
                  </a:cubicBezTo>
                  <a:cubicBezTo>
                    <a:pt x="1453" y="3938"/>
                    <a:pt x="1409" y="3879"/>
                    <a:pt x="1384" y="3821"/>
                  </a:cubicBezTo>
                  <a:cubicBezTo>
                    <a:pt x="1339" y="3717"/>
                    <a:pt x="1350" y="3647"/>
                    <a:pt x="1384" y="3600"/>
                  </a:cubicBezTo>
                  <a:cubicBezTo>
                    <a:pt x="1409" y="3566"/>
                    <a:pt x="1453" y="3508"/>
                    <a:pt x="1571" y="3508"/>
                  </a:cubicBezTo>
                  <a:cubicBezTo>
                    <a:pt x="1607" y="3496"/>
                    <a:pt x="1652" y="3496"/>
                    <a:pt x="1688" y="3496"/>
                  </a:cubicBezTo>
                  <a:cubicBezTo>
                    <a:pt x="1817" y="3483"/>
                    <a:pt x="1956" y="3471"/>
                    <a:pt x="2096" y="3471"/>
                  </a:cubicBezTo>
                  <a:cubicBezTo>
                    <a:pt x="2166" y="3483"/>
                    <a:pt x="2247" y="3496"/>
                    <a:pt x="2328" y="3508"/>
                  </a:cubicBezTo>
                  <a:cubicBezTo>
                    <a:pt x="2375" y="3508"/>
                    <a:pt x="2420" y="3519"/>
                    <a:pt x="2468" y="3530"/>
                  </a:cubicBezTo>
                  <a:lnTo>
                    <a:pt x="2526" y="3541"/>
                  </a:lnTo>
                  <a:lnTo>
                    <a:pt x="2526" y="3541"/>
                  </a:lnTo>
                  <a:lnTo>
                    <a:pt x="2490" y="3496"/>
                  </a:lnTo>
                  <a:cubicBezTo>
                    <a:pt x="2431" y="3413"/>
                    <a:pt x="2375" y="3332"/>
                    <a:pt x="2317" y="3239"/>
                  </a:cubicBezTo>
                  <a:cubicBezTo>
                    <a:pt x="2317" y="3239"/>
                    <a:pt x="2317" y="3228"/>
                    <a:pt x="2305" y="3228"/>
                  </a:cubicBezTo>
                  <a:lnTo>
                    <a:pt x="2305" y="3217"/>
                  </a:lnTo>
                  <a:lnTo>
                    <a:pt x="2269" y="3217"/>
                  </a:lnTo>
                  <a:cubicBezTo>
                    <a:pt x="2120" y="3258"/>
                    <a:pt x="1968" y="3275"/>
                    <a:pt x="1818" y="3275"/>
                  </a:cubicBezTo>
                  <a:cubicBezTo>
                    <a:pt x="1710" y="3275"/>
                    <a:pt x="1604" y="3266"/>
                    <a:pt x="1501" y="3251"/>
                  </a:cubicBezTo>
                  <a:cubicBezTo>
                    <a:pt x="1490" y="3251"/>
                    <a:pt x="1479" y="3251"/>
                    <a:pt x="1467" y="3239"/>
                  </a:cubicBezTo>
                  <a:cubicBezTo>
                    <a:pt x="1210" y="3192"/>
                    <a:pt x="1012" y="3133"/>
                    <a:pt x="839" y="3041"/>
                  </a:cubicBezTo>
                  <a:cubicBezTo>
                    <a:pt x="755" y="2994"/>
                    <a:pt x="685" y="2938"/>
                    <a:pt x="615" y="2879"/>
                  </a:cubicBezTo>
                  <a:cubicBezTo>
                    <a:pt x="545" y="2798"/>
                    <a:pt x="523" y="2703"/>
                    <a:pt x="545" y="2611"/>
                  </a:cubicBezTo>
                  <a:cubicBezTo>
                    <a:pt x="582" y="2530"/>
                    <a:pt x="663" y="2471"/>
                    <a:pt x="769" y="2449"/>
                  </a:cubicBezTo>
                  <a:cubicBezTo>
                    <a:pt x="835" y="2439"/>
                    <a:pt x="914" y="2430"/>
                    <a:pt x="999" y="2430"/>
                  </a:cubicBezTo>
                  <a:cubicBezTo>
                    <a:pt x="1033" y="2430"/>
                    <a:pt x="1068" y="2432"/>
                    <a:pt x="1104" y="2435"/>
                  </a:cubicBezTo>
                  <a:cubicBezTo>
                    <a:pt x="1244" y="2449"/>
                    <a:pt x="1409" y="2460"/>
                    <a:pt x="1560" y="2482"/>
                  </a:cubicBezTo>
                  <a:lnTo>
                    <a:pt x="1582" y="2494"/>
                  </a:lnTo>
                  <a:cubicBezTo>
                    <a:pt x="1663" y="2505"/>
                    <a:pt x="1747" y="2519"/>
                    <a:pt x="1828" y="2541"/>
                  </a:cubicBezTo>
                  <a:lnTo>
                    <a:pt x="1872" y="2552"/>
                  </a:lnTo>
                  <a:lnTo>
                    <a:pt x="1850" y="2505"/>
                  </a:lnTo>
                  <a:cubicBezTo>
                    <a:pt x="1803" y="2413"/>
                    <a:pt x="1758" y="2309"/>
                    <a:pt x="1710" y="2214"/>
                  </a:cubicBezTo>
                  <a:lnTo>
                    <a:pt x="1710" y="2203"/>
                  </a:lnTo>
                  <a:lnTo>
                    <a:pt x="1699" y="2192"/>
                  </a:lnTo>
                  <a:cubicBezTo>
                    <a:pt x="1582" y="2192"/>
                    <a:pt x="1479" y="2181"/>
                    <a:pt x="1372" y="2156"/>
                  </a:cubicBezTo>
                  <a:cubicBezTo>
                    <a:pt x="1129" y="2122"/>
                    <a:pt x="895" y="2052"/>
                    <a:pt x="674" y="1971"/>
                  </a:cubicBezTo>
                  <a:cubicBezTo>
                    <a:pt x="512" y="1901"/>
                    <a:pt x="336" y="1820"/>
                    <a:pt x="185" y="1714"/>
                  </a:cubicBezTo>
                  <a:lnTo>
                    <a:pt x="174" y="1703"/>
                  </a:lnTo>
                  <a:cubicBezTo>
                    <a:pt x="45" y="1622"/>
                    <a:pt x="45" y="1516"/>
                    <a:pt x="57" y="1446"/>
                  </a:cubicBezTo>
                  <a:cubicBezTo>
                    <a:pt x="82" y="1376"/>
                    <a:pt x="140" y="1284"/>
                    <a:pt x="302" y="1284"/>
                  </a:cubicBezTo>
                  <a:lnTo>
                    <a:pt x="571" y="1284"/>
                  </a:lnTo>
                  <a:lnTo>
                    <a:pt x="663" y="1295"/>
                  </a:lnTo>
                  <a:lnTo>
                    <a:pt x="582" y="1248"/>
                  </a:lnTo>
                  <a:cubicBezTo>
                    <a:pt x="476" y="1178"/>
                    <a:pt x="372" y="1108"/>
                    <a:pt x="266" y="1027"/>
                  </a:cubicBezTo>
                  <a:lnTo>
                    <a:pt x="255" y="1027"/>
                  </a:lnTo>
                  <a:cubicBezTo>
                    <a:pt x="82" y="898"/>
                    <a:pt x="152" y="759"/>
                    <a:pt x="185" y="725"/>
                  </a:cubicBezTo>
                  <a:cubicBezTo>
                    <a:pt x="231" y="652"/>
                    <a:pt x="314" y="628"/>
                    <a:pt x="382" y="628"/>
                  </a:cubicBezTo>
                  <a:cubicBezTo>
                    <a:pt x="399" y="628"/>
                    <a:pt x="416" y="630"/>
                    <a:pt x="431" y="633"/>
                  </a:cubicBezTo>
                  <a:lnTo>
                    <a:pt x="442" y="633"/>
                  </a:lnTo>
                  <a:cubicBezTo>
                    <a:pt x="571" y="655"/>
                    <a:pt x="663" y="678"/>
                    <a:pt x="755" y="703"/>
                  </a:cubicBezTo>
                  <a:cubicBezTo>
                    <a:pt x="1034" y="773"/>
                    <a:pt x="1258" y="865"/>
                    <a:pt x="1442" y="993"/>
                  </a:cubicBezTo>
                  <a:lnTo>
                    <a:pt x="1490" y="1027"/>
                  </a:lnTo>
                  <a:lnTo>
                    <a:pt x="1501" y="993"/>
                  </a:lnTo>
                  <a:cubicBezTo>
                    <a:pt x="1523" y="795"/>
                    <a:pt x="1571" y="608"/>
                    <a:pt x="1641" y="398"/>
                  </a:cubicBezTo>
                  <a:cubicBezTo>
                    <a:pt x="1663" y="317"/>
                    <a:pt x="1688" y="259"/>
                    <a:pt x="1710" y="189"/>
                  </a:cubicBezTo>
                  <a:cubicBezTo>
                    <a:pt x="1744" y="114"/>
                    <a:pt x="1816" y="48"/>
                    <a:pt x="1900" y="48"/>
                  </a:cubicBezTo>
                  <a:close/>
                  <a:moveTo>
                    <a:pt x="1893" y="0"/>
                  </a:moveTo>
                  <a:cubicBezTo>
                    <a:pt x="1794" y="0"/>
                    <a:pt x="1707" y="84"/>
                    <a:pt x="1677" y="166"/>
                  </a:cubicBezTo>
                  <a:cubicBezTo>
                    <a:pt x="1641" y="236"/>
                    <a:pt x="1618" y="306"/>
                    <a:pt x="1593" y="387"/>
                  </a:cubicBezTo>
                  <a:cubicBezTo>
                    <a:pt x="1523" y="586"/>
                    <a:pt x="1479" y="759"/>
                    <a:pt x="1453" y="946"/>
                  </a:cubicBezTo>
                  <a:cubicBezTo>
                    <a:pt x="1269" y="817"/>
                    <a:pt x="1048" y="725"/>
                    <a:pt x="769" y="655"/>
                  </a:cubicBezTo>
                  <a:cubicBezTo>
                    <a:pt x="674" y="633"/>
                    <a:pt x="582" y="608"/>
                    <a:pt x="453" y="586"/>
                  </a:cubicBezTo>
                  <a:lnTo>
                    <a:pt x="442" y="586"/>
                  </a:lnTo>
                  <a:cubicBezTo>
                    <a:pt x="428" y="584"/>
                    <a:pt x="413" y="583"/>
                    <a:pt x="398" y="583"/>
                  </a:cubicBezTo>
                  <a:cubicBezTo>
                    <a:pt x="310" y="583"/>
                    <a:pt x="200" y="613"/>
                    <a:pt x="140" y="703"/>
                  </a:cubicBezTo>
                  <a:cubicBezTo>
                    <a:pt x="115" y="736"/>
                    <a:pt x="23" y="912"/>
                    <a:pt x="233" y="1063"/>
                  </a:cubicBezTo>
                  <a:cubicBezTo>
                    <a:pt x="314" y="1133"/>
                    <a:pt x="395" y="1192"/>
                    <a:pt x="476" y="1236"/>
                  </a:cubicBezTo>
                  <a:lnTo>
                    <a:pt x="302" y="1236"/>
                  </a:lnTo>
                  <a:cubicBezTo>
                    <a:pt x="104" y="1236"/>
                    <a:pt x="34" y="1365"/>
                    <a:pt x="12" y="1435"/>
                  </a:cubicBezTo>
                  <a:cubicBezTo>
                    <a:pt x="1" y="1516"/>
                    <a:pt x="1" y="1633"/>
                    <a:pt x="152" y="1750"/>
                  </a:cubicBezTo>
                  <a:cubicBezTo>
                    <a:pt x="314" y="1865"/>
                    <a:pt x="490" y="1935"/>
                    <a:pt x="663" y="2005"/>
                  </a:cubicBezTo>
                  <a:cubicBezTo>
                    <a:pt x="884" y="2100"/>
                    <a:pt x="1118" y="2170"/>
                    <a:pt x="1372" y="2203"/>
                  </a:cubicBezTo>
                  <a:cubicBezTo>
                    <a:pt x="1467" y="2225"/>
                    <a:pt x="1571" y="2239"/>
                    <a:pt x="1677" y="2239"/>
                  </a:cubicBezTo>
                  <a:cubicBezTo>
                    <a:pt x="1710" y="2320"/>
                    <a:pt x="1747" y="2401"/>
                    <a:pt x="1791" y="2482"/>
                  </a:cubicBezTo>
                  <a:cubicBezTo>
                    <a:pt x="1722" y="2471"/>
                    <a:pt x="1663" y="2460"/>
                    <a:pt x="1593" y="2449"/>
                  </a:cubicBezTo>
                  <a:lnTo>
                    <a:pt x="1571" y="2435"/>
                  </a:lnTo>
                  <a:cubicBezTo>
                    <a:pt x="1409" y="2413"/>
                    <a:pt x="1258" y="2401"/>
                    <a:pt x="1104" y="2390"/>
                  </a:cubicBezTo>
                  <a:cubicBezTo>
                    <a:pt x="1067" y="2387"/>
                    <a:pt x="1031" y="2386"/>
                    <a:pt x="996" y="2386"/>
                  </a:cubicBezTo>
                  <a:cubicBezTo>
                    <a:pt x="912" y="2386"/>
                    <a:pt x="834" y="2393"/>
                    <a:pt x="769" y="2401"/>
                  </a:cubicBezTo>
                  <a:cubicBezTo>
                    <a:pt x="640" y="2424"/>
                    <a:pt x="545" y="2494"/>
                    <a:pt x="512" y="2600"/>
                  </a:cubicBezTo>
                  <a:cubicBezTo>
                    <a:pt x="464" y="2703"/>
                    <a:pt x="501" y="2820"/>
                    <a:pt x="582" y="2901"/>
                  </a:cubicBezTo>
                  <a:cubicBezTo>
                    <a:pt x="652" y="2971"/>
                    <a:pt x="733" y="3030"/>
                    <a:pt x="814" y="3077"/>
                  </a:cubicBezTo>
                  <a:cubicBezTo>
                    <a:pt x="990" y="3170"/>
                    <a:pt x="1188" y="3239"/>
                    <a:pt x="1467" y="3287"/>
                  </a:cubicBezTo>
                  <a:cubicBezTo>
                    <a:pt x="1479" y="3287"/>
                    <a:pt x="1490" y="3298"/>
                    <a:pt x="1490" y="3298"/>
                  </a:cubicBezTo>
                  <a:cubicBezTo>
                    <a:pt x="1595" y="3312"/>
                    <a:pt x="1702" y="3320"/>
                    <a:pt x="1809" y="3320"/>
                  </a:cubicBezTo>
                  <a:cubicBezTo>
                    <a:pt x="1964" y="3320"/>
                    <a:pt x="2122" y="3303"/>
                    <a:pt x="2280" y="3262"/>
                  </a:cubicBezTo>
                  <a:lnTo>
                    <a:pt x="2280" y="3273"/>
                  </a:lnTo>
                  <a:cubicBezTo>
                    <a:pt x="2328" y="3332"/>
                    <a:pt x="2375" y="3402"/>
                    <a:pt x="2420" y="3471"/>
                  </a:cubicBezTo>
                  <a:cubicBezTo>
                    <a:pt x="2387" y="3471"/>
                    <a:pt x="2361" y="3460"/>
                    <a:pt x="2328" y="3460"/>
                  </a:cubicBezTo>
                  <a:cubicBezTo>
                    <a:pt x="2258" y="3449"/>
                    <a:pt x="2177" y="3438"/>
                    <a:pt x="2096" y="3427"/>
                  </a:cubicBezTo>
                  <a:cubicBezTo>
                    <a:pt x="1956" y="3427"/>
                    <a:pt x="1817" y="3438"/>
                    <a:pt x="1688" y="3449"/>
                  </a:cubicBezTo>
                  <a:cubicBezTo>
                    <a:pt x="1641" y="3449"/>
                    <a:pt x="1607" y="3449"/>
                    <a:pt x="1560" y="3460"/>
                  </a:cubicBezTo>
                  <a:cubicBezTo>
                    <a:pt x="1431" y="3460"/>
                    <a:pt x="1372" y="3530"/>
                    <a:pt x="1339" y="3578"/>
                  </a:cubicBezTo>
                  <a:cubicBezTo>
                    <a:pt x="1303" y="3636"/>
                    <a:pt x="1280" y="3717"/>
                    <a:pt x="1339" y="3832"/>
                  </a:cubicBezTo>
                  <a:cubicBezTo>
                    <a:pt x="1372" y="3902"/>
                    <a:pt x="1420" y="3960"/>
                    <a:pt x="1467" y="4008"/>
                  </a:cubicBezTo>
                  <a:cubicBezTo>
                    <a:pt x="1641" y="4159"/>
                    <a:pt x="1828" y="4240"/>
                    <a:pt x="2001" y="4321"/>
                  </a:cubicBezTo>
                  <a:cubicBezTo>
                    <a:pt x="2166" y="4390"/>
                    <a:pt x="2339" y="4438"/>
                    <a:pt x="2515" y="4460"/>
                  </a:cubicBezTo>
                  <a:cubicBezTo>
                    <a:pt x="2549" y="4474"/>
                    <a:pt x="2596" y="4474"/>
                    <a:pt x="2641" y="4485"/>
                  </a:cubicBezTo>
                  <a:cubicBezTo>
                    <a:pt x="2687" y="4490"/>
                    <a:pt x="2732" y="4492"/>
                    <a:pt x="2776" y="4492"/>
                  </a:cubicBezTo>
                  <a:cubicBezTo>
                    <a:pt x="2945" y="4492"/>
                    <a:pt x="3096" y="4460"/>
                    <a:pt x="3236" y="4404"/>
                  </a:cubicBezTo>
                  <a:cubicBezTo>
                    <a:pt x="3364" y="4519"/>
                    <a:pt x="3479" y="4636"/>
                    <a:pt x="3596" y="4740"/>
                  </a:cubicBezTo>
                  <a:cubicBezTo>
                    <a:pt x="3619" y="4765"/>
                    <a:pt x="3655" y="4787"/>
                    <a:pt x="3677" y="4798"/>
                  </a:cubicBezTo>
                  <a:lnTo>
                    <a:pt x="3688" y="4810"/>
                  </a:lnTo>
                  <a:lnTo>
                    <a:pt x="3702" y="4810"/>
                  </a:lnTo>
                  <a:lnTo>
                    <a:pt x="3945" y="4798"/>
                  </a:lnTo>
                  <a:lnTo>
                    <a:pt x="3968" y="4776"/>
                  </a:lnTo>
                  <a:lnTo>
                    <a:pt x="4004" y="4519"/>
                  </a:lnTo>
                  <a:lnTo>
                    <a:pt x="3993" y="4508"/>
                  </a:lnTo>
                  <a:lnTo>
                    <a:pt x="3993" y="4497"/>
                  </a:lnTo>
                  <a:cubicBezTo>
                    <a:pt x="3982" y="4474"/>
                    <a:pt x="3957" y="4449"/>
                    <a:pt x="3934" y="4427"/>
                  </a:cubicBezTo>
                  <a:lnTo>
                    <a:pt x="3864" y="4357"/>
                  </a:lnTo>
                  <a:lnTo>
                    <a:pt x="3864" y="4321"/>
                  </a:lnTo>
                  <a:lnTo>
                    <a:pt x="3876" y="4309"/>
                  </a:lnTo>
                  <a:cubicBezTo>
                    <a:pt x="3912" y="4217"/>
                    <a:pt x="3923" y="4100"/>
                    <a:pt x="3934" y="3949"/>
                  </a:cubicBezTo>
                  <a:cubicBezTo>
                    <a:pt x="3945" y="3762"/>
                    <a:pt x="3945" y="3578"/>
                    <a:pt x="3923" y="3390"/>
                  </a:cubicBezTo>
                  <a:cubicBezTo>
                    <a:pt x="3912" y="3228"/>
                    <a:pt x="3864" y="2938"/>
                    <a:pt x="3714" y="2670"/>
                  </a:cubicBezTo>
                  <a:lnTo>
                    <a:pt x="3702" y="2658"/>
                  </a:lnTo>
                  <a:cubicBezTo>
                    <a:pt x="3677" y="2622"/>
                    <a:pt x="3666" y="2575"/>
                    <a:pt x="3644" y="2541"/>
                  </a:cubicBezTo>
                  <a:cubicBezTo>
                    <a:pt x="3632" y="2505"/>
                    <a:pt x="3607" y="2482"/>
                    <a:pt x="3596" y="2471"/>
                  </a:cubicBezTo>
                  <a:cubicBezTo>
                    <a:pt x="3526" y="2390"/>
                    <a:pt x="3456" y="2354"/>
                    <a:pt x="3409" y="2354"/>
                  </a:cubicBezTo>
                  <a:cubicBezTo>
                    <a:pt x="3396" y="2352"/>
                    <a:pt x="3383" y="2351"/>
                    <a:pt x="3370" y="2351"/>
                  </a:cubicBezTo>
                  <a:cubicBezTo>
                    <a:pt x="3297" y="2351"/>
                    <a:pt x="3215" y="2378"/>
                    <a:pt x="3166" y="2449"/>
                  </a:cubicBezTo>
                  <a:cubicBezTo>
                    <a:pt x="3130" y="2214"/>
                    <a:pt x="3060" y="1982"/>
                    <a:pt x="2934" y="1750"/>
                  </a:cubicBezTo>
                  <a:cubicBezTo>
                    <a:pt x="2887" y="1655"/>
                    <a:pt x="2828" y="1586"/>
                    <a:pt x="2780" y="1527"/>
                  </a:cubicBezTo>
                  <a:lnTo>
                    <a:pt x="2758" y="1505"/>
                  </a:lnTo>
                  <a:cubicBezTo>
                    <a:pt x="2699" y="1435"/>
                    <a:pt x="2630" y="1412"/>
                    <a:pt x="2585" y="1401"/>
                  </a:cubicBezTo>
                  <a:lnTo>
                    <a:pt x="2526" y="1401"/>
                  </a:lnTo>
                  <a:cubicBezTo>
                    <a:pt x="2515" y="1248"/>
                    <a:pt x="2501" y="1086"/>
                    <a:pt x="2468" y="935"/>
                  </a:cubicBezTo>
                  <a:cubicBezTo>
                    <a:pt x="2445" y="748"/>
                    <a:pt x="2328" y="703"/>
                    <a:pt x="2258" y="689"/>
                  </a:cubicBezTo>
                  <a:lnTo>
                    <a:pt x="2211" y="689"/>
                  </a:lnTo>
                  <a:cubicBezTo>
                    <a:pt x="2199" y="516"/>
                    <a:pt x="2177" y="365"/>
                    <a:pt x="2152" y="247"/>
                  </a:cubicBezTo>
                  <a:cubicBezTo>
                    <a:pt x="2152" y="225"/>
                    <a:pt x="2141" y="189"/>
                    <a:pt x="2118" y="144"/>
                  </a:cubicBezTo>
                  <a:cubicBezTo>
                    <a:pt x="2082" y="74"/>
                    <a:pt x="2026" y="27"/>
                    <a:pt x="1956" y="4"/>
                  </a:cubicBezTo>
                  <a:lnTo>
                    <a:pt x="1931" y="4"/>
                  </a:lnTo>
                  <a:cubicBezTo>
                    <a:pt x="1918" y="2"/>
                    <a:pt x="1906" y="0"/>
                    <a:pt x="189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703;p37">
              <a:extLst>
                <a:ext uri="{FF2B5EF4-FFF2-40B4-BE49-F238E27FC236}">
                  <a16:creationId xmlns:a16="http://schemas.microsoft.com/office/drawing/2014/main" xmlns="" id="{CE19F286-69BB-D349-8B8D-DD6574DE031B}"/>
                </a:ext>
              </a:extLst>
            </p:cNvPr>
            <p:cNvSpPr/>
            <p:nvPr/>
          </p:nvSpPr>
          <p:spPr>
            <a:xfrm>
              <a:off x="5920716" y="4363266"/>
              <a:ext cx="18209" cy="87253"/>
            </a:xfrm>
            <a:custGeom>
              <a:avLst/>
              <a:gdLst/>
              <a:ahLst/>
              <a:cxnLst/>
              <a:rect l="l" t="t" r="r" b="b"/>
              <a:pathLst>
                <a:path w="384" h="1840" extrusionOk="0">
                  <a:moveTo>
                    <a:pt x="59" y="1"/>
                  </a:moveTo>
                  <a:cubicBezTo>
                    <a:pt x="34" y="141"/>
                    <a:pt x="23" y="280"/>
                    <a:pt x="12" y="420"/>
                  </a:cubicBezTo>
                  <a:cubicBezTo>
                    <a:pt x="1" y="699"/>
                    <a:pt x="34" y="979"/>
                    <a:pt x="82" y="1258"/>
                  </a:cubicBezTo>
                  <a:cubicBezTo>
                    <a:pt x="93" y="1409"/>
                    <a:pt x="151" y="1549"/>
                    <a:pt x="221" y="1688"/>
                  </a:cubicBezTo>
                  <a:cubicBezTo>
                    <a:pt x="244" y="1747"/>
                    <a:pt x="291" y="1794"/>
                    <a:pt x="327" y="1839"/>
                  </a:cubicBezTo>
                  <a:lnTo>
                    <a:pt x="350" y="1839"/>
                  </a:lnTo>
                  <a:cubicBezTo>
                    <a:pt x="361" y="1769"/>
                    <a:pt x="383" y="1688"/>
                    <a:pt x="372" y="1618"/>
                  </a:cubicBezTo>
                  <a:cubicBezTo>
                    <a:pt x="372" y="1398"/>
                    <a:pt x="372" y="1177"/>
                    <a:pt x="350" y="968"/>
                  </a:cubicBezTo>
                  <a:cubicBezTo>
                    <a:pt x="327" y="758"/>
                    <a:pt x="291" y="537"/>
                    <a:pt x="221" y="339"/>
                  </a:cubicBezTo>
                  <a:cubicBezTo>
                    <a:pt x="174" y="222"/>
                    <a:pt x="118" y="118"/>
                    <a:pt x="7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704;p37">
              <a:extLst>
                <a:ext uri="{FF2B5EF4-FFF2-40B4-BE49-F238E27FC236}">
                  <a16:creationId xmlns:a16="http://schemas.microsoft.com/office/drawing/2014/main" xmlns="" id="{9D83F4B6-702C-A94A-B920-93400D0DCB55}"/>
                </a:ext>
              </a:extLst>
            </p:cNvPr>
            <p:cNvSpPr/>
            <p:nvPr/>
          </p:nvSpPr>
          <p:spPr>
            <a:xfrm>
              <a:off x="5955427" y="4406892"/>
              <a:ext cx="20580" cy="80567"/>
            </a:xfrm>
            <a:custGeom>
              <a:avLst/>
              <a:gdLst/>
              <a:ahLst/>
              <a:cxnLst/>
              <a:rect l="l" t="t" r="r" b="b"/>
              <a:pathLst>
                <a:path w="434" h="1699" extrusionOk="0">
                  <a:moveTo>
                    <a:pt x="154" y="0"/>
                  </a:moveTo>
                  <a:cubicBezTo>
                    <a:pt x="129" y="81"/>
                    <a:pt x="118" y="151"/>
                    <a:pt x="95" y="221"/>
                  </a:cubicBezTo>
                  <a:cubicBezTo>
                    <a:pt x="0" y="640"/>
                    <a:pt x="48" y="1070"/>
                    <a:pt x="165" y="1478"/>
                  </a:cubicBezTo>
                  <a:cubicBezTo>
                    <a:pt x="199" y="1584"/>
                    <a:pt x="235" y="1629"/>
                    <a:pt x="327" y="1699"/>
                  </a:cubicBezTo>
                  <a:cubicBezTo>
                    <a:pt x="433" y="1478"/>
                    <a:pt x="305" y="232"/>
                    <a:pt x="154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705;p37">
              <a:extLst>
                <a:ext uri="{FF2B5EF4-FFF2-40B4-BE49-F238E27FC236}">
                  <a16:creationId xmlns:a16="http://schemas.microsoft.com/office/drawing/2014/main" xmlns="" id="{F163B034-85CE-C442-A9F5-B5E322CAD952}"/>
                </a:ext>
              </a:extLst>
            </p:cNvPr>
            <p:cNvSpPr/>
            <p:nvPr/>
          </p:nvSpPr>
          <p:spPr>
            <a:xfrm>
              <a:off x="5877660" y="4457298"/>
              <a:ext cx="76773" cy="18636"/>
            </a:xfrm>
            <a:custGeom>
              <a:avLst/>
              <a:gdLst/>
              <a:ahLst/>
              <a:cxnLst/>
              <a:rect l="l" t="t" r="r" b="b"/>
              <a:pathLst>
                <a:path w="1619" h="393" extrusionOk="0">
                  <a:moveTo>
                    <a:pt x="393" y="0"/>
                  </a:moveTo>
                  <a:cubicBezTo>
                    <a:pt x="268" y="0"/>
                    <a:pt x="141" y="11"/>
                    <a:pt x="12" y="32"/>
                  </a:cubicBezTo>
                  <a:cubicBezTo>
                    <a:pt x="12" y="32"/>
                    <a:pt x="12" y="43"/>
                    <a:pt x="1" y="43"/>
                  </a:cubicBezTo>
                  <a:cubicBezTo>
                    <a:pt x="23" y="55"/>
                    <a:pt x="34" y="66"/>
                    <a:pt x="59" y="77"/>
                  </a:cubicBezTo>
                  <a:cubicBezTo>
                    <a:pt x="244" y="136"/>
                    <a:pt x="420" y="205"/>
                    <a:pt x="618" y="242"/>
                  </a:cubicBezTo>
                  <a:cubicBezTo>
                    <a:pt x="897" y="300"/>
                    <a:pt x="1177" y="345"/>
                    <a:pt x="1456" y="381"/>
                  </a:cubicBezTo>
                  <a:cubicBezTo>
                    <a:pt x="1501" y="393"/>
                    <a:pt x="1559" y="393"/>
                    <a:pt x="1618" y="393"/>
                  </a:cubicBezTo>
                  <a:cubicBezTo>
                    <a:pt x="1238" y="130"/>
                    <a:pt x="829" y="0"/>
                    <a:pt x="39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706;p37">
              <a:extLst>
                <a:ext uri="{FF2B5EF4-FFF2-40B4-BE49-F238E27FC236}">
                  <a16:creationId xmlns:a16="http://schemas.microsoft.com/office/drawing/2014/main" xmlns="" id="{FA59A429-0548-F74B-8A82-35A7BB7E18FD}"/>
                </a:ext>
              </a:extLst>
            </p:cNvPr>
            <p:cNvSpPr/>
            <p:nvPr/>
          </p:nvSpPr>
          <p:spPr>
            <a:xfrm>
              <a:off x="5841764" y="4407698"/>
              <a:ext cx="68522" cy="15269"/>
            </a:xfrm>
            <a:custGeom>
              <a:avLst/>
              <a:gdLst/>
              <a:ahLst/>
              <a:cxnLst/>
              <a:rect l="l" t="t" r="r" b="b"/>
              <a:pathLst>
                <a:path w="1445" h="322" extrusionOk="0">
                  <a:moveTo>
                    <a:pt x="249" y="1"/>
                  </a:moveTo>
                  <a:cubicBezTo>
                    <a:pt x="147" y="1"/>
                    <a:pt x="61" y="10"/>
                    <a:pt x="1" y="31"/>
                  </a:cubicBezTo>
                  <a:cubicBezTo>
                    <a:pt x="456" y="215"/>
                    <a:pt x="945" y="310"/>
                    <a:pt x="1445" y="321"/>
                  </a:cubicBezTo>
                  <a:cubicBezTo>
                    <a:pt x="1197" y="128"/>
                    <a:pt x="620" y="1"/>
                    <a:pt x="24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707;p37">
              <a:extLst>
                <a:ext uri="{FF2B5EF4-FFF2-40B4-BE49-F238E27FC236}">
                  <a16:creationId xmlns:a16="http://schemas.microsoft.com/office/drawing/2014/main" xmlns="" id="{8F0E5A4C-CB8F-F34C-92EB-C1A1D786AC4C}"/>
                </a:ext>
              </a:extLst>
            </p:cNvPr>
            <p:cNvSpPr/>
            <p:nvPr/>
          </p:nvSpPr>
          <p:spPr>
            <a:xfrm>
              <a:off x="5882544" y="4464221"/>
              <a:ext cx="74639" cy="19015"/>
            </a:xfrm>
            <a:custGeom>
              <a:avLst/>
              <a:gdLst/>
              <a:ahLst/>
              <a:cxnLst/>
              <a:rect l="l" t="t" r="r" b="b"/>
              <a:pathLst>
                <a:path w="1574" h="401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26"/>
                    <a:pt x="37" y="37"/>
                    <a:pt x="48" y="37"/>
                  </a:cubicBezTo>
                  <a:cubicBezTo>
                    <a:pt x="280" y="188"/>
                    <a:pt x="526" y="305"/>
                    <a:pt x="806" y="364"/>
                  </a:cubicBezTo>
                  <a:cubicBezTo>
                    <a:pt x="909" y="384"/>
                    <a:pt x="1010" y="400"/>
                    <a:pt x="1112" y="400"/>
                  </a:cubicBezTo>
                  <a:cubicBezTo>
                    <a:pt x="1180" y="400"/>
                    <a:pt x="1247" y="393"/>
                    <a:pt x="1317" y="375"/>
                  </a:cubicBezTo>
                  <a:cubicBezTo>
                    <a:pt x="1412" y="364"/>
                    <a:pt x="1493" y="328"/>
                    <a:pt x="1574" y="294"/>
                  </a:cubicBezTo>
                  <a:cubicBezTo>
                    <a:pt x="1037" y="247"/>
                    <a:pt x="526" y="166"/>
                    <a:pt x="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708;p37">
              <a:extLst>
                <a:ext uri="{FF2B5EF4-FFF2-40B4-BE49-F238E27FC236}">
                  <a16:creationId xmlns:a16="http://schemas.microsoft.com/office/drawing/2014/main" xmlns="" id="{531887C6-D63F-BE4A-8669-175333AE56DA}"/>
                </a:ext>
              </a:extLst>
            </p:cNvPr>
            <p:cNvSpPr/>
            <p:nvPr/>
          </p:nvSpPr>
          <p:spPr>
            <a:xfrm>
              <a:off x="5818054" y="4353213"/>
              <a:ext cx="64017" cy="17261"/>
            </a:xfrm>
            <a:custGeom>
              <a:avLst/>
              <a:gdLst/>
              <a:ahLst/>
              <a:cxnLst/>
              <a:rect l="l" t="t" r="r" b="b"/>
              <a:pathLst>
                <a:path w="1350" h="364" extrusionOk="0">
                  <a:moveTo>
                    <a:pt x="138" y="1"/>
                  </a:moveTo>
                  <a:cubicBezTo>
                    <a:pt x="100" y="1"/>
                    <a:pt x="62" y="1"/>
                    <a:pt x="23" y="3"/>
                  </a:cubicBezTo>
                  <a:lnTo>
                    <a:pt x="0" y="3"/>
                  </a:lnTo>
                  <a:cubicBezTo>
                    <a:pt x="151" y="96"/>
                    <a:pt x="721" y="246"/>
                    <a:pt x="1350" y="364"/>
                  </a:cubicBezTo>
                  <a:cubicBezTo>
                    <a:pt x="1305" y="330"/>
                    <a:pt x="1246" y="283"/>
                    <a:pt x="1199" y="246"/>
                  </a:cubicBezTo>
                  <a:cubicBezTo>
                    <a:pt x="1026" y="154"/>
                    <a:pt x="850" y="96"/>
                    <a:pt x="651" y="51"/>
                  </a:cubicBezTo>
                  <a:cubicBezTo>
                    <a:pt x="488" y="21"/>
                    <a:pt x="317" y="1"/>
                    <a:pt x="138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709;p37">
              <a:extLst>
                <a:ext uri="{FF2B5EF4-FFF2-40B4-BE49-F238E27FC236}">
                  <a16:creationId xmlns:a16="http://schemas.microsoft.com/office/drawing/2014/main" xmlns="" id="{B89D9037-548B-4344-A4BA-DC1FB9024CE3}"/>
                </a:ext>
              </a:extLst>
            </p:cNvPr>
            <p:cNvSpPr/>
            <p:nvPr/>
          </p:nvSpPr>
          <p:spPr>
            <a:xfrm>
              <a:off x="5840151" y="4411254"/>
              <a:ext cx="68949" cy="16360"/>
            </a:xfrm>
            <a:custGeom>
              <a:avLst/>
              <a:gdLst/>
              <a:ahLst/>
              <a:cxnLst/>
              <a:rect l="l" t="t" r="r" b="b"/>
              <a:pathLst>
                <a:path w="1454" h="345" extrusionOk="0">
                  <a:moveTo>
                    <a:pt x="1" y="0"/>
                  </a:moveTo>
                  <a:lnTo>
                    <a:pt x="1" y="0"/>
                  </a:lnTo>
                  <a:cubicBezTo>
                    <a:pt x="23" y="25"/>
                    <a:pt x="35" y="59"/>
                    <a:pt x="71" y="70"/>
                  </a:cubicBezTo>
                  <a:cubicBezTo>
                    <a:pt x="185" y="165"/>
                    <a:pt x="314" y="210"/>
                    <a:pt x="454" y="257"/>
                  </a:cubicBezTo>
                  <a:cubicBezTo>
                    <a:pt x="653" y="314"/>
                    <a:pt x="851" y="345"/>
                    <a:pt x="1052" y="345"/>
                  </a:cubicBezTo>
                  <a:cubicBezTo>
                    <a:pt x="1181" y="345"/>
                    <a:pt x="1311" y="332"/>
                    <a:pt x="1443" y="305"/>
                  </a:cubicBezTo>
                  <a:cubicBezTo>
                    <a:pt x="1454" y="305"/>
                    <a:pt x="1454" y="294"/>
                    <a:pt x="1454" y="294"/>
                  </a:cubicBezTo>
                  <a:cubicBezTo>
                    <a:pt x="1211" y="257"/>
                    <a:pt x="965" y="246"/>
                    <a:pt x="722" y="199"/>
                  </a:cubicBezTo>
                  <a:cubicBezTo>
                    <a:pt x="476" y="140"/>
                    <a:pt x="244" y="70"/>
                    <a:pt x="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710;p37">
              <a:extLst>
                <a:ext uri="{FF2B5EF4-FFF2-40B4-BE49-F238E27FC236}">
                  <a16:creationId xmlns:a16="http://schemas.microsoft.com/office/drawing/2014/main" xmlns="" id="{C1858445-ACE1-D142-B2E2-304B011F013C}"/>
                </a:ext>
              </a:extLst>
            </p:cNvPr>
            <p:cNvSpPr/>
            <p:nvPr/>
          </p:nvSpPr>
          <p:spPr>
            <a:xfrm>
              <a:off x="5819097" y="4356153"/>
              <a:ext cx="70134" cy="20960"/>
            </a:xfrm>
            <a:custGeom>
              <a:avLst/>
              <a:gdLst/>
              <a:ahLst/>
              <a:cxnLst/>
              <a:rect l="l" t="t" r="r" b="b"/>
              <a:pathLst>
                <a:path w="1479" h="442" extrusionOk="0">
                  <a:moveTo>
                    <a:pt x="12" y="0"/>
                  </a:moveTo>
                  <a:cubicBezTo>
                    <a:pt x="12" y="0"/>
                    <a:pt x="12" y="11"/>
                    <a:pt x="1" y="11"/>
                  </a:cubicBezTo>
                  <a:cubicBezTo>
                    <a:pt x="456" y="291"/>
                    <a:pt x="945" y="408"/>
                    <a:pt x="1479" y="442"/>
                  </a:cubicBezTo>
                  <a:cubicBezTo>
                    <a:pt x="1456" y="430"/>
                    <a:pt x="1445" y="408"/>
                    <a:pt x="1434" y="394"/>
                  </a:cubicBezTo>
                  <a:cubicBezTo>
                    <a:pt x="1339" y="372"/>
                    <a:pt x="1258" y="338"/>
                    <a:pt x="1166" y="313"/>
                  </a:cubicBezTo>
                  <a:cubicBezTo>
                    <a:pt x="990" y="268"/>
                    <a:pt x="828" y="232"/>
                    <a:pt x="655" y="184"/>
                  </a:cubicBezTo>
                  <a:cubicBezTo>
                    <a:pt x="501" y="151"/>
                    <a:pt x="339" y="103"/>
                    <a:pt x="177" y="70"/>
                  </a:cubicBezTo>
                  <a:cubicBezTo>
                    <a:pt x="118" y="45"/>
                    <a:pt x="71" y="22"/>
                    <a:pt x="12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711;p37">
              <a:extLst>
                <a:ext uri="{FF2B5EF4-FFF2-40B4-BE49-F238E27FC236}">
                  <a16:creationId xmlns:a16="http://schemas.microsoft.com/office/drawing/2014/main" xmlns="" id="{C43D9E70-F278-5846-B0A9-A97AE1278417}"/>
                </a:ext>
              </a:extLst>
            </p:cNvPr>
            <p:cNvSpPr/>
            <p:nvPr/>
          </p:nvSpPr>
          <p:spPr>
            <a:xfrm>
              <a:off x="5966001" y="4409120"/>
              <a:ext cx="13847" cy="80614"/>
            </a:xfrm>
            <a:custGeom>
              <a:avLst/>
              <a:gdLst/>
              <a:ahLst/>
              <a:cxnLst/>
              <a:rect l="l" t="t" r="r" b="b"/>
              <a:pathLst>
                <a:path w="292" h="1700" extrusionOk="0">
                  <a:moveTo>
                    <a:pt x="1" y="1"/>
                  </a:moveTo>
                  <a:cubicBezTo>
                    <a:pt x="163" y="559"/>
                    <a:pt x="222" y="1129"/>
                    <a:pt x="152" y="1699"/>
                  </a:cubicBezTo>
                  <a:cubicBezTo>
                    <a:pt x="210" y="1618"/>
                    <a:pt x="292" y="1177"/>
                    <a:pt x="255" y="839"/>
                  </a:cubicBezTo>
                  <a:cubicBezTo>
                    <a:pt x="222" y="548"/>
                    <a:pt x="163" y="255"/>
                    <a:pt x="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712;p37">
              <a:extLst>
                <a:ext uri="{FF2B5EF4-FFF2-40B4-BE49-F238E27FC236}">
                  <a16:creationId xmlns:a16="http://schemas.microsoft.com/office/drawing/2014/main" xmlns="" id="{A2C090FF-1B2E-3742-B7DF-4EE717826CDB}"/>
                </a:ext>
              </a:extLst>
            </p:cNvPr>
            <p:cNvSpPr/>
            <p:nvPr/>
          </p:nvSpPr>
          <p:spPr>
            <a:xfrm>
              <a:off x="5894209" y="4332965"/>
              <a:ext cx="13847" cy="57947"/>
            </a:xfrm>
            <a:custGeom>
              <a:avLst/>
              <a:gdLst/>
              <a:ahLst/>
              <a:cxnLst/>
              <a:rect l="l" t="t" r="r" b="b"/>
              <a:pathLst>
                <a:path w="292" h="1222" extrusionOk="0">
                  <a:moveTo>
                    <a:pt x="258" y="0"/>
                  </a:moveTo>
                  <a:cubicBezTo>
                    <a:pt x="140" y="199"/>
                    <a:pt x="1" y="1107"/>
                    <a:pt x="71" y="1221"/>
                  </a:cubicBezTo>
                  <a:cubicBezTo>
                    <a:pt x="163" y="1059"/>
                    <a:pt x="291" y="173"/>
                    <a:pt x="25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713;p37">
              <a:extLst>
                <a:ext uri="{FF2B5EF4-FFF2-40B4-BE49-F238E27FC236}">
                  <a16:creationId xmlns:a16="http://schemas.microsoft.com/office/drawing/2014/main" xmlns="" id="{8963410A-CD5A-5B4A-ADAE-09BC95CCFF59}"/>
                </a:ext>
              </a:extLst>
            </p:cNvPr>
            <p:cNvSpPr/>
            <p:nvPr/>
          </p:nvSpPr>
          <p:spPr>
            <a:xfrm>
              <a:off x="5899141" y="4330689"/>
              <a:ext cx="14463" cy="64728"/>
            </a:xfrm>
            <a:custGeom>
              <a:avLst/>
              <a:gdLst/>
              <a:ahLst/>
              <a:cxnLst/>
              <a:rect l="l" t="t" r="r" b="b"/>
              <a:pathLst>
                <a:path w="305" h="1365" extrusionOk="0">
                  <a:moveTo>
                    <a:pt x="199" y="1"/>
                  </a:moveTo>
                  <a:lnTo>
                    <a:pt x="199" y="1"/>
                  </a:lnTo>
                  <a:cubicBezTo>
                    <a:pt x="176" y="456"/>
                    <a:pt x="140" y="909"/>
                    <a:pt x="0" y="1350"/>
                  </a:cubicBezTo>
                  <a:lnTo>
                    <a:pt x="14" y="1364"/>
                  </a:lnTo>
                  <a:cubicBezTo>
                    <a:pt x="280" y="931"/>
                    <a:pt x="305" y="478"/>
                    <a:pt x="19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714;p37">
              <a:extLst>
                <a:ext uri="{FF2B5EF4-FFF2-40B4-BE49-F238E27FC236}">
                  <a16:creationId xmlns:a16="http://schemas.microsoft.com/office/drawing/2014/main" xmlns="" id="{FCAC3D13-7B3A-D048-A5E0-0B3641FF0519}"/>
                </a:ext>
              </a:extLst>
            </p:cNvPr>
            <p:cNvSpPr/>
            <p:nvPr/>
          </p:nvSpPr>
          <p:spPr>
            <a:xfrm>
              <a:off x="5926264" y="4364357"/>
              <a:ext cx="19253" cy="67479"/>
            </a:xfrm>
            <a:custGeom>
              <a:avLst/>
              <a:gdLst/>
              <a:ahLst/>
              <a:cxnLst/>
              <a:rect l="l" t="t" r="r" b="b"/>
              <a:pathLst>
                <a:path w="406" h="1423" extrusionOk="0">
                  <a:moveTo>
                    <a:pt x="1" y="0"/>
                  </a:moveTo>
                  <a:lnTo>
                    <a:pt x="1" y="0"/>
                  </a:lnTo>
                  <a:cubicBezTo>
                    <a:pt x="244" y="445"/>
                    <a:pt x="266" y="919"/>
                    <a:pt x="291" y="1422"/>
                  </a:cubicBezTo>
                  <a:cubicBezTo>
                    <a:pt x="406" y="945"/>
                    <a:pt x="255" y="176"/>
                    <a:pt x="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715;p37">
              <a:extLst>
                <a:ext uri="{FF2B5EF4-FFF2-40B4-BE49-F238E27FC236}">
                  <a16:creationId xmlns:a16="http://schemas.microsoft.com/office/drawing/2014/main" xmlns="" id="{A2720A70-9EFC-3944-A8FA-798D18235C1D}"/>
                </a:ext>
              </a:extLst>
            </p:cNvPr>
            <p:cNvSpPr/>
            <p:nvPr/>
          </p:nvSpPr>
          <p:spPr>
            <a:xfrm>
              <a:off x="5883208" y="4300341"/>
              <a:ext cx="10006" cy="56382"/>
            </a:xfrm>
            <a:custGeom>
              <a:avLst/>
              <a:gdLst/>
              <a:ahLst/>
              <a:cxnLst/>
              <a:rect l="l" t="t" r="r" b="b"/>
              <a:pathLst>
                <a:path w="211" h="1189" extrusionOk="0">
                  <a:moveTo>
                    <a:pt x="196" y="1"/>
                  </a:moveTo>
                  <a:lnTo>
                    <a:pt x="196" y="1"/>
                  </a:lnTo>
                  <a:cubicBezTo>
                    <a:pt x="115" y="199"/>
                    <a:pt x="71" y="384"/>
                    <a:pt x="46" y="582"/>
                  </a:cubicBezTo>
                  <a:cubicBezTo>
                    <a:pt x="23" y="780"/>
                    <a:pt x="12" y="979"/>
                    <a:pt x="1" y="1188"/>
                  </a:cubicBezTo>
                  <a:cubicBezTo>
                    <a:pt x="82" y="1096"/>
                    <a:pt x="210" y="303"/>
                    <a:pt x="196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716;p37">
              <a:extLst>
                <a:ext uri="{FF2B5EF4-FFF2-40B4-BE49-F238E27FC236}">
                  <a16:creationId xmlns:a16="http://schemas.microsoft.com/office/drawing/2014/main" xmlns="" id="{626BD506-858E-454C-9193-DCC48A19D81B}"/>
                </a:ext>
              </a:extLst>
            </p:cNvPr>
            <p:cNvSpPr/>
            <p:nvPr/>
          </p:nvSpPr>
          <p:spPr>
            <a:xfrm>
              <a:off x="5823602" y="4322486"/>
              <a:ext cx="50787" cy="22050"/>
            </a:xfrm>
            <a:custGeom>
              <a:avLst/>
              <a:gdLst/>
              <a:ahLst/>
              <a:cxnLst/>
              <a:rect l="l" t="t" r="r" b="b"/>
              <a:pathLst>
                <a:path w="1071" h="465" extrusionOk="0">
                  <a:moveTo>
                    <a:pt x="45" y="1"/>
                  </a:moveTo>
                  <a:cubicBezTo>
                    <a:pt x="34" y="1"/>
                    <a:pt x="23" y="1"/>
                    <a:pt x="1" y="12"/>
                  </a:cubicBezTo>
                  <a:cubicBezTo>
                    <a:pt x="71" y="34"/>
                    <a:pt x="126" y="70"/>
                    <a:pt x="185" y="93"/>
                  </a:cubicBezTo>
                  <a:cubicBezTo>
                    <a:pt x="476" y="185"/>
                    <a:pt x="755" y="325"/>
                    <a:pt x="1034" y="453"/>
                  </a:cubicBezTo>
                  <a:cubicBezTo>
                    <a:pt x="1034" y="453"/>
                    <a:pt x="1048" y="453"/>
                    <a:pt x="1071" y="464"/>
                  </a:cubicBezTo>
                  <a:cubicBezTo>
                    <a:pt x="1001" y="383"/>
                    <a:pt x="920" y="325"/>
                    <a:pt x="839" y="280"/>
                  </a:cubicBezTo>
                  <a:cubicBezTo>
                    <a:pt x="593" y="140"/>
                    <a:pt x="325" y="56"/>
                    <a:pt x="4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717;p37">
              <a:extLst>
                <a:ext uri="{FF2B5EF4-FFF2-40B4-BE49-F238E27FC236}">
                  <a16:creationId xmlns:a16="http://schemas.microsoft.com/office/drawing/2014/main" xmlns="" id="{77342AB9-E8E4-7A45-A93E-9A112821E056}"/>
                </a:ext>
              </a:extLst>
            </p:cNvPr>
            <p:cNvSpPr/>
            <p:nvPr/>
          </p:nvSpPr>
          <p:spPr>
            <a:xfrm>
              <a:off x="5825736" y="4326327"/>
              <a:ext cx="48131" cy="20438"/>
            </a:xfrm>
            <a:custGeom>
              <a:avLst/>
              <a:gdLst/>
              <a:ahLst/>
              <a:cxnLst/>
              <a:rect l="l" t="t" r="r" b="b"/>
              <a:pathLst>
                <a:path w="1015" h="431" extrusionOk="0">
                  <a:moveTo>
                    <a:pt x="0" y="1"/>
                  </a:moveTo>
                  <a:lnTo>
                    <a:pt x="0" y="1"/>
                  </a:lnTo>
                  <a:cubicBezTo>
                    <a:pt x="316" y="210"/>
                    <a:pt x="640" y="372"/>
                    <a:pt x="1015" y="431"/>
                  </a:cubicBezTo>
                  <a:cubicBezTo>
                    <a:pt x="688" y="255"/>
                    <a:pt x="361" y="115"/>
                    <a:pt x="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718;p37">
              <a:extLst>
                <a:ext uri="{FF2B5EF4-FFF2-40B4-BE49-F238E27FC236}">
                  <a16:creationId xmlns:a16="http://schemas.microsoft.com/office/drawing/2014/main" xmlns="" id="{9B9C4CD4-0ED9-4741-ABC2-A5866249B61E}"/>
                </a:ext>
              </a:extLst>
            </p:cNvPr>
            <p:cNvSpPr/>
            <p:nvPr/>
          </p:nvSpPr>
          <p:spPr>
            <a:xfrm>
              <a:off x="5885342" y="4302617"/>
              <a:ext cx="14511" cy="54628"/>
            </a:xfrm>
            <a:custGeom>
              <a:avLst/>
              <a:gdLst/>
              <a:ahLst/>
              <a:cxnLst/>
              <a:rect l="l" t="t" r="r" b="b"/>
              <a:pathLst>
                <a:path w="306" h="1152" extrusionOk="0">
                  <a:moveTo>
                    <a:pt x="199" y="0"/>
                  </a:moveTo>
                  <a:lnTo>
                    <a:pt x="199" y="0"/>
                  </a:lnTo>
                  <a:cubicBezTo>
                    <a:pt x="165" y="394"/>
                    <a:pt x="129" y="780"/>
                    <a:pt x="1" y="1151"/>
                  </a:cubicBezTo>
                  <a:cubicBezTo>
                    <a:pt x="165" y="1023"/>
                    <a:pt x="305" y="266"/>
                    <a:pt x="19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719;p37">
              <a:extLst>
                <a:ext uri="{FF2B5EF4-FFF2-40B4-BE49-F238E27FC236}">
                  <a16:creationId xmlns:a16="http://schemas.microsoft.com/office/drawing/2014/main" xmlns="" id="{701A7632-22AE-F74B-AE83-723ED36B63EE}"/>
                </a:ext>
              </a:extLst>
            </p:cNvPr>
            <p:cNvSpPr/>
            <p:nvPr/>
          </p:nvSpPr>
          <p:spPr>
            <a:xfrm>
              <a:off x="5813691" y="4292659"/>
              <a:ext cx="171044" cy="209786"/>
            </a:xfrm>
            <a:custGeom>
              <a:avLst/>
              <a:gdLst/>
              <a:ahLst/>
              <a:cxnLst/>
              <a:rect l="l" t="t" r="r" b="b"/>
              <a:pathLst>
                <a:path w="3607" h="4424" extrusionOk="0">
                  <a:moveTo>
                    <a:pt x="254" y="630"/>
                  </a:moveTo>
                  <a:cubicBezTo>
                    <a:pt x="534" y="685"/>
                    <a:pt x="802" y="769"/>
                    <a:pt x="1048" y="909"/>
                  </a:cubicBezTo>
                  <a:cubicBezTo>
                    <a:pt x="1129" y="954"/>
                    <a:pt x="1210" y="1012"/>
                    <a:pt x="1280" y="1093"/>
                  </a:cubicBezTo>
                  <a:cubicBezTo>
                    <a:pt x="1257" y="1082"/>
                    <a:pt x="1243" y="1082"/>
                    <a:pt x="1243" y="1082"/>
                  </a:cubicBezTo>
                  <a:cubicBezTo>
                    <a:pt x="964" y="954"/>
                    <a:pt x="685" y="814"/>
                    <a:pt x="394" y="722"/>
                  </a:cubicBezTo>
                  <a:cubicBezTo>
                    <a:pt x="335" y="699"/>
                    <a:pt x="280" y="663"/>
                    <a:pt x="210" y="641"/>
                  </a:cubicBezTo>
                  <a:cubicBezTo>
                    <a:pt x="232" y="630"/>
                    <a:pt x="243" y="630"/>
                    <a:pt x="254" y="630"/>
                  </a:cubicBezTo>
                  <a:close/>
                  <a:moveTo>
                    <a:pt x="254" y="711"/>
                  </a:moveTo>
                  <a:cubicBezTo>
                    <a:pt x="615" y="825"/>
                    <a:pt x="942" y="965"/>
                    <a:pt x="1269" y="1141"/>
                  </a:cubicBezTo>
                  <a:cubicBezTo>
                    <a:pt x="894" y="1082"/>
                    <a:pt x="570" y="920"/>
                    <a:pt x="254" y="711"/>
                  </a:cubicBezTo>
                  <a:close/>
                  <a:moveTo>
                    <a:pt x="1662" y="163"/>
                  </a:moveTo>
                  <a:lnTo>
                    <a:pt x="1662" y="163"/>
                  </a:lnTo>
                  <a:cubicBezTo>
                    <a:pt x="1676" y="465"/>
                    <a:pt x="1548" y="1258"/>
                    <a:pt x="1467" y="1350"/>
                  </a:cubicBezTo>
                  <a:cubicBezTo>
                    <a:pt x="1478" y="1141"/>
                    <a:pt x="1489" y="942"/>
                    <a:pt x="1512" y="744"/>
                  </a:cubicBezTo>
                  <a:cubicBezTo>
                    <a:pt x="1537" y="546"/>
                    <a:pt x="1581" y="361"/>
                    <a:pt x="1662" y="163"/>
                  </a:cubicBezTo>
                  <a:close/>
                  <a:moveTo>
                    <a:pt x="1710" y="210"/>
                  </a:moveTo>
                  <a:cubicBezTo>
                    <a:pt x="1816" y="476"/>
                    <a:pt x="1676" y="1233"/>
                    <a:pt x="1512" y="1361"/>
                  </a:cubicBezTo>
                  <a:cubicBezTo>
                    <a:pt x="1640" y="990"/>
                    <a:pt x="1676" y="604"/>
                    <a:pt x="1710" y="210"/>
                  </a:cubicBezTo>
                  <a:close/>
                  <a:moveTo>
                    <a:pt x="230" y="1278"/>
                  </a:moveTo>
                  <a:cubicBezTo>
                    <a:pt x="409" y="1278"/>
                    <a:pt x="580" y="1298"/>
                    <a:pt x="743" y="1328"/>
                  </a:cubicBezTo>
                  <a:cubicBezTo>
                    <a:pt x="942" y="1373"/>
                    <a:pt x="1118" y="1431"/>
                    <a:pt x="1291" y="1523"/>
                  </a:cubicBezTo>
                  <a:cubicBezTo>
                    <a:pt x="1338" y="1560"/>
                    <a:pt x="1397" y="1607"/>
                    <a:pt x="1442" y="1641"/>
                  </a:cubicBezTo>
                  <a:cubicBezTo>
                    <a:pt x="813" y="1523"/>
                    <a:pt x="243" y="1373"/>
                    <a:pt x="92" y="1280"/>
                  </a:cubicBezTo>
                  <a:lnTo>
                    <a:pt x="115" y="1280"/>
                  </a:lnTo>
                  <a:cubicBezTo>
                    <a:pt x="154" y="1278"/>
                    <a:pt x="192" y="1278"/>
                    <a:pt x="230" y="1278"/>
                  </a:cubicBezTo>
                  <a:close/>
                  <a:moveTo>
                    <a:pt x="126" y="1339"/>
                  </a:moveTo>
                  <a:cubicBezTo>
                    <a:pt x="185" y="1361"/>
                    <a:pt x="232" y="1384"/>
                    <a:pt x="291" y="1409"/>
                  </a:cubicBezTo>
                  <a:cubicBezTo>
                    <a:pt x="453" y="1442"/>
                    <a:pt x="615" y="1490"/>
                    <a:pt x="769" y="1523"/>
                  </a:cubicBezTo>
                  <a:cubicBezTo>
                    <a:pt x="942" y="1571"/>
                    <a:pt x="1104" y="1607"/>
                    <a:pt x="1280" y="1652"/>
                  </a:cubicBezTo>
                  <a:cubicBezTo>
                    <a:pt x="1372" y="1677"/>
                    <a:pt x="1453" y="1711"/>
                    <a:pt x="1548" y="1733"/>
                  </a:cubicBezTo>
                  <a:cubicBezTo>
                    <a:pt x="1559" y="1747"/>
                    <a:pt x="1570" y="1769"/>
                    <a:pt x="1593" y="1781"/>
                  </a:cubicBezTo>
                  <a:cubicBezTo>
                    <a:pt x="1059" y="1747"/>
                    <a:pt x="570" y="1630"/>
                    <a:pt x="115" y="1350"/>
                  </a:cubicBezTo>
                  <a:cubicBezTo>
                    <a:pt x="126" y="1350"/>
                    <a:pt x="126" y="1339"/>
                    <a:pt x="126" y="1339"/>
                  </a:cubicBezTo>
                  <a:close/>
                  <a:moveTo>
                    <a:pt x="1956" y="850"/>
                  </a:moveTo>
                  <a:lnTo>
                    <a:pt x="1956" y="850"/>
                  </a:lnTo>
                  <a:cubicBezTo>
                    <a:pt x="1989" y="1023"/>
                    <a:pt x="1861" y="1909"/>
                    <a:pt x="1769" y="2071"/>
                  </a:cubicBezTo>
                  <a:cubicBezTo>
                    <a:pt x="1699" y="1957"/>
                    <a:pt x="1838" y="1049"/>
                    <a:pt x="1956" y="850"/>
                  </a:cubicBezTo>
                  <a:close/>
                  <a:moveTo>
                    <a:pt x="2001" y="803"/>
                  </a:moveTo>
                  <a:lnTo>
                    <a:pt x="2001" y="803"/>
                  </a:lnTo>
                  <a:cubicBezTo>
                    <a:pt x="2107" y="1280"/>
                    <a:pt x="2082" y="1733"/>
                    <a:pt x="1816" y="2166"/>
                  </a:cubicBezTo>
                  <a:lnTo>
                    <a:pt x="1802" y="2152"/>
                  </a:lnTo>
                  <a:cubicBezTo>
                    <a:pt x="1942" y="1711"/>
                    <a:pt x="1978" y="1258"/>
                    <a:pt x="2001" y="803"/>
                  </a:cubicBezTo>
                  <a:close/>
                  <a:moveTo>
                    <a:pt x="841" y="2427"/>
                  </a:moveTo>
                  <a:cubicBezTo>
                    <a:pt x="1212" y="2427"/>
                    <a:pt x="1789" y="2554"/>
                    <a:pt x="2037" y="2747"/>
                  </a:cubicBezTo>
                  <a:cubicBezTo>
                    <a:pt x="1537" y="2736"/>
                    <a:pt x="1048" y="2641"/>
                    <a:pt x="593" y="2457"/>
                  </a:cubicBezTo>
                  <a:cubicBezTo>
                    <a:pt x="653" y="2436"/>
                    <a:pt x="739" y="2427"/>
                    <a:pt x="841" y="2427"/>
                  </a:cubicBezTo>
                  <a:close/>
                  <a:moveTo>
                    <a:pt x="559" y="2501"/>
                  </a:moveTo>
                  <a:lnTo>
                    <a:pt x="559" y="2501"/>
                  </a:lnTo>
                  <a:cubicBezTo>
                    <a:pt x="802" y="2571"/>
                    <a:pt x="1034" y="2641"/>
                    <a:pt x="1280" y="2700"/>
                  </a:cubicBezTo>
                  <a:cubicBezTo>
                    <a:pt x="1523" y="2747"/>
                    <a:pt x="1769" y="2758"/>
                    <a:pt x="2012" y="2795"/>
                  </a:cubicBezTo>
                  <a:cubicBezTo>
                    <a:pt x="2012" y="2795"/>
                    <a:pt x="2012" y="2806"/>
                    <a:pt x="2001" y="2806"/>
                  </a:cubicBezTo>
                  <a:cubicBezTo>
                    <a:pt x="1869" y="2833"/>
                    <a:pt x="1739" y="2846"/>
                    <a:pt x="1610" y="2846"/>
                  </a:cubicBezTo>
                  <a:cubicBezTo>
                    <a:pt x="1409" y="2846"/>
                    <a:pt x="1211" y="2815"/>
                    <a:pt x="1012" y="2758"/>
                  </a:cubicBezTo>
                  <a:cubicBezTo>
                    <a:pt x="872" y="2711"/>
                    <a:pt x="743" y="2666"/>
                    <a:pt x="629" y="2571"/>
                  </a:cubicBezTo>
                  <a:cubicBezTo>
                    <a:pt x="593" y="2560"/>
                    <a:pt x="581" y="2526"/>
                    <a:pt x="559" y="2501"/>
                  </a:cubicBezTo>
                  <a:close/>
                  <a:moveTo>
                    <a:pt x="2375" y="1512"/>
                  </a:moveTo>
                  <a:cubicBezTo>
                    <a:pt x="2629" y="1688"/>
                    <a:pt x="2780" y="2457"/>
                    <a:pt x="2665" y="2934"/>
                  </a:cubicBezTo>
                  <a:cubicBezTo>
                    <a:pt x="2640" y="2431"/>
                    <a:pt x="2618" y="1957"/>
                    <a:pt x="2375" y="1512"/>
                  </a:cubicBezTo>
                  <a:close/>
                  <a:moveTo>
                    <a:pt x="2327" y="1490"/>
                  </a:moveTo>
                  <a:cubicBezTo>
                    <a:pt x="2375" y="1607"/>
                    <a:pt x="2431" y="1711"/>
                    <a:pt x="2478" y="1828"/>
                  </a:cubicBezTo>
                  <a:cubicBezTo>
                    <a:pt x="2548" y="2026"/>
                    <a:pt x="2584" y="2247"/>
                    <a:pt x="2607" y="2457"/>
                  </a:cubicBezTo>
                  <a:cubicBezTo>
                    <a:pt x="2629" y="2666"/>
                    <a:pt x="2629" y="2887"/>
                    <a:pt x="2629" y="3107"/>
                  </a:cubicBezTo>
                  <a:cubicBezTo>
                    <a:pt x="2640" y="3177"/>
                    <a:pt x="2618" y="3258"/>
                    <a:pt x="2607" y="3328"/>
                  </a:cubicBezTo>
                  <a:lnTo>
                    <a:pt x="2584" y="3328"/>
                  </a:lnTo>
                  <a:cubicBezTo>
                    <a:pt x="2548" y="3283"/>
                    <a:pt x="2501" y="3236"/>
                    <a:pt x="2478" y="3177"/>
                  </a:cubicBezTo>
                  <a:cubicBezTo>
                    <a:pt x="2408" y="3038"/>
                    <a:pt x="2350" y="2898"/>
                    <a:pt x="2339" y="2747"/>
                  </a:cubicBezTo>
                  <a:cubicBezTo>
                    <a:pt x="2291" y="2468"/>
                    <a:pt x="2258" y="2188"/>
                    <a:pt x="2269" y="1909"/>
                  </a:cubicBezTo>
                  <a:cubicBezTo>
                    <a:pt x="2280" y="1769"/>
                    <a:pt x="2291" y="1630"/>
                    <a:pt x="2316" y="1490"/>
                  </a:cubicBezTo>
                  <a:close/>
                  <a:moveTo>
                    <a:pt x="1742" y="3472"/>
                  </a:moveTo>
                  <a:cubicBezTo>
                    <a:pt x="2178" y="3472"/>
                    <a:pt x="2587" y="3602"/>
                    <a:pt x="2967" y="3865"/>
                  </a:cubicBezTo>
                  <a:cubicBezTo>
                    <a:pt x="2908" y="3865"/>
                    <a:pt x="2850" y="3865"/>
                    <a:pt x="2805" y="3853"/>
                  </a:cubicBezTo>
                  <a:cubicBezTo>
                    <a:pt x="2526" y="3817"/>
                    <a:pt x="2246" y="3772"/>
                    <a:pt x="1967" y="3714"/>
                  </a:cubicBezTo>
                  <a:cubicBezTo>
                    <a:pt x="1769" y="3677"/>
                    <a:pt x="1593" y="3608"/>
                    <a:pt x="1408" y="3549"/>
                  </a:cubicBezTo>
                  <a:cubicBezTo>
                    <a:pt x="1383" y="3538"/>
                    <a:pt x="1372" y="3527"/>
                    <a:pt x="1350" y="3515"/>
                  </a:cubicBezTo>
                  <a:cubicBezTo>
                    <a:pt x="1361" y="3515"/>
                    <a:pt x="1361" y="3504"/>
                    <a:pt x="1361" y="3504"/>
                  </a:cubicBezTo>
                  <a:cubicBezTo>
                    <a:pt x="1490" y="3483"/>
                    <a:pt x="1617" y="3472"/>
                    <a:pt x="1742" y="3472"/>
                  </a:cubicBezTo>
                  <a:close/>
                  <a:moveTo>
                    <a:pt x="1453" y="3619"/>
                  </a:moveTo>
                  <a:lnTo>
                    <a:pt x="1453" y="3619"/>
                  </a:lnTo>
                  <a:cubicBezTo>
                    <a:pt x="1978" y="3784"/>
                    <a:pt x="2489" y="3865"/>
                    <a:pt x="3026" y="3912"/>
                  </a:cubicBezTo>
                  <a:cubicBezTo>
                    <a:pt x="2945" y="3946"/>
                    <a:pt x="2864" y="3982"/>
                    <a:pt x="2769" y="3993"/>
                  </a:cubicBezTo>
                  <a:cubicBezTo>
                    <a:pt x="2699" y="4011"/>
                    <a:pt x="2632" y="4018"/>
                    <a:pt x="2564" y="4018"/>
                  </a:cubicBezTo>
                  <a:cubicBezTo>
                    <a:pt x="2462" y="4018"/>
                    <a:pt x="2361" y="4002"/>
                    <a:pt x="2258" y="3982"/>
                  </a:cubicBezTo>
                  <a:cubicBezTo>
                    <a:pt x="1978" y="3923"/>
                    <a:pt x="1732" y="3806"/>
                    <a:pt x="1500" y="3655"/>
                  </a:cubicBezTo>
                  <a:cubicBezTo>
                    <a:pt x="1489" y="3655"/>
                    <a:pt x="1478" y="3644"/>
                    <a:pt x="1453" y="3619"/>
                  </a:cubicBezTo>
                  <a:close/>
                  <a:moveTo>
                    <a:pt x="3143" y="2409"/>
                  </a:moveTo>
                  <a:cubicBezTo>
                    <a:pt x="3294" y="2641"/>
                    <a:pt x="3422" y="3887"/>
                    <a:pt x="3316" y="4108"/>
                  </a:cubicBezTo>
                  <a:cubicBezTo>
                    <a:pt x="3224" y="4038"/>
                    <a:pt x="3188" y="3993"/>
                    <a:pt x="3154" y="3887"/>
                  </a:cubicBezTo>
                  <a:cubicBezTo>
                    <a:pt x="3037" y="3479"/>
                    <a:pt x="2989" y="3049"/>
                    <a:pt x="3084" y="2630"/>
                  </a:cubicBezTo>
                  <a:cubicBezTo>
                    <a:pt x="3107" y="2560"/>
                    <a:pt x="3118" y="2490"/>
                    <a:pt x="3143" y="2409"/>
                  </a:cubicBezTo>
                  <a:close/>
                  <a:moveTo>
                    <a:pt x="3213" y="2457"/>
                  </a:moveTo>
                  <a:cubicBezTo>
                    <a:pt x="3375" y="2711"/>
                    <a:pt x="3434" y="3004"/>
                    <a:pt x="3467" y="3295"/>
                  </a:cubicBezTo>
                  <a:cubicBezTo>
                    <a:pt x="3504" y="3633"/>
                    <a:pt x="3422" y="4074"/>
                    <a:pt x="3364" y="4155"/>
                  </a:cubicBezTo>
                  <a:cubicBezTo>
                    <a:pt x="3434" y="3585"/>
                    <a:pt x="3375" y="3015"/>
                    <a:pt x="3213" y="2457"/>
                  </a:cubicBezTo>
                  <a:close/>
                  <a:moveTo>
                    <a:pt x="1688" y="1"/>
                  </a:moveTo>
                  <a:cubicBezTo>
                    <a:pt x="1688" y="1"/>
                    <a:pt x="1662" y="12"/>
                    <a:pt x="1651" y="34"/>
                  </a:cubicBezTo>
                  <a:cubicBezTo>
                    <a:pt x="1629" y="104"/>
                    <a:pt x="1607" y="174"/>
                    <a:pt x="1581" y="244"/>
                  </a:cubicBezTo>
                  <a:cubicBezTo>
                    <a:pt x="1512" y="454"/>
                    <a:pt x="1453" y="674"/>
                    <a:pt x="1442" y="895"/>
                  </a:cubicBezTo>
                  <a:cubicBezTo>
                    <a:pt x="1431" y="1012"/>
                    <a:pt x="1431" y="1130"/>
                    <a:pt x="1419" y="1233"/>
                  </a:cubicBezTo>
                  <a:cubicBezTo>
                    <a:pt x="1419" y="1244"/>
                    <a:pt x="1419" y="1258"/>
                    <a:pt x="1408" y="1269"/>
                  </a:cubicBezTo>
                  <a:cubicBezTo>
                    <a:pt x="1397" y="1244"/>
                    <a:pt x="1383" y="1211"/>
                    <a:pt x="1361" y="1174"/>
                  </a:cubicBezTo>
                  <a:cubicBezTo>
                    <a:pt x="1313" y="1060"/>
                    <a:pt x="1243" y="979"/>
                    <a:pt x="1140" y="920"/>
                  </a:cubicBezTo>
                  <a:cubicBezTo>
                    <a:pt x="942" y="780"/>
                    <a:pt x="732" y="699"/>
                    <a:pt x="511" y="641"/>
                  </a:cubicBezTo>
                  <a:cubicBezTo>
                    <a:pt x="405" y="616"/>
                    <a:pt x="302" y="593"/>
                    <a:pt x="196" y="582"/>
                  </a:cubicBezTo>
                  <a:cubicBezTo>
                    <a:pt x="173" y="582"/>
                    <a:pt x="115" y="582"/>
                    <a:pt x="104" y="604"/>
                  </a:cubicBezTo>
                  <a:cubicBezTo>
                    <a:pt x="81" y="641"/>
                    <a:pt x="126" y="663"/>
                    <a:pt x="151" y="685"/>
                  </a:cubicBezTo>
                  <a:cubicBezTo>
                    <a:pt x="442" y="909"/>
                    <a:pt x="755" y="1071"/>
                    <a:pt x="1104" y="1163"/>
                  </a:cubicBezTo>
                  <a:cubicBezTo>
                    <a:pt x="1174" y="1174"/>
                    <a:pt x="1257" y="1199"/>
                    <a:pt x="1327" y="1222"/>
                  </a:cubicBezTo>
                  <a:cubicBezTo>
                    <a:pt x="1338" y="1222"/>
                    <a:pt x="1350" y="1233"/>
                    <a:pt x="1350" y="1244"/>
                  </a:cubicBezTo>
                  <a:cubicBezTo>
                    <a:pt x="1408" y="1373"/>
                    <a:pt x="1467" y="1512"/>
                    <a:pt x="1523" y="1652"/>
                  </a:cubicBezTo>
                  <a:cubicBezTo>
                    <a:pt x="1512" y="1641"/>
                    <a:pt x="1500" y="1641"/>
                    <a:pt x="1500" y="1641"/>
                  </a:cubicBezTo>
                  <a:cubicBezTo>
                    <a:pt x="1327" y="1479"/>
                    <a:pt x="1118" y="1384"/>
                    <a:pt x="894" y="1328"/>
                  </a:cubicBezTo>
                  <a:cubicBezTo>
                    <a:pt x="640" y="1258"/>
                    <a:pt x="372" y="1233"/>
                    <a:pt x="104" y="1233"/>
                  </a:cubicBezTo>
                  <a:cubicBezTo>
                    <a:pt x="70" y="1233"/>
                    <a:pt x="23" y="1233"/>
                    <a:pt x="11" y="1280"/>
                  </a:cubicBezTo>
                  <a:cubicBezTo>
                    <a:pt x="0" y="1314"/>
                    <a:pt x="34" y="1339"/>
                    <a:pt x="70" y="1361"/>
                  </a:cubicBezTo>
                  <a:cubicBezTo>
                    <a:pt x="210" y="1468"/>
                    <a:pt x="372" y="1537"/>
                    <a:pt x="523" y="1607"/>
                  </a:cubicBezTo>
                  <a:cubicBezTo>
                    <a:pt x="850" y="1733"/>
                    <a:pt x="1174" y="1792"/>
                    <a:pt x="1512" y="1828"/>
                  </a:cubicBezTo>
                  <a:cubicBezTo>
                    <a:pt x="1570" y="1828"/>
                    <a:pt x="1618" y="1839"/>
                    <a:pt x="1640" y="1909"/>
                  </a:cubicBezTo>
                  <a:cubicBezTo>
                    <a:pt x="1746" y="2177"/>
                    <a:pt x="1897" y="2420"/>
                    <a:pt x="2059" y="2666"/>
                  </a:cubicBezTo>
                  <a:cubicBezTo>
                    <a:pt x="2059" y="2677"/>
                    <a:pt x="2070" y="2688"/>
                    <a:pt x="2082" y="2711"/>
                  </a:cubicBezTo>
                  <a:cubicBezTo>
                    <a:pt x="2059" y="2700"/>
                    <a:pt x="2048" y="2700"/>
                    <a:pt x="2037" y="2688"/>
                  </a:cubicBezTo>
                  <a:cubicBezTo>
                    <a:pt x="1827" y="2549"/>
                    <a:pt x="1593" y="2479"/>
                    <a:pt x="1350" y="2431"/>
                  </a:cubicBezTo>
                  <a:cubicBezTo>
                    <a:pt x="1199" y="2409"/>
                    <a:pt x="1034" y="2398"/>
                    <a:pt x="883" y="2387"/>
                  </a:cubicBezTo>
                  <a:cubicBezTo>
                    <a:pt x="853" y="2383"/>
                    <a:pt x="822" y="2382"/>
                    <a:pt x="792" y="2382"/>
                  </a:cubicBezTo>
                  <a:cubicBezTo>
                    <a:pt x="719" y="2382"/>
                    <a:pt x="647" y="2390"/>
                    <a:pt x="581" y="2398"/>
                  </a:cubicBezTo>
                  <a:cubicBezTo>
                    <a:pt x="489" y="2409"/>
                    <a:pt x="464" y="2479"/>
                    <a:pt x="523" y="2549"/>
                  </a:cubicBezTo>
                  <a:cubicBezTo>
                    <a:pt x="581" y="2596"/>
                    <a:pt x="640" y="2641"/>
                    <a:pt x="699" y="2677"/>
                  </a:cubicBezTo>
                  <a:cubicBezTo>
                    <a:pt x="883" y="2781"/>
                    <a:pt x="1081" y="2828"/>
                    <a:pt x="1291" y="2876"/>
                  </a:cubicBezTo>
                  <a:cubicBezTo>
                    <a:pt x="1387" y="2889"/>
                    <a:pt x="1482" y="2895"/>
                    <a:pt x="1577" y="2895"/>
                  </a:cubicBezTo>
                  <a:cubicBezTo>
                    <a:pt x="1726" y="2895"/>
                    <a:pt x="1875" y="2879"/>
                    <a:pt x="2026" y="2850"/>
                  </a:cubicBezTo>
                  <a:cubicBezTo>
                    <a:pt x="2050" y="2845"/>
                    <a:pt x="2071" y="2842"/>
                    <a:pt x="2091" y="2842"/>
                  </a:cubicBezTo>
                  <a:cubicBezTo>
                    <a:pt x="2156" y="2842"/>
                    <a:pt x="2201" y="2873"/>
                    <a:pt x="2246" y="2945"/>
                  </a:cubicBezTo>
                  <a:cubicBezTo>
                    <a:pt x="2420" y="3214"/>
                    <a:pt x="2618" y="3457"/>
                    <a:pt x="2839" y="3703"/>
                  </a:cubicBezTo>
                  <a:cubicBezTo>
                    <a:pt x="2839" y="3703"/>
                    <a:pt x="2850" y="3714"/>
                    <a:pt x="2864" y="3714"/>
                  </a:cubicBezTo>
                  <a:lnTo>
                    <a:pt x="2850" y="3725"/>
                  </a:lnTo>
                  <a:cubicBezTo>
                    <a:pt x="2839" y="3725"/>
                    <a:pt x="2827" y="3714"/>
                    <a:pt x="2816" y="3714"/>
                  </a:cubicBezTo>
                  <a:cubicBezTo>
                    <a:pt x="2526" y="3538"/>
                    <a:pt x="2210" y="3446"/>
                    <a:pt x="1872" y="3423"/>
                  </a:cubicBezTo>
                  <a:cubicBezTo>
                    <a:pt x="1838" y="3420"/>
                    <a:pt x="1804" y="3419"/>
                    <a:pt x="1770" y="3419"/>
                  </a:cubicBezTo>
                  <a:cubicBezTo>
                    <a:pt x="1638" y="3419"/>
                    <a:pt x="1502" y="3437"/>
                    <a:pt x="1372" y="3446"/>
                  </a:cubicBezTo>
                  <a:cubicBezTo>
                    <a:pt x="1302" y="3457"/>
                    <a:pt x="1291" y="3479"/>
                    <a:pt x="1313" y="3538"/>
                  </a:cubicBezTo>
                  <a:cubicBezTo>
                    <a:pt x="1338" y="3574"/>
                    <a:pt x="1361" y="3608"/>
                    <a:pt x="1397" y="3644"/>
                  </a:cubicBezTo>
                  <a:cubicBezTo>
                    <a:pt x="1537" y="3758"/>
                    <a:pt x="1710" y="3842"/>
                    <a:pt x="1872" y="3912"/>
                  </a:cubicBezTo>
                  <a:cubicBezTo>
                    <a:pt x="2059" y="3993"/>
                    <a:pt x="2258" y="4038"/>
                    <a:pt x="2456" y="4063"/>
                  </a:cubicBezTo>
                  <a:cubicBezTo>
                    <a:pt x="2495" y="4067"/>
                    <a:pt x="2534" y="4070"/>
                    <a:pt x="2572" y="4070"/>
                  </a:cubicBezTo>
                  <a:cubicBezTo>
                    <a:pt x="2727" y="4070"/>
                    <a:pt x="2876" y="4033"/>
                    <a:pt x="3026" y="3957"/>
                  </a:cubicBezTo>
                  <a:cubicBezTo>
                    <a:pt x="3038" y="3953"/>
                    <a:pt x="3049" y="3950"/>
                    <a:pt x="3059" y="3950"/>
                  </a:cubicBezTo>
                  <a:cubicBezTo>
                    <a:pt x="3077" y="3950"/>
                    <a:pt x="3092" y="3959"/>
                    <a:pt x="3107" y="3982"/>
                  </a:cubicBezTo>
                  <a:cubicBezTo>
                    <a:pt x="3246" y="4108"/>
                    <a:pt x="3386" y="4247"/>
                    <a:pt x="3526" y="4376"/>
                  </a:cubicBezTo>
                  <a:cubicBezTo>
                    <a:pt x="3548" y="4401"/>
                    <a:pt x="3573" y="4412"/>
                    <a:pt x="3596" y="4423"/>
                  </a:cubicBezTo>
                  <a:cubicBezTo>
                    <a:pt x="3607" y="4423"/>
                    <a:pt x="3607" y="4412"/>
                    <a:pt x="3607" y="4412"/>
                  </a:cubicBezTo>
                  <a:cubicBezTo>
                    <a:pt x="3596" y="4387"/>
                    <a:pt x="3585" y="4376"/>
                    <a:pt x="3573" y="4353"/>
                  </a:cubicBezTo>
                  <a:cubicBezTo>
                    <a:pt x="3526" y="4306"/>
                    <a:pt x="3492" y="4272"/>
                    <a:pt x="3445" y="4236"/>
                  </a:cubicBezTo>
                  <a:cubicBezTo>
                    <a:pt x="3422" y="4214"/>
                    <a:pt x="3422" y="4191"/>
                    <a:pt x="3434" y="4166"/>
                  </a:cubicBezTo>
                  <a:cubicBezTo>
                    <a:pt x="3562" y="3714"/>
                    <a:pt x="3548" y="3258"/>
                    <a:pt x="3422" y="2806"/>
                  </a:cubicBezTo>
                  <a:cubicBezTo>
                    <a:pt x="3375" y="2677"/>
                    <a:pt x="3305" y="2549"/>
                    <a:pt x="3246" y="2420"/>
                  </a:cubicBezTo>
                  <a:cubicBezTo>
                    <a:pt x="3235" y="2409"/>
                    <a:pt x="3235" y="2398"/>
                    <a:pt x="3224" y="2387"/>
                  </a:cubicBezTo>
                  <a:cubicBezTo>
                    <a:pt x="3201" y="2359"/>
                    <a:pt x="3179" y="2344"/>
                    <a:pt x="3159" y="2344"/>
                  </a:cubicBezTo>
                  <a:cubicBezTo>
                    <a:pt x="3137" y="2344"/>
                    <a:pt x="3118" y="2361"/>
                    <a:pt x="3107" y="2398"/>
                  </a:cubicBezTo>
                  <a:cubicBezTo>
                    <a:pt x="3073" y="2501"/>
                    <a:pt x="3037" y="2607"/>
                    <a:pt x="3015" y="2711"/>
                  </a:cubicBezTo>
                  <a:cubicBezTo>
                    <a:pt x="2945" y="3096"/>
                    <a:pt x="3003" y="3457"/>
                    <a:pt x="3084" y="3828"/>
                  </a:cubicBezTo>
                  <a:cubicBezTo>
                    <a:pt x="3096" y="3842"/>
                    <a:pt x="3096" y="3865"/>
                    <a:pt x="3096" y="3887"/>
                  </a:cubicBezTo>
                  <a:cubicBezTo>
                    <a:pt x="3084" y="3876"/>
                    <a:pt x="3073" y="3865"/>
                    <a:pt x="3059" y="3853"/>
                  </a:cubicBezTo>
                  <a:cubicBezTo>
                    <a:pt x="2920" y="3714"/>
                    <a:pt x="2794" y="3574"/>
                    <a:pt x="2665" y="3434"/>
                  </a:cubicBezTo>
                  <a:cubicBezTo>
                    <a:pt x="2640" y="3398"/>
                    <a:pt x="2629" y="3376"/>
                    <a:pt x="2640" y="3339"/>
                  </a:cubicBezTo>
                  <a:cubicBezTo>
                    <a:pt x="2710" y="3096"/>
                    <a:pt x="2746" y="2850"/>
                    <a:pt x="2758" y="2607"/>
                  </a:cubicBezTo>
                  <a:cubicBezTo>
                    <a:pt x="2780" y="2258"/>
                    <a:pt x="2699" y="1931"/>
                    <a:pt x="2537" y="1630"/>
                  </a:cubicBezTo>
                  <a:cubicBezTo>
                    <a:pt x="2501" y="1560"/>
                    <a:pt x="2445" y="1501"/>
                    <a:pt x="2397" y="1431"/>
                  </a:cubicBezTo>
                  <a:cubicBezTo>
                    <a:pt x="2373" y="1407"/>
                    <a:pt x="2348" y="1395"/>
                    <a:pt x="2327" y="1395"/>
                  </a:cubicBezTo>
                  <a:cubicBezTo>
                    <a:pt x="2298" y="1395"/>
                    <a:pt x="2275" y="1419"/>
                    <a:pt x="2269" y="1468"/>
                  </a:cubicBezTo>
                  <a:cubicBezTo>
                    <a:pt x="2246" y="1607"/>
                    <a:pt x="2235" y="1747"/>
                    <a:pt x="2221" y="1887"/>
                  </a:cubicBezTo>
                  <a:cubicBezTo>
                    <a:pt x="2210" y="2211"/>
                    <a:pt x="2246" y="2538"/>
                    <a:pt x="2305" y="2850"/>
                  </a:cubicBezTo>
                  <a:cubicBezTo>
                    <a:pt x="2316" y="2898"/>
                    <a:pt x="2327" y="2945"/>
                    <a:pt x="2339" y="2979"/>
                  </a:cubicBezTo>
                  <a:lnTo>
                    <a:pt x="2327" y="2990"/>
                  </a:lnTo>
                  <a:cubicBezTo>
                    <a:pt x="2269" y="2898"/>
                    <a:pt x="2199" y="2806"/>
                    <a:pt x="2140" y="2711"/>
                  </a:cubicBezTo>
                  <a:cubicBezTo>
                    <a:pt x="2048" y="2560"/>
                    <a:pt x="1956" y="2409"/>
                    <a:pt x="1861" y="2258"/>
                  </a:cubicBezTo>
                  <a:cubicBezTo>
                    <a:pt x="1838" y="2236"/>
                    <a:pt x="1838" y="2211"/>
                    <a:pt x="1861" y="2177"/>
                  </a:cubicBezTo>
                  <a:cubicBezTo>
                    <a:pt x="2026" y="1931"/>
                    <a:pt x="2095" y="1652"/>
                    <a:pt x="2107" y="1350"/>
                  </a:cubicBezTo>
                  <a:cubicBezTo>
                    <a:pt x="2107" y="1152"/>
                    <a:pt x="2095" y="954"/>
                    <a:pt x="2048" y="769"/>
                  </a:cubicBezTo>
                  <a:cubicBezTo>
                    <a:pt x="2048" y="733"/>
                    <a:pt x="2048" y="685"/>
                    <a:pt x="2001" y="685"/>
                  </a:cubicBezTo>
                  <a:cubicBezTo>
                    <a:pt x="1978" y="685"/>
                    <a:pt x="1956" y="722"/>
                    <a:pt x="1942" y="755"/>
                  </a:cubicBezTo>
                  <a:cubicBezTo>
                    <a:pt x="1886" y="942"/>
                    <a:pt x="1816" y="1141"/>
                    <a:pt x="1769" y="1328"/>
                  </a:cubicBezTo>
                  <a:cubicBezTo>
                    <a:pt x="1732" y="1501"/>
                    <a:pt x="1721" y="1677"/>
                    <a:pt x="1710" y="1850"/>
                  </a:cubicBezTo>
                  <a:cubicBezTo>
                    <a:pt x="1710" y="1873"/>
                    <a:pt x="1699" y="1898"/>
                    <a:pt x="1688" y="1920"/>
                  </a:cubicBezTo>
                  <a:cubicBezTo>
                    <a:pt x="1618" y="1769"/>
                    <a:pt x="1548" y="1607"/>
                    <a:pt x="1489" y="1468"/>
                  </a:cubicBezTo>
                  <a:cubicBezTo>
                    <a:pt x="1537" y="1409"/>
                    <a:pt x="1581" y="1361"/>
                    <a:pt x="1607" y="1314"/>
                  </a:cubicBezTo>
                  <a:cubicBezTo>
                    <a:pt x="1721" y="1082"/>
                    <a:pt x="1780" y="839"/>
                    <a:pt x="1791" y="571"/>
                  </a:cubicBezTo>
                  <a:cubicBezTo>
                    <a:pt x="1791" y="406"/>
                    <a:pt x="1769" y="244"/>
                    <a:pt x="1732" y="82"/>
                  </a:cubicBezTo>
                  <a:lnTo>
                    <a:pt x="1732" y="34"/>
                  </a:lnTo>
                  <a:cubicBezTo>
                    <a:pt x="1721" y="23"/>
                    <a:pt x="1710" y="1"/>
                    <a:pt x="168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" name="Picture 189" descr="Grammar Self-Study Secret #1: Learn to Paraphrase - Lingual.ne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68" y="351701"/>
            <a:ext cx="3523591" cy="209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Picture 190" descr="7 tips on self-study Chinese - Cchatt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44" y="375201"/>
            <a:ext cx="4009277" cy="2209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50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oving From Face-To-Face To A Blended Learning Strategy: 8 Things To  Consider - eLearning Industry">
            <a:extLst>
              <a:ext uri="{FF2B5EF4-FFF2-40B4-BE49-F238E27FC236}">
                <a16:creationId xmlns:a16="http://schemas.microsoft.com/office/drawing/2014/main" xmlns="" id="{FC793A2D-34FF-434F-A094-2D85FBB1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4" y="359868"/>
            <a:ext cx="3573735" cy="212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The power of face-to-face learning - Talkforce">
            <a:extLst>
              <a:ext uri="{FF2B5EF4-FFF2-40B4-BE49-F238E27FC236}">
                <a16:creationId xmlns:a16="http://schemas.microsoft.com/office/drawing/2014/main" xmlns="" id="{1CA9F34E-23DA-184E-A719-D3F34ABA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4" y="2480650"/>
            <a:ext cx="3539275" cy="23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484556-F093-3E4E-924B-2EFE89FDB716}"/>
              </a:ext>
            </a:extLst>
          </p:cNvPr>
          <p:cNvSpPr txBox="1"/>
          <p:nvPr/>
        </p:nvSpPr>
        <p:spPr>
          <a:xfrm>
            <a:off x="4213038" y="2697646"/>
            <a:ext cx="46670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Face-to-face learning</a:t>
            </a:r>
          </a:p>
          <a:p>
            <a:pPr algn="ctr"/>
            <a:r>
              <a:rPr lang="en-US" sz="3200" b="1" dirty="0">
                <a:solidFill>
                  <a:srgbClr val="0FB7BD"/>
                </a:solidFill>
              </a:rPr>
              <a:t>Or traditional class</a:t>
            </a:r>
          </a:p>
        </p:txBody>
      </p:sp>
      <p:grpSp>
        <p:nvGrpSpPr>
          <p:cNvPr id="9" name="Google Shape;2836;p37">
            <a:extLst>
              <a:ext uri="{FF2B5EF4-FFF2-40B4-BE49-F238E27FC236}">
                <a16:creationId xmlns:a16="http://schemas.microsoft.com/office/drawing/2014/main" xmlns="" id="{B51AAB22-1F59-794D-81B9-30464B217694}"/>
              </a:ext>
            </a:extLst>
          </p:cNvPr>
          <p:cNvGrpSpPr/>
          <p:nvPr/>
        </p:nvGrpSpPr>
        <p:grpSpPr>
          <a:xfrm rot="1976230">
            <a:off x="7857959" y="3861661"/>
            <a:ext cx="888374" cy="915109"/>
            <a:chOff x="4433531" y="296837"/>
            <a:chExt cx="655215" cy="686002"/>
          </a:xfrm>
        </p:grpSpPr>
        <p:sp>
          <p:nvSpPr>
            <p:cNvPr id="10" name="Google Shape;2837;p37">
              <a:extLst>
                <a:ext uri="{FF2B5EF4-FFF2-40B4-BE49-F238E27FC236}">
                  <a16:creationId xmlns:a16="http://schemas.microsoft.com/office/drawing/2014/main" xmlns="" id="{4D65F9AC-3E96-A54C-BC3B-400CB12835C0}"/>
                </a:ext>
              </a:extLst>
            </p:cNvPr>
            <p:cNvSpPr/>
            <p:nvPr/>
          </p:nvSpPr>
          <p:spPr>
            <a:xfrm>
              <a:off x="4433531" y="296837"/>
              <a:ext cx="655215" cy="686002"/>
            </a:xfrm>
            <a:custGeom>
              <a:avLst/>
              <a:gdLst/>
              <a:ahLst/>
              <a:cxnLst/>
              <a:rect l="l" t="t" r="r" b="b"/>
              <a:pathLst>
                <a:path w="8662" h="9069" extrusionOk="0">
                  <a:moveTo>
                    <a:pt x="4486" y="1"/>
                  </a:moveTo>
                  <a:cubicBezTo>
                    <a:pt x="4381" y="1"/>
                    <a:pt x="4272" y="5"/>
                    <a:pt x="4158" y="14"/>
                  </a:cubicBezTo>
                  <a:cubicBezTo>
                    <a:pt x="3551" y="59"/>
                    <a:pt x="2970" y="235"/>
                    <a:pt x="2353" y="548"/>
                  </a:cubicBezTo>
                  <a:cubicBezTo>
                    <a:pt x="1981" y="735"/>
                    <a:pt x="1724" y="945"/>
                    <a:pt x="1551" y="1224"/>
                  </a:cubicBezTo>
                  <a:cubicBezTo>
                    <a:pt x="1398" y="1434"/>
                    <a:pt x="1224" y="1713"/>
                    <a:pt x="1096" y="2051"/>
                  </a:cubicBezTo>
                  <a:cubicBezTo>
                    <a:pt x="967" y="2110"/>
                    <a:pt x="886" y="2202"/>
                    <a:pt x="828" y="2305"/>
                  </a:cubicBezTo>
                  <a:cubicBezTo>
                    <a:pt x="794" y="2330"/>
                    <a:pt x="747" y="2342"/>
                    <a:pt x="699" y="2364"/>
                  </a:cubicBezTo>
                  <a:cubicBezTo>
                    <a:pt x="490" y="2481"/>
                    <a:pt x="364" y="2680"/>
                    <a:pt x="328" y="2948"/>
                  </a:cubicBezTo>
                  <a:cubicBezTo>
                    <a:pt x="224" y="3018"/>
                    <a:pt x="166" y="3121"/>
                    <a:pt x="129" y="3272"/>
                  </a:cubicBezTo>
                  <a:cubicBezTo>
                    <a:pt x="107" y="3367"/>
                    <a:pt x="129" y="3470"/>
                    <a:pt x="177" y="3551"/>
                  </a:cubicBezTo>
                  <a:cubicBezTo>
                    <a:pt x="118" y="3878"/>
                    <a:pt x="71" y="4216"/>
                    <a:pt x="15" y="4576"/>
                  </a:cubicBezTo>
                  <a:cubicBezTo>
                    <a:pt x="1" y="4646"/>
                    <a:pt x="15" y="4716"/>
                    <a:pt x="15" y="4775"/>
                  </a:cubicBezTo>
                  <a:lnTo>
                    <a:pt x="15" y="4820"/>
                  </a:lnTo>
                  <a:cubicBezTo>
                    <a:pt x="15" y="4845"/>
                    <a:pt x="1" y="4889"/>
                    <a:pt x="15" y="4948"/>
                  </a:cubicBezTo>
                  <a:lnTo>
                    <a:pt x="15" y="4959"/>
                  </a:lnTo>
                  <a:cubicBezTo>
                    <a:pt x="26" y="5043"/>
                    <a:pt x="26" y="5124"/>
                    <a:pt x="48" y="5216"/>
                  </a:cubicBezTo>
                  <a:cubicBezTo>
                    <a:pt x="96" y="5392"/>
                    <a:pt x="224" y="5532"/>
                    <a:pt x="420" y="5635"/>
                  </a:cubicBezTo>
                  <a:cubicBezTo>
                    <a:pt x="504" y="5658"/>
                    <a:pt x="573" y="5694"/>
                    <a:pt x="643" y="5716"/>
                  </a:cubicBezTo>
                  <a:cubicBezTo>
                    <a:pt x="629" y="5915"/>
                    <a:pt x="643" y="6124"/>
                    <a:pt x="677" y="6322"/>
                  </a:cubicBezTo>
                  <a:cubicBezTo>
                    <a:pt x="713" y="6521"/>
                    <a:pt x="769" y="6694"/>
                    <a:pt x="875" y="6859"/>
                  </a:cubicBezTo>
                  <a:cubicBezTo>
                    <a:pt x="1059" y="7163"/>
                    <a:pt x="1334" y="7321"/>
                    <a:pt x="1660" y="7321"/>
                  </a:cubicBezTo>
                  <a:cubicBezTo>
                    <a:pt x="1745" y="7321"/>
                    <a:pt x="1832" y="7310"/>
                    <a:pt x="1923" y="7289"/>
                  </a:cubicBezTo>
                  <a:cubicBezTo>
                    <a:pt x="2155" y="7242"/>
                    <a:pt x="2342" y="7113"/>
                    <a:pt x="2493" y="6915"/>
                  </a:cubicBezTo>
                  <a:cubicBezTo>
                    <a:pt x="2610" y="6753"/>
                    <a:pt x="2702" y="6591"/>
                    <a:pt x="2772" y="6415"/>
                  </a:cubicBezTo>
                  <a:cubicBezTo>
                    <a:pt x="3131" y="6555"/>
                    <a:pt x="3519" y="6625"/>
                    <a:pt x="3927" y="6625"/>
                  </a:cubicBezTo>
                  <a:cubicBezTo>
                    <a:pt x="3957" y="6625"/>
                    <a:pt x="3988" y="6625"/>
                    <a:pt x="4018" y="6624"/>
                  </a:cubicBezTo>
                  <a:cubicBezTo>
                    <a:pt x="4250" y="6613"/>
                    <a:pt x="4471" y="6566"/>
                    <a:pt x="4694" y="6473"/>
                  </a:cubicBezTo>
                  <a:cubicBezTo>
                    <a:pt x="4750" y="6532"/>
                    <a:pt x="4786" y="6613"/>
                    <a:pt x="4809" y="6789"/>
                  </a:cubicBezTo>
                  <a:cubicBezTo>
                    <a:pt x="4845" y="6962"/>
                    <a:pt x="4820" y="7149"/>
                    <a:pt x="4809" y="7348"/>
                  </a:cubicBezTo>
                  <a:cubicBezTo>
                    <a:pt x="4809" y="7381"/>
                    <a:pt x="4797" y="7429"/>
                    <a:pt x="4797" y="7462"/>
                  </a:cubicBezTo>
                  <a:cubicBezTo>
                    <a:pt x="4775" y="7708"/>
                    <a:pt x="4809" y="7951"/>
                    <a:pt x="4878" y="8186"/>
                  </a:cubicBezTo>
                  <a:cubicBezTo>
                    <a:pt x="4948" y="8429"/>
                    <a:pt x="5113" y="8627"/>
                    <a:pt x="5356" y="8789"/>
                  </a:cubicBezTo>
                  <a:cubicBezTo>
                    <a:pt x="5624" y="8976"/>
                    <a:pt x="5915" y="9069"/>
                    <a:pt x="6217" y="9069"/>
                  </a:cubicBezTo>
                  <a:cubicBezTo>
                    <a:pt x="6334" y="9069"/>
                    <a:pt x="6451" y="9046"/>
                    <a:pt x="6566" y="9024"/>
                  </a:cubicBezTo>
                  <a:cubicBezTo>
                    <a:pt x="6742" y="8976"/>
                    <a:pt x="6904" y="8895"/>
                    <a:pt x="7055" y="8767"/>
                  </a:cubicBezTo>
                  <a:cubicBezTo>
                    <a:pt x="7370" y="8499"/>
                    <a:pt x="7580" y="8161"/>
                    <a:pt x="7697" y="7778"/>
                  </a:cubicBezTo>
                  <a:cubicBezTo>
                    <a:pt x="7767" y="7510"/>
                    <a:pt x="7848" y="7230"/>
                    <a:pt x="7882" y="6929"/>
                  </a:cubicBezTo>
                  <a:cubicBezTo>
                    <a:pt x="8139" y="6624"/>
                    <a:pt x="8278" y="6264"/>
                    <a:pt x="8396" y="5937"/>
                  </a:cubicBezTo>
                  <a:cubicBezTo>
                    <a:pt x="8488" y="5658"/>
                    <a:pt x="8558" y="5378"/>
                    <a:pt x="8591" y="5113"/>
                  </a:cubicBezTo>
                  <a:cubicBezTo>
                    <a:pt x="8661" y="4495"/>
                    <a:pt x="8521" y="3948"/>
                    <a:pt x="8186" y="3481"/>
                  </a:cubicBezTo>
                  <a:cubicBezTo>
                    <a:pt x="8010" y="3261"/>
                    <a:pt x="7812" y="3062"/>
                    <a:pt x="7580" y="2911"/>
                  </a:cubicBezTo>
                  <a:lnTo>
                    <a:pt x="7580" y="2900"/>
                  </a:lnTo>
                  <a:lnTo>
                    <a:pt x="7580" y="2632"/>
                  </a:lnTo>
                  <a:cubicBezTo>
                    <a:pt x="7558" y="2330"/>
                    <a:pt x="7488" y="2026"/>
                    <a:pt x="7359" y="1691"/>
                  </a:cubicBezTo>
                  <a:cubicBezTo>
                    <a:pt x="7220" y="1364"/>
                    <a:pt x="7010" y="1084"/>
                    <a:pt x="6706" y="853"/>
                  </a:cubicBezTo>
                  <a:cubicBezTo>
                    <a:pt x="6253" y="489"/>
                    <a:pt x="5798" y="257"/>
                    <a:pt x="5334" y="118"/>
                  </a:cubicBezTo>
                  <a:cubicBezTo>
                    <a:pt x="5073" y="41"/>
                    <a:pt x="4798" y="1"/>
                    <a:pt x="4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838;p37">
              <a:extLst>
                <a:ext uri="{FF2B5EF4-FFF2-40B4-BE49-F238E27FC236}">
                  <a16:creationId xmlns:a16="http://schemas.microsoft.com/office/drawing/2014/main" xmlns="" id="{7AEE1368-7E1B-D94F-AEA3-3ED856EAB3CC}"/>
                </a:ext>
              </a:extLst>
            </p:cNvPr>
            <p:cNvSpPr/>
            <p:nvPr/>
          </p:nvSpPr>
          <p:spPr>
            <a:xfrm>
              <a:off x="4537535" y="465890"/>
              <a:ext cx="465807" cy="489936"/>
            </a:xfrm>
            <a:custGeom>
              <a:avLst/>
              <a:gdLst/>
              <a:ahLst/>
              <a:cxnLst/>
              <a:rect l="l" t="t" r="r" b="b"/>
              <a:pathLst>
                <a:path w="6158" h="6477" extrusionOk="0">
                  <a:moveTo>
                    <a:pt x="3654" y="3842"/>
                  </a:moveTo>
                  <a:cubicBezTo>
                    <a:pt x="3691" y="3878"/>
                    <a:pt x="3713" y="3911"/>
                    <a:pt x="3749" y="3948"/>
                  </a:cubicBezTo>
                  <a:cubicBezTo>
                    <a:pt x="3749" y="3959"/>
                    <a:pt x="3749" y="3970"/>
                    <a:pt x="3738" y="3981"/>
                  </a:cubicBezTo>
                  <a:lnTo>
                    <a:pt x="3713" y="3981"/>
                  </a:lnTo>
                  <a:cubicBezTo>
                    <a:pt x="3679" y="3948"/>
                    <a:pt x="3654" y="3900"/>
                    <a:pt x="3610" y="3856"/>
                  </a:cubicBezTo>
                  <a:cubicBezTo>
                    <a:pt x="3632" y="3856"/>
                    <a:pt x="3654" y="3842"/>
                    <a:pt x="3654" y="3842"/>
                  </a:cubicBezTo>
                  <a:close/>
                  <a:moveTo>
                    <a:pt x="4062" y="3786"/>
                  </a:moveTo>
                  <a:cubicBezTo>
                    <a:pt x="4121" y="3819"/>
                    <a:pt x="4168" y="3948"/>
                    <a:pt x="4143" y="3981"/>
                  </a:cubicBezTo>
                  <a:cubicBezTo>
                    <a:pt x="4099" y="3948"/>
                    <a:pt x="4040" y="3842"/>
                    <a:pt x="4062" y="3786"/>
                  </a:cubicBezTo>
                  <a:close/>
                  <a:moveTo>
                    <a:pt x="4319" y="4121"/>
                  </a:moveTo>
                  <a:cubicBezTo>
                    <a:pt x="4261" y="4205"/>
                    <a:pt x="4191" y="4250"/>
                    <a:pt x="4110" y="4297"/>
                  </a:cubicBezTo>
                  <a:cubicBezTo>
                    <a:pt x="4121" y="4227"/>
                    <a:pt x="4238" y="4121"/>
                    <a:pt x="4319" y="4121"/>
                  </a:cubicBezTo>
                  <a:close/>
                  <a:moveTo>
                    <a:pt x="3794" y="4110"/>
                  </a:moveTo>
                  <a:cubicBezTo>
                    <a:pt x="3808" y="4121"/>
                    <a:pt x="3819" y="4121"/>
                    <a:pt x="3830" y="4135"/>
                  </a:cubicBezTo>
                  <a:cubicBezTo>
                    <a:pt x="3853" y="4180"/>
                    <a:pt x="3878" y="4238"/>
                    <a:pt x="3900" y="4297"/>
                  </a:cubicBezTo>
                  <a:cubicBezTo>
                    <a:pt x="3889" y="4319"/>
                    <a:pt x="3878" y="4331"/>
                    <a:pt x="3864" y="4345"/>
                  </a:cubicBezTo>
                  <a:cubicBezTo>
                    <a:pt x="3864" y="4331"/>
                    <a:pt x="3842" y="4319"/>
                    <a:pt x="3842" y="4308"/>
                  </a:cubicBezTo>
                  <a:cubicBezTo>
                    <a:pt x="3819" y="4261"/>
                    <a:pt x="3794" y="4205"/>
                    <a:pt x="3783" y="4146"/>
                  </a:cubicBezTo>
                  <a:cubicBezTo>
                    <a:pt x="3783" y="4135"/>
                    <a:pt x="3783" y="4121"/>
                    <a:pt x="3794" y="4110"/>
                  </a:cubicBezTo>
                  <a:close/>
                  <a:moveTo>
                    <a:pt x="3911" y="4565"/>
                  </a:moveTo>
                  <a:cubicBezTo>
                    <a:pt x="3923" y="4576"/>
                    <a:pt x="3934" y="4576"/>
                    <a:pt x="3934" y="4588"/>
                  </a:cubicBezTo>
                  <a:cubicBezTo>
                    <a:pt x="3948" y="4624"/>
                    <a:pt x="3948" y="4646"/>
                    <a:pt x="3948" y="4680"/>
                  </a:cubicBezTo>
                  <a:lnTo>
                    <a:pt x="3948" y="4775"/>
                  </a:lnTo>
                  <a:lnTo>
                    <a:pt x="3923" y="4775"/>
                  </a:lnTo>
                  <a:cubicBezTo>
                    <a:pt x="3900" y="4750"/>
                    <a:pt x="3878" y="4599"/>
                    <a:pt x="3900" y="4576"/>
                  </a:cubicBezTo>
                  <a:lnTo>
                    <a:pt x="3911" y="4565"/>
                  </a:lnTo>
                  <a:close/>
                  <a:moveTo>
                    <a:pt x="6018" y="4845"/>
                  </a:moveTo>
                  <a:cubicBezTo>
                    <a:pt x="6018" y="4856"/>
                    <a:pt x="6029" y="4867"/>
                    <a:pt x="6029" y="4878"/>
                  </a:cubicBezTo>
                  <a:cubicBezTo>
                    <a:pt x="6018" y="4926"/>
                    <a:pt x="6007" y="4973"/>
                    <a:pt x="5995" y="5018"/>
                  </a:cubicBezTo>
                  <a:cubicBezTo>
                    <a:pt x="5995" y="5018"/>
                    <a:pt x="5985" y="5023"/>
                    <a:pt x="5979" y="5023"/>
                  </a:cubicBezTo>
                  <a:cubicBezTo>
                    <a:pt x="5976" y="5023"/>
                    <a:pt x="5973" y="5022"/>
                    <a:pt x="5973" y="5018"/>
                  </a:cubicBezTo>
                  <a:cubicBezTo>
                    <a:pt x="5959" y="5018"/>
                    <a:pt x="5948" y="5007"/>
                    <a:pt x="5948" y="4995"/>
                  </a:cubicBezTo>
                  <a:cubicBezTo>
                    <a:pt x="5959" y="4959"/>
                    <a:pt x="5973" y="4914"/>
                    <a:pt x="5984" y="4867"/>
                  </a:cubicBezTo>
                  <a:cubicBezTo>
                    <a:pt x="5984" y="4867"/>
                    <a:pt x="5995" y="4856"/>
                    <a:pt x="6018" y="4845"/>
                  </a:cubicBezTo>
                  <a:close/>
                  <a:moveTo>
                    <a:pt x="3923" y="5029"/>
                  </a:moveTo>
                  <a:cubicBezTo>
                    <a:pt x="3934" y="5043"/>
                    <a:pt x="3948" y="5043"/>
                    <a:pt x="3948" y="5054"/>
                  </a:cubicBezTo>
                  <a:cubicBezTo>
                    <a:pt x="3959" y="5076"/>
                    <a:pt x="3948" y="5113"/>
                    <a:pt x="3948" y="5135"/>
                  </a:cubicBezTo>
                  <a:lnTo>
                    <a:pt x="3959" y="5135"/>
                  </a:lnTo>
                  <a:cubicBezTo>
                    <a:pt x="3948" y="5157"/>
                    <a:pt x="3959" y="5194"/>
                    <a:pt x="3948" y="5227"/>
                  </a:cubicBezTo>
                  <a:cubicBezTo>
                    <a:pt x="3948" y="5238"/>
                    <a:pt x="3934" y="5238"/>
                    <a:pt x="3923" y="5252"/>
                  </a:cubicBezTo>
                  <a:cubicBezTo>
                    <a:pt x="3911" y="5238"/>
                    <a:pt x="3900" y="5227"/>
                    <a:pt x="3900" y="5216"/>
                  </a:cubicBezTo>
                  <a:lnTo>
                    <a:pt x="3900" y="5054"/>
                  </a:lnTo>
                  <a:lnTo>
                    <a:pt x="3923" y="5029"/>
                  </a:lnTo>
                  <a:close/>
                  <a:moveTo>
                    <a:pt x="5889" y="5183"/>
                  </a:moveTo>
                  <a:cubicBezTo>
                    <a:pt x="5914" y="5252"/>
                    <a:pt x="5856" y="5392"/>
                    <a:pt x="5808" y="5403"/>
                  </a:cubicBezTo>
                  <a:cubicBezTo>
                    <a:pt x="5797" y="5356"/>
                    <a:pt x="5856" y="5205"/>
                    <a:pt x="5889" y="5183"/>
                  </a:cubicBezTo>
                  <a:close/>
                  <a:moveTo>
                    <a:pt x="3923" y="5448"/>
                  </a:moveTo>
                  <a:cubicBezTo>
                    <a:pt x="3934" y="5473"/>
                    <a:pt x="3948" y="5484"/>
                    <a:pt x="3948" y="5507"/>
                  </a:cubicBezTo>
                  <a:cubicBezTo>
                    <a:pt x="3959" y="5554"/>
                    <a:pt x="3970" y="5602"/>
                    <a:pt x="3970" y="5646"/>
                  </a:cubicBezTo>
                  <a:cubicBezTo>
                    <a:pt x="3970" y="5672"/>
                    <a:pt x="3959" y="5694"/>
                    <a:pt x="3959" y="5705"/>
                  </a:cubicBezTo>
                  <a:cubicBezTo>
                    <a:pt x="3948" y="5694"/>
                    <a:pt x="3923" y="5672"/>
                    <a:pt x="3923" y="5658"/>
                  </a:cubicBezTo>
                  <a:cubicBezTo>
                    <a:pt x="3911" y="5613"/>
                    <a:pt x="3900" y="5554"/>
                    <a:pt x="3889" y="5496"/>
                  </a:cubicBezTo>
                  <a:cubicBezTo>
                    <a:pt x="3900" y="5484"/>
                    <a:pt x="3911" y="5473"/>
                    <a:pt x="3923" y="5448"/>
                  </a:cubicBezTo>
                  <a:close/>
                  <a:moveTo>
                    <a:pt x="5750" y="5588"/>
                  </a:moveTo>
                  <a:lnTo>
                    <a:pt x="5750" y="5588"/>
                  </a:lnTo>
                  <a:cubicBezTo>
                    <a:pt x="5764" y="5658"/>
                    <a:pt x="5680" y="5786"/>
                    <a:pt x="5610" y="5797"/>
                  </a:cubicBezTo>
                  <a:cubicBezTo>
                    <a:pt x="5624" y="5741"/>
                    <a:pt x="5716" y="5602"/>
                    <a:pt x="5750" y="5588"/>
                  </a:cubicBezTo>
                  <a:close/>
                  <a:moveTo>
                    <a:pt x="4069" y="5921"/>
                  </a:moveTo>
                  <a:cubicBezTo>
                    <a:pt x="4076" y="5921"/>
                    <a:pt x="4087" y="5926"/>
                    <a:pt x="4087" y="5926"/>
                  </a:cubicBezTo>
                  <a:cubicBezTo>
                    <a:pt x="4121" y="5973"/>
                    <a:pt x="4157" y="6021"/>
                    <a:pt x="4191" y="6065"/>
                  </a:cubicBezTo>
                  <a:cubicBezTo>
                    <a:pt x="4202" y="6077"/>
                    <a:pt x="4202" y="6091"/>
                    <a:pt x="4191" y="6091"/>
                  </a:cubicBezTo>
                  <a:cubicBezTo>
                    <a:pt x="4191" y="6102"/>
                    <a:pt x="4180" y="6102"/>
                    <a:pt x="4168" y="6102"/>
                  </a:cubicBezTo>
                  <a:cubicBezTo>
                    <a:pt x="4121" y="6091"/>
                    <a:pt x="4051" y="6007"/>
                    <a:pt x="4051" y="5951"/>
                  </a:cubicBezTo>
                  <a:cubicBezTo>
                    <a:pt x="4051" y="5937"/>
                    <a:pt x="4051" y="5926"/>
                    <a:pt x="4062" y="5926"/>
                  </a:cubicBezTo>
                  <a:cubicBezTo>
                    <a:pt x="4062" y="5922"/>
                    <a:pt x="4065" y="5921"/>
                    <a:pt x="4069" y="5921"/>
                  </a:cubicBezTo>
                  <a:close/>
                  <a:moveTo>
                    <a:pt x="5495" y="5951"/>
                  </a:moveTo>
                  <a:cubicBezTo>
                    <a:pt x="5507" y="5962"/>
                    <a:pt x="5507" y="5973"/>
                    <a:pt x="5507" y="5984"/>
                  </a:cubicBezTo>
                  <a:cubicBezTo>
                    <a:pt x="5484" y="6054"/>
                    <a:pt x="5448" y="6091"/>
                    <a:pt x="5389" y="6113"/>
                  </a:cubicBezTo>
                  <a:cubicBezTo>
                    <a:pt x="5385" y="6117"/>
                    <a:pt x="5381" y="6118"/>
                    <a:pt x="5375" y="6118"/>
                  </a:cubicBezTo>
                  <a:cubicBezTo>
                    <a:pt x="5364" y="6118"/>
                    <a:pt x="5352" y="6113"/>
                    <a:pt x="5345" y="6113"/>
                  </a:cubicBezTo>
                  <a:cubicBezTo>
                    <a:pt x="5356" y="6091"/>
                    <a:pt x="5356" y="6091"/>
                    <a:pt x="5356" y="6077"/>
                  </a:cubicBezTo>
                  <a:lnTo>
                    <a:pt x="5470" y="5962"/>
                  </a:lnTo>
                  <a:cubicBezTo>
                    <a:pt x="5470" y="5951"/>
                    <a:pt x="5495" y="5951"/>
                    <a:pt x="5495" y="5951"/>
                  </a:cubicBezTo>
                  <a:close/>
                  <a:moveTo>
                    <a:pt x="4412" y="6178"/>
                  </a:moveTo>
                  <a:cubicBezTo>
                    <a:pt x="4416" y="6178"/>
                    <a:pt x="4419" y="6179"/>
                    <a:pt x="4423" y="6183"/>
                  </a:cubicBezTo>
                  <a:cubicBezTo>
                    <a:pt x="4470" y="6205"/>
                    <a:pt x="4518" y="6230"/>
                    <a:pt x="4551" y="6253"/>
                  </a:cubicBezTo>
                  <a:cubicBezTo>
                    <a:pt x="4562" y="6253"/>
                    <a:pt x="4562" y="6275"/>
                    <a:pt x="4576" y="6286"/>
                  </a:cubicBezTo>
                  <a:cubicBezTo>
                    <a:pt x="4562" y="6286"/>
                    <a:pt x="4540" y="6300"/>
                    <a:pt x="4540" y="6300"/>
                  </a:cubicBezTo>
                  <a:cubicBezTo>
                    <a:pt x="4492" y="6275"/>
                    <a:pt x="4448" y="6253"/>
                    <a:pt x="4400" y="6230"/>
                  </a:cubicBezTo>
                  <a:cubicBezTo>
                    <a:pt x="4400" y="6216"/>
                    <a:pt x="4389" y="6205"/>
                    <a:pt x="4378" y="6194"/>
                  </a:cubicBezTo>
                  <a:cubicBezTo>
                    <a:pt x="4394" y="6186"/>
                    <a:pt x="4404" y="6178"/>
                    <a:pt x="4412" y="6178"/>
                  </a:cubicBezTo>
                  <a:close/>
                  <a:moveTo>
                    <a:pt x="5169" y="6205"/>
                  </a:moveTo>
                  <a:cubicBezTo>
                    <a:pt x="5152" y="6263"/>
                    <a:pt x="5040" y="6310"/>
                    <a:pt x="4952" y="6310"/>
                  </a:cubicBezTo>
                  <a:cubicBezTo>
                    <a:pt x="4917" y="6310"/>
                    <a:pt x="4887" y="6303"/>
                    <a:pt x="4867" y="6286"/>
                  </a:cubicBezTo>
                  <a:cubicBezTo>
                    <a:pt x="4970" y="6253"/>
                    <a:pt x="5065" y="6230"/>
                    <a:pt x="5169" y="6205"/>
                  </a:cubicBezTo>
                  <a:close/>
                  <a:moveTo>
                    <a:pt x="11" y="0"/>
                  </a:moveTo>
                  <a:cubicBezTo>
                    <a:pt x="11" y="107"/>
                    <a:pt x="0" y="210"/>
                    <a:pt x="0" y="294"/>
                  </a:cubicBezTo>
                  <a:cubicBezTo>
                    <a:pt x="257" y="386"/>
                    <a:pt x="511" y="478"/>
                    <a:pt x="757" y="573"/>
                  </a:cubicBezTo>
                  <a:cubicBezTo>
                    <a:pt x="845" y="606"/>
                    <a:pt x="932" y="618"/>
                    <a:pt x="1017" y="618"/>
                  </a:cubicBezTo>
                  <a:cubicBezTo>
                    <a:pt x="1115" y="618"/>
                    <a:pt x="1211" y="602"/>
                    <a:pt x="1305" y="584"/>
                  </a:cubicBezTo>
                  <a:cubicBezTo>
                    <a:pt x="1614" y="531"/>
                    <a:pt x="1922" y="505"/>
                    <a:pt x="2230" y="505"/>
                  </a:cubicBezTo>
                  <a:cubicBezTo>
                    <a:pt x="2538" y="505"/>
                    <a:pt x="2846" y="531"/>
                    <a:pt x="3154" y="584"/>
                  </a:cubicBezTo>
                  <a:cubicBezTo>
                    <a:pt x="3830" y="688"/>
                    <a:pt x="4191" y="1202"/>
                    <a:pt x="4308" y="1735"/>
                  </a:cubicBezTo>
                  <a:cubicBezTo>
                    <a:pt x="4330" y="1841"/>
                    <a:pt x="4342" y="1956"/>
                    <a:pt x="4353" y="2073"/>
                  </a:cubicBezTo>
                  <a:cubicBezTo>
                    <a:pt x="4459" y="2084"/>
                    <a:pt x="4576" y="2096"/>
                    <a:pt x="4691" y="2110"/>
                  </a:cubicBezTo>
                  <a:cubicBezTo>
                    <a:pt x="4702" y="2073"/>
                    <a:pt x="4716" y="2051"/>
                    <a:pt x="4727" y="2015"/>
                  </a:cubicBezTo>
                  <a:cubicBezTo>
                    <a:pt x="4727" y="2003"/>
                    <a:pt x="4749" y="1992"/>
                    <a:pt x="4761" y="1981"/>
                  </a:cubicBezTo>
                  <a:cubicBezTo>
                    <a:pt x="4761" y="2003"/>
                    <a:pt x="4772" y="2015"/>
                    <a:pt x="4772" y="2040"/>
                  </a:cubicBezTo>
                  <a:cubicBezTo>
                    <a:pt x="4772" y="2051"/>
                    <a:pt x="4761" y="2062"/>
                    <a:pt x="4749" y="2073"/>
                  </a:cubicBezTo>
                  <a:cubicBezTo>
                    <a:pt x="4738" y="2121"/>
                    <a:pt x="4727" y="2154"/>
                    <a:pt x="4738" y="2202"/>
                  </a:cubicBezTo>
                  <a:cubicBezTo>
                    <a:pt x="4749" y="2235"/>
                    <a:pt x="4749" y="2283"/>
                    <a:pt x="4738" y="2319"/>
                  </a:cubicBezTo>
                  <a:cubicBezTo>
                    <a:pt x="4680" y="2459"/>
                    <a:pt x="4621" y="2598"/>
                    <a:pt x="4576" y="2738"/>
                  </a:cubicBezTo>
                  <a:lnTo>
                    <a:pt x="4551" y="2761"/>
                  </a:lnTo>
                  <a:cubicBezTo>
                    <a:pt x="4470" y="2794"/>
                    <a:pt x="4470" y="2864"/>
                    <a:pt x="4459" y="2923"/>
                  </a:cubicBezTo>
                  <a:cubicBezTo>
                    <a:pt x="4448" y="2934"/>
                    <a:pt x="4448" y="2948"/>
                    <a:pt x="4448" y="2959"/>
                  </a:cubicBezTo>
                  <a:cubicBezTo>
                    <a:pt x="4437" y="2970"/>
                    <a:pt x="4423" y="2981"/>
                    <a:pt x="4411" y="2992"/>
                  </a:cubicBezTo>
                  <a:cubicBezTo>
                    <a:pt x="4400" y="2981"/>
                    <a:pt x="4400" y="2970"/>
                    <a:pt x="4400" y="2948"/>
                  </a:cubicBezTo>
                  <a:cubicBezTo>
                    <a:pt x="4400" y="2911"/>
                    <a:pt x="4411" y="2864"/>
                    <a:pt x="4423" y="2819"/>
                  </a:cubicBezTo>
                  <a:lnTo>
                    <a:pt x="4423" y="2819"/>
                  </a:lnTo>
                  <a:cubicBezTo>
                    <a:pt x="4367" y="2830"/>
                    <a:pt x="4308" y="2830"/>
                    <a:pt x="4249" y="2842"/>
                  </a:cubicBezTo>
                  <a:cubicBezTo>
                    <a:pt x="4238" y="2842"/>
                    <a:pt x="4227" y="2864"/>
                    <a:pt x="4227" y="2878"/>
                  </a:cubicBezTo>
                  <a:cubicBezTo>
                    <a:pt x="4180" y="2981"/>
                    <a:pt x="4132" y="3087"/>
                    <a:pt x="4087" y="3202"/>
                  </a:cubicBezTo>
                  <a:cubicBezTo>
                    <a:pt x="3992" y="3437"/>
                    <a:pt x="3808" y="3599"/>
                    <a:pt x="3610" y="3738"/>
                  </a:cubicBezTo>
                  <a:cubicBezTo>
                    <a:pt x="3540" y="3786"/>
                    <a:pt x="3481" y="3819"/>
                    <a:pt x="3422" y="3856"/>
                  </a:cubicBezTo>
                  <a:lnTo>
                    <a:pt x="3422" y="3867"/>
                  </a:lnTo>
                  <a:cubicBezTo>
                    <a:pt x="3679" y="4018"/>
                    <a:pt x="3760" y="4250"/>
                    <a:pt x="3794" y="4518"/>
                  </a:cubicBezTo>
                  <a:cubicBezTo>
                    <a:pt x="3830" y="4764"/>
                    <a:pt x="3794" y="4995"/>
                    <a:pt x="3783" y="5238"/>
                  </a:cubicBezTo>
                  <a:cubicBezTo>
                    <a:pt x="3760" y="5473"/>
                    <a:pt x="3772" y="5716"/>
                    <a:pt x="3889" y="5937"/>
                  </a:cubicBezTo>
                  <a:cubicBezTo>
                    <a:pt x="3923" y="6007"/>
                    <a:pt x="3970" y="6091"/>
                    <a:pt x="4040" y="6146"/>
                  </a:cubicBezTo>
                  <a:cubicBezTo>
                    <a:pt x="4276" y="6362"/>
                    <a:pt x="4549" y="6476"/>
                    <a:pt x="4863" y="6476"/>
                  </a:cubicBezTo>
                  <a:cubicBezTo>
                    <a:pt x="4891" y="6476"/>
                    <a:pt x="4919" y="6475"/>
                    <a:pt x="4948" y="6473"/>
                  </a:cubicBezTo>
                  <a:cubicBezTo>
                    <a:pt x="5121" y="6451"/>
                    <a:pt x="5286" y="6392"/>
                    <a:pt x="5426" y="6275"/>
                  </a:cubicBezTo>
                  <a:cubicBezTo>
                    <a:pt x="5716" y="6043"/>
                    <a:pt x="5903" y="5741"/>
                    <a:pt x="5995" y="5392"/>
                  </a:cubicBezTo>
                  <a:cubicBezTo>
                    <a:pt x="6065" y="5146"/>
                    <a:pt x="6135" y="4903"/>
                    <a:pt x="6157" y="4657"/>
                  </a:cubicBezTo>
                  <a:lnTo>
                    <a:pt x="6157" y="4624"/>
                  </a:lnTo>
                  <a:cubicBezTo>
                    <a:pt x="6146" y="4635"/>
                    <a:pt x="6135" y="4635"/>
                    <a:pt x="6135" y="4635"/>
                  </a:cubicBezTo>
                  <a:cubicBezTo>
                    <a:pt x="5984" y="4764"/>
                    <a:pt x="5797" y="4833"/>
                    <a:pt x="5610" y="4878"/>
                  </a:cubicBezTo>
                  <a:cubicBezTo>
                    <a:pt x="5557" y="4890"/>
                    <a:pt x="5505" y="4896"/>
                    <a:pt x="5455" y="4896"/>
                  </a:cubicBezTo>
                  <a:cubicBezTo>
                    <a:pt x="5308" y="4896"/>
                    <a:pt x="5174" y="4845"/>
                    <a:pt x="5051" y="4750"/>
                  </a:cubicBezTo>
                  <a:cubicBezTo>
                    <a:pt x="4842" y="4576"/>
                    <a:pt x="4680" y="4367"/>
                    <a:pt x="4576" y="4121"/>
                  </a:cubicBezTo>
                  <a:cubicBezTo>
                    <a:pt x="4506" y="3948"/>
                    <a:pt x="4492" y="3772"/>
                    <a:pt x="4492" y="3599"/>
                  </a:cubicBezTo>
                  <a:cubicBezTo>
                    <a:pt x="4492" y="3249"/>
                    <a:pt x="4610" y="2923"/>
                    <a:pt x="4727" y="2610"/>
                  </a:cubicBezTo>
                  <a:cubicBezTo>
                    <a:pt x="4749" y="2551"/>
                    <a:pt x="4761" y="2481"/>
                    <a:pt x="4786" y="2422"/>
                  </a:cubicBezTo>
                  <a:cubicBezTo>
                    <a:pt x="4948" y="1934"/>
                    <a:pt x="4900" y="1467"/>
                    <a:pt x="4610" y="1037"/>
                  </a:cubicBezTo>
                  <a:cubicBezTo>
                    <a:pt x="4470" y="816"/>
                    <a:pt x="4249" y="665"/>
                    <a:pt x="4018" y="548"/>
                  </a:cubicBezTo>
                  <a:cubicBezTo>
                    <a:pt x="3738" y="408"/>
                    <a:pt x="3434" y="338"/>
                    <a:pt x="3121" y="305"/>
                  </a:cubicBezTo>
                  <a:cubicBezTo>
                    <a:pt x="2962" y="283"/>
                    <a:pt x="2803" y="274"/>
                    <a:pt x="2645" y="274"/>
                  </a:cubicBezTo>
                  <a:cubicBezTo>
                    <a:pt x="2386" y="274"/>
                    <a:pt x="2128" y="298"/>
                    <a:pt x="1875" y="327"/>
                  </a:cubicBezTo>
                  <a:cubicBezTo>
                    <a:pt x="1618" y="364"/>
                    <a:pt x="1364" y="375"/>
                    <a:pt x="1107" y="386"/>
                  </a:cubicBezTo>
                  <a:cubicBezTo>
                    <a:pt x="967" y="386"/>
                    <a:pt x="849" y="350"/>
                    <a:pt x="735" y="294"/>
                  </a:cubicBezTo>
                  <a:cubicBezTo>
                    <a:pt x="570" y="224"/>
                    <a:pt x="397" y="140"/>
                    <a:pt x="232" y="59"/>
                  </a:cubicBezTo>
                  <a:cubicBezTo>
                    <a:pt x="176" y="37"/>
                    <a:pt x="106" y="26"/>
                    <a:pt x="1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839;p37">
              <a:extLst>
                <a:ext uri="{FF2B5EF4-FFF2-40B4-BE49-F238E27FC236}">
                  <a16:creationId xmlns:a16="http://schemas.microsoft.com/office/drawing/2014/main" xmlns="" id="{E1F06A9C-059F-A341-8180-33FDF9D38BCC}"/>
                </a:ext>
              </a:extLst>
            </p:cNvPr>
            <p:cNvSpPr/>
            <p:nvPr/>
          </p:nvSpPr>
          <p:spPr>
            <a:xfrm>
              <a:off x="4639572" y="336018"/>
              <a:ext cx="321481" cy="181088"/>
            </a:xfrm>
            <a:custGeom>
              <a:avLst/>
              <a:gdLst/>
              <a:ahLst/>
              <a:cxnLst/>
              <a:rect l="l" t="t" r="r" b="b"/>
              <a:pathLst>
                <a:path w="4250" h="2394" extrusionOk="0">
                  <a:moveTo>
                    <a:pt x="2191" y="111"/>
                  </a:moveTo>
                  <a:cubicBezTo>
                    <a:pt x="2202" y="111"/>
                    <a:pt x="2213" y="125"/>
                    <a:pt x="2224" y="136"/>
                  </a:cubicBezTo>
                  <a:cubicBezTo>
                    <a:pt x="2224" y="136"/>
                    <a:pt x="2213" y="159"/>
                    <a:pt x="2202" y="159"/>
                  </a:cubicBezTo>
                  <a:lnTo>
                    <a:pt x="2143" y="159"/>
                  </a:lnTo>
                  <a:cubicBezTo>
                    <a:pt x="1761" y="240"/>
                    <a:pt x="1397" y="379"/>
                    <a:pt x="1096" y="647"/>
                  </a:cubicBezTo>
                  <a:cubicBezTo>
                    <a:pt x="1085" y="670"/>
                    <a:pt x="1062" y="684"/>
                    <a:pt x="1037" y="695"/>
                  </a:cubicBezTo>
                  <a:cubicBezTo>
                    <a:pt x="1037" y="684"/>
                    <a:pt x="1026" y="684"/>
                    <a:pt x="1026" y="670"/>
                  </a:cubicBezTo>
                  <a:cubicBezTo>
                    <a:pt x="1037" y="659"/>
                    <a:pt x="1048" y="636"/>
                    <a:pt x="1062" y="625"/>
                  </a:cubicBezTo>
                  <a:cubicBezTo>
                    <a:pt x="1143" y="566"/>
                    <a:pt x="1213" y="497"/>
                    <a:pt x="1294" y="438"/>
                  </a:cubicBezTo>
                  <a:cubicBezTo>
                    <a:pt x="1526" y="287"/>
                    <a:pt x="1783" y="195"/>
                    <a:pt x="2051" y="136"/>
                  </a:cubicBezTo>
                  <a:cubicBezTo>
                    <a:pt x="2096" y="125"/>
                    <a:pt x="2143" y="111"/>
                    <a:pt x="2191" y="111"/>
                  </a:cubicBezTo>
                  <a:close/>
                  <a:moveTo>
                    <a:pt x="909" y="776"/>
                  </a:moveTo>
                  <a:cubicBezTo>
                    <a:pt x="875" y="846"/>
                    <a:pt x="713" y="997"/>
                    <a:pt x="665" y="997"/>
                  </a:cubicBezTo>
                  <a:cubicBezTo>
                    <a:pt x="724" y="893"/>
                    <a:pt x="816" y="835"/>
                    <a:pt x="909" y="776"/>
                  </a:cubicBezTo>
                  <a:close/>
                  <a:moveTo>
                    <a:pt x="2934" y="1544"/>
                  </a:moveTo>
                  <a:cubicBezTo>
                    <a:pt x="2948" y="1544"/>
                    <a:pt x="2959" y="1567"/>
                    <a:pt x="2959" y="1567"/>
                  </a:cubicBezTo>
                  <a:cubicBezTo>
                    <a:pt x="2912" y="1614"/>
                    <a:pt x="2864" y="1648"/>
                    <a:pt x="2819" y="1684"/>
                  </a:cubicBezTo>
                  <a:cubicBezTo>
                    <a:pt x="2808" y="1684"/>
                    <a:pt x="2808" y="1673"/>
                    <a:pt x="2808" y="1673"/>
                  </a:cubicBezTo>
                  <a:cubicBezTo>
                    <a:pt x="2808" y="1636"/>
                    <a:pt x="2900" y="1544"/>
                    <a:pt x="2934" y="1544"/>
                  </a:cubicBezTo>
                  <a:close/>
                  <a:moveTo>
                    <a:pt x="2691" y="1603"/>
                  </a:moveTo>
                  <a:lnTo>
                    <a:pt x="2691" y="1603"/>
                  </a:lnTo>
                  <a:cubicBezTo>
                    <a:pt x="2713" y="1648"/>
                    <a:pt x="2724" y="1765"/>
                    <a:pt x="2702" y="1812"/>
                  </a:cubicBezTo>
                  <a:cubicBezTo>
                    <a:pt x="2655" y="1776"/>
                    <a:pt x="2643" y="1648"/>
                    <a:pt x="2691" y="1603"/>
                  </a:cubicBezTo>
                  <a:close/>
                  <a:moveTo>
                    <a:pt x="2629" y="0"/>
                  </a:moveTo>
                  <a:cubicBezTo>
                    <a:pt x="2602" y="0"/>
                    <a:pt x="2575" y="3"/>
                    <a:pt x="2551" y="8"/>
                  </a:cubicBezTo>
                  <a:cubicBezTo>
                    <a:pt x="2294" y="19"/>
                    <a:pt x="2040" y="41"/>
                    <a:pt x="1794" y="136"/>
                  </a:cubicBezTo>
                  <a:cubicBezTo>
                    <a:pt x="1316" y="287"/>
                    <a:pt x="945" y="589"/>
                    <a:pt x="607" y="949"/>
                  </a:cubicBezTo>
                  <a:cubicBezTo>
                    <a:pt x="327" y="1242"/>
                    <a:pt x="140" y="1603"/>
                    <a:pt x="15" y="1986"/>
                  </a:cubicBezTo>
                  <a:cubicBezTo>
                    <a:pt x="15" y="2011"/>
                    <a:pt x="15" y="2022"/>
                    <a:pt x="1" y="2044"/>
                  </a:cubicBezTo>
                  <a:cubicBezTo>
                    <a:pt x="224" y="2022"/>
                    <a:pt x="445" y="1997"/>
                    <a:pt x="665" y="1974"/>
                  </a:cubicBezTo>
                  <a:cubicBezTo>
                    <a:pt x="878" y="1953"/>
                    <a:pt x="1089" y="1939"/>
                    <a:pt x="1299" y="1939"/>
                  </a:cubicBezTo>
                  <a:cubicBezTo>
                    <a:pt x="1662" y="1939"/>
                    <a:pt x="2021" y="1980"/>
                    <a:pt x="2375" y="2092"/>
                  </a:cubicBezTo>
                  <a:cubicBezTo>
                    <a:pt x="2574" y="2162"/>
                    <a:pt x="2750" y="2243"/>
                    <a:pt x="2923" y="2360"/>
                  </a:cubicBezTo>
                  <a:cubicBezTo>
                    <a:pt x="2934" y="2371"/>
                    <a:pt x="2959" y="2382"/>
                    <a:pt x="2970" y="2393"/>
                  </a:cubicBezTo>
                  <a:cubicBezTo>
                    <a:pt x="2981" y="2346"/>
                    <a:pt x="3004" y="2312"/>
                    <a:pt x="3004" y="2265"/>
                  </a:cubicBezTo>
                  <a:cubicBezTo>
                    <a:pt x="3029" y="2150"/>
                    <a:pt x="3074" y="2044"/>
                    <a:pt x="3157" y="1952"/>
                  </a:cubicBezTo>
                  <a:cubicBezTo>
                    <a:pt x="3319" y="1743"/>
                    <a:pt x="3529" y="1567"/>
                    <a:pt x="3750" y="1416"/>
                  </a:cubicBezTo>
                  <a:cubicBezTo>
                    <a:pt x="3901" y="1323"/>
                    <a:pt x="4051" y="1217"/>
                    <a:pt x="4250" y="1184"/>
                  </a:cubicBezTo>
                  <a:cubicBezTo>
                    <a:pt x="4158" y="1008"/>
                    <a:pt x="4051" y="857"/>
                    <a:pt x="3912" y="740"/>
                  </a:cubicBezTo>
                  <a:cubicBezTo>
                    <a:pt x="3562" y="427"/>
                    <a:pt x="3180" y="195"/>
                    <a:pt x="2750" y="19"/>
                  </a:cubicBezTo>
                  <a:cubicBezTo>
                    <a:pt x="2709" y="6"/>
                    <a:pt x="2668" y="0"/>
                    <a:pt x="262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840;p37">
              <a:extLst>
                <a:ext uri="{FF2B5EF4-FFF2-40B4-BE49-F238E27FC236}">
                  <a16:creationId xmlns:a16="http://schemas.microsoft.com/office/drawing/2014/main" xmlns="" id="{5A47EF50-251A-AF46-B2EA-AA2B0074D792}"/>
                </a:ext>
              </a:extLst>
            </p:cNvPr>
            <p:cNvSpPr/>
            <p:nvPr/>
          </p:nvSpPr>
          <p:spPr>
            <a:xfrm>
              <a:off x="4876473" y="534192"/>
              <a:ext cx="178819" cy="297653"/>
            </a:xfrm>
            <a:custGeom>
              <a:avLst/>
              <a:gdLst/>
              <a:ahLst/>
              <a:cxnLst/>
              <a:rect l="l" t="t" r="r" b="b"/>
              <a:pathLst>
                <a:path w="2364" h="3935" extrusionOk="0">
                  <a:moveTo>
                    <a:pt x="1294" y="380"/>
                  </a:moveTo>
                  <a:cubicBezTo>
                    <a:pt x="1294" y="391"/>
                    <a:pt x="1294" y="402"/>
                    <a:pt x="1283" y="413"/>
                  </a:cubicBezTo>
                  <a:cubicBezTo>
                    <a:pt x="1246" y="483"/>
                    <a:pt x="1199" y="553"/>
                    <a:pt x="1154" y="612"/>
                  </a:cubicBezTo>
                  <a:cubicBezTo>
                    <a:pt x="1154" y="623"/>
                    <a:pt x="1129" y="634"/>
                    <a:pt x="1118" y="648"/>
                  </a:cubicBezTo>
                  <a:cubicBezTo>
                    <a:pt x="1107" y="623"/>
                    <a:pt x="1107" y="612"/>
                    <a:pt x="1107" y="600"/>
                  </a:cubicBezTo>
                  <a:cubicBezTo>
                    <a:pt x="1154" y="531"/>
                    <a:pt x="1199" y="461"/>
                    <a:pt x="1257" y="391"/>
                  </a:cubicBezTo>
                  <a:cubicBezTo>
                    <a:pt x="1257" y="380"/>
                    <a:pt x="1283" y="380"/>
                    <a:pt x="1294" y="380"/>
                  </a:cubicBezTo>
                  <a:close/>
                  <a:moveTo>
                    <a:pt x="1654" y="519"/>
                  </a:moveTo>
                  <a:cubicBezTo>
                    <a:pt x="1724" y="519"/>
                    <a:pt x="1805" y="600"/>
                    <a:pt x="1805" y="681"/>
                  </a:cubicBezTo>
                  <a:cubicBezTo>
                    <a:pt x="1816" y="774"/>
                    <a:pt x="1746" y="832"/>
                    <a:pt x="1654" y="832"/>
                  </a:cubicBezTo>
                  <a:cubicBezTo>
                    <a:pt x="1573" y="832"/>
                    <a:pt x="1503" y="762"/>
                    <a:pt x="1503" y="681"/>
                  </a:cubicBezTo>
                  <a:cubicBezTo>
                    <a:pt x="1503" y="600"/>
                    <a:pt x="1573" y="519"/>
                    <a:pt x="1654" y="519"/>
                  </a:cubicBezTo>
                  <a:close/>
                  <a:moveTo>
                    <a:pt x="1003" y="880"/>
                  </a:moveTo>
                  <a:cubicBezTo>
                    <a:pt x="989" y="983"/>
                    <a:pt x="945" y="1067"/>
                    <a:pt x="897" y="1170"/>
                  </a:cubicBezTo>
                  <a:cubicBezTo>
                    <a:pt x="875" y="1112"/>
                    <a:pt x="945" y="913"/>
                    <a:pt x="1003" y="880"/>
                  </a:cubicBezTo>
                  <a:close/>
                  <a:moveTo>
                    <a:pt x="2196" y="1180"/>
                  </a:moveTo>
                  <a:cubicBezTo>
                    <a:pt x="2201" y="1180"/>
                    <a:pt x="2207" y="1181"/>
                    <a:pt x="2213" y="1181"/>
                  </a:cubicBezTo>
                  <a:cubicBezTo>
                    <a:pt x="2165" y="1229"/>
                    <a:pt x="2132" y="1262"/>
                    <a:pt x="2096" y="1310"/>
                  </a:cubicBezTo>
                  <a:cubicBezTo>
                    <a:pt x="2085" y="1236"/>
                    <a:pt x="2134" y="1180"/>
                    <a:pt x="2196" y="1180"/>
                  </a:cubicBezTo>
                  <a:close/>
                  <a:moveTo>
                    <a:pt x="1866" y="1449"/>
                  </a:moveTo>
                  <a:cubicBezTo>
                    <a:pt x="1869" y="1449"/>
                    <a:pt x="1872" y="1449"/>
                    <a:pt x="1875" y="1450"/>
                  </a:cubicBezTo>
                  <a:cubicBezTo>
                    <a:pt x="1841" y="1508"/>
                    <a:pt x="1816" y="1567"/>
                    <a:pt x="1794" y="1626"/>
                  </a:cubicBezTo>
                  <a:cubicBezTo>
                    <a:pt x="1783" y="1626"/>
                    <a:pt x="1783" y="1612"/>
                    <a:pt x="1783" y="1612"/>
                  </a:cubicBezTo>
                  <a:cubicBezTo>
                    <a:pt x="1759" y="1545"/>
                    <a:pt x="1810" y="1449"/>
                    <a:pt x="1866" y="1449"/>
                  </a:cubicBezTo>
                  <a:close/>
                  <a:moveTo>
                    <a:pt x="827" y="1369"/>
                  </a:moveTo>
                  <a:lnTo>
                    <a:pt x="827" y="1369"/>
                  </a:lnTo>
                  <a:cubicBezTo>
                    <a:pt x="850" y="1402"/>
                    <a:pt x="780" y="1612"/>
                    <a:pt x="746" y="1648"/>
                  </a:cubicBezTo>
                  <a:cubicBezTo>
                    <a:pt x="710" y="1578"/>
                    <a:pt x="780" y="1391"/>
                    <a:pt x="827" y="1369"/>
                  </a:cubicBezTo>
                  <a:close/>
                  <a:moveTo>
                    <a:pt x="2026" y="1391"/>
                  </a:moveTo>
                  <a:lnTo>
                    <a:pt x="2026" y="1391"/>
                  </a:lnTo>
                  <a:cubicBezTo>
                    <a:pt x="1967" y="1508"/>
                    <a:pt x="1911" y="1626"/>
                    <a:pt x="1852" y="1740"/>
                  </a:cubicBezTo>
                  <a:cubicBezTo>
                    <a:pt x="1852" y="1637"/>
                    <a:pt x="1956" y="1427"/>
                    <a:pt x="2026" y="1391"/>
                  </a:cubicBezTo>
                  <a:close/>
                  <a:moveTo>
                    <a:pt x="640" y="1939"/>
                  </a:moveTo>
                  <a:cubicBezTo>
                    <a:pt x="654" y="1950"/>
                    <a:pt x="654" y="1975"/>
                    <a:pt x="654" y="1986"/>
                  </a:cubicBezTo>
                  <a:cubicBezTo>
                    <a:pt x="629" y="2056"/>
                    <a:pt x="606" y="2126"/>
                    <a:pt x="584" y="2207"/>
                  </a:cubicBezTo>
                  <a:cubicBezTo>
                    <a:pt x="584" y="2218"/>
                    <a:pt x="570" y="2229"/>
                    <a:pt x="559" y="2240"/>
                  </a:cubicBezTo>
                  <a:lnTo>
                    <a:pt x="548" y="2240"/>
                  </a:lnTo>
                  <a:cubicBezTo>
                    <a:pt x="548" y="2218"/>
                    <a:pt x="537" y="2196"/>
                    <a:pt x="548" y="2184"/>
                  </a:cubicBezTo>
                  <a:cubicBezTo>
                    <a:pt x="559" y="2115"/>
                    <a:pt x="584" y="2031"/>
                    <a:pt x="606" y="1961"/>
                  </a:cubicBezTo>
                  <a:cubicBezTo>
                    <a:pt x="618" y="1950"/>
                    <a:pt x="629" y="1950"/>
                    <a:pt x="640" y="1939"/>
                  </a:cubicBezTo>
                  <a:close/>
                  <a:moveTo>
                    <a:pt x="514" y="2416"/>
                  </a:moveTo>
                  <a:cubicBezTo>
                    <a:pt x="525" y="2439"/>
                    <a:pt x="525" y="2450"/>
                    <a:pt x="525" y="2475"/>
                  </a:cubicBezTo>
                  <a:cubicBezTo>
                    <a:pt x="525" y="2534"/>
                    <a:pt x="514" y="2589"/>
                    <a:pt x="500" y="2659"/>
                  </a:cubicBezTo>
                  <a:cubicBezTo>
                    <a:pt x="489" y="2673"/>
                    <a:pt x="478" y="2696"/>
                    <a:pt x="478" y="2718"/>
                  </a:cubicBezTo>
                  <a:cubicBezTo>
                    <a:pt x="467" y="2718"/>
                    <a:pt x="456" y="2707"/>
                    <a:pt x="456" y="2707"/>
                  </a:cubicBezTo>
                  <a:cubicBezTo>
                    <a:pt x="456" y="2696"/>
                    <a:pt x="444" y="2684"/>
                    <a:pt x="444" y="2659"/>
                  </a:cubicBezTo>
                  <a:cubicBezTo>
                    <a:pt x="456" y="2589"/>
                    <a:pt x="467" y="2520"/>
                    <a:pt x="478" y="2450"/>
                  </a:cubicBezTo>
                  <a:cubicBezTo>
                    <a:pt x="478" y="2439"/>
                    <a:pt x="500" y="2427"/>
                    <a:pt x="514" y="2416"/>
                  </a:cubicBezTo>
                  <a:close/>
                  <a:moveTo>
                    <a:pt x="478" y="3067"/>
                  </a:moveTo>
                  <a:cubicBezTo>
                    <a:pt x="489" y="3078"/>
                    <a:pt x="514" y="3103"/>
                    <a:pt x="514" y="3115"/>
                  </a:cubicBezTo>
                  <a:cubicBezTo>
                    <a:pt x="525" y="3196"/>
                    <a:pt x="548" y="3266"/>
                    <a:pt x="559" y="3347"/>
                  </a:cubicBezTo>
                  <a:cubicBezTo>
                    <a:pt x="559" y="3358"/>
                    <a:pt x="548" y="3372"/>
                    <a:pt x="548" y="3383"/>
                  </a:cubicBezTo>
                  <a:cubicBezTo>
                    <a:pt x="537" y="3383"/>
                    <a:pt x="514" y="3372"/>
                    <a:pt x="514" y="3358"/>
                  </a:cubicBezTo>
                  <a:cubicBezTo>
                    <a:pt x="489" y="3302"/>
                    <a:pt x="467" y="3232"/>
                    <a:pt x="444" y="3173"/>
                  </a:cubicBezTo>
                  <a:lnTo>
                    <a:pt x="467" y="3162"/>
                  </a:lnTo>
                  <a:cubicBezTo>
                    <a:pt x="467" y="3148"/>
                    <a:pt x="456" y="3137"/>
                    <a:pt x="467" y="3126"/>
                  </a:cubicBezTo>
                  <a:cubicBezTo>
                    <a:pt x="467" y="3103"/>
                    <a:pt x="478" y="3092"/>
                    <a:pt x="478" y="3067"/>
                  </a:cubicBezTo>
                  <a:close/>
                  <a:moveTo>
                    <a:pt x="629" y="3511"/>
                  </a:moveTo>
                  <a:cubicBezTo>
                    <a:pt x="640" y="3511"/>
                    <a:pt x="654" y="3511"/>
                    <a:pt x="665" y="3523"/>
                  </a:cubicBezTo>
                  <a:cubicBezTo>
                    <a:pt x="699" y="3567"/>
                    <a:pt x="746" y="3626"/>
                    <a:pt x="780" y="3673"/>
                  </a:cubicBezTo>
                  <a:lnTo>
                    <a:pt x="780" y="3707"/>
                  </a:lnTo>
                  <a:lnTo>
                    <a:pt x="746" y="3707"/>
                  </a:lnTo>
                  <a:cubicBezTo>
                    <a:pt x="699" y="3696"/>
                    <a:pt x="618" y="3592"/>
                    <a:pt x="618" y="3534"/>
                  </a:cubicBezTo>
                  <a:cubicBezTo>
                    <a:pt x="618" y="3534"/>
                    <a:pt x="629" y="3523"/>
                    <a:pt x="629" y="3511"/>
                  </a:cubicBezTo>
                  <a:close/>
                  <a:moveTo>
                    <a:pt x="1154" y="3405"/>
                  </a:moveTo>
                  <a:cubicBezTo>
                    <a:pt x="1246" y="3405"/>
                    <a:pt x="1352" y="3511"/>
                    <a:pt x="1338" y="3604"/>
                  </a:cubicBezTo>
                  <a:cubicBezTo>
                    <a:pt x="1338" y="3685"/>
                    <a:pt x="1269" y="3743"/>
                    <a:pt x="1176" y="3743"/>
                  </a:cubicBezTo>
                  <a:cubicBezTo>
                    <a:pt x="1084" y="3743"/>
                    <a:pt x="1014" y="3662"/>
                    <a:pt x="1014" y="3556"/>
                  </a:cubicBezTo>
                  <a:cubicBezTo>
                    <a:pt x="1014" y="3475"/>
                    <a:pt x="1073" y="3405"/>
                    <a:pt x="1154" y="3405"/>
                  </a:cubicBezTo>
                  <a:close/>
                  <a:moveTo>
                    <a:pt x="1406" y="0"/>
                  </a:moveTo>
                  <a:cubicBezTo>
                    <a:pt x="1395" y="0"/>
                    <a:pt x="1382" y="5"/>
                    <a:pt x="1375" y="5"/>
                  </a:cubicBezTo>
                  <a:cubicBezTo>
                    <a:pt x="1257" y="42"/>
                    <a:pt x="1165" y="123"/>
                    <a:pt x="1073" y="204"/>
                  </a:cubicBezTo>
                  <a:cubicBezTo>
                    <a:pt x="1014" y="262"/>
                    <a:pt x="956" y="343"/>
                    <a:pt x="897" y="413"/>
                  </a:cubicBezTo>
                  <a:cubicBezTo>
                    <a:pt x="654" y="774"/>
                    <a:pt x="467" y="1170"/>
                    <a:pt x="338" y="1589"/>
                  </a:cubicBezTo>
                  <a:cubicBezTo>
                    <a:pt x="305" y="1695"/>
                    <a:pt x="280" y="1799"/>
                    <a:pt x="235" y="1916"/>
                  </a:cubicBezTo>
                  <a:cubicBezTo>
                    <a:pt x="199" y="2020"/>
                    <a:pt x="151" y="2126"/>
                    <a:pt x="129" y="2240"/>
                  </a:cubicBezTo>
                  <a:cubicBezTo>
                    <a:pt x="59" y="2589"/>
                    <a:pt x="0" y="2939"/>
                    <a:pt x="187" y="3277"/>
                  </a:cubicBezTo>
                  <a:cubicBezTo>
                    <a:pt x="257" y="3416"/>
                    <a:pt x="361" y="3534"/>
                    <a:pt x="456" y="3662"/>
                  </a:cubicBezTo>
                  <a:lnTo>
                    <a:pt x="489" y="3696"/>
                  </a:lnTo>
                  <a:cubicBezTo>
                    <a:pt x="614" y="3853"/>
                    <a:pt x="776" y="3934"/>
                    <a:pt x="966" y="3934"/>
                  </a:cubicBezTo>
                  <a:cubicBezTo>
                    <a:pt x="989" y="3934"/>
                    <a:pt x="1013" y="3933"/>
                    <a:pt x="1037" y="3930"/>
                  </a:cubicBezTo>
                  <a:cubicBezTo>
                    <a:pt x="1059" y="3930"/>
                    <a:pt x="1095" y="3930"/>
                    <a:pt x="1118" y="3916"/>
                  </a:cubicBezTo>
                  <a:lnTo>
                    <a:pt x="1118" y="3916"/>
                  </a:lnTo>
                  <a:cubicBezTo>
                    <a:pt x="1107" y="3918"/>
                    <a:pt x="1096" y="3919"/>
                    <a:pt x="1086" y="3919"/>
                  </a:cubicBezTo>
                  <a:cubicBezTo>
                    <a:pt x="1012" y="3919"/>
                    <a:pt x="961" y="3875"/>
                    <a:pt x="919" y="3813"/>
                  </a:cubicBezTo>
                  <a:cubicBezTo>
                    <a:pt x="908" y="3802"/>
                    <a:pt x="919" y="3777"/>
                    <a:pt x="919" y="3766"/>
                  </a:cubicBezTo>
                  <a:cubicBezTo>
                    <a:pt x="933" y="3766"/>
                    <a:pt x="956" y="3766"/>
                    <a:pt x="967" y="3777"/>
                  </a:cubicBezTo>
                  <a:cubicBezTo>
                    <a:pt x="1014" y="3802"/>
                    <a:pt x="1048" y="3835"/>
                    <a:pt x="1095" y="3872"/>
                  </a:cubicBezTo>
                  <a:cubicBezTo>
                    <a:pt x="1118" y="3883"/>
                    <a:pt x="1143" y="3894"/>
                    <a:pt x="1118" y="3916"/>
                  </a:cubicBezTo>
                  <a:cubicBezTo>
                    <a:pt x="1327" y="3861"/>
                    <a:pt x="1548" y="3791"/>
                    <a:pt x="1688" y="3615"/>
                  </a:cubicBezTo>
                  <a:cubicBezTo>
                    <a:pt x="1783" y="3497"/>
                    <a:pt x="1864" y="3394"/>
                    <a:pt x="1945" y="3277"/>
                  </a:cubicBezTo>
                  <a:cubicBezTo>
                    <a:pt x="1956" y="3266"/>
                    <a:pt x="1967" y="3254"/>
                    <a:pt x="1967" y="3232"/>
                  </a:cubicBezTo>
                  <a:cubicBezTo>
                    <a:pt x="1841" y="3148"/>
                    <a:pt x="1805" y="3008"/>
                    <a:pt x="1794" y="2858"/>
                  </a:cubicBezTo>
                  <a:cubicBezTo>
                    <a:pt x="1783" y="2380"/>
                    <a:pt x="1875" y="1927"/>
                    <a:pt x="2132" y="1519"/>
                  </a:cubicBezTo>
                  <a:cubicBezTo>
                    <a:pt x="2165" y="1486"/>
                    <a:pt x="2202" y="1438"/>
                    <a:pt x="2235" y="1402"/>
                  </a:cubicBezTo>
                  <a:cubicBezTo>
                    <a:pt x="2272" y="1369"/>
                    <a:pt x="2316" y="1346"/>
                    <a:pt x="2364" y="1310"/>
                  </a:cubicBezTo>
                  <a:cubicBezTo>
                    <a:pt x="2316" y="1031"/>
                    <a:pt x="2213" y="751"/>
                    <a:pt x="2026" y="531"/>
                  </a:cubicBezTo>
                  <a:cubicBezTo>
                    <a:pt x="1911" y="391"/>
                    <a:pt x="1783" y="285"/>
                    <a:pt x="1654" y="159"/>
                  </a:cubicBezTo>
                  <a:cubicBezTo>
                    <a:pt x="1640" y="143"/>
                    <a:pt x="1621" y="133"/>
                    <a:pt x="1600" y="133"/>
                  </a:cubicBezTo>
                  <a:cubicBezTo>
                    <a:pt x="1587" y="133"/>
                    <a:pt x="1574" y="137"/>
                    <a:pt x="1562" y="145"/>
                  </a:cubicBezTo>
                  <a:cubicBezTo>
                    <a:pt x="1514" y="181"/>
                    <a:pt x="1456" y="215"/>
                    <a:pt x="1397" y="251"/>
                  </a:cubicBezTo>
                  <a:cubicBezTo>
                    <a:pt x="1386" y="262"/>
                    <a:pt x="1364" y="274"/>
                    <a:pt x="1338" y="274"/>
                  </a:cubicBezTo>
                  <a:cubicBezTo>
                    <a:pt x="1386" y="181"/>
                    <a:pt x="1467" y="134"/>
                    <a:pt x="1573" y="89"/>
                  </a:cubicBezTo>
                  <a:cubicBezTo>
                    <a:pt x="1514" y="53"/>
                    <a:pt x="1467" y="30"/>
                    <a:pt x="1422" y="5"/>
                  </a:cubicBezTo>
                  <a:cubicBezTo>
                    <a:pt x="1418" y="2"/>
                    <a:pt x="1412" y="0"/>
                    <a:pt x="140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41;p37">
              <a:extLst>
                <a:ext uri="{FF2B5EF4-FFF2-40B4-BE49-F238E27FC236}">
                  <a16:creationId xmlns:a16="http://schemas.microsoft.com/office/drawing/2014/main" xmlns="" id="{E25BA673-9EBA-9C41-9761-CBFCE37D0F97}"/>
                </a:ext>
              </a:extLst>
            </p:cNvPr>
            <p:cNvSpPr/>
            <p:nvPr/>
          </p:nvSpPr>
          <p:spPr>
            <a:xfrm>
              <a:off x="4541090" y="323613"/>
              <a:ext cx="289786" cy="167397"/>
            </a:xfrm>
            <a:custGeom>
              <a:avLst/>
              <a:gdLst/>
              <a:ahLst/>
              <a:cxnLst/>
              <a:rect l="l" t="t" r="r" b="b"/>
              <a:pathLst>
                <a:path w="3831" h="2213" extrusionOk="0">
                  <a:moveTo>
                    <a:pt x="1622" y="399"/>
                  </a:moveTo>
                  <a:cubicBezTo>
                    <a:pt x="1640" y="399"/>
                    <a:pt x="1658" y="404"/>
                    <a:pt x="1677" y="415"/>
                  </a:cubicBezTo>
                  <a:cubicBezTo>
                    <a:pt x="1618" y="429"/>
                    <a:pt x="1582" y="451"/>
                    <a:pt x="1537" y="462"/>
                  </a:cubicBezTo>
                  <a:cubicBezTo>
                    <a:pt x="1552" y="422"/>
                    <a:pt x="1585" y="399"/>
                    <a:pt x="1622" y="399"/>
                  </a:cubicBezTo>
                  <a:close/>
                  <a:moveTo>
                    <a:pt x="1431" y="499"/>
                  </a:moveTo>
                  <a:lnTo>
                    <a:pt x="1431" y="510"/>
                  </a:lnTo>
                  <a:cubicBezTo>
                    <a:pt x="1372" y="543"/>
                    <a:pt x="1303" y="568"/>
                    <a:pt x="1247" y="602"/>
                  </a:cubicBezTo>
                  <a:cubicBezTo>
                    <a:pt x="1188" y="649"/>
                    <a:pt x="1141" y="694"/>
                    <a:pt x="1082" y="742"/>
                  </a:cubicBezTo>
                  <a:cubicBezTo>
                    <a:pt x="1023" y="789"/>
                    <a:pt x="979" y="823"/>
                    <a:pt x="909" y="881"/>
                  </a:cubicBezTo>
                  <a:cubicBezTo>
                    <a:pt x="942" y="848"/>
                    <a:pt x="967" y="811"/>
                    <a:pt x="990" y="789"/>
                  </a:cubicBezTo>
                  <a:cubicBezTo>
                    <a:pt x="1093" y="661"/>
                    <a:pt x="1210" y="554"/>
                    <a:pt x="1372" y="499"/>
                  </a:cubicBezTo>
                  <a:close/>
                  <a:moveTo>
                    <a:pt x="1210" y="811"/>
                  </a:moveTo>
                  <a:cubicBezTo>
                    <a:pt x="1222" y="811"/>
                    <a:pt x="1233" y="811"/>
                    <a:pt x="1233" y="823"/>
                  </a:cubicBezTo>
                  <a:lnTo>
                    <a:pt x="1222" y="848"/>
                  </a:lnTo>
                  <a:cubicBezTo>
                    <a:pt x="1177" y="881"/>
                    <a:pt x="1129" y="929"/>
                    <a:pt x="1060" y="973"/>
                  </a:cubicBezTo>
                  <a:cubicBezTo>
                    <a:pt x="1071" y="904"/>
                    <a:pt x="1177" y="811"/>
                    <a:pt x="1210" y="811"/>
                  </a:cubicBezTo>
                  <a:close/>
                  <a:moveTo>
                    <a:pt x="618" y="1837"/>
                  </a:moveTo>
                  <a:lnTo>
                    <a:pt x="618" y="1837"/>
                  </a:lnTo>
                  <a:cubicBezTo>
                    <a:pt x="663" y="1848"/>
                    <a:pt x="769" y="1976"/>
                    <a:pt x="780" y="2035"/>
                  </a:cubicBezTo>
                  <a:cubicBezTo>
                    <a:pt x="721" y="2021"/>
                    <a:pt x="604" y="1895"/>
                    <a:pt x="618" y="1837"/>
                  </a:cubicBezTo>
                  <a:close/>
                  <a:moveTo>
                    <a:pt x="3027" y="0"/>
                  </a:moveTo>
                  <a:cubicBezTo>
                    <a:pt x="2851" y="0"/>
                    <a:pt x="2676" y="15"/>
                    <a:pt x="2504" y="43"/>
                  </a:cubicBezTo>
                  <a:cubicBezTo>
                    <a:pt x="1945" y="135"/>
                    <a:pt x="1420" y="311"/>
                    <a:pt x="942" y="602"/>
                  </a:cubicBezTo>
                  <a:cubicBezTo>
                    <a:pt x="699" y="753"/>
                    <a:pt x="490" y="940"/>
                    <a:pt x="339" y="1197"/>
                  </a:cubicBezTo>
                  <a:cubicBezTo>
                    <a:pt x="233" y="1381"/>
                    <a:pt x="129" y="1580"/>
                    <a:pt x="23" y="1767"/>
                  </a:cubicBezTo>
                  <a:cubicBezTo>
                    <a:pt x="23" y="1789"/>
                    <a:pt x="12" y="1800"/>
                    <a:pt x="1" y="1837"/>
                  </a:cubicBezTo>
                  <a:cubicBezTo>
                    <a:pt x="269" y="1881"/>
                    <a:pt x="478" y="2021"/>
                    <a:pt x="710" y="2127"/>
                  </a:cubicBezTo>
                  <a:cubicBezTo>
                    <a:pt x="832" y="2184"/>
                    <a:pt x="955" y="2212"/>
                    <a:pt x="1082" y="2212"/>
                  </a:cubicBezTo>
                  <a:cubicBezTo>
                    <a:pt x="1136" y="2212"/>
                    <a:pt x="1191" y="2207"/>
                    <a:pt x="1247" y="2197"/>
                  </a:cubicBezTo>
                  <a:cubicBezTo>
                    <a:pt x="1512" y="1172"/>
                    <a:pt x="2585" y="124"/>
                    <a:pt x="3831" y="102"/>
                  </a:cubicBezTo>
                  <a:cubicBezTo>
                    <a:pt x="3761" y="91"/>
                    <a:pt x="3677" y="66"/>
                    <a:pt x="3607" y="54"/>
                  </a:cubicBezTo>
                  <a:cubicBezTo>
                    <a:pt x="3413" y="18"/>
                    <a:pt x="3220" y="0"/>
                    <a:pt x="3027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42;p37">
              <a:extLst>
                <a:ext uri="{FF2B5EF4-FFF2-40B4-BE49-F238E27FC236}">
                  <a16:creationId xmlns:a16="http://schemas.microsoft.com/office/drawing/2014/main" xmlns="" id="{DA48CDE5-24F5-5F4A-B03B-4CBA68846096}"/>
                </a:ext>
              </a:extLst>
            </p:cNvPr>
            <p:cNvSpPr/>
            <p:nvPr/>
          </p:nvSpPr>
          <p:spPr>
            <a:xfrm>
              <a:off x="4483831" y="492364"/>
              <a:ext cx="378742" cy="149848"/>
            </a:xfrm>
            <a:custGeom>
              <a:avLst/>
              <a:gdLst/>
              <a:ahLst/>
              <a:cxnLst/>
              <a:rect l="l" t="t" r="r" b="b"/>
              <a:pathLst>
                <a:path w="5007" h="1981" extrusionOk="0">
                  <a:moveTo>
                    <a:pt x="2774" y="594"/>
                  </a:moveTo>
                  <a:cubicBezTo>
                    <a:pt x="3113" y="594"/>
                    <a:pt x="3552" y="643"/>
                    <a:pt x="3621" y="712"/>
                  </a:cubicBezTo>
                  <a:cubicBezTo>
                    <a:pt x="3412" y="687"/>
                    <a:pt x="3202" y="642"/>
                    <a:pt x="3004" y="628"/>
                  </a:cubicBezTo>
                  <a:cubicBezTo>
                    <a:pt x="2968" y="626"/>
                    <a:pt x="2931" y="625"/>
                    <a:pt x="2895" y="625"/>
                  </a:cubicBezTo>
                  <a:cubicBezTo>
                    <a:pt x="2729" y="625"/>
                    <a:pt x="2558" y="642"/>
                    <a:pt x="2386" y="642"/>
                  </a:cubicBezTo>
                  <a:cubicBezTo>
                    <a:pt x="2436" y="609"/>
                    <a:pt x="2590" y="594"/>
                    <a:pt x="2774" y="594"/>
                  </a:cubicBezTo>
                  <a:close/>
                  <a:moveTo>
                    <a:pt x="3783" y="712"/>
                  </a:moveTo>
                  <a:cubicBezTo>
                    <a:pt x="3842" y="712"/>
                    <a:pt x="3889" y="734"/>
                    <a:pt x="3923" y="768"/>
                  </a:cubicBezTo>
                  <a:cubicBezTo>
                    <a:pt x="3934" y="768"/>
                    <a:pt x="3934" y="782"/>
                    <a:pt x="3923" y="793"/>
                  </a:cubicBezTo>
                  <a:lnTo>
                    <a:pt x="3912" y="804"/>
                  </a:lnTo>
                  <a:cubicBezTo>
                    <a:pt x="3864" y="782"/>
                    <a:pt x="3820" y="757"/>
                    <a:pt x="3772" y="734"/>
                  </a:cubicBezTo>
                  <a:cubicBezTo>
                    <a:pt x="3783" y="734"/>
                    <a:pt x="3783" y="723"/>
                    <a:pt x="3783" y="712"/>
                  </a:cubicBezTo>
                  <a:close/>
                  <a:moveTo>
                    <a:pt x="527" y="0"/>
                  </a:moveTo>
                  <a:cubicBezTo>
                    <a:pt x="418" y="0"/>
                    <a:pt x="309" y="29"/>
                    <a:pt x="210" y="83"/>
                  </a:cubicBezTo>
                  <a:cubicBezTo>
                    <a:pt x="82" y="153"/>
                    <a:pt x="34" y="279"/>
                    <a:pt x="12" y="407"/>
                  </a:cubicBezTo>
                  <a:cubicBezTo>
                    <a:pt x="1" y="455"/>
                    <a:pt x="1" y="502"/>
                    <a:pt x="1" y="547"/>
                  </a:cubicBezTo>
                  <a:cubicBezTo>
                    <a:pt x="12" y="558"/>
                    <a:pt x="23" y="583"/>
                    <a:pt x="34" y="595"/>
                  </a:cubicBezTo>
                  <a:cubicBezTo>
                    <a:pt x="110" y="489"/>
                    <a:pt x="192" y="431"/>
                    <a:pt x="302" y="431"/>
                  </a:cubicBezTo>
                  <a:cubicBezTo>
                    <a:pt x="314" y="431"/>
                    <a:pt x="326" y="431"/>
                    <a:pt x="339" y="433"/>
                  </a:cubicBezTo>
                  <a:cubicBezTo>
                    <a:pt x="490" y="433"/>
                    <a:pt x="629" y="502"/>
                    <a:pt x="769" y="547"/>
                  </a:cubicBezTo>
                  <a:cubicBezTo>
                    <a:pt x="816" y="572"/>
                    <a:pt x="861" y="583"/>
                    <a:pt x="909" y="606"/>
                  </a:cubicBezTo>
                  <a:cubicBezTo>
                    <a:pt x="909" y="572"/>
                    <a:pt x="920" y="536"/>
                    <a:pt x="931" y="514"/>
                  </a:cubicBezTo>
                  <a:cubicBezTo>
                    <a:pt x="962" y="424"/>
                    <a:pt x="1032" y="368"/>
                    <a:pt x="1117" y="368"/>
                  </a:cubicBezTo>
                  <a:cubicBezTo>
                    <a:pt x="1133" y="368"/>
                    <a:pt x="1149" y="370"/>
                    <a:pt x="1166" y="374"/>
                  </a:cubicBezTo>
                  <a:cubicBezTo>
                    <a:pt x="1280" y="396"/>
                    <a:pt x="1386" y="433"/>
                    <a:pt x="1501" y="455"/>
                  </a:cubicBezTo>
                  <a:cubicBezTo>
                    <a:pt x="1629" y="477"/>
                    <a:pt x="1758" y="488"/>
                    <a:pt x="1886" y="514"/>
                  </a:cubicBezTo>
                  <a:cubicBezTo>
                    <a:pt x="2037" y="536"/>
                    <a:pt x="2096" y="606"/>
                    <a:pt x="2107" y="757"/>
                  </a:cubicBezTo>
                  <a:cubicBezTo>
                    <a:pt x="2107" y="768"/>
                    <a:pt x="2107" y="768"/>
                    <a:pt x="2118" y="782"/>
                  </a:cubicBezTo>
                  <a:cubicBezTo>
                    <a:pt x="2213" y="793"/>
                    <a:pt x="2317" y="793"/>
                    <a:pt x="2423" y="793"/>
                  </a:cubicBezTo>
                  <a:cubicBezTo>
                    <a:pt x="2736" y="804"/>
                    <a:pt x="3051" y="804"/>
                    <a:pt x="3364" y="804"/>
                  </a:cubicBezTo>
                  <a:cubicBezTo>
                    <a:pt x="3526" y="815"/>
                    <a:pt x="3680" y="838"/>
                    <a:pt x="3831" y="863"/>
                  </a:cubicBezTo>
                  <a:cubicBezTo>
                    <a:pt x="3982" y="896"/>
                    <a:pt x="4110" y="966"/>
                    <a:pt x="4202" y="1084"/>
                  </a:cubicBezTo>
                  <a:cubicBezTo>
                    <a:pt x="4250" y="1142"/>
                    <a:pt x="4308" y="1176"/>
                    <a:pt x="4364" y="1223"/>
                  </a:cubicBezTo>
                  <a:cubicBezTo>
                    <a:pt x="4493" y="1315"/>
                    <a:pt x="4563" y="1455"/>
                    <a:pt x="4610" y="1620"/>
                  </a:cubicBezTo>
                  <a:cubicBezTo>
                    <a:pt x="4633" y="1701"/>
                    <a:pt x="4644" y="1782"/>
                    <a:pt x="4658" y="1863"/>
                  </a:cubicBezTo>
                  <a:cubicBezTo>
                    <a:pt x="4669" y="1922"/>
                    <a:pt x="4702" y="1955"/>
                    <a:pt x="4739" y="1969"/>
                  </a:cubicBezTo>
                  <a:cubicBezTo>
                    <a:pt x="4809" y="1980"/>
                    <a:pt x="4890" y="1980"/>
                    <a:pt x="4971" y="1980"/>
                  </a:cubicBezTo>
                  <a:cubicBezTo>
                    <a:pt x="4982" y="1841"/>
                    <a:pt x="5007" y="1723"/>
                    <a:pt x="4993" y="1595"/>
                  </a:cubicBezTo>
                  <a:cubicBezTo>
                    <a:pt x="4982" y="944"/>
                    <a:pt x="4482" y="374"/>
                    <a:pt x="3842" y="268"/>
                  </a:cubicBezTo>
                  <a:cubicBezTo>
                    <a:pt x="3552" y="219"/>
                    <a:pt x="3256" y="194"/>
                    <a:pt x="2962" y="194"/>
                  </a:cubicBezTo>
                  <a:cubicBezTo>
                    <a:pt x="2832" y="194"/>
                    <a:pt x="2702" y="199"/>
                    <a:pt x="2574" y="209"/>
                  </a:cubicBezTo>
                  <a:cubicBezTo>
                    <a:pt x="2375" y="234"/>
                    <a:pt x="2166" y="268"/>
                    <a:pt x="1967" y="293"/>
                  </a:cubicBezTo>
                  <a:cubicBezTo>
                    <a:pt x="1896" y="304"/>
                    <a:pt x="1824" y="311"/>
                    <a:pt x="1753" y="311"/>
                  </a:cubicBezTo>
                  <a:cubicBezTo>
                    <a:pt x="1616" y="311"/>
                    <a:pt x="1480" y="288"/>
                    <a:pt x="1350" y="234"/>
                  </a:cubicBezTo>
                  <a:cubicBezTo>
                    <a:pt x="1140" y="153"/>
                    <a:pt x="920" y="69"/>
                    <a:pt x="699" y="25"/>
                  </a:cubicBezTo>
                  <a:cubicBezTo>
                    <a:pt x="643" y="8"/>
                    <a:pt x="585" y="0"/>
                    <a:pt x="527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43;p37">
              <a:extLst>
                <a:ext uri="{FF2B5EF4-FFF2-40B4-BE49-F238E27FC236}">
                  <a16:creationId xmlns:a16="http://schemas.microsoft.com/office/drawing/2014/main" xmlns="" id="{4DFC787E-1B7C-A54C-BAA5-339D2B3105A4}"/>
                </a:ext>
              </a:extLst>
            </p:cNvPr>
            <p:cNvSpPr/>
            <p:nvPr/>
          </p:nvSpPr>
          <p:spPr>
            <a:xfrm>
              <a:off x="4462727" y="528293"/>
              <a:ext cx="393568" cy="243569"/>
            </a:xfrm>
            <a:custGeom>
              <a:avLst/>
              <a:gdLst/>
              <a:ahLst/>
              <a:cxnLst/>
              <a:rect l="l" t="t" r="r" b="b"/>
              <a:pathLst>
                <a:path w="5203" h="3220" extrusionOk="0">
                  <a:moveTo>
                    <a:pt x="1676" y="1913"/>
                  </a:moveTo>
                  <a:cubicBezTo>
                    <a:pt x="1640" y="2028"/>
                    <a:pt x="1607" y="2156"/>
                    <a:pt x="1584" y="2274"/>
                  </a:cubicBezTo>
                  <a:cubicBezTo>
                    <a:pt x="1570" y="2274"/>
                    <a:pt x="1559" y="2274"/>
                    <a:pt x="1559" y="2262"/>
                  </a:cubicBezTo>
                  <a:cubicBezTo>
                    <a:pt x="1548" y="2215"/>
                    <a:pt x="1629" y="1924"/>
                    <a:pt x="1676" y="1913"/>
                  </a:cubicBezTo>
                  <a:close/>
                  <a:moveTo>
                    <a:pt x="598" y="1"/>
                  </a:moveTo>
                  <a:cubicBezTo>
                    <a:pt x="540" y="1"/>
                    <a:pt x="483" y="20"/>
                    <a:pt x="430" y="72"/>
                  </a:cubicBezTo>
                  <a:cubicBezTo>
                    <a:pt x="419" y="83"/>
                    <a:pt x="408" y="97"/>
                    <a:pt x="383" y="131"/>
                  </a:cubicBezTo>
                  <a:cubicBezTo>
                    <a:pt x="467" y="153"/>
                    <a:pt x="523" y="167"/>
                    <a:pt x="593" y="189"/>
                  </a:cubicBezTo>
                  <a:cubicBezTo>
                    <a:pt x="802" y="237"/>
                    <a:pt x="1012" y="293"/>
                    <a:pt x="1199" y="399"/>
                  </a:cubicBezTo>
                  <a:cubicBezTo>
                    <a:pt x="1350" y="469"/>
                    <a:pt x="1467" y="561"/>
                    <a:pt x="1537" y="712"/>
                  </a:cubicBezTo>
                  <a:cubicBezTo>
                    <a:pt x="1595" y="829"/>
                    <a:pt x="1595" y="958"/>
                    <a:pt x="1570" y="1086"/>
                  </a:cubicBezTo>
                  <a:cubicBezTo>
                    <a:pt x="1500" y="1399"/>
                    <a:pt x="1408" y="1715"/>
                    <a:pt x="1221" y="1983"/>
                  </a:cubicBezTo>
                  <a:cubicBezTo>
                    <a:pt x="1082" y="2201"/>
                    <a:pt x="924" y="2292"/>
                    <a:pt x="691" y="2292"/>
                  </a:cubicBezTo>
                  <a:cubicBezTo>
                    <a:pt x="653" y="2292"/>
                    <a:pt x="613" y="2289"/>
                    <a:pt x="570" y="2285"/>
                  </a:cubicBezTo>
                  <a:cubicBezTo>
                    <a:pt x="372" y="2248"/>
                    <a:pt x="210" y="2167"/>
                    <a:pt x="48" y="2064"/>
                  </a:cubicBezTo>
                  <a:cubicBezTo>
                    <a:pt x="34" y="2053"/>
                    <a:pt x="23" y="2053"/>
                    <a:pt x="0" y="2053"/>
                  </a:cubicBezTo>
                  <a:cubicBezTo>
                    <a:pt x="11" y="2075"/>
                    <a:pt x="23" y="2109"/>
                    <a:pt x="48" y="2134"/>
                  </a:cubicBezTo>
                  <a:cubicBezTo>
                    <a:pt x="59" y="2156"/>
                    <a:pt x="70" y="2167"/>
                    <a:pt x="92" y="2179"/>
                  </a:cubicBezTo>
                  <a:cubicBezTo>
                    <a:pt x="287" y="2314"/>
                    <a:pt x="501" y="2419"/>
                    <a:pt x="741" y="2419"/>
                  </a:cubicBezTo>
                  <a:cubicBezTo>
                    <a:pt x="773" y="2419"/>
                    <a:pt x="805" y="2417"/>
                    <a:pt x="838" y="2413"/>
                  </a:cubicBezTo>
                  <a:cubicBezTo>
                    <a:pt x="919" y="2413"/>
                    <a:pt x="989" y="2377"/>
                    <a:pt x="1059" y="2343"/>
                  </a:cubicBezTo>
                  <a:cubicBezTo>
                    <a:pt x="1128" y="2312"/>
                    <a:pt x="1192" y="2296"/>
                    <a:pt x="1254" y="2296"/>
                  </a:cubicBezTo>
                  <a:cubicBezTo>
                    <a:pt x="1351" y="2296"/>
                    <a:pt x="1440" y="2335"/>
                    <a:pt x="1526" y="2413"/>
                  </a:cubicBezTo>
                  <a:cubicBezTo>
                    <a:pt x="1676" y="2542"/>
                    <a:pt x="1838" y="2681"/>
                    <a:pt x="2003" y="2796"/>
                  </a:cubicBezTo>
                  <a:cubicBezTo>
                    <a:pt x="2339" y="3017"/>
                    <a:pt x="2713" y="3123"/>
                    <a:pt x="3096" y="3193"/>
                  </a:cubicBezTo>
                  <a:cubicBezTo>
                    <a:pt x="3217" y="3211"/>
                    <a:pt x="3343" y="3219"/>
                    <a:pt x="3468" y="3219"/>
                  </a:cubicBezTo>
                  <a:cubicBezTo>
                    <a:pt x="3570" y="3219"/>
                    <a:pt x="3673" y="3214"/>
                    <a:pt x="3772" y="3204"/>
                  </a:cubicBezTo>
                  <a:cubicBezTo>
                    <a:pt x="4132" y="3156"/>
                    <a:pt x="4434" y="2994"/>
                    <a:pt x="4713" y="2774"/>
                  </a:cubicBezTo>
                  <a:cubicBezTo>
                    <a:pt x="4900" y="2623"/>
                    <a:pt x="5018" y="2424"/>
                    <a:pt x="5110" y="2204"/>
                  </a:cubicBezTo>
                  <a:cubicBezTo>
                    <a:pt x="5146" y="2123"/>
                    <a:pt x="5169" y="2028"/>
                    <a:pt x="5202" y="1924"/>
                  </a:cubicBezTo>
                  <a:cubicBezTo>
                    <a:pt x="5132" y="1924"/>
                    <a:pt x="5076" y="1924"/>
                    <a:pt x="5029" y="1958"/>
                  </a:cubicBezTo>
                  <a:cubicBezTo>
                    <a:pt x="4993" y="1983"/>
                    <a:pt x="4959" y="2005"/>
                    <a:pt x="4923" y="2028"/>
                  </a:cubicBezTo>
                  <a:cubicBezTo>
                    <a:pt x="4912" y="2039"/>
                    <a:pt x="4900" y="2064"/>
                    <a:pt x="4900" y="2086"/>
                  </a:cubicBezTo>
                  <a:cubicBezTo>
                    <a:pt x="4853" y="2285"/>
                    <a:pt x="4772" y="2472"/>
                    <a:pt x="4643" y="2623"/>
                  </a:cubicBezTo>
                  <a:cubicBezTo>
                    <a:pt x="4457" y="2879"/>
                    <a:pt x="4204" y="3018"/>
                    <a:pt x="3887" y="3018"/>
                  </a:cubicBezTo>
                  <a:cubicBezTo>
                    <a:pt x="3872" y="3018"/>
                    <a:pt x="3857" y="3017"/>
                    <a:pt x="3842" y="3017"/>
                  </a:cubicBezTo>
                  <a:lnTo>
                    <a:pt x="3247" y="3017"/>
                  </a:lnTo>
                  <a:cubicBezTo>
                    <a:pt x="3003" y="3017"/>
                    <a:pt x="2772" y="2947"/>
                    <a:pt x="2548" y="2843"/>
                  </a:cubicBezTo>
                  <a:cubicBezTo>
                    <a:pt x="2434" y="2796"/>
                    <a:pt x="2339" y="2704"/>
                    <a:pt x="2246" y="2634"/>
                  </a:cubicBezTo>
                  <a:cubicBezTo>
                    <a:pt x="2073" y="2517"/>
                    <a:pt x="2003" y="2343"/>
                    <a:pt x="1920" y="2167"/>
                  </a:cubicBezTo>
                  <a:cubicBezTo>
                    <a:pt x="1794" y="1913"/>
                    <a:pt x="1724" y="1645"/>
                    <a:pt x="1688" y="1354"/>
                  </a:cubicBezTo>
                  <a:cubicBezTo>
                    <a:pt x="1665" y="1086"/>
                    <a:pt x="1746" y="866"/>
                    <a:pt x="1956" y="690"/>
                  </a:cubicBezTo>
                  <a:cubicBezTo>
                    <a:pt x="2020" y="625"/>
                    <a:pt x="2100" y="605"/>
                    <a:pt x="2183" y="605"/>
                  </a:cubicBezTo>
                  <a:cubicBezTo>
                    <a:pt x="2204" y="605"/>
                    <a:pt x="2225" y="606"/>
                    <a:pt x="2246" y="609"/>
                  </a:cubicBezTo>
                  <a:cubicBezTo>
                    <a:pt x="2355" y="618"/>
                    <a:pt x="2466" y="621"/>
                    <a:pt x="2576" y="621"/>
                  </a:cubicBezTo>
                  <a:cubicBezTo>
                    <a:pt x="2728" y="621"/>
                    <a:pt x="2879" y="615"/>
                    <a:pt x="3026" y="609"/>
                  </a:cubicBezTo>
                  <a:cubicBezTo>
                    <a:pt x="3330" y="609"/>
                    <a:pt x="3632" y="597"/>
                    <a:pt x="3934" y="586"/>
                  </a:cubicBezTo>
                  <a:cubicBezTo>
                    <a:pt x="4110" y="586"/>
                    <a:pt x="4272" y="586"/>
                    <a:pt x="4448" y="631"/>
                  </a:cubicBezTo>
                  <a:cubicBezTo>
                    <a:pt x="4342" y="528"/>
                    <a:pt x="4224" y="446"/>
                    <a:pt x="4085" y="421"/>
                  </a:cubicBezTo>
                  <a:cubicBezTo>
                    <a:pt x="3911" y="399"/>
                    <a:pt x="3749" y="388"/>
                    <a:pt x="3573" y="377"/>
                  </a:cubicBezTo>
                  <a:cubicBezTo>
                    <a:pt x="3073" y="363"/>
                    <a:pt x="2573" y="363"/>
                    <a:pt x="2073" y="352"/>
                  </a:cubicBezTo>
                  <a:cubicBezTo>
                    <a:pt x="1724" y="352"/>
                    <a:pt x="1386" y="293"/>
                    <a:pt x="1070" y="142"/>
                  </a:cubicBezTo>
                  <a:cubicBezTo>
                    <a:pt x="967" y="97"/>
                    <a:pt x="850" y="61"/>
                    <a:pt x="732" y="27"/>
                  </a:cubicBezTo>
                  <a:cubicBezTo>
                    <a:pt x="688" y="12"/>
                    <a:pt x="642" y="1"/>
                    <a:pt x="59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844;p37">
              <a:extLst>
                <a:ext uri="{FF2B5EF4-FFF2-40B4-BE49-F238E27FC236}">
                  <a16:creationId xmlns:a16="http://schemas.microsoft.com/office/drawing/2014/main" xmlns="" id="{68CE9854-7F2B-6D4C-BFDA-AA406D01F4F7}"/>
                </a:ext>
              </a:extLst>
            </p:cNvPr>
            <p:cNvSpPr/>
            <p:nvPr/>
          </p:nvSpPr>
          <p:spPr>
            <a:xfrm>
              <a:off x="4867775" y="428903"/>
              <a:ext cx="114447" cy="191300"/>
            </a:xfrm>
            <a:custGeom>
              <a:avLst/>
              <a:gdLst/>
              <a:ahLst/>
              <a:cxnLst/>
              <a:rect l="l" t="t" r="r" b="b"/>
              <a:pathLst>
                <a:path w="1513" h="2529" extrusionOk="0">
                  <a:moveTo>
                    <a:pt x="545" y="573"/>
                  </a:moveTo>
                  <a:lnTo>
                    <a:pt x="545" y="596"/>
                  </a:lnTo>
                  <a:cubicBezTo>
                    <a:pt x="534" y="596"/>
                    <a:pt x="534" y="607"/>
                    <a:pt x="512" y="618"/>
                  </a:cubicBezTo>
                  <a:cubicBezTo>
                    <a:pt x="361" y="699"/>
                    <a:pt x="255" y="827"/>
                    <a:pt x="163" y="978"/>
                  </a:cubicBezTo>
                  <a:cubicBezTo>
                    <a:pt x="163" y="992"/>
                    <a:pt x="140" y="1003"/>
                    <a:pt x="126" y="1026"/>
                  </a:cubicBezTo>
                  <a:cubicBezTo>
                    <a:pt x="126" y="1015"/>
                    <a:pt x="115" y="1015"/>
                    <a:pt x="115" y="1015"/>
                  </a:cubicBezTo>
                  <a:cubicBezTo>
                    <a:pt x="115" y="992"/>
                    <a:pt x="115" y="978"/>
                    <a:pt x="126" y="967"/>
                  </a:cubicBezTo>
                  <a:cubicBezTo>
                    <a:pt x="210" y="805"/>
                    <a:pt x="325" y="677"/>
                    <a:pt x="476" y="584"/>
                  </a:cubicBezTo>
                  <a:cubicBezTo>
                    <a:pt x="501" y="573"/>
                    <a:pt x="523" y="573"/>
                    <a:pt x="545" y="573"/>
                  </a:cubicBezTo>
                  <a:close/>
                  <a:moveTo>
                    <a:pt x="1244" y="0"/>
                  </a:moveTo>
                  <a:cubicBezTo>
                    <a:pt x="1174" y="26"/>
                    <a:pt x="1104" y="37"/>
                    <a:pt x="1048" y="70"/>
                  </a:cubicBezTo>
                  <a:cubicBezTo>
                    <a:pt x="733" y="235"/>
                    <a:pt x="442" y="445"/>
                    <a:pt x="196" y="724"/>
                  </a:cubicBezTo>
                  <a:cubicBezTo>
                    <a:pt x="115" y="816"/>
                    <a:pt x="57" y="934"/>
                    <a:pt x="34" y="1048"/>
                  </a:cubicBezTo>
                  <a:cubicBezTo>
                    <a:pt x="23" y="1096"/>
                    <a:pt x="12" y="1143"/>
                    <a:pt x="1" y="1188"/>
                  </a:cubicBezTo>
                  <a:cubicBezTo>
                    <a:pt x="395" y="1551"/>
                    <a:pt x="582" y="1992"/>
                    <a:pt x="545" y="2529"/>
                  </a:cubicBezTo>
                  <a:cubicBezTo>
                    <a:pt x="559" y="2515"/>
                    <a:pt x="571" y="2504"/>
                    <a:pt x="571" y="2492"/>
                  </a:cubicBezTo>
                  <a:cubicBezTo>
                    <a:pt x="674" y="2235"/>
                    <a:pt x="825" y="1992"/>
                    <a:pt x="979" y="1760"/>
                  </a:cubicBezTo>
                  <a:cubicBezTo>
                    <a:pt x="1104" y="1584"/>
                    <a:pt x="1258" y="1434"/>
                    <a:pt x="1467" y="1353"/>
                  </a:cubicBezTo>
                  <a:cubicBezTo>
                    <a:pt x="1479" y="1341"/>
                    <a:pt x="1490" y="1327"/>
                    <a:pt x="1490" y="1316"/>
                  </a:cubicBezTo>
                  <a:cubicBezTo>
                    <a:pt x="1512" y="864"/>
                    <a:pt x="1442" y="434"/>
                    <a:pt x="1258" y="14"/>
                  </a:cubicBezTo>
                  <a:lnTo>
                    <a:pt x="1244" y="0"/>
                  </a:ln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45;p37">
              <a:extLst>
                <a:ext uri="{FF2B5EF4-FFF2-40B4-BE49-F238E27FC236}">
                  <a16:creationId xmlns:a16="http://schemas.microsoft.com/office/drawing/2014/main" xmlns="" id="{91959BE4-7B05-3F4D-9674-6430551645CC}"/>
                </a:ext>
              </a:extLst>
            </p:cNvPr>
            <p:cNvSpPr/>
            <p:nvPr/>
          </p:nvSpPr>
          <p:spPr>
            <a:xfrm>
              <a:off x="4591163" y="576475"/>
              <a:ext cx="243947" cy="176777"/>
            </a:xfrm>
            <a:custGeom>
              <a:avLst/>
              <a:gdLst/>
              <a:ahLst/>
              <a:cxnLst/>
              <a:rect l="l" t="t" r="r" b="b"/>
              <a:pathLst>
                <a:path w="3225" h="2337" extrusionOk="0">
                  <a:moveTo>
                    <a:pt x="2279" y="112"/>
                  </a:moveTo>
                  <a:cubicBezTo>
                    <a:pt x="2356" y="112"/>
                    <a:pt x="2443" y="131"/>
                    <a:pt x="2470" y="159"/>
                  </a:cubicBezTo>
                  <a:cubicBezTo>
                    <a:pt x="2353" y="159"/>
                    <a:pt x="2247" y="145"/>
                    <a:pt x="2155" y="145"/>
                  </a:cubicBezTo>
                  <a:cubicBezTo>
                    <a:pt x="2174" y="121"/>
                    <a:pt x="2224" y="112"/>
                    <a:pt x="2279" y="112"/>
                  </a:cubicBezTo>
                  <a:close/>
                  <a:moveTo>
                    <a:pt x="2615" y="157"/>
                  </a:moveTo>
                  <a:cubicBezTo>
                    <a:pt x="2671" y="157"/>
                    <a:pt x="2737" y="209"/>
                    <a:pt x="2750" y="262"/>
                  </a:cubicBezTo>
                  <a:cubicBezTo>
                    <a:pt x="2691" y="229"/>
                    <a:pt x="2632" y="203"/>
                    <a:pt x="2585" y="181"/>
                  </a:cubicBezTo>
                  <a:cubicBezTo>
                    <a:pt x="2585" y="170"/>
                    <a:pt x="2585" y="170"/>
                    <a:pt x="2596" y="159"/>
                  </a:cubicBezTo>
                  <a:cubicBezTo>
                    <a:pt x="2602" y="157"/>
                    <a:pt x="2608" y="157"/>
                    <a:pt x="2615" y="157"/>
                  </a:cubicBezTo>
                  <a:close/>
                  <a:moveTo>
                    <a:pt x="2202" y="215"/>
                  </a:moveTo>
                  <a:cubicBezTo>
                    <a:pt x="2261" y="229"/>
                    <a:pt x="2317" y="229"/>
                    <a:pt x="2375" y="229"/>
                  </a:cubicBezTo>
                  <a:cubicBezTo>
                    <a:pt x="2621" y="273"/>
                    <a:pt x="2820" y="402"/>
                    <a:pt x="2934" y="634"/>
                  </a:cubicBezTo>
                  <a:cubicBezTo>
                    <a:pt x="2993" y="740"/>
                    <a:pt x="3029" y="843"/>
                    <a:pt x="3029" y="960"/>
                  </a:cubicBezTo>
                  <a:cubicBezTo>
                    <a:pt x="3040" y="1287"/>
                    <a:pt x="2934" y="1578"/>
                    <a:pt x="2783" y="1857"/>
                  </a:cubicBezTo>
                  <a:cubicBezTo>
                    <a:pt x="2725" y="1975"/>
                    <a:pt x="2610" y="2056"/>
                    <a:pt x="2493" y="2100"/>
                  </a:cubicBezTo>
                  <a:cubicBezTo>
                    <a:pt x="2277" y="2184"/>
                    <a:pt x="2063" y="2220"/>
                    <a:pt x="1840" y="2220"/>
                  </a:cubicBezTo>
                  <a:cubicBezTo>
                    <a:pt x="1809" y="2220"/>
                    <a:pt x="1778" y="2219"/>
                    <a:pt x="1747" y="2218"/>
                  </a:cubicBezTo>
                  <a:cubicBezTo>
                    <a:pt x="1526" y="2206"/>
                    <a:pt x="1317" y="2170"/>
                    <a:pt x="1096" y="2125"/>
                  </a:cubicBezTo>
                  <a:cubicBezTo>
                    <a:pt x="805" y="2078"/>
                    <a:pt x="571" y="1927"/>
                    <a:pt x="445" y="1648"/>
                  </a:cubicBezTo>
                  <a:cubicBezTo>
                    <a:pt x="350" y="1438"/>
                    <a:pt x="269" y="1240"/>
                    <a:pt x="210" y="1019"/>
                  </a:cubicBezTo>
                  <a:cubicBezTo>
                    <a:pt x="188" y="902"/>
                    <a:pt x="166" y="773"/>
                    <a:pt x="166" y="648"/>
                  </a:cubicBezTo>
                  <a:cubicBezTo>
                    <a:pt x="166" y="449"/>
                    <a:pt x="258" y="332"/>
                    <a:pt x="445" y="284"/>
                  </a:cubicBezTo>
                  <a:cubicBezTo>
                    <a:pt x="501" y="273"/>
                    <a:pt x="548" y="273"/>
                    <a:pt x="607" y="273"/>
                  </a:cubicBezTo>
                  <a:cubicBezTo>
                    <a:pt x="979" y="262"/>
                    <a:pt x="1353" y="262"/>
                    <a:pt x="1725" y="262"/>
                  </a:cubicBezTo>
                  <a:cubicBezTo>
                    <a:pt x="1887" y="251"/>
                    <a:pt x="2051" y="240"/>
                    <a:pt x="2202" y="215"/>
                  </a:cubicBezTo>
                  <a:close/>
                  <a:moveTo>
                    <a:pt x="2368" y="0"/>
                  </a:moveTo>
                  <a:cubicBezTo>
                    <a:pt x="2286" y="0"/>
                    <a:pt x="2209" y="5"/>
                    <a:pt x="2132" y="5"/>
                  </a:cubicBezTo>
                  <a:cubicBezTo>
                    <a:pt x="1794" y="19"/>
                    <a:pt x="1456" y="30"/>
                    <a:pt x="1118" y="30"/>
                  </a:cubicBezTo>
                  <a:cubicBezTo>
                    <a:pt x="934" y="30"/>
                    <a:pt x="736" y="30"/>
                    <a:pt x="537" y="19"/>
                  </a:cubicBezTo>
                  <a:cubicBezTo>
                    <a:pt x="420" y="19"/>
                    <a:pt x="339" y="41"/>
                    <a:pt x="258" y="122"/>
                  </a:cubicBezTo>
                  <a:cubicBezTo>
                    <a:pt x="59" y="310"/>
                    <a:pt x="1" y="530"/>
                    <a:pt x="48" y="798"/>
                  </a:cubicBezTo>
                  <a:cubicBezTo>
                    <a:pt x="107" y="1192"/>
                    <a:pt x="247" y="1556"/>
                    <a:pt x="479" y="1868"/>
                  </a:cubicBezTo>
                  <a:cubicBezTo>
                    <a:pt x="596" y="2008"/>
                    <a:pt x="736" y="2125"/>
                    <a:pt x="920" y="2195"/>
                  </a:cubicBezTo>
                  <a:cubicBezTo>
                    <a:pt x="1148" y="2271"/>
                    <a:pt x="1386" y="2336"/>
                    <a:pt x="1632" y="2336"/>
                  </a:cubicBezTo>
                  <a:cubicBezTo>
                    <a:pt x="1650" y="2336"/>
                    <a:pt x="1669" y="2336"/>
                    <a:pt x="1688" y="2335"/>
                  </a:cubicBezTo>
                  <a:cubicBezTo>
                    <a:pt x="1887" y="2335"/>
                    <a:pt x="2085" y="2324"/>
                    <a:pt x="2294" y="2310"/>
                  </a:cubicBezTo>
                  <a:cubicBezTo>
                    <a:pt x="2540" y="2299"/>
                    <a:pt x="2725" y="2159"/>
                    <a:pt x="2889" y="1986"/>
                  </a:cubicBezTo>
                  <a:cubicBezTo>
                    <a:pt x="3029" y="1821"/>
                    <a:pt x="3110" y="1625"/>
                    <a:pt x="3155" y="1402"/>
                  </a:cubicBezTo>
                  <a:cubicBezTo>
                    <a:pt x="3214" y="1136"/>
                    <a:pt x="3225" y="857"/>
                    <a:pt x="3169" y="578"/>
                  </a:cubicBezTo>
                  <a:cubicBezTo>
                    <a:pt x="3074" y="192"/>
                    <a:pt x="2864" y="30"/>
                    <a:pt x="2493" y="5"/>
                  </a:cubicBezTo>
                  <a:cubicBezTo>
                    <a:pt x="2450" y="1"/>
                    <a:pt x="2408" y="0"/>
                    <a:pt x="236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46;p37">
              <a:extLst>
                <a:ext uri="{FF2B5EF4-FFF2-40B4-BE49-F238E27FC236}">
                  <a16:creationId xmlns:a16="http://schemas.microsoft.com/office/drawing/2014/main" xmlns="" id="{85123F5C-E23B-1148-BA9E-A37F2AF54693}"/>
                </a:ext>
              </a:extLst>
            </p:cNvPr>
            <p:cNvSpPr/>
            <p:nvPr/>
          </p:nvSpPr>
          <p:spPr>
            <a:xfrm>
              <a:off x="4523390" y="706347"/>
              <a:ext cx="92586" cy="94326"/>
            </a:xfrm>
            <a:custGeom>
              <a:avLst/>
              <a:gdLst/>
              <a:ahLst/>
              <a:cxnLst/>
              <a:rect l="l" t="t" r="r" b="b"/>
              <a:pathLst>
                <a:path w="1224" h="1247" extrusionOk="0">
                  <a:moveTo>
                    <a:pt x="489" y="1"/>
                  </a:moveTo>
                  <a:cubicBezTo>
                    <a:pt x="433" y="1"/>
                    <a:pt x="374" y="12"/>
                    <a:pt x="316" y="23"/>
                  </a:cubicBezTo>
                  <a:cubicBezTo>
                    <a:pt x="224" y="48"/>
                    <a:pt x="129" y="82"/>
                    <a:pt x="36" y="118"/>
                  </a:cubicBezTo>
                  <a:cubicBezTo>
                    <a:pt x="25" y="129"/>
                    <a:pt x="0" y="140"/>
                    <a:pt x="0" y="163"/>
                  </a:cubicBezTo>
                  <a:lnTo>
                    <a:pt x="0" y="339"/>
                  </a:lnTo>
                  <a:cubicBezTo>
                    <a:pt x="0" y="537"/>
                    <a:pt x="36" y="710"/>
                    <a:pt x="106" y="897"/>
                  </a:cubicBezTo>
                  <a:cubicBezTo>
                    <a:pt x="117" y="931"/>
                    <a:pt x="129" y="967"/>
                    <a:pt x="154" y="1001"/>
                  </a:cubicBezTo>
                  <a:cubicBezTo>
                    <a:pt x="250" y="1176"/>
                    <a:pt x="386" y="1246"/>
                    <a:pt x="528" y="1246"/>
                  </a:cubicBezTo>
                  <a:cubicBezTo>
                    <a:pt x="641" y="1246"/>
                    <a:pt x="759" y="1201"/>
                    <a:pt x="863" y="1129"/>
                  </a:cubicBezTo>
                  <a:cubicBezTo>
                    <a:pt x="1048" y="990"/>
                    <a:pt x="1143" y="769"/>
                    <a:pt x="1213" y="548"/>
                  </a:cubicBezTo>
                  <a:cubicBezTo>
                    <a:pt x="1224" y="512"/>
                    <a:pt x="1213" y="501"/>
                    <a:pt x="1176" y="478"/>
                  </a:cubicBezTo>
                  <a:cubicBezTo>
                    <a:pt x="1036" y="372"/>
                    <a:pt x="897" y="258"/>
                    <a:pt x="746" y="140"/>
                  </a:cubicBezTo>
                  <a:cubicBezTo>
                    <a:pt x="676" y="70"/>
                    <a:pt x="595" y="1"/>
                    <a:pt x="48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47;p37">
              <a:extLst>
                <a:ext uri="{FF2B5EF4-FFF2-40B4-BE49-F238E27FC236}">
                  <a16:creationId xmlns:a16="http://schemas.microsoft.com/office/drawing/2014/main" xmlns="" id="{C74BF57D-E662-6D4F-8E77-F65364276A19}"/>
                </a:ext>
              </a:extLst>
            </p:cNvPr>
            <p:cNvSpPr/>
            <p:nvPr/>
          </p:nvSpPr>
          <p:spPr>
            <a:xfrm>
              <a:off x="4487461" y="567322"/>
              <a:ext cx="64296" cy="116263"/>
            </a:xfrm>
            <a:custGeom>
              <a:avLst/>
              <a:gdLst/>
              <a:ahLst/>
              <a:cxnLst/>
              <a:rect l="l" t="t" r="r" b="b"/>
              <a:pathLst>
                <a:path w="850" h="1537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523"/>
                    <a:pt x="103" y="1023"/>
                    <a:pt x="185" y="1537"/>
                  </a:cubicBezTo>
                  <a:cubicBezTo>
                    <a:pt x="291" y="1512"/>
                    <a:pt x="383" y="1489"/>
                    <a:pt x="464" y="1431"/>
                  </a:cubicBezTo>
                  <a:cubicBezTo>
                    <a:pt x="511" y="1397"/>
                    <a:pt x="559" y="1372"/>
                    <a:pt x="592" y="1338"/>
                  </a:cubicBezTo>
                  <a:cubicBezTo>
                    <a:pt x="604" y="1327"/>
                    <a:pt x="615" y="1313"/>
                    <a:pt x="629" y="1302"/>
                  </a:cubicBezTo>
                  <a:cubicBezTo>
                    <a:pt x="732" y="1104"/>
                    <a:pt x="813" y="908"/>
                    <a:pt x="838" y="674"/>
                  </a:cubicBezTo>
                  <a:cubicBezTo>
                    <a:pt x="849" y="615"/>
                    <a:pt x="849" y="559"/>
                    <a:pt x="849" y="500"/>
                  </a:cubicBezTo>
                  <a:cubicBezTo>
                    <a:pt x="838" y="394"/>
                    <a:pt x="791" y="302"/>
                    <a:pt x="685" y="255"/>
                  </a:cubicBezTo>
                  <a:cubicBezTo>
                    <a:pt x="662" y="243"/>
                    <a:pt x="640" y="232"/>
                    <a:pt x="615" y="221"/>
                  </a:cubicBezTo>
                  <a:cubicBezTo>
                    <a:pt x="430" y="151"/>
                    <a:pt x="243" y="81"/>
                    <a:pt x="70" y="12"/>
                  </a:cubicBezTo>
                  <a:cubicBezTo>
                    <a:pt x="45" y="12"/>
                    <a:pt x="34" y="12"/>
                    <a:pt x="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48;p37">
              <a:extLst>
                <a:ext uri="{FF2B5EF4-FFF2-40B4-BE49-F238E27FC236}">
                  <a16:creationId xmlns:a16="http://schemas.microsoft.com/office/drawing/2014/main" xmlns="" id="{AE4EE820-966D-8E44-A08F-11EFE6833E9D}"/>
                </a:ext>
              </a:extLst>
            </p:cNvPr>
            <p:cNvSpPr/>
            <p:nvPr/>
          </p:nvSpPr>
          <p:spPr>
            <a:xfrm>
              <a:off x="4459929" y="540924"/>
              <a:ext cx="121633" cy="157185"/>
            </a:xfrm>
            <a:custGeom>
              <a:avLst/>
              <a:gdLst/>
              <a:ahLst/>
              <a:cxnLst/>
              <a:rect l="l" t="t" r="r" b="b"/>
              <a:pathLst>
                <a:path w="1608" h="2078" extrusionOk="0">
                  <a:moveTo>
                    <a:pt x="887" y="279"/>
                  </a:moveTo>
                  <a:cubicBezTo>
                    <a:pt x="945" y="279"/>
                    <a:pt x="1096" y="372"/>
                    <a:pt x="1107" y="430"/>
                  </a:cubicBezTo>
                  <a:cubicBezTo>
                    <a:pt x="1105" y="431"/>
                    <a:pt x="1103" y="431"/>
                    <a:pt x="1100" y="431"/>
                  </a:cubicBezTo>
                  <a:cubicBezTo>
                    <a:pt x="1048" y="431"/>
                    <a:pt x="908" y="333"/>
                    <a:pt x="887" y="279"/>
                  </a:cubicBezTo>
                  <a:close/>
                  <a:moveTo>
                    <a:pt x="1225" y="394"/>
                  </a:moveTo>
                  <a:cubicBezTo>
                    <a:pt x="1236" y="394"/>
                    <a:pt x="1258" y="405"/>
                    <a:pt x="1258" y="419"/>
                  </a:cubicBezTo>
                  <a:cubicBezTo>
                    <a:pt x="1272" y="453"/>
                    <a:pt x="1283" y="500"/>
                    <a:pt x="1294" y="534"/>
                  </a:cubicBezTo>
                  <a:cubicBezTo>
                    <a:pt x="1294" y="545"/>
                    <a:pt x="1283" y="559"/>
                    <a:pt x="1272" y="570"/>
                  </a:cubicBezTo>
                  <a:cubicBezTo>
                    <a:pt x="1258" y="559"/>
                    <a:pt x="1247" y="559"/>
                    <a:pt x="1236" y="545"/>
                  </a:cubicBezTo>
                  <a:cubicBezTo>
                    <a:pt x="1225" y="511"/>
                    <a:pt x="1225" y="464"/>
                    <a:pt x="1213" y="419"/>
                  </a:cubicBezTo>
                  <a:cubicBezTo>
                    <a:pt x="1213" y="419"/>
                    <a:pt x="1225" y="405"/>
                    <a:pt x="1225" y="394"/>
                  </a:cubicBezTo>
                  <a:close/>
                  <a:moveTo>
                    <a:pt x="247" y="0"/>
                  </a:moveTo>
                  <a:cubicBezTo>
                    <a:pt x="188" y="0"/>
                    <a:pt x="155" y="34"/>
                    <a:pt x="129" y="103"/>
                  </a:cubicBezTo>
                  <a:cubicBezTo>
                    <a:pt x="118" y="162"/>
                    <a:pt x="129" y="196"/>
                    <a:pt x="188" y="221"/>
                  </a:cubicBezTo>
                  <a:cubicBezTo>
                    <a:pt x="247" y="243"/>
                    <a:pt x="294" y="266"/>
                    <a:pt x="350" y="291"/>
                  </a:cubicBezTo>
                  <a:cubicBezTo>
                    <a:pt x="549" y="361"/>
                    <a:pt x="747" y="430"/>
                    <a:pt x="934" y="500"/>
                  </a:cubicBezTo>
                  <a:cubicBezTo>
                    <a:pt x="968" y="511"/>
                    <a:pt x="993" y="534"/>
                    <a:pt x="1026" y="545"/>
                  </a:cubicBezTo>
                  <a:cubicBezTo>
                    <a:pt x="1213" y="640"/>
                    <a:pt x="1283" y="743"/>
                    <a:pt x="1272" y="953"/>
                  </a:cubicBezTo>
                  <a:cubicBezTo>
                    <a:pt x="1247" y="1232"/>
                    <a:pt x="1144" y="1478"/>
                    <a:pt x="1015" y="1710"/>
                  </a:cubicBezTo>
                  <a:cubicBezTo>
                    <a:pt x="1015" y="1721"/>
                    <a:pt x="1004" y="1721"/>
                    <a:pt x="993" y="1732"/>
                  </a:cubicBezTo>
                  <a:cubicBezTo>
                    <a:pt x="968" y="1746"/>
                    <a:pt x="934" y="1757"/>
                    <a:pt x="909" y="1780"/>
                  </a:cubicBezTo>
                  <a:cubicBezTo>
                    <a:pt x="780" y="1889"/>
                    <a:pt x="644" y="1942"/>
                    <a:pt x="505" y="1942"/>
                  </a:cubicBezTo>
                  <a:cubicBezTo>
                    <a:pt x="404" y="1942"/>
                    <a:pt x="302" y="1914"/>
                    <a:pt x="199" y="1861"/>
                  </a:cubicBezTo>
                  <a:cubicBezTo>
                    <a:pt x="129" y="1827"/>
                    <a:pt x="71" y="1769"/>
                    <a:pt x="15" y="1721"/>
                  </a:cubicBezTo>
                  <a:lnTo>
                    <a:pt x="1" y="1721"/>
                  </a:lnTo>
                  <a:cubicBezTo>
                    <a:pt x="37" y="1757"/>
                    <a:pt x="60" y="1816"/>
                    <a:pt x="96" y="1838"/>
                  </a:cubicBezTo>
                  <a:cubicBezTo>
                    <a:pt x="278" y="1979"/>
                    <a:pt x="485" y="2077"/>
                    <a:pt x="718" y="2077"/>
                  </a:cubicBezTo>
                  <a:cubicBezTo>
                    <a:pt x="754" y="2077"/>
                    <a:pt x="791" y="2075"/>
                    <a:pt x="828" y="2070"/>
                  </a:cubicBezTo>
                  <a:cubicBezTo>
                    <a:pt x="1015" y="2048"/>
                    <a:pt x="1132" y="1931"/>
                    <a:pt x="1225" y="1791"/>
                  </a:cubicBezTo>
                  <a:cubicBezTo>
                    <a:pt x="1398" y="1511"/>
                    <a:pt x="1515" y="1199"/>
                    <a:pt x="1563" y="872"/>
                  </a:cubicBezTo>
                  <a:cubicBezTo>
                    <a:pt x="1607" y="592"/>
                    <a:pt x="1515" y="442"/>
                    <a:pt x="1272" y="302"/>
                  </a:cubicBezTo>
                  <a:cubicBezTo>
                    <a:pt x="1132" y="221"/>
                    <a:pt x="979" y="173"/>
                    <a:pt x="828" y="126"/>
                  </a:cubicBezTo>
                  <a:cubicBezTo>
                    <a:pt x="688" y="81"/>
                    <a:pt x="549" y="45"/>
                    <a:pt x="409" y="11"/>
                  </a:cubicBezTo>
                  <a:cubicBezTo>
                    <a:pt x="350" y="0"/>
                    <a:pt x="294" y="0"/>
                    <a:pt x="247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849;p37">
              <a:extLst>
                <a:ext uri="{FF2B5EF4-FFF2-40B4-BE49-F238E27FC236}">
                  <a16:creationId xmlns:a16="http://schemas.microsoft.com/office/drawing/2014/main" xmlns="" id="{E88D0A11-2CB5-1D40-9A80-752D057B514D}"/>
                </a:ext>
              </a:extLst>
            </p:cNvPr>
            <p:cNvSpPr/>
            <p:nvPr/>
          </p:nvSpPr>
          <p:spPr>
            <a:xfrm>
              <a:off x="5016557" y="637667"/>
              <a:ext cx="44856" cy="136610"/>
            </a:xfrm>
            <a:custGeom>
              <a:avLst/>
              <a:gdLst/>
              <a:ahLst/>
              <a:cxnLst/>
              <a:rect l="l" t="t" r="r" b="b"/>
              <a:pathLst>
                <a:path w="593" h="1806" extrusionOk="0">
                  <a:moveTo>
                    <a:pt x="523" y="1"/>
                  </a:moveTo>
                  <a:cubicBezTo>
                    <a:pt x="442" y="59"/>
                    <a:pt x="372" y="104"/>
                    <a:pt x="313" y="188"/>
                  </a:cubicBezTo>
                  <a:cubicBezTo>
                    <a:pt x="162" y="420"/>
                    <a:pt x="70" y="677"/>
                    <a:pt x="34" y="956"/>
                  </a:cubicBezTo>
                  <a:cubicBezTo>
                    <a:pt x="12" y="1118"/>
                    <a:pt x="0" y="1291"/>
                    <a:pt x="0" y="1456"/>
                  </a:cubicBezTo>
                  <a:cubicBezTo>
                    <a:pt x="0" y="1537"/>
                    <a:pt x="34" y="1618"/>
                    <a:pt x="59" y="1699"/>
                  </a:cubicBezTo>
                  <a:cubicBezTo>
                    <a:pt x="70" y="1747"/>
                    <a:pt x="104" y="1769"/>
                    <a:pt x="140" y="1805"/>
                  </a:cubicBezTo>
                  <a:cubicBezTo>
                    <a:pt x="408" y="1235"/>
                    <a:pt x="593" y="652"/>
                    <a:pt x="52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850;p37">
              <a:extLst>
                <a:ext uri="{FF2B5EF4-FFF2-40B4-BE49-F238E27FC236}">
                  <a16:creationId xmlns:a16="http://schemas.microsoft.com/office/drawing/2014/main" xmlns="" id="{0B0F86B7-485E-1D47-A666-EBD87F963BDE}"/>
                </a:ext>
              </a:extLst>
            </p:cNvPr>
            <p:cNvSpPr/>
            <p:nvPr/>
          </p:nvSpPr>
          <p:spPr>
            <a:xfrm>
              <a:off x="4508565" y="714138"/>
              <a:ext cx="116263" cy="109757"/>
            </a:xfrm>
            <a:custGeom>
              <a:avLst/>
              <a:gdLst/>
              <a:ahLst/>
              <a:cxnLst/>
              <a:rect l="l" t="t" r="r" b="b"/>
              <a:pathLst>
                <a:path w="1537" h="1451" extrusionOk="0">
                  <a:moveTo>
                    <a:pt x="12" y="1"/>
                  </a:moveTo>
                  <a:lnTo>
                    <a:pt x="12" y="141"/>
                  </a:lnTo>
                  <a:cubicBezTo>
                    <a:pt x="0" y="386"/>
                    <a:pt x="0" y="629"/>
                    <a:pt x="56" y="875"/>
                  </a:cubicBezTo>
                  <a:cubicBezTo>
                    <a:pt x="93" y="968"/>
                    <a:pt x="126" y="1063"/>
                    <a:pt x="185" y="1155"/>
                  </a:cubicBezTo>
                  <a:cubicBezTo>
                    <a:pt x="298" y="1351"/>
                    <a:pt x="464" y="1451"/>
                    <a:pt x="678" y="1451"/>
                  </a:cubicBezTo>
                  <a:cubicBezTo>
                    <a:pt x="729" y="1451"/>
                    <a:pt x="782" y="1445"/>
                    <a:pt x="839" y="1434"/>
                  </a:cubicBezTo>
                  <a:cubicBezTo>
                    <a:pt x="872" y="1423"/>
                    <a:pt x="920" y="1412"/>
                    <a:pt x="953" y="1398"/>
                  </a:cubicBezTo>
                  <a:cubicBezTo>
                    <a:pt x="1023" y="1375"/>
                    <a:pt x="1093" y="1328"/>
                    <a:pt x="1140" y="1272"/>
                  </a:cubicBezTo>
                  <a:cubicBezTo>
                    <a:pt x="1339" y="1049"/>
                    <a:pt x="1467" y="805"/>
                    <a:pt x="1523" y="526"/>
                  </a:cubicBezTo>
                  <a:cubicBezTo>
                    <a:pt x="1537" y="456"/>
                    <a:pt x="1537" y="456"/>
                    <a:pt x="1478" y="445"/>
                  </a:cubicBezTo>
                  <a:cubicBezTo>
                    <a:pt x="1431" y="537"/>
                    <a:pt x="1383" y="629"/>
                    <a:pt x="1350" y="724"/>
                  </a:cubicBezTo>
                  <a:cubicBezTo>
                    <a:pt x="1291" y="853"/>
                    <a:pt x="1210" y="956"/>
                    <a:pt x="1118" y="1037"/>
                  </a:cubicBezTo>
                  <a:cubicBezTo>
                    <a:pt x="1003" y="1142"/>
                    <a:pt x="871" y="1195"/>
                    <a:pt x="733" y="1195"/>
                  </a:cubicBezTo>
                  <a:cubicBezTo>
                    <a:pt x="687" y="1195"/>
                    <a:pt x="640" y="1189"/>
                    <a:pt x="593" y="1177"/>
                  </a:cubicBezTo>
                  <a:cubicBezTo>
                    <a:pt x="453" y="1144"/>
                    <a:pt x="350" y="1026"/>
                    <a:pt x="291" y="898"/>
                  </a:cubicBezTo>
                  <a:cubicBezTo>
                    <a:pt x="210" y="713"/>
                    <a:pt x="163" y="504"/>
                    <a:pt x="151" y="294"/>
                  </a:cubicBezTo>
                  <a:lnTo>
                    <a:pt x="151" y="71"/>
                  </a:lnTo>
                  <a:cubicBezTo>
                    <a:pt x="151" y="34"/>
                    <a:pt x="144" y="11"/>
                    <a:pt x="116" y="11"/>
                  </a:cubicBezTo>
                  <a:cubicBezTo>
                    <a:pt x="109" y="11"/>
                    <a:pt x="102" y="12"/>
                    <a:pt x="93" y="15"/>
                  </a:cubicBezTo>
                  <a:cubicBezTo>
                    <a:pt x="70" y="15"/>
                    <a:pt x="45" y="1"/>
                    <a:pt x="12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51;p37">
              <a:extLst>
                <a:ext uri="{FF2B5EF4-FFF2-40B4-BE49-F238E27FC236}">
                  <a16:creationId xmlns:a16="http://schemas.microsoft.com/office/drawing/2014/main" xmlns="" id="{96CAF4E4-ADB6-EC42-9AE6-228092905598}"/>
                </a:ext>
              </a:extLst>
            </p:cNvPr>
            <p:cNvSpPr/>
            <p:nvPr/>
          </p:nvSpPr>
          <p:spPr>
            <a:xfrm>
              <a:off x="4460988" y="562028"/>
              <a:ext cx="37065" cy="122465"/>
            </a:xfrm>
            <a:custGeom>
              <a:avLst/>
              <a:gdLst/>
              <a:ahLst/>
              <a:cxnLst/>
              <a:rect l="l" t="t" r="r" b="b"/>
              <a:pathLst>
                <a:path w="490" h="1619" extrusionOk="0">
                  <a:moveTo>
                    <a:pt x="185" y="0"/>
                  </a:moveTo>
                  <a:cubicBezTo>
                    <a:pt x="163" y="93"/>
                    <a:pt x="141" y="174"/>
                    <a:pt x="127" y="266"/>
                  </a:cubicBezTo>
                  <a:cubicBezTo>
                    <a:pt x="93" y="534"/>
                    <a:pt x="46" y="802"/>
                    <a:pt x="12" y="1082"/>
                  </a:cubicBezTo>
                  <a:cubicBezTo>
                    <a:pt x="1" y="1174"/>
                    <a:pt x="1" y="1269"/>
                    <a:pt x="23" y="1361"/>
                  </a:cubicBezTo>
                  <a:cubicBezTo>
                    <a:pt x="57" y="1431"/>
                    <a:pt x="93" y="1490"/>
                    <a:pt x="163" y="1512"/>
                  </a:cubicBezTo>
                  <a:cubicBezTo>
                    <a:pt x="233" y="1548"/>
                    <a:pt x="291" y="1582"/>
                    <a:pt x="361" y="1607"/>
                  </a:cubicBezTo>
                  <a:cubicBezTo>
                    <a:pt x="395" y="1618"/>
                    <a:pt x="442" y="1618"/>
                    <a:pt x="490" y="1618"/>
                  </a:cubicBezTo>
                  <a:cubicBezTo>
                    <a:pt x="453" y="1420"/>
                    <a:pt x="420" y="1232"/>
                    <a:pt x="395" y="1048"/>
                  </a:cubicBezTo>
                  <a:cubicBezTo>
                    <a:pt x="361" y="744"/>
                    <a:pt x="336" y="453"/>
                    <a:pt x="303" y="151"/>
                  </a:cubicBezTo>
                  <a:lnTo>
                    <a:pt x="303" y="140"/>
                  </a:lnTo>
                  <a:cubicBezTo>
                    <a:pt x="303" y="34"/>
                    <a:pt x="303" y="34"/>
                    <a:pt x="185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52;p37">
              <a:extLst>
                <a:ext uri="{FF2B5EF4-FFF2-40B4-BE49-F238E27FC236}">
                  <a16:creationId xmlns:a16="http://schemas.microsoft.com/office/drawing/2014/main" xmlns="" id="{80AE0133-D01F-A246-9465-987267145D82}"/>
                </a:ext>
              </a:extLst>
            </p:cNvPr>
            <p:cNvSpPr/>
            <p:nvPr/>
          </p:nvSpPr>
          <p:spPr>
            <a:xfrm>
              <a:off x="4556142" y="524965"/>
              <a:ext cx="85400" cy="26551"/>
            </a:xfrm>
            <a:custGeom>
              <a:avLst/>
              <a:gdLst/>
              <a:ahLst/>
              <a:cxnLst/>
              <a:rect l="l" t="t" r="r" b="b"/>
              <a:pathLst>
                <a:path w="1129" h="351" extrusionOk="0">
                  <a:moveTo>
                    <a:pt x="155" y="0"/>
                  </a:moveTo>
                  <a:cubicBezTo>
                    <a:pt x="71" y="0"/>
                    <a:pt x="1" y="89"/>
                    <a:pt x="11" y="175"/>
                  </a:cubicBezTo>
                  <a:cubicBezTo>
                    <a:pt x="11" y="197"/>
                    <a:pt x="34" y="211"/>
                    <a:pt x="45" y="222"/>
                  </a:cubicBezTo>
                  <a:cubicBezTo>
                    <a:pt x="196" y="256"/>
                    <a:pt x="349" y="303"/>
                    <a:pt x="511" y="326"/>
                  </a:cubicBezTo>
                  <a:cubicBezTo>
                    <a:pt x="698" y="351"/>
                    <a:pt x="883" y="351"/>
                    <a:pt x="1070" y="351"/>
                  </a:cubicBezTo>
                  <a:lnTo>
                    <a:pt x="1104" y="351"/>
                  </a:lnTo>
                  <a:cubicBezTo>
                    <a:pt x="1129" y="256"/>
                    <a:pt x="1070" y="175"/>
                    <a:pt x="978" y="141"/>
                  </a:cubicBezTo>
                  <a:cubicBezTo>
                    <a:pt x="919" y="127"/>
                    <a:pt x="861" y="116"/>
                    <a:pt x="791" y="105"/>
                  </a:cubicBezTo>
                  <a:cubicBezTo>
                    <a:pt x="651" y="105"/>
                    <a:pt x="511" y="71"/>
                    <a:pt x="372" y="35"/>
                  </a:cubicBezTo>
                  <a:cubicBezTo>
                    <a:pt x="302" y="13"/>
                    <a:pt x="243" y="2"/>
                    <a:pt x="173" y="2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53;p37">
              <a:extLst>
                <a:ext uri="{FF2B5EF4-FFF2-40B4-BE49-F238E27FC236}">
                  <a16:creationId xmlns:a16="http://schemas.microsoft.com/office/drawing/2014/main" xmlns="" id="{81404635-A192-014E-912E-ACF57113638E}"/>
                </a:ext>
              </a:extLst>
            </p:cNvPr>
            <p:cNvSpPr/>
            <p:nvPr/>
          </p:nvSpPr>
          <p:spPr>
            <a:xfrm>
              <a:off x="4836082" y="643794"/>
              <a:ext cx="37897" cy="33510"/>
            </a:xfrm>
            <a:custGeom>
              <a:avLst/>
              <a:gdLst/>
              <a:ahLst/>
              <a:cxnLst/>
              <a:rect l="l" t="t" r="r" b="b"/>
              <a:pathLst>
                <a:path w="501" h="443" extrusionOk="0">
                  <a:moveTo>
                    <a:pt x="23" y="1"/>
                  </a:moveTo>
                  <a:cubicBezTo>
                    <a:pt x="12" y="140"/>
                    <a:pt x="1" y="280"/>
                    <a:pt x="1" y="442"/>
                  </a:cubicBezTo>
                  <a:cubicBezTo>
                    <a:pt x="82" y="350"/>
                    <a:pt x="174" y="350"/>
                    <a:pt x="280" y="350"/>
                  </a:cubicBezTo>
                  <a:cubicBezTo>
                    <a:pt x="431" y="339"/>
                    <a:pt x="501" y="233"/>
                    <a:pt x="464" y="107"/>
                  </a:cubicBezTo>
                  <a:cubicBezTo>
                    <a:pt x="453" y="59"/>
                    <a:pt x="431" y="23"/>
                    <a:pt x="372" y="23"/>
                  </a:cubicBezTo>
                  <a:lnTo>
                    <a:pt x="221" y="23"/>
                  </a:lnTo>
                  <a:cubicBezTo>
                    <a:pt x="163" y="23"/>
                    <a:pt x="93" y="12"/>
                    <a:pt x="23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854;p37">
              <a:extLst>
                <a:ext uri="{FF2B5EF4-FFF2-40B4-BE49-F238E27FC236}">
                  <a16:creationId xmlns:a16="http://schemas.microsoft.com/office/drawing/2014/main" xmlns="" id="{1DBFDCDF-7BD9-DA4E-8E73-E89D52CB3E1F}"/>
                </a:ext>
              </a:extLst>
            </p:cNvPr>
            <p:cNvSpPr/>
            <p:nvPr/>
          </p:nvSpPr>
          <p:spPr>
            <a:xfrm>
              <a:off x="4858925" y="626245"/>
              <a:ext cx="36233" cy="51059"/>
            </a:xfrm>
            <a:custGeom>
              <a:avLst/>
              <a:gdLst/>
              <a:ahLst/>
              <a:cxnLst/>
              <a:rect l="l" t="t" r="r" b="b"/>
              <a:pathLst>
                <a:path w="479" h="675" extrusionOk="0">
                  <a:moveTo>
                    <a:pt x="81" y="1"/>
                  </a:moveTo>
                  <a:cubicBezTo>
                    <a:pt x="70" y="34"/>
                    <a:pt x="70" y="71"/>
                    <a:pt x="59" y="104"/>
                  </a:cubicBezTo>
                  <a:cubicBezTo>
                    <a:pt x="59" y="129"/>
                    <a:pt x="59" y="163"/>
                    <a:pt x="48" y="199"/>
                  </a:cubicBezTo>
                  <a:lnTo>
                    <a:pt x="59" y="199"/>
                  </a:lnTo>
                  <a:cubicBezTo>
                    <a:pt x="174" y="221"/>
                    <a:pt x="210" y="255"/>
                    <a:pt x="221" y="350"/>
                  </a:cubicBezTo>
                  <a:cubicBezTo>
                    <a:pt x="243" y="453"/>
                    <a:pt x="199" y="548"/>
                    <a:pt x="118" y="593"/>
                  </a:cubicBezTo>
                  <a:cubicBezTo>
                    <a:pt x="93" y="604"/>
                    <a:pt x="59" y="604"/>
                    <a:pt x="34" y="618"/>
                  </a:cubicBezTo>
                  <a:cubicBezTo>
                    <a:pt x="23" y="629"/>
                    <a:pt x="12" y="641"/>
                    <a:pt x="0" y="652"/>
                  </a:cubicBezTo>
                  <a:cubicBezTo>
                    <a:pt x="0" y="663"/>
                    <a:pt x="12" y="663"/>
                    <a:pt x="12" y="674"/>
                  </a:cubicBezTo>
                  <a:cubicBezTo>
                    <a:pt x="81" y="663"/>
                    <a:pt x="140" y="652"/>
                    <a:pt x="210" y="641"/>
                  </a:cubicBezTo>
                  <a:cubicBezTo>
                    <a:pt x="232" y="629"/>
                    <a:pt x="269" y="604"/>
                    <a:pt x="280" y="582"/>
                  </a:cubicBezTo>
                  <a:cubicBezTo>
                    <a:pt x="338" y="442"/>
                    <a:pt x="397" y="314"/>
                    <a:pt x="442" y="174"/>
                  </a:cubicBezTo>
                  <a:cubicBezTo>
                    <a:pt x="478" y="71"/>
                    <a:pt x="442" y="34"/>
                    <a:pt x="327" y="23"/>
                  </a:cubicBezTo>
                  <a:cubicBezTo>
                    <a:pt x="243" y="12"/>
                    <a:pt x="162" y="12"/>
                    <a:pt x="81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55;p37">
              <a:extLst>
                <a:ext uri="{FF2B5EF4-FFF2-40B4-BE49-F238E27FC236}">
                  <a16:creationId xmlns:a16="http://schemas.microsoft.com/office/drawing/2014/main" xmlns="" id="{4BBD0964-EC73-5945-8AB9-0011A4B0DF34}"/>
                </a:ext>
              </a:extLst>
            </p:cNvPr>
            <p:cNvSpPr/>
            <p:nvPr/>
          </p:nvSpPr>
          <p:spPr>
            <a:xfrm>
              <a:off x="4518095" y="473076"/>
              <a:ext cx="15053" cy="15885"/>
            </a:xfrm>
            <a:custGeom>
              <a:avLst/>
              <a:gdLst/>
              <a:ahLst/>
              <a:cxnLst/>
              <a:rect l="l" t="t" r="r" b="b"/>
              <a:pathLst>
                <a:path w="199" h="210" extrusionOk="0">
                  <a:moveTo>
                    <a:pt x="199" y="0"/>
                  </a:moveTo>
                  <a:cubicBezTo>
                    <a:pt x="84" y="23"/>
                    <a:pt x="25" y="93"/>
                    <a:pt x="0" y="210"/>
                  </a:cubicBezTo>
                  <a:lnTo>
                    <a:pt x="199" y="21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56;p37">
              <a:extLst>
                <a:ext uri="{FF2B5EF4-FFF2-40B4-BE49-F238E27FC236}">
                  <a16:creationId xmlns:a16="http://schemas.microsoft.com/office/drawing/2014/main" xmlns="" id="{D18C6C21-2C88-B545-9798-E330A4265E16}"/>
                </a:ext>
              </a:extLst>
            </p:cNvPr>
            <p:cNvSpPr/>
            <p:nvPr/>
          </p:nvSpPr>
          <p:spPr>
            <a:xfrm>
              <a:off x="4956575" y="796131"/>
              <a:ext cx="17776" cy="17625"/>
            </a:xfrm>
            <a:custGeom>
              <a:avLst/>
              <a:gdLst/>
              <a:ahLst/>
              <a:cxnLst/>
              <a:rect l="l" t="t" r="r" b="b"/>
              <a:pathLst>
                <a:path w="235" h="233" extrusionOk="0">
                  <a:moveTo>
                    <a:pt x="95" y="1"/>
                  </a:moveTo>
                  <a:cubicBezTo>
                    <a:pt x="48" y="1"/>
                    <a:pt x="0" y="48"/>
                    <a:pt x="0" y="93"/>
                  </a:cubicBezTo>
                  <a:cubicBezTo>
                    <a:pt x="0" y="174"/>
                    <a:pt x="48" y="233"/>
                    <a:pt x="117" y="233"/>
                  </a:cubicBezTo>
                  <a:cubicBezTo>
                    <a:pt x="187" y="233"/>
                    <a:pt x="235" y="188"/>
                    <a:pt x="235" y="141"/>
                  </a:cubicBezTo>
                  <a:cubicBezTo>
                    <a:pt x="235" y="82"/>
                    <a:pt x="140" y="1"/>
                    <a:pt x="9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57;p37">
              <a:extLst>
                <a:ext uri="{FF2B5EF4-FFF2-40B4-BE49-F238E27FC236}">
                  <a16:creationId xmlns:a16="http://schemas.microsoft.com/office/drawing/2014/main" xmlns="" id="{4B126574-2541-F240-B56F-C9879073BC2A}"/>
                </a:ext>
              </a:extLst>
            </p:cNvPr>
            <p:cNvSpPr/>
            <p:nvPr/>
          </p:nvSpPr>
          <p:spPr>
            <a:xfrm>
              <a:off x="4993487" y="577912"/>
              <a:ext cx="15961" cy="16717"/>
            </a:xfrm>
            <a:custGeom>
              <a:avLst/>
              <a:gdLst/>
              <a:ahLst/>
              <a:cxnLst/>
              <a:rect l="l" t="t" r="r" b="b"/>
              <a:pathLst>
                <a:path w="211" h="221" extrusionOk="0">
                  <a:moveTo>
                    <a:pt x="118" y="0"/>
                  </a:moveTo>
                  <a:cubicBezTo>
                    <a:pt x="60" y="0"/>
                    <a:pt x="1" y="45"/>
                    <a:pt x="1" y="103"/>
                  </a:cubicBezTo>
                  <a:cubicBezTo>
                    <a:pt x="1" y="151"/>
                    <a:pt x="48" y="221"/>
                    <a:pt x="107" y="221"/>
                  </a:cubicBezTo>
                  <a:cubicBezTo>
                    <a:pt x="166" y="221"/>
                    <a:pt x="210" y="162"/>
                    <a:pt x="210" y="115"/>
                  </a:cubicBezTo>
                  <a:cubicBezTo>
                    <a:pt x="210" y="56"/>
                    <a:pt x="166" y="0"/>
                    <a:pt x="11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58;p37">
              <a:extLst>
                <a:ext uri="{FF2B5EF4-FFF2-40B4-BE49-F238E27FC236}">
                  <a16:creationId xmlns:a16="http://schemas.microsoft.com/office/drawing/2014/main" xmlns="" id="{1DC578C1-99F2-5646-8981-9862542DDE9C}"/>
                </a:ext>
              </a:extLst>
            </p:cNvPr>
            <p:cNvSpPr/>
            <p:nvPr/>
          </p:nvSpPr>
          <p:spPr>
            <a:xfrm>
              <a:off x="4676559" y="596973"/>
              <a:ext cx="141830" cy="128970"/>
            </a:xfrm>
            <a:custGeom>
              <a:avLst/>
              <a:gdLst/>
              <a:ahLst/>
              <a:cxnLst/>
              <a:rect l="l" t="t" r="r" b="b"/>
              <a:pathLst>
                <a:path w="1875" h="1705" extrusionOk="0">
                  <a:moveTo>
                    <a:pt x="1088" y="1"/>
                  </a:moveTo>
                  <a:cubicBezTo>
                    <a:pt x="1021" y="1"/>
                    <a:pt x="954" y="7"/>
                    <a:pt x="886" y="13"/>
                  </a:cubicBezTo>
                  <a:cubicBezTo>
                    <a:pt x="629" y="27"/>
                    <a:pt x="364" y="39"/>
                    <a:pt x="107" y="50"/>
                  </a:cubicBezTo>
                  <a:cubicBezTo>
                    <a:pt x="26" y="50"/>
                    <a:pt x="0" y="83"/>
                    <a:pt x="48" y="153"/>
                  </a:cubicBezTo>
                  <a:cubicBezTo>
                    <a:pt x="59" y="189"/>
                    <a:pt x="84" y="223"/>
                    <a:pt x="118" y="259"/>
                  </a:cubicBezTo>
                  <a:cubicBezTo>
                    <a:pt x="294" y="491"/>
                    <a:pt x="478" y="712"/>
                    <a:pt x="688" y="921"/>
                  </a:cubicBezTo>
                  <a:cubicBezTo>
                    <a:pt x="922" y="1156"/>
                    <a:pt x="1154" y="1399"/>
                    <a:pt x="1386" y="1645"/>
                  </a:cubicBezTo>
                  <a:cubicBezTo>
                    <a:pt x="1425" y="1684"/>
                    <a:pt x="1446" y="1704"/>
                    <a:pt x="1465" y="1704"/>
                  </a:cubicBezTo>
                  <a:cubicBezTo>
                    <a:pt x="1487" y="1704"/>
                    <a:pt x="1508" y="1681"/>
                    <a:pt x="1551" y="1634"/>
                  </a:cubicBezTo>
                  <a:lnTo>
                    <a:pt x="1621" y="1564"/>
                  </a:lnTo>
                  <a:cubicBezTo>
                    <a:pt x="1760" y="1307"/>
                    <a:pt x="1841" y="1039"/>
                    <a:pt x="1864" y="748"/>
                  </a:cubicBezTo>
                  <a:cubicBezTo>
                    <a:pt x="1875" y="363"/>
                    <a:pt x="1584" y="50"/>
                    <a:pt x="1235" y="13"/>
                  </a:cubicBezTo>
                  <a:cubicBezTo>
                    <a:pt x="1186" y="4"/>
                    <a:pt x="1137" y="1"/>
                    <a:pt x="1088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859;p37">
              <a:extLst>
                <a:ext uri="{FF2B5EF4-FFF2-40B4-BE49-F238E27FC236}">
                  <a16:creationId xmlns:a16="http://schemas.microsoft.com/office/drawing/2014/main" xmlns="" id="{DDB48C45-450C-5A49-BB5B-EEFF914CE3DE}"/>
                </a:ext>
              </a:extLst>
            </p:cNvPr>
            <p:cNvSpPr/>
            <p:nvPr/>
          </p:nvSpPr>
          <p:spPr>
            <a:xfrm>
              <a:off x="4622023" y="600301"/>
              <a:ext cx="163010" cy="140771"/>
            </a:xfrm>
            <a:custGeom>
              <a:avLst/>
              <a:gdLst/>
              <a:ahLst/>
              <a:cxnLst/>
              <a:rect l="l" t="t" r="r" b="b"/>
              <a:pathLst>
                <a:path w="2155" h="1861" extrusionOk="0">
                  <a:moveTo>
                    <a:pt x="312" y="0"/>
                  </a:moveTo>
                  <a:cubicBezTo>
                    <a:pt x="209" y="0"/>
                    <a:pt x="105" y="8"/>
                    <a:pt x="1" y="39"/>
                  </a:cubicBezTo>
                  <a:cubicBezTo>
                    <a:pt x="37" y="109"/>
                    <a:pt x="82" y="168"/>
                    <a:pt x="118" y="226"/>
                  </a:cubicBezTo>
                  <a:cubicBezTo>
                    <a:pt x="291" y="447"/>
                    <a:pt x="456" y="693"/>
                    <a:pt x="640" y="914"/>
                  </a:cubicBezTo>
                  <a:cubicBezTo>
                    <a:pt x="886" y="1215"/>
                    <a:pt x="1141" y="1506"/>
                    <a:pt x="1398" y="1810"/>
                  </a:cubicBezTo>
                  <a:cubicBezTo>
                    <a:pt x="1425" y="1844"/>
                    <a:pt x="1451" y="1860"/>
                    <a:pt x="1487" y="1860"/>
                  </a:cubicBezTo>
                  <a:cubicBezTo>
                    <a:pt x="1499" y="1860"/>
                    <a:pt x="1512" y="1859"/>
                    <a:pt x="1526" y="1855"/>
                  </a:cubicBezTo>
                  <a:cubicBezTo>
                    <a:pt x="1655" y="1833"/>
                    <a:pt x="1769" y="1833"/>
                    <a:pt x="1898" y="1799"/>
                  </a:cubicBezTo>
                  <a:cubicBezTo>
                    <a:pt x="1979" y="1785"/>
                    <a:pt x="2062" y="1741"/>
                    <a:pt x="2155" y="1704"/>
                  </a:cubicBezTo>
                  <a:cubicBezTo>
                    <a:pt x="1864" y="1403"/>
                    <a:pt x="1574" y="1123"/>
                    <a:pt x="1305" y="833"/>
                  </a:cubicBezTo>
                  <a:cubicBezTo>
                    <a:pt x="1118" y="634"/>
                    <a:pt x="945" y="414"/>
                    <a:pt x="758" y="193"/>
                  </a:cubicBezTo>
                  <a:cubicBezTo>
                    <a:pt x="721" y="145"/>
                    <a:pt x="710" y="87"/>
                    <a:pt x="677" y="6"/>
                  </a:cubicBezTo>
                  <a:cubicBezTo>
                    <a:pt x="653" y="7"/>
                    <a:pt x="628" y="8"/>
                    <a:pt x="603" y="8"/>
                  </a:cubicBezTo>
                  <a:cubicBezTo>
                    <a:pt x="510" y="8"/>
                    <a:pt x="412" y="0"/>
                    <a:pt x="312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860;p37">
              <a:extLst>
                <a:ext uri="{FF2B5EF4-FFF2-40B4-BE49-F238E27FC236}">
                  <a16:creationId xmlns:a16="http://schemas.microsoft.com/office/drawing/2014/main" xmlns="" id="{FB23019F-2745-5F47-A9F7-E03C26639A2A}"/>
                </a:ext>
              </a:extLst>
            </p:cNvPr>
            <p:cNvSpPr/>
            <p:nvPr/>
          </p:nvSpPr>
          <p:spPr>
            <a:xfrm>
              <a:off x="4607879" y="606504"/>
              <a:ext cx="118229" cy="134190"/>
            </a:xfrm>
            <a:custGeom>
              <a:avLst/>
              <a:gdLst/>
              <a:ahLst/>
              <a:cxnLst/>
              <a:rect l="l" t="t" r="r" b="b"/>
              <a:pathLst>
                <a:path w="1563" h="1774" extrusionOk="0">
                  <a:moveTo>
                    <a:pt x="130" y="0"/>
                  </a:moveTo>
                  <a:cubicBezTo>
                    <a:pt x="115" y="0"/>
                    <a:pt x="99" y="6"/>
                    <a:pt x="84" y="16"/>
                  </a:cubicBezTo>
                  <a:cubicBezTo>
                    <a:pt x="26" y="75"/>
                    <a:pt x="1" y="144"/>
                    <a:pt x="1" y="225"/>
                  </a:cubicBezTo>
                  <a:cubicBezTo>
                    <a:pt x="14" y="343"/>
                    <a:pt x="14" y="471"/>
                    <a:pt x="48" y="600"/>
                  </a:cubicBezTo>
                  <a:cubicBezTo>
                    <a:pt x="107" y="832"/>
                    <a:pt x="199" y="1064"/>
                    <a:pt x="316" y="1284"/>
                  </a:cubicBezTo>
                  <a:cubicBezTo>
                    <a:pt x="420" y="1508"/>
                    <a:pt x="618" y="1622"/>
                    <a:pt x="853" y="1670"/>
                  </a:cubicBezTo>
                  <a:cubicBezTo>
                    <a:pt x="1073" y="1728"/>
                    <a:pt x="1294" y="1740"/>
                    <a:pt x="1515" y="1773"/>
                  </a:cubicBezTo>
                  <a:lnTo>
                    <a:pt x="1562" y="1773"/>
                  </a:lnTo>
                  <a:cubicBezTo>
                    <a:pt x="1492" y="1692"/>
                    <a:pt x="1422" y="1633"/>
                    <a:pt x="1364" y="1552"/>
                  </a:cubicBezTo>
                  <a:cubicBezTo>
                    <a:pt x="1048" y="1181"/>
                    <a:pt x="735" y="809"/>
                    <a:pt x="456" y="413"/>
                  </a:cubicBezTo>
                  <a:cubicBezTo>
                    <a:pt x="364" y="284"/>
                    <a:pt x="269" y="156"/>
                    <a:pt x="177" y="27"/>
                  </a:cubicBezTo>
                  <a:cubicBezTo>
                    <a:pt x="164" y="9"/>
                    <a:pt x="148" y="0"/>
                    <a:pt x="13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861;p37">
              <a:extLst>
                <a:ext uri="{FF2B5EF4-FFF2-40B4-BE49-F238E27FC236}">
                  <a16:creationId xmlns:a16="http://schemas.microsoft.com/office/drawing/2014/main" xmlns="" id="{A090C302-E35C-984E-ABFA-C1158D929647}"/>
                </a:ext>
              </a:extLst>
            </p:cNvPr>
            <p:cNvSpPr/>
            <p:nvPr/>
          </p:nvSpPr>
          <p:spPr>
            <a:xfrm>
              <a:off x="4456601" y="319831"/>
              <a:ext cx="608468" cy="639860"/>
            </a:xfrm>
            <a:custGeom>
              <a:avLst/>
              <a:gdLst/>
              <a:ahLst/>
              <a:cxnLst/>
              <a:rect l="l" t="t" r="r" b="b"/>
              <a:pathLst>
                <a:path w="8044" h="8459" extrusionOk="0">
                  <a:moveTo>
                    <a:pt x="1012" y="2026"/>
                  </a:moveTo>
                  <a:lnTo>
                    <a:pt x="1012" y="2236"/>
                  </a:lnTo>
                  <a:lnTo>
                    <a:pt x="813" y="2236"/>
                  </a:lnTo>
                  <a:cubicBezTo>
                    <a:pt x="838" y="2119"/>
                    <a:pt x="897" y="2049"/>
                    <a:pt x="1012" y="2026"/>
                  </a:cubicBezTo>
                  <a:close/>
                  <a:moveTo>
                    <a:pt x="4144" y="50"/>
                  </a:moveTo>
                  <a:cubicBezTo>
                    <a:pt x="4337" y="50"/>
                    <a:pt x="4530" y="68"/>
                    <a:pt x="4724" y="104"/>
                  </a:cubicBezTo>
                  <a:cubicBezTo>
                    <a:pt x="4794" y="116"/>
                    <a:pt x="4878" y="141"/>
                    <a:pt x="4948" y="152"/>
                  </a:cubicBezTo>
                  <a:cubicBezTo>
                    <a:pt x="3702" y="174"/>
                    <a:pt x="2629" y="1222"/>
                    <a:pt x="2364" y="2247"/>
                  </a:cubicBezTo>
                  <a:cubicBezTo>
                    <a:pt x="2308" y="2257"/>
                    <a:pt x="2253" y="2262"/>
                    <a:pt x="2199" y="2262"/>
                  </a:cubicBezTo>
                  <a:cubicBezTo>
                    <a:pt x="2072" y="2262"/>
                    <a:pt x="1949" y="2234"/>
                    <a:pt x="1827" y="2177"/>
                  </a:cubicBezTo>
                  <a:cubicBezTo>
                    <a:pt x="1595" y="2071"/>
                    <a:pt x="1386" y="1931"/>
                    <a:pt x="1118" y="1887"/>
                  </a:cubicBezTo>
                  <a:cubicBezTo>
                    <a:pt x="1129" y="1850"/>
                    <a:pt x="1140" y="1839"/>
                    <a:pt x="1140" y="1817"/>
                  </a:cubicBezTo>
                  <a:cubicBezTo>
                    <a:pt x="1246" y="1630"/>
                    <a:pt x="1350" y="1431"/>
                    <a:pt x="1456" y="1247"/>
                  </a:cubicBezTo>
                  <a:cubicBezTo>
                    <a:pt x="1607" y="990"/>
                    <a:pt x="1816" y="803"/>
                    <a:pt x="2059" y="652"/>
                  </a:cubicBezTo>
                  <a:cubicBezTo>
                    <a:pt x="2537" y="361"/>
                    <a:pt x="3062" y="185"/>
                    <a:pt x="3621" y="93"/>
                  </a:cubicBezTo>
                  <a:cubicBezTo>
                    <a:pt x="3793" y="65"/>
                    <a:pt x="3968" y="50"/>
                    <a:pt x="4144" y="50"/>
                  </a:cubicBezTo>
                  <a:close/>
                  <a:moveTo>
                    <a:pt x="5048" y="214"/>
                  </a:moveTo>
                  <a:cubicBezTo>
                    <a:pt x="5087" y="214"/>
                    <a:pt x="5128" y="220"/>
                    <a:pt x="5169" y="233"/>
                  </a:cubicBezTo>
                  <a:cubicBezTo>
                    <a:pt x="5599" y="409"/>
                    <a:pt x="5981" y="641"/>
                    <a:pt x="6331" y="954"/>
                  </a:cubicBezTo>
                  <a:cubicBezTo>
                    <a:pt x="6470" y="1071"/>
                    <a:pt x="6577" y="1222"/>
                    <a:pt x="6669" y="1398"/>
                  </a:cubicBezTo>
                  <a:cubicBezTo>
                    <a:pt x="6470" y="1431"/>
                    <a:pt x="6320" y="1537"/>
                    <a:pt x="6169" y="1630"/>
                  </a:cubicBezTo>
                  <a:cubicBezTo>
                    <a:pt x="5948" y="1781"/>
                    <a:pt x="5738" y="1957"/>
                    <a:pt x="5576" y="2166"/>
                  </a:cubicBezTo>
                  <a:cubicBezTo>
                    <a:pt x="5493" y="2258"/>
                    <a:pt x="5448" y="2364"/>
                    <a:pt x="5423" y="2479"/>
                  </a:cubicBezTo>
                  <a:cubicBezTo>
                    <a:pt x="5423" y="2526"/>
                    <a:pt x="5400" y="2560"/>
                    <a:pt x="5389" y="2607"/>
                  </a:cubicBezTo>
                  <a:cubicBezTo>
                    <a:pt x="5378" y="2596"/>
                    <a:pt x="5353" y="2585"/>
                    <a:pt x="5342" y="2574"/>
                  </a:cubicBezTo>
                  <a:cubicBezTo>
                    <a:pt x="5169" y="2457"/>
                    <a:pt x="4993" y="2376"/>
                    <a:pt x="4794" y="2306"/>
                  </a:cubicBezTo>
                  <a:cubicBezTo>
                    <a:pt x="4440" y="2194"/>
                    <a:pt x="4081" y="2153"/>
                    <a:pt x="3718" y="2153"/>
                  </a:cubicBezTo>
                  <a:cubicBezTo>
                    <a:pt x="3508" y="2153"/>
                    <a:pt x="3297" y="2167"/>
                    <a:pt x="3084" y="2188"/>
                  </a:cubicBezTo>
                  <a:cubicBezTo>
                    <a:pt x="2864" y="2211"/>
                    <a:pt x="2643" y="2236"/>
                    <a:pt x="2420" y="2258"/>
                  </a:cubicBezTo>
                  <a:cubicBezTo>
                    <a:pt x="2434" y="2236"/>
                    <a:pt x="2434" y="2225"/>
                    <a:pt x="2434" y="2200"/>
                  </a:cubicBezTo>
                  <a:cubicBezTo>
                    <a:pt x="2559" y="1817"/>
                    <a:pt x="2746" y="1456"/>
                    <a:pt x="3026" y="1163"/>
                  </a:cubicBezTo>
                  <a:cubicBezTo>
                    <a:pt x="3364" y="803"/>
                    <a:pt x="3735" y="501"/>
                    <a:pt x="4213" y="350"/>
                  </a:cubicBezTo>
                  <a:cubicBezTo>
                    <a:pt x="4459" y="255"/>
                    <a:pt x="4713" y="233"/>
                    <a:pt x="4970" y="222"/>
                  </a:cubicBezTo>
                  <a:cubicBezTo>
                    <a:pt x="4994" y="217"/>
                    <a:pt x="5021" y="214"/>
                    <a:pt x="5048" y="214"/>
                  </a:cubicBezTo>
                  <a:close/>
                  <a:moveTo>
                    <a:pt x="1471" y="2712"/>
                  </a:moveTo>
                  <a:cubicBezTo>
                    <a:pt x="1477" y="2712"/>
                    <a:pt x="1483" y="2713"/>
                    <a:pt x="1489" y="2714"/>
                  </a:cubicBezTo>
                  <a:cubicBezTo>
                    <a:pt x="1559" y="2714"/>
                    <a:pt x="1618" y="2725"/>
                    <a:pt x="1688" y="2747"/>
                  </a:cubicBezTo>
                  <a:cubicBezTo>
                    <a:pt x="1827" y="2783"/>
                    <a:pt x="1967" y="2817"/>
                    <a:pt x="2107" y="2817"/>
                  </a:cubicBezTo>
                  <a:cubicBezTo>
                    <a:pt x="2177" y="2828"/>
                    <a:pt x="2235" y="2839"/>
                    <a:pt x="2294" y="2853"/>
                  </a:cubicBezTo>
                  <a:cubicBezTo>
                    <a:pt x="2386" y="2887"/>
                    <a:pt x="2445" y="2968"/>
                    <a:pt x="2420" y="3063"/>
                  </a:cubicBezTo>
                  <a:lnTo>
                    <a:pt x="2386" y="3063"/>
                  </a:lnTo>
                  <a:cubicBezTo>
                    <a:pt x="2199" y="3063"/>
                    <a:pt x="2014" y="3063"/>
                    <a:pt x="1827" y="3038"/>
                  </a:cubicBezTo>
                  <a:cubicBezTo>
                    <a:pt x="1665" y="3015"/>
                    <a:pt x="1512" y="2968"/>
                    <a:pt x="1361" y="2934"/>
                  </a:cubicBezTo>
                  <a:cubicBezTo>
                    <a:pt x="1350" y="2923"/>
                    <a:pt x="1327" y="2909"/>
                    <a:pt x="1327" y="2887"/>
                  </a:cubicBezTo>
                  <a:cubicBezTo>
                    <a:pt x="1317" y="2801"/>
                    <a:pt x="1387" y="2712"/>
                    <a:pt x="1471" y="2712"/>
                  </a:cubicBezTo>
                  <a:close/>
                  <a:moveTo>
                    <a:pt x="6680" y="1442"/>
                  </a:moveTo>
                  <a:lnTo>
                    <a:pt x="6694" y="1456"/>
                  </a:lnTo>
                  <a:cubicBezTo>
                    <a:pt x="6878" y="1876"/>
                    <a:pt x="6948" y="2306"/>
                    <a:pt x="6926" y="2758"/>
                  </a:cubicBezTo>
                  <a:cubicBezTo>
                    <a:pt x="6926" y="2769"/>
                    <a:pt x="6915" y="2783"/>
                    <a:pt x="6903" y="2795"/>
                  </a:cubicBezTo>
                  <a:cubicBezTo>
                    <a:pt x="6694" y="2876"/>
                    <a:pt x="6540" y="3026"/>
                    <a:pt x="6415" y="3202"/>
                  </a:cubicBezTo>
                  <a:cubicBezTo>
                    <a:pt x="6261" y="3434"/>
                    <a:pt x="6110" y="3677"/>
                    <a:pt x="6007" y="3934"/>
                  </a:cubicBezTo>
                  <a:cubicBezTo>
                    <a:pt x="6007" y="3946"/>
                    <a:pt x="5995" y="3957"/>
                    <a:pt x="5981" y="3971"/>
                  </a:cubicBezTo>
                  <a:cubicBezTo>
                    <a:pt x="6018" y="3434"/>
                    <a:pt x="5831" y="2993"/>
                    <a:pt x="5437" y="2630"/>
                  </a:cubicBezTo>
                  <a:cubicBezTo>
                    <a:pt x="5448" y="2585"/>
                    <a:pt x="5459" y="2538"/>
                    <a:pt x="5470" y="2490"/>
                  </a:cubicBezTo>
                  <a:cubicBezTo>
                    <a:pt x="5493" y="2376"/>
                    <a:pt x="5551" y="2258"/>
                    <a:pt x="5632" y="2166"/>
                  </a:cubicBezTo>
                  <a:cubicBezTo>
                    <a:pt x="5878" y="1887"/>
                    <a:pt x="6169" y="1677"/>
                    <a:pt x="6484" y="1512"/>
                  </a:cubicBezTo>
                  <a:cubicBezTo>
                    <a:pt x="6540" y="1479"/>
                    <a:pt x="6610" y="1468"/>
                    <a:pt x="6680" y="1442"/>
                  </a:cubicBezTo>
                  <a:close/>
                  <a:moveTo>
                    <a:pt x="887" y="2281"/>
                  </a:moveTo>
                  <a:cubicBezTo>
                    <a:pt x="945" y="2281"/>
                    <a:pt x="1003" y="2289"/>
                    <a:pt x="1059" y="2306"/>
                  </a:cubicBezTo>
                  <a:cubicBezTo>
                    <a:pt x="1280" y="2350"/>
                    <a:pt x="1500" y="2434"/>
                    <a:pt x="1710" y="2515"/>
                  </a:cubicBezTo>
                  <a:cubicBezTo>
                    <a:pt x="1840" y="2569"/>
                    <a:pt x="1976" y="2592"/>
                    <a:pt x="2113" y="2592"/>
                  </a:cubicBezTo>
                  <a:cubicBezTo>
                    <a:pt x="2184" y="2592"/>
                    <a:pt x="2256" y="2585"/>
                    <a:pt x="2327" y="2574"/>
                  </a:cubicBezTo>
                  <a:cubicBezTo>
                    <a:pt x="2526" y="2549"/>
                    <a:pt x="2735" y="2515"/>
                    <a:pt x="2934" y="2490"/>
                  </a:cubicBezTo>
                  <a:cubicBezTo>
                    <a:pt x="3062" y="2480"/>
                    <a:pt x="3192" y="2475"/>
                    <a:pt x="3322" y="2475"/>
                  </a:cubicBezTo>
                  <a:cubicBezTo>
                    <a:pt x="3616" y="2475"/>
                    <a:pt x="3912" y="2500"/>
                    <a:pt x="4202" y="2549"/>
                  </a:cubicBezTo>
                  <a:cubicBezTo>
                    <a:pt x="4842" y="2655"/>
                    <a:pt x="5342" y="3225"/>
                    <a:pt x="5353" y="3876"/>
                  </a:cubicBezTo>
                  <a:cubicBezTo>
                    <a:pt x="5367" y="4004"/>
                    <a:pt x="5342" y="4122"/>
                    <a:pt x="5331" y="4261"/>
                  </a:cubicBezTo>
                  <a:cubicBezTo>
                    <a:pt x="5250" y="4261"/>
                    <a:pt x="5169" y="4261"/>
                    <a:pt x="5099" y="4250"/>
                  </a:cubicBezTo>
                  <a:cubicBezTo>
                    <a:pt x="5062" y="4236"/>
                    <a:pt x="5029" y="4203"/>
                    <a:pt x="5018" y="4144"/>
                  </a:cubicBezTo>
                  <a:cubicBezTo>
                    <a:pt x="5004" y="4063"/>
                    <a:pt x="4993" y="3982"/>
                    <a:pt x="4970" y="3901"/>
                  </a:cubicBezTo>
                  <a:cubicBezTo>
                    <a:pt x="4923" y="3736"/>
                    <a:pt x="4853" y="3596"/>
                    <a:pt x="4724" y="3504"/>
                  </a:cubicBezTo>
                  <a:cubicBezTo>
                    <a:pt x="4668" y="3457"/>
                    <a:pt x="4610" y="3423"/>
                    <a:pt x="4562" y="3365"/>
                  </a:cubicBezTo>
                  <a:cubicBezTo>
                    <a:pt x="4470" y="3247"/>
                    <a:pt x="4342" y="3177"/>
                    <a:pt x="4191" y="3144"/>
                  </a:cubicBezTo>
                  <a:cubicBezTo>
                    <a:pt x="4040" y="3119"/>
                    <a:pt x="3886" y="3096"/>
                    <a:pt x="3724" y="3085"/>
                  </a:cubicBezTo>
                  <a:cubicBezTo>
                    <a:pt x="3411" y="3085"/>
                    <a:pt x="3096" y="3085"/>
                    <a:pt x="2783" y="3074"/>
                  </a:cubicBezTo>
                  <a:cubicBezTo>
                    <a:pt x="2677" y="3074"/>
                    <a:pt x="2573" y="3074"/>
                    <a:pt x="2478" y="3063"/>
                  </a:cubicBezTo>
                  <a:cubicBezTo>
                    <a:pt x="2467" y="3049"/>
                    <a:pt x="2467" y="3049"/>
                    <a:pt x="2467" y="3038"/>
                  </a:cubicBezTo>
                  <a:cubicBezTo>
                    <a:pt x="2456" y="2887"/>
                    <a:pt x="2397" y="2817"/>
                    <a:pt x="2246" y="2795"/>
                  </a:cubicBezTo>
                  <a:cubicBezTo>
                    <a:pt x="2118" y="2769"/>
                    <a:pt x="1989" y="2758"/>
                    <a:pt x="1861" y="2736"/>
                  </a:cubicBezTo>
                  <a:cubicBezTo>
                    <a:pt x="1746" y="2714"/>
                    <a:pt x="1640" y="2677"/>
                    <a:pt x="1526" y="2655"/>
                  </a:cubicBezTo>
                  <a:cubicBezTo>
                    <a:pt x="1509" y="2651"/>
                    <a:pt x="1493" y="2649"/>
                    <a:pt x="1477" y="2649"/>
                  </a:cubicBezTo>
                  <a:cubicBezTo>
                    <a:pt x="1392" y="2649"/>
                    <a:pt x="1322" y="2705"/>
                    <a:pt x="1291" y="2795"/>
                  </a:cubicBezTo>
                  <a:cubicBezTo>
                    <a:pt x="1280" y="2817"/>
                    <a:pt x="1269" y="2853"/>
                    <a:pt x="1269" y="2887"/>
                  </a:cubicBezTo>
                  <a:cubicBezTo>
                    <a:pt x="1221" y="2864"/>
                    <a:pt x="1176" y="2853"/>
                    <a:pt x="1129" y="2828"/>
                  </a:cubicBezTo>
                  <a:cubicBezTo>
                    <a:pt x="989" y="2783"/>
                    <a:pt x="850" y="2714"/>
                    <a:pt x="699" y="2714"/>
                  </a:cubicBezTo>
                  <a:cubicBezTo>
                    <a:pt x="686" y="2712"/>
                    <a:pt x="674" y="2712"/>
                    <a:pt x="662" y="2712"/>
                  </a:cubicBezTo>
                  <a:cubicBezTo>
                    <a:pt x="552" y="2712"/>
                    <a:pt x="470" y="2770"/>
                    <a:pt x="394" y="2876"/>
                  </a:cubicBezTo>
                  <a:cubicBezTo>
                    <a:pt x="383" y="2864"/>
                    <a:pt x="372" y="2839"/>
                    <a:pt x="361" y="2828"/>
                  </a:cubicBezTo>
                  <a:cubicBezTo>
                    <a:pt x="361" y="2783"/>
                    <a:pt x="361" y="2736"/>
                    <a:pt x="372" y="2688"/>
                  </a:cubicBezTo>
                  <a:cubicBezTo>
                    <a:pt x="394" y="2560"/>
                    <a:pt x="442" y="2434"/>
                    <a:pt x="570" y="2364"/>
                  </a:cubicBezTo>
                  <a:cubicBezTo>
                    <a:pt x="669" y="2310"/>
                    <a:pt x="778" y="2281"/>
                    <a:pt x="887" y="2281"/>
                  </a:cubicBezTo>
                  <a:close/>
                  <a:moveTo>
                    <a:pt x="5040" y="4284"/>
                  </a:moveTo>
                  <a:cubicBezTo>
                    <a:pt x="5110" y="4295"/>
                    <a:pt x="5180" y="4306"/>
                    <a:pt x="5238" y="4306"/>
                  </a:cubicBezTo>
                  <a:lnTo>
                    <a:pt x="5389" y="4306"/>
                  </a:lnTo>
                  <a:cubicBezTo>
                    <a:pt x="5448" y="4306"/>
                    <a:pt x="5470" y="4342"/>
                    <a:pt x="5481" y="4390"/>
                  </a:cubicBezTo>
                  <a:cubicBezTo>
                    <a:pt x="5518" y="4516"/>
                    <a:pt x="5448" y="4622"/>
                    <a:pt x="5297" y="4633"/>
                  </a:cubicBezTo>
                  <a:cubicBezTo>
                    <a:pt x="5191" y="4633"/>
                    <a:pt x="5099" y="4633"/>
                    <a:pt x="5018" y="4725"/>
                  </a:cubicBezTo>
                  <a:cubicBezTo>
                    <a:pt x="5018" y="4563"/>
                    <a:pt x="5029" y="4423"/>
                    <a:pt x="5040" y="4284"/>
                  </a:cubicBezTo>
                  <a:close/>
                  <a:moveTo>
                    <a:pt x="5400" y="4052"/>
                  </a:moveTo>
                  <a:cubicBezTo>
                    <a:pt x="5481" y="4063"/>
                    <a:pt x="5562" y="4063"/>
                    <a:pt x="5646" y="4074"/>
                  </a:cubicBezTo>
                  <a:cubicBezTo>
                    <a:pt x="5761" y="4085"/>
                    <a:pt x="5797" y="4122"/>
                    <a:pt x="5761" y="4225"/>
                  </a:cubicBezTo>
                  <a:cubicBezTo>
                    <a:pt x="5716" y="4365"/>
                    <a:pt x="5657" y="4493"/>
                    <a:pt x="5599" y="4633"/>
                  </a:cubicBezTo>
                  <a:cubicBezTo>
                    <a:pt x="5588" y="4655"/>
                    <a:pt x="5551" y="4680"/>
                    <a:pt x="5529" y="4692"/>
                  </a:cubicBezTo>
                  <a:cubicBezTo>
                    <a:pt x="5459" y="4703"/>
                    <a:pt x="5400" y="4714"/>
                    <a:pt x="5331" y="4725"/>
                  </a:cubicBezTo>
                  <a:cubicBezTo>
                    <a:pt x="5331" y="4714"/>
                    <a:pt x="5319" y="4714"/>
                    <a:pt x="5319" y="4703"/>
                  </a:cubicBezTo>
                  <a:cubicBezTo>
                    <a:pt x="5331" y="4692"/>
                    <a:pt x="5342" y="4680"/>
                    <a:pt x="5353" y="4669"/>
                  </a:cubicBezTo>
                  <a:cubicBezTo>
                    <a:pt x="5378" y="4655"/>
                    <a:pt x="5412" y="4655"/>
                    <a:pt x="5437" y="4644"/>
                  </a:cubicBezTo>
                  <a:cubicBezTo>
                    <a:pt x="5518" y="4599"/>
                    <a:pt x="5562" y="4504"/>
                    <a:pt x="5540" y="4401"/>
                  </a:cubicBezTo>
                  <a:cubicBezTo>
                    <a:pt x="5529" y="4306"/>
                    <a:pt x="5493" y="4272"/>
                    <a:pt x="5378" y="4250"/>
                  </a:cubicBezTo>
                  <a:lnTo>
                    <a:pt x="5367" y="4250"/>
                  </a:lnTo>
                  <a:cubicBezTo>
                    <a:pt x="5378" y="4214"/>
                    <a:pt x="5378" y="4180"/>
                    <a:pt x="5378" y="4155"/>
                  </a:cubicBezTo>
                  <a:cubicBezTo>
                    <a:pt x="5389" y="4122"/>
                    <a:pt x="5389" y="4085"/>
                    <a:pt x="5400" y="4052"/>
                  </a:cubicBezTo>
                  <a:close/>
                  <a:moveTo>
                    <a:pt x="408" y="3272"/>
                  </a:moveTo>
                  <a:lnTo>
                    <a:pt x="408" y="3272"/>
                  </a:lnTo>
                  <a:cubicBezTo>
                    <a:pt x="442" y="3284"/>
                    <a:pt x="453" y="3284"/>
                    <a:pt x="478" y="3284"/>
                  </a:cubicBezTo>
                  <a:cubicBezTo>
                    <a:pt x="651" y="3353"/>
                    <a:pt x="838" y="3423"/>
                    <a:pt x="1023" y="3493"/>
                  </a:cubicBezTo>
                  <a:cubicBezTo>
                    <a:pt x="1048" y="3504"/>
                    <a:pt x="1070" y="3515"/>
                    <a:pt x="1093" y="3527"/>
                  </a:cubicBezTo>
                  <a:cubicBezTo>
                    <a:pt x="1199" y="3574"/>
                    <a:pt x="1246" y="3666"/>
                    <a:pt x="1257" y="3772"/>
                  </a:cubicBezTo>
                  <a:cubicBezTo>
                    <a:pt x="1257" y="3831"/>
                    <a:pt x="1257" y="3887"/>
                    <a:pt x="1246" y="3946"/>
                  </a:cubicBezTo>
                  <a:cubicBezTo>
                    <a:pt x="1221" y="4180"/>
                    <a:pt x="1140" y="4376"/>
                    <a:pt x="1037" y="4574"/>
                  </a:cubicBezTo>
                  <a:cubicBezTo>
                    <a:pt x="1023" y="4585"/>
                    <a:pt x="1012" y="4599"/>
                    <a:pt x="1000" y="4610"/>
                  </a:cubicBezTo>
                  <a:cubicBezTo>
                    <a:pt x="967" y="4644"/>
                    <a:pt x="919" y="4669"/>
                    <a:pt x="872" y="4703"/>
                  </a:cubicBezTo>
                  <a:cubicBezTo>
                    <a:pt x="791" y="4761"/>
                    <a:pt x="699" y="4784"/>
                    <a:pt x="593" y="4809"/>
                  </a:cubicBezTo>
                  <a:cubicBezTo>
                    <a:pt x="511" y="4295"/>
                    <a:pt x="419" y="3795"/>
                    <a:pt x="408" y="3272"/>
                  </a:cubicBezTo>
                  <a:close/>
                  <a:moveTo>
                    <a:pt x="243" y="3202"/>
                  </a:moveTo>
                  <a:cubicBezTo>
                    <a:pt x="361" y="3236"/>
                    <a:pt x="361" y="3236"/>
                    <a:pt x="361" y="3342"/>
                  </a:cubicBezTo>
                  <a:lnTo>
                    <a:pt x="361" y="3353"/>
                  </a:lnTo>
                  <a:cubicBezTo>
                    <a:pt x="394" y="3655"/>
                    <a:pt x="419" y="3946"/>
                    <a:pt x="453" y="4250"/>
                  </a:cubicBezTo>
                  <a:cubicBezTo>
                    <a:pt x="478" y="4434"/>
                    <a:pt x="511" y="4622"/>
                    <a:pt x="548" y="4820"/>
                  </a:cubicBezTo>
                  <a:cubicBezTo>
                    <a:pt x="500" y="4820"/>
                    <a:pt x="453" y="4820"/>
                    <a:pt x="419" y="4809"/>
                  </a:cubicBezTo>
                  <a:cubicBezTo>
                    <a:pt x="349" y="4784"/>
                    <a:pt x="291" y="4750"/>
                    <a:pt x="221" y="4714"/>
                  </a:cubicBezTo>
                  <a:cubicBezTo>
                    <a:pt x="151" y="4692"/>
                    <a:pt x="115" y="4633"/>
                    <a:pt x="81" y="4563"/>
                  </a:cubicBezTo>
                  <a:cubicBezTo>
                    <a:pt x="59" y="4471"/>
                    <a:pt x="59" y="4376"/>
                    <a:pt x="70" y="4284"/>
                  </a:cubicBezTo>
                  <a:cubicBezTo>
                    <a:pt x="104" y="4004"/>
                    <a:pt x="151" y="3736"/>
                    <a:pt x="185" y="3468"/>
                  </a:cubicBezTo>
                  <a:cubicBezTo>
                    <a:pt x="199" y="3376"/>
                    <a:pt x="221" y="3295"/>
                    <a:pt x="243" y="3202"/>
                  </a:cubicBezTo>
                  <a:close/>
                  <a:moveTo>
                    <a:pt x="291" y="2923"/>
                  </a:moveTo>
                  <a:cubicBezTo>
                    <a:pt x="338" y="2923"/>
                    <a:pt x="394" y="2923"/>
                    <a:pt x="453" y="2934"/>
                  </a:cubicBezTo>
                  <a:cubicBezTo>
                    <a:pt x="593" y="2968"/>
                    <a:pt x="732" y="3004"/>
                    <a:pt x="872" y="3049"/>
                  </a:cubicBezTo>
                  <a:cubicBezTo>
                    <a:pt x="1023" y="3096"/>
                    <a:pt x="1176" y="3144"/>
                    <a:pt x="1316" y="3225"/>
                  </a:cubicBezTo>
                  <a:cubicBezTo>
                    <a:pt x="1559" y="3365"/>
                    <a:pt x="1651" y="3515"/>
                    <a:pt x="1607" y="3795"/>
                  </a:cubicBezTo>
                  <a:cubicBezTo>
                    <a:pt x="1559" y="4122"/>
                    <a:pt x="1442" y="4434"/>
                    <a:pt x="1269" y="4714"/>
                  </a:cubicBezTo>
                  <a:cubicBezTo>
                    <a:pt x="1176" y="4854"/>
                    <a:pt x="1059" y="4971"/>
                    <a:pt x="872" y="4993"/>
                  </a:cubicBezTo>
                  <a:cubicBezTo>
                    <a:pt x="835" y="4998"/>
                    <a:pt x="798" y="5000"/>
                    <a:pt x="762" y="5000"/>
                  </a:cubicBezTo>
                  <a:cubicBezTo>
                    <a:pt x="529" y="5000"/>
                    <a:pt x="322" y="4902"/>
                    <a:pt x="140" y="4761"/>
                  </a:cubicBezTo>
                  <a:cubicBezTo>
                    <a:pt x="104" y="4739"/>
                    <a:pt x="81" y="4680"/>
                    <a:pt x="45" y="4644"/>
                  </a:cubicBezTo>
                  <a:lnTo>
                    <a:pt x="59" y="4644"/>
                  </a:lnTo>
                  <a:cubicBezTo>
                    <a:pt x="115" y="4692"/>
                    <a:pt x="173" y="4750"/>
                    <a:pt x="243" y="4784"/>
                  </a:cubicBezTo>
                  <a:cubicBezTo>
                    <a:pt x="346" y="4837"/>
                    <a:pt x="448" y="4865"/>
                    <a:pt x="549" y="4865"/>
                  </a:cubicBezTo>
                  <a:cubicBezTo>
                    <a:pt x="688" y="4865"/>
                    <a:pt x="824" y="4812"/>
                    <a:pt x="953" y="4703"/>
                  </a:cubicBezTo>
                  <a:cubicBezTo>
                    <a:pt x="978" y="4680"/>
                    <a:pt x="1012" y="4669"/>
                    <a:pt x="1037" y="4655"/>
                  </a:cubicBezTo>
                  <a:cubicBezTo>
                    <a:pt x="1048" y="4644"/>
                    <a:pt x="1059" y="4644"/>
                    <a:pt x="1059" y="4633"/>
                  </a:cubicBezTo>
                  <a:cubicBezTo>
                    <a:pt x="1188" y="4401"/>
                    <a:pt x="1291" y="4155"/>
                    <a:pt x="1316" y="3876"/>
                  </a:cubicBezTo>
                  <a:cubicBezTo>
                    <a:pt x="1327" y="3666"/>
                    <a:pt x="1257" y="3563"/>
                    <a:pt x="1070" y="3468"/>
                  </a:cubicBezTo>
                  <a:cubicBezTo>
                    <a:pt x="1037" y="3457"/>
                    <a:pt x="1012" y="3434"/>
                    <a:pt x="978" y="3423"/>
                  </a:cubicBezTo>
                  <a:cubicBezTo>
                    <a:pt x="791" y="3353"/>
                    <a:pt x="593" y="3284"/>
                    <a:pt x="394" y="3214"/>
                  </a:cubicBezTo>
                  <a:cubicBezTo>
                    <a:pt x="338" y="3189"/>
                    <a:pt x="291" y="3166"/>
                    <a:pt x="232" y="3144"/>
                  </a:cubicBezTo>
                  <a:cubicBezTo>
                    <a:pt x="173" y="3119"/>
                    <a:pt x="162" y="3085"/>
                    <a:pt x="173" y="3026"/>
                  </a:cubicBezTo>
                  <a:cubicBezTo>
                    <a:pt x="199" y="2957"/>
                    <a:pt x="232" y="2923"/>
                    <a:pt x="291" y="2923"/>
                  </a:cubicBezTo>
                  <a:close/>
                  <a:moveTo>
                    <a:pt x="4147" y="3393"/>
                  </a:moveTo>
                  <a:cubicBezTo>
                    <a:pt x="4187" y="3393"/>
                    <a:pt x="4229" y="3394"/>
                    <a:pt x="4272" y="3398"/>
                  </a:cubicBezTo>
                  <a:cubicBezTo>
                    <a:pt x="4643" y="3423"/>
                    <a:pt x="4853" y="3585"/>
                    <a:pt x="4948" y="3971"/>
                  </a:cubicBezTo>
                  <a:cubicBezTo>
                    <a:pt x="5004" y="4250"/>
                    <a:pt x="4993" y="4529"/>
                    <a:pt x="4934" y="4795"/>
                  </a:cubicBezTo>
                  <a:cubicBezTo>
                    <a:pt x="4889" y="5018"/>
                    <a:pt x="4808" y="5214"/>
                    <a:pt x="4668" y="5379"/>
                  </a:cubicBezTo>
                  <a:cubicBezTo>
                    <a:pt x="4504" y="5552"/>
                    <a:pt x="4319" y="5692"/>
                    <a:pt x="4073" y="5703"/>
                  </a:cubicBezTo>
                  <a:cubicBezTo>
                    <a:pt x="3864" y="5717"/>
                    <a:pt x="3666" y="5728"/>
                    <a:pt x="3467" y="5728"/>
                  </a:cubicBezTo>
                  <a:cubicBezTo>
                    <a:pt x="3448" y="5729"/>
                    <a:pt x="3429" y="5729"/>
                    <a:pt x="3411" y="5729"/>
                  </a:cubicBezTo>
                  <a:cubicBezTo>
                    <a:pt x="3165" y="5729"/>
                    <a:pt x="2927" y="5664"/>
                    <a:pt x="2699" y="5588"/>
                  </a:cubicBezTo>
                  <a:cubicBezTo>
                    <a:pt x="2515" y="5518"/>
                    <a:pt x="2375" y="5401"/>
                    <a:pt x="2258" y="5261"/>
                  </a:cubicBezTo>
                  <a:cubicBezTo>
                    <a:pt x="2026" y="4949"/>
                    <a:pt x="1886" y="4585"/>
                    <a:pt x="1827" y="4191"/>
                  </a:cubicBezTo>
                  <a:cubicBezTo>
                    <a:pt x="1780" y="3923"/>
                    <a:pt x="1838" y="3703"/>
                    <a:pt x="2037" y="3515"/>
                  </a:cubicBezTo>
                  <a:cubicBezTo>
                    <a:pt x="2118" y="3434"/>
                    <a:pt x="2199" y="3412"/>
                    <a:pt x="2316" y="3412"/>
                  </a:cubicBezTo>
                  <a:cubicBezTo>
                    <a:pt x="2515" y="3423"/>
                    <a:pt x="2713" y="3423"/>
                    <a:pt x="2897" y="3423"/>
                  </a:cubicBezTo>
                  <a:cubicBezTo>
                    <a:pt x="3235" y="3423"/>
                    <a:pt x="3573" y="3412"/>
                    <a:pt x="3911" y="3398"/>
                  </a:cubicBezTo>
                  <a:cubicBezTo>
                    <a:pt x="3988" y="3398"/>
                    <a:pt x="4065" y="3393"/>
                    <a:pt x="4147" y="3393"/>
                  </a:cubicBezTo>
                  <a:close/>
                  <a:moveTo>
                    <a:pt x="679" y="2757"/>
                  </a:moveTo>
                  <a:cubicBezTo>
                    <a:pt x="723" y="2757"/>
                    <a:pt x="769" y="2768"/>
                    <a:pt x="813" y="2783"/>
                  </a:cubicBezTo>
                  <a:cubicBezTo>
                    <a:pt x="931" y="2817"/>
                    <a:pt x="1048" y="2853"/>
                    <a:pt x="1151" y="2898"/>
                  </a:cubicBezTo>
                  <a:cubicBezTo>
                    <a:pt x="1467" y="3049"/>
                    <a:pt x="1805" y="3108"/>
                    <a:pt x="2154" y="3108"/>
                  </a:cubicBezTo>
                  <a:cubicBezTo>
                    <a:pt x="2654" y="3119"/>
                    <a:pt x="3154" y="3119"/>
                    <a:pt x="3654" y="3133"/>
                  </a:cubicBezTo>
                  <a:cubicBezTo>
                    <a:pt x="3830" y="3144"/>
                    <a:pt x="3992" y="3155"/>
                    <a:pt x="4166" y="3177"/>
                  </a:cubicBezTo>
                  <a:cubicBezTo>
                    <a:pt x="4305" y="3202"/>
                    <a:pt x="4423" y="3284"/>
                    <a:pt x="4529" y="3387"/>
                  </a:cubicBezTo>
                  <a:cubicBezTo>
                    <a:pt x="4353" y="3342"/>
                    <a:pt x="4191" y="3342"/>
                    <a:pt x="4015" y="3342"/>
                  </a:cubicBezTo>
                  <a:cubicBezTo>
                    <a:pt x="3713" y="3353"/>
                    <a:pt x="3411" y="3365"/>
                    <a:pt x="3107" y="3365"/>
                  </a:cubicBezTo>
                  <a:cubicBezTo>
                    <a:pt x="2960" y="3371"/>
                    <a:pt x="2809" y="3377"/>
                    <a:pt x="2657" y="3377"/>
                  </a:cubicBezTo>
                  <a:cubicBezTo>
                    <a:pt x="2547" y="3377"/>
                    <a:pt x="2436" y="3374"/>
                    <a:pt x="2327" y="3365"/>
                  </a:cubicBezTo>
                  <a:cubicBezTo>
                    <a:pt x="2306" y="3362"/>
                    <a:pt x="2285" y="3361"/>
                    <a:pt x="2264" y="3361"/>
                  </a:cubicBezTo>
                  <a:cubicBezTo>
                    <a:pt x="2181" y="3361"/>
                    <a:pt x="2101" y="3381"/>
                    <a:pt x="2037" y="3446"/>
                  </a:cubicBezTo>
                  <a:cubicBezTo>
                    <a:pt x="1827" y="3622"/>
                    <a:pt x="1746" y="3842"/>
                    <a:pt x="1769" y="4110"/>
                  </a:cubicBezTo>
                  <a:cubicBezTo>
                    <a:pt x="1805" y="4401"/>
                    <a:pt x="1875" y="4669"/>
                    <a:pt x="2001" y="4923"/>
                  </a:cubicBezTo>
                  <a:cubicBezTo>
                    <a:pt x="2084" y="5099"/>
                    <a:pt x="2154" y="5273"/>
                    <a:pt x="2327" y="5390"/>
                  </a:cubicBezTo>
                  <a:cubicBezTo>
                    <a:pt x="2420" y="5460"/>
                    <a:pt x="2515" y="5552"/>
                    <a:pt x="2629" y="5599"/>
                  </a:cubicBezTo>
                  <a:cubicBezTo>
                    <a:pt x="2853" y="5703"/>
                    <a:pt x="3084" y="5773"/>
                    <a:pt x="3328" y="5773"/>
                  </a:cubicBezTo>
                  <a:lnTo>
                    <a:pt x="3923" y="5773"/>
                  </a:lnTo>
                  <a:cubicBezTo>
                    <a:pt x="3938" y="5773"/>
                    <a:pt x="3953" y="5774"/>
                    <a:pt x="3968" y="5774"/>
                  </a:cubicBezTo>
                  <a:cubicBezTo>
                    <a:pt x="4285" y="5774"/>
                    <a:pt x="4538" y="5635"/>
                    <a:pt x="4724" y="5379"/>
                  </a:cubicBezTo>
                  <a:cubicBezTo>
                    <a:pt x="4853" y="5228"/>
                    <a:pt x="4934" y="5041"/>
                    <a:pt x="4981" y="4842"/>
                  </a:cubicBezTo>
                  <a:cubicBezTo>
                    <a:pt x="4981" y="4820"/>
                    <a:pt x="4993" y="4795"/>
                    <a:pt x="5004" y="4784"/>
                  </a:cubicBezTo>
                  <a:cubicBezTo>
                    <a:pt x="5040" y="4761"/>
                    <a:pt x="5074" y="4739"/>
                    <a:pt x="5110" y="4714"/>
                  </a:cubicBezTo>
                  <a:cubicBezTo>
                    <a:pt x="5157" y="4680"/>
                    <a:pt x="5213" y="4680"/>
                    <a:pt x="5283" y="4680"/>
                  </a:cubicBezTo>
                  <a:cubicBezTo>
                    <a:pt x="5250" y="4784"/>
                    <a:pt x="5227" y="4879"/>
                    <a:pt x="5191" y="4960"/>
                  </a:cubicBezTo>
                  <a:cubicBezTo>
                    <a:pt x="5099" y="5180"/>
                    <a:pt x="4981" y="5379"/>
                    <a:pt x="4794" y="5530"/>
                  </a:cubicBezTo>
                  <a:cubicBezTo>
                    <a:pt x="4515" y="5750"/>
                    <a:pt x="4213" y="5912"/>
                    <a:pt x="3853" y="5960"/>
                  </a:cubicBezTo>
                  <a:cubicBezTo>
                    <a:pt x="3754" y="5970"/>
                    <a:pt x="3651" y="5975"/>
                    <a:pt x="3549" y="5975"/>
                  </a:cubicBezTo>
                  <a:cubicBezTo>
                    <a:pt x="3424" y="5975"/>
                    <a:pt x="3298" y="5967"/>
                    <a:pt x="3177" y="5949"/>
                  </a:cubicBezTo>
                  <a:cubicBezTo>
                    <a:pt x="2794" y="5879"/>
                    <a:pt x="2420" y="5773"/>
                    <a:pt x="2084" y="5552"/>
                  </a:cubicBezTo>
                  <a:cubicBezTo>
                    <a:pt x="1919" y="5437"/>
                    <a:pt x="1757" y="5298"/>
                    <a:pt x="1607" y="5169"/>
                  </a:cubicBezTo>
                  <a:cubicBezTo>
                    <a:pt x="1521" y="5091"/>
                    <a:pt x="1432" y="5052"/>
                    <a:pt x="1335" y="5052"/>
                  </a:cubicBezTo>
                  <a:cubicBezTo>
                    <a:pt x="1273" y="5052"/>
                    <a:pt x="1209" y="5068"/>
                    <a:pt x="1140" y="5099"/>
                  </a:cubicBezTo>
                  <a:cubicBezTo>
                    <a:pt x="1070" y="5133"/>
                    <a:pt x="1000" y="5169"/>
                    <a:pt x="919" y="5169"/>
                  </a:cubicBezTo>
                  <a:cubicBezTo>
                    <a:pt x="886" y="5173"/>
                    <a:pt x="854" y="5175"/>
                    <a:pt x="822" y="5175"/>
                  </a:cubicBezTo>
                  <a:cubicBezTo>
                    <a:pt x="582" y="5175"/>
                    <a:pt x="368" y="5070"/>
                    <a:pt x="173" y="4935"/>
                  </a:cubicBezTo>
                  <a:cubicBezTo>
                    <a:pt x="151" y="4923"/>
                    <a:pt x="140" y="4912"/>
                    <a:pt x="129" y="4890"/>
                  </a:cubicBezTo>
                  <a:cubicBezTo>
                    <a:pt x="104" y="4865"/>
                    <a:pt x="92" y="4831"/>
                    <a:pt x="81" y="4809"/>
                  </a:cubicBezTo>
                  <a:cubicBezTo>
                    <a:pt x="104" y="4809"/>
                    <a:pt x="115" y="4809"/>
                    <a:pt x="129" y="4820"/>
                  </a:cubicBezTo>
                  <a:cubicBezTo>
                    <a:pt x="291" y="4923"/>
                    <a:pt x="453" y="5004"/>
                    <a:pt x="651" y="5041"/>
                  </a:cubicBezTo>
                  <a:cubicBezTo>
                    <a:pt x="694" y="5045"/>
                    <a:pt x="734" y="5048"/>
                    <a:pt x="772" y="5048"/>
                  </a:cubicBezTo>
                  <a:cubicBezTo>
                    <a:pt x="1005" y="5048"/>
                    <a:pt x="1163" y="4957"/>
                    <a:pt x="1302" y="4739"/>
                  </a:cubicBezTo>
                  <a:cubicBezTo>
                    <a:pt x="1489" y="4471"/>
                    <a:pt x="1581" y="4155"/>
                    <a:pt x="1651" y="3842"/>
                  </a:cubicBezTo>
                  <a:cubicBezTo>
                    <a:pt x="1676" y="3714"/>
                    <a:pt x="1676" y="3585"/>
                    <a:pt x="1618" y="3468"/>
                  </a:cubicBezTo>
                  <a:cubicBezTo>
                    <a:pt x="1548" y="3317"/>
                    <a:pt x="1431" y="3225"/>
                    <a:pt x="1280" y="3155"/>
                  </a:cubicBezTo>
                  <a:cubicBezTo>
                    <a:pt x="1093" y="3049"/>
                    <a:pt x="883" y="2993"/>
                    <a:pt x="674" y="2945"/>
                  </a:cubicBezTo>
                  <a:cubicBezTo>
                    <a:pt x="604" y="2923"/>
                    <a:pt x="548" y="2909"/>
                    <a:pt x="464" y="2887"/>
                  </a:cubicBezTo>
                  <a:cubicBezTo>
                    <a:pt x="489" y="2853"/>
                    <a:pt x="500" y="2839"/>
                    <a:pt x="511" y="2828"/>
                  </a:cubicBezTo>
                  <a:cubicBezTo>
                    <a:pt x="564" y="2776"/>
                    <a:pt x="621" y="2757"/>
                    <a:pt x="679" y="2757"/>
                  </a:cubicBezTo>
                  <a:close/>
                  <a:moveTo>
                    <a:pt x="7926" y="4203"/>
                  </a:moveTo>
                  <a:lnTo>
                    <a:pt x="7926" y="4203"/>
                  </a:lnTo>
                  <a:cubicBezTo>
                    <a:pt x="7996" y="4854"/>
                    <a:pt x="7811" y="5437"/>
                    <a:pt x="7543" y="6007"/>
                  </a:cubicBezTo>
                  <a:cubicBezTo>
                    <a:pt x="7507" y="5971"/>
                    <a:pt x="7473" y="5949"/>
                    <a:pt x="7462" y="5901"/>
                  </a:cubicBezTo>
                  <a:cubicBezTo>
                    <a:pt x="7437" y="5820"/>
                    <a:pt x="7403" y="5739"/>
                    <a:pt x="7403" y="5658"/>
                  </a:cubicBezTo>
                  <a:cubicBezTo>
                    <a:pt x="7403" y="5493"/>
                    <a:pt x="7415" y="5320"/>
                    <a:pt x="7437" y="5158"/>
                  </a:cubicBezTo>
                  <a:cubicBezTo>
                    <a:pt x="7473" y="4879"/>
                    <a:pt x="7565" y="4622"/>
                    <a:pt x="7716" y="4390"/>
                  </a:cubicBezTo>
                  <a:cubicBezTo>
                    <a:pt x="7775" y="4306"/>
                    <a:pt x="7845" y="4261"/>
                    <a:pt x="7926" y="4203"/>
                  </a:cubicBezTo>
                  <a:close/>
                  <a:moveTo>
                    <a:pt x="1372" y="5111"/>
                  </a:moveTo>
                  <a:cubicBezTo>
                    <a:pt x="1478" y="5111"/>
                    <a:pt x="1559" y="5180"/>
                    <a:pt x="1629" y="5250"/>
                  </a:cubicBezTo>
                  <a:cubicBezTo>
                    <a:pt x="1780" y="5368"/>
                    <a:pt x="1919" y="5482"/>
                    <a:pt x="2059" y="5588"/>
                  </a:cubicBezTo>
                  <a:cubicBezTo>
                    <a:pt x="2096" y="5611"/>
                    <a:pt x="2107" y="5622"/>
                    <a:pt x="2096" y="5658"/>
                  </a:cubicBezTo>
                  <a:cubicBezTo>
                    <a:pt x="2026" y="5879"/>
                    <a:pt x="1931" y="6100"/>
                    <a:pt x="1746" y="6239"/>
                  </a:cubicBezTo>
                  <a:cubicBezTo>
                    <a:pt x="1642" y="6311"/>
                    <a:pt x="1524" y="6356"/>
                    <a:pt x="1411" y="6356"/>
                  </a:cubicBezTo>
                  <a:cubicBezTo>
                    <a:pt x="1269" y="6356"/>
                    <a:pt x="1133" y="6286"/>
                    <a:pt x="1037" y="6111"/>
                  </a:cubicBezTo>
                  <a:cubicBezTo>
                    <a:pt x="1012" y="6077"/>
                    <a:pt x="1000" y="6041"/>
                    <a:pt x="989" y="6007"/>
                  </a:cubicBezTo>
                  <a:cubicBezTo>
                    <a:pt x="919" y="5820"/>
                    <a:pt x="883" y="5647"/>
                    <a:pt x="883" y="5449"/>
                  </a:cubicBezTo>
                  <a:lnTo>
                    <a:pt x="883" y="5273"/>
                  </a:lnTo>
                  <a:cubicBezTo>
                    <a:pt x="883" y="5250"/>
                    <a:pt x="908" y="5239"/>
                    <a:pt x="919" y="5228"/>
                  </a:cubicBezTo>
                  <a:cubicBezTo>
                    <a:pt x="1012" y="5192"/>
                    <a:pt x="1107" y="5158"/>
                    <a:pt x="1199" y="5133"/>
                  </a:cubicBezTo>
                  <a:cubicBezTo>
                    <a:pt x="1257" y="5122"/>
                    <a:pt x="1316" y="5111"/>
                    <a:pt x="1372" y="5111"/>
                  </a:cubicBezTo>
                  <a:close/>
                  <a:moveTo>
                    <a:pt x="699" y="5214"/>
                  </a:moveTo>
                  <a:cubicBezTo>
                    <a:pt x="732" y="5214"/>
                    <a:pt x="757" y="5228"/>
                    <a:pt x="780" y="5228"/>
                  </a:cubicBezTo>
                  <a:cubicBezTo>
                    <a:pt x="789" y="5225"/>
                    <a:pt x="796" y="5224"/>
                    <a:pt x="803" y="5224"/>
                  </a:cubicBezTo>
                  <a:cubicBezTo>
                    <a:pt x="831" y="5224"/>
                    <a:pt x="838" y="5247"/>
                    <a:pt x="838" y="5284"/>
                  </a:cubicBezTo>
                  <a:lnTo>
                    <a:pt x="838" y="5507"/>
                  </a:lnTo>
                  <a:cubicBezTo>
                    <a:pt x="850" y="5717"/>
                    <a:pt x="897" y="5926"/>
                    <a:pt x="978" y="6111"/>
                  </a:cubicBezTo>
                  <a:cubicBezTo>
                    <a:pt x="1037" y="6239"/>
                    <a:pt x="1140" y="6357"/>
                    <a:pt x="1280" y="6390"/>
                  </a:cubicBezTo>
                  <a:cubicBezTo>
                    <a:pt x="1327" y="6402"/>
                    <a:pt x="1374" y="6408"/>
                    <a:pt x="1420" y="6408"/>
                  </a:cubicBezTo>
                  <a:cubicBezTo>
                    <a:pt x="1558" y="6408"/>
                    <a:pt x="1690" y="6355"/>
                    <a:pt x="1805" y="6250"/>
                  </a:cubicBezTo>
                  <a:cubicBezTo>
                    <a:pt x="1897" y="6169"/>
                    <a:pt x="1978" y="6066"/>
                    <a:pt x="2037" y="5937"/>
                  </a:cubicBezTo>
                  <a:cubicBezTo>
                    <a:pt x="2070" y="5842"/>
                    <a:pt x="2118" y="5750"/>
                    <a:pt x="2165" y="5658"/>
                  </a:cubicBezTo>
                  <a:cubicBezTo>
                    <a:pt x="2224" y="5669"/>
                    <a:pt x="2224" y="5669"/>
                    <a:pt x="2210" y="5739"/>
                  </a:cubicBezTo>
                  <a:cubicBezTo>
                    <a:pt x="2154" y="6018"/>
                    <a:pt x="2026" y="6262"/>
                    <a:pt x="1827" y="6485"/>
                  </a:cubicBezTo>
                  <a:cubicBezTo>
                    <a:pt x="1746" y="6577"/>
                    <a:pt x="1640" y="6625"/>
                    <a:pt x="1526" y="6647"/>
                  </a:cubicBezTo>
                  <a:cubicBezTo>
                    <a:pt x="1469" y="6658"/>
                    <a:pt x="1416" y="6664"/>
                    <a:pt x="1365" y="6664"/>
                  </a:cubicBezTo>
                  <a:cubicBezTo>
                    <a:pt x="1151" y="6664"/>
                    <a:pt x="985" y="6564"/>
                    <a:pt x="872" y="6368"/>
                  </a:cubicBezTo>
                  <a:cubicBezTo>
                    <a:pt x="813" y="6276"/>
                    <a:pt x="780" y="6181"/>
                    <a:pt x="743" y="6088"/>
                  </a:cubicBezTo>
                  <a:cubicBezTo>
                    <a:pt x="674" y="5798"/>
                    <a:pt x="687" y="5507"/>
                    <a:pt x="699" y="5214"/>
                  </a:cubicBezTo>
                  <a:close/>
                  <a:moveTo>
                    <a:pt x="6957" y="2834"/>
                  </a:moveTo>
                  <a:cubicBezTo>
                    <a:pt x="6963" y="2834"/>
                    <a:pt x="6969" y="2836"/>
                    <a:pt x="6973" y="2839"/>
                  </a:cubicBezTo>
                  <a:cubicBezTo>
                    <a:pt x="7018" y="2864"/>
                    <a:pt x="7065" y="2887"/>
                    <a:pt x="7124" y="2923"/>
                  </a:cubicBezTo>
                  <a:cubicBezTo>
                    <a:pt x="7018" y="2968"/>
                    <a:pt x="6937" y="3015"/>
                    <a:pt x="6889" y="3108"/>
                  </a:cubicBezTo>
                  <a:cubicBezTo>
                    <a:pt x="6915" y="3108"/>
                    <a:pt x="6937" y="3096"/>
                    <a:pt x="6948" y="3085"/>
                  </a:cubicBezTo>
                  <a:cubicBezTo>
                    <a:pt x="7007" y="3049"/>
                    <a:pt x="7065" y="3015"/>
                    <a:pt x="7113" y="2979"/>
                  </a:cubicBezTo>
                  <a:cubicBezTo>
                    <a:pt x="7125" y="2971"/>
                    <a:pt x="7138" y="2967"/>
                    <a:pt x="7151" y="2967"/>
                  </a:cubicBezTo>
                  <a:cubicBezTo>
                    <a:pt x="7172" y="2967"/>
                    <a:pt x="7191" y="2977"/>
                    <a:pt x="7205" y="2993"/>
                  </a:cubicBezTo>
                  <a:cubicBezTo>
                    <a:pt x="7334" y="3119"/>
                    <a:pt x="7462" y="3225"/>
                    <a:pt x="7577" y="3365"/>
                  </a:cubicBezTo>
                  <a:cubicBezTo>
                    <a:pt x="7764" y="3585"/>
                    <a:pt x="7867" y="3865"/>
                    <a:pt x="7915" y="4144"/>
                  </a:cubicBezTo>
                  <a:cubicBezTo>
                    <a:pt x="7867" y="4180"/>
                    <a:pt x="7823" y="4203"/>
                    <a:pt x="7786" y="4236"/>
                  </a:cubicBezTo>
                  <a:cubicBezTo>
                    <a:pt x="7753" y="4272"/>
                    <a:pt x="7716" y="4320"/>
                    <a:pt x="7683" y="4353"/>
                  </a:cubicBezTo>
                  <a:cubicBezTo>
                    <a:pt x="7426" y="4761"/>
                    <a:pt x="7334" y="5214"/>
                    <a:pt x="7345" y="5692"/>
                  </a:cubicBezTo>
                  <a:cubicBezTo>
                    <a:pt x="7356" y="5842"/>
                    <a:pt x="7392" y="5982"/>
                    <a:pt x="7518" y="6066"/>
                  </a:cubicBezTo>
                  <a:cubicBezTo>
                    <a:pt x="7518" y="6088"/>
                    <a:pt x="7507" y="6100"/>
                    <a:pt x="7496" y="6111"/>
                  </a:cubicBezTo>
                  <a:cubicBezTo>
                    <a:pt x="7415" y="6228"/>
                    <a:pt x="7334" y="6331"/>
                    <a:pt x="7239" y="6449"/>
                  </a:cubicBezTo>
                  <a:cubicBezTo>
                    <a:pt x="7099" y="6625"/>
                    <a:pt x="6878" y="6695"/>
                    <a:pt x="6669" y="6750"/>
                  </a:cubicBezTo>
                  <a:cubicBezTo>
                    <a:pt x="6646" y="6764"/>
                    <a:pt x="6610" y="6764"/>
                    <a:pt x="6588" y="6764"/>
                  </a:cubicBezTo>
                  <a:cubicBezTo>
                    <a:pt x="6564" y="6767"/>
                    <a:pt x="6540" y="6768"/>
                    <a:pt x="6517" y="6768"/>
                  </a:cubicBezTo>
                  <a:cubicBezTo>
                    <a:pt x="6327" y="6768"/>
                    <a:pt x="6165" y="6687"/>
                    <a:pt x="6040" y="6530"/>
                  </a:cubicBezTo>
                  <a:lnTo>
                    <a:pt x="6007" y="6496"/>
                  </a:lnTo>
                  <a:cubicBezTo>
                    <a:pt x="5912" y="6368"/>
                    <a:pt x="5808" y="6250"/>
                    <a:pt x="5738" y="6111"/>
                  </a:cubicBezTo>
                  <a:cubicBezTo>
                    <a:pt x="5551" y="5773"/>
                    <a:pt x="5610" y="5423"/>
                    <a:pt x="5680" y="5074"/>
                  </a:cubicBezTo>
                  <a:cubicBezTo>
                    <a:pt x="5702" y="4960"/>
                    <a:pt x="5750" y="4854"/>
                    <a:pt x="5786" y="4750"/>
                  </a:cubicBezTo>
                  <a:cubicBezTo>
                    <a:pt x="5831" y="4633"/>
                    <a:pt x="5856" y="4529"/>
                    <a:pt x="5889" y="4423"/>
                  </a:cubicBezTo>
                  <a:cubicBezTo>
                    <a:pt x="6018" y="4004"/>
                    <a:pt x="6205" y="3608"/>
                    <a:pt x="6448" y="3247"/>
                  </a:cubicBezTo>
                  <a:cubicBezTo>
                    <a:pt x="6507" y="3177"/>
                    <a:pt x="6565" y="3096"/>
                    <a:pt x="6624" y="3038"/>
                  </a:cubicBezTo>
                  <a:cubicBezTo>
                    <a:pt x="6716" y="2957"/>
                    <a:pt x="6808" y="2876"/>
                    <a:pt x="6926" y="2839"/>
                  </a:cubicBezTo>
                  <a:cubicBezTo>
                    <a:pt x="6933" y="2839"/>
                    <a:pt x="6946" y="2834"/>
                    <a:pt x="6957" y="2834"/>
                  </a:cubicBezTo>
                  <a:close/>
                  <a:moveTo>
                    <a:pt x="1081" y="1931"/>
                  </a:moveTo>
                  <a:cubicBezTo>
                    <a:pt x="1176" y="1957"/>
                    <a:pt x="1246" y="1968"/>
                    <a:pt x="1302" y="1990"/>
                  </a:cubicBezTo>
                  <a:cubicBezTo>
                    <a:pt x="1467" y="2071"/>
                    <a:pt x="1640" y="2155"/>
                    <a:pt x="1805" y="2225"/>
                  </a:cubicBezTo>
                  <a:cubicBezTo>
                    <a:pt x="1919" y="2281"/>
                    <a:pt x="2037" y="2317"/>
                    <a:pt x="2177" y="2317"/>
                  </a:cubicBezTo>
                  <a:cubicBezTo>
                    <a:pt x="2434" y="2306"/>
                    <a:pt x="2688" y="2295"/>
                    <a:pt x="2945" y="2258"/>
                  </a:cubicBezTo>
                  <a:cubicBezTo>
                    <a:pt x="3198" y="2229"/>
                    <a:pt x="3456" y="2205"/>
                    <a:pt x="3715" y="2205"/>
                  </a:cubicBezTo>
                  <a:cubicBezTo>
                    <a:pt x="3873" y="2205"/>
                    <a:pt x="4032" y="2214"/>
                    <a:pt x="4191" y="2236"/>
                  </a:cubicBezTo>
                  <a:cubicBezTo>
                    <a:pt x="4504" y="2269"/>
                    <a:pt x="4808" y="2339"/>
                    <a:pt x="5088" y="2479"/>
                  </a:cubicBezTo>
                  <a:cubicBezTo>
                    <a:pt x="5319" y="2596"/>
                    <a:pt x="5540" y="2747"/>
                    <a:pt x="5680" y="2968"/>
                  </a:cubicBezTo>
                  <a:cubicBezTo>
                    <a:pt x="5970" y="3398"/>
                    <a:pt x="6018" y="3865"/>
                    <a:pt x="5856" y="4353"/>
                  </a:cubicBezTo>
                  <a:cubicBezTo>
                    <a:pt x="5831" y="4412"/>
                    <a:pt x="5819" y="4482"/>
                    <a:pt x="5797" y="4541"/>
                  </a:cubicBezTo>
                  <a:cubicBezTo>
                    <a:pt x="5680" y="4854"/>
                    <a:pt x="5562" y="5180"/>
                    <a:pt x="5562" y="5530"/>
                  </a:cubicBezTo>
                  <a:cubicBezTo>
                    <a:pt x="5562" y="5703"/>
                    <a:pt x="5576" y="5879"/>
                    <a:pt x="5646" y="6052"/>
                  </a:cubicBezTo>
                  <a:cubicBezTo>
                    <a:pt x="5750" y="6298"/>
                    <a:pt x="5912" y="6507"/>
                    <a:pt x="6121" y="6681"/>
                  </a:cubicBezTo>
                  <a:cubicBezTo>
                    <a:pt x="6244" y="6776"/>
                    <a:pt x="6378" y="6827"/>
                    <a:pt x="6525" y="6827"/>
                  </a:cubicBezTo>
                  <a:cubicBezTo>
                    <a:pt x="6575" y="6827"/>
                    <a:pt x="6627" y="6821"/>
                    <a:pt x="6680" y="6809"/>
                  </a:cubicBezTo>
                  <a:cubicBezTo>
                    <a:pt x="6867" y="6764"/>
                    <a:pt x="7054" y="6695"/>
                    <a:pt x="7205" y="6566"/>
                  </a:cubicBezTo>
                  <a:cubicBezTo>
                    <a:pt x="7205" y="6566"/>
                    <a:pt x="7216" y="6566"/>
                    <a:pt x="7227" y="6555"/>
                  </a:cubicBezTo>
                  <a:lnTo>
                    <a:pt x="7227" y="6588"/>
                  </a:lnTo>
                  <a:cubicBezTo>
                    <a:pt x="7205" y="6834"/>
                    <a:pt x="7135" y="7077"/>
                    <a:pt x="7065" y="7323"/>
                  </a:cubicBezTo>
                  <a:cubicBezTo>
                    <a:pt x="6973" y="7672"/>
                    <a:pt x="6786" y="7974"/>
                    <a:pt x="6496" y="8206"/>
                  </a:cubicBezTo>
                  <a:cubicBezTo>
                    <a:pt x="6356" y="8323"/>
                    <a:pt x="6191" y="8382"/>
                    <a:pt x="6018" y="8404"/>
                  </a:cubicBezTo>
                  <a:cubicBezTo>
                    <a:pt x="5989" y="8406"/>
                    <a:pt x="5961" y="8407"/>
                    <a:pt x="5933" y="8407"/>
                  </a:cubicBezTo>
                  <a:cubicBezTo>
                    <a:pt x="5619" y="8407"/>
                    <a:pt x="5346" y="8293"/>
                    <a:pt x="5110" y="8077"/>
                  </a:cubicBezTo>
                  <a:cubicBezTo>
                    <a:pt x="5040" y="8022"/>
                    <a:pt x="4993" y="7938"/>
                    <a:pt x="4959" y="7868"/>
                  </a:cubicBezTo>
                  <a:cubicBezTo>
                    <a:pt x="4842" y="7647"/>
                    <a:pt x="4830" y="7404"/>
                    <a:pt x="4853" y="7169"/>
                  </a:cubicBezTo>
                  <a:cubicBezTo>
                    <a:pt x="4864" y="6926"/>
                    <a:pt x="4900" y="6695"/>
                    <a:pt x="4864" y="6449"/>
                  </a:cubicBezTo>
                  <a:cubicBezTo>
                    <a:pt x="4830" y="6181"/>
                    <a:pt x="4749" y="5949"/>
                    <a:pt x="4492" y="5798"/>
                  </a:cubicBezTo>
                  <a:lnTo>
                    <a:pt x="4492" y="5787"/>
                  </a:lnTo>
                  <a:cubicBezTo>
                    <a:pt x="4551" y="5750"/>
                    <a:pt x="4610" y="5717"/>
                    <a:pt x="4680" y="5669"/>
                  </a:cubicBezTo>
                  <a:cubicBezTo>
                    <a:pt x="4878" y="5530"/>
                    <a:pt x="5062" y="5368"/>
                    <a:pt x="5157" y="5133"/>
                  </a:cubicBezTo>
                  <a:cubicBezTo>
                    <a:pt x="5202" y="5018"/>
                    <a:pt x="5250" y="4912"/>
                    <a:pt x="5297" y="4809"/>
                  </a:cubicBezTo>
                  <a:cubicBezTo>
                    <a:pt x="5297" y="4795"/>
                    <a:pt x="5308" y="4773"/>
                    <a:pt x="5319" y="4773"/>
                  </a:cubicBezTo>
                  <a:cubicBezTo>
                    <a:pt x="5378" y="4761"/>
                    <a:pt x="5437" y="4761"/>
                    <a:pt x="5493" y="4750"/>
                  </a:cubicBezTo>
                  <a:lnTo>
                    <a:pt x="5493" y="4750"/>
                  </a:lnTo>
                  <a:cubicBezTo>
                    <a:pt x="5481" y="4795"/>
                    <a:pt x="5470" y="4842"/>
                    <a:pt x="5470" y="4879"/>
                  </a:cubicBezTo>
                  <a:cubicBezTo>
                    <a:pt x="5470" y="4901"/>
                    <a:pt x="5470" y="4912"/>
                    <a:pt x="5481" y="4923"/>
                  </a:cubicBezTo>
                  <a:cubicBezTo>
                    <a:pt x="5493" y="4912"/>
                    <a:pt x="5507" y="4901"/>
                    <a:pt x="5518" y="4890"/>
                  </a:cubicBezTo>
                  <a:cubicBezTo>
                    <a:pt x="5518" y="4879"/>
                    <a:pt x="5518" y="4865"/>
                    <a:pt x="5529" y="4854"/>
                  </a:cubicBezTo>
                  <a:cubicBezTo>
                    <a:pt x="5540" y="4795"/>
                    <a:pt x="5540" y="4725"/>
                    <a:pt x="5621" y="4692"/>
                  </a:cubicBezTo>
                  <a:lnTo>
                    <a:pt x="5646" y="4669"/>
                  </a:lnTo>
                  <a:cubicBezTo>
                    <a:pt x="5691" y="4529"/>
                    <a:pt x="5750" y="4390"/>
                    <a:pt x="5808" y="4250"/>
                  </a:cubicBezTo>
                  <a:cubicBezTo>
                    <a:pt x="5819" y="4214"/>
                    <a:pt x="5819" y="4166"/>
                    <a:pt x="5808" y="4133"/>
                  </a:cubicBezTo>
                  <a:cubicBezTo>
                    <a:pt x="5797" y="4085"/>
                    <a:pt x="5808" y="4052"/>
                    <a:pt x="5819" y="4004"/>
                  </a:cubicBezTo>
                  <a:cubicBezTo>
                    <a:pt x="5831" y="3993"/>
                    <a:pt x="5842" y="3982"/>
                    <a:pt x="5842" y="3971"/>
                  </a:cubicBezTo>
                  <a:cubicBezTo>
                    <a:pt x="5842" y="3946"/>
                    <a:pt x="5831" y="3934"/>
                    <a:pt x="5831" y="3912"/>
                  </a:cubicBezTo>
                  <a:cubicBezTo>
                    <a:pt x="5819" y="3923"/>
                    <a:pt x="5797" y="3934"/>
                    <a:pt x="5797" y="3946"/>
                  </a:cubicBezTo>
                  <a:cubicBezTo>
                    <a:pt x="5786" y="3982"/>
                    <a:pt x="5772" y="4004"/>
                    <a:pt x="5761" y="4041"/>
                  </a:cubicBezTo>
                  <a:cubicBezTo>
                    <a:pt x="5646" y="4027"/>
                    <a:pt x="5529" y="4015"/>
                    <a:pt x="5423" y="4004"/>
                  </a:cubicBezTo>
                  <a:cubicBezTo>
                    <a:pt x="5412" y="3887"/>
                    <a:pt x="5400" y="3772"/>
                    <a:pt x="5378" y="3666"/>
                  </a:cubicBezTo>
                  <a:cubicBezTo>
                    <a:pt x="5261" y="3133"/>
                    <a:pt x="4900" y="2619"/>
                    <a:pt x="4224" y="2515"/>
                  </a:cubicBezTo>
                  <a:cubicBezTo>
                    <a:pt x="3916" y="2462"/>
                    <a:pt x="3608" y="2436"/>
                    <a:pt x="3300" y="2436"/>
                  </a:cubicBezTo>
                  <a:cubicBezTo>
                    <a:pt x="2992" y="2436"/>
                    <a:pt x="2684" y="2462"/>
                    <a:pt x="2375" y="2515"/>
                  </a:cubicBezTo>
                  <a:cubicBezTo>
                    <a:pt x="2281" y="2533"/>
                    <a:pt x="2185" y="2549"/>
                    <a:pt x="2087" y="2549"/>
                  </a:cubicBezTo>
                  <a:cubicBezTo>
                    <a:pt x="2002" y="2549"/>
                    <a:pt x="1915" y="2537"/>
                    <a:pt x="1827" y="2504"/>
                  </a:cubicBezTo>
                  <a:cubicBezTo>
                    <a:pt x="1581" y="2409"/>
                    <a:pt x="1327" y="2317"/>
                    <a:pt x="1070" y="2225"/>
                  </a:cubicBezTo>
                  <a:cubicBezTo>
                    <a:pt x="1070" y="2141"/>
                    <a:pt x="1081" y="2038"/>
                    <a:pt x="1081" y="1931"/>
                  </a:cubicBezTo>
                  <a:close/>
                  <a:moveTo>
                    <a:pt x="4210" y="0"/>
                  </a:moveTo>
                  <a:cubicBezTo>
                    <a:pt x="4098" y="0"/>
                    <a:pt x="3986" y="5"/>
                    <a:pt x="3875" y="12"/>
                  </a:cubicBezTo>
                  <a:cubicBezTo>
                    <a:pt x="3272" y="46"/>
                    <a:pt x="2713" y="233"/>
                    <a:pt x="2177" y="512"/>
                  </a:cubicBezTo>
                  <a:cubicBezTo>
                    <a:pt x="1908" y="652"/>
                    <a:pt x="1665" y="828"/>
                    <a:pt x="1489" y="1082"/>
                  </a:cubicBezTo>
                  <a:cubicBezTo>
                    <a:pt x="1302" y="1350"/>
                    <a:pt x="1140" y="1630"/>
                    <a:pt x="1037" y="1931"/>
                  </a:cubicBezTo>
                  <a:cubicBezTo>
                    <a:pt x="1037" y="1945"/>
                    <a:pt x="1012" y="1968"/>
                    <a:pt x="1000" y="1968"/>
                  </a:cubicBezTo>
                  <a:cubicBezTo>
                    <a:pt x="883" y="2015"/>
                    <a:pt x="791" y="2085"/>
                    <a:pt x="769" y="2225"/>
                  </a:cubicBezTo>
                  <a:cubicBezTo>
                    <a:pt x="769" y="2236"/>
                    <a:pt x="743" y="2247"/>
                    <a:pt x="732" y="2247"/>
                  </a:cubicBezTo>
                  <a:cubicBezTo>
                    <a:pt x="662" y="2281"/>
                    <a:pt x="593" y="2295"/>
                    <a:pt x="534" y="2328"/>
                  </a:cubicBezTo>
                  <a:cubicBezTo>
                    <a:pt x="394" y="2409"/>
                    <a:pt x="338" y="2538"/>
                    <a:pt x="324" y="2688"/>
                  </a:cubicBezTo>
                  <a:cubicBezTo>
                    <a:pt x="313" y="2736"/>
                    <a:pt x="313" y="2795"/>
                    <a:pt x="313" y="2853"/>
                  </a:cubicBezTo>
                  <a:cubicBezTo>
                    <a:pt x="185" y="2876"/>
                    <a:pt x="140" y="2909"/>
                    <a:pt x="115" y="3038"/>
                  </a:cubicBezTo>
                  <a:cubicBezTo>
                    <a:pt x="115" y="3049"/>
                    <a:pt x="115" y="3085"/>
                    <a:pt x="140" y="3096"/>
                  </a:cubicBezTo>
                  <a:cubicBezTo>
                    <a:pt x="185" y="3144"/>
                    <a:pt x="185" y="3189"/>
                    <a:pt x="173" y="3247"/>
                  </a:cubicBezTo>
                  <a:cubicBezTo>
                    <a:pt x="115" y="3608"/>
                    <a:pt x="59" y="3957"/>
                    <a:pt x="11" y="4306"/>
                  </a:cubicBezTo>
                  <a:cubicBezTo>
                    <a:pt x="0" y="4376"/>
                    <a:pt x="11" y="4460"/>
                    <a:pt x="11" y="4529"/>
                  </a:cubicBezTo>
                  <a:cubicBezTo>
                    <a:pt x="11" y="4552"/>
                    <a:pt x="0" y="4585"/>
                    <a:pt x="0" y="4610"/>
                  </a:cubicBezTo>
                  <a:cubicBezTo>
                    <a:pt x="11" y="4692"/>
                    <a:pt x="23" y="4761"/>
                    <a:pt x="34" y="4831"/>
                  </a:cubicBezTo>
                  <a:cubicBezTo>
                    <a:pt x="70" y="4949"/>
                    <a:pt x="151" y="5004"/>
                    <a:pt x="243" y="5052"/>
                  </a:cubicBezTo>
                  <a:cubicBezTo>
                    <a:pt x="372" y="5111"/>
                    <a:pt x="489" y="5144"/>
                    <a:pt x="618" y="5192"/>
                  </a:cubicBezTo>
                  <a:cubicBezTo>
                    <a:pt x="629" y="5203"/>
                    <a:pt x="640" y="5203"/>
                    <a:pt x="651" y="5203"/>
                  </a:cubicBezTo>
                  <a:cubicBezTo>
                    <a:pt x="618" y="5460"/>
                    <a:pt x="629" y="5717"/>
                    <a:pt x="674" y="5971"/>
                  </a:cubicBezTo>
                  <a:cubicBezTo>
                    <a:pt x="699" y="6122"/>
                    <a:pt x="743" y="6262"/>
                    <a:pt x="827" y="6390"/>
                  </a:cubicBezTo>
                  <a:cubicBezTo>
                    <a:pt x="955" y="6611"/>
                    <a:pt x="1134" y="6717"/>
                    <a:pt x="1359" y="6717"/>
                  </a:cubicBezTo>
                  <a:cubicBezTo>
                    <a:pt x="1419" y="6717"/>
                    <a:pt x="1482" y="6709"/>
                    <a:pt x="1548" y="6695"/>
                  </a:cubicBezTo>
                  <a:cubicBezTo>
                    <a:pt x="1710" y="6658"/>
                    <a:pt x="1838" y="6566"/>
                    <a:pt x="1945" y="6426"/>
                  </a:cubicBezTo>
                  <a:cubicBezTo>
                    <a:pt x="2107" y="6217"/>
                    <a:pt x="2224" y="5982"/>
                    <a:pt x="2269" y="5717"/>
                  </a:cubicBezTo>
                  <a:cubicBezTo>
                    <a:pt x="2364" y="5750"/>
                    <a:pt x="2467" y="5798"/>
                    <a:pt x="2573" y="5831"/>
                  </a:cubicBezTo>
                  <a:cubicBezTo>
                    <a:pt x="2905" y="5960"/>
                    <a:pt x="3256" y="6020"/>
                    <a:pt x="3610" y="6020"/>
                  </a:cubicBezTo>
                  <a:cubicBezTo>
                    <a:pt x="3641" y="6020"/>
                    <a:pt x="3671" y="6019"/>
                    <a:pt x="3702" y="6018"/>
                  </a:cubicBezTo>
                  <a:cubicBezTo>
                    <a:pt x="3945" y="6007"/>
                    <a:pt x="4166" y="5949"/>
                    <a:pt x="4375" y="5842"/>
                  </a:cubicBezTo>
                  <a:cubicBezTo>
                    <a:pt x="4393" y="5837"/>
                    <a:pt x="4408" y="5834"/>
                    <a:pt x="4423" y="5834"/>
                  </a:cubicBezTo>
                  <a:cubicBezTo>
                    <a:pt x="4437" y="5834"/>
                    <a:pt x="4452" y="5837"/>
                    <a:pt x="4470" y="5842"/>
                  </a:cubicBezTo>
                  <a:cubicBezTo>
                    <a:pt x="4702" y="5982"/>
                    <a:pt x="4772" y="6206"/>
                    <a:pt x="4808" y="6438"/>
                  </a:cubicBezTo>
                  <a:cubicBezTo>
                    <a:pt x="4842" y="6695"/>
                    <a:pt x="4808" y="6938"/>
                    <a:pt x="4794" y="7183"/>
                  </a:cubicBezTo>
                  <a:cubicBezTo>
                    <a:pt x="4772" y="7393"/>
                    <a:pt x="4794" y="7589"/>
                    <a:pt x="4853" y="7787"/>
                  </a:cubicBezTo>
                  <a:cubicBezTo>
                    <a:pt x="4923" y="7985"/>
                    <a:pt x="5051" y="8125"/>
                    <a:pt x="5213" y="8231"/>
                  </a:cubicBezTo>
                  <a:cubicBezTo>
                    <a:pt x="5438" y="8376"/>
                    <a:pt x="5668" y="8459"/>
                    <a:pt x="5917" y="8459"/>
                  </a:cubicBezTo>
                  <a:cubicBezTo>
                    <a:pt x="6006" y="8459"/>
                    <a:pt x="6097" y="8449"/>
                    <a:pt x="6191" y="8427"/>
                  </a:cubicBezTo>
                  <a:cubicBezTo>
                    <a:pt x="6331" y="8393"/>
                    <a:pt x="6448" y="8323"/>
                    <a:pt x="6554" y="8231"/>
                  </a:cubicBezTo>
                  <a:cubicBezTo>
                    <a:pt x="6820" y="8008"/>
                    <a:pt x="6996" y="7728"/>
                    <a:pt x="7099" y="7393"/>
                  </a:cubicBezTo>
                  <a:cubicBezTo>
                    <a:pt x="7183" y="7114"/>
                    <a:pt x="7253" y="6820"/>
                    <a:pt x="7275" y="6530"/>
                  </a:cubicBezTo>
                  <a:cubicBezTo>
                    <a:pt x="7275" y="6507"/>
                    <a:pt x="7286" y="6496"/>
                    <a:pt x="7297" y="6485"/>
                  </a:cubicBezTo>
                  <a:cubicBezTo>
                    <a:pt x="7554" y="6217"/>
                    <a:pt x="7683" y="5879"/>
                    <a:pt x="7797" y="5541"/>
                  </a:cubicBezTo>
                  <a:cubicBezTo>
                    <a:pt x="7892" y="5284"/>
                    <a:pt x="7951" y="5041"/>
                    <a:pt x="7985" y="4773"/>
                  </a:cubicBezTo>
                  <a:cubicBezTo>
                    <a:pt x="8043" y="4261"/>
                    <a:pt x="7951" y="3784"/>
                    <a:pt x="7635" y="3365"/>
                  </a:cubicBezTo>
                  <a:cubicBezTo>
                    <a:pt x="7462" y="3133"/>
                    <a:pt x="7253" y="2934"/>
                    <a:pt x="6996" y="2795"/>
                  </a:cubicBezTo>
                  <a:cubicBezTo>
                    <a:pt x="6984" y="2783"/>
                    <a:pt x="6973" y="2758"/>
                    <a:pt x="6973" y="2736"/>
                  </a:cubicBezTo>
                  <a:cubicBezTo>
                    <a:pt x="6973" y="2607"/>
                    <a:pt x="6984" y="2479"/>
                    <a:pt x="6973" y="2350"/>
                  </a:cubicBezTo>
                  <a:cubicBezTo>
                    <a:pt x="6959" y="2049"/>
                    <a:pt x="6878" y="1769"/>
                    <a:pt x="6775" y="1501"/>
                  </a:cubicBezTo>
                  <a:cubicBezTo>
                    <a:pt x="6658" y="1211"/>
                    <a:pt x="6459" y="979"/>
                    <a:pt x="6216" y="780"/>
                  </a:cubicBezTo>
                  <a:cubicBezTo>
                    <a:pt x="5831" y="479"/>
                    <a:pt x="5412" y="233"/>
                    <a:pt x="4934" y="93"/>
                  </a:cubicBezTo>
                  <a:cubicBezTo>
                    <a:pt x="4695" y="23"/>
                    <a:pt x="4452" y="0"/>
                    <a:pt x="421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62;p37">
              <a:extLst>
                <a:ext uri="{FF2B5EF4-FFF2-40B4-BE49-F238E27FC236}">
                  <a16:creationId xmlns:a16="http://schemas.microsoft.com/office/drawing/2014/main" xmlns="" id="{6168782E-1116-5B49-BCEB-E59D29A4CDD2}"/>
                </a:ext>
              </a:extLst>
            </p:cNvPr>
            <p:cNvSpPr/>
            <p:nvPr/>
          </p:nvSpPr>
          <p:spPr>
            <a:xfrm>
              <a:off x="4905594" y="935232"/>
              <a:ext cx="22920" cy="7942"/>
            </a:xfrm>
            <a:custGeom>
              <a:avLst/>
              <a:gdLst/>
              <a:ahLst/>
              <a:cxnLst/>
              <a:rect l="l" t="t" r="r" b="b"/>
              <a:pathLst>
                <a:path w="303" h="105" extrusionOk="0">
                  <a:moveTo>
                    <a:pt x="303" y="0"/>
                  </a:moveTo>
                  <a:lnTo>
                    <a:pt x="303" y="0"/>
                  </a:lnTo>
                  <a:cubicBezTo>
                    <a:pt x="199" y="25"/>
                    <a:pt x="104" y="48"/>
                    <a:pt x="1" y="81"/>
                  </a:cubicBezTo>
                  <a:cubicBezTo>
                    <a:pt x="21" y="98"/>
                    <a:pt x="51" y="105"/>
                    <a:pt x="86" y="105"/>
                  </a:cubicBezTo>
                  <a:cubicBezTo>
                    <a:pt x="174" y="105"/>
                    <a:pt x="286" y="58"/>
                    <a:pt x="30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63;p37">
              <a:extLst>
                <a:ext uri="{FF2B5EF4-FFF2-40B4-BE49-F238E27FC236}">
                  <a16:creationId xmlns:a16="http://schemas.microsoft.com/office/drawing/2014/main" xmlns="" id="{3CB34B17-93C2-B64B-A738-B8B0B16FB112}"/>
                </a:ext>
              </a:extLst>
            </p:cNvPr>
            <p:cNvSpPr/>
            <p:nvPr/>
          </p:nvSpPr>
          <p:spPr>
            <a:xfrm>
              <a:off x="4831695" y="877973"/>
              <a:ext cx="6203" cy="19516"/>
            </a:xfrm>
            <a:custGeom>
              <a:avLst/>
              <a:gdLst/>
              <a:ahLst/>
              <a:cxnLst/>
              <a:rect l="l" t="t" r="r" b="b"/>
              <a:pathLst>
                <a:path w="82" h="258" extrusionOk="0">
                  <a:moveTo>
                    <a:pt x="34" y="0"/>
                  </a:moveTo>
                  <a:cubicBezTo>
                    <a:pt x="22" y="25"/>
                    <a:pt x="11" y="36"/>
                    <a:pt x="0" y="48"/>
                  </a:cubicBezTo>
                  <a:cubicBezTo>
                    <a:pt x="11" y="106"/>
                    <a:pt x="22" y="165"/>
                    <a:pt x="34" y="210"/>
                  </a:cubicBezTo>
                  <a:cubicBezTo>
                    <a:pt x="34" y="224"/>
                    <a:pt x="59" y="246"/>
                    <a:pt x="70" y="257"/>
                  </a:cubicBezTo>
                  <a:cubicBezTo>
                    <a:pt x="70" y="246"/>
                    <a:pt x="81" y="224"/>
                    <a:pt x="81" y="198"/>
                  </a:cubicBezTo>
                  <a:cubicBezTo>
                    <a:pt x="81" y="154"/>
                    <a:pt x="70" y="106"/>
                    <a:pt x="59" y="59"/>
                  </a:cubicBezTo>
                  <a:cubicBezTo>
                    <a:pt x="59" y="36"/>
                    <a:pt x="45" y="25"/>
                    <a:pt x="3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864;p37">
              <a:extLst>
                <a:ext uri="{FF2B5EF4-FFF2-40B4-BE49-F238E27FC236}">
                  <a16:creationId xmlns:a16="http://schemas.microsoft.com/office/drawing/2014/main" xmlns="" id="{22483325-8149-544A-9D44-A988C33475A9}"/>
                </a:ext>
              </a:extLst>
            </p:cNvPr>
            <p:cNvSpPr/>
            <p:nvPr/>
          </p:nvSpPr>
          <p:spPr>
            <a:xfrm>
              <a:off x="4823602" y="776692"/>
              <a:ext cx="9001" cy="17852"/>
            </a:xfrm>
            <a:custGeom>
              <a:avLst/>
              <a:gdLst/>
              <a:ahLst/>
              <a:cxnLst/>
              <a:rect l="l" t="t" r="r" b="b"/>
              <a:pathLst>
                <a:path w="119" h="236" extrusionOk="0">
                  <a:moveTo>
                    <a:pt x="12" y="1"/>
                  </a:moveTo>
                  <a:cubicBezTo>
                    <a:pt x="1" y="12"/>
                    <a:pt x="1" y="26"/>
                    <a:pt x="1" y="37"/>
                  </a:cubicBezTo>
                  <a:cubicBezTo>
                    <a:pt x="12" y="96"/>
                    <a:pt x="37" y="152"/>
                    <a:pt x="60" y="199"/>
                  </a:cubicBezTo>
                  <a:cubicBezTo>
                    <a:pt x="60" y="210"/>
                    <a:pt x="82" y="222"/>
                    <a:pt x="82" y="236"/>
                  </a:cubicBezTo>
                  <a:cubicBezTo>
                    <a:pt x="96" y="222"/>
                    <a:pt x="107" y="210"/>
                    <a:pt x="118" y="188"/>
                  </a:cubicBezTo>
                  <a:cubicBezTo>
                    <a:pt x="96" y="129"/>
                    <a:pt x="71" y="71"/>
                    <a:pt x="48" y="26"/>
                  </a:cubicBezTo>
                  <a:cubicBezTo>
                    <a:pt x="37" y="12"/>
                    <a:pt x="26" y="12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865;p37">
              <a:extLst>
                <a:ext uri="{FF2B5EF4-FFF2-40B4-BE49-F238E27FC236}">
                  <a16:creationId xmlns:a16="http://schemas.microsoft.com/office/drawing/2014/main" xmlns="" id="{E4B56E06-D8E3-534B-854E-70F5A0D02704}"/>
                </a:ext>
              </a:extLst>
            </p:cNvPr>
            <p:cNvSpPr/>
            <p:nvPr/>
          </p:nvSpPr>
          <p:spPr>
            <a:xfrm>
              <a:off x="4843949" y="913675"/>
              <a:ext cx="11422" cy="13767"/>
            </a:xfrm>
            <a:custGeom>
              <a:avLst/>
              <a:gdLst/>
              <a:ahLst/>
              <a:cxnLst/>
              <a:rect l="l" t="t" r="r" b="b"/>
              <a:pathLst>
                <a:path w="151" h="182" extrusionOk="0">
                  <a:moveTo>
                    <a:pt x="18" y="1"/>
                  </a:moveTo>
                  <a:cubicBezTo>
                    <a:pt x="14" y="1"/>
                    <a:pt x="11" y="2"/>
                    <a:pt x="11" y="6"/>
                  </a:cubicBezTo>
                  <a:cubicBezTo>
                    <a:pt x="0" y="6"/>
                    <a:pt x="0" y="17"/>
                    <a:pt x="0" y="31"/>
                  </a:cubicBezTo>
                  <a:cubicBezTo>
                    <a:pt x="0" y="87"/>
                    <a:pt x="70" y="171"/>
                    <a:pt x="117" y="182"/>
                  </a:cubicBezTo>
                  <a:cubicBezTo>
                    <a:pt x="129" y="182"/>
                    <a:pt x="140" y="182"/>
                    <a:pt x="140" y="171"/>
                  </a:cubicBezTo>
                  <a:cubicBezTo>
                    <a:pt x="151" y="171"/>
                    <a:pt x="151" y="157"/>
                    <a:pt x="140" y="145"/>
                  </a:cubicBezTo>
                  <a:cubicBezTo>
                    <a:pt x="106" y="101"/>
                    <a:pt x="70" y="53"/>
                    <a:pt x="36" y="6"/>
                  </a:cubicBezTo>
                  <a:cubicBezTo>
                    <a:pt x="36" y="6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66;p37">
              <a:extLst>
                <a:ext uri="{FF2B5EF4-FFF2-40B4-BE49-F238E27FC236}">
                  <a16:creationId xmlns:a16="http://schemas.microsoft.com/office/drawing/2014/main" xmlns="" id="{EBB5C530-C407-5349-BED9-F379078F9561}"/>
                </a:ext>
              </a:extLst>
            </p:cNvPr>
            <p:cNvSpPr/>
            <p:nvPr/>
          </p:nvSpPr>
          <p:spPr>
            <a:xfrm>
              <a:off x="4848336" y="777600"/>
              <a:ext cx="15961" cy="13389"/>
            </a:xfrm>
            <a:custGeom>
              <a:avLst/>
              <a:gdLst/>
              <a:ahLst/>
              <a:cxnLst/>
              <a:rect l="l" t="t" r="r" b="b"/>
              <a:pathLst>
                <a:path w="211" h="177" extrusionOk="0">
                  <a:moveTo>
                    <a:pt x="210" y="0"/>
                  </a:moveTo>
                  <a:cubicBezTo>
                    <a:pt x="129" y="0"/>
                    <a:pt x="12" y="106"/>
                    <a:pt x="1" y="176"/>
                  </a:cubicBezTo>
                  <a:cubicBezTo>
                    <a:pt x="82" y="129"/>
                    <a:pt x="152" y="84"/>
                    <a:pt x="21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67;p37">
              <a:extLst>
                <a:ext uri="{FF2B5EF4-FFF2-40B4-BE49-F238E27FC236}">
                  <a16:creationId xmlns:a16="http://schemas.microsoft.com/office/drawing/2014/main" xmlns="" id="{A36DE6BB-4D3D-584F-8318-0659EAA6DF67}"/>
                </a:ext>
              </a:extLst>
            </p:cNvPr>
            <p:cNvSpPr/>
            <p:nvPr/>
          </p:nvSpPr>
          <p:spPr>
            <a:xfrm>
              <a:off x="4976015" y="857853"/>
              <a:ext cx="8926" cy="16793"/>
            </a:xfrm>
            <a:custGeom>
              <a:avLst/>
              <a:gdLst/>
              <a:ahLst/>
              <a:cxnLst/>
              <a:rect l="l" t="t" r="r" b="b"/>
              <a:pathLst>
                <a:path w="118" h="222" extrusionOk="0">
                  <a:moveTo>
                    <a:pt x="92" y="1"/>
                  </a:moveTo>
                  <a:cubicBezTo>
                    <a:pt x="59" y="23"/>
                    <a:pt x="0" y="174"/>
                    <a:pt x="11" y="221"/>
                  </a:cubicBezTo>
                  <a:cubicBezTo>
                    <a:pt x="59" y="210"/>
                    <a:pt x="117" y="70"/>
                    <a:pt x="9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68;p37">
              <a:extLst>
                <a:ext uri="{FF2B5EF4-FFF2-40B4-BE49-F238E27FC236}">
                  <a16:creationId xmlns:a16="http://schemas.microsoft.com/office/drawing/2014/main" xmlns="" id="{5A0E6890-13BB-9842-9641-23B28005E841}"/>
                </a:ext>
              </a:extLst>
            </p:cNvPr>
            <p:cNvSpPr/>
            <p:nvPr/>
          </p:nvSpPr>
          <p:spPr>
            <a:xfrm>
              <a:off x="4832527" y="846204"/>
              <a:ext cx="4463" cy="17020"/>
            </a:xfrm>
            <a:custGeom>
              <a:avLst/>
              <a:gdLst/>
              <a:ahLst/>
              <a:cxnLst/>
              <a:rect l="l" t="t" r="r" b="b"/>
              <a:pathLst>
                <a:path w="59" h="225" extrusionOk="0">
                  <a:moveTo>
                    <a:pt x="23" y="1"/>
                  </a:moveTo>
                  <a:lnTo>
                    <a:pt x="0" y="26"/>
                  </a:lnTo>
                  <a:lnTo>
                    <a:pt x="0" y="188"/>
                  </a:lnTo>
                  <a:cubicBezTo>
                    <a:pt x="0" y="199"/>
                    <a:pt x="11" y="210"/>
                    <a:pt x="23" y="224"/>
                  </a:cubicBezTo>
                  <a:cubicBezTo>
                    <a:pt x="34" y="210"/>
                    <a:pt x="48" y="210"/>
                    <a:pt x="48" y="199"/>
                  </a:cubicBezTo>
                  <a:cubicBezTo>
                    <a:pt x="59" y="166"/>
                    <a:pt x="48" y="129"/>
                    <a:pt x="59" y="107"/>
                  </a:cubicBezTo>
                  <a:lnTo>
                    <a:pt x="48" y="107"/>
                  </a:lnTo>
                  <a:cubicBezTo>
                    <a:pt x="48" y="85"/>
                    <a:pt x="59" y="48"/>
                    <a:pt x="48" y="26"/>
                  </a:cubicBezTo>
                  <a:cubicBezTo>
                    <a:pt x="48" y="15"/>
                    <a:pt x="34" y="15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69;p37">
              <a:extLst>
                <a:ext uri="{FF2B5EF4-FFF2-40B4-BE49-F238E27FC236}">
                  <a16:creationId xmlns:a16="http://schemas.microsoft.com/office/drawing/2014/main" xmlns="" id="{0B7A00C1-EEDE-9F48-8FC4-57CBF72B5071}"/>
                </a:ext>
              </a:extLst>
            </p:cNvPr>
            <p:cNvSpPr/>
            <p:nvPr/>
          </p:nvSpPr>
          <p:spPr>
            <a:xfrm>
              <a:off x="4961794" y="888487"/>
              <a:ext cx="11725" cy="15961"/>
            </a:xfrm>
            <a:custGeom>
              <a:avLst/>
              <a:gdLst/>
              <a:ahLst/>
              <a:cxnLst/>
              <a:rect l="l" t="t" r="r" b="b"/>
              <a:pathLst>
                <a:path w="155" h="211" extrusionOk="0">
                  <a:moveTo>
                    <a:pt x="141" y="1"/>
                  </a:moveTo>
                  <a:lnTo>
                    <a:pt x="141" y="1"/>
                  </a:lnTo>
                  <a:cubicBezTo>
                    <a:pt x="107" y="15"/>
                    <a:pt x="15" y="154"/>
                    <a:pt x="1" y="210"/>
                  </a:cubicBezTo>
                  <a:cubicBezTo>
                    <a:pt x="71" y="199"/>
                    <a:pt x="155" y="71"/>
                    <a:pt x="14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70;p37">
              <a:extLst>
                <a:ext uri="{FF2B5EF4-FFF2-40B4-BE49-F238E27FC236}">
                  <a16:creationId xmlns:a16="http://schemas.microsoft.com/office/drawing/2014/main" xmlns="" id="{D69DF821-7D7B-0549-AF74-996F98FE04F5}"/>
                </a:ext>
              </a:extLst>
            </p:cNvPr>
            <p:cNvSpPr/>
            <p:nvPr/>
          </p:nvSpPr>
          <p:spPr>
            <a:xfrm>
              <a:off x="4941750" y="915944"/>
              <a:ext cx="12330" cy="12708"/>
            </a:xfrm>
            <a:custGeom>
              <a:avLst/>
              <a:gdLst/>
              <a:ahLst/>
              <a:cxnLst/>
              <a:rect l="l" t="t" r="r" b="b"/>
              <a:pathLst>
                <a:path w="163" h="168" extrusionOk="0">
                  <a:moveTo>
                    <a:pt x="151" y="1"/>
                  </a:moveTo>
                  <a:cubicBezTo>
                    <a:pt x="151" y="1"/>
                    <a:pt x="126" y="1"/>
                    <a:pt x="126" y="12"/>
                  </a:cubicBezTo>
                  <a:lnTo>
                    <a:pt x="12" y="127"/>
                  </a:lnTo>
                  <a:cubicBezTo>
                    <a:pt x="12" y="141"/>
                    <a:pt x="12" y="141"/>
                    <a:pt x="1" y="163"/>
                  </a:cubicBezTo>
                  <a:cubicBezTo>
                    <a:pt x="8" y="163"/>
                    <a:pt x="20" y="168"/>
                    <a:pt x="31" y="168"/>
                  </a:cubicBezTo>
                  <a:cubicBezTo>
                    <a:pt x="37" y="168"/>
                    <a:pt x="41" y="167"/>
                    <a:pt x="45" y="163"/>
                  </a:cubicBezTo>
                  <a:cubicBezTo>
                    <a:pt x="104" y="141"/>
                    <a:pt x="140" y="104"/>
                    <a:pt x="163" y="34"/>
                  </a:cubicBezTo>
                  <a:cubicBezTo>
                    <a:pt x="163" y="23"/>
                    <a:pt x="163" y="12"/>
                    <a:pt x="15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71;p37">
              <a:extLst>
                <a:ext uri="{FF2B5EF4-FFF2-40B4-BE49-F238E27FC236}">
                  <a16:creationId xmlns:a16="http://schemas.microsoft.com/office/drawing/2014/main" xmlns="" id="{B3E0DCCE-360A-F744-85C3-C4ECA7E8D445}"/>
                </a:ext>
              </a:extLst>
            </p:cNvPr>
            <p:cNvSpPr/>
            <p:nvPr/>
          </p:nvSpPr>
          <p:spPr>
            <a:xfrm>
              <a:off x="4868607" y="933190"/>
              <a:ext cx="15129" cy="9304"/>
            </a:xfrm>
            <a:custGeom>
              <a:avLst/>
              <a:gdLst/>
              <a:ahLst/>
              <a:cxnLst/>
              <a:rect l="l" t="t" r="r" b="b"/>
              <a:pathLst>
                <a:path w="200" h="123" extrusionOk="0">
                  <a:moveTo>
                    <a:pt x="35" y="0"/>
                  </a:moveTo>
                  <a:cubicBezTo>
                    <a:pt x="27" y="0"/>
                    <a:pt x="17" y="8"/>
                    <a:pt x="1" y="16"/>
                  </a:cubicBezTo>
                  <a:cubicBezTo>
                    <a:pt x="12" y="27"/>
                    <a:pt x="23" y="38"/>
                    <a:pt x="23" y="52"/>
                  </a:cubicBezTo>
                  <a:cubicBezTo>
                    <a:pt x="71" y="75"/>
                    <a:pt x="115" y="97"/>
                    <a:pt x="163" y="122"/>
                  </a:cubicBezTo>
                  <a:cubicBezTo>
                    <a:pt x="163" y="122"/>
                    <a:pt x="185" y="108"/>
                    <a:pt x="199" y="108"/>
                  </a:cubicBezTo>
                  <a:cubicBezTo>
                    <a:pt x="185" y="97"/>
                    <a:pt x="185" y="75"/>
                    <a:pt x="174" y="75"/>
                  </a:cubicBezTo>
                  <a:cubicBezTo>
                    <a:pt x="141" y="52"/>
                    <a:pt x="93" y="27"/>
                    <a:pt x="46" y="5"/>
                  </a:cubicBezTo>
                  <a:cubicBezTo>
                    <a:pt x="42" y="1"/>
                    <a:pt x="39" y="0"/>
                    <a:pt x="3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72;p37">
              <a:extLst>
                <a:ext uri="{FF2B5EF4-FFF2-40B4-BE49-F238E27FC236}">
                  <a16:creationId xmlns:a16="http://schemas.microsoft.com/office/drawing/2014/main" xmlns="" id="{1FF116F7-9A20-FE40-926D-A2963B10566D}"/>
                </a:ext>
              </a:extLst>
            </p:cNvPr>
            <p:cNvSpPr/>
            <p:nvPr/>
          </p:nvSpPr>
          <p:spPr>
            <a:xfrm>
              <a:off x="4830787" y="811183"/>
              <a:ext cx="5371" cy="15885"/>
            </a:xfrm>
            <a:custGeom>
              <a:avLst/>
              <a:gdLst/>
              <a:ahLst/>
              <a:cxnLst/>
              <a:rect l="l" t="t" r="r" b="b"/>
              <a:pathLst>
                <a:path w="71" h="210" extrusionOk="0">
                  <a:moveTo>
                    <a:pt x="34" y="0"/>
                  </a:moveTo>
                  <a:lnTo>
                    <a:pt x="23" y="11"/>
                  </a:lnTo>
                  <a:cubicBezTo>
                    <a:pt x="1" y="34"/>
                    <a:pt x="23" y="185"/>
                    <a:pt x="46" y="210"/>
                  </a:cubicBezTo>
                  <a:lnTo>
                    <a:pt x="71" y="210"/>
                  </a:lnTo>
                  <a:lnTo>
                    <a:pt x="71" y="115"/>
                  </a:lnTo>
                  <a:cubicBezTo>
                    <a:pt x="71" y="81"/>
                    <a:pt x="71" y="59"/>
                    <a:pt x="57" y="23"/>
                  </a:cubicBezTo>
                  <a:cubicBezTo>
                    <a:pt x="57" y="11"/>
                    <a:pt x="46" y="11"/>
                    <a:pt x="3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73;p37">
              <a:extLst>
                <a:ext uri="{FF2B5EF4-FFF2-40B4-BE49-F238E27FC236}">
                  <a16:creationId xmlns:a16="http://schemas.microsoft.com/office/drawing/2014/main" xmlns="" id="{AB19FDF2-33E5-F248-B37B-F7D04B76C50B}"/>
                </a:ext>
              </a:extLst>
            </p:cNvPr>
            <p:cNvSpPr/>
            <p:nvPr/>
          </p:nvSpPr>
          <p:spPr>
            <a:xfrm>
              <a:off x="4843041" y="752185"/>
              <a:ext cx="9834" cy="14902"/>
            </a:xfrm>
            <a:custGeom>
              <a:avLst/>
              <a:gdLst/>
              <a:ahLst/>
              <a:cxnLst/>
              <a:rect l="l" t="t" r="r" b="b"/>
              <a:pathLst>
                <a:path w="130" h="197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57"/>
                    <a:pt x="60" y="163"/>
                    <a:pt x="104" y="196"/>
                  </a:cubicBezTo>
                  <a:cubicBezTo>
                    <a:pt x="129" y="163"/>
                    <a:pt x="82" y="34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74;p37">
              <a:extLst>
                <a:ext uri="{FF2B5EF4-FFF2-40B4-BE49-F238E27FC236}">
                  <a16:creationId xmlns:a16="http://schemas.microsoft.com/office/drawing/2014/main" xmlns="" id="{53FEAB25-CF64-AC4F-BB26-A6FA92EDF894}"/>
                </a:ext>
              </a:extLst>
            </p:cNvPr>
            <p:cNvSpPr/>
            <p:nvPr/>
          </p:nvSpPr>
          <p:spPr>
            <a:xfrm>
              <a:off x="4987360" y="832287"/>
              <a:ext cx="6203" cy="13540"/>
            </a:xfrm>
            <a:custGeom>
              <a:avLst/>
              <a:gdLst/>
              <a:ahLst/>
              <a:cxnLst/>
              <a:rect l="l" t="t" r="r" b="b"/>
              <a:pathLst>
                <a:path w="82" h="179" extrusionOk="0">
                  <a:moveTo>
                    <a:pt x="71" y="1"/>
                  </a:moveTo>
                  <a:cubicBezTo>
                    <a:pt x="48" y="12"/>
                    <a:pt x="37" y="23"/>
                    <a:pt x="37" y="23"/>
                  </a:cubicBezTo>
                  <a:cubicBezTo>
                    <a:pt x="26" y="70"/>
                    <a:pt x="12" y="115"/>
                    <a:pt x="1" y="151"/>
                  </a:cubicBezTo>
                  <a:cubicBezTo>
                    <a:pt x="1" y="163"/>
                    <a:pt x="12" y="174"/>
                    <a:pt x="26" y="174"/>
                  </a:cubicBezTo>
                  <a:cubicBezTo>
                    <a:pt x="26" y="178"/>
                    <a:pt x="29" y="179"/>
                    <a:pt x="32" y="179"/>
                  </a:cubicBezTo>
                  <a:cubicBezTo>
                    <a:pt x="38" y="179"/>
                    <a:pt x="48" y="174"/>
                    <a:pt x="48" y="174"/>
                  </a:cubicBezTo>
                  <a:cubicBezTo>
                    <a:pt x="60" y="129"/>
                    <a:pt x="71" y="82"/>
                    <a:pt x="82" y="34"/>
                  </a:cubicBezTo>
                  <a:cubicBezTo>
                    <a:pt x="82" y="23"/>
                    <a:pt x="71" y="12"/>
                    <a:pt x="7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75;p37">
              <a:extLst>
                <a:ext uri="{FF2B5EF4-FFF2-40B4-BE49-F238E27FC236}">
                  <a16:creationId xmlns:a16="http://schemas.microsoft.com/office/drawing/2014/main" xmlns="" id="{A7DBEC97-EAC3-734E-90BC-3E296C3723BC}"/>
                </a:ext>
              </a:extLst>
            </p:cNvPr>
            <p:cNvSpPr/>
            <p:nvPr/>
          </p:nvSpPr>
          <p:spPr>
            <a:xfrm>
              <a:off x="4810516" y="756421"/>
              <a:ext cx="10666" cy="10666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5" y="1"/>
                  </a:moveTo>
                  <a:cubicBezTo>
                    <a:pt x="45" y="1"/>
                    <a:pt x="23" y="15"/>
                    <a:pt x="1" y="15"/>
                  </a:cubicBezTo>
                  <a:cubicBezTo>
                    <a:pt x="45" y="59"/>
                    <a:pt x="70" y="107"/>
                    <a:pt x="104" y="140"/>
                  </a:cubicBezTo>
                  <a:lnTo>
                    <a:pt x="129" y="140"/>
                  </a:lnTo>
                  <a:cubicBezTo>
                    <a:pt x="140" y="129"/>
                    <a:pt x="140" y="118"/>
                    <a:pt x="140" y="107"/>
                  </a:cubicBezTo>
                  <a:cubicBezTo>
                    <a:pt x="104" y="70"/>
                    <a:pt x="82" y="37"/>
                    <a:pt x="4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876;p37">
              <a:extLst>
                <a:ext uri="{FF2B5EF4-FFF2-40B4-BE49-F238E27FC236}">
                  <a16:creationId xmlns:a16="http://schemas.microsoft.com/office/drawing/2014/main" xmlns="" id="{AFC8D3B0-CDFC-E14E-937F-E77BE951EEB1}"/>
                </a:ext>
              </a:extLst>
            </p:cNvPr>
            <p:cNvSpPr/>
            <p:nvPr/>
          </p:nvSpPr>
          <p:spPr>
            <a:xfrm>
              <a:off x="4717102" y="344414"/>
              <a:ext cx="90771" cy="44175"/>
            </a:xfrm>
            <a:custGeom>
              <a:avLst/>
              <a:gdLst/>
              <a:ahLst/>
              <a:cxnLst/>
              <a:rect l="l" t="t" r="r" b="b"/>
              <a:pathLst>
                <a:path w="1200" h="584" extrusionOk="0">
                  <a:moveTo>
                    <a:pt x="1166" y="0"/>
                  </a:moveTo>
                  <a:cubicBezTo>
                    <a:pt x="1118" y="0"/>
                    <a:pt x="1071" y="14"/>
                    <a:pt x="1026" y="25"/>
                  </a:cubicBezTo>
                  <a:cubicBezTo>
                    <a:pt x="758" y="84"/>
                    <a:pt x="501" y="176"/>
                    <a:pt x="269" y="327"/>
                  </a:cubicBezTo>
                  <a:cubicBezTo>
                    <a:pt x="188" y="386"/>
                    <a:pt x="118" y="455"/>
                    <a:pt x="37" y="514"/>
                  </a:cubicBezTo>
                  <a:cubicBezTo>
                    <a:pt x="23" y="525"/>
                    <a:pt x="12" y="548"/>
                    <a:pt x="1" y="559"/>
                  </a:cubicBezTo>
                  <a:cubicBezTo>
                    <a:pt x="1" y="573"/>
                    <a:pt x="12" y="573"/>
                    <a:pt x="12" y="584"/>
                  </a:cubicBezTo>
                  <a:cubicBezTo>
                    <a:pt x="37" y="573"/>
                    <a:pt x="60" y="559"/>
                    <a:pt x="71" y="536"/>
                  </a:cubicBezTo>
                  <a:cubicBezTo>
                    <a:pt x="372" y="268"/>
                    <a:pt x="736" y="129"/>
                    <a:pt x="1118" y="48"/>
                  </a:cubicBezTo>
                  <a:lnTo>
                    <a:pt x="1177" y="48"/>
                  </a:lnTo>
                  <a:cubicBezTo>
                    <a:pt x="1188" y="48"/>
                    <a:pt x="1199" y="25"/>
                    <a:pt x="1199" y="25"/>
                  </a:cubicBezTo>
                  <a:cubicBezTo>
                    <a:pt x="1188" y="14"/>
                    <a:pt x="1177" y="0"/>
                    <a:pt x="116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77;p37">
              <a:extLst>
                <a:ext uri="{FF2B5EF4-FFF2-40B4-BE49-F238E27FC236}">
                  <a16:creationId xmlns:a16="http://schemas.microsoft.com/office/drawing/2014/main" xmlns="" id="{1ED323DB-0966-804E-810F-00656FB564F2}"/>
                </a:ext>
              </a:extLst>
            </p:cNvPr>
            <p:cNvSpPr/>
            <p:nvPr/>
          </p:nvSpPr>
          <p:spPr>
            <a:xfrm>
              <a:off x="4689872" y="394638"/>
              <a:ext cx="18457" cy="16793"/>
            </a:xfrm>
            <a:custGeom>
              <a:avLst/>
              <a:gdLst/>
              <a:ahLst/>
              <a:cxnLst/>
              <a:rect l="l" t="t" r="r" b="b"/>
              <a:pathLst>
                <a:path w="244" h="222" extrusionOk="0">
                  <a:moveTo>
                    <a:pt x="244" y="1"/>
                  </a:moveTo>
                  <a:lnTo>
                    <a:pt x="244" y="1"/>
                  </a:lnTo>
                  <a:cubicBezTo>
                    <a:pt x="151" y="60"/>
                    <a:pt x="59" y="118"/>
                    <a:pt x="0" y="222"/>
                  </a:cubicBezTo>
                  <a:cubicBezTo>
                    <a:pt x="48" y="222"/>
                    <a:pt x="210" y="71"/>
                    <a:pt x="24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78;p37">
              <a:extLst>
                <a:ext uri="{FF2B5EF4-FFF2-40B4-BE49-F238E27FC236}">
                  <a16:creationId xmlns:a16="http://schemas.microsoft.com/office/drawing/2014/main" xmlns="" id="{9F724829-8074-3C49-A5BA-37666008EF12}"/>
                </a:ext>
              </a:extLst>
            </p:cNvPr>
            <p:cNvSpPr/>
            <p:nvPr/>
          </p:nvSpPr>
          <p:spPr>
            <a:xfrm>
              <a:off x="4851966" y="452805"/>
              <a:ext cx="11498" cy="10590"/>
            </a:xfrm>
            <a:custGeom>
              <a:avLst/>
              <a:gdLst/>
              <a:ahLst/>
              <a:cxnLst/>
              <a:rect l="l" t="t" r="r" b="b"/>
              <a:pathLst>
                <a:path w="152" h="140" extrusionOk="0">
                  <a:moveTo>
                    <a:pt x="126" y="0"/>
                  </a:moveTo>
                  <a:cubicBezTo>
                    <a:pt x="92" y="0"/>
                    <a:pt x="0" y="92"/>
                    <a:pt x="0" y="129"/>
                  </a:cubicBezTo>
                  <a:cubicBezTo>
                    <a:pt x="0" y="129"/>
                    <a:pt x="0" y="140"/>
                    <a:pt x="11" y="140"/>
                  </a:cubicBezTo>
                  <a:cubicBezTo>
                    <a:pt x="56" y="104"/>
                    <a:pt x="104" y="70"/>
                    <a:pt x="151" y="23"/>
                  </a:cubicBezTo>
                  <a:cubicBezTo>
                    <a:pt x="151" y="23"/>
                    <a:pt x="140" y="0"/>
                    <a:pt x="12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79;p37">
              <a:extLst>
                <a:ext uri="{FF2B5EF4-FFF2-40B4-BE49-F238E27FC236}">
                  <a16:creationId xmlns:a16="http://schemas.microsoft.com/office/drawing/2014/main" xmlns="" id="{8BEF5D92-DFE6-7F43-ABBF-28F0CE664160}"/>
                </a:ext>
              </a:extLst>
            </p:cNvPr>
            <p:cNvSpPr/>
            <p:nvPr/>
          </p:nvSpPr>
          <p:spPr>
            <a:xfrm>
              <a:off x="4839486" y="457192"/>
              <a:ext cx="6203" cy="15961"/>
            </a:xfrm>
            <a:custGeom>
              <a:avLst/>
              <a:gdLst/>
              <a:ahLst/>
              <a:cxnLst/>
              <a:rect l="l" t="t" r="r" b="b"/>
              <a:pathLst>
                <a:path w="82" h="211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46"/>
                    <a:pt x="12" y="174"/>
                    <a:pt x="59" y="210"/>
                  </a:cubicBezTo>
                  <a:cubicBezTo>
                    <a:pt x="81" y="163"/>
                    <a:pt x="70" y="46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80;p37">
              <a:extLst>
                <a:ext uri="{FF2B5EF4-FFF2-40B4-BE49-F238E27FC236}">
                  <a16:creationId xmlns:a16="http://schemas.microsoft.com/office/drawing/2014/main" xmlns="" id="{EEA3EACD-CEB3-F147-A160-3E8B69EDF0CC}"/>
                </a:ext>
              </a:extLst>
            </p:cNvPr>
            <p:cNvSpPr/>
            <p:nvPr/>
          </p:nvSpPr>
          <p:spPr>
            <a:xfrm>
              <a:off x="4953171" y="791744"/>
              <a:ext cx="25643" cy="25643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40" y="59"/>
                  </a:moveTo>
                  <a:cubicBezTo>
                    <a:pt x="185" y="59"/>
                    <a:pt x="280" y="140"/>
                    <a:pt x="280" y="199"/>
                  </a:cubicBezTo>
                  <a:cubicBezTo>
                    <a:pt x="280" y="246"/>
                    <a:pt x="232" y="291"/>
                    <a:pt x="162" y="291"/>
                  </a:cubicBezTo>
                  <a:cubicBezTo>
                    <a:pt x="93" y="291"/>
                    <a:pt x="45" y="232"/>
                    <a:pt x="45" y="151"/>
                  </a:cubicBezTo>
                  <a:cubicBezTo>
                    <a:pt x="45" y="106"/>
                    <a:pt x="93" y="59"/>
                    <a:pt x="140" y="59"/>
                  </a:cubicBezTo>
                  <a:close/>
                  <a:moveTo>
                    <a:pt x="140" y="0"/>
                  </a:moveTo>
                  <a:cubicBezTo>
                    <a:pt x="59" y="0"/>
                    <a:pt x="0" y="70"/>
                    <a:pt x="0" y="151"/>
                  </a:cubicBezTo>
                  <a:cubicBezTo>
                    <a:pt x="0" y="257"/>
                    <a:pt x="70" y="338"/>
                    <a:pt x="162" y="338"/>
                  </a:cubicBezTo>
                  <a:cubicBezTo>
                    <a:pt x="255" y="338"/>
                    <a:pt x="324" y="280"/>
                    <a:pt x="324" y="199"/>
                  </a:cubicBezTo>
                  <a:cubicBezTo>
                    <a:pt x="338" y="106"/>
                    <a:pt x="232" y="0"/>
                    <a:pt x="14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81;p37">
              <a:extLst>
                <a:ext uri="{FF2B5EF4-FFF2-40B4-BE49-F238E27FC236}">
                  <a16:creationId xmlns:a16="http://schemas.microsoft.com/office/drawing/2014/main" xmlns="" id="{5269A7D3-25D0-6E42-BFE1-F037047C3B72}"/>
                </a:ext>
              </a:extLst>
            </p:cNvPr>
            <p:cNvSpPr/>
            <p:nvPr/>
          </p:nvSpPr>
          <p:spPr>
            <a:xfrm>
              <a:off x="4990159" y="573449"/>
              <a:ext cx="23752" cy="23752"/>
            </a:xfrm>
            <a:custGeom>
              <a:avLst/>
              <a:gdLst/>
              <a:ahLst/>
              <a:cxnLst/>
              <a:rect l="l" t="t" r="r" b="b"/>
              <a:pathLst>
                <a:path w="314" h="314" extrusionOk="0">
                  <a:moveTo>
                    <a:pt x="162" y="59"/>
                  </a:moveTo>
                  <a:cubicBezTo>
                    <a:pt x="210" y="59"/>
                    <a:pt x="254" y="115"/>
                    <a:pt x="254" y="174"/>
                  </a:cubicBezTo>
                  <a:cubicBezTo>
                    <a:pt x="254" y="221"/>
                    <a:pt x="210" y="280"/>
                    <a:pt x="151" y="280"/>
                  </a:cubicBezTo>
                  <a:cubicBezTo>
                    <a:pt x="92" y="280"/>
                    <a:pt x="45" y="210"/>
                    <a:pt x="45" y="162"/>
                  </a:cubicBezTo>
                  <a:cubicBezTo>
                    <a:pt x="45" y="104"/>
                    <a:pt x="104" y="59"/>
                    <a:pt x="162" y="59"/>
                  </a:cubicBezTo>
                  <a:close/>
                  <a:moveTo>
                    <a:pt x="151" y="0"/>
                  </a:moveTo>
                  <a:cubicBezTo>
                    <a:pt x="70" y="0"/>
                    <a:pt x="0" y="81"/>
                    <a:pt x="0" y="162"/>
                  </a:cubicBezTo>
                  <a:cubicBezTo>
                    <a:pt x="0" y="243"/>
                    <a:pt x="70" y="313"/>
                    <a:pt x="151" y="313"/>
                  </a:cubicBezTo>
                  <a:cubicBezTo>
                    <a:pt x="243" y="313"/>
                    <a:pt x="313" y="255"/>
                    <a:pt x="302" y="162"/>
                  </a:cubicBezTo>
                  <a:cubicBezTo>
                    <a:pt x="302" y="81"/>
                    <a:pt x="221" y="0"/>
                    <a:pt x="15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82;p37">
              <a:extLst>
                <a:ext uri="{FF2B5EF4-FFF2-40B4-BE49-F238E27FC236}">
                  <a16:creationId xmlns:a16="http://schemas.microsoft.com/office/drawing/2014/main" xmlns="" id="{8CD88418-4A5D-B541-9BE7-69ABDAF19AC1}"/>
                </a:ext>
              </a:extLst>
            </p:cNvPr>
            <p:cNvSpPr/>
            <p:nvPr/>
          </p:nvSpPr>
          <p:spPr>
            <a:xfrm>
              <a:off x="4910057" y="766178"/>
              <a:ext cx="8699" cy="23903"/>
            </a:xfrm>
            <a:custGeom>
              <a:avLst/>
              <a:gdLst/>
              <a:ahLst/>
              <a:cxnLst/>
              <a:rect l="l" t="t" r="r" b="b"/>
              <a:pathLst>
                <a:path w="115" h="316" extrusionOk="0">
                  <a:moveTo>
                    <a:pt x="34" y="0"/>
                  </a:moveTo>
                  <a:cubicBezTo>
                    <a:pt x="34" y="25"/>
                    <a:pt x="23" y="36"/>
                    <a:pt x="23" y="59"/>
                  </a:cubicBezTo>
                  <a:cubicBezTo>
                    <a:pt x="12" y="70"/>
                    <a:pt x="23" y="81"/>
                    <a:pt x="23" y="95"/>
                  </a:cubicBezTo>
                  <a:lnTo>
                    <a:pt x="0" y="106"/>
                  </a:lnTo>
                  <a:cubicBezTo>
                    <a:pt x="23" y="165"/>
                    <a:pt x="45" y="235"/>
                    <a:pt x="70" y="291"/>
                  </a:cubicBezTo>
                  <a:cubicBezTo>
                    <a:pt x="70" y="305"/>
                    <a:pt x="93" y="316"/>
                    <a:pt x="104" y="316"/>
                  </a:cubicBezTo>
                  <a:cubicBezTo>
                    <a:pt x="104" y="305"/>
                    <a:pt x="115" y="291"/>
                    <a:pt x="115" y="280"/>
                  </a:cubicBezTo>
                  <a:cubicBezTo>
                    <a:pt x="104" y="199"/>
                    <a:pt x="81" y="129"/>
                    <a:pt x="70" y="48"/>
                  </a:cubicBezTo>
                  <a:cubicBezTo>
                    <a:pt x="70" y="36"/>
                    <a:pt x="45" y="11"/>
                    <a:pt x="3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83;p37">
              <a:extLst>
                <a:ext uri="{FF2B5EF4-FFF2-40B4-BE49-F238E27FC236}">
                  <a16:creationId xmlns:a16="http://schemas.microsoft.com/office/drawing/2014/main" xmlns="" id="{1A68F03F-7602-DD44-99CB-239B376C31B4}"/>
                </a:ext>
              </a:extLst>
            </p:cNvPr>
            <p:cNvSpPr/>
            <p:nvPr/>
          </p:nvSpPr>
          <p:spPr>
            <a:xfrm>
              <a:off x="4917016" y="680781"/>
              <a:ext cx="8926" cy="22920"/>
            </a:xfrm>
            <a:custGeom>
              <a:avLst/>
              <a:gdLst/>
              <a:ahLst/>
              <a:cxnLst/>
              <a:rect l="l" t="t" r="r" b="b"/>
              <a:pathLst>
                <a:path w="118" h="303" extrusionOk="0">
                  <a:moveTo>
                    <a:pt x="104" y="1"/>
                  </a:moveTo>
                  <a:cubicBezTo>
                    <a:pt x="93" y="12"/>
                    <a:pt x="82" y="12"/>
                    <a:pt x="70" y="23"/>
                  </a:cubicBezTo>
                  <a:cubicBezTo>
                    <a:pt x="48" y="93"/>
                    <a:pt x="23" y="177"/>
                    <a:pt x="12" y="246"/>
                  </a:cubicBezTo>
                  <a:cubicBezTo>
                    <a:pt x="1" y="258"/>
                    <a:pt x="12" y="280"/>
                    <a:pt x="12" y="302"/>
                  </a:cubicBezTo>
                  <a:lnTo>
                    <a:pt x="23" y="302"/>
                  </a:lnTo>
                  <a:cubicBezTo>
                    <a:pt x="34" y="291"/>
                    <a:pt x="48" y="280"/>
                    <a:pt x="48" y="269"/>
                  </a:cubicBezTo>
                  <a:cubicBezTo>
                    <a:pt x="70" y="188"/>
                    <a:pt x="93" y="118"/>
                    <a:pt x="118" y="48"/>
                  </a:cubicBezTo>
                  <a:cubicBezTo>
                    <a:pt x="118" y="37"/>
                    <a:pt x="118" y="12"/>
                    <a:pt x="10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84;p37">
              <a:extLst>
                <a:ext uri="{FF2B5EF4-FFF2-40B4-BE49-F238E27FC236}">
                  <a16:creationId xmlns:a16="http://schemas.microsoft.com/office/drawing/2014/main" xmlns="" id="{3F38F4D8-DD41-4640-B62A-A4486CC26856}"/>
                </a:ext>
              </a:extLst>
            </p:cNvPr>
            <p:cNvSpPr/>
            <p:nvPr/>
          </p:nvSpPr>
          <p:spPr>
            <a:xfrm>
              <a:off x="4910057" y="716937"/>
              <a:ext cx="6203" cy="22844"/>
            </a:xfrm>
            <a:custGeom>
              <a:avLst/>
              <a:gdLst/>
              <a:ahLst/>
              <a:cxnLst/>
              <a:rect l="l" t="t" r="r" b="b"/>
              <a:pathLst>
                <a:path w="82" h="302" extrusionOk="0">
                  <a:moveTo>
                    <a:pt x="70" y="0"/>
                  </a:moveTo>
                  <a:cubicBezTo>
                    <a:pt x="56" y="11"/>
                    <a:pt x="34" y="23"/>
                    <a:pt x="34" y="34"/>
                  </a:cubicBezTo>
                  <a:cubicBezTo>
                    <a:pt x="23" y="104"/>
                    <a:pt x="12" y="173"/>
                    <a:pt x="0" y="243"/>
                  </a:cubicBezTo>
                  <a:cubicBezTo>
                    <a:pt x="0" y="268"/>
                    <a:pt x="12" y="280"/>
                    <a:pt x="12" y="291"/>
                  </a:cubicBezTo>
                  <a:cubicBezTo>
                    <a:pt x="12" y="291"/>
                    <a:pt x="23" y="302"/>
                    <a:pt x="34" y="302"/>
                  </a:cubicBezTo>
                  <a:cubicBezTo>
                    <a:pt x="34" y="280"/>
                    <a:pt x="45" y="257"/>
                    <a:pt x="56" y="243"/>
                  </a:cubicBezTo>
                  <a:cubicBezTo>
                    <a:pt x="70" y="173"/>
                    <a:pt x="81" y="118"/>
                    <a:pt x="81" y="59"/>
                  </a:cubicBezTo>
                  <a:cubicBezTo>
                    <a:pt x="81" y="34"/>
                    <a:pt x="81" y="23"/>
                    <a:pt x="7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85;p37">
              <a:extLst>
                <a:ext uri="{FF2B5EF4-FFF2-40B4-BE49-F238E27FC236}">
                  <a16:creationId xmlns:a16="http://schemas.microsoft.com/office/drawing/2014/main" xmlns="" id="{2E68CFE5-BA16-7B4F-9A01-EC5D1414982F}"/>
                </a:ext>
              </a:extLst>
            </p:cNvPr>
            <p:cNvSpPr/>
            <p:nvPr/>
          </p:nvSpPr>
          <p:spPr>
            <a:xfrm>
              <a:off x="4960130" y="562860"/>
              <a:ext cx="14221" cy="20348"/>
            </a:xfrm>
            <a:custGeom>
              <a:avLst/>
              <a:gdLst/>
              <a:ahLst/>
              <a:cxnLst/>
              <a:rect l="l" t="t" r="r" b="b"/>
              <a:pathLst>
                <a:path w="188" h="269" extrusionOk="0">
                  <a:moveTo>
                    <a:pt x="188" y="1"/>
                  </a:moveTo>
                  <a:cubicBezTo>
                    <a:pt x="177" y="1"/>
                    <a:pt x="151" y="1"/>
                    <a:pt x="151" y="12"/>
                  </a:cubicBezTo>
                  <a:cubicBezTo>
                    <a:pt x="93" y="82"/>
                    <a:pt x="48" y="152"/>
                    <a:pt x="1" y="221"/>
                  </a:cubicBezTo>
                  <a:cubicBezTo>
                    <a:pt x="1" y="233"/>
                    <a:pt x="1" y="244"/>
                    <a:pt x="12" y="269"/>
                  </a:cubicBezTo>
                  <a:cubicBezTo>
                    <a:pt x="23" y="255"/>
                    <a:pt x="48" y="244"/>
                    <a:pt x="48" y="233"/>
                  </a:cubicBezTo>
                  <a:cubicBezTo>
                    <a:pt x="93" y="174"/>
                    <a:pt x="140" y="104"/>
                    <a:pt x="177" y="34"/>
                  </a:cubicBezTo>
                  <a:cubicBezTo>
                    <a:pt x="188" y="23"/>
                    <a:pt x="188" y="12"/>
                    <a:pt x="18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86;p37">
              <a:extLst>
                <a:ext uri="{FF2B5EF4-FFF2-40B4-BE49-F238E27FC236}">
                  <a16:creationId xmlns:a16="http://schemas.microsoft.com/office/drawing/2014/main" xmlns="" id="{9AD3C967-1810-B242-8498-AE86E93A5F9B}"/>
                </a:ext>
              </a:extLst>
            </p:cNvPr>
            <p:cNvSpPr/>
            <p:nvPr/>
          </p:nvSpPr>
          <p:spPr>
            <a:xfrm>
              <a:off x="4945154" y="818974"/>
              <a:ext cx="17776" cy="11649"/>
            </a:xfrm>
            <a:custGeom>
              <a:avLst/>
              <a:gdLst/>
              <a:ahLst/>
              <a:cxnLst/>
              <a:rect l="l" t="t" r="r" b="b"/>
              <a:pathLst>
                <a:path w="235" h="154" extrusionOk="0">
                  <a:moveTo>
                    <a:pt x="11" y="1"/>
                  </a:moveTo>
                  <a:cubicBezTo>
                    <a:pt x="11" y="12"/>
                    <a:pt x="0" y="37"/>
                    <a:pt x="11" y="48"/>
                  </a:cubicBezTo>
                  <a:cubicBezTo>
                    <a:pt x="53" y="110"/>
                    <a:pt x="104" y="154"/>
                    <a:pt x="178" y="154"/>
                  </a:cubicBezTo>
                  <a:cubicBezTo>
                    <a:pt x="188" y="154"/>
                    <a:pt x="199" y="153"/>
                    <a:pt x="210" y="151"/>
                  </a:cubicBezTo>
                  <a:cubicBezTo>
                    <a:pt x="235" y="129"/>
                    <a:pt x="210" y="118"/>
                    <a:pt x="187" y="107"/>
                  </a:cubicBezTo>
                  <a:cubicBezTo>
                    <a:pt x="140" y="70"/>
                    <a:pt x="106" y="37"/>
                    <a:pt x="59" y="12"/>
                  </a:cubicBezTo>
                  <a:cubicBezTo>
                    <a:pt x="48" y="1"/>
                    <a:pt x="25" y="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87;p37">
              <a:extLst>
                <a:ext uri="{FF2B5EF4-FFF2-40B4-BE49-F238E27FC236}">
                  <a16:creationId xmlns:a16="http://schemas.microsoft.com/office/drawing/2014/main" xmlns="" id="{03BE9125-E82B-3543-BC42-4FAC3EF4F4E4}"/>
                </a:ext>
              </a:extLst>
            </p:cNvPr>
            <p:cNvSpPr/>
            <p:nvPr/>
          </p:nvSpPr>
          <p:spPr>
            <a:xfrm>
              <a:off x="4923143" y="799762"/>
              <a:ext cx="12330" cy="14826"/>
            </a:xfrm>
            <a:custGeom>
              <a:avLst/>
              <a:gdLst/>
              <a:ahLst/>
              <a:cxnLst/>
              <a:rect l="l" t="t" r="r" b="b"/>
              <a:pathLst>
                <a:path w="163" h="196" extrusionOk="0">
                  <a:moveTo>
                    <a:pt x="12" y="0"/>
                  </a:moveTo>
                  <a:cubicBezTo>
                    <a:pt x="12" y="12"/>
                    <a:pt x="1" y="23"/>
                    <a:pt x="1" y="23"/>
                  </a:cubicBezTo>
                  <a:cubicBezTo>
                    <a:pt x="1" y="81"/>
                    <a:pt x="82" y="185"/>
                    <a:pt x="129" y="196"/>
                  </a:cubicBezTo>
                  <a:lnTo>
                    <a:pt x="163" y="196"/>
                  </a:lnTo>
                  <a:lnTo>
                    <a:pt x="163" y="162"/>
                  </a:lnTo>
                  <a:cubicBezTo>
                    <a:pt x="129" y="115"/>
                    <a:pt x="82" y="56"/>
                    <a:pt x="48" y="12"/>
                  </a:cubicBezTo>
                  <a:cubicBezTo>
                    <a:pt x="37" y="0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88;p37">
              <a:extLst>
                <a:ext uri="{FF2B5EF4-FFF2-40B4-BE49-F238E27FC236}">
                  <a16:creationId xmlns:a16="http://schemas.microsoft.com/office/drawing/2014/main" xmlns="" id="{F7BA4B04-4AF0-874E-B947-5CF2271BA2EB}"/>
                </a:ext>
              </a:extLst>
            </p:cNvPr>
            <p:cNvSpPr/>
            <p:nvPr/>
          </p:nvSpPr>
          <p:spPr>
            <a:xfrm>
              <a:off x="4930102" y="637667"/>
              <a:ext cx="10666" cy="21180"/>
            </a:xfrm>
            <a:custGeom>
              <a:avLst/>
              <a:gdLst/>
              <a:ahLst/>
              <a:cxnLst/>
              <a:rect l="l" t="t" r="r" b="b"/>
              <a:pathLst>
                <a:path w="141" h="280" extrusionOk="0">
                  <a:moveTo>
                    <a:pt x="118" y="1"/>
                  </a:moveTo>
                  <a:lnTo>
                    <a:pt x="118" y="1"/>
                  </a:lnTo>
                  <a:cubicBezTo>
                    <a:pt x="71" y="23"/>
                    <a:pt x="1" y="210"/>
                    <a:pt x="37" y="280"/>
                  </a:cubicBezTo>
                  <a:cubicBezTo>
                    <a:pt x="71" y="244"/>
                    <a:pt x="141" y="34"/>
                    <a:pt x="1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89;p37">
              <a:extLst>
                <a:ext uri="{FF2B5EF4-FFF2-40B4-BE49-F238E27FC236}">
                  <a16:creationId xmlns:a16="http://schemas.microsoft.com/office/drawing/2014/main" xmlns="" id="{1618077A-ED55-C94C-A40D-B9AE3122CA94}"/>
                </a:ext>
              </a:extLst>
            </p:cNvPr>
            <p:cNvSpPr/>
            <p:nvPr/>
          </p:nvSpPr>
          <p:spPr>
            <a:xfrm>
              <a:off x="5016557" y="639331"/>
              <a:ext cx="13162" cy="26551"/>
            </a:xfrm>
            <a:custGeom>
              <a:avLst/>
              <a:gdLst/>
              <a:ahLst/>
              <a:cxnLst/>
              <a:rect l="l" t="t" r="r" b="b"/>
              <a:pathLst>
                <a:path w="174" h="351" extrusionOk="0">
                  <a:moveTo>
                    <a:pt x="174" y="1"/>
                  </a:moveTo>
                  <a:cubicBezTo>
                    <a:pt x="104" y="37"/>
                    <a:pt x="0" y="247"/>
                    <a:pt x="0" y="350"/>
                  </a:cubicBezTo>
                  <a:cubicBezTo>
                    <a:pt x="59" y="236"/>
                    <a:pt x="115" y="118"/>
                    <a:pt x="17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90;p37">
              <a:extLst>
                <a:ext uri="{FF2B5EF4-FFF2-40B4-BE49-F238E27FC236}">
                  <a16:creationId xmlns:a16="http://schemas.microsoft.com/office/drawing/2014/main" xmlns="" id="{5B7AA8AA-CB2F-444D-9E0E-4EA46F9D9CD6}"/>
                </a:ext>
              </a:extLst>
            </p:cNvPr>
            <p:cNvSpPr/>
            <p:nvPr/>
          </p:nvSpPr>
          <p:spPr>
            <a:xfrm>
              <a:off x="4942582" y="600679"/>
              <a:ext cx="9834" cy="22088"/>
            </a:xfrm>
            <a:custGeom>
              <a:avLst/>
              <a:gdLst/>
              <a:ahLst/>
              <a:cxnLst/>
              <a:rect l="l" t="t" r="r" b="b"/>
              <a:pathLst>
                <a:path w="130" h="292" extrusionOk="0">
                  <a:moveTo>
                    <a:pt x="129" y="1"/>
                  </a:moveTo>
                  <a:lnTo>
                    <a:pt x="129" y="1"/>
                  </a:lnTo>
                  <a:cubicBezTo>
                    <a:pt x="71" y="34"/>
                    <a:pt x="1" y="233"/>
                    <a:pt x="23" y="291"/>
                  </a:cubicBezTo>
                  <a:cubicBezTo>
                    <a:pt x="71" y="188"/>
                    <a:pt x="115" y="104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91;p37">
              <a:extLst>
                <a:ext uri="{FF2B5EF4-FFF2-40B4-BE49-F238E27FC236}">
                  <a16:creationId xmlns:a16="http://schemas.microsoft.com/office/drawing/2014/main" xmlns="" id="{04A02FFC-4184-9642-A451-596541B41D1C}"/>
                </a:ext>
              </a:extLst>
            </p:cNvPr>
            <p:cNvSpPr/>
            <p:nvPr/>
          </p:nvSpPr>
          <p:spPr>
            <a:xfrm>
              <a:off x="5009447" y="643718"/>
              <a:ext cx="8850" cy="13464"/>
            </a:xfrm>
            <a:custGeom>
              <a:avLst/>
              <a:gdLst/>
              <a:ahLst/>
              <a:cxnLst/>
              <a:rect l="l" t="t" r="r" b="b"/>
              <a:pathLst>
                <a:path w="117" h="178" extrusionOk="0">
                  <a:moveTo>
                    <a:pt x="108" y="1"/>
                  </a:moveTo>
                  <a:cubicBezTo>
                    <a:pt x="52" y="1"/>
                    <a:pt x="1" y="97"/>
                    <a:pt x="25" y="164"/>
                  </a:cubicBezTo>
                  <a:cubicBezTo>
                    <a:pt x="25" y="164"/>
                    <a:pt x="25" y="178"/>
                    <a:pt x="36" y="178"/>
                  </a:cubicBezTo>
                  <a:cubicBezTo>
                    <a:pt x="58" y="119"/>
                    <a:pt x="83" y="60"/>
                    <a:pt x="117" y="2"/>
                  </a:cubicBezTo>
                  <a:cubicBezTo>
                    <a:pt x="114" y="1"/>
                    <a:pt x="111" y="1"/>
                    <a:pt x="10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92;p37">
              <a:extLst>
                <a:ext uri="{FF2B5EF4-FFF2-40B4-BE49-F238E27FC236}">
                  <a16:creationId xmlns:a16="http://schemas.microsoft.com/office/drawing/2014/main" xmlns="" id="{18584BC7-8317-584C-A75E-BA5EA76EE24F}"/>
                </a:ext>
              </a:extLst>
            </p:cNvPr>
            <p:cNvSpPr/>
            <p:nvPr/>
          </p:nvSpPr>
          <p:spPr>
            <a:xfrm>
              <a:off x="5034181" y="623447"/>
              <a:ext cx="9682" cy="9834"/>
            </a:xfrm>
            <a:custGeom>
              <a:avLst/>
              <a:gdLst/>
              <a:ahLst/>
              <a:cxnLst/>
              <a:rect l="l" t="t" r="r" b="b"/>
              <a:pathLst>
                <a:path w="128" h="130" extrusionOk="0">
                  <a:moveTo>
                    <a:pt x="111" y="0"/>
                  </a:moveTo>
                  <a:cubicBezTo>
                    <a:pt x="49" y="0"/>
                    <a:pt x="0" y="56"/>
                    <a:pt x="11" y="130"/>
                  </a:cubicBezTo>
                  <a:cubicBezTo>
                    <a:pt x="47" y="82"/>
                    <a:pt x="80" y="49"/>
                    <a:pt x="128" y="1"/>
                  </a:cubicBezTo>
                  <a:cubicBezTo>
                    <a:pt x="122" y="1"/>
                    <a:pt x="116" y="0"/>
                    <a:pt x="1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93;p37">
              <a:extLst>
                <a:ext uri="{FF2B5EF4-FFF2-40B4-BE49-F238E27FC236}">
                  <a16:creationId xmlns:a16="http://schemas.microsoft.com/office/drawing/2014/main" xmlns="" id="{E758438D-82F5-4F46-898F-8327A6A51499}"/>
                </a:ext>
              </a:extLst>
            </p:cNvPr>
            <p:cNvSpPr/>
            <p:nvPr/>
          </p:nvSpPr>
          <p:spPr>
            <a:xfrm>
              <a:off x="4609770" y="361281"/>
              <a:ext cx="39637" cy="29047"/>
            </a:xfrm>
            <a:custGeom>
              <a:avLst/>
              <a:gdLst/>
              <a:ahLst/>
              <a:cxnLst/>
              <a:rect l="l" t="t" r="r" b="b"/>
              <a:pathLst>
                <a:path w="524" h="384" extrusionOk="0">
                  <a:moveTo>
                    <a:pt x="464" y="1"/>
                  </a:moveTo>
                  <a:cubicBezTo>
                    <a:pt x="302" y="56"/>
                    <a:pt x="185" y="163"/>
                    <a:pt x="82" y="291"/>
                  </a:cubicBezTo>
                  <a:cubicBezTo>
                    <a:pt x="59" y="313"/>
                    <a:pt x="34" y="350"/>
                    <a:pt x="1" y="383"/>
                  </a:cubicBezTo>
                  <a:cubicBezTo>
                    <a:pt x="71" y="325"/>
                    <a:pt x="115" y="291"/>
                    <a:pt x="174" y="244"/>
                  </a:cubicBezTo>
                  <a:cubicBezTo>
                    <a:pt x="233" y="196"/>
                    <a:pt x="280" y="151"/>
                    <a:pt x="339" y="104"/>
                  </a:cubicBezTo>
                  <a:cubicBezTo>
                    <a:pt x="395" y="70"/>
                    <a:pt x="464" y="45"/>
                    <a:pt x="523" y="12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94;p37">
              <a:extLst>
                <a:ext uri="{FF2B5EF4-FFF2-40B4-BE49-F238E27FC236}">
                  <a16:creationId xmlns:a16="http://schemas.microsoft.com/office/drawing/2014/main" xmlns="" id="{E9681736-47DF-754E-87B4-377D0A99058D}"/>
                </a:ext>
              </a:extLst>
            </p:cNvPr>
            <p:cNvSpPr/>
            <p:nvPr/>
          </p:nvSpPr>
          <p:spPr>
            <a:xfrm>
              <a:off x="4586776" y="462486"/>
              <a:ext cx="13389" cy="15128"/>
            </a:xfrm>
            <a:custGeom>
              <a:avLst/>
              <a:gdLst/>
              <a:ahLst/>
              <a:cxnLst/>
              <a:rect l="l" t="t" r="r" b="b"/>
              <a:pathLst>
                <a:path w="177" h="200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59"/>
                    <a:pt x="117" y="185"/>
                    <a:pt x="176" y="199"/>
                  </a:cubicBezTo>
                  <a:cubicBezTo>
                    <a:pt x="165" y="140"/>
                    <a:pt x="59" y="12"/>
                    <a:pt x="1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95;p37">
              <a:extLst>
                <a:ext uri="{FF2B5EF4-FFF2-40B4-BE49-F238E27FC236}">
                  <a16:creationId xmlns:a16="http://schemas.microsoft.com/office/drawing/2014/main" xmlns="" id="{FB5CE90B-3542-2C40-830F-E860B84A1A18}"/>
                </a:ext>
              </a:extLst>
            </p:cNvPr>
            <p:cNvSpPr/>
            <p:nvPr/>
          </p:nvSpPr>
          <p:spPr>
            <a:xfrm>
              <a:off x="4621191" y="384956"/>
              <a:ext cx="13162" cy="12330"/>
            </a:xfrm>
            <a:custGeom>
              <a:avLst/>
              <a:gdLst/>
              <a:ahLst/>
              <a:cxnLst/>
              <a:rect l="l" t="t" r="r" b="b"/>
              <a:pathLst>
                <a:path w="174" h="163" extrusionOk="0">
                  <a:moveTo>
                    <a:pt x="151" y="0"/>
                  </a:moveTo>
                  <a:cubicBezTo>
                    <a:pt x="118" y="0"/>
                    <a:pt x="12" y="93"/>
                    <a:pt x="1" y="162"/>
                  </a:cubicBezTo>
                  <a:cubicBezTo>
                    <a:pt x="70" y="118"/>
                    <a:pt x="118" y="70"/>
                    <a:pt x="163" y="37"/>
                  </a:cubicBezTo>
                  <a:lnTo>
                    <a:pt x="174" y="12"/>
                  </a:lnTo>
                  <a:cubicBezTo>
                    <a:pt x="174" y="0"/>
                    <a:pt x="163" y="0"/>
                    <a:pt x="15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96;p37">
              <a:extLst>
                <a:ext uri="{FF2B5EF4-FFF2-40B4-BE49-F238E27FC236}">
                  <a16:creationId xmlns:a16="http://schemas.microsoft.com/office/drawing/2014/main" xmlns="" id="{3A20CB34-1CFA-D749-BF80-5F4E4C53759E}"/>
                </a:ext>
              </a:extLst>
            </p:cNvPr>
            <p:cNvSpPr/>
            <p:nvPr/>
          </p:nvSpPr>
          <p:spPr>
            <a:xfrm>
              <a:off x="4657347" y="353793"/>
              <a:ext cx="10590" cy="4841"/>
            </a:xfrm>
            <a:custGeom>
              <a:avLst/>
              <a:gdLst/>
              <a:ahLst/>
              <a:cxnLst/>
              <a:rect l="l" t="t" r="r" b="b"/>
              <a:pathLst>
                <a:path w="140" h="64" extrusionOk="0">
                  <a:moveTo>
                    <a:pt x="85" y="0"/>
                  </a:moveTo>
                  <a:cubicBezTo>
                    <a:pt x="48" y="0"/>
                    <a:pt x="15" y="23"/>
                    <a:pt x="0" y="63"/>
                  </a:cubicBezTo>
                  <a:cubicBezTo>
                    <a:pt x="45" y="52"/>
                    <a:pt x="81" y="30"/>
                    <a:pt x="140" y="16"/>
                  </a:cubicBezTo>
                  <a:cubicBezTo>
                    <a:pt x="121" y="5"/>
                    <a:pt x="103" y="0"/>
                    <a:pt x="8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97;p37">
              <a:extLst>
                <a:ext uri="{FF2B5EF4-FFF2-40B4-BE49-F238E27FC236}">
                  <a16:creationId xmlns:a16="http://schemas.microsoft.com/office/drawing/2014/main" xmlns="" id="{8C460A17-35B9-E74E-848C-EDD04DDACBDC}"/>
                </a:ext>
              </a:extLst>
            </p:cNvPr>
            <p:cNvSpPr/>
            <p:nvPr/>
          </p:nvSpPr>
          <p:spPr>
            <a:xfrm>
              <a:off x="4664306" y="537294"/>
              <a:ext cx="93494" cy="8926"/>
            </a:xfrm>
            <a:custGeom>
              <a:avLst/>
              <a:gdLst/>
              <a:ahLst/>
              <a:cxnLst/>
              <a:rect l="l" t="t" r="r" b="b"/>
              <a:pathLst>
                <a:path w="1236" h="118" extrusionOk="0">
                  <a:moveTo>
                    <a:pt x="388" y="0"/>
                  </a:moveTo>
                  <a:cubicBezTo>
                    <a:pt x="204" y="0"/>
                    <a:pt x="50" y="15"/>
                    <a:pt x="0" y="48"/>
                  </a:cubicBezTo>
                  <a:cubicBezTo>
                    <a:pt x="172" y="48"/>
                    <a:pt x="343" y="31"/>
                    <a:pt x="509" y="31"/>
                  </a:cubicBezTo>
                  <a:cubicBezTo>
                    <a:pt x="545" y="31"/>
                    <a:pt x="582" y="32"/>
                    <a:pt x="618" y="34"/>
                  </a:cubicBezTo>
                  <a:cubicBezTo>
                    <a:pt x="816" y="48"/>
                    <a:pt x="1026" y="93"/>
                    <a:pt x="1235" y="118"/>
                  </a:cubicBezTo>
                  <a:cubicBezTo>
                    <a:pt x="1166" y="49"/>
                    <a:pt x="727" y="0"/>
                    <a:pt x="38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98;p37">
              <a:extLst>
                <a:ext uri="{FF2B5EF4-FFF2-40B4-BE49-F238E27FC236}">
                  <a16:creationId xmlns:a16="http://schemas.microsoft.com/office/drawing/2014/main" xmlns="" id="{349C2223-C9F4-404E-B583-EC260F9F8024}"/>
                </a:ext>
              </a:extLst>
            </p:cNvPr>
            <p:cNvSpPr/>
            <p:nvPr/>
          </p:nvSpPr>
          <p:spPr>
            <a:xfrm>
              <a:off x="4769142" y="546143"/>
              <a:ext cx="12330" cy="7110"/>
            </a:xfrm>
            <a:custGeom>
              <a:avLst/>
              <a:gdLst/>
              <a:ahLst/>
              <a:cxnLst/>
              <a:rect l="l" t="t" r="r" b="b"/>
              <a:pathLst>
                <a:path w="163" h="94" extrusionOk="0">
                  <a:moveTo>
                    <a:pt x="11" y="1"/>
                  </a:moveTo>
                  <a:cubicBezTo>
                    <a:pt x="11" y="12"/>
                    <a:pt x="11" y="23"/>
                    <a:pt x="0" y="23"/>
                  </a:cubicBezTo>
                  <a:cubicBezTo>
                    <a:pt x="48" y="46"/>
                    <a:pt x="92" y="71"/>
                    <a:pt x="140" y="93"/>
                  </a:cubicBezTo>
                  <a:lnTo>
                    <a:pt x="151" y="82"/>
                  </a:lnTo>
                  <a:cubicBezTo>
                    <a:pt x="162" y="71"/>
                    <a:pt x="162" y="57"/>
                    <a:pt x="151" y="57"/>
                  </a:cubicBezTo>
                  <a:cubicBezTo>
                    <a:pt x="117" y="23"/>
                    <a:pt x="70" y="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99;p37">
              <a:extLst>
                <a:ext uri="{FF2B5EF4-FFF2-40B4-BE49-F238E27FC236}">
                  <a16:creationId xmlns:a16="http://schemas.microsoft.com/office/drawing/2014/main" xmlns="" id="{0DF908A2-33F3-8849-940C-5B1ADB5B94CE}"/>
                </a:ext>
              </a:extLst>
            </p:cNvPr>
            <p:cNvSpPr/>
            <p:nvPr/>
          </p:nvSpPr>
          <p:spPr>
            <a:xfrm>
              <a:off x="4579741" y="672991"/>
              <a:ext cx="9834" cy="27307"/>
            </a:xfrm>
            <a:custGeom>
              <a:avLst/>
              <a:gdLst/>
              <a:ahLst/>
              <a:cxnLst/>
              <a:rect l="l" t="t" r="r" b="b"/>
              <a:pathLst>
                <a:path w="130" h="361" extrusionOk="0">
                  <a:moveTo>
                    <a:pt x="129" y="0"/>
                  </a:moveTo>
                  <a:cubicBezTo>
                    <a:pt x="82" y="11"/>
                    <a:pt x="1" y="302"/>
                    <a:pt x="12" y="349"/>
                  </a:cubicBezTo>
                  <a:cubicBezTo>
                    <a:pt x="12" y="361"/>
                    <a:pt x="23" y="361"/>
                    <a:pt x="37" y="361"/>
                  </a:cubicBezTo>
                  <a:cubicBezTo>
                    <a:pt x="60" y="243"/>
                    <a:pt x="93" y="115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900;p37">
              <a:extLst>
                <a:ext uri="{FF2B5EF4-FFF2-40B4-BE49-F238E27FC236}">
                  <a16:creationId xmlns:a16="http://schemas.microsoft.com/office/drawing/2014/main" xmlns="" id="{878EFA2F-9496-454F-A62A-208B39634BBF}"/>
                </a:ext>
              </a:extLst>
            </p:cNvPr>
            <p:cNvSpPr/>
            <p:nvPr/>
          </p:nvSpPr>
          <p:spPr>
            <a:xfrm>
              <a:off x="4876473" y="472244"/>
              <a:ext cx="32602" cy="34266"/>
            </a:xfrm>
            <a:custGeom>
              <a:avLst/>
              <a:gdLst/>
              <a:ahLst/>
              <a:cxnLst/>
              <a:rect l="l" t="t" r="r" b="b"/>
              <a:pathLst>
                <a:path w="431" h="453" extrusionOk="0">
                  <a:moveTo>
                    <a:pt x="430" y="0"/>
                  </a:moveTo>
                  <a:cubicBezTo>
                    <a:pt x="408" y="0"/>
                    <a:pt x="386" y="0"/>
                    <a:pt x="361" y="11"/>
                  </a:cubicBezTo>
                  <a:cubicBezTo>
                    <a:pt x="210" y="104"/>
                    <a:pt x="95" y="232"/>
                    <a:pt x="11" y="394"/>
                  </a:cubicBezTo>
                  <a:cubicBezTo>
                    <a:pt x="0" y="405"/>
                    <a:pt x="0" y="419"/>
                    <a:pt x="0" y="442"/>
                  </a:cubicBezTo>
                  <a:cubicBezTo>
                    <a:pt x="0" y="442"/>
                    <a:pt x="11" y="442"/>
                    <a:pt x="11" y="453"/>
                  </a:cubicBezTo>
                  <a:cubicBezTo>
                    <a:pt x="25" y="430"/>
                    <a:pt x="48" y="419"/>
                    <a:pt x="48" y="405"/>
                  </a:cubicBezTo>
                  <a:cubicBezTo>
                    <a:pt x="140" y="254"/>
                    <a:pt x="246" y="126"/>
                    <a:pt x="397" y="45"/>
                  </a:cubicBezTo>
                  <a:cubicBezTo>
                    <a:pt x="419" y="34"/>
                    <a:pt x="419" y="23"/>
                    <a:pt x="430" y="23"/>
                  </a:cubicBezTo>
                  <a:lnTo>
                    <a:pt x="430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901;p37">
              <a:extLst>
                <a:ext uri="{FF2B5EF4-FFF2-40B4-BE49-F238E27FC236}">
                  <a16:creationId xmlns:a16="http://schemas.microsoft.com/office/drawing/2014/main" xmlns="" id="{E120CE50-90A2-344F-8F2F-BC68A5E60511}"/>
                </a:ext>
              </a:extLst>
            </p:cNvPr>
            <p:cNvSpPr/>
            <p:nvPr/>
          </p:nvSpPr>
          <p:spPr>
            <a:xfrm>
              <a:off x="4603643" y="592662"/>
              <a:ext cx="217548" cy="151739"/>
            </a:xfrm>
            <a:custGeom>
              <a:avLst/>
              <a:gdLst/>
              <a:ahLst/>
              <a:cxnLst/>
              <a:rect l="l" t="t" r="r" b="b"/>
              <a:pathLst>
                <a:path w="2876" h="2006" extrusionOk="0">
                  <a:moveTo>
                    <a:pt x="2052" y="58"/>
                  </a:moveTo>
                  <a:cubicBezTo>
                    <a:pt x="2101" y="58"/>
                    <a:pt x="2150" y="61"/>
                    <a:pt x="2199" y="70"/>
                  </a:cubicBezTo>
                  <a:cubicBezTo>
                    <a:pt x="2548" y="107"/>
                    <a:pt x="2839" y="420"/>
                    <a:pt x="2828" y="805"/>
                  </a:cubicBezTo>
                  <a:cubicBezTo>
                    <a:pt x="2805" y="1096"/>
                    <a:pt x="2724" y="1364"/>
                    <a:pt x="2585" y="1621"/>
                  </a:cubicBezTo>
                  <a:lnTo>
                    <a:pt x="2515" y="1691"/>
                  </a:lnTo>
                  <a:cubicBezTo>
                    <a:pt x="2472" y="1738"/>
                    <a:pt x="2451" y="1761"/>
                    <a:pt x="2429" y="1761"/>
                  </a:cubicBezTo>
                  <a:cubicBezTo>
                    <a:pt x="2410" y="1761"/>
                    <a:pt x="2389" y="1741"/>
                    <a:pt x="2350" y="1702"/>
                  </a:cubicBezTo>
                  <a:cubicBezTo>
                    <a:pt x="2118" y="1456"/>
                    <a:pt x="1886" y="1213"/>
                    <a:pt x="1652" y="978"/>
                  </a:cubicBezTo>
                  <a:cubicBezTo>
                    <a:pt x="1442" y="769"/>
                    <a:pt x="1258" y="548"/>
                    <a:pt x="1082" y="316"/>
                  </a:cubicBezTo>
                  <a:cubicBezTo>
                    <a:pt x="1048" y="280"/>
                    <a:pt x="1023" y="246"/>
                    <a:pt x="1012" y="210"/>
                  </a:cubicBezTo>
                  <a:cubicBezTo>
                    <a:pt x="964" y="140"/>
                    <a:pt x="990" y="107"/>
                    <a:pt x="1071" y="107"/>
                  </a:cubicBezTo>
                  <a:cubicBezTo>
                    <a:pt x="1328" y="96"/>
                    <a:pt x="1593" y="84"/>
                    <a:pt x="1850" y="70"/>
                  </a:cubicBezTo>
                  <a:cubicBezTo>
                    <a:pt x="1918" y="64"/>
                    <a:pt x="1985" y="58"/>
                    <a:pt x="2052" y="58"/>
                  </a:cubicBezTo>
                  <a:close/>
                  <a:moveTo>
                    <a:pt x="186" y="183"/>
                  </a:moveTo>
                  <a:cubicBezTo>
                    <a:pt x="204" y="183"/>
                    <a:pt x="220" y="192"/>
                    <a:pt x="233" y="210"/>
                  </a:cubicBezTo>
                  <a:cubicBezTo>
                    <a:pt x="325" y="339"/>
                    <a:pt x="420" y="467"/>
                    <a:pt x="512" y="596"/>
                  </a:cubicBezTo>
                  <a:cubicBezTo>
                    <a:pt x="791" y="992"/>
                    <a:pt x="1104" y="1364"/>
                    <a:pt x="1420" y="1735"/>
                  </a:cubicBezTo>
                  <a:cubicBezTo>
                    <a:pt x="1478" y="1816"/>
                    <a:pt x="1548" y="1875"/>
                    <a:pt x="1618" y="1956"/>
                  </a:cubicBezTo>
                  <a:lnTo>
                    <a:pt x="1571" y="1956"/>
                  </a:lnTo>
                  <a:cubicBezTo>
                    <a:pt x="1350" y="1923"/>
                    <a:pt x="1129" y="1911"/>
                    <a:pt x="909" y="1853"/>
                  </a:cubicBezTo>
                  <a:cubicBezTo>
                    <a:pt x="674" y="1805"/>
                    <a:pt x="476" y="1691"/>
                    <a:pt x="372" y="1467"/>
                  </a:cubicBezTo>
                  <a:cubicBezTo>
                    <a:pt x="255" y="1247"/>
                    <a:pt x="163" y="1015"/>
                    <a:pt x="104" y="783"/>
                  </a:cubicBezTo>
                  <a:cubicBezTo>
                    <a:pt x="70" y="654"/>
                    <a:pt x="70" y="526"/>
                    <a:pt x="57" y="408"/>
                  </a:cubicBezTo>
                  <a:cubicBezTo>
                    <a:pt x="57" y="327"/>
                    <a:pt x="82" y="258"/>
                    <a:pt x="140" y="199"/>
                  </a:cubicBezTo>
                  <a:cubicBezTo>
                    <a:pt x="155" y="189"/>
                    <a:pt x="171" y="183"/>
                    <a:pt x="186" y="183"/>
                  </a:cubicBezTo>
                  <a:close/>
                  <a:moveTo>
                    <a:pt x="555" y="101"/>
                  </a:moveTo>
                  <a:cubicBezTo>
                    <a:pt x="655" y="101"/>
                    <a:pt x="753" y="109"/>
                    <a:pt x="846" y="109"/>
                  </a:cubicBezTo>
                  <a:cubicBezTo>
                    <a:pt x="871" y="109"/>
                    <a:pt x="896" y="108"/>
                    <a:pt x="920" y="107"/>
                  </a:cubicBezTo>
                  <a:cubicBezTo>
                    <a:pt x="953" y="188"/>
                    <a:pt x="964" y="246"/>
                    <a:pt x="1001" y="294"/>
                  </a:cubicBezTo>
                  <a:cubicBezTo>
                    <a:pt x="1188" y="515"/>
                    <a:pt x="1361" y="735"/>
                    <a:pt x="1548" y="934"/>
                  </a:cubicBezTo>
                  <a:cubicBezTo>
                    <a:pt x="1817" y="1224"/>
                    <a:pt x="2107" y="1504"/>
                    <a:pt x="2398" y="1805"/>
                  </a:cubicBezTo>
                  <a:cubicBezTo>
                    <a:pt x="2305" y="1842"/>
                    <a:pt x="2222" y="1886"/>
                    <a:pt x="2141" y="1900"/>
                  </a:cubicBezTo>
                  <a:cubicBezTo>
                    <a:pt x="2012" y="1934"/>
                    <a:pt x="1898" y="1934"/>
                    <a:pt x="1769" y="1956"/>
                  </a:cubicBezTo>
                  <a:cubicBezTo>
                    <a:pt x="1755" y="1960"/>
                    <a:pt x="1742" y="1961"/>
                    <a:pt x="1730" y="1961"/>
                  </a:cubicBezTo>
                  <a:cubicBezTo>
                    <a:pt x="1694" y="1961"/>
                    <a:pt x="1668" y="1945"/>
                    <a:pt x="1641" y="1911"/>
                  </a:cubicBezTo>
                  <a:cubicBezTo>
                    <a:pt x="1384" y="1607"/>
                    <a:pt x="1129" y="1316"/>
                    <a:pt x="883" y="1015"/>
                  </a:cubicBezTo>
                  <a:cubicBezTo>
                    <a:pt x="699" y="794"/>
                    <a:pt x="534" y="548"/>
                    <a:pt x="361" y="327"/>
                  </a:cubicBezTo>
                  <a:cubicBezTo>
                    <a:pt x="325" y="269"/>
                    <a:pt x="280" y="210"/>
                    <a:pt x="244" y="140"/>
                  </a:cubicBezTo>
                  <a:cubicBezTo>
                    <a:pt x="348" y="109"/>
                    <a:pt x="452" y="101"/>
                    <a:pt x="555" y="101"/>
                  </a:cubicBezTo>
                  <a:close/>
                  <a:moveTo>
                    <a:pt x="2037" y="1"/>
                  </a:moveTo>
                  <a:cubicBezTo>
                    <a:pt x="1886" y="26"/>
                    <a:pt x="1722" y="37"/>
                    <a:pt x="1560" y="48"/>
                  </a:cubicBezTo>
                  <a:cubicBezTo>
                    <a:pt x="1188" y="48"/>
                    <a:pt x="814" y="48"/>
                    <a:pt x="442" y="59"/>
                  </a:cubicBezTo>
                  <a:cubicBezTo>
                    <a:pt x="383" y="59"/>
                    <a:pt x="336" y="59"/>
                    <a:pt x="280" y="70"/>
                  </a:cubicBezTo>
                  <a:cubicBezTo>
                    <a:pt x="93" y="118"/>
                    <a:pt x="1" y="235"/>
                    <a:pt x="1" y="434"/>
                  </a:cubicBezTo>
                  <a:cubicBezTo>
                    <a:pt x="1" y="559"/>
                    <a:pt x="23" y="688"/>
                    <a:pt x="45" y="805"/>
                  </a:cubicBezTo>
                  <a:cubicBezTo>
                    <a:pt x="104" y="1026"/>
                    <a:pt x="185" y="1224"/>
                    <a:pt x="280" y="1434"/>
                  </a:cubicBezTo>
                  <a:cubicBezTo>
                    <a:pt x="406" y="1713"/>
                    <a:pt x="640" y="1864"/>
                    <a:pt x="931" y="1911"/>
                  </a:cubicBezTo>
                  <a:cubicBezTo>
                    <a:pt x="1152" y="1956"/>
                    <a:pt x="1361" y="1992"/>
                    <a:pt x="1582" y="2004"/>
                  </a:cubicBezTo>
                  <a:cubicBezTo>
                    <a:pt x="1613" y="2005"/>
                    <a:pt x="1644" y="2006"/>
                    <a:pt x="1675" y="2006"/>
                  </a:cubicBezTo>
                  <a:cubicBezTo>
                    <a:pt x="1898" y="2006"/>
                    <a:pt x="2112" y="1970"/>
                    <a:pt x="2328" y="1886"/>
                  </a:cubicBezTo>
                  <a:cubicBezTo>
                    <a:pt x="2445" y="1842"/>
                    <a:pt x="2560" y="1761"/>
                    <a:pt x="2618" y="1643"/>
                  </a:cubicBezTo>
                  <a:cubicBezTo>
                    <a:pt x="2769" y="1364"/>
                    <a:pt x="2875" y="1073"/>
                    <a:pt x="2864" y="746"/>
                  </a:cubicBezTo>
                  <a:cubicBezTo>
                    <a:pt x="2864" y="629"/>
                    <a:pt x="2828" y="526"/>
                    <a:pt x="2769" y="420"/>
                  </a:cubicBezTo>
                  <a:cubicBezTo>
                    <a:pt x="2655" y="188"/>
                    <a:pt x="2456" y="59"/>
                    <a:pt x="2210" y="15"/>
                  </a:cubicBezTo>
                  <a:cubicBezTo>
                    <a:pt x="2152" y="15"/>
                    <a:pt x="2096" y="15"/>
                    <a:pt x="203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902;p37">
              <a:extLst>
                <a:ext uri="{FF2B5EF4-FFF2-40B4-BE49-F238E27FC236}">
                  <a16:creationId xmlns:a16="http://schemas.microsoft.com/office/drawing/2014/main" xmlns="" id="{361D8E3D-F338-7C4B-96A5-29E449511C02}"/>
                </a:ext>
              </a:extLst>
            </p:cNvPr>
            <p:cNvSpPr/>
            <p:nvPr/>
          </p:nvSpPr>
          <p:spPr>
            <a:xfrm>
              <a:off x="4754089" y="584871"/>
              <a:ext cx="23979" cy="3631"/>
            </a:xfrm>
            <a:custGeom>
              <a:avLst/>
              <a:gdLst/>
              <a:ahLst/>
              <a:cxnLst/>
              <a:rect l="l" t="t" r="r" b="b"/>
              <a:pathLst>
                <a:path w="317" h="48" extrusionOk="0">
                  <a:moveTo>
                    <a:pt x="125" y="1"/>
                  </a:moveTo>
                  <a:cubicBezTo>
                    <a:pt x="70" y="1"/>
                    <a:pt x="20" y="10"/>
                    <a:pt x="1" y="34"/>
                  </a:cubicBezTo>
                  <a:cubicBezTo>
                    <a:pt x="93" y="34"/>
                    <a:pt x="199" y="48"/>
                    <a:pt x="316" y="48"/>
                  </a:cubicBezTo>
                  <a:cubicBezTo>
                    <a:pt x="289" y="20"/>
                    <a:pt x="202" y="1"/>
                    <a:pt x="12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903;p37">
              <a:extLst>
                <a:ext uri="{FF2B5EF4-FFF2-40B4-BE49-F238E27FC236}">
                  <a16:creationId xmlns:a16="http://schemas.microsoft.com/office/drawing/2014/main" xmlns="" id="{AC2AA3E6-645A-0140-B9CF-2219DADFCC50}"/>
                </a:ext>
              </a:extLst>
            </p:cNvPr>
            <p:cNvSpPr/>
            <p:nvPr/>
          </p:nvSpPr>
          <p:spPr>
            <a:xfrm>
              <a:off x="4786614" y="588275"/>
              <a:ext cx="12557" cy="8094"/>
            </a:xfrm>
            <a:custGeom>
              <a:avLst/>
              <a:gdLst/>
              <a:ahLst/>
              <a:cxnLst/>
              <a:rect l="l" t="t" r="r" b="b"/>
              <a:pathLst>
                <a:path w="166" h="107" extrusionOk="0">
                  <a:moveTo>
                    <a:pt x="31" y="1"/>
                  </a:moveTo>
                  <a:cubicBezTo>
                    <a:pt x="24" y="1"/>
                    <a:pt x="18" y="1"/>
                    <a:pt x="12" y="3"/>
                  </a:cubicBezTo>
                  <a:cubicBezTo>
                    <a:pt x="1" y="14"/>
                    <a:pt x="1" y="14"/>
                    <a:pt x="1" y="25"/>
                  </a:cubicBezTo>
                  <a:cubicBezTo>
                    <a:pt x="48" y="47"/>
                    <a:pt x="107" y="73"/>
                    <a:pt x="166" y="106"/>
                  </a:cubicBezTo>
                  <a:cubicBezTo>
                    <a:pt x="153" y="53"/>
                    <a:pt x="87" y="1"/>
                    <a:pt x="3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904;p37">
              <a:extLst>
                <a:ext uri="{FF2B5EF4-FFF2-40B4-BE49-F238E27FC236}">
                  <a16:creationId xmlns:a16="http://schemas.microsoft.com/office/drawing/2014/main" xmlns="" id="{34BBB4C5-89DE-6447-BB85-90604AA42251}"/>
                </a:ext>
              </a:extLst>
            </p:cNvPr>
            <p:cNvSpPr/>
            <p:nvPr/>
          </p:nvSpPr>
          <p:spPr>
            <a:xfrm>
              <a:off x="4526945" y="562028"/>
              <a:ext cx="16793" cy="11573"/>
            </a:xfrm>
            <a:custGeom>
              <a:avLst/>
              <a:gdLst/>
              <a:ahLst/>
              <a:cxnLst/>
              <a:rect l="l" t="t" r="r" b="b"/>
              <a:pathLst>
                <a:path w="222" h="153" extrusionOk="0">
                  <a:moveTo>
                    <a:pt x="1" y="0"/>
                  </a:moveTo>
                  <a:cubicBezTo>
                    <a:pt x="22" y="54"/>
                    <a:pt x="162" y="152"/>
                    <a:pt x="214" y="152"/>
                  </a:cubicBezTo>
                  <a:cubicBezTo>
                    <a:pt x="217" y="152"/>
                    <a:pt x="219" y="152"/>
                    <a:pt x="221" y="151"/>
                  </a:cubicBezTo>
                  <a:cubicBezTo>
                    <a:pt x="210" y="93"/>
                    <a:pt x="59" y="0"/>
                    <a:pt x="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905;p37">
              <a:extLst>
                <a:ext uri="{FF2B5EF4-FFF2-40B4-BE49-F238E27FC236}">
                  <a16:creationId xmlns:a16="http://schemas.microsoft.com/office/drawing/2014/main" xmlns="" id="{DC7133C4-0FEE-584E-8AC9-E6898312A625}"/>
                </a:ext>
              </a:extLst>
            </p:cNvPr>
            <p:cNvSpPr/>
            <p:nvPr/>
          </p:nvSpPr>
          <p:spPr>
            <a:xfrm>
              <a:off x="4551679" y="570726"/>
              <a:ext cx="6203" cy="13389"/>
            </a:xfrm>
            <a:custGeom>
              <a:avLst/>
              <a:gdLst/>
              <a:ahLst/>
              <a:cxnLst/>
              <a:rect l="l" t="t" r="r" b="b"/>
              <a:pathLst>
                <a:path w="82" h="177" extrusionOk="0">
                  <a:moveTo>
                    <a:pt x="12" y="0"/>
                  </a:moveTo>
                  <a:cubicBezTo>
                    <a:pt x="12" y="11"/>
                    <a:pt x="0" y="25"/>
                    <a:pt x="0" y="25"/>
                  </a:cubicBezTo>
                  <a:cubicBezTo>
                    <a:pt x="12" y="70"/>
                    <a:pt x="12" y="117"/>
                    <a:pt x="23" y="151"/>
                  </a:cubicBezTo>
                  <a:cubicBezTo>
                    <a:pt x="34" y="165"/>
                    <a:pt x="45" y="165"/>
                    <a:pt x="59" y="176"/>
                  </a:cubicBezTo>
                  <a:cubicBezTo>
                    <a:pt x="70" y="165"/>
                    <a:pt x="81" y="151"/>
                    <a:pt x="81" y="140"/>
                  </a:cubicBezTo>
                  <a:cubicBezTo>
                    <a:pt x="70" y="106"/>
                    <a:pt x="59" y="59"/>
                    <a:pt x="45" y="25"/>
                  </a:cubicBezTo>
                  <a:cubicBezTo>
                    <a:pt x="45" y="11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9" name="Picture 78" descr="How Can Preparing to Teach Online Improve My Face-to-face Teaching? - Magna  Publication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29" y="359868"/>
            <a:ext cx="3620708" cy="2133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16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34"/>
          <p:cNvSpPr txBox="1">
            <a:spLocks noGrp="1"/>
          </p:cNvSpPr>
          <p:nvPr>
            <p:ph type="ctrTitle"/>
          </p:nvPr>
        </p:nvSpPr>
        <p:spPr>
          <a:xfrm>
            <a:off x="1224608" y="1077030"/>
            <a:ext cx="7054200" cy="15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3"/>
                </a:solidFill>
              </a:rPr>
              <a:t>Unit 8: </a:t>
            </a:r>
            <a:br>
              <a:rPr lang="en" sz="4800" dirty="0">
                <a:solidFill>
                  <a:schemeClr val="accent3"/>
                </a:solidFill>
              </a:rPr>
            </a:br>
            <a:r>
              <a:rPr lang="en" sz="4800" dirty="0">
                <a:solidFill>
                  <a:schemeClr val="accent3"/>
                </a:solidFill>
              </a:rPr>
              <a:t>NEW WAYS TO LEARN </a:t>
            </a:r>
            <a:endParaRPr sz="4800" dirty="0">
              <a:solidFill>
                <a:schemeClr val="accent4"/>
              </a:solidFill>
            </a:endParaRPr>
          </a:p>
        </p:txBody>
      </p:sp>
      <p:sp>
        <p:nvSpPr>
          <p:cNvPr id="2201" name="Google Shape;2201;p34"/>
          <p:cNvSpPr txBox="1">
            <a:spLocks noGrp="1"/>
          </p:cNvSpPr>
          <p:nvPr>
            <p:ph type="subTitle" idx="1"/>
          </p:nvPr>
        </p:nvSpPr>
        <p:spPr>
          <a:xfrm>
            <a:off x="2549196" y="2657788"/>
            <a:ext cx="4271100" cy="7012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Bold SemiConden" panose="020B0502040204020203" pitchFamily="34" charset="0"/>
              </a:rPr>
              <a:t>LESSON 3: READING</a:t>
            </a:r>
            <a:endParaRPr sz="4000" dirty="0">
              <a:solidFill>
                <a:schemeClr val="accent1">
                  <a:lumMod val="20000"/>
                  <a:lumOff val="8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pSp>
        <p:nvGrpSpPr>
          <p:cNvPr id="2202" name="Google Shape;2202;p34"/>
          <p:cNvGrpSpPr/>
          <p:nvPr/>
        </p:nvGrpSpPr>
        <p:grpSpPr>
          <a:xfrm>
            <a:off x="7261437" y="3139405"/>
            <a:ext cx="1162559" cy="1154783"/>
            <a:chOff x="4998985" y="3942801"/>
            <a:chExt cx="385809" cy="383242"/>
          </a:xfrm>
        </p:grpSpPr>
        <p:sp>
          <p:nvSpPr>
            <p:cNvPr id="2203" name="Google Shape;2203;p34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4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4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4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4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4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4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4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4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4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4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4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4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4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4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4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4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4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4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4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4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4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4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4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4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4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4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4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4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4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4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4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4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34"/>
          <p:cNvGrpSpPr/>
          <p:nvPr/>
        </p:nvGrpSpPr>
        <p:grpSpPr>
          <a:xfrm>
            <a:off x="6454413" y="3556660"/>
            <a:ext cx="962317" cy="1046703"/>
            <a:chOff x="4391324" y="1297468"/>
            <a:chExt cx="546895" cy="594853"/>
          </a:xfrm>
        </p:grpSpPr>
        <p:sp>
          <p:nvSpPr>
            <p:cNvPr id="2238" name="Google Shape;2238;p34"/>
            <p:cNvSpPr/>
            <p:nvPr/>
          </p:nvSpPr>
          <p:spPr>
            <a:xfrm>
              <a:off x="4391324" y="1297468"/>
              <a:ext cx="546895" cy="594853"/>
            </a:xfrm>
            <a:custGeom>
              <a:avLst/>
              <a:gdLst/>
              <a:ahLst/>
              <a:cxnLst/>
              <a:rect l="l" t="t" r="r" b="b"/>
              <a:pathLst>
                <a:path w="7230" h="7864" extrusionOk="0">
                  <a:moveTo>
                    <a:pt x="2885" y="1"/>
                  </a:moveTo>
                  <a:cubicBezTo>
                    <a:pt x="2851" y="1"/>
                    <a:pt x="2816" y="6"/>
                    <a:pt x="2782" y="19"/>
                  </a:cubicBezTo>
                  <a:cubicBezTo>
                    <a:pt x="2654" y="55"/>
                    <a:pt x="2562" y="170"/>
                    <a:pt x="2551" y="298"/>
                  </a:cubicBezTo>
                  <a:lnTo>
                    <a:pt x="2470" y="1438"/>
                  </a:lnTo>
                  <a:lnTo>
                    <a:pt x="1676" y="1416"/>
                  </a:lnTo>
                  <a:cubicBezTo>
                    <a:pt x="1654" y="1416"/>
                    <a:pt x="1630" y="1411"/>
                    <a:pt x="1607" y="1411"/>
                  </a:cubicBezTo>
                  <a:cubicBezTo>
                    <a:pt x="1596" y="1411"/>
                    <a:pt x="1584" y="1412"/>
                    <a:pt x="1573" y="1416"/>
                  </a:cubicBezTo>
                  <a:cubicBezTo>
                    <a:pt x="1456" y="1416"/>
                    <a:pt x="1131" y="1452"/>
                    <a:pt x="816" y="1684"/>
                  </a:cubicBezTo>
                  <a:cubicBezTo>
                    <a:pt x="643" y="1812"/>
                    <a:pt x="305" y="2067"/>
                    <a:pt x="165" y="2173"/>
                  </a:cubicBezTo>
                  <a:lnTo>
                    <a:pt x="154" y="2173"/>
                  </a:lnTo>
                  <a:cubicBezTo>
                    <a:pt x="48" y="2254"/>
                    <a:pt x="0" y="2405"/>
                    <a:pt x="36" y="2533"/>
                  </a:cubicBezTo>
                  <a:cubicBezTo>
                    <a:pt x="59" y="2581"/>
                    <a:pt x="84" y="2614"/>
                    <a:pt x="106" y="2651"/>
                  </a:cubicBezTo>
                  <a:cubicBezTo>
                    <a:pt x="165" y="2720"/>
                    <a:pt x="246" y="2754"/>
                    <a:pt x="327" y="2765"/>
                  </a:cubicBezTo>
                  <a:lnTo>
                    <a:pt x="1467" y="2835"/>
                  </a:lnTo>
                  <a:lnTo>
                    <a:pt x="1444" y="3628"/>
                  </a:lnTo>
                  <a:cubicBezTo>
                    <a:pt x="1444" y="3662"/>
                    <a:pt x="1433" y="3698"/>
                    <a:pt x="1444" y="3732"/>
                  </a:cubicBezTo>
                  <a:cubicBezTo>
                    <a:pt x="1444" y="3860"/>
                    <a:pt x="1481" y="4187"/>
                    <a:pt x="1713" y="4500"/>
                  </a:cubicBezTo>
                  <a:cubicBezTo>
                    <a:pt x="1841" y="4676"/>
                    <a:pt x="2095" y="5014"/>
                    <a:pt x="2201" y="5154"/>
                  </a:cubicBezTo>
                  <a:lnTo>
                    <a:pt x="2213" y="5165"/>
                  </a:lnTo>
                  <a:lnTo>
                    <a:pt x="2224" y="5176"/>
                  </a:lnTo>
                  <a:cubicBezTo>
                    <a:pt x="2284" y="5244"/>
                    <a:pt x="2370" y="5282"/>
                    <a:pt x="2463" y="5282"/>
                  </a:cubicBezTo>
                  <a:cubicBezTo>
                    <a:pt x="2496" y="5282"/>
                    <a:pt x="2529" y="5278"/>
                    <a:pt x="2562" y="5268"/>
                  </a:cubicBezTo>
                  <a:cubicBezTo>
                    <a:pt x="2690" y="5235"/>
                    <a:pt x="2782" y="5117"/>
                    <a:pt x="2794" y="4978"/>
                  </a:cubicBezTo>
                  <a:lnTo>
                    <a:pt x="2852" y="4106"/>
                  </a:lnTo>
                  <a:lnTo>
                    <a:pt x="3109" y="4735"/>
                  </a:lnTo>
                  <a:cubicBezTo>
                    <a:pt x="2922" y="4874"/>
                    <a:pt x="2852" y="5084"/>
                    <a:pt x="2830" y="5176"/>
                  </a:cubicBezTo>
                  <a:lnTo>
                    <a:pt x="2819" y="5198"/>
                  </a:lnTo>
                  <a:cubicBezTo>
                    <a:pt x="2749" y="5374"/>
                    <a:pt x="2808" y="5573"/>
                    <a:pt x="2947" y="5687"/>
                  </a:cubicBezTo>
                  <a:cubicBezTo>
                    <a:pt x="3003" y="5735"/>
                    <a:pt x="3062" y="5757"/>
                    <a:pt x="3132" y="5768"/>
                  </a:cubicBezTo>
                  <a:cubicBezTo>
                    <a:pt x="3109" y="5955"/>
                    <a:pt x="3168" y="6106"/>
                    <a:pt x="3271" y="6224"/>
                  </a:cubicBezTo>
                  <a:cubicBezTo>
                    <a:pt x="3283" y="6363"/>
                    <a:pt x="3352" y="6456"/>
                    <a:pt x="3389" y="6503"/>
                  </a:cubicBezTo>
                  <a:cubicBezTo>
                    <a:pt x="3551" y="6735"/>
                    <a:pt x="3771" y="6863"/>
                    <a:pt x="3947" y="6944"/>
                  </a:cubicBezTo>
                  <a:cubicBezTo>
                    <a:pt x="3959" y="6956"/>
                    <a:pt x="3970" y="6956"/>
                    <a:pt x="3981" y="6970"/>
                  </a:cubicBezTo>
                  <a:cubicBezTo>
                    <a:pt x="4017" y="7003"/>
                    <a:pt x="4051" y="7051"/>
                    <a:pt x="4098" y="7084"/>
                  </a:cubicBezTo>
                  <a:cubicBezTo>
                    <a:pt x="4121" y="7095"/>
                    <a:pt x="4121" y="7109"/>
                    <a:pt x="4135" y="7132"/>
                  </a:cubicBezTo>
                  <a:cubicBezTo>
                    <a:pt x="4157" y="7190"/>
                    <a:pt x="4179" y="7235"/>
                    <a:pt x="4191" y="7282"/>
                  </a:cubicBezTo>
                  <a:cubicBezTo>
                    <a:pt x="4216" y="7319"/>
                    <a:pt x="4227" y="7352"/>
                    <a:pt x="4238" y="7389"/>
                  </a:cubicBezTo>
                  <a:cubicBezTo>
                    <a:pt x="4285" y="7528"/>
                    <a:pt x="4389" y="7609"/>
                    <a:pt x="4529" y="7643"/>
                  </a:cubicBezTo>
                  <a:lnTo>
                    <a:pt x="4540" y="7643"/>
                  </a:lnTo>
                  <a:cubicBezTo>
                    <a:pt x="4554" y="7654"/>
                    <a:pt x="4576" y="7654"/>
                    <a:pt x="4598" y="7654"/>
                  </a:cubicBezTo>
                  <a:cubicBezTo>
                    <a:pt x="4636" y="7664"/>
                    <a:pt x="4670" y="7668"/>
                    <a:pt x="4701" y="7668"/>
                  </a:cubicBezTo>
                  <a:cubicBezTo>
                    <a:pt x="4816" y="7668"/>
                    <a:pt x="4888" y="7610"/>
                    <a:pt x="4925" y="7573"/>
                  </a:cubicBezTo>
                  <a:cubicBezTo>
                    <a:pt x="5012" y="7592"/>
                    <a:pt x="5091" y="7602"/>
                    <a:pt x="5173" y="7602"/>
                  </a:cubicBezTo>
                  <a:cubicBezTo>
                    <a:pt x="5203" y="7602"/>
                    <a:pt x="5232" y="7601"/>
                    <a:pt x="5263" y="7598"/>
                  </a:cubicBezTo>
                  <a:cubicBezTo>
                    <a:pt x="5313" y="7590"/>
                    <a:pt x="5363" y="7587"/>
                    <a:pt x="5412" y="7587"/>
                  </a:cubicBezTo>
                  <a:cubicBezTo>
                    <a:pt x="5596" y="7587"/>
                    <a:pt x="5782" y="7633"/>
                    <a:pt x="5984" y="7679"/>
                  </a:cubicBezTo>
                  <a:lnTo>
                    <a:pt x="5995" y="7679"/>
                  </a:lnTo>
                  <a:cubicBezTo>
                    <a:pt x="6135" y="7713"/>
                    <a:pt x="6275" y="7749"/>
                    <a:pt x="6425" y="7794"/>
                  </a:cubicBezTo>
                  <a:cubicBezTo>
                    <a:pt x="6484" y="7808"/>
                    <a:pt x="6554" y="7830"/>
                    <a:pt x="6624" y="7852"/>
                  </a:cubicBezTo>
                  <a:cubicBezTo>
                    <a:pt x="6649" y="7852"/>
                    <a:pt x="6682" y="7864"/>
                    <a:pt x="6719" y="7864"/>
                  </a:cubicBezTo>
                  <a:cubicBezTo>
                    <a:pt x="6811" y="7864"/>
                    <a:pt x="6914" y="7830"/>
                    <a:pt x="7020" y="7724"/>
                  </a:cubicBezTo>
                  <a:cubicBezTo>
                    <a:pt x="7124" y="7609"/>
                    <a:pt x="7194" y="7458"/>
                    <a:pt x="7208" y="7294"/>
                  </a:cubicBezTo>
                  <a:cubicBezTo>
                    <a:pt x="7230" y="7051"/>
                    <a:pt x="7194" y="6805"/>
                    <a:pt x="7124" y="6573"/>
                  </a:cubicBezTo>
                  <a:cubicBezTo>
                    <a:pt x="7090" y="6481"/>
                    <a:pt x="7054" y="6375"/>
                    <a:pt x="7009" y="6271"/>
                  </a:cubicBezTo>
                  <a:cubicBezTo>
                    <a:pt x="6951" y="6131"/>
                    <a:pt x="6811" y="5967"/>
                    <a:pt x="6532" y="5897"/>
                  </a:cubicBezTo>
                  <a:cubicBezTo>
                    <a:pt x="6425" y="5874"/>
                    <a:pt x="6322" y="5852"/>
                    <a:pt x="6216" y="5827"/>
                  </a:cubicBezTo>
                  <a:cubicBezTo>
                    <a:pt x="6065" y="5793"/>
                    <a:pt x="5903" y="5757"/>
                    <a:pt x="5752" y="5724"/>
                  </a:cubicBezTo>
                  <a:cubicBezTo>
                    <a:pt x="5646" y="5698"/>
                    <a:pt x="5587" y="5654"/>
                    <a:pt x="5531" y="5548"/>
                  </a:cubicBezTo>
                  <a:cubicBezTo>
                    <a:pt x="5462" y="5419"/>
                    <a:pt x="5392" y="5293"/>
                    <a:pt x="5308" y="5176"/>
                  </a:cubicBezTo>
                  <a:lnTo>
                    <a:pt x="5286" y="5129"/>
                  </a:lnTo>
                  <a:cubicBezTo>
                    <a:pt x="5168" y="4955"/>
                    <a:pt x="5017" y="4838"/>
                    <a:pt x="4808" y="4768"/>
                  </a:cubicBezTo>
                  <a:cubicBezTo>
                    <a:pt x="4716" y="4735"/>
                    <a:pt x="4624" y="4698"/>
                    <a:pt x="4529" y="4651"/>
                  </a:cubicBezTo>
                  <a:cubicBezTo>
                    <a:pt x="4484" y="4640"/>
                    <a:pt x="4448" y="4617"/>
                    <a:pt x="4400" y="4606"/>
                  </a:cubicBezTo>
                  <a:lnTo>
                    <a:pt x="4308" y="4570"/>
                  </a:lnTo>
                  <a:cubicBezTo>
                    <a:pt x="4249" y="4547"/>
                    <a:pt x="4179" y="4511"/>
                    <a:pt x="4109" y="4489"/>
                  </a:cubicBezTo>
                  <a:cubicBezTo>
                    <a:pt x="4042" y="4461"/>
                    <a:pt x="3966" y="4439"/>
                    <a:pt x="3888" y="4439"/>
                  </a:cubicBezTo>
                  <a:cubicBezTo>
                    <a:pt x="3872" y="4439"/>
                    <a:pt x="3857" y="4439"/>
                    <a:pt x="3841" y="4441"/>
                  </a:cubicBezTo>
                  <a:lnTo>
                    <a:pt x="3598" y="3871"/>
                  </a:lnTo>
                  <a:lnTo>
                    <a:pt x="3760" y="3871"/>
                  </a:lnTo>
                  <a:cubicBezTo>
                    <a:pt x="3889" y="3871"/>
                    <a:pt x="4216" y="3827"/>
                    <a:pt x="4529" y="3592"/>
                  </a:cubicBezTo>
                  <a:cubicBezTo>
                    <a:pt x="4705" y="3464"/>
                    <a:pt x="5043" y="3221"/>
                    <a:pt x="5182" y="3114"/>
                  </a:cubicBezTo>
                  <a:lnTo>
                    <a:pt x="5182" y="3103"/>
                  </a:lnTo>
                  <a:cubicBezTo>
                    <a:pt x="5286" y="3022"/>
                    <a:pt x="5344" y="2882"/>
                    <a:pt x="5297" y="2754"/>
                  </a:cubicBezTo>
                  <a:cubicBezTo>
                    <a:pt x="5263" y="2625"/>
                    <a:pt x="5146" y="2533"/>
                    <a:pt x="5006" y="2522"/>
                  </a:cubicBezTo>
                  <a:lnTo>
                    <a:pt x="3878" y="2452"/>
                  </a:lnTo>
                  <a:lnTo>
                    <a:pt x="3900" y="1648"/>
                  </a:lnTo>
                  <a:lnTo>
                    <a:pt x="3900" y="1555"/>
                  </a:lnTo>
                  <a:cubicBezTo>
                    <a:pt x="3900" y="1427"/>
                    <a:pt x="3855" y="1103"/>
                    <a:pt x="3621" y="787"/>
                  </a:cubicBezTo>
                  <a:cubicBezTo>
                    <a:pt x="3470" y="578"/>
                    <a:pt x="3143" y="136"/>
                    <a:pt x="3132" y="125"/>
                  </a:cubicBezTo>
                  <a:cubicBezTo>
                    <a:pt x="3072" y="47"/>
                    <a:pt x="2980" y="1"/>
                    <a:pt x="2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4"/>
            <p:cNvSpPr/>
            <p:nvPr/>
          </p:nvSpPr>
          <p:spPr>
            <a:xfrm>
              <a:off x="4654548" y="1659099"/>
              <a:ext cx="255596" cy="205975"/>
            </a:xfrm>
            <a:custGeom>
              <a:avLst/>
              <a:gdLst/>
              <a:ahLst/>
              <a:cxnLst/>
              <a:rect l="l" t="t" r="r" b="b"/>
              <a:pathLst>
                <a:path w="3379" h="2723" extrusionOk="0">
                  <a:moveTo>
                    <a:pt x="1273" y="843"/>
                  </a:moveTo>
                  <a:cubicBezTo>
                    <a:pt x="1277" y="843"/>
                    <a:pt x="1283" y="848"/>
                    <a:pt x="1283" y="848"/>
                  </a:cubicBezTo>
                  <a:cubicBezTo>
                    <a:pt x="1294" y="848"/>
                    <a:pt x="1294" y="873"/>
                    <a:pt x="1294" y="873"/>
                  </a:cubicBezTo>
                  <a:cubicBezTo>
                    <a:pt x="1247" y="906"/>
                    <a:pt x="1213" y="943"/>
                    <a:pt x="1166" y="976"/>
                  </a:cubicBezTo>
                  <a:cubicBezTo>
                    <a:pt x="1166" y="965"/>
                    <a:pt x="1155" y="965"/>
                    <a:pt x="1155" y="954"/>
                  </a:cubicBezTo>
                  <a:cubicBezTo>
                    <a:pt x="1177" y="906"/>
                    <a:pt x="1225" y="873"/>
                    <a:pt x="1269" y="848"/>
                  </a:cubicBezTo>
                  <a:cubicBezTo>
                    <a:pt x="1269" y="844"/>
                    <a:pt x="1271" y="843"/>
                    <a:pt x="1273" y="843"/>
                  </a:cubicBezTo>
                  <a:close/>
                  <a:moveTo>
                    <a:pt x="1425" y="953"/>
                  </a:moveTo>
                  <a:cubicBezTo>
                    <a:pt x="1428" y="953"/>
                    <a:pt x="1431" y="953"/>
                    <a:pt x="1434" y="954"/>
                  </a:cubicBezTo>
                  <a:cubicBezTo>
                    <a:pt x="1364" y="1012"/>
                    <a:pt x="1306" y="1057"/>
                    <a:pt x="1236" y="1116"/>
                  </a:cubicBezTo>
                  <a:cubicBezTo>
                    <a:pt x="1257" y="1050"/>
                    <a:pt x="1364" y="953"/>
                    <a:pt x="1425" y="953"/>
                  </a:cubicBezTo>
                  <a:close/>
                  <a:moveTo>
                    <a:pt x="394" y="0"/>
                  </a:moveTo>
                  <a:cubicBezTo>
                    <a:pt x="341" y="0"/>
                    <a:pt x="288" y="17"/>
                    <a:pt x="247" y="35"/>
                  </a:cubicBezTo>
                  <a:cubicBezTo>
                    <a:pt x="236" y="35"/>
                    <a:pt x="236" y="35"/>
                    <a:pt x="236" y="46"/>
                  </a:cubicBezTo>
                  <a:cubicBezTo>
                    <a:pt x="420" y="208"/>
                    <a:pt x="607" y="373"/>
                    <a:pt x="805" y="524"/>
                  </a:cubicBezTo>
                  <a:cubicBezTo>
                    <a:pt x="850" y="568"/>
                    <a:pt x="909" y="593"/>
                    <a:pt x="968" y="605"/>
                  </a:cubicBezTo>
                  <a:cubicBezTo>
                    <a:pt x="1004" y="616"/>
                    <a:pt x="1037" y="627"/>
                    <a:pt x="1074" y="638"/>
                  </a:cubicBezTo>
                  <a:cubicBezTo>
                    <a:pt x="1144" y="663"/>
                    <a:pt x="1199" y="686"/>
                    <a:pt x="1269" y="708"/>
                  </a:cubicBezTo>
                  <a:cubicBezTo>
                    <a:pt x="1328" y="733"/>
                    <a:pt x="1387" y="767"/>
                    <a:pt x="1445" y="792"/>
                  </a:cubicBezTo>
                  <a:cubicBezTo>
                    <a:pt x="1456" y="803"/>
                    <a:pt x="1456" y="825"/>
                    <a:pt x="1468" y="836"/>
                  </a:cubicBezTo>
                  <a:lnTo>
                    <a:pt x="1434" y="836"/>
                  </a:lnTo>
                  <a:cubicBezTo>
                    <a:pt x="1339" y="767"/>
                    <a:pt x="1225" y="733"/>
                    <a:pt x="1118" y="708"/>
                  </a:cubicBezTo>
                  <a:cubicBezTo>
                    <a:pt x="1085" y="697"/>
                    <a:pt x="1049" y="686"/>
                    <a:pt x="1015" y="674"/>
                  </a:cubicBezTo>
                  <a:cubicBezTo>
                    <a:pt x="887" y="638"/>
                    <a:pt x="769" y="582"/>
                    <a:pt x="677" y="498"/>
                  </a:cubicBezTo>
                  <a:cubicBezTo>
                    <a:pt x="596" y="429"/>
                    <a:pt x="515" y="359"/>
                    <a:pt x="445" y="303"/>
                  </a:cubicBezTo>
                  <a:cubicBezTo>
                    <a:pt x="375" y="348"/>
                    <a:pt x="317" y="384"/>
                    <a:pt x="247" y="429"/>
                  </a:cubicBezTo>
                  <a:cubicBezTo>
                    <a:pt x="229" y="439"/>
                    <a:pt x="218" y="447"/>
                    <a:pt x="205" y="447"/>
                  </a:cubicBezTo>
                  <a:cubicBezTo>
                    <a:pt x="200" y="447"/>
                    <a:pt x="194" y="446"/>
                    <a:pt x="188" y="443"/>
                  </a:cubicBezTo>
                  <a:cubicBezTo>
                    <a:pt x="177" y="443"/>
                    <a:pt x="152" y="429"/>
                    <a:pt x="141" y="406"/>
                  </a:cubicBezTo>
                  <a:cubicBezTo>
                    <a:pt x="129" y="384"/>
                    <a:pt x="118" y="359"/>
                    <a:pt x="96" y="325"/>
                  </a:cubicBezTo>
                  <a:cubicBezTo>
                    <a:pt x="82" y="303"/>
                    <a:pt x="71" y="278"/>
                    <a:pt x="60" y="244"/>
                  </a:cubicBezTo>
                  <a:lnTo>
                    <a:pt x="60" y="197"/>
                  </a:lnTo>
                  <a:cubicBezTo>
                    <a:pt x="60" y="186"/>
                    <a:pt x="60" y="174"/>
                    <a:pt x="71" y="149"/>
                  </a:cubicBezTo>
                  <a:cubicBezTo>
                    <a:pt x="71" y="138"/>
                    <a:pt x="82" y="127"/>
                    <a:pt x="107" y="116"/>
                  </a:cubicBezTo>
                  <a:cubicBezTo>
                    <a:pt x="118" y="105"/>
                    <a:pt x="129" y="93"/>
                    <a:pt x="152" y="79"/>
                  </a:cubicBezTo>
                  <a:lnTo>
                    <a:pt x="152" y="68"/>
                  </a:lnTo>
                  <a:cubicBezTo>
                    <a:pt x="141" y="68"/>
                    <a:pt x="129" y="68"/>
                    <a:pt x="118" y="79"/>
                  </a:cubicBezTo>
                  <a:cubicBezTo>
                    <a:pt x="107" y="79"/>
                    <a:pt x="96" y="93"/>
                    <a:pt x="82" y="93"/>
                  </a:cubicBezTo>
                  <a:cubicBezTo>
                    <a:pt x="37" y="138"/>
                    <a:pt x="12" y="197"/>
                    <a:pt x="1" y="255"/>
                  </a:cubicBezTo>
                  <a:cubicBezTo>
                    <a:pt x="1" y="278"/>
                    <a:pt x="1" y="303"/>
                    <a:pt x="12" y="325"/>
                  </a:cubicBezTo>
                  <a:cubicBezTo>
                    <a:pt x="12" y="336"/>
                    <a:pt x="12" y="348"/>
                    <a:pt x="26" y="359"/>
                  </a:cubicBezTo>
                  <a:cubicBezTo>
                    <a:pt x="96" y="546"/>
                    <a:pt x="199" y="697"/>
                    <a:pt x="339" y="825"/>
                  </a:cubicBezTo>
                  <a:cubicBezTo>
                    <a:pt x="361" y="848"/>
                    <a:pt x="398" y="873"/>
                    <a:pt x="420" y="884"/>
                  </a:cubicBezTo>
                  <a:cubicBezTo>
                    <a:pt x="456" y="917"/>
                    <a:pt x="501" y="954"/>
                    <a:pt x="537" y="987"/>
                  </a:cubicBezTo>
                  <a:cubicBezTo>
                    <a:pt x="560" y="1001"/>
                    <a:pt x="585" y="1012"/>
                    <a:pt x="596" y="1024"/>
                  </a:cubicBezTo>
                  <a:cubicBezTo>
                    <a:pt x="655" y="1071"/>
                    <a:pt x="711" y="1116"/>
                    <a:pt x="769" y="1163"/>
                  </a:cubicBezTo>
                  <a:cubicBezTo>
                    <a:pt x="805" y="1186"/>
                    <a:pt x="828" y="1233"/>
                    <a:pt x="850" y="1281"/>
                  </a:cubicBezTo>
                  <a:cubicBezTo>
                    <a:pt x="909" y="1443"/>
                    <a:pt x="968" y="1605"/>
                    <a:pt x="1037" y="1756"/>
                  </a:cubicBezTo>
                  <a:cubicBezTo>
                    <a:pt x="1049" y="1792"/>
                    <a:pt x="1074" y="1825"/>
                    <a:pt x="1096" y="1862"/>
                  </a:cubicBezTo>
                  <a:cubicBezTo>
                    <a:pt x="1107" y="1884"/>
                    <a:pt x="1144" y="1920"/>
                    <a:pt x="1166" y="1943"/>
                  </a:cubicBezTo>
                  <a:cubicBezTo>
                    <a:pt x="1188" y="1965"/>
                    <a:pt x="1225" y="1979"/>
                    <a:pt x="1258" y="2001"/>
                  </a:cubicBezTo>
                  <a:cubicBezTo>
                    <a:pt x="1283" y="2013"/>
                    <a:pt x="1317" y="2035"/>
                    <a:pt x="1364" y="2035"/>
                  </a:cubicBezTo>
                  <a:cubicBezTo>
                    <a:pt x="1423" y="2060"/>
                    <a:pt x="1479" y="2071"/>
                    <a:pt x="1537" y="2082"/>
                  </a:cubicBezTo>
                  <a:cubicBezTo>
                    <a:pt x="1563" y="2082"/>
                    <a:pt x="1574" y="2094"/>
                    <a:pt x="1585" y="2094"/>
                  </a:cubicBezTo>
                  <a:lnTo>
                    <a:pt x="1596" y="2105"/>
                  </a:lnTo>
                  <a:lnTo>
                    <a:pt x="1585" y="2119"/>
                  </a:lnTo>
                  <a:lnTo>
                    <a:pt x="1537" y="2119"/>
                  </a:lnTo>
                  <a:cubicBezTo>
                    <a:pt x="1515" y="2119"/>
                    <a:pt x="1493" y="2119"/>
                    <a:pt x="1479" y="2105"/>
                  </a:cubicBezTo>
                  <a:cubicBezTo>
                    <a:pt x="1423" y="2105"/>
                    <a:pt x="1364" y="2094"/>
                    <a:pt x="1306" y="2082"/>
                  </a:cubicBezTo>
                  <a:cubicBezTo>
                    <a:pt x="1269" y="2071"/>
                    <a:pt x="1236" y="2049"/>
                    <a:pt x="1213" y="2035"/>
                  </a:cubicBezTo>
                  <a:cubicBezTo>
                    <a:pt x="1177" y="2013"/>
                    <a:pt x="1144" y="1990"/>
                    <a:pt x="1118" y="1965"/>
                  </a:cubicBezTo>
                  <a:cubicBezTo>
                    <a:pt x="1060" y="1909"/>
                    <a:pt x="1015" y="1825"/>
                    <a:pt x="979" y="1756"/>
                  </a:cubicBezTo>
                  <a:cubicBezTo>
                    <a:pt x="934" y="1641"/>
                    <a:pt x="887" y="1513"/>
                    <a:pt x="839" y="1395"/>
                  </a:cubicBezTo>
                  <a:cubicBezTo>
                    <a:pt x="817" y="1350"/>
                    <a:pt x="805" y="1314"/>
                    <a:pt x="794" y="1281"/>
                  </a:cubicBezTo>
                  <a:cubicBezTo>
                    <a:pt x="780" y="1267"/>
                    <a:pt x="780" y="1256"/>
                    <a:pt x="769" y="1244"/>
                  </a:cubicBezTo>
                  <a:cubicBezTo>
                    <a:pt x="769" y="1233"/>
                    <a:pt x="758" y="1233"/>
                    <a:pt x="758" y="1222"/>
                  </a:cubicBezTo>
                  <a:cubicBezTo>
                    <a:pt x="736" y="1186"/>
                    <a:pt x="699" y="1163"/>
                    <a:pt x="677" y="1127"/>
                  </a:cubicBezTo>
                  <a:cubicBezTo>
                    <a:pt x="677" y="1116"/>
                    <a:pt x="666" y="1116"/>
                    <a:pt x="666" y="1105"/>
                  </a:cubicBezTo>
                  <a:lnTo>
                    <a:pt x="655" y="1116"/>
                  </a:lnTo>
                  <a:lnTo>
                    <a:pt x="655" y="1141"/>
                  </a:lnTo>
                  <a:lnTo>
                    <a:pt x="655" y="1152"/>
                  </a:lnTo>
                  <a:cubicBezTo>
                    <a:pt x="688" y="1233"/>
                    <a:pt x="724" y="1314"/>
                    <a:pt x="758" y="1395"/>
                  </a:cubicBezTo>
                  <a:cubicBezTo>
                    <a:pt x="875" y="1675"/>
                    <a:pt x="990" y="1943"/>
                    <a:pt x="1107" y="2222"/>
                  </a:cubicBezTo>
                  <a:cubicBezTo>
                    <a:pt x="1118" y="2244"/>
                    <a:pt x="1130" y="2270"/>
                    <a:pt x="1155" y="2292"/>
                  </a:cubicBezTo>
                  <a:cubicBezTo>
                    <a:pt x="1166" y="2292"/>
                    <a:pt x="1177" y="2303"/>
                    <a:pt x="1188" y="2314"/>
                  </a:cubicBezTo>
                  <a:cubicBezTo>
                    <a:pt x="1283" y="2373"/>
                    <a:pt x="1387" y="2420"/>
                    <a:pt x="1493" y="2443"/>
                  </a:cubicBezTo>
                  <a:cubicBezTo>
                    <a:pt x="1574" y="2468"/>
                    <a:pt x="1644" y="2468"/>
                    <a:pt x="1725" y="2468"/>
                  </a:cubicBezTo>
                  <a:cubicBezTo>
                    <a:pt x="1772" y="2454"/>
                    <a:pt x="1817" y="2454"/>
                    <a:pt x="1853" y="2454"/>
                  </a:cubicBezTo>
                  <a:cubicBezTo>
                    <a:pt x="1993" y="2454"/>
                    <a:pt x="2121" y="2468"/>
                    <a:pt x="2247" y="2490"/>
                  </a:cubicBezTo>
                  <a:cubicBezTo>
                    <a:pt x="2272" y="2490"/>
                    <a:pt x="2295" y="2490"/>
                    <a:pt x="2317" y="2501"/>
                  </a:cubicBezTo>
                  <a:cubicBezTo>
                    <a:pt x="2471" y="2524"/>
                    <a:pt x="2610" y="2560"/>
                    <a:pt x="2761" y="2594"/>
                  </a:cubicBezTo>
                  <a:cubicBezTo>
                    <a:pt x="2831" y="2608"/>
                    <a:pt x="2901" y="2630"/>
                    <a:pt x="2971" y="2652"/>
                  </a:cubicBezTo>
                  <a:cubicBezTo>
                    <a:pt x="2982" y="2652"/>
                    <a:pt x="3004" y="2652"/>
                    <a:pt x="3015" y="2664"/>
                  </a:cubicBezTo>
                  <a:cubicBezTo>
                    <a:pt x="3074" y="2677"/>
                    <a:pt x="3121" y="2689"/>
                    <a:pt x="3169" y="2700"/>
                  </a:cubicBezTo>
                  <a:cubicBezTo>
                    <a:pt x="3180" y="2711"/>
                    <a:pt x="3202" y="2711"/>
                    <a:pt x="3214" y="2711"/>
                  </a:cubicBezTo>
                  <a:cubicBezTo>
                    <a:pt x="3225" y="2722"/>
                    <a:pt x="3225" y="2722"/>
                    <a:pt x="3239" y="2722"/>
                  </a:cubicBezTo>
                  <a:cubicBezTo>
                    <a:pt x="3261" y="2722"/>
                    <a:pt x="3272" y="2711"/>
                    <a:pt x="3295" y="2689"/>
                  </a:cubicBezTo>
                  <a:cubicBezTo>
                    <a:pt x="3309" y="2677"/>
                    <a:pt x="3320" y="2652"/>
                    <a:pt x="3331" y="2630"/>
                  </a:cubicBezTo>
                  <a:cubicBezTo>
                    <a:pt x="3342" y="2608"/>
                    <a:pt x="3353" y="2571"/>
                    <a:pt x="3364" y="2538"/>
                  </a:cubicBezTo>
                  <a:cubicBezTo>
                    <a:pt x="3364" y="2513"/>
                    <a:pt x="3378" y="2479"/>
                    <a:pt x="3378" y="2443"/>
                  </a:cubicBezTo>
                  <a:lnTo>
                    <a:pt x="3378" y="2362"/>
                  </a:lnTo>
                  <a:cubicBezTo>
                    <a:pt x="3378" y="2244"/>
                    <a:pt x="3364" y="2141"/>
                    <a:pt x="3342" y="2035"/>
                  </a:cubicBezTo>
                  <a:cubicBezTo>
                    <a:pt x="3320" y="1954"/>
                    <a:pt x="3309" y="1873"/>
                    <a:pt x="3272" y="1792"/>
                  </a:cubicBezTo>
                  <a:cubicBezTo>
                    <a:pt x="3272" y="1770"/>
                    <a:pt x="3261" y="1756"/>
                    <a:pt x="3261" y="1733"/>
                  </a:cubicBezTo>
                  <a:cubicBezTo>
                    <a:pt x="3239" y="1700"/>
                    <a:pt x="3225" y="1663"/>
                    <a:pt x="3214" y="1630"/>
                  </a:cubicBezTo>
                  <a:cubicBezTo>
                    <a:pt x="3191" y="1605"/>
                    <a:pt x="3180" y="1582"/>
                    <a:pt x="3169" y="1560"/>
                  </a:cubicBezTo>
                  <a:cubicBezTo>
                    <a:pt x="3133" y="1524"/>
                    <a:pt x="3074" y="1490"/>
                    <a:pt x="3015" y="1465"/>
                  </a:cubicBezTo>
                  <a:cubicBezTo>
                    <a:pt x="3004" y="1465"/>
                    <a:pt x="2993" y="1465"/>
                    <a:pt x="2982" y="1454"/>
                  </a:cubicBezTo>
                  <a:cubicBezTo>
                    <a:pt x="2853" y="1432"/>
                    <a:pt x="2725" y="1395"/>
                    <a:pt x="2596" y="1373"/>
                  </a:cubicBezTo>
                  <a:cubicBezTo>
                    <a:pt x="2471" y="1337"/>
                    <a:pt x="2342" y="1314"/>
                    <a:pt x="2213" y="1281"/>
                  </a:cubicBezTo>
                  <a:cubicBezTo>
                    <a:pt x="2177" y="1281"/>
                    <a:pt x="2155" y="1267"/>
                    <a:pt x="2121" y="1256"/>
                  </a:cubicBezTo>
                  <a:cubicBezTo>
                    <a:pt x="1968" y="1233"/>
                    <a:pt x="1864" y="1152"/>
                    <a:pt x="1794" y="1012"/>
                  </a:cubicBezTo>
                  <a:cubicBezTo>
                    <a:pt x="1772" y="987"/>
                    <a:pt x="1758" y="965"/>
                    <a:pt x="1747" y="943"/>
                  </a:cubicBezTo>
                  <a:cubicBezTo>
                    <a:pt x="1677" y="814"/>
                    <a:pt x="1596" y="674"/>
                    <a:pt x="1515" y="546"/>
                  </a:cubicBezTo>
                  <a:cubicBezTo>
                    <a:pt x="1504" y="535"/>
                    <a:pt x="1493" y="524"/>
                    <a:pt x="1479" y="512"/>
                  </a:cubicBezTo>
                  <a:cubicBezTo>
                    <a:pt x="1445" y="454"/>
                    <a:pt x="1398" y="417"/>
                    <a:pt x="1339" y="384"/>
                  </a:cubicBezTo>
                  <a:cubicBezTo>
                    <a:pt x="1306" y="359"/>
                    <a:pt x="1258" y="336"/>
                    <a:pt x="1213" y="314"/>
                  </a:cubicBezTo>
                  <a:cubicBezTo>
                    <a:pt x="1177" y="303"/>
                    <a:pt x="1144" y="289"/>
                    <a:pt x="1107" y="278"/>
                  </a:cubicBezTo>
                  <a:cubicBezTo>
                    <a:pt x="1074" y="267"/>
                    <a:pt x="1037" y="255"/>
                    <a:pt x="1004" y="233"/>
                  </a:cubicBezTo>
                  <a:cubicBezTo>
                    <a:pt x="934" y="208"/>
                    <a:pt x="864" y="174"/>
                    <a:pt x="794" y="149"/>
                  </a:cubicBezTo>
                  <a:cubicBezTo>
                    <a:pt x="677" y="105"/>
                    <a:pt x="571" y="57"/>
                    <a:pt x="456" y="10"/>
                  </a:cubicBezTo>
                  <a:cubicBezTo>
                    <a:pt x="436" y="3"/>
                    <a:pt x="415" y="0"/>
                    <a:pt x="394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4"/>
            <p:cNvSpPr/>
            <p:nvPr/>
          </p:nvSpPr>
          <p:spPr>
            <a:xfrm>
              <a:off x="4651220" y="1704786"/>
              <a:ext cx="42284" cy="45915"/>
            </a:xfrm>
            <a:custGeom>
              <a:avLst/>
              <a:gdLst/>
              <a:ahLst/>
              <a:cxnLst/>
              <a:rect l="l" t="t" r="r" b="b"/>
              <a:pathLst>
                <a:path w="559" h="607" extrusionOk="0">
                  <a:moveTo>
                    <a:pt x="126" y="1"/>
                  </a:moveTo>
                  <a:cubicBezTo>
                    <a:pt x="104" y="12"/>
                    <a:pt x="81" y="23"/>
                    <a:pt x="56" y="34"/>
                  </a:cubicBezTo>
                  <a:cubicBezTo>
                    <a:pt x="34" y="48"/>
                    <a:pt x="23" y="59"/>
                    <a:pt x="11" y="82"/>
                  </a:cubicBezTo>
                  <a:cubicBezTo>
                    <a:pt x="0" y="118"/>
                    <a:pt x="11" y="151"/>
                    <a:pt x="23" y="199"/>
                  </a:cubicBezTo>
                  <a:cubicBezTo>
                    <a:pt x="34" y="258"/>
                    <a:pt x="56" y="302"/>
                    <a:pt x="92" y="350"/>
                  </a:cubicBezTo>
                  <a:cubicBezTo>
                    <a:pt x="126" y="420"/>
                    <a:pt x="196" y="478"/>
                    <a:pt x="266" y="537"/>
                  </a:cubicBezTo>
                  <a:cubicBezTo>
                    <a:pt x="302" y="501"/>
                    <a:pt x="324" y="489"/>
                    <a:pt x="361" y="478"/>
                  </a:cubicBezTo>
                  <a:lnTo>
                    <a:pt x="405" y="478"/>
                  </a:lnTo>
                  <a:cubicBezTo>
                    <a:pt x="419" y="478"/>
                    <a:pt x="430" y="489"/>
                    <a:pt x="442" y="489"/>
                  </a:cubicBezTo>
                  <a:lnTo>
                    <a:pt x="453" y="501"/>
                  </a:lnTo>
                  <a:cubicBezTo>
                    <a:pt x="475" y="523"/>
                    <a:pt x="511" y="559"/>
                    <a:pt x="534" y="607"/>
                  </a:cubicBezTo>
                  <a:cubicBezTo>
                    <a:pt x="545" y="570"/>
                    <a:pt x="559" y="548"/>
                    <a:pt x="559" y="523"/>
                  </a:cubicBezTo>
                  <a:cubicBezTo>
                    <a:pt x="534" y="442"/>
                    <a:pt x="511" y="383"/>
                    <a:pt x="453" y="327"/>
                  </a:cubicBezTo>
                  <a:cubicBezTo>
                    <a:pt x="419" y="302"/>
                    <a:pt x="394" y="280"/>
                    <a:pt x="372" y="258"/>
                  </a:cubicBezTo>
                  <a:cubicBezTo>
                    <a:pt x="302" y="199"/>
                    <a:pt x="232" y="118"/>
                    <a:pt x="162" y="48"/>
                  </a:cubicBezTo>
                  <a:lnTo>
                    <a:pt x="151" y="34"/>
                  </a:lnTo>
                  <a:cubicBezTo>
                    <a:pt x="140" y="23"/>
                    <a:pt x="140" y="12"/>
                    <a:pt x="126" y="1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4"/>
            <p:cNvSpPr/>
            <p:nvPr/>
          </p:nvSpPr>
          <p:spPr>
            <a:xfrm>
              <a:off x="4627318" y="1670370"/>
              <a:ext cx="29274" cy="38124"/>
            </a:xfrm>
            <a:custGeom>
              <a:avLst/>
              <a:gdLst/>
              <a:ahLst/>
              <a:cxnLst/>
              <a:rect l="l" t="t" r="r" b="b"/>
              <a:pathLst>
                <a:path w="387" h="504" extrusionOk="0">
                  <a:moveTo>
                    <a:pt x="339" y="0"/>
                  </a:moveTo>
                  <a:lnTo>
                    <a:pt x="339" y="0"/>
                  </a:lnTo>
                  <a:cubicBezTo>
                    <a:pt x="302" y="14"/>
                    <a:pt x="258" y="37"/>
                    <a:pt x="232" y="48"/>
                  </a:cubicBezTo>
                  <a:cubicBezTo>
                    <a:pt x="221" y="59"/>
                    <a:pt x="210" y="59"/>
                    <a:pt x="199" y="70"/>
                  </a:cubicBezTo>
                  <a:cubicBezTo>
                    <a:pt x="163" y="95"/>
                    <a:pt x="129" y="140"/>
                    <a:pt x="107" y="187"/>
                  </a:cubicBezTo>
                  <a:cubicBezTo>
                    <a:pt x="70" y="246"/>
                    <a:pt x="48" y="305"/>
                    <a:pt x="12" y="363"/>
                  </a:cubicBezTo>
                  <a:cubicBezTo>
                    <a:pt x="1" y="408"/>
                    <a:pt x="1" y="456"/>
                    <a:pt x="37" y="489"/>
                  </a:cubicBezTo>
                  <a:cubicBezTo>
                    <a:pt x="48" y="503"/>
                    <a:pt x="59" y="503"/>
                    <a:pt x="70" y="503"/>
                  </a:cubicBezTo>
                  <a:lnTo>
                    <a:pt x="107" y="503"/>
                  </a:lnTo>
                  <a:cubicBezTo>
                    <a:pt x="118" y="489"/>
                    <a:pt x="129" y="489"/>
                    <a:pt x="140" y="478"/>
                  </a:cubicBezTo>
                  <a:cubicBezTo>
                    <a:pt x="221" y="433"/>
                    <a:pt x="302" y="375"/>
                    <a:pt x="386" y="327"/>
                  </a:cubicBezTo>
                  <a:cubicBezTo>
                    <a:pt x="350" y="257"/>
                    <a:pt x="316" y="199"/>
                    <a:pt x="316" y="129"/>
                  </a:cubicBezTo>
                  <a:cubicBezTo>
                    <a:pt x="316" y="95"/>
                    <a:pt x="316" y="48"/>
                    <a:pt x="33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4"/>
            <p:cNvSpPr/>
            <p:nvPr/>
          </p:nvSpPr>
          <p:spPr>
            <a:xfrm>
              <a:off x="4695166" y="1737310"/>
              <a:ext cx="48487" cy="113766"/>
            </a:xfrm>
            <a:custGeom>
              <a:avLst/>
              <a:gdLst/>
              <a:ahLst/>
              <a:cxnLst/>
              <a:rect l="l" t="t" r="r" b="b"/>
              <a:pathLst>
                <a:path w="641" h="1504" extrusionOk="0">
                  <a:moveTo>
                    <a:pt x="23" y="1"/>
                  </a:moveTo>
                  <a:cubicBezTo>
                    <a:pt x="11" y="12"/>
                    <a:pt x="11" y="12"/>
                    <a:pt x="0" y="12"/>
                  </a:cubicBezTo>
                  <a:cubicBezTo>
                    <a:pt x="11" y="37"/>
                    <a:pt x="23" y="71"/>
                    <a:pt x="23" y="93"/>
                  </a:cubicBezTo>
                  <a:lnTo>
                    <a:pt x="23" y="118"/>
                  </a:lnTo>
                  <a:lnTo>
                    <a:pt x="23" y="129"/>
                  </a:lnTo>
                  <a:cubicBezTo>
                    <a:pt x="23" y="140"/>
                    <a:pt x="34" y="163"/>
                    <a:pt x="48" y="188"/>
                  </a:cubicBezTo>
                  <a:lnTo>
                    <a:pt x="48" y="199"/>
                  </a:lnTo>
                  <a:cubicBezTo>
                    <a:pt x="59" y="199"/>
                    <a:pt x="59" y="210"/>
                    <a:pt x="70" y="210"/>
                  </a:cubicBezTo>
                  <a:cubicBezTo>
                    <a:pt x="70" y="222"/>
                    <a:pt x="70" y="222"/>
                    <a:pt x="81" y="222"/>
                  </a:cubicBezTo>
                  <a:cubicBezTo>
                    <a:pt x="92" y="233"/>
                    <a:pt x="92" y="247"/>
                    <a:pt x="104" y="258"/>
                  </a:cubicBezTo>
                  <a:cubicBezTo>
                    <a:pt x="129" y="269"/>
                    <a:pt x="140" y="291"/>
                    <a:pt x="140" y="316"/>
                  </a:cubicBezTo>
                  <a:cubicBezTo>
                    <a:pt x="151" y="350"/>
                    <a:pt x="151" y="386"/>
                    <a:pt x="140" y="431"/>
                  </a:cubicBezTo>
                  <a:lnTo>
                    <a:pt x="129" y="442"/>
                  </a:lnTo>
                  <a:cubicBezTo>
                    <a:pt x="129" y="456"/>
                    <a:pt x="140" y="467"/>
                    <a:pt x="140" y="479"/>
                  </a:cubicBezTo>
                  <a:cubicBezTo>
                    <a:pt x="210" y="641"/>
                    <a:pt x="280" y="805"/>
                    <a:pt x="350" y="967"/>
                  </a:cubicBezTo>
                  <a:cubicBezTo>
                    <a:pt x="419" y="1129"/>
                    <a:pt x="489" y="1294"/>
                    <a:pt x="548" y="1456"/>
                  </a:cubicBezTo>
                  <a:cubicBezTo>
                    <a:pt x="559" y="1479"/>
                    <a:pt x="570" y="1479"/>
                    <a:pt x="593" y="1490"/>
                  </a:cubicBezTo>
                  <a:lnTo>
                    <a:pt x="618" y="1490"/>
                  </a:lnTo>
                  <a:cubicBezTo>
                    <a:pt x="618" y="1504"/>
                    <a:pt x="629" y="1504"/>
                    <a:pt x="640" y="1504"/>
                  </a:cubicBezTo>
                  <a:cubicBezTo>
                    <a:pt x="431" y="1001"/>
                    <a:pt x="221" y="501"/>
                    <a:pt x="2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4"/>
            <p:cNvSpPr/>
            <p:nvPr/>
          </p:nvSpPr>
          <p:spPr>
            <a:xfrm>
              <a:off x="4618468" y="1565761"/>
              <a:ext cx="45083" cy="96822"/>
            </a:xfrm>
            <a:custGeom>
              <a:avLst/>
              <a:gdLst/>
              <a:ahLst/>
              <a:cxnLst/>
              <a:rect l="l" t="t" r="r" b="b"/>
              <a:pathLst>
                <a:path w="596" h="1280" extrusionOk="0">
                  <a:moveTo>
                    <a:pt x="0" y="0"/>
                  </a:moveTo>
                  <a:lnTo>
                    <a:pt x="537" y="1280"/>
                  </a:lnTo>
                  <a:lnTo>
                    <a:pt x="595" y="1244"/>
                  </a:lnTo>
                  <a:lnTo>
                    <a:pt x="8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4"/>
            <p:cNvSpPr/>
            <p:nvPr/>
          </p:nvSpPr>
          <p:spPr>
            <a:xfrm>
              <a:off x="4665138" y="1761212"/>
              <a:ext cx="42360" cy="32602"/>
            </a:xfrm>
            <a:custGeom>
              <a:avLst/>
              <a:gdLst/>
              <a:ahLst/>
              <a:cxnLst/>
              <a:rect l="l" t="t" r="r" b="b"/>
              <a:pathLst>
                <a:path w="560" h="431" extrusionOk="0">
                  <a:moveTo>
                    <a:pt x="12" y="0"/>
                  </a:moveTo>
                  <a:cubicBezTo>
                    <a:pt x="1" y="23"/>
                    <a:pt x="1" y="34"/>
                    <a:pt x="1" y="56"/>
                  </a:cubicBezTo>
                  <a:cubicBezTo>
                    <a:pt x="1" y="93"/>
                    <a:pt x="12" y="126"/>
                    <a:pt x="37" y="151"/>
                  </a:cubicBezTo>
                  <a:cubicBezTo>
                    <a:pt x="37" y="163"/>
                    <a:pt x="48" y="174"/>
                    <a:pt x="48" y="174"/>
                  </a:cubicBezTo>
                  <a:cubicBezTo>
                    <a:pt x="59" y="185"/>
                    <a:pt x="59" y="196"/>
                    <a:pt x="70" y="196"/>
                  </a:cubicBezTo>
                  <a:cubicBezTo>
                    <a:pt x="107" y="232"/>
                    <a:pt x="129" y="266"/>
                    <a:pt x="165" y="302"/>
                  </a:cubicBezTo>
                  <a:cubicBezTo>
                    <a:pt x="177" y="313"/>
                    <a:pt x="188" y="325"/>
                    <a:pt x="199" y="336"/>
                  </a:cubicBezTo>
                  <a:cubicBezTo>
                    <a:pt x="235" y="372"/>
                    <a:pt x="291" y="394"/>
                    <a:pt x="339" y="420"/>
                  </a:cubicBezTo>
                  <a:lnTo>
                    <a:pt x="339" y="406"/>
                  </a:lnTo>
                  <a:cubicBezTo>
                    <a:pt x="350" y="394"/>
                    <a:pt x="350" y="383"/>
                    <a:pt x="350" y="372"/>
                  </a:cubicBezTo>
                  <a:lnTo>
                    <a:pt x="386" y="336"/>
                  </a:lnTo>
                  <a:cubicBezTo>
                    <a:pt x="397" y="325"/>
                    <a:pt x="408" y="325"/>
                    <a:pt x="420" y="325"/>
                  </a:cubicBezTo>
                  <a:cubicBezTo>
                    <a:pt x="431" y="325"/>
                    <a:pt x="456" y="336"/>
                    <a:pt x="478" y="361"/>
                  </a:cubicBezTo>
                  <a:cubicBezTo>
                    <a:pt x="489" y="372"/>
                    <a:pt x="515" y="383"/>
                    <a:pt x="526" y="394"/>
                  </a:cubicBezTo>
                  <a:lnTo>
                    <a:pt x="559" y="431"/>
                  </a:lnTo>
                  <a:cubicBezTo>
                    <a:pt x="559" y="420"/>
                    <a:pt x="559" y="394"/>
                    <a:pt x="548" y="394"/>
                  </a:cubicBezTo>
                  <a:cubicBezTo>
                    <a:pt x="478" y="313"/>
                    <a:pt x="420" y="244"/>
                    <a:pt x="350" y="163"/>
                  </a:cubicBezTo>
                  <a:lnTo>
                    <a:pt x="339" y="163"/>
                  </a:lnTo>
                  <a:cubicBezTo>
                    <a:pt x="339" y="151"/>
                    <a:pt x="327" y="151"/>
                    <a:pt x="316" y="151"/>
                  </a:cubicBezTo>
                  <a:cubicBezTo>
                    <a:pt x="305" y="151"/>
                    <a:pt x="291" y="140"/>
                    <a:pt x="280" y="140"/>
                  </a:cubicBezTo>
                  <a:cubicBezTo>
                    <a:pt x="188" y="126"/>
                    <a:pt x="118" y="70"/>
                    <a:pt x="48" y="12"/>
                  </a:cubicBezTo>
                  <a:cubicBezTo>
                    <a:pt x="37" y="12"/>
                    <a:pt x="26" y="0"/>
                    <a:pt x="12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4"/>
            <p:cNvSpPr/>
            <p:nvPr/>
          </p:nvSpPr>
          <p:spPr>
            <a:xfrm>
              <a:off x="4653716" y="1732923"/>
              <a:ext cx="49319" cy="35325"/>
            </a:xfrm>
            <a:custGeom>
              <a:avLst/>
              <a:gdLst/>
              <a:ahLst/>
              <a:cxnLst/>
              <a:rect l="l" t="t" r="r" b="b"/>
              <a:pathLst>
                <a:path w="652" h="467" extrusionOk="0">
                  <a:moveTo>
                    <a:pt x="12" y="0"/>
                  </a:moveTo>
                  <a:cubicBezTo>
                    <a:pt x="1" y="36"/>
                    <a:pt x="1" y="70"/>
                    <a:pt x="1" y="106"/>
                  </a:cubicBezTo>
                  <a:cubicBezTo>
                    <a:pt x="1" y="129"/>
                    <a:pt x="1" y="151"/>
                    <a:pt x="12" y="165"/>
                  </a:cubicBezTo>
                  <a:cubicBezTo>
                    <a:pt x="23" y="187"/>
                    <a:pt x="37" y="210"/>
                    <a:pt x="59" y="221"/>
                  </a:cubicBezTo>
                  <a:cubicBezTo>
                    <a:pt x="59" y="235"/>
                    <a:pt x="71" y="246"/>
                    <a:pt x="82" y="257"/>
                  </a:cubicBezTo>
                  <a:cubicBezTo>
                    <a:pt x="129" y="280"/>
                    <a:pt x="163" y="316"/>
                    <a:pt x="210" y="338"/>
                  </a:cubicBezTo>
                  <a:cubicBezTo>
                    <a:pt x="258" y="374"/>
                    <a:pt x="291" y="397"/>
                    <a:pt x="339" y="430"/>
                  </a:cubicBezTo>
                  <a:cubicBezTo>
                    <a:pt x="361" y="444"/>
                    <a:pt x="386" y="456"/>
                    <a:pt x="409" y="467"/>
                  </a:cubicBezTo>
                  <a:cubicBezTo>
                    <a:pt x="426" y="397"/>
                    <a:pt x="457" y="365"/>
                    <a:pt x="492" y="365"/>
                  </a:cubicBezTo>
                  <a:cubicBezTo>
                    <a:pt x="503" y="365"/>
                    <a:pt x="515" y="368"/>
                    <a:pt x="526" y="374"/>
                  </a:cubicBezTo>
                  <a:lnTo>
                    <a:pt x="548" y="374"/>
                  </a:lnTo>
                  <a:cubicBezTo>
                    <a:pt x="559" y="374"/>
                    <a:pt x="571" y="386"/>
                    <a:pt x="582" y="386"/>
                  </a:cubicBezTo>
                  <a:cubicBezTo>
                    <a:pt x="607" y="397"/>
                    <a:pt x="629" y="408"/>
                    <a:pt x="652" y="419"/>
                  </a:cubicBezTo>
                  <a:cubicBezTo>
                    <a:pt x="640" y="397"/>
                    <a:pt x="640" y="386"/>
                    <a:pt x="640" y="374"/>
                  </a:cubicBezTo>
                  <a:cubicBezTo>
                    <a:pt x="629" y="349"/>
                    <a:pt x="618" y="338"/>
                    <a:pt x="596" y="316"/>
                  </a:cubicBezTo>
                  <a:cubicBezTo>
                    <a:pt x="582" y="305"/>
                    <a:pt x="571" y="291"/>
                    <a:pt x="559" y="280"/>
                  </a:cubicBezTo>
                  <a:cubicBezTo>
                    <a:pt x="548" y="280"/>
                    <a:pt x="548" y="268"/>
                    <a:pt x="537" y="268"/>
                  </a:cubicBezTo>
                  <a:lnTo>
                    <a:pt x="512" y="268"/>
                  </a:lnTo>
                  <a:cubicBezTo>
                    <a:pt x="512" y="268"/>
                    <a:pt x="501" y="268"/>
                    <a:pt x="501" y="280"/>
                  </a:cubicBezTo>
                  <a:cubicBezTo>
                    <a:pt x="467" y="291"/>
                    <a:pt x="431" y="305"/>
                    <a:pt x="397" y="305"/>
                  </a:cubicBezTo>
                  <a:cubicBezTo>
                    <a:pt x="397" y="291"/>
                    <a:pt x="386" y="291"/>
                    <a:pt x="372" y="291"/>
                  </a:cubicBezTo>
                  <a:cubicBezTo>
                    <a:pt x="350" y="291"/>
                    <a:pt x="328" y="280"/>
                    <a:pt x="302" y="268"/>
                  </a:cubicBezTo>
                  <a:cubicBezTo>
                    <a:pt x="280" y="246"/>
                    <a:pt x="258" y="221"/>
                    <a:pt x="221" y="210"/>
                  </a:cubicBezTo>
                  <a:cubicBezTo>
                    <a:pt x="199" y="187"/>
                    <a:pt x="177" y="165"/>
                    <a:pt x="152" y="151"/>
                  </a:cubicBezTo>
                  <a:cubicBezTo>
                    <a:pt x="129" y="140"/>
                    <a:pt x="118" y="129"/>
                    <a:pt x="107" y="117"/>
                  </a:cubicBezTo>
                  <a:cubicBezTo>
                    <a:pt x="71" y="81"/>
                    <a:pt x="48" y="36"/>
                    <a:pt x="12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4"/>
            <p:cNvSpPr/>
            <p:nvPr/>
          </p:nvSpPr>
          <p:spPr>
            <a:xfrm>
              <a:off x="4661734" y="1666966"/>
              <a:ext cx="22920" cy="22088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115" y="1"/>
                  </a:moveTo>
                  <a:cubicBezTo>
                    <a:pt x="104" y="1"/>
                    <a:pt x="93" y="12"/>
                    <a:pt x="71" y="12"/>
                  </a:cubicBezTo>
                  <a:cubicBezTo>
                    <a:pt x="57" y="23"/>
                    <a:pt x="46" y="23"/>
                    <a:pt x="34" y="34"/>
                  </a:cubicBezTo>
                  <a:cubicBezTo>
                    <a:pt x="12" y="45"/>
                    <a:pt x="1" y="70"/>
                    <a:pt x="1" y="82"/>
                  </a:cubicBezTo>
                  <a:lnTo>
                    <a:pt x="1" y="104"/>
                  </a:lnTo>
                  <a:cubicBezTo>
                    <a:pt x="1" y="129"/>
                    <a:pt x="1" y="151"/>
                    <a:pt x="12" y="174"/>
                  </a:cubicBezTo>
                  <a:lnTo>
                    <a:pt x="12" y="199"/>
                  </a:lnTo>
                  <a:lnTo>
                    <a:pt x="23" y="199"/>
                  </a:lnTo>
                  <a:cubicBezTo>
                    <a:pt x="23" y="199"/>
                    <a:pt x="23" y="210"/>
                    <a:pt x="34" y="221"/>
                  </a:cubicBezTo>
                  <a:cubicBezTo>
                    <a:pt x="34" y="232"/>
                    <a:pt x="34" y="232"/>
                    <a:pt x="46" y="244"/>
                  </a:cubicBezTo>
                  <a:cubicBezTo>
                    <a:pt x="57" y="269"/>
                    <a:pt x="71" y="280"/>
                    <a:pt x="93" y="291"/>
                  </a:cubicBezTo>
                  <a:cubicBezTo>
                    <a:pt x="104" y="291"/>
                    <a:pt x="127" y="280"/>
                    <a:pt x="174" y="255"/>
                  </a:cubicBezTo>
                  <a:cubicBezTo>
                    <a:pt x="210" y="232"/>
                    <a:pt x="244" y="210"/>
                    <a:pt x="280" y="185"/>
                  </a:cubicBezTo>
                  <a:cubicBezTo>
                    <a:pt x="291" y="174"/>
                    <a:pt x="303" y="163"/>
                    <a:pt x="303" y="163"/>
                  </a:cubicBezTo>
                  <a:cubicBezTo>
                    <a:pt x="303" y="151"/>
                    <a:pt x="291" y="140"/>
                    <a:pt x="280" y="129"/>
                  </a:cubicBezTo>
                  <a:cubicBezTo>
                    <a:pt x="266" y="115"/>
                    <a:pt x="266" y="104"/>
                    <a:pt x="255" y="93"/>
                  </a:cubicBezTo>
                  <a:cubicBezTo>
                    <a:pt x="222" y="70"/>
                    <a:pt x="196" y="34"/>
                    <a:pt x="163" y="12"/>
                  </a:cubicBezTo>
                  <a:cubicBezTo>
                    <a:pt x="152" y="12"/>
                    <a:pt x="152" y="12"/>
                    <a:pt x="141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4"/>
            <p:cNvSpPr/>
            <p:nvPr/>
          </p:nvSpPr>
          <p:spPr>
            <a:xfrm>
              <a:off x="4693427" y="1789501"/>
              <a:ext cx="13237" cy="9607"/>
            </a:xfrm>
            <a:custGeom>
              <a:avLst/>
              <a:gdLst/>
              <a:ahLst/>
              <a:cxnLst/>
              <a:rect l="l" t="t" r="r" b="b"/>
              <a:pathLst>
                <a:path w="175" h="127" extrusionOk="0">
                  <a:moveTo>
                    <a:pt x="54" y="1"/>
                  </a:moveTo>
                  <a:cubicBezTo>
                    <a:pt x="37" y="1"/>
                    <a:pt x="26" y="18"/>
                    <a:pt x="1" y="57"/>
                  </a:cubicBezTo>
                  <a:cubicBezTo>
                    <a:pt x="23" y="79"/>
                    <a:pt x="46" y="90"/>
                    <a:pt x="71" y="101"/>
                  </a:cubicBezTo>
                  <a:cubicBezTo>
                    <a:pt x="93" y="115"/>
                    <a:pt x="104" y="127"/>
                    <a:pt x="115" y="127"/>
                  </a:cubicBezTo>
                  <a:lnTo>
                    <a:pt x="152" y="127"/>
                  </a:lnTo>
                  <a:cubicBezTo>
                    <a:pt x="163" y="115"/>
                    <a:pt x="163" y="115"/>
                    <a:pt x="174" y="90"/>
                  </a:cubicBezTo>
                  <a:cubicBezTo>
                    <a:pt x="152" y="79"/>
                    <a:pt x="127" y="57"/>
                    <a:pt x="115" y="32"/>
                  </a:cubicBezTo>
                  <a:cubicBezTo>
                    <a:pt x="84" y="12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4"/>
            <p:cNvSpPr/>
            <p:nvPr/>
          </p:nvSpPr>
          <p:spPr>
            <a:xfrm>
              <a:off x="4674895" y="1744269"/>
              <a:ext cx="13389" cy="7942"/>
            </a:xfrm>
            <a:custGeom>
              <a:avLst/>
              <a:gdLst/>
              <a:ahLst/>
              <a:cxnLst/>
              <a:rect l="l" t="t" r="r" b="b"/>
              <a:pathLst>
                <a:path w="177" h="105" extrusionOk="0">
                  <a:moveTo>
                    <a:pt x="59" y="1"/>
                  </a:moveTo>
                  <a:cubicBezTo>
                    <a:pt x="36" y="15"/>
                    <a:pt x="11" y="15"/>
                    <a:pt x="0" y="26"/>
                  </a:cubicBezTo>
                  <a:lnTo>
                    <a:pt x="0" y="37"/>
                  </a:lnTo>
                  <a:cubicBezTo>
                    <a:pt x="22" y="60"/>
                    <a:pt x="48" y="85"/>
                    <a:pt x="81" y="96"/>
                  </a:cubicBezTo>
                  <a:cubicBezTo>
                    <a:pt x="94" y="102"/>
                    <a:pt x="108" y="104"/>
                    <a:pt x="124" y="104"/>
                  </a:cubicBezTo>
                  <a:cubicBezTo>
                    <a:pt x="140" y="104"/>
                    <a:pt x="158" y="102"/>
                    <a:pt x="176" y="96"/>
                  </a:cubicBezTo>
                  <a:cubicBezTo>
                    <a:pt x="176" y="85"/>
                    <a:pt x="162" y="71"/>
                    <a:pt x="162" y="60"/>
                  </a:cubicBezTo>
                  <a:cubicBezTo>
                    <a:pt x="151" y="48"/>
                    <a:pt x="140" y="37"/>
                    <a:pt x="129" y="26"/>
                  </a:cubicBezTo>
                  <a:cubicBezTo>
                    <a:pt x="129" y="15"/>
                    <a:pt x="117" y="15"/>
                    <a:pt x="106" y="1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4"/>
            <p:cNvSpPr/>
            <p:nvPr/>
          </p:nvSpPr>
          <p:spPr>
            <a:xfrm>
              <a:off x="4707420" y="1796309"/>
              <a:ext cx="10590" cy="15885"/>
            </a:xfrm>
            <a:custGeom>
              <a:avLst/>
              <a:gdLst/>
              <a:ahLst/>
              <a:cxnLst/>
              <a:rect l="l" t="t" r="r" b="b"/>
              <a:pathLst>
                <a:path w="140" h="210" extrusionOk="0">
                  <a:moveTo>
                    <a:pt x="59" y="0"/>
                  </a:moveTo>
                  <a:cubicBezTo>
                    <a:pt x="37" y="25"/>
                    <a:pt x="12" y="48"/>
                    <a:pt x="0" y="81"/>
                  </a:cubicBezTo>
                  <a:cubicBezTo>
                    <a:pt x="37" y="129"/>
                    <a:pt x="81" y="165"/>
                    <a:pt x="129" y="210"/>
                  </a:cubicBezTo>
                  <a:lnTo>
                    <a:pt x="140" y="210"/>
                  </a:lnTo>
                  <a:cubicBezTo>
                    <a:pt x="118" y="140"/>
                    <a:pt x="81" y="70"/>
                    <a:pt x="59" y="0"/>
                  </a:cubicBez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4"/>
            <p:cNvSpPr/>
            <p:nvPr/>
          </p:nvSpPr>
          <p:spPr>
            <a:xfrm>
              <a:off x="4688208" y="1763935"/>
              <a:ext cx="13994" cy="6354"/>
            </a:xfrm>
            <a:custGeom>
              <a:avLst/>
              <a:gdLst/>
              <a:ahLst/>
              <a:cxnLst/>
              <a:rect l="l" t="t" r="r" b="b"/>
              <a:pathLst>
                <a:path w="185" h="84" extrusionOk="0">
                  <a:moveTo>
                    <a:pt x="58" y="0"/>
                  </a:moveTo>
                  <a:cubicBezTo>
                    <a:pt x="43" y="0"/>
                    <a:pt x="32" y="7"/>
                    <a:pt x="22" y="20"/>
                  </a:cubicBezTo>
                  <a:cubicBezTo>
                    <a:pt x="11" y="20"/>
                    <a:pt x="11" y="46"/>
                    <a:pt x="0" y="68"/>
                  </a:cubicBezTo>
                  <a:lnTo>
                    <a:pt x="56" y="68"/>
                  </a:lnTo>
                  <a:lnTo>
                    <a:pt x="70" y="79"/>
                  </a:lnTo>
                  <a:cubicBezTo>
                    <a:pt x="92" y="79"/>
                    <a:pt x="110" y="84"/>
                    <a:pt x="126" y="84"/>
                  </a:cubicBezTo>
                  <a:cubicBezTo>
                    <a:pt x="135" y="84"/>
                    <a:pt x="143" y="83"/>
                    <a:pt x="151" y="79"/>
                  </a:cubicBezTo>
                  <a:cubicBezTo>
                    <a:pt x="162" y="79"/>
                    <a:pt x="162" y="79"/>
                    <a:pt x="162" y="68"/>
                  </a:cubicBezTo>
                  <a:cubicBezTo>
                    <a:pt x="173" y="68"/>
                    <a:pt x="173" y="68"/>
                    <a:pt x="184" y="57"/>
                  </a:cubicBezTo>
                  <a:cubicBezTo>
                    <a:pt x="162" y="57"/>
                    <a:pt x="151" y="46"/>
                    <a:pt x="140" y="34"/>
                  </a:cubicBezTo>
                  <a:cubicBezTo>
                    <a:pt x="105" y="13"/>
                    <a:pt x="79" y="0"/>
                    <a:pt x="58" y="0"/>
                  </a:cubicBezTo>
                  <a:close/>
                </a:path>
              </a:pathLst>
            </a:custGeom>
            <a:solidFill>
              <a:srgbClr val="FFE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4"/>
            <p:cNvSpPr/>
            <p:nvPr/>
          </p:nvSpPr>
          <p:spPr>
            <a:xfrm>
              <a:off x="4695998" y="1774298"/>
              <a:ext cx="9758" cy="9001"/>
            </a:xfrm>
            <a:custGeom>
              <a:avLst/>
              <a:gdLst/>
              <a:ahLst/>
              <a:cxnLst/>
              <a:rect l="l" t="t" r="r" b="b"/>
              <a:pathLst>
                <a:path w="129" h="119" extrusionOk="0">
                  <a:moveTo>
                    <a:pt x="0" y="1"/>
                  </a:moveTo>
                  <a:cubicBezTo>
                    <a:pt x="23" y="23"/>
                    <a:pt x="48" y="48"/>
                    <a:pt x="70" y="59"/>
                  </a:cubicBezTo>
                  <a:cubicBezTo>
                    <a:pt x="81" y="82"/>
                    <a:pt x="107" y="107"/>
                    <a:pt x="129" y="118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F4C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4"/>
            <p:cNvSpPr/>
            <p:nvPr/>
          </p:nvSpPr>
          <p:spPr>
            <a:xfrm>
              <a:off x="4613174" y="1504039"/>
              <a:ext cx="150756" cy="59909"/>
            </a:xfrm>
            <a:custGeom>
              <a:avLst/>
              <a:gdLst/>
              <a:ahLst/>
              <a:cxnLst/>
              <a:rect l="l" t="t" r="r" b="b"/>
              <a:pathLst>
                <a:path w="1993" h="792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2"/>
                    <a:pt x="14" y="23"/>
                    <a:pt x="26" y="34"/>
                  </a:cubicBezTo>
                  <a:lnTo>
                    <a:pt x="37" y="48"/>
                  </a:lnTo>
                  <a:lnTo>
                    <a:pt x="59" y="70"/>
                  </a:lnTo>
                  <a:cubicBezTo>
                    <a:pt x="118" y="163"/>
                    <a:pt x="199" y="269"/>
                    <a:pt x="280" y="372"/>
                  </a:cubicBezTo>
                  <a:cubicBezTo>
                    <a:pt x="419" y="537"/>
                    <a:pt x="607" y="758"/>
                    <a:pt x="769" y="791"/>
                  </a:cubicBezTo>
                  <a:lnTo>
                    <a:pt x="816" y="791"/>
                  </a:lnTo>
                  <a:cubicBezTo>
                    <a:pt x="908" y="791"/>
                    <a:pt x="1143" y="758"/>
                    <a:pt x="1386" y="582"/>
                  </a:cubicBezTo>
                  <a:cubicBezTo>
                    <a:pt x="1551" y="467"/>
                    <a:pt x="1864" y="232"/>
                    <a:pt x="1992" y="140"/>
                  </a:cubicBezTo>
                  <a:lnTo>
                    <a:pt x="607" y="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4"/>
            <p:cNvSpPr/>
            <p:nvPr/>
          </p:nvSpPr>
          <p:spPr>
            <a:xfrm>
              <a:off x="4585868" y="1490726"/>
              <a:ext cx="14296" cy="13389"/>
            </a:xfrm>
            <a:custGeom>
              <a:avLst/>
              <a:gdLst/>
              <a:ahLst/>
              <a:cxnLst/>
              <a:rect l="l" t="t" r="r" b="b"/>
              <a:pathLst>
                <a:path w="189" h="177" extrusionOk="0">
                  <a:moveTo>
                    <a:pt x="96" y="1"/>
                  </a:moveTo>
                  <a:cubicBezTo>
                    <a:pt x="60" y="1"/>
                    <a:pt x="37" y="26"/>
                    <a:pt x="37" y="26"/>
                  </a:cubicBezTo>
                  <a:cubicBezTo>
                    <a:pt x="37" y="37"/>
                    <a:pt x="26" y="59"/>
                    <a:pt x="12" y="107"/>
                  </a:cubicBezTo>
                  <a:lnTo>
                    <a:pt x="12" y="118"/>
                  </a:lnTo>
                  <a:cubicBezTo>
                    <a:pt x="1" y="118"/>
                    <a:pt x="1" y="118"/>
                    <a:pt x="1" y="129"/>
                  </a:cubicBezTo>
                  <a:cubicBezTo>
                    <a:pt x="12" y="140"/>
                    <a:pt x="26" y="140"/>
                    <a:pt x="26" y="154"/>
                  </a:cubicBezTo>
                  <a:cubicBezTo>
                    <a:pt x="48" y="165"/>
                    <a:pt x="82" y="177"/>
                    <a:pt x="107" y="177"/>
                  </a:cubicBezTo>
                  <a:cubicBezTo>
                    <a:pt x="129" y="177"/>
                    <a:pt x="152" y="154"/>
                    <a:pt x="166" y="154"/>
                  </a:cubicBezTo>
                  <a:cubicBezTo>
                    <a:pt x="166" y="140"/>
                    <a:pt x="177" y="118"/>
                    <a:pt x="188" y="70"/>
                  </a:cubicBezTo>
                  <a:lnTo>
                    <a:pt x="188" y="48"/>
                  </a:lnTo>
                  <a:cubicBezTo>
                    <a:pt x="188" y="37"/>
                    <a:pt x="177" y="37"/>
                    <a:pt x="177" y="26"/>
                  </a:cubicBezTo>
                  <a:cubicBezTo>
                    <a:pt x="141" y="1"/>
                    <a:pt x="118" y="1"/>
                    <a:pt x="96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4"/>
            <p:cNvSpPr/>
            <p:nvPr/>
          </p:nvSpPr>
          <p:spPr>
            <a:xfrm>
              <a:off x="4600088" y="1326967"/>
              <a:ext cx="60665" cy="150756"/>
            </a:xfrm>
            <a:custGeom>
              <a:avLst/>
              <a:gdLst/>
              <a:ahLst/>
              <a:cxnLst/>
              <a:rect l="l" t="t" r="r" b="b"/>
              <a:pathLst>
                <a:path w="802" h="1993" extrusionOk="0">
                  <a:moveTo>
                    <a:pt x="140" y="1"/>
                  </a:moveTo>
                  <a:lnTo>
                    <a:pt x="0" y="1992"/>
                  </a:lnTo>
                  <a:cubicBezTo>
                    <a:pt x="11" y="1981"/>
                    <a:pt x="34" y="1970"/>
                    <a:pt x="48" y="1956"/>
                  </a:cubicBezTo>
                  <a:lnTo>
                    <a:pt x="81" y="1934"/>
                  </a:lnTo>
                  <a:cubicBezTo>
                    <a:pt x="162" y="1864"/>
                    <a:pt x="268" y="1794"/>
                    <a:pt x="372" y="1713"/>
                  </a:cubicBezTo>
                  <a:cubicBezTo>
                    <a:pt x="559" y="1562"/>
                    <a:pt x="802" y="1341"/>
                    <a:pt x="791" y="1177"/>
                  </a:cubicBezTo>
                  <a:cubicBezTo>
                    <a:pt x="791" y="1084"/>
                    <a:pt x="757" y="839"/>
                    <a:pt x="581" y="607"/>
                  </a:cubicBezTo>
                  <a:cubicBezTo>
                    <a:pt x="467" y="434"/>
                    <a:pt x="232" y="129"/>
                    <a:pt x="14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4"/>
            <p:cNvSpPr/>
            <p:nvPr/>
          </p:nvSpPr>
          <p:spPr>
            <a:xfrm>
              <a:off x="4525281" y="1430971"/>
              <a:ext cx="73978" cy="66187"/>
            </a:xfrm>
            <a:custGeom>
              <a:avLst/>
              <a:gdLst/>
              <a:ahLst/>
              <a:cxnLst/>
              <a:rect l="l" t="t" r="r" b="b"/>
              <a:pathLst>
                <a:path w="978" h="875" extrusionOk="0">
                  <a:moveTo>
                    <a:pt x="0" y="0"/>
                  </a:moveTo>
                  <a:lnTo>
                    <a:pt x="0" y="0"/>
                  </a:lnTo>
                  <a:cubicBezTo>
                    <a:pt x="140" y="81"/>
                    <a:pt x="280" y="246"/>
                    <a:pt x="394" y="386"/>
                  </a:cubicBezTo>
                  <a:cubicBezTo>
                    <a:pt x="478" y="489"/>
                    <a:pt x="548" y="595"/>
                    <a:pt x="618" y="676"/>
                  </a:cubicBezTo>
                  <a:lnTo>
                    <a:pt x="640" y="710"/>
                  </a:lnTo>
                  <a:cubicBezTo>
                    <a:pt x="662" y="746"/>
                    <a:pt x="687" y="768"/>
                    <a:pt x="710" y="805"/>
                  </a:cubicBezTo>
                  <a:cubicBezTo>
                    <a:pt x="732" y="827"/>
                    <a:pt x="743" y="849"/>
                    <a:pt x="768" y="874"/>
                  </a:cubicBezTo>
                  <a:cubicBezTo>
                    <a:pt x="768" y="838"/>
                    <a:pt x="780" y="805"/>
                    <a:pt x="802" y="779"/>
                  </a:cubicBezTo>
                  <a:cubicBezTo>
                    <a:pt x="813" y="768"/>
                    <a:pt x="827" y="757"/>
                    <a:pt x="838" y="746"/>
                  </a:cubicBezTo>
                  <a:cubicBezTo>
                    <a:pt x="861" y="721"/>
                    <a:pt x="897" y="687"/>
                    <a:pt x="942" y="651"/>
                  </a:cubicBezTo>
                  <a:lnTo>
                    <a:pt x="97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4"/>
            <p:cNvSpPr/>
            <p:nvPr/>
          </p:nvSpPr>
          <p:spPr>
            <a:xfrm>
              <a:off x="4593961" y="1429232"/>
              <a:ext cx="65128" cy="74054"/>
            </a:xfrm>
            <a:custGeom>
              <a:avLst/>
              <a:gdLst/>
              <a:ahLst/>
              <a:cxnLst/>
              <a:rect l="l" t="t" r="r" b="b"/>
              <a:pathLst>
                <a:path w="861" h="979" extrusionOk="0">
                  <a:moveTo>
                    <a:pt x="861" y="1"/>
                  </a:moveTo>
                  <a:cubicBezTo>
                    <a:pt x="802" y="104"/>
                    <a:pt x="673" y="233"/>
                    <a:pt x="489" y="395"/>
                  </a:cubicBezTo>
                  <a:cubicBezTo>
                    <a:pt x="383" y="478"/>
                    <a:pt x="280" y="559"/>
                    <a:pt x="185" y="618"/>
                  </a:cubicBezTo>
                  <a:lnTo>
                    <a:pt x="162" y="640"/>
                  </a:lnTo>
                  <a:cubicBezTo>
                    <a:pt x="129" y="663"/>
                    <a:pt x="92" y="688"/>
                    <a:pt x="70" y="710"/>
                  </a:cubicBezTo>
                  <a:cubicBezTo>
                    <a:pt x="34" y="733"/>
                    <a:pt x="11" y="744"/>
                    <a:pt x="0" y="769"/>
                  </a:cubicBezTo>
                  <a:cubicBezTo>
                    <a:pt x="22" y="769"/>
                    <a:pt x="59" y="780"/>
                    <a:pt x="92" y="802"/>
                  </a:cubicBezTo>
                  <a:cubicBezTo>
                    <a:pt x="103" y="814"/>
                    <a:pt x="115" y="828"/>
                    <a:pt x="129" y="839"/>
                  </a:cubicBezTo>
                  <a:cubicBezTo>
                    <a:pt x="151" y="861"/>
                    <a:pt x="185" y="897"/>
                    <a:pt x="221" y="942"/>
                  </a:cubicBezTo>
                  <a:lnTo>
                    <a:pt x="838" y="978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4"/>
            <p:cNvSpPr/>
            <p:nvPr/>
          </p:nvSpPr>
          <p:spPr>
            <a:xfrm>
              <a:off x="4423017" y="1430896"/>
              <a:ext cx="150680" cy="59909"/>
            </a:xfrm>
            <a:custGeom>
              <a:avLst/>
              <a:gdLst/>
              <a:ahLst/>
              <a:cxnLst/>
              <a:rect l="l" t="t" r="r" b="b"/>
              <a:pathLst>
                <a:path w="1992" h="792" extrusionOk="0">
                  <a:moveTo>
                    <a:pt x="1187" y="1"/>
                  </a:moveTo>
                  <a:cubicBezTo>
                    <a:pt x="1184" y="1"/>
                    <a:pt x="1180" y="1"/>
                    <a:pt x="1176" y="1"/>
                  </a:cubicBezTo>
                  <a:cubicBezTo>
                    <a:pt x="1084" y="1"/>
                    <a:pt x="838" y="23"/>
                    <a:pt x="606" y="211"/>
                  </a:cubicBezTo>
                  <a:cubicBezTo>
                    <a:pt x="433" y="328"/>
                    <a:pt x="129" y="560"/>
                    <a:pt x="0" y="652"/>
                  </a:cubicBezTo>
                  <a:lnTo>
                    <a:pt x="1375" y="747"/>
                  </a:lnTo>
                  <a:lnTo>
                    <a:pt x="1992" y="792"/>
                  </a:lnTo>
                  <a:cubicBezTo>
                    <a:pt x="1981" y="769"/>
                    <a:pt x="1970" y="758"/>
                    <a:pt x="1956" y="747"/>
                  </a:cubicBezTo>
                  <a:lnTo>
                    <a:pt x="1956" y="736"/>
                  </a:lnTo>
                  <a:lnTo>
                    <a:pt x="1922" y="711"/>
                  </a:lnTo>
                  <a:cubicBezTo>
                    <a:pt x="1863" y="618"/>
                    <a:pt x="1794" y="526"/>
                    <a:pt x="1713" y="420"/>
                  </a:cubicBezTo>
                  <a:cubicBezTo>
                    <a:pt x="1565" y="237"/>
                    <a:pt x="1351" y="1"/>
                    <a:pt x="1187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4"/>
            <p:cNvSpPr/>
            <p:nvPr/>
          </p:nvSpPr>
          <p:spPr>
            <a:xfrm>
              <a:off x="4586776" y="1497912"/>
              <a:ext cx="75037" cy="66036"/>
            </a:xfrm>
            <a:custGeom>
              <a:avLst/>
              <a:gdLst/>
              <a:ahLst/>
              <a:cxnLst/>
              <a:rect l="l" t="t" r="r" b="b"/>
              <a:pathLst>
                <a:path w="992" h="873" extrusionOk="0">
                  <a:moveTo>
                    <a:pt x="224" y="1"/>
                  </a:moveTo>
                  <a:cubicBezTo>
                    <a:pt x="224" y="34"/>
                    <a:pt x="210" y="59"/>
                    <a:pt x="187" y="93"/>
                  </a:cubicBezTo>
                  <a:lnTo>
                    <a:pt x="154" y="129"/>
                  </a:lnTo>
                  <a:cubicBezTo>
                    <a:pt x="129" y="151"/>
                    <a:pt x="95" y="185"/>
                    <a:pt x="48" y="221"/>
                  </a:cubicBezTo>
                  <a:lnTo>
                    <a:pt x="0" y="839"/>
                  </a:lnTo>
                  <a:lnTo>
                    <a:pt x="992" y="872"/>
                  </a:lnTo>
                  <a:cubicBezTo>
                    <a:pt x="897" y="814"/>
                    <a:pt x="794" y="721"/>
                    <a:pt x="665" y="571"/>
                  </a:cubicBezTo>
                  <a:cubicBezTo>
                    <a:pt x="643" y="548"/>
                    <a:pt x="618" y="512"/>
                    <a:pt x="595" y="489"/>
                  </a:cubicBezTo>
                  <a:cubicBezTo>
                    <a:pt x="503" y="372"/>
                    <a:pt x="433" y="280"/>
                    <a:pt x="363" y="185"/>
                  </a:cubicBezTo>
                  <a:lnTo>
                    <a:pt x="338" y="140"/>
                  </a:lnTo>
                  <a:cubicBezTo>
                    <a:pt x="316" y="115"/>
                    <a:pt x="305" y="93"/>
                    <a:pt x="280" y="70"/>
                  </a:cubicBezTo>
                  <a:cubicBezTo>
                    <a:pt x="257" y="34"/>
                    <a:pt x="235" y="12"/>
                    <a:pt x="224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4"/>
            <p:cNvSpPr/>
            <p:nvPr/>
          </p:nvSpPr>
          <p:spPr>
            <a:xfrm>
              <a:off x="4526945" y="1490726"/>
              <a:ext cx="66187" cy="75113"/>
            </a:xfrm>
            <a:custGeom>
              <a:avLst/>
              <a:gdLst/>
              <a:ahLst/>
              <a:cxnLst/>
              <a:rect l="l" t="t" r="r" b="b"/>
              <a:pathLst>
                <a:path w="875" h="993" extrusionOk="0">
                  <a:moveTo>
                    <a:pt x="23" y="1"/>
                  </a:moveTo>
                  <a:lnTo>
                    <a:pt x="1" y="992"/>
                  </a:lnTo>
                  <a:cubicBezTo>
                    <a:pt x="70" y="886"/>
                    <a:pt x="188" y="758"/>
                    <a:pt x="386" y="596"/>
                  </a:cubicBezTo>
                  <a:cubicBezTo>
                    <a:pt x="489" y="503"/>
                    <a:pt x="596" y="434"/>
                    <a:pt x="688" y="375"/>
                  </a:cubicBezTo>
                  <a:cubicBezTo>
                    <a:pt x="721" y="339"/>
                    <a:pt x="769" y="316"/>
                    <a:pt x="805" y="280"/>
                  </a:cubicBezTo>
                  <a:cubicBezTo>
                    <a:pt x="827" y="258"/>
                    <a:pt x="850" y="235"/>
                    <a:pt x="875" y="224"/>
                  </a:cubicBezTo>
                  <a:cubicBezTo>
                    <a:pt x="839" y="224"/>
                    <a:pt x="805" y="210"/>
                    <a:pt x="780" y="188"/>
                  </a:cubicBezTo>
                  <a:cubicBezTo>
                    <a:pt x="769" y="177"/>
                    <a:pt x="758" y="165"/>
                    <a:pt x="746" y="154"/>
                  </a:cubicBezTo>
                  <a:cubicBezTo>
                    <a:pt x="735" y="140"/>
                    <a:pt x="721" y="129"/>
                    <a:pt x="710" y="118"/>
                  </a:cubicBezTo>
                  <a:cubicBezTo>
                    <a:pt x="688" y="107"/>
                    <a:pt x="677" y="84"/>
                    <a:pt x="651" y="48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F8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4"/>
            <p:cNvSpPr/>
            <p:nvPr/>
          </p:nvSpPr>
          <p:spPr>
            <a:xfrm>
              <a:off x="4526113" y="1517125"/>
              <a:ext cx="60741" cy="150756"/>
            </a:xfrm>
            <a:custGeom>
              <a:avLst/>
              <a:gdLst/>
              <a:ahLst/>
              <a:cxnLst/>
              <a:rect l="l" t="t" r="r" b="b"/>
              <a:pathLst>
                <a:path w="803" h="1993" extrusionOk="0">
                  <a:moveTo>
                    <a:pt x="802" y="1"/>
                  </a:moveTo>
                  <a:cubicBezTo>
                    <a:pt x="780" y="26"/>
                    <a:pt x="746" y="37"/>
                    <a:pt x="721" y="59"/>
                  </a:cubicBezTo>
                  <a:cubicBezTo>
                    <a:pt x="629" y="118"/>
                    <a:pt x="537" y="199"/>
                    <a:pt x="431" y="280"/>
                  </a:cubicBezTo>
                  <a:cubicBezTo>
                    <a:pt x="257" y="434"/>
                    <a:pt x="48" y="618"/>
                    <a:pt x="12" y="769"/>
                  </a:cubicBezTo>
                  <a:cubicBezTo>
                    <a:pt x="12" y="783"/>
                    <a:pt x="0" y="805"/>
                    <a:pt x="12" y="817"/>
                  </a:cubicBezTo>
                  <a:cubicBezTo>
                    <a:pt x="12" y="909"/>
                    <a:pt x="34" y="1143"/>
                    <a:pt x="221" y="1386"/>
                  </a:cubicBezTo>
                  <a:cubicBezTo>
                    <a:pt x="338" y="1551"/>
                    <a:pt x="570" y="1864"/>
                    <a:pt x="662" y="1993"/>
                  </a:cubicBezTo>
                  <a:lnTo>
                    <a:pt x="802" y="1"/>
                  </a:lnTo>
                  <a:close/>
                </a:path>
              </a:pathLst>
            </a:custGeom>
            <a:solidFill>
              <a:srgbClr val="FF8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4"/>
            <p:cNvSpPr/>
            <p:nvPr/>
          </p:nvSpPr>
          <p:spPr>
            <a:xfrm>
              <a:off x="4614233" y="1565761"/>
              <a:ext cx="301208" cy="303932"/>
            </a:xfrm>
            <a:custGeom>
              <a:avLst/>
              <a:gdLst/>
              <a:ahLst/>
              <a:cxnLst/>
              <a:rect l="l" t="t" r="r" b="b"/>
              <a:pathLst>
                <a:path w="3982" h="4018" extrusionOk="0">
                  <a:moveTo>
                    <a:pt x="769" y="1339"/>
                  </a:moveTo>
                  <a:cubicBezTo>
                    <a:pt x="780" y="1350"/>
                    <a:pt x="780" y="1350"/>
                    <a:pt x="791" y="1350"/>
                  </a:cubicBezTo>
                  <a:cubicBezTo>
                    <a:pt x="824" y="1372"/>
                    <a:pt x="850" y="1408"/>
                    <a:pt x="883" y="1431"/>
                  </a:cubicBezTo>
                  <a:cubicBezTo>
                    <a:pt x="894" y="1442"/>
                    <a:pt x="894" y="1453"/>
                    <a:pt x="908" y="1467"/>
                  </a:cubicBezTo>
                  <a:cubicBezTo>
                    <a:pt x="919" y="1478"/>
                    <a:pt x="931" y="1489"/>
                    <a:pt x="931" y="1501"/>
                  </a:cubicBezTo>
                  <a:cubicBezTo>
                    <a:pt x="931" y="1501"/>
                    <a:pt x="919" y="1512"/>
                    <a:pt x="908" y="1523"/>
                  </a:cubicBezTo>
                  <a:cubicBezTo>
                    <a:pt x="872" y="1548"/>
                    <a:pt x="838" y="1570"/>
                    <a:pt x="802" y="1593"/>
                  </a:cubicBezTo>
                  <a:cubicBezTo>
                    <a:pt x="755" y="1618"/>
                    <a:pt x="732" y="1629"/>
                    <a:pt x="721" y="1629"/>
                  </a:cubicBezTo>
                  <a:cubicBezTo>
                    <a:pt x="699" y="1618"/>
                    <a:pt x="685" y="1607"/>
                    <a:pt x="674" y="1582"/>
                  </a:cubicBezTo>
                  <a:cubicBezTo>
                    <a:pt x="662" y="1570"/>
                    <a:pt x="662" y="1570"/>
                    <a:pt x="662" y="1559"/>
                  </a:cubicBezTo>
                  <a:cubicBezTo>
                    <a:pt x="651" y="1548"/>
                    <a:pt x="651" y="1537"/>
                    <a:pt x="651" y="1537"/>
                  </a:cubicBezTo>
                  <a:lnTo>
                    <a:pt x="640" y="1537"/>
                  </a:lnTo>
                  <a:lnTo>
                    <a:pt x="640" y="1512"/>
                  </a:lnTo>
                  <a:cubicBezTo>
                    <a:pt x="629" y="1489"/>
                    <a:pt x="629" y="1467"/>
                    <a:pt x="629" y="1442"/>
                  </a:cubicBezTo>
                  <a:lnTo>
                    <a:pt x="629" y="1420"/>
                  </a:lnTo>
                  <a:cubicBezTo>
                    <a:pt x="629" y="1408"/>
                    <a:pt x="640" y="1383"/>
                    <a:pt x="662" y="1372"/>
                  </a:cubicBezTo>
                  <a:cubicBezTo>
                    <a:pt x="674" y="1361"/>
                    <a:pt x="685" y="1361"/>
                    <a:pt x="699" y="1350"/>
                  </a:cubicBezTo>
                  <a:cubicBezTo>
                    <a:pt x="721" y="1350"/>
                    <a:pt x="732" y="1339"/>
                    <a:pt x="743" y="1339"/>
                  </a:cubicBezTo>
                  <a:close/>
                  <a:moveTo>
                    <a:pt x="512" y="1383"/>
                  </a:moveTo>
                  <a:lnTo>
                    <a:pt x="512" y="1383"/>
                  </a:lnTo>
                  <a:cubicBezTo>
                    <a:pt x="489" y="1431"/>
                    <a:pt x="489" y="1478"/>
                    <a:pt x="489" y="1512"/>
                  </a:cubicBezTo>
                  <a:cubicBezTo>
                    <a:pt x="489" y="1582"/>
                    <a:pt x="523" y="1640"/>
                    <a:pt x="559" y="1710"/>
                  </a:cubicBezTo>
                  <a:cubicBezTo>
                    <a:pt x="475" y="1758"/>
                    <a:pt x="394" y="1816"/>
                    <a:pt x="313" y="1861"/>
                  </a:cubicBezTo>
                  <a:cubicBezTo>
                    <a:pt x="302" y="1872"/>
                    <a:pt x="291" y="1872"/>
                    <a:pt x="280" y="1886"/>
                  </a:cubicBezTo>
                  <a:lnTo>
                    <a:pt x="243" y="1886"/>
                  </a:lnTo>
                  <a:cubicBezTo>
                    <a:pt x="232" y="1886"/>
                    <a:pt x="221" y="1886"/>
                    <a:pt x="210" y="1872"/>
                  </a:cubicBezTo>
                  <a:cubicBezTo>
                    <a:pt x="174" y="1839"/>
                    <a:pt x="174" y="1791"/>
                    <a:pt x="185" y="1746"/>
                  </a:cubicBezTo>
                  <a:cubicBezTo>
                    <a:pt x="221" y="1688"/>
                    <a:pt x="243" y="1629"/>
                    <a:pt x="280" y="1570"/>
                  </a:cubicBezTo>
                  <a:cubicBezTo>
                    <a:pt x="302" y="1523"/>
                    <a:pt x="336" y="1478"/>
                    <a:pt x="372" y="1453"/>
                  </a:cubicBezTo>
                  <a:cubicBezTo>
                    <a:pt x="383" y="1442"/>
                    <a:pt x="394" y="1442"/>
                    <a:pt x="405" y="1431"/>
                  </a:cubicBezTo>
                  <a:cubicBezTo>
                    <a:pt x="431" y="1420"/>
                    <a:pt x="475" y="1397"/>
                    <a:pt x="512" y="1383"/>
                  </a:cubicBezTo>
                  <a:close/>
                  <a:moveTo>
                    <a:pt x="615" y="1839"/>
                  </a:moveTo>
                  <a:cubicBezTo>
                    <a:pt x="629" y="1850"/>
                    <a:pt x="629" y="1861"/>
                    <a:pt x="640" y="1872"/>
                  </a:cubicBezTo>
                  <a:lnTo>
                    <a:pt x="651" y="1886"/>
                  </a:lnTo>
                  <a:cubicBezTo>
                    <a:pt x="721" y="1956"/>
                    <a:pt x="791" y="2037"/>
                    <a:pt x="861" y="2096"/>
                  </a:cubicBezTo>
                  <a:cubicBezTo>
                    <a:pt x="883" y="2118"/>
                    <a:pt x="908" y="2140"/>
                    <a:pt x="942" y="2165"/>
                  </a:cubicBezTo>
                  <a:cubicBezTo>
                    <a:pt x="1000" y="2221"/>
                    <a:pt x="1023" y="2280"/>
                    <a:pt x="1048" y="2361"/>
                  </a:cubicBezTo>
                  <a:cubicBezTo>
                    <a:pt x="1048" y="2386"/>
                    <a:pt x="1034" y="2408"/>
                    <a:pt x="1023" y="2445"/>
                  </a:cubicBezTo>
                  <a:cubicBezTo>
                    <a:pt x="1000" y="2397"/>
                    <a:pt x="964" y="2361"/>
                    <a:pt x="942" y="2339"/>
                  </a:cubicBezTo>
                  <a:lnTo>
                    <a:pt x="931" y="2327"/>
                  </a:lnTo>
                  <a:cubicBezTo>
                    <a:pt x="919" y="2327"/>
                    <a:pt x="908" y="2316"/>
                    <a:pt x="894" y="2316"/>
                  </a:cubicBezTo>
                  <a:lnTo>
                    <a:pt x="850" y="2316"/>
                  </a:lnTo>
                  <a:cubicBezTo>
                    <a:pt x="813" y="2327"/>
                    <a:pt x="791" y="2339"/>
                    <a:pt x="755" y="2375"/>
                  </a:cubicBezTo>
                  <a:cubicBezTo>
                    <a:pt x="685" y="2316"/>
                    <a:pt x="615" y="2258"/>
                    <a:pt x="581" y="2188"/>
                  </a:cubicBezTo>
                  <a:cubicBezTo>
                    <a:pt x="545" y="2140"/>
                    <a:pt x="523" y="2096"/>
                    <a:pt x="512" y="2037"/>
                  </a:cubicBezTo>
                  <a:cubicBezTo>
                    <a:pt x="500" y="1989"/>
                    <a:pt x="489" y="1956"/>
                    <a:pt x="500" y="1920"/>
                  </a:cubicBezTo>
                  <a:cubicBezTo>
                    <a:pt x="512" y="1897"/>
                    <a:pt x="523" y="1886"/>
                    <a:pt x="545" y="1872"/>
                  </a:cubicBezTo>
                  <a:cubicBezTo>
                    <a:pt x="570" y="1861"/>
                    <a:pt x="593" y="1850"/>
                    <a:pt x="615" y="1839"/>
                  </a:cubicBezTo>
                  <a:close/>
                  <a:moveTo>
                    <a:pt x="908" y="2361"/>
                  </a:moveTo>
                  <a:cubicBezTo>
                    <a:pt x="919" y="2375"/>
                    <a:pt x="931" y="2375"/>
                    <a:pt x="931" y="2386"/>
                  </a:cubicBezTo>
                  <a:cubicBezTo>
                    <a:pt x="942" y="2397"/>
                    <a:pt x="953" y="2408"/>
                    <a:pt x="964" y="2420"/>
                  </a:cubicBezTo>
                  <a:cubicBezTo>
                    <a:pt x="964" y="2431"/>
                    <a:pt x="978" y="2445"/>
                    <a:pt x="978" y="2456"/>
                  </a:cubicBezTo>
                  <a:cubicBezTo>
                    <a:pt x="960" y="2462"/>
                    <a:pt x="942" y="2464"/>
                    <a:pt x="926" y="2464"/>
                  </a:cubicBezTo>
                  <a:cubicBezTo>
                    <a:pt x="910" y="2464"/>
                    <a:pt x="896" y="2462"/>
                    <a:pt x="883" y="2456"/>
                  </a:cubicBezTo>
                  <a:cubicBezTo>
                    <a:pt x="850" y="2445"/>
                    <a:pt x="824" y="2420"/>
                    <a:pt x="802" y="2397"/>
                  </a:cubicBezTo>
                  <a:lnTo>
                    <a:pt x="802" y="2386"/>
                  </a:lnTo>
                  <a:cubicBezTo>
                    <a:pt x="813" y="2375"/>
                    <a:pt x="838" y="2375"/>
                    <a:pt x="861" y="2361"/>
                  </a:cubicBezTo>
                  <a:close/>
                  <a:moveTo>
                    <a:pt x="534" y="2210"/>
                  </a:moveTo>
                  <a:cubicBezTo>
                    <a:pt x="570" y="2246"/>
                    <a:pt x="593" y="2291"/>
                    <a:pt x="629" y="2327"/>
                  </a:cubicBezTo>
                  <a:cubicBezTo>
                    <a:pt x="640" y="2339"/>
                    <a:pt x="651" y="2350"/>
                    <a:pt x="674" y="2361"/>
                  </a:cubicBezTo>
                  <a:cubicBezTo>
                    <a:pt x="699" y="2375"/>
                    <a:pt x="721" y="2397"/>
                    <a:pt x="743" y="2420"/>
                  </a:cubicBezTo>
                  <a:cubicBezTo>
                    <a:pt x="780" y="2431"/>
                    <a:pt x="802" y="2456"/>
                    <a:pt x="824" y="2478"/>
                  </a:cubicBezTo>
                  <a:cubicBezTo>
                    <a:pt x="850" y="2490"/>
                    <a:pt x="872" y="2501"/>
                    <a:pt x="894" y="2501"/>
                  </a:cubicBezTo>
                  <a:cubicBezTo>
                    <a:pt x="908" y="2501"/>
                    <a:pt x="919" y="2501"/>
                    <a:pt x="919" y="2515"/>
                  </a:cubicBezTo>
                  <a:cubicBezTo>
                    <a:pt x="953" y="2515"/>
                    <a:pt x="989" y="2501"/>
                    <a:pt x="1023" y="2490"/>
                  </a:cubicBezTo>
                  <a:cubicBezTo>
                    <a:pt x="1023" y="2478"/>
                    <a:pt x="1034" y="2478"/>
                    <a:pt x="1034" y="2478"/>
                  </a:cubicBezTo>
                  <a:lnTo>
                    <a:pt x="1059" y="2478"/>
                  </a:lnTo>
                  <a:cubicBezTo>
                    <a:pt x="1070" y="2478"/>
                    <a:pt x="1070" y="2490"/>
                    <a:pt x="1081" y="2490"/>
                  </a:cubicBezTo>
                  <a:cubicBezTo>
                    <a:pt x="1093" y="2501"/>
                    <a:pt x="1104" y="2515"/>
                    <a:pt x="1118" y="2526"/>
                  </a:cubicBezTo>
                  <a:cubicBezTo>
                    <a:pt x="1140" y="2548"/>
                    <a:pt x="1151" y="2559"/>
                    <a:pt x="1162" y="2584"/>
                  </a:cubicBezTo>
                  <a:cubicBezTo>
                    <a:pt x="1162" y="2596"/>
                    <a:pt x="1162" y="2607"/>
                    <a:pt x="1174" y="2629"/>
                  </a:cubicBezTo>
                  <a:cubicBezTo>
                    <a:pt x="1151" y="2618"/>
                    <a:pt x="1129" y="2607"/>
                    <a:pt x="1104" y="2596"/>
                  </a:cubicBezTo>
                  <a:cubicBezTo>
                    <a:pt x="1093" y="2596"/>
                    <a:pt x="1081" y="2584"/>
                    <a:pt x="1070" y="2584"/>
                  </a:cubicBezTo>
                  <a:lnTo>
                    <a:pt x="1048" y="2584"/>
                  </a:lnTo>
                  <a:cubicBezTo>
                    <a:pt x="1037" y="2578"/>
                    <a:pt x="1025" y="2575"/>
                    <a:pt x="1014" y="2575"/>
                  </a:cubicBezTo>
                  <a:cubicBezTo>
                    <a:pt x="979" y="2575"/>
                    <a:pt x="948" y="2607"/>
                    <a:pt x="931" y="2677"/>
                  </a:cubicBezTo>
                  <a:cubicBezTo>
                    <a:pt x="908" y="2666"/>
                    <a:pt x="883" y="2654"/>
                    <a:pt x="861" y="2640"/>
                  </a:cubicBezTo>
                  <a:cubicBezTo>
                    <a:pt x="813" y="2607"/>
                    <a:pt x="780" y="2584"/>
                    <a:pt x="732" y="2548"/>
                  </a:cubicBezTo>
                  <a:cubicBezTo>
                    <a:pt x="685" y="2526"/>
                    <a:pt x="651" y="2490"/>
                    <a:pt x="604" y="2467"/>
                  </a:cubicBezTo>
                  <a:cubicBezTo>
                    <a:pt x="593" y="2456"/>
                    <a:pt x="581" y="2445"/>
                    <a:pt x="581" y="2431"/>
                  </a:cubicBezTo>
                  <a:cubicBezTo>
                    <a:pt x="559" y="2420"/>
                    <a:pt x="545" y="2397"/>
                    <a:pt x="534" y="2375"/>
                  </a:cubicBezTo>
                  <a:cubicBezTo>
                    <a:pt x="523" y="2361"/>
                    <a:pt x="523" y="2339"/>
                    <a:pt x="523" y="2316"/>
                  </a:cubicBezTo>
                  <a:cubicBezTo>
                    <a:pt x="523" y="2280"/>
                    <a:pt x="523" y="2246"/>
                    <a:pt x="534" y="2210"/>
                  </a:cubicBezTo>
                  <a:close/>
                  <a:moveTo>
                    <a:pt x="1036" y="2620"/>
                  </a:moveTo>
                  <a:cubicBezTo>
                    <a:pt x="1057" y="2620"/>
                    <a:pt x="1083" y="2633"/>
                    <a:pt x="1118" y="2654"/>
                  </a:cubicBezTo>
                  <a:cubicBezTo>
                    <a:pt x="1129" y="2666"/>
                    <a:pt x="1140" y="2677"/>
                    <a:pt x="1162" y="2677"/>
                  </a:cubicBezTo>
                  <a:cubicBezTo>
                    <a:pt x="1151" y="2688"/>
                    <a:pt x="1151" y="2688"/>
                    <a:pt x="1140" y="2688"/>
                  </a:cubicBezTo>
                  <a:cubicBezTo>
                    <a:pt x="1140" y="2699"/>
                    <a:pt x="1140" y="2699"/>
                    <a:pt x="1129" y="2699"/>
                  </a:cubicBezTo>
                  <a:cubicBezTo>
                    <a:pt x="1121" y="2703"/>
                    <a:pt x="1113" y="2704"/>
                    <a:pt x="1104" y="2704"/>
                  </a:cubicBezTo>
                  <a:cubicBezTo>
                    <a:pt x="1088" y="2704"/>
                    <a:pt x="1070" y="2699"/>
                    <a:pt x="1048" y="2699"/>
                  </a:cubicBezTo>
                  <a:lnTo>
                    <a:pt x="1034" y="2688"/>
                  </a:lnTo>
                  <a:lnTo>
                    <a:pt x="978" y="2688"/>
                  </a:lnTo>
                  <a:cubicBezTo>
                    <a:pt x="989" y="2666"/>
                    <a:pt x="989" y="2640"/>
                    <a:pt x="1000" y="2640"/>
                  </a:cubicBezTo>
                  <a:cubicBezTo>
                    <a:pt x="1010" y="2627"/>
                    <a:pt x="1021" y="2620"/>
                    <a:pt x="1036" y="2620"/>
                  </a:cubicBezTo>
                  <a:close/>
                  <a:moveTo>
                    <a:pt x="1162" y="2758"/>
                  </a:moveTo>
                  <a:lnTo>
                    <a:pt x="1210" y="2875"/>
                  </a:lnTo>
                  <a:cubicBezTo>
                    <a:pt x="1188" y="2864"/>
                    <a:pt x="1162" y="2839"/>
                    <a:pt x="1151" y="2816"/>
                  </a:cubicBezTo>
                  <a:cubicBezTo>
                    <a:pt x="1129" y="2805"/>
                    <a:pt x="1104" y="2780"/>
                    <a:pt x="1081" y="2758"/>
                  </a:cubicBezTo>
                  <a:close/>
                  <a:moveTo>
                    <a:pt x="685" y="2584"/>
                  </a:moveTo>
                  <a:cubicBezTo>
                    <a:pt x="699" y="2584"/>
                    <a:pt x="710" y="2596"/>
                    <a:pt x="721" y="2596"/>
                  </a:cubicBezTo>
                  <a:cubicBezTo>
                    <a:pt x="791" y="2654"/>
                    <a:pt x="861" y="2710"/>
                    <a:pt x="953" y="2724"/>
                  </a:cubicBezTo>
                  <a:cubicBezTo>
                    <a:pt x="964" y="2724"/>
                    <a:pt x="978" y="2735"/>
                    <a:pt x="989" y="2735"/>
                  </a:cubicBezTo>
                  <a:cubicBezTo>
                    <a:pt x="1000" y="2735"/>
                    <a:pt x="1012" y="2735"/>
                    <a:pt x="1012" y="2747"/>
                  </a:cubicBezTo>
                  <a:lnTo>
                    <a:pt x="1023" y="2747"/>
                  </a:lnTo>
                  <a:cubicBezTo>
                    <a:pt x="1093" y="2828"/>
                    <a:pt x="1151" y="2897"/>
                    <a:pt x="1221" y="2978"/>
                  </a:cubicBezTo>
                  <a:cubicBezTo>
                    <a:pt x="1232" y="2978"/>
                    <a:pt x="1232" y="3004"/>
                    <a:pt x="1232" y="3015"/>
                  </a:cubicBezTo>
                  <a:lnTo>
                    <a:pt x="1199" y="2978"/>
                  </a:lnTo>
                  <a:cubicBezTo>
                    <a:pt x="1188" y="2967"/>
                    <a:pt x="1162" y="2956"/>
                    <a:pt x="1151" y="2945"/>
                  </a:cubicBezTo>
                  <a:cubicBezTo>
                    <a:pt x="1129" y="2920"/>
                    <a:pt x="1104" y="2909"/>
                    <a:pt x="1093" y="2909"/>
                  </a:cubicBezTo>
                  <a:cubicBezTo>
                    <a:pt x="1081" y="2909"/>
                    <a:pt x="1070" y="2909"/>
                    <a:pt x="1059" y="2920"/>
                  </a:cubicBezTo>
                  <a:lnTo>
                    <a:pt x="1023" y="2956"/>
                  </a:lnTo>
                  <a:cubicBezTo>
                    <a:pt x="1023" y="2967"/>
                    <a:pt x="1023" y="2978"/>
                    <a:pt x="1012" y="2990"/>
                  </a:cubicBezTo>
                  <a:lnTo>
                    <a:pt x="1012" y="3004"/>
                  </a:lnTo>
                  <a:cubicBezTo>
                    <a:pt x="964" y="2978"/>
                    <a:pt x="908" y="2956"/>
                    <a:pt x="872" y="2920"/>
                  </a:cubicBezTo>
                  <a:cubicBezTo>
                    <a:pt x="861" y="2909"/>
                    <a:pt x="850" y="2897"/>
                    <a:pt x="838" y="2886"/>
                  </a:cubicBezTo>
                  <a:cubicBezTo>
                    <a:pt x="802" y="2850"/>
                    <a:pt x="780" y="2816"/>
                    <a:pt x="743" y="2780"/>
                  </a:cubicBezTo>
                  <a:cubicBezTo>
                    <a:pt x="732" y="2780"/>
                    <a:pt x="732" y="2769"/>
                    <a:pt x="721" y="2758"/>
                  </a:cubicBezTo>
                  <a:cubicBezTo>
                    <a:pt x="721" y="2758"/>
                    <a:pt x="710" y="2747"/>
                    <a:pt x="710" y="2735"/>
                  </a:cubicBezTo>
                  <a:cubicBezTo>
                    <a:pt x="685" y="2710"/>
                    <a:pt x="674" y="2677"/>
                    <a:pt x="674" y="2640"/>
                  </a:cubicBezTo>
                  <a:cubicBezTo>
                    <a:pt x="674" y="2618"/>
                    <a:pt x="674" y="2607"/>
                    <a:pt x="685" y="2584"/>
                  </a:cubicBezTo>
                  <a:close/>
                  <a:moveTo>
                    <a:pt x="1101" y="2959"/>
                  </a:moveTo>
                  <a:cubicBezTo>
                    <a:pt x="1114" y="2959"/>
                    <a:pt x="1131" y="2970"/>
                    <a:pt x="1162" y="2990"/>
                  </a:cubicBezTo>
                  <a:cubicBezTo>
                    <a:pt x="1174" y="3015"/>
                    <a:pt x="1199" y="3037"/>
                    <a:pt x="1221" y="3048"/>
                  </a:cubicBezTo>
                  <a:cubicBezTo>
                    <a:pt x="1210" y="3073"/>
                    <a:pt x="1210" y="3073"/>
                    <a:pt x="1199" y="3085"/>
                  </a:cubicBezTo>
                  <a:lnTo>
                    <a:pt x="1162" y="3085"/>
                  </a:lnTo>
                  <a:cubicBezTo>
                    <a:pt x="1151" y="3085"/>
                    <a:pt x="1140" y="3073"/>
                    <a:pt x="1118" y="3059"/>
                  </a:cubicBezTo>
                  <a:cubicBezTo>
                    <a:pt x="1093" y="3048"/>
                    <a:pt x="1070" y="3037"/>
                    <a:pt x="1048" y="3015"/>
                  </a:cubicBezTo>
                  <a:cubicBezTo>
                    <a:pt x="1073" y="2976"/>
                    <a:pt x="1084" y="2959"/>
                    <a:pt x="1101" y="2959"/>
                  </a:cubicBezTo>
                  <a:close/>
                  <a:moveTo>
                    <a:pt x="1291" y="3048"/>
                  </a:moveTo>
                  <a:lnTo>
                    <a:pt x="1372" y="3258"/>
                  </a:lnTo>
                  <a:lnTo>
                    <a:pt x="1361" y="3258"/>
                  </a:lnTo>
                  <a:cubicBezTo>
                    <a:pt x="1313" y="3213"/>
                    <a:pt x="1269" y="3177"/>
                    <a:pt x="1232" y="3129"/>
                  </a:cubicBezTo>
                  <a:cubicBezTo>
                    <a:pt x="1244" y="3096"/>
                    <a:pt x="1269" y="3073"/>
                    <a:pt x="1291" y="3048"/>
                  </a:cubicBezTo>
                  <a:close/>
                  <a:moveTo>
                    <a:pt x="1093" y="2269"/>
                  </a:moveTo>
                  <a:lnTo>
                    <a:pt x="1710" y="3772"/>
                  </a:lnTo>
                  <a:cubicBezTo>
                    <a:pt x="1699" y="3772"/>
                    <a:pt x="1688" y="3772"/>
                    <a:pt x="1688" y="3758"/>
                  </a:cubicBezTo>
                  <a:lnTo>
                    <a:pt x="1663" y="3758"/>
                  </a:lnTo>
                  <a:cubicBezTo>
                    <a:pt x="1640" y="3747"/>
                    <a:pt x="1629" y="3747"/>
                    <a:pt x="1618" y="3724"/>
                  </a:cubicBezTo>
                  <a:cubicBezTo>
                    <a:pt x="1559" y="3562"/>
                    <a:pt x="1489" y="3397"/>
                    <a:pt x="1420" y="3235"/>
                  </a:cubicBezTo>
                  <a:cubicBezTo>
                    <a:pt x="1350" y="3073"/>
                    <a:pt x="1280" y="2909"/>
                    <a:pt x="1210" y="2747"/>
                  </a:cubicBezTo>
                  <a:cubicBezTo>
                    <a:pt x="1210" y="2735"/>
                    <a:pt x="1199" y="2724"/>
                    <a:pt x="1199" y="2710"/>
                  </a:cubicBezTo>
                  <a:lnTo>
                    <a:pt x="1210" y="2699"/>
                  </a:lnTo>
                  <a:cubicBezTo>
                    <a:pt x="1221" y="2654"/>
                    <a:pt x="1221" y="2618"/>
                    <a:pt x="1210" y="2584"/>
                  </a:cubicBezTo>
                  <a:cubicBezTo>
                    <a:pt x="1210" y="2559"/>
                    <a:pt x="1199" y="2537"/>
                    <a:pt x="1174" y="2526"/>
                  </a:cubicBezTo>
                  <a:cubicBezTo>
                    <a:pt x="1162" y="2515"/>
                    <a:pt x="1162" y="2501"/>
                    <a:pt x="1151" y="2490"/>
                  </a:cubicBezTo>
                  <a:cubicBezTo>
                    <a:pt x="1140" y="2490"/>
                    <a:pt x="1140" y="2490"/>
                    <a:pt x="1140" y="2478"/>
                  </a:cubicBezTo>
                  <a:cubicBezTo>
                    <a:pt x="1129" y="2478"/>
                    <a:pt x="1129" y="2467"/>
                    <a:pt x="1118" y="2467"/>
                  </a:cubicBezTo>
                  <a:lnTo>
                    <a:pt x="1118" y="2456"/>
                  </a:lnTo>
                  <a:cubicBezTo>
                    <a:pt x="1104" y="2431"/>
                    <a:pt x="1093" y="2408"/>
                    <a:pt x="1093" y="2397"/>
                  </a:cubicBezTo>
                  <a:lnTo>
                    <a:pt x="1093" y="2386"/>
                  </a:lnTo>
                  <a:lnTo>
                    <a:pt x="1093" y="2361"/>
                  </a:lnTo>
                  <a:cubicBezTo>
                    <a:pt x="1093" y="2339"/>
                    <a:pt x="1081" y="2305"/>
                    <a:pt x="1070" y="2280"/>
                  </a:cubicBezTo>
                  <a:cubicBezTo>
                    <a:pt x="1081" y="2280"/>
                    <a:pt x="1081" y="2280"/>
                    <a:pt x="1093" y="2269"/>
                  </a:cubicBezTo>
                  <a:close/>
                  <a:moveTo>
                    <a:pt x="927" y="1234"/>
                  </a:moveTo>
                  <a:cubicBezTo>
                    <a:pt x="948" y="1234"/>
                    <a:pt x="969" y="1237"/>
                    <a:pt x="989" y="1244"/>
                  </a:cubicBezTo>
                  <a:cubicBezTo>
                    <a:pt x="1104" y="1291"/>
                    <a:pt x="1210" y="1339"/>
                    <a:pt x="1327" y="1383"/>
                  </a:cubicBezTo>
                  <a:cubicBezTo>
                    <a:pt x="1397" y="1408"/>
                    <a:pt x="1467" y="1442"/>
                    <a:pt x="1537" y="1467"/>
                  </a:cubicBezTo>
                  <a:cubicBezTo>
                    <a:pt x="1570" y="1489"/>
                    <a:pt x="1607" y="1501"/>
                    <a:pt x="1640" y="1512"/>
                  </a:cubicBezTo>
                  <a:cubicBezTo>
                    <a:pt x="1677" y="1523"/>
                    <a:pt x="1710" y="1537"/>
                    <a:pt x="1746" y="1548"/>
                  </a:cubicBezTo>
                  <a:cubicBezTo>
                    <a:pt x="1791" y="1570"/>
                    <a:pt x="1839" y="1593"/>
                    <a:pt x="1872" y="1618"/>
                  </a:cubicBezTo>
                  <a:cubicBezTo>
                    <a:pt x="1931" y="1651"/>
                    <a:pt x="1978" y="1688"/>
                    <a:pt x="2012" y="1746"/>
                  </a:cubicBezTo>
                  <a:cubicBezTo>
                    <a:pt x="2026" y="1758"/>
                    <a:pt x="2037" y="1769"/>
                    <a:pt x="2048" y="1780"/>
                  </a:cubicBezTo>
                  <a:cubicBezTo>
                    <a:pt x="2129" y="1908"/>
                    <a:pt x="2210" y="2048"/>
                    <a:pt x="2280" y="2177"/>
                  </a:cubicBezTo>
                  <a:cubicBezTo>
                    <a:pt x="2291" y="2199"/>
                    <a:pt x="2305" y="2221"/>
                    <a:pt x="2327" y="2246"/>
                  </a:cubicBezTo>
                  <a:cubicBezTo>
                    <a:pt x="2397" y="2386"/>
                    <a:pt x="2501" y="2467"/>
                    <a:pt x="2654" y="2490"/>
                  </a:cubicBezTo>
                  <a:cubicBezTo>
                    <a:pt x="2688" y="2501"/>
                    <a:pt x="2710" y="2515"/>
                    <a:pt x="2746" y="2515"/>
                  </a:cubicBezTo>
                  <a:cubicBezTo>
                    <a:pt x="2875" y="2548"/>
                    <a:pt x="3004" y="2571"/>
                    <a:pt x="3129" y="2607"/>
                  </a:cubicBezTo>
                  <a:cubicBezTo>
                    <a:pt x="3258" y="2629"/>
                    <a:pt x="3386" y="2666"/>
                    <a:pt x="3515" y="2688"/>
                  </a:cubicBezTo>
                  <a:cubicBezTo>
                    <a:pt x="3526" y="2699"/>
                    <a:pt x="3537" y="2699"/>
                    <a:pt x="3548" y="2699"/>
                  </a:cubicBezTo>
                  <a:cubicBezTo>
                    <a:pt x="3607" y="2724"/>
                    <a:pt x="3666" y="2758"/>
                    <a:pt x="3702" y="2794"/>
                  </a:cubicBezTo>
                  <a:cubicBezTo>
                    <a:pt x="3713" y="2816"/>
                    <a:pt x="3724" y="2839"/>
                    <a:pt x="3747" y="2864"/>
                  </a:cubicBezTo>
                  <a:cubicBezTo>
                    <a:pt x="3758" y="2897"/>
                    <a:pt x="3772" y="2934"/>
                    <a:pt x="3794" y="2967"/>
                  </a:cubicBezTo>
                  <a:cubicBezTo>
                    <a:pt x="3794" y="2990"/>
                    <a:pt x="3805" y="3004"/>
                    <a:pt x="3805" y="3026"/>
                  </a:cubicBezTo>
                  <a:cubicBezTo>
                    <a:pt x="3842" y="3107"/>
                    <a:pt x="3853" y="3188"/>
                    <a:pt x="3875" y="3269"/>
                  </a:cubicBezTo>
                  <a:cubicBezTo>
                    <a:pt x="3897" y="3375"/>
                    <a:pt x="3911" y="3478"/>
                    <a:pt x="3911" y="3596"/>
                  </a:cubicBezTo>
                  <a:lnTo>
                    <a:pt x="3911" y="3677"/>
                  </a:lnTo>
                  <a:cubicBezTo>
                    <a:pt x="3911" y="3713"/>
                    <a:pt x="3897" y="3747"/>
                    <a:pt x="3897" y="3772"/>
                  </a:cubicBezTo>
                  <a:cubicBezTo>
                    <a:pt x="3886" y="3805"/>
                    <a:pt x="3875" y="3842"/>
                    <a:pt x="3864" y="3864"/>
                  </a:cubicBezTo>
                  <a:cubicBezTo>
                    <a:pt x="3853" y="3886"/>
                    <a:pt x="3842" y="3911"/>
                    <a:pt x="3828" y="3923"/>
                  </a:cubicBezTo>
                  <a:cubicBezTo>
                    <a:pt x="3805" y="3945"/>
                    <a:pt x="3794" y="3956"/>
                    <a:pt x="3772" y="3956"/>
                  </a:cubicBezTo>
                  <a:cubicBezTo>
                    <a:pt x="3758" y="3956"/>
                    <a:pt x="3758" y="3956"/>
                    <a:pt x="3747" y="3945"/>
                  </a:cubicBezTo>
                  <a:cubicBezTo>
                    <a:pt x="3735" y="3945"/>
                    <a:pt x="3713" y="3945"/>
                    <a:pt x="3702" y="3934"/>
                  </a:cubicBezTo>
                  <a:cubicBezTo>
                    <a:pt x="3654" y="3923"/>
                    <a:pt x="3607" y="3911"/>
                    <a:pt x="3548" y="3898"/>
                  </a:cubicBezTo>
                  <a:cubicBezTo>
                    <a:pt x="3537" y="3886"/>
                    <a:pt x="3515" y="3886"/>
                    <a:pt x="3504" y="3886"/>
                  </a:cubicBezTo>
                  <a:cubicBezTo>
                    <a:pt x="3434" y="3864"/>
                    <a:pt x="3364" y="3842"/>
                    <a:pt x="3294" y="3828"/>
                  </a:cubicBezTo>
                  <a:cubicBezTo>
                    <a:pt x="3143" y="3794"/>
                    <a:pt x="3004" y="3758"/>
                    <a:pt x="2850" y="3735"/>
                  </a:cubicBezTo>
                  <a:cubicBezTo>
                    <a:pt x="2828" y="3724"/>
                    <a:pt x="2805" y="3724"/>
                    <a:pt x="2780" y="3724"/>
                  </a:cubicBezTo>
                  <a:cubicBezTo>
                    <a:pt x="2654" y="3702"/>
                    <a:pt x="2526" y="3688"/>
                    <a:pt x="2386" y="3688"/>
                  </a:cubicBezTo>
                  <a:cubicBezTo>
                    <a:pt x="2350" y="3688"/>
                    <a:pt x="2305" y="3688"/>
                    <a:pt x="2258" y="3702"/>
                  </a:cubicBezTo>
                  <a:cubicBezTo>
                    <a:pt x="2177" y="3702"/>
                    <a:pt x="2107" y="3702"/>
                    <a:pt x="2026" y="3677"/>
                  </a:cubicBezTo>
                  <a:cubicBezTo>
                    <a:pt x="1920" y="3654"/>
                    <a:pt x="1816" y="3607"/>
                    <a:pt x="1721" y="3548"/>
                  </a:cubicBezTo>
                  <a:cubicBezTo>
                    <a:pt x="1710" y="3537"/>
                    <a:pt x="1699" y="3526"/>
                    <a:pt x="1688" y="3526"/>
                  </a:cubicBezTo>
                  <a:cubicBezTo>
                    <a:pt x="1663" y="3504"/>
                    <a:pt x="1651" y="3478"/>
                    <a:pt x="1640" y="3456"/>
                  </a:cubicBezTo>
                  <a:cubicBezTo>
                    <a:pt x="1523" y="3177"/>
                    <a:pt x="1408" y="2909"/>
                    <a:pt x="1291" y="2629"/>
                  </a:cubicBezTo>
                  <a:cubicBezTo>
                    <a:pt x="1257" y="2548"/>
                    <a:pt x="1221" y="2467"/>
                    <a:pt x="1188" y="2386"/>
                  </a:cubicBezTo>
                  <a:lnTo>
                    <a:pt x="1188" y="2375"/>
                  </a:lnTo>
                  <a:lnTo>
                    <a:pt x="1188" y="2350"/>
                  </a:lnTo>
                  <a:lnTo>
                    <a:pt x="1199" y="2339"/>
                  </a:lnTo>
                  <a:cubicBezTo>
                    <a:pt x="1199" y="2350"/>
                    <a:pt x="1210" y="2350"/>
                    <a:pt x="1210" y="2361"/>
                  </a:cubicBezTo>
                  <a:cubicBezTo>
                    <a:pt x="1232" y="2397"/>
                    <a:pt x="1269" y="2420"/>
                    <a:pt x="1291" y="2456"/>
                  </a:cubicBezTo>
                  <a:cubicBezTo>
                    <a:pt x="1291" y="2467"/>
                    <a:pt x="1302" y="2467"/>
                    <a:pt x="1302" y="2478"/>
                  </a:cubicBezTo>
                  <a:cubicBezTo>
                    <a:pt x="1313" y="2490"/>
                    <a:pt x="1313" y="2501"/>
                    <a:pt x="1327" y="2515"/>
                  </a:cubicBezTo>
                  <a:cubicBezTo>
                    <a:pt x="1338" y="2548"/>
                    <a:pt x="1350" y="2584"/>
                    <a:pt x="1372" y="2629"/>
                  </a:cubicBezTo>
                  <a:cubicBezTo>
                    <a:pt x="1420" y="2747"/>
                    <a:pt x="1467" y="2875"/>
                    <a:pt x="1512" y="2990"/>
                  </a:cubicBezTo>
                  <a:cubicBezTo>
                    <a:pt x="1548" y="3059"/>
                    <a:pt x="1593" y="3143"/>
                    <a:pt x="1651" y="3199"/>
                  </a:cubicBezTo>
                  <a:cubicBezTo>
                    <a:pt x="1677" y="3224"/>
                    <a:pt x="1710" y="3247"/>
                    <a:pt x="1746" y="3269"/>
                  </a:cubicBezTo>
                  <a:cubicBezTo>
                    <a:pt x="1769" y="3283"/>
                    <a:pt x="1802" y="3305"/>
                    <a:pt x="1839" y="3316"/>
                  </a:cubicBezTo>
                  <a:cubicBezTo>
                    <a:pt x="1897" y="3328"/>
                    <a:pt x="1956" y="3339"/>
                    <a:pt x="2012" y="3339"/>
                  </a:cubicBezTo>
                  <a:cubicBezTo>
                    <a:pt x="2026" y="3353"/>
                    <a:pt x="2048" y="3353"/>
                    <a:pt x="2070" y="3353"/>
                  </a:cubicBezTo>
                  <a:lnTo>
                    <a:pt x="2118" y="3353"/>
                  </a:lnTo>
                  <a:lnTo>
                    <a:pt x="2129" y="3339"/>
                  </a:lnTo>
                  <a:lnTo>
                    <a:pt x="2118" y="3328"/>
                  </a:lnTo>
                  <a:cubicBezTo>
                    <a:pt x="2107" y="3328"/>
                    <a:pt x="2096" y="3316"/>
                    <a:pt x="2070" y="3316"/>
                  </a:cubicBezTo>
                  <a:cubicBezTo>
                    <a:pt x="2012" y="3305"/>
                    <a:pt x="1956" y="3294"/>
                    <a:pt x="1897" y="3269"/>
                  </a:cubicBezTo>
                  <a:cubicBezTo>
                    <a:pt x="1850" y="3269"/>
                    <a:pt x="1816" y="3247"/>
                    <a:pt x="1791" y="3235"/>
                  </a:cubicBezTo>
                  <a:cubicBezTo>
                    <a:pt x="1758" y="3213"/>
                    <a:pt x="1721" y="3199"/>
                    <a:pt x="1699" y="3177"/>
                  </a:cubicBezTo>
                  <a:cubicBezTo>
                    <a:pt x="1677" y="3154"/>
                    <a:pt x="1640" y="3118"/>
                    <a:pt x="1629" y="3096"/>
                  </a:cubicBezTo>
                  <a:cubicBezTo>
                    <a:pt x="1607" y="3059"/>
                    <a:pt x="1582" y="3026"/>
                    <a:pt x="1570" y="2990"/>
                  </a:cubicBezTo>
                  <a:cubicBezTo>
                    <a:pt x="1501" y="2839"/>
                    <a:pt x="1442" y="2677"/>
                    <a:pt x="1383" y="2515"/>
                  </a:cubicBezTo>
                  <a:cubicBezTo>
                    <a:pt x="1361" y="2467"/>
                    <a:pt x="1338" y="2420"/>
                    <a:pt x="1302" y="2397"/>
                  </a:cubicBezTo>
                  <a:cubicBezTo>
                    <a:pt x="1244" y="2350"/>
                    <a:pt x="1188" y="2305"/>
                    <a:pt x="1129" y="2258"/>
                  </a:cubicBezTo>
                  <a:cubicBezTo>
                    <a:pt x="1118" y="2246"/>
                    <a:pt x="1093" y="2235"/>
                    <a:pt x="1070" y="2221"/>
                  </a:cubicBezTo>
                  <a:cubicBezTo>
                    <a:pt x="1034" y="2188"/>
                    <a:pt x="989" y="2151"/>
                    <a:pt x="953" y="2118"/>
                  </a:cubicBezTo>
                  <a:cubicBezTo>
                    <a:pt x="931" y="2107"/>
                    <a:pt x="894" y="2082"/>
                    <a:pt x="872" y="2059"/>
                  </a:cubicBezTo>
                  <a:cubicBezTo>
                    <a:pt x="732" y="1931"/>
                    <a:pt x="629" y="1780"/>
                    <a:pt x="559" y="1593"/>
                  </a:cubicBezTo>
                  <a:cubicBezTo>
                    <a:pt x="545" y="1582"/>
                    <a:pt x="545" y="1570"/>
                    <a:pt x="545" y="1559"/>
                  </a:cubicBezTo>
                  <a:cubicBezTo>
                    <a:pt x="534" y="1537"/>
                    <a:pt x="534" y="1512"/>
                    <a:pt x="534" y="1489"/>
                  </a:cubicBezTo>
                  <a:cubicBezTo>
                    <a:pt x="545" y="1431"/>
                    <a:pt x="570" y="1372"/>
                    <a:pt x="615" y="1327"/>
                  </a:cubicBezTo>
                  <a:cubicBezTo>
                    <a:pt x="629" y="1327"/>
                    <a:pt x="640" y="1313"/>
                    <a:pt x="651" y="1313"/>
                  </a:cubicBezTo>
                  <a:cubicBezTo>
                    <a:pt x="662" y="1302"/>
                    <a:pt x="674" y="1302"/>
                    <a:pt x="685" y="1302"/>
                  </a:cubicBezTo>
                  <a:lnTo>
                    <a:pt x="685" y="1313"/>
                  </a:lnTo>
                  <a:cubicBezTo>
                    <a:pt x="662" y="1327"/>
                    <a:pt x="651" y="1339"/>
                    <a:pt x="640" y="1350"/>
                  </a:cubicBezTo>
                  <a:cubicBezTo>
                    <a:pt x="615" y="1361"/>
                    <a:pt x="604" y="1372"/>
                    <a:pt x="604" y="1383"/>
                  </a:cubicBezTo>
                  <a:cubicBezTo>
                    <a:pt x="593" y="1408"/>
                    <a:pt x="593" y="1420"/>
                    <a:pt x="593" y="1431"/>
                  </a:cubicBezTo>
                  <a:lnTo>
                    <a:pt x="593" y="1478"/>
                  </a:lnTo>
                  <a:cubicBezTo>
                    <a:pt x="604" y="1512"/>
                    <a:pt x="615" y="1537"/>
                    <a:pt x="629" y="1559"/>
                  </a:cubicBezTo>
                  <a:cubicBezTo>
                    <a:pt x="651" y="1593"/>
                    <a:pt x="662" y="1618"/>
                    <a:pt x="674" y="1640"/>
                  </a:cubicBezTo>
                  <a:cubicBezTo>
                    <a:pt x="685" y="1663"/>
                    <a:pt x="710" y="1677"/>
                    <a:pt x="721" y="1677"/>
                  </a:cubicBezTo>
                  <a:cubicBezTo>
                    <a:pt x="727" y="1680"/>
                    <a:pt x="733" y="1681"/>
                    <a:pt x="738" y="1681"/>
                  </a:cubicBezTo>
                  <a:cubicBezTo>
                    <a:pt x="751" y="1681"/>
                    <a:pt x="762" y="1673"/>
                    <a:pt x="780" y="1663"/>
                  </a:cubicBezTo>
                  <a:cubicBezTo>
                    <a:pt x="850" y="1618"/>
                    <a:pt x="908" y="1582"/>
                    <a:pt x="978" y="1537"/>
                  </a:cubicBezTo>
                  <a:cubicBezTo>
                    <a:pt x="1048" y="1593"/>
                    <a:pt x="1129" y="1663"/>
                    <a:pt x="1210" y="1732"/>
                  </a:cubicBezTo>
                  <a:cubicBezTo>
                    <a:pt x="1302" y="1816"/>
                    <a:pt x="1420" y="1872"/>
                    <a:pt x="1548" y="1908"/>
                  </a:cubicBezTo>
                  <a:cubicBezTo>
                    <a:pt x="1582" y="1920"/>
                    <a:pt x="1618" y="1931"/>
                    <a:pt x="1651" y="1942"/>
                  </a:cubicBezTo>
                  <a:cubicBezTo>
                    <a:pt x="1758" y="1967"/>
                    <a:pt x="1872" y="2001"/>
                    <a:pt x="1967" y="2070"/>
                  </a:cubicBezTo>
                  <a:lnTo>
                    <a:pt x="2001" y="2070"/>
                  </a:lnTo>
                  <a:cubicBezTo>
                    <a:pt x="1989" y="2059"/>
                    <a:pt x="1989" y="2037"/>
                    <a:pt x="1978" y="2026"/>
                  </a:cubicBezTo>
                  <a:cubicBezTo>
                    <a:pt x="1920" y="2001"/>
                    <a:pt x="1861" y="1967"/>
                    <a:pt x="1802" y="1942"/>
                  </a:cubicBezTo>
                  <a:cubicBezTo>
                    <a:pt x="1732" y="1920"/>
                    <a:pt x="1677" y="1897"/>
                    <a:pt x="1607" y="1872"/>
                  </a:cubicBezTo>
                  <a:cubicBezTo>
                    <a:pt x="1570" y="1861"/>
                    <a:pt x="1537" y="1850"/>
                    <a:pt x="1501" y="1839"/>
                  </a:cubicBezTo>
                  <a:cubicBezTo>
                    <a:pt x="1442" y="1827"/>
                    <a:pt x="1383" y="1802"/>
                    <a:pt x="1338" y="1758"/>
                  </a:cubicBezTo>
                  <a:cubicBezTo>
                    <a:pt x="1140" y="1607"/>
                    <a:pt x="953" y="1442"/>
                    <a:pt x="769" y="1280"/>
                  </a:cubicBezTo>
                  <a:cubicBezTo>
                    <a:pt x="769" y="1269"/>
                    <a:pt x="769" y="1269"/>
                    <a:pt x="780" y="1269"/>
                  </a:cubicBezTo>
                  <a:cubicBezTo>
                    <a:pt x="821" y="1251"/>
                    <a:pt x="874" y="1234"/>
                    <a:pt x="927" y="1234"/>
                  </a:cubicBezTo>
                  <a:close/>
                  <a:moveTo>
                    <a:pt x="0" y="0"/>
                  </a:moveTo>
                  <a:lnTo>
                    <a:pt x="545" y="1327"/>
                  </a:lnTo>
                  <a:cubicBezTo>
                    <a:pt x="523" y="1339"/>
                    <a:pt x="489" y="1350"/>
                    <a:pt x="464" y="1361"/>
                  </a:cubicBezTo>
                  <a:cubicBezTo>
                    <a:pt x="291" y="1420"/>
                    <a:pt x="221" y="1559"/>
                    <a:pt x="162" y="1721"/>
                  </a:cubicBezTo>
                  <a:cubicBezTo>
                    <a:pt x="162" y="1732"/>
                    <a:pt x="162" y="1746"/>
                    <a:pt x="151" y="1758"/>
                  </a:cubicBezTo>
                  <a:cubicBezTo>
                    <a:pt x="126" y="1816"/>
                    <a:pt x="151" y="1872"/>
                    <a:pt x="185" y="1908"/>
                  </a:cubicBezTo>
                  <a:cubicBezTo>
                    <a:pt x="206" y="1924"/>
                    <a:pt x="228" y="1930"/>
                    <a:pt x="249" y="1930"/>
                  </a:cubicBezTo>
                  <a:cubicBezTo>
                    <a:pt x="275" y="1930"/>
                    <a:pt x="300" y="1921"/>
                    <a:pt x="324" y="1908"/>
                  </a:cubicBezTo>
                  <a:cubicBezTo>
                    <a:pt x="405" y="1861"/>
                    <a:pt x="489" y="1816"/>
                    <a:pt x="570" y="1758"/>
                  </a:cubicBezTo>
                  <a:cubicBezTo>
                    <a:pt x="593" y="1780"/>
                    <a:pt x="593" y="1791"/>
                    <a:pt x="570" y="1816"/>
                  </a:cubicBezTo>
                  <a:cubicBezTo>
                    <a:pt x="442" y="1908"/>
                    <a:pt x="431" y="1920"/>
                    <a:pt x="475" y="2070"/>
                  </a:cubicBezTo>
                  <a:cubicBezTo>
                    <a:pt x="500" y="2118"/>
                    <a:pt x="500" y="2151"/>
                    <a:pt x="489" y="2199"/>
                  </a:cubicBezTo>
                  <a:cubicBezTo>
                    <a:pt x="464" y="2316"/>
                    <a:pt x="475" y="2431"/>
                    <a:pt x="593" y="2515"/>
                  </a:cubicBezTo>
                  <a:cubicBezTo>
                    <a:pt x="651" y="2537"/>
                    <a:pt x="640" y="2584"/>
                    <a:pt x="629" y="2618"/>
                  </a:cubicBezTo>
                  <a:cubicBezTo>
                    <a:pt x="615" y="2688"/>
                    <a:pt x="651" y="2735"/>
                    <a:pt x="685" y="2780"/>
                  </a:cubicBezTo>
                  <a:cubicBezTo>
                    <a:pt x="802" y="2956"/>
                    <a:pt x="978" y="3059"/>
                    <a:pt x="1162" y="3143"/>
                  </a:cubicBezTo>
                  <a:cubicBezTo>
                    <a:pt x="1174" y="3143"/>
                    <a:pt x="1188" y="3154"/>
                    <a:pt x="1199" y="3166"/>
                  </a:cubicBezTo>
                  <a:cubicBezTo>
                    <a:pt x="1244" y="3213"/>
                    <a:pt x="1291" y="3269"/>
                    <a:pt x="1350" y="3316"/>
                  </a:cubicBezTo>
                  <a:cubicBezTo>
                    <a:pt x="1408" y="3364"/>
                    <a:pt x="1442" y="3409"/>
                    <a:pt x="1467" y="3478"/>
                  </a:cubicBezTo>
                  <a:cubicBezTo>
                    <a:pt x="1501" y="3573"/>
                    <a:pt x="1537" y="3654"/>
                    <a:pt x="1570" y="3735"/>
                  </a:cubicBezTo>
                  <a:cubicBezTo>
                    <a:pt x="1582" y="3772"/>
                    <a:pt x="1607" y="3794"/>
                    <a:pt x="1640" y="3794"/>
                  </a:cubicBezTo>
                  <a:cubicBezTo>
                    <a:pt x="1663" y="3805"/>
                    <a:pt x="1688" y="3816"/>
                    <a:pt x="1710" y="3816"/>
                  </a:cubicBezTo>
                  <a:cubicBezTo>
                    <a:pt x="1723" y="3819"/>
                    <a:pt x="1734" y="3820"/>
                    <a:pt x="1742" y="3820"/>
                  </a:cubicBezTo>
                  <a:cubicBezTo>
                    <a:pt x="1773" y="3820"/>
                    <a:pt x="1777" y="3803"/>
                    <a:pt x="1769" y="3758"/>
                  </a:cubicBezTo>
                  <a:cubicBezTo>
                    <a:pt x="1746" y="3713"/>
                    <a:pt x="1721" y="3654"/>
                    <a:pt x="1699" y="3596"/>
                  </a:cubicBezTo>
                  <a:lnTo>
                    <a:pt x="1699" y="3596"/>
                  </a:lnTo>
                  <a:cubicBezTo>
                    <a:pt x="1721" y="3607"/>
                    <a:pt x="1732" y="3607"/>
                    <a:pt x="1746" y="3618"/>
                  </a:cubicBezTo>
                  <a:cubicBezTo>
                    <a:pt x="1883" y="3698"/>
                    <a:pt x="2037" y="3752"/>
                    <a:pt x="2193" y="3752"/>
                  </a:cubicBezTo>
                  <a:cubicBezTo>
                    <a:pt x="2222" y="3752"/>
                    <a:pt x="2251" y="3751"/>
                    <a:pt x="2280" y="3747"/>
                  </a:cubicBezTo>
                  <a:cubicBezTo>
                    <a:pt x="2332" y="3741"/>
                    <a:pt x="2384" y="3738"/>
                    <a:pt x="2435" y="3738"/>
                  </a:cubicBezTo>
                  <a:cubicBezTo>
                    <a:pt x="2667" y="3738"/>
                    <a:pt x="2887" y="3794"/>
                    <a:pt x="3107" y="3842"/>
                  </a:cubicBezTo>
                  <a:cubicBezTo>
                    <a:pt x="3328" y="3886"/>
                    <a:pt x="3537" y="3956"/>
                    <a:pt x="3747" y="4015"/>
                  </a:cubicBezTo>
                  <a:cubicBezTo>
                    <a:pt x="3755" y="4017"/>
                    <a:pt x="3763" y="4018"/>
                    <a:pt x="3770" y="4018"/>
                  </a:cubicBezTo>
                  <a:cubicBezTo>
                    <a:pt x="3806" y="4018"/>
                    <a:pt x="3832" y="3997"/>
                    <a:pt x="3853" y="3967"/>
                  </a:cubicBezTo>
                  <a:cubicBezTo>
                    <a:pt x="3923" y="3898"/>
                    <a:pt x="3956" y="3816"/>
                    <a:pt x="3956" y="3724"/>
                  </a:cubicBezTo>
                  <a:cubicBezTo>
                    <a:pt x="3981" y="3515"/>
                    <a:pt x="3956" y="3316"/>
                    <a:pt x="3886" y="3118"/>
                  </a:cubicBezTo>
                  <a:cubicBezTo>
                    <a:pt x="3864" y="3026"/>
                    <a:pt x="3828" y="2934"/>
                    <a:pt x="3794" y="2850"/>
                  </a:cubicBezTo>
                  <a:cubicBezTo>
                    <a:pt x="3735" y="2735"/>
                    <a:pt x="3643" y="2677"/>
                    <a:pt x="3515" y="2654"/>
                  </a:cubicBezTo>
                  <a:cubicBezTo>
                    <a:pt x="3258" y="2596"/>
                    <a:pt x="3004" y="2526"/>
                    <a:pt x="2746" y="2467"/>
                  </a:cubicBezTo>
                  <a:cubicBezTo>
                    <a:pt x="2548" y="2431"/>
                    <a:pt x="2408" y="2316"/>
                    <a:pt x="2316" y="2140"/>
                  </a:cubicBezTo>
                  <a:cubicBezTo>
                    <a:pt x="2246" y="2012"/>
                    <a:pt x="2165" y="1872"/>
                    <a:pt x="2082" y="1746"/>
                  </a:cubicBezTo>
                  <a:cubicBezTo>
                    <a:pt x="2012" y="1629"/>
                    <a:pt x="1897" y="1548"/>
                    <a:pt x="1758" y="1501"/>
                  </a:cubicBezTo>
                  <a:cubicBezTo>
                    <a:pt x="1618" y="1453"/>
                    <a:pt x="1478" y="1397"/>
                    <a:pt x="1338" y="1339"/>
                  </a:cubicBezTo>
                  <a:cubicBezTo>
                    <a:pt x="1244" y="1291"/>
                    <a:pt x="1140" y="1258"/>
                    <a:pt x="1048" y="1221"/>
                  </a:cubicBezTo>
                  <a:cubicBezTo>
                    <a:pt x="1004" y="1199"/>
                    <a:pt x="959" y="1191"/>
                    <a:pt x="914" y="1191"/>
                  </a:cubicBezTo>
                  <a:cubicBezTo>
                    <a:pt x="860" y="1191"/>
                    <a:pt x="806" y="1203"/>
                    <a:pt x="755" y="1221"/>
                  </a:cubicBezTo>
                  <a:cubicBezTo>
                    <a:pt x="743" y="1221"/>
                    <a:pt x="732" y="1221"/>
                    <a:pt x="721" y="1232"/>
                  </a:cubicBezTo>
                  <a:lnTo>
                    <a:pt x="710" y="1232"/>
                  </a:lnTo>
                  <a:lnTo>
                    <a:pt x="196" y="12"/>
                  </a:lnTo>
                  <a:lnTo>
                    <a:pt x="140" y="12"/>
                  </a:lnTo>
                  <a:lnTo>
                    <a:pt x="651" y="1244"/>
                  </a:lnTo>
                  <a:lnTo>
                    <a:pt x="593" y="128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4"/>
            <p:cNvSpPr/>
            <p:nvPr/>
          </p:nvSpPr>
          <p:spPr>
            <a:xfrm>
              <a:off x="4747963" y="1731108"/>
              <a:ext cx="15129" cy="12405"/>
            </a:xfrm>
            <a:custGeom>
              <a:avLst/>
              <a:gdLst/>
              <a:ahLst/>
              <a:cxnLst/>
              <a:rect l="l" t="t" r="r" b="b"/>
              <a:pathLst>
                <a:path w="200" h="164" extrusionOk="0">
                  <a:moveTo>
                    <a:pt x="190" y="1"/>
                  </a:moveTo>
                  <a:cubicBezTo>
                    <a:pt x="129" y="1"/>
                    <a:pt x="22" y="98"/>
                    <a:pt x="1" y="164"/>
                  </a:cubicBezTo>
                  <a:cubicBezTo>
                    <a:pt x="71" y="105"/>
                    <a:pt x="129" y="60"/>
                    <a:pt x="199" y="2"/>
                  </a:cubicBezTo>
                  <a:cubicBezTo>
                    <a:pt x="196" y="1"/>
                    <a:pt x="193" y="1"/>
                    <a:pt x="1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4"/>
            <p:cNvSpPr/>
            <p:nvPr/>
          </p:nvSpPr>
          <p:spPr>
            <a:xfrm>
              <a:off x="4741836" y="1722788"/>
              <a:ext cx="10666" cy="10212"/>
            </a:xfrm>
            <a:custGeom>
              <a:avLst/>
              <a:gdLst/>
              <a:ahLst/>
              <a:cxnLst/>
              <a:rect l="l" t="t" r="r" b="b"/>
              <a:pathLst>
                <a:path w="141" h="135" extrusionOk="0">
                  <a:moveTo>
                    <a:pt x="119" y="1"/>
                  </a:moveTo>
                  <a:cubicBezTo>
                    <a:pt x="117" y="1"/>
                    <a:pt x="115" y="2"/>
                    <a:pt x="115" y="6"/>
                  </a:cubicBezTo>
                  <a:cubicBezTo>
                    <a:pt x="71" y="31"/>
                    <a:pt x="23" y="64"/>
                    <a:pt x="1" y="112"/>
                  </a:cubicBezTo>
                  <a:cubicBezTo>
                    <a:pt x="1" y="123"/>
                    <a:pt x="12" y="123"/>
                    <a:pt x="12" y="134"/>
                  </a:cubicBezTo>
                  <a:cubicBezTo>
                    <a:pt x="59" y="101"/>
                    <a:pt x="93" y="64"/>
                    <a:pt x="140" y="31"/>
                  </a:cubicBezTo>
                  <a:cubicBezTo>
                    <a:pt x="140" y="31"/>
                    <a:pt x="140" y="6"/>
                    <a:pt x="129" y="6"/>
                  </a:cubicBezTo>
                  <a:cubicBezTo>
                    <a:pt x="129" y="6"/>
                    <a:pt x="123" y="1"/>
                    <a:pt x="11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4"/>
            <p:cNvSpPr/>
            <p:nvPr/>
          </p:nvSpPr>
          <p:spPr>
            <a:xfrm>
              <a:off x="4415982" y="1320009"/>
              <a:ext cx="354915" cy="354839"/>
            </a:xfrm>
            <a:custGeom>
              <a:avLst/>
              <a:gdLst/>
              <a:ahLst/>
              <a:cxnLst/>
              <a:rect l="l" t="t" r="r" b="b"/>
              <a:pathLst>
                <a:path w="4692" h="4691" extrusionOk="0">
                  <a:moveTo>
                    <a:pt x="2574" y="93"/>
                  </a:moveTo>
                  <a:cubicBezTo>
                    <a:pt x="2666" y="221"/>
                    <a:pt x="2901" y="526"/>
                    <a:pt x="3015" y="699"/>
                  </a:cubicBezTo>
                  <a:cubicBezTo>
                    <a:pt x="3191" y="931"/>
                    <a:pt x="3225" y="1176"/>
                    <a:pt x="3225" y="1269"/>
                  </a:cubicBezTo>
                  <a:cubicBezTo>
                    <a:pt x="3236" y="1433"/>
                    <a:pt x="2993" y="1654"/>
                    <a:pt x="2806" y="1805"/>
                  </a:cubicBezTo>
                  <a:cubicBezTo>
                    <a:pt x="2702" y="1886"/>
                    <a:pt x="2596" y="1956"/>
                    <a:pt x="2515" y="2026"/>
                  </a:cubicBezTo>
                  <a:lnTo>
                    <a:pt x="2482" y="2048"/>
                  </a:lnTo>
                  <a:cubicBezTo>
                    <a:pt x="2468" y="2062"/>
                    <a:pt x="2445" y="2073"/>
                    <a:pt x="2434" y="2084"/>
                  </a:cubicBezTo>
                  <a:lnTo>
                    <a:pt x="2574" y="93"/>
                  </a:lnTo>
                  <a:close/>
                  <a:moveTo>
                    <a:pt x="1280" y="1467"/>
                  </a:moveTo>
                  <a:cubicBezTo>
                    <a:pt x="1444" y="1467"/>
                    <a:pt x="1658" y="1703"/>
                    <a:pt x="1806" y="1886"/>
                  </a:cubicBezTo>
                  <a:cubicBezTo>
                    <a:pt x="1887" y="1992"/>
                    <a:pt x="1956" y="2084"/>
                    <a:pt x="2015" y="2177"/>
                  </a:cubicBezTo>
                  <a:lnTo>
                    <a:pt x="2049" y="2202"/>
                  </a:lnTo>
                  <a:lnTo>
                    <a:pt x="2049" y="2213"/>
                  </a:lnTo>
                  <a:cubicBezTo>
                    <a:pt x="2063" y="2224"/>
                    <a:pt x="2074" y="2235"/>
                    <a:pt x="2085" y="2258"/>
                  </a:cubicBezTo>
                  <a:lnTo>
                    <a:pt x="1468" y="2213"/>
                  </a:lnTo>
                  <a:lnTo>
                    <a:pt x="93" y="2118"/>
                  </a:lnTo>
                  <a:cubicBezTo>
                    <a:pt x="222" y="2026"/>
                    <a:pt x="526" y="1794"/>
                    <a:pt x="699" y="1677"/>
                  </a:cubicBezTo>
                  <a:cubicBezTo>
                    <a:pt x="931" y="1489"/>
                    <a:pt x="1177" y="1467"/>
                    <a:pt x="1269" y="1467"/>
                  </a:cubicBezTo>
                  <a:cubicBezTo>
                    <a:pt x="1273" y="1467"/>
                    <a:pt x="1277" y="1467"/>
                    <a:pt x="1280" y="1467"/>
                  </a:cubicBezTo>
                  <a:close/>
                  <a:moveTo>
                    <a:pt x="1445" y="1467"/>
                  </a:moveTo>
                  <a:lnTo>
                    <a:pt x="2423" y="1489"/>
                  </a:lnTo>
                  <a:lnTo>
                    <a:pt x="2387" y="2118"/>
                  </a:lnTo>
                  <a:cubicBezTo>
                    <a:pt x="2342" y="2154"/>
                    <a:pt x="2306" y="2188"/>
                    <a:pt x="2283" y="2213"/>
                  </a:cubicBezTo>
                  <a:cubicBezTo>
                    <a:pt x="2272" y="2224"/>
                    <a:pt x="2258" y="2235"/>
                    <a:pt x="2247" y="2246"/>
                  </a:cubicBezTo>
                  <a:cubicBezTo>
                    <a:pt x="2225" y="2272"/>
                    <a:pt x="2213" y="2305"/>
                    <a:pt x="2213" y="2341"/>
                  </a:cubicBezTo>
                  <a:cubicBezTo>
                    <a:pt x="2188" y="2316"/>
                    <a:pt x="2177" y="2294"/>
                    <a:pt x="2155" y="2272"/>
                  </a:cubicBezTo>
                  <a:cubicBezTo>
                    <a:pt x="2132" y="2235"/>
                    <a:pt x="2107" y="2213"/>
                    <a:pt x="2085" y="2177"/>
                  </a:cubicBezTo>
                  <a:lnTo>
                    <a:pt x="2063" y="2143"/>
                  </a:lnTo>
                  <a:cubicBezTo>
                    <a:pt x="1993" y="2062"/>
                    <a:pt x="1923" y="1956"/>
                    <a:pt x="1839" y="1853"/>
                  </a:cubicBezTo>
                  <a:cubicBezTo>
                    <a:pt x="1725" y="1713"/>
                    <a:pt x="1585" y="1548"/>
                    <a:pt x="1445" y="1467"/>
                  </a:cubicBezTo>
                  <a:close/>
                  <a:moveTo>
                    <a:pt x="3214" y="1445"/>
                  </a:moveTo>
                  <a:lnTo>
                    <a:pt x="3191" y="2422"/>
                  </a:lnTo>
                  <a:lnTo>
                    <a:pt x="2574" y="2386"/>
                  </a:lnTo>
                  <a:cubicBezTo>
                    <a:pt x="2538" y="2341"/>
                    <a:pt x="2504" y="2305"/>
                    <a:pt x="2482" y="2283"/>
                  </a:cubicBezTo>
                  <a:cubicBezTo>
                    <a:pt x="2468" y="2272"/>
                    <a:pt x="2456" y="2258"/>
                    <a:pt x="2445" y="2246"/>
                  </a:cubicBezTo>
                  <a:cubicBezTo>
                    <a:pt x="2412" y="2224"/>
                    <a:pt x="2375" y="2213"/>
                    <a:pt x="2353" y="2213"/>
                  </a:cubicBezTo>
                  <a:cubicBezTo>
                    <a:pt x="2364" y="2188"/>
                    <a:pt x="2387" y="2177"/>
                    <a:pt x="2423" y="2154"/>
                  </a:cubicBezTo>
                  <a:cubicBezTo>
                    <a:pt x="2445" y="2132"/>
                    <a:pt x="2482" y="2107"/>
                    <a:pt x="2515" y="2084"/>
                  </a:cubicBezTo>
                  <a:lnTo>
                    <a:pt x="2538" y="2062"/>
                  </a:lnTo>
                  <a:cubicBezTo>
                    <a:pt x="2633" y="2003"/>
                    <a:pt x="2736" y="1922"/>
                    <a:pt x="2842" y="1839"/>
                  </a:cubicBezTo>
                  <a:cubicBezTo>
                    <a:pt x="3026" y="1677"/>
                    <a:pt x="3155" y="1548"/>
                    <a:pt x="3214" y="1445"/>
                  </a:cubicBezTo>
                  <a:close/>
                  <a:moveTo>
                    <a:pt x="2342" y="2258"/>
                  </a:moveTo>
                  <a:cubicBezTo>
                    <a:pt x="2364" y="2258"/>
                    <a:pt x="2387" y="2258"/>
                    <a:pt x="2423" y="2283"/>
                  </a:cubicBezTo>
                  <a:cubicBezTo>
                    <a:pt x="2423" y="2294"/>
                    <a:pt x="2434" y="2294"/>
                    <a:pt x="2434" y="2305"/>
                  </a:cubicBezTo>
                  <a:lnTo>
                    <a:pt x="2434" y="2327"/>
                  </a:lnTo>
                  <a:cubicBezTo>
                    <a:pt x="2423" y="2375"/>
                    <a:pt x="2412" y="2397"/>
                    <a:pt x="2412" y="2411"/>
                  </a:cubicBezTo>
                  <a:cubicBezTo>
                    <a:pt x="2398" y="2411"/>
                    <a:pt x="2375" y="2434"/>
                    <a:pt x="2353" y="2434"/>
                  </a:cubicBezTo>
                  <a:cubicBezTo>
                    <a:pt x="2328" y="2434"/>
                    <a:pt x="2294" y="2422"/>
                    <a:pt x="2272" y="2411"/>
                  </a:cubicBezTo>
                  <a:cubicBezTo>
                    <a:pt x="2272" y="2397"/>
                    <a:pt x="2258" y="2397"/>
                    <a:pt x="2247" y="2386"/>
                  </a:cubicBezTo>
                  <a:cubicBezTo>
                    <a:pt x="2247" y="2375"/>
                    <a:pt x="2247" y="2375"/>
                    <a:pt x="2258" y="2375"/>
                  </a:cubicBezTo>
                  <a:lnTo>
                    <a:pt x="2258" y="2364"/>
                  </a:lnTo>
                  <a:cubicBezTo>
                    <a:pt x="2272" y="2316"/>
                    <a:pt x="2283" y="2294"/>
                    <a:pt x="2283" y="2283"/>
                  </a:cubicBezTo>
                  <a:cubicBezTo>
                    <a:pt x="2283" y="2283"/>
                    <a:pt x="2306" y="2258"/>
                    <a:pt x="2342" y="2258"/>
                  </a:cubicBezTo>
                  <a:close/>
                  <a:moveTo>
                    <a:pt x="2482" y="2353"/>
                  </a:moveTo>
                  <a:cubicBezTo>
                    <a:pt x="2493" y="2364"/>
                    <a:pt x="2515" y="2386"/>
                    <a:pt x="2538" y="2422"/>
                  </a:cubicBezTo>
                  <a:cubicBezTo>
                    <a:pt x="2563" y="2445"/>
                    <a:pt x="2574" y="2467"/>
                    <a:pt x="2596" y="2492"/>
                  </a:cubicBezTo>
                  <a:lnTo>
                    <a:pt x="2621" y="2537"/>
                  </a:lnTo>
                  <a:cubicBezTo>
                    <a:pt x="2691" y="2632"/>
                    <a:pt x="2761" y="2724"/>
                    <a:pt x="2853" y="2841"/>
                  </a:cubicBezTo>
                  <a:cubicBezTo>
                    <a:pt x="2876" y="2864"/>
                    <a:pt x="2901" y="2900"/>
                    <a:pt x="2923" y="2923"/>
                  </a:cubicBezTo>
                  <a:cubicBezTo>
                    <a:pt x="3052" y="3073"/>
                    <a:pt x="3155" y="3166"/>
                    <a:pt x="3250" y="3224"/>
                  </a:cubicBezTo>
                  <a:lnTo>
                    <a:pt x="2258" y="3191"/>
                  </a:lnTo>
                  <a:lnTo>
                    <a:pt x="2306" y="2573"/>
                  </a:lnTo>
                  <a:cubicBezTo>
                    <a:pt x="2353" y="2537"/>
                    <a:pt x="2387" y="2503"/>
                    <a:pt x="2412" y="2481"/>
                  </a:cubicBezTo>
                  <a:lnTo>
                    <a:pt x="2445" y="2445"/>
                  </a:lnTo>
                  <a:cubicBezTo>
                    <a:pt x="2468" y="2411"/>
                    <a:pt x="2482" y="2386"/>
                    <a:pt x="2482" y="2353"/>
                  </a:cubicBezTo>
                  <a:close/>
                  <a:moveTo>
                    <a:pt x="2607" y="2434"/>
                  </a:moveTo>
                  <a:lnTo>
                    <a:pt x="3214" y="2481"/>
                  </a:lnTo>
                  <a:lnTo>
                    <a:pt x="4599" y="2573"/>
                  </a:lnTo>
                  <a:cubicBezTo>
                    <a:pt x="4471" y="2665"/>
                    <a:pt x="4158" y="2900"/>
                    <a:pt x="3993" y="3015"/>
                  </a:cubicBezTo>
                  <a:cubicBezTo>
                    <a:pt x="3750" y="3191"/>
                    <a:pt x="3515" y="3224"/>
                    <a:pt x="3423" y="3224"/>
                  </a:cubicBezTo>
                  <a:lnTo>
                    <a:pt x="3376" y="3224"/>
                  </a:lnTo>
                  <a:cubicBezTo>
                    <a:pt x="3214" y="3191"/>
                    <a:pt x="3026" y="2970"/>
                    <a:pt x="2887" y="2805"/>
                  </a:cubicBezTo>
                  <a:cubicBezTo>
                    <a:pt x="2806" y="2702"/>
                    <a:pt x="2725" y="2596"/>
                    <a:pt x="2666" y="2503"/>
                  </a:cubicBezTo>
                  <a:lnTo>
                    <a:pt x="2644" y="2481"/>
                  </a:lnTo>
                  <a:lnTo>
                    <a:pt x="2633" y="2467"/>
                  </a:lnTo>
                  <a:cubicBezTo>
                    <a:pt x="2621" y="2456"/>
                    <a:pt x="2621" y="2445"/>
                    <a:pt x="2607" y="2434"/>
                  </a:cubicBezTo>
                  <a:close/>
                  <a:moveTo>
                    <a:pt x="1490" y="2258"/>
                  </a:moveTo>
                  <a:lnTo>
                    <a:pt x="2118" y="2305"/>
                  </a:lnTo>
                  <a:cubicBezTo>
                    <a:pt x="2144" y="2341"/>
                    <a:pt x="2155" y="2364"/>
                    <a:pt x="2177" y="2375"/>
                  </a:cubicBezTo>
                  <a:cubicBezTo>
                    <a:pt x="2188" y="2386"/>
                    <a:pt x="2202" y="2397"/>
                    <a:pt x="2213" y="2411"/>
                  </a:cubicBezTo>
                  <a:cubicBezTo>
                    <a:pt x="2225" y="2422"/>
                    <a:pt x="2236" y="2434"/>
                    <a:pt x="2247" y="2445"/>
                  </a:cubicBezTo>
                  <a:cubicBezTo>
                    <a:pt x="2272" y="2467"/>
                    <a:pt x="2306" y="2481"/>
                    <a:pt x="2342" y="2481"/>
                  </a:cubicBezTo>
                  <a:cubicBezTo>
                    <a:pt x="2317" y="2492"/>
                    <a:pt x="2294" y="2515"/>
                    <a:pt x="2272" y="2537"/>
                  </a:cubicBezTo>
                  <a:cubicBezTo>
                    <a:pt x="2236" y="2573"/>
                    <a:pt x="2188" y="2596"/>
                    <a:pt x="2155" y="2632"/>
                  </a:cubicBezTo>
                  <a:cubicBezTo>
                    <a:pt x="2063" y="2691"/>
                    <a:pt x="1956" y="2760"/>
                    <a:pt x="1853" y="2853"/>
                  </a:cubicBezTo>
                  <a:cubicBezTo>
                    <a:pt x="1655" y="3015"/>
                    <a:pt x="1537" y="3143"/>
                    <a:pt x="1468" y="3249"/>
                  </a:cubicBezTo>
                  <a:lnTo>
                    <a:pt x="1490" y="2258"/>
                  </a:lnTo>
                  <a:close/>
                  <a:moveTo>
                    <a:pt x="2258" y="2607"/>
                  </a:moveTo>
                  <a:lnTo>
                    <a:pt x="2118" y="4599"/>
                  </a:lnTo>
                  <a:cubicBezTo>
                    <a:pt x="2026" y="4470"/>
                    <a:pt x="1794" y="4157"/>
                    <a:pt x="1677" y="3992"/>
                  </a:cubicBezTo>
                  <a:cubicBezTo>
                    <a:pt x="1490" y="3749"/>
                    <a:pt x="1468" y="3515"/>
                    <a:pt x="1468" y="3423"/>
                  </a:cubicBezTo>
                  <a:cubicBezTo>
                    <a:pt x="1456" y="3411"/>
                    <a:pt x="1468" y="3389"/>
                    <a:pt x="1468" y="3375"/>
                  </a:cubicBezTo>
                  <a:cubicBezTo>
                    <a:pt x="1504" y="3224"/>
                    <a:pt x="1713" y="3040"/>
                    <a:pt x="1887" y="2886"/>
                  </a:cubicBezTo>
                  <a:cubicBezTo>
                    <a:pt x="1993" y="2805"/>
                    <a:pt x="2085" y="2724"/>
                    <a:pt x="2177" y="2665"/>
                  </a:cubicBezTo>
                  <a:cubicBezTo>
                    <a:pt x="2202" y="2643"/>
                    <a:pt x="2236" y="2632"/>
                    <a:pt x="2258" y="2607"/>
                  </a:cubicBezTo>
                  <a:close/>
                  <a:moveTo>
                    <a:pt x="2538" y="0"/>
                  </a:moveTo>
                  <a:cubicBezTo>
                    <a:pt x="2538" y="12"/>
                    <a:pt x="2526" y="12"/>
                    <a:pt x="2526" y="23"/>
                  </a:cubicBezTo>
                  <a:lnTo>
                    <a:pt x="2434" y="1445"/>
                  </a:lnTo>
                  <a:lnTo>
                    <a:pt x="1328" y="1420"/>
                  </a:lnTo>
                  <a:lnTo>
                    <a:pt x="1317" y="1420"/>
                  </a:lnTo>
                  <a:cubicBezTo>
                    <a:pt x="1306" y="1420"/>
                    <a:pt x="1280" y="1408"/>
                    <a:pt x="1269" y="1408"/>
                  </a:cubicBezTo>
                  <a:cubicBezTo>
                    <a:pt x="1166" y="1420"/>
                    <a:pt x="920" y="1445"/>
                    <a:pt x="666" y="1629"/>
                  </a:cubicBezTo>
                  <a:cubicBezTo>
                    <a:pt x="456" y="1783"/>
                    <a:pt x="12" y="2118"/>
                    <a:pt x="12" y="2118"/>
                  </a:cubicBezTo>
                  <a:cubicBezTo>
                    <a:pt x="1" y="2132"/>
                    <a:pt x="1" y="2132"/>
                    <a:pt x="1" y="2143"/>
                  </a:cubicBezTo>
                  <a:lnTo>
                    <a:pt x="12" y="2154"/>
                  </a:lnTo>
                  <a:cubicBezTo>
                    <a:pt x="12" y="2165"/>
                    <a:pt x="23" y="2165"/>
                    <a:pt x="23" y="2165"/>
                  </a:cubicBezTo>
                  <a:lnTo>
                    <a:pt x="1445" y="2258"/>
                  </a:lnTo>
                  <a:lnTo>
                    <a:pt x="1420" y="3364"/>
                  </a:lnTo>
                  <a:cubicBezTo>
                    <a:pt x="1409" y="3389"/>
                    <a:pt x="1409" y="3400"/>
                    <a:pt x="1409" y="3423"/>
                  </a:cubicBezTo>
                  <a:cubicBezTo>
                    <a:pt x="1420" y="3515"/>
                    <a:pt x="1445" y="3772"/>
                    <a:pt x="1630" y="4029"/>
                  </a:cubicBezTo>
                  <a:cubicBezTo>
                    <a:pt x="1783" y="4227"/>
                    <a:pt x="2118" y="4669"/>
                    <a:pt x="2118" y="4680"/>
                  </a:cubicBezTo>
                  <a:cubicBezTo>
                    <a:pt x="2132" y="4691"/>
                    <a:pt x="2132" y="4691"/>
                    <a:pt x="2144" y="4691"/>
                  </a:cubicBezTo>
                  <a:cubicBezTo>
                    <a:pt x="2155" y="4680"/>
                    <a:pt x="2166" y="4680"/>
                    <a:pt x="2166" y="4669"/>
                  </a:cubicBezTo>
                  <a:lnTo>
                    <a:pt x="2258" y="3235"/>
                  </a:lnTo>
                  <a:lnTo>
                    <a:pt x="2621" y="3249"/>
                  </a:lnTo>
                  <a:lnTo>
                    <a:pt x="2677" y="3249"/>
                  </a:lnTo>
                  <a:lnTo>
                    <a:pt x="2761" y="3261"/>
                  </a:lnTo>
                  <a:lnTo>
                    <a:pt x="2817" y="3261"/>
                  </a:lnTo>
                  <a:lnTo>
                    <a:pt x="3364" y="3272"/>
                  </a:lnTo>
                  <a:lnTo>
                    <a:pt x="3423" y="3272"/>
                  </a:lnTo>
                  <a:cubicBezTo>
                    <a:pt x="3515" y="3272"/>
                    <a:pt x="3772" y="3235"/>
                    <a:pt x="4029" y="3051"/>
                  </a:cubicBezTo>
                  <a:cubicBezTo>
                    <a:pt x="4228" y="2900"/>
                    <a:pt x="4669" y="2573"/>
                    <a:pt x="4680" y="2573"/>
                  </a:cubicBezTo>
                  <a:cubicBezTo>
                    <a:pt x="4680" y="2562"/>
                    <a:pt x="4691" y="2551"/>
                    <a:pt x="4680" y="2551"/>
                  </a:cubicBezTo>
                  <a:cubicBezTo>
                    <a:pt x="4680" y="2537"/>
                    <a:pt x="4669" y="2526"/>
                    <a:pt x="4669" y="2526"/>
                  </a:cubicBezTo>
                  <a:lnTo>
                    <a:pt x="3236" y="2434"/>
                  </a:lnTo>
                  <a:lnTo>
                    <a:pt x="3272" y="1327"/>
                  </a:lnTo>
                  <a:lnTo>
                    <a:pt x="3272" y="1269"/>
                  </a:lnTo>
                  <a:cubicBezTo>
                    <a:pt x="3272" y="1165"/>
                    <a:pt x="3236" y="919"/>
                    <a:pt x="3052" y="665"/>
                  </a:cubicBezTo>
                  <a:cubicBezTo>
                    <a:pt x="2901" y="456"/>
                    <a:pt x="2574" y="12"/>
                    <a:pt x="2574" y="12"/>
                  </a:cubicBezTo>
                  <a:cubicBezTo>
                    <a:pt x="2563" y="0"/>
                    <a:pt x="2551" y="0"/>
                    <a:pt x="253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5" name="Google Shape;2265;p34"/>
          <p:cNvGrpSpPr/>
          <p:nvPr/>
        </p:nvGrpSpPr>
        <p:grpSpPr>
          <a:xfrm rot="455872">
            <a:off x="6754727" y="726460"/>
            <a:ext cx="1682521" cy="776600"/>
            <a:chOff x="1976101" y="2385387"/>
            <a:chExt cx="753853" cy="347956"/>
          </a:xfrm>
        </p:grpSpPr>
        <p:sp>
          <p:nvSpPr>
            <p:cNvPr id="2266" name="Google Shape;2266;p34"/>
            <p:cNvSpPr/>
            <p:nvPr/>
          </p:nvSpPr>
          <p:spPr>
            <a:xfrm>
              <a:off x="1976101" y="2385387"/>
              <a:ext cx="753853" cy="347956"/>
            </a:xfrm>
            <a:custGeom>
              <a:avLst/>
              <a:gdLst/>
              <a:ahLst/>
              <a:cxnLst/>
              <a:rect l="l" t="t" r="r" b="b"/>
              <a:pathLst>
                <a:path w="9966" h="4600" extrusionOk="0">
                  <a:moveTo>
                    <a:pt x="710" y="1"/>
                  </a:moveTo>
                  <a:cubicBezTo>
                    <a:pt x="618" y="1"/>
                    <a:pt x="526" y="34"/>
                    <a:pt x="456" y="104"/>
                  </a:cubicBezTo>
                  <a:cubicBezTo>
                    <a:pt x="409" y="141"/>
                    <a:pt x="361" y="185"/>
                    <a:pt x="317" y="222"/>
                  </a:cubicBezTo>
                  <a:cubicBezTo>
                    <a:pt x="258" y="291"/>
                    <a:pt x="199" y="339"/>
                    <a:pt x="129" y="395"/>
                  </a:cubicBezTo>
                  <a:cubicBezTo>
                    <a:pt x="37" y="479"/>
                    <a:pt x="1" y="582"/>
                    <a:pt x="1" y="711"/>
                  </a:cubicBezTo>
                  <a:lnTo>
                    <a:pt x="1" y="2828"/>
                  </a:lnTo>
                  <a:lnTo>
                    <a:pt x="1" y="3398"/>
                  </a:lnTo>
                  <a:lnTo>
                    <a:pt x="1" y="3912"/>
                  </a:lnTo>
                  <a:cubicBezTo>
                    <a:pt x="1" y="3971"/>
                    <a:pt x="12" y="4085"/>
                    <a:pt x="107" y="4180"/>
                  </a:cubicBezTo>
                  <a:cubicBezTo>
                    <a:pt x="152" y="4225"/>
                    <a:pt x="199" y="4272"/>
                    <a:pt x="258" y="4320"/>
                  </a:cubicBezTo>
                  <a:cubicBezTo>
                    <a:pt x="305" y="4365"/>
                    <a:pt x="350" y="4412"/>
                    <a:pt x="409" y="4460"/>
                  </a:cubicBezTo>
                  <a:cubicBezTo>
                    <a:pt x="501" y="4552"/>
                    <a:pt x="629" y="4599"/>
                    <a:pt x="769" y="4599"/>
                  </a:cubicBezTo>
                  <a:lnTo>
                    <a:pt x="9256" y="4599"/>
                  </a:lnTo>
                  <a:cubicBezTo>
                    <a:pt x="9348" y="4599"/>
                    <a:pt x="9441" y="4563"/>
                    <a:pt x="9511" y="4493"/>
                  </a:cubicBezTo>
                  <a:cubicBezTo>
                    <a:pt x="9558" y="4460"/>
                    <a:pt x="9606" y="4412"/>
                    <a:pt x="9650" y="4365"/>
                  </a:cubicBezTo>
                  <a:cubicBezTo>
                    <a:pt x="9709" y="4306"/>
                    <a:pt x="9768" y="4261"/>
                    <a:pt x="9837" y="4203"/>
                  </a:cubicBezTo>
                  <a:cubicBezTo>
                    <a:pt x="9918" y="4122"/>
                    <a:pt x="9966" y="4015"/>
                    <a:pt x="9966" y="3887"/>
                  </a:cubicBezTo>
                  <a:lnTo>
                    <a:pt x="9966" y="2968"/>
                  </a:lnTo>
                  <a:lnTo>
                    <a:pt x="9966" y="2457"/>
                  </a:lnTo>
                  <a:lnTo>
                    <a:pt x="9966" y="688"/>
                  </a:lnTo>
                  <a:cubicBezTo>
                    <a:pt x="9966" y="582"/>
                    <a:pt x="9930" y="490"/>
                    <a:pt x="9860" y="420"/>
                  </a:cubicBezTo>
                  <a:cubicBezTo>
                    <a:pt x="9815" y="373"/>
                    <a:pt x="9756" y="325"/>
                    <a:pt x="9709" y="280"/>
                  </a:cubicBezTo>
                  <a:cubicBezTo>
                    <a:pt x="9664" y="233"/>
                    <a:pt x="9606" y="185"/>
                    <a:pt x="9558" y="141"/>
                  </a:cubicBezTo>
                  <a:cubicBezTo>
                    <a:pt x="9466" y="46"/>
                    <a:pt x="9337" y="1"/>
                    <a:pt x="9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4"/>
            <p:cNvSpPr/>
            <p:nvPr/>
          </p:nvSpPr>
          <p:spPr>
            <a:xfrm>
              <a:off x="1998112" y="2407399"/>
              <a:ext cx="709905" cy="302873"/>
            </a:xfrm>
            <a:custGeom>
              <a:avLst/>
              <a:gdLst/>
              <a:ahLst/>
              <a:cxnLst/>
              <a:rect l="l" t="t" r="r" b="b"/>
              <a:pathLst>
                <a:path w="9385" h="4004" extrusionOk="0">
                  <a:moveTo>
                    <a:pt x="8907" y="0"/>
                  </a:moveTo>
                  <a:cubicBezTo>
                    <a:pt x="7499" y="12"/>
                    <a:pt x="6102" y="12"/>
                    <a:pt x="4694" y="12"/>
                  </a:cubicBezTo>
                  <a:lnTo>
                    <a:pt x="419" y="12"/>
                  </a:lnTo>
                  <a:cubicBezTo>
                    <a:pt x="397" y="12"/>
                    <a:pt x="375" y="23"/>
                    <a:pt x="364" y="34"/>
                  </a:cubicBezTo>
                  <a:cubicBezTo>
                    <a:pt x="257" y="129"/>
                    <a:pt x="140" y="232"/>
                    <a:pt x="37" y="327"/>
                  </a:cubicBezTo>
                  <a:cubicBezTo>
                    <a:pt x="0" y="350"/>
                    <a:pt x="0" y="383"/>
                    <a:pt x="0" y="420"/>
                  </a:cubicBezTo>
                  <a:lnTo>
                    <a:pt x="0" y="2993"/>
                  </a:lnTo>
                  <a:lnTo>
                    <a:pt x="0" y="3621"/>
                  </a:lnTo>
                  <a:cubicBezTo>
                    <a:pt x="0" y="3632"/>
                    <a:pt x="0" y="3655"/>
                    <a:pt x="26" y="3666"/>
                  </a:cubicBezTo>
                  <a:cubicBezTo>
                    <a:pt x="118" y="3761"/>
                    <a:pt x="224" y="3853"/>
                    <a:pt x="316" y="3945"/>
                  </a:cubicBezTo>
                  <a:cubicBezTo>
                    <a:pt x="364" y="3993"/>
                    <a:pt x="408" y="4004"/>
                    <a:pt x="478" y="4004"/>
                  </a:cubicBezTo>
                  <a:lnTo>
                    <a:pt x="8965" y="4004"/>
                  </a:lnTo>
                  <a:cubicBezTo>
                    <a:pt x="8988" y="4004"/>
                    <a:pt x="9010" y="3993"/>
                    <a:pt x="9024" y="3981"/>
                  </a:cubicBezTo>
                  <a:cubicBezTo>
                    <a:pt x="9127" y="3889"/>
                    <a:pt x="9233" y="3783"/>
                    <a:pt x="9348" y="3691"/>
                  </a:cubicBezTo>
                  <a:cubicBezTo>
                    <a:pt x="9384" y="3655"/>
                    <a:pt x="9384" y="3632"/>
                    <a:pt x="9384" y="3596"/>
                  </a:cubicBezTo>
                  <a:lnTo>
                    <a:pt x="9384" y="2305"/>
                  </a:lnTo>
                  <a:lnTo>
                    <a:pt x="9384" y="397"/>
                  </a:lnTo>
                  <a:cubicBezTo>
                    <a:pt x="9384" y="383"/>
                    <a:pt x="9373" y="361"/>
                    <a:pt x="9359" y="350"/>
                  </a:cubicBezTo>
                  <a:cubicBezTo>
                    <a:pt x="9267" y="244"/>
                    <a:pt x="9164" y="163"/>
                    <a:pt x="9057" y="59"/>
                  </a:cubicBezTo>
                  <a:cubicBezTo>
                    <a:pt x="9024" y="23"/>
                    <a:pt x="8976" y="0"/>
                    <a:pt x="8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4"/>
            <p:cNvSpPr/>
            <p:nvPr/>
          </p:nvSpPr>
          <p:spPr>
            <a:xfrm>
              <a:off x="2001667" y="2411861"/>
              <a:ext cx="702719" cy="295081"/>
            </a:xfrm>
            <a:custGeom>
              <a:avLst/>
              <a:gdLst/>
              <a:ahLst/>
              <a:cxnLst/>
              <a:rect l="l" t="t" r="r" b="b"/>
              <a:pathLst>
                <a:path w="9290" h="3901" extrusionOk="0">
                  <a:moveTo>
                    <a:pt x="2621" y="140"/>
                  </a:moveTo>
                  <a:cubicBezTo>
                    <a:pt x="2691" y="140"/>
                    <a:pt x="2772" y="140"/>
                    <a:pt x="2842" y="151"/>
                  </a:cubicBezTo>
                  <a:cubicBezTo>
                    <a:pt x="2842" y="151"/>
                    <a:pt x="2853" y="162"/>
                    <a:pt x="2864" y="162"/>
                  </a:cubicBezTo>
                  <a:lnTo>
                    <a:pt x="2842" y="185"/>
                  </a:lnTo>
                  <a:cubicBezTo>
                    <a:pt x="2761" y="185"/>
                    <a:pt x="2691" y="173"/>
                    <a:pt x="2607" y="173"/>
                  </a:cubicBezTo>
                  <a:cubicBezTo>
                    <a:pt x="2596" y="173"/>
                    <a:pt x="2596" y="162"/>
                    <a:pt x="2574" y="151"/>
                  </a:cubicBezTo>
                  <a:cubicBezTo>
                    <a:pt x="2596" y="151"/>
                    <a:pt x="2607" y="140"/>
                    <a:pt x="2621" y="140"/>
                  </a:cubicBezTo>
                  <a:close/>
                  <a:moveTo>
                    <a:pt x="3144" y="127"/>
                  </a:moveTo>
                  <a:cubicBezTo>
                    <a:pt x="3180" y="127"/>
                    <a:pt x="3239" y="178"/>
                    <a:pt x="3261" y="221"/>
                  </a:cubicBezTo>
                  <a:cubicBezTo>
                    <a:pt x="3214" y="221"/>
                    <a:pt x="3144" y="173"/>
                    <a:pt x="3133" y="129"/>
                  </a:cubicBezTo>
                  <a:cubicBezTo>
                    <a:pt x="3136" y="127"/>
                    <a:pt x="3140" y="127"/>
                    <a:pt x="3144" y="127"/>
                  </a:cubicBezTo>
                  <a:close/>
                  <a:moveTo>
                    <a:pt x="9128" y="383"/>
                  </a:moveTo>
                  <a:cubicBezTo>
                    <a:pt x="9128" y="500"/>
                    <a:pt x="9139" y="629"/>
                    <a:pt x="9139" y="743"/>
                  </a:cubicBezTo>
                  <a:lnTo>
                    <a:pt x="9128" y="743"/>
                  </a:lnTo>
                  <a:cubicBezTo>
                    <a:pt x="9092" y="710"/>
                    <a:pt x="9080" y="408"/>
                    <a:pt x="9128" y="383"/>
                  </a:cubicBezTo>
                  <a:close/>
                  <a:moveTo>
                    <a:pt x="280" y="629"/>
                  </a:moveTo>
                  <a:lnTo>
                    <a:pt x="280" y="629"/>
                  </a:lnTo>
                  <a:cubicBezTo>
                    <a:pt x="303" y="687"/>
                    <a:pt x="269" y="791"/>
                    <a:pt x="222" y="827"/>
                  </a:cubicBezTo>
                  <a:cubicBezTo>
                    <a:pt x="222" y="827"/>
                    <a:pt x="210" y="827"/>
                    <a:pt x="210" y="813"/>
                  </a:cubicBezTo>
                  <a:cubicBezTo>
                    <a:pt x="233" y="757"/>
                    <a:pt x="258" y="699"/>
                    <a:pt x="280" y="629"/>
                  </a:cubicBezTo>
                  <a:close/>
                  <a:moveTo>
                    <a:pt x="9033" y="743"/>
                  </a:moveTo>
                  <a:cubicBezTo>
                    <a:pt x="9047" y="768"/>
                    <a:pt x="9058" y="791"/>
                    <a:pt x="9069" y="813"/>
                  </a:cubicBezTo>
                  <a:cubicBezTo>
                    <a:pt x="9058" y="827"/>
                    <a:pt x="9058" y="827"/>
                    <a:pt x="9047" y="838"/>
                  </a:cubicBezTo>
                  <a:cubicBezTo>
                    <a:pt x="9033" y="813"/>
                    <a:pt x="9022" y="802"/>
                    <a:pt x="9022" y="780"/>
                  </a:cubicBezTo>
                  <a:cubicBezTo>
                    <a:pt x="9022" y="768"/>
                    <a:pt x="9033" y="757"/>
                    <a:pt x="9033" y="743"/>
                  </a:cubicBezTo>
                  <a:close/>
                  <a:moveTo>
                    <a:pt x="317" y="838"/>
                  </a:moveTo>
                  <a:cubicBezTo>
                    <a:pt x="317" y="849"/>
                    <a:pt x="328" y="849"/>
                    <a:pt x="328" y="849"/>
                  </a:cubicBezTo>
                  <a:cubicBezTo>
                    <a:pt x="317" y="897"/>
                    <a:pt x="303" y="953"/>
                    <a:pt x="291" y="1000"/>
                  </a:cubicBezTo>
                  <a:cubicBezTo>
                    <a:pt x="258" y="967"/>
                    <a:pt x="280" y="872"/>
                    <a:pt x="317" y="838"/>
                  </a:cubicBezTo>
                  <a:close/>
                  <a:moveTo>
                    <a:pt x="9139" y="953"/>
                  </a:moveTo>
                  <a:lnTo>
                    <a:pt x="9139" y="953"/>
                  </a:lnTo>
                  <a:cubicBezTo>
                    <a:pt x="9117" y="1000"/>
                    <a:pt x="9092" y="1037"/>
                    <a:pt x="9069" y="1081"/>
                  </a:cubicBezTo>
                  <a:cubicBezTo>
                    <a:pt x="9047" y="1023"/>
                    <a:pt x="9092" y="967"/>
                    <a:pt x="9139" y="953"/>
                  </a:cubicBezTo>
                  <a:close/>
                  <a:moveTo>
                    <a:pt x="9080" y="3143"/>
                  </a:moveTo>
                  <a:cubicBezTo>
                    <a:pt x="9103" y="3188"/>
                    <a:pt x="9103" y="3375"/>
                    <a:pt x="9080" y="3411"/>
                  </a:cubicBezTo>
                  <a:cubicBezTo>
                    <a:pt x="9058" y="3375"/>
                    <a:pt x="9047" y="3177"/>
                    <a:pt x="9080" y="3143"/>
                  </a:cubicBezTo>
                  <a:close/>
                  <a:moveTo>
                    <a:pt x="8672" y="324"/>
                  </a:moveTo>
                  <a:cubicBezTo>
                    <a:pt x="8801" y="324"/>
                    <a:pt x="8801" y="324"/>
                    <a:pt x="8801" y="442"/>
                  </a:cubicBezTo>
                  <a:lnTo>
                    <a:pt x="8801" y="3492"/>
                  </a:lnTo>
                  <a:cubicBezTo>
                    <a:pt x="8801" y="3562"/>
                    <a:pt x="8801" y="3562"/>
                    <a:pt x="8731" y="3573"/>
                  </a:cubicBezTo>
                  <a:lnTo>
                    <a:pt x="607" y="3573"/>
                  </a:lnTo>
                  <a:cubicBezTo>
                    <a:pt x="490" y="3573"/>
                    <a:pt x="490" y="3573"/>
                    <a:pt x="490" y="3456"/>
                  </a:cubicBezTo>
                  <a:lnTo>
                    <a:pt x="490" y="394"/>
                  </a:lnTo>
                  <a:cubicBezTo>
                    <a:pt x="490" y="349"/>
                    <a:pt x="501" y="324"/>
                    <a:pt x="548" y="324"/>
                  </a:cubicBezTo>
                  <a:close/>
                  <a:moveTo>
                    <a:pt x="9047" y="3526"/>
                  </a:moveTo>
                  <a:cubicBezTo>
                    <a:pt x="9047" y="3526"/>
                    <a:pt x="9058" y="3537"/>
                    <a:pt x="9069" y="3551"/>
                  </a:cubicBezTo>
                  <a:cubicBezTo>
                    <a:pt x="9047" y="3573"/>
                    <a:pt x="9022" y="3596"/>
                    <a:pt x="8999" y="3621"/>
                  </a:cubicBezTo>
                  <a:lnTo>
                    <a:pt x="8977" y="3621"/>
                  </a:lnTo>
                  <a:lnTo>
                    <a:pt x="8977" y="3596"/>
                  </a:lnTo>
                  <a:cubicBezTo>
                    <a:pt x="8999" y="3573"/>
                    <a:pt x="9022" y="3551"/>
                    <a:pt x="9047" y="3526"/>
                  </a:cubicBezTo>
                  <a:close/>
                  <a:moveTo>
                    <a:pt x="853" y="3725"/>
                  </a:moveTo>
                  <a:cubicBezTo>
                    <a:pt x="951" y="3725"/>
                    <a:pt x="1046" y="3731"/>
                    <a:pt x="1071" y="3746"/>
                  </a:cubicBezTo>
                  <a:cubicBezTo>
                    <a:pt x="1049" y="3765"/>
                    <a:pt x="938" y="3774"/>
                    <a:pt x="829" y="3774"/>
                  </a:cubicBezTo>
                  <a:cubicBezTo>
                    <a:pt x="720" y="3774"/>
                    <a:pt x="613" y="3765"/>
                    <a:pt x="596" y="3746"/>
                  </a:cubicBezTo>
                  <a:cubicBezTo>
                    <a:pt x="608" y="3734"/>
                    <a:pt x="733" y="3725"/>
                    <a:pt x="853" y="3725"/>
                  </a:cubicBezTo>
                  <a:close/>
                  <a:moveTo>
                    <a:pt x="1468" y="3713"/>
                  </a:moveTo>
                  <a:cubicBezTo>
                    <a:pt x="1479" y="3735"/>
                    <a:pt x="1490" y="3760"/>
                    <a:pt x="1504" y="3783"/>
                  </a:cubicBezTo>
                  <a:lnTo>
                    <a:pt x="1490" y="3794"/>
                  </a:lnTo>
                  <a:cubicBezTo>
                    <a:pt x="1456" y="3783"/>
                    <a:pt x="1445" y="3760"/>
                    <a:pt x="1445" y="3724"/>
                  </a:cubicBezTo>
                  <a:cubicBezTo>
                    <a:pt x="1456" y="3713"/>
                    <a:pt x="1456" y="3713"/>
                    <a:pt x="1468" y="3713"/>
                  </a:cubicBezTo>
                  <a:close/>
                  <a:moveTo>
                    <a:pt x="1236" y="3713"/>
                  </a:moveTo>
                  <a:cubicBezTo>
                    <a:pt x="1269" y="3713"/>
                    <a:pt x="1328" y="3760"/>
                    <a:pt x="1339" y="3805"/>
                  </a:cubicBezTo>
                  <a:cubicBezTo>
                    <a:pt x="1294" y="3805"/>
                    <a:pt x="1236" y="3760"/>
                    <a:pt x="1236" y="3713"/>
                  </a:cubicBezTo>
                  <a:close/>
                  <a:moveTo>
                    <a:pt x="409" y="0"/>
                  </a:moveTo>
                  <a:cubicBezTo>
                    <a:pt x="372" y="0"/>
                    <a:pt x="339" y="11"/>
                    <a:pt x="317" y="34"/>
                  </a:cubicBezTo>
                  <a:cubicBezTo>
                    <a:pt x="222" y="115"/>
                    <a:pt x="141" y="199"/>
                    <a:pt x="48" y="280"/>
                  </a:cubicBezTo>
                  <a:cubicBezTo>
                    <a:pt x="12" y="302"/>
                    <a:pt x="1" y="338"/>
                    <a:pt x="1" y="372"/>
                  </a:cubicBezTo>
                  <a:lnTo>
                    <a:pt x="1" y="2269"/>
                  </a:lnTo>
                  <a:lnTo>
                    <a:pt x="1" y="3551"/>
                  </a:lnTo>
                  <a:cubicBezTo>
                    <a:pt x="1" y="3562"/>
                    <a:pt x="12" y="3584"/>
                    <a:pt x="12" y="3596"/>
                  </a:cubicBezTo>
                  <a:cubicBezTo>
                    <a:pt x="118" y="3691"/>
                    <a:pt x="210" y="3772"/>
                    <a:pt x="303" y="3853"/>
                  </a:cubicBezTo>
                  <a:cubicBezTo>
                    <a:pt x="339" y="3886"/>
                    <a:pt x="372" y="3900"/>
                    <a:pt x="420" y="3900"/>
                  </a:cubicBezTo>
                  <a:lnTo>
                    <a:pt x="8882" y="3900"/>
                  </a:lnTo>
                  <a:cubicBezTo>
                    <a:pt x="8918" y="3900"/>
                    <a:pt x="8952" y="3886"/>
                    <a:pt x="8977" y="3864"/>
                  </a:cubicBezTo>
                  <a:cubicBezTo>
                    <a:pt x="9069" y="3783"/>
                    <a:pt x="9150" y="3702"/>
                    <a:pt x="9242" y="3621"/>
                  </a:cubicBezTo>
                  <a:cubicBezTo>
                    <a:pt x="9279" y="3596"/>
                    <a:pt x="9290" y="3562"/>
                    <a:pt x="9290" y="3526"/>
                  </a:cubicBezTo>
                  <a:lnTo>
                    <a:pt x="9290" y="1721"/>
                  </a:lnTo>
                  <a:lnTo>
                    <a:pt x="9290" y="349"/>
                  </a:lnTo>
                  <a:cubicBezTo>
                    <a:pt x="9290" y="338"/>
                    <a:pt x="9279" y="313"/>
                    <a:pt x="9268" y="302"/>
                  </a:cubicBezTo>
                  <a:cubicBezTo>
                    <a:pt x="9173" y="210"/>
                    <a:pt x="9080" y="129"/>
                    <a:pt x="8977" y="34"/>
                  </a:cubicBezTo>
                  <a:cubicBezTo>
                    <a:pt x="8952" y="11"/>
                    <a:pt x="8918" y="0"/>
                    <a:pt x="88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4"/>
            <p:cNvSpPr/>
            <p:nvPr/>
          </p:nvSpPr>
          <p:spPr>
            <a:xfrm>
              <a:off x="2043117" y="2439923"/>
              <a:ext cx="619890" cy="238652"/>
            </a:xfrm>
            <a:custGeom>
              <a:avLst/>
              <a:gdLst/>
              <a:ahLst/>
              <a:cxnLst/>
              <a:rect l="l" t="t" r="r" b="b"/>
              <a:pathLst>
                <a:path w="8195" h="3155" extrusionOk="0">
                  <a:moveTo>
                    <a:pt x="8100" y="57"/>
                  </a:moveTo>
                  <a:cubicBezTo>
                    <a:pt x="8128" y="57"/>
                    <a:pt x="8136" y="79"/>
                    <a:pt x="8136" y="118"/>
                  </a:cubicBezTo>
                  <a:lnTo>
                    <a:pt x="8136" y="1210"/>
                  </a:lnTo>
                  <a:lnTo>
                    <a:pt x="8136" y="3004"/>
                  </a:lnTo>
                  <a:cubicBezTo>
                    <a:pt x="8136" y="3096"/>
                    <a:pt x="8136" y="3096"/>
                    <a:pt x="8043" y="3096"/>
                  </a:cubicBezTo>
                  <a:lnTo>
                    <a:pt x="151" y="3096"/>
                  </a:lnTo>
                  <a:cubicBezTo>
                    <a:pt x="59" y="3096"/>
                    <a:pt x="59" y="3096"/>
                    <a:pt x="59" y="3004"/>
                  </a:cubicBezTo>
                  <a:cubicBezTo>
                    <a:pt x="48" y="2574"/>
                    <a:pt x="48" y="2155"/>
                    <a:pt x="48" y="1724"/>
                  </a:cubicBezTo>
                  <a:cubicBezTo>
                    <a:pt x="48" y="1199"/>
                    <a:pt x="48" y="666"/>
                    <a:pt x="59" y="140"/>
                  </a:cubicBezTo>
                  <a:cubicBezTo>
                    <a:pt x="59" y="59"/>
                    <a:pt x="59" y="59"/>
                    <a:pt x="140" y="59"/>
                  </a:cubicBezTo>
                  <a:lnTo>
                    <a:pt x="8080" y="59"/>
                  </a:lnTo>
                  <a:cubicBezTo>
                    <a:pt x="8087" y="57"/>
                    <a:pt x="8094" y="57"/>
                    <a:pt x="8100" y="57"/>
                  </a:cubicBezTo>
                  <a:close/>
                  <a:moveTo>
                    <a:pt x="0" y="1"/>
                  </a:moveTo>
                  <a:lnTo>
                    <a:pt x="0" y="3155"/>
                  </a:lnTo>
                  <a:lnTo>
                    <a:pt x="8194" y="3155"/>
                  </a:lnTo>
                  <a:lnTo>
                    <a:pt x="8194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4"/>
            <p:cNvSpPr/>
            <p:nvPr/>
          </p:nvSpPr>
          <p:spPr>
            <a:xfrm>
              <a:off x="2043117" y="2439923"/>
              <a:ext cx="619890" cy="238652"/>
            </a:xfrm>
            <a:custGeom>
              <a:avLst/>
              <a:gdLst/>
              <a:ahLst/>
              <a:cxnLst/>
              <a:rect l="l" t="t" r="r" b="b"/>
              <a:pathLst>
                <a:path w="8195" h="3155" extrusionOk="0">
                  <a:moveTo>
                    <a:pt x="8100" y="57"/>
                  </a:moveTo>
                  <a:cubicBezTo>
                    <a:pt x="8128" y="57"/>
                    <a:pt x="8136" y="79"/>
                    <a:pt x="8136" y="118"/>
                  </a:cubicBezTo>
                  <a:lnTo>
                    <a:pt x="8136" y="1210"/>
                  </a:lnTo>
                  <a:lnTo>
                    <a:pt x="8136" y="3004"/>
                  </a:lnTo>
                  <a:cubicBezTo>
                    <a:pt x="8136" y="3096"/>
                    <a:pt x="8136" y="3096"/>
                    <a:pt x="8043" y="3096"/>
                  </a:cubicBezTo>
                  <a:lnTo>
                    <a:pt x="151" y="3096"/>
                  </a:lnTo>
                  <a:cubicBezTo>
                    <a:pt x="59" y="3096"/>
                    <a:pt x="59" y="3096"/>
                    <a:pt x="59" y="3004"/>
                  </a:cubicBezTo>
                  <a:cubicBezTo>
                    <a:pt x="48" y="2574"/>
                    <a:pt x="48" y="2155"/>
                    <a:pt x="48" y="1724"/>
                  </a:cubicBezTo>
                  <a:cubicBezTo>
                    <a:pt x="48" y="1199"/>
                    <a:pt x="48" y="666"/>
                    <a:pt x="59" y="140"/>
                  </a:cubicBezTo>
                  <a:cubicBezTo>
                    <a:pt x="59" y="59"/>
                    <a:pt x="59" y="59"/>
                    <a:pt x="140" y="59"/>
                  </a:cubicBezTo>
                  <a:lnTo>
                    <a:pt x="8080" y="59"/>
                  </a:lnTo>
                  <a:cubicBezTo>
                    <a:pt x="8087" y="57"/>
                    <a:pt x="8094" y="57"/>
                    <a:pt x="8100" y="57"/>
                  </a:cubicBezTo>
                  <a:close/>
                  <a:moveTo>
                    <a:pt x="0" y="1"/>
                  </a:moveTo>
                  <a:lnTo>
                    <a:pt x="0" y="3155"/>
                  </a:lnTo>
                  <a:lnTo>
                    <a:pt x="8194" y="3155"/>
                  </a:lnTo>
                  <a:lnTo>
                    <a:pt x="81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4"/>
            <p:cNvSpPr/>
            <p:nvPr/>
          </p:nvSpPr>
          <p:spPr>
            <a:xfrm>
              <a:off x="2050076" y="2447941"/>
              <a:ext cx="605972" cy="222843"/>
            </a:xfrm>
            <a:custGeom>
              <a:avLst/>
              <a:gdLst/>
              <a:ahLst/>
              <a:cxnLst/>
              <a:rect l="l" t="t" r="r" b="b"/>
              <a:pathLst>
                <a:path w="8011" h="2946" extrusionOk="0">
                  <a:moveTo>
                    <a:pt x="4168" y="92"/>
                  </a:moveTo>
                  <a:cubicBezTo>
                    <a:pt x="4192" y="92"/>
                    <a:pt x="4213" y="103"/>
                    <a:pt x="4239" y="127"/>
                  </a:cubicBezTo>
                  <a:cubicBezTo>
                    <a:pt x="4250" y="152"/>
                    <a:pt x="4286" y="163"/>
                    <a:pt x="4309" y="163"/>
                  </a:cubicBezTo>
                  <a:cubicBezTo>
                    <a:pt x="4390" y="174"/>
                    <a:pt x="4482" y="174"/>
                    <a:pt x="4566" y="185"/>
                  </a:cubicBezTo>
                  <a:lnTo>
                    <a:pt x="4820" y="185"/>
                  </a:lnTo>
                  <a:cubicBezTo>
                    <a:pt x="4926" y="185"/>
                    <a:pt x="5040" y="174"/>
                    <a:pt x="5147" y="174"/>
                  </a:cubicBezTo>
                  <a:cubicBezTo>
                    <a:pt x="5158" y="174"/>
                    <a:pt x="5169" y="185"/>
                    <a:pt x="5180" y="185"/>
                  </a:cubicBezTo>
                  <a:lnTo>
                    <a:pt x="5180" y="244"/>
                  </a:lnTo>
                  <a:cubicBezTo>
                    <a:pt x="5201" y="210"/>
                    <a:pt x="5230" y="199"/>
                    <a:pt x="5259" y="199"/>
                  </a:cubicBezTo>
                  <a:cubicBezTo>
                    <a:pt x="5280" y="199"/>
                    <a:pt x="5301" y="205"/>
                    <a:pt x="5320" y="210"/>
                  </a:cubicBezTo>
                  <a:cubicBezTo>
                    <a:pt x="5334" y="210"/>
                    <a:pt x="5345" y="210"/>
                    <a:pt x="5356" y="196"/>
                  </a:cubicBezTo>
                  <a:cubicBezTo>
                    <a:pt x="5378" y="189"/>
                    <a:pt x="5394" y="186"/>
                    <a:pt x="5407" y="186"/>
                  </a:cubicBezTo>
                  <a:cubicBezTo>
                    <a:pt x="5434" y="186"/>
                    <a:pt x="5444" y="204"/>
                    <a:pt x="5459" y="244"/>
                  </a:cubicBezTo>
                  <a:cubicBezTo>
                    <a:pt x="5459" y="255"/>
                    <a:pt x="5473" y="255"/>
                    <a:pt x="5473" y="266"/>
                  </a:cubicBezTo>
                  <a:cubicBezTo>
                    <a:pt x="5485" y="255"/>
                    <a:pt x="5496" y="244"/>
                    <a:pt x="5496" y="233"/>
                  </a:cubicBezTo>
                  <a:cubicBezTo>
                    <a:pt x="5518" y="163"/>
                    <a:pt x="5566" y="141"/>
                    <a:pt x="5635" y="141"/>
                  </a:cubicBezTo>
                  <a:lnTo>
                    <a:pt x="5948" y="141"/>
                  </a:lnTo>
                  <a:cubicBezTo>
                    <a:pt x="5958" y="141"/>
                    <a:pt x="5966" y="134"/>
                    <a:pt x="5973" y="134"/>
                  </a:cubicBezTo>
                  <a:cubicBezTo>
                    <a:pt x="5977" y="134"/>
                    <a:pt x="5981" y="136"/>
                    <a:pt x="5985" y="141"/>
                  </a:cubicBezTo>
                  <a:cubicBezTo>
                    <a:pt x="6030" y="162"/>
                    <a:pt x="6075" y="169"/>
                    <a:pt x="6119" y="169"/>
                  </a:cubicBezTo>
                  <a:cubicBezTo>
                    <a:pt x="6191" y="169"/>
                    <a:pt x="6262" y="152"/>
                    <a:pt x="6334" y="152"/>
                  </a:cubicBezTo>
                  <a:cubicBezTo>
                    <a:pt x="6415" y="146"/>
                    <a:pt x="6499" y="143"/>
                    <a:pt x="6584" y="143"/>
                  </a:cubicBezTo>
                  <a:cubicBezTo>
                    <a:pt x="6668" y="143"/>
                    <a:pt x="6753" y="146"/>
                    <a:pt x="6834" y="152"/>
                  </a:cubicBezTo>
                  <a:cubicBezTo>
                    <a:pt x="6974" y="152"/>
                    <a:pt x="7102" y="163"/>
                    <a:pt x="7231" y="174"/>
                  </a:cubicBezTo>
                  <a:cubicBezTo>
                    <a:pt x="7301" y="174"/>
                    <a:pt x="7301" y="174"/>
                    <a:pt x="7275" y="233"/>
                  </a:cubicBezTo>
                  <a:cubicBezTo>
                    <a:pt x="7264" y="266"/>
                    <a:pt x="7275" y="291"/>
                    <a:pt x="7275" y="314"/>
                  </a:cubicBezTo>
                  <a:cubicBezTo>
                    <a:pt x="7323" y="280"/>
                    <a:pt x="7370" y="233"/>
                    <a:pt x="7415" y="196"/>
                  </a:cubicBezTo>
                  <a:cubicBezTo>
                    <a:pt x="7429" y="185"/>
                    <a:pt x="7463" y="174"/>
                    <a:pt x="7485" y="174"/>
                  </a:cubicBezTo>
                  <a:cubicBezTo>
                    <a:pt x="7544" y="185"/>
                    <a:pt x="7602" y="185"/>
                    <a:pt x="7661" y="196"/>
                  </a:cubicBezTo>
                  <a:cubicBezTo>
                    <a:pt x="7708" y="196"/>
                    <a:pt x="7720" y="210"/>
                    <a:pt x="7694" y="244"/>
                  </a:cubicBezTo>
                  <a:lnTo>
                    <a:pt x="7694" y="325"/>
                  </a:lnTo>
                  <a:lnTo>
                    <a:pt x="7694" y="501"/>
                  </a:lnTo>
                  <a:cubicBezTo>
                    <a:pt x="7708" y="641"/>
                    <a:pt x="7720" y="791"/>
                    <a:pt x="7720" y="931"/>
                  </a:cubicBezTo>
                  <a:cubicBezTo>
                    <a:pt x="7720" y="954"/>
                    <a:pt x="7708" y="990"/>
                    <a:pt x="7694" y="1012"/>
                  </a:cubicBezTo>
                  <a:cubicBezTo>
                    <a:pt x="7672" y="1035"/>
                    <a:pt x="7639" y="1048"/>
                    <a:pt x="7613" y="1082"/>
                  </a:cubicBezTo>
                  <a:cubicBezTo>
                    <a:pt x="7672" y="1082"/>
                    <a:pt x="7683" y="1130"/>
                    <a:pt x="7683" y="1163"/>
                  </a:cubicBezTo>
                  <a:cubicBezTo>
                    <a:pt x="7683" y="1222"/>
                    <a:pt x="7708" y="1292"/>
                    <a:pt x="7672" y="1339"/>
                  </a:cubicBezTo>
                  <a:cubicBezTo>
                    <a:pt x="7661" y="1350"/>
                    <a:pt x="7672" y="1373"/>
                    <a:pt x="7672" y="1373"/>
                  </a:cubicBezTo>
                  <a:cubicBezTo>
                    <a:pt x="7720" y="1442"/>
                    <a:pt x="7708" y="1501"/>
                    <a:pt x="7672" y="1560"/>
                  </a:cubicBezTo>
                  <a:cubicBezTo>
                    <a:pt x="7650" y="1582"/>
                    <a:pt x="7650" y="1607"/>
                    <a:pt x="7661" y="1641"/>
                  </a:cubicBezTo>
                  <a:cubicBezTo>
                    <a:pt x="7708" y="1780"/>
                    <a:pt x="7708" y="1920"/>
                    <a:pt x="7694" y="2060"/>
                  </a:cubicBezTo>
                  <a:cubicBezTo>
                    <a:pt x="7694" y="2082"/>
                    <a:pt x="7650" y="2107"/>
                    <a:pt x="7625" y="2130"/>
                  </a:cubicBezTo>
                  <a:cubicBezTo>
                    <a:pt x="7683" y="2166"/>
                    <a:pt x="7720" y="2222"/>
                    <a:pt x="7694" y="2281"/>
                  </a:cubicBezTo>
                  <a:cubicBezTo>
                    <a:pt x="7661" y="2350"/>
                    <a:pt x="7694" y="2398"/>
                    <a:pt x="7694" y="2445"/>
                  </a:cubicBezTo>
                  <a:lnTo>
                    <a:pt x="7694" y="2711"/>
                  </a:lnTo>
                  <a:cubicBezTo>
                    <a:pt x="7694" y="2747"/>
                    <a:pt x="7672" y="2769"/>
                    <a:pt x="7639" y="2769"/>
                  </a:cubicBezTo>
                  <a:cubicBezTo>
                    <a:pt x="7532" y="2758"/>
                    <a:pt x="7510" y="2758"/>
                    <a:pt x="7474" y="2655"/>
                  </a:cubicBezTo>
                  <a:cubicBezTo>
                    <a:pt x="7463" y="2641"/>
                    <a:pt x="7463" y="2630"/>
                    <a:pt x="7451" y="2619"/>
                  </a:cubicBezTo>
                  <a:cubicBezTo>
                    <a:pt x="7440" y="2641"/>
                    <a:pt x="7429" y="2655"/>
                    <a:pt x="7415" y="2666"/>
                  </a:cubicBezTo>
                  <a:cubicBezTo>
                    <a:pt x="7404" y="2688"/>
                    <a:pt x="7393" y="2711"/>
                    <a:pt x="7370" y="2725"/>
                  </a:cubicBezTo>
                  <a:cubicBezTo>
                    <a:pt x="7352" y="2738"/>
                    <a:pt x="7333" y="2744"/>
                    <a:pt x="7316" y="2744"/>
                  </a:cubicBezTo>
                  <a:cubicBezTo>
                    <a:pt x="7290" y="2744"/>
                    <a:pt x="7267" y="2729"/>
                    <a:pt x="7253" y="2700"/>
                  </a:cubicBezTo>
                  <a:cubicBezTo>
                    <a:pt x="7242" y="2677"/>
                    <a:pt x="7242" y="2666"/>
                    <a:pt x="7231" y="2630"/>
                  </a:cubicBezTo>
                  <a:cubicBezTo>
                    <a:pt x="7195" y="2725"/>
                    <a:pt x="7136" y="2737"/>
                    <a:pt x="7068" y="2737"/>
                  </a:cubicBezTo>
                  <a:cubicBezTo>
                    <a:pt x="7045" y="2737"/>
                    <a:pt x="7021" y="2736"/>
                    <a:pt x="6996" y="2736"/>
                  </a:cubicBezTo>
                  <a:cubicBezTo>
                    <a:pt x="6951" y="2725"/>
                    <a:pt x="6904" y="2711"/>
                    <a:pt x="6845" y="2700"/>
                  </a:cubicBezTo>
                  <a:cubicBezTo>
                    <a:pt x="6834" y="2700"/>
                    <a:pt x="6823" y="2688"/>
                    <a:pt x="6812" y="2688"/>
                  </a:cubicBezTo>
                  <a:cubicBezTo>
                    <a:pt x="6753" y="2711"/>
                    <a:pt x="6694" y="2725"/>
                    <a:pt x="6647" y="2747"/>
                  </a:cubicBezTo>
                  <a:cubicBezTo>
                    <a:pt x="6613" y="2747"/>
                    <a:pt x="6566" y="2758"/>
                    <a:pt x="6532" y="2758"/>
                  </a:cubicBezTo>
                  <a:cubicBezTo>
                    <a:pt x="6381" y="2758"/>
                    <a:pt x="6228" y="2758"/>
                    <a:pt x="6066" y="2747"/>
                  </a:cubicBezTo>
                  <a:cubicBezTo>
                    <a:pt x="6020" y="2747"/>
                    <a:pt x="5973" y="2744"/>
                    <a:pt x="5926" y="2744"/>
                  </a:cubicBezTo>
                  <a:cubicBezTo>
                    <a:pt x="5879" y="2744"/>
                    <a:pt x="5832" y="2747"/>
                    <a:pt x="5786" y="2758"/>
                  </a:cubicBezTo>
                  <a:cubicBezTo>
                    <a:pt x="5775" y="2758"/>
                    <a:pt x="5753" y="2758"/>
                    <a:pt x="5739" y="2747"/>
                  </a:cubicBezTo>
                  <a:cubicBezTo>
                    <a:pt x="5716" y="2735"/>
                    <a:pt x="5692" y="2731"/>
                    <a:pt x="5669" y="2731"/>
                  </a:cubicBezTo>
                  <a:cubicBezTo>
                    <a:pt x="5622" y="2731"/>
                    <a:pt x="5576" y="2747"/>
                    <a:pt x="5529" y="2747"/>
                  </a:cubicBezTo>
                  <a:cubicBezTo>
                    <a:pt x="5448" y="2747"/>
                    <a:pt x="5367" y="2736"/>
                    <a:pt x="5297" y="2711"/>
                  </a:cubicBezTo>
                  <a:cubicBezTo>
                    <a:pt x="5264" y="2700"/>
                    <a:pt x="5239" y="2641"/>
                    <a:pt x="5216" y="2607"/>
                  </a:cubicBezTo>
                  <a:cubicBezTo>
                    <a:pt x="5216" y="2619"/>
                    <a:pt x="5205" y="2641"/>
                    <a:pt x="5205" y="2655"/>
                  </a:cubicBezTo>
                  <a:cubicBezTo>
                    <a:pt x="5194" y="2700"/>
                    <a:pt x="5158" y="2711"/>
                    <a:pt x="5110" y="2725"/>
                  </a:cubicBezTo>
                  <a:cubicBezTo>
                    <a:pt x="5091" y="2725"/>
                    <a:pt x="5069" y="2722"/>
                    <a:pt x="5045" y="2722"/>
                  </a:cubicBezTo>
                  <a:cubicBezTo>
                    <a:pt x="5015" y="2722"/>
                    <a:pt x="4981" y="2727"/>
                    <a:pt x="4948" y="2747"/>
                  </a:cubicBezTo>
                  <a:cubicBezTo>
                    <a:pt x="4948" y="2753"/>
                    <a:pt x="4943" y="2755"/>
                    <a:pt x="4936" y="2755"/>
                  </a:cubicBezTo>
                  <a:cubicBezTo>
                    <a:pt x="4929" y="2755"/>
                    <a:pt x="4920" y="2753"/>
                    <a:pt x="4915" y="2747"/>
                  </a:cubicBezTo>
                  <a:cubicBezTo>
                    <a:pt x="4876" y="2743"/>
                    <a:pt x="4837" y="2742"/>
                    <a:pt x="4798" y="2742"/>
                  </a:cubicBezTo>
                  <a:cubicBezTo>
                    <a:pt x="4719" y="2742"/>
                    <a:pt x="4642" y="2747"/>
                    <a:pt x="4566" y="2747"/>
                  </a:cubicBezTo>
                  <a:cubicBezTo>
                    <a:pt x="4534" y="2747"/>
                    <a:pt x="4502" y="2752"/>
                    <a:pt x="4471" y="2752"/>
                  </a:cubicBezTo>
                  <a:cubicBezTo>
                    <a:pt x="4456" y="2752"/>
                    <a:pt x="4441" y="2751"/>
                    <a:pt x="4426" y="2747"/>
                  </a:cubicBezTo>
                  <a:cubicBezTo>
                    <a:pt x="4367" y="2747"/>
                    <a:pt x="4309" y="2736"/>
                    <a:pt x="4250" y="2725"/>
                  </a:cubicBezTo>
                  <a:cubicBezTo>
                    <a:pt x="4216" y="2725"/>
                    <a:pt x="4180" y="2711"/>
                    <a:pt x="4158" y="2711"/>
                  </a:cubicBezTo>
                  <a:cubicBezTo>
                    <a:pt x="4116" y="2726"/>
                    <a:pt x="4078" y="2732"/>
                    <a:pt x="4039" y="2732"/>
                  </a:cubicBezTo>
                  <a:cubicBezTo>
                    <a:pt x="4013" y="2732"/>
                    <a:pt x="3987" y="2729"/>
                    <a:pt x="3959" y="2725"/>
                  </a:cubicBezTo>
                  <a:cubicBezTo>
                    <a:pt x="3912" y="2725"/>
                    <a:pt x="3853" y="2736"/>
                    <a:pt x="3808" y="2736"/>
                  </a:cubicBezTo>
                  <a:lnTo>
                    <a:pt x="3750" y="2736"/>
                  </a:lnTo>
                  <a:cubicBezTo>
                    <a:pt x="3730" y="2738"/>
                    <a:pt x="3713" y="2739"/>
                    <a:pt x="3699" y="2739"/>
                  </a:cubicBezTo>
                  <a:cubicBezTo>
                    <a:pt x="3640" y="2739"/>
                    <a:pt x="3632" y="2716"/>
                    <a:pt x="3632" y="2630"/>
                  </a:cubicBezTo>
                  <a:cubicBezTo>
                    <a:pt x="3632" y="2607"/>
                    <a:pt x="3621" y="2596"/>
                    <a:pt x="3610" y="2571"/>
                  </a:cubicBezTo>
                  <a:cubicBezTo>
                    <a:pt x="3599" y="2607"/>
                    <a:pt x="3588" y="2641"/>
                    <a:pt x="3588" y="2666"/>
                  </a:cubicBezTo>
                  <a:cubicBezTo>
                    <a:pt x="3563" y="2700"/>
                    <a:pt x="3563" y="2747"/>
                    <a:pt x="3518" y="2747"/>
                  </a:cubicBezTo>
                  <a:cubicBezTo>
                    <a:pt x="3459" y="2747"/>
                    <a:pt x="3412" y="2747"/>
                    <a:pt x="3378" y="2688"/>
                  </a:cubicBezTo>
                  <a:cubicBezTo>
                    <a:pt x="3364" y="2677"/>
                    <a:pt x="3364" y="2666"/>
                    <a:pt x="3353" y="2655"/>
                  </a:cubicBezTo>
                  <a:lnTo>
                    <a:pt x="3342" y="2655"/>
                  </a:lnTo>
                  <a:cubicBezTo>
                    <a:pt x="3331" y="2747"/>
                    <a:pt x="3272" y="2758"/>
                    <a:pt x="3202" y="2758"/>
                  </a:cubicBezTo>
                  <a:cubicBezTo>
                    <a:pt x="3110" y="2769"/>
                    <a:pt x="3015" y="2781"/>
                    <a:pt x="2923" y="2781"/>
                  </a:cubicBezTo>
                  <a:cubicBezTo>
                    <a:pt x="2912" y="2788"/>
                    <a:pt x="2900" y="2791"/>
                    <a:pt x="2888" y="2791"/>
                  </a:cubicBezTo>
                  <a:cubicBezTo>
                    <a:pt x="2876" y="2791"/>
                    <a:pt x="2864" y="2788"/>
                    <a:pt x="2853" y="2781"/>
                  </a:cubicBezTo>
                  <a:cubicBezTo>
                    <a:pt x="2772" y="2781"/>
                    <a:pt x="2702" y="2769"/>
                    <a:pt x="2632" y="2758"/>
                  </a:cubicBezTo>
                  <a:cubicBezTo>
                    <a:pt x="2621" y="2747"/>
                    <a:pt x="2621" y="2747"/>
                    <a:pt x="2610" y="2747"/>
                  </a:cubicBezTo>
                  <a:cubicBezTo>
                    <a:pt x="2504" y="2758"/>
                    <a:pt x="2400" y="2769"/>
                    <a:pt x="2305" y="2781"/>
                  </a:cubicBezTo>
                  <a:lnTo>
                    <a:pt x="2213" y="2781"/>
                  </a:lnTo>
                  <a:cubicBezTo>
                    <a:pt x="2195" y="2775"/>
                    <a:pt x="2175" y="2775"/>
                    <a:pt x="2155" y="2775"/>
                  </a:cubicBezTo>
                  <a:cubicBezTo>
                    <a:pt x="2134" y="2775"/>
                    <a:pt x="2114" y="2775"/>
                    <a:pt x="2096" y="2769"/>
                  </a:cubicBezTo>
                  <a:cubicBezTo>
                    <a:pt x="2060" y="2756"/>
                    <a:pt x="2024" y="2746"/>
                    <a:pt x="1986" y="2746"/>
                  </a:cubicBezTo>
                  <a:cubicBezTo>
                    <a:pt x="1963" y="2746"/>
                    <a:pt x="1938" y="2750"/>
                    <a:pt x="1912" y="2758"/>
                  </a:cubicBezTo>
                  <a:cubicBezTo>
                    <a:pt x="1898" y="2758"/>
                    <a:pt x="1875" y="2736"/>
                    <a:pt x="1842" y="2725"/>
                  </a:cubicBezTo>
                  <a:cubicBezTo>
                    <a:pt x="1816" y="2775"/>
                    <a:pt x="1773" y="2782"/>
                    <a:pt x="1721" y="2782"/>
                  </a:cubicBezTo>
                  <a:cubicBezTo>
                    <a:pt x="1700" y="2782"/>
                    <a:pt x="1678" y="2781"/>
                    <a:pt x="1655" y="2781"/>
                  </a:cubicBezTo>
                  <a:cubicBezTo>
                    <a:pt x="1584" y="2781"/>
                    <a:pt x="1514" y="2787"/>
                    <a:pt x="1444" y="2787"/>
                  </a:cubicBezTo>
                  <a:cubicBezTo>
                    <a:pt x="1409" y="2787"/>
                    <a:pt x="1374" y="2785"/>
                    <a:pt x="1339" y="2781"/>
                  </a:cubicBezTo>
                  <a:cubicBezTo>
                    <a:pt x="1298" y="2775"/>
                    <a:pt x="1258" y="2772"/>
                    <a:pt x="1216" y="2772"/>
                  </a:cubicBezTo>
                  <a:cubicBezTo>
                    <a:pt x="1174" y="2772"/>
                    <a:pt x="1131" y="2775"/>
                    <a:pt x="1085" y="2781"/>
                  </a:cubicBezTo>
                  <a:cubicBezTo>
                    <a:pt x="1059" y="2787"/>
                    <a:pt x="1034" y="2789"/>
                    <a:pt x="1009" y="2789"/>
                  </a:cubicBezTo>
                  <a:cubicBezTo>
                    <a:pt x="929" y="2789"/>
                    <a:pt x="850" y="2764"/>
                    <a:pt x="769" y="2747"/>
                  </a:cubicBezTo>
                  <a:lnTo>
                    <a:pt x="724" y="2747"/>
                  </a:lnTo>
                  <a:cubicBezTo>
                    <a:pt x="688" y="2747"/>
                    <a:pt x="666" y="2758"/>
                    <a:pt x="629" y="2758"/>
                  </a:cubicBezTo>
                  <a:cubicBezTo>
                    <a:pt x="618" y="2769"/>
                    <a:pt x="596" y="2769"/>
                    <a:pt x="585" y="2781"/>
                  </a:cubicBezTo>
                  <a:cubicBezTo>
                    <a:pt x="572" y="2793"/>
                    <a:pt x="557" y="2799"/>
                    <a:pt x="541" y="2799"/>
                  </a:cubicBezTo>
                  <a:cubicBezTo>
                    <a:pt x="525" y="2799"/>
                    <a:pt x="508" y="2793"/>
                    <a:pt x="490" y="2781"/>
                  </a:cubicBezTo>
                  <a:cubicBezTo>
                    <a:pt x="486" y="2777"/>
                    <a:pt x="480" y="2776"/>
                    <a:pt x="472" y="2776"/>
                  </a:cubicBezTo>
                  <a:cubicBezTo>
                    <a:pt x="458" y="2776"/>
                    <a:pt x="440" y="2781"/>
                    <a:pt x="431" y="2781"/>
                  </a:cubicBezTo>
                  <a:lnTo>
                    <a:pt x="235" y="2781"/>
                  </a:lnTo>
                  <a:cubicBezTo>
                    <a:pt x="235" y="2781"/>
                    <a:pt x="210" y="2758"/>
                    <a:pt x="210" y="2747"/>
                  </a:cubicBezTo>
                  <a:lnTo>
                    <a:pt x="210" y="2375"/>
                  </a:lnTo>
                  <a:cubicBezTo>
                    <a:pt x="210" y="2362"/>
                    <a:pt x="221" y="2350"/>
                    <a:pt x="221" y="2339"/>
                  </a:cubicBezTo>
                  <a:cubicBezTo>
                    <a:pt x="210" y="2281"/>
                    <a:pt x="210" y="2236"/>
                    <a:pt x="258" y="2199"/>
                  </a:cubicBezTo>
                  <a:cubicBezTo>
                    <a:pt x="221" y="2141"/>
                    <a:pt x="199" y="2096"/>
                    <a:pt x="177" y="2049"/>
                  </a:cubicBezTo>
                  <a:cubicBezTo>
                    <a:pt x="165" y="2026"/>
                    <a:pt x="165" y="2001"/>
                    <a:pt x="165" y="1979"/>
                  </a:cubicBezTo>
                  <a:cubicBezTo>
                    <a:pt x="177" y="1898"/>
                    <a:pt x="188" y="1803"/>
                    <a:pt x="199" y="1722"/>
                  </a:cubicBezTo>
                  <a:lnTo>
                    <a:pt x="199" y="1292"/>
                  </a:lnTo>
                  <a:cubicBezTo>
                    <a:pt x="199" y="1269"/>
                    <a:pt x="221" y="1233"/>
                    <a:pt x="235" y="1199"/>
                  </a:cubicBezTo>
                  <a:cubicBezTo>
                    <a:pt x="247" y="1188"/>
                    <a:pt x="247" y="1163"/>
                    <a:pt x="247" y="1163"/>
                  </a:cubicBezTo>
                  <a:cubicBezTo>
                    <a:pt x="199" y="1104"/>
                    <a:pt x="165" y="1048"/>
                    <a:pt x="188" y="965"/>
                  </a:cubicBezTo>
                  <a:cubicBezTo>
                    <a:pt x="188" y="954"/>
                    <a:pt x="188" y="942"/>
                    <a:pt x="177" y="942"/>
                  </a:cubicBezTo>
                  <a:cubicBezTo>
                    <a:pt x="118" y="839"/>
                    <a:pt x="152" y="733"/>
                    <a:pt x="152" y="629"/>
                  </a:cubicBezTo>
                  <a:cubicBezTo>
                    <a:pt x="152" y="546"/>
                    <a:pt x="177" y="465"/>
                    <a:pt x="177" y="384"/>
                  </a:cubicBezTo>
                  <a:lnTo>
                    <a:pt x="177" y="372"/>
                  </a:lnTo>
                  <a:cubicBezTo>
                    <a:pt x="129" y="314"/>
                    <a:pt x="152" y="244"/>
                    <a:pt x="152" y="185"/>
                  </a:cubicBezTo>
                  <a:cubicBezTo>
                    <a:pt x="152" y="136"/>
                    <a:pt x="185" y="113"/>
                    <a:pt x="223" y="113"/>
                  </a:cubicBezTo>
                  <a:cubicBezTo>
                    <a:pt x="231" y="113"/>
                    <a:pt x="239" y="114"/>
                    <a:pt x="247" y="115"/>
                  </a:cubicBezTo>
                  <a:cubicBezTo>
                    <a:pt x="291" y="141"/>
                    <a:pt x="339" y="163"/>
                    <a:pt x="386" y="174"/>
                  </a:cubicBezTo>
                  <a:cubicBezTo>
                    <a:pt x="397" y="185"/>
                    <a:pt x="397" y="185"/>
                    <a:pt x="409" y="185"/>
                  </a:cubicBezTo>
                  <a:cubicBezTo>
                    <a:pt x="445" y="174"/>
                    <a:pt x="490" y="152"/>
                    <a:pt x="537" y="152"/>
                  </a:cubicBezTo>
                  <a:cubicBezTo>
                    <a:pt x="596" y="141"/>
                    <a:pt x="666" y="127"/>
                    <a:pt x="735" y="127"/>
                  </a:cubicBezTo>
                  <a:lnTo>
                    <a:pt x="1015" y="127"/>
                  </a:lnTo>
                  <a:cubicBezTo>
                    <a:pt x="1107" y="127"/>
                    <a:pt x="1188" y="141"/>
                    <a:pt x="1283" y="152"/>
                  </a:cubicBezTo>
                  <a:cubicBezTo>
                    <a:pt x="1294" y="152"/>
                    <a:pt x="1316" y="174"/>
                    <a:pt x="1316" y="196"/>
                  </a:cubicBezTo>
                  <a:cubicBezTo>
                    <a:pt x="1316" y="255"/>
                    <a:pt x="1328" y="325"/>
                    <a:pt x="1339" y="384"/>
                  </a:cubicBezTo>
                  <a:cubicBezTo>
                    <a:pt x="1353" y="336"/>
                    <a:pt x="1353" y="280"/>
                    <a:pt x="1353" y="233"/>
                  </a:cubicBezTo>
                  <a:cubicBezTo>
                    <a:pt x="1364" y="174"/>
                    <a:pt x="1375" y="163"/>
                    <a:pt x="1434" y="163"/>
                  </a:cubicBezTo>
                  <a:cubicBezTo>
                    <a:pt x="1447" y="166"/>
                    <a:pt x="1461" y="168"/>
                    <a:pt x="1476" y="168"/>
                  </a:cubicBezTo>
                  <a:cubicBezTo>
                    <a:pt x="1512" y="168"/>
                    <a:pt x="1551" y="160"/>
                    <a:pt x="1585" y="152"/>
                  </a:cubicBezTo>
                  <a:cubicBezTo>
                    <a:pt x="1607" y="146"/>
                    <a:pt x="1626" y="143"/>
                    <a:pt x="1642" y="143"/>
                  </a:cubicBezTo>
                  <a:cubicBezTo>
                    <a:pt x="1693" y="143"/>
                    <a:pt x="1716" y="174"/>
                    <a:pt x="1724" y="244"/>
                  </a:cubicBezTo>
                  <a:cubicBezTo>
                    <a:pt x="1724" y="255"/>
                    <a:pt x="1724" y="266"/>
                    <a:pt x="1736" y="280"/>
                  </a:cubicBezTo>
                  <a:cubicBezTo>
                    <a:pt x="1736" y="266"/>
                    <a:pt x="1747" y="255"/>
                    <a:pt x="1747" y="255"/>
                  </a:cubicBezTo>
                  <a:cubicBezTo>
                    <a:pt x="1772" y="163"/>
                    <a:pt x="1817" y="152"/>
                    <a:pt x="1898" y="152"/>
                  </a:cubicBezTo>
                  <a:cubicBezTo>
                    <a:pt x="2026" y="152"/>
                    <a:pt x="2155" y="163"/>
                    <a:pt x="2283" y="174"/>
                  </a:cubicBezTo>
                  <a:cubicBezTo>
                    <a:pt x="2342" y="174"/>
                    <a:pt x="2400" y="163"/>
                    <a:pt x="2456" y="163"/>
                  </a:cubicBezTo>
                  <a:cubicBezTo>
                    <a:pt x="2472" y="159"/>
                    <a:pt x="2488" y="157"/>
                    <a:pt x="2503" y="157"/>
                  </a:cubicBezTo>
                  <a:cubicBezTo>
                    <a:pt x="2533" y="157"/>
                    <a:pt x="2559" y="167"/>
                    <a:pt x="2574" y="196"/>
                  </a:cubicBezTo>
                  <a:cubicBezTo>
                    <a:pt x="2582" y="206"/>
                    <a:pt x="2597" y="215"/>
                    <a:pt x="2609" y="215"/>
                  </a:cubicBezTo>
                  <a:cubicBezTo>
                    <a:pt x="2614" y="215"/>
                    <a:pt x="2618" y="214"/>
                    <a:pt x="2621" y="210"/>
                  </a:cubicBezTo>
                  <a:cubicBezTo>
                    <a:pt x="2638" y="203"/>
                    <a:pt x="2653" y="200"/>
                    <a:pt x="2667" y="200"/>
                  </a:cubicBezTo>
                  <a:cubicBezTo>
                    <a:pt x="2682" y="200"/>
                    <a:pt x="2697" y="203"/>
                    <a:pt x="2713" y="210"/>
                  </a:cubicBezTo>
                  <a:cubicBezTo>
                    <a:pt x="2724" y="216"/>
                    <a:pt x="2736" y="219"/>
                    <a:pt x="2747" y="219"/>
                  </a:cubicBezTo>
                  <a:cubicBezTo>
                    <a:pt x="2757" y="219"/>
                    <a:pt x="2766" y="216"/>
                    <a:pt x="2772" y="210"/>
                  </a:cubicBezTo>
                  <a:cubicBezTo>
                    <a:pt x="2794" y="187"/>
                    <a:pt x="2817" y="174"/>
                    <a:pt x="2843" y="174"/>
                  </a:cubicBezTo>
                  <a:cubicBezTo>
                    <a:pt x="2858" y="174"/>
                    <a:pt x="2873" y="177"/>
                    <a:pt x="2889" y="185"/>
                  </a:cubicBezTo>
                  <a:lnTo>
                    <a:pt x="2993" y="185"/>
                  </a:lnTo>
                  <a:cubicBezTo>
                    <a:pt x="3169" y="196"/>
                    <a:pt x="3353" y="196"/>
                    <a:pt x="3529" y="196"/>
                  </a:cubicBezTo>
                  <a:cubicBezTo>
                    <a:pt x="3568" y="196"/>
                    <a:pt x="3606" y="203"/>
                    <a:pt x="3644" y="203"/>
                  </a:cubicBezTo>
                  <a:cubicBezTo>
                    <a:pt x="3663" y="203"/>
                    <a:pt x="3683" y="201"/>
                    <a:pt x="3702" y="196"/>
                  </a:cubicBezTo>
                  <a:cubicBezTo>
                    <a:pt x="3727" y="196"/>
                    <a:pt x="3761" y="185"/>
                    <a:pt x="3783" y="174"/>
                  </a:cubicBezTo>
                  <a:cubicBezTo>
                    <a:pt x="3804" y="159"/>
                    <a:pt x="3820" y="151"/>
                    <a:pt x="3833" y="151"/>
                  </a:cubicBezTo>
                  <a:cubicBezTo>
                    <a:pt x="3851" y="151"/>
                    <a:pt x="3864" y="165"/>
                    <a:pt x="3878" y="196"/>
                  </a:cubicBezTo>
                  <a:cubicBezTo>
                    <a:pt x="3878" y="196"/>
                    <a:pt x="3889" y="210"/>
                    <a:pt x="3889" y="222"/>
                  </a:cubicBezTo>
                  <a:cubicBezTo>
                    <a:pt x="3901" y="222"/>
                    <a:pt x="3912" y="222"/>
                    <a:pt x="3912" y="210"/>
                  </a:cubicBezTo>
                  <a:cubicBezTo>
                    <a:pt x="3937" y="174"/>
                    <a:pt x="3970" y="152"/>
                    <a:pt x="4029" y="152"/>
                  </a:cubicBezTo>
                  <a:cubicBezTo>
                    <a:pt x="4051" y="152"/>
                    <a:pt x="4077" y="127"/>
                    <a:pt x="4099" y="115"/>
                  </a:cubicBezTo>
                  <a:cubicBezTo>
                    <a:pt x="4126" y="100"/>
                    <a:pt x="4148" y="92"/>
                    <a:pt x="4168" y="92"/>
                  </a:cubicBezTo>
                  <a:close/>
                  <a:moveTo>
                    <a:pt x="1" y="1"/>
                  </a:moveTo>
                  <a:lnTo>
                    <a:pt x="1" y="2945"/>
                  </a:lnTo>
                  <a:lnTo>
                    <a:pt x="8010" y="2945"/>
                  </a:lnTo>
                  <a:lnTo>
                    <a:pt x="8010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4"/>
            <p:cNvSpPr/>
            <p:nvPr/>
          </p:nvSpPr>
          <p:spPr>
            <a:xfrm>
              <a:off x="2050076" y="2447941"/>
              <a:ext cx="605972" cy="222843"/>
            </a:xfrm>
            <a:custGeom>
              <a:avLst/>
              <a:gdLst/>
              <a:ahLst/>
              <a:cxnLst/>
              <a:rect l="l" t="t" r="r" b="b"/>
              <a:pathLst>
                <a:path w="8011" h="2946" extrusionOk="0">
                  <a:moveTo>
                    <a:pt x="4168" y="92"/>
                  </a:moveTo>
                  <a:cubicBezTo>
                    <a:pt x="4192" y="92"/>
                    <a:pt x="4213" y="103"/>
                    <a:pt x="4239" y="127"/>
                  </a:cubicBezTo>
                  <a:cubicBezTo>
                    <a:pt x="4250" y="152"/>
                    <a:pt x="4286" y="163"/>
                    <a:pt x="4309" y="163"/>
                  </a:cubicBezTo>
                  <a:cubicBezTo>
                    <a:pt x="4390" y="174"/>
                    <a:pt x="4482" y="174"/>
                    <a:pt x="4566" y="185"/>
                  </a:cubicBezTo>
                  <a:lnTo>
                    <a:pt x="4820" y="185"/>
                  </a:lnTo>
                  <a:cubicBezTo>
                    <a:pt x="4926" y="185"/>
                    <a:pt x="5040" y="174"/>
                    <a:pt x="5147" y="174"/>
                  </a:cubicBezTo>
                  <a:cubicBezTo>
                    <a:pt x="5158" y="174"/>
                    <a:pt x="5169" y="185"/>
                    <a:pt x="5180" y="185"/>
                  </a:cubicBezTo>
                  <a:lnTo>
                    <a:pt x="5180" y="244"/>
                  </a:lnTo>
                  <a:cubicBezTo>
                    <a:pt x="5201" y="210"/>
                    <a:pt x="5230" y="199"/>
                    <a:pt x="5259" y="199"/>
                  </a:cubicBezTo>
                  <a:cubicBezTo>
                    <a:pt x="5280" y="199"/>
                    <a:pt x="5301" y="205"/>
                    <a:pt x="5320" y="210"/>
                  </a:cubicBezTo>
                  <a:cubicBezTo>
                    <a:pt x="5334" y="210"/>
                    <a:pt x="5345" y="210"/>
                    <a:pt x="5356" y="196"/>
                  </a:cubicBezTo>
                  <a:cubicBezTo>
                    <a:pt x="5378" y="189"/>
                    <a:pt x="5394" y="186"/>
                    <a:pt x="5407" y="186"/>
                  </a:cubicBezTo>
                  <a:cubicBezTo>
                    <a:pt x="5434" y="186"/>
                    <a:pt x="5444" y="204"/>
                    <a:pt x="5459" y="244"/>
                  </a:cubicBezTo>
                  <a:cubicBezTo>
                    <a:pt x="5459" y="255"/>
                    <a:pt x="5473" y="255"/>
                    <a:pt x="5473" y="266"/>
                  </a:cubicBezTo>
                  <a:cubicBezTo>
                    <a:pt x="5485" y="255"/>
                    <a:pt x="5496" y="244"/>
                    <a:pt x="5496" y="233"/>
                  </a:cubicBezTo>
                  <a:cubicBezTo>
                    <a:pt x="5518" y="163"/>
                    <a:pt x="5566" y="141"/>
                    <a:pt x="5635" y="141"/>
                  </a:cubicBezTo>
                  <a:lnTo>
                    <a:pt x="5948" y="141"/>
                  </a:lnTo>
                  <a:cubicBezTo>
                    <a:pt x="5958" y="141"/>
                    <a:pt x="5966" y="134"/>
                    <a:pt x="5973" y="134"/>
                  </a:cubicBezTo>
                  <a:cubicBezTo>
                    <a:pt x="5977" y="134"/>
                    <a:pt x="5981" y="136"/>
                    <a:pt x="5985" y="141"/>
                  </a:cubicBezTo>
                  <a:cubicBezTo>
                    <a:pt x="6030" y="162"/>
                    <a:pt x="6075" y="169"/>
                    <a:pt x="6119" y="169"/>
                  </a:cubicBezTo>
                  <a:cubicBezTo>
                    <a:pt x="6191" y="169"/>
                    <a:pt x="6262" y="152"/>
                    <a:pt x="6334" y="152"/>
                  </a:cubicBezTo>
                  <a:cubicBezTo>
                    <a:pt x="6415" y="146"/>
                    <a:pt x="6499" y="143"/>
                    <a:pt x="6584" y="143"/>
                  </a:cubicBezTo>
                  <a:cubicBezTo>
                    <a:pt x="6668" y="143"/>
                    <a:pt x="6753" y="146"/>
                    <a:pt x="6834" y="152"/>
                  </a:cubicBezTo>
                  <a:cubicBezTo>
                    <a:pt x="6974" y="152"/>
                    <a:pt x="7102" y="163"/>
                    <a:pt x="7231" y="174"/>
                  </a:cubicBezTo>
                  <a:cubicBezTo>
                    <a:pt x="7301" y="174"/>
                    <a:pt x="7301" y="174"/>
                    <a:pt x="7275" y="233"/>
                  </a:cubicBezTo>
                  <a:cubicBezTo>
                    <a:pt x="7264" y="266"/>
                    <a:pt x="7275" y="291"/>
                    <a:pt x="7275" y="314"/>
                  </a:cubicBezTo>
                  <a:cubicBezTo>
                    <a:pt x="7323" y="280"/>
                    <a:pt x="7370" y="233"/>
                    <a:pt x="7415" y="196"/>
                  </a:cubicBezTo>
                  <a:cubicBezTo>
                    <a:pt x="7429" y="185"/>
                    <a:pt x="7463" y="174"/>
                    <a:pt x="7485" y="174"/>
                  </a:cubicBezTo>
                  <a:cubicBezTo>
                    <a:pt x="7544" y="185"/>
                    <a:pt x="7602" y="185"/>
                    <a:pt x="7661" y="196"/>
                  </a:cubicBezTo>
                  <a:cubicBezTo>
                    <a:pt x="7708" y="196"/>
                    <a:pt x="7720" y="210"/>
                    <a:pt x="7694" y="244"/>
                  </a:cubicBezTo>
                  <a:lnTo>
                    <a:pt x="7694" y="325"/>
                  </a:lnTo>
                  <a:lnTo>
                    <a:pt x="7694" y="501"/>
                  </a:lnTo>
                  <a:cubicBezTo>
                    <a:pt x="7708" y="641"/>
                    <a:pt x="7720" y="791"/>
                    <a:pt x="7720" y="931"/>
                  </a:cubicBezTo>
                  <a:cubicBezTo>
                    <a:pt x="7720" y="954"/>
                    <a:pt x="7708" y="990"/>
                    <a:pt x="7694" y="1012"/>
                  </a:cubicBezTo>
                  <a:cubicBezTo>
                    <a:pt x="7672" y="1035"/>
                    <a:pt x="7639" y="1048"/>
                    <a:pt x="7613" y="1082"/>
                  </a:cubicBezTo>
                  <a:cubicBezTo>
                    <a:pt x="7672" y="1082"/>
                    <a:pt x="7683" y="1130"/>
                    <a:pt x="7683" y="1163"/>
                  </a:cubicBezTo>
                  <a:cubicBezTo>
                    <a:pt x="7683" y="1222"/>
                    <a:pt x="7708" y="1292"/>
                    <a:pt x="7672" y="1339"/>
                  </a:cubicBezTo>
                  <a:cubicBezTo>
                    <a:pt x="7661" y="1350"/>
                    <a:pt x="7672" y="1373"/>
                    <a:pt x="7672" y="1373"/>
                  </a:cubicBezTo>
                  <a:cubicBezTo>
                    <a:pt x="7720" y="1442"/>
                    <a:pt x="7708" y="1501"/>
                    <a:pt x="7672" y="1560"/>
                  </a:cubicBezTo>
                  <a:cubicBezTo>
                    <a:pt x="7650" y="1582"/>
                    <a:pt x="7650" y="1607"/>
                    <a:pt x="7661" y="1641"/>
                  </a:cubicBezTo>
                  <a:cubicBezTo>
                    <a:pt x="7708" y="1780"/>
                    <a:pt x="7708" y="1920"/>
                    <a:pt x="7694" y="2060"/>
                  </a:cubicBezTo>
                  <a:cubicBezTo>
                    <a:pt x="7694" y="2082"/>
                    <a:pt x="7650" y="2107"/>
                    <a:pt x="7625" y="2130"/>
                  </a:cubicBezTo>
                  <a:cubicBezTo>
                    <a:pt x="7683" y="2166"/>
                    <a:pt x="7720" y="2222"/>
                    <a:pt x="7694" y="2281"/>
                  </a:cubicBezTo>
                  <a:cubicBezTo>
                    <a:pt x="7661" y="2350"/>
                    <a:pt x="7694" y="2398"/>
                    <a:pt x="7694" y="2445"/>
                  </a:cubicBezTo>
                  <a:lnTo>
                    <a:pt x="7694" y="2711"/>
                  </a:lnTo>
                  <a:cubicBezTo>
                    <a:pt x="7694" y="2747"/>
                    <a:pt x="7672" y="2769"/>
                    <a:pt x="7639" y="2769"/>
                  </a:cubicBezTo>
                  <a:cubicBezTo>
                    <a:pt x="7532" y="2758"/>
                    <a:pt x="7510" y="2758"/>
                    <a:pt x="7474" y="2655"/>
                  </a:cubicBezTo>
                  <a:cubicBezTo>
                    <a:pt x="7463" y="2641"/>
                    <a:pt x="7463" y="2630"/>
                    <a:pt x="7451" y="2619"/>
                  </a:cubicBezTo>
                  <a:cubicBezTo>
                    <a:pt x="7440" y="2641"/>
                    <a:pt x="7429" y="2655"/>
                    <a:pt x="7415" y="2666"/>
                  </a:cubicBezTo>
                  <a:cubicBezTo>
                    <a:pt x="7404" y="2688"/>
                    <a:pt x="7393" y="2711"/>
                    <a:pt x="7370" y="2725"/>
                  </a:cubicBezTo>
                  <a:cubicBezTo>
                    <a:pt x="7352" y="2738"/>
                    <a:pt x="7333" y="2744"/>
                    <a:pt x="7316" y="2744"/>
                  </a:cubicBezTo>
                  <a:cubicBezTo>
                    <a:pt x="7290" y="2744"/>
                    <a:pt x="7267" y="2729"/>
                    <a:pt x="7253" y="2700"/>
                  </a:cubicBezTo>
                  <a:cubicBezTo>
                    <a:pt x="7242" y="2677"/>
                    <a:pt x="7242" y="2666"/>
                    <a:pt x="7231" y="2630"/>
                  </a:cubicBezTo>
                  <a:cubicBezTo>
                    <a:pt x="7195" y="2725"/>
                    <a:pt x="7136" y="2737"/>
                    <a:pt x="7068" y="2737"/>
                  </a:cubicBezTo>
                  <a:cubicBezTo>
                    <a:pt x="7045" y="2737"/>
                    <a:pt x="7021" y="2736"/>
                    <a:pt x="6996" y="2736"/>
                  </a:cubicBezTo>
                  <a:cubicBezTo>
                    <a:pt x="6951" y="2725"/>
                    <a:pt x="6904" y="2711"/>
                    <a:pt x="6845" y="2700"/>
                  </a:cubicBezTo>
                  <a:cubicBezTo>
                    <a:pt x="6834" y="2700"/>
                    <a:pt x="6823" y="2688"/>
                    <a:pt x="6812" y="2688"/>
                  </a:cubicBezTo>
                  <a:cubicBezTo>
                    <a:pt x="6753" y="2711"/>
                    <a:pt x="6694" y="2725"/>
                    <a:pt x="6647" y="2747"/>
                  </a:cubicBezTo>
                  <a:cubicBezTo>
                    <a:pt x="6613" y="2747"/>
                    <a:pt x="6566" y="2758"/>
                    <a:pt x="6532" y="2758"/>
                  </a:cubicBezTo>
                  <a:cubicBezTo>
                    <a:pt x="6381" y="2758"/>
                    <a:pt x="6228" y="2758"/>
                    <a:pt x="6066" y="2747"/>
                  </a:cubicBezTo>
                  <a:cubicBezTo>
                    <a:pt x="6020" y="2747"/>
                    <a:pt x="5973" y="2744"/>
                    <a:pt x="5926" y="2744"/>
                  </a:cubicBezTo>
                  <a:cubicBezTo>
                    <a:pt x="5879" y="2744"/>
                    <a:pt x="5832" y="2747"/>
                    <a:pt x="5786" y="2758"/>
                  </a:cubicBezTo>
                  <a:cubicBezTo>
                    <a:pt x="5775" y="2758"/>
                    <a:pt x="5753" y="2758"/>
                    <a:pt x="5739" y="2747"/>
                  </a:cubicBezTo>
                  <a:cubicBezTo>
                    <a:pt x="5716" y="2735"/>
                    <a:pt x="5692" y="2731"/>
                    <a:pt x="5669" y="2731"/>
                  </a:cubicBezTo>
                  <a:cubicBezTo>
                    <a:pt x="5622" y="2731"/>
                    <a:pt x="5576" y="2747"/>
                    <a:pt x="5529" y="2747"/>
                  </a:cubicBezTo>
                  <a:cubicBezTo>
                    <a:pt x="5448" y="2747"/>
                    <a:pt x="5367" y="2736"/>
                    <a:pt x="5297" y="2711"/>
                  </a:cubicBezTo>
                  <a:cubicBezTo>
                    <a:pt x="5264" y="2700"/>
                    <a:pt x="5239" y="2641"/>
                    <a:pt x="5216" y="2607"/>
                  </a:cubicBezTo>
                  <a:cubicBezTo>
                    <a:pt x="5216" y="2619"/>
                    <a:pt x="5205" y="2641"/>
                    <a:pt x="5205" y="2655"/>
                  </a:cubicBezTo>
                  <a:cubicBezTo>
                    <a:pt x="5194" y="2700"/>
                    <a:pt x="5158" y="2711"/>
                    <a:pt x="5110" y="2725"/>
                  </a:cubicBezTo>
                  <a:cubicBezTo>
                    <a:pt x="5091" y="2725"/>
                    <a:pt x="5069" y="2722"/>
                    <a:pt x="5045" y="2722"/>
                  </a:cubicBezTo>
                  <a:cubicBezTo>
                    <a:pt x="5015" y="2722"/>
                    <a:pt x="4981" y="2727"/>
                    <a:pt x="4948" y="2747"/>
                  </a:cubicBezTo>
                  <a:cubicBezTo>
                    <a:pt x="4948" y="2753"/>
                    <a:pt x="4943" y="2755"/>
                    <a:pt x="4936" y="2755"/>
                  </a:cubicBezTo>
                  <a:cubicBezTo>
                    <a:pt x="4929" y="2755"/>
                    <a:pt x="4920" y="2753"/>
                    <a:pt x="4915" y="2747"/>
                  </a:cubicBezTo>
                  <a:cubicBezTo>
                    <a:pt x="4876" y="2743"/>
                    <a:pt x="4837" y="2742"/>
                    <a:pt x="4798" y="2742"/>
                  </a:cubicBezTo>
                  <a:cubicBezTo>
                    <a:pt x="4719" y="2742"/>
                    <a:pt x="4642" y="2747"/>
                    <a:pt x="4566" y="2747"/>
                  </a:cubicBezTo>
                  <a:cubicBezTo>
                    <a:pt x="4534" y="2747"/>
                    <a:pt x="4502" y="2752"/>
                    <a:pt x="4471" y="2752"/>
                  </a:cubicBezTo>
                  <a:cubicBezTo>
                    <a:pt x="4456" y="2752"/>
                    <a:pt x="4441" y="2751"/>
                    <a:pt x="4426" y="2747"/>
                  </a:cubicBezTo>
                  <a:cubicBezTo>
                    <a:pt x="4367" y="2747"/>
                    <a:pt x="4309" y="2736"/>
                    <a:pt x="4250" y="2725"/>
                  </a:cubicBezTo>
                  <a:cubicBezTo>
                    <a:pt x="4216" y="2725"/>
                    <a:pt x="4180" y="2711"/>
                    <a:pt x="4158" y="2711"/>
                  </a:cubicBezTo>
                  <a:cubicBezTo>
                    <a:pt x="4116" y="2726"/>
                    <a:pt x="4078" y="2732"/>
                    <a:pt x="4039" y="2732"/>
                  </a:cubicBezTo>
                  <a:cubicBezTo>
                    <a:pt x="4013" y="2732"/>
                    <a:pt x="3987" y="2729"/>
                    <a:pt x="3959" y="2725"/>
                  </a:cubicBezTo>
                  <a:cubicBezTo>
                    <a:pt x="3912" y="2725"/>
                    <a:pt x="3853" y="2736"/>
                    <a:pt x="3808" y="2736"/>
                  </a:cubicBezTo>
                  <a:lnTo>
                    <a:pt x="3750" y="2736"/>
                  </a:lnTo>
                  <a:cubicBezTo>
                    <a:pt x="3730" y="2738"/>
                    <a:pt x="3713" y="2739"/>
                    <a:pt x="3699" y="2739"/>
                  </a:cubicBezTo>
                  <a:cubicBezTo>
                    <a:pt x="3640" y="2739"/>
                    <a:pt x="3632" y="2716"/>
                    <a:pt x="3632" y="2630"/>
                  </a:cubicBezTo>
                  <a:cubicBezTo>
                    <a:pt x="3632" y="2607"/>
                    <a:pt x="3621" y="2596"/>
                    <a:pt x="3610" y="2571"/>
                  </a:cubicBezTo>
                  <a:cubicBezTo>
                    <a:pt x="3599" y="2607"/>
                    <a:pt x="3588" y="2641"/>
                    <a:pt x="3588" y="2666"/>
                  </a:cubicBezTo>
                  <a:cubicBezTo>
                    <a:pt x="3563" y="2700"/>
                    <a:pt x="3563" y="2747"/>
                    <a:pt x="3518" y="2747"/>
                  </a:cubicBezTo>
                  <a:cubicBezTo>
                    <a:pt x="3459" y="2747"/>
                    <a:pt x="3412" y="2747"/>
                    <a:pt x="3378" y="2688"/>
                  </a:cubicBezTo>
                  <a:cubicBezTo>
                    <a:pt x="3364" y="2677"/>
                    <a:pt x="3364" y="2666"/>
                    <a:pt x="3353" y="2655"/>
                  </a:cubicBezTo>
                  <a:lnTo>
                    <a:pt x="3342" y="2655"/>
                  </a:lnTo>
                  <a:cubicBezTo>
                    <a:pt x="3331" y="2747"/>
                    <a:pt x="3272" y="2758"/>
                    <a:pt x="3202" y="2758"/>
                  </a:cubicBezTo>
                  <a:cubicBezTo>
                    <a:pt x="3110" y="2769"/>
                    <a:pt x="3015" y="2781"/>
                    <a:pt x="2923" y="2781"/>
                  </a:cubicBezTo>
                  <a:cubicBezTo>
                    <a:pt x="2912" y="2788"/>
                    <a:pt x="2900" y="2791"/>
                    <a:pt x="2888" y="2791"/>
                  </a:cubicBezTo>
                  <a:cubicBezTo>
                    <a:pt x="2876" y="2791"/>
                    <a:pt x="2864" y="2788"/>
                    <a:pt x="2853" y="2781"/>
                  </a:cubicBezTo>
                  <a:cubicBezTo>
                    <a:pt x="2772" y="2781"/>
                    <a:pt x="2702" y="2769"/>
                    <a:pt x="2632" y="2758"/>
                  </a:cubicBezTo>
                  <a:cubicBezTo>
                    <a:pt x="2621" y="2747"/>
                    <a:pt x="2621" y="2747"/>
                    <a:pt x="2610" y="2747"/>
                  </a:cubicBezTo>
                  <a:cubicBezTo>
                    <a:pt x="2504" y="2758"/>
                    <a:pt x="2400" y="2769"/>
                    <a:pt x="2305" y="2781"/>
                  </a:cubicBezTo>
                  <a:lnTo>
                    <a:pt x="2213" y="2781"/>
                  </a:lnTo>
                  <a:cubicBezTo>
                    <a:pt x="2195" y="2775"/>
                    <a:pt x="2175" y="2775"/>
                    <a:pt x="2155" y="2775"/>
                  </a:cubicBezTo>
                  <a:cubicBezTo>
                    <a:pt x="2134" y="2775"/>
                    <a:pt x="2114" y="2775"/>
                    <a:pt x="2096" y="2769"/>
                  </a:cubicBezTo>
                  <a:cubicBezTo>
                    <a:pt x="2060" y="2756"/>
                    <a:pt x="2024" y="2746"/>
                    <a:pt x="1986" y="2746"/>
                  </a:cubicBezTo>
                  <a:cubicBezTo>
                    <a:pt x="1963" y="2746"/>
                    <a:pt x="1938" y="2750"/>
                    <a:pt x="1912" y="2758"/>
                  </a:cubicBezTo>
                  <a:cubicBezTo>
                    <a:pt x="1898" y="2758"/>
                    <a:pt x="1875" y="2736"/>
                    <a:pt x="1842" y="2725"/>
                  </a:cubicBezTo>
                  <a:cubicBezTo>
                    <a:pt x="1816" y="2775"/>
                    <a:pt x="1773" y="2782"/>
                    <a:pt x="1721" y="2782"/>
                  </a:cubicBezTo>
                  <a:cubicBezTo>
                    <a:pt x="1700" y="2782"/>
                    <a:pt x="1678" y="2781"/>
                    <a:pt x="1655" y="2781"/>
                  </a:cubicBezTo>
                  <a:cubicBezTo>
                    <a:pt x="1584" y="2781"/>
                    <a:pt x="1514" y="2787"/>
                    <a:pt x="1444" y="2787"/>
                  </a:cubicBezTo>
                  <a:cubicBezTo>
                    <a:pt x="1409" y="2787"/>
                    <a:pt x="1374" y="2785"/>
                    <a:pt x="1339" y="2781"/>
                  </a:cubicBezTo>
                  <a:cubicBezTo>
                    <a:pt x="1298" y="2775"/>
                    <a:pt x="1258" y="2772"/>
                    <a:pt x="1216" y="2772"/>
                  </a:cubicBezTo>
                  <a:cubicBezTo>
                    <a:pt x="1174" y="2772"/>
                    <a:pt x="1131" y="2775"/>
                    <a:pt x="1085" y="2781"/>
                  </a:cubicBezTo>
                  <a:cubicBezTo>
                    <a:pt x="1059" y="2787"/>
                    <a:pt x="1034" y="2789"/>
                    <a:pt x="1009" y="2789"/>
                  </a:cubicBezTo>
                  <a:cubicBezTo>
                    <a:pt x="929" y="2789"/>
                    <a:pt x="850" y="2764"/>
                    <a:pt x="769" y="2747"/>
                  </a:cubicBezTo>
                  <a:lnTo>
                    <a:pt x="724" y="2747"/>
                  </a:lnTo>
                  <a:cubicBezTo>
                    <a:pt x="688" y="2747"/>
                    <a:pt x="666" y="2758"/>
                    <a:pt x="629" y="2758"/>
                  </a:cubicBezTo>
                  <a:cubicBezTo>
                    <a:pt x="618" y="2769"/>
                    <a:pt x="596" y="2769"/>
                    <a:pt x="585" y="2781"/>
                  </a:cubicBezTo>
                  <a:cubicBezTo>
                    <a:pt x="572" y="2793"/>
                    <a:pt x="557" y="2799"/>
                    <a:pt x="541" y="2799"/>
                  </a:cubicBezTo>
                  <a:cubicBezTo>
                    <a:pt x="525" y="2799"/>
                    <a:pt x="508" y="2793"/>
                    <a:pt x="490" y="2781"/>
                  </a:cubicBezTo>
                  <a:cubicBezTo>
                    <a:pt x="486" y="2777"/>
                    <a:pt x="480" y="2776"/>
                    <a:pt x="472" y="2776"/>
                  </a:cubicBezTo>
                  <a:cubicBezTo>
                    <a:pt x="458" y="2776"/>
                    <a:pt x="440" y="2781"/>
                    <a:pt x="431" y="2781"/>
                  </a:cubicBezTo>
                  <a:lnTo>
                    <a:pt x="235" y="2781"/>
                  </a:lnTo>
                  <a:cubicBezTo>
                    <a:pt x="235" y="2781"/>
                    <a:pt x="210" y="2758"/>
                    <a:pt x="210" y="2747"/>
                  </a:cubicBezTo>
                  <a:lnTo>
                    <a:pt x="210" y="2375"/>
                  </a:lnTo>
                  <a:cubicBezTo>
                    <a:pt x="210" y="2362"/>
                    <a:pt x="221" y="2350"/>
                    <a:pt x="221" y="2339"/>
                  </a:cubicBezTo>
                  <a:cubicBezTo>
                    <a:pt x="210" y="2281"/>
                    <a:pt x="210" y="2236"/>
                    <a:pt x="258" y="2199"/>
                  </a:cubicBezTo>
                  <a:cubicBezTo>
                    <a:pt x="221" y="2141"/>
                    <a:pt x="199" y="2096"/>
                    <a:pt x="177" y="2049"/>
                  </a:cubicBezTo>
                  <a:cubicBezTo>
                    <a:pt x="165" y="2026"/>
                    <a:pt x="165" y="2001"/>
                    <a:pt x="165" y="1979"/>
                  </a:cubicBezTo>
                  <a:cubicBezTo>
                    <a:pt x="177" y="1898"/>
                    <a:pt x="188" y="1803"/>
                    <a:pt x="199" y="1722"/>
                  </a:cubicBezTo>
                  <a:lnTo>
                    <a:pt x="199" y="1292"/>
                  </a:lnTo>
                  <a:cubicBezTo>
                    <a:pt x="199" y="1269"/>
                    <a:pt x="221" y="1233"/>
                    <a:pt x="235" y="1199"/>
                  </a:cubicBezTo>
                  <a:cubicBezTo>
                    <a:pt x="247" y="1188"/>
                    <a:pt x="247" y="1163"/>
                    <a:pt x="247" y="1163"/>
                  </a:cubicBezTo>
                  <a:cubicBezTo>
                    <a:pt x="199" y="1104"/>
                    <a:pt x="165" y="1048"/>
                    <a:pt x="188" y="965"/>
                  </a:cubicBezTo>
                  <a:cubicBezTo>
                    <a:pt x="188" y="954"/>
                    <a:pt x="188" y="942"/>
                    <a:pt x="177" y="942"/>
                  </a:cubicBezTo>
                  <a:cubicBezTo>
                    <a:pt x="118" y="839"/>
                    <a:pt x="152" y="733"/>
                    <a:pt x="152" y="629"/>
                  </a:cubicBezTo>
                  <a:cubicBezTo>
                    <a:pt x="152" y="546"/>
                    <a:pt x="177" y="465"/>
                    <a:pt x="177" y="384"/>
                  </a:cubicBezTo>
                  <a:lnTo>
                    <a:pt x="177" y="372"/>
                  </a:lnTo>
                  <a:cubicBezTo>
                    <a:pt x="129" y="314"/>
                    <a:pt x="152" y="244"/>
                    <a:pt x="152" y="185"/>
                  </a:cubicBezTo>
                  <a:cubicBezTo>
                    <a:pt x="152" y="136"/>
                    <a:pt x="185" y="113"/>
                    <a:pt x="223" y="113"/>
                  </a:cubicBezTo>
                  <a:cubicBezTo>
                    <a:pt x="231" y="113"/>
                    <a:pt x="239" y="114"/>
                    <a:pt x="247" y="115"/>
                  </a:cubicBezTo>
                  <a:cubicBezTo>
                    <a:pt x="291" y="141"/>
                    <a:pt x="339" y="163"/>
                    <a:pt x="386" y="174"/>
                  </a:cubicBezTo>
                  <a:cubicBezTo>
                    <a:pt x="397" y="185"/>
                    <a:pt x="397" y="185"/>
                    <a:pt x="409" y="185"/>
                  </a:cubicBezTo>
                  <a:cubicBezTo>
                    <a:pt x="445" y="174"/>
                    <a:pt x="490" y="152"/>
                    <a:pt x="537" y="152"/>
                  </a:cubicBezTo>
                  <a:cubicBezTo>
                    <a:pt x="596" y="141"/>
                    <a:pt x="666" y="127"/>
                    <a:pt x="735" y="127"/>
                  </a:cubicBezTo>
                  <a:lnTo>
                    <a:pt x="1015" y="127"/>
                  </a:lnTo>
                  <a:cubicBezTo>
                    <a:pt x="1107" y="127"/>
                    <a:pt x="1188" y="141"/>
                    <a:pt x="1283" y="152"/>
                  </a:cubicBezTo>
                  <a:cubicBezTo>
                    <a:pt x="1294" y="152"/>
                    <a:pt x="1316" y="174"/>
                    <a:pt x="1316" y="196"/>
                  </a:cubicBezTo>
                  <a:cubicBezTo>
                    <a:pt x="1316" y="255"/>
                    <a:pt x="1328" y="325"/>
                    <a:pt x="1339" y="384"/>
                  </a:cubicBezTo>
                  <a:cubicBezTo>
                    <a:pt x="1353" y="336"/>
                    <a:pt x="1353" y="280"/>
                    <a:pt x="1353" y="233"/>
                  </a:cubicBezTo>
                  <a:cubicBezTo>
                    <a:pt x="1364" y="174"/>
                    <a:pt x="1375" y="163"/>
                    <a:pt x="1434" y="163"/>
                  </a:cubicBezTo>
                  <a:cubicBezTo>
                    <a:pt x="1447" y="166"/>
                    <a:pt x="1461" y="168"/>
                    <a:pt x="1476" y="168"/>
                  </a:cubicBezTo>
                  <a:cubicBezTo>
                    <a:pt x="1512" y="168"/>
                    <a:pt x="1551" y="160"/>
                    <a:pt x="1585" y="152"/>
                  </a:cubicBezTo>
                  <a:cubicBezTo>
                    <a:pt x="1607" y="146"/>
                    <a:pt x="1626" y="143"/>
                    <a:pt x="1642" y="143"/>
                  </a:cubicBezTo>
                  <a:cubicBezTo>
                    <a:pt x="1693" y="143"/>
                    <a:pt x="1716" y="174"/>
                    <a:pt x="1724" y="244"/>
                  </a:cubicBezTo>
                  <a:cubicBezTo>
                    <a:pt x="1724" y="255"/>
                    <a:pt x="1724" y="266"/>
                    <a:pt x="1736" y="280"/>
                  </a:cubicBezTo>
                  <a:cubicBezTo>
                    <a:pt x="1736" y="266"/>
                    <a:pt x="1747" y="255"/>
                    <a:pt x="1747" y="255"/>
                  </a:cubicBezTo>
                  <a:cubicBezTo>
                    <a:pt x="1772" y="163"/>
                    <a:pt x="1817" y="152"/>
                    <a:pt x="1898" y="152"/>
                  </a:cubicBezTo>
                  <a:cubicBezTo>
                    <a:pt x="2026" y="152"/>
                    <a:pt x="2155" y="163"/>
                    <a:pt x="2283" y="174"/>
                  </a:cubicBezTo>
                  <a:cubicBezTo>
                    <a:pt x="2342" y="174"/>
                    <a:pt x="2400" y="163"/>
                    <a:pt x="2456" y="163"/>
                  </a:cubicBezTo>
                  <a:cubicBezTo>
                    <a:pt x="2472" y="159"/>
                    <a:pt x="2488" y="157"/>
                    <a:pt x="2503" y="157"/>
                  </a:cubicBezTo>
                  <a:cubicBezTo>
                    <a:pt x="2533" y="157"/>
                    <a:pt x="2559" y="167"/>
                    <a:pt x="2574" y="196"/>
                  </a:cubicBezTo>
                  <a:cubicBezTo>
                    <a:pt x="2582" y="206"/>
                    <a:pt x="2597" y="215"/>
                    <a:pt x="2609" y="215"/>
                  </a:cubicBezTo>
                  <a:cubicBezTo>
                    <a:pt x="2614" y="215"/>
                    <a:pt x="2618" y="214"/>
                    <a:pt x="2621" y="210"/>
                  </a:cubicBezTo>
                  <a:cubicBezTo>
                    <a:pt x="2638" y="203"/>
                    <a:pt x="2653" y="200"/>
                    <a:pt x="2667" y="200"/>
                  </a:cubicBezTo>
                  <a:cubicBezTo>
                    <a:pt x="2682" y="200"/>
                    <a:pt x="2697" y="203"/>
                    <a:pt x="2713" y="210"/>
                  </a:cubicBezTo>
                  <a:cubicBezTo>
                    <a:pt x="2724" y="216"/>
                    <a:pt x="2736" y="219"/>
                    <a:pt x="2747" y="219"/>
                  </a:cubicBezTo>
                  <a:cubicBezTo>
                    <a:pt x="2757" y="219"/>
                    <a:pt x="2766" y="216"/>
                    <a:pt x="2772" y="210"/>
                  </a:cubicBezTo>
                  <a:cubicBezTo>
                    <a:pt x="2794" y="187"/>
                    <a:pt x="2817" y="174"/>
                    <a:pt x="2843" y="174"/>
                  </a:cubicBezTo>
                  <a:cubicBezTo>
                    <a:pt x="2858" y="174"/>
                    <a:pt x="2873" y="177"/>
                    <a:pt x="2889" y="185"/>
                  </a:cubicBezTo>
                  <a:lnTo>
                    <a:pt x="2993" y="185"/>
                  </a:lnTo>
                  <a:cubicBezTo>
                    <a:pt x="3169" y="196"/>
                    <a:pt x="3353" y="196"/>
                    <a:pt x="3529" y="196"/>
                  </a:cubicBezTo>
                  <a:cubicBezTo>
                    <a:pt x="3568" y="196"/>
                    <a:pt x="3606" y="203"/>
                    <a:pt x="3644" y="203"/>
                  </a:cubicBezTo>
                  <a:cubicBezTo>
                    <a:pt x="3663" y="203"/>
                    <a:pt x="3683" y="201"/>
                    <a:pt x="3702" y="196"/>
                  </a:cubicBezTo>
                  <a:cubicBezTo>
                    <a:pt x="3727" y="196"/>
                    <a:pt x="3761" y="185"/>
                    <a:pt x="3783" y="174"/>
                  </a:cubicBezTo>
                  <a:cubicBezTo>
                    <a:pt x="3804" y="159"/>
                    <a:pt x="3820" y="151"/>
                    <a:pt x="3833" y="151"/>
                  </a:cubicBezTo>
                  <a:cubicBezTo>
                    <a:pt x="3851" y="151"/>
                    <a:pt x="3864" y="165"/>
                    <a:pt x="3878" y="196"/>
                  </a:cubicBezTo>
                  <a:cubicBezTo>
                    <a:pt x="3878" y="196"/>
                    <a:pt x="3889" y="210"/>
                    <a:pt x="3889" y="222"/>
                  </a:cubicBezTo>
                  <a:cubicBezTo>
                    <a:pt x="3901" y="222"/>
                    <a:pt x="3912" y="222"/>
                    <a:pt x="3912" y="210"/>
                  </a:cubicBezTo>
                  <a:cubicBezTo>
                    <a:pt x="3937" y="174"/>
                    <a:pt x="3970" y="152"/>
                    <a:pt x="4029" y="152"/>
                  </a:cubicBezTo>
                  <a:cubicBezTo>
                    <a:pt x="4051" y="152"/>
                    <a:pt x="4077" y="127"/>
                    <a:pt x="4099" y="115"/>
                  </a:cubicBezTo>
                  <a:cubicBezTo>
                    <a:pt x="4126" y="100"/>
                    <a:pt x="4148" y="92"/>
                    <a:pt x="4168" y="92"/>
                  </a:cubicBezTo>
                  <a:close/>
                  <a:moveTo>
                    <a:pt x="1" y="1"/>
                  </a:moveTo>
                  <a:lnTo>
                    <a:pt x="1" y="2945"/>
                  </a:lnTo>
                  <a:lnTo>
                    <a:pt x="8010" y="2945"/>
                  </a:lnTo>
                  <a:lnTo>
                    <a:pt x="8010" y="1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4"/>
            <p:cNvSpPr/>
            <p:nvPr/>
          </p:nvSpPr>
          <p:spPr>
            <a:xfrm>
              <a:off x="2061497" y="2457623"/>
              <a:ext cx="569815" cy="198788"/>
            </a:xfrm>
            <a:custGeom>
              <a:avLst/>
              <a:gdLst/>
              <a:ahLst/>
              <a:cxnLst/>
              <a:rect l="l" t="t" r="r" b="b"/>
              <a:pathLst>
                <a:path w="7533" h="2628" extrusionOk="0">
                  <a:moveTo>
                    <a:pt x="6613" y="744"/>
                  </a:moveTo>
                  <a:cubicBezTo>
                    <a:pt x="6624" y="744"/>
                    <a:pt x="6624" y="756"/>
                    <a:pt x="6635" y="767"/>
                  </a:cubicBezTo>
                  <a:cubicBezTo>
                    <a:pt x="6624" y="767"/>
                    <a:pt x="6624" y="781"/>
                    <a:pt x="6613" y="792"/>
                  </a:cubicBezTo>
                  <a:lnTo>
                    <a:pt x="1177" y="792"/>
                  </a:lnTo>
                  <a:cubicBezTo>
                    <a:pt x="1154" y="792"/>
                    <a:pt x="1132" y="767"/>
                    <a:pt x="1107" y="767"/>
                  </a:cubicBezTo>
                  <a:cubicBezTo>
                    <a:pt x="1132" y="756"/>
                    <a:pt x="1154" y="744"/>
                    <a:pt x="1177" y="744"/>
                  </a:cubicBezTo>
                  <a:close/>
                  <a:moveTo>
                    <a:pt x="6569" y="1022"/>
                  </a:moveTo>
                  <a:cubicBezTo>
                    <a:pt x="6585" y="1022"/>
                    <a:pt x="6600" y="1026"/>
                    <a:pt x="6613" y="1046"/>
                  </a:cubicBezTo>
                  <a:cubicBezTo>
                    <a:pt x="6591" y="1060"/>
                    <a:pt x="6566" y="1071"/>
                    <a:pt x="6543" y="1071"/>
                  </a:cubicBezTo>
                  <a:lnTo>
                    <a:pt x="1177" y="1071"/>
                  </a:lnTo>
                  <a:cubicBezTo>
                    <a:pt x="1154" y="1071"/>
                    <a:pt x="1118" y="1060"/>
                    <a:pt x="1096" y="1046"/>
                  </a:cubicBezTo>
                  <a:cubicBezTo>
                    <a:pt x="1109" y="1026"/>
                    <a:pt x="1123" y="1022"/>
                    <a:pt x="1140" y="1022"/>
                  </a:cubicBezTo>
                  <a:cubicBezTo>
                    <a:pt x="1151" y="1022"/>
                    <a:pt x="1163" y="1024"/>
                    <a:pt x="1177" y="1024"/>
                  </a:cubicBezTo>
                  <a:lnTo>
                    <a:pt x="6532" y="1024"/>
                  </a:lnTo>
                  <a:cubicBezTo>
                    <a:pt x="6546" y="1024"/>
                    <a:pt x="6558" y="1022"/>
                    <a:pt x="6569" y="1022"/>
                  </a:cubicBezTo>
                  <a:close/>
                  <a:moveTo>
                    <a:pt x="6602" y="1326"/>
                  </a:moveTo>
                  <a:cubicBezTo>
                    <a:pt x="6602" y="1340"/>
                    <a:pt x="6613" y="1351"/>
                    <a:pt x="6624" y="1351"/>
                  </a:cubicBezTo>
                  <a:cubicBezTo>
                    <a:pt x="6613" y="1362"/>
                    <a:pt x="6602" y="1373"/>
                    <a:pt x="6602" y="1373"/>
                  </a:cubicBezTo>
                  <a:lnTo>
                    <a:pt x="1188" y="1373"/>
                  </a:lnTo>
                  <a:cubicBezTo>
                    <a:pt x="1165" y="1373"/>
                    <a:pt x="1143" y="1362"/>
                    <a:pt x="1118" y="1351"/>
                  </a:cubicBezTo>
                  <a:cubicBezTo>
                    <a:pt x="1143" y="1351"/>
                    <a:pt x="1165" y="1326"/>
                    <a:pt x="1188" y="1326"/>
                  </a:cubicBezTo>
                  <a:close/>
                  <a:moveTo>
                    <a:pt x="1172" y="1625"/>
                  </a:moveTo>
                  <a:cubicBezTo>
                    <a:pt x="1179" y="1625"/>
                    <a:pt x="1192" y="1630"/>
                    <a:pt x="1202" y="1630"/>
                  </a:cubicBezTo>
                  <a:lnTo>
                    <a:pt x="6521" y="1630"/>
                  </a:lnTo>
                  <a:cubicBezTo>
                    <a:pt x="6543" y="1630"/>
                    <a:pt x="6580" y="1630"/>
                    <a:pt x="6613" y="1641"/>
                  </a:cubicBezTo>
                  <a:lnTo>
                    <a:pt x="6613" y="1664"/>
                  </a:lnTo>
                  <a:cubicBezTo>
                    <a:pt x="6591" y="1664"/>
                    <a:pt x="6566" y="1675"/>
                    <a:pt x="6543" y="1675"/>
                  </a:cubicBezTo>
                  <a:lnTo>
                    <a:pt x="1154" y="1675"/>
                  </a:lnTo>
                  <a:cubicBezTo>
                    <a:pt x="1143" y="1664"/>
                    <a:pt x="1132" y="1652"/>
                    <a:pt x="1118" y="1652"/>
                  </a:cubicBezTo>
                  <a:cubicBezTo>
                    <a:pt x="1132" y="1641"/>
                    <a:pt x="1143" y="1630"/>
                    <a:pt x="1165" y="1630"/>
                  </a:cubicBezTo>
                  <a:cubicBezTo>
                    <a:pt x="1165" y="1626"/>
                    <a:pt x="1168" y="1625"/>
                    <a:pt x="1172" y="1625"/>
                  </a:cubicBezTo>
                  <a:close/>
                  <a:moveTo>
                    <a:pt x="4013" y="0"/>
                  </a:moveTo>
                  <a:cubicBezTo>
                    <a:pt x="4001" y="0"/>
                    <a:pt x="3987" y="7"/>
                    <a:pt x="3970" y="24"/>
                  </a:cubicBezTo>
                  <a:cubicBezTo>
                    <a:pt x="3948" y="35"/>
                    <a:pt x="3926" y="57"/>
                    <a:pt x="3900" y="57"/>
                  </a:cubicBezTo>
                  <a:cubicBezTo>
                    <a:pt x="3842" y="57"/>
                    <a:pt x="3808" y="82"/>
                    <a:pt x="3772" y="116"/>
                  </a:cubicBezTo>
                  <a:cubicBezTo>
                    <a:pt x="3763" y="131"/>
                    <a:pt x="3752" y="137"/>
                    <a:pt x="3741" y="137"/>
                  </a:cubicBezTo>
                  <a:cubicBezTo>
                    <a:pt x="3725" y="137"/>
                    <a:pt x="3710" y="124"/>
                    <a:pt x="3702" y="105"/>
                  </a:cubicBezTo>
                  <a:cubicBezTo>
                    <a:pt x="3691" y="94"/>
                    <a:pt x="3680" y="68"/>
                    <a:pt x="3680" y="57"/>
                  </a:cubicBezTo>
                  <a:cubicBezTo>
                    <a:pt x="3621" y="105"/>
                    <a:pt x="3562" y="116"/>
                    <a:pt x="3507" y="116"/>
                  </a:cubicBezTo>
                  <a:cubicBezTo>
                    <a:pt x="3319" y="105"/>
                    <a:pt x="3121" y="105"/>
                    <a:pt x="2923" y="94"/>
                  </a:cubicBezTo>
                  <a:lnTo>
                    <a:pt x="2713" y="94"/>
                  </a:lnTo>
                  <a:cubicBezTo>
                    <a:pt x="2691" y="94"/>
                    <a:pt x="2668" y="94"/>
                    <a:pt x="2655" y="105"/>
                  </a:cubicBezTo>
                  <a:cubicBezTo>
                    <a:pt x="2636" y="123"/>
                    <a:pt x="2617" y="132"/>
                    <a:pt x="2596" y="132"/>
                  </a:cubicBezTo>
                  <a:cubicBezTo>
                    <a:pt x="2578" y="132"/>
                    <a:pt x="2560" y="126"/>
                    <a:pt x="2540" y="116"/>
                  </a:cubicBezTo>
                  <a:cubicBezTo>
                    <a:pt x="2536" y="112"/>
                    <a:pt x="2530" y="111"/>
                    <a:pt x="2522" y="111"/>
                  </a:cubicBezTo>
                  <a:cubicBezTo>
                    <a:pt x="2507" y="111"/>
                    <a:pt x="2489" y="116"/>
                    <a:pt x="2481" y="116"/>
                  </a:cubicBezTo>
                  <a:cubicBezTo>
                    <a:pt x="2466" y="121"/>
                    <a:pt x="2452" y="123"/>
                    <a:pt x="2439" y="123"/>
                  </a:cubicBezTo>
                  <a:cubicBezTo>
                    <a:pt x="2421" y="123"/>
                    <a:pt x="2407" y="118"/>
                    <a:pt x="2400" y="105"/>
                  </a:cubicBezTo>
                  <a:cubicBezTo>
                    <a:pt x="2383" y="72"/>
                    <a:pt x="2362" y="67"/>
                    <a:pt x="2339" y="67"/>
                  </a:cubicBezTo>
                  <a:cubicBezTo>
                    <a:pt x="2328" y="67"/>
                    <a:pt x="2317" y="68"/>
                    <a:pt x="2305" y="68"/>
                  </a:cubicBezTo>
                  <a:cubicBezTo>
                    <a:pt x="2265" y="78"/>
                    <a:pt x="2218" y="87"/>
                    <a:pt x="2173" y="87"/>
                  </a:cubicBezTo>
                  <a:cubicBezTo>
                    <a:pt x="2155" y="87"/>
                    <a:pt x="2138" y="86"/>
                    <a:pt x="2121" y="82"/>
                  </a:cubicBezTo>
                  <a:cubicBezTo>
                    <a:pt x="2037" y="67"/>
                    <a:pt x="1953" y="61"/>
                    <a:pt x="1869" y="61"/>
                  </a:cubicBezTo>
                  <a:cubicBezTo>
                    <a:pt x="1814" y="61"/>
                    <a:pt x="1758" y="64"/>
                    <a:pt x="1702" y="68"/>
                  </a:cubicBezTo>
                  <a:cubicBezTo>
                    <a:pt x="1677" y="68"/>
                    <a:pt x="1654" y="82"/>
                    <a:pt x="1654" y="94"/>
                  </a:cubicBezTo>
                  <a:cubicBezTo>
                    <a:pt x="1632" y="127"/>
                    <a:pt x="1621" y="163"/>
                    <a:pt x="1607" y="197"/>
                  </a:cubicBezTo>
                  <a:cubicBezTo>
                    <a:pt x="1596" y="208"/>
                    <a:pt x="1585" y="222"/>
                    <a:pt x="1573" y="222"/>
                  </a:cubicBezTo>
                  <a:cubicBezTo>
                    <a:pt x="1562" y="222"/>
                    <a:pt x="1551" y="197"/>
                    <a:pt x="1551" y="186"/>
                  </a:cubicBezTo>
                  <a:cubicBezTo>
                    <a:pt x="1537" y="163"/>
                    <a:pt x="1537" y="127"/>
                    <a:pt x="1526" y="105"/>
                  </a:cubicBezTo>
                  <a:cubicBezTo>
                    <a:pt x="1526" y="68"/>
                    <a:pt x="1513" y="53"/>
                    <a:pt x="1490" y="53"/>
                  </a:cubicBezTo>
                  <a:cubicBezTo>
                    <a:pt x="1483" y="53"/>
                    <a:pt x="1476" y="55"/>
                    <a:pt x="1467" y="57"/>
                  </a:cubicBezTo>
                  <a:cubicBezTo>
                    <a:pt x="1397" y="68"/>
                    <a:pt x="1328" y="82"/>
                    <a:pt x="1247" y="94"/>
                  </a:cubicBezTo>
                  <a:cubicBezTo>
                    <a:pt x="1235" y="163"/>
                    <a:pt x="1224" y="233"/>
                    <a:pt x="1213" y="314"/>
                  </a:cubicBezTo>
                  <a:cubicBezTo>
                    <a:pt x="1213" y="325"/>
                    <a:pt x="1202" y="337"/>
                    <a:pt x="1188" y="362"/>
                  </a:cubicBezTo>
                  <a:cubicBezTo>
                    <a:pt x="1177" y="337"/>
                    <a:pt x="1165" y="325"/>
                    <a:pt x="1165" y="314"/>
                  </a:cubicBezTo>
                  <a:cubicBezTo>
                    <a:pt x="1154" y="244"/>
                    <a:pt x="1143" y="175"/>
                    <a:pt x="1132" y="94"/>
                  </a:cubicBezTo>
                  <a:cubicBezTo>
                    <a:pt x="1132" y="82"/>
                    <a:pt x="1118" y="57"/>
                    <a:pt x="1107" y="57"/>
                  </a:cubicBezTo>
                  <a:cubicBezTo>
                    <a:pt x="1026" y="46"/>
                    <a:pt x="956" y="46"/>
                    <a:pt x="875" y="35"/>
                  </a:cubicBezTo>
                  <a:lnTo>
                    <a:pt x="537" y="35"/>
                  </a:lnTo>
                  <a:cubicBezTo>
                    <a:pt x="489" y="35"/>
                    <a:pt x="445" y="46"/>
                    <a:pt x="386" y="57"/>
                  </a:cubicBezTo>
                  <a:cubicBezTo>
                    <a:pt x="339" y="68"/>
                    <a:pt x="294" y="82"/>
                    <a:pt x="246" y="94"/>
                  </a:cubicBezTo>
                  <a:cubicBezTo>
                    <a:pt x="235" y="94"/>
                    <a:pt x="224" y="94"/>
                    <a:pt x="224" y="82"/>
                  </a:cubicBezTo>
                  <a:cubicBezTo>
                    <a:pt x="177" y="68"/>
                    <a:pt x="129" y="46"/>
                    <a:pt x="96" y="35"/>
                  </a:cubicBezTo>
                  <a:cubicBezTo>
                    <a:pt x="83" y="31"/>
                    <a:pt x="73" y="29"/>
                    <a:pt x="64" y="29"/>
                  </a:cubicBezTo>
                  <a:cubicBezTo>
                    <a:pt x="47" y="29"/>
                    <a:pt x="37" y="39"/>
                    <a:pt x="37" y="68"/>
                  </a:cubicBezTo>
                  <a:cubicBezTo>
                    <a:pt x="48" y="127"/>
                    <a:pt x="26" y="186"/>
                    <a:pt x="70" y="233"/>
                  </a:cubicBezTo>
                  <a:lnTo>
                    <a:pt x="70" y="267"/>
                  </a:lnTo>
                  <a:cubicBezTo>
                    <a:pt x="59" y="337"/>
                    <a:pt x="59" y="418"/>
                    <a:pt x="48" y="487"/>
                  </a:cubicBezTo>
                  <a:cubicBezTo>
                    <a:pt x="1" y="641"/>
                    <a:pt x="70" y="781"/>
                    <a:pt x="84" y="932"/>
                  </a:cubicBezTo>
                  <a:cubicBezTo>
                    <a:pt x="84" y="943"/>
                    <a:pt x="96" y="954"/>
                    <a:pt x="96" y="965"/>
                  </a:cubicBezTo>
                  <a:cubicBezTo>
                    <a:pt x="107" y="990"/>
                    <a:pt x="129" y="1002"/>
                    <a:pt x="140" y="1024"/>
                  </a:cubicBezTo>
                  <a:cubicBezTo>
                    <a:pt x="154" y="1046"/>
                    <a:pt x="154" y="1083"/>
                    <a:pt x="129" y="1094"/>
                  </a:cubicBezTo>
                  <a:cubicBezTo>
                    <a:pt x="96" y="1116"/>
                    <a:pt x="84" y="1164"/>
                    <a:pt x="84" y="1200"/>
                  </a:cubicBezTo>
                  <a:cubicBezTo>
                    <a:pt x="84" y="1340"/>
                    <a:pt x="96" y="1479"/>
                    <a:pt x="84" y="1619"/>
                  </a:cubicBezTo>
                  <a:cubicBezTo>
                    <a:pt x="84" y="1700"/>
                    <a:pt x="70" y="1770"/>
                    <a:pt x="59" y="1851"/>
                  </a:cubicBezTo>
                  <a:cubicBezTo>
                    <a:pt x="59" y="1873"/>
                    <a:pt x="70" y="1898"/>
                    <a:pt x="70" y="1921"/>
                  </a:cubicBezTo>
                  <a:cubicBezTo>
                    <a:pt x="84" y="1943"/>
                    <a:pt x="84" y="1954"/>
                    <a:pt x="96" y="1968"/>
                  </a:cubicBezTo>
                  <a:cubicBezTo>
                    <a:pt x="96" y="1979"/>
                    <a:pt x="107" y="2002"/>
                    <a:pt x="129" y="2013"/>
                  </a:cubicBezTo>
                  <a:cubicBezTo>
                    <a:pt x="165" y="2049"/>
                    <a:pt x="165" y="2071"/>
                    <a:pt x="140" y="2108"/>
                  </a:cubicBezTo>
                  <a:cubicBezTo>
                    <a:pt x="107" y="2130"/>
                    <a:pt x="107" y="2153"/>
                    <a:pt x="107" y="2200"/>
                  </a:cubicBezTo>
                  <a:cubicBezTo>
                    <a:pt x="118" y="2211"/>
                    <a:pt x="118" y="2222"/>
                    <a:pt x="118" y="2247"/>
                  </a:cubicBezTo>
                  <a:lnTo>
                    <a:pt x="118" y="2619"/>
                  </a:lnTo>
                  <a:cubicBezTo>
                    <a:pt x="165" y="2619"/>
                    <a:pt x="210" y="2619"/>
                    <a:pt x="258" y="2608"/>
                  </a:cubicBezTo>
                  <a:cubicBezTo>
                    <a:pt x="277" y="2603"/>
                    <a:pt x="293" y="2601"/>
                    <a:pt x="306" y="2601"/>
                  </a:cubicBezTo>
                  <a:cubicBezTo>
                    <a:pt x="326" y="2601"/>
                    <a:pt x="342" y="2606"/>
                    <a:pt x="364" y="2619"/>
                  </a:cubicBezTo>
                  <a:cubicBezTo>
                    <a:pt x="369" y="2625"/>
                    <a:pt x="378" y="2627"/>
                    <a:pt x="386" y="2627"/>
                  </a:cubicBezTo>
                  <a:cubicBezTo>
                    <a:pt x="394" y="2627"/>
                    <a:pt x="403" y="2625"/>
                    <a:pt x="408" y="2619"/>
                  </a:cubicBezTo>
                  <a:cubicBezTo>
                    <a:pt x="435" y="2603"/>
                    <a:pt x="454" y="2591"/>
                    <a:pt x="476" y="2591"/>
                  </a:cubicBezTo>
                  <a:cubicBezTo>
                    <a:pt x="484" y="2591"/>
                    <a:pt x="493" y="2593"/>
                    <a:pt x="503" y="2597"/>
                  </a:cubicBezTo>
                  <a:cubicBezTo>
                    <a:pt x="507" y="2600"/>
                    <a:pt x="512" y="2602"/>
                    <a:pt x="517" y="2602"/>
                  </a:cubicBezTo>
                  <a:cubicBezTo>
                    <a:pt x="528" y="2602"/>
                    <a:pt x="541" y="2597"/>
                    <a:pt x="548" y="2597"/>
                  </a:cubicBezTo>
                  <a:cubicBezTo>
                    <a:pt x="573" y="2583"/>
                    <a:pt x="607" y="2583"/>
                    <a:pt x="629" y="2583"/>
                  </a:cubicBezTo>
                  <a:cubicBezTo>
                    <a:pt x="713" y="2597"/>
                    <a:pt x="783" y="2619"/>
                    <a:pt x="864" y="2619"/>
                  </a:cubicBezTo>
                  <a:cubicBezTo>
                    <a:pt x="887" y="2619"/>
                    <a:pt x="912" y="2621"/>
                    <a:pt x="938" y="2621"/>
                  </a:cubicBezTo>
                  <a:cubicBezTo>
                    <a:pt x="976" y="2621"/>
                    <a:pt x="1015" y="2617"/>
                    <a:pt x="1048" y="2597"/>
                  </a:cubicBezTo>
                  <a:cubicBezTo>
                    <a:pt x="1053" y="2592"/>
                    <a:pt x="1058" y="2590"/>
                    <a:pt x="1064" y="2590"/>
                  </a:cubicBezTo>
                  <a:cubicBezTo>
                    <a:pt x="1076" y="2590"/>
                    <a:pt x="1088" y="2597"/>
                    <a:pt x="1096" y="2597"/>
                  </a:cubicBezTo>
                  <a:cubicBezTo>
                    <a:pt x="1143" y="2608"/>
                    <a:pt x="1188" y="2619"/>
                    <a:pt x="1235" y="2619"/>
                  </a:cubicBezTo>
                  <a:lnTo>
                    <a:pt x="1515" y="2619"/>
                  </a:lnTo>
                  <a:cubicBezTo>
                    <a:pt x="1573" y="2619"/>
                    <a:pt x="1632" y="2619"/>
                    <a:pt x="1666" y="2560"/>
                  </a:cubicBezTo>
                  <a:cubicBezTo>
                    <a:pt x="1669" y="2557"/>
                    <a:pt x="1674" y="2556"/>
                    <a:pt x="1681" y="2556"/>
                  </a:cubicBezTo>
                  <a:cubicBezTo>
                    <a:pt x="1697" y="2556"/>
                    <a:pt x="1720" y="2564"/>
                    <a:pt x="1735" y="2572"/>
                  </a:cubicBezTo>
                  <a:cubicBezTo>
                    <a:pt x="1744" y="2572"/>
                    <a:pt x="1761" y="2587"/>
                    <a:pt x="1769" y="2587"/>
                  </a:cubicBezTo>
                  <a:cubicBezTo>
                    <a:pt x="1771" y="2587"/>
                    <a:pt x="1772" y="2586"/>
                    <a:pt x="1772" y="2583"/>
                  </a:cubicBezTo>
                  <a:cubicBezTo>
                    <a:pt x="1798" y="2573"/>
                    <a:pt x="1823" y="2567"/>
                    <a:pt x="1847" y="2567"/>
                  </a:cubicBezTo>
                  <a:cubicBezTo>
                    <a:pt x="1878" y="2567"/>
                    <a:pt x="1907" y="2576"/>
                    <a:pt x="1934" y="2597"/>
                  </a:cubicBezTo>
                  <a:lnTo>
                    <a:pt x="1945" y="2597"/>
                  </a:lnTo>
                  <a:cubicBezTo>
                    <a:pt x="1992" y="2597"/>
                    <a:pt x="2026" y="2608"/>
                    <a:pt x="2073" y="2608"/>
                  </a:cubicBezTo>
                  <a:lnTo>
                    <a:pt x="2272" y="2608"/>
                  </a:lnTo>
                  <a:cubicBezTo>
                    <a:pt x="2283" y="2602"/>
                    <a:pt x="2298" y="2602"/>
                    <a:pt x="2314" y="2602"/>
                  </a:cubicBezTo>
                  <a:cubicBezTo>
                    <a:pt x="2330" y="2602"/>
                    <a:pt x="2347" y="2602"/>
                    <a:pt x="2364" y="2597"/>
                  </a:cubicBezTo>
                  <a:cubicBezTo>
                    <a:pt x="2410" y="2587"/>
                    <a:pt x="2454" y="2583"/>
                    <a:pt x="2497" y="2583"/>
                  </a:cubicBezTo>
                  <a:cubicBezTo>
                    <a:pt x="2563" y="2583"/>
                    <a:pt x="2626" y="2593"/>
                    <a:pt x="2691" y="2608"/>
                  </a:cubicBezTo>
                  <a:cubicBezTo>
                    <a:pt x="2713" y="2619"/>
                    <a:pt x="2738" y="2619"/>
                    <a:pt x="2761" y="2619"/>
                  </a:cubicBezTo>
                  <a:cubicBezTo>
                    <a:pt x="2853" y="2608"/>
                    <a:pt x="2948" y="2597"/>
                    <a:pt x="3051" y="2597"/>
                  </a:cubicBezTo>
                  <a:cubicBezTo>
                    <a:pt x="3110" y="2583"/>
                    <a:pt x="3157" y="2572"/>
                    <a:pt x="3169" y="2502"/>
                  </a:cubicBezTo>
                  <a:cubicBezTo>
                    <a:pt x="3169" y="2502"/>
                    <a:pt x="3180" y="2491"/>
                    <a:pt x="3180" y="2479"/>
                  </a:cubicBezTo>
                  <a:cubicBezTo>
                    <a:pt x="3185" y="2468"/>
                    <a:pt x="3194" y="2463"/>
                    <a:pt x="3204" y="2463"/>
                  </a:cubicBezTo>
                  <a:cubicBezTo>
                    <a:pt x="3214" y="2463"/>
                    <a:pt x="3226" y="2468"/>
                    <a:pt x="3238" y="2479"/>
                  </a:cubicBezTo>
                  <a:cubicBezTo>
                    <a:pt x="3238" y="2502"/>
                    <a:pt x="3250" y="2527"/>
                    <a:pt x="3261" y="2538"/>
                  </a:cubicBezTo>
                  <a:cubicBezTo>
                    <a:pt x="3283" y="2560"/>
                    <a:pt x="3319" y="2572"/>
                    <a:pt x="3353" y="2572"/>
                  </a:cubicBezTo>
                  <a:cubicBezTo>
                    <a:pt x="3355" y="2573"/>
                    <a:pt x="3357" y="2574"/>
                    <a:pt x="3359" y="2574"/>
                  </a:cubicBezTo>
                  <a:cubicBezTo>
                    <a:pt x="3373" y="2574"/>
                    <a:pt x="3389" y="2546"/>
                    <a:pt x="3389" y="2527"/>
                  </a:cubicBezTo>
                  <a:cubicBezTo>
                    <a:pt x="3412" y="2479"/>
                    <a:pt x="3437" y="2432"/>
                    <a:pt x="3448" y="2373"/>
                  </a:cubicBezTo>
                  <a:cubicBezTo>
                    <a:pt x="3459" y="2362"/>
                    <a:pt x="3470" y="2362"/>
                    <a:pt x="3481" y="2351"/>
                  </a:cubicBezTo>
                  <a:cubicBezTo>
                    <a:pt x="3493" y="2362"/>
                    <a:pt x="3507" y="2373"/>
                    <a:pt x="3518" y="2387"/>
                  </a:cubicBezTo>
                  <a:lnTo>
                    <a:pt x="3518" y="2443"/>
                  </a:lnTo>
                  <a:cubicBezTo>
                    <a:pt x="3518" y="2479"/>
                    <a:pt x="3529" y="2527"/>
                    <a:pt x="3529" y="2572"/>
                  </a:cubicBezTo>
                  <a:lnTo>
                    <a:pt x="3599" y="2572"/>
                  </a:lnTo>
                  <a:cubicBezTo>
                    <a:pt x="3669" y="2560"/>
                    <a:pt x="3750" y="2560"/>
                    <a:pt x="3831" y="2560"/>
                  </a:cubicBezTo>
                  <a:cubicBezTo>
                    <a:pt x="3889" y="2549"/>
                    <a:pt x="3948" y="2549"/>
                    <a:pt x="3995" y="2549"/>
                  </a:cubicBezTo>
                  <a:cubicBezTo>
                    <a:pt x="4040" y="2549"/>
                    <a:pt x="4076" y="2549"/>
                    <a:pt x="4110" y="2560"/>
                  </a:cubicBezTo>
                  <a:cubicBezTo>
                    <a:pt x="4158" y="2560"/>
                    <a:pt x="4205" y="2583"/>
                    <a:pt x="4261" y="2583"/>
                  </a:cubicBezTo>
                  <a:cubicBezTo>
                    <a:pt x="4356" y="2576"/>
                    <a:pt x="4454" y="2570"/>
                    <a:pt x="4554" y="2570"/>
                  </a:cubicBezTo>
                  <a:cubicBezTo>
                    <a:pt x="4627" y="2570"/>
                    <a:pt x="4701" y="2573"/>
                    <a:pt x="4775" y="2583"/>
                  </a:cubicBezTo>
                  <a:cubicBezTo>
                    <a:pt x="4786" y="2583"/>
                    <a:pt x="4786" y="2572"/>
                    <a:pt x="4797" y="2572"/>
                  </a:cubicBezTo>
                  <a:cubicBezTo>
                    <a:pt x="4856" y="2560"/>
                    <a:pt x="4903" y="2549"/>
                    <a:pt x="4959" y="2549"/>
                  </a:cubicBezTo>
                  <a:cubicBezTo>
                    <a:pt x="4996" y="2549"/>
                    <a:pt x="5007" y="2538"/>
                    <a:pt x="5018" y="2502"/>
                  </a:cubicBezTo>
                  <a:cubicBezTo>
                    <a:pt x="5029" y="2479"/>
                    <a:pt x="5029" y="2443"/>
                    <a:pt x="5054" y="2421"/>
                  </a:cubicBezTo>
                  <a:cubicBezTo>
                    <a:pt x="5054" y="2410"/>
                    <a:pt x="5065" y="2398"/>
                    <a:pt x="5088" y="2387"/>
                  </a:cubicBezTo>
                  <a:cubicBezTo>
                    <a:pt x="5088" y="2398"/>
                    <a:pt x="5113" y="2410"/>
                    <a:pt x="5113" y="2432"/>
                  </a:cubicBezTo>
                  <a:cubicBezTo>
                    <a:pt x="5124" y="2457"/>
                    <a:pt x="5124" y="2479"/>
                    <a:pt x="5135" y="2502"/>
                  </a:cubicBezTo>
                  <a:cubicBezTo>
                    <a:pt x="5135" y="2527"/>
                    <a:pt x="5158" y="2549"/>
                    <a:pt x="5183" y="2549"/>
                  </a:cubicBezTo>
                  <a:cubicBezTo>
                    <a:pt x="5240" y="2568"/>
                    <a:pt x="5297" y="2576"/>
                    <a:pt x="5355" y="2576"/>
                  </a:cubicBezTo>
                  <a:cubicBezTo>
                    <a:pt x="5402" y="2576"/>
                    <a:pt x="5449" y="2570"/>
                    <a:pt x="5496" y="2560"/>
                  </a:cubicBezTo>
                  <a:cubicBezTo>
                    <a:pt x="5502" y="2557"/>
                    <a:pt x="5509" y="2556"/>
                    <a:pt x="5516" y="2556"/>
                  </a:cubicBezTo>
                  <a:cubicBezTo>
                    <a:pt x="5533" y="2556"/>
                    <a:pt x="5553" y="2564"/>
                    <a:pt x="5577" y="2572"/>
                  </a:cubicBezTo>
                  <a:cubicBezTo>
                    <a:pt x="5602" y="2572"/>
                    <a:pt x="5635" y="2583"/>
                    <a:pt x="5672" y="2583"/>
                  </a:cubicBezTo>
                  <a:cubicBezTo>
                    <a:pt x="5718" y="2576"/>
                    <a:pt x="5761" y="2570"/>
                    <a:pt x="5805" y="2570"/>
                  </a:cubicBezTo>
                  <a:cubicBezTo>
                    <a:pt x="5837" y="2570"/>
                    <a:pt x="5869" y="2573"/>
                    <a:pt x="5904" y="2583"/>
                  </a:cubicBezTo>
                  <a:cubicBezTo>
                    <a:pt x="5926" y="2583"/>
                    <a:pt x="5951" y="2583"/>
                    <a:pt x="5973" y="2572"/>
                  </a:cubicBezTo>
                  <a:lnTo>
                    <a:pt x="6091" y="2572"/>
                  </a:lnTo>
                  <a:cubicBezTo>
                    <a:pt x="6194" y="2583"/>
                    <a:pt x="6300" y="2583"/>
                    <a:pt x="6404" y="2597"/>
                  </a:cubicBezTo>
                  <a:cubicBezTo>
                    <a:pt x="6426" y="2597"/>
                    <a:pt x="6451" y="2583"/>
                    <a:pt x="6473" y="2583"/>
                  </a:cubicBezTo>
                  <a:cubicBezTo>
                    <a:pt x="6532" y="2560"/>
                    <a:pt x="6591" y="2538"/>
                    <a:pt x="6649" y="2527"/>
                  </a:cubicBezTo>
                  <a:cubicBezTo>
                    <a:pt x="6657" y="2522"/>
                    <a:pt x="6663" y="2521"/>
                    <a:pt x="6668" y="2521"/>
                  </a:cubicBezTo>
                  <a:cubicBezTo>
                    <a:pt x="6679" y="2521"/>
                    <a:pt x="6687" y="2527"/>
                    <a:pt x="6694" y="2527"/>
                  </a:cubicBezTo>
                  <a:cubicBezTo>
                    <a:pt x="6775" y="2538"/>
                    <a:pt x="6859" y="2549"/>
                    <a:pt x="6929" y="2560"/>
                  </a:cubicBezTo>
                  <a:cubicBezTo>
                    <a:pt x="6936" y="2562"/>
                    <a:pt x="6944" y="2563"/>
                    <a:pt x="6951" y="2563"/>
                  </a:cubicBezTo>
                  <a:cubicBezTo>
                    <a:pt x="6985" y="2563"/>
                    <a:pt x="7014" y="2541"/>
                    <a:pt x="7032" y="2502"/>
                  </a:cubicBezTo>
                  <a:cubicBezTo>
                    <a:pt x="7043" y="2491"/>
                    <a:pt x="7069" y="2468"/>
                    <a:pt x="7080" y="2468"/>
                  </a:cubicBezTo>
                  <a:cubicBezTo>
                    <a:pt x="7102" y="2468"/>
                    <a:pt x="7124" y="2491"/>
                    <a:pt x="7124" y="2513"/>
                  </a:cubicBezTo>
                  <a:cubicBezTo>
                    <a:pt x="7144" y="2550"/>
                    <a:pt x="7156" y="2567"/>
                    <a:pt x="7172" y="2567"/>
                  </a:cubicBezTo>
                  <a:cubicBezTo>
                    <a:pt x="7186" y="2567"/>
                    <a:pt x="7203" y="2553"/>
                    <a:pt x="7231" y="2527"/>
                  </a:cubicBezTo>
                  <a:cubicBezTo>
                    <a:pt x="7231" y="2513"/>
                    <a:pt x="7242" y="2513"/>
                    <a:pt x="7242" y="2502"/>
                  </a:cubicBezTo>
                  <a:cubicBezTo>
                    <a:pt x="7264" y="2479"/>
                    <a:pt x="7289" y="2457"/>
                    <a:pt x="7312" y="2443"/>
                  </a:cubicBezTo>
                  <a:cubicBezTo>
                    <a:pt x="7334" y="2468"/>
                    <a:pt x="7359" y="2491"/>
                    <a:pt x="7370" y="2513"/>
                  </a:cubicBezTo>
                  <a:cubicBezTo>
                    <a:pt x="7387" y="2565"/>
                    <a:pt x="7411" y="2592"/>
                    <a:pt x="7452" y="2592"/>
                  </a:cubicBezTo>
                  <a:cubicBezTo>
                    <a:pt x="7465" y="2592"/>
                    <a:pt x="7481" y="2589"/>
                    <a:pt x="7499" y="2583"/>
                  </a:cubicBezTo>
                  <a:cubicBezTo>
                    <a:pt x="7499" y="2527"/>
                    <a:pt x="7510" y="2468"/>
                    <a:pt x="7499" y="2398"/>
                  </a:cubicBezTo>
                  <a:cubicBezTo>
                    <a:pt x="7499" y="2351"/>
                    <a:pt x="7488" y="2292"/>
                    <a:pt x="7474" y="2234"/>
                  </a:cubicBezTo>
                  <a:cubicBezTo>
                    <a:pt x="7474" y="2222"/>
                    <a:pt x="7474" y="2200"/>
                    <a:pt x="7488" y="2189"/>
                  </a:cubicBezTo>
                  <a:cubicBezTo>
                    <a:pt x="7521" y="2119"/>
                    <a:pt x="7510" y="2060"/>
                    <a:pt x="7440" y="2038"/>
                  </a:cubicBezTo>
                  <a:cubicBezTo>
                    <a:pt x="7418" y="2038"/>
                    <a:pt x="7404" y="2038"/>
                    <a:pt x="7381" y="2024"/>
                  </a:cubicBezTo>
                  <a:cubicBezTo>
                    <a:pt x="7370" y="2013"/>
                    <a:pt x="7359" y="2002"/>
                    <a:pt x="7359" y="1990"/>
                  </a:cubicBezTo>
                  <a:cubicBezTo>
                    <a:pt x="7370" y="1990"/>
                    <a:pt x="7370" y="1968"/>
                    <a:pt x="7381" y="1968"/>
                  </a:cubicBezTo>
                  <a:cubicBezTo>
                    <a:pt x="7418" y="1954"/>
                    <a:pt x="7451" y="1954"/>
                    <a:pt x="7474" y="1943"/>
                  </a:cubicBezTo>
                  <a:cubicBezTo>
                    <a:pt x="7488" y="1932"/>
                    <a:pt x="7510" y="1921"/>
                    <a:pt x="7510" y="1909"/>
                  </a:cubicBezTo>
                  <a:cubicBezTo>
                    <a:pt x="7510" y="1781"/>
                    <a:pt x="7510" y="1652"/>
                    <a:pt x="7474" y="1524"/>
                  </a:cubicBezTo>
                  <a:cubicBezTo>
                    <a:pt x="7451" y="1479"/>
                    <a:pt x="7451" y="1443"/>
                    <a:pt x="7488" y="1409"/>
                  </a:cubicBezTo>
                  <a:cubicBezTo>
                    <a:pt x="7521" y="1362"/>
                    <a:pt x="7521" y="1314"/>
                    <a:pt x="7488" y="1270"/>
                  </a:cubicBezTo>
                  <a:cubicBezTo>
                    <a:pt x="7474" y="1256"/>
                    <a:pt x="7462" y="1222"/>
                    <a:pt x="7474" y="1211"/>
                  </a:cubicBezTo>
                  <a:cubicBezTo>
                    <a:pt x="7510" y="1152"/>
                    <a:pt x="7499" y="1094"/>
                    <a:pt x="7488" y="1035"/>
                  </a:cubicBezTo>
                  <a:cubicBezTo>
                    <a:pt x="7488" y="1024"/>
                    <a:pt x="7462" y="1002"/>
                    <a:pt x="7451" y="990"/>
                  </a:cubicBezTo>
                  <a:cubicBezTo>
                    <a:pt x="7440" y="976"/>
                    <a:pt x="7418" y="965"/>
                    <a:pt x="7393" y="943"/>
                  </a:cubicBezTo>
                  <a:cubicBezTo>
                    <a:pt x="7418" y="932"/>
                    <a:pt x="7429" y="920"/>
                    <a:pt x="7440" y="895"/>
                  </a:cubicBezTo>
                  <a:cubicBezTo>
                    <a:pt x="7451" y="895"/>
                    <a:pt x="7462" y="895"/>
                    <a:pt x="7462" y="884"/>
                  </a:cubicBezTo>
                  <a:cubicBezTo>
                    <a:pt x="7510" y="862"/>
                    <a:pt x="7532" y="826"/>
                    <a:pt x="7532" y="767"/>
                  </a:cubicBezTo>
                  <a:cubicBezTo>
                    <a:pt x="7510" y="557"/>
                    <a:pt x="7510" y="337"/>
                    <a:pt x="7499" y="116"/>
                  </a:cubicBezTo>
                  <a:cubicBezTo>
                    <a:pt x="7440" y="105"/>
                    <a:pt x="7381" y="105"/>
                    <a:pt x="7323" y="94"/>
                  </a:cubicBezTo>
                  <a:cubicBezTo>
                    <a:pt x="7312" y="94"/>
                    <a:pt x="7300" y="105"/>
                    <a:pt x="7289" y="105"/>
                  </a:cubicBezTo>
                  <a:cubicBezTo>
                    <a:pt x="7253" y="152"/>
                    <a:pt x="7183" y="163"/>
                    <a:pt x="7172" y="233"/>
                  </a:cubicBezTo>
                  <a:cubicBezTo>
                    <a:pt x="7172" y="244"/>
                    <a:pt x="7138" y="256"/>
                    <a:pt x="7124" y="256"/>
                  </a:cubicBezTo>
                  <a:cubicBezTo>
                    <a:pt x="7102" y="256"/>
                    <a:pt x="7091" y="233"/>
                    <a:pt x="7091" y="208"/>
                  </a:cubicBezTo>
                  <a:cubicBezTo>
                    <a:pt x="7080" y="175"/>
                    <a:pt x="7080" y="127"/>
                    <a:pt x="7069" y="94"/>
                  </a:cubicBezTo>
                  <a:cubicBezTo>
                    <a:pt x="7069" y="94"/>
                    <a:pt x="7055" y="82"/>
                    <a:pt x="7043" y="82"/>
                  </a:cubicBezTo>
                  <a:cubicBezTo>
                    <a:pt x="6904" y="82"/>
                    <a:pt x="6753" y="57"/>
                    <a:pt x="6613" y="57"/>
                  </a:cubicBezTo>
                  <a:cubicBezTo>
                    <a:pt x="6451" y="57"/>
                    <a:pt x="6300" y="57"/>
                    <a:pt x="6135" y="68"/>
                  </a:cubicBezTo>
                  <a:cubicBezTo>
                    <a:pt x="6084" y="68"/>
                    <a:pt x="6029" y="80"/>
                    <a:pt x="5974" y="80"/>
                  </a:cubicBezTo>
                  <a:cubicBezTo>
                    <a:pt x="5930" y="80"/>
                    <a:pt x="5886" y="72"/>
                    <a:pt x="5845" y="46"/>
                  </a:cubicBezTo>
                  <a:lnTo>
                    <a:pt x="5786" y="46"/>
                  </a:lnTo>
                  <a:cubicBezTo>
                    <a:pt x="5694" y="46"/>
                    <a:pt x="5602" y="57"/>
                    <a:pt x="5507" y="57"/>
                  </a:cubicBezTo>
                  <a:cubicBezTo>
                    <a:pt x="5496" y="55"/>
                    <a:pt x="5485" y="55"/>
                    <a:pt x="5475" y="55"/>
                  </a:cubicBezTo>
                  <a:cubicBezTo>
                    <a:pt x="5423" y="55"/>
                    <a:pt x="5390" y="80"/>
                    <a:pt x="5378" y="138"/>
                  </a:cubicBezTo>
                  <a:cubicBezTo>
                    <a:pt x="5367" y="152"/>
                    <a:pt x="5356" y="175"/>
                    <a:pt x="5356" y="186"/>
                  </a:cubicBezTo>
                  <a:cubicBezTo>
                    <a:pt x="5347" y="186"/>
                    <a:pt x="5331" y="200"/>
                    <a:pt x="5318" y="200"/>
                  </a:cubicBezTo>
                  <a:cubicBezTo>
                    <a:pt x="5314" y="200"/>
                    <a:pt x="5311" y="199"/>
                    <a:pt x="5308" y="197"/>
                  </a:cubicBezTo>
                  <a:cubicBezTo>
                    <a:pt x="5297" y="197"/>
                    <a:pt x="5286" y="186"/>
                    <a:pt x="5286" y="175"/>
                  </a:cubicBezTo>
                  <a:cubicBezTo>
                    <a:pt x="5275" y="152"/>
                    <a:pt x="5264" y="127"/>
                    <a:pt x="5264" y="105"/>
                  </a:cubicBezTo>
                  <a:cubicBezTo>
                    <a:pt x="5230" y="113"/>
                    <a:pt x="5209" y="121"/>
                    <a:pt x="5187" y="121"/>
                  </a:cubicBezTo>
                  <a:cubicBezTo>
                    <a:pt x="5178" y="121"/>
                    <a:pt x="5168" y="119"/>
                    <a:pt x="5158" y="116"/>
                  </a:cubicBezTo>
                  <a:cubicBezTo>
                    <a:pt x="5113" y="116"/>
                    <a:pt x="5088" y="116"/>
                    <a:pt x="5054" y="152"/>
                  </a:cubicBezTo>
                  <a:cubicBezTo>
                    <a:pt x="5044" y="165"/>
                    <a:pt x="5033" y="172"/>
                    <a:pt x="5024" y="172"/>
                  </a:cubicBezTo>
                  <a:cubicBezTo>
                    <a:pt x="5008" y="172"/>
                    <a:pt x="4996" y="156"/>
                    <a:pt x="4996" y="127"/>
                  </a:cubicBezTo>
                  <a:cubicBezTo>
                    <a:pt x="4984" y="116"/>
                    <a:pt x="4984" y="94"/>
                    <a:pt x="4984" y="82"/>
                  </a:cubicBezTo>
                  <a:cubicBezTo>
                    <a:pt x="4968" y="82"/>
                    <a:pt x="4957" y="76"/>
                    <a:pt x="4949" y="76"/>
                  </a:cubicBezTo>
                  <a:cubicBezTo>
                    <a:pt x="4944" y="76"/>
                    <a:pt x="4941" y="78"/>
                    <a:pt x="4937" y="82"/>
                  </a:cubicBezTo>
                  <a:cubicBezTo>
                    <a:pt x="4775" y="82"/>
                    <a:pt x="4610" y="94"/>
                    <a:pt x="4448" y="94"/>
                  </a:cubicBezTo>
                  <a:lnTo>
                    <a:pt x="4367" y="94"/>
                  </a:lnTo>
                  <a:cubicBezTo>
                    <a:pt x="4345" y="94"/>
                    <a:pt x="4320" y="94"/>
                    <a:pt x="4297" y="82"/>
                  </a:cubicBezTo>
                  <a:lnTo>
                    <a:pt x="4205" y="82"/>
                  </a:lnTo>
                  <a:cubicBezTo>
                    <a:pt x="4180" y="82"/>
                    <a:pt x="4169" y="68"/>
                    <a:pt x="4146" y="68"/>
                  </a:cubicBezTo>
                  <a:cubicBezTo>
                    <a:pt x="4110" y="68"/>
                    <a:pt x="4076" y="57"/>
                    <a:pt x="4051" y="24"/>
                  </a:cubicBezTo>
                  <a:cubicBezTo>
                    <a:pt x="4039" y="10"/>
                    <a:pt x="4027" y="0"/>
                    <a:pt x="401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4"/>
            <p:cNvSpPr/>
            <p:nvPr/>
          </p:nvSpPr>
          <p:spPr>
            <a:xfrm>
              <a:off x="2061497" y="2457623"/>
              <a:ext cx="569815" cy="198788"/>
            </a:xfrm>
            <a:custGeom>
              <a:avLst/>
              <a:gdLst/>
              <a:ahLst/>
              <a:cxnLst/>
              <a:rect l="l" t="t" r="r" b="b"/>
              <a:pathLst>
                <a:path w="7533" h="2628" extrusionOk="0">
                  <a:moveTo>
                    <a:pt x="6613" y="744"/>
                  </a:moveTo>
                  <a:cubicBezTo>
                    <a:pt x="6624" y="744"/>
                    <a:pt x="6624" y="756"/>
                    <a:pt x="6635" y="767"/>
                  </a:cubicBezTo>
                  <a:cubicBezTo>
                    <a:pt x="6624" y="767"/>
                    <a:pt x="6624" y="781"/>
                    <a:pt x="6613" y="792"/>
                  </a:cubicBezTo>
                  <a:lnTo>
                    <a:pt x="1177" y="792"/>
                  </a:lnTo>
                  <a:cubicBezTo>
                    <a:pt x="1154" y="792"/>
                    <a:pt x="1132" y="767"/>
                    <a:pt x="1107" y="767"/>
                  </a:cubicBezTo>
                  <a:cubicBezTo>
                    <a:pt x="1132" y="756"/>
                    <a:pt x="1154" y="744"/>
                    <a:pt x="1177" y="744"/>
                  </a:cubicBezTo>
                  <a:close/>
                  <a:moveTo>
                    <a:pt x="6569" y="1022"/>
                  </a:moveTo>
                  <a:cubicBezTo>
                    <a:pt x="6585" y="1022"/>
                    <a:pt x="6600" y="1026"/>
                    <a:pt x="6613" y="1046"/>
                  </a:cubicBezTo>
                  <a:cubicBezTo>
                    <a:pt x="6591" y="1060"/>
                    <a:pt x="6566" y="1071"/>
                    <a:pt x="6543" y="1071"/>
                  </a:cubicBezTo>
                  <a:lnTo>
                    <a:pt x="1177" y="1071"/>
                  </a:lnTo>
                  <a:cubicBezTo>
                    <a:pt x="1154" y="1071"/>
                    <a:pt x="1118" y="1060"/>
                    <a:pt x="1096" y="1046"/>
                  </a:cubicBezTo>
                  <a:cubicBezTo>
                    <a:pt x="1109" y="1026"/>
                    <a:pt x="1123" y="1022"/>
                    <a:pt x="1140" y="1022"/>
                  </a:cubicBezTo>
                  <a:cubicBezTo>
                    <a:pt x="1151" y="1022"/>
                    <a:pt x="1163" y="1024"/>
                    <a:pt x="1177" y="1024"/>
                  </a:cubicBezTo>
                  <a:lnTo>
                    <a:pt x="6532" y="1024"/>
                  </a:lnTo>
                  <a:cubicBezTo>
                    <a:pt x="6546" y="1024"/>
                    <a:pt x="6558" y="1022"/>
                    <a:pt x="6569" y="1022"/>
                  </a:cubicBezTo>
                  <a:close/>
                  <a:moveTo>
                    <a:pt x="6602" y="1326"/>
                  </a:moveTo>
                  <a:cubicBezTo>
                    <a:pt x="6602" y="1340"/>
                    <a:pt x="6613" y="1351"/>
                    <a:pt x="6624" y="1351"/>
                  </a:cubicBezTo>
                  <a:cubicBezTo>
                    <a:pt x="6613" y="1362"/>
                    <a:pt x="6602" y="1373"/>
                    <a:pt x="6602" y="1373"/>
                  </a:cubicBezTo>
                  <a:lnTo>
                    <a:pt x="1188" y="1373"/>
                  </a:lnTo>
                  <a:cubicBezTo>
                    <a:pt x="1165" y="1373"/>
                    <a:pt x="1143" y="1362"/>
                    <a:pt x="1118" y="1351"/>
                  </a:cubicBezTo>
                  <a:cubicBezTo>
                    <a:pt x="1143" y="1351"/>
                    <a:pt x="1165" y="1326"/>
                    <a:pt x="1188" y="1326"/>
                  </a:cubicBezTo>
                  <a:close/>
                  <a:moveTo>
                    <a:pt x="1172" y="1625"/>
                  </a:moveTo>
                  <a:cubicBezTo>
                    <a:pt x="1179" y="1625"/>
                    <a:pt x="1192" y="1630"/>
                    <a:pt x="1202" y="1630"/>
                  </a:cubicBezTo>
                  <a:lnTo>
                    <a:pt x="6521" y="1630"/>
                  </a:lnTo>
                  <a:cubicBezTo>
                    <a:pt x="6543" y="1630"/>
                    <a:pt x="6580" y="1630"/>
                    <a:pt x="6613" y="1641"/>
                  </a:cubicBezTo>
                  <a:lnTo>
                    <a:pt x="6613" y="1664"/>
                  </a:lnTo>
                  <a:cubicBezTo>
                    <a:pt x="6591" y="1664"/>
                    <a:pt x="6566" y="1675"/>
                    <a:pt x="6543" y="1675"/>
                  </a:cubicBezTo>
                  <a:lnTo>
                    <a:pt x="1154" y="1675"/>
                  </a:lnTo>
                  <a:cubicBezTo>
                    <a:pt x="1143" y="1664"/>
                    <a:pt x="1132" y="1652"/>
                    <a:pt x="1118" y="1652"/>
                  </a:cubicBezTo>
                  <a:cubicBezTo>
                    <a:pt x="1132" y="1641"/>
                    <a:pt x="1143" y="1630"/>
                    <a:pt x="1165" y="1630"/>
                  </a:cubicBezTo>
                  <a:cubicBezTo>
                    <a:pt x="1165" y="1626"/>
                    <a:pt x="1168" y="1625"/>
                    <a:pt x="1172" y="1625"/>
                  </a:cubicBezTo>
                  <a:close/>
                  <a:moveTo>
                    <a:pt x="4013" y="0"/>
                  </a:moveTo>
                  <a:cubicBezTo>
                    <a:pt x="4001" y="0"/>
                    <a:pt x="3987" y="7"/>
                    <a:pt x="3970" y="24"/>
                  </a:cubicBezTo>
                  <a:cubicBezTo>
                    <a:pt x="3948" y="35"/>
                    <a:pt x="3926" y="57"/>
                    <a:pt x="3900" y="57"/>
                  </a:cubicBezTo>
                  <a:cubicBezTo>
                    <a:pt x="3842" y="57"/>
                    <a:pt x="3808" y="82"/>
                    <a:pt x="3772" y="116"/>
                  </a:cubicBezTo>
                  <a:cubicBezTo>
                    <a:pt x="3763" y="131"/>
                    <a:pt x="3752" y="137"/>
                    <a:pt x="3741" y="137"/>
                  </a:cubicBezTo>
                  <a:cubicBezTo>
                    <a:pt x="3725" y="137"/>
                    <a:pt x="3710" y="124"/>
                    <a:pt x="3702" y="105"/>
                  </a:cubicBezTo>
                  <a:cubicBezTo>
                    <a:pt x="3691" y="94"/>
                    <a:pt x="3680" y="68"/>
                    <a:pt x="3680" y="57"/>
                  </a:cubicBezTo>
                  <a:cubicBezTo>
                    <a:pt x="3621" y="105"/>
                    <a:pt x="3562" y="116"/>
                    <a:pt x="3507" y="116"/>
                  </a:cubicBezTo>
                  <a:cubicBezTo>
                    <a:pt x="3319" y="105"/>
                    <a:pt x="3121" y="105"/>
                    <a:pt x="2923" y="94"/>
                  </a:cubicBezTo>
                  <a:lnTo>
                    <a:pt x="2713" y="94"/>
                  </a:lnTo>
                  <a:cubicBezTo>
                    <a:pt x="2691" y="94"/>
                    <a:pt x="2668" y="94"/>
                    <a:pt x="2655" y="105"/>
                  </a:cubicBezTo>
                  <a:cubicBezTo>
                    <a:pt x="2636" y="123"/>
                    <a:pt x="2617" y="132"/>
                    <a:pt x="2596" y="132"/>
                  </a:cubicBezTo>
                  <a:cubicBezTo>
                    <a:pt x="2578" y="132"/>
                    <a:pt x="2560" y="126"/>
                    <a:pt x="2540" y="116"/>
                  </a:cubicBezTo>
                  <a:cubicBezTo>
                    <a:pt x="2536" y="112"/>
                    <a:pt x="2530" y="111"/>
                    <a:pt x="2522" y="111"/>
                  </a:cubicBezTo>
                  <a:cubicBezTo>
                    <a:pt x="2507" y="111"/>
                    <a:pt x="2489" y="116"/>
                    <a:pt x="2481" y="116"/>
                  </a:cubicBezTo>
                  <a:cubicBezTo>
                    <a:pt x="2466" y="121"/>
                    <a:pt x="2452" y="123"/>
                    <a:pt x="2439" y="123"/>
                  </a:cubicBezTo>
                  <a:cubicBezTo>
                    <a:pt x="2421" y="123"/>
                    <a:pt x="2407" y="118"/>
                    <a:pt x="2400" y="105"/>
                  </a:cubicBezTo>
                  <a:cubicBezTo>
                    <a:pt x="2383" y="72"/>
                    <a:pt x="2362" y="67"/>
                    <a:pt x="2339" y="67"/>
                  </a:cubicBezTo>
                  <a:cubicBezTo>
                    <a:pt x="2328" y="67"/>
                    <a:pt x="2317" y="68"/>
                    <a:pt x="2305" y="68"/>
                  </a:cubicBezTo>
                  <a:cubicBezTo>
                    <a:pt x="2265" y="78"/>
                    <a:pt x="2218" y="87"/>
                    <a:pt x="2173" y="87"/>
                  </a:cubicBezTo>
                  <a:cubicBezTo>
                    <a:pt x="2155" y="87"/>
                    <a:pt x="2138" y="86"/>
                    <a:pt x="2121" y="82"/>
                  </a:cubicBezTo>
                  <a:cubicBezTo>
                    <a:pt x="2037" y="67"/>
                    <a:pt x="1953" y="61"/>
                    <a:pt x="1869" y="61"/>
                  </a:cubicBezTo>
                  <a:cubicBezTo>
                    <a:pt x="1814" y="61"/>
                    <a:pt x="1758" y="64"/>
                    <a:pt x="1702" y="68"/>
                  </a:cubicBezTo>
                  <a:cubicBezTo>
                    <a:pt x="1677" y="68"/>
                    <a:pt x="1654" y="82"/>
                    <a:pt x="1654" y="94"/>
                  </a:cubicBezTo>
                  <a:cubicBezTo>
                    <a:pt x="1632" y="127"/>
                    <a:pt x="1621" y="163"/>
                    <a:pt x="1607" y="197"/>
                  </a:cubicBezTo>
                  <a:cubicBezTo>
                    <a:pt x="1596" y="208"/>
                    <a:pt x="1585" y="222"/>
                    <a:pt x="1573" y="222"/>
                  </a:cubicBezTo>
                  <a:cubicBezTo>
                    <a:pt x="1562" y="222"/>
                    <a:pt x="1551" y="197"/>
                    <a:pt x="1551" y="186"/>
                  </a:cubicBezTo>
                  <a:cubicBezTo>
                    <a:pt x="1537" y="163"/>
                    <a:pt x="1537" y="127"/>
                    <a:pt x="1526" y="105"/>
                  </a:cubicBezTo>
                  <a:cubicBezTo>
                    <a:pt x="1526" y="68"/>
                    <a:pt x="1513" y="53"/>
                    <a:pt x="1490" y="53"/>
                  </a:cubicBezTo>
                  <a:cubicBezTo>
                    <a:pt x="1483" y="53"/>
                    <a:pt x="1476" y="55"/>
                    <a:pt x="1467" y="57"/>
                  </a:cubicBezTo>
                  <a:cubicBezTo>
                    <a:pt x="1397" y="68"/>
                    <a:pt x="1328" y="82"/>
                    <a:pt x="1247" y="94"/>
                  </a:cubicBezTo>
                  <a:cubicBezTo>
                    <a:pt x="1235" y="163"/>
                    <a:pt x="1224" y="233"/>
                    <a:pt x="1213" y="314"/>
                  </a:cubicBezTo>
                  <a:cubicBezTo>
                    <a:pt x="1213" y="325"/>
                    <a:pt x="1202" y="337"/>
                    <a:pt x="1188" y="362"/>
                  </a:cubicBezTo>
                  <a:cubicBezTo>
                    <a:pt x="1177" y="337"/>
                    <a:pt x="1165" y="325"/>
                    <a:pt x="1165" y="314"/>
                  </a:cubicBezTo>
                  <a:cubicBezTo>
                    <a:pt x="1154" y="244"/>
                    <a:pt x="1143" y="175"/>
                    <a:pt x="1132" y="94"/>
                  </a:cubicBezTo>
                  <a:cubicBezTo>
                    <a:pt x="1132" y="82"/>
                    <a:pt x="1118" y="57"/>
                    <a:pt x="1107" y="57"/>
                  </a:cubicBezTo>
                  <a:cubicBezTo>
                    <a:pt x="1026" y="46"/>
                    <a:pt x="956" y="46"/>
                    <a:pt x="875" y="35"/>
                  </a:cubicBezTo>
                  <a:lnTo>
                    <a:pt x="537" y="35"/>
                  </a:lnTo>
                  <a:cubicBezTo>
                    <a:pt x="489" y="35"/>
                    <a:pt x="445" y="46"/>
                    <a:pt x="386" y="57"/>
                  </a:cubicBezTo>
                  <a:cubicBezTo>
                    <a:pt x="339" y="68"/>
                    <a:pt x="294" y="82"/>
                    <a:pt x="246" y="94"/>
                  </a:cubicBezTo>
                  <a:cubicBezTo>
                    <a:pt x="235" y="94"/>
                    <a:pt x="224" y="94"/>
                    <a:pt x="224" y="82"/>
                  </a:cubicBezTo>
                  <a:cubicBezTo>
                    <a:pt x="177" y="68"/>
                    <a:pt x="129" y="46"/>
                    <a:pt x="96" y="35"/>
                  </a:cubicBezTo>
                  <a:cubicBezTo>
                    <a:pt x="83" y="31"/>
                    <a:pt x="73" y="29"/>
                    <a:pt x="64" y="29"/>
                  </a:cubicBezTo>
                  <a:cubicBezTo>
                    <a:pt x="47" y="29"/>
                    <a:pt x="37" y="39"/>
                    <a:pt x="37" y="68"/>
                  </a:cubicBezTo>
                  <a:cubicBezTo>
                    <a:pt x="48" y="127"/>
                    <a:pt x="26" y="186"/>
                    <a:pt x="70" y="233"/>
                  </a:cubicBezTo>
                  <a:lnTo>
                    <a:pt x="70" y="267"/>
                  </a:lnTo>
                  <a:cubicBezTo>
                    <a:pt x="59" y="337"/>
                    <a:pt x="59" y="418"/>
                    <a:pt x="48" y="487"/>
                  </a:cubicBezTo>
                  <a:cubicBezTo>
                    <a:pt x="1" y="641"/>
                    <a:pt x="70" y="781"/>
                    <a:pt x="84" y="932"/>
                  </a:cubicBezTo>
                  <a:cubicBezTo>
                    <a:pt x="84" y="943"/>
                    <a:pt x="96" y="954"/>
                    <a:pt x="96" y="965"/>
                  </a:cubicBezTo>
                  <a:cubicBezTo>
                    <a:pt x="107" y="990"/>
                    <a:pt x="129" y="1002"/>
                    <a:pt x="140" y="1024"/>
                  </a:cubicBezTo>
                  <a:cubicBezTo>
                    <a:pt x="154" y="1046"/>
                    <a:pt x="154" y="1083"/>
                    <a:pt x="129" y="1094"/>
                  </a:cubicBezTo>
                  <a:cubicBezTo>
                    <a:pt x="96" y="1116"/>
                    <a:pt x="84" y="1164"/>
                    <a:pt x="84" y="1200"/>
                  </a:cubicBezTo>
                  <a:cubicBezTo>
                    <a:pt x="84" y="1340"/>
                    <a:pt x="96" y="1479"/>
                    <a:pt x="84" y="1619"/>
                  </a:cubicBezTo>
                  <a:cubicBezTo>
                    <a:pt x="84" y="1700"/>
                    <a:pt x="70" y="1770"/>
                    <a:pt x="59" y="1851"/>
                  </a:cubicBezTo>
                  <a:cubicBezTo>
                    <a:pt x="59" y="1873"/>
                    <a:pt x="70" y="1898"/>
                    <a:pt x="70" y="1921"/>
                  </a:cubicBezTo>
                  <a:cubicBezTo>
                    <a:pt x="84" y="1943"/>
                    <a:pt x="84" y="1954"/>
                    <a:pt x="96" y="1968"/>
                  </a:cubicBezTo>
                  <a:cubicBezTo>
                    <a:pt x="96" y="1979"/>
                    <a:pt x="107" y="2002"/>
                    <a:pt x="129" y="2013"/>
                  </a:cubicBezTo>
                  <a:cubicBezTo>
                    <a:pt x="165" y="2049"/>
                    <a:pt x="165" y="2071"/>
                    <a:pt x="140" y="2108"/>
                  </a:cubicBezTo>
                  <a:cubicBezTo>
                    <a:pt x="107" y="2130"/>
                    <a:pt x="107" y="2153"/>
                    <a:pt x="107" y="2200"/>
                  </a:cubicBezTo>
                  <a:cubicBezTo>
                    <a:pt x="118" y="2211"/>
                    <a:pt x="118" y="2222"/>
                    <a:pt x="118" y="2247"/>
                  </a:cubicBezTo>
                  <a:lnTo>
                    <a:pt x="118" y="2619"/>
                  </a:lnTo>
                  <a:cubicBezTo>
                    <a:pt x="165" y="2619"/>
                    <a:pt x="210" y="2619"/>
                    <a:pt x="258" y="2608"/>
                  </a:cubicBezTo>
                  <a:cubicBezTo>
                    <a:pt x="277" y="2603"/>
                    <a:pt x="293" y="2601"/>
                    <a:pt x="306" y="2601"/>
                  </a:cubicBezTo>
                  <a:cubicBezTo>
                    <a:pt x="326" y="2601"/>
                    <a:pt x="342" y="2606"/>
                    <a:pt x="364" y="2619"/>
                  </a:cubicBezTo>
                  <a:cubicBezTo>
                    <a:pt x="369" y="2625"/>
                    <a:pt x="378" y="2627"/>
                    <a:pt x="386" y="2627"/>
                  </a:cubicBezTo>
                  <a:cubicBezTo>
                    <a:pt x="394" y="2627"/>
                    <a:pt x="403" y="2625"/>
                    <a:pt x="408" y="2619"/>
                  </a:cubicBezTo>
                  <a:cubicBezTo>
                    <a:pt x="435" y="2603"/>
                    <a:pt x="454" y="2591"/>
                    <a:pt x="476" y="2591"/>
                  </a:cubicBezTo>
                  <a:cubicBezTo>
                    <a:pt x="484" y="2591"/>
                    <a:pt x="493" y="2593"/>
                    <a:pt x="503" y="2597"/>
                  </a:cubicBezTo>
                  <a:cubicBezTo>
                    <a:pt x="507" y="2600"/>
                    <a:pt x="512" y="2602"/>
                    <a:pt x="517" y="2602"/>
                  </a:cubicBezTo>
                  <a:cubicBezTo>
                    <a:pt x="528" y="2602"/>
                    <a:pt x="541" y="2597"/>
                    <a:pt x="548" y="2597"/>
                  </a:cubicBezTo>
                  <a:cubicBezTo>
                    <a:pt x="573" y="2583"/>
                    <a:pt x="607" y="2583"/>
                    <a:pt x="629" y="2583"/>
                  </a:cubicBezTo>
                  <a:cubicBezTo>
                    <a:pt x="713" y="2597"/>
                    <a:pt x="783" y="2619"/>
                    <a:pt x="864" y="2619"/>
                  </a:cubicBezTo>
                  <a:cubicBezTo>
                    <a:pt x="887" y="2619"/>
                    <a:pt x="912" y="2621"/>
                    <a:pt x="938" y="2621"/>
                  </a:cubicBezTo>
                  <a:cubicBezTo>
                    <a:pt x="976" y="2621"/>
                    <a:pt x="1015" y="2617"/>
                    <a:pt x="1048" y="2597"/>
                  </a:cubicBezTo>
                  <a:cubicBezTo>
                    <a:pt x="1053" y="2592"/>
                    <a:pt x="1058" y="2590"/>
                    <a:pt x="1064" y="2590"/>
                  </a:cubicBezTo>
                  <a:cubicBezTo>
                    <a:pt x="1076" y="2590"/>
                    <a:pt x="1088" y="2597"/>
                    <a:pt x="1096" y="2597"/>
                  </a:cubicBezTo>
                  <a:cubicBezTo>
                    <a:pt x="1143" y="2608"/>
                    <a:pt x="1188" y="2619"/>
                    <a:pt x="1235" y="2619"/>
                  </a:cubicBezTo>
                  <a:lnTo>
                    <a:pt x="1515" y="2619"/>
                  </a:lnTo>
                  <a:cubicBezTo>
                    <a:pt x="1573" y="2619"/>
                    <a:pt x="1632" y="2619"/>
                    <a:pt x="1666" y="2560"/>
                  </a:cubicBezTo>
                  <a:cubicBezTo>
                    <a:pt x="1669" y="2557"/>
                    <a:pt x="1674" y="2556"/>
                    <a:pt x="1681" y="2556"/>
                  </a:cubicBezTo>
                  <a:cubicBezTo>
                    <a:pt x="1697" y="2556"/>
                    <a:pt x="1720" y="2564"/>
                    <a:pt x="1735" y="2572"/>
                  </a:cubicBezTo>
                  <a:cubicBezTo>
                    <a:pt x="1744" y="2572"/>
                    <a:pt x="1761" y="2587"/>
                    <a:pt x="1769" y="2587"/>
                  </a:cubicBezTo>
                  <a:cubicBezTo>
                    <a:pt x="1771" y="2587"/>
                    <a:pt x="1772" y="2586"/>
                    <a:pt x="1772" y="2583"/>
                  </a:cubicBezTo>
                  <a:cubicBezTo>
                    <a:pt x="1798" y="2573"/>
                    <a:pt x="1823" y="2567"/>
                    <a:pt x="1847" y="2567"/>
                  </a:cubicBezTo>
                  <a:cubicBezTo>
                    <a:pt x="1878" y="2567"/>
                    <a:pt x="1907" y="2576"/>
                    <a:pt x="1934" y="2597"/>
                  </a:cubicBezTo>
                  <a:lnTo>
                    <a:pt x="1945" y="2597"/>
                  </a:lnTo>
                  <a:cubicBezTo>
                    <a:pt x="1992" y="2597"/>
                    <a:pt x="2026" y="2608"/>
                    <a:pt x="2073" y="2608"/>
                  </a:cubicBezTo>
                  <a:lnTo>
                    <a:pt x="2272" y="2608"/>
                  </a:lnTo>
                  <a:cubicBezTo>
                    <a:pt x="2283" y="2602"/>
                    <a:pt x="2298" y="2602"/>
                    <a:pt x="2314" y="2602"/>
                  </a:cubicBezTo>
                  <a:cubicBezTo>
                    <a:pt x="2330" y="2602"/>
                    <a:pt x="2347" y="2602"/>
                    <a:pt x="2364" y="2597"/>
                  </a:cubicBezTo>
                  <a:cubicBezTo>
                    <a:pt x="2410" y="2587"/>
                    <a:pt x="2454" y="2583"/>
                    <a:pt x="2497" y="2583"/>
                  </a:cubicBezTo>
                  <a:cubicBezTo>
                    <a:pt x="2563" y="2583"/>
                    <a:pt x="2626" y="2593"/>
                    <a:pt x="2691" y="2608"/>
                  </a:cubicBezTo>
                  <a:cubicBezTo>
                    <a:pt x="2713" y="2619"/>
                    <a:pt x="2738" y="2619"/>
                    <a:pt x="2761" y="2619"/>
                  </a:cubicBezTo>
                  <a:cubicBezTo>
                    <a:pt x="2853" y="2608"/>
                    <a:pt x="2948" y="2597"/>
                    <a:pt x="3051" y="2597"/>
                  </a:cubicBezTo>
                  <a:cubicBezTo>
                    <a:pt x="3110" y="2583"/>
                    <a:pt x="3157" y="2572"/>
                    <a:pt x="3169" y="2502"/>
                  </a:cubicBezTo>
                  <a:cubicBezTo>
                    <a:pt x="3169" y="2502"/>
                    <a:pt x="3180" y="2491"/>
                    <a:pt x="3180" y="2479"/>
                  </a:cubicBezTo>
                  <a:cubicBezTo>
                    <a:pt x="3185" y="2468"/>
                    <a:pt x="3194" y="2463"/>
                    <a:pt x="3204" y="2463"/>
                  </a:cubicBezTo>
                  <a:cubicBezTo>
                    <a:pt x="3214" y="2463"/>
                    <a:pt x="3226" y="2468"/>
                    <a:pt x="3238" y="2479"/>
                  </a:cubicBezTo>
                  <a:cubicBezTo>
                    <a:pt x="3238" y="2502"/>
                    <a:pt x="3250" y="2527"/>
                    <a:pt x="3261" y="2538"/>
                  </a:cubicBezTo>
                  <a:cubicBezTo>
                    <a:pt x="3283" y="2560"/>
                    <a:pt x="3319" y="2572"/>
                    <a:pt x="3353" y="2572"/>
                  </a:cubicBezTo>
                  <a:cubicBezTo>
                    <a:pt x="3355" y="2573"/>
                    <a:pt x="3357" y="2574"/>
                    <a:pt x="3359" y="2574"/>
                  </a:cubicBezTo>
                  <a:cubicBezTo>
                    <a:pt x="3373" y="2574"/>
                    <a:pt x="3389" y="2546"/>
                    <a:pt x="3389" y="2527"/>
                  </a:cubicBezTo>
                  <a:cubicBezTo>
                    <a:pt x="3412" y="2479"/>
                    <a:pt x="3437" y="2432"/>
                    <a:pt x="3448" y="2373"/>
                  </a:cubicBezTo>
                  <a:cubicBezTo>
                    <a:pt x="3459" y="2362"/>
                    <a:pt x="3470" y="2362"/>
                    <a:pt x="3481" y="2351"/>
                  </a:cubicBezTo>
                  <a:cubicBezTo>
                    <a:pt x="3493" y="2362"/>
                    <a:pt x="3507" y="2373"/>
                    <a:pt x="3518" y="2387"/>
                  </a:cubicBezTo>
                  <a:lnTo>
                    <a:pt x="3518" y="2443"/>
                  </a:lnTo>
                  <a:cubicBezTo>
                    <a:pt x="3518" y="2479"/>
                    <a:pt x="3529" y="2527"/>
                    <a:pt x="3529" y="2572"/>
                  </a:cubicBezTo>
                  <a:lnTo>
                    <a:pt x="3599" y="2572"/>
                  </a:lnTo>
                  <a:cubicBezTo>
                    <a:pt x="3669" y="2560"/>
                    <a:pt x="3750" y="2560"/>
                    <a:pt x="3831" y="2560"/>
                  </a:cubicBezTo>
                  <a:cubicBezTo>
                    <a:pt x="3889" y="2549"/>
                    <a:pt x="3948" y="2549"/>
                    <a:pt x="3995" y="2549"/>
                  </a:cubicBezTo>
                  <a:cubicBezTo>
                    <a:pt x="4040" y="2549"/>
                    <a:pt x="4076" y="2549"/>
                    <a:pt x="4110" y="2560"/>
                  </a:cubicBezTo>
                  <a:cubicBezTo>
                    <a:pt x="4158" y="2560"/>
                    <a:pt x="4205" y="2583"/>
                    <a:pt x="4261" y="2583"/>
                  </a:cubicBezTo>
                  <a:cubicBezTo>
                    <a:pt x="4356" y="2576"/>
                    <a:pt x="4454" y="2570"/>
                    <a:pt x="4554" y="2570"/>
                  </a:cubicBezTo>
                  <a:cubicBezTo>
                    <a:pt x="4627" y="2570"/>
                    <a:pt x="4701" y="2573"/>
                    <a:pt x="4775" y="2583"/>
                  </a:cubicBezTo>
                  <a:cubicBezTo>
                    <a:pt x="4786" y="2583"/>
                    <a:pt x="4786" y="2572"/>
                    <a:pt x="4797" y="2572"/>
                  </a:cubicBezTo>
                  <a:cubicBezTo>
                    <a:pt x="4856" y="2560"/>
                    <a:pt x="4903" y="2549"/>
                    <a:pt x="4959" y="2549"/>
                  </a:cubicBezTo>
                  <a:cubicBezTo>
                    <a:pt x="4996" y="2549"/>
                    <a:pt x="5007" y="2538"/>
                    <a:pt x="5018" y="2502"/>
                  </a:cubicBezTo>
                  <a:cubicBezTo>
                    <a:pt x="5029" y="2479"/>
                    <a:pt x="5029" y="2443"/>
                    <a:pt x="5054" y="2421"/>
                  </a:cubicBezTo>
                  <a:cubicBezTo>
                    <a:pt x="5054" y="2410"/>
                    <a:pt x="5065" y="2398"/>
                    <a:pt x="5088" y="2387"/>
                  </a:cubicBezTo>
                  <a:cubicBezTo>
                    <a:pt x="5088" y="2398"/>
                    <a:pt x="5113" y="2410"/>
                    <a:pt x="5113" y="2432"/>
                  </a:cubicBezTo>
                  <a:cubicBezTo>
                    <a:pt x="5124" y="2457"/>
                    <a:pt x="5124" y="2479"/>
                    <a:pt x="5135" y="2502"/>
                  </a:cubicBezTo>
                  <a:cubicBezTo>
                    <a:pt x="5135" y="2527"/>
                    <a:pt x="5158" y="2549"/>
                    <a:pt x="5183" y="2549"/>
                  </a:cubicBezTo>
                  <a:cubicBezTo>
                    <a:pt x="5240" y="2568"/>
                    <a:pt x="5297" y="2576"/>
                    <a:pt x="5355" y="2576"/>
                  </a:cubicBezTo>
                  <a:cubicBezTo>
                    <a:pt x="5402" y="2576"/>
                    <a:pt x="5449" y="2570"/>
                    <a:pt x="5496" y="2560"/>
                  </a:cubicBezTo>
                  <a:cubicBezTo>
                    <a:pt x="5502" y="2557"/>
                    <a:pt x="5509" y="2556"/>
                    <a:pt x="5516" y="2556"/>
                  </a:cubicBezTo>
                  <a:cubicBezTo>
                    <a:pt x="5533" y="2556"/>
                    <a:pt x="5553" y="2564"/>
                    <a:pt x="5577" y="2572"/>
                  </a:cubicBezTo>
                  <a:cubicBezTo>
                    <a:pt x="5602" y="2572"/>
                    <a:pt x="5635" y="2583"/>
                    <a:pt x="5672" y="2583"/>
                  </a:cubicBezTo>
                  <a:cubicBezTo>
                    <a:pt x="5718" y="2576"/>
                    <a:pt x="5761" y="2570"/>
                    <a:pt x="5805" y="2570"/>
                  </a:cubicBezTo>
                  <a:cubicBezTo>
                    <a:pt x="5837" y="2570"/>
                    <a:pt x="5869" y="2573"/>
                    <a:pt x="5904" y="2583"/>
                  </a:cubicBezTo>
                  <a:cubicBezTo>
                    <a:pt x="5926" y="2583"/>
                    <a:pt x="5951" y="2583"/>
                    <a:pt x="5973" y="2572"/>
                  </a:cubicBezTo>
                  <a:lnTo>
                    <a:pt x="6091" y="2572"/>
                  </a:lnTo>
                  <a:cubicBezTo>
                    <a:pt x="6194" y="2583"/>
                    <a:pt x="6300" y="2583"/>
                    <a:pt x="6404" y="2597"/>
                  </a:cubicBezTo>
                  <a:cubicBezTo>
                    <a:pt x="6426" y="2597"/>
                    <a:pt x="6451" y="2583"/>
                    <a:pt x="6473" y="2583"/>
                  </a:cubicBezTo>
                  <a:cubicBezTo>
                    <a:pt x="6532" y="2560"/>
                    <a:pt x="6591" y="2538"/>
                    <a:pt x="6649" y="2527"/>
                  </a:cubicBezTo>
                  <a:cubicBezTo>
                    <a:pt x="6657" y="2522"/>
                    <a:pt x="6663" y="2521"/>
                    <a:pt x="6668" y="2521"/>
                  </a:cubicBezTo>
                  <a:cubicBezTo>
                    <a:pt x="6679" y="2521"/>
                    <a:pt x="6687" y="2527"/>
                    <a:pt x="6694" y="2527"/>
                  </a:cubicBezTo>
                  <a:cubicBezTo>
                    <a:pt x="6775" y="2538"/>
                    <a:pt x="6859" y="2549"/>
                    <a:pt x="6929" y="2560"/>
                  </a:cubicBezTo>
                  <a:cubicBezTo>
                    <a:pt x="6936" y="2562"/>
                    <a:pt x="6944" y="2563"/>
                    <a:pt x="6951" y="2563"/>
                  </a:cubicBezTo>
                  <a:cubicBezTo>
                    <a:pt x="6985" y="2563"/>
                    <a:pt x="7014" y="2541"/>
                    <a:pt x="7032" y="2502"/>
                  </a:cubicBezTo>
                  <a:cubicBezTo>
                    <a:pt x="7043" y="2491"/>
                    <a:pt x="7069" y="2468"/>
                    <a:pt x="7080" y="2468"/>
                  </a:cubicBezTo>
                  <a:cubicBezTo>
                    <a:pt x="7102" y="2468"/>
                    <a:pt x="7124" y="2491"/>
                    <a:pt x="7124" y="2513"/>
                  </a:cubicBezTo>
                  <a:cubicBezTo>
                    <a:pt x="7144" y="2550"/>
                    <a:pt x="7156" y="2567"/>
                    <a:pt x="7172" y="2567"/>
                  </a:cubicBezTo>
                  <a:cubicBezTo>
                    <a:pt x="7186" y="2567"/>
                    <a:pt x="7203" y="2553"/>
                    <a:pt x="7231" y="2527"/>
                  </a:cubicBezTo>
                  <a:cubicBezTo>
                    <a:pt x="7231" y="2513"/>
                    <a:pt x="7242" y="2513"/>
                    <a:pt x="7242" y="2502"/>
                  </a:cubicBezTo>
                  <a:cubicBezTo>
                    <a:pt x="7264" y="2479"/>
                    <a:pt x="7289" y="2457"/>
                    <a:pt x="7312" y="2443"/>
                  </a:cubicBezTo>
                  <a:cubicBezTo>
                    <a:pt x="7334" y="2468"/>
                    <a:pt x="7359" y="2491"/>
                    <a:pt x="7370" y="2513"/>
                  </a:cubicBezTo>
                  <a:cubicBezTo>
                    <a:pt x="7387" y="2565"/>
                    <a:pt x="7411" y="2592"/>
                    <a:pt x="7452" y="2592"/>
                  </a:cubicBezTo>
                  <a:cubicBezTo>
                    <a:pt x="7465" y="2592"/>
                    <a:pt x="7481" y="2589"/>
                    <a:pt x="7499" y="2583"/>
                  </a:cubicBezTo>
                  <a:cubicBezTo>
                    <a:pt x="7499" y="2527"/>
                    <a:pt x="7510" y="2468"/>
                    <a:pt x="7499" y="2398"/>
                  </a:cubicBezTo>
                  <a:cubicBezTo>
                    <a:pt x="7499" y="2351"/>
                    <a:pt x="7488" y="2292"/>
                    <a:pt x="7474" y="2234"/>
                  </a:cubicBezTo>
                  <a:cubicBezTo>
                    <a:pt x="7474" y="2222"/>
                    <a:pt x="7474" y="2200"/>
                    <a:pt x="7488" y="2189"/>
                  </a:cubicBezTo>
                  <a:cubicBezTo>
                    <a:pt x="7521" y="2119"/>
                    <a:pt x="7510" y="2060"/>
                    <a:pt x="7440" y="2038"/>
                  </a:cubicBezTo>
                  <a:cubicBezTo>
                    <a:pt x="7418" y="2038"/>
                    <a:pt x="7404" y="2038"/>
                    <a:pt x="7381" y="2024"/>
                  </a:cubicBezTo>
                  <a:cubicBezTo>
                    <a:pt x="7370" y="2013"/>
                    <a:pt x="7359" y="2002"/>
                    <a:pt x="7359" y="1990"/>
                  </a:cubicBezTo>
                  <a:cubicBezTo>
                    <a:pt x="7370" y="1990"/>
                    <a:pt x="7370" y="1968"/>
                    <a:pt x="7381" y="1968"/>
                  </a:cubicBezTo>
                  <a:cubicBezTo>
                    <a:pt x="7418" y="1954"/>
                    <a:pt x="7451" y="1954"/>
                    <a:pt x="7474" y="1943"/>
                  </a:cubicBezTo>
                  <a:cubicBezTo>
                    <a:pt x="7488" y="1932"/>
                    <a:pt x="7510" y="1921"/>
                    <a:pt x="7510" y="1909"/>
                  </a:cubicBezTo>
                  <a:cubicBezTo>
                    <a:pt x="7510" y="1781"/>
                    <a:pt x="7510" y="1652"/>
                    <a:pt x="7474" y="1524"/>
                  </a:cubicBezTo>
                  <a:cubicBezTo>
                    <a:pt x="7451" y="1479"/>
                    <a:pt x="7451" y="1443"/>
                    <a:pt x="7488" y="1409"/>
                  </a:cubicBezTo>
                  <a:cubicBezTo>
                    <a:pt x="7521" y="1362"/>
                    <a:pt x="7521" y="1314"/>
                    <a:pt x="7488" y="1270"/>
                  </a:cubicBezTo>
                  <a:cubicBezTo>
                    <a:pt x="7474" y="1256"/>
                    <a:pt x="7462" y="1222"/>
                    <a:pt x="7474" y="1211"/>
                  </a:cubicBezTo>
                  <a:cubicBezTo>
                    <a:pt x="7510" y="1152"/>
                    <a:pt x="7499" y="1094"/>
                    <a:pt x="7488" y="1035"/>
                  </a:cubicBezTo>
                  <a:cubicBezTo>
                    <a:pt x="7488" y="1024"/>
                    <a:pt x="7462" y="1002"/>
                    <a:pt x="7451" y="990"/>
                  </a:cubicBezTo>
                  <a:cubicBezTo>
                    <a:pt x="7440" y="976"/>
                    <a:pt x="7418" y="965"/>
                    <a:pt x="7393" y="943"/>
                  </a:cubicBezTo>
                  <a:cubicBezTo>
                    <a:pt x="7418" y="932"/>
                    <a:pt x="7429" y="920"/>
                    <a:pt x="7440" y="895"/>
                  </a:cubicBezTo>
                  <a:cubicBezTo>
                    <a:pt x="7451" y="895"/>
                    <a:pt x="7462" y="895"/>
                    <a:pt x="7462" y="884"/>
                  </a:cubicBezTo>
                  <a:cubicBezTo>
                    <a:pt x="7510" y="862"/>
                    <a:pt x="7532" y="826"/>
                    <a:pt x="7532" y="767"/>
                  </a:cubicBezTo>
                  <a:cubicBezTo>
                    <a:pt x="7510" y="557"/>
                    <a:pt x="7510" y="337"/>
                    <a:pt x="7499" y="116"/>
                  </a:cubicBezTo>
                  <a:cubicBezTo>
                    <a:pt x="7440" y="105"/>
                    <a:pt x="7381" y="105"/>
                    <a:pt x="7323" y="94"/>
                  </a:cubicBezTo>
                  <a:cubicBezTo>
                    <a:pt x="7312" y="94"/>
                    <a:pt x="7300" y="105"/>
                    <a:pt x="7289" y="105"/>
                  </a:cubicBezTo>
                  <a:cubicBezTo>
                    <a:pt x="7253" y="152"/>
                    <a:pt x="7183" y="163"/>
                    <a:pt x="7172" y="233"/>
                  </a:cubicBezTo>
                  <a:cubicBezTo>
                    <a:pt x="7172" y="244"/>
                    <a:pt x="7138" y="256"/>
                    <a:pt x="7124" y="256"/>
                  </a:cubicBezTo>
                  <a:cubicBezTo>
                    <a:pt x="7102" y="256"/>
                    <a:pt x="7091" y="233"/>
                    <a:pt x="7091" y="208"/>
                  </a:cubicBezTo>
                  <a:cubicBezTo>
                    <a:pt x="7080" y="175"/>
                    <a:pt x="7080" y="127"/>
                    <a:pt x="7069" y="94"/>
                  </a:cubicBezTo>
                  <a:cubicBezTo>
                    <a:pt x="7069" y="94"/>
                    <a:pt x="7055" y="82"/>
                    <a:pt x="7043" y="82"/>
                  </a:cubicBezTo>
                  <a:cubicBezTo>
                    <a:pt x="6904" y="82"/>
                    <a:pt x="6753" y="57"/>
                    <a:pt x="6613" y="57"/>
                  </a:cubicBezTo>
                  <a:cubicBezTo>
                    <a:pt x="6451" y="57"/>
                    <a:pt x="6300" y="57"/>
                    <a:pt x="6135" y="68"/>
                  </a:cubicBezTo>
                  <a:cubicBezTo>
                    <a:pt x="6084" y="68"/>
                    <a:pt x="6029" y="80"/>
                    <a:pt x="5974" y="80"/>
                  </a:cubicBezTo>
                  <a:cubicBezTo>
                    <a:pt x="5930" y="80"/>
                    <a:pt x="5886" y="72"/>
                    <a:pt x="5845" y="46"/>
                  </a:cubicBezTo>
                  <a:lnTo>
                    <a:pt x="5786" y="46"/>
                  </a:lnTo>
                  <a:cubicBezTo>
                    <a:pt x="5694" y="46"/>
                    <a:pt x="5602" y="57"/>
                    <a:pt x="5507" y="57"/>
                  </a:cubicBezTo>
                  <a:cubicBezTo>
                    <a:pt x="5496" y="55"/>
                    <a:pt x="5485" y="55"/>
                    <a:pt x="5475" y="55"/>
                  </a:cubicBezTo>
                  <a:cubicBezTo>
                    <a:pt x="5423" y="55"/>
                    <a:pt x="5390" y="80"/>
                    <a:pt x="5378" y="138"/>
                  </a:cubicBezTo>
                  <a:cubicBezTo>
                    <a:pt x="5367" y="152"/>
                    <a:pt x="5356" y="175"/>
                    <a:pt x="5356" y="186"/>
                  </a:cubicBezTo>
                  <a:cubicBezTo>
                    <a:pt x="5347" y="186"/>
                    <a:pt x="5331" y="200"/>
                    <a:pt x="5318" y="200"/>
                  </a:cubicBezTo>
                  <a:cubicBezTo>
                    <a:pt x="5314" y="200"/>
                    <a:pt x="5311" y="199"/>
                    <a:pt x="5308" y="197"/>
                  </a:cubicBezTo>
                  <a:cubicBezTo>
                    <a:pt x="5297" y="197"/>
                    <a:pt x="5286" y="186"/>
                    <a:pt x="5286" y="175"/>
                  </a:cubicBezTo>
                  <a:cubicBezTo>
                    <a:pt x="5275" y="152"/>
                    <a:pt x="5264" y="127"/>
                    <a:pt x="5264" y="105"/>
                  </a:cubicBezTo>
                  <a:cubicBezTo>
                    <a:pt x="5230" y="113"/>
                    <a:pt x="5209" y="121"/>
                    <a:pt x="5187" y="121"/>
                  </a:cubicBezTo>
                  <a:cubicBezTo>
                    <a:pt x="5178" y="121"/>
                    <a:pt x="5168" y="119"/>
                    <a:pt x="5158" y="116"/>
                  </a:cubicBezTo>
                  <a:cubicBezTo>
                    <a:pt x="5113" y="116"/>
                    <a:pt x="5088" y="116"/>
                    <a:pt x="5054" y="152"/>
                  </a:cubicBezTo>
                  <a:cubicBezTo>
                    <a:pt x="5044" y="165"/>
                    <a:pt x="5033" y="172"/>
                    <a:pt x="5024" y="172"/>
                  </a:cubicBezTo>
                  <a:cubicBezTo>
                    <a:pt x="5008" y="172"/>
                    <a:pt x="4996" y="156"/>
                    <a:pt x="4996" y="127"/>
                  </a:cubicBezTo>
                  <a:cubicBezTo>
                    <a:pt x="4984" y="116"/>
                    <a:pt x="4984" y="94"/>
                    <a:pt x="4984" y="82"/>
                  </a:cubicBezTo>
                  <a:cubicBezTo>
                    <a:pt x="4968" y="82"/>
                    <a:pt x="4957" y="76"/>
                    <a:pt x="4949" y="76"/>
                  </a:cubicBezTo>
                  <a:cubicBezTo>
                    <a:pt x="4944" y="76"/>
                    <a:pt x="4941" y="78"/>
                    <a:pt x="4937" y="82"/>
                  </a:cubicBezTo>
                  <a:cubicBezTo>
                    <a:pt x="4775" y="82"/>
                    <a:pt x="4610" y="94"/>
                    <a:pt x="4448" y="94"/>
                  </a:cubicBezTo>
                  <a:lnTo>
                    <a:pt x="4367" y="94"/>
                  </a:lnTo>
                  <a:cubicBezTo>
                    <a:pt x="4345" y="94"/>
                    <a:pt x="4320" y="94"/>
                    <a:pt x="4297" y="82"/>
                  </a:cubicBezTo>
                  <a:lnTo>
                    <a:pt x="4205" y="82"/>
                  </a:lnTo>
                  <a:cubicBezTo>
                    <a:pt x="4180" y="82"/>
                    <a:pt x="4169" y="68"/>
                    <a:pt x="4146" y="68"/>
                  </a:cubicBezTo>
                  <a:cubicBezTo>
                    <a:pt x="4110" y="68"/>
                    <a:pt x="4076" y="57"/>
                    <a:pt x="4051" y="24"/>
                  </a:cubicBezTo>
                  <a:cubicBezTo>
                    <a:pt x="4039" y="10"/>
                    <a:pt x="4027" y="0"/>
                    <a:pt x="4013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4"/>
            <p:cNvSpPr/>
            <p:nvPr/>
          </p:nvSpPr>
          <p:spPr>
            <a:xfrm>
              <a:off x="1998112" y="2407399"/>
              <a:ext cx="709905" cy="302873"/>
            </a:xfrm>
            <a:custGeom>
              <a:avLst/>
              <a:gdLst/>
              <a:ahLst/>
              <a:cxnLst/>
              <a:rect l="l" t="t" r="r" b="b"/>
              <a:pathLst>
                <a:path w="9385" h="4004" extrusionOk="0">
                  <a:moveTo>
                    <a:pt x="8918" y="59"/>
                  </a:moveTo>
                  <a:cubicBezTo>
                    <a:pt x="8965" y="59"/>
                    <a:pt x="8999" y="70"/>
                    <a:pt x="9024" y="93"/>
                  </a:cubicBezTo>
                  <a:cubicBezTo>
                    <a:pt x="9127" y="188"/>
                    <a:pt x="9220" y="269"/>
                    <a:pt x="9315" y="361"/>
                  </a:cubicBezTo>
                  <a:cubicBezTo>
                    <a:pt x="9326" y="372"/>
                    <a:pt x="9337" y="397"/>
                    <a:pt x="9337" y="408"/>
                  </a:cubicBezTo>
                  <a:lnTo>
                    <a:pt x="9337" y="1780"/>
                  </a:lnTo>
                  <a:lnTo>
                    <a:pt x="9337" y="3585"/>
                  </a:lnTo>
                  <a:cubicBezTo>
                    <a:pt x="9337" y="3621"/>
                    <a:pt x="9326" y="3655"/>
                    <a:pt x="9289" y="3680"/>
                  </a:cubicBezTo>
                  <a:cubicBezTo>
                    <a:pt x="9197" y="3761"/>
                    <a:pt x="9116" y="3842"/>
                    <a:pt x="9024" y="3923"/>
                  </a:cubicBezTo>
                  <a:cubicBezTo>
                    <a:pt x="8999" y="3945"/>
                    <a:pt x="8965" y="3959"/>
                    <a:pt x="8929" y="3959"/>
                  </a:cubicBezTo>
                  <a:lnTo>
                    <a:pt x="467" y="3959"/>
                  </a:lnTo>
                  <a:cubicBezTo>
                    <a:pt x="419" y="3959"/>
                    <a:pt x="386" y="3945"/>
                    <a:pt x="350" y="3912"/>
                  </a:cubicBezTo>
                  <a:cubicBezTo>
                    <a:pt x="257" y="3831"/>
                    <a:pt x="165" y="3750"/>
                    <a:pt x="59" y="3655"/>
                  </a:cubicBezTo>
                  <a:cubicBezTo>
                    <a:pt x="59" y="3643"/>
                    <a:pt x="48" y="3621"/>
                    <a:pt x="48" y="3610"/>
                  </a:cubicBezTo>
                  <a:lnTo>
                    <a:pt x="48" y="2328"/>
                  </a:lnTo>
                  <a:lnTo>
                    <a:pt x="48" y="431"/>
                  </a:lnTo>
                  <a:cubicBezTo>
                    <a:pt x="48" y="397"/>
                    <a:pt x="59" y="361"/>
                    <a:pt x="95" y="339"/>
                  </a:cubicBezTo>
                  <a:cubicBezTo>
                    <a:pt x="188" y="258"/>
                    <a:pt x="269" y="174"/>
                    <a:pt x="364" y="93"/>
                  </a:cubicBezTo>
                  <a:cubicBezTo>
                    <a:pt x="386" y="70"/>
                    <a:pt x="419" y="59"/>
                    <a:pt x="456" y="59"/>
                  </a:cubicBezTo>
                  <a:close/>
                  <a:moveTo>
                    <a:pt x="8907" y="0"/>
                  </a:moveTo>
                  <a:cubicBezTo>
                    <a:pt x="7499" y="12"/>
                    <a:pt x="6102" y="12"/>
                    <a:pt x="4694" y="12"/>
                  </a:cubicBezTo>
                  <a:lnTo>
                    <a:pt x="419" y="12"/>
                  </a:lnTo>
                  <a:cubicBezTo>
                    <a:pt x="397" y="12"/>
                    <a:pt x="375" y="23"/>
                    <a:pt x="364" y="34"/>
                  </a:cubicBezTo>
                  <a:cubicBezTo>
                    <a:pt x="257" y="129"/>
                    <a:pt x="140" y="232"/>
                    <a:pt x="37" y="327"/>
                  </a:cubicBezTo>
                  <a:cubicBezTo>
                    <a:pt x="0" y="350"/>
                    <a:pt x="0" y="383"/>
                    <a:pt x="0" y="420"/>
                  </a:cubicBezTo>
                  <a:lnTo>
                    <a:pt x="0" y="2993"/>
                  </a:lnTo>
                  <a:lnTo>
                    <a:pt x="0" y="3621"/>
                  </a:lnTo>
                  <a:cubicBezTo>
                    <a:pt x="0" y="3632"/>
                    <a:pt x="0" y="3655"/>
                    <a:pt x="26" y="3666"/>
                  </a:cubicBezTo>
                  <a:cubicBezTo>
                    <a:pt x="118" y="3761"/>
                    <a:pt x="224" y="3853"/>
                    <a:pt x="316" y="3945"/>
                  </a:cubicBezTo>
                  <a:cubicBezTo>
                    <a:pt x="364" y="3993"/>
                    <a:pt x="408" y="4004"/>
                    <a:pt x="478" y="4004"/>
                  </a:cubicBezTo>
                  <a:lnTo>
                    <a:pt x="8965" y="4004"/>
                  </a:lnTo>
                  <a:cubicBezTo>
                    <a:pt x="8988" y="4004"/>
                    <a:pt x="9010" y="3993"/>
                    <a:pt x="9024" y="3981"/>
                  </a:cubicBezTo>
                  <a:cubicBezTo>
                    <a:pt x="9127" y="3889"/>
                    <a:pt x="9233" y="3783"/>
                    <a:pt x="9348" y="3691"/>
                  </a:cubicBezTo>
                  <a:cubicBezTo>
                    <a:pt x="9384" y="3655"/>
                    <a:pt x="9384" y="3632"/>
                    <a:pt x="9384" y="3596"/>
                  </a:cubicBezTo>
                  <a:lnTo>
                    <a:pt x="9384" y="2305"/>
                  </a:lnTo>
                  <a:lnTo>
                    <a:pt x="9384" y="397"/>
                  </a:lnTo>
                  <a:cubicBezTo>
                    <a:pt x="9384" y="383"/>
                    <a:pt x="9373" y="361"/>
                    <a:pt x="9359" y="350"/>
                  </a:cubicBezTo>
                  <a:cubicBezTo>
                    <a:pt x="9267" y="244"/>
                    <a:pt x="9164" y="163"/>
                    <a:pt x="9057" y="59"/>
                  </a:cubicBezTo>
                  <a:cubicBezTo>
                    <a:pt x="9024" y="23"/>
                    <a:pt x="8976" y="0"/>
                    <a:pt x="890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4"/>
            <p:cNvSpPr/>
            <p:nvPr/>
          </p:nvSpPr>
          <p:spPr>
            <a:xfrm>
              <a:off x="2038654" y="2436368"/>
              <a:ext cx="628740" cy="245838"/>
            </a:xfrm>
            <a:custGeom>
              <a:avLst/>
              <a:gdLst/>
              <a:ahLst/>
              <a:cxnLst/>
              <a:rect l="l" t="t" r="r" b="b"/>
              <a:pathLst>
                <a:path w="8312" h="3250" extrusionOk="0">
                  <a:moveTo>
                    <a:pt x="8253" y="48"/>
                  </a:moveTo>
                  <a:lnTo>
                    <a:pt x="8253" y="3202"/>
                  </a:lnTo>
                  <a:lnTo>
                    <a:pt x="59" y="3202"/>
                  </a:lnTo>
                  <a:lnTo>
                    <a:pt x="59" y="48"/>
                  </a:lnTo>
                  <a:close/>
                  <a:moveTo>
                    <a:pt x="59" y="0"/>
                  </a:moveTo>
                  <a:cubicBezTo>
                    <a:pt x="12" y="0"/>
                    <a:pt x="1" y="25"/>
                    <a:pt x="1" y="70"/>
                  </a:cubicBezTo>
                  <a:lnTo>
                    <a:pt x="1" y="3132"/>
                  </a:lnTo>
                  <a:cubicBezTo>
                    <a:pt x="1" y="3249"/>
                    <a:pt x="1" y="3249"/>
                    <a:pt x="118" y="3249"/>
                  </a:cubicBezTo>
                  <a:lnTo>
                    <a:pt x="8242" y="3249"/>
                  </a:lnTo>
                  <a:cubicBezTo>
                    <a:pt x="8312" y="3238"/>
                    <a:pt x="8312" y="3238"/>
                    <a:pt x="8312" y="3179"/>
                  </a:cubicBezTo>
                  <a:lnTo>
                    <a:pt x="8312" y="118"/>
                  </a:lnTo>
                  <a:cubicBezTo>
                    <a:pt x="8312" y="0"/>
                    <a:pt x="8312" y="0"/>
                    <a:pt x="818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4"/>
            <p:cNvSpPr/>
            <p:nvPr/>
          </p:nvSpPr>
          <p:spPr>
            <a:xfrm>
              <a:off x="2046672" y="2693617"/>
              <a:ext cx="36006" cy="3706"/>
            </a:xfrm>
            <a:custGeom>
              <a:avLst/>
              <a:gdLst/>
              <a:ahLst/>
              <a:cxnLst/>
              <a:rect l="l" t="t" r="r" b="b"/>
              <a:pathLst>
                <a:path w="476" h="49" extrusionOk="0">
                  <a:moveTo>
                    <a:pt x="258" y="0"/>
                  </a:moveTo>
                  <a:cubicBezTo>
                    <a:pt x="138" y="0"/>
                    <a:pt x="13" y="9"/>
                    <a:pt x="1" y="21"/>
                  </a:cubicBezTo>
                  <a:cubicBezTo>
                    <a:pt x="18" y="40"/>
                    <a:pt x="125" y="49"/>
                    <a:pt x="234" y="49"/>
                  </a:cubicBezTo>
                  <a:cubicBezTo>
                    <a:pt x="343" y="49"/>
                    <a:pt x="454" y="40"/>
                    <a:pt x="476" y="21"/>
                  </a:cubicBezTo>
                  <a:cubicBezTo>
                    <a:pt x="451" y="6"/>
                    <a:pt x="356" y="0"/>
                    <a:pt x="25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4"/>
            <p:cNvSpPr/>
            <p:nvPr/>
          </p:nvSpPr>
          <p:spPr>
            <a:xfrm>
              <a:off x="2688470" y="2440755"/>
              <a:ext cx="4463" cy="27383"/>
            </a:xfrm>
            <a:custGeom>
              <a:avLst/>
              <a:gdLst/>
              <a:ahLst/>
              <a:cxnLst/>
              <a:rect l="l" t="t" r="r" b="b"/>
              <a:pathLst>
                <a:path w="59" h="362" extrusionOk="0">
                  <a:moveTo>
                    <a:pt x="48" y="1"/>
                  </a:moveTo>
                  <a:cubicBezTo>
                    <a:pt x="0" y="26"/>
                    <a:pt x="12" y="328"/>
                    <a:pt x="48" y="361"/>
                  </a:cubicBezTo>
                  <a:lnTo>
                    <a:pt x="59" y="361"/>
                  </a:lnTo>
                  <a:cubicBezTo>
                    <a:pt x="59" y="247"/>
                    <a:pt x="48" y="118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4"/>
            <p:cNvSpPr/>
            <p:nvPr/>
          </p:nvSpPr>
          <p:spPr>
            <a:xfrm>
              <a:off x="2196286" y="2422375"/>
              <a:ext cx="22088" cy="3480"/>
            </a:xfrm>
            <a:custGeom>
              <a:avLst/>
              <a:gdLst/>
              <a:ahLst/>
              <a:cxnLst/>
              <a:rect l="l" t="t" r="r" b="b"/>
              <a:pathLst>
                <a:path w="292" h="46" extrusionOk="0">
                  <a:moveTo>
                    <a:pt x="48" y="1"/>
                  </a:moveTo>
                  <a:cubicBezTo>
                    <a:pt x="34" y="1"/>
                    <a:pt x="23" y="12"/>
                    <a:pt x="1" y="12"/>
                  </a:cubicBezTo>
                  <a:cubicBezTo>
                    <a:pt x="23" y="23"/>
                    <a:pt x="23" y="34"/>
                    <a:pt x="34" y="34"/>
                  </a:cubicBezTo>
                  <a:cubicBezTo>
                    <a:pt x="118" y="34"/>
                    <a:pt x="188" y="46"/>
                    <a:pt x="269" y="46"/>
                  </a:cubicBezTo>
                  <a:lnTo>
                    <a:pt x="291" y="23"/>
                  </a:lnTo>
                  <a:cubicBezTo>
                    <a:pt x="280" y="23"/>
                    <a:pt x="269" y="12"/>
                    <a:pt x="269" y="12"/>
                  </a:cubicBezTo>
                  <a:cubicBezTo>
                    <a:pt x="199" y="1"/>
                    <a:pt x="118" y="1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4"/>
            <p:cNvSpPr/>
            <p:nvPr/>
          </p:nvSpPr>
          <p:spPr>
            <a:xfrm>
              <a:off x="2685898" y="2649595"/>
              <a:ext cx="4312" cy="20348"/>
            </a:xfrm>
            <a:custGeom>
              <a:avLst/>
              <a:gdLst/>
              <a:ahLst/>
              <a:cxnLst/>
              <a:rect l="l" t="t" r="r" b="b"/>
              <a:pathLst>
                <a:path w="57" h="269" extrusionOk="0">
                  <a:moveTo>
                    <a:pt x="34" y="0"/>
                  </a:moveTo>
                  <a:cubicBezTo>
                    <a:pt x="1" y="34"/>
                    <a:pt x="12" y="232"/>
                    <a:pt x="34" y="268"/>
                  </a:cubicBezTo>
                  <a:cubicBezTo>
                    <a:pt x="57" y="232"/>
                    <a:pt x="57" y="45"/>
                    <a:pt x="3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4"/>
            <p:cNvSpPr/>
            <p:nvPr/>
          </p:nvSpPr>
          <p:spPr>
            <a:xfrm>
              <a:off x="2017551" y="2459363"/>
              <a:ext cx="7035" cy="15128"/>
            </a:xfrm>
            <a:custGeom>
              <a:avLst/>
              <a:gdLst/>
              <a:ahLst/>
              <a:cxnLst/>
              <a:rect l="l" t="t" r="r" b="b"/>
              <a:pathLst>
                <a:path w="93" h="200" extrusionOk="0">
                  <a:moveTo>
                    <a:pt x="70" y="1"/>
                  </a:moveTo>
                  <a:cubicBezTo>
                    <a:pt x="48" y="71"/>
                    <a:pt x="23" y="129"/>
                    <a:pt x="0" y="185"/>
                  </a:cubicBezTo>
                  <a:lnTo>
                    <a:pt x="12" y="199"/>
                  </a:lnTo>
                  <a:cubicBezTo>
                    <a:pt x="59" y="163"/>
                    <a:pt x="93" y="59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4"/>
            <p:cNvSpPr/>
            <p:nvPr/>
          </p:nvSpPr>
          <p:spPr>
            <a:xfrm>
              <a:off x="2021106" y="2475247"/>
              <a:ext cx="5371" cy="12330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60" y="0"/>
                  </a:moveTo>
                  <a:cubicBezTo>
                    <a:pt x="23" y="34"/>
                    <a:pt x="1" y="129"/>
                    <a:pt x="34" y="162"/>
                  </a:cubicBezTo>
                  <a:cubicBezTo>
                    <a:pt x="46" y="115"/>
                    <a:pt x="60" y="59"/>
                    <a:pt x="71" y="11"/>
                  </a:cubicBezTo>
                  <a:cubicBezTo>
                    <a:pt x="71" y="11"/>
                    <a:pt x="60" y="11"/>
                    <a:pt x="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4"/>
            <p:cNvSpPr/>
            <p:nvPr/>
          </p:nvSpPr>
          <p:spPr>
            <a:xfrm>
              <a:off x="2238569" y="2421392"/>
              <a:ext cx="9834" cy="7186"/>
            </a:xfrm>
            <a:custGeom>
              <a:avLst/>
              <a:gdLst/>
              <a:ahLst/>
              <a:cxnLst/>
              <a:rect l="l" t="t" r="r" b="b"/>
              <a:pathLst>
                <a:path w="130" h="95" extrusionOk="0">
                  <a:moveTo>
                    <a:pt x="12" y="1"/>
                  </a:moveTo>
                  <a:cubicBezTo>
                    <a:pt x="8" y="1"/>
                    <a:pt x="4" y="1"/>
                    <a:pt x="1" y="3"/>
                  </a:cubicBezTo>
                  <a:cubicBezTo>
                    <a:pt x="12" y="47"/>
                    <a:pt x="82" y="95"/>
                    <a:pt x="129" y="95"/>
                  </a:cubicBezTo>
                  <a:cubicBezTo>
                    <a:pt x="107" y="52"/>
                    <a:pt x="48" y="1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4"/>
            <p:cNvSpPr/>
            <p:nvPr/>
          </p:nvSpPr>
          <p:spPr>
            <a:xfrm>
              <a:off x="2095081" y="2692634"/>
              <a:ext cx="7942" cy="7110"/>
            </a:xfrm>
            <a:custGeom>
              <a:avLst/>
              <a:gdLst/>
              <a:ahLst/>
              <a:cxnLst/>
              <a:rect l="l" t="t" r="r" b="b"/>
              <a:pathLst>
                <a:path w="105" h="94" extrusionOk="0">
                  <a:moveTo>
                    <a:pt x="1" y="1"/>
                  </a:moveTo>
                  <a:cubicBezTo>
                    <a:pt x="1" y="48"/>
                    <a:pt x="59" y="93"/>
                    <a:pt x="104" y="93"/>
                  </a:cubicBezTo>
                  <a:cubicBezTo>
                    <a:pt x="93" y="48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4"/>
            <p:cNvSpPr/>
            <p:nvPr/>
          </p:nvSpPr>
          <p:spPr>
            <a:xfrm>
              <a:off x="2685898" y="2483870"/>
              <a:ext cx="7035" cy="9834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93" y="1"/>
                  </a:moveTo>
                  <a:cubicBezTo>
                    <a:pt x="34" y="15"/>
                    <a:pt x="1" y="71"/>
                    <a:pt x="23" y="129"/>
                  </a:cubicBezTo>
                  <a:cubicBezTo>
                    <a:pt x="46" y="85"/>
                    <a:pt x="71" y="48"/>
                    <a:pt x="9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4"/>
            <p:cNvSpPr/>
            <p:nvPr/>
          </p:nvSpPr>
          <p:spPr>
            <a:xfrm>
              <a:off x="2680604" y="2678490"/>
              <a:ext cx="7110" cy="7262"/>
            </a:xfrm>
            <a:custGeom>
              <a:avLst/>
              <a:gdLst/>
              <a:ahLst/>
              <a:cxnLst/>
              <a:rect l="l" t="t" r="r" b="b"/>
              <a:pathLst>
                <a:path w="94" h="96" extrusionOk="0">
                  <a:moveTo>
                    <a:pt x="71" y="1"/>
                  </a:moveTo>
                  <a:cubicBezTo>
                    <a:pt x="46" y="26"/>
                    <a:pt x="23" y="48"/>
                    <a:pt x="1" y="71"/>
                  </a:cubicBezTo>
                  <a:lnTo>
                    <a:pt x="1" y="96"/>
                  </a:lnTo>
                  <a:lnTo>
                    <a:pt x="23" y="96"/>
                  </a:lnTo>
                  <a:cubicBezTo>
                    <a:pt x="46" y="71"/>
                    <a:pt x="71" y="48"/>
                    <a:pt x="93" y="26"/>
                  </a:cubicBezTo>
                  <a:cubicBezTo>
                    <a:pt x="82" y="12"/>
                    <a:pt x="71" y="1"/>
                    <a:pt x="7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4"/>
            <p:cNvSpPr/>
            <p:nvPr/>
          </p:nvSpPr>
          <p:spPr>
            <a:xfrm>
              <a:off x="2684007" y="2468061"/>
              <a:ext cx="3706" cy="7262"/>
            </a:xfrm>
            <a:custGeom>
              <a:avLst/>
              <a:gdLst/>
              <a:ahLst/>
              <a:cxnLst/>
              <a:rect l="l" t="t" r="r" b="b"/>
              <a:pathLst>
                <a:path w="49" h="96" extrusionOk="0">
                  <a:moveTo>
                    <a:pt x="12" y="0"/>
                  </a:moveTo>
                  <a:cubicBezTo>
                    <a:pt x="12" y="14"/>
                    <a:pt x="1" y="25"/>
                    <a:pt x="1" y="37"/>
                  </a:cubicBezTo>
                  <a:cubicBezTo>
                    <a:pt x="1" y="59"/>
                    <a:pt x="12" y="70"/>
                    <a:pt x="26" y="95"/>
                  </a:cubicBezTo>
                  <a:cubicBezTo>
                    <a:pt x="37" y="84"/>
                    <a:pt x="37" y="84"/>
                    <a:pt x="48" y="70"/>
                  </a:cubicBezTo>
                  <a:cubicBezTo>
                    <a:pt x="37" y="48"/>
                    <a:pt x="26" y="25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4"/>
            <p:cNvSpPr/>
            <p:nvPr/>
          </p:nvSpPr>
          <p:spPr>
            <a:xfrm>
              <a:off x="2110965" y="2692634"/>
              <a:ext cx="4463" cy="6203"/>
            </a:xfrm>
            <a:custGeom>
              <a:avLst/>
              <a:gdLst/>
              <a:ahLst/>
              <a:cxnLst/>
              <a:rect l="l" t="t" r="r" b="b"/>
              <a:pathLst>
                <a:path w="59" h="82" extrusionOk="0">
                  <a:moveTo>
                    <a:pt x="23" y="1"/>
                  </a:moveTo>
                  <a:cubicBezTo>
                    <a:pt x="11" y="1"/>
                    <a:pt x="11" y="1"/>
                    <a:pt x="0" y="12"/>
                  </a:cubicBezTo>
                  <a:cubicBezTo>
                    <a:pt x="0" y="48"/>
                    <a:pt x="11" y="71"/>
                    <a:pt x="45" y="82"/>
                  </a:cubicBezTo>
                  <a:lnTo>
                    <a:pt x="59" y="71"/>
                  </a:lnTo>
                  <a:cubicBezTo>
                    <a:pt x="45" y="48"/>
                    <a:pt x="34" y="23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4"/>
            <p:cNvSpPr/>
            <p:nvPr/>
          </p:nvSpPr>
          <p:spPr>
            <a:xfrm>
              <a:off x="2046672" y="2444159"/>
              <a:ext cx="611872" cy="230029"/>
            </a:xfrm>
            <a:custGeom>
              <a:avLst/>
              <a:gdLst/>
              <a:ahLst/>
              <a:cxnLst/>
              <a:rect l="l" t="t" r="r" b="b"/>
              <a:pathLst>
                <a:path w="8089" h="3041" extrusionOk="0">
                  <a:moveTo>
                    <a:pt x="8055" y="51"/>
                  </a:moveTo>
                  <a:lnTo>
                    <a:pt x="8055" y="2995"/>
                  </a:lnTo>
                  <a:lnTo>
                    <a:pt x="46" y="2995"/>
                  </a:lnTo>
                  <a:lnTo>
                    <a:pt x="46" y="51"/>
                  </a:lnTo>
                  <a:close/>
                  <a:moveTo>
                    <a:pt x="8053" y="1"/>
                  </a:moveTo>
                  <a:cubicBezTo>
                    <a:pt x="8047" y="1"/>
                    <a:pt x="8040" y="1"/>
                    <a:pt x="8033" y="3"/>
                  </a:cubicBezTo>
                  <a:lnTo>
                    <a:pt x="93" y="3"/>
                  </a:lnTo>
                  <a:cubicBezTo>
                    <a:pt x="12" y="3"/>
                    <a:pt x="12" y="3"/>
                    <a:pt x="12" y="84"/>
                  </a:cubicBezTo>
                  <a:cubicBezTo>
                    <a:pt x="1" y="610"/>
                    <a:pt x="1" y="1143"/>
                    <a:pt x="1" y="1668"/>
                  </a:cubicBezTo>
                  <a:cubicBezTo>
                    <a:pt x="1" y="2099"/>
                    <a:pt x="1" y="2518"/>
                    <a:pt x="12" y="2948"/>
                  </a:cubicBezTo>
                  <a:cubicBezTo>
                    <a:pt x="12" y="3040"/>
                    <a:pt x="12" y="3040"/>
                    <a:pt x="104" y="3040"/>
                  </a:cubicBezTo>
                  <a:lnTo>
                    <a:pt x="7996" y="3040"/>
                  </a:lnTo>
                  <a:cubicBezTo>
                    <a:pt x="8089" y="3040"/>
                    <a:pt x="8089" y="3040"/>
                    <a:pt x="8089" y="2948"/>
                  </a:cubicBezTo>
                  <a:lnTo>
                    <a:pt x="8089" y="1154"/>
                  </a:lnTo>
                  <a:lnTo>
                    <a:pt x="8089" y="62"/>
                  </a:lnTo>
                  <a:cubicBezTo>
                    <a:pt x="8089" y="23"/>
                    <a:pt x="8081" y="1"/>
                    <a:pt x="805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4"/>
            <p:cNvSpPr/>
            <p:nvPr/>
          </p:nvSpPr>
          <p:spPr>
            <a:xfrm>
              <a:off x="2059001" y="2454824"/>
              <a:ext cx="575034" cy="204916"/>
            </a:xfrm>
            <a:custGeom>
              <a:avLst/>
              <a:gdLst/>
              <a:ahLst/>
              <a:cxnLst/>
              <a:rect l="l" t="t" r="r" b="b"/>
              <a:pathLst>
                <a:path w="7602" h="2709" extrusionOk="0">
                  <a:moveTo>
                    <a:pt x="4046" y="37"/>
                  </a:moveTo>
                  <a:cubicBezTo>
                    <a:pt x="4060" y="37"/>
                    <a:pt x="4072" y="47"/>
                    <a:pt x="4084" y="61"/>
                  </a:cubicBezTo>
                  <a:cubicBezTo>
                    <a:pt x="4109" y="94"/>
                    <a:pt x="4143" y="105"/>
                    <a:pt x="4179" y="105"/>
                  </a:cubicBezTo>
                  <a:cubicBezTo>
                    <a:pt x="4202" y="105"/>
                    <a:pt x="4213" y="119"/>
                    <a:pt x="4238" y="119"/>
                  </a:cubicBezTo>
                  <a:lnTo>
                    <a:pt x="4330" y="119"/>
                  </a:lnTo>
                  <a:cubicBezTo>
                    <a:pt x="4353" y="131"/>
                    <a:pt x="4378" y="131"/>
                    <a:pt x="4400" y="131"/>
                  </a:cubicBezTo>
                  <a:lnTo>
                    <a:pt x="4481" y="131"/>
                  </a:lnTo>
                  <a:cubicBezTo>
                    <a:pt x="4643" y="131"/>
                    <a:pt x="4808" y="119"/>
                    <a:pt x="4970" y="119"/>
                  </a:cubicBezTo>
                  <a:cubicBezTo>
                    <a:pt x="4974" y="115"/>
                    <a:pt x="4977" y="113"/>
                    <a:pt x="4982" y="113"/>
                  </a:cubicBezTo>
                  <a:cubicBezTo>
                    <a:pt x="4990" y="113"/>
                    <a:pt x="5001" y="119"/>
                    <a:pt x="5017" y="119"/>
                  </a:cubicBezTo>
                  <a:cubicBezTo>
                    <a:pt x="5017" y="131"/>
                    <a:pt x="5017" y="153"/>
                    <a:pt x="5029" y="164"/>
                  </a:cubicBezTo>
                  <a:cubicBezTo>
                    <a:pt x="5029" y="193"/>
                    <a:pt x="5041" y="209"/>
                    <a:pt x="5057" y="209"/>
                  </a:cubicBezTo>
                  <a:cubicBezTo>
                    <a:pt x="5066" y="209"/>
                    <a:pt x="5077" y="202"/>
                    <a:pt x="5087" y="189"/>
                  </a:cubicBezTo>
                  <a:cubicBezTo>
                    <a:pt x="5121" y="153"/>
                    <a:pt x="5146" y="153"/>
                    <a:pt x="5191" y="153"/>
                  </a:cubicBezTo>
                  <a:cubicBezTo>
                    <a:pt x="5201" y="156"/>
                    <a:pt x="5211" y="158"/>
                    <a:pt x="5220" y="158"/>
                  </a:cubicBezTo>
                  <a:cubicBezTo>
                    <a:pt x="5242" y="158"/>
                    <a:pt x="5263" y="150"/>
                    <a:pt x="5297" y="142"/>
                  </a:cubicBezTo>
                  <a:cubicBezTo>
                    <a:pt x="5297" y="164"/>
                    <a:pt x="5308" y="189"/>
                    <a:pt x="5319" y="212"/>
                  </a:cubicBezTo>
                  <a:cubicBezTo>
                    <a:pt x="5319" y="223"/>
                    <a:pt x="5330" y="234"/>
                    <a:pt x="5341" y="234"/>
                  </a:cubicBezTo>
                  <a:cubicBezTo>
                    <a:pt x="5344" y="236"/>
                    <a:pt x="5347" y="237"/>
                    <a:pt x="5351" y="237"/>
                  </a:cubicBezTo>
                  <a:cubicBezTo>
                    <a:pt x="5364" y="237"/>
                    <a:pt x="5380" y="223"/>
                    <a:pt x="5389" y="223"/>
                  </a:cubicBezTo>
                  <a:cubicBezTo>
                    <a:pt x="5389" y="212"/>
                    <a:pt x="5400" y="189"/>
                    <a:pt x="5411" y="175"/>
                  </a:cubicBezTo>
                  <a:cubicBezTo>
                    <a:pt x="5423" y="117"/>
                    <a:pt x="5456" y="92"/>
                    <a:pt x="5508" y="92"/>
                  </a:cubicBezTo>
                  <a:cubicBezTo>
                    <a:pt x="5518" y="92"/>
                    <a:pt x="5529" y="92"/>
                    <a:pt x="5540" y="94"/>
                  </a:cubicBezTo>
                  <a:cubicBezTo>
                    <a:pt x="5635" y="94"/>
                    <a:pt x="5727" y="83"/>
                    <a:pt x="5819" y="83"/>
                  </a:cubicBezTo>
                  <a:lnTo>
                    <a:pt x="5878" y="83"/>
                  </a:lnTo>
                  <a:cubicBezTo>
                    <a:pt x="5919" y="109"/>
                    <a:pt x="5963" y="117"/>
                    <a:pt x="6007" y="117"/>
                  </a:cubicBezTo>
                  <a:cubicBezTo>
                    <a:pt x="6062" y="117"/>
                    <a:pt x="6117" y="105"/>
                    <a:pt x="6168" y="105"/>
                  </a:cubicBezTo>
                  <a:cubicBezTo>
                    <a:pt x="6333" y="94"/>
                    <a:pt x="6484" y="94"/>
                    <a:pt x="6646" y="94"/>
                  </a:cubicBezTo>
                  <a:cubicBezTo>
                    <a:pt x="6786" y="94"/>
                    <a:pt x="6937" y="119"/>
                    <a:pt x="7076" y="119"/>
                  </a:cubicBezTo>
                  <a:cubicBezTo>
                    <a:pt x="7088" y="119"/>
                    <a:pt x="7102" y="131"/>
                    <a:pt x="7102" y="131"/>
                  </a:cubicBezTo>
                  <a:cubicBezTo>
                    <a:pt x="7113" y="164"/>
                    <a:pt x="7113" y="212"/>
                    <a:pt x="7124" y="245"/>
                  </a:cubicBezTo>
                  <a:cubicBezTo>
                    <a:pt x="7124" y="270"/>
                    <a:pt x="7135" y="293"/>
                    <a:pt x="7157" y="293"/>
                  </a:cubicBezTo>
                  <a:cubicBezTo>
                    <a:pt x="7171" y="293"/>
                    <a:pt x="7205" y="281"/>
                    <a:pt x="7205" y="270"/>
                  </a:cubicBezTo>
                  <a:cubicBezTo>
                    <a:pt x="7216" y="200"/>
                    <a:pt x="7286" y="189"/>
                    <a:pt x="7322" y="142"/>
                  </a:cubicBezTo>
                  <a:cubicBezTo>
                    <a:pt x="7333" y="142"/>
                    <a:pt x="7345" y="131"/>
                    <a:pt x="7356" y="131"/>
                  </a:cubicBezTo>
                  <a:cubicBezTo>
                    <a:pt x="7414" y="142"/>
                    <a:pt x="7473" y="142"/>
                    <a:pt x="7532" y="153"/>
                  </a:cubicBezTo>
                  <a:cubicBezTo>
                    <a:pt x="7543" y="374"/>
                    <a:pt x="7543" y="594"/>
                    <a:pt x="7565" y="804"/>
                  </a:cubicBezTo>
                  <a:cubicBezTo>
                    <a:pt x="7565" y="863"/>
                    <a:pt x="7543" y="899"/>
                    <a:pt x="7495" y="921"/>
                  </a:cubicBezTo>
                  <a:cubicBezTo>
                    <a:pt x="7495" y="932"/>
                    <a:pt x="7484" y="932"/>
                    <a:pt x="7473" y="932"/>
                  </a:cubicBezTo>
                  <a:cubicBezTo>
                    <a:pt x="7462" y="957"/>
                    <a:pt x="7451" y="969"/>
                    <a:pt x="7426" y="980"/>
                  </a:cubicBezTo>
                  <a:cubicBezTo>
                    <a:pt x="7451" y="1002"/>
                    <a:pt x="7473" y="1013"/>
                    <a:pt x="7484" y="1027"/>
                  </a:cubicBezTo>
                  <a:cubicBezTo>
                    <a:pt x="7495" y="1039"/>
                    <a:pt x="7521" y="1061"/>
                    <a:pt x="7521" y="1072"/>
                  </a:cubicBezTo>
                  <a:cubicBezTo>
                    <a:pt x="7532" y="1131"/>
                    <a:pt x="7543" y="1189"/>
                    <a:pt x="7507" y="1248"/>
                  </a:cubicBezTo>
                  <a:cubicBezTo>
                    <a:pt x="7495" y="1259"/>
                    <a:pt x="7507" y="1293"/>
                    <a:pt x="7521" y="1307"/>
                  </a:cubicBezTo>
                  <a:cubicBezTo>
                    <a:pt x="7554" y="1351"/>
                    <a:pt x="7554" y="1399"/>
                    <a:pt x="7521" y="1446"/>
                  </a:cubicBezTo>
                  <a:cubicBezTo>
                    <a:pt x="7484" y="1480"/>
                    <a:pt x="7484" y="1516"/>
                    <a:pt x="7507" y="1561"/>
                  </a:cubicBezTo>
                  <a:cubicBezTo>
                    <a:pt x="7543" y="1689"/>
                    <a:pt x="7543" y="1818"/>
                    <a:pt x="7543" y="1946"/>
                  </a:cubicBezTo>
                  <a:cubicBezTo>
                    <a:pt x="7543" y="1958"/>
                    <a:pt x="7521" y="1969"/>
                    <a:pt x="7507" y="1980"/>
                  </a:cubicBezTo>
                  <a:cubicBezTo>
                    <a:pt x="7484" y="1991"/>
                    <a:pt x="7451" y="1991"/>
                    <a:pt x="7414" y="2005"/>
                  </a:cubicBezTo>
                  <a:cubicBezTo>
                    <a:pt x="7403" y="2005"/>
                    <a:pt x="7403" y="2027"/>
                    <a:pt x="7392" y="2027"/>
                  </a:cubicBezTo>
                  <a:cubicBezTo>
                    <a:pt x="7392" y="2039"/>
                    <a:pt x="7403" y="2050"/>
                    <a:pt x="7414" y="2061"/>
                  </a:cubicBezTo>
                  <a:cubicBezTo>
                    <a:pt x="7437" y="2075"/>
                    <a:pt x="7451" y="2075"/>
                    <a:pt x="7473" y="2075"/>
                  </a:cubicBezTo>
                  <a:cubicBezTo>
                    <a:pt x="7543" y="2097"/>
                    <a:pt x="7554" y="2156"/>
                    <a:pt x="7521" y="2226"/>
                  </a:cubicBezTo>
                  <a:cubicBezTo>
                    <a:pt x="7507" y="2237"/>
                    <a:pt x="7507" y="2259"/>
                    <a:pt x="7507" y="2271"/>
                  </a:cubicBezTo>
                  <a:cubicBezTo>
                    <a:pt x="7521" y="2329"/>
                    <a:pt x="7532" y="2388"/>
                    <a:pt x="7532" y="2435"/>
                  </a:cubicBezTo>
                  <a:cubicBezTo>
                    <a:pt x="7543" y="2505"/>
                    <a:pt x="7532" y="2564"/>
                    <a:pt x="7532" y="2620"/>
                  </a:cubicBezTo>
                  <a:cubicBezTo>
                    <a:pt x="7514" y="2626"/>
                    <a:pt x="7498" y="2629"/>
                    <a:pt x="7485" y="2629"/>
                  </a:cubicBezTo>
                  <a:cubicBezTo>
                    <a:pt x="7444" y="2629"/>
                    <a:pt x="7420" y="2602"/>
                    <a:pt x="7403" y="2550"/>
                  </a:cubicBezTo>
                  <a:cubicBezTo>
                    <a:pt x="7392" y="2528"/>
                    <a:pt x="7367" y="2505"/>
                    <a:pt x="7345" y="2480"/>
                  </a:cubicBezTo>
                  <a:cubicBezTo>
                    <a:pt x="7322" y="2494"/>
                    <a:pt x="7297" y="2516"/>
                    <a:pt x="7275" y="2539"/>
                  </a:cubicBezTo>
                  <a:cubicBezTo>
                    <a:pt x="7275" y="2550"/>
                    <a:pt x="7264" y="2550"/>
                    <a:pt x="7264" y="2564"/>
                  </a:cubicBezTo>
                  <a:cubicBezTo>
                    <a:pt x="7236" y="2590"/>
                    <a:pt x="7219" y="2604"/>
                    <a:pt x="7205" y="2604"/>
                  </a:cubicBezTo>
                  <a:cubicBezTo>
                    <a:pt x="7189" y="2604"/>
                    <a:pt x="7177" y="2587"/>
                    <a:pt x="7157" y="2550"/>
                  </a:cubicBezTo>
                  <a:cubicBezTo>
                    <a:pt x="7157" y="2528"/>
                    <a:pt x="7135" y="2505"/>
                    <a:pt x="7113" y="2505"/>
                  </a:cubicBezTo>
                  <a:cubicBezTo>
                    <a:pt x="7102" y="2505"/>
                    <a:pt x="7076" y="2528"/>
                    <a:pt x="7065" y="2539"/>
                  </a:cubicBezTo>
                  <a:cubicBezTo>
                    <a:pt x="7047" y="2578"/>
                    <a:pt x="7018" y="2600"/>
                    <a:pt x="6984" y="2600"/>
                  </a:cubicBezTo>
                  <a:cubicBezTo>
                    <a:pt x="6977" y="2600"/>
                    <a:pt x="6969" y="2599"/>
                    <a:pt x="6962" y="2597"/>
                  </a:cubicBezTo>
                  <a:cubicBezTo>
                    <a:pt x="6892" y="2586"/>
                    <a:pt x="6808" y="2575"/>
                    <a:pt x="6727" y="2564"/>
                  </a:cubicBezTo>
                  <a:cubicBezTo>
                    <a:pt x="6720" y="2564"/>
                    <a:pt x="6712" y="2558"/>
                    <a:pt x="6701" y="2558"/>
                  </a:cubicBezTo>
                  <a:cubicBezTo>
                    <a:pt x="6696" y="2558"/>
                    <a:pt x="6690" y="2559"/>
                    <a:pt x="6682" y="2564"/>
                  </a:cubicBezTo>
                  <a:cubicBezTo>
                    <a:pt x="6624" y="2575"/>
                    <a:pt x="6565" y="2597"/>
                    <a:pt x="6506" y="2620"/>
                  </a:cubicBezTo>
                  <a:cubicBezTo>
                    <a:pt x="6484" y="2620"/>
                    <a:pt x="6459" y="2634"/>
                    <a:pt x="6437" y="2634"/>
                  </a:cubicBezTo>
                  <a:cubicBezTo>
                    <a:pt x="6333" y="2620"/>
                    <a:pt x="6227" y="2620"/>
                    <a:pt x="6124" y="2609"/>
                  </a:cubicBezTo>
                  <a:lnTo>
                    <a:pt x="6006" y="2609"/>
                  </a:lnTo>
                  <a:cubicBezTo>
                    <a:pt x="5984" y="2620"/>
                    <a:pt x="5959" y="2620"/>
                    <a:pt x="5937" y="2620"/>
                  </a:cubicBezTo>
                  <a:cubicBezTo>
                    <a:pt x="5902" y="2610"/>
                    <a:pt x="5870" y="2607"/>
                    <a:pt x="5838" y="2607"/>
                  </a:cubicBezTo>
                  <a:cubicBezTo>
                    <a:pt x="5794" y="2607"/>
                    <a:pt x="5751" y="2613"/>
                    <a:pt x="5705" y="2620"/>
                  </a:cubicBezTo>
                  <a:cubicBezTo>
                    <a:pt x="5668" y="2620"/>
                    <a:pt x="5635" y="2609"/>
                    <a:pt x="5610" y="2609"/>
                  </a:cubicBezTo>
                  <a:cubicBezTo>
                    <a:pt x="5586" y="2601"/>
                    <a:pt x="5566" y="2593"/>
                    <a:pt x="5549" y="2593"/>
                  </a:cubicBezTo>
                  <a:cubicBezTo>
                    <a:pt x="5542" y="2593"/>
                    <a:pt x="5535" y="2594"/>
                    <a:pt x="5529" y="2597"/>
                  </a:cubicBezTo>
                  <a:cubicBezTo>
                    <a:pt x="5482" y="2607"/>
                    <a:pt x="5435" y="2613"/>
                    <a:pt x="5388" y="2613"/>
                  </a:cubicBezTo>
                  <a:cubicBezTo>
                    <a:pt x="5330" y="2613"/>
                    <a:pt x="5273" y="2605"/>
                    <a:pt x="5216" y="2586"/>
                  </a:cubicBezTo>
                  <a:cubicBezTo>
                    <a:pt x="5191" y="2586"/>
                    <a:pt x="5168" y="2564"/>
                    <a:pt x="5168" y="2539"/>
                  </a:cubicBezTo>
                  <a:cubicBezTo>
                    <a:pt x="5157" y="2516"/>
                    <a:pt x="5157" y="2494"/>
                    <a:pt x="5146" y="2469"/>
                  </a:cubicBezTo>
                  <a:cubicBezTo>
                    <a:pt x="5146" y="2447"/>
                    <a:pt x="5121" y="2435"/>
                    <a:pt x="5121" y="2424"/>
                  </a:cubicBezTo>
                  <a:cubicBezTo>
                    <a:pt x="5098" y="2435"/>
                    <a:pt x="5087" y="2447"/>
                    <a:pt x="5087" y="2458"/>
                  </a:cubicBezTo>
                  <a:cubicBezTo>
                    <a:pt x="5062" y="2480"/>
                    <a:pt x="5062" y="2516"/>
                    <a:pt x="5051" y="2539"/>
                  </a:cubicBezTo>
                  <a:cubicBezTo>
                    <a:pt x="5040" y="2575"/>
                    <a:pt x="5029" y="2586"/>
                    <a:pt x="4992" y="2586"/>
                  </a:cubicBezTo>
                  <a:cubicBezTo>
                    <a:pt x="4936" y="2586"/>
                    <a:pt x="4889" y="2597"/>
                    <a:pt x="4830" y="2609"/>
                  </a:cubicBezTo>
                  <a:cubicBezTo>
                    <a:pt x="4819" y="2609"/>
                    <a:pt x="4819" y="2620"/>
                    <a:pt x="4808" y="2620"/>
                  </a:cubicBezTo>
                  <a:cubicBezTo>
                    <a:pt x="4734" y="2610"/>
                    <a:pt x="4660" y="2607"/>
                    <a:pt x="4587" y="2607"/>
                  </a:cubicBezTo>
                  <a:cubicBezTo>
                    <a:pt x="4487" y="2607"/>
                    <a:pt x="4389" y="2613"/>
                    <a:pt x="4294" y="2620"/>
                  </a:cubicBezTo>
                  <a:cubicBezTo>
                    <a:pt x="4238" y="2620"/>
                    <a:pt x="4191" y="2597"/>
                    <a:pt x="4143" y="2597"/>
                  </a:cubicBezTo>
                  <a:cubicBezTo>
                    <a:pt x="4109" y="2586"/>
                    <a:pt x="4073" y="2586"/>
                    <a:pt x="4028" y="2586"/>
                  </a:cubicBezTo>
                  <a:cubicBezTo>
                    <a:pt x="3981" y="2586"/>
                    <a:pt x="3922" y="2586"/>
                    <a:pt x="3864" y="2597"/>
                  </a:cubicBezTo>
                  <a:cubicBezTo>
                    <a:pt x="3783" y="2597"/>
                    <a:pt x="3702" y="2597"/>
                    <a:pt x="3632" y="2609"/>
                  </a:cubicBezTo>
                  <a:lnTo>
                    <a:pt x="3562" y="2609"/>
                  </a:lnTo>
                  <a:cubicBezTo>
                    <a:pt x="3562" y="2564"/>
                    <a:pt x="3551" y="2516"/>
                    <a:pt x="3551" y="2480"/>
                  </a:cubicBezTo>
                  <a:lnTo>
                    <a:pt x="3551" y="2424"/>
                  </a:lnTo>
                  <a:cubicBezTo>
                    <a:pt x="3540" y="2410"/>
                    <a:pt x="3526" y="2399"/>
                    <a:pt x="3514" y="2388"/>
                  </a:cubicBezTo>
                  <a:cubicBezTo>
                    <a:pt x="3503" y="2399"/>
                    <a:pt x="3492" y="2399"/>
                    <a:pt x="3481" y="2410"/>
                  </a:cubicBezTo>
                  <a:cubicBezTo>
                    <a:pt x="3470" y="2469"/>
                    <a:pt x="3445" y="2516"/>
                    <a:pt x="3422" y="2564"/>
                  </a:cubicBezTo>
                  <a:cubicBezTo>
                    <a:pt x="3422" y="2583"/>
                    <a:pt x="3406" y="2611"/>
                    <a:pt x="3392" y="2611"/>
                  </a:cubicBezTo>
                  <a:cubicBezTo>
                    <a:pt x="3390" y="2611"/>
                    <a:pt x="3388" y="2610"/>
                    <a:pt x="3386" y="2609"/>
                  </a:cubicBezTo>
                  <a:cubicBezTo>
                    <a:pt x="3352" y="2609"/>
                    <a:pt x="3316" y="2597"/>
                    <a:pt x="3294" y="2575"/>
                  </a:cubicBezTo>
                  <a:cubicBezTo>
                    <a:pt x="3283" y="2564"/>
                    <a:pt x="3271" y="2539"/>
                    <a:pt x="3271" y="2516"/>
                  </a:cubicBezTo>
                  <a:cubicBezTo>
                    <a:pt x="3259" y="2505"/>
                    <a:pt x="3247" y="2500"/>
                    <a:pt x="3237" y="2500"/>
                  </a:cubicBezTo>
                  <a:cubicBezTo>
                    <a:pt x="3227" y="2500"/>
                    <a:pt x="3218" y="2505"/>
                    <a:pt x="3213" y="2516"/>
                  </a:cubicBezTo>
                  <a:cubicBezTo>
                    <a:pt x="3213" y="2528"/>
                    <a:pt x="3202" y="2539"/>
                    <a:pt x="3202" y="2539"/>
                  </a:cubicBezTo>
                  <a:cubicBezTo>
                    <a:pt x="3190" y="2609"/>
                    <a:pt x="3143" y="2620"/>
                    <a:pt x="3084" y="2634"/>
                  </a:cubicBezTo>
                  <a:cubicBezTo>
                    <a:pt x="2981" y="2634"/>
                    <a:pt x="2886" y="2645"/>
                    <a:pt x="2794" y="2656"/>
                  </a:cubicBezTo>
                  <a:cubicBezTo>
                    <a:pt x="2771" y="2656"/>
                    <a:pt x="2746" y="2656"/>
                    <a:pt x="2724" y="2645"/>
                  </a:cubicBezTo>
                  <a:cubicBezTo>
                    <a:pt x="2659" y="2630"/>
                    <a:pt x="2596" y="2620"/>
                    <a:pt x="2530" y="2620"/>
                  </a:cubicBezTo>
                  <a:cubicBezTo>
                    <a:pt x="2487" y="2620"/>
                    <a:pt x="2443" y="2624"/>
                    <a:pt x="2397" y="2634"/>
                  </a:cubicBezTo>
                  <a:cubicBezTo>
                    <a:pt x="2380" y="2639"/>
                    <a:pt x="2363" y="2639"/>
                    <a:pt x="2347" y="2639"/>
                  </a:cubicBezTo>
                  <a:cubicBezTo>
                    <a:pt x="2331" y="2639"/>
                    <a:pt x="2316" y="2639"/>
                    <a:pt x="2305" y="2645"/>
                  </a:cubicBezTo>
                  <a:lnTo>
                    <a:pt x="2106" y="2645"/>
                  </a:lnTo>
                  <a:cubicBezTo>
                    <a:pt x="2059" y="2645"/>
                    <a:pt x="2025" y="2634"/>
                    <a:pt x="1978" y="2634"/>
                  </a:cubicBezTo>
                  <a:lnTo>
                    <a:pt x="1967" y="2634"/>
                  </a:lnTo>
                  <a:cubicBezTo>
                    <a:pt x="1940" y="2613"/>
                    <a:pt x="1911" y="2604"/>
                    <a:pt x="1880" y="2604"/>
                  </a:cubicBezTo>
                  <a:cubicBezTo>
                    <a:pt x="1856" y="2604"/>
                    <a:pt x="1831" y="2610"/>
                    <a:pt x="1805" y="2620"/>
                  </a:cubicBezTo>
                  <a:cubicBezTo>
                    <a:pt x="1805" y="2623"/>
                    <a:pt x="1804" y="2624"/>
                    <a:pt x="1802" y="2624"/>
                  </a:cubicBezTo>
                  <a:cubicBezTo>
                    <a:pt x="1794" y="2624"/>
                    <a:pt x="1777" y="2609"/>
                    <a:pt x="1768" y="2609"/>
                  </a:cubicBezTo>
                  <a:cubicBezTo>
                    <a:pt x="1753" y="2601"/>
                    <a:pt x="1730" y="2593"/>
                    <a:pt x="1714" y="2593"/>
                  </a:cubicBezTo>
                  <a:cubicBezTo>
                    <a:pt x="1707" y="2593"/>
                    <a:pt x="1702" y="2594"/>
                    <a:pt x="1699" y="2597"/>
                  </a:cubicBezTo>
                  <a:cubicBezTo>
                    <a:pt x="1665" y="2656"/>
                    <a:pt x="1606" y="2656"/>
                    <a:pt x="1548" y="2656"/>
                  </a:cubicBezTo>
                  <a:lnTo>
                    <a:pt x="1268" y="2656"/>
                  </a:lnTo>
                  <a:cubicBezTo>
                    <a:pt x="1221" y="2656"/>
                    <a:pt x="1176" y="2645"/>
                    <a:pt x="1129" y="2634"/>
                  </a:cubicBezTo>
                  <a:cubicBezTo>
                    <a:pt x="1121" y="2634"/>
                    <a:pt x="1109" y="2627"/>
                    <a:pt x="1097" y="2627"/>
                  </a:cubicBezTo>
                  <a:cubicBezTo>
                    <a:pt x="1091" y="2627"/>
                    <a:pt x="1086" y="2629"/>
                    <a:pt x="1081" y="2634"/>
                  </a:cubicBezTo>
                  <a:cubicBezTo>
                    <a:pt x="1048" y="2654"/>
                    <a:pt x="1009" y="2658"/>
                    <a:pt x="971" y="2658"/>
                  </a:cubicBezTo>
                  <a:cubicBezTo>
                    <a:pt x="945" y="2658"/>
                    <a:pt x="920" y="2656"/>
                    <a:pt x="897" y="2656"/>
                  </a:cubicBezTo>
                  <a:cubicBezTo>
                    <a:pt x="816" y="2656"/>
                    <a:pt x="746" y="2634"/>
                    <a:pt x="662" y="2620"/>
                  </a:cubicBezTo>
                  <a:cubicBezTo>
                    <a:pt x="640" y="2620"/>
                    <a:pt x="606" y="2620"/>
                    <a:pt x="581" y="2634"/>
                  </a:cubicBezTo>
                  <a:cubicBezTo>
                    <a:pt x="574" y="2634"/>
                    <a:pt x="561" y="2639"/>
                    <a:pt x="550" y="2639"/>
                  </a:cubicBezTo>
                  <a:cubicBezTo>
                    <a:pt x="545" y="2639"/>
                    <a:pt x="540" y="2637"/>
                    <a:pt x="536" y="2634"/>
                  </a:cubicBezTo>
                  <a:cubicBezTo>
                    <a:pt x="526" y="2630"/>
                    <a:pt x="517" y="2628"/>
                    <a:pt x="509" y="2628"/>
                  </a:cubicBezTo>
                  <a:cubicBezTo>
                    <a:pt x="487" y="2628"/>
                    <a:pt x="468" y="2640"/>
                    <a:pt x="441" y="2656"/>
                  </a:cubicBezTo>
                  <a:cubicBezTo>
                    <a:pt x="436" y="2662"/>
                    <a:pt x="427" y="2664"/>
                    <a:pt x="419" y="2664"/>
                  </a:cubicBezTo>
                  <a:cubicBezTo>
                    <a:pt x="411" y="2664"/>
                    <a:pt x="402" y="2662"/>
                    <a:pt x="397" y="2656"/>
                  </a:cubicBezTo>
                  <a:cubicBezTo>
                    <a:pt x="375" y="2643"/>
                    <a:pt x="359" y="2638"/>
                    <a:pt x="339" y="2638"/>
                  </a:cubicBezTo>
                  <a:cubicBezTo>
                    <a:pt x="326" y="2638"/>
                    <a:pt x="310" y="2640"/>
                    <a:pt x="291" y="2645"/>
                  </a:cubicBezTo>
                  <a:cubicBezTo>
                    <a:pt x="243" y="2656"/>
                    <a:pt x="198" y="2656"/>
                    <a:pt x="151" y="2656"/>
                  </a:cubicBezTo>
                  <a:lnTo>
                    <a:pt x="151" y="2284"/>
                  </a:lnTo>
                  <a:cubicBezTo>
                    <a:pt x="151" y="2259"/>
                    <a:pt x="151" y="2248"/>
                    <a:pt x="140" y="2237"/>
                  </a:cubicBezTo>
                  <a:cubicBezTo>
                    <a:pt x="140" y="2190"/>
                    <a:pt x="140" y="2167"/>
                    <a:pt x="173" y="2145"/>
                  </a:cubicBezTo>
                  <a:cubicBezTo>
                    <a:pt x="198" y="2108"/>
                    <a:pt x="198" y="2086"/>
                    <a:pt x="162" y="2050"/>
                  </a:cubicBezTo>
                  <a:cubicBezTo>
                    <a:pt x="140" y="2039"/>
                    <a:pt x="129" y="2016"/>
                    <a:pt x="129" y="2005"/>
                  </a:cubicBezTo>
                  <a:cubicBezTo>
                    <a:pt x="117" y="1991"/>
                    <a:pt x="117" y="1980"/>
                    <a:pt x="103" y="1958"/>
                  </a:cubicBezTo>
                  <a:cubicBezTo>
                    <a:pt x="103" y="1935"/>
                    <a:pt x="92" y="1910"/>
                    <a:pt x="92" y="1888"/>
                  </a:cubicBezTo>
                  <a:cubicBezTo>
                    <a:pt x="103" y="1807"/>
                    <a:pt x="117" y="1737"/>
                    <a:pt x="117" y="1656"/>
                  </a:cubicBezTo>
                  <a:cubicBezTo>
                    <a:pt x="129" y="1516"/>
                    <a:pt x="117" y="1377"/>
                    <a:pt x="117" y="1237"/>
                  </a:cubicBezTo>
                  <a:cubicBezTo>
                    <a:pt x="117" y="1201"/>
                    <a:pt x="129" y="1153"/>
                    <a:pt x="162" y="1131"/>
                  </a:cubicBezTo>
                  <a:cubicBezTo>
                    <a:pt x="187" y="1120"/>
                    <a:pt x="187" y="1083"/>
                    <a:pt x="173" y="1061"/>
                  </a:cubicBezTo>
                  <a:cubicBezTo>
                    <a:pt x="162" y="1039"/>
                    <a:pt x="140" y="1027"/>
                    <a:pt x="129" y="1002"/>
                  </a:cubicBezTo>
                  <a:cubicBezTo>
                    <a:pt x="129" y="991"/>
                    <a:pt x="117" y="980"/>
                    <a:pt x="117" y="969"/>
                  </a:cubicBezTo>
                  <a:cubicBezTo>
                    <a:pt x="103" y="818"/>
                    <a:pt x="34" y="678"/>
                    <a:pt x="81" y="524"/>
                  </a:cubicBezTo>
                  <a:cubicBezTo>
                    <a:pt x="92" y="455"/>
                    <a:pt x="92" y="374"/>
                    <a:pt x="103" y="304"/>
                  </a:cubicBezTo>
                  <a:lnTo>
                    <a:pt x="103" y="270"/>
                  </a:lnTo>
                  <a:cubicBezTo>
                    <a:pt x="59" y="223"/>
                    <a:pt x="81" y="164"/>
                    <a:pt x="70" y="105"/>
                  </a:cubicBezTo>
                  <a:cubicBezTo>
                    <a:pt x="70" y="76"/>
                    <a:pt x="80" y="66"/>
                    <a:pt x="97" y="66"/>
                  </a:cubicBezTo>
                  <a:cubicBezTo>
                    <a:pt x="106" y="66"/>
                    <a:pt x="116" y="68"/>
                    <a:pt x="129" y="72"/>
                  </a:cubicBezTo>
                  <a:cubicBezTo>
                    <a:pt x="162" y="83"/>
                    <a:pt x="210" y="105"/>
                    <a:pt x="257" y="119"/>
                  </a:cubicBezTo>
                  <a:cubicBezTo>
                    <a:pt x="257" y="131"/>
                    <a:pt x="268" y="131"/>
                    <a:pt x="279" y="131"/>
                  </a:cubicBezTo>
                  <a:cubicBezTo>
                    <a:pt x="327" y="119"/>
                    <a:pt x="372" y="105"/>
                    <a:pt x="419" y="94"/>
                  </a:cubicBezTo>
                  <a:cubicBezTo>
                    <a:pt x="478" y="83"/>
                    <a:pt x="522" y="72"/>
                    <a:pt x="570" y="72"/>
                  </a:cubicBezTo>
                  <a:lnTo>
                    <a:pt x="908" y="72"/>
                  </a:lnTo>
                  <a:cubicBezTo>
                    <a:pt x="989" y="83"/>
                    <a:pt x="1059" y="83"/>
                    <a:pt x="1140" y="94"/>
                  </a:cubicBezTo>
                  <a:cubicBezTo>
                    <a:pt x="1151" y="94"/>
                    <a:pt x="1165" y="119"/>
                    <a:pt x="1165" y="131"/>
                  </a:cubicBezTo>
                  <a:cubicBezTo>
                    <a:pt x="1176" y="212"/>
                    <a:pt x="1187" y="281"/>
                    <a:pt x="1198" y="351"/>
                  </a:cubicBezTo>
                  <a:cubicBezTo>
                    <a:pt x="1198" y="362"/>
                    <a:pt x="1210" y="374"/>
                    <a:pt x="1221" y="399"/>
                  </a:cubicBezTo>
                  <a:cubicBezTo>
                    <a:pt x="1235" y="374"/>
                    <a:pt x="1246" y="362"/>
                    <a:pt x="1246" y="351"/>
                  </a:cubicBezTo>
                  <a:cubicBezTo>
                    <a:pt x="1257" y="270"/>
                    <a:pt x="1268" y="200"/>
                    <a:pt x="1280" y="131"/>
                  </a:cubicBezTo>
                  <a:cubicBezTo>
                    <a:pt x="1361" y="119"/>
                    <a:pt x="1430" y="105"/>
                    <a:pt x="1500" y="94"/>
                  </a:cubicBezTo>
                  <a:cubicBezTo>
                    <a:pt x="1509" y="92"/>
                    <a:pt x="1516" y="90"/>
                    <a:pt x="1523" y="90"/>
                  </a:cubicBezTo>
                  <a:cubicBezTo>
                    <a:pt x="1546" y="90"/>
                    <a:pt x="1559" y="105"/>
                    <a:pt x="1559" y="142"/>
                  </a:cubicBezTo>
                  <a:cubicBezTo>
                    <a:pt x="1570" y="164"/>
                    <a:pt x="1570" y="200"/>
                    <a:pt x="1584" y="223"/>
                  </a:cubicBezTo>
                  <a:cubicBezTo>
                    <a:pt x="1584" y="234"/>
                    <a:pt x="1595" y="259"/>
                    <a:pt x="1606" y="259"/>
                  </a:cubicBezTo>
                  <a:cubicBezTo>
                    <a:pt x="1618" y="259"/>
                    <a:pt x="1629" y="245"/>
                    <a:pt x="1640" y="234"/>
                  </a:cubicBezTo>
                  <a:cubicBezTo>
                    <a:pt x="1654" y="200"/>
                    <a:pt x="1665" y="164"/>
                    <a:pt x="1687" y="131"/>
                  </a:cubicBezTo>
                  <a:cubicBezTo>
                    <a:pt x="1687" y="119"/>
                    <a:pt x="1710" y="105"/>
                    <a:pt x="1735" y="105"/>
                  </a:cubicBezTo>
                  <a:cubicBezTo>
                    <a:pt x="1791" y="101"/>
                    <a:pt x="1847" y="98"/>
                    <a:pt x="1902" y="98"/>
                  </a:cubicBezTo>
                  <a:cubicBezTo>
                    <a:pt x="1986" y="98"/>
                    <a:pt x="2070" y="104"/>
                    <a:pt x="2154" y="119"/>
                  </a:cubicBezTo>
                  <a:cubicBezTo>
                    <a:pt x="2171" y="123"/>
                    <a:pt x="2188" y="124"/>
                    <a:pt x="2206" y="124"/>
                  </a:cubicBezTo>
                  <a:cubicBezTo>
                    <a:pt x="2251" y="124"/>
                    <a:pt x="2298" y="115"/>
                    <a:pt x="2338" y="105"/>
                  </a:cubicBezTo>
                  <a:cubicBezTo>
                    <a:pt x="2350" y="105"/>
                    <a:pt x="2361" y="104"/>
                    <a:pt x="2372" y="104"/>
                  </a:cubicBezTo>
                  <a:cubicBezTo>
                    <a:pt x="2395" y="104"/>
                    <a:pt x="2416" y="109"/>
                    <a:pt x="2433" y="142"/>
                  </a:cubicBezTo>
                  <a:cubicBezTo>
                    <a:pt x="2440" y="155"/>
                    <a:pt x="2454" y="160"/>
                    <a:pt x="2472" y="160"/>
                  </a:cubicBezTo>
                  <a:cubicBezTo>
                    <a:pt x="2485" y="160"/>
                    <a:pt x="2499" y="158"/>
                    <a:pt x="2514" y="153"/>
                  </a:cubicBezTo>
                  <a:cubicBezTo>
                    <a:pt x="2522" y="153"/>
                    <a:pt x="2540" y="148"/>
                    <a:pt x="2555" y="148"/>
                  </a:cubicBezTo>
                  <a:cubicBezTo>
                    <a:pt x="2563" y="148"/>
                    <a:pt x="2569" y="149"/>
                    <a:pt x="2573" y="153"/>
                  </a:cubicBezTo>
                  <a:cubicBezTo>
                    <a:pt x="2593" y="163"/>
                    <a:pt x="2611" y="169"/>
                    <a:pt x="2629" y="169"/>
                  </a:cubicBezTo>
                  <a:cubicBezTo>
                    <a:pt x="2650" y="169"/>
                    <a:pt x="2669" y="160"/>
                    <a:pt x="2688" y="142"/>
                  </a:cubicBezTo>
                  <a:cubicBezTo>
                    <a:pt x="2701" y="131"/>
                    <a:pt x="2724" y="131"/>
                    <a:pt x="2746" y="131"/>
                  </a:cubicBezTo>
                  <a:lnTo>
                    <a:pt x="2956" y="131"/>
                  </a:lnTo>
                  <a:cubicBezTo>
                    <a:pt x="3154" y="142"/>
                    <a:pt x="3352" y="142"/>
                    <a:pt x="3540" y="153"/>
                  </a:cubicBezTo>
                  <a:cubicBezTo>
                    <a:pt x="3595" y="153"/>
                    <a:pt x="3654" y="142"/>
                    <a:pt x="3713" y="94"/>
                  </a:cubicBezTo>
                  <a:cubicBezTo>
                    <a:pt x="3713" y="105"/>
                    <a:pt x="3724" y="131"/>
                    <a:pt x="3735" y="142"/>
                  </a:cubicBezTo>
                  <a:cubicBezTo>
                    <a:pt x="3743" y="161"/>
                    <a:pt x="3758" y="174"/>
                    <a:pt x="3774" y="174"/>
                  </a:cubicBezTo>
                  <a:cubicBezTo>
                    <a:pt x="3785" y="174"/>
                    <a:pt x="3796" y="168"/>
                    <a:pt x="3805" y="153"/>
                  </a:cubicBezTo>
                  <a:cubicBezTo>
                    <a:pt x="3841" y="119"/>
                    <a:pt x="3875" y="94"/>
                    <a:pt x="3933" y="94"/>
                  </a:cubicBezTo>
                  <a:cubicBezTo>
                    <a:pt x="3959" y="94"/>
                    <a:pt x="3981" y="72"/>
                    <a:pt x="4003" y="61"/>
                  </a:cubicBezTo>
                  <a:cubicBezTo>
                    <a:pt x="4020" y="44"/>
                    <a:pt x="4034" y="37"/>
                    <a:pt x="4046" y="37"/>
                  </a:cubicBezTo>
                  <a:close/>
                  <a:moveTo>
                    <a:pt x="4050" y="1"/>
                  </a:moveTo>
                  <a:cubicBezTo>
                    <a:pt x="4030" y="1"/>
                    <a:pt x="4008" y="9"/>
                    <a:pt x="3981" y="24"/>
                  </a:cubicBezTo>
                  <a:cubicBezTo>
                    <a:pt x="3959" y="36"/>
                    <a:pt x="3933" y="61"/>
                    <a:pt x="3911" y="61"/>
                  </a:cubicBezTo>
                  <a:cubicBezTo>
                    <a:pt x="3852" y="61"/>
                    <a:pt x="3819" y="83"/>
                    <a:pt x="3794" y="119"/>
                  </a:cubicBezTo>
                  <a:cubicBezTo>
                    <a:pt x="3794" y="131"/>
                    <a:pt x="3783" y="131"/>
                    <a:pt x="3771" y="131"/>
                  </a:cubicBezTo>
                  <a:cubicBezTo>
                    <a:pt x="3771" y="119"/>
                    <a:pt x="3760" y="105"/>
                    <a:pt x="3760" y="105"/>
                  </a:cubicBezTo>
                  <a:cubicBezTo>
                    <a:pt x="3746" y="74"/>
                    <a:pt x="3733" y="60"/>
                    <a:pt x="3715" y="60"/>
                  </a:cubicBezTo>
                  <a:cubicBezTo>
                    <a:pt x="3702" y="60"/>
                    <a:pt x="3686" y="68"/>
                    <a:pt x="3665" y="83"/>
                  </a:cubicBezTo>
                  <a:cubicBezTo>
                    <a:pt x="3643" y="94"/>
                    <a:pt x="3609" y="105"/>
                    <a:pt x="3584" y="105"/>
                  </a:cubicBezTo>
                  <a:cubicBezTo>
                    <a:pt x="3565" y="110"/>
                    <a:pt x="3545" y="112"/>
                    <a:pt x="3526" y="112"/>
                  </a:cubicBezTo>
                  <a:cubicBezTo>
                    <a:pt x="3488" y="112"/>
                    <a:pt x="3450" y="105"/>
                    <a:pt x="3411" y="105"/>
                  </a:cubicBezTo>
                  <a:cubicBezTo>
                    <a:pt x="3235" y="105"/>
                    <a:pt x="3051" y="105"/>
                    <a:pt x="2875" y="94"/>
                  </a:cubicBezTo>
                  <a:lnTo>
                    <a:pt x="2771" y="94"/>
                  </a:lnTo>
                  <a:cubicBezTo>
                    <a:pt x="2755" y="86"/>
                    <a:pt x="2740" y="83"/>
                    <a:pt x="2725" y="83"/>
                  </a:cubicBezTo>
                  <a:cubicBezTo>
                    <a:pt x="2699" y="83"/>
                    <a:pt x="2676" y="96"/>
                    <a:pt x="2654" y="119"/>
                  </a:cubicBezTo>
                  <a:cubicBezTo>
                    <a:pt x="2648" y="125"/>
                    <a:pt x="2639" y="128"/>
                    <a:pt x="2629" y="128"/>
                  </a:cubicBezTo>
                  <a:cubicBezTo>
                    <a:pt x="2618" y="128"/>
                    <a:pt x="2606" y="125"/>
                    <a:pt x="2595" y="119"/>
                  </a:cubicBezTo>
                  <a:cubicBezTo>
                    <a:pt x="2579" y="112"/>
                    <a:pt x="2564" y="109"/>
                    <a:pt x="2549" y="109"/>
                  </a:cubicBezTo>
                  <a:cubicBezTo>
                    <a:pt x="2535" y="109"/>
                    <a:pt x="2520" y="112"/>
                    <a:pt x="2503" y="119"/>
                  </a:cubicBezTo>
                  <a:cubicBezTo>
                    <a:pt x="2500" y="123"/>
                    <a:pt x="2496" y="124"/>
                    <a:pt x="2491" y="124"/>
                  </a:cubicBezTo>
                  <a:cubicBezTo>
                    <a:pt x="2479" y="124"/>
                    <a:pt x="2464" y="115"/>
                    <a:pt x="2456" y="105"/>
                  </a:cubicBezTo>
                  <a:cubicBezTo>
                    <a:pt x="2441" y="76"/>
                    <a:pt x="2415" y="66"/>
                    <a:pt x="2385" y="66"/>
                  </a:cubicBezTo>
                  <a:cubicBezTo>
                    <a:pt x="2370" y="66"/>
                    <a:pt x="2354" y="68"/>
                    <a:pt x="2338" y="72"/>
                  </a:cubicBezTo>
                  <a:cubicBezTo>
                    <a:pt x="2282" y="72"/>
                    <a:pt x="2224" y="83"/>
                    <a:pt x="2165" y="83"/>
                  </a:cubicBezTo>
                  <a:cubicBezTo>
                    <a:pt x="2037" y="72"/>
                    <a:pt x="1908" y="61"/>
                    <a:pt x="1780" y="61"/>
                  </a:cubicBezTo>
                  <a:cubicBezTo>
                    <a:pt x="1699" y="61"/>
                    <a:pt x="1654" y="72"/>
                    <a:pt x="1629" y="164"/>
                  </a:cubicBezTo>
                  <a:cubicBezTo>
                    <a:pt x="1629" y="164"/>
                    <a:pt x="1618" y="175"/>
                    <a:pt x="1618" y="189"/>
                  </a:cubicBezTo>
                  <a:cubicBezTo>
                    <a:pt x="1606" y="175"/>
                    <a:pt x="1606" y="164"/>
                    <a:pt x="1606" y="153"/>
                  </a:cubicBezTo>
                  <a:cubicBezTo>
                    <a:pt x="1598" y="83"/>
                    <a:pt x="1575" y="52"/>
                    <a:pt x="1524" y="52"/>
                  </a:cubicBezTo>
                  <a:cubicBezTo>
                    <a:pt x="1508" y="52"/>
                    <a:pt x="1489" y="55"/>
                    <a:pt x="1467" y="61"/>
                  </a:cubicBezTo>
                  <a:cubicBezTo>
                    <a:pt x="1433" y="69"/>
                    <a:pt x="1394" y="77"/>
                    <a:pt x="1358" y="77"/>
                  </a:cubicBezTo>
                  <a:cubicBezTo>
                    <a:pt x="1343" y="77"/>
                    <a:pt x="1329" y="75"/>
                    <a:pt x="1316" y="72"/>
                  </a:cubicBezTo>
                  <a:cubicBezTo>
                    <a:pt x="1257" y="72"/>
                    <a:pt x="1246" y="83"/>
                    <a:pt x="1235" y="142"/>
                  </a:cubicBezTo>
                  <a:cubicBezTo>
                    <a:pt x="1235" y="189"/>
                    <a:pt x="1235" y="245"/>
                    <a:pt x="1221" y="293"/>
                  </a:cubicBezTo>
                  <a:cubicBezTo>
                    <a:pt x="1210" y="234"/>
                    <a:pt x="1198" y="164"/>
                    <a:pt x="1198" y="105"/>
                  </a:cubicBezTo>
                  <a:cubicBezTo>
                    <a:pt x="1198" y="83"/>
                    <a:pt x="1176" y="61"/>
                    <a:pt x="1165" y="61"/>
                  </a:cubicBezTo>
                  <a:cubicBezTo>
                    <a:pt x="1070" y="50"/>
                    <a:pt x="989" y="36"/>
                    <a:pt x="897" y="36"/>
                  </a:cubicBezTo>
                  <a:lnTo>
                    <a:pt x="617" y="36"/>
                  </a:lnTo>
                  <a:cubicBezTo>
                    <a:pt x="548" y="36"/>
                    <a:pt x="478" y="50"/>
                    <a:pt x="419" y="61"/>
                  </a:cubicBezTo>
                  <a:cubicBezTo>
                    <a:pt x="372" y="61"/>
                    <a:pt x="327" y="83"/>
                    <a:pt x="291" y="94"/>
                  </a:cubicBezTo>
                  <a:cubicBezTo>
                    <a:pt x="279" y="94"/>
                    <a:pt x="279" y="94"/>
                    <a:pt x="268" y="83"/>
                  </a:cubicBezTo>
                  <a:cubicBezTo>
                    <a:pt x="221" y="72"/>
                    <a:pt x="173" y="50"/>
                    <a:pt x="129" y="24"/>
                  </a:cubicBezTo>
                  <a:cubicBezTo>
                    <a:pt x="121" y="23"/>
                    <a:pt x="113" y="22"/>
                    <a:pt x="105" y="22"/>
                  </a:cubicBezTo>
                  <a:cubicBezTo>
                    <a:pt x="67" y="22"/>
                    <a:pt x="34" y="45"/>
                    <a:pt x="34" y="94"/>
                  </a:cubicBezTo>
                  <a:cubicBezTo>
                    <a:pt x="34" y="153"/>
                    <a:pt x="11" y="223"/>
                    <a:pt x="59" y="281"/>
                  </a:cubicBezTo>
                  <a:lnTo>
                    <a:pt x="59" y="293"/>
                  </a:lnTo>
                  <a:cubicBezTo>
                    <a:pt x="59" y="374"/>
                    <a:pt x="34" y="455"/>
                    <a:pt x="34" y="538"/>
                  </a:cubicBezTo>
                  <a:cubicBezTo>
                    <a:pt x="34" y="642"/>
                    <a:pt x="0" y="748"/>
                    <a:pt x="59" y="851"/>
                  </a:cubicBezTo>
                  <a:cubicBezTo>
                    <a:pt x="70" y="851"/>
                    <a:pt x="70" y="863"/>
                    <a:pt x="70" y="874"/>
                  </a:cubicBezTo>
                  <a:cubicBezTo>
                    <a:pt x="47" y="957"/>
                    <a:pt x="81" y="1013"/>
                    <a:pt x="129" y="1072"/>
                  </a:cubicBezTo>
                  <a:cubicBezTo>
                    <a:pt x="129" y="1072"/>
                    <a:pt x="129" y="1097"/>
                    <a:pt x="117" y="1108"/>
                  </a:cubicBezTo>
                  <a:cubicBezTo>
                    <a:pt x="103" y="1142"/>
                    <a:pt x="81" y="1178"/>
                    <a:pt x="81" y="1201"/>
                  </a:cubicBezTo>
                  <a:lnTo>
                    <a:pt x="81" y="1631"/>
                  </a:lnTo>
                  <a:cubicBezTo>
                    <a:pt x="70" y="1712"/>
                    <a:pt x="59" y="1807"/>
                    <a:pt x="47" y="1888"/>
                  </a:cubicBezTo>
                  <a:cubicBezTo>
                    <a:pt x="47" y="1910"/>
                    <a:pt x="47" y="1935"/>
                    <a:pt x="59" y="1958"/>
                  </a:cubicBezTo>
                  <a:cubicBezTo>
                    <a:pt x="81" y="2005"/>
                    <a:pt x="103" y="2050"/>
                    <a:pt x="140" y="2108"/>
                  </a:cubicBezTo>
                  <a:cubicBezTo>
                    <a:pt x="92" y="2145"/>
                    <a:pt x="92" y="2190"/>
                    <a:pt x="103" y="2248"/>
                  </a:cubicBezTo>
                  <a:cubicBezTo>
                    <a:pt x="103" y="2259"/>
                    <a:pt x="92" y="2271"/>
                    <a:pt x="92" y="2284"/>
                  </a:cubicBezTo>
                  <a:lnTo>
                    <a:pt x="92" y="2656"/>
                  </a:lnTo>
                  <a:cubicBezTo>
                    <a:pt x="92" y="2667"/>
                    <a:pt x="117" y="2690"/>
                    <a:pt x="117" y="2690"/>
                  </a:cubicBezTo>
                  <a:lnTo>
                    <a:pt x="313" y="2690"/>
                  </a:lnTo>
                  <a:cubicBezTo>
                    <a:pt x="322" y="2690"/>
                    <a:pt x="340" y="2685"/>
                    <a:pt x="354" y="2685"/>
                  </a:cubicBezTo>
                  <a:cubicBezTo>
                    <a:pt x="362" y="2685"/>
                    <a:pt x="368" y="2686"/>
                    <a:pt x="372" y="2690"/>
                  </a:cubicBezTo>
                  <a:cubicBezTo>
                    <a:pt x="390" y="2702"/>
                    <a:pt x="407" y="2708"/>
                    <a:pt x="423" y="2708"/>
                  </a:cubicBezTo>
                  <a:cubicBezTo>
                    <a:pt x="439" y="2708"/>
                    <a:pt x="454" y="2702"/>
                    <a:pt x="467" y="2690"/>
                  </a:cubicBezTo>
                  <a:cubicBezTo>
                    <a:pt x="478" y="2678"/>
                    <a:pt x="500" y="2678"/>
                    <a:pt x="511" y="2667"/>
                  </a:cubicBezTo>
                  <a:cubicBezTo>
                    <a:pt x="548" y="2667"/>
                    <a:pt x="570" y="2656"/>
                    <a:pt x="606" y="2656"/>
                  </a:cubicBezTo>
                  <a:lnTo>
                    <a:pt x="651" y="2656"/>
                  </a:lnTo>
                  <a:cubicBezTo>
                    <a:pt x="732" y="2673"/>
                    <a:pt x="811" y="2698"/>
                    <a:pt x="891" y="2698"/>
                  </a:cubicBezTo>
                  <a:cubicBezTo>
                    <a:pt x="916" y="2698"/>
                    <a:pt x="941" y="2696"/>
                    <a:pt x="967" y="2690"/>
                  </a:cubicBezTo>
                  <a:cubicBezTo>
                    <a:pt x="1013" y="2684"/>
                    <a:pt x="1056" y="2681"/>
                    <a:pt x="1098" y="2681"/>
                  </a:cubicBezTo>
                  <a:cubicBezTo>
                    <a:pt x="1140" y="2681"/>
                    <a:pt x="1180" y="2684"/>
                    <a:pt x="1221" y="2690"/>
                  </a:cubicBezTo>
                  <a:cubicBezTo>
                    <a:pt x="1256" y="2694"/>
                    <a:pt x="1291" y="2696"/>
                    <a:pt x="1326" y="2696"/>
                  </a:cubicBezTo>
                  <a:cubicBezTo>
                    <a:pt x="1396" y="2696"/>
                    <a:pt x="1466" y="2690"/>
                    <a:pt x="1537" y="2690"/>
                  </a:cubicBezTo>
                  <a:cubicBezTo>
                    <a:pt x="1560" y="2690"/>
                    <a:pt x="1582" y="2691"/>
                    <a:pt x="1603" y="2691"/>
                  </a:cubicBezTo>
                  <a:cubicBezTo>
                    <a:pt x="1655" y="2691"/>
                    <a:pt x="1698" y="2684"/>
                    <a:pt x="1724" y="2634"/>
                  </a:cubicBezTo>
                  <a:cubicBezTo>
                    <a:pt x="1757" y="2645"/>
                    <a:pt x="1780" y="2667"/>
                    <a:pt x="1794" y="2667"/>
                  </a:cubicBezTo>
                  <a:cubicBezTo>
                    <a:pt x="1820" y="2659"/>
                    <a:pt x="1845" y="2655"/>
                    <a:pt x="1868" y="2655"/>
                  </a:cubicBezTo>
                  <a:cubicBezTo>
                    <a:pt x="1906" y="2655"/>
                    <a:pt x="1942" y="2665"/>
                    <a:pt x="1978" y="2678"/>
                  </a:cubicBezTo>
                  <a:cubicBezTo>
                    <a:pt x="1996" y="2684"/>
                    <a:pt x="2016" y="2684"/>
                    <a:pt x="2037" y="2684"/>
                  </a:cubicBezTo>
                  <a:cubicBezTo>
                    <a:pt x="2057" y="2684"/>
                    <a:pt x="2077" y="2684"/>
                    <a:pt x="2095" y="2690"/>
                  </a:cubicBezTo>
                  <a:lnTo>
                    <a:pt x="2187" y="2690"/>
                  </a:lnTo>
                  <a:cubicBezTo>
                    <a:pt x="2282" y="2678"/>
                    <a:pt x="2386" y="2667"/>
                    <a:pt x="2492" y="2656"/>
                  </a:cubicBezTo>
                  <a:cubicBezTo>
                    <a:pt x="2503" y="2656"/>
                    <a:pt x="2503" y="2656"/>
                    <a:pt x="2514" y="2667"/>
                  </a:cubicBezTo>
                  <a:cubicBezTo>
                    <a:pt x="2584" y="2678"/>
                    <a:pt x="2654" y="2690"/>
                    <a:pt x="2735" y="2690"/>
                  </a:cubicBezTo>
                  <a:cubicBezTo>
                    <a:pt x="2746" y="2697"/>
                    <a:pt x="2758" y="2700"/>
                    <a:pt x="2770" y="2700"/>
                  </a:cubicBezTo>
                  <a:cubicBezTo>
                    <a:pt x="2782" y="2700"/>
                    <a:pt x="2794" y="2697"/>
                    <a:pt x="2805" y="2690"/>
                  </a:cubicBezTo>
                  <a:cubicBezTo>
                    <a:pt x="2897" y="2690"/>
                    <a:pt x="2992" y="2678"/>
                    <a:pt x="3084" y="2667"/>
                  </a:cubicBezTo>
                  <a:cubicBezTo>
                    <a:pt x="3154" y="2667"/>
                    <a:pt x="3213" y="2656"/>
                    <a:pt x="3224" y="2564"/>
                  </a:cubicBezTo>
                  <a:lnTo>
                    <a:pt x="3235" y="2564"/>
                  </a:lnTo>
                  <a:cubicBezTo>
                    <a:pt x="3246" y="2575"/>
                    <a:pt x="3246" y="2586"/>
                    <a:pt x="3260" y="2597"/>
                  </a:cubicBezTo>
                  <a:cubicBezTo>
                    <a:pt x="3294" y="2656"/>
                    <a:pt x="3341" y="2656"/>
                    <a:pt x="3400" y="2656"/>
                  </a:cubicBezTo>
                  <a:cubicBezTo>
                    <a:pt x="3445" y="2656"/>
                    <a:pt x="3445" y="2609"/>
                    <a:pt x="3470" y="2575"/>
                  </a:cubicBezTo>
                  <a:cubicBezTo>
                    <a:pt x="3470" y="2550"/>
                    <a:pt x="3481" y="2516"/>
                    <a:pt x="3492" y="2480"/>
                  </a:cubicBezTo>
                  <a:cubicBezTo>
                    <a:pt x="3503" y="2505"/>
                    <a:pt x="3514" y="2516"/>
                    <a:pt x="3514" y="2539"/>
                  </a:cubicBezTo>
                  <a:cubicBezTo>
                    <a:pt x="3514" y="2625"/>
                    <a:pt x="3522" y="2648"/>
                    <a:pt x="3581" y="2648"/>
                  </a:cubicBezTo>
                  <a:cubicBezTo>
                    <a:pt x="3595" y="2648"/>
                    <a:pt x="3612" y="2647"/>
                    <a:pt x="3632" y="2645"/>
                  </a:cubicBezTo>
                  <a:lnTo>
                    <a:pt x="3690" y="2645"/>
                  </a:lnTo>
                  <a:cubicBezTo>
                    <a:pt x="3735" y="2645"/>
                    <a:pt x="3794" y="2634"/>
                    <a:pt x="3841" y="2634"/>
                  </a:cubicBezTo>
                  <a:cubicBezTo>
                    <a:pt x="3869" y="2638"/>
                    <a:pt x="3895" y="2641"/>
                    <a:pt x="3921" y="2641"/>
                  </a:cubicBezTo>
                  <a:cubicBezTo>
                    <a:pt x="3960" y="2641"/>
                    <a:pt x="3998" y="2635"/>
                    <a:pt x="4040" y="2620"/>
                  </a:cubicBezTo>
                  <a:cubicBezTo>
                    <a:pt x="4062" y="2620"/>
                    <a:pt x="4098" y="2634"/>
                    <a:pt x="4132" y="2634"/>
                  </a:cubicBezTo>
                  <a:cubicBezTo>
                    <a:pt x="4191" y="2645"/>
                    <a:pt x="4249" y="2656"/>
                    <a:pt x="4308" y="2656"/>
                  </a:cubicBezTo>
                  <a:cubicBezTo>
                    <a:pt x="4323" y="2660"/>
                    <a:pt x="4338" y="2661"/>
                    <a:pt x="4353" y="2661"/>
                  </a:cubicBezTo>
                  <a:cubicBezTo>
                    <a:pt x="4384" y="2661"/>
                    <a:pt x="4416" y="2656"/>
                    <a:pt x="4448" y="2656"/>
                  </a:cubicBezTo>
                  <a:cubicBezTo>
                    <a:pt x="4524" y="2656"/>
                    <a:pt x="4601" y="2651"/>
                    <a:pt x="4680" y="2651"/>
                  </a:cubicBezTo>
                  <a:cubicBezTo>
                    <a:pt x="4719" y="2651"/>
                    <a:pt x="4758" y="2652"/>
                    <a:pt x="4797" y="2656"/>
                  </a:cubicBezTo>
                  <a:cubicBezTo>
                    <a:pt x="4802" y="2662"/>
                    <a:pt x="4811" y="2664"/>
                    <a:pt x="4818" y="2664"/>
                  </a:cubicBezTo>
                  <a:cubicBezTo>
                    <a:pt x="4825" y="2664"/>
                    <a:pt x="4830" y="2662"/>
                    <a:pt x="4830" y="2656"/>
                  </a:cubicBezTo>
                  <a:cubicBezTo>
                    <a:pt x="4863" y="2636"/>
                    <a:pt x="4897" y="2631"/>
                    <a:pt x="4927" y="2631"/>
                  </a:cubicBezTo>
                  <a:cubicBezTo>
                    <a:pt x="4951" y="2631"/>
                    <a:pt x="4973" y="2634"/>
                    <a:pt x="4992" y="2634"/>
                  </a:cubicBezTo>
                  <a:cubicBezTo>
                    <a:pt x="5040" y="2620"/>
                    <a:pt x="5076" y="2609"/>
                    <a:pt x="5087" y="2564"/>
                  </a:cubicBezTo>
                  <a:cubicBezTo>
                    <a:pt x="5087" y="2550"/>
                    <a:pt x="5098" y="2528"/>
                    <a:pt x="5098" y="2516"/>
                  </a:cubicBezTo>
                  <a:cubicBezTo>
                    <a:pt x="5121" y="2550"/>
                    <a:pt x="5146" y="2609"/>
                    <a:pt x="5179" y="2620"/>
                  </a:cubicBezTo>
                  <a:cubicBezTo>
                    <a:pt x="5249" y="2645"/>
                    <a:pt x="5330" y="2656"/>
                    <a:pt x="5411" y="2656"/>
                  </a:cubicBezTo>
                  <a:cubicBezTo>
                    <a:pt x="5458" y="2656"/>
                    <a:pt x="5504" y="2640"/>
                    <a:pt x="5551" y="2640"/>
                  </a:cubicBezTo>
                  <a:cubicBezTo>
                    <a:pt x="5574" y="2640"/>
                    <a:pt x="5598" y="2644"/>
                    <a:pt x="5621" y="2656"/>
                  </a:cubicBezTo>
                  <a:cubicBezTo>
                    <a:pt x="5635" y="2667"/>
                    <a:pt x="5657" y="2667"/>
                    <a:pt x="5668" y="2667"/>
                  </a:cubicBezTo>
                  <a:cubicBezTo>
                    <a:pt x="5714" y="2656"/>
                    <a:pt x="5761" y="2653"/>
                    <a:pt x="5808" y="2653"/>
                  </a:cubicBezTo>
                  <a:cubicBezTo>
                    <a:pt x="5855" y="2653"/>
                    <a:pt x="5902" y="2656"/>
                    <a:pt x="5948" y="2656"/>
                  </a:cubicBezTo>
                  <a:cubicBezTo>
                    <a:pt x="6110" y="2667"/>
                    <a:pt x="6263" y="2667"/>
                    <a:pt x="6414" y="2667"/>
                  </a:cubicBezTo>
                  <a:cubicBezTo>
                    <a:pt x="6448" y="2667"/>
                    <a:pt x="6495" y="2656"/>
                    <a:pt x="6529" y="2656"/>
                  </a:cubicBezTo>
                  <a:cubicBezTo>
                    <a:pt x="6576" y="2634"/>
                    <a:pt x="6635" y="2620"/>
                    <a:pt x="6694" y="2597"/>
                  </a:cubicBezTo>
                  <a:cubicBezTo>
                    <a:pt x="6705" y="2597"/>
                    <a:pt x="6716" y="2609"/>
                    <a:pt x="6727" y="2609"/>
                  </a:cubicBezTo>
                  <a:cubicBezTo>
                    <a:pt x="6786" y="2620"/>
                    <a:pt x="6833" y="2634"/>
                    <a:pt x="6878" y="2645"/>
                  </a:cubicBezTo>
                  <a:cubicBezTo>
                    <a:pt x="6903" y="2645"/>
                    <a:pt x="6927" y="2646"/>
                    <a:pt x="6950" y="2646"/>
                  </a:cubicBezTo>
                  <a:cubicBezTo>
                    <a:pt x="7018" y="2646"/>
                    <a:pt x="7077" y="2634"/>
                    <a:pt x="7113" y="2539"/>
                  </a:cubicBezTo>
                  <a:cubicBezTo>
                    <a:pt x="7124" y="2575"/>
                    <a:pt x="7124" y="2586"/>
                    <a:pt x="7135" y="2609"/>
                  </a:cubicBezTo>
                  <a:cubicBezTo>
                    <a:pt x="7149" y="2638"/>
                    <a:pt x="7172" y="2653"/>
                    <a:pt x="7198" y="2653"/>
                  </a:cubicBezTo>
                  <a:cubicBezTo>
                    <a:pt x="7215" y="2653"/>
                    <a:pt x="7234" y="2647"/>
                    <a:pt x="7252" y="2634"/>
                  </a:cubicBezTo>
                  <a:cubicBezTo>
                    <a:pt x="7275" y="2620"/>
                    <a:pt x="7286" y="2597"/>
                    <a:pt x="7297" y="2575"/>
                  </a:cubicBezTo>
                  <a:cubicBezTo>
                    <a:pt x="7311" y="2564"/>
                    <a:pt x="7322" y="2550"/>
                    <a:pt x="7333" y="2528"/>
                  </a:cubicBezTo>
                  <a:cubicBezTo>
                    <a:pt x="7345" y="2539"/>
                    <a:pt x="7345" y="2550"/>
                    <a:pt x="7356" y="2564"/>
                  </a:cubicBezTo>
                  <a:cubicBezTo>
                    <a:pt x="7392" y="2667"/>
                    <a:pt x="7414" y="2667"/>
                    <a:pt x="7521" y="2678"/>
                  </a:cubicBezTo>
                  <a:cubicBezTo>
                    <a:pt x="7554" y="2678"/>
                    <a:pt x="7576" y="2656"/>
                    <a:pt x="7576" y="2620"/>
                  </a:cubicBezTo>
                  <a:lnTo>
                    <a:pt x="7576" y="2354"/>
                  </a:lnTo>
                  <a:cubicBezTo>
                    <a:pt x="7576" y="2307"/>
                    <a:pt x="7543" y="2259"/>
                    <a:pt x="7576" y="2190"/>
                  </a:cubicBezTo>
                  <a:cubicBezTo>
                    <a:pt x="7602" y="2131"/>
                    <a:pt x="7565" y="2075"/>
                    <a:pt x="7507" y="2039"/>
                  </a:cubicBezTo>
                  <a:cubicBezTo>
                    <a:pt x="7532" y="2016"/>
                    <a:pt x="7576" y="1991"/>
                    <a:pt x="7576" y="1969"/>
                  </a:cubicBezTo>
                  <a:cubicBezTo>
                    <a:pt x="7590" y="1829"/>
                    <a:pt x="7590" y="1689"/>
                    <a:pt x="7543" y="1550"/>
                  </a:cubicBezTo>
                  <a:cubicBezTo>
                    <a:pt x="7532" y="1516"/>
                    <a:pt x="7532" y="1491"/>
                    <a:pt x="7554" y="1469"/>
                  </a:cubicBezTo>
                  <a:cubicBezTo>
                    <a:pt x="7590" y="1410"/>
                    <a:pt x="7602" y="1351"/>
                    <a:pt x="7554" y="1282"/>
                  </a:cubicBezTo>
                  <a:cubicBezTo>
                    <a:pt x="7554" y="1282"/>
                    <a:pt x="7543" y="1259"/>
                    <a:pt x="7554" y="1248"/>
                  </a:cubicBezTo>
                  <a:cubicBezTo>
                    <a:pt x="7590" y="1201"/>
                    <a:pt x="7565" y="1131"/>
                    <a:pt x="7565" y="1072"/>
                  </a:cubicBezTo>
                  <a:cubicBezTo>
                    <a:pt x="7565" y="1039"/>
                    <a:pt x="7554" y="991"/>
                    <a:pt x="7495" y="991"/>
                  </a:cubicBezTo>
                  <a:cubicBezTo>
                    <a:pt x="7521" y="957"/>
                    <a:pt x="7554" y="944"/>
                    <a:pt x="7576" y="921"/>
                  </a:cubicBezTo>
                  <a:cubicBezTo>
                    <a:pt x="7590" y="899"/>
                    <a:pt x="7602" y="863"/>
                    <a:pt x="7602" y="840"/>
                  </a:cubicBezTo>
                  <a:cubicBezTo>
                    <a:pt x="7602" y="700"/>
                    <a:pt x="7590" y="550"/>
                    <a:pt x="7576" y="410"/>
                  </a:cubicBezTo>
                  <a:lnTo>
                    <a:pt x="7576" y="234"/>
                  </a:lnTo>
                  <a:lnTo>
                    <a:pt x="7576" y="153"/>
                  </a:lnTo>
                  <a:cubicBezTo>
                    <a:pt x="7602" y="119"/>
                    <a:pt x="7590" y="105"/>
                    <a:pt x="7543" y="105"/>
                  </a:cubicBezTo>
                  <a:cubicBezTo>
                    <a:pt x="7484" y="94"/>
                    <a:pt x="7426" y="94"/>
                    <a:pt x="7367" y="83"/>
                  </a:cubicBezTo>
                  <a:cubicBezTo>
                    <a:pt x="7345" y="83"/>
                    <a:pt x="7311" y="94"/>
                    <a:pt x="7297" y="105"/>
                  </a:cubicBezTo>
                  <a:cubicBezTo>
                    <a:pt x="7252" y="142"/>
                    <a:pt x="7205" y="189"/>
                    <a:pt x="7157" y="223"/>
                  </a:cubicBezTo>
                  <a:cubicBezTo>
                    <a:pt x="7157" y="200"/>
                    <a:pt x="7146" y="175"/>
                    <a:pt x="7157" y="142"/>
                  </a:cubicBezTo>
                  <a:cubicBezTo>
                    <a:pt x="7183" y="83"/>
                    <a:pt x="7183" y="83"/>
                    <a:pt x="7113" y="83"/>
                  </a:cubicBezTo>
                  <a:cubicBezTo>
                    <a:pt x="6984" y="72"/>
                    <a:pt x="6856" y="61"/>
                    <a:pt x="6716" y="61"/>
                  </a:cubicBezTo>
                  <a:cubicBezTo>
                    <a:pt x="6635" y="55"/>
                    <a:pt x="6550" y="52"/>
                    <a:pt x="6466" y="52"/>
                  </a:cubicBezTo>
                  <a:cubicBezTo>
                    <a:pt x="6381" y="52"/>
                    <a:pt x="6297" y="55"/>
                    <a:pt x="6216" y="61"/>
                  </a:cubicBezTo>
                  <a:cubicBezTo>
                    <a:pt x="6144" y="61"/>
                    <a:pt x="6073" y="78"/>
                    <a:pt x="6001" y="78"/>
                  </a:cubicBezTo>
                  <a:cubicBezTo>
                    <a:pt x="5957" y="78"/>
                    <a:pt x="5912" y="71"/>
                    <a:pt x="5867" y="50"/>
                  </a:cubicBezTo>
                  <a:cubicBezTo>
                    <a:pt x="5863" y="45"/>
                    <a:pt x="5859" y="43"/>
                    <a:pt x="5855" y="43"/>
                  </a:cubicBezTo>
                  <a:cubicBezTo>
                    <a:pt x="5848" y="43"/>
                    <a:pt x="5840" y="50"/>
                    <a:pt x="5830" y="50"/>
                  </a:cubicBezTo>
                  <a:lnTo>
                    <a:pt x="5517" y="50"/>
                  </a:lnTo>
                  <a:cubicBezTo>
                    <a:pt x="5448" y="50"/>
                    <a:pt x="5400" y="72"/>
                    <a:pt x="5378" y="142"/>
                  </a:cubicBezTo>
                  <a:cubicBezTo>
                    <a:pt x="5378" y="153"/>
                    <a:pt x="5367" y="164"/>
                    <a:pt x="5355" y="175"/>
                  </a:cubicBezTo>
                  <a:cubicBezTo>
                    <a:pt x="5355" y="164"/>
                    <a:pt x="5341" y="164"/>
                    <a:pt x="5341" y="153"/>
                  </a:cubicBezTo>
                  <a:cubicBezTo>
                    <a:pt x="5326" y="113"/>
                    <a:pt x="5316" y="95"/>
                    <a:pt x="5289" y="95"/>
                  </a:cubicBezTo>
                  <a:cubicBezTo>
                    <a:pt x="5276" y="95"/>
                    <a:pt x="5260" y="98"/>
                    <a:pt x="5238" y="105"/>
                  </a:cubicBezTo>
                  <a:cubicBezTo>
                    <a:pt x="5227" y="119"/>
                    <a:pt x="5216" y="119"/>
                    <a:pt x="5202" y="119"/>
                  </a:cubicBezTo>
                  <a:cubicBezTo>
                    <a:pt x="5183" y="114"/>
                    <a:pt x="5162" y="108"/>
                    <a:pt x="5141" y="108"/>
                  </a:cubicBezTo>
                  <a:cubicBezTo>
                    <a:pt x="5112" y="108"/>
                    <a:pt x="5083" y="119"/>
                    <a:pt x="5062" y="153"/>
                  </a:cubicBezTo>
                  <a:lnTo>
                    <a:pt x="5062" y="94"/>
                  </a:lnTo>
                  <a:cubicBezTo>
                    <a:pt x="5051" y="94"/>
                    <a:pt x="5040" y="83"/>
                    <a:pt x="5029" y="83"/>
                  </a:cubicBezTo>
                  <a:cubicBezTo>
                    <a:pt x="4922" y="83"/>
                    <a:pt x="4808" y="94"/>
                    <a:pt x="4702" y="94"/>
                  </a:cubicBezTo>
                  <a:lnTo>
                    <a:pt x="4448" y="94"/>
                  </a:lnTo>
                  <a:cubicBezTo>
                    <a:pt x="4364" y="83"/>
                    <a:pt x="4272" y="83"/>
                    <a:pt x="4191" y="72"/>
                  </a:cubicBezTo>
                  <a:cubicBezTo>
                    <a:pt x="4168" y="72"/>
                    <a:pt x="4132" y="61"/>
                    <a:pt x="4121" y="36"/>
                  </a:cubicBezTo>
                  <a:cubicBezTo>
                    <a:pt x="4095" y="12"/>
                    <a:pt x="4074" y="1"/>
                    <a:pt x="405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4"/>
            <p:cNvSpPr/>
            <p:nvPr/>
          </p:nvSpPr>
          <p:spPr>
            <a:xfrm>
              <a:off x="2144322" y="2534926"/>
              <a:ext cx="417471" cy="3782"/>
            </a:xfrm>
            <a:custGeom>
              <a:avLst/>
              <a:gdLst/>
              <a:ahLst/>
              <a:cxnLst/>
              <a:rect l="l" t="t" r="r" b="b"/>
              <a:pathLst>
                <a:path w="5519" h="50" extrusionOk="0">
                  <a:moveTo>
                    <a:pt x="45" y="0"/>
                  </a:moveTo>
                  <a:cubicBezTo>
                    <a:pt x="28" y="0"/>
                    <a:pt x="14" y="4"/>
                    <a:pt x="1" y="24"/>
                  </a:cubicBezTo>
                  <a:cubicBezTo>
                    <a:pt x="23" y="38"/>
                    <a:pt x="59" y="49"/>
                    <a:pt x="82" y="49"/>
                  </a:cubicBezTo>
                  <a:lnTo>
                    <a:pt x="5448" y="49"/>
                  </a:lnTo>
                  <a:cubicBezTo>
                    <a:pt x="5471" y="49"/>
                    <a:pt x="5496" y="38"/>
                    <a:pt x="5518" y="24"/>
                  </a:cubicBezTo>
                  <a:cubicBezTo>
                    <a:pt x="5505" y="4"/>
                    <a:pt x="5490" y="0"/>
                    <a:pt x="5474" y="0"/>
                  </a:cubicBezTo>
                  <a:cubicBezTo>
                    <a:pt x="5463" y="0"/>
                    <a:pt x="5451" y="2"/>
                    <a:pt x="5437" y="2"/>
                  </a:cubicBezTo>
                  <a:lnTo>
                    <a:pt x="82" y="2"/>
                  </a:lnTo>
                  <a:cubicBezTo>
                    <a:pt x="68" y="2"/>
                    <a:pt x="56" y="0"/>
                    <a:pt x="4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4"/>
            <p:cNvSpPr/>
            <p:nvPr/>
          </p:nvSpPr>
          <p:spPr>
            <a:xfrm>
              <a:off x="2145986" y="2557845"/>
              <a:ext cx="416639" cy="3706"/>
            </a:xfrm>
            <a:custGeom>
              <a:avLst/>
              <a:gdLst/>
              <a:ahLst/>
              <a:cxnLst/>
              <a:rect l="l" t="t" r="r" b="b"/>
              <a:pathLst>
                <a:path w="5508" h="49" extrusionOk="0">
                  <a:moveTo>
                    <a:pt x="71" y="1"/>
                  </a:moveTo>
                  <a:cubicBezTo>
                    <a:pt x="48" y="1"/>
                    <a:pt x="26" y="26"/>
                    <a:pt x="1" y="26"/>
                  </a:cubicBezTo>
                  <a:cubicBezTo>
                    <a:pt x="26" y="37"/>
                    <a:pt x="48" y="48"/>
                    <a:pt x="71" y="48"/>
                  </a:cubicBezTo>
                  <a:lnTo>
                    <a:pt x="5485" y="48"/>
                  </a:lnTo>
                  <a:cubicBezTo>
                    <a:pt x="5485" y="48"/>
                    <a:pt x="5496" y="37"/>
                    <a:pt x="5507" y="26"/>
                  </a:cubicBezTo>
                  <a:cubicBezTo>
                    <a:pt x="5496" y="26"/>
                    <a:pt x="5485" y="15"/>
                    <a:pt x="548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4"/>
            <p:cNvSpPr/>
            <p:nvPr/>
          </p:nvSpPr>
          <p:spPr>
            <a:xfrm>
              <a:off x="2145986" y="2580537"/>
              <a:ext cx="415807" cy="3782"/>
            </a:xfrm>
            <a:custGeom>
              <a:avLst/>
              <a:gdLst/>
              <a:ahLst/>
              <a:cxnLst/>
              <a:rect l="l" t="t" r="r" b="b"/>
              <a:pathLst>
                <a:path w="5497" h="50" extrusionOk="0">
                  <a:moveTo>
                    <a:pt x="55" y="0"/>
                  </a:moveTo>
                  <a:cubicBezTo>
                    <a:pt x="51" y="0"/>
                    <a:pt x="48" y="1"/>
                    <a:pt x="48" y="5"/>
                  </a:cubicBezTo>
                  <a:cubicBezTo>
                    <a:pt x="26" y="5"/>
                    <a:pt x="15" y="16"/>
                    <a:pt x="1" y="27"/>
                  </a:cubicBezTo>
                  <a:cubicBezTo>
                    <a:pt x="15" y="27"/>
                    <a:pt x="26" y="39"/>
                    <a:pt x="37" y="50"/>
                  </a:cubicBezTo>
                  <a:lnTo>
                    <a:pt x="5426" y="50"/>
                  </a:lnTo>
                  <a:cubicBezTo>
                    <a:pt x="5449" y="50"/>
                    <a:pt x="5474" y="39"/>
                    <a:pt x="5496" y="39"/>
                  </a:cubicBezTo>
                  <a:lnTo>
                    <a:pt x="5496" y="16"/>
                  </a:lnTo>
                  <a:cubicBezTo>
                    <a:pt x="5463" y="5"/>
                    <a:pt x="5426" y="5"/>
                    <a:pt x="5404" y="5"/>
                  </a:cubicBezTo>
                  <a:lnTo>
                    <a:pt x="85" y="5"/>
                  </a:lnTo>
                  <a:cubicBezTo>
                    <a:pt x="75" y="5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4"/>
            <p:cNvSpPr/>
            <p:nvPr/>
          </p:nvSpPr>
          <p:spPr>
            <a:xfrm>
              <a:off x="2145154" y="2513899"/>
              <a:ext cx="418303" cy="3631"/>
            </a:xfrm>
            <a:custGeom>
              <a:avLst/>
              <a:gdLst/>
              <a:ahLst/>
              <a:cxnLst/>
              <a:rect l="l" t="t" r="r" b="b"/>
              <a:pathLst>
                <a:path w="5530" h="48" extrusionOk="0">
                  <a:moveTo>
                    <a:pt x="71" y="0"/>
                  </a:moveTo>
                  <a:cubicBezTo>
                    <a:pt x="48" y="0"/>
                    <a:pt x="26" y="12"/>
                    <a:pt x="1" y="23"/>
                  </a:cubicBezTo>
                  <a:cubicBezTo>
                    <a:pt x="26" y="23"/>
                    <a:pt x="48" y="48"/>
                    <a:pt x="71" y="48"/>
                  </a:cubicBezTo>
                  <a:lnTo>
                    <a:pt x="5507" y="48"/>
                  </a:lnTo>
                  <a:cubicBezTo>
                    <a:pt x="5518" y="37"/>
                    <a:pt x="5518" y="23"/>
                    <a:pt x="5529" y="23"/>
                  </a:cubicBezTo>
                  <a:cubicBezTo>
                    <a:pt x="5518" y="12"/>
                    <a:pt x="5518" y="0"/>
                    <a:pt x="550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5" name="Google Shape;2295;p34"/>
          <p:cNvSpPr/>
          <p:nvPr/>
        </p:nvSpPr>
        <p:spPr>
          <a:xfrm>
            <a:off x="2578900" y="3614385"/>
            <a:ext cx="313177" cy="727629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34"/>
          <p:cNvSpPr/>
          <p:nvPr/>
        </p:nvSpPr>
        <p:spPr>
          <a:xfrm rot="1155209">
            <a:off x="2666802" y="3786736"/>
            <a:ext cx="313174" cy="727622"/>
          </a:xfrm>
          <a:custGeom>
            <a:avLst/>
            <a:gdLst/>
            <a:ahLst/>
            <a:cxnLst/>
            <a:rect l="l" t="t" r="r" b="b"/>
            <a:pathLst>
              <a:path w="2434" h="5655" extrusionOk="0">
                <a:moveTo>
                  <a:pt x="1476" y="1"/>
                </a:moveTo>
                <a:cubicBezTo>
                  <a:pt x="1111" y="1"/>
                  <a:pt x="788" y="266"/>
                  <a:pt x="735" y="637"/>
                </a:cubicBezTo>
                <a:lnTo>
                  <a:pt x="59" y="4794"/>
                </a:lnTo>
                <a:cubicBezTo>
                  <a:pt x="0" y="5202"/>
                  <a:pt x="280" y="5585"/>
                  <a:pt x="688" y="5644"/>
                </a:cubicBezTo>
                <a:cubicBezTo>
                  <a:pt x="724" y="5655"/>
                  <a:pt x="757" y="5655"/>
                  <a:pt x="805" y="5655"/>
                </a:cubicBezTo>
                <a:cubicBezTo>
                  <a:pt x="1143" y="5655"/>
                  <a:pt x="1422" y="5398"/>
                  <a:pt x="1481" y="5015"/>
                </a:cubicBezTo>
                <a:lnTo>
                  <a:pt x="1992" y="1872"/>
                </a:lnTo>
                <a:cubicBezTo>
                  <a:pt x="2015" y="1696"/>
                  <a:pt x="1981" y="1523"/>
                  <a:pt x="1886" y="1383"/>
                </a:cubicBezTo>
                <a:cubicBezTo>
                  <a:pt x="1794" y="1232"/>
                  <a:pt x="1654" y="1137"/>
                  <a:pt x="1514" y="1115"/>
                </a:cubicBezTo>
                <a:lnTo>
                  <a:pt x="1422" y="1104"/>
                </a:lnTo>
                <a:cubicBezTo>
                  <a:pt x="1399" y="1100"/>
                  <a:pt x="1376" y="1098"/>
                  <a:pt x="1353" y="1098"/>
                </a:cubicBezTo>
                <a:cubicBezTo>
                  <a:pt x="1086" y="1098"/>
                  <a:pt x="834" y="1342"/>
                  <a:pt x="783" y="1674"/>
                </a:cubicBezTo>
                <a:lnTo>
                  <a:pt x="595" y="2850"/>
                </a:lnTo>
                <a:lnTo>
                  <a:pt x="783" y="2839"/>
                </a:lnTo>
                <a:lnTo>
                  <a:pt x="967" y="1710"/>
                </a:lnTo>
                <a:cubicBezTo>
                  <a:pt x="1000" y="1464"/>
                  <a:pt x="1170" y="1287"/>
                  <a:pt x="1348" y="1287"/>
                </a:cubicBezTo>
                <a:cubicBezTo>
                  <a:pt x="1364" y="1287"/>
                  <a:pt x="1381" y="1288"/>
                  <a:pt x="1397" y="1291"/>
                </a:cubicBezTo>
                <a:lnTo>
                  <a:pt x="1481" y="1302"/>
                </a:lnTo>
                <a:cubicBezTo>
                  <a:pt x="1573" y="1313"/>
                  <a:pt x="1665" y="1383"/>
                  <a:pt x="1724" y="1475"/>
                </a:cubicBezTo>
                <a:cubicBezTo>
                  <a:pt x="1794" y="1582"/>
                  <a:pt x="1816" y="1710"/>
                  <a:pt x="1805" y="1836"/>
                </a:cubicBezTo>
                <a:lnTo>
                  <a:pt x="1294" y="4993"/>
                </a:lnTo>
                <a:cubicBezTo>
                  <a:pt x="1251" y="5283"/>
                  <a:pt x="1051" y="5464"/>
                  <a:pt x="801" y="5464"/>
                </a:cubicBezTo>
                <a:cubicBezTo>
                  <a:pt x="772" y="5464"/>
                  <a:pt x="743" y="5461"/>
                  <a:pt x="713" y="5456"/>
                </a:cubicBezTo>
                <a:cubicBezTo>
                  <a:pt x="408" y="5412"/>
                  <a:pt x="199" y="5118"/>
                  <a:pt x="246" y="4817"/>
                </a:cubicBezTo>
                <a:lnTo>
                  <a:pt x="922" y="662"/>
                </a:lnTo>
                <a:cubicBezTo>
                  <a:pt x="963" y="387"/>
                  <a:pt x="1204" y="189"/>
                  <a:pt x="1476" y="189"/>
                </a:cubicBezTo>
                <a:cubicBezTo>
                  <a:pt x="1504" y="189"/>
                  <a:pt x="1533" y="191"/>
                  <a:pt x="1562" y="196"/>
                </a:cubicBezTo>
                <a:lnTo>
                  <a:pt x="1690" y="218"/>
                </a:lnTo>
                <a:cubicBezTo>
                  <a:pt x="1841" y="243"/>
                  <a:pt x="1981" y="336"/>
                  <a:pt x="2084" y="453"/>
                </a:cubicBezTo>
                <a:cubicBezTo>
                  <a:pt x="2191" y="579"/>
                  <a:pt x="2235" y="732"/>
                  <a:pt x="2213" y="872"/>
                </a:cubicBezTo>
                <a:lnTo>
                  <a:pt x="1724" y="3875"/>
                </a:lnTo>
                <a:cubicBezTo>
                  <a:pt x="1724" y="3931"/>
                  <a:pt x="1760" y="3979"/>
                  <a:pt x="1805" y="3990"/>
                </a:cubicBezTo>
                <a:cubicBezTo>
                  <a:pt x="1864" y="3990"/>
                  <a:pt x="1911" y="3956"/>
                  <a:pt x="1922" y="3909"/>
                </a:cubicBezTo>
                <a:lnTo>
                  <a:pt x="2400" y="906"/>
                </a:lnTo>
                <a:cubicBezTo>
                  <a:pt x="2434" y="707"/>
                  <a:pt x="2375" y="509"/>
                  <a:pt x="2235" y="336"/>
                </a:cubicBezTo>
                <a:cubicBezTo>
                  <a:pt x="2096" y="174"/>
                  <a:pt x="1911" y="67"/>
                  <a:pt x="1713" y="34"/>
                </a:cubicBezTo>
                <a:lnTo>
                  <a:pt x="1584" y="9"/>
                </a:lnTo>
                <a:cubicBezTo>
                  <a:pt x="1548" y="4"/>
                  <a:pt x="1512" y="1"/>
                  <a:pt x="14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7" name="Google Shape;2297;p34"/>
          <p:cNvGrpSpPr/>
          <p:nvPr/>
        </p:nvGrpSpPr>
        <p:grpSpPr>
          <a:xfrm rot="-1002143">
            <a:off x="1255721" y="633154"/>
            <a:ext cx="1195618" cy="900982"/>
            <a:chOff x="6364522" y="304174"/>
            <a:chExt cx="683279" cy="514898"/>
          </a:xfrm>
        </p:grpSpPr>
        <p:sp>
          <p:nvSpPr>
            <p:cNvPr id="2298" name="Google Shape;2298;p34"/>
            <p:cNvSpPr/>
            <p:nvPr/>
          </p:nvSpPr>
          <p:spPr>
            <a:xfrm>
              <a:off x="6364522" y="304174"/>
              <a:ext cx="683279" cy="514898"/>
            </a:xfrm>
            <a:custGeom>
              <a:avLst/>
              <a:gdLst/>
              <a:ahLst/>
              <a:cxnLst/>
              <a:rect l="l" t="t" r="r" b="b"/>
              <a:pathLst>
                <a:path w="9033" h="6807" extrusionOk="0">
                  <a:moveTo>
                    <a:pt x="4220" y="0"/>
                  </a:moveTo>
                  <a:cubicBezTo>
                    <a:pt x="3922" y="0"/>
                    <a:pt x="3648" y="139"/>
                    <a:pt x="3434" y="392"/>
                  </a:cubicBezTo>
                  <a:cubicBezTo>
                    <a:pt x="3165" y="476"/>
                    <a:pt x="2897" y="602"/>
                    <a:pt x="2584" y="800"/>
                  </a:cubicBezTo>
                  <a:cubicBezTo>
                    <a:pt x="2375" y="940"/>
                    <a:pt x="2213" y="1105"/>
                    <a:pt x="2084" y="1289"/>
                  </a:cubicBezTo>
                  <a:cubicBezTo>
                    <a:pt x="1654" y="1965"/>
                    <a:pt x="1408" y="2605"/>
                    <a:pt x="1338" y="3256"/>
                  </a:cubicBezTo>
                  <a:cubicBezTo>
                    <a:pt x="1327" y="3256"/>
                    <a:pt x="1316" y="3256"/>
                    <a:pt x="1316" y="3270"/>
                  </a:cubicBezTo>
                  <a:cubicBezTo>
                    <a:pt x="1165" y="3340"/>
                    <a:pt x="1012" y="3409"/>
                    <a:pt x="861" y="3502"/>
                  </a:cubicBezTo>
                  <a:cubicBezTo>
                    <a:pt x="662" y="3605"/>
                    <a:pt x="478" y="3770"/>
                    <a:pt x="313" y="3968"/>
                  </a:cubicBezTo>
                  <a:cubicBezTo>
                    <a:pt x="23" y="4340"/>
                    <a:pt x="0" y="4829"/>
                    <a:pt x="257" y="5211"/>
                  </a:cubicBezTo>
                  <a:cubicBezTo>
                    <a:pt x="419" y="5468"/>
                    <a:pt x="651" y="5678"/>
                    <a:pt x="956" y="5865"/>
                  </a:cubicBezTo>
                  <a:cubicBezTo>
                    <a:pt x="1629" y="6273"/>
                    <a:pt x="2364" y="6527"/>
                    <a:pt x="3154" y="6645"/>
                  </a:cubicBezTo>
                  <a:cubicBezTo>
                    <a:pt x="3213" y="6692"/>
                    <a:pt x="3272" y="6737"/>
                    <a:pt x="3341" y="6748"/>
                  </a:cubicBezTo>
                  <a:cubicBezTo>
                    <a:pt x="3445" y="6773"/>
                    <a:pt x="3540" y="6784"/>
                    <a:pt x="3632" y="6807"/>
                  </a:cubicBezTo>
                  <a:lnTo>
                    <a:pt x="3702" y="6807"/>
                  </a:lnTo>
                  <a:cubicBezTo>
                    <a:pt x="3783" y="6807"/>
                    <a:pt x="3875" y="6784"/>
                    <a:pt x="3970" y="6714"/>
                  </a:cubicBezTo>
                  <a:lnTo>
                    <a:pt x="4062" y="6714"/>
                  </a:lnTo>
                  <a:cubicBezTo>
                    <a:pt x="4124" y="6714"/>
                    <a:pt x="4186" y="6719"/>
                    <a:pt x="4249" y="6719"/>
                  </a:cubicBezTo>
                  <a:cubicBezTo>
                    <a:pt x="4280" y="6719"/>
                    <a:pt x="4311" y="6718"/>
                    <a:pt x="4342" y="6714"/>
                  </a:cubicBezTo>
                  <a:lnTo>
                    <a:pt x="4727" y="6714"/>
                  </a:lnTo>
                  <a:cubicBezTo>
                    <a:pt x="5006" y="6703"/>
                    <a:pt x="5297" y="6703"/>
                    <a:pt x="5588" y="6656"/>
                  </a:cubicBezTo>
                  <a:lnTo>
                    <a:pt x="5646" y="6656"/>
                  </a:lnTo>
                  <a:cubicBezTo>
                    <a:pt x="5970" y="6608"/>
                    <a:pt x="6308" y="6564"/>
                    <a:pt x="6646" y="6483"/>
                  </a:cubicBezTo>
                  <a:cubicBezTo>
                    <a:pt x="6834" y="6435"/>
                    <a:pt x="7032" y="6376"/>
                    <a:pt x="7216" y="6329"/>
                  </a:cubicBezTo>
                  <a:cubicBezTo>
                    <a:pt x="7322" y="6295"/>
                    <a:pt x="7426" y="6259"/>
                    <a:pt x="7543" y="6237"/>
                  </a:cubicBezTo>
                  <a:cubicBezTo>
                    <a:pt x="7775" y="6167"/>
                    <a:pt x="7985" y="6063"/>
                    <a:pt x="8135" y="5980"/>
                  </a:cubicBezTo>
                  <a:cubicBezTo>
                    <a:pt x="8345" y="5865"/>
                    <a:pt x="8532" y="5700"/>
                    <a:pt x="8719" y="5505"/>
                  </a:cubicBezTo>
                  <a:cubicBezTo>
                    <a:pt x="8929" y="5259"/>
                    <a:pt x="9032" y="4991"/>
                    <a:pt x="8999" y="4723"/>
                  </a:cubicBezTo>
                  <a:cubicBezTo>
                    <a:pt x="8987" y="4641"/>
                    <a:pt x="8974" y="4560"/>
                    <a:pt x="8962" y="4491"/>
                  </a:cubicBezTo>
                  <a:cubicBezTo>
                    <a:pt x="9010" y="4387"/>
                    <a:pt x="8999" y="4281"/>
                    <a:pt x="8951" y="4164"/>
                  </a:cubicBezTo>
                  <a:cubicBezTo>
                    <a:pt x="8940" y="4130"/>
                    <a:pt x="8929" y="4094"/>
                    <a:pt x="8904" y="4060"/>
                  </a:cubicBezTo>
                  <a:cubicBezTo>
                    <a:pt x="8904" y="4038"/>
                    <a:pt x="8892" y="4013"/>
                    <a:pt x="8881" y="3991"/>
                  </a:cubicBezTo>
                  <a:cubicBezTo>
                    <a:pt x="8811" y="3829"/>
                    <a:pt x="8683" y="3722"/>
                    <a:pt x="8510" y="3711"/>
                  </a:cubicBezTo>
                  <a:cubicBezTo>
                    <a:pt x="8485" y="3689"/>
                    <a:pt x="8462" y="3664"/>
                    <a:pt x="8440" y="3641"/>
                  </a:cubicBezTo>
                  <a:cubicBezTo>
                    <a:pt x="8370" y="3583"/>
                    <a:pt x="8300" y="3513"/>
                    <a:pt x="8230" y="3454"/>
                  </a:cubicBezTo>
                  <a:cubicBezTo>
                    <a:pt x="8021" y="3303"/>
                    <a:pt x="7786" y="3130"/>
                    <a:pt x="7507" y="3024"/>
                  </a:cubicBezTo>
                  <a:lnTo>
                    <a:pt x="7507" y="2965"/>
                  </a:lnTo>
                  <a:cubicBezTo>
                    <a:pt x="7462" y="2722"/>
                    <a:pt x="7403" y="2407"/>
                    <a:pt x="7275" y="2094"/>
                  </a:cubicBezTo>
                  <a:cubicBezTo>
                    <a:pt x="7088" y="1638"/>
                    <a:pt x="6797" y="1256"/>
                    <a:pt x="6415" y="965"/>
                  </a:cubicBezTo>
                  <a:cubicBezTo>
                    <a:pt x="6333" y="906"/>
                    <a:pt x="6264" y="859"/>
                    <a:pt x="6180" y="811"/>
                  </a:cubicBezTo>
                  <a:cubicBezTo>
                    <a:pt x="6157" y="789"/>
                    <a:pt x="6124" y="778"/>
                    <a:pt x="6099" y="756"/>
                  </a:cubicBezTo>
                  <a:cubicBezTo>
                    <a:pt x="5705" y="499"/>
                    <a:pt x="5319" y="359"/>
                    <a:pt x="4923" y="323"/>
                  </a:cubicBezTo>
                  <a:cubicBezTo>
                    <a:pt x="4783" y="149"/>
                    <a:pt x="4573" y="43"/>
                    <a:pt x="4353" y="10"/>
                  </a:cubicBezTo>
                  <a:cubicBezTo>
                    <a:pt x="4308" y="4"/>
                    <a:pt x="4263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4"/>
            <p:cNvSpPr/>
            <p:nvPr/>
          </p:nvSpPr>
          <p:spPr>
            <a:xfrm>
              <a:off x="6500143" y="358558"/>
              <a:ext cx="332903" cy="210286"/>
            </a:xfrm>
            <a:custGeom>
              <a:avLst/>
              <a:gdLst/>
              <a:ahLst/>
              <a:cxnLst/>
              <a:rect l="l" t="t" r="r" b="b"/>
              <a:pathLst>
                <a:path w="4401" h="2780" extrusionOk="0">
                  <a:moveTo>
                    <a:pt x="1537" y="537"/>
                  </a:moveTo>
                  <a:cubicBezTo>
                    <a:pt x="1537" y="595"/>
                    <a:pt x="1409" y="735"/>
                    <a:pt x="1339" y="746"/>
                  </a:cubicBezTo>
                  <a:cubicBezTo>
                    <a:pt x="1350" y="676"/>
                    <a:pt x="1467" y="548"/>
                    <a:pt x="1537" y="537"/>
                  </a:cubicBezTo>
                  <a:close/>
                  <a:moveTo>
                    <a:pt x="2858" y="778"/>
                  </a:moveTo>
                  <a:cubicBezTo>
                    <a:pt x="2903" y="778"/>
                    <a:pt x="3075" y="841"/>
                    <a:pt x="3096" y="875"/>
                  </a:cubicBezTo>
                  <a:cubicBezTo>
                    <a:pt x="3084" y="879"/>
                    <a:pt x="3066" y="882"/>
                    <a:pt x="3045" y="882"/>
                  </a:cubicBezTo>
                  <a:cubicBezTo>
                    <a:pt x="2970" y="882"/>
                    <a:pt x="2859" y="853"/>
                    <a:pt x="2839" y="827"/>
                  </a:cubicBezTo>
                  <a:cubicBezTo>
                    <a:pt x="2828" y="816"/>
                    <a:pt x="2839" y="791"/>
                    <a:pt x="2850" y="780"/>
                  </a:cubicBezTo>
                  <a:cubicBezTo>
                    <a:pt x="2852" y="779"/>
                    <a:pt x="2855" y="778"/>
                    <a:pt x="2858" y="778"/>
                  </a:cubicBezTo>
                  <a:close/>
                  <a:moveTo>
                    <a:pt x="3096" y="989"/>
                  </a:moveTo>
                  <a:lnTo>
                    <a:pt x="3096" y="989"/>
                  </a:lnTo>
                  <a:cubicBezTo>
                    <a:pt x="3166" y="1037"/>
                    <a:pt x="3188" y="1118"/>
                    <a:pt x="3236" y="1176"/>
                  </a:cubicBezTo>
                  <a:cubicBezTo>
                    <a:pt x="3230" y="1178"/>
                    <a:pt x="3224" y="1179"/>
                    <a:pt x="3218" y="1179"/>
                  </a:cubicBezTo>
                  <a:cubicBezTo>
                    <a:pt x="3153" y="1179"/>
                    <a:pt x="3086" y="1076"/>
                    <a:pt x="3096" y="989"/>
                  </a:cubicBezTo>
                  <a:close/>
                  <a:moveTo>
                    <a:pt x="523" y="1257"/>
                  </a:moveTo>
                  <a:cubicBezTo>
                    <a:pt x="593" y="1257"/>
                    <a:pt x="663" y="1327"/>
                    <a:pt x="663" y="1397"/>
                  </a:cubicBezTo>
                  <a:cubicBezTo>
                    <a:pt x="663" y="1467"/>
                    <a:pt x="604" y="1526"/>
                    <a:pt x="546" y="1526"/>
                  </a:cubicBezTo>
                  <a:cubicBezTo>
                    <a:pt x="465" y="1526"/>
                    <a:pt x="395" y="1467"/>
                    <a:pt x="395" y="1397"/>
                  </a:cubicBezTo>
                  <a:cubicBezTo>
                    <a:pt x="395" y="1327"/>
                    <a:pt x="465" y="1257"/>
                    <a:pt x="523" y="1257"/>
                  </a:cubicBezTo>
                  <a:close/>
                  <a:moveTo>
                    <a:pt x="1060" y="1397"/>
                  </a:moveTo>
                  <a:cubicBezTo>
                    <a:pt x="1129" y="1397"/>
                    <a:pt x="1199" y="1478"/>
                    <a:pt x="1199" y="1548"/>
                  </a:cubicBezTo>
                  <a:cubicBezTo>
                    <a:pt x="1199" y="1618"/>
                    <a:pt x="1129" y="1676"/>
                    <a:pt x="1048" y="1676"/>
                  </a:cubicBezTo>
                  <a:cubicBezTo>
                    <a:pt x="979" y="1676"/>
                    <a:pt x="931" y="1629"/>
                    <a:pt x="931" y="1548"/>
                  </a:cubicBezTo>
                  <a:cubicBezTo>
                    <a:pt x="931" y="1467"/>
                    <a:pt x="990" y="1397"/>
                    <a:pt x="1060" y="1397"/>
                  </a:cubicBezTo>
                  <a:close/>
                  <a:moveTo>
                    <a:pt x="1780" y="0"/>
                  </a:moveTo>
                  <a:lnTo>
                    <a:pt x="1780" y="0"/>
                  </a:lnTo>
                  <a:cubicBezTo>
                    <a:pt x="1501" y="81"/>
                    <a:pt x="1258" y="210"/>
                    <a:pt x="1012" y="361"/>
                  </a:cubicBezTo>
                  <a:cubicBezTo>
                    <a:pt x="839" y="478"/>
                    <a:pt x="699" y="618"/>
                    <a:pt x="582" y="791"/>
                  </a:cubicBezTo>
                  <a:cubicBezTo>
                    <a:pt x="372" y="1118"/>
                    <a:pt x="221" y="1467"/>
                    <a:pt x="71" y="1827"/>
                  </a:cubicBezTo>
                  <a:cubicBezTo>
                    <a:pt x="1" y="2014"/>
                    <a:pt x="12" y="2037"/>
                    <a:pt x="185" y="2143"/>
                  </a:cubicBezTo>
                  <a:cubicBezTo>
                    <a:pt x="395" y="2271"/>
                    <a:pt x="629" y="2375"/>
                    <a:pt x="861" y="2445"/>
                  </a:cubicBezTo>
                  <a:cubicBezTo>
                    <a:pt x="1398" y="2596"/>
                    <a:pt x="1942" y="2713"/>
                    <a:pt x="2501" y="2746"/>
                  </a:cubicBezTo>
                  <a:cubicBezTo>
                    <a:pt x="2740" y="2765"/>
                    <a:pt x="2979" y="2779"/>
                    <a:pt x="3218" y="2779"/>
                  </a:cubicBezTo>
                  <a:cubicBezTo>
                    <a:pt x="3457" y="2779"/>
                    <a:pt x="3695" y="2765"/>
                    <a:pt x="3934" y="2724"/>
                  </a:cubicBezTo>
                  <a:cubicBezTo>
                    <a:pt x="4026" y="2713"/>
                    <a:pt x="4107" y="2690"/>
                    <a:pt x="4202" y="2677"/>
                  </a:cubicBezTo>
                  <a:cubicBezTo>
                    <a:pt x="4272" y="2665"/>
                    <a:pt x="4331" y="2654"/>
                    <a:pt x="4401" y="2632"/>
                  </a:cubicBezTo>
                  <a:cubicBezTo>
                    <a:pt x="4353" y="2397"/>
                    <a:pt x="4295" y="2176"/>
                    <a:pt x="4261" y="1956"/>
                  </a:cubicBezTo>
                  <a:cubicBezTo>
                    <a:pt x="4144" y="1375"/>
                    <a:pt x="3842" y="897"/>
                    <a:pt x="3387" y="525"/>
                  </a:cubicBezTo>
                  <a:cubicBezTo>
                    <a:pt x="3225" y="386"/>
                    <a:pt x="3037" y="257"/>
                    <a:pt x="2850" y="129"/>
                  </a:cubicBezTo>
                  <a:cubicBezTo>
                    <a:pt x="2845" y="123"/>
                    <a:pt x="2834" y="120"/>
                    <a:pt x="2821" y="120"/>
                  </a:cubicBezTo>
                  <a:cubicBezTo>
                    <a:pt x="2808" y="120"/>
                    <a:pt x="2793" y="123"/>
                    <a:pt x="2780" y="129"/>
                  </a:cubicBezTo>
                  <a:cubicBezTo>
                    <a:pt x="2758" y="129"/>
                    <a:pt x="2736" y="140"/>
                    <a:pt x="2711" y="140"/>
                  </a:cubicBezTo>
                  <a:cubicBezTo>
                    <a:pt x="2692" y="145"/>
                    <a:pt x="2676" y="148"/>
                    <a:pt x="2664" y="148"/>
                  </a:cubicBezTo>
                  <a:cubicBezTo>
                    <a:pt x="2621" y="148"/>
                    <a:pt x="2602" y="118"/>
                    <a:pt x="2549" y="48"/>
                  </a:cubicBezTo>
                  <a:lnTo>
                    <a:pt x="2537" y="48"/>
                  </a:lnTo>
                  <a:cubicBezTo>
                    <a:pt x="2537" y="59"/>
                    <a:pt x="2526" y="70"/>
                    <a:pt x="2526" y="81"/>
                  </a:cubicBezTo>
                  <a:cubicBezTo>
                    <a:pt x="2537" y="151"/>
                    <a:pt x="2501" y="187"/>
                    <a:pt x="2420" y="187"/>
                  </a:cubicBezTo>
                  <a:cubicBezTo>
                    <a:pt x="2352" y="197"/>
                    <a:pt x="2282" y="203"/>
                    <a:pt x="2211" y="203"/>
                  </a:cubicBezTo>
                  <a:cubicBezTo>
                    <a:pt x="2123" y="203"/>
                    <a:pt x="2033" y="195"/>
                    <a:pt x="1942" y="176"/>
                  </a:cubicBezTo>
                  <a:cubicBezTo>
                    <a:pt x="1861" y="151"/>
                    <a:pt x="1769" y="118"/>
                    <a:pt x="178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4"/>
            <p:cNvSpPr/>
            <p:nvPr/>
          </p:nvSpPr>
          <p:spPr>
            <a:xfrm>
              <a:off x="6395383" y="554010"/>
              <a:ext cx="597046" cy="225869"/>
            </a:xfrm>
            <a:custGeom>
              <a:avLst/>
              <a:gdLst/>
              <a:ahLst/>
              <a:cxnLst/>
              <a:rect l="l" t="t" r="r" b="b"/>
              <a:pathLst>
                <a:path w="7893" h="2986" extrusionOk="0">
                  <a:moveTo>
                    <a:pt x="7215" y="360"/>
                  </a:moveTo>
                  <a:cubicBezTo>
                    <a:pt x="7278" y="360"/>
                    <a:pt x="7393" y="447"/>
                    <a:pt x="7415" y="537"/>
                  </a:cubicBezTo>
                  <a:cubicBezTo>
                    <a:pt x="7322" y="500"/>
                    <a:pt x="7252" y="442"/>
                    <a:pt x="7205" y="361"/>
                  </a:cubicBezTo>
                  <a:cubicBezTo>
                    <a:pt x="7208" y="360"/>
                    <a:pt x="7212" y="360"/>
                    <a:pt x="7215" y="360"/>
                  </a:cubicBezTo>
                  <a:close/>
                  <a:moveTo>
                    <a:pt x="986" y="453"/>
                  </a:moveTo>
                  <a:cubicBezTo>
                    <a:pt x="995" y="453"/>
                    <a:pt x="1004" y="454"/>
                    <a:pt x="1011" y="456"/>
                  </a:cubicBezTo>
                  <a:cubicBezTo>
                    <a:pt x="978" y="467"/>
                    <a:pt x="967" y="489"/>
                    <a:pt x="942" y="500"/>
                  </a:cubicBezTo>
                  <a:cubicBezTo>
                    <a:pt x="743" y="581"/>
                    <a:pt x="570" y="688"/>
                    <a:pt x="442" y="861"/>
                  </a:cubicBezTo>
                  <a:cubicBezTo>
                    <a:pt x="430" y="886"/>
                    <a:pt x="394" y="897"/>
                    <a:pt x="372" y="931"/>
                  </a:cubicBezTo>
                  <a:cubicBezTo>
                    <a:pt x="372" y="777"/>
                    <a:pt x="804" y="453"/>
                    <a:pt x="986" y="453"/>
                  </a:cubicBezTo>
                  <a:close/>
                  <a:moveTo>
                    <a:pt x="313" y="1037"/>
                  </a:moveTo>
                  <a:lnTo>
                    <a:pt x="324" y="1048"/>
                  </a:lnTo>
                  <a:cubicBezTo>
                    <a:pt x="313" y="1140"/>
                    <a:pt x="291" y="1235"/>
                    <a:pt x="268" y="1327"/>
                  </a:cubicBezTo>
                  <a:cubicBezTo>
                    <a:pt x="210" y="1305"/>
                    <a:pt x="221" y="1257"/>
                    <a:pt x="221" y="1224"/>
                  </a:cubicBezTo>
                  <a:cubicBezTo>
                    <a:pt x="232" y="1154"/>
                    <a:pt x="243" y="1084"/>
                    <a:pt x="313" y="1037"/>
                  </a:cubicBezTo>
                  <a:close/>
                  <a:moveTo>
                    <a:pt x="1442" y="1154"/>
                  </a:moveTo>
                  <a:cubicBezTo>
                    <a:pt x="1500" y="1199"/>
                    <a:pt x="1500" y="1316"/>
                    <a:pt x="1456" y="1364"/>
                  </a:cubicBezTo>
                  <a:lnTo>
                    <a:pt x="1430" y="1364"/>
                  </a:lnTo>
                  <a:cubicBezTo>
                    <a:pt x="1430" y="1294"/>
                    <a:pt x="1442" y="1224"/>
                    <a:pt x="1442" y="1154"/>
                  </a:cubicBezTo>
                  <a:close/>
                  <a:moveTo>
                    <a:pt x="2688" y="1956"/>
                  </a:moveTo>
                  <a:cubicBezTo>
                    <a:pt x="2735" y="1956"/>
                    <a:pt x="2875" y="2084"/>
                    <a:pt x="2897" y="2143"/>
                  </a:cubicBezTo>
                  <a:cubicBezTo>
                    <a:pt x="2894" y="2144"/>
                    <a:pt x="2891" y="2144"/>
                    <a:pt x="2888" y="2144"/>
                  </a:cubicBezTo>
                  <a:cubicBezTo>
                    <a:pt x="2826" y="2144"/>
                    <a:pt x="2712" y="2044"/>
                    <a:pt x="2688" y="1956"/>
                  </a:cubicBezTo>
                  <a:close/>
                  <a:moveTo>
                    <a:pt x="3118" y="2015"/>
                  </a:moveTo>
                  <a:cubicBezTo>
                    <a:pt x="3143" y="2037"/>
                    <a:pt x="3154" y="2062"/>
                    <a:pt x="3165" y="2084"/>
                  </a:cubicBezTo>
                  <a:cubicBezTo>
                    <a:pt x="3143" y="2118"/>
                    <a:pt x="3132" y="2132"/>
                    <a:pt x="3118" y="2154"/>
                  </a:cubicBezTo>
                  <a:cubicBezTo>
                    <a:pt x="3107" y="2132"/>
                    <a:pt x="3096" y="2107"/>
                    <a:pt x="3096" y="2084"/>
                  </a:cubicBezTo>
                  <a:cubicBezTo>
                    <a:pt x="3096" y="2062"/>
                    <a:pt x="3107" y="2037"/>
                    <a:pt x="3118" y="2015"/>
                  </a:cubicBezTo>
                  <a:close/>
                  <a:moveTo>
                    <a:pt x="6819" y="0"/>
                  </a:moveTo>
                  <a:lnTo>
                    <a:pt x="6819" y="0"/>
                  </a:lnTo>
                  <a:cubicBezTo>
                    <a:pt x="6833" y="118"/>
                    <a:pt x="6833" y="210"/>
                    <a:pt x="6845" y="316"/>
                  </a:cubicBezTo>
                  <a:cubicBezTo>
                    <a:pt x="6856" y="456"/>
                    <a:pt x="6833" y="595"/>
                    <a:pt x="6705" y="676"/>
                  </a:cubicBezTo>
                  <a:cubicBezTo>
                    <a:pt x="6576" y="780"/>
                    <a:pt x="6437" y="897"/>
                    <a:pt x="6286" y="978"/>
                  </a:cubicBezTo>
                  <a:cubicBezTo>
                    <a:pt x="6029" y="1095"/>
                    <a:pt x="5772" y="1188"/>
                    <a:pt x="5506" y="1294"/>
                  </a:cubicBezTo>
                  <a:cubicBezTo>
                    <a:pt x="5261" y="1375"/>
                    <a:pt x="5018" y="1408"/>
                    <a:pt x="4761" y="1408"/>
                  </a:cubicBezTo>
                  <a:cubicBezTo>
                    <a:pt x="4695" y="1410"/>
                    <a:pt x="4630" y="1410"/>
                    <a:pt x="4564" y="1410"/>
                  </a:cubicBezTo>
                  <a:cubicBezTo>
                    <a:pt x="4105" y="1410"/>
                    <a:pt x="3648" y="1376"/>
                    <a:pt x="3188" y="1305"/>
                  </a:cubicBezTo>
                  <a:cubicBezTo>
                    <a:pt x="2852" y="1235"/>
                    <a:pt x="2514" y="1176"/>
                    <a:pt x="2188" y="1070"/>
                  </a:cubicBezTo>
                  <a:cubicBezTo>
                    <a:pt x="2118" y="1048"/>
                    <a:pt x="2048" y="1026"/>
                    <a:pt x="1978" y="1000"/>
                  </a:cubicBezTo>
                  <a:cubicBezTo>
                    <a:pt x="1618" y="850"/>
                    <a:pt x="1349" y="595"/>
                    <a:pt x="1210" y="221"/>
                  </a:cubicBezTo>
                  <a:cubicBezTo>
                    <a:pt x="1187" y="221"/>
                    <a:pt x="1162" y="232"/>
                    <a:pt x="1140" y="246"/>
                  </a:cubicBezTo>
                  <a:cubicBezTo>
                    <a:pt x="989" y="316"/>
                    <a:pt x="838" y="386"/>
                    <a:pt x="699" y="467"/>
                  </a:cubicBezTo>
                  <a:cubicBezTo>
                    <a:pt x="464" y="595"/>
                    <a:pt x="268" y="769"/>
                    <a:pt x="129" y="1000"/>
                  </a:cubicBezTo>
                  <a:cubicBezTo>
                    <a:pt x="11" y="1210"/>
                    <a:pt x="0" y="1445"/>
                    <a:pt x="129" y="1665"/>
                  </a:cubicBezTo>
                  <a:cubicBezTo>
                    <a:pt x="232" y="1827"/>
                    <a:pt x="349" y="1967"/>
                    <a:pt x="500" y="2084"/>
                  </a:cubicBezTo>
                  <a:cubicBezTo>
                    <a:pt x="511" y="2096"/>
                    <a:pt x="523" y="2096"/>
                    <a:pt x="534" y="2107"/>
                  </a:cubicBezTo>
                  <a:cubicBezTo>
                    <a:pt x="570" y="2143"/>
                    <a:pt x="629" y="2177"/>
                    <a:pt x="673" y="2202"/>
                  </a:cubicBezTo>
                  <a:cubicBezTo>
                    <a:pt x="861" y="2316"/>
                    <a:pt x="1048" y="2422"/>
                    <a:pt x="1232" y="2503"/>
                  </a:cubicBezTo>
                  <a:cubicBezTo>
                    <a:pt x="1397" y="2584"/>
                    <a:pt x="1559" y="2654"/>
                    <a:pt x="1721" y="2713"/>
                  </a:cubicBezTo>
                  <a:cubicBezTo>
                    <a:pt x="2107" y="2841"/>
                    <a:pt x="2503" y="2934"/>
                    <a:pt x="2908" y="2981"/>
                  </a:cubicBezTo>
                  <a:cubicBezTo>
                    <a:pt x="2918" y="2984"/>
                    <a:pt x="2928" y="2985"/>
                    <a:pt x="2939" y="2985"/>
                  </a:cubicBezTo>
                  <a:cubicBezTo>
                    <a:pt x="2969" y="2985"/>
                    <a:pt x="3001" y="2975"/>
                    <a:pt x="3026" y="2956"/>
                  </a:cubicBezTo>
                  <a:lnTo>
                    <a:pt x="3118" y="2864"/>
                  </a:lnTo>
                  <a:cubicBezTo>
                    <a:pt x="3573" y="2481"/>
                    <a:pt x="4051" y="2132"/>
                    <a:pt x="4585" y="1875"/>
                  </a:cubicBezTo>
                  <a:cubicBezTo>
                    <a:pt x="4598" y="1864"/>
                    <a:pt x="4621" y="1853"/>
                    <a:pt x="4643" y="1839"/>
                  </a:cubicBezTo>
                  <a:cubicBezTo>
                    <a:pt x="4610" y="1794"/>
                    <a:pt x="4540" y="1746"/>
                    <a:pt x="4621" y="1699"/>
                  </a:cubicBezTo>
                  <a:cubicBezTo>
                    <a:pt x="4691" y="1654"/>
                    <a:pt x="4761" y="1618"/>
                    <a:pt x="4830" y="1584"/>
                  </a:cubicBezTo>
                  <a:cubicBezTo>
                    <a:pt x="4878" y="1559"/>
                    <a:pt x="4923" y="1537"/>
                    <a:pt x="4981" y="1514"/>
                  </a:cubicBezTo>
                  <a:cubicBezTo>
                    <a:pt x="4988" y="1511"/>
                    <a:pt x="4996" y="1510"/>
                    <a:pt x="5004" y="1510"/>
                  </a:cubicBezTo>
                  <a:cubicBezTo>
                    <a:pt x="5024" y="1510"/>
                    <a:pt x="5046" y="1518"/>
                    <a:pt x="5062" y="1526"/>
                  </a:cubicBezTo>
                  <a:cubicBezTo>
                    <a:pt x="5080" y="1537"/>
                    <a:pt x="5095" y="1542"/>
                    <a:pt x="5110" y="1542"/>
                  </a:cubicBezTo>
                  <a:cubicBezTo>
                    <a:pt x="5124" y="1542"/>
                    <a:pt x="5139" y="1537"/>
                    <a:pt x="5157" y="1526"/>
                  </a:cubicBezTo>
                  <a:cubicBezTo>
                    <a:pt x="5448" y="1397"/>
                    <a:pt x="5749" y="1246"/>
                    <a:pt x="6051" y="1129"/>
                  </a:cubicBezTo>
                  <a:cubicBezTo>
                    <a:pt x="6624" y="908"/>
                    <a:pt x="7216" y="757"/>
                    <a:pt x="7834" y="721"/>
                  </a:cubicBezTo>
                  <a:cubicBezTo>
                    <a:pt x="7845" y="721"/>
                    <a:pt x="7867" y="710"/>
                    <a:pt x="7892" y="710"/>
                  </a:cubicBezTo>
                  <a:cubicBezTo>
                    <a:pt x="7565" y="408"/>
                    <a:pt x="7252" y="140"/>
                    <a:pt x="681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4"/>
            <p:cNvSpPr/>
            <p:nvPr/>
          </p:nvSpPr>
          <p:spPr>
            <a:xfrm>
              <a:off x="6659514" y="636835"/>
              <a:ext cx="362706" cy="147200"/>
            </a:xfrm>
            <a:custGeom>
              <a:avLst/>
              <a:gdLst/>
              <a:ahLst/>
              <a:cxnLst/>
              <a:rect l="l" t="t" r="r" b="b"/>
              <a:pathLst>
                <a:path w="4795" h="1946" extrusionOk="0">
                  <a:moveTo>
                    <a:pt x="3900" y="325"/>
                  </a:moveTo>
                  <a:cubicBezTo>
                    <a:pt x="3900" y="350"/>
                    <a:pt x="3911" y="361"/>
                    <a:pt x="3923" y="372"/>
                  </a:cubicBezTo>
                  <a:cubicBezTo>
                    <a:pt x="3911" y="419"/>
                    <a:pt x="3900" y="453"/>
                    <a:pt x="3886" y="489"/>
                  </a:cubicBezTo>
                  <a:cubicBezTo>
                    <a:pt x="3886" y="501"/>
                    <a:pt x="3864" y="501"/>
                    <a:pt x="3853" y="512"/>
                  </a:cubicBezTo>
                  <a:cubicBezTo>
                    <a:pt x="3853" y="501"/>
                    <a:pt x="3841" y="478"/>
                    <a:pt x="3841" y="464"/>
                  </a:cubicBezTo>
                  <a:cubicBezTo>
                    <a:pt x="3841" y="431"/>
                    <a:pt x="3853" y="394"/>
                    <a:pt x="3864" y="361"/>
                  </a:cubicBezTo>
                  <a:cubicBezTo>
                    <a:pt x="3864" y="350"/>
                    <a:pt x="3886" y="338"/>
                    <a:pt x="3900" y="325"/>
                  </a:cubicBezTo>
                  <a:close/>
                  <a:moveTo>
                    <a:pt x="3734" y="474"/>
                  </a:moveTo>
                  <a:cubicBezTo>
                    <a:pt x="3749" y="474"/>
                    <a:pt x="3772" y="492"/>
                    <a:pt x="3772" y="501"/>
                  </a:cubicBezTo>
                  <a:cubicBezTo>
                    <a:pt x="3747" y="548"/>
                    <a:pt x="3735" y="604"/>
                    <a:pt x="3702" y="640"/>
                  </a:cubicBezTo>
                  <a:lnTo>
                    <a:pt x="3702" y="651"/>
                  </a:lnTo>
                  <a:cubicBezTo>
                    <a:pt x="3691" y="651"/>
                    <a:pt x="3691" y="651"/>
                    <a:pt x="3677" y="663"/>
                  </a:cubicBezTo>
                  <a:cubicBezTo>
                    <a:pt x="3665" y="618"/>
                    <a:pt x="3677" y="523"/>
                    <a:pt x="3713" y="489"/>
                  </a:cubicBezTo>
                  <a:cubicBezTo>
                    <a:pt x="3713" y="478"/>
                    <a:pt x="3724" y="478"/>
                    <a:pt x="3724" y="478"/>
                  </a:cubicBezTo>
                  <a:cubicBezTo>
                    <a:pt x="3726" y="475"/>
                    <a:pt x="3730" y="474"/>
                    <a:pt x="3734" y="474"/>
                  </a:cubicBezTo>
                  <a:close/>
                  <a:moveTo>
                    <a:pt x="4632" y="361"/>
                  </a:moveTo>
                  <a:lnTo>
                    <a:pt x="4632" y="361"/>
                  </a:lnTo>
                  <a:cubicBezTo>
                    <a:pt x="4680" y="512"/>
                    <a:pt x="4599" y="640"/>
                    <a:pt x="4529" y="758"/>
                  </a:cubicBezTo>
                  <a:cubicBezTo>
                    <a:pt x="4459" y="850"/>
                    <a:pt x="4400" y="953"/>
                    <a:pt x="4272" y="989"/>
                  </a:cubicBezTo>
                  <a:cubicBezTo>
                    <a:pt x="4272" y="978"/>
                    <a:pt x="4261" y="978"/>
                    <a:pt x="4261" y="967"/>
                  </a:cubicBezTo>
                  <a:cubicBezTo>
                    <a:pt x="4272" y="942"/>
                    <a:pt x="4283" y="920"/>
                    <a:pt x="4305" y="908"/>
                  </a:cubicBezTo>
                  <a:cubicBezTo>
                    <a:pt x="4423" y="813"/>
                    <a:pt x="4504" y="688"/>
                    <a:pt x="4562" y="559"/>
                  </a:cubicBezTo>
                  <a:cubicBezTo>
                    <a:pt x="4585" y="512"/>
                    <a:pt x="4585" y="464"/>
                    <a:pt x="4599" y="431"/>
                  </a:cubicBezTo>
                  <a:cubicBezTo>
                    <a:pt x="4610" y="408"/>
                    <a:pt x="4621" y="383"/>
                    <a:pt x="4632" y="361"/>
                  </a:cubicBezTo>
                  <a:close/>
                  <a:moveTo>
                    <a:pt x="4110" y="1082"/>
                  </a:moveTo>
                  <a:cubicBezTo>
                    <a:pt x="4110" y="1093"/>
                    <a:pt x="4121" y="1107"/>
                    <a:pt x="4121" y="1107"/>
                  </a:cubicBezTo>
                  <a:cubicBezTo>
                    <a:pt x="4110" y="1118"/>
                    <a:pt x="4096" y="1140"/>
                    <a:pt x="4073" y="1151"/>
                  </a:cubicBezTo>
                  <a:cubicBezTo>
                    <a:pt x="3665" y="1397"/>
                    <a:pt x="3224" y="1548"/>
                    <a:pt x="2746" y="1629"/>
                  </a:cubicBezTo>
                  <a:cubicBezTo>
                    <a:pt x="2420" y="1688"/>
                    <a:pt x="2084" y="1746"/>
                    <a:pt x="1757" y="1805"/>
                  </a:cubicBezTo>
                  <a:cubicBezTo>
                    <a:pt x="1710" y="1805"/>
                    <a:pt x="1676" y="1805"/>
                    <a:pt x="1629" y="1816"/>
                  </a:cubicBezTo>
                  <a:cubicBezTo>
                    <a:pt x="1629" y="1805"/>
                    <a:pt x="1629" y="1791"/>
                    <a:pt x="1618" y="1780"/>
                  </a:cubicBezTo>
                  <a:cubicBezTo>
                    <a:pt x="1651" y="1769"/>
                    <a:pt x="1676" y="1758"/>
                    <a:pt x="1699" y="1746"/>
                  </a:cubicBezTo>
                  <a:cubicBezTo>
                    <a:pt x="1897" y="1710"/>
                    <a:pt x="2107" y="1677"/>
                    <a:pt x="2305" y="1640"/>
                  </a:cubicBezTo>
                  <a:cubicBezTo>
                    <a:pt x="2746" y="1582"/>
                    <a:pt x="3177" y="1501"/>
                    <a:pt x="3596" y="1327"/>
                  </a:cubicBezTo>
                  <a:cubicBezTo>
                    <a:pt x="3735" y="1258"/>
                    <a:pt x="3886" y="1188"/>
                    <a:pt x="4040" y="1118"/>
                  </a:cubicBezTo>
                  <a:cubicBezTo>
                    <a:pt x="4062" y="1107"/>
                    <a:pt x="4085" y="1093"/>
                    <a:pt x="4110" y="1082"/>
                  </a:cubicBezTo>
                  <a:close/>
                  <a:moveTo>
                    <a:pt x="4643" y="0"/>
                  </a:moveTo>
                  <a:lnTo>
                    <a:pt x="4643" y="0"/>
                  </a:lnTo>
                  <a:cubicBezTo>
                    <a:pt x="4504" y="12"/>
                    <a:pt x="4353" y="12"/>
                    <a:pt x="4213" y="34"/>
                  </a:cubicBezTo>
                  <a:cubicBezTo>
                    <a:pt x="4004" y="70"/>
                    <a:pt x="3794" y="115"/>
                    <a:pt x="3596" y="174"/>
                  </a:cubicBezTo>
                  <a:cubicBezTo>
                    <a:pt x="3397" y="221"/>
                    <a:pt x="3202" y="291"/>
                    <a:pt x="3003" y="350"/>
                  </a:cubicBezTo>
                  <a:cubicBezTo>
                    <a:pt x="2643" y="478"/>
                    <a:pt x="2294" y="604"/>
                    <a:pt x="1956" y="780"/>
                  </a:cubicBezTo>
                  <a:cubicBezTo>
                    <a:pt x="1908" y="802"/>
                    <a:pt x="1886" y="813"/>
                    <a:pt x="1908" y="861"/>
                  </a:cubicBezTo>
                  <a:cubicBezTo>
                    <a:pt x="1931" y="920"/>
                    <a:pt x="1908" y="953"/>
                    <a:pt x="1861" y="978"/>
                  </a:cubicBezTo>
                  <a:cubicBezTo>
                    <a:pt x="1780" y="1037"/>
                    <a:pt x="1688" y="1093"/>
                    <a:pt x="1595" y="1151"/>
                  </a:cubicBezTo>
                  <a:cubicBezTo>
                    <a:pt x="1574" y="1167"/>
                    <a:pt x="1551" y="1176"/>
                    <a:pt x="1528" y="1176"/>
                  </a:cubicBezTo>
                  <a:cubicBezTo>
                    <a:pt x="1498" y="1176"/>
                    <a:pt x="1468" y="1162"/>
                    <a:pt x="1442" y="1129"/>
                  </a:cubicBezTo>
                  <a:cubicBezTo>
                    <a:pt x="1442" y="1118"/>
                    <a:pt x="1431" y="1107"/>
                    <a:pt x="1419" y="1093"/>
                  </a:cubicBezTo>
                  <a:cubicBezTo>
                    <a:pt x="978" y="1291"/>
                    <a:pt x="548" y="1501"/>
                    <a:pt x="162" y="1791"/>
                  </a:cubicBezTo>
                  <a:cubicBezTo>
                    <a:pt x="104" y="1839"/>
                    <a:pt x="59" y="1886"/>
                    <a:pt x="0" y="1931"/>
                  </a:cubicBezTo>
                  <a:cubicBezTo>
                    <a:pt x="45" y="1931"/>
                    <a:pt x="70" y="1945"/>
                    <a:pt x="92" y="1945"/>
                  </a:cubicBezTo>
                  <a:cubicBezTo>
                    <a:pt x="249" y="1945"/>
                    <a:pt x="406" y="1946"/>
                    <a:pt x="564" y="1946"/>
                  </a:cubicBezTo>
                  <a:cubicBezTo>
                    <a:pt x="900" y="1946"/>
                    <a:pt x="1238" y="1941"/>
                    <a:pt x="1570" y="1909"/>
                  </a:cubicBezTo>
                  <a:cubicBezTo>
                    <a:pt x="1931" y="1875"/>
                    <a:pt x="2280" y="1816"/>
                    <a:pt x="2618" y="1735"/>
                  </a:cubicBezTo>
                  <a:cubicBezTo>
                    <a:pt x="2934" y="1665"/>
                    <a:pt x="3235" y="1570"/>
                    <a:pt x="3537" y="1489"/>
                  </a:cubicBezTo>
                  <a:cubicBezTo>
                    <a:pt x="3934" y="1372"/>
                    <a:pt x="4283" y="1163"/>
                    <a:pt x="4551" y="850"/>
                  </a:cubicBezTo>
                  <a:cubicBezTo>
                    <a:pt x="4761" y="593"/>
                    <a:pt x="4794" y="350"/>
                    <a:pt x="464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4"/>
            <p:cNvSpPr/>
            <p:nvPr/>
          </p:nvSpPr>
          <p:spPr>
            <a:xfrm>
              <a:off x="6491293" y="529276"/>
              <a:ext cx="345989" cy="126852"/>
            </a:xfrm>
            <a:custGeom>
              <a:avLst/>
              <a:gdLst/>
              <a:ahLst/>
              <a:cxnLst/>
              <a:rect l="l" t="t" r="r" b="b"/>
              <a:pathLst>
                <a:path w="4574" h="1677" extrusionOk="0">
                  <a:moveTo>
                    <a:pt x="369" y="556"/>
                  </a:moveTo>
                  <a:cubicBezTo>
                    <a:pt x="374" y="556"/>
                    <a:pt x="379" y="557"/>
                    <a:pt x="383" y="559"/>
                  </a:cubicBezTo>
                  <a:cubicBezTo>
                    <a:pt x="419" y="573"/>
                    <a:pt x="431" y="618"/>
                    <a:pt x="442" y="643"/>
                  </a:cubicBezTo>
                  <a:cubicBezTo>
                    <a:pt x="431" y="699"/>
                    <a:pt x="431" y="746"/>
                    <a:pt x="408" y="794"/>
                  </a:cubicBezTo>
                  <a:cubicBezTo>
                    <a:pt x="397" y="805"/>
                    <a:pt x="372" y="827"/>
                    <a:pt x="350" y="827"/>
                  </a:cubicBezTo>
                  <a:cubicBezTo>
                    <a:pt x="327" y="827"/>
                    <a:pt x="291" y="805"/>
                    <a:pt x="291" y="783"/>
                  </a:cubicBezTo>
                  <a:cubicBezTo>
                    <a:pt x="280" y="724"/>
                    <a:pt x="291" y="654"/>
                    <a:pt x="302" y="584"/>
                  </a:cubicBezTo>
                  <a:cubicBezTo>
                    <a:pt x="302" y="575"/>
                    <a:pt x="342" y="556"/>
                    <a:pt x="369" y="556"/>
                  </a:cubicBezTo>
                  <a:close/>
                  <a:moveTo>
                    <a:pt x="872" y="769"/>
                  </a:moveTo>
                  <a:cubicBezTo>
                    <a:pt x="931" y="769"/>
                    <a:pt x="978" y="827"/>
                    <a:pt x="978" y="908"/>
                  </a:cubicBezTo>
                  <a:cubicBezTo>
                    <a:pt x="978" y="922"/>
                    <a:pt x="989" y="922"/>
                    <a:pt x="989" y="922"/>
                  </a:cubicBezTo>
                  <a:cubicBezTo>
                    <a:pt x="956" y="978"/>
                    <a:pt x="931" y="1048"/>
                    <a:pt x="897" y="1096"/>
                  </a:cubicBezTo>
                  <a:cubicBezTo>
                    <a:pt x="880" y="1113"/>
                    <a:pt x="858" y="1121"/>
                    <a:pt x="837" y="1121"/>
                  </a:cubicBezTo>
                  <a:cubicBezTo>
                    <a:pt x="800" y="1121"/>
                    <a:pt x="765" y="1098"/>
                    <a:pt x="758" y="1062"/>
                  </a:cubicBezTo>
                  <a:cubicBezTo>
                    <a:pt x="746" y="1003"/>
                    <a:pt x="746" y="945"/>
                    <a:pt x="746" y="886"/>
                  </a:cubicBezTo>
                  <a:cubicBezTo>
                    <a:pt x="758" y="805"/>
                    <a:pt x="802" y="769"/>
                    <a:pt x="872" y="769"/>
                  </a:cubicBezTo>
                  <a:close/>
                  <a:moveTo>
                    <a:pt x="1548" y="978"/>
                  </a:moveTo>
                  <a:cubicBezTo>
                    <a:pt x="1640" y="978"/>
                    <a:pt x="1677" y="1015"/>
                    <a:pt x="1677" y="1096"/>
                  </a:cubicBezTo>
                  <a:cubicBezTo>
                    <a:pt x="1677" y="1177"/>
                    <a:pt x="1665" y="1246"/>
                    <a:pt x="1607" y="1305"/>
                  </a:cubicBezTo>
                  <a:cubicBezTo>
                    <a:pt x="1580" y="1337"/>
                    <a:pt x="1547" y="1351"/>
                    <a:pt x="1516" y="1351"/>
                  </a:cubicBezTo>
                  <a:cubicBezTo>
                    <a:pt x="1467" y="1351"/>
                    <a:pt x="1422" y="1316"/>
                    <a:pt x="1408" y="1258"/>
                  </a:cubicBezTo>
                  <a:cubicBezTo>
                    <a:pt x="1397" y="1202"/>
                    <a:pt x="1397" y="1132"/>
                    <a:pt x="1408" y="1084"/>
                  </a:cubicBezTo>
                  <a:cubicBezTo>
                    <a:pt x="1420" y="1003"/>
                    <a:pt x="1478" y="978"/>
                    <a:pt x="1548" y="978"/>
                  </a:cubicBezTo>
                  <a:close/>
                  <a:moveTo>
                    <a:pt x="81" y="0"/>
                  </a:moveTo>
                  <a:cubicBezTo>
                    <a:pt x="59" y="140"/>
                    <a:pt x="48" y="269"/>
                    <a:pt x="23" y="397"/>
                  </a:cubicBezTo>
                  <a:cubicBezTo>
                    <a:pt x="0" y="537"/>
                    <a:pt x="23" y="643"/>
                    <a:pt x="104" y="746"/>
                  </a:cubicBezTo>
                  <a:cubicBezTo>
                    <a:pt x="243" y="934"/>
                    <a:pt x="397" y="1107"/>
                    <a:pt x="618" y="1202"/>
                  </a:cubicBezTo>
                  <a:cubicBezTo>
                    <a:pt x="780" y="1272"/>
                    <a:pt x="942" y="1353"/>
                    <a:pt x="1118" y="1386"/>
                  </a:cubicBezTo>
                  <a:cubicBezTo>
                    <a:pt x="1548" y="1503"/>
                    <a:pt x="1990" y="1584"/>
                    <a:pt x="2434" y="1632"/>
                  </a:cubicBezTo>
                  <a:cubicBezTo>
                    <a:pt x="2772" y="1665"/>
                    <a:pt x="3107" y="1677"/>
                    <a:pt x="3445" y="1677"/>
                  </a:cubicBezTo>
                  <a:cubicBezTo>
                    <a:pt x="3750" y="1665"/>
                    <a:pt x="4051" y="1621"/>
                    <a:pt x="4342" y="1515"/>
                  </a:cubicBezTo>
                  <a:cubicBezTo>
                    <a:pt x="4481" y="1467"/>
                    <a:pt x="4551" y="1411"/>
                    <a:pt x="4563" y="1258"/>
                  </a:cubicBezTo>
                  <a:cubicBezTo>
                    <a:pt x="4574" y="1048"/>
                    <a:pt x="4574" y="839"/>
                    <a:pt x="4540" y="629"/>
                  </a:cubicBezTo>
                  <a:cubicBezTo>
                    <a:pt x="4518" y="629"/>
                    <a:pt x="4493" y="643"/>
                    <a:pt x="4481" y="643"/>
                  </a:cubicBezTo>
                  <a:cubicBezTo>
                    <a:pt x="4434" y="654"/>
                    <a:pt x="4400" y="654"/>
                    <a:pt x="4353" y="665"/>
                  </a:cubicBezTo>
                  <a:cubicBezTo>
                    <a:pt x="4261" y="688"/>
                    <a:pt x="4169" y="699"/>
                    <a:pt x="4074" y="713"/>
                  </a:cubicBezTo>
                  <a:cubicBezTo>
                    <a:pt x="3880" y="734"/>
                    <a:pt x="3686" y="742"/>
                    <a:pt x="3493" y="742"/>
                  </a:cubicBezTo>
                  <a:cubicBezTo>
                    <a:pt x="3164" y="742"/>
                    <a:pt x="2837" y="718"/>
                    <a:pt x="2515" y="688"/>
                  </a:cubicBezTo>
                  <a:cubicBezTo>
                    <a:pt x="2258" y="677"/>
                    <a:pt x="2015" y="629"/>
                    <a:pt x="1769" y="584"/>
                  </a:cubicBezTo>
                  <a:cubicBezTo>
                    <a:pt x="1456" y="537"/>
                    <a:pt x="1140" y="467"/>
                    <a:pt x="839" y="386"/>
                  </a:cubicBezTo>
                  <a:cubicBezTo>
                    <a:pt x="559" y="316"/>
                    <a:pt x="302" y="199"/>
                    <a:pt x="8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4"/>
            <p:cNvSpPr/>
            <p:nvPr/>
          </p:nvSpPr>
          <p:spPr>
            <a:xfrm>
              <a:off x="6718437" y="353263"/>
              <a:ext cx="181391" cy="202495"/>
            </a:xfrm>
            <a:custGeom>
              <a:avLst/>
              <a:gdLst/>
              <a:ahLst/>
              <a:cxnLst/>
              <a:rect l="l" t="t" r="r" b="b"/>
              <a:pathLst>
                <a:path w="2398" h="2677" extrusionOk="0">
                  <a:moveTo>
                    <a:pt x="118" y="0"/>
                  </a:moveTo>
                  <a:lnTo>
                    <a:pt x="118" y="0"/>
                  </a:lnTo>
                  <a:cubicBezTo>
                    <a:pt x="188" y="129"/>
                    <a:pt x="104" y="151"/>
                    <a:pt x="1" y="162"/>
                  </a:cubicBezTo>
                  <a:cubicBezTo>
                    <a:pt x="151" y="269"/>
                    <a:pt x="280" y="350"/>
                    <a:pt x="409" y="442"/>
                  </a:cubicBezTo>
                  <a:cubicBezTo>
                    <a:pt x="920" y="805"/>
                    <a:pt x="1247" y="1280"/>
                    <a:pt x="1409" y="1886"/>
                  </a:cubicBezTo>
                  <a:cubicBezTo>
                    <a:pt x="1467" y="2143"/>
                    <a:pt x="1515" y="2397"/>
                    <a:pt x="1571" y="2677"/>
                  </a:cubicBezTo>
                  <a:cubicBezTo>
                    <a:pt x="1618" y="2666"/>
                    <a:pt x="1654" y="2654"/>
                    <a:pt x="1677" y="2632"/>
                  </a:cubicBezTo>
                  <a:cubicBezTo>
                    <a:pt x="1794" y="2573"/>
                    <a:pt x="1898" y="2515"/>
                    <a:pt x="2004" y="2456"/>
                  </a:cubicBezTo>
                  <a:cubicBezTo>
                    <a:pt x="2155" y="2364"/>
                    <a:pt x="2283" y="2272"/>
                    <a:pt x="2375" y="2118"/>
                  </a:cubicBezTo>
                  <a:cubicBezTo>
                    <a:pt x="2386" y="2084"/>
                    <a:pt x="2398" y="2037"/>
                    <a:pt x="2386" y="2003"/>
                  </a:cubicBezTo>
                  <a:cubicBezTo>
                    <a:pt x="2339" y="1853"/>
                    <a:pt x="2294" y="1713"/>
                    <a:pt x="2247" y="1559"/>
                  </a:cubicBezTo>
                  <a:cubicBezTo>
                    <a:pt x="2107" y="1199"/>
                    <a:pt x="1886" y="908"/>
                    <a:pt x="1596" y="676"/>
                  </a:cubicBezTo>
                  <a:cubicBezTo>
                    <a:pt x="1386" y="512"/>
                    <a:pt x="1152" y="372"/>
                    <a:pt x="909" y="232"/>
                  </a:cubicBezTo>
                  <a:cubicBezTo>
                    <a:pt x="780" y="162"/>
                    <a:pt x="629" y="118"/>
                    <a:pt x="478" y="70"/>
                  </a:cubicBezTo>
                  <a:cubicBezTo>
                    <a:pt x="361" y="37"/>
                    <a:pt x="244" y="23"/>
                    <a:pt x="11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4"/>
            <p:cNvSpPr/>
            <p:nvPr/>
          </p:nvSpPr>
          <p:spPr>
            <a:xfrm>
              <a:off x="6839914" y="540924"/>
              <a:ext cx="68759" cy="95158"/>
            </a:xfrm>
            <a:custGeom>
              <a:avLst/>
              <a:gdLst/>
              <a:ahLst/>
              <a:cxnLst/>
              <a:rect l="l" t="t" r="r" b="b"/>
              <a:pathLst>
                <a:path w="909" h="1258" extrusionOk="0">
                  <a:moveTo>
                    <a:pt x="861" y="0"/>
                  </a:moveTo>
                  <a:cubicBezTo>
                    <a:pt x="792" y="56"/>
                    <a:pt x="758" y="92"/>
                    <a:pt x="699" y="126"/>
                  </a:cubicBezTo>
                  <a:cubicBezTo>
                    <a:pt x="512" y="279"/>
                    <a:pt x="292" y="361"/>
                    <a:pt x="71" y="430"/>
                  </a:cubicBezTo>
                  <a:cubicBezTo>
                    <a:pt x="1" y="453"/>
                    <a:pt x="1" y="489"/>
                    <a:pt x="1" y="545"/>
                  </a:cubicBezTo>
                  <a:cubicBezTo>
                    <a:pt x="35" y="768"/>
                    <a:pt x="48" y="978"/>
                    <a:pt x="1" y="1199"/>
                  </a:cubicBezTo>
                  <a:lnTo>
                    <a:pt x="1" y="1257"/>
                  </a:lnTo>
                  <a:lnTo>
                    <a:pt x="23" y="1257"/>
                  </a:lnTo>
                  <a:cubicBezTo>
                    <a:pt x="60" y="1243"/>
                    <a:pt x="104" y="1221"/>
                    <a:pt x="141" y="1210"/>
                  </a:cubicBezTo>
                  <a:cubicBezTo>
                    <a:pt x="384" y="1104"/>
                    <a:pt x="618" y="978"/>
                    <a:pt x="817" y="780"/>
                  </a:cubicBezTo>
                  <a:cubicBezTo>
                    <a:pt x="873" y="721"/>
                    <a:pt x="909" y="662"/>
                    <a:pt x="898" y="581"/>
                  </a:cubicBezTo>
                  <a:cubicBezTo>
                    <a:pt x="887" y="475"/>
                    <a:pt x="887" y="383"/>
                    <a:pt x="873" y="279"/>
                  </a:cubicBezTo>
                  <a:cubicBezTo>
                    <a:pt x="873" y="196"/>
                    <a:pt x="861" y="103"/>
                    <a:pt x="86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4"/>
            <p:cNvSpPr/>
            <p:nvPr/>
          </p:nvSpPr>
          <p:spPr>
            <a:xfrm>
              <a:off x="6784395" y="621858"/>
              <a:ext cx="163842" cy="71255"/>
            </a:xfrm>
            <a:custGeom>
              <a:avLst/>
              <a:gdLst/>
              <a:ahLst/>
              <a:cxnLst/>
              <a:rect l="l" t="t" r="r" b="b"/>
              <a:pathLst>
                <a:path w="2166" h="942" extrusionOk="0">
                  <a:moveTo>
                    <a:pt x="1956" y="0"/>
                  </a:moveTo>
                  <a:cubicBezTo>
                    <a:pt x="1911" y="0"/>
                    <a:pt x="1864" y="11"/>
                    <a:pt x="1816" y="22"/>
                  </a:cubicBezTo>
                  <a:cubicBezTo>
                    <a:pt x="1202" y="162"/>
                    <a:pt x="629" y="383"/>
                    <a:pt x="70" y="662"/>
                  </a:cubicBezTo>
                  <a:cubicBezTo>
                    <a:pt x="59" y="676"/>
                    <a:pt x="48" y="676"/>
                    <a:pt x="37" y="687"/>
                  </a:cubicBezTo>
                  <a:cubicBezTo>
                    <a:pt x="25" y="687"/>
                    <a:pt x="14" y="699"/>
                    <a:pt x="0" y="710"/>
                  </a:cubicBezTo>
                  <a:cubicBezTo>
                    <a:pt x="84" y="791"/>
                    <a:pt x="154" y="861"/>
                    <a:pt x="224" y="942"/>
                  </a:cubicBezTo>
                  <a:cubicBezTo>
                    <a:pt x="537" y="780"/>
                    <a:pt x="864" y="651"/>
                    <a:pt x="1188" y="536"/>
                  </a:cubicBezTo>
                  <a:cubicBezTo>
                    <a:pt x="1514" y="430"/>
                    <a:pt x="1830" y="327"/>
                    <a:pt x="2165" y="232"/>
                  </a:cubicBezTo>
                  <a:cubicBezTo>
                    <a:pt x="2109" y="151"/>
                    <a:pt x="2051" y="81"/>
                    <a:pt x="2003" y="22"/>
                  </a:cubicBezTo>
                  <a:cubicBezTo>
                    <a:pt x="1992" y="11"/>
                    <a:pt x="1970" y="0"/>
                    <a:pt x="19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4"/>
            <p:cNvSpPr/>
            <p:nvPr/>
          </p:nvSpPr>
          <p:spPr>
            <a:xfrm>
              <a:off x="6622527" y="697498"/>
              <a:ext cx="142737" cy="93721"/>
            </a:xfrm>
            <a:custGeom>
              <a:avLst/>
              <a:gdLst/>
              <a:ahLst/>
              <a:cxnLst/>
              <a:rect l="l" t="t" r="r" b="b"/>
              <a:pathLst>
                <a:path w="1887" h="1239" extrusionOk="0">
                  <a:moveTo>
                    <a:pt x="1677" y="0"/>
                  </a:moveTo>
                  <a:cubicBezTo>
                    <a:pt x="1651" y="11"/>
                    <a:pt x="1629" y="25"/>
                    <a:pt x="1607" y="37"/>
                  </a:cubicBezTo>
                  <a:cubicBezTo>
                    <a:pt x="1302" y="176"/>
                    <a:pt x="1012" y="361"/>
                    <a:pt x="743" y="559"/>
                  </a:cubicBezTo>
                  <a:cubicBezTo>
                    <a:pt x="559" y="699"/>
                    <a:pt x="383" y="838"/>
                    <a:pt x="210" y="978"/>
                  </a:cubicBezTo>
                  <a:cubicBezTo>
                    <a:pt x="174" y="1014"/>
                    <a:pt x="129" y="1048"/>
                    <a:pt x="93" y="1073"/>
                  </a:cubicBezTo>
                  <a:cubicBezTo>
                    <a:pt x="59" y="1107"/>
                    <a:pt x="34" y="1154"/>
                    <a:pt x="0" y="1199"/>
                  </a:cubicBezTo>
                  <a:cubicBezTo>
                    <a:pt x="93" y="1213"/>
                    <a:pt x="185" y="1235"/>
                    <a:pt x="269" y="1235"/>
                  </a:cubicBezTo>
                  <a:cubicBezTo>
                    <a:pt x="273" y="1237"/>
                    <a:pt x="277" y="1238"/>
                    <a:pt x="281" y="1238"/>
                  </a:cubicBezTo>
                  <a:cubicBezTo>
                    <a:pt x="299" y="1238"/>
                    <a:pt x="318" y="1222"/>
                    <a:pt x="338" y="1213"/>
                  </a:cubicBezTo>
                  <a:cubicBezTo>
                    <a:pt x="408" y="1143"/>
                    <a:pt x="478" y="1059"/>
                    <a:pt x="559" y="989"/>
                  </a:cubicBezTo>
                  <a:cubicBezTo>
                    <a:pt x="593" y="956"/>
                    <a:pt x="629" y="933"/>
                    <a:pt x="662" y="897"/>
                  </a:cubicBezTo>
                  <a:cubicBezTo>
                    <a:pt x="953" y="687"/>
                    <a:pt x="1269" y="500"/>
                    <a:pt x="1595" y="361"/>
                  </a:cubicBezTo>
                  <a:cubicBezTo>
                    <a:pt x="1688" y="316"/>
                    <a:pt x="1780" y="268"/>
                    <a:pt x="1886" y="221"/>
                  </a:cubicBezTo>
                  <a:cubicBezTo>
                    <a:pt x="1805" y="140"/>
                    <a:pt x="1746" y="70"/>
                    <a:pt x="1677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4"/>
            <p:cNvSpPr/>
            <p:nvPr/>
          </p:nvSpPr>
          <p:spPr>
            <a:xfrm>
              <a:off x="6498252" y="516190"/>
              <a:ext cx="337366" cy="64220"/>
            </a:xfrm>
            <a:custGeom>
              <a:avLst/>
              <a:gdLst/>
              <a:ahLst/>
              <a:cxnLst/>
              <a:rect l="l" t="t" r="r" b="b"/>
              <a:pathLst>
                <a:path w="4460" h="849" extrusionOk="0">
                  <a:moveTo>
                    <a:pt x="26" y="0"/>
                  </a:moveTo>
                  <a:cubicBezTo>
                    <a:pt x="1" y="59"/>
                    <a:pt x="12" y="104"/>
                    <a:pt x="59" y="151"/>
                  </a:cubicBezTo>
                  <a:cubicBezTo>
                    <a:pt x="221" y="291"/>
                    <a:pt x="397" y="372"/>
                    <a:pt x="596" y="442"/>
                  </a:cubicBezTo>
                  <a:cubicBezTo>
                    <a:pt x="1118" y="629"/>
                    <a:pt x="1666" y="699"/>
                    <a:pt x="2213" y="769"/>
                  </a:cubicBezTo>
                  <a:cubicBezTo>
                    <a:pt x="2515" y="816"/>
                    <a:pt x="2831" y="816"/>
                    <a:pt x="3132" y="838"/>
                  </a:cubicBezTo>
                  <a:cubicBezTo>
                    <a:pt x="3239" y="845"/>
                    <a:pt x="3348" y="848"/>
                    <a:pt x="3456" y="848"/>
                  </a:cubicBezTo>
                  <a:cubicBezTo>
                    <a:pt x="3724" y="848"/>
                    <a:pt x="3993" y="826"/>
                    <a:pt x="4250" y="769"/>
                  </a:cubicBezTo>
                  <a:cubicBezTo>
                    <a:pt x="4286" y="769"/>
                    <a:pt x="4320" y="757"/>
                    <a:pt x="4356" y="757"/>
                  </a:cubicBezTo>
                  <a:cubicBezTo>
                    <a:pt x="4448" y="732"/>
                    <a:pt x="4459" y="710"/>
                    <a:pt x="4412" y="618"/>
                  </a:cubicBezTo>
                  <a:lnTo>
                    <a:pt x="4412" y="618"/>
                  </a:lnTo>
                  <a:cubicBezTo>
                    <a:pt x="4412" y="618"/>
                    <a:pt x="4401" y="618"/>
                    <a:pt x="4401" y="629"/>
                  </a:cubicBezTo>
                  <a:cubicBezTo>
                    <a:pt x="4342" y="640"/>
                    <a:pt x="4297" y="651"/>
                    <a:pt x="4239" y="662"/>
                  </a:cubicBezTo>
                  <a:cubicBezTo>
                    <a:pt x="3894" y="734"/>
                    <a:pt x="3547" y="766"/>
                    <a:pt x="3198" y="766"/>
                  </a:cubicBezTo>
                  <a:cubicBezTo>
                    <a:pt x="2920" y="766"/>
                    <a:pt x="2642" y="746"/>
                    <a:pt x="2364" y="710"/>
                  </a:cubicBezTo>
                  <a:cubicBezTo>
                    <a:pt x="1967" y="676"/>
                    <a:pt x="1596" y="593"/>
                    <a:pt x="1213" y="512"/>
                  </a:cubicBezTo>
                  <a:cubicBezTo>
                    <a:pt x="780" y="419"/>
                    <a:pt x="386" y="268"/>
                    <a:pt x="2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4"/>
            <p:cNvSpPr/>
            <p:nvPr/>
          </p:nvSpPr>
          <p:spPr>
            <a:xfrm>
              <a:off x="6638335" y="331933"/>
              <a:ext cx="84644" cy="37216"/>
            </a:xfrm>
            <a:custGeom>
              <a:avLst/>
              <a:gdLst/>
              <a:ahLst/>
              <a:cxnLst/>
              <a:rect l="l" t="t" r="r" b="b"/>
              <a:pathLst>
                <a:path w="1119" h="492" extrusionOk="0">
                  <a:moveTo>
                    <a:pt x="655" y="0"/>
                  </a:moveTo>
                  <a:cubicBezTo>
                    <a:pt x="643" y="0"/>
                    <a:pt x="631" y="1"/>
                    <a:pt x="618" y="3"/>
                  </a:cubicBezTo>
                  <a:cubicBezTo>
                    <a:pt x="560" y="3"/>
                    <a:pt x="501" y="14"/>
                    <a:pt x="442" y="25"/>
                  </a:cubicBezTo>
                  <a:cubicBezTo>
                    <a:pt x="291" y="73"/>
                    <a:pt x="163" y="165"/>
                    <a:pt x="60" y="319"/>
                  </a:cubicBezTo>
                  <a:cubicBezTo>
                    <a:pt x="1" y="411"/>
                    <a:pt x="1" y="433"/>
                    <a:pt x="115" y="458"/>
                  </a:cubicBezTo>
                  <a:cubicBezTo>
                    <a:pt x="244" y="481"/>
                    <a:pt x="372" y="492"/>
                    <a:pt x="512" y="492"/>
                  </a:cubicBezTo>
                  <a:cubicBezTo>
                    <a:pt x="641" y="492"/>
                    <a:pt x="641" y="481"/>
                    <a:pt x="663" y="363"/>
                  </a:cubicBezTo>
                  <a:cubicBezTo>
                    <a:pt x="663" y="352"/>
                    <a:pt x="663" y="352"/>
                    <a:pt x="674" y="352"/>
                  </a:cubicBezTo>
                  <a:cubicBezTo>
                    <a:pt x="688" y="330"/>
                    <a:pt x="688" y="305"/>
                    <a:pt x="710" y="305"/>
                  </a:cubicBezTo>
                  <a:cubicBezTo>
                    <a:pt x="722" y="305"/>
                    <a:pt x="744" y="319"/>
                    <a:pt x="758" y="330"/>
                  </a:cubicBezTo>
                  <a:cubicBezTo>
                    <a:pt x="780" y="363"/>
                    <a:pt x="791" y="389"/>
                    <a:pt x="814" y="422"/>
                  </a:cubicBezTo>
                  <a:cubicBezTo>
                    <a:pt x="828" y="433"/>
                    <a:pt x="850" y="444"/>
                    <a:pt x="861" y="444"/>
                  </a:cubicBezTo>
                  <a:cubicBezTo>
                    <a:pt x="872" y="444"/>
                    <a:pt x="884" y="433"/>
                    <a:pt x="898" y="433"/>
                  </a:cubicBezTo>
                  <a:cubicBezTo>
                    <a:pt x="967" y="411"/>
                    <a:pt x="1048" y="389"/>
                    <a:pt x="1118" y="363"/>
                  </a:cubicBezTo>
                  <a:cubicBezTo>
                    <a:pt x="1082" y="190"/>
                    <a:pt x="953" y="109"/>
                    <a:pt x="814" y="50"/>
                  </a:cubicBezTo>
                  <a:cubicBezTo>
                    <a:pt x="768" y="21"/>
                    <a:pt x="712" y="0"/>
                    <a:pt x="65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4"/>
            <p:cNvSpPr/>
            <p:nvPr/>
          </p:nvSpPr>
          <p:spPr>
            <a:xfrm>
              <a:off x="6949212" y="612706"/>
              <a:ext cx="66868" cy="23827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625" y="1"/>
                  </a:moveTo>
                  <a:cubicBezTo>
                    <a:pt x="413" y="1"/>
                    <a:pt x="202" y="23"/>
                    <a:pt x="0" y="62"/>
                  </a:cubicBezTo>
                  <a:cubicBezTo>
                    <a:pt x="45" y="132"/>
                    <a:pt x="93" y="202"/>
                    <a:pt x="126" y="272"/>
                  </a:cubicBezTo>
                  <a:cubicBezTo>
                    <a:pt x="143" y="304"/>
                    <a:pt x="159" y="314"/>
                    <a:pt x="182" y="314"/>
                  </a:cubicBezTo>
                  <a:cubicBezTo>
                    <a:pt x="193" y="314"/>
                    <a:pt x="206" y="312"/>
                    <a:pt x="221" y="308"/>
                  </a:cubicBezTo>
                  <a:cubicBezTo>
                    <a:pt x="336" y="294"/>
                    <a:pt x="464" y="272"/>
                    <a:pt x="581" y="261"/>
                  </a:cubicBezTo>
                  <a:cubicBezTo>
                    <a:pt x="674" y="250"/>
                    <a:pt x="780" y="238"/>
                    <a:pt x="883" y="224"/>
                  </a:cubicBezTo>
                  <a:cubicBezTo>
                    <a:pt x="861" y="169"/>
                    <a:pt x="838" y="99"/>
                    <a:pt x="813" y="51"/>
                  </a:cubicBezTo>
                  <a:cubicBezTo>
                    <a:pt x="802" y="29"/>
                    <a:pt x="769" y="4"/>
                    <a:pt x="755" y="4"/>
                  </a:cubicBezTo>
                  <a:cubicBezTo>
                    <a:pt x="711" y="2"/>
                    <a:pt x="668" y="1"/>
                    <a:pt x="625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4"/>
            <p:cNvSpPr/>
            <p:nvPr/>
          </p:nvSpPr>
          <p:spPr>
            <a:xfrm>
              <a:off x="6837191" y="518686"/>
              <a:ext cx="67095" cy="52118"/>
            </a:xfrm>
            <a:custGeom>
              <a:avLst/>
              <a:gdLst/>
              <a:ahLst/>
              <a:cxnLst/>
              <a:rect l="l" t="t" r="r" b="b"/>
              <a:pathLst>
                <a:path w="887" h="689" extrusionOk="0">
                  <a:moveTo>
                    <a:pt x="853" y="1"/>
                  </a:moveTo>
                  <a:cubicBezTo>
                    <a:pt x="747" y="96"/>
                    <a:pt x="654" y="188"/>
                    <a:pt x="548" y="269"/>
                  </a:cubicBezTo>
                  <a:cubicBezTo>
                    <a:pt x="409" y="364"/>
                    <a:pt x="247" y="445"/>
                    <a:pt x="96" y="526"/>
                  </a:cubicBezTo>
                  <a:cubicBezTo>
                    <a:pt x="15" y="573"/>
                    <a:pt x="1" y="573"/>
                    <a:pt x="26" y="688"/>
                  </a:cubicBezTo>
                  <a:cubicBezTo>
                    <a:pt x="118" y="655"/>
                    <a:pt x="199" y="618"/>
                    <a:pt x="280" y="596"/>
                  </a:cubicBezTo>
                  <a:cubicBezTo>
                    <a:pt x="504" y="515"/>
                    <a:pt x="688" y="409"/>
                    <a:pt x="839" y="247"/>
                  </a:cubicBezTo>
                  <a:cubicBezTo>
                    <a:pt x="864" y="224"/>
                    <a:pt x="886" y="199"/>
                    <a:pt x="886" y="188"/>
                  </a:cubicBezTo>
                  <a:cubicBezTo>
                    <a:pt x="875" y="118"/>
                    <a:pt x="864" y="59"/>
                    <a:pt x="85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4"/>
            <p:cNvSpPr/>
            <p:nvPr/>
          </p:nvSpPr>
          <p:spPr>
            <a:xfrm>
              <a:off x="6746575" y="672991"/>
              <a:ext cx="52874" cy="47352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17" y="57"/>
                  </a:moveTo>
                  <a:cubicBezTo>
                    <a:pt x="376" y="57"/>
                    <a:pt x="418" y="100"/>
                    <a:pt x="500" y="196"/>
                  </a:cubicBezTo>
                  <a:cubicBezTo>
                    <a:pt x="537" y="243"/>
                    <a:pt x="570" y="302"/>
                    <a:pt x="606" y="361"/>
                  </a:cubicBezTo>
                  <a:cubicBezTo>
                    <a:pt x="618" y="372"/>
                    <a:pt x="618" y="383"/>
                    <a:pt x="629" y="394"/>
                  </a:cubicBezTo>
                  <a:cubicBezTo>
                    <a:pt x="629" y="405"/>
                    <a:pt x="629" y="419"/>
                    <a:pt x="618" y="419"/>
                  </a:cubicBezTo>
                  <a:cubicBezTo>
                    <a:pt x="548" y="475"/>
                    <a:pt x="467" y="523"/>
                    <a:pt x="386" y="570"/>
                  </a:cubicBezTo>
                  <a:cubicBezTo>
                    <a:pt x="386" y="570"/>
                    <a:pt x="361" y="559"/>
                    <a:pt x="349" y="545"/>
                  </a:cubicBezTo>
                  <a:cubicBezTo>
                    <a:pt x="268" y="442"/>
                    <a:pt x="187" y="335"/>
                    <a:pt x="95" y="221"/>
                  </a:cubicBezTo>
                  <a:cubicBezTo>
                    <a:pt x="59" y="173"/>
                    <a:pt x="70" y="151"/>
                    <a:pt x="118" y="126"/>
                  </a:cubicBezTo>
                  <a:cubicBezTo>
                    <a:pt x="129" y="126"/>
                    <a:pt x="140" y="126"/>
                    <a:pt x="151" y="115"/>
                  </a:cubicBezTo>
                  <a:cubicBezTo>
                    <a:pt x="227" y="77"/>
                    <a:pt x="276" y="57"/>
                    <a:pt x="317" y="57"/>
                  </a:cubicBezTo>
                  <a:close/>
                  <a:moveTo>
                    <a:pt x="327" y="0"/>
                  </a:moveTo>
                  <a:cubicBezTo>
                    <a:pt x="235" y="45"/>
                    <a:pt x="140" y="92"/>
                    <a:pt x="59" y="140"/>
                  </a:cubicBezTo>
                  <a:cubicBezTo>
                    <a:pt x="0" y="162"/>
                    <a:pt x="0" y="196"/>
                    <a:pt x="37" y="232"/>
                  </a:cubicBezTo>
                  <a:cubicBezTo>
                    <a:pt x="129" y="349"/>
                    <a:pt x="210" y="464"/>
                    <a:pt x="305" y="570"/>
                  </a:cubicBezTo>
                  <a:cubicBezTo>
                    <a:pt x="329" y="608"/>
                    <a:pt x="351" y="626"/>
                    <a:pt x="376" y="626"/>
                  </a:cubicBezTo>
                  <a:cubicBezTo>
                    <a:pt x="396" y="626"/>
                    <a:pt x="418" y="614"/>
                    <a:pt x="444" y="592"/>
                  </a:cubicBezTo>
                  <a:cubicBezTo>
                    <a:pt x="514" y="545"/>
                    <a:pt x="584" y="511"/>
                    <a:pt x="654" y="464"/>
                  </a:cubicBezTo>
                  <a:cubicBezTo>
                    <a:pt x="676" y="453"/>
                    <a:pt x="687" y="430"/>
                    <a:pt x="699" y="419"/>
                  </a:cubicBezTo>
                  <a:cubicBezTo>
                    <a:pt x="687" y="394"/>
                    <a:pt x="687" y="383"/>
                    <a:pt x="676" y="361"/>
                  </a:cubicBezTo>
                  <a:cubicBezTo>
                    <a:pt x="618" y="210"/>
                    <a:pt x="489" y="126"/>
                    <a:pt x="386" y="11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4"/>
            <p:cNvSpPr/>
            <p:nvPr/>
          </p:nvSpPr>
          <p:spPr>
            <a:xfrm>
              <a:off x="6938623" y="620043"/>
              <a:ext cx="16793" cy="18532"/>
            </a:xfrm>
            <a:custGeom>
              <a:avLst/>
              <a:gdLst/>
              <a:ahLst/>
              <a:cxnLst/>
              <a:rect l="l" t="t" r="r" b="b"/>
              <a:pathLst>
                <a:path w="222" h="245" extrusionOk="0">
                  <a:moveTo>
                    <a:pt x="13" y="1"/>
                  </a:moveTo>
                  <a:cubicBezTo>
                    <a:pt x="9" y="1"/>
                    <a:pt x="5" y="1"/>
                    <a:pt x="1" y="2"/>
                  </a:cubicBezTo>
                  <a:cubicBezTo>
                    <a:pt x="34" y="35"/>
                    <a:pt x="70" y="72"/>
                    <a:pt x="93" y="105"/>
                  </a:cubicBezTo>
                  <a:cubicBezTo>
                    <a:pt x="126" y="153"/>
                    <a:pt x="140" y="186"/>
                    <a:pt x="174" y="234"/>
                  </a:cubicBezTo>
                  <a:cubicBezTo>
                    <a:pt x="174" y="245"/>
                    <a:pt x="196" y="245"/>
                    <a:pt x="221" y="245"/>
                  </a:cubicBezTo>
                  <a:cubicBezTo>
                    <a:pt x="187" y="123"/>
                    <a:pt x="92" y="1"/>
                    <a:pt x="13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4"/>
            <p:cNvSpPr/>
            <p:nvPr/>
          </p:nvSpPr>
          <p:spPr>
            <a:xfrm>
              <a:off x="6574118" y="470202"/>
              <a:ext cx="12254" cy="10060"/>
            </a:xfrm>
            <a:custGeom>
              <a:avLst/>
              <a:gdLst/>
              <a:ahLst/>
              <a:cxnLst/>
              <a:rect l="l" t="t" r="r" b="b"/>
              <a:pathLst>
                <a:path w="162" h="133" extrusionOk="0">
                  <a:moveTo>
                    <a:pt x="95" y="0"/>
                  </a:moveTo>
                  <a:cubicBezTo>
                    <a:pt x="90" y="0"/>
                    <a:pt x="86" y="1"/>
                    <a:pt x="82" y="2"/>
                  </a:cubicBezTo>
                  <a:cubicBezTo>
                    <a:pt x="56" y="2"/>
                    <a:pt x="34" y="38"/>
                    <a:pt x="1" y="61"/>
                  </a:cubicBezTo>
                  <a:cubicBezTo>
                    <a:pt x="31" y="93"/>
                    <a:pt x="52" y="132"/>
                    <a:pt x="66" y="132"/>
                  </a:cubicBezTo>
                  <a:cubicBezTo>
                    <a:pt x="67" y="132"/>
                    <a:pt x="69" y="132"/>
                    <a:pt x="70" y="131"/>
                  </a:cubicBezTo>
                  <a:cubicBezTo>
                    <a:pt x="104" y="119"/>
                    <a:pt x="140" y="97"/>
                    <a:pt x="151" y="72"/>
                  </a:cubicBezTo>
                  <a:cubicBezTo>
                    <a:pt x="161" y="33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4"/>
            <p:cNvSpPr/>
            <p:nvPr/>
          </p:nvSpPr>
          <p:spPr>
            <a:xfrm>
              <a:off x="6535239" y="458931"/>
              <a:ext cx="12557" cy="9909"/>
            </a:xfrm>
            <a:custGeom>
              <a:avLst/>
              <a:gdLst/>
              <a:ahLst/>
              <a:cxnLst/>
              <a:rect l="l" t="t" r="r" b="b"/>
              <a:pathLst>
                <a:path w="166" h="131" extrusionOk="0">
                  <a:moveTo>
                    <a:pt x="59" y="0"/>
                  </a:moveTo>
                  <a:cubicBezTo>
                    <a:pt x="37" y="0"/>
                    <a:pt x="26" y="48"/>
                    <a:pt x="1" y="70"/>
                  </a:cubicBezTo>
                  <a:cubicBezTo>
                    <a:pt x="26" y="92"/>
                    <a:pt x="48" y="129"/>
                    <a:pt x="70" y="129"/>
                  </a:cubicBezTo>
                  <a:cubicBezTo>
                    <a:pt x="74" y="130"/>
                    <a:pt x="77" y="131"/>
                    <a:pt x="80" y="131"/>
                  </a:cubicBezTo>
                  <a:cubicBezTo>
                    <a:pt x="102" y="131"/>
                    <a:pt x="124" y="102"/>
                    <a:pt x="165" y="70"/>
                  </a:cubicBezTo>
                  <a:cubicBezTo>
                    <a:pt x="118" y="37"/>
                    <a:pt x="96" y="0"/>
                    <a:pt x="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4"/>
            <p:cNvSpPr/>
            <p:nvPr/>
          </p:nvSpPr>
          <p:spPr>
            <a:xfrm>
              <a:off x="6601348" y="607638"/>
              <a:ext cx="11498" cy="19516"/>
            </a:xfrm>
            <a:custGeom>
              <a:avLst/>
              <a:gdLst/>
              <a:ahLst/>
              <a:cxnLst/>
              <a:rect l="l" t="t" r="r" b="b"/>
              <a:pathLst>
                <a:path w="152" h="258" extrusionOk="0">
                  <a:moveTo>
                    <a:pt x="104" y="1"/>
                  </a:moveTo>
                  <a:cubicBezTo>
                    <a:pt x="82" y="1"/>
                    <a:pt x="46" y="12"/>
                    <a:pt x="34" y="26"/>
                  </a:cubicBezTo>
                  <a:cubicBezTo>
                    <a:pt x="12" y="48"/>
                    <a:pt x="1" y="96"/>
                    <a:pt x="1" y="107"/>
                  </a:cubicBezTo>
                  <a:lnTo>
                    <a:pt x="1" y="177"/>
                  </a:lnTo>
                  <a:cubicBezTo>
                    <a:pt x="23" y="199"/>
                    <a:pt x="34" y="222"/>
                    <a:pt x="46" y="258"/>
                  </a:cubicBezTo>
                  <a:cubicBezTo>
                    <a:pt x="82" y="236"/>
                    <a:pt x="115" y="222"/>
                    <a:pt x="129" y="188"/>
                  </a:cubicBezTo>
                  <a:cubicBezTo>
                    <a:pt x="152" y="152"/>
                    <a:pt x="152" y="107"/>
                    <a:pt x="152" y="60"/>
                  </a:cubicBezTo>
                  <a:cubicBezTo>
                    <a:pt x="152" y="48"/>
                    <a:pt x="129" y="12"/>
                    <a:pt x="10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4"/>
            <p:cNvSpPr/>
            <p:nvPr/>
          </p:nvSpPr>
          <p:spPr>
            <a:xfrm>
              <a:off x="6551956" y="592662"/>
              <a:ext cx="9758" cy="17852"/>
            </a:xfrm>
            <a:custGeom>
              <a:avLst/>
              <a:gdLst/>
              <a:ahLst/>
              <a:cxnLst/>
              <a:rect l="l" t="t" r="r" b="b"/>
              <a:pathLst>
                <a:path w="129" h="236" extrusionOk="0">
                  <a:moveTo>
                    <a:pt x="48" y="1"/>
                  </a:moveTo>
                  <a:cubicBezTo>
                    <a:pt x="37" y="1"/>
                    <a:pt x="14" y="26"/>
                    <a:pt x="14" y="48"/>
                  </a:cubicBezTo>
                  <a:cubicBezTo>
                    <a:pt x="0" y="107"/>
                    <a:pt x="0" y="165"/>
                    <a:pt x="0" y="235"/>
                  </a:cubicBezTo>
                  <a:cubicBezTo>
                    <a:pt x="95" y="188"/>
                    <a:pt x="129" y="96"/>
                    <a:pt x="106" y="48"/>
                  </a:cubicBezTo>
                  <a:cubicBezTo>
                    <a:pt x="95" y="26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4"/>
            <p:cNvSpPr/>
            <p:nvPr/>
          </p:nvSpPr>
          <p:spPr>
            <a:xfrm>
              <a:off x="6516027" y="574281"/>
              <a:ext cx="5371" cy="13162"/>
            </a:xfrm>
            <a:custGeom>
              <a:avLst/>
              <a:gdLst/>
              <a:ahLst/>
              <a:cxnLst/>
              <a:rect l="l" t="t" r="r" b="b"/>
              <a:pathLst>
                <a:path w="71" h="174" extrusionOk="0">
                  <a:moveTo>
                    <a:pt x="11" y="1"/>
                  </a:moveTo>
                  <a:cubicBezTo>
                    <a:pt x="11" y="70"/>
                    <a:pt x="0" y="129"/>
                    <a:pt x="0" y="174"/>
                  </a:cubicBezTo>
                  <a:cubicBezTo>
                    <a:pt x="56" y="118"/>
                    <a:pt x="70" y="59"/>
                    <a:pt x="1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4"/>
            <p:cNvSpPr/>
            <p:nvPr/>
          </p:nvSpPr>
          <p:spPr>
            <a:xfrm>
              <a:off x="6757997" y="682143"/>
              <a:ext cx="31770" cy="28063"/>
            </a:xfrm>
            <a:custGeom>
              <a:avLst/>
              <a:gdLst/>
              <a:ahLst/>
              <a:cxnLst/>
              <a:rect l="l" t="t" r="r" b="b"/>
              <a:pathLst>
                <a:path w="420" h="371" extrusionOk="0">
                  <a:moveTo>
                    <a:pt x="156" y="0"/>
                  </a:moveTo>
                  <a:cubicBezTo>
                    <a:pt x="149" y="0"/>
                    <a:pt x="144" y="2"/>
                    <a:pt x="140" y="5"/>
                  </a:cubicBezTo>
                  <a:cubicBezTo>
                    <a:pt x="84" y="19"/>
                    <a:pt x="36" y="41"/>
                    <a:pt x="0" y="64"/>
                  </a:cubicBezTo>
                  <a:cubicBezTo>
                    <a:pt x="70" y="159"/>
                    <a:pt x="129" y="251"/>
                    <a:pt x="198" y="332"/>
                  </a:cubicBezTo>
                  <a:cubicBezTo>
                    <a:pt x="208" y="350"/>
                    <a:pt x="234" y="371"/>
                    <a:pt x="249" y="371"/>
                  </a:cubicBezTo>
                  <a:cubicBezTo>
                    <a:pt x="253" y="371"/>
                    <a:pt x="255" y="370"/>
                    <a:pt x="257" y="368"/>
                  </a:cubicBezTo>
                  <a:cubicBezTo>
                    <a:pt x="316" y="343"/>
                    <a:pt x="363" y="309"/>
                    <a:pt x="419" y="273"/>
                  </a:cubicBezTo>
                  <a:cubicBezTo>
                    <a:pt x="349" y="181"/>
                    <a:pt x="279" y="100"/>
                    <a:pt x="210" y="19"/>
                  </a:cubicBezTo>
                  <a:cubicBezTo>
                    <a:pt x="194" y="9"/>
                    <a:pt x="172" y="0"/>
                    <a:pt x="1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4"/>
            <p:cNvSpPr/>
            <p:nvPr/>
          </p:nvSpPr>
          <p:spPr>
            <a:xfrm>
              <a:off x="6387289" y="327244"/>
              <a:ext cx="637666" cy="469891"/>
            </a:xfrm>
            <a:custGeom>
              <a:avLst/>
              <a:gdLst/>
              <a:ahLst/>
              <a:cxnLst/>
              <a:rect l="l" t="t" r="r" b="b"/>
              <a:pathLst>
                <a:path w="8430" h="6212" extrusionOk="0">
                  <a:moveTo>
                    <a:pt x="3974" y="62"/>
                  </a:moveTo>
                  <a:cubicBezTo>
                    <a:pt x="4031" y="62"/>
                    <a:pt x="4087" y="83"/>
                    <a:pt x="4133" y="112"/>
                  </a:cubicBezTo>
                  <a:cubicBezTo>
                    <a:pt x="4272" y="171"/>
                    <a:pt x="4401" y="252"/>
                    <a:pt x="4437" y="425"/>
                  </a:cubicBezTo>
                  <a:cubicBezTo>
                    <a:pt x="4356" y="451"/>
                    <a:pt x="4261" y="484"/>
                    <a:pt x="4180" y="506"/>
                  </a:cubicBezTo>
                  <a:cubicBezTo>
                    <a:pt x="4169" y="506"/>
                    <a:pt x="4147" y="495"/>
                    <a:pt x="4133" y="484"/>
                  </a:cubicBezTo>
                  <a:cubicBezTo>
                    <a:pt x="4110" y="451"/>
                    <a:pt x="4099" y="425"/>
                    <a:pt x="4077" y="392"/>
                  </a:cubicBezTo>
                  <a:cubicBezTo>
                    <a:pt x="4063" y="381"/>
                    <a:pt x="4041" y="367"/>
                    <a:pt x="4029" y="367"/>
                  </a:cubicBezTo>
                  <a:cubicBezTo>
                    <a:pt x="4007" y="367"/>
                    <a:pt x="4007" y="392"/>
                    <a:pt x="3993" y="414"/>
                  </a:cubicBezTo>
                  <a:cubicBezTo>
                    <a:pt x="3982" y="414"/>
                    <a:pt x="3982" y="414"/>
                    <a:pt x="3982" y="425"/>
                  </a:cubicBezTo>
                  <a:cubicBezTo>
                    <a:pt x="3960" y="543"/>
                    <a:pt x="3960" y="554"/>
                    <a:pt x="3831" y="554"/>
                  </a:cubicBezTo>
                  <a:cubicBezTo>
                    <a:pt x="3691" y="554"/>
                    <a:pt x="3563" y="543"/>
                    <a:pt x="3434" y="520"/>
                  </a:cubicBezTo>
                  <a:cubicBezTo>
                    <a:pt x="3320" y="495"/>
                    <a:pt x="3320" y="473"/>
                    <a:pt x="3379" y="381"/>
                  </a:cubicBezTo>
                  <a:cubicBezTo>
                    <a:pt x="3518" y="171"/>
                    <a:pt x="3703" y="65"/>
                    <a:pt x="3937" y="65"/>
                  </a:cubicBezTo>
                  <a:cubicBezTo>
                    <a:pt x="3950" y="63"/>
                    <a:pt x="3962" y="62"/>
                    <a:pt x="3974" y="62"/>
                  </a:cubicBezTo>
                  <a:close/>
                  <a:moveTo>
                    <a:pt x="4496" y="344"/>
                  </a:moveTo>
                  <a:lnTo>
                    <a:pt x="4496" y="344"/>
                  </a:lnTo>
                  <a:cubicBezTo>
                    <a:pt x="4622" y="367"/>
                    <a:pt x="4739" y="381"/>
                    <a:pt x="4856" y="414"/>
                  </a:cubicBezTo>
                  <a:cubicBezTo>
                    <a:pt x="5007" y="462"/>
                    <a:pt x="5158" y="506"/>
                    <a:pt x="5287" y="576"/>
                  </a:cubicBezTo>
                  <a:cubicBezTo>
                    <a:pt x="5530" y="716"/>
                    <a:pt x="5764" y="856"/>
                    <a:pt x="5974" y="1020"/>
                  </a:cubicBezTo>
                  <a:cubicBezTo>
                    <a:pt x="6264" y="1252"/>
                    <a:pt x="6485" y="1543"/>
                    <a:pt x="6625" y="1903"/>
                  </a:cubicBezTo>
                  <a:cubicBezTo>
                    <a:pt x="6672" y="2057"/>
                    <a:pt x="6717" y="2197"/>
                    <a:pt x="6764" y="2347"/>
                  </a:cubicBezTo>
                  <a:cubicBezTo>
                    <a:pt x="6776" y="2381"/>
                    <a:pt x="6764" y="2428"/>
                    <a:pt x="6753" y="2462"/>
                  </a:cubicBezTo>
                  <a:cubicBezTo>
                    <a:pt x="6661" y="2616"/>
                    <a:pt x="6533" y="2708"/>
                    <a:pt x="6382" y="2800"/>
                  </a:cubicBezTo>
                  <a:cubicBezTo>
                    <a:pt x="6276" y="2859"/>
                    <a:pt x="6172" y="2917"/>
                    <a:pt x="6055" y="2976"/>
                  </a:cubicBezTo>
                  <a:cubicBezTo>
                    <a:pt x="6032" y="2998"/>
                    <a:pt x="5996" y="3010"/>
                    <a:pt x="5949" y="3021"/>
                  </a:cubicBezTo>
                  <a:cubicBezTo>
                    <a:pt x="5893" y="2741"/>
                    <a:pt x="5845" y="2487"/>
                    <a:pt x="5787" y="2230"/>
                  </a:cubicBezTo>
                  <a:cubicBezTo>
                    <a:pt x="5625" y="1624"/>
                    <a:pt x="5298" y="1149"/>
                    <a:pt x="4787" y="786"/>
                  </a:cubicBezTo>
                  <a:cubicBezTo>
                    <a:pt x="4658" y="694"/>
                    <a:pt x="4529" y="613"/>
                    <a:pt x="4379" y="506"/>
                  </a:cubicBezTo>
                  <a:cubicBezTo>
                    <a:pt x="4482" y="495"/>
                    <a:pt x="4566" y="473"/>
                    <a:pt x="4496" y="344"/>
                  </a:cubicBezTo>
                  <a:close/>
                  <a:moveTo>
                    <a:pt x="3272" y="414"/>
                  </a:moveTo>
                  <a:lnTo>
                    <a:pt x="3272" y="414"/>
                  </a:lnTo>
                  <a:cubicBezTo>
                    <a:pt x="3261" y="532"/>
                    <a:pt x="3353" y="565"/>
                    <a:pt x="3434" y="590"/>
                  </a:cubicBezTo>
                  <a:cubicBezTo>
                    <a:pt x="3525" y="609"/>
                    <a:pt x="3615" y="617"/>
                    <a:pt x="3703" y="617"/>
                  </a:cubicBezTo>
                  <a:cubicBezTo>
                    <a:pt x="3774" y="617"/>
                    <a:pt x="3844" y="611"/>
                    <a:pt x="3912" y="601"/>
                  </a:cubicBezTo>
                  <a:cubicBezTo>
                    <a:pt x="3993" y="601"/>
                    <a:pt x="4029" y="565"/>
                    <a:pt x="4018" y="495"/>
                  </a:cubicBezTo>
                  <a:cubicBezTo>
                    <a:pt x="4018" y="484"/>
                    <a:pt x="4029" y="473"/>
                    <a:pt x="4029" y="462"/>
                  </a:cubicBezTo>
                  <a:lnTo>
                    <a:pt x="4041" y="462"/>
                  </a:lnTo>
                  <a:cubicBezTo>
                    <a:pt x="4093" y="536"/>
                    <a:pt x="4112" y="562"/>
                    <a:pt x="4159" y="562"/>
                  </a:cubicBezTo>
                  <a:cubicBezTo>
                    <a:pt x="4185" y="562"/>
                    <a:pt x="4220" y="554"/>
                    <a:pt x="4272" y="543"/>
                  </a:cubicBezTo>
                  <a:cubicBezTo>
                    <a:pt x="4285" y="537"/>
                    <a:pt x="4300" y="534"/>
                    <a:pt x="4313" y="534"/>
                  </a:cubicBezTo>
                  <a:cubicBezTo>
                    <a:pt x="4326" y="534"/>
                    <a:pt x="4337" y="537"/>
                    <a:pt x="4342" y="543"/>
                  </a:cubicBezTo>
                  <a:cubicBezTo>
                    <a:pt x="4529" y="671"/>
                    <a:pt x="4717" y="800"/>
                    <a:pt x="4879" y="939"/>
                  </a:cubicBezTo>
                  <a:cubicBezTo>
                    <a:pt x="5334" y="1311"/>
                    <a:pt x="5636" y="1789"/>
                    <a:pt x="5753" y="2370"/>
                  </a:cubicBezTo>
                  <a:cubicBezTo>
                    <a:pt x="5787" y="2590"/>
                    <a:pt x="5845" y="2811"/>
                    <a:pt x="5893" y="3046"/>
                  </a:cubicBezTo>
                  <a:cubicBezTo>
                    <a:pt x="5728" y="3079"/>
                    <a:pt x="5577" y="3116"/>
                    <a:pt x="5426" y="3138"/>
                  </a:cubicBezTo>
                  <a:cubicBezTo>
                    <a:pt x="5187" y="3179"/>
                    <a:pt x="4949" y="3193"/>
                    <a:pt x="4710" y="3193"/>
                  </a:cubicBezTo>
                  <a:cubicBezTo>
                    <a:pt x="4471" y="3193"/>
                    <a:pt x="4232" y="3179"/>
                    <a:pt x="3993" y="3160"/>
                  </a:cubicBezTo>
                  <a:cubicBezTo>
                    <a:pt x="3434" y="3127"/>
                    <a:pt x="2890" y="3010"/>
                    <a:pt x="2353" y="2859"/>
                  </a:cubicBezTo>
                  <a:cubicBezTo>
                    <a:pt x="2121" y="2789"/>
                    <a:pt x="1887" y="2685"/>
                    <a:pt x="1677" y="2557"/>
                  </a:cubicBezTo>
                  <a:cubicBezTo>
                    <a:pt x="1504" y="2451"/>
                    <a:pt x="1493" y="2428"/>
                    <a:pt x="1563" y="2241"/>
                  </a:cubicBezTo>
                  <a:cubicBezTo>
                    <a:pt x="1713" y="1881"/>
                    <a:pt x="1864" y="1532"/>
                    <a:pt x="2074" y="1205"/>
                  </a:cubicBezTo>
                  <a:cubicBezTo>
                    <a:pt x="2191" y="1032"/>
                    <a:pt x="2331" y="892"/>
                    <a:pt x="2504" y="775"/>
                  </a:cubicBezTo>
                  <a:cubicBezTo>
                    <a:pt x="2750" y="624"/>
                    <a:pt x="2993" y="495"/>
                    <a:pt x="3272" y="414"/>
                  </a:cubicBezTo>
                  <a:close/>
                  <a:moveTo>
                    <a:pt x="6801" y="2532"/>
                  </a:moveTo>
                  <a:cubicBezTo>
                    <a:pt x="6812" y="2590"/>
                    <a:pt x="6823" y="2649"/>
                    <a:pt x="6834" y="2719"/>
                  </a:cubicBezTo>
                  <a:cubicBezTo>
                    <a:pt x="6834" y="2730"/>
                    <a:pt x="6812" y="2755"/>
                    <a:pt x="6787" y="2778"/>
                  </a:cubicBezTo>
                  <a:cubicBezTo>
                    <a:pt x="6636" y="2940"/>
                    <a:pt x="6452" y="3046"/>
                    <a:pt x="6228" y="3127"/>
                  </a:cubicBezTo>
                  <a:cubicBezTo>
                    <a:pt x="6147" y="3149"/>
                    <a:pt x="6066" y="3186"/>
                    <a:pt x="5974" y="3219"/>
                  </a:cubicBezTo>
                  <a:cubicBezTo>
                    <a:pt x="5949" y="3104"/>
                    <a:pt x="5963" y="3104"/>
                    <a:pt x="6044" y="3057"/>
                  </a:cubicBezTo>
                  <a:cubicBezTo>
                    <a:pt x="6195" y="2976"/>
                    <a:pt x="6357" y="2895"/>
                    <a:pt x="6496" y="2800"/>
                  </a:cubicBezTo>
                  <a:cubicBezTo>
                    <a:pt x="6602" y="2719"/>
                    <a:pt x="6695" y="2627"/>
                    <a:pt x="6801" y="2532"/>
                  </a:cubicBezTo>
                  <a:close/>
                  <a:moveTo>
                    <a:pt x="1493" y="2498"/>
                  </a:moveTo>
                  <a:lnTo>
                    <a:pt x="1493" y="2498"/>
                  </a:lnTo>
                  <a:cubicBezTo>
                    <a:pt x="1853" y="2766"/>
                    <a:pt x="2247" y="2917"/>
                    <a:pt x="2680" y="3010"/>
                  </a:cubicBezTo>
                  <a:cubicBezTo>
                    <a:pt x="3063" y="3091"/>
                    <a:pt x="3434" y="3174"/>
                    <a:pt x="3831" y="3208"/>
                  </a:cubicBezTo>
                  <a:cubicBezTo>
                    <a:pt x="4111" y="3241"/>
                    <a:pt x="4393" y="3261"/>
                    <a:pt x="4675" y="3261"/>
                  </a:cubicBezTo>
                  <a:cubicBezTo>
                    <a:pt x="5074" y="3261"/>
                    <a:pt x="5473" y="3222"/>
                    <a:pt x="5868" y="3127"/>
                  </a:cubicBezTo>
                  <a:cubicBezTo>
                    <a:pt x="5868" y="3116"/>
                    <a:pt x="5879" y="3116"/>
                    <a:pt x="5879" y="3116"/>
                  </a:cubicBezTo>
                  <a:lnTo>
                    <a:pt x="5879" y="3116"/>
                  </a:lnTo>
                  <a:cubicBezTo>
                    <a:pt x="5926" y="3208"/>
                    <a:pt x="5915" y="3230"/>
                    <a:pt x="5823" y="3255"/>
                  </a:cubicBezTo>
                  <a:cubicBezTo>
                    <a:pt x="5513" y="3317"/>
                    <a:pt x="5204" y="3345"/>
                    <a:pt x="4894" y="3345"/>
                  </a:cubicBezTo>
                  <a:cubicBezTo>
                    <a:pt x="4796" y="3345"/>
                    <a:pt x="4698" y="3342"/>
                    <a:pt x="4599" y="3336"/>
                  </a:cubicBezTo>
                  <a:cubicBezTo>
                    <a:pt x="4298" y="3314"/>
                    <a:pt x="3982" y="3314"/>
                    <a:pt x="3680" y="3267"/>
                  </a:cubicBezTo>
                  <a:cubicBezTo>
                    <a:pt x="3133" y="3197"/>
                    <a:pt x="2585" y="3127"/>
                    <a:pt x="2063" y="2940"/>
                  </a:cubicBezTo>
                  <a:cubicBezTo>
                    <a:pt x="1864" y="2870"/>
                    <a:pt x="1688" y="2789"/>
                    <a:pt x="1526" y="2649"/>
                  </a:cubicBezTo>
                  <a:cubicBezTo>
                    <a:pt x="1479" y="2602"/>
                    <a:pt x="1468" y="2557"/>
                    <a:pt x="1493" y="2498"/>
                  </a:cubicBezTo>
                  <a:close/>
                  <a:moveTo>
                    <a:pt x="6845" y="2825"/>
                  </a:moveTo>
                  <a:cubicBezTo>
                    <a:pt x="6845" y="2928"/>
                    <a:pt x="6857" y="3021"/>
                    <a:pt x="6857" y="3104"/>
                  </a:cubicBezTo>
                  <a:cubicBezTo>
                    <a:pt x="6871" y="3208"/>
                    <a:pt x="6871" y="3300"/>
                    <a:pt x="6882" y="3406"/>
                  </a:cubicBezTo>
                  <a:cubicBezTo>
                    <a:pt x="6893" y="3487"/>
                    <a:pt x="6857" y="3557"/>
                    <a:pt x="6801" y="3605"/>
                  </a:cubicBezTo>
                  <a:cubicBezTo>
                    <a:pt x="6602" y="3803"/>
                    <a:pt x="6368" y="3929"/>
                    <a:pt x="6125" y="4035"/>
                  </a:cubicBezTo>
                  <a:cubicBezTo>
                    <a:pt x="6088" y="4046"/>
                    <a:pt x="6044" y="4068"/>
                    <a:pt x="6007" y="4082"/>
                  </a:cubicBezTo>
                  <a:lnTo>
                    <a:pt x="5974" y="4082"/>
                  </a:lnTo>
                  <a:cubicBezTo>
                    <a:pt x="5985" y="4057"/>
                    <a:pt x="5985" y="4035"/>
                    <a:pt x="5985" y="4024"/>
                  </a:cubicBezTo>
                  <a:cubicBezTo>
                    <a:pt x="6032" y="3803"/>
                    <a:pt x="6019" y="3593"/>
                    <a:pt x="5985" y="3370"/>
                  </a:cubicBezTo>
                  <a:cubicBezTo>
                    <a:pt x="5985" y="3314"/>
                    <a:pt x="5985" y="3278"/>
                    <a:pt x="6055" y="3255"/>
                  </a:cubicBezTo>
                  <a:cubicBezTo>
                    <a:pt x="6276" y="3186"/>
                    <a:pt x="6496" y="3104"/>
                    <a:pt x="6683" y="2951"/>
                  </a:cubicBezTo>
                  <a:cubicBezTo>
                    <a:pt x="6731" y="2917"/>
                    <a:pt x="6776" y="2881"/>
                    <a:pt x="6845" y="2825"/>
                  </a:cubicBezTo>
                  <a:close/>
                  <a:moveTo>
                    <a:pt x="8054" y="3775"/>
                  </a:moveTo>
                  <a:cubicBezTo>
                    <a:pt x="8097" y="3775"/>
                    <a:pt x="8140" y="3776"/>
                    <a:pt x="8184" y="3778"/>
                  </a:cubicBezTo>
                  <a:cubicBezTo>
                    <a:pt x="8198" y="3778"/>
                    <a:pt x="8231" y="3803"/>
                    <a:pt x="8242" y="3825"/>
                  </a:cubicBezTo>
                  <a:cubicBezTo>
                    <a:pt x="8267" y="3873"/>
                    <a:pt x="8290" y="3943"/>
                    <a:pt x="8312" y="3998"/>
                  </a:cubicBezTo>
                  <a:cubicBezTo>
                    <a:pt x="8209" y="4012"/>
                    <a:pt x="8103" y="4024"/>
                    <a:pt x="8010" y="4035"/>
                  </a:cubicBezTo>
                  <a:cubicBezTo>
                    <a:pt x="7893" y="4046"/>
                    <a:pt x="7765" y="4068"/>
                    <a:pt x="7650" y="4082"/>
                  </a:cubicBezTo>
                  <a:cubicBezTo>
                    <a:pt x="7635" y="4086"/>
                    <a:pt x="7622" y="4088"/>
                    <a:pt x="7611" y="4088"/>
                  </a:cubicBezTo>
                  <a:cubicBezTo>
                    <a:pt x="7588" y="4088"/>
                    <a:pt x="7572" y="4078"/>
                    <a:pt x="7555" y="4046"/>
                  </a:cubicBezTo>
                  <a:cubicBezTo>
                    <a:pt x="7522" y="3976"/>
                    <a:pt x="7474" y="3906"/>
                    <a:pt x="7429" y="3836"/>
                  </a:cubicBezTo>
                  <a:cubicBezTo>
                    <a:pt x="7631" y="3797"/>
                    <a:pt x="7842" y="3775"/>
                    <a:pt x="8054" y="3775"/>
                  </a:cubicBezTo>
                  <a:close/>
                  <a:moveTo>
                    <a:pt x="7302" y="3872"/>
                  </a:moveTo>
                  <a:cubicBezTo>
                    <a:pt x="7381" y="3872"/>
                    <a:pt x="7476" y="3994"/>
                    <a:pt x="7510" y="4116"/>
                  </a:cubicBezTo>
                  <a:cubicBezTo>
                    <a:pt x="7485" y="4116"/>
                    <a:pt x="7463" y="4116"/>
                    <a:pt x="7463" y="4105"/>
                  </a:cubicBezTo>
                  <a:cubicBezTo>
                    <a:pt x="7429" y="4057"/>
                    <a:pt x="7415" y="4024"/>
                    <a:pt x="7382" y="3976"/>
                  </a:cubicBezTo>
                  <a:cubicBezTo>
                    <a:pt x="7359" y="3943"/>
                    <a:pt x="7323" y="3906"/>
                    <a:pt x="7290" y="3873"/>
                  </a:cubicBezTo>
                  <a:cubicBezTo>
                    <a:pt x="7294" y="3872"/>
                    <a:pt x="7298" y="3872"/>
                    <a:pt x="7302" y="3872"/>
                  </a:cubicBezTo>
                  <a:close/>
                  <a:moveTo>
                    <a:pt x="1456" y="2671"/>
                  </a:moveTo>
                  <a:cubicBezTo>
                    <a:pt x="1677" y="2870"/>
                    <a:pt x="1934" y="2987"/>
                    <a:pt x="2214" y="3057"/>
                  </a:cubicBezTo>
                  <a:cubicBezTo>
                    <a:pt x="2515" y="3138"/>
                    <a:pt x="2831" y="3208"/>
                    <a:pt x="3144" y="3255"/>
                  </a:cubicBezTo>
                  <a:cubicBezTo>
                    <a:pt x="3390" y="3300"/>
                    <a:pt x="3633" y="3348"/>
                    <a:pt x="3890" y="3359"/>
                  </a:cubicBezTo>
                  <a:cubicBezTo>
                    <a:pt x="4212" y="3389"/>
                    <a:pt x="4539" y="3413"/>
                    <a:pt x="4868" y="3413"/>
                  </a:cubicBezTo>
                  <a:cubicBezTo>
                    <a:pt x="5061" y="3413"/>
                    <a:pt x="5255" y="3405"/>
                    <a:pt x="5449" y="3384"/>
                  </a:cubicBezTo>
                  <a:cubicBezTo>
                    <a:pt x="5577" y="3370"/>
                    <a:pt x="5717" y="3336"/>
                    <a:pt x="5856" y="3314"/>
                  </a:cubicBezTo>
                  <a:cubicBezTo>
                    <a:pt x="5868" y="3314"/>
                    <a:pt x="5893" y="3300"/>
                    <a:pt x="5915" y="3300"/>
                  </a:cubicBezTo>
                  <a:cubicBezTo>
                    <a:pt x="5949" y="3510"/>
                    <a:pt x="5949" y="3719"/>
                    <a:pt x="5938" y="3929"/>
                  </a:cubicBezTo>
                  <a:cubicBezTo>
                    <a:pt x="5926" y="4082"/>
                    <a:pt x="5856" y="4138"/>
                    <a:pt x="5717" y="4186"/>
                  </a:cubicBezTo>
                  <a:cubicBezTo>
                    <a:pt x="5426" y="4292"/>
                    <a:pt x="5125" y="4336"/>
                    <a:pt x="4820" y="4348"/>
                  </a:cubicBezTo>
                  <a:cubicBezTo>
                    <a:pt x="4774" y="4348"/>
                    <a:pt x="4728" y="4349"/>
                    <a:pt x="4681" y="4349"/>
                  </a:cubicBezTo>
                  <a:cubicBezTo>
                    <a:pt x="3939" y="4349"/>
                    <a:pt x="3216" y="4244"/>
                    <a:pt x="2493" y="4057"/>
                  </a:cubicBezTo>
                  <a:cubicBezTo>
                    <a:pt x="2317" y="4024"/>
                    <a:pt x="2155" y="3943"/>
                    <a:pt x="1993" y="3873"/>
                  </a:cubicBezTo>
                  <a:cubicBezTo>
                    <a:pt x="1772" y="3778"/>
                    <a:pt x="1618" y="3605"/>
                    <a:pt x="1479" y="3417"/>
                  </a:cubicBezTo>
                  <a:cubicBezTo>
                    <a:pt x="1398" y="3314"/>
                    <a:pt x="1375" y="3208"/>
                    <a:pt x="1398" y="3068"/>
                  </a:cubicBezTo>
                  <a:cubicBezTo>
                    <a:pt x="1423" y="2940"/>
                    <a:pt x="1434" y="2811"/>
                    <a:pt x="1456" y="2671"/>
                  </a:cubicBezTo>
                  <a:close/>
                  <a:moveTo>
                    <a:pt x="7206" y="3895"/>
                  </a:moveTo>
                  <a:cubicBezTo>
                    <a:pt x="7220" y="3895"/>
                    <a:pt x="7242" y="3906"/>
                    <a:pt x="7253" y="3917"/>
                  </a:cubicBezTo>
                  <a:cubicBezTo>
                    <a:pt x="7301" y="3976"/>
                    <a:pt x="7359" y="4046"/>
                    <a:pt x="7415" y="4127"/>
                  </a:cubicBezTo>
                  <a:cubicBezTo>
                    <a:pt x="6742" y="4325"/>
                    <a:pt x="6088" y="4524"/>
                    <a:pt x="5474" y="4837"/>
                  </a:cubicBezTo>
                  <a:cubicBezTo>
                    <a:pt x="5404" y="4756"/>
                    <a:pt x="5334" y="4686"/>
                    <a:pt x="5250" y="4605"/>
                  </a:cubicBezTo>
                  <a:cubicBezTo>
                    <a:pt x="5264" y="4594"/>
                    <a:pt x="5275" y="4582"/>
                    <a:pt x="5287" y="4582"/>
                  </a:cubicBezTo>
                  <a:cubicBezTo>
                    <a:pt x="5856" y="4292"/>
                    <a:pt x="6438" y="4057"/>
                    <a:pt x="7066" y="3917"/>
                  </a:cubicBezTo>
                  <a:cubicBezTo>
                    <a:pt x="7114" y="3906"/>
                    <a:pt x="7161" y="3895"/>
                    <a:pt x="7206" y="3895"/>
                  </a:cubicBezTo>
                  <a:close/>
                  <a:moveTo>
                    <a:pt x="5077" y="4571"/>
                  </a:moveTo>
                  <a:cubicBezTo>
                    <a:pt x="5088" y="4571"/>
                    <a:pt x="5125" y="4571"/>
                    <a:pt x="5136" y="4582"/>
                  </a:cubicBezTo>
                  <a:cubicBezTo>
                    <a:pt x="5239" y="4697"/>
                    <a:pt x="5368" y="4781"/>
                    <a:pt x="5426" y="4932"/>
                  </a:cubicBezTo>
                  <a:cubicBezTo>
                    <a:pt x="5437" y="4954"/>
                    <a:pt x="5437" y="4965"/>
                    <a:pt x="5449" y="4990"/>
                  </a:cubicBezTo>
                  <a:cubicBezTo>
                    <a:pt x="5437" y="5001"/>
                    <a:pt x="5426" y="5024"/>
                    <a:pt x="5404" y="5035"/>
                  </a:cubicBezTo>
                  <a:cubicBezTo>
                    <a:pt x="5334" y="5082"/>
                    <a:pt x="5264" y="5116"/>
                    <a:pt x="5194" y="5163"/>
                  </a:cubicBezTo>
                  <a:cubicBezTo>
                    <a:pt x="5168" y="5185"/>
                    <a:pt x="5146" y="5197"/>
                    <a:pt x="5126" y="5197"/>
                  </a:cubicBezTo>
                  <a:cubicBezTo>
                    <a:pt x="5101" y="5197"/>
                    <a:pt x="5079" y="5179"/>
                    <a:pt x="5055" y="5141"/>
                  </a:cubicBezTo>
                  <a:cubicBezTo>
                    <a:pt x="4960" y="5035"/>
                    <a:pt x="4879" y="4920"/>
                    <a:pt x="4787" y="4803"/>
                  </a:cubicBezTo>
                  <a:cubicBezTo>
                    <a:pt x="4750" y="4767"/>
                    <a:pt x="4750" y="4733"/>
                    <a:pt x="4809" y="4711"/>
                  </a:cubicBezTo>
                  <a:cubicBezTo>
                    <a:pt x="4890" y="4663"/>
                    <a:pt x="4985" y="4616"/>
                    <a:pt x="5077" y="4571"/>
                  </a:cubicBezTo>
                  <a:close/>
                  <a:moveTo>
                    <a:pt x="6926" y="2998"/>
                  </a:moveTo>
                  <a:lnTo>
                    <a:pt x="6926" y="2998"/>
                  </a:lnTo>
                  <a:cubicBezTo>
                    <a:pt x="7359" y="3138"/>
                    <a:pt x="7672" y="3406"/>
                    <a:pt x="7999" y="3708"/>
                  </a:cubicBezTo>
                  <a:cubicBezTo>
                    <a:pt x="7974" y="3708"/>
                    <a:pt x="7952" y="3719"/>
                    <a:pt x="7941" y="3719"/>
                  </a:cubicBezTo>
                  <a:cubicBezTo>
                    <a:pt x="7323" y="3755"/>
                    <a:pt x="6731" y="3906"/>
                    <a:pt x="6158" y="4127"/>
                  </a:cubicBezTo>
                  <a:cubicBezTo>
                    <a:pt x="5856" y="4244"/>
                    <a:pt x="5555" y="4395"/>
                    <a:pt x="5264" y="4524"/>
                  </a:cubicBezTo>
                  <a:cubicBezTo>
                    <a:pt x="5246" y="4535"/>
                    <a:pt x="5231" y="4540"/>
                    <a:pt x="5217" y="4540"/>
                  </a:cubicBezTo>
                  <a:cubicBezTo>
                    <a:pt x="5202" y="4540"/>
                    <a:pt x="5187" y="4535"/>
                    <a:pt x="5169" y="4524"/>
                  </a:cubicBezTo>
                  <a:cubicBezTo>
                    <a:pt x="5153" y="4516"/>
                    <a:pt x="5131" y="4508"/>
                    <a:pt x="5111" y="4508"/>
                  </a:cubicBezTo>
                  <a:cubicBezTo>
                    <a:pt x="5103" y="4508"/>
                    <a:pt x="5095" y="4509"/>
                    <a:pt x="5088" y="4512"/>
                  </a:cubicBezTo>
                  <a:cubicBezTo>
                    <a:pt x="4960" y="4571"/>
                    <a:pt x="4845" y="4627"/>
                    <a:pt x="4728" y="4697"/>
                  </a:cubicBezTo>
                  <a:cubicBezTo>
                    <a:pt x="4647" y="4744"/>
                    <a:pt x="4717" y="4792"/>
                    <a:pt x="4750" y="4837"/>
                  </a:cubicBezTo>
                  <a:cubicBezTo>
                    <a:pt x="4728" y="4851"/>
                    <a:pt x="4705" y="4862"/>
                    <a:pt x="4692" y="4873"/>
                  </a:cubicBezTo>
                  <a:cubicBezTo>
                    <a:pt x="4110" y="5152"/>
                    <a:pt x="3599" y="5535"/>
                    <a:pt x="3133" y="5954"/>
                  </a:cubicBezTo>
                  <a:cubicBezTo>
                    <a:pt x="3108" y="5973"/>
                    <a:pt x="3076" y="5983"/>
                    <a:pt x="3046" y="5983"/>
                  </a:cubicBezTo>
                  <a:cubicBezTo>
                    <a:pt x="3035" y="5983"/>
                    <a:pt x="3025" y="5982"/>
                    <a:pt x="3015" y="5979"/>
                  </a:cubicBezTo>
                  <a:cubicBezTo>
                    <a:pt x="2610" y="5932"/>
                    <a:pt x="2214" y="5839"/>
                    <a:pt x="1828" y="5711"/>
                  </a:cubicBezTo>
                  <a:cubicBezTo>
                    <a:pt x="1456" y="5582"/>
                    <a:pt x="1107" y="5409"/>
                    <a:pt x="780" y="5200"/>
                  </a:cubicBezTo>
                  <a:cubicBezTo>
                    <a:pt x="549" y="5071"/>
                    <a:pt x="375" y="4884"/>
                    <a:pt x="236" y="4663"/>
                  </a:cubicBezTo>
                  <a:cubicBezTo>
                    <a:pt x="107" y="4443"/>
                    <a:pt x="118" y="4208"/>
                    <a:pt x="236" y="3998"/>
                  </a:cubicBezTo>
                  <a:cubicBezTo>
                    <a:pt x="375" y="3767"/>
                    <a:pt x="571" y="3593"/>
                    <a:pt x="806" y="3465"/>
                  </a:cubicBezTo>
                  <a:cubicBezTo>
                    <a:pt x="945" y="3384"/>
                    <a:pt x="1096" y="3314"/>
                    <a:pt x="1247" y="3244"/>
                  </a:cubicBezTo>
                  <a:cubicBezTo>
                    <a:pt x="1269" y="3230"/>
                    <a:pt x="1294" y="3219"/>
                    <a:pt x="1317" y="3219"/>
                  </a:cubicBezTo>
                  <a:cubicBezTo>
                    <a:pt x="1456" y="3593"/>
                    <a:pt x="1725" y="3848"/>
                    <a:pt x="2085" y="3998"/>
                  </a:cubicBezTo>
                  <a:cubicBezTo>
                    <a:pt x="2482" y="4152"/>
                    <a:pt x="2890" y="4222"/>
                    <a:pt x="3295" y="4303"/>
                  </a:cubicBezTo>
                  <a:cubicBezTo>
                    <a:pt x="3755" y="4374"/>
                    <a:pt x="4212" y="4408"/>
                    <a:pt x="4671" y="4408"/>
                  </a:cubicBezTo>
                  <a:cubicBezTo>
                    <a:pt x="4737" y="4408"/>
                    <a:pt x="4802" y="4408"/>
                    <a:pt x="4868" y="4406"/>
                  </a:cubicBezTo>
                  <a:cubicBezTo>
                    <a:pt x="5125" y="4406"/>
                    <a:pt x="5368" y="4373"/>
                    <a:pt x="5613" y="4292"/>
                  </a:cubicBezTo>
                  <a:cubicBezTo>
                    <a:pt x="5879" y="4186"/>
                    <a:pt x="6136" y="4093"/>
                    <a:pt x="6393" y="3976"/>
                  </a:cubicBezTo>
                  <a:cubicBezTo>
                    <a:pt x="6544" y="3895"/>
                    <a:pt x="6683" y="3778"/>
                    <a:pt x="6812" y="3674"/>
                  </a:cubicBezTo>
                  <a:cubicBezTo>
                    <a:pt x="6940" y="3593"/>
                    <a:pt x="6963" y="3454"/>
                    <a:pt x="6952" y="3314"/>
                  </a:cubicBezTo>
                  <a:cubicBezTo>
                    <a:pt x="6940" y="3208"/>
                    <a:pt x="6940" y="3116"/>
                    <a:pt x="6926" y="2998"/>
                  </a:cubicBezTo>
                  <a:close/>
                  <a:moveTo>
                    <a:pt x="8242" y="4093"/>
                  </a:moveTo>
                  <a:lnTo>
                    <a:pt x="8242" y="4093"/>
                  </a:lnTo>
                  <a:cubicBezTo>
                    <a:pt x="8393" y="4443"/>
                    <a:pt x="8360" y="4686"/>
                    <a:pt x="8150" y="4943"/>
                  </a:cubicBezTo>
                  <a:cubicBezTo>
                    <a:pt x="7882" y="5256"/>
                    <a:pt x="7533" y="5465"/>
                    <a:pt x="7136" y="5582"/>
                  </a:cubicBezTo>
                  <a:cubicBezTo>
                    <a:pt x="6834" y="5663"/>
                    <a:pt x="6533" y="5758"/>
                    <a:pt x="6217" y="5828"/>
                  </a:cubicBezTo>
                  <a:cubicBezTo>
                    <a:pt x="5879" y="5909"/>
                    <a:pt x="5530" y="5968"/>
                    <a:pt x="5169" y="6002"/>
                  </a:cubicBezTo>
                  <a:cubicBezTo>
                    <a:pt x="4837" y="6034"/>
                    <a:pt x="4499" y="6039"/>
                    <a:pt x="4163" y="6039"/>
                  </a:cubicBezTo>
                  <a:cubicBezTo>
                    <a:pt x="4005" y="6039"/>
                    <a:pt x="3848" y="6038"/>
                    <a:pt x="3691" y="6038"/>
                  </a:cubicBezTo>
                  <a:cubicBezTo>
                    <a:pt x="3669" y="6038"/>
                    <a:pt x="3644" y="6024"/>
                    <a:pt x="3599" y="6024"/>
                  </a:cubicBezTo>
                  <a:cubicBezTo>
                    <a:pt x="4029" y="5652"/>
                    <a:pt x="4518" y="5409"/>
                    <a:pt x="5018" y="5186"/>
                  </a:cubicBezTo>
                  <a:cubicBezTo>
                    <a:pt x="5030" y="5200"/>
                    <a:pt x="5041" y="5211"/>
                    <a:pt x="5041" y="5222"/>
                  </a:cubicBezTo>
                  <a:cubicBezTo>
                    <a:pt x="5067" y="5255"/>
                    <a:pt x="5097" y="5269"/>
                    <a:pt x="5127" y="5269"/>
                  </a:cubicBezTo>
                  <a:cubicBezTo>
                    <a:pt x="5150" y="5269"/>
                    <a:pt x="5173" y="5260"/>
                    <a:pt x="5194" y="5244"/>
                  </a:cubicBezTo>
                  <a:cubicBezTo>
                    <a:pt x="5287" y="5186"/>
                    <a:pt x="5379" y="5130"/>
                    <a:pt x="5460" y="5071"/>
                  </a:cubicBezTo>
                  <a:cubicBezTo>
                    <a:pt x="5507" y="5046"/>
                    <a:pt x="5530" y="5013"/>
                    <a:pt x="5507" y="4954"/>
                  </a:cubicBezTo>
                  <a:cubicBezTo>
                    <a:pt x="5485" y="4906"/>
                    <a:pt x="5507" y="4895"/>
                    <a:pt x="5555" y="4873"/>
                  </a:cubicBezTo>
                  <a:cubicBezTo>
                    <a:pt x="5893" y="4697"/>
                    <a:pt x="6242" y="4571"/>
                    <a:pt x="6602" y="4443"/>
                  </a:cubicBezTo>
                  <a:cubicBezTo>
                    <a:pt x="6996" y="4314"/>
                    <a:pt x="7393" y="4186"/>
                    <a:pt x="7812" y="4127"/>
                  </a:cubicBezTo>
                  <a:cubicBezTo>
                    <a:pt x="7952" y="4105"/>
                    <a:pt x="8103" y="4105"/>
                    <a:pt x="8242" y="4093"/>
                  </a:cubicBezTo>
                  <a:close/>
                  <a:moveTo>
                    <a:pt x="4787" y="4895"/>
                  </a:moveTo>
                  <a:cubicBezTo>
                    <a:pt x="4856" y="4965"/>
                    <a:pt x="4915" y="5035"/>
                    <a:pt x="4996" y="5116"/>
                  </a:cubicBezTo>
                  <a:cubicBezTo>
                    <a:pt x="4890" y="5163"/>
                    <a:pt x="4798" y="5211"/>
                    <a:pt x="4705" y="5256"/>
                  </a:cubicBezTo>
                  <a:cubicBezTo>
                    <a:pt x="4379" y="5395"/>
                    <a:pt x="4063" y="5582"/>
                    <a:pt x="3772" y="5792"/>
                  </a:cubicBezTo>
                  <a:cubicBezTo>
                    <a:pt x="3658" y="5884"/>
                    <a:pt x="3552" y="6002"/>
                    <a:pt x="3448" y="6108"/>
                  </a:cubicBezTo>
                  <a:cubicBezTo>
                    <a:pt x="3428" y="6117"/>
                    <a:pt x="3409" y="6133"/>
                    <a:pt x="3391" y="6133"/>
                  </a:cubicBezTo>
                  <a:cubicBezTo>
                    <a:pt x="3387" y="6133"/>
                    <a:pt x="3383" y="6132"/>
                    <a:pt x="3379" y="6130"/>
                  </a:cubicBezTo>
                  <a:cubicBezTo>
                    <a:pt x="3295" y="6130"/>
                    <a:pt x="3203" y="6108"/>
                    <a:pt x="3110" y="6094"/>
                  </a:cubicBezTo>
                  <a:cubicBezTo>
                    <a:pt x="3144" y="6049"/>
                    <a:pt x="3169" y="6002"/>
                    <a:pt x="3203" y="5968"/>
                  </a:cubicBezTo>
                  <a:cubicBezTo>
                    <a:pt x="3412" y="5792"/>
                    <a:pt x="3633" y="5619"/>
                    <a:pt x="3853" y="5454"/>
                  </a:cubicBezTo>
                  <a:cubicBezTo>
                    <a:pt x="4122" y="5256"/>
                    <a:pt x="4412" y="5071"/>
                    <a:pt x="4717" y="4932"/>
                  </a:cubicBezTo>
                  <a:cubicBezTo>
                    <a:pt x="4739" y="4920"/>
                    <a:pt x="4761" y="4906"/>
                    <a:pt x="4787" y="4895"/>
                  </a:cubicBezTo>
                  <a:close/>
                  <a:moveTo>
                    <a:pt x="3917" y="0"/>
                  </a:moveTo>
                  <a:cubicBezTo>
                    <a:pt x="3685" y="0"/>
                    <a:pt x="3498" y="103"/>
                    <a:pt x="3353" y="297"/>
                  </a:cubicBezTo>
                  <a:cubicBezTo>
                    <a:pt x="3331" y="322"/>
                    <a:pt x="3309" y="356"/>
                    <a:pt x="3272" y="367"/>
                  </a:cubicBezTo>
                  <a:cubicBezTo>
                    <a:pt x="2971" y="437"/>
                    <a:pt x="2702" y="590"/>
                    <a:pt x="2445" y="752"/>
                  </a:cubicBezTo>
                  <a:cubicBezTo>
                    <a:pt x="2283" y="856"/>
                    <a:pt x="2144" y="984"/>
                    <a:pt x="2026" y="1149"/>
                  </a:cubicBezTo>
                  <a:cubicBezTo>
                    <a:pt x="1644" y="1741"/>
                    <a:pt x="1375" y="2381"/>
                    <a:pt x="1317" y="3104"/>
                  </a:cubicBezTo>
                  <a:cubicBezTo>
                    <a:pt x="1317" y="3138"/>
                    <a:pt x="1294" y="3149"/>
                    <a:pt x="1258" y="3160"/>
                  </a:cubicBezTo>
                  <a:cubicBezTo>
                    <a:pt x="1074" y="3255"/>
                    <a:pt x="887" y="3348"/>
                    <a:pt x="699" y="3454"/>
                  </a:cubicBezTo>
                  <a:cubicBezTo>
                    <a:pt x="526" y="3546"/>
                    <a:pt x="375" y="3686"/>
                    <a:pt x="247" y="3848"/>
                  </a:cubicBezTo>
                  <a:cubicBezTo>
                    <a:pt x="60" y="4093"/>
                    <a:pt x="1" y="4443"/>
                    <a:pt x="199" y="4744"/>
                  </a:cubicBezTo>
                  <a:cubicBezTo>
                    <a:pt x="361" y="4976"/>
                    <a:pt x="560" y="5163"/>
                    <a:pt x="806" y="5303"/>
                  </a:cubicBezTo>
                  <a:cubicBezTo>
                    <a:pt x="1479" y="5711"/>
                    <a:pt x="2214" y="5954"/>
                    <a:pt x="2993" y="6060"/>
                  </a:cubicBezTo>
                  <a:cubicBezTo>
                    <a:pt x="3015" y="6060"/>
                    <a:pt x="3052" y="6060"/>
                    <a:pt x="3052" y="6108"/>
                  </a:cubicBezTo>
                  <a:cubicBezTo>
                    <a:pt x="3052" y="6130"/>
                    <a:pt x="3085" y="6152"/>
                    <a:pt x="3110" y="6152"/>
                  </a:cubicBezTo>
                  <a:cubicBezTo>
                    <a:pt x="3203" y="6178"/>
                    <a:pt x="3295" y="6189"/>
                    <a:pt x="3390" y="6211"/>
                  </a:cubicBezTo>
                  <a:cubicBezTo>
                    <a:pt x="3434" y="6211"/>
                    <a:pt x="3471" y="6189"/>
                    <a:pt x="3504" y="6152"/>
                  </a:cubicBezTo>
                  <a:cubicBezTo>
                    <a:pt x="3518" y="6130"/>
                    <a:pt x="3563" y="6108"/>
                    <a:pt x="3588" y="6108"/>
                  </a:cubicBezTo>
                  <a:cubicBezTo>
                    <a:pt x="3709" y="6108"/>
                    <a:pt x="3829" y="6122"/>
                    <a:pt x="3944" y="6122"/>
                  </a:cubicBezTo>
                  <a:cubicBezTo>
                    <a:pt x="3973" y="6122"/>
                    <a:pt x="4001" y="6121"/>
                    <a:pt x="4029" y="6119"/>
                  </a:cubicBezTo>
                  <a:cubicBezTo>
                    <a:pt x="4437" y="6094"/>
                    <a:pt x="4845" y="6119"/>
                    <a:pt x="5250" y="6060"/>
                  </a:cubicBezTo>
                  <a:cubicBezTo>
                    <a:pt x="5588" y="6013"/>
                    <a:pt x="5938" y="5968"/>
                    <a:pt x="6276" y="5884"/>
                  </a:cubicBezTo>
                  <a:cubicBezTo>
                    <a:pt x="6577" y="5814"/>
                    <a:pt x="6871" y="5722"/>
                    <a:pt x="7161" y="5641"/>
                  </a:cubicBezTo>
                  <a:cubicBezTo>
                    <a:pt x="7346" y="5594"/>
                    <a:pt x="7522" y="5501"/>
                    <a:pt x="7695" y="5409"/>
                  </a:cubicBezTo>
                  <a:cubicBezTo>
                    <a:pt x="7893" y="5303"/>
                    <a:pt x="8058" y="5163"/>
                    <a:pt x="8198" y="5001"/>
                  </a:cubicBezTo>
                  <a:cubicBezTo>
                    <a:pt x="8337" y="4837"/>
                    <a:pt x="8429" y="4663"/>
                    <a:pt x="8407" y="4454"/>
                  </a:cubicBezTo>
                  <a:cubicBezTo>
                    <a:pt x="8393" y="4336"/>
                    <a:pt x="8371" y="4222"/>
                    <a:pt x="8348" y="4093"/>
                  </a:cubicBezTo>
                  <a:cubicBezTo>
                    <a:pt x="8407" y="4082"/>
                    <a:pt x="8407" y="4035"/>
                    <a:pt x="8382" y="3976"/>
                  </a:cubicBezTo>
                  <a:cubicBezTo>
                    <a:pt x="8348" y="3917"/>
                    <a:pt x="8337" y="3859"/>
                    <a:pt x="8312" y="3803"/>
                  </a:cubicBezTo>
                  <a:cubicBezTo>
                    <a:pt x="8279" y="3733"/>
                    <a:pt x="8231" y="3697"/>
                    <a:pt x="8150" y="3697"/>
                  </a:cubicBezTo>
                  <a:cubicBezTo>
                    <a:pt x="8146" y="3699"/>
                    <a:pt x="8141" y="3700"/>
                    <a:pt x="8135" y="3700"/>
                  </a:cubicBezTo>
                  <a:cubicBezTo>
                    <a:pt x="8111" y="3700"/>
                    <a:pt x="8076" y="3683"/>
                    <a:pt x="8058" y="3674"/>
                  </a:cubicBezTo>
                  <a:cubicBezTo>
                    <a:pt x="7952" y="3579"/>
                    <a:pt x="7860" y="3476"/>
                    <a:pt x="7742" y="3384"/>
                  </a:cubicBezTo>
                  <a:cubicBezTo>
                    <a:pt x="7499" y="3197"/>
                    <a:pt x="7253" y="3035"/>
                    <a:pt x="6963" y="2940"/>
                  </a:cubicBezTo>
                  <a:cubicBezTo>
                    <a:pt x="6940" y="2940"/>
                    <a:pt x="6926" y="2917"/>
                    <a:pt x="6926" y="2895"/>
                  </a:cubicBezTo>
                  <a:cubicBezTo>
                    <a:pt x="6915" y="2836"/>
                    <a:pt x="6915" y="2778"/>
                    <a:pt x="6904" y="2708"/>
                  </a:cubicBezTo>
                  <a:cubicBezTo>
                    <a:pt x="6857" y="2440"/>
                    <a:pt x="6801" y="2160"/>
                    <a:pt x="6695" y="1903"/>
                  </a:cubicBezTo>
                  <a:cubicBezTo>
                    <a:pt x="6533" y="1498"/>
                    <a:pt x="6276" y="1160"/>
                    <a:pt x="5926" y="892"/>
                  </a:cubicBezTo>
                  <a:cubicBezTo>
                    <a:pt x="5834" y="822"/>
                    <a:pt x="5728" y="763"/>
                    <a:pt x="5636" y="694"/>
                  </a:cubicBezTo>
                  <a:cubicBezTo>
                    <a:pt x="5287" y="473"/>
                    <a:pt x="4926" y="322"/>
                    <a:pt x="4507" y="297"/>
                  </a:cubicBezTo>
                  <a:cubicBezTo>
                    <a:pt x="4482" y="297"/>
                    <a:pt x="4460" y="286"/>
                    <a:pt x="4460" y="275"/>
                  </a:cubicBezTo>
                  <a:cubicBezTo>
                    <a:pt x="4342" y="124"/>
                    <a:pt x="4191" y="31"/>
                    <a:pt x="4018" y="6"/>
                  </a:cubicBezTo>
                  <a:cubicBezTo>
                    <a:pt x="3984" y="2"/>
                    <a:pt x="3950" y="0"/>
                    <a:pt x="391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4"/>
            <p:cNvSpPr/>
            <p:nvPr/>
          </p:nvSpPr>
          <p:spPr>
            <a:xfrm>
              <a:off x="6570563" y="464226"/>
              <a:ext cx="20348" cy="21180"/>
            </a:xfrm>
            <a:custGeom>
              <a:avLst/>
              <a:gdLst/>
              <a:ahLst/>
              <a:cxnLst/>
              <a:rect l="l" t="t" r="r" b="b"/>
              <a:pathLst>
                <a:path w="269" h="280" extrusionOk="0">
                  <a:moveTo>
                    <a:pt x="142" y="79"/>
                  </a:moveTo>
                  <a:cubicBezTo>
                    <a:pt x="173" y="79"/>
                    <a:pt x="208" y="112"/>
                    <a:pt x="198" y="151"/>
                  </a:cubicBezTo>
                  <a:cubicBezTo>
                    <a:pt x="187" y="176"/>
                    <a:pt x="151" y="198"/>
                    <a:pt x="117" y="210"/>
                  </a:cubicBezTo>
                  <a:cubicBezTo>
                    <a:pt x="116" y="211"/>
                    <a:pt x="114" y="211"/>
                    <a:pt x="113" y="211"/>
                  </a:cubicBezTo>
                  <a:cubicBezTo>
                    <a:pt x="99" y="211"/>
                    <a:pt x="78" y="172"/>
                    <a:pt x="48" y="140"/>
                  </a:cubicBezTo>
                  <a:cubicBezTo>
                    <a:pt x="81" y="117"/>
                    <a:pt x="103" y="81"/>
                    <a:pt x="129" y="81"/>
                  </a:cubicBezTo>
                  <a:cubicBezTo>
                    <a:pt x="133" y="80"/>
                    <a:pt x="137" y="79"/>
                    <a:pt x="142" y="79"/>
                  </a:cubicBezTo>
                  <a:close/>
                  <a:moveTo>
                    <a:pt x="129" y="0"/>
                  </a:moveTo>
                  <a:cubicBezTo>
                    <a:pt x="59" y="0"/>
                    <a:pt x="0" y="70"/>
                    <a:pt x="0" y="151"/>
                  </a:cubicBezTo>
                  <a:cubicBezTo>
                    <a:pt x="0" y="232"/>
                    <a:pt x="48" y="279"/>
                    <a:pt x="117" y="279"/>
                  </a:cubicBezTo>
                  <a:cubicBezTo>
                    <a:pt x="198" y="279"/>
                    <a:pt x="268" y="221"/>
                    <a:pt x="268" y="151"/>
                  </a:cubicBezTo>
                  <a:cubicBezTo>
                    <a:pt x="268" y="81"/>
                    <a:pt x="198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4"/>
            <p:cNvSpPr/>
            <p:nvPr/>
          </p:nvSpPr>
          <p:spPr>
            <a:xfrm>
              <a:off x="6529945" y="453637"/>
              <a:ext cx="20348" cy="20348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70"/>
                  </a:moveTo>
                  <a:cubicBezTo>
                    <a:pt x="166" y="70"/>
                    <a:pt x="188" y="107"/>
                    <a:pt x="235" y="140"/>
                  </a:cubicBezTo>
                  <a:cubicBezTo>
                    <a:pt x="194" y="172"/>
                    <a:pt x="172" y="201"/>
                    <a:pt x="150" y="201"/>
                  </a:cubicBezTo>
                  <a:cubicBezTo>
                    <a:pt x="147" y="201"/>
                    <a:pt x="144" y="200"/>
                    <a:pt x="140" y="199"/>
                  </a:cubicBezTo>
                  <a:cubicBezTo>
                    <a:pt x="118" y="199"/>
                    <a:pt x="96" y="162"/>
                    <a:pt x="71" y="140"/>
                  </a:cubicBezTo>
                  <a:cubicBezTo>
                    <a:pt x="96" y="118"/>
                    <a:pt x="107" y="70"/>
                    <a:pt x="129" y="70"/>
                  </a:cubicBezTo>
                  <a:close/>
                  <a:moveTo>
                    <a:pt x="129" y="0"/>
                  </a:moveTo>
                  <a:cubicBezTo>
                    <a:pt x="71" y="0"/>
                    <a:pt x="1" y="70"/>
                    <a:pt x="1" y="140"/>
                  </a:cubicBezTo>
                  <a:cubicBezTo>
                    <a:pt x="1" y="210"/>
                    <a:pt x="71" y="269"/>
                    <a:pt x="152" y="269"/>
                  </a:cubicBezTo>
                  <a:cubicBezTo>
                    <a:pt x="210" y="269"/>
                    <a:pt x="269" y="210"/>
                    <a:pt x="269" y="140"/>
                  </a:cubicBezTo>
                  <a:cubicBezTo>
                    <a:pt x="269" y="70"/>
                    <a:pt x="199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4"/>
            <p:cNvSpPr/>
            <p:nvPr/>
          </p:nvSpPr>
          <p:spPr>
            <a:xfrm>
              <a:off x="6713975" y="417405"/>
              <a:ext cx="20423" cy="7867"/>
            </a:xfrm>
            <a:custGeom>
              <a:avLst/>
              <a:gdLst/>
              <a:ahLst/>
              <a:cxnLst/>
              <a:rect l="l" t="t" r="r" b="b"/>
              <a:pathLst>
                <a:path w="270" h="104" extrusionOk="0">
                  <a:moveTo>
                    <a:pt x="31" y="0"/>
                  </a:moveTo>
                  <a:cubicBezTo>
                    <a:pt x="28" y="0"/>
                    <a:pt x="25" y="1"/>
                    <a:pt x="23" y="2"/>
                  </a:cubicBezTo>
                  <a:cubicBezTo>
                    <a:pt x="12" y="13"/>
                    <a:pt x="1" y="38"/>
                    <a:pt x="12" y="49"/>
                  </a:cubicBezTo>
                  <a:cubicBezTo>
                    <a:pt x="32" y="75"/>
                    <a:pt x="143" y="104"/>
                    <a:pt x="218" y="104"/>
                  </a:cubicBezTo>
                  <a:cubicBezTo>
                    <a:pt x="239" y="104"/>
                    <a:pt x="257" y="101"/>
                    <a:pt x="269" y="97"/>
                  </a:cubicBezTo>
                  <a:cubicBezTo>
                    <a:pt x="248" y="63"/>
                    <a:pt x="76" y="0"/>
                    <a:pt x="3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4"/>
            <p:cNvSpPr/>
            <p:nvPr/>
          </p:nvSpPr>
          <p:spPr>
            <a:xfrm>
              <a:off x="6601348" y="399101"/>
              <a:ext cx="15129" cy="15961"/>
            </a:xfrm>
            <a:custGeom>
              <a:avLst/>
              <a:gdLst/>
              <a:ahLst/>
              <a:cxnLst/>
              <a:rect l="l" t="t" r="r" b="b"/>
              <a:pathLst>
                <a:path w="200" h="211" extrusionOk="0">
                  <a:moveTo>
                    <a:pt x="199" y="1"/>
                  </a:moveTo>
                  <a:cubicBezTo>
                    <a:pt x="129" y="12"/>
                    <a:pt x="12" y="140"/>
                    <a:pt x="1" y="210"/>
                  </a:cubicBezTo>
                  <a:cubicBezTo>
                    <a:pt x="71" y="199"/>
                    <a:pt x="199" y="59"/>
                    <a:pt x="1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4"/>
            <p:cNvSpPr/>
            <p:nvPr/>
          </p:nvSpPr>
          <p:spPr>
            <a:xfrm>
              <a:off x="6733489" y="433365"/>
              <a:ext cx="11422" cy="14448"/>
            </a:xfrm>
            <a:custGeom>
              <a:avLst/>
              <a:gdLst/>
              <a:ahLst/>
              <a:cxnLst/>
              <a:rect l="l" t="t" r="r" b="b"/>
              <a:pathLst>
                <a:path w="151" h="191" extrusionOk="0">
                  <a:moveTo>
                    <a:pt x="11" y="0"/>
                  </a:moveTo>
                  <a:lnTo>
                    <a:pt x="11" y="0"/>
                  </a:lnTo>
                  <a:cubicBezTo>
                    <a:pt x="1" y="87"/>
                    <a:pt x="68" y="190"/>
                    <a:pt x="133" y="190"/>
                  </a:cubicBezTo>
                  <a:cubicBezTo>
                    <a:pt x="139" y="190"/>
                    <a:pt x="145" y="189"/>
                    <a:pt x="151" y="187"/>
                  </a:cubicBezTo>
                  <a:cubicBezTo>
                    <a:pt x="103" y="129"/>
                    <a:pt x="81" y="48"/>
                    <a:pt x="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4"/>
            <p:cNvSpPr/>
            <p:nvPr/>
          </p:nvSpPr>
          <p:spPr>
            <a:xfrm>
              <a:off x="6423445" y="588275"/>
              <a:ext cx="48487" cy="36157"/>
            </a:xfrm>
            <a:custGeom>
              <a:avLst/>
              <a:gdLst/>
              <a:ahLst/>
              <a:cxnLst/>
              <a:rect l="l" t="t" r="r" b="b"/>
              <a:pathLst>
                <a:path w="641" h="478" extrusionOk="0">
                  <a:moveTo>
                    <a:pt x="615" y="0"/>
                  </a:moveTo>
                  <a:cubicBezTo>
                    <a:pt x="433" y="0"/>
                    <a:pt x="1" y="324"/>
                    <a:pt x="1" y="478"/>
                  </a:cubicBezTo>
                  <a:cubicBezTo>
                    <a:pt x="23" y="444"/>
                    <a:pt x="59" y="433"/>
                    <a:pt x="71" y="408"/>
                  </a:cubicBezTo>
                  <a:cubicBezTo>
                    <a:pt x="199" y="235"/>
                    <a:pt x="372" y="128"/>
                    <a:pt x="571" y="47"/>
                  </a:cubicBezTo>
                  <a:cubicBezTo>
                    <a:pt x="596" y="36"/>
                    <a:pt x="607" y="14"/>
                    <a:pt x="640" y="3"/>
                  </a:cubicBezTo>
                  <a:cubicBezTo>
                    <a:pt x="633" y="1"/>
                    <a:pt x="624" y="0"/>
                    <a:pt x="6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4"/>
            <p:cNvSpPr/>
            <p:nvPr/>
          </p:nvSpPr>
          <p:spPr>
            <a:xfrm>
              <a:off x="6411191" y="632372"/>
              <a:ext cx="8775" cy="22088"/>
            </a:xfrm>
            <a:custGeom>
              <a:avLst/>
              <a:gdLst/>
              <a:ahLst/>
              <a:cxnLst/>
              <a:rect l="l" t="t" r="r" b="b"/>
              <a:pathLst>
                <a:path w="116" h="292" extrusionOk="0">
                  <a:moveTo>
                    <a:pt x="104" y="1"/>
                  </a:moveTo>
                  <a:cubicBezTo>
                    <a:pt x="34" y="48"/>
                    <a:pt x="23" y="118"/>
                    <a:pt x="12" y="188"/>
                  </a:cubicBezTo>
                  <a:cubicBezTo>
                    <a:pt x="12" y="221"/>
                    <a:pt x="1" y="269"/>
                    <a:pt x="59" y="291"/>
                  </a:cubicBezTo>
                  <a:cubicBezTo>
                    <a:pt x="82" y="199"/>
                    <a:pt x="104" y="104"/>
                    <a:pt x="115" y="12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4"/>
            <p:cNvSpPr/>
            <p:nvPr/>
          </p:nvSpPr>
          <p:spPr>
            <a:xfrm>
              <a:off x="6940287" y="581164"/>
              <a:ext cx="15961" cy="13464"/>
            </a:xfrm>
            <a:custGeom>
              <a:avLst/>
              <a:gdLst/>
              <a:ahLst/>
              <a:cxnLst/>
              <a:rect l="l" t="t" r="r" b="b"/>
              <a:pathLst>
                <a:path w="211" h="178" extrusionOk="0">
                  <a:moveTo>
                    <a:pt x="11" y="1"/>
                  </a:moveTo>
                  <a:cubicBezTo>
                    <a:pt x="8" y="1"/>
                    <a:pt x="4" y="1"/>
                    <a:pt x="1" y="2"/>
                  </a:cubicBezTo>
                  <a:cubicBezTo>
                    <a:pt x="48" y="83"/>
                    <a:pt x="118" y="141"/>
                    <a:pt x="211" y="178"/>
                  </a:cubicBezTo>
                  <a:cubicBezTo>
                    <a:pt x="189" y="88"/>
                    <a:pt x="74" y="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4"/>
            <p:cNvSpPr/>
            <p:nvPr/>
          </p:nvSpPr>
          <p:spPr>
            <a:xfrm>
              <a:off x="6598625" y="701885"/>
              <a:ext cx="15961" cy="14296"/>
            </a:xfrm>
            <a:custGeom>
              <a:avLst/>
              <a:gdLst/>
              <a:ahLst/>
              <a:cxnLst/>
              <a:rect l="l" t="t" r="r" b="b"/>
              <a:pathLst>
                <a:path w="211" h="189" extrusionOk="0">
                  <a:moveTo>
                    <a:pt x="1" y="1"/>
                  </a:moveTo>
                  <a:cubicBezTo>
                    <a:pt x="25" y="89"/>
                    <a:pt x="139" y="189"/>
                    <a:pt x="201" y="189"/>
                  </a:cubicBezTo>
                  <a:cubicBezTo>
                    <a:pt x="204" y="189"/>
                    <a:pt x="207" y="189"/>
                    <a:pt x="210" y="188"/>
                  </a:cubicBezTo>
                  <a:cubicBezTo>
                    <a:pt x="188" y="129"/>
                    <a:pt x="48" y="1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4"/>
            <p:cNvSpPr/>
            <p:nvPr/>
          </p:nvSpPr>
          <p:spPr>
            <a:xfrm>
              <a:off x="6503547" y="641298"/>
              <a:ext cx="5371" cy="15885"/>
            </a:xfrm>
            <a:custGeom>
              <a:avLst/>
              <a:gdLst/>
              <a:ahLst/>
              <a:cxnLst/>
              <a:rect l="l" t="t" r="r" b="b"/>
              <a:pathLst>
                <a:path w="71" h="210" extrusionOk="0">
                  <a:moveTo>
                    <a:pt x="12" y="0"/>
                  </a:moveTo>
                  <a:cubicBezTo>
                    <a:pt x="12" y="70"/>
                    <a:pt x="0" y="140"/>
                    <a:pt x="0" y="210"/>
                  </a:cubicBezTo>
                  <a:lnTo>
                    <a:pt x="26" y="210"/>
                  </a:lnTo>
                  <a:cubicBezTo>
                    <a:pt x="59" y="162"/>
                    <a:pt x="70" y="45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4"/>
            <p:cNvSpPr/>
            <p:nvPr/>
          </p:nvSpPr>
          <p:spPr>
            <a:xfrm>
              <a:off x="6629486" y="706347"/>
              <a:ext cx="5371" cy="10666"/>
            </a:xfrm>
            <a:custGeom>
              <a:avLst/>
              <a:gdLst/>
              <a:ahLst/>
              <a:cxnLst/>
              <a:rect l="l" t="t" r="r" b="b"/>
              <a:pathLst>
                <a:path w="71" h="141" extrusionOk="0">
                  <a:moveTo>
                    <a:pt x="23" y="1"/>
                  </a:moveTo>
                  <a:cubicBezTo>
                    <a:pt x="12" y="23"/>
                    <a:pt x="1" y="48"/>
                    <a:pt x="1" y="70"/>
                  </a:cubicBezTo>
                  <a:cubicBezTo>
                    <a:pt x="1" y="93"/>
                    <a:pt x="12" y="118"/>
                    <a:pt x="23" y="140"/>
                  </a:cubicBezTo>
                  <a:cubicBezTo>
                    <a:pt x="37" y="118"/>
                    <a:pt x="48" y="104"/>
                    <a:pt x="70" y="70"/>
                  </a:cubicBezTo>
                  <a:cubicBezTo>
                    <a:pt x="59" y="48"/>
                    <a:pt x="48" y="23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4"/>
            <p:cNvSpPr/>
            <p:nvPr/>
          </p:nvSpPr>
          <p:spPr>
            <a:xfrm>
              <a:off x="6781823" y="718601"/>
              <a:ext cx="189409" cy="55673"/>
            </a:xfrm>
            <a:custGeom>
              <a:avLst/>
              <a:gdLst/>
              <a:ahLst/>
              <a:cxnLst/>
              <a:rect l="l" t="t" r="r" b="b"/>
              <a:pathLst>
                <a:path w="2504" h="736" extrusionOk="0">
                  <a:moveTo>
                    <a:pt x="2493" y="1"/>
                  </a:moveTo>
                  <a:cubicBezTo>
                    <a:pt x="2468" y="12"/>
                    <a:pt x="2445" y="26"/>
                    <a:pt x="2423" y="37"/>
                  </a:cubicBezTo>
                  <a:cubicBezTo>
                    <a:pt x="2269" y="107"/>
                    <a:pt x="2118" y="177"/>
                    <a:pt x="1979" y="246"/>
                  </a:cubicBezTo>
                  <a:cubicBezTo>
                    <a:pt x="1560" y="420"/>
                    <a:pt x="1129" y="501"/>
                    <a:pt x="688" y="559"/>
                  </a:cubicBezTo>
                  <a:cubicBezTo>
                    <a:pt x="490" y="596"/>
                    <a:pt x="280" y="629"/>
                    <a:pt x="82" y="665"/>
                  </a:cubicBezTo>
                  <a:cubicBezTo>
                    <a:pt x="59" y="677"/>
                    <a:pt x="34" y="688"/>
                    <a:pt x="1" y="699"/>
                  </a:cubicBezTo>
                  <a:cubicBezTo>
                    <a:pt x="12" y="710"/>
                    <a:pt x="12" y="724"/>
                    <a:pt x="12" y="735"/>
                  </a:cubicBezTo>
                  <a:cubicBezTo>
                    <a:pt x="59" y="724"/>
                    <a:pt x="93" y="724"/>
                    <a:pt x="140" y="724"/>
                  </a:cubicBezTo>
                  <a:cubicBezTo>
                    <a:pt x="467" y="665"/>
                    <a:pt x="803" y="607"/>
                    <a:pt x="1129" y="548"/>
                  </a:cubicBezTo>
                  <a:cubicBezTo>
                    <a:pt x="1607" y="467"/>
                    <a:pt x="2048" y="316"/>
                    <a:pt x="2456" y="70"/>
                  </a:cubicBezTo>
                  <a:cubicBezTo>
                    <a:pt x="2479" y="59"/>
                    <a:pt x="2493" y="37"/>
                    <a:pt x="2504" y="26"/>
                  </a:cubicBezTo>
                  <a:cubicBezTo>
                    <a:pt x="2504" y="26"/>
                    <a:pt x="2493" y="12"/>
                    <a:pt x="249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4"/>
            <p:cNvSpPr/>
            <p:nvPr/>
          </p:nvSpPr>
          <p:spPr>
            <a:xfrm>
              <a:off x="6981737" y="664065"/>
              <a:ext cx="31770" cy="47655"/>
            </a:xfrm>
            <a:custGeom>
              <a:avLst/>
              <a:gdLst/>
              <a:ahLst/>
              <a:cxnLst/>
              <a:rect l="l" t="t" r="r" b="b"/>
              <a:pathLst>
                <a:path w="420" h="630" extrusionOk="0">
                  <a:moveTo>
                    <a:pt x="372" y="1"/>
                  </a:moveTo>
                  <a:lnTo>
                    <a:pt x="372" y="1"/>
                  </a:lnTo>
                  <a:cubicBezTo>
                    <a:pt x="361" y="23"/>
                    <a:pt x="350" y="48"/>
                    <a:pt x="339" y="71"/>
                  </a:cubicBezTo>
                  <a:cubicBezTo>
                    <a:pt x="325" y="104"/>
                    <a:pt x="325" y="152"/>
                    <a:pt x="302" y="199"/>
                  </a:cubicBezTo>
                  <a:cubicBezTo>
                    <a:pt x="244" y="328"/>
                    <a:pt x="163" y="453"/>
                    <a:pt x="45" y="548"/>
                  </a:cubicBezTo>
                  <a:cubicBezTo>
                    <a:pt x="23" y="571"/>
                    <a:pt x="12" y="582"/>
                    <a:pt x="1" y="607"/>
                  </a:cubicBezTo>
                  <a:cubicBezTo>
                    <a:pt x="1" y="618"/>
                    <a:pt x="12" y="618"/>
                    <a:pt x="12" y="629"/>
                  </a:cubicBezTo>
                  <a:cubicBezTo>
                    <a:pt x="140" y="593"/>
                    <a:pt x="199" y="490"/>
                    <a:pt x="269" y="398"/>
                  </a:cubicBezTo>
                  <a:cubicBezTo>
                    <a:pt x="339" y="280"/>
                    <a:pt x="420" y="152"/>
                    <a:pt x="37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6935900" y="672688"/>
              <a:ext cx="8926" cy="14296"/>
            </a:xfrm>
            <a:custGeom>
              <a:avLst/>
              <a:gdLst/>
              <a:ahLst/>
              <a:cxnLst/>
              <a:rect l="l" t="t" r="r" b="b"/>
              <a:pathLst>
                <a:path w="118" h="189" extrusionOk="0">
                  <a:moveTo>
                    <a:pt x="80" y="0"/>
                  </a:moveTo>
                  <a:cubicBezTo>
                    <a:pt x="76" y="0"/>
                    <a:pt x="72" y="1"/>
                    <a:pt x="70" y="4"/>
                  </a:cubicBezTo>
                  <a:cubicBezTo>
                    <a:pt x="37" y="15"/>
                    <a:pt x="0" y="144"/>
                    <a:pt x="23" y="189"/>
                  </a:cubicBezTo>
                  <a:cubicBezTo>
                    <a:pt x="81" y="144"/>
                    <a:pt x="93" y="85"/>
                    <a:pt x="118" y="27"/>
                  </a:cubicBezTo>
                  <a:cubicBezTo>
                    <a:pt x="118" y="18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4"/>
            <p:cNvSpPr/>
            <p:nvPr/>
          </p:nvSpPr>
          <p:spPr>
            <a:xfrm>
              <a:off x="6950044" y="661342"/>
              <a:ext cx="6203" cy="14221"/>
            </a:xfrm>
            <a:custGeom>
              <a:avLst/>
              <a:gdLst/>
              <a:ahLst/>
              <a:cxnLst/>
              <a:rect l="l" t="t" r="r" b="b"/>
              <a:pathLst>
                <a:path w="82" h="188" extrusionOk="0">
                  <a:moveTo>
                    <a:pt x="59" y="1"/>
                  </a:moveTo>
                  <a:cubicBezTo>
                    <a:pt x="45" y="14"/>
                    <a:pt x="23" y="26"/>
                    <a:pt x="23" y="37"/>
                  </a:cubicBezTo>
                  <a:cubicBezTo>
                    <a:pt x="12" y="70"/>
                    <a:pt x="0" y="107"/>
                    <a:pt x="0" y="140"/>
                  </a:cubicBezTo>
                  <a:cubicBezTo>
                    <a:pt x="0" y="154"/>
                    <a:pt x="12" y="177"/>
                    <a:pt x="12" y="188"/>
                  </a:cubicBezTo>
                  <a:cubicBezTo>
                    <a:pt x="23" y="177"/>
                    <a:pt x="45" y="177"/>
                    <a:pt x="45" y="165"/>
                  </a:cubicBezTo>
                  <a:cubicBezTo>
                    <a:pt x="59" y="129"/>
                    <a:pt x="70" y="95"/>
                    <a:pt x="82" y="48"/>
                  </a:cubicBezTo>
                  <a:cubicBezTo>
                    <a:pt x="70" y="37"/>
                    <a:pt x="59" y="26"/>
                    <a:pt x="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4"/>
            <p:cNvSpPr/>
            <p:nvPr/>
          </p:nvSpPr>
          <p:spPr>
            <a:xfrm>
              <a:off x="6596961" y="603251"/>
              <a:ext cx="21180" cy="28215"/>
            </a:xfrm>
            <a:custGeom>
              <a:avLst/>
              <a:gdLst/>
              <a:ahLst/>
              <a:cxnLst/>
              <a:rect l="l" t="t" r="r" b="b"/>
              <a:pathLst>
                <a:path w="280" h="373" extrusionOk="0">
                  <a:moveTo>
                    <a:pt x="162" y="59"/>
                  </a:moveTo>
                  <a:cubicBezTo>
                    <a:pt x="187" y="70"/>
                    <a:pt x="210" y="106"/>
                    <a:pt x="210" y="118"/>
                  </a:cubicBezTo>
                  <a:cubicBezTo>
                    <a:pt x="210" y="165"/>
                    <a:pt x="210" y="210"/>
                    <a:pt x="187" y="246"/>
                  </a:cubicBezTo>
                  <a:cubicBezTo>
                    <a:pt x="173" y="280"/>
                    <a:pt x="140" y="294"/>
                    <a:pt x="104" y="316"/>
                  </a:cubicBezTo>
                  <a:cubicBezTo>
                    <a:pt x="92" y="280"/>
                    <a:pt x="81" y="257"/>
                    <a:pt x="59" y="235"/>
                  </a:cubicBezTo>
                  <a:lnTo>
                    <a:pt x="59" y="165"/>
                  </a:lnTo>
                  <a:cubicBezTo>
                    <a:pt x="59" y="154"/>
                    <a:pt x="70" y="106"/>
                    <a:pt x="92" y="84"/>
                  </a:cubicBezTo>
                  <a:cubicBezTo>
                    <a:pt x="104" y="70"/>
                    <a:pt x="140" y="59"/>
                    <a:pt x="162" y="59"/>
                  </a:cubicBezTo>
                  <a:close/>
                  <a:moveTo>
                    <a:pt x="151" y="0"/>
                  </a:moveTo>
                  <a:cubicBezTo>
                    <a:pt x="81" y="0"/>
                    <a:pt x="23" y="25"/>
                    <a:pt x="11" y="106"/>
                  </a:cubicBezTo>
                  <a:cubicBezTo>
                    <a:pt x="0" y="154"/>
                    <a:pt x="0" y="224"/>
                    <a:pt x="11" y="280"/>
                  </a:cubicBezTo>
                  <a:cubicBezTo>
                    <a:pt x="25" y="338"/>
                    <a:pt x="70" y="373"/>
                    <a:pt x="119" y="373"/>
                  </a:cubicBezTo>
                  <a:cubicBezTo>
                    <a:pt x="150" y="373"/>
                    <a:pt x="183" y="359"/>
                    <a:pt x="210" y="327"/>
                  </a:cubicBezTo>
                  <a:cubicBezTo>
                    <a:pt x="268" y="268"/>
                    <a:pt x="280" y="199"/>
                    <a:pt x="280" y="118"/>
                  </a:cubicBezTo>
                  <a:cubicBezTo>
                    <a:pt x="280" y="37"/>
                    <a:pt x="243" y="0"/>
                    <a:pt x="15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4"/>
            <p:cNvSpPr/>
            <p:nvPr/>
          </p:nvSpPr>
          <p:spPr>
            <a:xfrm>
              <a:off x="6547720" y="587367"/>
              <a:ext cx="18457" cy="26702"/>
            </a:xfrm>
            <a:custGeom>
              <a:avLst/>
              <a:gdLst/>
              <a:ahLst/>
              <a:cxnLst/>
              <a:rect l="l" t="t" r="r" b="b"/>
              <a:pathLst>
                <a:path w="244" h="353" extrusionOk="0">
                  <a:moveTo>
                    <a:pt x="104" y="71"/>
                  </a:moveTo>
                  <a:cubicBezTo>
                    <a:pt x="126" y="71"/>
                    <a:pt x="151" y="96"/>
                    <a:pt x="162" y="118"/>
                  </a:cubicBezTo>
                  <a:cubicBezTo>
                    <a:pt x="185" y="166"/>
                    <a:pt x="151" y="258"/>
                    <a:pt x="56" y="305"/>
                  </a:cubicBezTo>
                  <a:cubicBezTo>
                    <a:pt x="56" y="235"/>
                    <a:pt x="56" y="177"/>
                    <a:pt x="70" y="118"/>
                  </a:cubicBezTo>
                  <a:cubicBezTo>
                    <a:pt x="70" y="96"/>
                    <a:pt x="93" y="71"/>
                    <a:pt x="104" y="71"/>
                  </a:cubicBezTo>
                  <a:close/>
                  <a:moveTo>
                    <a:pt x="126" y="1"/>
                  </a:moveTo>
                  <a:cubicBezTo>
                    <a:pt x="56" y="1"/>
                    <a:pt x="12" y="37"/>
                    <a:pt x="0" y="118"/>
                  </a:cubicBezTo>
                  <a:cubicBezTo>
                    <a:pt x="0" y="177"/>
                    <a:pt x="0" y="235"/>
                    <a:pt x="12" y="294"/>
                  </a:cubicBezTo>
                  <a:cubicBezTo>
                    <a:pt x="19" y="330"/>
                    <a:pt x="54" y="353"/>
                    <a:pt x="91" y="353"/>
                  </a:cubicBezTo>
                  <a:cubicBezTo>
                    <a:pt x="112" y="353"/>
                    <a:pt x="134" y="345"/>
                    <a:pt x="151" y="328"/>
                  </a:cubicBezTo>
                  <a:cubicBezTo>
                    <a:pt x="185" y="280"/>
                    <a:pt x="210" y="210"/>
                    <a:pt x="243" y="154"/>
                  </a:cubicBezTo>
                  <a:cubicBezTo>
                    <a:pt x="243" y="154"/>
                    <a:pt x="232" y="154"/>
                    <a:pt x="232" y="140"/>
                  </a:cubicBezTo>
                  <a:cubicBezTo>
                    <a:pt x="232" y="59"/>
                    <a:pt x="185" y="15"/>
                    <a:pt x="1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4"/>
            <p:cNvSpPr/>
            <p:nvPr/>
          </p:nvSpPr>
          <p:spPr>
            <a:xfrm>
              <a:off x="6512396" y="571331"/>
              <a:ext cx="12330" cy="20575"/>
            </a:xfrm>
            <a:custGeom>
              <a:avLst/>
              <a:gdLst/>
              <a:ahLst/>
              <a:cxnLst/>
              <a:rect l="l" t="t" r="r" b="b"/>
              <a:pathLst>
                <a:path w="163" h="272" extrusionOk="0">
                  <a:moveTo>
                    <a:pt x="59" y="40"/>
                  </a:moveTo>
                  <a:lnTo>
                    <a:pt x="59" y="40"/>
                  </a:lnTo>
                  <a:cubicBezTo>
                    <a:pt x="118" y="98"/>
                    <a:pt x="104" y="157"/>
                    <a:pt x="48" y="213"/>
                  </a:cubicBezTo>
                  <a:cubicBezTo>
                    <a:pt x="48" y="168"/>
                    <a:pt x="59" y="109"/>
                    <a:pt x="59" y="40"/>
                  </a:cubicBezTo>
                  <a:close/>
                  <a:moveTo>
                    <a:pt x="90" y="0"/>
                  </a:moveTo>
                  <a:cubicBezTo>
                    <a:pt x="63" y="0"/>
                    <a:pt x="23" y="19"/>
                    <a:pt x="23" y="28"/>
                  </a:cubicBezTo>
                  <a:cubicBezTo>
                    <a:pt x="12" y="98"/>
                    <a:pt x="1" y="168"/>
                    <a:pt x="12" y="227"/>
                  </a:cubicBezTo>
                  <a:cubicBezTo>
                    <a:pt x="12" y="249"/>
                    <a:pt x="48" y="271"/>
                    <a:pt x="71" y="271"/>
                  </a:cubicBezTo>
                  <a:cubicBezTo>
                    <a:pt x="93" y="271"/>
                    <a:pt x="118" y="249"/>
                    <a:pt x="129" y="238"/>
                  </a:cubicBezTo>
                  <a:cubicBezTo>
                    <a:pt x="152" y="190"/>
                    <a:pt x="152" y="143"/>
                    <a:pt x="163" y="87"/>
                  </a:cubicBezTo>
                  <a:cubicBezTo>
                    <a:pt x="152" y="62"/>
                    <a:pt x="140" y="17"/>
                    <a:pt x="104" y="3"/>
                  </a:cubicBezTo>
                  <a:cubicBezTo>
                    <a:pt x="100" y="1"/>
                    <a:pt x="95" y="0"/>
                    <a:pt x="9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4"/>
            <p:cNvSpPr/>
            <p:nvPr/>
          </p:nvSpPr>
          <p:spPr>
            <a:xfrm>
              <a:off x="6750962" y="677226"/>
              <a:ext cx="43192" cy="38956"/>
            </a:xfrm>
            <a:custGeom>
              <a:avLst/>
              <a:gdLst/>
              <a:ahLst/>
              <a:cxnLst/>
              <a:rect l="l" t="t" r="r" b="b"/>
              <a:pathLst>
                <a:path w="571" h="515" extrusionOk="0">
                  <a:moveTo>
                    <a:pt x="249" y="65"/>
                  </a:moveTo>
                  <a:cubicBezTo>
                    <a:pt x="265" y="65"/>
                    <a:pt x="287" y="74"/>
                    <a:pt x="303" y="84"/>
                  </a:cubicBezTo>
                  <a:cubicBezTo>
                    <a:pt x="372" y="165"/>
                    <a:pt x="442" y="246"/>
                    <a:pt x="512" y="338"/>
                  </a:cubicBezTo>
                  <a:cubicBezTo>
                    <a:pt x="456" y="374"/>
                    <a:pt x="409" y="408"/>
                    <a:pt x="350" y="433"/>
                  </a:cubicBezTo>
                  <a:cubicBezTo>
                    <a:pt x="348" y="435"/>
                    <a:pt x="346" y="436"/>
                    <a:pt x="342" y="436"/>
                  </a:cubicBezTo>
                  <a:cubicBezTo>
                    <a:pt x="327" y="436"/>
                    <a:pt x="301" y="415"/>
                    <a:pt x="291" y="397"/>
                  </a:cubicBezTo>
                  <a:cubicBezTo>
                    <a:pt x="222" y="316"/>
                    <a:pt x="163" y="224"/>
                    <a:pt x="93" y="129"/>
                  </a:cubicBezTo>
                  <a:cubicBezTo>
                    <a:pt x="129" y="106"/>
                    <a:pt x="177" y="84"/>
                    <a:pt x="233" y="70"/>
                  </a:cubicBezTo>
                  <a:cubicBezTo>
                    <a:pt x="237" y="67"/>
                    <a:pt x="242" y="65"/>
                    <a:pt x="249" y="65"/>
                  </a:cubicBezTo>
                  <a:close/>
                  <a:moveTo>
                    <a:pt x="259" y="1"/>
                  </a:moveTo>
                  <a:cubicBezTo>
                    <a:pt x="218" y="1"/>
                    <a:pt x="169" y="21"/>
                    <a:pt x="93" y="59"/>
                  </a:cubicBezTo>
                  <a:cubicBezTo>
                    <a:pt x="82" y="70"/>
                    <a:pt x="71" y="70"/>
                    <a:pt x="60" y="70"/>
                  </a:cubicBezTo>
                  <a:cubicBezTo>
                    <a:pt x="12" y="95"/>
                    <a:pt x="1" y="117"/>
                    <a:pt x="37" y="165"/>
                  </a:cubicBezTo>
                  <a:cubicBezTo>
                    <a:pt x="129" y="279"/>
                    <a:pt x="210" y="386"/>
                    <a:pt x="291" y="489"/>
                  </a:cubicBezTo>
                  <a:cubicBezTo>
                    <a:pt x="303" y="503"/>
                    <a:pt x="328" y="514"/>
                    <a:pt x="328" y="514"/>
                  </a:cubicBezTo>
                  <a:cubicBezTo>
                    <a:pt x="409" y="467"/>
                    <a:pt x="490" y="419"/>
                    <a:pt x="560" y="363"/>
                  </a:cubicBezTo>
                  <a:cubicBezTo>
                    <a:pt x="571" y="363"/>
                    <a:pt x="571" y="349"/>
                    <a:pt x="571" y="338"/>
                  </a:cubicBezTo>
                  <a:cubicBezTo>
                    <a:pt x="560" y="327"/>
                    <a:pt x="560" y="316"/>
                    <a:pt x="548" y="305"/>
                  </a:cubicBezTo>
                  <a:cubicBezTo>
                    <a:pt x="512" y="246"/>
                    <a:pt x="479" y="187"/>
                    <a:pt x="442" y="140"/>
                  </a:cubicBezTo>
                  <a:cubicBezTo>
                    <a:pt x="360" y="44"/>
                    <a:pt x="318" y="1"/>
                    <a:pt x="2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9" name="Google Shape;2339;p34"/>
          <p:cNvGrpSpPr/>
          <p:nvPr/>
        </p:nvGrpSpPr>
        <p:grpSpPr>
          <a:xfrm rot="-1290404">
            <a:off x="1280430" y="3478533"/>
            <a:ext cx="1146225" cy="887919"/>
            <a:chOff x="7672927" y="1351323"/>
            <a:chExt cx="560889" cy="434491"/>
          </a:xfrm>
        </p:grpSpPr>
        <p:sp>
          <p:nvSpPr>
            <p:cNvPr id="2340" name="Google Shape;2340;p34"/>
            <p:cNvSpPr/>
            <p:nvPr/>
          </p:nvSpPr>
          <p:spPr>
            <a:xfrm>
              <a:off x="7672927" y="1351323"/>
              <a:ext cx="560889" cy="434491"/>
            </a:xfrm>
            <a:custGeom>
              <a:avLst/>
              <a:gdLst/>
              <a:ahLst/>
              <a:cxnLst/>
              <a:rect l="l" t="t" r="r" b="b"/>
              <a:pathLst>
                <a:path w="7415" h="5744" extrusionOk="0">
                  <a:moveTo>
                    <a:pt x="5035" y="0"/>
                  </a:moveTo>
                  <a:cubicBezTo>
                    <a:pt x="4627" y="0"/>
                    <a:pt x="4215" y="119"/>
                    <a:pt x="3853" y="366"/>
                  </a:cubicBezTo>
                  <a:cubicBezTo>
                    <a:pt x="3842" y="377"/>
                    <a:pt x="3817" y="391"/>
                    <a:pt x="3806" y="402"/>
                  </a:cubicBezTo>
                  <a:cubicBezTo>
                    <a:pt x="3783" y="413"/>
                    <a:pt x="3772" y="424"/>
                    <a:pt x="3747" y="436"/>
                  </a:cubicBezTo>
                  <a:cubicBezTo>
                    <a:pt x="3736" y="447"/>
                    <a:pt x="3725" y="461"/>
                    <a:pt x="3702" y="472"/>
                  </a:cubicBezTo>
                  <a:cubicBezTo>
                    <a:pt x="3364" y="704"/>
                    <a:pt x="3107" y="1031"/>
                    <a:pt x="2945" y="1402"/>
                  </a:cubicBezTo>
                  <a:cubicBezTo>
                    <a:pt x="2758" y="1858"/>
                    <a:pt x="2747" y="2369"/>
                    <a:pt x="2898" y="2835"/>
                  </a:cubicBezTo>
                  <a:lnTo>
                    <a:pt x="2780" y="2916"/>
                  </a:lnTo>
                  <a:lnTo>
                    <a:pt x="2769" y="2916"/>
                  </a:lnTo>
                  <a:cubicBezTo>
                    <a:pt x="2710" y="2961"/>
                    <a:pt x="2666" y="3020"/>
                    <a:pt x="2641" y="3078"/>
                  </a:cubicBezTo>
                  <a:cubicBezTo>
                    <a:pt x="2641" y="3090"/>
                    <a:pt x="2629" y="3101"/>
                    <a:pt x="2629" y="3115"/>
                  </a:cubicBezTo>
                  <a:lnTo>
                    <a:pt x="163" y="4813"/>
                  </a:lnTo>
                  <a:cubicBezTo>
                    <a:pt x="104" y="4847"/>
                    <a:pt x="70" y="4905"/>
                    <a:pt x="34" y="4964"/>
                  </a:cubicBezTo>
                  <a:cubicBezTo>
                    <a:pt x="12" y="5045"/>
                    <a:pt x="1" y="5140"/>
                    <a:pt x="34" y="5232"/>
                  </a:cubicBezTo>
                  <a:cubicBezTo>
                    <a:pt x="56" y="5336"/>
                    <a:pt x="104" y="5419"/>
                    <a:pt x="140" y="5464"/>
                  </a:cubicBezTo>
                  <a:cubicBezTo>
                    <a:pt x="174" y="5523"/>
                    <a:pt x="232" y="5593"/>
                    <a:pt x="314" y="5651"/>
                  </a:cubicBezTo>
                  <a:cubicBezTo>
                    <a:pt x="406" y="5721"/>
                    <a:pt x="490" y="5744"/>
                    <a:pt x="571" y="5744"/>
                  </a:cubicBezTo>
                  <a:cubicBezTo>
                    <a:pt x="640" y="5744"/>
                    <a:pt x="710" y="5710"/>
                    <a:pt x="769" y="5674"/>
                  </a:cubicBezTo>
                  <a:lnTo>
                    <a:pt x="3236" y="3975"/>
                  </a:lnTo>
                  <a:cubicBezTo>
                    <a:pt x="3249" y="3977"/>
                    <a:pt x="3263" y="3978"/>
                    <a:pt x="3276" y="3978"/>
                  </a:cubicBezTo>
                  <a:cubicBezTo>
                    <a:pt x="3340" y="3978"/>
                    <a:pt x="3398" y="3956"/>
                    <a:pt x="3456" y="3917"/>
                  </a:cubicBezTo>
                  <a:lnTo>
                    <a:pt x="3585" y="3835"/>
                  </a:lnTo>
                  <a:cubicBezTo>
                    <a:pt x="3960" y="4137"/>
                    <a:pt x="4421" y="4292"/>
                    <a:pt x="4885" y="4292"/>
                  </a:cubicBezTo>
                  <a:cubicBezTo>
                    <a:pt x="5299" y="4292"/>
                    <a:pt x="5715" y="4169"/>
                    <a:pt x="6077" y="3917"/>
                  </a:cubicBezTo>
                  <a:cubicBezTo>
                    <a:pt x="6099" y="3905"/>
                    <a:pt x="6122" y="3883"/>
                    <a:pt x="6147" y="3869"/>
                  </a:cubicBezTo>
                  <a:cubicBezTo>
                    <a:pt x="6169" y="3847"/>
                    <a:pt x="6203" y="3835"/>
                    <a:pt x="6228" y="3813"/>
                  </a:cubicBezTo>
                  <a:cubicBezTo>
                    <a:pt x="7169" y="3159"/>
                    <a:pt x="7415" y="1858"/>
                    <a:pt x="6761" y="902"/>
                  </a:cubicBezTo>
                  <a:cubicBezTo>
                    <a:pt x="6357" y="316"/>
                    <a:pt x="5702" y="0"/>
                    <a:pt x="5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4"/>
            <p:cNvSpPr/>
            <p:nvPr/>
          </p:nvSpPr>
          <p:spPr>
            <a:xfrm>
              <a:off x="7896517" y="1593747"/>
              <a:ext cx="24811" cy="32753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20" y="0"/>
                  </a:moveTo>
                  <a:cubicBezTo>
                    <a:pt x="16" y="0"/>
                    <a:pt x="14" y="1"/>
                    <a:pt x="11" y="2"/>
                  </a:cubicBezTo>
                  <a:cubicBezTo>
                    <a:pt x="0" y="2"/>
                    <a:pt x="0" y="24"/>
                    <a:pt x="11" y="49"/>
                  </a:cubicBezTo>
                  <a:cubicBezTo>
                    <a:pt x="59" y="61"/>
                    <a:pt x="129" y="119"/>
                    <a:pt x="187" y="200"/>
                  </a:cubicBezTo>
                  <a:cubicBezTo>
                    <a:pt x="232" y="270"/>
                    <a:pt x="269" y="362"/>
                    <a:pt x="257" y="410"/>
                  </a:cubicBezTo>
                  <a:cubicBezTo>
                    <a:pt x="280" y="432"/>
                    <a:pt x="302" y="432"/>
                    <a:pt x="302" y="432"/>
                  </a:cubicBezTo>
                  <a:cubicBezTo>
                    <a:pt x="313" y="421"/>
                    <a:pt x="313" y="421"/>
                    <a:pt x="313" y="410"/>
                  </a:cubicBezTo>
                  <a:cubicBezTo>
                    <a:pt x="327" y="373"/>
                    <a:pt x="291" y="281"/>
                    <a:pt x="221" y="175"/>
                  </a:cubicBezTo>
                  <a:cubicBezTo>
                    <a:pt x="138" y="49"/>
                    <a:pt x="52" y="0"/>
                    <a:pt x="2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4"/>
            <p:cNvSpPr/>
            <p:nvPr/>
          </p:nvSpPr>
          <p:spPr>
            <a:xfrm>
              <a:off x="7901811" y="1573551"/>
              <a:ext cx="48411" cy="49319"/>
            </a:xfrm>
            <a:custGeom>
              <a:avLst/>
              <a:gdLst/>
              <a:ahLst/>
              <a:cxnLst/>
              <a:rect l="l" t="t" r="r" b="b"/>
              <a:pathLst>
                <a:path w="640" h="652" extrusionOk="0">
                  <a:moveTo>
                    <a:pt x="327" y="1"/>
                  </a:moveTo>
                  <a:lnTo>
                    <a:pt x="0" y="221"/>
                  </a:lnTo>
                  <a:cubicBezTo>
                    <a:pt x="59" y="258"/>
                    <a:pt x="140" y="328"/>
                    <a:pt x="187" y="409"/>
                  </a:cubicBezTo>
                  <a:cubicBezTo>
                    <a:pt x="257" y="501"/>
                    <a:pt x="291" y="596"/>
                    <a:pt x="291" y="652"/>
                  </a:cubicBezTo>
                  <a:lnTo>
                    <a:pt x="618" y="431"/>
                  </a:lnTo>
                  <a:cubicBezTo>
                    <a:pt x="640" y="420"/>
                    <a:pt x="629" y="316"/>
                    <a:pt x="537" y="177"/>
                  </a:cubicBezTo>
                  <a:cubicBezTo>
                    <a:pt x="489" y="118"/>
                    <a:pt x="442" y="59"/>
                    <a:pt x="408" y="37"/>
                  </a:cubicBezTo>
                  <a:cubicBezTo>
                    <a:pt x="361" y="1"/>
                    <a:pt x="338" y="1"/>
                    <a:pt x="32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4"/>
            <p:cNvSpPr/>
            <p:nvPr/>
          </p:nvSpPr>
          <p:spPr>
            <a:xfrm>
              <a:off x="7704620" y="1601538"/>
              <a:ext cx="207790" cy="155294"/>
            </a:xfrm>
            <a:custGeom>
              <a:avLst/>
              <a:gdLst/>
              <a:ahLst/>
              <a:cxnLst/>
              <a:rect l="l" t="t" r="r" b="b"/>
              <a:pathLst>
                <a:path w="2747" h="2053" extrusionOk="0">
                  <a:moveTo>
                    <a:pt x="2543" y="0"/>
                  </a:moveTo>
                  <a:cubicBezTo>
                    <a:pt x="2541" y="0"/>
                    <a:pt x="2539" y="1"/>
                    <a:pt x="2537" y="2"/>
                  </a:cubicBezTo>
                  <a:lnTo>
                    <a:pt x="1" y="1748"/>
                  </a:lnTo>
                  <a:cubicBezTo>
                    <a:pt x="1" y="1748"/>
                    <a:pt x="12" y="1762"/>
                    <a:pt x="23" y="1762"/>
                  </a:cubicBezTo>
                  <a:cubicBezTo>
                    <a:pt x="57" y="1796"/>
                    <a:pt x="93" y="1832"/>
                    <a:pt x="126" y="1877"/>
                  </a:cubicBezTo>
                  <a:cubicBezTo>
                    <a:pt x="163" y="1935"/>
                    <a:pt x="196" y="1994"/>
                    <a:pt x="196" y="2053"/>
                  </a:cubicBezTo>
                  <a:lnTo>
                    <a:pt x="2747" y="296"/>
                  </a:lnTo>
                  <a:cubicBezTo>
                    <a:pt x="2747" y="296"/>
                    <a:pt x="2747" y="226"/>
                    <a:pt x="2677" y="120"/>
                  </a:cubicBezTo>
                  <a:cubicBezTo>
                    <a:pt x="2615" y="38"/>
                    <a:pt x="2562" y="0"/>
                    <a:pt x="2543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4"/>
            <p:cNvSpPr/>
            <p:nvPr/>
          </p:nvSpPr>
          <p:spPr>
            <a:xfrm>
              <a:off x="7699325" y="1736478"/>
              <a:ext cx="17625" cy="22920"/>
            </a:xfrm>
            <a:custGeom>
              <a:avLst/>
              <a:gdLst/>
              <a:ahLst/>
              <a:cxnLst/>
              <a:rect l="l" t="t" r="r" b="b"/>
              <a:pathLst>
                <a:path w="233" h="303" extrusionOk="0">
                  <a:moveTo>
                    <a:pt x="12" y="1"/>
                  </a:moveTo>
                  <a:cubicBezTo>
                    <a:pt x="12" y="1"/>
                    <a:pt x="1" y="12"/>
                    <a:pt x="12" y="59"/>
                  </a:cubicBezTo>
                  <a:cubicBezTo>
                    <a:pt x="23" y="93"/>
                    <a:pt x="46" y="140"/>
                    <a:pt x="82" y="174"/>
                  </a:cubicBezTo>
                  <a:cubicBezTo>
                    <a:pt x="104" y="221"/>
                    <a:pt x="141" y="258"/>
                    <a:pt x="174" y="280"/>
                  </a:cubicBezTo>
                  <a:cubicBezTo>
                    <a:pt x="196" y="302"/>
                    <a:pt x="222" y="302"/>
                    <a:pt x="222" y="302"/>
                  </a:cubicBezTo>
                  <a:cubicBezTo>
                    <a:pt x="233" y="280"/>
                    <a:pt x="222" y="210"/>
                    <a:pt x="152" y="129"/>
                  </a:cubicBezTo>
                  <a:cubicBezTo>
                    <a:pt x="127" y="82"/>
                    <a:pt x="93" y="48"/>
                    <a:pt x="57" y="23"/>
                  </a:cubicBezTo>
                  <a:cubicBezTo>
                    <a:pt x="34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4"/>
            <p:cNvSpPr/>
            <p:nvPr/>
          </p:nvSpPr>
          <p:spPr>
            <a:xfrm>
              <a:off x="7900072" y="1428400"/>
              <a:ext cx="45764" cy="143569"/>
            </a:xfrm>
            <a:custGeom>
              <a:avLst/>
              <a:gdLst/>
              <a:ahLst/>
              <a:cxnLst/>
              <a:rect l="l" t="t" r="r" b="b"/>
              <a:pathLst>
                <a:path w="605" h="1898" extrusionOk="0">
                  <a:moveTo>
                    <a:pt x="604" y="0"/>
                  </a:moveTo>
                  <a:cubicBezTo>
                    <a:pt x="127" y="501"/>
                    <a:pt x="1" y="1244"/>
                    <a:pt x="291" y="1897"/>
                  </a:cubicBezTo>
                  <a:lnTo>
                    <a:pt x="325" y="1886"/>
                  </a:lnTo>
                  <a:cubicBezTo>
                    <a:pt x="330" y="1875"/>
                    <a:pt x="343" y="1869"/>
                    <a:pt x="360" y="1869"/>
                  </a:cubicBezTo>
                  <a:cubicBezTo>
                    <a:pt x="381" y="1869"/>
                    <a:pt x="410" y="1878"/>
                    <a:pt x="442" y="1897"/>
                  </a:cubicBezTo>
                  <a:cubicBezTo>
                    <a:pt x="255" y="1548"/>
                    <a:pt x="196" y="1151"/>
                    <a:pt x="266" y="744"/>
                  </a:cubicBezTo>
                  <a:cubicBezTo>
                    <a:pt x="291" y="629"/>
                    <a:pt x="325" y="512"/>
                    <a:pt x="372" y="394"/>
                  </a:cubicBezTo>
                  <a:cubicBezTo>
                    <a:pt x="431" y="255"/>
                    <a:pt x="512" y="115"/>
                    <a:pt x="60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4"/>
            <p:cNvSpPr/>
            <p:nvPr/>
          </p:nvSpPr>
          <p:spPr>
            <a:xfrm>
              <a:off x="7917620" y="1377646"/>
              <a:ext cx="274809" cy="264295"/>
            </a:xfrm>
            <a:custGeom>
              <a:avLst/>
              <a:gdLst/>
              <a:ahLst/>
              <a:cxnLst/>
              <a:rect l="l" t="t" r="r" b="b"/>
              <a:pathLst>
                <a:path w="3633" h="3494" extrusionOk="0">
                  <a:moveTo>
                    <a:pt x="1819" y="216"/>
                  </a:moveTo>
                  <a:cubicBezTo>
                    <a:pt x="1907" y="216"/>
                    <a:pt x="1996" y="223"/>
                    <a:pt x="2085" y="238"/>
                  </a:cubicBezTo>
                  <a:cubicBezTo>
                    <a:pt x="2479" y="322"/>
                    <a:pt x="2828" y="543"/>
                    <a:pt x="3063" y="881"/>
                  </a:cubicBezTo>
                  <a:cubicBezTo>
                    <a:pt x="3294" y="1216"/>
                    <a:pt x="3375" y="1624"/>
                    <a:pt x="3306" y="2021"/>
                  </a:cubicBezTo>
                  <a:cubicBezTo>
                    <a:pt x="3225" y="2429"/>
                    <a:pt x="3004" y="2767"/>
                    <a:pt x="2666" y="2999"/>
                  </a:cubicBezTo>
                  <a:cubicBezTo>
                    <a:pt x="2409" y="3175"/>
                    <a:pt x="2121" y="3272"/>
                    <a:pt x="1818" y="3272"/>
                  </a:cubicBezTo>
                  <a:cubicBezTo>
                    <a:pt x="1722" y="3272"/>
                    <a:pt x="1624" y="3262"/>
                    <a:pt x="1526" y="3242"/>
                  </a:cubicBezTo>
                  <a:cubicBezTo>
                    <a:pt x="1129" y="3172"/>
                    <a:pt x="780" y="2951"/>
                    <a:pt x="548" y="2613"/>
                  </a:cubicBezTo>
                  <a:cubicBezTo>
                    <a:pt x="314" y="2278"/>
                    <a:pt x="233" y="1870"/>
                    <a:pt x="302" y="1473"/>
                  </a:cubicBezTo>
                  <a:cubicBezTo>
                    <a:pt x="328" y="1370"/>
                    <a:pt x="350" y="1264"/>
                    <a:pt x="397" y="1172"/>
                  </a:cubicBezTo>
                  <a:cubicBezTo>
                    <a:pt x="501" y="892"/>
                    <a:pt x="688" y="658"/>
                    <a:pt x="931" y="484"/>
                  </a:cubicBezTo>
                  <a:cubicBezTo>
                    <a:pt x="1195" y="312"/>
                    <a:pt x="1503" y="216"/>
                    <a:pt x="1819" y="216"/>
                  </a:cubicBezTo>
                  <a:close/>
                  <a:moveTo>
                    <a:pt x="1804" y="0"/>
                  </a:moveTo>
                  <a:cubicBezTo>
                    <a:pt x="1463" y="0"/>
                    <a:pt x="1118" y="100"/>
                    <a:pt x="816" y="308"/>
                  </a:cubicBezTo>
                  <a:cubicBezTo>
                    <a:pt x="791" y="322"/>
                    <a:pt x="769" y="333"/>
                    <a:pt x="758" y="356"/>
                  </a:cubicBezTo>
                  <a:lnTo>
                    <a:pt x="733" y="367"/>
                  </a:lnTo>
                  <a:cubicBezTo>
                    <a:pt x="397" y="624"/>
                    <a:pt x="163" y="996"/>
                    <a:pt x="82" y="1426"/>
                  </a:cubicBezTo>
                  <a:cubicBezTo>
                    <a:pt x="1" y="1892"/>
                    <a:pt x="104" y="2348"/>
                    <a:pt x="361" y="2730"/>
                  </a:cubicBezTo>
                  <a:cubicBezTo>
                    <a:pt x="629" y="3116"/>
                    <a:pt x="1026" y="3381"/>
                    <a:pt x="1490" y="3465"/>
                  </a:cubicBezTo>
                  <a:cubicBezTo>
                    <a:pt x="1595" y="3484"/>
                    <a:pt x="1701" y="3493"/>
                    <a:pt x="1806" y="3493"/>
                  </a:cubicBezTo>
                  <a:cubicBezTo>
                    <a:pt x="2155" y="3493"/>
                    <a:pt x="2498" y="3390"/>
                    <a:pt x="2794" y="3186"/>
                  </a:cubicBezTo>
                  <a:cubicBezTo>
                    <a:pt x="3085" y="2987"/>
                    <a:pt x="3294" y="2708"/>
                    <a:pt x="3412" y="2404"/>
                  </a:cubicBezTo>
                  <a:cubicBezTo>
                    <a:pt x="3632" y="1881"/>
                    <a:pt x="3585" y="1264"/>
                    <a:pt x="3236" y="752"/>
                  </a:cubicBezTo>
                  <a:cubicBezTo>
                    <a:pt x="2897" y="262"/>
                    <a:pt x="2355" y="0"/>
                    <a:pt x="1804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4"/>
            <p:cNvSpPr/>
            <p:nvPr/>
          </p:nvSpPr>
          <p:spPr>
            <a:xfrm>
              <a:off x="7938799" y="1398220"/>
              <a:ext cx="230785" cy="223145"/>
            </a:xfrm>
            <a:custGeom>
              <a:avLst/>
              <a:gdLst/>
              <a:ahLst/>
              <a:cxnLst/>
              <a:rect l="l" t="t" r="r" b="b"/>
              <a:pathLst>
                <a:path w="3051" h="2950" extrusionOk="0">
                  <a:moveTo>
                    <a:pt x="1523" y="1"/>
                  </a:moveTo>
                  <a:cubicBezTo>
                    <a:pt x="1227" y="1"/>
                    <a:pt x="936" y="88"/>
                    <a:pt x="687" y="260"/>
                  </a:cubicBezTo>
                  <a:cubicBezTo>
                    <a:pt x="360" y="480"/>
                    <a:pt x="140" y="819"/>
                    <a:pt x="70" y="1201"/>
                  </a:cubicBezTo>
                  <a:cubicBezTo>
                    <a:pt x="0" y="1598"/>
                    <a:pt x="81" y="1981"/>
                    <a:pt x="302" y="2308"/>
                  </a:cubicBezTo>
                  <a:cubicBezTo>
                    <a:pt x="536" y="2634"/>
                    <a:pt x="872" y="2855"/>
                    <a:pt x="1257" y="2925"/>
                  </a:cubicBezTo>
                  <a:cubicBezTo>
                    <a:pt x="1346" y="2941"/>
                    <a:pt x="1436" y="2949"/>
                    <a:pt x="1526" y="2949"/>
                  </a:cubicBezTo>
                  <a:cubicBezTo>
                    <a:pt x="1821" y="2949"/>
                    <a:pt x="2113" y="2862"/>
                    <a:pt x="2363" y="2690"/>
                  </a:cubicBezTo>
                  <a:cubicBezTo>
                    <a:pt x="2595" y="2528"/>
                    <a:pt x="2783" y="2296"/>
                    <a:pt x="2886" y="2039"/>
                  </a:cubicBezTo>
                  <a:cubicBezTo>
                    <a:pt x="2922" y="1947"/>
                    <a:pt x="2956" y="1841"/>
                    <a:pt x="2981" y="1738"/>
                  </a:cubicBezTo>
                  <a:cubicBezTo>
                    <a:pt x="3051" y="1352"/>
                    <a:pt x="2967" y="958"/>
                    <a:pt x="2735" y="631"/>
                  </a:cubicBezTo>
                  <a:cubicBezTo>
                    <a:pt x="2514" y="316"/>
                    <a:pt x="2176" y="95"/>
                    <a:pt x="1794" y="25"/>
                  </a:cubicBezTo>
                  <a:cubicBezTo>
                    <a:pt x="1704" y="9"/>
                    <a:pt x="1613" y="1"/>
                    <a:pt x="152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4"/>
            <p:cNvSpPr/>
            <p:nvPr/>
          </p:nvSpPr>
          <p:spPr>
            <a:xfrm>
              <a:off x="7949313" y="1599950"/>
              <a:ext cx="141905" cy="49848"/>
            </a:xfrm>
            <a:custGeom>
              <a:avLst/>
              <a:gdLst/>
              <a:ahLst/>
              <a:cxnLst/>
              <a:rect l="l" t="t" r="r" b="b"/>
              <a:pathLst>
                <a:path w="1876" h="659" extrusionOk="0">
                  <a:moveTo>
                    <a:pt x="48" y="1"/>
                  </a:moveTo>
                  <a:lnTo>
                    <a:pt x="48" y="1"/>
                  </a:lnTo>
                  <a:cubicBezTo>
                    <a:pt x="59" y="60"/>
                    <a:pt x="48" y="107"/>
                    <a:pt x="23" y="118"/>
                  </a:cubicBezTo>
                  <a:lnTo>
                    <a:pt x="1" y="141"/>
                  </a:lnTo>
                  <a:cubicBezTo>
                    <a:pt x="340" y="480"/>
                    <a:pt x="788" y="659"/>
                    <a:pt x="1241" y="659"/>
                  </a:cubicBezTo>
                  <a:cubicBezTo>
                    <a:pt x="1455" y="659"/>
                    <a:pt x="1670" y="619"/>
                    <a:pt x="1875" y="537"/>
                  </a:cubicBezTo>
                  <a:lnTo>
                    <a:pt x="1875" y="537"/>
                  </a:lnTo>
                  <a:cubicBezTo>
                    <a:pt x="1722" y="579"/>
                    <a:pt x="1561" y="600"/>
                    <a:pt x="1397" y="600"/>
                  </a:cubicBezTo>
                  <a:cubicBezTo>
                    <a:pt x="1286" y="600"/>
                    <a:pt x="1173" y="590"/>
                    <a:pt x="1060" y="571"/>
                  </a:cubicBezTo>
                  <a:cubicBezTo>
                    <a:pt x="663" y="501"/>
                    <a:pt x="302" y="303"/>
                    <a:pt x="48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4"/>
            <p:cNvSpPr/>
            <p:nvPr/>
          </p:nvSpPr>
          <p:spPr>
            <a:xfrm>
              <a:off x="7935168" y="1393908"/>
              <a:ext cx="237820" cy="231239"/>
            </a:xfrm>
            <a:custGeom>
              <a:avLst/>
              <a:gdLst/>
              <a:ahLst/>
              <a:cxnLst/>
              <a:rect l="l" t="t" r="r" b="b"/>
              <a:pathLst>
                <a:path w="3144" h="3057" extrusionOk="0">
                  <a:moveTo>
                    <a:pt x="1571" y="58"/>
                  </a:moveTo>
                  <a:cubicBezTo>
                    <a:pt x="1661" y="58"/>
                    <a:pt x="1752" y="66"/>
                    <a:pt x="1842" y="82"/>
                  </a:cubicBezTo>
                  <a:cubicBezTo>
                    <a:pt x="2224" y="152"/>
                    <a:pt x="2562" y="373"/>
                    <a:pt x="2783" y="688"/>
                  </a:cubicBezTo>
                  <a:cubicBezTo>
                    <a:pt x="3015" y="1015"/>
                    <a:pt x="3099" y="1409"/>
                    <a:pt x="3029" y="1795"/>
                  </a:cubicBezTo>
                  <a:cubicBezTo>
                    <a:pt x="3004" y="1898"/>
                    <a:pt x="2970" y="2004"/>
                    <a:pt x="2934" y="2096"/>
                  </a:cubicBezTo>
                  <a:cubicBezTo>
                    <a:pt x="2831" y="2353"/>
                    <a:pt x="2643" y="2585"/>
                    <a:pt x="2411" y="2747"/>
                  </a:cubicBezTo>
                  <a:cubicBezTo>
                    <a:pt x="2161" y="2919"/>
                    <a:pt x="1869" y="3006"/>
                    <a:pt x="1574" y="3006"/>
                  </a:cubicBezTo>
                  <a:cubicBezTo>
                    <a:pt x="1484" y="3006"/>
                    <a:pt x="1394" y="2998"/>
                    <a:pt x="1305" y="2982"/>
                  </a:cubicBezTo>
                  <a:cubicBezTo>
                    <a:pt x="920" y="2912"/>
                    <a:pt x="584" y="2691"/>
                    <a:pt x="350" y="2365"/>
                  </a:cubicBezTo>
                  <a:cubicBezTo>
                    <a:pt x="129" y="2038"/>
                    <a:pt x="48" y="1655"/>
                    <a:pt x="118" y="1258"/>
                  </a:cubicBezTo>
                  <a:cubicBezTo>
                    <a:pt x="188" y="876"/>
                    <a:pt x="408" y="537"/>
                    <a:pt x="735" y="317"/>
                  </a:cubicBezTo>
                  <a:cubicBezTo>
                    <a:pt x="984" y="145"/>
                    <a:pt x="1275" y="58"/>
                    <a:pt x="1571" y="58"/>
                  </a:cubicBezTo>
                  <a:close/>
                  <a:moveTo>
                    <a:pt x="1587" y="1"/>
                  </a:moveTo>
                  <a:cubicBezTo>
                    <a:pt x="1271" y="1"/>
                    <a:pt x="963" y="97"/>
                    <a:pt x="699" y="269"/>
                  </a:cubicBezTo>
                  <a:cubicBezTo>
                    <a:pt x="456" y="443"/>
                    <a:pt x="269" y="677"/>
                    <a:pt x="165" y="957"/>
                  </a:cubicBezTo>
                  <a:cubicBezTo>
                    <a:pt x="118" y="1049"/>
                    <a:pt x="96" y="1155"/>
                    <a:pt x="70" y="1258"/>
                  </a:cubicBezTo>
                  <a:cubicBezTo>
                    <a:pt x="1" y="1655"/>
                    <a:pt x="82" y="2063"/>
                    <a:pt x="316" y="2398"/>
                  </a:cubicBezTo>
                  <a:cubicBezTo>
                    <a:pt x="548" y="2736"/>
                    <a:pt x="897" y="2957"/>
                    <a:pt x="1294" y="3027"/>
                  </a:cubicBezTo>
                  <a:cubicBezTo>
                    <a:pt x="1392" y="3047"/>
                    <a:pt x="1490" y="3057"/>
                    <a:pt x="1586" y="3057"/>
                  </a:cubicBezTo>
                  <a:cubicBezTo>
                    <a:pt x="1889" y="3057"/>
                    <a:pt x="2177" y="2960"/>
                    <a:pt x="2434" y="2784"/>
                  </a:cubicBezTo>
                  <a:cubicBezTo>
                    <a:pt x="2772" y="2552"/>
                    <a:pt x="2993" y="2214"/>
                    <a:pt x="3074" y="1806"/>
                  </a:cubicBezTo>
                  <a:cubicBezTo>
                    <a:pt x="3143" y="1409"/>
                    <a:pt x="3062" y="1001"/>
                    <a:pt x="2831" y="666"/>
                  </a:cubicBezTo>
                  <a:cubicBezTo>
                    <a:pt x="2596" y="328"/>
                    <a:pt x="2247" y="107"/>
                    <a:pt x="1853" y="23"/>
                  </a:cubicBezTo>
                  <a:cubicBezTo>
                    <a:pt x="1764" y="8"/>
                    <a:pt x="1675" y="1"/>
                    <a:pt x="158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4"/>
            <p:cNvSpPr/>
            <p:nvPr/>
          </p:nvSpPr>
          <p:spPr>
            <a:xfrm>
              <a:off x="7695770" y="1373864"/>
              <a:ext cx="512478" cy="389105"/>
            </a:xfrm>
            <a:custGeom>
              <a:avLst/>
              <a:gdLst/>
              <a:ahLst/>
              <a:cxnLst/>
              <a:rect l="l" t="t" r="r" b="b"/>
              <a:pathLst>
                <a:path w="6775" h="5144" extrusionOk="0">
                  <a:moveTo>
                    <a:pt x="3305" y="721"/>
                  </a:moveTo>
                  <a:cubicBezTo>
                    <a:pt x="3213" y="836"/>
                    <a:pt x="3132" y="976"/>
                    <a:pt x="3073" y="1115"/>
                  </a:cubicBezTo>
                  <a:cubicBezTo>
                    <a:pt x="3026" y="1233"/>
                    <a:pt x="2992" y="1350"/>
                    <a:pt x="2967" y="1465"/>
                  </a:cubicBezTo>
                  <a:cubicBezTo>
                    <a:pt x="2897" y="1872"/>
                    <a:pt x="2956" y="2269"/>
                    <a:pt x="3143" y="2618"/>
                  </a:cubicBezTo>
                  <a:cubicBezTo>
                    <a:pt x="3111" y="2599"/>
                    <a:pt x="3082" y="2590"/>
                    <a:pt x="3061" y="2590"/>
                  </a:cubicBezTo>
                  <a:cubicBezTo>
                    <a:pt x="3044" y="2590"/>
                    <a:pt x="3031" y="2596"/>
                    <a:pt x="3026" y="2607"/>
                  </a:cubicBezTo>
                  <a:lnTo>
                    <a:pt x="2992" y="2618"/>
                  </a:lnTo>
                  <a:cubicBezTo>
                    <a:pt x="2702" y="1965"/>
                    <a:pt x="2828" y="1222"/>
                    <a:pt x="3305" y="721"/>
                  </a:cubicBezTo>
                  <a:close/>
                  <a:moveTo>
                    <a:pt x="3051" y="2641"/>
                  </a:moveTo>
                  <a:cubicBezTo>
                    <a:pt x="3062" y="2641"/>
                    <a:pt x="3085" y="2641"/>
                    <a:pt x="3132" y="2677"/>
                  </a:cubicBezTo>
                  <a:cubicBezTo>
                    <a:pt x="3166" y="2699"/>
                    <a:pt x="3213" y="2758"/>
                    <a:pt x="3261" y="2817"/>
                  </a:cubicBezTo>
                  <a:cubicBezTo>
                    <a:pt x="3353" y="2956"/>
                    <a:pt x="3364" y="3060"/>
                    <a:pt x="3342" y="3071"/>
                  </a:cubicBezTo>
                  <a:lnTo>
                    <a:pt x="3015" y="3292"/>
                  </a:lnTo>
                  <a:cubicBezTo>
                    <a:pt x="3015" y="3236"/>
                    <a:pt x="2981" y="3141"/>
                    <a:pt x="2911" y="3049"/>
                  </a:cubicBezTo>
                  <a:cubicBezTo>
                    <a:pt x="2864" y="2968"/>
                    <a:pt x="2783" y="2898"/>
                    <a:pt x="2724" y="2861"/>
                  </a:cubicBezTo>
                  <a:lnTo>
                    <a:pt x="3051" y="2641"/>
                  </a:lnTo>
                  <a:close/>
                  <a:moveTo>
                    <a:pt x="2674" y="2907"/>
                  </a:moveTo>
                  <a:cubicBezTo>
                    <a:pt x="2706" y="2907"/>
                    <a:pt x="2792" y="2956"/>
                    <a:pt x="2875" y="3082"/>
                  </a:cubicBezTo>
                  <a:cubicBezTo>
                    <a:pt x="2945" y="3188"/>
                    <a:pt x="2981" y="3280"/>
                    <a:pt x="2967" y="3317"/>
                  </a:cubicBezTo>
                  <a:cubicBezTo>
                    <a:pt x="2967" y="3328"/>
                    <a:pt x="2967" y="3328"/>
                    <a:pt x="2956" y="3339"/>
                  </a:cubicBezTo>
                  <a:cubicBezTo>
                    <a:pt x="2956" y="3339"/>
                    <a:pt x="2934" y="3339"/>
                    <a:pt x="2911" y="3317"/>
                  </a:cubicBezTo>
                  <a:cubicBezTo>
                    <a:pt x="2923" y="3269"/>
                    <a:pt x="2886" y="3177"/>
                    <a:pt x="2841" y="3107"/>
                  </a:cubicBezTo>
                  <a:cubicBezTo>
                    <a:pt x="2783" y="3026"/>
                    <a:pt x="2713" y="2968"/>
                    <a:pt x="2665" y="2956"/>
                  </a:cubicBezTo>
                  <a:cubicBezTo>
                    <a:pt x="2654" y="2931"/>
                    <a:pt x="2654" y="2909"/>
                    <a:pt x="2665" y="2909"/>
                  </a:cubicBezTo>
                  <a:cubicBezTo>
                    <a:pt x="2668" y="2908"/>
                    <a:pt x="2670" y="2907"/>
                    <a:pt x="2674" y="2907"/>
                  </a:cubicBezTo>
                  <a:close/>
                  <a:moveTo>
                    <a:pt x="4737" y="50"/>
                  </a:moveTo>
                  <a:cubicBezTo>
                    <a:pt x="5288" y="50"/>
                    <a:pt x="5830" y="312"/>
                    <a:pt x="6169" y="802"/>
                  </a:cubicBezTo>
                  <a:cubicBezTo>
                    <a:pt x="6518" y="1314"/>
                    <a:pt x="6565" y="1931"/>
                    <a:pt x="6345" y="2454"/>
                  </a:cubicBezTo>
                  <a:cubicBezTo>
                    <a:pt x="6227" y="2758"/>
                    <a:pt x="6018" y="3037"/>
                    <a:pt x="5727" y="3236"/>
                  </a:cubicBezTo>
                  <a:cubicBezTo>
                    <a:pt x="5431" y="3440"/>
                    <a:pt x="5088" y="3543"/>
                    <a:pt x="4739" y="3543"/>
                  </a:cubicBezTo>
                  <a:cubicBezTo>
                    <a:pt x="4634" y="3543"/>
                    <a:pt x="4528" y="3534"/>
                    <a:pt x="4423" y="3515"/>
                  </a:cubicBezTo>
                  <a:cubicBezTo>
                    <a:pt x="3959" y="3431"/>
                    <a:pt x="3562" y="3166"/>
                    <a:pt x="3294" y="2780"/>
                  </a:cubicBezTo>
                  <a:cubicBezTo>
                    <a:pt x="3037" y="2398"/>
                    <a:pt x="2934" y="1942"/>
                    <a:pt x="3015" y="1476"/>
                  </a:cubicBezTo>
                  <a:cubicBezTo>
                    <a:pt x="3096" y="1046"/>
                    <a:pt x="3330" y="674"/>
                    <a:pt x="3666" y="417"/>
                  </a:cubicBezTo>
                  <a:lnTo>
                    <a:pt x="3691" y="406"/>
                  </a:lnTo>
                  <a:cubicBezTo>
                    <a:pt x="3702" y="383"/>
                    <a:pt x="3724" y="372"/>
                    <a:pt x="3749" y="358"/>
                  </a:cubicBezTo>
                  <a:cubicBezTo>
                    <a:pt x="4051" y="150"/>
                    <a:pt x="4396" y="50"/>
                    <a:pt x="4737" y="50"/>
                  </a:cubicBezTo>
                  <a:close/>
                  <a:moveTo>
                    <a:pt x="3400" y="2990"/>
                  </a:moveTo>
                  <a:cubicBezTo>
                    <a:pt x="3654" y="3292"/>
                    <a:pt x="4015" y="3490"/>
                    <a:pt x="4412" y="3560"/>
                  </a:cubicBezTo>
                  <a:cubicBezTo>
                    <a:pt x="4525" y="3579"/>
                    <a:pt x="4638" y="3589"/>
                    <a:pt x="4749" y="3589"/>
                  </a:cubicBezTo>
                  <a:cubicBezTo>
                    <a:pt x="4913" y="3589"/>
                    <a:pt x="5074" y="3568"/>
                    <a:pt x="5227" y="3526"/>
                  </a:cubicBezTo>
                  <a:lnTo>
                    <a:pt x="5227" y="3526"/>
                  </a:lnTo>
                  <a:cubicBezTo>
                    <a:pt x="5022" y="3608"/>
                    <a:pt x="4807" y="3648"/>
                    <a:pt x="4593" y="3648"/>
                  </a:cubicBezTo>
                  <a:cubicBezTo>
                    <a:pt x="4140" y="3648"/>
                    <a:pt x="3692" y="3469"/>
                    <a:pt x="3353" y="3130"/>
                  </a:cubicBezTo>
                  <a:lnTo>
                    <a:pt x="3375" y="3107"/>
                  </a:lnTo>
                  <a:cubicBezTo>
                    <a:pt x="3400" y="3096"/>
                    <a:pt x="3411" y="3049"/>
                    <a:pt x="3400" y="2990"/>
                  </a:cubicBezTo>
                  <a:close/>
                  <a:moveTo>
                    <a:pt x="2660" y="3010"/>
                  </a:moveTo>
                  <a:cubicBezTo>
                    <a:pt x="2679" y="3010"/>
                    <a:pt x="2732" y="3048"/>
                    <a:pt x="2794" y="3130"/>
                  </a:cubicBezTo>
                  <a:cubicBezTo>
                    <a:pt x="2864" y="3236"/>
                    <a:pt x="2864" y="3306"/>
                    <a:pt x="2864" y="3306"/>
                  </a:cubicBezTo>
                  <a:lnTo>
                    <a:pt x="313" y="5063"/>
                  </a:lnTo>
                  <a:cubicBezTo>
                    <a:pt x="313" y="5004"/>
                    <a:pt x="280" y="4945"/>
                    <a:pt x="243" y="4887"/>
                  </a:cubicBezTo>
                  <a:cubicBezTo>
                    <a:pt x="210" y="4842"/>
                    <a:pt x="174" y="4806"/>
                    <a:pt x="140" y="4772"/>
                  </a:cubicBezTo>
                  <a:cubicBezTo>
                    <a:pt x="129" y="4772"/>
                    <a:pt x="118" y="4758"/>
                    <a:pt x="118" y="4758"/>
                  </a:cubicBezTo>
                  <a:lnTo>
                    <a:pt x="2654" y="3012"/>
                  </a:lnTo>
                  <a:cubicBezTo>
                    <a:pt x="2656" y="3011"/>
                    <a:pt x="2658" y="3010"/>
                    <a:pt x="2660" y="3010"/>
                  </a:cubicBezTo>
                  <a:close/>
                  <a:moveTo>
                    <a:pt x="59" y="4795"/>
                  </a:moveTo>
                  <a:cubicBezTo>
                    <a:pt x="59" y="4795"/>
                    <a:pt x="81" y="4795"/>
                    <a:pt x="104" y="4817"/>
                  </a:cubicBezTo>
                  <a:cubicBezTo>
                    <a:pt x="140" y="4842"/>
                    <a:pt x="174" y="4876"/>
                    <a:pt x="199" y="4923"/>
                  </a:cubicBezTo>
                  <a:cubicBezTo>
                    <a:pt x="269" y="5004"/>
                    <a:pt x="280" y="5074"/>
                    <a:pt x="269" y="5096"/>
                  </a:cubicBezTo>
                  <a:cubicBezTo>
                    <a:pt x="269" y="5096"/>
                    <a:pt x="243" y="5096"/>
                    <a:pt x="221" y="5074"/>
                  </a:cubicBezTo>
                  <a:cubicBezTo>
                    <a:pt x="188" y="5052"/>
                    <a:pt x="151" y="5015"/>
                    <a:pt x="129" y="4968"/>
                  </a:cubicBezTo>
                  <a:cubicBezTo>
                    <a:pt x="93" y="4934"/>
                    <a:pt x="70" y="4887"/>
                    <a:pt x="59" y="4853"/>
                  </a:cubicBezTo>
                  <a:cubicBezTo>
                    <a:pt x="48" y="4806"/>
                    <a:pt x="59" y="4795"/>
                    <a:pt x="59" y="4795"/>
                  </a:cubicBezTo>
                  <a:close/>
                  <a:moveTo>
                    <a:pt x="4728" y="0"/>
                  </a:moveTo>
                  <a:cubicBezTo>
                    <a:pt x="4376" y="0"/>
                    <a:pt x="4022" y="102"/>
                    <a:pt x="3713" y="314"/>
                  </a:cubicBezTo>
                  <a:lnTo>
                    <a:pt x="3654" y="372"/>
                  </a:lnTo>
                  <a:lnTo>
                    <a:pt x="3643" y="372"/>
                  </a:lnTo>
                  <a:cubicBezTo>
                    <a:pt x="3621" y="395"/>
                    <a:pt x="3596" y="406"/>
                    <a:pt x="3562" y="417"/>
                  </a:cubicBezTo>
                  <a:cubicBezTo>
                    <a:pt x="3272" y="626"/>
                    <a:pt x="3051" y="906"/>
                    <a:pt x="2923" y="1222"/>
                  </a:cubicBezTo>
                  <a:cubicBezTo>
                    <a:pt x="2735" y="1663"/>
                    <a:pt x="2735" y="2174"/>
                    <a:pt x="2956" y="2641"/>
                  </a:cubicBezTo>
                  <a:lnTo>
                    <a:pt x="2643" y="2861"/>
                  </a:lnTo>
                  <a:cubicBezTo>
                    <a:pt x="2632" y="2873"/>
                    <a:pt x="2618" y="2887"/>
                    <a:pt x="2618" y="2898"/>
                  </a:cubicBezTo>
                  <a:cubicBezTo>
                    <a:pt x="2607" y="2909"/>
                    <a:pt x="2607" y="2942"/>
                    <a:pt x="2607" y="2979"/>
                  </a:cubicBezTo>
                  <a:lnTo>
                    <a:pt x="34" y="4758"/>
                  </a:lnTo>
                  <a:cubicBezTo>
                    <a:pt x="23" y="4758"/>
                    <a:pt x="12" y="4772"/>
                    <a:pt x="12" y="4783"/>
                  </a:cubicBezTo>
                  <a:cubicBezTo>
                    <a:pt x="0" y="4795"/>
                    <a:pt x="0" y="4817"/>
                    <a:pt x="12" y="4864"/>
                  </a:cubicBezTo>
                  <a:cubicBezTo>
                    <a:pt x="23" y="4898"/>
                    <a:pt x="48" y="4957"/>
                    <a:pt x="81" y="5004"/>
                  </a:cubicBezTo>
                  <a:cubicBezTo>
                    <a:pt x="118" y="5052"/>
                    <a:pt x="151" y="5085"/>
                    <a:pt x="188" y="5121"/>
                  </a:cubicBezTo>
                  <a:cubicBezTo>
                    <a:pt x="215" y="5138"/>
                    <a:pt x="238" y="5144"/>
                    <a:pt x="256" y="5144"/>
                  </a:cubicBezTo>
                  <a:cubicBezTo>
                    <a:pt x="273" y="5144"/>
                    <a:pt x="285" y="5138"/>
                    <a:pt x="291" y="5133"/>
                  </a:cubicBezTo>
                  <a:lnTo>
                    <a:pt x="2875" y="3361"/>
                  </a:lnTo>
                  <a:cubicBezTo>
                    <a:pt x="2905" y="3380"/>
                    <a:pt x="2929" y="3386"/>
                    <a:pt x="2948" y="3386"/>
                  </a:cubicBezTo>
                  <a:cubicBezTo>
                    <a:pt x="2966" y="3386"/>
                    <a:pt x="2980" y="3381"/>
                    <a:pt x="2992" y="3375"/>
                  </a:cubicBezTo>
                  <a:lnTo>
                    <a:pt x="3305" y="3152"/>
                  </a:lnTo>
                  <a:cubicBezTo>
                    <a:pt x="3657" y="3510"/>
                    <a:pt x="4119" y="3695"/>
                    <a:pt x="4585" y="3695"/>
                  </a:cubicBezTo>
                  <a:cubicBezTo>
                    <a:pt x="4936" y="3695"/>
                    <a:pt x="5289" y="3590"/>
                    <a:pt x="5599" y="3375"/>
                  </a:cubicBezTo>
                  <a:cubicBezTo>
                    <a:pt x="5635" y="3361"/>
                    <a:pt x="5658" y="3339"/>
                    <a:pt x="5680" y="3328"/>
                  </a:cubicBezTo>
                  <a:cubicBezTo>
                    <a:pt x="5705" y="3306"/>
                    <a:pt x="5727" y="3292"/>
                    <a:pt x="5750" y="3269"/>
                  </a:cubicBezTo>
                  <a:cubicBezTo>
                    <a:pt x="6565" y="2711"/>
                    <a:pt x="6775" y="1593"/>
                    <a:pt x="6216" y="777"/>
                  </a:cubicBezTo>
                  <a:cubicBezTo>
                    <a:pt x="5869" y="273"/>
                    <a:pt x="5303" y="0"/>
                    <a:pt x="472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4"/>
            <p:cNvSpPr/>
            <p:nvPr/>
          </p:nvSpPr>
          <p:spPr>
            <a:xfrm>
              <a:off x="7992427" y="1406237"/>
              <a:ext cx="123297" cy="80332"/>
            </a:xfrm>
            <a:custGeom>
              <a:avLst/>
              <a:gdLst/>
              <a:ahLst/>
              <a:cxnLst/>
              <a:rect l="l" t="t" r="r" b="b"/>
              <a:pathLst>
                <a:path w="1630" h="1062" extrusionOk="0">
                  <a:moveTo>
                    <a:pt x="816" y="0"/>
                  </a:moveTo>
                  <a:cubicBezTo>
                    <a:pt x="361" y="0"/>
                    <a:pt x="1" y="268"/>
                    <a:pt x="1" y="606"/>
                  </a:cubicBezTo>
                  <a:cubicBezTo>
                    <a:pt x="1" y="944"/>
                    <a:pt x="361" y="1062"/>
                    <a:pt x="816" y="1062"/>
                  </a:cubicBezTo>
                  <a:cubicBezTo>
                    <a:pt x="1258" y="1062"/>
                    <a:pt x="1629" y="944"/>
                    <a:pt x="1629" y="606"/>
                  </a:cubicBezTo>
                  <a:cubicBezTo>
                    <a:pt x="1629" y="268"/>
                    <a:pt x="1258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4"/>
            <p:cNvSpPr/>
            <p:nvPr/>
          </p:nvSpPr>
          <p:spPr>
            <a:xfrm>
              <a:off x="7953775" y="1453436"/>
              <a:ext cx="44856" cy="50302"/>
            </a:xfrm>
            <a:custGeom>
              <a:avLst/>
              <a:gdLst/>
              <a:ahLst/>
              <a:cxnLst/>
              <a:rect l="l" t="t" r="r" b="b"/>
              <a:pathLst>
                <a:path w="593" h="665" extrusionOk="0">
                  <a:moveTo>
                    <a:pt x="315" y="0"/>
                  </a:moveTo>
                  <a:cubicBezTo>
                    <a:pt x="300" y="0"/>
                    <a:pt x="285" y="2"/>
                    <a:pt x="269" y="5"/>
                  </a:cubicBezTo>
                  <a:cubicBezTo>
                    <a:pt x="104" y="52"/>
                    <a:pt x="0" y="228"/>
                    <a:pt x="45" y="401"/>
                  </a:cubicBezTo>
                  <a:cubicBezTo>
                    <a:pt x="77" y="565"/>
                    <a:pt x="213" y="665"/>
                    <a:pt x="365" y="665"/>
                  </a:cubicBezTo>
                  <a:cubicBezTo>
                    <a:pt x="386" y="665"/>
                    <a:pt x="409" y="663"/>
                    <a:pt x="431" y="658"/>
                  </a:cubicBezTo>
                  <a:cubicBezTo>
                    <a:pt x="593" y="611"/>
                    <a:pt x="581" y="482"/>
                    <a:pt x="548" y="298"/>
                  </a:cubicBezTo>
                  <a:cubicBezTo>
                    <a:pt x="505" y="139"/>
                    <a:pt x="453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p38"/>
          <p:cNvSpPr txBox="1">
            <a:spLocks noGrp="1"/>
          </p:cNvSpPr>
          <p:nvPr>
            <p:ph type="title"/>
          </p:nvPr>
        </p:nvSpPr>
        <p:spPr>
          <a:xfrm>
            <a:off x="1464591" y="2879770"/>
            <a:ext cx="392638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Pre-reading</a:t>
            </a:r>
            <a:endParaRPr sz="4400" dirty="0"/>
          </a:p>
        </p:txBody>
      </p:sp>
      <p:sp>
        <p:nvSpPr>
          <p:cNvPr id="2912" name="Google Shape;2912;p38"/>
          <p:cNvSpPr txBox="1">
            <a:spLocks noGrp="1"/>
          </p:cNvSpPr>
          <p:nvPr>
            <p:ph type="title" idx="2"/>
          </p:nvPr>
        </p:nvSpPr>
        <p:spPr>
          <a:xfrm>
            <a:off x="1494994" y="1888056"/>
            <a:ext cx="1576434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01</a:t>
            </a:r>
            <a:endParaRPr sz="4400"/>
          </a:p>
        </p:txBody>
      </p:sp>
      <p:grpSp>
        <p:nvGrpSpPr>
          <p:cNvPr id="2913" name="Google Shape;2913;p38"/>
          <p:cNvGrpSpPr/>
          <p:nvPr/>
        </p:nvGrpSpPr>
        <p:grpSpPr>
          <a:xfrm>
            <a:off x="5062448" y="3248709"/>
            <a:ext cx="756291" cy="1281126"/>
            <a:chOff x="8258299" y="2029202"/>
            <a:chExt cx="433280" cy="733959"/>
          </a:xfrm>
        </p:grpSpPr>
        <p:sp>
          <p:nvSpPr>
            <p:cNvPr id="2914" name="Google Shape;2914;p38"/>
            <p:cNvSpPr/>
            <p:nvPr/>
          </p:nvSpPr>
          <p:spPr>
            <a:xfrm>
              <a:off x="8258299" y="2029202"/>
              <a:ext cx="433280" cy="733959"/>
            </a:xfrm>
            <a:custGeom>
              <a:avLst/>
              <a:gdLst/>
              <a:ahLst/>
              <a:cxnLst/>
              <a:rect l="l" t="t" r="r" b="b"/>
              <a:pathLst>
                <a:path w="5728" h="9703" extrusionOk="0">
                  <a:moveTo>
                    <a:pt x="2429" y="1"/>
                  </a:moveTo>
                  <a:cubicBezTo>
                    <a:pt x="2377" y="1"/>
                    <a:pt x="2325" y="2"/>
                    <a:pt x="2271" y="5"/>
                  </a:cubicBezTo>
                  <a:cubicBezTo>
                    <a:pt x="2154" y="5"/>
                    <a:pt x="2025" y="31"/>
                    <a:pt x="1886" y="53"/>
                  </a:cubicBezTo>
                  <a:cubicBezTo>
                    <a:pt x="1782" y="75"/>
                    <a:pt x="1537" y="170"/>
                    <a:pt x="1537" y="508"/>
                  </a:cubicBezTo>
                  <a:lnTo>
                    <a:pt x="1537" y="564"/>
                  </a:lnTo>
                  <a:cubicBezTo>
                    <a:pt x="1537" y="589"/>
                    <a:pt x="1525" y="623"/>
                    <a:pt x="1537" y="659"/>
                  </a:cubicBezTo>
                  <a:lnTo>
                    <a:pt x="1481" y="718"/>
                  </a:lnTo>
                  <a:cubicBezTo>
                    <a:pt x="1257" y="939"/>
                    <a:pt x="1257" y="1277"/>
                    <a:pt x="1456" y="1497"/>
                  </a:cubicBezTo>
                  <a:cubicBezTo>
                    <a:pt x="1492" y="1542"/>
                    <a:pt x="1525" y="1578"/>
                    <a:pt x="1562" y="1601"/>
                  </a:cubicBezTo>
                  <a:lnTo>
                    <a:pt x="1562" y="1659"/>
                  </a:lnTo>
                  <a:cubicBezTo>
                    <a:pt x="1551" y="1788"/>
                    <a:pt x="1551" y="1916"/>
                    <a:pt x="1537" y="2031"/>
                  </a:cubicBezTo>
                  <a:cubicBezTo>
                    <a:pt x="1537" y="2031"/>
                    <a:pt x="1537" y="2045"/>
                    <a:pt x="1525" y="2056"/>
                  </a:cubicBezTo>
                  <a:cubicBezTo>
                    <a:pt x="1514" y="2056"/>
                    <a:pt x="1503" y="2067"/>
                    <a:pt x="1481" y="2078"/>
                  </a:cubicBezTo>
                  <a:lnTo>
                    <a:pt x="1481" y="2090"/>
                  </a:lnTo>
                  <a:cubicBezTo>
                    <a:pt x="1433" y="2115"/>
                    <a:pt x="1386" y="2137"/>
                    <a:pt x="1352" y="2171"/>
                  </a:cubicBezTo>
                  <a:cubicBezTo>
                    <a:pt x="1213" y="2254"/>
                    <a:pt x="1084" y="2335"/>
                    <a:pt x="944" y="2439"/>
                  </a:cubicBezTo>
                  <a:cubicBezTo>
                    <a:pt x="643" y="2685"/>
                    <a:pt x="444" y="2964"/>
                    <a:pt x="363" y="3302"/>
                  </a:cubicBezTo>
                  <a:cubicBezTo>
                    <a:pt x="305" y="3581"/>
                    <a:pt x="224" y="3905"/>
                    <a:pt x="210" y="4232"/>
                  </a:cubicBezTo>
                  <a:cubicBezTo>
                    <a:pt x="187" y="4559"/>
                    <a:pt x="165" y="4872"/>
                    <a:pt x="154" y="5210"/>
                  </a:cubicBezTo>
                  <a:lnTo>
                    <a:pt x="117" y="5677"/>
                  </a:lnTo>
                  <a:lnTo>
                    <a:pt x="117" y="5699"/>
                  </a:lnTo>
                  <a:cubicBezTo>
                    <a:pt x="129" y="5780"/>
                    <a:pt x="129" y="5872"/>
                    <a:pt x="129" y="5967"/>
                  </a:cubicBezTo>
                  <a:cubicBezTo>
                    <a:pt x="140" y="6188"/>
                    <a:pt x="140" y="6431"/>
                    <a:pt x="165" y="6677"/>
                  </a:cubicBezTo>
                  <a:cubicBezTo>
                    <a:pt x="187" y="7015"/>
                    <a:pt x="268" y="7353"/>
                    <a:pt x="397" y="7688"/>
                  </a:cubicBezTo>
                  <a:cubicBezTo>
                    <a:pt x="268" y="7735"/>
                    <a:pt x="165" y="7828"/>
                    <a:pt x="95" y="7945"/>
                  </a:cubicBezTo>
                  <a:cubicBezTo>
                    <a:pt x="0" y="8121"/>
                    <a:pt x="0" y="8331"/>
                    <a:pt x="106" y="8515"/>
                  </a:cubicBezTo>
                  <a:cubicBezTo>
                    <a:pt x="165" y="8632"/>
                    <a:pt x="257" y="8724"/>
                    <a:pt x="349" y="8819"/>
                  </a:cubicBezTo>
                  <a:cubicBezTo>
                    <a:pt x="514" y="8945"/>
                    <a:pt x="698" y="9029"/>
                    <a:pt x="944" y="9062"/>
                  </a:cubicBezTo>
                  <a:cubicBezTo>
                    <a:pt x="973" y="9066"/>
                    <a:pt x="1009" y="9070"/>
                    <a:pt x="1052" y="9070"/>
                  </a:cubicBezTo>
                  <a:cubicBezTo>
                    <a:pt x="1132" y="9070"/>
                    <a:pt x="1234" y="9057"/>
                    <a:pt x="1341" y="9004"/>
                  </a:cubicBezTo>
                  <a:lnTo>
                    <a:pt x="1341" y="9015"/>
                  </a:lnTo>
                  <a:cubicBezTo>
                    <a:pt x="1386" y="9029"/>
                    <a:pt x="1444" y="9040"/>
                    <a:pt x="1503" y="9051"/>
                  </a:cubicBezTo>
                  <a:cubicBezTo>
                    <a:pt x="1571" y="9065"/>
                    <a:pt x="1636" y="9071"/>
                    <a:pt x="1699" y="9071"/>
                  </a:cubicBezTo>
                  <a:cubicBezTo>
                    <a:pt x="1861" y="9071"/>
                    <a:pt x="2008" y="9027"/>
                    <a:pt x="2143" y="8934"/>
                  </a:cubicBezTo>
                  <a:cubicBezTo>
                    <a:pt x="2179" y="8934"/>
                    <a:pt x="2213" y="8945"/>
                    <a:pt x="2249" y="8945"/>
                  </a:cubicBezTo>
                  <a:cubicBezTo>
                    <a:pt x="2235" y="8970"/>
                    <a:pt x="2224" y="8993"/>
                    <a:pt x="2224" y="9015"/>
                  </a:cubicBezTo>
                  <a:cubicBezTo>
                    <a:pt x="2154" y="9155"/>
                    <a:pt x="2165" y="9342"/>
                    <a:pt x="2319" y="9448"/>
                  </a:cubicBezTo>
                  <a:cubicBezTo>
                    <a:pt x="2387" y="9507"/>
                    <a:pt x="2478" y="9532"/>
                    <a:pt x="2575" y="9532"/>
                  </a:cubicBezTo>
                  <a:cubicBezTo>
                    <a:pt x="2594" y="9532"/>
                    <a:pt x="2613" y="9531"/>
                    <a:pt x="2632" y="9529"/>
                  </a:cubicBezTo>
                  <a:cubicBezTo>
                    <a:pt x="2841" y="9493"/>
                    <a:pt x="2933" y="9331"/>
                    <a:pt x="2981" y="9261"/>
                  </a:cubicBezTo>
                  <a:lnTo>
                    <a:pt x="3003" y="9225"/>
                  </a:lnTo>
                  <a:cubicBezTo>
                    <a:pt x="3028" y="9191"/>
                    <a:pt x="3040" y="9169"/>
                    <a:pt x="3062" y="9143"/>
                  </a:cubicBezTo>
                  <a:cubicBezTo>
                    <a:pt x="3168" y="9378"/>
                    <a:pt x="3389" y="9448"/>
                    <a:pt x="3492" y="9470"/>
                  </a:cubicBezTo>
                  <a:cubicBezTo>
                    <a:pt x="3691" y="9504"/>
                    <a:pt x="3867" y="9563"/>
                    <a:pt x="4029" y="9658"/>
                  </a:cubicBezTo>
                  <a:cubicBezTo>
                    <a:pt x="4087" y="9680"/>
                    <a:pt x="4157" y="9702"/>
                    <a:pt x="4216" y="9702"/>
                  </a:cubicBezTo>
                  <a:cubicBezTo>
                    <a:pt x="4274" y="9702"/>
                    <a:pt x="4330" y="9680"/>
                    <a:pt x="4389" y="9644"/>
                  </a:cubicBezTo>
                  <a:cubicBezTo>
                    <a:pt x="4495" y="9574"/>
                    <a:pt x="4554" y="9459"/>
                    <a:pt x="4554" y="9331"/>
                  </a:cubicBezTo>
                  <a:cubicBezTo>
                    <a:pt x="4540" y="9272"/>
                    <a:pt x="4540" y="9225"/>
                    <a:pt x="4529" y="9191"/>
                  </a:cubicBezTo>
                  <a:lnTo>
                    <a:pt x="4529" y="9143"/>
                  </a:lnTo>
                  <a:cubicBezTo>
                    <a:pt x="4517" y="9132"/>
                    <a:pt x="4517" y="9121"/>
                    <a:pt x="4517" y="9099"/>
                  </a:cubicBezTo>
                  <a:cubicBezTo>
                    <a:pt x="4693" y="9099"/>
                    <a:pt x="4855" y="9051"/>
                    <a:pt x="4995" y="8959"/>
                  </a:cubicBezTo>
                  <a:cubicBezTo>
                    <a:pt x="5017" y="8934"/>
                    <a:pt x="5043" y="8923"/>
                    <a:pt x="5065" y="8900"/>
                  </a:cubicBezTo>
                  <a:cubicBezTo>
                    <a:pt x="5124" y="8864"/>
                    <a:pt x="5182" y="8831"/>
                    <a:pt x="5238" y="8794"/>
                  </a:cubicBezTo>
                  <a:cubicBezTo>
                    <a:pt x="5308" y="8736"/>
                    <a:pt x="5367" y="8702"/>
                    <a:pt x="5425" y="8680"/>
                  </a:cubicBezTo>
                  <a:cubicBezTo>
                    <a:pt x="5554" y="8643"/>
                    <a:pt x="5694" y="8504"/>
                    <a:pt x="5682" y="8342"/>
                  </a:cubicBezTo>
                  <a:cubicBezTo>
                    <a:pt x="5682" y="8213"/>
                    <a:pt x="5613" y="8121"/>
                    <a:pt x="5543" y="8062"/>
                  </a:cubicBezTo>
                  <a:cubicBezTo>
                    <a:pt x="5587" y="8037"/>
                    <a:pt x="5613" y="8004"/>
                    <a:pt x="5635" y="7993"/>
                  </a:cubicBezTo>
                  <a:cubicBezTo>
                    <a:pt x="5694" y="7934"/>
                    <a:pt x="5727" y="7853"/>
                    <a:pt x="5727" y="7772"/>
                  </a:cubicBezTo>
                  <a:cubicBezTo>
                    <a:pt x="5727" y="7688"/>
                    <a:pt x="5694" y="7618"/>
                    <a:pt x="5635" y="7562"/>
                  </a:cubicBezTo>
                  <a:cubicBezTo>
                    <a:pt x="5613" y="7537"/>
                    <a:pt x="5554" y="7456"/>
                    <a:pt x="5448" y="7445"/>
                  </a:cubicBezTo>
                  <a:lnTo>
                    <a:pt x="5437" y="7445"/>
                  </a:lnTo>
                  <a:cubicBezTo>
                    <a:pt x="5360" y="7425"/>
                    <a:pt x="5287" y="7416"/>
                    <a:pt x="5218" y="7416"/>
                  </a:cubicBezTo>
                  <a:cubicBezTo>
                    <a:pt x="5161" y="7416"/>
                    <a:pt x="5106" y="7422"/>
                    <a:pt x="5054" y="7434"/>
                  </a:cubicBezTo>
                  <a:cubicBezTo>
                    <a:pt x="5076" y="7305"/>
                    <a:pt x="5087" y="7188"/>
                    <a:pt x="5099" y="7059"/>
                  </a:cubicBezTo>
                  <a:cubicBezTo>
                    <a:pt x="5112" y="7015"/>
                    <a:pt x="5112" y="6956"/>
                    <a:pt x="5124" y="6909"/>
                  </a:cubicBezTo>
                  <a:cubicBezTo>
                    <a:pt x="5135" y="6816"/>
                    <a:pt x="5112" y="6677"/>
                    <a:pt x="5006" y="6584"/>
                  </a:cubicBezTo>
                  <a:cubicBezTo>
                    <a:pt x="4948" y="6526"/>
                    <a:pt x="4867" y="6501"/>
                    <a:pt x="4797" y="6501"/>
                  </a:cubicBezTo>
                  <a:cubicBezTo>
                    <a:pt x="4808" y="6305"/>
                    <a:pt x="4819" y="6082"/>
                    <a:pt x="4808" y="5850"/>
                  </a:cubicBezTo>
                  <a:cubicBezTo>
                    <a:pt x="4797" y="5383"/>
                    <a:pt x="4774" y="4919"/>
                    <a:pt x="4749" y="4534"/>
                  </a:cubicBezTo>
                  <a:cubicBezTo>
                    <a:pt x="4738" y="4126"/>
                    <a:pt x="4679" y="3721"/>
                    <a:pt x="4587" y="3347"/>
                  </a:cubicBezTo>
                  <a:cubicBezTo>
                    <a:pt x="4495" y="2975"/>
                    <a:pt x="4286" y="2673"/>
                    <a:pt x="3981" y="2428"/>
                  </a:cubicBezTo>
                  <a:cubicBezTo>
                    <a:pt x="3841" y="2324"/>
                    <a:pt x="3702" y="2240"/>
                    <a:pt x="3562" y="2148"/>
                  </a:cubicBezTo>
                  <a:cubicBezTo>
                    <a:pt x="3517" y="2115"/>
                    <a:pt x="3459" y="2090"/>
                    <a:pt x="3411" y="2056"/>
                  </a:cubicBezTo>
                  <a:lnTo>
                    <a:pt x="3400" y="2045"/>
                  </a:lnTo>
                  <a:lnTo>
                    <a:pt x="3400" y="2031"/>
                  </a:lnTo>
                  <a:cubicBezTo>
                    <a:pt x="3400" y="1916"/>
                    <a:pt x="3389" y="1799"/>
                    <a:pt x="3389" y="1670"/>
                  </a:cubicBezTo>
                  <a:lnTo>
                    <a:pt x="3378" y="1601"/>
                  </a:lnTo>
                  <a:cubicBezTo>
                    <a:pt x="3411" y="1567"/>
                    <a:pt x="3447" y="1542"/>
                    <a:pt x="3481" y="1508"/>
                  </a:cubicBezTo>
                  <a:cubicBezTo>
                    <a:pt x="3598" y="1369"/>
                    <a:pt x="3657" y="1182"/>
                    <a:pt x="3609" y="997"/>
                  </a:cubicBezTo>
                  <a:cubicBezTo>
                    <a:pt x="3587" y="869"/>
                    <a:pt x="3517" y="751"/>
                    <a:pt x="3411" y="670"/>
                  </a:cubicBezTo>
                  <a:lnTo>
                    <a:pt x="3411" y="564"/>
                  </a:lnTo>
                  <a:lnTo>
                    <a:pt x="3411" y="494"/>
                  </a:lnTo>
                  <a:cubicBezTo>
                    <a:pt x="3400" y="274"/>
                    <a:pt x="3283" y="123"/>
                    <a:pt x="3087" y="64"/>
                  </a:cubicBezTo>
                  <a:cubicBezTo>
                    <a:pt x="2981" y="31"/>
                    <a:pt x="2889" y="19"/>
                    <a:pt x="2808" y="19"/>
                  </a:cubicBezTo>
                  <a:cubicBezTo>
                    <a:pt x="2682" y="9"/>
                    <a:pt x="2558" y="1"/>
                    <a:pt x="2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8"/>
            <p:cNvSpPr/>
            <p:nvPr/>
          </p:nvSpPr>
          <p:spPr>
            <a:xfrm>
              <a:off x="8307691" y="2299007"/>
              <a:ext cx="275641" cy="342585"/>
            </a:xfrm>
            <a:custGeom>
              <a:avLst/>
              <a:gdLst/>
              <a:ahLst/>
              <a:cxnLst/>
              <a:rect l="l" t="t" r="r" b="b"/>
              <a:pathLst>
                <a:path w="3644" h="4529" extrusionOk="0">
                  <a:moveTo>
                    <a:pt x="3445" y="0"/>
                  </a:moveTo>
                  <a:cubicBezTo>
                    <a:pt x="3387" y="25"/>
                    <a:pt x="3342" y="48"/>
                    <a:pt x="3283" y="59"/>
                  </a:cubicBezTo>
                  <a:cubicBezTo>
                    <a:pt x="3038" y="95"/>
                    <a:pt x="2806" y="129"/>
                    <a:pt x="2560" y="165"/>
                  </a:cubicBezTo>
                  <a:cubicBezTo>
                    <a:pt x="2515" y="176"/>
                    <a:pt x="2490" y="188"/>
                    <a:pt x="2490" y="235"/>
                  </a:cubicBezTo>
                  <a:cubicBezTo>
                    <a:pt x="2490" y="573"/>
                    <a:pt x="2479" y="922"/>
                    <a:pt x="2468" y="1257"/>
                  </a:cubicBezTo>
                  <a:cubicBezTo>
                    <a:pt x="2468" y="1352"/>
                    <a:pt x="2456" y="1364"/>
                    <a:pt x="2375" y="1364"/>
                  </a:cubicBezTo>
                  <a:cubicBezTo>
                    <a:pt x="2225" y="1364"/>
                    <a:pt x="2071" y="1352"/>
                    <a:pt x="1920" y="1352"/>
                  </a:cubicBezTo>
                  <a:cubicBezTo>
                    <a:pt x="1828" y="1341"/>
                    <a:pt x="1805" y="1327"/>
                    <a:pt x="1805" y="1224"/>
                  </a:cubicBezTo>
                  <a:cubicBezTo>
                    <a:pt x="1817" y="908"/>
                    <a:pt x="1817" y="584"/>
                    <a:pt x="1817" y="269"/>
                  </a:cubicBezTo>
                  <a:cubicBezTo>
                    <a:pt x="1817" y="210"/>
                    <a:pt x="1805" y="188"/>
                    <a:pt x="1747" y="188"/>
                  </a:cubicBezTo>
                  <a:cubicBezTo>
                    <a:pt x="1641" y="188"/>
                    <a:pt x="1526" y="176"/>
                    <a:pt x="1420" y="176"/>
                  </a:cubicBezTo>
                  <a:cubicBezTo>
                    <a:pt x="1280" y="154"/>
                    <a:pt x="1141" y="140"/>
                    <a:pt x="990" y="129"/>
                  </a:cubicBezTo>
                  <a:cubicBezTo>
                    <a:pt x="722" y="107"/>
                    <a:pt x="453" y="107"/>
                    <a:pt x="185" y="37"/>
                  </a:cubicBezTo>
                  <a:cubicBezTo>
                    <a:pt x="174" y="59"/>
                    <a:pt x="174" y="70"/>
                    <a:pt x="174" y="95"/>
                  </a:cubicBezTo>
                  <a:cubicBezTo>
                    <a:pt x="45" y="699"/>
                    <a:pt x="12" y="1316"/>
                    <a:pt x="1" y="1934"/>
                  </a:cubicBezTo>
                  <a:cubicBezTo>
                    <a:pt x="1" y="2213"/>
                    <a:pt x="23" y="2492"/>
                    <a:pt x="45" y="2772"/>
                  </a:cubicBezTo>
                  <a:cubicBezTo>
                    <a:pt x="45" y="2911"/>
                    <a:pt x="59" y="3062"/>
                    <a:pt x="82" y="3202"/>
                  </a:cubicBezTo>
                  <a:cubicBezTo>
                    <a:pt x="140" y="3599"/>
                    <a:pt x="280" y="3970"/>
                    <a:pt x="453" y="4331"/>
                  </a:cubicBezTo>
                  <a:cubicBezTo>
                    <a:pt x="490" y="4400"/>
                    <a:pt x="548" y="4470"/>
                    <a:pt x="582" y="4518"/>
                  </a:cubicBezTo>
                  <a:cubicBezTo>
                    <a:pt x="688" y="4484"/>
                    <a:pt x="780" y="4437"/>
                    <a:pt x="872" y="4414"/>
                  </a:cubicBezTo>
                  <a:cubicBezTo>
                    <a:pt x="1107" y="4344"/>
                    <a:pt x="1361" y="4344"/>
                    <a:pt x="1607" y="4331"/>
                  </a:cubicBezTo>
                  <a:cubicBezTo>
                    <a:pt x="1699" y="4319"/>
                    <a:pt x="1805" y="4308"/>
                    <a:pt x="1909" y="4308"/>
                  </a:cubicBezTo>
                  <a:cubicBezTo>
                    <a:pt x="2026" y="4319"/>
                    <a:pt x="2141" y="4331"/>
                    <a:pt x="2258" y="4344"/>
                  </a:cubicBezTo>
                  <a:cubicBezTo>
                    <a:pt x="2526" y="4367"/>
                    <a:pt x="2806" y="4378"/>
                    <a:pt x="3049" y="4529"/>
                  </a:cubicBezTo>
                  <a:cubicBezTo>
                    <a:pt x="3085" y="4470"/>
                    <a:pt x="3144" y="4414"/>
                    <a:pt x="3177" y="4344"/>
                  </a:cubicBezTo>
                  <a:cubicBezTo>
                    <a:pt x="3317" y="4051"/>
                    <a:pt x="3434" y="3738"/>
                    <a:pt x="3515" y="3423"/>
                  </a:cubicBezTo>
                  <a:cubicBezTo>
                    <a:pt x="3607" y="2981"/>
                    <a:pt x="3621" y="2529"/>
                    <a:pt x="3633" y="2084"/>
                  </a:cubicBezTo>
                  <a:cubicBezTo>
                    <a:pt x="3644" y="1526"/>
                    <a:pt x="3607" y="967"/>
                    <a:pt x="3526" y="419"/>
                  </a:cubicBezTo>
                  <a:cubicBezTo>
                    <a:pt x="3504" y="280"/>
                    <a:pt x="3468" y="140"/>
                    <a:pt x="3445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8"/>
            <p:cNvSpPr/>
            <p:nvPr/>
          </p:nvSpPr>
          <p:spPr>
            <a:xfrm>
              <a:off x="8294378" y="2205971"/>
              <a:ext cx="301208" cy="473673"/>
            </a:xfrm>
            <a:custGeom>
              <a:avLst/>
              <a:gdLst/>
              <a:ahLst/>
              <a:cxnLst/>
              <a:rect l="l" t="t" r="r" b="b"/>
              <a:pathLst>
                <a:path w="3982" h="6262" extrusionOk="0">
                  <a:moveTo>
                    <a:pt x="1340" y="1"/>
                  </a:moveTo>
                  <a:cubicBezTo>
                    <a:pt x="1289" y="1"/>
                    <a:pt x="1241" y="18"/>
                    <a:pt x="1188" y="57"/>
                  </a:cubicBezTo>
                  <a:cubicBezTo>
                    <a:pt x="1026" y="172"/>
                    <a:pt x="850" y="267"/>
                    <a:pt x="699" y="381"/>
                  </a:cubicBezTo>
                  <a:cubicBezTo>
                    <a:pt x="479" y="557"/>
                    <a:pt x="328" y="767"/>
                    <a:pt x="247" y="1035"/>
                  </a:cubicBezTo>
                  <a:cubicBezTo>
                    <a:pt x="140" y="1429"/>
                    <a:pt x="82" y="1837"/>
                    <a:pt x="71" y="2244"/>
                  </a:cubicBezTo>
                  <a:cubicBezTo>
                    <a:pt x="48" y="2557"/>
                    <a:pt x="37" y="2873"/>
                    <a:pt x="26" y="3186"/>
                  </a:cubicBezTo>
                  <a:cubicBezTo>
                    <a:pt x="12" y="3583"/>
                    <a:pt x="1" y="3968"/>
                    <a:pt x="48" y="4362"/>
                  </a:cubicBezTo>
                  <a:cubicBezTo>
                    <a:pt x="107" y="4851"/>
                    <a:pt x="258" y="5306"/>
                    <a:pt x="501" y="5725"/>
                  </a:cubicBezTo>
                  <a:cubicBezTo>
                    <a:pt x="526" y="5770"/>
                    <a:pt x="560" y="5818"/>
                    <a:pt x="596" y="5854"/>
                  </a:cubicBezTo>
                  <a:cubicBezTo>
                    <a:pt x="655" y="5924"/>
                    <a:pt x="724" y="5968"/>
                    <a:pt x="805" y="6005"/>
                  </a:cubicBezTo>
                  <a:cubicBezTo>
                    <a:pt x="875" y="6049"/>
                    <a:pt x="956" y="6086"/>
                    <a:pt x="1037" y="6108"/>
                  </a:cubicBezTo>
                  <a:cubicBezTo>
                    <a:pt x="1347" y="6212"/>
                    <a:pt x="1674" y="6261"/>
                    <a:pt x="2006" y="6261"/>
                  </a:cubicBezTo>
                  <a:cubicBezTo>
                    <a:pt x="2048" y="6261"/>
                    <a:pt x="2090" y="6261"/>
                    <a:pt x="2132" y="6259"/>
                  </a:cubicBezTo>
                  <a:cubicBezTo>
                    <a:pt x="2434" y="6237"/>
                    <a:pt x="2736" y="6203"/>
                    <a:pt x="3029" y="6086"/>
                  </a:cubicBezTo>
                  <a:cubicBezTo>
                    <a:pt x="3202" y="6005"/>
                    <a:pt x="3378" y="5910"/>
                    <a:pt x="3482" y="5725"/>
                  </a:cubicBezTo>
                  <a:cubicBezTo>
                    <a:pt x="3809" y="5178"/>
                    <a:pt x="3948" y="4583"/>
                    <a:pt x="3971" y="3943"/>
                  </a:cubicBezTo>
                  <a:cubicBezTo>
                    <a:pt x="3982" y="3340"/>
                    <a:pt x="3948" y="2745"/>
                    <a:pt x="3912" y="2138"/>
                  </a:cubicBezTo>
                  <a:cubicBezTo>
                    <a:pt x="3890" y="1767"/>
                    <a:pt x="3842" y="1406"/>
                    <a:pt x="3739" y="1046"/>
                  </a:cubicBezTo>
                  <a:cubicBezTo>
                    <a:pt x="3680" y="848"/>
                    <a:pt x="3588" y="686"/>
                    <a:pt x="3459" y="546"/>
                  </a:cubicBezTo>
                  <a:cubicBezTo>
                    <a:pt x="3250" y="311"/>
                    <a:pt x="2982" y="160"/>
                    <a:pt x="2713" y="10"/>
                  </a:cubicBezTo>
                  <a:cubicBezTo>
                    <a:pt x="2702" y="32"/>
                    <a:pt x="2691" y="57"/>
                    <a:pt x="2666" y="79"/>
                  </a:cubicBezTo>
                  <a:cubicBezTo>
                    <a:pt x="2610" y="149"/>
                    <a:pt x="2563" y="230"/>
                    <a:pt x="2504" y="253"/>
                  </a:cubicBezTo>
                  <a:cubicBezTo>
                    <a:pt x="2456" y="278"/>
                    <a:pt x="2434" y="300"/>
                    <a:pt x="2423" y="322"/>
                  </a:cubicBezTo>
                  <a:cubicBezTo>
                    <a:pt x="2401" y="348"/>
                    <a:pt x="2412" y="392"/>
                    <a:pt x="2412" y="440"/>
                  </a:cubicBezTo>
                  <a:cubicBezTo>
                    <a:pt x="2423" y="521"/>
                    <a:pt x="2423" y="616"/>
                    <a:pt x="2434" y="708"/>
                  </a:cubicBezTo>
                  <a:cubicBezTo>
                    <a:pt x="2551" y="697"/>
                    <a:pt x="2666" y="686"/>
                    <a:pt x="2794" y="672"/>
                  </a:cubicBezTo>
                  <a:lnTo>
                    <a:pt x="2794" y="708"/>
                  </a:lnTo>
                  <a:cubicBezTo>
                    <a:pt x="2772" y="708"/>
                    <a:pt x="2750" y="719"/>
                    <a:pt x="2736" y="719"/>
                  </a:cubicBezTo>
                  <a:cubicBezTo>
                    <a:pt x="2644" y="730"/>
                    <a:pt x="2551" y="741"/>
                    <a:pt x="2470" y="755"/>
                  </a:cubicBezTo>
                  <a:cubicBezTo>
                    <a:pt x="2423" y="755"/>
                    <a:pt x="2423" y="778"/>
                    <a:pt x="2412" y="811"/>
                  </a:cubicBezTo>
                  <a:cubicBezTo>
                    <a:pt x="2412" y="848"/>
                    <a:pt x="2434" y="859"/>
                    <a:pt x="2470" y="859"/>
                  </a:cubicBezTo>
                  <a:cubicBezTo>
                    <a:pt x="2563" y="870"/>
                    <a:pt x="2666" y="870"/>
                    <a:pt x="2772" y="895"/>
                  </a:cubicBezTo>
                  <a:cubicBezTo>
                    <a:pt x="2820" y="895"/>
                    <a:pt x="2875" y="906"/>
                    <a:pt x="2934" y="917"/>
                  </a:cubicBezTo>
                  <a:cubicBezTo>
                    <a:pt x="3099" y="940"/>
                    <a:pt x="3261" y="965"/>
                    <a:pt x="3423" y="998"/>
                  </a:cubicBezTo>
                  <a:cubicBezTo>
                    <a:pt x="3540" y="1021"/>
                    <a:pt x="3633" y="1057"/>
                    <a:pt x="3669" y="1219"/>
                  </a:cubicBezTo>
                  <a:cubicBezTo>
                    <a:pt x="3761" y="1675"/>
                    <a:pt x="3809" y="2127"/>
                    <a:pt x="3831" y="2594"/>
                  </a:cubicBezTo>
                  <a:cubicBezTo>
                    <a:pt x="3853" y="3024"/>
                    <a:pt x="3867" y="3454"/>
                    <a:pt x="3831" y="3884"/>
                  </a:cubicBezTo>
                  <a:cubicBezTo>
                    <a:pt x="3820" y="4049"/>
                    <a:pt x="3820" y="4200"/>
                    <a:pt x="3809" y="4362"/>
                  </a:cubicBezTo>
                  <a:cubicBezTo>
                    <a:pt x="3772" y="4653"/>
                    <a:pt x="3691" y="4932"/>
                    <a:pt x="3588" y="5211"/>
                  </a:cubicBezTo>
                  <a:cubicBezTo>
                    <a:pt x="3518" y="5387"/>
                    <a:pt x="3423" y="5549"/>
                    <a:pt x="3331" y="5725"/>
                  </a:cubicBezTo>
                  <a:cubicBezTo>
                    <a:pt x="3308" y="5770"/>
                    <a:pt x="3283" y="5818"/>
                    <a:pt x="3250" y="5865"/>
                  </a:cubicBezTo>
                  <a:cubicBezTo>
                    <a:pt x="3239" y="5876"/>
                    <a:pt x="3225" y="5899"/>
                    <a:pt x="3214" y="5910"/>
                  </a:cubicBezTo>
                  <a:cubicBezTo>
                    <a:pt x="3144" y="5935"/>
                    <a:pt x="3063" y="5968"/>
                    <a:pt x="2993" y="5994"/>
                  </a:cubicBezTo>
                  <a:cubicBezTo>
                    <a:pt x="2680" y="6119"/>
                    <a:pt x="2342" y="6167"/>
                    <a:pt x="1993" y="6167"/>
                  </a:cubicBezTo>
                  <a:cubicBezTo>
                    <a:pt x="1643" y="6167"/>
                    <a:pt x="1294" y="6119"/>
                    <a:pt x="967" y="5994"/>
                  </a:cubicBezTo>
                  <a:cubicBezTo>
                    <a:pt x="920" y="5968"/>
                    <a:pt x="875" y="5957"/>
                    <a:pt x="828" y="5935"/>
                  </a:cubicBezTo>
                  <a:cubicBezTo>
                    <a:pt x="769" y="5899"/>
                    <a:pt x="710" y="5865"/>
                    <a:pt x="688" y="5784"/>
                  </a:cubicBezTo>
                  <a:cubicBezTo>
                    <a:pt x="677" y="5748"/>
                    <a:pt x="655" y="5725"/>
                    <a:pt x="629" y="5689"/>
                  </a:cubicBezTo>
                  <a:cubicBezTo>
                    <a:pt x="607" y="5667"/>
                    <a:pt x="585" y="5630"/>
                    <a:pt x="571" y="5597"/>
                  </a:cubicBezTo>
                  <a:cubicBezTo>
                    <a:pt x="431" y="5317"/>
                    <a:pt x="328" y="5027"/>
                    <a:pt x="247" y="4722"/>
                  </a:cubicBezTo>
                  <a:cubicBezTo>
                    <a:pt x="177" y="4468"/>
                    <a:pt x="166" y="4211"/>
                    <a:pt x="152" y="3954"/>
                  </a:cubicBezTo>
                  <a:cubicBezTo>
                    <a:pt x="152" y="3664"/>
                    <a:pt x="129" y="3384"/>
                    <a:pt x="129" y="3094"/>
                  </a:cubicBezTo>
                  <a:cubicBezTo>
                    <a:pt x="129" y="2884"/>
                    <a:pt x="140" y="2675"/>
                    <a:pt x="166" y="2465"/>
                  </a:cubicBezTo>
                  <a:cubicBezTo>
                    <a:pt x="199" y="2127"/>
                    <a:pt x="235" y="1789"/>
                    <a:pt x="280" y="1454"/>
                  </a:cubicBezTo>
                  <a:cubicBezTo>
                    <a:pt x="328" y="1116"/>
                    <a:pt x="350" y="1091"/>
                    <a:pt x="677" y="1010"/>
                  </a:cubicBezTo>
                  <a:cubicBezTo>
                    <a:pt x="1096" y="906"/>
                    <a:pt x="1515" y="848"/>
                    <a:pt x="1934" y="848"/>
                  </a:cubicBezTo>
                  <a:lnTo>
                    <a:pt x="2225" y="848"/>
                  </a:lnTo>
                  <a:lnTo>
                    <a:pt x="2225" y="800"/>
                  </a:lnTo>
                  <a:lnTo>
                    <a:pt x="2225" y="767"/>
                  </a:lnTo>
                  <a:lnTo>
                    <a:pt x="2144" y="767"/>
                  </a:lnTo>
                  <a:cubicBezTo>
                    <a:pt x="1772" y="755"/>
                    <a:pt x="1398" y="741"/>
                    <a:pt x="1026" y="719"/>
                  </a:cubicBezTo>
                  <a:cubicBezTo>
                    <a:pt x="909" y="719"/>
                    <a:pt x="805" y="686"/>
                    <a:pt x="688" y="660"/>
                  </a:cubicBezTo>
                  <a:cubicBezTo>
                    <a:pt x="677" y="660"/>
                    <a:pt x="655" y="638"/>
                    <a:pt x="641" y="627"/>
                  </a:cubicBezTo>
                  <a:cubicBezTo>
                    <a:pt x="666" y="616"/>
                    <a:pt x="688" y="616"/>
                    <a:pt x="699" y="616"/>
                  </a:cubicBezTo>
                  <a:cubicBezTo>
                    <a:pt x="747" y="627"/>
                    <a:pt x="805" y="638"/>
                    <a:pt x="850" y="649"/>
                  </a:cubicBezTo>
                  <a:cubicBezTo>
                    <a:pt x="1247" y="719"/>
                    <a:pt x="1655" y="719"/>
                    <a:pt x="2063" y="719"/>
                  </a:cubicBezTo>
                  <a:cubicBezTo>
                    <a:pt x="2107" y="719"/>
                    <a:pt x="2166" y="719"/>
                    <a:pt x="2225" y="708"/>
                  </a:cubicBezTo>
                  <a:cubicBezTo>
                    <a:pt x="2225" y="591"/>
                    <a:pt x="2236" y="487"/>
                    <a:pt x="2225" y="381"/>
                  </a:cubicBezTo>
                  <a:cubicBezTo>
                    <a:pt x="2225" y="370"/>
                    <a:pt x="2202" y="348"/>
                    <a:pt x="2191" y="348"/>
                  </a:cubicBezTo>
                  <a:cubicBezTo>
                    <a:pt x="2132" y="322"/>
                    <a:pt x="2063" y="311"/>
                    <a:pt x="2004" y="278"/>
                  </a:cubicBezTo>
                  <a:cubicBezTo>
                    <a:pt x="1842" y="172"/>
                    <a:pt x="1655" y="102"/>
                    <a:pt x="1467" y="32"/>
                  </a:cubicBezTo>
                  <a:cubicBezTo>
                    <a:pt x="1422" y="12"/>
                    <a:pt x="1380" y="1"/>
                    <a:pt x="134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8"/>
            <p:cNvSpPr/>
            <p:nvPr/>
          </p:nvSpPr>
          <p:spPr>
            <a:xfrm>
              <a:off x="8380834" y="2096597"/>
              <a:ext cx="128517" cy="121557"/>
            </a:xfrm>
            <a:custGeom>
              <a:avLst/>
              <a:gdLst/>
              <a:ahLst/>
              <a:cxnLst/>
              <a:rect l="l" t="t" r="r" b="b"/>
              <a:pathLst>
                <a:path w="1699" h="1607" extrusionOk="0">
                  <a:moveTo>
                    <a:pt x="210" y="0"/>
                  </a:moveTo>
                  <a:lnTo>
                    <a:pt x="210" y="0"/>
                  </a:lnTo>
                  <a:cubicBezTo>
                    <a:pt x="45" y="70"/>
                    <a:pt x="0" y="257"/>
                    <a:pt x="115" y="372"/>
                  </a:cubicBezTo>
                  <a:lnTo>
                    <a:pt x="221" y="478"/>
                  </a:lnTo>
                  <a:cubicBezTo>
                    <a:pt x="291" y="548"/>
                    <a:pt x="302" y="640"/>
                    <a:pt x="302" y="735"/>
                  </a:cubicBezTo>
                  <a:cubicBezTo>
                    <a:pt x="291" y="908"/>
                    <a:pt x="280" y="1084"/>
                    <a:pt x="266" y="1246"/>
                  </a:cubicBezTo>
                  <a:cubicBezTo>
                    <a:pt x="383" y="1293"/>
                    <a:pt x="489" y="1316"/>
                    <a:pt x="593" y="1375"/>
                  </a:cubicBezTo>
                  <a:cubicBezTo>
                    <a:pt x="721" y="1433"/>
                    <a:pt x="850" y="1514"/>
                    <a:pt x="978" y="1584"/>
                  </a:cubicBezTo>
                  <a:cubicBezTo>
                    <a:pt x="989" y="1595"/>
                    <a:pt x="1012" y="1606"/>
                    <a:pt x="1034" y="1606"/>
                  </a:cubicBezTo>
                  <a:cubicBezTo>
                    <a:pt x="1070" y="1595"/>
                    <a:pt x="1104" y="1573"/>
                    <a:pt x="1151" y="1573"/>
                  </a:cubicBezTo>
                  <a:lnTo>
                    <a:pt x="1188" y="1573"/>
                  </a:lnTo>
                  <a:cubicBezTo>
                    <a:pt x="1232" y="1573"/>
                    <a:pt x="1269" y="1537"/>
                    <a:pt x="1291" y="1503"/>
                  </a:cubicBezTo>
                  <a:cubicBezTo>
                    <a:pt x="1313" y="1489"/>
                    <a:pt x="1339" y="1478"/>
                    <a:pt x="1350" y="1456"/>
                  </a:cubicBezTo>
                  <a:cubicBezTo>
                    <a:pt x="1372" y="1397"/>
                    <a:pt x="1431" y="1327"/>
                    <a:pt x="1431" y="1268"/>
                  </a:cubicBezTo>
                  <a:cubicBezTo>
                    <a:pt x="1431" y="1084"/>
                    <a:pt x="1408" y="908"/>
                    <a:pt x="1397" y="721"/>
                  </a:cubicBezTo>
                  <a:cubicBezTo>
                    <a:pt x="1397" y="640"/>
                    <a:pt x="1408" y="548"/>
                    <a:pt x="1478" y="489"/>
                  </a:cubicBezTo>
                  <a:cubicBezTo>
                    <a:pt x="1523" y="441"/>
                    <a:pt x="1559" y="397"/>
                    <a:pt x="1607" y="349"/>
                  </a:cubicBezTo>
                  <a:cubicBezTo>
                    <a:pt x="1699" y="246"/>
                    <a:pt x="1629" y="48"/>
                    <a:pt x="1489" y="11"/>
                  </a:cubicBezTo>
                  <a:lnTo>
                    <a:pt x="1489" y="11"/>
                  </a:lnTo>
                  <a:cubicBezTo>
                    <a:pt x="1489" y="59"/>
                    <a:pt x="1489" y="106"/>
                    <a:pt x="1501" y="151"/>
                  </a:cubicBezTo>
                  <a:cubicBezTo>
                    <a:pt x="1537" y="246"/>
                    <a:pt x="1523" y="302"/>
                    <a:pt x="1442" y="360"/>
                  </a:cubicBezTo>
                  <a:cubicBezTo>
                    <a:pt x="1383" y="397"/>
                    <a:pt x="1327" y="419"/>
                    <a:pt x="1258" y="430"/>
                  </a:cubicBezTo>
                  <a:cubicBezTo>
                    <a:pt x="1128" y="461"/>
                    <a:pt x="1000" y="476"/>
                    <a:pt x="871" y="476"/>
                  </a:cubicBezTo>
                  <a:cubicBezTo>
                    <a:pt x="755" y="476"/>
                    <a:pt x="639" y="464"/>
                    <a:pt x="523" y="441"/>
                  </a:cubicBezTo>
                  <a:cubicBezTo>
                    <a:pt x="431" y="430"/>
                    <a:pt x="350" y="397"/>
                    <a:pt x="266" y="360"/>
                  </a:cubicBezTo>
                  <a:cubicBezTo>
                    <a:pt x="174" y="316"/>
                    <a:pt x="162" y="246"/>
                    <a:pt x="196" y="151"/>
                  </a:cubicBezTo>
                  <a:cubicBezTo>
                    <a:pt x="210" y="106"/>
                    <a:pt x="210" y="59"/>
                    <a:pt x="21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8"/>
            <p:cNvSpPr/>
            <p:nvPr/>
          </p:nvSpPr>
          <p:spPr>
            <a:xfrm>
              <a:off x="8353377" y="2630156"/>
              <a:ext cx="181542" cy="38729"/>
            </a:xfrm>
            <a:custGeom>
              <a:avLst/>
              <a:gdLst/>
              <a:ahLst/>
              <a:cxnLst/>
              <a:rect l="l" t="t" r="r" b="b"/>
              <a:pathLst>
                <a:path w="2400" h="512" extrusionOk="0">
                  <a:moveTo>
                    <a:pt x="1241" y="1"/>
                  </a:moveTo>
                  <a:cubicBezTo>
                    <a:pt x="956" y="1"/>
                    <a:pt x="671" y="24"/>
                    <a:pt x="386" y="70"/>
                  </a:cubicBezTo>
                  <a:cubicBezTo>
                    <a:pt x="268" y="81"/>
                    <a:pt x="165" y="129"/>
                    <a:pt x="59" y="176"/>
                  </a:cubicBezTo>
                  <a:cubicBezTo>
                    <a:pt x="0" y="187"/>
                    <a:pt x="14" y="232"/>
                    <a:pt x="59" y="268"/>
                  </a:cubicBezTo>
                  <a:cubicBezTo>
                    <a:pt x="84" y="268"/>
                    <a:pt x="95" y="279"/>
                    <a:pt x="118" y="291"/>
                  </a:cubicBezTo>
                  <a:cubicBezTo>
                    <a:pt x="478" y="455"/>
                    <a:pt x="875" y="500"/>
                    <a:pt x="1305" y="511"/>
                  </a:cubicBezTo>
                  <a:cubicBezTo>
                    <a:pt x="1445" y="489"/>
                    <a:pt x="1621" y="478"/>
                    <a:pt x="1794" y="455"/>
                  </a:cubicBezTo>
                  <a:cubicBezTo>
                    <a:pt x="1992" y="419"/>
                    <a:pt x="2179" y="360"/>
                    <a:pt x="2352" y="268"/>
                  </a:cubicBezTo>
                  <a:cubicBezTo>
                    <a:pt x="2375" y="257"/>
                    <a:pt x="2400" y="232"/>
                    <a:pt x="2400" y="210"/>
                  </a:cubicBezTo>
                  <a:cubicBezTo>
                    <a:pt x="2400" y="198"/>
                    <a:pt x="2375" y="176"/>
                    <a:pt x="2352" y="162"/>
                  </a:cubicBezTo>
                  <a:cubicBezTo>
                    <a:pt x="2271" y="129"/>
                    <a:pt x="2179" y="92"/>
                    <a:pt x="2095" y="70"/>
                  </a:cubicBezTo>
                  <a:cubicBezTo>
                    <a:pt x="1811" y="24"/>
                    <a:pt x="1526" y="1"/>
                    <a:pt x="1241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8"/>
            <p:cNvSpPr/>
            <p:nvPr/>
          </p:nvSpPr>
          <p:spPr>
            <a:xfrm>
              <a:off x="8449514" y="2276996"/>
              <a:ext cx="44856" cy="120725"/>
            </a:xfrm>
            <a:custGeom>
              <a:avLst/>
              <a:gdLst/>
              <a:ahLst/>
              <a:cxnLst/>
              <a:rect l="l" t="t" r="r" b="b"/>
              <a:pathLst>
                <a:path w="593" h="1596" extrusionOk="0">
                  <a:moveTo>
                    <a:pt x="185" y="82"/>
                  </a:moveTo>
                  <a:cubicBezTo>
                    <a:pt x="196" y="82"/>
                    <a:pt x="221" y="82"/>
                    <a:pt x="221" y="96"/>
                  </a:cubicBezTo>
                  <a:cubicBezTo>
                    <a:pt x="243" y="117"/>
                    <a:pt x="266" y="130"/>
                    <a:pt x="288" y="130"/>
                  </a:cubicBezTo>
                  <a:cubicBezTo>
                    <a:pt x="300" y="130"/>
                    <a:pt x="313" y="126"/>
                    <a:pt x="324" y="118"/>
                  </a:cubicBezTo>
                  <a:cubicBezTo>
                    <a:pt x="328" y="114"/>
                    <a:pt x="332" y="113"/>
                    <a:pt x="337" y="113"/>
                  </a:cubicBezTo>
                  <a:cubicBezTo>
                    <a:pt x="346" y="113"/>
                    <a:pt x="357" y="118"/>
                    <a:pt x="372" y="118"/>
                  </a:cubicBezTo>
                  <a:cubicBezTo>
                    <a:pt x="361" y="129"/>
                    <a:pt x="361" y="152"/>
                    <a:pt x="350" y="166"/>
                  </a:cubicBezTo>
                  <a:cubicBezTo>
                    <a:pt x="324" y="177"/>
                    <a:pt x="302" y="177"/>
                    <a:pt x="266" y="199"/>
                  </a:cubicBezTo>
                  <a:cubicBezTo>
                    <a:pt x="243" y="177"/>
                    <a:pt x="210" y="152"/>
                    <a:pt x="185" y="129"/>
                  </a:cubicBezTo>
                  <a:cubicBezTo>
                    <a:pt x="174" y="118"/>
                    <a:pt x="185" y="96"/>
                    <a:pt x="185" y="82"/>
                  </a:cubicBezTo>
                  <a:close/>
                  <a:moveTo>
                    <a:pt x="185" y="1"/>
                  </a:moveTo>
                  <a:cubicBezTo>
                    <a:pt x="151" y="37"/>
                    <a:pt x="104" y="82"/>
                    <a:pt x="56" y="118"/>
                  </a:cubicBezTo>
                  <a:cubicBezTo>
                    <a:pt x="0" y="152"/>
                    <a:pt x="0" y="188"/>
                    <a:pt x="0" y="247"/>
                  </a:cubicBezTo>
                  <a:lnTo>
                    <a:pt x="0" y="1526"/>
                  </a:lnTo>
                  <a:lnTo>
                    <a:pt x="0" y="1585"/>
                  </a:lnTo>
                  <a:cubicBezTo>
                    <a:pt x="140" y="1585"/>
                    <a:pt x="280" y="1596"/>
                    <a:pt x="431" y="1596"/>
                  </a:cubicBezTo>
                  <a:cubicBezTo>
                    <a:pt x="534" y="1596"/>
                    <a:pt x="534" y="1596"/>
                    <a:pt x="545" y="1493"/>
                  </a:cubicBezTo>
                  <a:cubicBezTo>
                    <a:pt x="545" y="1166"/>
                    <a:pt x="559" y="828"/>
                    <a:pt x="559" y="501"/>
                  </a:cubicBezTo>
                  <a:cubicBezTo>
                    <a:pt x="559" y="398"/>
                    <a:pt x="593" y="291"/>
                    <a:pt x="559" y="210"/>
                  </a:cubicBezTo>
                  <a:cubicBezTo>
                    <a:pt x="523" y="129"/>
                    <a:pt x="431" y="71"/>
                    <a:pt x="361" y="1"/>
                  </a:cubicBezTo>
                  <a:lnTo>
                    <a:pt x="350" y="1"/>
                  </a:lnTo>
                  <a:cubicBezTo>
                    <a:pt x="320" y="41"/>
                    <a:pt x="299" y="62"/>
                    <a:pt x="276" y="62"/>
                  </a:cubicBezTo>
                  <a:cubicBezTo>
                    <a:pt x="252" y="62"/>
                    <a:pt x="225" y="41"/>
                    <a:pt x="185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8"/>
            <p:cNvSpPr/>
            <p:nvPr/>
          </p:nvSpPr>
          <p:spPr>
            <a:xfrm>
              <a:off x="8399214" y="2065736"/>
              <a:ext cx="90695" cy="62254"/>
            </a:xfrm>
            <a:custGeom>
              <a:avLst/>
              <a:gdLst/>
              <a:ahLst/>
              <a:cxnLst/>
              <a:rect l="l" t="t" r="r" b="b"/>
              <a:pathLst>
                <a:path w="1199" h="823" extrusionOk="0">
                  <a:moveTo>
                    <a:pt x="967" y="124"/>
                  </a:moveTo>
                  <a:cubicBezTo>
                    <a:pt x="971" y="124"/>
                    <a:pt x="975" y="125"/>
                    <a:pt x="978" y="129"/>
                  </a:cubicBezTo>
                  <a:cubicBezTo>
                    <a:pt x="989" y="129"/>
                    <a:pt x="1001" y="140"/>
                    <a:pt x="1026" y="140"/>
                  </a:cubicBezTo>
                  <a:cubicBezTo>
                    <a:pt x="1015" y="151"/>
                    <a:pt x="1001" y="176"/>
                    <a:pt x="989" y="176"/>
                  </a:cubicBezTo>
                  <a:cubicBezTo>
                    <a:pt x="920" y="187"/>
                    <a:pt x="850" y="199"/>
                    <a:pt x="780" y="199"/>
                  </a:cubicBezTo>
                  <a:cubicBezTo>
                    <a:pt x="769" y="199"/>
                    <a:pt x="769" y="199"/>
                    <a:pt x="758" y="210"/>
                  </a:cubicBezTo>
                  <a:lnTo>
                    <a:pt x="665" y="210"/>
                  </a:lnTo>
                  <a:lnTo>
                    <a:pt x="665" y="221"/>
                  </a:lnTo>
                  <a:cubicBezTo>
                    <a:pt x="512" y="210"/>
                    <a:pt x="350" y="187"/>
                    <a:pt x="188" y="176"/>
                  </a:cubicBezTo>
                  <a:cubicBezTo>
                    <a:pt x="176" y="176"/>
                    <a:pt x="162" y="176"/>
                    <a:pt x="162" y="165"/>
                  </a:cubicBezTo>
                  <a:cubicBezTo>
                    <a:pt x="151" y="165"/>
                    <a:pt x="140" y="140"/>
                    <a:pt x="129" y="129"/>
                  </a:cubicBezTo>
                  <a:cubicBezTo>
                    <a:pt x="136" y="129"/>
                    <a:pt x="144" y="124"/>
                    <a:pt x="155" y="124"/>
                  </a:cubicBezTo>
                  <a:cubicBezTo>
                    <a:pt x="161" y="124"/>
                    <a:pt x="168" y="125"/>
                    <a:pt x="176" y="129"/>
                  </a:cubicBezTo>
                  <a:cubicBezTo>
                    <a:pt x="269" y="129"/>
                    <a:pt x="361" y="140"/>
                    <a:pt x="456" y="151"/>
                  </a:cubicBezTo>
                  <a:cubicBezTo>
                    <a:pt x="505" y="164"/>
                    <a:pt x="550" y="167"/>
                    <a:pt x="596" y="167"/>
                  </a:cubicBezTo>
                  <a:cubicBezTo>
                    <a:pt x="637" y="167"/>
                    <a:pt x="678" y="165"/>
                    <a:pt x="721" y="165"/>
                  </a:cubicBezTo>
                  <a:cubicBezTo>
                    <a:pt x="791" y="151"/>
                    <a:pt x="875" y="140"/>
                    <a:pt x="956" y="129"/>
                  </a:cubicBezTo>
                  <a:cubicBezTo>
                    <a:pt x="956" y="129"/>
                    <a:pt x="961" y="124"/>
                    <a:pt x="967" y="124"/>
                  </a:cubicBezTo>
                  <a:close/>
                  <a:moveTo>
                    <a:pt x="839" y="257"/>
                  </a:moveTo>
                  <a:cubicBezTo>
                    <a:pt x="920" y="257"/>
                    <a:pt x="1015" y="257"/>
                    <a:pt x="1026" y="268"/>
                  </a:cubicBezTo>
                  <a:cubicBezTo>
                    <a:pt x="1001" y="291"/>
                    <a:pt x="945" y="305"/>
                    <a:pt x="875" y="316"/>
                  </a:cubicBezTo>
                  <a:cubicBezTo>
                    <a:pt x="791" y="316"/>
                    <a:pt x="699" y="316"/>
                    <a:pt x="665" y="291"/>
                  </a:cubicBezTo>
                  <a:cubicBezTo>
                    <a:pt x="677" y="280"/>
                    <a:pt x="758" y="268"/>
                    <a:pt x="839" y="257"/>
                  </a:cubicBezTo>
                  <a:close/>
                  <a:moveTo>
                    <a:pt x="162" y="640"/>
                  </a:moveTo>
                  <a:cubicBezTo>
                    <a:pt x="246" y="654"/>
                    <a:pt x="316" y="654"/>
                    <a:pt x="397" y="665"/>
                  </a:cubicBezTo>
                  <a:lnTo>
                    <a:pt x="397" y="699"/>
                  </a:lnTo>
                  <a:cubicBezTo>
                    <a:pt x="388" y="705"/>
                    <a:pt x="370" y="708"/>
                    <a:pt x="349" y="708"/>
                  </a:cubicBezTo>
                  <a:cubicBezTo>
                    <a:pt x="289" y="708"/>
                    <a:pt x="198" y="683"/>
                    <a:pt x="162" y="640"/>
                  </a:cubicBezTo>
                  <a:close/>
                  <a:moveTo>
                    <a:pt x="23" y="0"/>
                  </a:moveTo>
                  <a:lnTo>
                    <a:pt x="23" y="467"/>
                  </a:lnTo>
                  <a:cubicBezTo>
                    <a:pt x="23" y="500"/>
                    <a:pt x="37" y="525"/>
                    <a:pt x="37" y="559"/>
                  </a:cubicBezTo>
                  <a:cubicBezTo>
                    <a:pt x="0" y="687"/>
                    <a:pt x="23" y="724"/>
                    <a:pt x="140" y="757"/>
                  </a:cubicBezTo>
                  <a:cubicBezTo>
                    <a:pt x="162" y="768"/>
                    <a:pt x="188" y="768"/>
                    <a:pt x="199" y="780"/>
                  </a:cubicBezTo>
                  <a:cubicBezTo>
                    <a:pt x="313" y="812"/>
                    <a:pt x="430" y="823"/>
                    <a:pt x="547" y="823"/>
                  </a:cubicBezTo>
                  <a:cubicBezTo>
                    <a:pt x="645" y="823"/>
                    <a:pt x="743" y="815"/>
                    <a:pt x="839" y="805"/>
                  </a:cubicBezTo>
                  <a:cubicBezTo>
                    <a:pt x="861" y="805"/>
                    <a:pt x="886" y="805"/>
                    <a:pt x="897" y="794"/>
                  </a:cubicBezTo>
                  <a:cubicBezTo>
                    <a:pt x="989" y="780"/>
                    <a:pt x="1070" y="746"/>
                    <a:pt x="1154" y="724"/>
                  </a:cubicBezTo>
                  <a:cubicBezTo>
                    <a:pt x="1165" y="724"/>
                    <a:pt x="1188" y="687"/>
                    <a:pt x="1188" y="665"/>
                  </a:cubicBezTo>
                  <a:cubicBezTo>
                    <a:pt x="1199" y="595"/>
                    <a:pt x="1188" y="514"/>
                    <a:pt x="1188" y="444"/>
                  </a:cubicBezTo>
                  <a:lnTo>
                    <a:pt x="1188" y="291"/>
                  </a:lnTo>
                  <a:lnTo>
                    <a:pt x="1188" y="0"/>
                  </a:lnTo>
                  <a:cubicBezTo>
                    <a:pt x="987" y="30"/>
                    <a:pt x="793" y="51"/>
                    <a:pt x="594" y="51"/>
                  </a:cubicBezTo>
                  <a:cubicBezTo>
                    <a:pt x="552" y="51"/>
                    <a:pt x="510" y="50"/>
                    <a:pt x="467" y="48"/>
                  </a:cubicBezTo>
                  <a:cubicBezTo>
                    <a:pt x="327" y="36"/>
                    <a:pt x="176" y="25"/>
                    <a:pt x="2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8"/>
            <p:cNvSpPr/>
            <p:nvPr/>
          </p:nvSpPr>
          <p:spPr>
            <a:xfrm>
              <a:off x="8324407" y="2273441"/>
              <a:ext cx="136610" cy="36233"/>
            </a:xfrm>
            <a:custGeom>
              <a:avLst/>
              <a:gdLst/>
              <a:ahLst/>
              <a:cxnLst/>
              <a:rect l="l" t="t" r="r" b="b"/>
              <a:pathLst>
                <a:path w="1806" h="479" extrusionOk="0">
                  <a:moveTo>
                    <a:pt x="1545" y="0"/>
                  </a:moveTo>
                  <a:cubicBezTo>
                    <a:pt x="1208" y="0"/>
                    <a:pt x="877" y="37"/>
                    <a:pt x="548" y="106"/>
                  </a:cubicBezTo>
                  <a:cubicBezTo>
                    <a:pt x="383" y="154"/>
                    <a:pt x="221" y="199"/>
                    <a:pt x="48" y="257"/>
                  </a:cubicBezTo>
                  <a:cubicBezTo>
                    <a:pt x="34" y="257"/>
                    <a:pt x="12" y="294"/>
                    <a:pt x="0" y="305"/>
                  </a:cubicBezTo>
                  <a:cubicBezTo>
                    <a:pt x="23" y="327"/>
                    <a:pt x="48" y="352"/>
                    <a:pt x="70" y="352"/>
                  </a:cubicBezTo>
                  <a:cubicBezTo>
                    <a:pt x="174" y="375"/>
                    <a:pt x="291" y="386"/>
                    <a:pt x="397" y="397"/>
                  </a:cubicBezTo>
                  <a:cubicBezTo>
                    <a:pt x="593" y="408"/>
                    <a:pt x="780" y="422"/>
                    <a:pt x="967" y="433"/>
                  </a:cubicBezTo>
                  <a:cubicBezTo>
                    <a:pt x="1118" y="445"/>
                    <a:pt x="1269" y="467"/>
                    <a:pt x="1420" y="478"/>
                  </a:cubicBezTo>
                  <a:lnTo>
                    <a:pt x="1607" y="478"/>
                  </a:lnTo>
                  <a:cubicBezTo>
                    <a:pt x="1571" y="282"/>
                    <a:pt x="1596" y="106"/>
                    <a:pt x="1805" y="14"/>
                  </a:cubicBezTo>
                  <a:cubicBezTo>
                    <a:pt x="1794" y="14"/>
                    <a:pt x="1794" y="3"/>
                    <a:pt x="1780" y="3"/>
                  </a:cubicBezTo>
                  <a:lnTo>
                    <a:pt x="1710" y="3"/>
                  </a:lnTo>
                  <a:cubicBezTo>
                    <a:pt x="1655" y="1"/>
                    <a:pt x="1600" y="0"/>
                    <a:pt x="1545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8"/>
            <p:cNvSpPr/>
            <p:nvPr/>
          </p:nvSpPr>
          <p:spPr>
            <a:xfrm>
              <a:off x="8481207" y="2275332"/>
              <a:ext cx="86308" cy="32602"/>
            </a:xfrm>
            <a:custGeom>
              <a:avLst/>
              <a:gdLst/>
              <a:ahLst/>
              <a:cxnLst/>
              <a:rect l="l" t="t" r="r" b="b"/>
              <a:pathLst>
                <a:path w="1141" h="431" extrusionOk="0">
                  <a:moveTo>
                    <a:pt x="12" y="0"/>
                  </a:moveTo>
                  <a:cubicBezTo>
                    <a:pt x="0" y="0"/>
                    <a:pt x="0" y="0"/>
                    <a:pt x="0" y="12"/>
                  </a:cubicBezTo>
                  <a:cubicBezTo>
                    <a:pt x="174" y="93"/>
                    <a:pt x="243" y="232"/>
                    <a:pt x="196" y="431"/>
                  </a:cubicBezTo>
                  <a:cubicBezTo>
                    <a:pt x="255" y="431"/>
                    <a:pt x="302" y="420"/>
                    <a:pt x="350" y="420"/>
                  </a:cubicBezTo>
                  <a:cubicBezTo>
                    <a:pt x="559" y="383"/>
                    <a:pt x="780" y="350"/>
                    <a:pt x="989" y="313"/>
                  </a:cubicBezTo>
                  <a:cubicBezTo>
                    <a:pt x="1034" y="302"/>
                    <a:pt x="1082" y="280"/>
                    <a:pt x="1140" y="257"/>
                  </a:cubicBezTo>
                  <a:cubicBezTo>
                    <a:pt x="1082" y="188"/>
                    <a:pt x="1023" y="151"/>
                    <a:pt x="953" y="140"/>
                  </a:cubicBezTo>
                  <a:cubicBezTo>
                    <a:pt x="744" y="104"/>
                    <a:pt x="534" y="70"/>
                    <a:pt x="313" y="34"/>
                  </a:cubicBezTo>
                  <a:cubicBezTo>
                    <a:pt x="266" y="23"/>
                    <a:pt x="210" y="12"/>
                    <a:pt x="162" y="12"/>
                  </a:cubicBezTo>
                  <a:cubicBezTo>
                    <a:pt x="104" y="0"/>
                    <a:pt x="56" y="0"/>
                    <a:pt x="12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8"/>
            <p:cNvSpPr/>
            <p:nvPr/>
          </p:nvSpPr>
          <p:spPr>
            <a:xfrm>
              <a:off x="8402769" y="2055827"/>
              <a:ext cx="84644" cy="9985"/>
            </a:xfrm>
            <a:custGeom>
              <a:avLst/>
              <a:gdLst/>
              <a:ahLst/>
              <a:cxnLst/>
              <a:rect l="l" t="t" r="r" b="b"/>
              <a:pathLst>
                <a:path w="1119" h="132" extrusionOk="0">
                  <a:moveTo>
                    <a:pt x="545" y="0"/>
                  </a:moveTo>
                  <a:cubicBezTo>
                    <a:pt x="303" y="0"/>
                    <a:pt x="60" y="27"/>
                    <a:pt x="1" y="86"/>
                  </a:cubicBezTo>
                  <a:cubicBezTo>
                    <a:pt x="187" y="116"/>
                    <a:pt x="373" y="131"/>
                    <a:pt x="560" y="131"/>
                  </a:cubicBezTo>
                  <a:cubicBezTo>
                    <a:pt x="653" y="131"/>
                    <a:pt x="746" y="127"/>
                    <a:pt x="839" y="120"/>
                  </a:cubicBezTo>
                  <a:cubicBezTo>
                    <a:pt x="931" y="109"/>
                    <a:pt x="1023" y="98"/>
                    <a:pt x="1118" y="86"/>
                  </a:cubicBezTo>
                  <a:cubicBezTo>
                    <a:pt x="1071" y="39"/>
                    <a:pt x="884" y="17"/>
                    <a:pt x="674" y="3"/>
                  </a:cubicBezTo>
                  <a:cubicBezTo>
                    <a:pt x="632" y="1"/>
                    <a:pt x="589" y="0"/>
                    <a:pt x="54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8"/>
            <p:cNvSpPr/>
            <p:nvPr/>
          </p:nvSpPr>
          <p:spPr>
            <a:xfrm>
              <a:off x="8483703" y="2197802"/>
              <a:ext cx="13389" cy="22012"/>
            </a:xfrm>
            <a:custGeom>
              <a:avLst/>
              <a:gdLst/>
              <a:ahLst/>
              <a:cxnLst/>
              <a:rect l="l" t="t" r="r" b="b"/>
              <a:pathLst>
                <a:path w="177" h="291" extrusionOk="0">
                  <a:moveTo>
                    <a:pt x="107" y="0"/>
                  </a:moveTo>
                  <a:cubicBezTo>
                    <a:pt x="1" y="176"/>
                    <a:pt x="1" y="176"/>
                    <a:pt x="37" y="291"/>
                  </a:cubicBezTo>
                  <a:cubicBezTo>
                    <a:pt x="71" y="246"/>
                    <a:pt x="93" y="199"/>
                    <a:pt x="129" y="165"/>
                  </a:cubicBezTo>
                  <a:cubicBezTo>
                    <a:pt x="177" y="106"/>
                    <a:pt x="163" y="48"/>
                    <a:pt x="107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8"/>
            <p:cNvSpPr/>
            <p:nvPr/>
          </p:nvSpPr>
          <p:spPr>
            <a:xfrm>
              <a:off x="8414191" y="2199693"/>
              <a:ext cx="14221" cy="12330"/>
            </a:xfrm>
            <a:custGeom>
              <a:avLst/>
              <a:gdLst/>
              <a:ahLst/>
              <a:cxnLst/>
              <a:rect l="l" t="t" r="r" b="b"/>
              <a:pathLst>
                <a:path w="188" h="163" extrusionOk="0">
                  <a:moveTo>
                    <a:pt x="1" y="0"/>
                  </a:moveTo>
                  <a:cubicBezTo>
                    <a:pt x="1" y="104"/>
                    <a:pt x="23" y="140"/>
                    <a:pt x="188" y="162"/>
                  </a:cubicBezTo>
                  <a:cubicBezTo>
                    <a:pt x="174" y="56"/>
                    <a:pt x="118" y="23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8"/>
            <p:cNvSpPr/>
            <p:nvPr/>
          </p:nvSpPr>
          <p:spPr>
            <a:xfrm>
              <a:off x="8460936" y="2219586"/>
              <a:ext cx="12330" cy="10817"/>
            </a:xfrm>
            <a:custGeom>
              <a:avLst/>
              <a:gdLst/>
              <a:ahLst/>
              <a:cxnLst/>
              <a:rect l="l" t="t" r="r" b="b"/>
              <a:pathLst>
                <a:path w="163" h="143" extrusionOk="0">
                  <a:moveTo>
                    <a:pt x="43" y="0"/>
                  </a:moveTo>
                  <a:cubicBezTo>
                    <a:pt x="19" y="0"/>
                    <a:pt x="10" y="22"/>
                    <a:pt x="0" y="50"/>
                  </a:cubicBezTo>
                  <a:cubicBezTo>
                    <a:pt x="0" y="98"/>
                    <a:pt x="34" y="131"/>
                    <a:pt x="81" y="142"/>
                  </a:cubicBezTo>
                  <a:cubicBezTo>
                    <a:pt x="129" y="142"/>
                    <a:pt x="151" y="120"/>
                    <a:pt x="151" y="73"/>
                  </a:cubicBezTo>
                  <a:cubicBezTo>
                    <a:pt x="162" y="28"/>
                    <a:pt x="129" y="3"/>
                    <a:pt x="59" y="3"/>
                  </a:cubicBezTo>
                  <a:cubicBezTo>
                    <a:pt x="53" y="1"/>
                    <a:pt x="48" y="0"/>
                    <a:pt x="4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8"/>
            <p:cNvSpPr/>
            <p:nvPr/>
          </p:nvSpPr>
          <p:spPr>
            <a:xfrm>
              <a:off x="8396642" y="2195911"/>
              <a:ext cx="13237" cy="9985"/>
            </a:xfrm>
            <a:custGeom>
              <a:avLst/>
              <a:gdLst/>
              <a:ahLst/>
              <a:cxnLst/>
              <a:rect l="l" t="t" r="r" b="b"/>
              <a:pathLst>
                <a:path w="175" h="132" extrusionOk="0">
                  <a:moveTo>
                    <a:pt x="61" y="1"/>
                  </a:moveTo>
                  <a:cubicBezTo>
                    <a:pt x="20" y="1"/>
                    <a:pt x="11" y="30"/>
                    <a:pt x="1" y="62"/>
                  </a:cubicBezTo>
                  <a:cubicBezTo>
                    <a:pt x="46" y="84"/>
                    <a:pt x="104" y="106"/>
                    <a:pt x="152" y="131"/>
                  </a:cubicBezTo>
                  <a:lnTo>
                    <a:pt x="174" y="131"/>
                  </a:lnTo>
                  <a:cubicBezTo>
                    <a:pt x="174" y="36"/>
                    <a:pt x="174" y="25"/>
                    <a:pt x="82" y="3"/>
                  </a:cubicBezTo>
                  <a:cubicBezTo>
                    <a:pt x="74" y="1"/>
                    <a:pt x="67" y="1"/>
                    <a:pt x="6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8"/>
            <p:cNvSpPr/>
            <p:nvPr/>
          </p:nvSpPr>
          <p:spPr>
            <a:xfrm>
              <a:off x="8431739" y="2206652"/>
              <a:ext cx="14221" cy="14221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" y="1"/>
                  </a:moveTo>
                  <a:cubicBezTo>
                    <a:pt x="12" y="104"/>
                    <a:pt x="71" y="163"/>
                    <a:pt x="177" y="188"/>
                  </a:cubicBezTo>
                  <a:cubicBezTo>
                    <a:pt x="188" y="59"/>
                    <a:pt x="71" y="70"/>
                    <a:pt x="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8"/>
            <p:cNvSpPr/>
            <p:nvPr/>
          </p:nvSpPr>
          <p:spPr>
            <a:xfrm>
              <a:off x="8465323" y="2245304"/>
              <a:ext cx="9607" cy="15128"/>
            </a:xfrm>
            <a:custGeom>
              <a:avLst/>
              <a:gdLst/>
              <a:ahLst/>
              <a:cxnLst/>
              <a:rect l="l" t="t" r="r" b="b"/>
              <a:pathLst>
                <a:path w="127" h="200" extrusionOk="0">
                  <a:moveTo>
                    <a:pt x="104" y="1"/>
                  </a:moveTo>
                  <a:lnTo>
                    <a:pt x="104" y="1"/>
                  </a:lnTo>
                  <a:cubicBezTo>
                    <a:pt x="12" y="37"/>
                    <a:pt x="1" y="107"/>
                    <a:pt x="23" y="199"/>
                  </a:cubicBezTo>
                  <a:cubicBezTo>
                    <a:pt x="115" y="140"/>
                    <a:pt x="127" y="118"/>
                    <a:pt x="10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8"/>
            <p:cNvSpPr/>
            <p:nvPr/>
          </p:nvSpPr>
          <p:spPr>
            <a:xfrm>
              <a:off x="8466230" y="2262020"/>
              <a:ext cx="7867" cy="15885"/>
            </a:xfrm>
            <a:custGeom>
              <a:avLst/>
              <a:gdLst/>
              <a:ahLst/>
              <a:cxnLst/>
              <a:rect l="l" t="t" r="r" b="b"/>
              <a:pathLst>
                <a:path w="104" h="210" extrusionOk="0">
                  <a:moveTo>
                    <a:pt x="103" y="0"/>
                  </a:moveTo>
                  <a:lnTo>
                    <a:pt x="103" y="0"/>
                  </a:lnTo>
                  <a:cubicBezTo>
                    <a:pt x="70" y="14"/>
                    <a:pt x="34" y="26"/>
                    <a:pt x="0" y="37"/>
                  </a:cubicBezTo>
                  <a:cubicBezTo>
                    <a:pt x="11" y="95"/>
                    <a:pt x="22" y="154"/>
                    <a:pt x="34" y="210"/>
                  </a:cubicBezTo>
                  <a:lnTo>
                    <a:pt x="70" y="210"/>
                  </a:lnTo>
                  <a:cubicBezTo>
                    <a:pt x="81" y="140"/>
                    <a:pt x="92" y="70"/>
                    <a:pt x="10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8"/>
            <p:cNvSpPr/>
            <p:nvPr/>
          </p:nvSpPr>
          <p:spPr>
            <a:xfrm>
              <a:off x="8467062" y="2233050"/>
              <a:ext cx="7035" cy="11498"/>
            </a:xfrm>
            <a:custGeom>
              <a:avLst/>
              <a:gdLst/>
              <a:ahLst/>
              <a:cxnLst/>
              <a:rect l="l" t="t" r="r" b="b"/>
              <a:pathLst>
                <a:path w="93" h="152" extrusionOk="0">
                  <a:moveTo>
                    <a:pt x="70" y="1"/>
                  </a:moveTo>
                  <a:cubicBezTo>
                    <a:pt x="48" y="12"/>
                    <a:pt x="23" y="12"/>
                    <a:pt x="0" y="23"/>
                  </a:cubicBezTo>
                  <a:lnTo>
                    <a:pt x="0" y="152"/>
                  </a:lnTo>
                  <a:cubicBezTo>
                    <a:pt x="34" y="118"/>
                    <a:pt x="92" y="82"/>
                    <a:pt x="7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8"/>
            <p:cNvSpPr/>
            <p:nvPr/>
          </p:nvSpPr>
          <p:spPr>
            <a:xfrm>
              <a:off x="8448455" y="2218073"/>
              <a:ext cx="8926" cy="8926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0" y="0"/>
                  </a:moveTo>
                  <a:cubicBezTo>
                    <a:pt x="0" y="81"/>
                    <a:pt x="14" y="107"/>
                    <a:pt x="118" y="118"/>
                  </a:cubicBezTo>
                  <a:cubicBezTo>
                    <a:pt x="118" y="37"/>
                    <a:pt x="48" y="37"/>
                    <a:pt x="0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8"/>
            <p:cNvSpPr/>
            <p:nvPr/>
          </p:nvSpPr>
          <p:spPr>
            <a:xfrm>
              <a:off x="8474853" y="2214443"/>
              <a:ext cx="8094" cy="9834"/>
            </a:xfrm>
            <a:custGeom>
              <a:avLst/>
              <a:gdLst/>
              <a:ahLst/>
              <a:cxnLst/>
              <a:rect l="l" t="t" r="r" b="b"/>
              <a:pathLst>
                <a:path w="107" h="130" extrusionOk="0">
                  <a:moveTo>
                    <a:pt x="70" y="1"/>
                  </a:moveTo>
                  <a:cubicBezTo>
                    <a:pt x="15" y="37"/>
                    <a:pt x="1" y="71"/>
                    <a:pt x="37" y="129"/>
                  </a:cubicBezTo>
                  <a:cubicBezTo>
                    <a:pt x="59" y="118"/>
                    <a:pt x="84" y="107"/>
                    <a:pt x="107" y="96"/>
                  </a:cubicBezTo>
                  <a:cubicBezTo>
                    <a:pt x="96" y="60"/>
                    <a:pt x="84" y="37"/>
                    <a:pt x="7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8"/>
            <p:cNvSpPr/>
            <p:nvPr/>
          </p:nvSpPr>
          <p:spPr>
            <a:xfrm>
              <a:off x="8325239" y="2424115"/>
              <a:ext cx="66717" cy="97579"/>
            </a:xfrm>
            <a:custGeom>
              <a:avLst/>
              <a:gdLst/>
              <a:ahLst/>
              <a:cxnLst/>
              <a:rect l="l" t="t" r="r" b="b"/>
              <a:pathLst>
                <a:path w="882" h="1290" extrusionOk="0">
                  <a:moveTo>
                    <a:pt x="324" y="0"/>
                  </a:moveTo>
                  <a:cubicBezTo>
                    <a:pt x="321" y="0"/>
                    <a:pt x="319" y="0"/>
                    <a:pt x="316" y="0"/>
                  </a:cubicBezTo>
                  <a:cubicBezTo>
                    <a:pt x="1" y="11"/>
                    <a:pt x="82" y="967"/>
                    <a:pt x="247" y="1176"/>
                  </a:cubicBezTo>
                  <a:cubicBezTo>
                    <a:pt x="296" y="1249"/>
                    <a:pt x="387" y="1290"/>
                    <a:pt x="481" y="1290"/>
                  </a:cubicBezTo>
                  <a:cubicBezTo>
                    <a:pt x="674" y="1290"/>
                    <a:pt x="881" y="1117"/>
                    <a:pt x="780" y="687"/>
                  </a:cubicBezTo>
                  <a:cubicBezTo>
                    <a:pt x="780" y="687"/>
                    <a:pt x="621" y="0"/>
                    <a:pt x="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8"/>
            <p:cNvSpPr/>
            <p:nvPr/>
          </p:nvSpPr>
          <p:spPr>
            <a:xfrm>
              <a:off x="8329702" y="2526909"/>
              <a:ext cx="38729" cy="30938"/>
            </a:xfrm>
            <a:custGeom>
              <a:avLst/>
              <a:gdLst/>
              <a:ahLst/>
              <a:cxnLst/>
              <a:rect l="l" t="t" r="r" b="b"/>
              <a:pathLst>
                <a:path w="512" h="409" extrusionOk="0">
                  <a:moveTo>
                    <a:pt x="197" y="0"/>
                  </a:moveTo>
                  <a:cubicBezTo>
                    <a:pt x="121" y="0"/>
                    <a:pt x="60" y="36"/>
                    <a:pt x="34" y="119"/>
                  </a:cubicBezTo>
                  <a:cubicBezTo>
                    <a:pt x="0" y="236"/>
                    <a:pt x="70" y="365"/>
                    <a:pt x="188" y="398"/>
                  </a:cubicBezTo>
                  <a:cubicBezTo>
                    <a:pt x="210" y="405"/>
                    <a:pt x="232" y="408"/>
                    <a:pt x="254" y="408"/>
                  </a:cubicBezTo>
                  <a:cubicBezTo>
                    <a:pt x="353" y="408"/>
                    <a:pt x="439" y="344"/>
                    <a:pt x="478" y="248"/>
                  </a:cubicBezTo>
                  <a:cubicBezTo>
                    <a:pt x="512" y="130"/>
                    <a:pt x="408" y="49"/>
                    <a:pt x="291" y="16"/>
                  </a:cubicBezTo>
                  <a:cubicBezTo>
                    <a:pt x="258" y="6"/>
                    <a:pt x="227" y="0"/>
                    <a:pt x="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8"/>
            <p:cNvSpPr/>
            <p:nvPr/>
          </p:nvSpPr>
          <p:spPr>
            <a:xfrm>
              <a:off x="8289991" y="2051743"/>
              <a:ext cx="310891" cy="632523"/>
            </a:xfrm>
            <a:custGeom>
              <a:avLst/>
              <a:gdLst/>
              <a:ahLst/>
              <a:cxnLst/>
              <a:rect l="l" t="t" r="r" b="b"/>
              <a:pathLst>
                <a:path w="4110" h="8362" extrusionOk="0">
                  <a:moveTo>
                    <a:pt x="2050" y="61"/>
                  </a:moveTo>
                  <a:cubicBezTo>
                    <a:pt x="2300" y="61"/>
                    <a:pt x="2551" y="87"/>
                    <a:pt x="2609" y="140"/>
                  </a:cubicBezTo>
                  <a:cubicBezTo>
                    <a:pt x="2422" y="168"/>
                    <a:pt x="2236" y="182"/>
                    <a:pt x="2050" y="182"/>
                  </a:cubicBezTo>
                  <a:cubicBezTo>
                    <a:pt x="1863" y="182"/>
                    <a:pt x="1678" y="168"/>
                    <a:pt x="1492" y="140"/>
                  </a:cubicBezTo>
                  <a:cubicBezTo>
                    <a:pt x="1549" y="87"/>
                    <a:pt x="1799" y="61"/>
                    <a:pt x="2050" y="61"/>
                  </a:cubicBezTo>
                  <a:close/>
                  <a:moveTo>
                    <a:pt x="2632" y="185"/>
                  </a:moveTo>
                  <a:lnTo>
                    <a:pt x="2632" y="476"/>
                  </a:lnTo>
                  <a:lnTo>
                    <a:pt x="2632" y="629"/>
                  </a:lnTo>
                  <a:cubicBezTo>
                    <a:pt x="2632" y="699"/>
                    <a:pt x="2643" y="780"/>
                    <a:pt x="2632" y="850"/>
                  </a:cubicBezTo>
                  <a:cubicBezTo>
                    <a:pt x="2632" y="872"/>
                    <a:pt x="2609" y="909"/>
                    <a:pt x="2598" y="909"/>
                  </a:cubicBezTo>
                  <a:cubicBezTo>
                    <a:pt x="2492" y="942"/>
                    <a:pt x="2389" y="979"/>
                    <a:pt x="2294" y="990"/>
                  </a:cubicBezTo>
                  <a:cubicBezTo>
                    <a:pt x="2193" y="1000"/>
                    <a:pt x="2093" y="1008"/>
                    <a:pt x="1993" y="1008"/>
                  </a:cubicBezTo>
                  <a:cubicBezTo>
                    <a:pt x="1874" y="1008"/>
                    <a:pt x="1757" y="997"/>
                    <a:pt x="1643" y="965"/>
                  </a:cubicBezTo>
                  <a:cubicBezTo>
                    <a:pt x="1632" y="953"/>
                    <a:pt x="1606" y="953"/>
                    <a:pt x="1584" y="942"/>
                  </a:cubicBezTo>
                  <a:cubicBezTo>
                    <a:pt x="1467" y="909"/>
                    <a:pt x="1444" y="872"/>
                    <a:pt x="1481" y="744"/>
                  </a:cubicBezTo>
                  <a:cubicBezTo>
                    <a:pt x="1481" y="710"/>
                    <a:pt x="1467" y="685"/>
                    <a:pt x="1467" y="652"/>
                  </a:cubicBezTo>
                  <a:lnTo>
                    <a:pt x="1467" y="185"/>
                  </a:lnTo>
                  <a:cubicBezTo>
                    <a:pt x="1665" y="214"/>
                    <a:pt x="1857" y="229"/>
                    <a:pt x="2049" y="229"/>
                  </a:cubicBezTo>
                  <a:cubicBezTo>
                    <a:pt x="2241" y="229"/>
                    <a:pt x="2433" y="214"/>
                    <a:pt x="2632" y="185"/>
                  </a:cubicBezTo>
                  <a:close/>
                  <a:moveTo>
                    <a:pt x="1471" y="1907"/>
                  </a:moveTo>
                  <a:cubicBezTo>
                    <a:pt x="1477" y="1907"/>
                    <a:pt x="1484" y="1907"/>
                    <a:pt x="1492" y="1909"/>
                  </a:cubicBezTo>
                  <a:cubicBezTo>
                    <a:pt x="1584" y="1931"/>
                    <a:pt x="1584" y="1942"/>
                    <a:pt x="1584" y="2037"/>
                  </a:cubicBezTo>
                  <a:lnTo>
                    <a:pt x="1562" y="2037"/>
                  </a:lnTo>
                  <a:cubicBezTo>
                    <a:pt x="1514" y="2012"/>
                    <a:pt x="1456" y="1990"/>
                    <a:pt x="1411" y="1968"/>
                  </a:cubicBezTo>
                  <a:cubicBezTo>
                    <a:pt x="1421" y="1936"/>
                    <a:pt x="1430" y="1907"/>
                    <a:pt x="1471" y="1907"/>
                  </a:cubicBezTo>
                  <a:close/>
                  <a:moveTo>
                    <a:pt x="1643" y="1956"/>
                  </a:moveTo>
                  <a:lnTo>
                    <a:pt x="1643" y="1956"/>
                  </a:lnTo>
                  <a:cubicBezTo>
                    <a:pt x="1760" y="1979"/>
                    <a:pt x="1816" y="2012"/>
                    <a:pt x="1830" y="2118"/>
                  </a:cubicBezTo>
                  <a:cubicBezTo>
                    <a:pt x="1665" y="2096"/>
                    <a:pt x="1643" y="2060"/>
                    <a:pt x="1643" y="1956"/>
                  </a:cubicBezTo>
                  <a:close/>
                  <a:moveTo>
                    <a:pt x="1411" y="593"/>
                  </a:moveTo>
                  <a:cubicBezTo>
                    <a:pt x="1411" y="652"/>
                    <a:pt x="1411" y="699"/>
                    <a:pt x="1397" y="744"/>
                  </a:cubicBezTo>
                  <a:cubicBezTo>
                    <a:pt x="1363" y="839"/>
                    <a:pt x="1375" y="909"/>
                    <a:pt x="1467" y="953"/>
                  </a:cubicBezTo>
                  <a:cubicBezTo>
                    <a:pt x="1551" y="990"/>
                    <a:pt x="1632" y="1023"/>
                    <a:pt x="1724" y="1034"/>
                  </a:cubicBezTo>
                  <a:cubicBezTo>
                    <a:pt x="1840" y="1057"/>
                    <a:pt x="1956" y="1069"/>
                    <a:pt x="2072" y="1069"/>
                  </a:cubicBezTo>
                  <a:cubicBezTo>
                    <a:pt x="2201" y="1069"/>
                    <a:pt x="2329" y="1054"/>
                    <a:pt x="2459" y="1023"/>
                  </a:cubicBezTo>
                  <a:cubicBezTo>
                    <a:pt x="2528" y="1012"/>
                    <a:pt x="2584" y="990"/>
                    <a:pt x="2643" y="953"/>
                  </a:cubicBezTo>
                  <a:cubicBezTo>
                    <a:pt x="2724" y="895"/>
                    <a:pt x="2738" y="839"/>
                    <a:pt x="2702" y="744"/>
                  </a:cubicBezTo>
                  <a:cubicBezTo>
                    <a:pt x="2690" y="699"/>
                    <a:pt x="2690" y="652"/>
                    <a:pt x="2690" y="604"/>
                  </a:cubicBezTo>
                  <a:lnTo>
                    <a:pt x="2690" y="604"/>
                  </a:lnTo>
                  <a:cubicBezTo>
                    <a:pt x="2830" y="641"/>
                    <a:pt x="2900" y="839"/>
                    <a:pt x="2808" y="942"/>
                  </a:cubicBezTo>
                  <a:cubicBezTo>
                    <a:pt x="2760" y="990"/>
                    <a:pt x="2724" y="1034"/>
                    <a:pt x="2679" y="1082"/>
                  </a:cubicBezTo>
                  <a:cubicBezTo>
                    <a:pt x="2609" y="1141"/>
                    <a:pt x="2598" y="1233"/>
                    <a:pt x="2598" y="1314"/>
                  </a:cubicBezTo>
                  <a:cubicBezTo>
                    <a:pt x="2609" y="1501"/>
                    <a:pt x="2632" y="1677"/>
                    <a:pt x="2632" y="1861"/>
                  </a:cubicBezTo>
                  <a:cubicBezTo>
                    <a:pt x="2632" y="1920"/>
                    <a:pt x="2573" y="1990"/>
                    <a:pt x="2551" y="2049"/>
                  </a:cubicBezTo>
                  <a:cubicBezTo>
                    <a:pt x="2540" y="2071"/>
                    <a:pt x="2514" y="2082"/>
                    <a:pt x="2492" y="2096"/>
                  </a:cubicBezTo>
                  <a:cubicBezTo>
                    <a:pt x="2463" y="2135"/>
                    <a:pt x="2423" y="2168"/>
                    <a:pt x="2374" y="2168"/>
                  </a:cubicBezTo>
                  <a:cubicBezTo>
                    <a:pt x="2367" y="2168"/>
                    <a:pt x="2360" y="2167"/>
                    <a:pt x="2352" y="2166"/>
                  </a:cubicBezTo>
                  <a:cubicBezTo>
                    <a:pt x="2305" y="2166"/>
                    <a:pt x="2271" y="2188"/>
                    <a:pt x="2235" y="2199"/>
                  </a:cubicBezTo>
                  <a:cubicBezTo>
                    <a:pt x="2213" y="2199"/>
                    <a:pt x="2190" y="2188"/>
                    <a:pt x="2179" y="2177"/>
                  </a:cubicBezTo>
                  <a:cubicBezTo>
                    <a:pt x="2051" y="2107"/>
                    <a:pt x="1922" y="2026"/>
                    <a:pt x="1794" y="1968"/>
                  </a:cubicBezTo>
                  <a:cubicBezTo>
                    <a:pt x="1690" y="1909"/>
                    <a:pt x="1584" y="1886"/>
                    <a:pt x="1467" y="1839"/>
                  </a:cubicBezTo>
                  <a:cubicBezTo>
                    <a:pt x="1481" y="1677"/>
                    <a:pt x="1492" y="1501"/>
                    <a:pt x="1503" y="1328"/>
                  </a:cubicBezTo>
                  <a:cubicBezTo>
                    <a:pt x="1503" y="1233"/>
                    <a:pt x="1492" y="1141"/>
                    <a:pt x="1422" y="1071"/>
                  </a:cubicBezTo>
                  <a:lnTo>
                    <a:pt x="1316" y="965"/>
                  </a:lnTo>
                  <a:cubicBezTo>
                    <a:pt x="1201" y="850"/>
                    <a:pt x="1246" y="663"/>
                    <a:pt x="1411" y="593"/>
                  </a:cubicBezTo>
                  <a:close/>
                  <a:moveTo>
                    <a:pt x="2668" y="1931"/>
                  </a:moveTo>
                  <a:cubicBezTo>
                    <a:pt x="2724" y="1979"/>
                    <a:pt x="2738" y="2037"/>
                    <a:pt x="2690" y="2096"/>
                  </a:cubicBezTo>
                  <a:cubicBezTo>
                    <a:pt x="2654" y="2130"/>
                    <a:pt x="2632" y="2177"/>
                    <a:pt x="2598" y="2222"/>
                  </a:cubicBezTo>
                  <a:cubicBezTo>
                    <a:pt x="2562" y="2107"/>
                    <a:pt x="2562" y="2107"/>
                    <a:pt x="2668" y="1931"/>
                  </a:cubicBezTo>
                  <a:close/>
                  <a:moveTo>
                    <a:pt x="1875" y="2049"/>
                  </a:moveTo>
                  <a:cubicBezTo>
                    <a:pt x="1945" y="2118"/>
                    <a:pt x="2062" y="2107"/>
                    <a:pt x="2051" y="2236"/>
                  </a:cubicBezTo>
                  <a:cubicBezTo>
                    <a:pt x="1945" y="2211"/>
                    <a:pt x="1886" y="2152"/>
                    <a:pt x="1875" y="2049"/>
                  </a:cubicBezTo>
                  <a:close/>
                  <a:moveTo>
                    <a:pt x="2514" y="2152"/>
                  </a:moveTo>
                  <a:cubicBezTo>
                    <a:pt x="2528" y="2188"/>
                    <a:pt x="2540" y="2211"/>
                    <a:pt x="2551" y="2247"/>
                  </a:cubicBezTo>
                  <a:cubicBezTo>
                    <a:pt x="2528" y="2258"/>
                    <a:pt x="2503" y="2269"/>
                    <a:pt x="2481" y="2280"/>
                  </a:cubicBezTo>
                  <a:cubicBezTo>
                    <a:pt x="2445" y="2222"/>
                    <a:pt x="2459" y="2188"/>
                    <a:pt x="2514" y="2152"/>
                  </a:cubicBezTo>
                  <a:close/>
                  <a:moveTo>
                    <a:pt x="2095" y="2199"/>
                  </a:moveTo>
                  <a:lnTo>
                    <a:pt x="2095" y="2199"/>
                  </a:lnTo>
                  <a:cubicBezTo>
                    <a:pt x="2143" y="2236"/>
                    <a:pt x="2213" y="2236"/>
                    <a:pt x="2213" y="2317"/>
                  </a:cubicBezTo>
                  <a:cubicBezTo>
                    <a:pt x="2109" y="2306"/>
                    <a:pt x="2095" y="2280"/>
                    <a:pt x="2095" y="2199"/>
                  </a:cubicBezTo>
                  <a:close/>
                  <a:moveTo>
                    <a:pt x="2303" y="2219"/>
                  </a:moveTo>
                  <a:cubicBezTo>
                    <a:pt x="2308" y="2219"/>
                    <a:pt x="2313" y="2220"/>
                    <a:pt x="2319" y="2222"/>
                  </a:cubicBezTo>
                  <a:cubicBezTo>
                    <a:pt x="2389" y="2222"/>
                    <a:pt x="2422" y="2247"/>
                    <a:pt x="2411" y="2292"/>
                  </a:cubicBezTo>
                  <a:cubicBezTo>
                    <a:pt x="2411" y="2339"/>
                    <a:pt x="2389" y="2361"/>
                    <a:pt x="2341" y="2361"/>
                  </a:cubicBezTo>
                  <a:cubicBezTo>
                    <a:pt x="2294" y="2350"/>
                    <a:pt x="2260" y="2317"/>
                    <a:pt x="2260" y="2269"/>
                  </a:cubicBezTo>
                  <a:cubicBezTo>
                    <a:pt x="2270" y="2241"/>
                    <a:pt x="2279" y="2219"/>
                    <a:pt x="2303" y="2219"/>
                  </a:cubicBezTo>
                  <a:close/>
                  <a:moveTo>
                    <a:pt x="2411" y="2398"/>
                  </a:moveTo>
                  <a:lnTo>
                    <a:pt x="2411" y="2398"/>
                  </a:lnTo>
                  <a:cubicBezTo>
                    <a:pt x="2433" y="2479"/>
                    <a:pt x="2375" y="2515"/>
                    <a:pt x="2341" y="2549"/>
                  </a:cubicBezTo>
                  <a:lnTo>
                    <a:pt x="2341" y="2420"/>
                  </a:lnTo>
                  <a:cubicBezTo>
                    <a:pt x="2364" y="2409"/>
                    <a:pt x="2389" y="2409"/>
                    <a:pt x="2411" y="2398"/>
                  </a:cubicBezTo>
                  <a:close/>
                  <a:moveTo>
                    <a:pt x="2422" y="2560"/>
                  </a:moveTo>
                  <a:lnTo>
                    <a:pt x="2422" y="2560"/>
                  </a:lnTo>
                  <a:cubicBezTo>
                    <a:pt x="2445" y="2677"/>
                    <a:pt x="2433" y="2699"/>
                    <a:pt x="2341" y="2758"/>
                  </a:cubicBezTo>
                  <a:cubicBezTo>
                    <a:pt x="2319" y="2666"/>
                    <a:pt x="2330" y="2596"/>
                    <a:pt x="2422" y="2560"/>
                  </a:cubicBezTo>
                  <a:close/>
                  <a:moveTo>
                    <a:pt x="2433" y="2780"/>
                  </a:moveTo>
                  <a:cubicBezTo>
                    <a:pt x="2422" y="2850"/>
                    <a:pt x="2411" y="2920"/>
                    <a:pt x="2400" y="2990"/>
                  </a:cubicBezTo>
                  <a:lnTo>
                    <a:pt x="2364" y="2990"/>
                  </a:lnTo>
                  <a:cubicBezTo>
                    <a:pt x="2352" y="2934"/>
                    <a:pt x="2341" y="2875"/>
                    <a:pt x="2330" y="2817"/>
                  </a:cubicBezTo>
                  <a:cubicBezTo>
                    <a:pt x="2364" y="2806"/>
                    <a:pt x="2400" y="2794"/>
                    <a:pt x="2433" y="2780"/>
                  </a:cubicBezTo>
                  <a:close/>
                  <a:moveTo>
                    <a:pt x="2540" y="2956"/>
                  </a:moveTo>
                  <a:cubicBezTo>
                    <a:pt x="2584" y="2956"/>
                    <a:pt x="2632" y="2956"/>
                    <a:pt x="2690" y="2968"/>
                  </a:cubicBezTo>
                  <a:cubicBezTo>
                    <a:pt x="2738" y="2968"/>
                    <a:pt x="2794" y="2979"/>
                    <a:pt x="2841" y="2990"/>
                  </a:cubicBezTo>
                  <a:cubicBezTo>
                    <a:pt x="3062" y="3026"/>
                    <a:pt x="3272" y="3060"/>
                    <a:pt x="3481" y="3096"/>
                  </a:cubicBezTo>
                  <a:cubicBezTo>
                    <a:pt x="3551" y="3107"/>
                    <a:pt x="3610" y="3144"/>
                    <a:pt x="3668" y="3213"/>
                  </a:cubicBezTo>
                  <a:cubicBezTo>
                    <a:pt x="3610" y="3236"/>
                    <a:pt x="3562" y="3258"/>
                    <a:pt x="3517" y="3269"/>
                  </a:cubicBezTo>
                  <a:cubicBezTo>
                    <a:pt x="3308" y="3306"/>
                    <a:pt x="3087" y="3339"/>
                    <a:pt x="2878" y="3376"/>
                  </a:cubicBezTo>
                  <a:cubicBezTo>
                    <a:pt x="2830" y="3376"/>
                    <a:pt x="2783" y="3387"/>
                    <a:pt x="2724" y="3387"/>
                  </a:cubicBezTo>
                  <a:cubicBezTo>
                    <a:pt x="2771" y="3188"/>
                    <a:pt x="2702" y="3049"/>
                    <a:pt x="2528" y="2968"/>
                  </a:cubicBezTo>
                  <a:cubicBezTo>
                    <a:pt x="2528" y="2956"/>
                    <a:pt x="2528" y="2956"/>
                    <a:pt x="2540" y="2956"/>
                  </a:cubicBezTo>
                  <a:close/>
                  <a:moveTo>
                    <a:pt x="2000" y="2931"/>
                  </a:moveTo>
                  <a:cubicBezTo>
                    <a:pt x="2055" y="2931"/>
                    <a:pt x="2110" y="2932"/>
                    <a:pt x="2165" y="2934"/>
                  </a:cubicBezTo>
                  <a:lnTo>
                    <a:pt x="2235" y="2934"/>
                  </a:lnTo>
                  <a:cubicBezTo>
                    <a:pt x="2249" y="2934"/>
                    <a:pt x="2249" y="2945"/>
                    <a:pt x="2260" y="2945"/>
                  </a:cubicBezTo>
                  <a:cubicBezTo>
                    <a:pt x="2051" y="3037"/>
                    <a:pt x="2026" y="3213"/>
                    <a:pt x="2062" y="3409"/>
                  </a:cubicBezTo>
                  <a:lnTo>
                    <a:pt x="1875" y="3409"/>
                  </a:lnTo>
                  <a:cubicBezTo>
                    <a:pt x="1724" y="3398"/>
                    <a:pt x="1573" y="3376"/>
                    <a:pt x="1422" y="3364"/>
                  </a:cubicBezTo>
                  <a:cubicBezTo>
                    <a:pt x="1235" y="3353"/>
                    <a:pt x="1048" y="3339"/>
                    <a:pt x="852" y="3328"/>
                  </a:cubicBezTo>
                  <a:cubicBezTo>
                    <a:pt x="746" y="3317"/>
                    <a:pt x="629" y="3306"/>
                    <a:pt x="525" y="3283"/>
                  </a:cubicBezTo>
                  <a:cubicBezTo>
                    <a:pt x="503" y="3283"/>
                    <a:pt x="478" y="3258"/>
                    <a:pt x="455" y="3236"/>
                  </a:cubicBezTo>
                  <a:cubicBezTo>
                    <a:pt x="467" y="3225"/>
                    <a:pt x="489" y="3188"/>
                    <a:pt x="503" y="3188"/>
                  </a:cubicBezTo>
                  <a:cubicBezTo>
                    <a:pt x="676" y="3130"/>
                    <a:pt x="838" y="3085"/>
                    <a:pt x="1003" y="3037"/>
                  </a:cubicBezTo>
                  <a:cubicBezTo>
                    <a:pt x="1332" y="2968"/>
                    <a:pt x="1663" y="2931"/>
                    <a:pt x="2000" y="2931"/>
                  </a:cubicBezTo>
                  <a:close/>
                  <a:moveTo>
                    <a:pt x="2470" y="2979"/>
                  </a:moveTo>
                  <a:cubicBezTo>
                    <a:pt x="2540" y="3049"/>
                    <a:pt x="2632" y="3107"/>
                    <a:pt x="2668" y="3188"/>
                  </a:cubicBezTo>
                  <a:cubicBezTo>
                    <a:pt x="2702" y="3269"/>
                    <a:pt x="2668" y="3376"/>
                    <a:pt x="2668" y="3479"/>
                  </a:cubicBezTo>
                  <a:cubicBezTo>
                    <a:pt x="2668" y="3806"/>
                    <a:pt x="2654" y="4144"/>
                    <a:pt x="2654" y="4471"/>
                  </a:cubicBezTo>
                  <a:cubicBezTo>
                    <a:pt x="2643" y="4574"/>
                    <a:pt x="2643" y="4574"/>
                    <a:pt x="2540" y="4574"/>
                  </a:cubicBezTo>
                  <a:cubicBezTo>
                    <a:pt x="2389" y="4574"/>
                    <a:pt x="2249" y="4563"/>
                    <a:pt x="2109" y="4563"/>
                  </a:cubicBezTo>
                  <a:lnTo>
                    <a:pt x="2109" y="4504"/>
                  </a:lnTo>
                  <a:lnTo>
                    <a:pt x="2109" y="3225"/>
                  </a:lnTo>
                  <a:cubicBezTo>
                    <a:pt x="2109" y="3166"/>
                    <a:pt x="2109" y="3130"/>
                    <a:pt x="2165" y="3096"/>
                  </a:cubicBezTo>
                  <a:cubicBezTo>
                    <a:pt x="2213" y="3060"/>
                    <a:pt x="2260" y="3015"/>
                    <a:pt x="2294" y="2979"/>
                  </a:cubicBezTo>
                  <a:cubicBezTo>
                    <a:pt x="2334" y="3019"/>
                    <a:pt x="2361" y="3040"/>
                    <a:pt x="2385" y="3040"/>
                  </a:cubicBezTo>
                  <a:cubicBezTo>
                    <a:pt x="2408" y="3040"/>
                    <a:pt x="2429" y="3019"/>
                    <a:pt x="2459" y="2979"/>
                  </a:cubicBezTo>
                  <a:close/>
                  <a:moveTo>
                    <a:pt x="3679" y="3269"/>
                  </a:moveTo>
                  <a:cubicBezTo>
                    <a:pt x="3702" y="3409"/>
                    <a:pt x="3738" y="3549"/>
                    <a:pt x="3760" y="3688"/>
                  </a:cubicBezTo>
                  <a:cubicBezTo>
                    <a:pt x="3841" y="4236"/>
                    <a:pt x="3878" y="4795"/>
                    <a:pt x="3867" y="5353"/>
                  </a:cubicBezTo>
                  <a:cubicBezTo>
                    <a:pt x="3855" y="5798"/>
                    <a:pt x="3841" y="6250"/>
                    <a:pt x="3749" y="6692"/>
                  </a:cubicBezTo>
                  <a:cubicBezTo>
                    <a:pt x="3668" y="7007"/>
                    <a:pt x="3551" y="7320"/>
                    <a:pt x="3411" y="7613"/>
                  </a:cubicBezTo>
                  <a:cubicBezTo>
                    <a:pt x="3378" y="7683"/>
                    <a:pt x="3319" y="7739"/>
                    <a:pt x="3283" y="7798"/>
                  </a:cubicBezTo>
                  <a:cubicBezTo>
                    <a:pt x="3040" y="7647"/>
                    <a:pt x="2760" y="7636"/>
                    <a:pt x="2492" y="7613"/>
                  </a:cubicBezTo>
                  <a:cubicBezTo>
                    <a:pt x="2375" y="7600"/>
                    <a:pt x="2260" y="7588"/>
                    <a:pt x="2143" y="7577"/>
                  </a:cubicBezTo>
                  <a:cubicBezTo>
                    <a:pt x="2039" y="7577"/>
                    <a:pt x="1933" y="7588"/>
                    <a:pt x="1841" y="7600"/>
                  </a:cubicBezTo>
                  <a:cubicBezTo>
                    <a:pt x="1595" y="7613"/>
                    <a:pt x="1341" y="7613"/>
                    <a:pt x="1106" y="7683"/>
                  </a:cubicBezTo>
                  <a:cubicBezTo>
                    <a:pt x="1014" y="7706"/>
                    <a:pt x="922" y="7753"/>
                    <a:pt x="816" y="7787"/>
                  </a:cubicBezTo>
                  <a:cubicBezTo>
                    <a:pt x="782" y="7739"/>
                    <a:pt x="724" y="7669"/>
                    <a:pt x="687" y="7600"/>
                  </a:cubicBezTo>
                  <a:cubicBezTo>
                    <a:pt x="514" y="7239"/>
                    <a:pt x="374" y="6868"/>
                    <a:pt x="316" y="6471"/>
                  </a:cubicBezTo>
                  <a:cubicBezTo>
                    <a:pt x="293" y="6331"/>
                    <a:pt x="279" y="6180"/>
                    <a:pt x="279" y="6041"/>
                  </a:cubicBezTo>
                  <a:cubicBezTo>
                    <a:pt x="257" y="5761"/>
                    <a:pt x="235" y="5482"/>
                    <a:pt x="235" y="5203"/>
                  </a:cubicBezTo>
                  <a:cubicBezTo>
                    <a:pt x="246" y="4585"/>
                    <a:pt x="279" y="3968"/>
                    <a:pt x="408" y="3364"/>
                  </a:cubicBezTo>
                  <a:cubicBezTo>
                    <a:pt x="408" y="3339"/>
                    <a:pt x="408" y="3328"/>
                    <a:pt x="419" y="3306"/>
                  </a:cubicBezTo>
                  <a:cubicBezTo>
                    <a:pt x="687" y="3376"/>
                    <a:pt x="956" y="3376"/>
                    <a:pt x="1224" y="3398"/>
                  </a:cubicBezTo>
                  <a:cubicBezTo>
                    <a:pt x="1375" y="3409"/>
                    <a:pt x="1514" y="3423"/>
                    <a:pt x="1654" y="3445"/>
                  </a:cubicBezTo>
                  <a:cubicBezTo>
                    <a:pt x="1760" y="3445"/>
                    <a:pt x="1875" y="3457"/>
                    <a:pt x="1981" y="3457"/>
                  </a:cubicBezTo>
                  <a:cubicBezTo>
                    <a:pt x="2039" y="3457"/>
                    <a:pt x="2051" y="3479"/>
                    <a:pt x="2051" y="3538"/>
                  </a:cubicBezTo>
                  <a:cubicBezTo>
                    <a:pt x="2051" y="3853"/>
                    <a:pt x="2051" y="4177"/>
                    <a:pt x="2039" y="4493"/>
                  </a:cubicBezTo>
                  <a:cubicBezTo>
                    <a:pt x="2039" y="4596"/>
                    <a:pt x="2062" y="4610"/>
                    <a:pt x="2154" y="4621"/>
                  </a:cubicBezTo>
                  <a:cubicBezTo>
                    <a:pt x="2305" y="4621"/>
                    <a:pt x="2459" y="4633"/>
                    <a:pt x="2609" y="4633"/>
                  </a:cubicBezTo>
                  <a:cubicBezTo>
                    <a:pt x="2690" y="4633"/>
                    <a:pt x="2702" y="4621"/>
                    <a:pt x="2702" y="4526"/>
                  </a:cubicBezTo>
                  <a:cubicBezTo>
                    <a:pt x="2713" y="4191"/>
                    <a:pt x="2724" y="3842"/>
                    <a:pt x="2724" y="3504"/>
                  </a:cubicBezTo>
                  <a:cubicBezTo>
                    <a:pt x="2724" y="3457"/>
                    <a:pt x="2749" y="3445"/>
                    <a:pt x="2794" y="3434"/>
                  </a:cubicBezTo>
                  <a:cubicBezTo>
                    <a:pt x="3040" y="3398"/>
                    <a:pt x="3272" y="3364"/>
                    <a:pt x="3517" y="3328"/>
                  </a:cubicBezTo>
                  <a:cubicBezTo>
                    <a:pt x="3576" y="3317"/>
                    <a:pt x="3621" y="3294"/>
                    <a:pt x="3679" y="3269"/>
                  </a:cubicBezTo>
                  <a:close/>
                  <a:moveTo>
                    <a:pt x="2079" y="7648"/>
                  </a:moveTo>
                  <a:cubicBezTo>
                    <a:pt x="2364" y="7648"/>
                    <a:pt x="2649" y="7671"/>
                    <a:pt x="2933" y="7717"/>
                  </a:cubicBezTo>
                  <a:cubicBezTo>
                    <a:pt x="3017" y="7739"/>
                    <a:pt x="3109" y="7776"/>
                    <a:pt x="3190" y="7809"/>
                  </a:cubicBezTo>
                  <a:cubicBezTo>
                    <a:pt x="3213" y="7823"/>
                    <a:pt x="3238" y="7845"/>
                    <a:pt x="3238" y="7857"/>
                  </a:cubicBezTo>
                  <a:cubicBezTo>
                    <a:pt x="3238" y="7879"/>
                    <a:pt x="3213" y="7904"/>
                    <a:pt x="3190" y="7915"/>
                  </a:cubicBezTo>
                  <a:cubicBezTo>
                    <a:pt x="3017" y="8007"/>
                    <a:pt x="2830" y="8066"/>
                    <a:pt x="2632" y="8102"/>
                  </a:cubicBezTo>
                  <a:cubicBezTo>
                    <a:pt x="2459" y="8125"/>
                    <a:pt x="2283" y="8136"/>
                    <a:pt x="2143" y="8158"/>
                  </a:cubicBezTo>
                  <a:cubicBezTo>
                    <a:pt x="1713" y="8147"/>
                    <a:pt x="1316" y="8102"/>
                    <a:pt x="956" y="7938"/>
                  </a:cubicBezTo>
                  <a:cubicBezTo>
                    <a:pt x="933" y="7926"/>
                    <a:pt x="922" y="7915"/>
                    <a:pt x="897" y="7915"/>
                  </a:cubicBezTo>
                  <a:cubicBezTo>
                    <a:pt x="852" y="7879"/>
                    <a:pt x="838" y="7834"/>
                    <a:pt x="897" y="7823"/>
                  </a:cubicBezTo>
                  <a:cubicBezTo>
                    <a:pt x="1003" y="7776"/>
                    <a:pt x="1106" y="7728"/>
                    <a:pt x="1224" y="7717"/>
                  </a:cubicBezTo>
                  <a:cubicBezTo>
                    <a:pt x="1509" y="7671"/>
                    <a:pt x="1794" y="7648"/>
                    <a:pt x="2079" y="7648"/>
                  </a:cubicBezTo>
                  <a:close/>
                  <a:moveTo>
                    <a:pt x="1398" y="2040"/>
                  </a:moveTo>
                  <a:cubicBezTo>
                    <a:pt x="1438" y="2040"/>
                    <a:pt x="1480" y="2051"/>
                    <a:pt x="1525" y="2071"/>
                  </a:cubicBezTo>
                  <a:cubicBezTo>
                    <a:pt x="1713" y="2141"/>
                    <a:pt x="1900" y="2211"/>
                    <a:pt x="2062" y="2317"/>
                  </a:cubicBezTo>
                  <a:cubicBezTo>
                    <a:pt x="2121" y="2350"/>
                    <a:pt x="2190" y="2361"/>
                    <a:pt x="2249" y="2387"/>
                  </a:cubicBezTo>
                  <a:cubicBezTo>
                    <a:pt x="2260" y="2387"/>
                    <a:pt x="2283" y="2409"/>
                    <a:pt x="2283" y="2420"/>
                  </a:cubicBezTo>
                  <a:cubicBezTo>
                    <a:pt x="2294" y="2526"/>
                    <a:pt x="2283" y="2630"/>
                    <a:pt x="2283" y="2747"/>
                  </a:cubicBezTo>
                  <a:cubicBezTo>
                    <a:pt x="2224" y="2758"/>
                    <a:pt x="2165" y="2758"/>
                    <a:pt x="2121" y="2758"/>
                  </a:cubicBezTo>
                  <a:cubicBezTo>
                    <a:pt x="1713" y="2758"/>
                    <a:pt x="1305" y="2758"/>
                    <a:pt x="908" y="2688"/>
                  </a:cubicBezTo>
                  <a:cubicBezTo>
                    <a:pt x="863" y="2677"/>
                    <a:pt x="805" y="2666"/>
                    <a:pt x="757" y="2655"/>
                  </a:cubicBezTo>
                  <a:cubicBezTo>
                    <a:pt x="746" y="2655"/>
                    <a:pt x="724" y="2655"/>
                    <a:pt x="699" y="2666"/>
                  </a:cubicBezTo>
                  <a:cubicBezTo>
                    <a:pt x="713" y="2677"/>
                    <a:pt x="735" y="2699"/>
                    <a:pt x="746" y="2699"/>
                  </a:cubicBezTo>
                  <a:cubicBezTo>
                    <a:pt x="863" y="2725"/>
                    <a:pt x="967" y="2758"/>
                    <a:pt x="1084" y="2758"/>
                  </a:cubicBezTo>
                  <a:cubicBezTo>
                    <a:pt x="1456" y="2780"/>
                    <a:pt x="1830" y="2794"/>
                    <a:pt x="2202" y="2806"/>
                  </a:cubicBezTo>
                  <a:lnTo>
                    <a:pt x="2283" y="2806"/>
                  </a:lnTo>
                  <a:lnTo>
                    <a:pt x="2283" y="2839"/>
                  </a:lnTo>
                  <a:cubicBezTo>
                    <a:pt x="2294" y="2850"/>
                    <a:pt x="2283" y="2864"/>
                    <a:pt x="2283" y="2887"/>
                  </a:cubicBezTo>
                  <a:lnTo>
                    <a:pt x="1992" y="2887"/>
                  </a:lnTo>
                  <a:cubicBezTo>
                    <a:pt x="1573" y="2887"/>
                    <a:pt x="1154" y="2945"/>
                    <a:pt x="735" y="3049"/>
                  </a:cubicBezTo>
                  <a:cubicBezTo>
                    <a:pt x="408" y="3130"/>
                    <a:pt x="386" y="3155"/>
                    <a:pt x="338" y="3493"/>
                  </a:cubicBezTo>
                  <a:cubicBezTo>
                    <a:pt x="293" y="3828"/>
                    <a:pt x="257" y="4166"/>
                    <a:pt x="224" y="4504"/>
                  </a:cubicBezTo>
                  <a:cubicBezTo>
                    <a:pt x="198" y="4714"/>
                    <a:pt x="187" y="4923"/>
                    <a:pt x="187" y="5133"/>
                  </a:cubicBezTo>
                  <a:cubicBezTo>
                    <a:pt x="187" y="5423"/>
                    <a:pt x="210" y="5703"/>
                    <a:pt x="210" y="5993"/>
                  </a:cubicBezTo>
                  <a:cubicBezTo>
                    <a:pt x="224" y="6250"/>
                    <a:pt x="235" y="6507"/>
                    <a:pt x="305" y="6761"/>
                  </a:cubicBezTo>
                  <a:cubicBezTo>
                    <a:pt x="386" y="7066"/>
                    <a:pt x="489" y="7356"/>
                    <a:pt x="629" y="7636"/>
                  </a:cubicBezTo>
                  <a:cubicBezTo>
                    <a:pt x="643" y="7669"/>
                    <a:pt x="665" y="7706"/>
                    <a:pt x="687" y="7728"/>
                  </a:cubicBezTo>
                  <a:cubicBezTo>
                    <a:pt x="713" y="7764"/>
                    <a:pt x="735" y="7787"/>
                    <a:pt x="746" y="7823"/>
                  </a:cubicBezTo>
                  <a:cubicBezTo>
                    <a:pt x="794" y="7963"/>
                    <a:pt x="922" y="7985"/>
                    <a:pt x="1025" y="8033"/>
                  </a:cubicBezTo>
                  <a:cubicBezTo>
                    <a:pt x="1352" y="8158"/>
                    <a:pt x="1701" y="8206"/>
                    <a:pt x="2051" y="8206"/>
                  </a:cubicBezTo>
                  <a:cubicBezTo>
                    <a:pt x="2400" y="8206"/>
                    <a:pt x="2724" y="8158"/>
                    <a:pt x="3051" y="8033"/>
                  </a:cubicBezTo>
                  <a:cubicBezTo>
                    <a:pt x="3121" y="8007"/>
                    <a:pt x="3202" y="7974"/>
                    <a:pt x="3272" y="7949"/>
                  </a:cubicBezTo>
                  <a:cubicBezTo>
                    <a:pt x="3283" y="7938"/>
                    <a:pt x="3297" y="7915"/>
                    <a:pt x="3308" y="7904"/>
                  </a:cubicBezTo>
                  <a:cubicBezTo>
                    <a:pt x="3341" y="7857"/>
                    <a:pt x="3366" y="7809"/>
                    <a:pt x="3389" y="7764"/>
                  </a:cubicBezTo>
                  <a:cubicBezTo>
                    <a:pt x="3481" y="7588"/>
                    <a:pt x="3576" y="7426"/>
                    <a:pt x="3646" y="7250"/>
                  </a:cubicBezTo>
                  <a:cubicBezTo>
                    <a:pt x="3749" y="6971"/>
                    <a:pt x="3830" y="6692"/>
                    <a:pt x="3867" y="6401"/>
                  </a:cubicBezTo>
                  <a:cubicBezTo>
                    <a:pt x="3878" y="6239"/>
                    <a:pt x="3878" y="6088"/>
                    <a:pt x="3889" y="5923"/>
                  </a:cubicBezTo>
                  <a:cubicBezTo>
                    <a:pt x="3925" y="5493"/>
                    <a:pt x="3925" y="5063"/>
                    <a:pt x="3889" y="4633"/>
                  </a:cubicBezTo>
                  <a:cubicBezTo>
                    <a:pt x="3867" y="4166"/>
                    <a:pt x="3819" y="3714"/>
                    <a:pt x="3727" y="3258"/>
                  </a:cubicBezTo>
                  <a:cubicBezTo>
                    <a:pt x="3691" y="3096"/>
                    <a:pt x="3598" y="3060"/>
                    <a:pt x="3481" y="3037"/>
                  </a:cubicBezTo>
                  <a:cubicBezTo>
                    <a:pt x="3260" y="3004"/>
                    <a:pt x="3040" y="2968"/>
                    <a:pt x="2830" y="2934"/>
                  </a:cubicBezTo>
                  <a:cubicBezTo>
                    <a:pt x="2724" y="2909"/>
                    <a:pt x="2621" y="2909"/>
                    <a:pt x="2528" y="2898"/>
                  </a:cubicBezTo>
                  <a:cubicBezTo>
                    <a:pt x="2492" y="2898"/>
                    <a:pt x="2470" y="2887"/>
                    <a:pt x="2470" y="2850"/>
                  </a:cubicBezTo>
                  <a:cubicBezTo>
                    <a:pt x="2481" y="2817"/>
                    <a:pt x="2481" y="2794"/>
                    <a:pt x="2528" y="2794"/>
                  </a:cubicBezTo>
                  <a:cubicBezTo>
                    <a:pt x="2609" y="2780"/>
                    <a:pt x="2702" y="2769"/>
                    <a:pt x="2794" y="2758"/>
                  </a:cubicBezTo>
                  <a:cubicBezTo>
                    <a:pt x="2808" y="2758"/>
                    <a:pt x="2830" y="2747"/>
                    <a:pt x="2852" y="2736"/>
                  </a:cubicBezTo>
                  <a:lnTo>
                    <a:pt x="2852" y="2711"/>
                  </a:lnTo>
                  <a:cubicBezTo>
                    <a:pt x="2724" y="2725"/>
                    <a:pt x="2609" y="2736"/>
                    <a:pt x="2492" y="2747"/>
                  </a:cubicBezTo>
                  <a:cubicBezTo>
                    <a:pt x="2481" y="2655"/>
                    <a:pt x="2481" y="2560"/>
                    <a:pt x="2470" y="2479"/>
                  </a:cubicBezTo>
                  <a:cubicBezTo>
                    <a:pt x="2459" y="2387"/>
                    <a:pt x="2459" y="2339"/>
                    <a:pt x="2562" y="2292"/>
                  </a:cubicBezTo>
                  <a:cubicBezTo>
                    <a:pt x="2621" y="2269"/>
                    <a:pt x="2668" y="2188"/>
                    <a:pt x="2724" y="2118"/>
                  </a:cubicBezTo>
                  <a:cubicBezTo>
                    <a:pt x="2749" y="2096"/>
                    <a:pt x="2760" y="2071"/>
                    <a:pt x="2771" y="2049"/>
                  </a:cubicBezTo>
                  <a:cubicBezTo>
                    <a:pt x="3040" y="2199"/>
                    <a:pt x="3308" y="2350"/>
                    <a:pt x="3517" y="2585"/>
                  </a:cubicBezTo>
                  <a:cubicBezTo>
                    <a:pt x="3646" y="2725"/>
                    <a:pt x="3738" y="2887"/>
                    <a:pt x="3797" y="3085"/>
                  </a:cubicBezTo>
                  <a:cubicBezTo>
                    <a:pt x="3900" y="3445"/>
                    <a:pt x="3948" y="3806"/>
                    <a:pt x="3970" y="4177"/>
                  </a:cubicBezTo>
                  <a:cubicBezTo>
                    <a:pt x="4006" y="4784"/>
                    <a:pt x="4040" y="5379"/>
                    <a:pt x="4029" y="5982"/>
                  </a:cubicBezTo>
                  <a:cubicBezTo>
                    <a:pt x="4006" y="6622"/>
                    <a:pt x="3867" y="7217"/>
                    <a:pt x="3540" y="7764"/>
                  </a:cubicBezTo>
                  <a:cubicBezTo>
                    <a:pt x="3436" y="7949"/>
                    <a:pt x="3260" y="8044"/>
                    <a:pt x="3087" y="8125"/>
                  </a:cubicBezTo>
                  <a:cubicBezTo>
                    <a:pt x="2794" y="8242"/>
                    <a:pt x="2492" y="8276"/>
                    <a:pt x="2190" y="8298"/>
                  </a:cubicBezTo>
                  <a:cubicBezTo>
                    <a:pt x="2148" y="8300"/>
                    <a:pt x="2106" y="8300"/>
                    <a:pt x="2064" y="8300"/>
                  </a:cubicBezTo>
                  <a:cubicBezTo>
                    <a:pt x="1732" y="8300"/>
                    <a:pt x="1405" y="8251"/>
                    <a:pt x="1095" y="8147"/>
                  </a:cubicBezTo>
                  <a:cubicBezTo>
                    <a:pt x="933" y="8088"/>
                    <a:pt x="768" y="8019"/>
                    <a:pt x="654" y="7893"/>
                  </a:cubicBezTo>
                  <a:cubicBezTo>
                    <a:pt x="618" y="7857"/>
                    <a:pt x="584" y="7809"/>
                    <a:pt x="559" y="7764"/>
                  </a:cubicBezTo>
                  <a:cubicBezTo>
                    <a:pt x="316" y="7345"/>
                    <a:pt x="165" y="6890"/>
                    <a:pt x="106" y="6401"/>
                  </a:cubicBezTo>
                  <a:cubicBezTo>
                    <a:pt x="59" y="6007"/>
                    <a:pt x="70" y="5622"/>
                    <a:pt x="84" y="5225"/>
                  </a:cubicBezTo>
                  <a:cubicBezTo>
                    <a:pt x="95" y="4912"/>
                    <a:pt x="106" y="4596"/>
                    <a:pt x="129" y="4283"/>
                  </a:cubicBezTo>
                  <a:cubicBezTo>
                    <a:pt x="140" y="3876"/>
                    <a:pt x="198" y="3468"/>
                    <a:pt x="305" y="3074"/>
                  </a:cubicBezTo>
                  <a:cubicBezTo>
                    <a:pt x="386" y="2806"/>
                    <a:pt x="537" y="2596"/>
                    <a:pt x="757" y="2420"/>
                  </a:cubicBezTo>
                  <a:cubicBezTo>
                    <a:pt x="908" y="2306"/>
                    <a:pt x="1084" y="2211"/>
                    <a:pt x="1246" y="2096"/>
                  </a:cubicBezTo>
                  <a:cubicBezTo>
                    <a:pt x="1299" y="2057"/>
                    <a:pt x="1347" y="2040"/>
                    <a:pt x="1398" y="2040"/>
                  </a:cubicBezTo>
                  <a:close/>
                  <a:moveTo>
                    <a:pt x="1863" y="1"/>
                  </a:moveTo>
                  <a:cubicBezTo>
                    <a:pt x="1746" y="12"/>
                    <a:pt x="1643" y="23"/>
                    <a:pt x="1525" y="45"/>
                  </a:cubicBezTo>
                  <a:cubicBezTo>
                    <a:pt x="1433" y="71"/>
                    <a:pt x="1411" y="115"/>
                    <a:pt x="1411" y="210"/>
                  </a:cubicBezTo>
                  <a:lnTo>
                    <a:pt x="1411" y="420"/>
                  </a:lnTo>
                  <a:cubicBezTo>
                    <a:pt x="1422" y="490"/>
                    <a:pt x="1411" y="534"/>
                    <a:pt x="1327" y="571"/>
                  </a:cubicBezTo>
                  <a:cubicBezTo>
                    <a:pt x="1305" y="582"/>
                    <a:pt x="1294" y="604"/>
                    <a:pt x="1271" y="629"/>
                  </a:cubicBezTo>
                  <a:cubicBezTo>
                    <a:pt x="1165" y="733"/>
                    <a:pt x="1165" y="895"/>
                    <a:pt x="1257" y="1001"/>
                  </a:cubicBezTo>
                  <a:lnTo>
                    <a:pt x="1363" y="1104"/>
                  </a:lnTo>
                  <a:cubicBezTo>
                    <a:pt x="1422" y="1163"/>
                    <a:pt x="1444" y="1233"/>
                    <a:pt x="1433" y="1314"/>
                  </a:cubicBezTo>
                  <a:cubicBezTo>
                    <a:pt x="1433" y="1467"/>
                    <a:pt x="1422" y="1607"/>
                    <a:pt x="1411" y="1758"/>
                  </a:cubicBezTo>
                  <a:cubicBezTo>
                    <a:pt x="1411" y="1803"/>
                    <a:pt x="1397" y="1839"/>
                    <a:pt x="1386" y="1873"/>
                  </a:cubicBezTo>
                  <a:cubicBezTo>
                    <a:pt x="1352" y="1956"/>
                    <a:pt x="1282" y="1990"/>
                    <a:pt x="1213" y="2037"/>
                  </a:cubicBezTo>
                  <a:cubicBezTo>
                    <a:pt x="1048" y="2141"/>
                    <a:pt x="875" y="2247"/>
                    <a:pt x="713" y="2375"/>
                  </a:cubicBezTo>
                  <a:cubicBezTo>
                    <a:pt x="478" y="2549"/>
                    <a:pt x="305" y="2780"/>
                    <a:pt x="235" y="3074"/>
                  </a:cubicBezTo>
                  <a:cubicBezTo>
                    <a:pt x="165" y="3364"/>
                    <a:pt x="106" y="3655"/>
                    <a:pt x="84" y="3957"/>
                  </a:cubicBezTo>
                  <a:cubicBezTo>
                    <a:pt x="59" y="4412"/>
                    <a:pt x="25" y="4876"/>
                    <a:pt x="0" y="5390"/>
                  </a:cubicBezTo>
                  <a:cubicBezTo>
                    <a:pt x="14" y="5680"/>
                    <a:pt x="14" y="6018"/>
                    <a:pt x="36" y="6356"/>
                  </a:cubicBezTo>
                  <a:cubicBezTo>
                    <a:pt x="70" y="6820"/>
                    <a:pt x="210" y="7250"/>
                    <a:pt x="419" y="7658"/>
                  </a:cubicBezTo>
                  <a:cubicBezTo>
                    <a:pt x="467" y="7753"/>
                    <a:pt x="525" y="7845"/>
                    <a:pt x="595" y="7926"/>
                  </a:cubicBezTo>
                  <a:cubicBezTo>
                    <a:pt x="724" y="8066"/>
                    <a:pt x="897" y="8147"/>
                    <a:pt x="1073" y="8206"/>
                  </a:cubicBezTo>
                  <a:cubicBezTo>
                    <a:pt x="1282" y="8276"/>
                    <a:pt x="1503" y="8323"/>
                    <a:pt x="1724" y="8345"/>
                  </a:cubicBezTo>
                  <a:cubicBezTo>
                    <a:pt x="1830" y="8353"/>
                    <a:pt x="1937" y="8361"/>
                    <a:pt x="2045" y="8361"/>
                  </a:cubicBezTo>
                  <a:cubicBezTo>
                    <a:pt x="2089" y="8361"/>
                    <a:pt x="2134" y="8360"/>
                    <a:pt x="2179" y="8357"/>
                  </a:cubicBezTo>
                  <a:cubicBezTo>
                    <a:pt x="2319" y="8357"/>
                    <a:pt x="2445" y="8334"/>
                    <a:pt x="2584" y="8312"/>
                  </a:cubicBezTo>
                  <a:cubicBezTo>
                    <a:pt x="2864" y="8276"/>
                    <a:pt x="3143" y="8195"/>
                    <a:pt x="3378" y="8033"/>
                  </a:cubicBezTo>
                  <a:cubicBezTo>
                    <a:pt x="3448" y="7985"/>
                    <a:pt x="3529" y="7926"/>
                    <a:pt x="3562" y="7857"/>
                  </a:cubicBezTo>
                  <a:cubicBezTo>
                    <a:pt x="3738" y="7577"/>
                    <a:pt x="3867" y="7275"/>
                    <a:pt x="3959" y="6960"/>
                  </a:cubicBezTo>
                  <a:cubicBezTo>
                    <a:pt x="4076" y="6507"/>
                    <a:pt x="4110" y="6029"/>
                    <a:pt x="4098" y="5563"/>
                  </a:cubicBezTo>
                  <a:cubicBezTo>
                    <a:pt x="4076" y="5122"/>
                    <a:pt x="4065" y="4680"/>
                    <a:pt x="4040" y="4247"/>
                  </a:cubicBezTo>
                  <a:cubicBezTo>
                    <a:pt x="4017" y="3864"/>
                    <a:pt x="3970" y="3493"/>
                    <a:pt x="3878" y="3118"/>
                  </a:cubicBezTo>
                  <a:cubicBezTo>
                    <a:pt x="3797" y="2806"/>
                    <a:pt x="3632" y="2560"/>
                    <a:pt x="3378" y="2361"/>
                  </a:cubicBezTo>
                  <a:cubicBezTo>
                    <a:pt x="3202" y="2236"/>
                    <a:pt x="3017" y="2118"/>
                    <a:pt x="2830" y="2001"/>
                  </a:cubicBezTo>
                  <a:cubicBezTo>
                    <a:pt x="2738" y="1942"/>
                    <a:pt x="2690" y="1861"/>
                    <a:pt x="2690" y="1758"/>
                  </a:cubicBezTo>
                  <a:cubicBezTo>
                    <a:pt x="2679" y="1607"/>
                    <a:pt x="2668" y="1453"/>
                    <a:pt x="2668" y="1314"/>
                  </a:cubicBezTo>
                  <a:cubicBezTo>
                    <a:pt x="2654" y="1233"/>
                    <a:pt x="2679" y="1163"/>
                    <a:pt x="2738" y="1104"/>
                  </a:cubicBezTo>
                  <a:lnTo>
                    <a:pt x="2841" y="1001"/>
                  </a:lnTo>
                  <a:cubicBezTo>
                    <a:pt x="2900" y="931"/>
                    <a:pt x="2922" y="861"/>
                    <a:pt x="2900" y="769"/>
                  </a:cubicBezTo>
                  <a:cubicBezTo>
                    <a:pt x="2889" y="663"/>
                    <a:pt x="2819" y="604"/>
                    <a:pt x="2749" y="560"/>
                  </a:cubicBezTo>
                  <a:cubicBezTo>
                    <a:pt x="2702" y="534"/>
                    <a:pt x="2690" y="501"/>
                    <a:pt x="2690" y="453"/>
                  </a:cubicBezTo>
                  <a:lnTo>
                    <a:pt x="2690" y="196"/>
                  </a:lnTo>
                  <a:cubicBezTo>
                    <a:pt x="2690" y="115"/>
                    <a:pt x="2668" y="71"/>
                    <a:pt x="2584" y="45"/>
                  </a:cubicBezTo>
                  <a:cubicBezTo>
                    <a:pt x="2514" y="34"/>
                    <a:pt x="2445" y="12"/>
                    <a:pt x="2375" y="12"/>
                  </a:cubicBezTo>
                  <a:cubicBezTo>
                    <a:pt x="2202" y="1"/>
                    <a:pt x="2039" y="1"/>
                    <a:pt x="186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8"/>
            <p:cNvSpPr/>
            <p:nvPr/>
          </p:nvSpPr>
          <p:spPr>
            <a:xfrm>
              <a:off x="8462600" y="2283123"/>
              <a:ext cx="15053" cy="9001"/>
            </a:xfrm>
            <a:custGeom>
              <a:avLst/>
              <a:gdLst/>
              <a:ahLst/>
              <a:cxnLst/>
              <a:rect l="l" t="t" r="r" b="b"/>
              <a:pathLst>
                <a:path w="199" h="119" extrusionOk="0">
                  <a:moveTo>
                    <a:pt x="12" y="1"/>
                  </a:moveTo>
                  <a:cubicBezTo>
                    <a:pt x="12" y="15"/>
                    <a:pt x="1" y="37"/>
                    <a:pt x="12" y="48"/>
                  </a:cubicBezTo>
                  <a:cubicBezTo>
                    <a:pt x="37" y="71"/>
                    <a:pt x="70" y="96"/>
                    <a:pt x="93" y="118"/>
                  </a:cubicBezTo>
                  <a:cubicBezTo>
                    <a:pt x="129" y="96"/>
                    <a:pt x="151" y="96"/>
                    <a:pt x="177" y="85"/>
                  </a:cubicBezTo>
                  <a:cubicBezTo>
                    <a:pt x="188" y="71"/>
                    <a:pt x="188" y="48"/>
                    <a:pt x="199" y="37"/>
                  </a:cubicBezTo>
                  <a:cubicBezTo>
                    <a:pt x="184" y="37"/>
                    <a:pt x="173" y="32"/>
                    <a:pt x="164" y="32"/>
                  </a:cubicBezTo>
                  <a:cubicBezTo>
                    <a:pt x="159" y="32"/>
                    <a:pt x="155" y="33"/>
                    <a:pt x="151" y="37"/>
                  </a:cubicBezTo>
                  <a:cubicBezTo>
                    <a:pt x="140" y="45"/>
                    <a:pt x="127" y="49"/>
                    <a:pt x="115" y="49"/>
                  </a:cubicBezTo>
                  <a:cubicBezTo>
                    <a:pt x="93" y="49"/>
                    <a:pt x="70" y="36"/>
                    <a:pt x="48" y="15"/>
                  </a:cubicBezTo>
                  <a:cubicBezTo>
                    <a:pt x="48" y="1"/>
                    <a:pt x="23" y="1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8"/>
            <p:cNvSpPr/>
            <p:nvPr/>
          </p:nvSpPr>
          <p:spPr>
            <a:xfrm>
              <a:off x="8408896" y="2075040"/>
              <a:ext cx="67927" cy="7413"/>
            </a:xfrm>
            <a:custGeom>
              <a:avLst/>
              <a:gdLst/>
              <a:ahLst/>
              <a:cxnLst/>
              <a:rect l="l" t="t" r="r" b="b"/>
              <a:pathLst>
                <a:path w="898" h="98" extrusionOk="0">
                  <a:moveTo>
                    <a:pt x="27" y="1"/>
                  </a:moveTo>
                  <a:cubicBezTo>
                    <a:pt x="16" y="1"/>
                    <a:pt x="8" y="6"/>
                    <a:pt x="1" y="6"/>
                  </a:cubicBezTo>
                  <a:cubicBezTo>
                    <a:pt x="12" y="17"/>
                    <a:pt x="23" y="42"/>
                    <a:pt x="34" y="42"/>
                  </a:cubicBezTo>
                  <a:cubicBezTo>
                    <a:pt x="34" y="53"/>
                    <a:pt x="48" y="53"/>
                    <a:pt x="60" y="53"/>
                  </a:cubicBezTo>
                  <a:cubicBezTo>
                    <a:pt x="222" y="64"/>
                    <a:pt x="384" y="87"/>
                    <a:pt x="537" y="98"/>
                  </a:cubicBezTo>
                  <a:lnTo>
                    <a:pt x="537" y="87"/>
                  </a:lnTo>
                  <a:lnTo>
                    <a:pt x="630" y="87"/>
                  </a:lnTo>
                  <a:cubicBezTo>
                    <a:pt x="711" y="76"/>
                    <a:pt x="780" y="64"/>
                    <a:pt x="861" y="53"/>
                  </a:cubicBezTo>
                  <a:cubicBezTo>
                    <a:pt x="873" y="42"/>
                    <a:pt x="887" y="28"/>
                    <a:pt x="898" y="17"/>
                  </a:cubicBezTo>
                  <a:cubicBezTo>
                    <a:pt x="873" y="17"/>
                    <a:pt x="861" y="6"/>
                    <a:pt x="850" y="6"/>
                  </a:cubicBezTo>
                  <a:cubicBezTo>
                    <a:pt x="847" y="2"/>
                    <a:pt x="843" y="1"/>
                    <a:pt x="839" y="1"/>
                  </a:cubicBezTo>
                  <a:cubicBezTo>
                    <a:pt x="833" y="1"/>
                    <a:pt x="828" y="6"/>
                    <a:pt x="828" y="6"/>
                  </a:cubicBezTo>
                  <a:cubicBezTo>
                    <a:pt x="712" y="21"/>
                    <a:pt x="592" y="38"/>
                    <a:pt x="474" y="38"/>
                  </a:cubicBezTo>
                  <a:cubicBezTo>
                    <a:pt x="425" y="38"/>
                    <a:pt x="376" y="35"/>
                    <a:pt x="328" y="28"/>
                  </a:cubicBezTo>
                  <a:cubicBezTo>
                    <a:pt x="233" y="17"/>
                    <a:pt x="141" y="6"/>
                    <a:pt x="48" y="6"/>
                  </a:cubicBezTo>
                  <a:cubicBezTo>
                    <a:pt x="40" y="2"/>
                    <a:pt x="33" y="1"/>
                    <a:pt x="2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8"/>
            <p:cNvSpPr/>
            <p:nvPr/>
          </p:nvSpPr>
          <p:spPr>
            <a:xfrm>
              <a:off x="8449514" y="2084948"/>
              <a:ext cx="27307" cy="4841"/>
            </a:xfrm>
            <a:custGeom>
              <a:avLst/>
              <a:gdLst/>
              <a:ahLst/>
              <a:cxnLst/>
              <a:rect l="l" t="t" r="r" b="b"/>
              <a:pathLst>
                <a:path w="361" h="64" extrusionOk="0">
                  <a:moveTo>
                    <a:pt x="269" y="0"/>
                  </a:moveTo>
                  <a:cubicBezTo>
                    <a:pt x="167" y="0"/>
                    <a:pt x="16" y="21"/>
                    <a:pt x="0" y="37"/>
                  </a:cubicBezTo>
                  <a:cubicBezTo>
                    <a:pt x="22" y="55"/>
                    <a:pt x="72" y="63"/>
                    <a:pt x="129" y="63"/>
                  </a:cubicBezTo>
                  <a:cubicBezTo>
                    <a:pt x="219" y="63"/>
                    <a:pt x="325" y="43"/>
                    <a:pt x="361" y="14"/>
                  </a:cubicBezTo>
                  <a:cubicBezTo>
                    <a:pt x="350" y="4"/>
                    <a:pt x="314" y="0"/>
                    <a:pt x="26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8"/>
            <p:cNvSpPr/>
            <p:nvPr/>
          </p:nvSpPr>
          <p:spPr>
            <a:xfrm>
              <a:off x="8411468" y="2115128"/>
              <a:ext cx="17852" cy="4236"/>
            </a:xfrm>
            <a:custGeom>
              <a:avLst/>
              <a:gdLst/>
              <a:ahLst/>
              <a:cxnLst/>
              <a:rect l="l" t="t" r="r" b="b"/>
              <a:pathLst>
                <a:path w="236" h="56" extrusionOk="0">
                  <a:moveTo>
                    <a:pt x="0" y="1"/>
                  </a:moveTo>
                  <a:cubicBezTo>
                    <a:pt x="35" y="33"/>
                    <a:pt x="124" y="56"/>
                    <a:pt x="184" y="56"/>
                  </a:cubicBezTo>
                  <a:cubicBezTo>
                    <a:pt x="207" y="56"/>
                    <a:pt x="225" y="52"/>
                    <a:pt x="235" y="46"/>
                  </a:cubicBezTo>
                  <a:lnTo>
                    <a:pt x="235" y="12"/>
                  </a:lnTo>
                  <a:cubicBezTo>
                    <a:pt x="154" y="1"/>
                    <a:pt x="84" y="1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8"/>
            <p:cNvSpPr/>
            <p:nvPr/>
          </p:nvSpPr>
          <p:spPr>
            <a:xfrm>
              <a:off x="8406173" y="2143796"/>
              <a:ext cx="31240" cy="47352"/>
            </a:xfrm>
            <a:custGeom>
              <a:avLst/>
              <a:gdLst/>
              <a:ahLst/>
              <a:cxnLst/>
              <a:rect l="l" t="t" r="r" b="b"/>
              <a:pathLst>
                <a:path w="413" h="626" extrusionOk="0">
                  <a:moveTo>
                    <a:pt x="135" y="1"/>
                  </a:moveTo>
                  <a:cubicBezTo>
                    <a:pt x="95" y="1"/>
                    <a:pt x="93" y="71"/>
                    <a:pt x="70" y="203"/>
                  </a:cubicBezTo>
                  <a:cubicBezTo>
                    <a:pt x="48" y="354"/>
                    <a:pt x="1" y="541"/>
                    <a:pt x="107" y="563"/>
                  </a:cubicBezTo>
                  <a:cubicBezTo>
                    <a:pt x="174" y="587"/>
                    <a:pt x="288" y="625"/>
                    <a:pt x="355" y="625"/>
                  </a:cubicBezTo>
                  <a:cubicBezTo>
                    <a:pt x="390" y="625"/>
                    <a:pt x="412" y="615"/>
                    <a:pt x="409" y="586"/>
                  </a:cubicBezTo>
                  <a:cubicBezTo>
                    <a:pt x="409" y="586"/>
                    <a:pt x="364" y="192"/>
                    <a:pt x="339" y="133"/>
                  </a:cubicBezTo>
                  <a:cubicBezTo>
                    <a:pt x="327" y="86"/>
                    <a:pt x="210" y="16"/>
                    <a:pt x="154" y="5"/>
                  </a:cubicBezTo>
                  <a:cubicBezTo>
                    <a:pt x="147" y="2"/>
                    <a:pt x="14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8"/>
            <p:cNvSpPr/>
            <p:nvPr/>
          </p:nvSpPr>
          <p:spPr>
            <a:xfrm>
              <a:off x="8356100" y="2214367"/>
              <a:ext cx="82072" cy="36687"/>
            </a:xfrm>
            <a:custGeom>
              <a:avLst/>
              <a:gdLst/>
              <a:ahLst/>
              <a:cxnLst/>
              <a:rect l="l" t="t" r="r" b="b"/>
              <a:pathLst>
                <a:path w="1085" h="485" extrusionOk="0">
                  <a:moveTo>
                    <a:pt x="545" y="1"/>
                  </a:moveTo>
                  <a:cubicBezTo>
                    <a:pt x="426" y="1"/>
                    <a:pt x="115" y="239"/>
                    <a:pt x="59" y="306"/>
                  </a:cubicBezTo>
                  <a:cubicBezTo>
                    <a:pt x="1" y="365"/>
                    <a:pt x="70" y="480"/>
                    <a:pt x="361" y="480"/>
                  </a:cubicBezTo>
                  <a:cubicBezTo>
                    <a:pt x="427" y="482"/>
                    <a:pt x="503" y="485"/>
                    <a:pt x="578" y="485"/>
                  </a:cubicBezTo>
                  <a:cubicBezTo>
                    <a:pt x="834" y="485"/>
                    <a:pt x="1084" y="454"/>
                    <a:pt x="931" y="281"/>
                  </a:cubicBezTo>
                  <a:cubicBezTo>
                    <a:pt x="931" y="281"/>
                    <a:pt x="677" y="38"/>
                    <a:pt x="559" y="2"/>
                  </a:cubicBezTo>
                  <a:cubicBezTo>
                    <a:pt x="555" y="1"/>
                    <a:pt x="550" y="1"/>
                    <a:pt x="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8"/>
            <p:cNvSpPr/>
            <p:nvPr/>
          </p:nvSpPr>
          <p:spPr>
            <a:xfrm>
              <a:off x="8325239" y="2260280"/>
              <a:ext cx="31770" cy="17927"/>
            </a:xfrm>
            <a:custGeom>
              <a:avLst/>
              <a:gdLst/>
              <a:ahLst/>
              <a:cxnLst/>
              <a:rect l="l" t="t" r="r" b="b"/>
              <a:pathLst>
                <a:path w="420" h="237" extrusionOk="0">
                  <a:moveTo>
                    <a:pt x="165" y="0"/>
                  </a:moveTo>
                  <a:cubicBezTo>
                    <a:pt x="75" y="0"/>
                    <a:pt x="1" y="122"/>
                    <a:pt x="1" y="199"/>
                  </a:cubicBezTo>
                  <a:cubicBezTo>
                    <a:pt x="1" y="227"/>
                    <a:pt x="31" y="236"/>
                    <a:pt x="74" y="236"/>
                  </a:cubicBezTo>
                  <a:cubicBezTo>
                    <a:pt x="141" y="236"/>
                    <a:pt x="239" y="213"/>
                    <a:pt x="302" y="199"/>
                  </a:cubicBezTo>
                  <a:cubicBezTo>
                    <a:pt x="409" y="163"/>
                    <a:pt x="420" y="107"/>
                    <a:pt x="372" y="82"/>
                  </a:cubicBezTo>
                  <a:cubicBezTo>
                    <a:pt x="372" y="82"/>
                    <a:pt x="258" y="1"/>
                    <a:pt x="177" y="1"/>
                  </a:cubicBezTo>
                  <a:cubicBezTo>
                    <a:pt x="173" y="1"/>
                    <a:pt x="169" y="0"/>
                    <a:pt x="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8"/>
            <p:cNvSpPr/>
            <p:nvPr/>
          </p:nvSpPr>
          <p:spPr>
            <a:xfrm>
              <a:off x="8575226" y="2651865"/>
              <a:ext cx="83736" cy="30030"/>
            </a:xfrm>
            <a:custGeom>
              <a:avLst/>
              <a:gdLst/>
              <a:ahLst/>
              <a:cxnLst/>
              <a:rect l="l" t="t" r="r" b="b"/>
              <a:pathLst>
                <a:path w="1107" h="397" extrusionOk="0">
                  <a:moveTo>
                    <a:pt x="761" y="0"/>
                  </a:moveTo>
                  <a:cubicBezTo>
                    <a:pt x="713" y="0"/>
                    <a:pt x="666" y="6"/>
                    <a:pt x="618" y="15"/>
                  </a:cubicBezTo>
                  <a:cubicBezTo>
                    <a:pt x="515" y="40"/>
                    <a:pt x="397" y="62"/>
                    <a:pt x="294" y="85"/>
                  </a:cubicBezTo>
                  <a:cubicBezTo>
                    <a:pt x="129" y="121"/>
                    <a:pt x="37" y="213"/>
                    <a:pt x="1" y="342"/>
                  </a:cubicBezTo>
                  <a:cubicBezTo>
                    <a:pt x="107" y="353"/>
                    <a:pt x="224" y="353"/>
                    <a:pt x="327" y="378"/>
                  </a:cubicBezTo>
                  <a:cubicBezTo>
                    <a:pt x="382" y="390"/>
                    <a:pt x="436" y="397"/>
                    <a:pt x="487" y="397"/>
                  </a:cubicBezTo>
                  <a:cubicBezTo>
                    <a:pt x="620" y="397"/>
                    <a:pt x="742" y="353"/>
                    <a:pt x="853" y="261"/>
                  </a:cubicBezTo>
                  <a:cubicBezTo>
                    <a:pt x="922" y="202"/>
                    <a:pt x="1015" y="154"/>
                    <a:pt x="1096" y="110"/>
                  </a:cubicBezTo>
                  <a:lnTo>
                    <a:pt x="1107" y="99"/>
                  </a:lnTo>
                  <a:cubicBezTo>
                    <a:pt x="1073" y="85"/>
                    <a:pt x="1015" y="62"/>
                    <a:pt x="967" y="40"/>
                  </a:cubicBezTo>
                  <a:cubicBezTo>
                    <a:pt x="899" y="12"/>
                    <a:pt x="830" y="0"/>
                    <a:pt x="76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8"/>
            <p:cNvSpPr/>
            <p:nvPr/>
          </p:nvSpPr>
          <p:spPr>
            <a:xfrm>
              <a:off x="8511841" y="2698761"/>
              <a:ext cx="63464" cy="35401"/>
            </a:xfrm>
            <a:custGeom>
              <a:avLst/>
              <a:gdLst/>
              <a:ahLst/>
              <a:cxnLst/>
              <a:rect l="l" t="t" r="r" b="b"/>
              <a:pathLst>
                <a:path w="839" h="468" extrusionOk="0">
                  <a:moveTo>
                    <a:pt x="246" y="1"/>
                  </a:moveTo>
                  <a:cubicBezTo>
                    <a:pt x="188" y="1"/>
                    <a:pt x="129" y="12"/>
                    <a:pt x="59" y="12"/>
                  </a:cubicBezTo>
                  <a:cubicBezTo>
                    <a:pt x="48" y="12"/>
                    <a:pt x="26" y="23"/>
                    <a:pt x="14" y="23"/>
                  </a:cubicBezTo>
                  <a:cubicBezTo>
                    <a:pt x="0" y="152"/>
                    <a:pt x="48" y="233"/>
                    <a:pt x="188" y="269"/>
                  </a:cubicBezTo>
                  <a:cubicBezTo>
                    <a:pt x="316" y="303"/>
                    <a:pt x="433" y="328"/>
                    <a:pt x="548" y="361"/>
                  </a:cubicBezTo>
                  <a:cubicBezTo>
                    <a:pt x="607" y="373"/>
                    <a:pt x="665" y="398"/>
                    <a:pt x="724" y="420"/>
                  </a:cubicBezTo>
                  <a:cubicBezTo>
                    <a:pt x="758" y="442"/>
                    <a:pt x="794" y="456"/>
                    <a:pt x="839" y="467"/>
                  </a:cubicBezTo>
                  <a:cubicBezTo>
                    <a:pt x="839" y="317"/>
                    <a:pt x="794" y="210"/>
                    <a:pt x="699" y="152"/>
                  </a:cubicBezTo>
                  <a:cubicBezTo>
                    <a:pt x="643" y="107"/>
                    <a:pt x="596" y="60"/>
                    <a:pt x="548" y="23"/>
                  </a:cubicBezTo>
                  <a:cubicBezTo>
                    <a:pt x="467" y="23"/>
                    <a:pt x="408" y="12"/>
                    <a:pt x="350" y="12"/>
                  </a:cubicBezTo>
                  <a:cubicBezTo>
                    <a:pt x="316" y="1"/>
                    <a:pt x="280" y="1"/>
                    <a:pt x="246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8"/>
            <p:cNvSpPr/>
            <p:nvPr/>
          </p:nvSpPr>
          <p:spPr>
            <a:xfrm>
              <a:off x="8450346" y="2682801"/>
              <a:ext cx="77382" cy="41603"/>
            </a:xfrm>
            <a:custGeom>
              <a:avLst/>
              <a:gdLst/>
              <a:ahLst/>
              <a:cxnLst/>
              <a:rect l="l" t="t" r="r" b="b"/>
              <a:pathLst>
                <a:path w="1023" h="550" extrusionOk="0">
                  <a:moveTo>
                    <a:pt x="573" y="1"/>
                  </a:moveTo>
                  <a:cubicBezTo>
                    <a:pt x="536" y="1"/>
                    <a:pt x="498" y="7"/>
                    <a:pt x="464" y="14"/>
                  </a:cubicBezTo>
                  <a:cubicBezTo>
                    <a:pt x="185" y="72"/>
                    <a:pt x="93" y="304"/>
                    <a:pt x="1" y="528"/>
                  </a:cubicBezTo>
                  <a:cubicBezTo>
                    <a:pt x="1" y="539"/>
                    <a:pt x="1" y="550"/>
                    <a:pt x="12" y="550"/>
                  </a:cubicBezTo>
                  <a:cubicBezTo>
                    <a:pt x="34" y="539"/>
                    <a:pt x="70" y="539"/>
                    <a:pt x="93" y="514"/>
                  </a:cubicBezTo>
                  <a:cubicBezTo>
                    <a:pt x="129" y="480"/>
                    <a:pt x="151" y="444"/>
                    <a:pt x="174" y="410"/>
                  </a:cubicBezTo>
                  <a:cubicBezTo>
                    <a:pt x="210" y="352"/>
                    <a:pt x="255" y="282"/>
                    <a:pt x="302" y="212"/>
                  </a:cubicBezTo>
                  <a:cubicBezTo>
                    <a:pt x="356" y="133"/>
                    <a:pt x="430" y="100"/>
                    <a:pt x="519" y="100"/>
                  </a:cubicBezTo>
                  <a:cubicBezTo>
                    <a:pt x="546" y="100"/>
                    <a:pt x="574" y="103"/>
                    <a:pt x="604" y="109"/>
                  </a:cubicBezTo>
                  <a:cubicBezTo>
                    <a:pt x="699" y="131"/>
                    <a:pt x="802" y="153"/>
                    <a:pt x="897" y="164"/>
                  </a:cubicBezTo>
                  <a:cubicBezTo>
                    <a:pt x="908" y="169"/>
                    <a:pt x="921" y="171"/>
                    <a:pt x="935" y="171"/>
                  </a:cubicBezTo>
                  <a:cubicBezTo>
                    <a:pt x="962" y="171"/>
                    <a:pt x="993" y="164"/>
                    <a:pt x="1023" y="164"/>
                  </a:cubicBezTo>
                  <a:cubicBezTo>
                    <a:pt x="897" y="109"/>
                    <a:pt x="780" y="50"/>
                    <a:pt x="651" y="14"/>
                  </a:cubicBezTo>
                  <a:cubicBezTo>
                    <a:pt x="627" y="4"/>
                    <a:pt x="600" y="1"/>
                    <a:pt x="573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8"/>
            <p:cNvSpPr/>
            <p:nvPr/>
          </p:nvSpPr>
          <p:spPr>
            <a:xfrm>
              <a:off x="8551551" y="2650049"/>
              <a:ext cx="30938" cy="26021"/>
            </a:xfrm>
            <a:custGeom>
              <a:avLst/>
              <a:gdLst/>
              <a:ahLst/>
              <a:cxnLst/>
              <a:rect l="l" t="t" r="r" b="b"/>
              <a:pathLst>
                <a:path w="409" h="344" extrusionOk="0">
                  <a:moveTo>
                    <a:pt x="245" y="0"/>
                  </a:moveTo>
                  <a:cubicBezTo>
                    <a:pt x="220" y="0"/>
                    <a:pt x="197" y="1"/>
                    <a:pt x="174" y="5"/>
                  </a:cubicBezTo>
                  <a:cubicBezTo>
                    <a:pt x="152" y="5"/>
                    <a:pt x="129" y="16"/>
                    <a:pt x="118" y="39"/>
                  </a:cubicBezTo>
                  <a:cubicBezTo>
                    <a:pt x="82" y="134"/>
                    <a:pt x="34" y="226"/>
                    <a:pt x="1" y="318"/>
                  </a:cubicBezTo>
                  <a:cubicBezTo>
                    <a:pt x="59" y="332"/>
                    <a:pt x="129" y="343"/>
                    <a:pt x="199" y="343"/>
                  </a:cubicBezTo>
                  <a:cubicBezTo>
                    <a:pt x="221" y="343"/>
                    <a:pt x="258" y="332"/>
                    <a:pt x="269" y="318"/>
                  </a:cubicBezTo>
                  <a:cubicBezTo>
                    <a:pt x="314" y="215"/>
                    <a:pt x="361" y="123"/>
                    <a:pt x="409" y="5"/>
                  </a:cubicBezTo>
                  <a:cubicBezTo>
                    <a:pt x="345" y="5"/>
                    <a:pt x="293" y="0"/>
                    <a:pt x="245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8"/>
            <p:cNvSpPr/>
            <p:nvPr/>
          </p:nvSpPr>
          <p:spPr>
            <a:xfrm>
              <a:off x="8538239" y="2632879"/>
              <a:ext cx="21256" cy="38729"/>
            </a:xfrm>
            <a:custGeom>
              <a:avLst/>
              <a:gdLst/>
              <a:ahLst/>
              <a:cxnLst/>
              <a:rect l="l" t="t" r="r" b="b"/>
              <a:pathLst>
                <a:path w="281" h="512" extrusionOk="0">
                  <a:moveTo>
                    <a:pt x="199" y="0"/>
                  </a:moveTo>
                  <a:cubicBezTo>
                    <a:pt x="96" y="81"/>
                    <a:pt x="48" y="174"/>
                    <a:pt x="1" y="266"/>
                  </a:cubicBezTo>
                  <a:cubicBezTo>
                    <a:pt x="1" y="280"/>
                    <a:pt x="1" y="291"/>
                    <a:pt x="15" y="291"/>
                  </a:cubicBezTo>
                  <a:cubicBezTo>
                    <a:pt x="48" y="372"/>
                    <a:pt x="84" y="442"/>
                    <a:pt x="118" y="512"/>
                  </a:cubicBezTo>
                  <a:cubicBezTo>
                    <a:pt x="140" y="500"/>
                    <a:pt x="154" y="475"/>
                    <a:pt x="166" y="453"/>
                  </a:cubicBezTo>
                  <a:cubicBezTo>
                    <a:pt x="188" y="394"/>
                    <a:pt x="199" y="336"/>
                    <a:pt x="235" y="280"/>
                  </a:cubicBezTo>
                  <a:cubicBezTo>
                    <a:pt x="280" y="185"/>
                    <a:pt x="224" y="104"/>
                    <a:pt x="19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8"/>
            <p:cNvSpPr/>
            <p:nvPr/>
          </p:nvSpPr>
          <p:spPr>
            <a:xfrm>
              <a:off x="8585816" y="2581747"/>
              <a:ext cx="28366" cy="22012"/>
            </a:xfrm>
            <a:custGeom>
              <a:avLst/>
              <a:gdLst/>
              <a:ahLst/>
              <a:cxnLst/>
              <a:rect l="l" t="t" r="r" b="b"/>
              <a:pathLst>
                <a:path w="375" h="291" extrusionOk="0">
                  <a:moveTo>
                    <a:pt x="375" y="0"/>
                  </a:moveTo>
                  <a:lnTo>
                    <a:pt x="375" y="0"/>
                  </a:lnTo>
                  <a:cubicBezTo>
                    <a:pt x="294" y="23"/>
                    <a:pt x="210" y="11"/>
                    <a:pt x="165" y="48"/>
                  </a:cubicBezTo>
                  <a:cubicBezTo>
                    <a:pt x="95" y="104"/>
                    <a:pt x="48" y="187"/>
                    <a:pt x="0" y="268"/>
                  </a:cubicBezTo>
                  <a:cubicBezTo>
                    <a:pt x="0" y="268"/>
                    <a:pt x="0" y="280"/>
                    <a:pt x="14" y="291"/>
                  </a:cubicBezTo>
                  <a:cubicBezTo>
                    <a:pt x="95" y="268"/>
                    <a:pt x="187" y="257"/>
                    <a:pt x="280" y="232"/>
                  </a:cubicBezTo>
                  <a:cubicBezTo>
                    <a:pt x="305" y="232"/>
                    <a:pt x="327" y="210"/>
                    <a:pt x="338" y="199"/>
                  </a:cubicBezTo>
                  <a:cubicBezTo>
                    <a:pt x="349" y="140"/>
                    <a:pt x="363" y="81"/>
                    <a:pt x="375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8"/>
            <p:cNvSpPr/>
            <p:nvPr/>
          </p:nvSpPr>
          <p:spPr>
            <a:xfrm>
              <a:off x="8579689" y="2603682"/>
              <a:ext cx="29198" cy="22920"/>
            </a:xfrm>
            <a:custGeom>
              <a:avLst/>
              <a:gdLst/>
              <a:ahLst/>
              <a:cxnLst/>
              <a:rect l="l" t="t" r="r" b="b"/>
              <a:pathLst>
                <a:path w="386" h="303" extrusionOk="0">
                  <a:moveTo>
                    <a:pt x="386" y="1"/>
                  </a:moveTo>
                  <a:lnTo>
                    <a:pt x="386" y="1"/>
                  </a:lnTo>
                  <a:cubicBezTo>
                    <a:pt x="291" y="12"/>
                    <a:pt x="210" y="23"/>
                    <a:pt x="118" y="23"/>
                  </a:cubicBezTo>
                  <a:cubicBezTo>
                    <a:pt x="25" y="23"/>
                    <a:pt x="0" y="59"/>
                    <a:pt x="11" y="152"/>
                  </a:cubicBezTo>
                  <a:cubicBezTo>
                    <a:pt x="26" y="150"/>
                    <a:pt x="40" y="149"/>
                    <a:pt x="51" y="149"/>
                  </a:cubicBezTo>
                  <a:cubicBezTo>
                    <a:pt x="120" y="149"/>
                    <a:pt x="127" y="183"/>
                    <a:pt x="118" y="303"/>
                  </a:cubicBezTo>
                  <a:cubicBezTo>
                    <a:pt x="280" y="210"/>
                    <a:pt x="386" y="93"/>
                    <a:pt x="386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8"/>
            <p:cNvSpPr/>
            <p:nvPr/>
          </p:nvSpPr>
          <p:spPr>
            <a:xfrm>
              <a:off x="8537407" y="2678490"/>
              <a:ext cx="30106" cy="17246"/>
            </a:xfrm>
            <a:custGeom>
              <a:avLst/>
              <a:gdLst/>
              <a:ahLst/>
              <a:cxnLst/>
              <a:rect l="l" t="t" r="r" b="b"/>
              <a:pathLst>
                <a:path w="398" h="228" extrusionOk="0">
                  <a:moveTo>
                    <a:pt x="151" y="1"/>
                  </a:moveTo>
                  <a:cubicBezTo>
                    <a:pt x="140" y="1"/>
                    <a:pt x="118" y="1"/>
                    <a:pt x="107" y="12"/>
                  </a:cubicBezTo>
                  <a:cubicBezTo>
                    <a:pt x="70" y="71"/>
                    <a:pt x="37" y="140"/>
                    <a:pt x="1" y="199"/>
                  </a:cubicBezTo>
                  <a:cubicBezTo>
                    <a:pt x="37" y="218"/>
                    <a:pt x="71" y="227"/>
                    <a:pt x="105" y="227"/>
                  </a:cubicBezTo>
                  <a:cubicBezTo>
                    <a:pt x="212" y="227"/>
                    <a:pt x="308" y="137"/>
                    <a:pt x="397" y="12"/>
                  </a:cubicBezTo>
                  <a:cubicBezTo>
                    <a:pt x="316" y="12"/>
                    <a:pt x="235" y="1"/>
                    <a:pt x="15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8"/>
            <p:cNvSpPr/>
            <p:nvPr/>
          </p:nvSpPr>
          <p:spPr>
            <a:xfrm>
              <a:off x="8585816" y="2616844"/>
              <a:ext cx="72314" cy="30862"/>
            </a:xfrm>
            <a:custGeom>
              <a:avLst/>
              <a:gdLst/>
              <a:ahLst/>
              <a:cxnLst/>
              <a:rect l="l" t="t" r="r" b="b"/>
              <a:pathLst>
                <a:path w="956" h="408" extrusionOk="0">
                  <a:moveTo>
                    <a:pt x="878" y="1"/>
                  </a:moveTo>
                  <a:cubicBezTo>
                    <a:pt x="744" y="1"/>
                    <a:pt x="632" y="58"/>
                    <a:pt x="537" y="154"/>
                  </a:cubicBezTo>
                  <a:cubicBezTo>
                    <a:pt x="397" y="268"/>
                    <a:pt x="246" y="327"/>
                    <a:pt x="70" y="327"/>
                  </a:cubicBezTo>
                  <a:cubicBezTo>
                    <a:pt x="0" y="327"/>
                    <a:pt x="0" y="338"/>
                    <a:pt x="14" y="408"/>
                  </a:cubicBezTo>
                  <a:cubicBezTo>
                    <a:pt x="84" y="386"/>
                    <a:pt x="154" y="386"/>
                    <a:pt x="224" y="363"/>
                  </a:cubicBezTo>
                  <a:cubicBezTo>
                    <a:pt x="280" y="338"/>
                    <a:pt x="349" y="316"/>
                    <a:pt x="419" y="282"/>
                  </a:cubicBezTo>
                  <a:cubicBezTo>
                    <a:pt x="595" y="187"/>
                    <a:pt x="746" y="48"/>
                    <a:pt x="945" y="14"/>
                  </a:cubicBezTo>
                  <a:cubicBezTo>
                    <a:pt x="956" y="14"/>
                    <a:pt x="956" y="3"/>
                    <a:pt x="956" y="3"/>
                  </a:cubicBezTo>
                  <a:lnTo>
                    <a:pt x="922" y="3"/>
                  </a:lnTo>
                  <a:cubicBezTo>
                    <a:pt x="907" y="1"/>
                    <a:pt x="892" y="1"/>
                    <a:pt x="878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8"/>
            <p:cNvSpPr/>
            <p:nvPr/>
          </p:nvSpPr>
          <p:spPr>
            <a:xfrm>
              <a:off x="8578857" y="2566695"/>
              <a:ext cx="21180" cy="32678"/>
            </a:xfrm>
            <a:custGeom>
              <a:avLst/>
              <a:gdLst/>
              <a:ahLst/>
              <a:cxnLst/>
              <a:rect l="l" t="t" r="r" b="b"/>
              <a:pathLst>
                <a:path w="280" h="432" extrusionOk="0">
                  <a:moveTo>
                    <a:pt x="176" y="1"/>
                  </a:moveTo>
                  <a:cubicBezTo>
                    <a:pt x="129" y="60"/>
                    <a:pt x="70" y="118"/>
                    <a:pt x="22" y="177"/>
                  </a:cubicBezTo>
                  <a:cubicBezTo>
                    <a:pt x="11" y="188"/>
                    <a:pt x="0" y="210"/>
                    <a:pt x="11" y="222"/>
                  </a:cubicBezTo>
                  <a:cubicBezTo>
                    <a:pt x="22" y="291"/>
                    <a:pt x="36" y="361"/>
                    <a:pt x="59" y="431"/>
                  </a:cubicBezTo>
                  <a:cubicBezTo>
                    <a:pt x="151" y="303"/>
                    <a:pt x="279" y="188"/>
                    <a:pt x="176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8"/>
            <p:cNvSpPr/>
            <p:nvPr/>
          </p:nvSpPr>
          <p:spPr>
            <a:xfrm>
              <a:off x="8572730" y="2682650"/>
              <a:ext cx="44856" cy="9001"/>
            </a:xfrm>
            <a:custGeom>
              <a:avLst/>
              <a:gdLst/>
              <a:ahLst/>
              <a:cxnLst/>
              <a:rect l="l" t="t" r="r" b="b"/>
              <a:pathLst>
                <a:path w="593" h="119" extrusionOk="0">
                  <a:moveTo>
                    <a:pt x="122" y="0"/>
                  </a:moveTo>
                  <a:cubicBezTo>
                    <a:pt x="78" y="0"/>
                    <a:pt x="36" y="15"/>
                    <a:pt x="0" y="52"/>
                  </a:cubicBezTo>
                  <a:cubicBezTo>
                    <a:pt x="114" y="86"/>
                    <a:pt x="224" y="118"/>
                    <a:pt x="336" y="118"/>
                  </a:cubicBezTo>
                  <a:cubicBezTo>
                    <a:pt x="419" y="118"/>
                    <a:pt x="503" y="101"/>
                    <a:pt x="592" y="52"/>
                  </a:cubicBezTo>
                  <a:cubicBezTo>
                    <a:pt x="441" y="41"/>
                    <a:pt x="302" y="16"/>
                    <a:pt x="162" y="4"/>
                  </a:cubicBezTo>
                  <a:cubicBezTo>
                    <a:pt x="148" y="2"/>
                    <a:pt x="135" y="0"/>
                    <a:pt x="122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8"/>
            <p:cNvSpPr/>
            <p:nvPr/>
          </p:nvSpPr>
          <p:spPr>
            <a:xfrm>
              <a:off x="8564637" y="2625693"/>
              <a:ext cx="20423" cy="21180"/>
            </a:xfrm>
            <a:custGeom>
              <a:avLst/>
              <a:gdLst/>
              <a:ahLst/>
              <a:cxnLst/>
              <a:rect l="l" t="t" r="r" b="b"/>
              <a:pathLst>
                <a:path w="270" h="280" extrusionOk="0">
                  <a:moveTo>
                    <a:pt x="247" y="0"/>
                  </a:moveTo>
                  <a:lnTo>
                    <a:pt x="1" y="246"/>
                  </a:lnTo>
                  <a:cubicBezTo>
                    <a:pt x="1" y="257"/>
                    <a:pt x="1" y="257"/>
                    <a:pt x="15" y="269"/>
                  </a:cubicBezTo>
                  <a:cubicBezTo>
                    <a:pt x="71" y="269"/>
                    <a:pt x="129" y="280"/>
                    <a:pt x="188" y="280"/>
                  </a:cubicBezTo>
                  <a:cubicBezTo>
                    <a:pt x="199" y="280"/>
                    <a:pt x="236" y="269"/>
                    <a:pt x="236" y="257"/>
                  </a:cubicBezTo>
                  <a:cubicBezTo>
                    <a:pt x="247" y="176"/>
                    <a:pt x="258" y="81"/>
                    <a:pt x="26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8"/>
            <p:cNvSpPr/>
            <p:nvPr/>
          </p:nvSpPr>
          <p:spPr>
            <a:xfrm>
              <a:off x="8556014" y="2619567"/>
              <a:ext cx="27307" cy="23979"/>
            </a:xfrm>
            <a:custGeom>
              <a:avLst/>
              <a:gdLst/>
              <a:ahLst/>
              <a:cxnLst/>
              <a:rect l="l" t="t" r="r" b="b"/>
              <a:pathLst>
                <a:path w="361" h="317" extrusionOk="0">
                  <a:moveTo>
                    <a:pt x="350" y="0"/>
                  </a:moveTo>
                  <a:cubicBezTo>
                    <a:pt x="232" y="48"/>
                    <a:pt x="115" y="106"/>
                    <a:pt x="0" y="162"/>
                  </a:cubicBezTo>
                  <a:cubicBezTo>
                    <a:pt x="23" y="221"/>
                    <a:pt x="45" y="269"/>
                    <a:pt x="59" y="316"/>
                  </a:cubicBezTo>
                  <a:lnTo>
                    <a:pt x="361" y="12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8"/>
            <p:cNvSpPr/>
            <p:nvPr/>
          </p:nvSpPr>
          <p:spPr>
            <a:xfrm>
              <a:off x="8497923" y="2659277"/>
              <a:ext cx="34266" cy="21180"/>
            </a:xfrm>
            <a:custGeom>
              <a:avLst/>
              <a:gdLst/>
              <a:ahLst/>
              <a:cxnLst/>
              <a:rect l="l" t="t" r="r" b="b"/>
              <a:pathLst>
                <a:path w="453" h="280" extrusionOk="0">
                  <a:moveTo>
                    <a:pt x="453" y="1"/>
                  </a:moveTo>
                  <a:cubicBezTo>
                    <a:pt x="243" y="1"/>
                    <a:pt x="115" y="104"/>
                    <a:pt x="0" y="255"/>
                  </a:cubicBezTo>
                  <a:cubicBezTo>
                    <a:pt x="11" y="255"/>
                    <a:pt x="11" y="266"/>
                    <a:pt x="11" y="280"/>
                  </a:cubicBezTo>
                  <a:cubicBezTo>
                    <a:pt x="45" y="266"/>
                    <a:pt x="81" y="266"/>
                    <a:pt x="115" y="244"/>
                  </a:cubicBezTo>
                  <a:cubicBezTo>
                    <a:pt x="140" y="232"/>
                    <a:pt x="173" y="196"/>
                    <a:pt x="210" y="174"/>
                  </a:cubicBezTo>
                  <a:cubicBezTo>
                    <a:pt x="279" y="126"/>
                    <a:pt x="349" y="82"/>
                    <a:pt x="430" y="34"/>
                  </a:cubicBezTo>
                  <a:cubicBezTo>
                    <a:pt x="430" y="23"/>
                    <a:pt x="441" y="12"/>
                    <a:pt x="453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8"/>
            <p:cNvSpPr/>
            <p:nvPr/>
          </p:nvSpPr>
          <p:spPr>
            <a:xfrm>
              <a:off x="8569932" y="2586134"/>
              <a:ext cx="11725" cy="33510"/>
            </a:xfrm>
            <a:custGeom>
              <a:avLst/>
              <a:gdLst/>
              <a:ahLst/>
              <a:cxnLst/>
              <a:rect l="l" t="t" r="r" b="b"/>
              <a:pathLst>
                <a:path w="155" h="443" extrusionOk="0">
                  <a:moveTo>
                    <a:pt x="85" y="1"/>
                  </a:moveTo>
                  <a:cubicBezTo>
                    <a:pt x="1" y="152"/>
                    <a:pt x="37" y="303"/>
                    <a:pt x="1" y="442"/>
                  </a:cubicBezTo>
                  <a:cubicBezTo>
                    <a:pt x="85" y="442"/>
                    <a:pt x="85" y="372"/>
                    <a:pt x="107" y="325"/>
                  </a:cubicBezTo>
                  <a:cubicBezTo>
                    <a:pt x="154" y="222"/>
                    <a:pt x="118" y="115"/>
                    <a:pt x="8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8"/>
            <p:cNvSpPr/>
            <p:nvPr/>
          </p:nvSpPr>
          <p:spPr>
            <a:xfrm>
              <a:off x="8596330" y="2551718"/>
              <a:ext cx="17852" cy="25643"/>
            </a:xfrm>
            <a:custGeom>
              <a:avLst/>
              <a:gdLst/>
              <a:ahLst/>
              <a:cxnLst/>
              <a:rect l="l" t="t" r="r" b="b"/>
              <a:pathLst>
                <a:path w="236" h="339" extrusionOk="0">
                  <a:moveTo>
                    <a:pt x="224" y="1"/>
                  </a:moveTo>
                  <a:cubicBezTo>
                    <a:pt x="155" y="48"/>
                    <a:pt x="85" y="96"/>
                    <a:pt x="26" y="151"/>
                  </a:cubicBezTo>
                  <a:cubicBezTo>
                    <a:pt x="15" y="151"/>
                    <a:pt x="1" y="177"/>
                    <a:pt x="1" y="188"/>
                  </a:cubicBezTo>
                  <a:cubicBezTo>
                    <a:pt x="15" y="235"/>
                    <a:pt x="26" y="280"/>
                    <a:pt x="37" y="327"/>
                  </a:cubicBezTo>
                  <a:cubicBezTo>
                    <a:pt x="37" y="327"/>
                    <a:pt x="37" y="339"/>
                    <a:pt x="48" y="339"/>
                  </a:cubicBezTo>
                  <a:cubicBezTo>
                    <a:pt x="107" y="221"/>
                    <a:pt x="177" y="118"/>
                    <a:pt x="236" y="12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8"/>
            <p:cNvSpPr/>
            <p:nvPr/>
          </p:nvSpPr>
          <p:spPr>
            <a:xfrm>
              <a:off x="8535743" y="2659277"/>
              <a:ext cx="8926" cy="25416"/>
            </a:xfrm>
            <a:custGeom>
              <a:avLst/>
              <a:gdLst/>
              <a:ahLst/>
              <a:cxnLst/>
              <a:rect l="l" t="t" r="r" b="b"/>
              <a:pathLst>
                <a:path w="118" h="336" extrusionOk="0">
                  <a:moveTo>
                    <a:pt x="0" y="1"/>
                  </a:moveTo>
                  <a:lnTo>
                    <a:pt x="0" y="336"/>
                  </a:lnTo>
                  <a:lnTo>
                    <a:pt x="23" y="336"/>
                  </a:lnTo>
                  <a:cubicBezTo>
                    <a:pt x="48" y="280"/>
                    <a:pt x="117" y="244"/>
                    <a:pt x="92" y="174"/>
                  </a:cubicBezTo>
                  <a:cubicBezTo>
                    <a:pt x="81" y="115"/>
                    <a:pt x="59" y="56"/>
                    <a:pt x="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8"/>
            <p:cNvSpPr/>
            <p:nvPr/>
          </p:nvSpPr>
          <p:spPr>
            <a:xfrm>
              <a:off x="8602683" y="2557013"/>
              <a:ext cx="14070" cy="23071"/>
            </a:xfrm>
            <a:custGeom>
              <a:avLst/>
              <a:gdLst/>
              <a:ahLst/>
              <a:cxnLst/>
              <a:rect l="l" t="t" r="r" b="b"/>
              <a:pathLst>
                <a:path w="186" h="305" extrusionOk="0">
                  <a:moveTo>
                    <a:pt x="174" y="0"/>
                  </a:moveTo>
                  <a:cubicBezTo>
                    <a:pt x="115" y="95"/>
                    <a:pt x="57" y="199"/>
                    <a:pt x="1" y="305"/>
                  </a:cubicBezTo>
                  <a:cubicBezTo>
                    <a:pt x="57" y="291"/>
                    <a:pt x="104" y="291"/>
                    <a:pt x="152" y="280"/>
                  </a:cubicBezTo>
                  <a:cubicBezTo>
                    <a:pt x="163" y="188"/>
                    <a:pt x="174" y="95"/>
                    <a:pt x="185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8"/>
            <p:cNvSpPr/>
            <p:nvPr/>
          </p:nvSpPr>
          <p:spPr>
            <a:xfrm>
              <a:off x="8445884" y="2543549"/>
              <a:ext cx="222843" cy="196746"/>
            </a:xfrm>
            <a:custGeom>
              <a:avLst/>
              <a:gdLst/>
              <a:ahLst/>
              <a:cxnLst/>
              <a:rect l="l" t="t" r="r" b="b"/>
              <a:pathLst>
                <a:path w="2946" h="2601" extrusionOk="0">
                  <a:moveTo>
                    <a:pt x="2213" y="109"/>
                  </a:moveTo>
                  <a:lnTo>
                    <a:pt x="2225" y="120"/>
                  </a:lnTo>
                  <a:cubicBezTo>
                    <a:pt x="2166" y="226"/>
                    <a:pt x="2096" y="329"/>
                    <a:pt x="2037" y="447"/>
                  </a:cubicBezTo>
                  <a:cubicBezTo>
                    <a:pt x="2026" y="447"/>
                    <a:pt x="2026" y="435"/>
                    <a:pt x="2026" y="435"/>
                  </a:cubicBezTo>
                  <a:cubicBezTo>
                    <a:pt x="2015" y="388"/>
                    <a:pt x="2004" y="343"/>
                    <a:pt x="1990" y="296"/>
                  </a:cubicBezTo>
                  <a:cubicBezTo>
                    <a:pt x="1990" y="285"/>
                    <a:pt x="2004" y="259"/>
                    <a:pt x="2015" y="259"/>
                  </a:cubicBezTo>
                  <a:cubicBezTo>
                    <a:pt x="2074" y="204"/>
                    <a:pt x="2144" y="156"/>
                    <a:pt x="2213" y="109"/>
                  </a:cubicBezTo>
                  <a:close/>
                  <a:moveTo>
                    <a:pt x="2258" y="178"/>
                  </a:moveTo>
                  <a:cubicBezTo>
                    <a:pt x="2247" y="273"/>
                    <a:pt x="2236" y="366"/>
                    <a:pt x="2225" y="458"/>
                  </a:cubicBezTo>
                  <a:cubicBezTo>
                    <a:pt x="2177" y="469"/>
                    <a:pt x="2130" y="469"/>
                    <a:pt x="2074" y="483"/>
                  </a:cubicBezTo>
                  <a:cubicBezTo>
                    <a:pt x="2130" y="377"/>
                    <a:pt x="2188" y="273"/>
                    <a:pt x="2247" y="178"/>
                  </a:cubicBezTo>
                  <a:close/>
                  <a:moveTo>
                    <a:pt x="1934" y="307"/>
                  </a:moveTo>
                  <a:lnTo>
                    <a:pt x="1934" y="307"/>
                  </a:lnTo>
                  <a:cubicBezTo>
                    <a:pt x="2037" y="494"/>
                    <a:pt x="1909" y="609"/>
                    <a:pt x="1817" y="737"/>
                  </a:cubicBezTo>
                  <a:cubicBezTo>
                    <a:pt x="1794" y="667"/>
                    <a:pt x="1780" y="597"/>
                    <a:pt x="1769" y="528"/>
                  </a:cubicBezTo>
                  <a:cubicBezTo>
                    <a:pt x="1758" y="516"/>
                    <a:pt x="1769" y="494"/>
                    <a:pt x="1780" y="483"/>
                  </a:cubicBezTo>
                  <a:cubicBezTo>
                    <a:pt x="1828" y="424"/>
                    <a:pt x="1887" y="366"/>
                    <a:pt x="1934" y="307"/>
                  </a:cubicBezTo>
                  <a:close/>
                  <a:moveTo>
                    <a:pt x="2225" y="505"/>
                  </a:moveTo>
                  <a:lnTo>
                    <a:pt x="2225" y="505"/>
                  </a:lnTo>
                  <a:cubicBezTo>
                    <a:pt x="2213" y="586"/>
                    <a:pt x="2199" y="645"/>
                    <a:pt x="2188" y="704"/>
                  </a:cubicBezTo>
                  <a:cubicBezTo>
                    <a:pt x="2177" y="715"/>
                    <a:pt x="2155" y="737"/>
                    <a:pt x="2130" y="737"/>
                  </a:cubicBezTo>
                  <a:cubicBezTo>
                    <a:pt x="2037" y="762"/>
                    <a:pt x="1945" y="773"/>
                    <a:pt x="1864" y="796"/>
                  </a:cubicBezTo>
                  <a:cubicBezTo>
                    <a:pt x="1850" y="785"/>
                    <a:pt x="1850" y="773"/>
                    <a:pt x="1850" y="773"/>
                  </a:cubicBezTo>
                  <a:cubicBezTo>
                    <a:pt x="1898" y="692"/>
                    <a:pt x="1945" y="609"/>
                    <a:pt x="2015" y="553"/>
                  </a:cubicBezTo>
                  <a:cubicBezTo>
                    <a:pt x="2060" y="516"/>
                    <a:pt x="2144" y="528"/>
                    <a:pt x="2225" y="505"/>
                  </a:cubicBezTo>
                  <a:close/>
                  <a:moveTo>
                    <a:pt x="1725" y="564"/>
                  </a:moveTo>
                  <a:cubicBezTo>
                    <a:pt x="1758" y="678"/>
                    <a:pt x="1794" y="785"/>
                    <a:pt x="1747" y="888"/>
                  </a:cubicBezTo>
                  <a:cubicBezTo>
                    <a:pt x="1725" y="935"/>
                    <a:pt x="1725" y="1005"/>
                    <a:pt x="1641" y="1005"/>
                  </a:cubicBezTo>
                  <a:cubicBezTo>
                    <a:pt x="1677" y="866"/>
                    <a:pt x="1641" y="715"/>
                    <a:pt x="1725" y="564"/>
                  </a:cubicBezTo>
                  <a:close/>
                  <a:moveTo>
                    <a:pt x="2155" y="796"/>
                  </a:moveTo>
                  <a:cubicBezTo>
                    <a:pt x="2155" y="888"/>
                    <a:pt x="2049" y="1005"/>
                    <a:pt x="1887" y="1098"/>
                  </a:cubicBezTo>
                  <a:cubicBezTo>
                    <a:pt x="1896" y="978"/>
                    <a:pt x="1889" y="944"/>
                    <a:pt x="1820" y="944"/>
                  </a:cubicBezTo>
                  <a:cubicBezTo>
                    <a:pt x="1809" y="944"/>
                    <a:pt x="1795" y="945"/>
                    <a:pt x="1780" y="947"/>
                  </a:cubicBezTo>
                  <a:cubicBezTo>
                    <a:pt x="1769" y="854"/>
                    <a:pt x="1794" y="818"/>
                    <a:pt x="1887" y="818"/>
                  </a:cubicBezTo>
                  <a:cubicBezTo>
                    <a:pt x="1979" y="818"/>
                    <a:pt x="2060" y="807"/>
                    <a:pt x="2155" y="796"/>
                  </a:cubicBezTo>
                  <a:close/>
                  <a:moveTo>
                    <a:pt x="1806" y="1005"/>
                  </a:moveTo>
                  <a:lnTo>
                    <a:pt x="1817" y="1017"/>
                  </a:lnTo>
                  <a:lnTo>
                    <a:pt x="1515" y="1321"/>
                  </a:lnTo>
                  <a:cubicBezTo>
                    <a:pt x="1501" y="1274"/>
                    <a:pt x="1479" y="1226"/>
                    <a:pt x="1456" y="1167"/>
                  </a:cubicBezTo>
                  <a:cubicBezTo>
                    <a:pt x="1571" y="1111"/>
                    <a:pt x="1688" y="1053"/>
                    <a:pt x="1806" y="1005"/>
                  </a:cubicBezTo>
                  <a:close/>
                  <a:moveTo>
                    <a:pt x="1839" y="1086"/>
                  </a:moveTo>
                  <a:cubicBezTo>
                    <a:pt x="1828" y="1167"/>
                    <a:pt x="1817" y="1262"/>
                    <a:pt x="1806" y="1343"/>
                  </a:cubicBezTo>
                  <a:cubicBezTo>
                    <a:pt x="1806" y="1355"/>
                    <a:pt x="1769" y="1366"/>
                    <a:pt x="1758" y="1366"/>
                  </a:cubicBezTo>
                  <a:cubicBezTo>
                    <a:pt x="1699" y="1366"/>
                    <a:pt x="1641" y="1355"/>
                    <a:pt x="1585" y="1355"/>
                  </a:cubicBezTo>
                  <a:cubicBezTo>
                    <a:pt x="1571" y="1343"/>
                    <a:pt x="1571" y="1343"/>
                    <a:pt x="1571" y="1332"/>
                  </a:cubicBezTo>
                  <a:lnTo>
                    <a:pt x="1817" y="1086"/>
                  </a:lnTo>
                  <a:close/>
                  <a:moveTo>
                    <a:pt x="2728" y="970"/>
                  </a:moveTo>
                  <a:cubicBezTo>
                    <a:pt x="2742" y="970"/>
                    <a:pt x="2757" y="970"/>
                    <a:pt x="2772" y="972"/>
                  </a:cubicBezTo>
                  <a:lnTo>
                    <a:pt x="2806" y="972"/>
                  </a:lnTo>
                  <a:cubicBezTo>
                    <a:pt x="2806" y="972"/>
                    <a:pt x="2806" y="983"/>
                    <a:pt x="2795" y="983"/>
                  </a:cubicBezTo>
                  <a:cubicBezTo>
                    <a:pt x="2596" y="1017"/>
                    <a:pt x="2445" y="1156"/>
                    <a:pt x="2269" y="1251"/>
                  </a:cubicBezTo>
                  <a:cubicBezTo>
                    <a:pt x="2199" y="1285"/>
                    <a:pt x="2130" y="1307"/>
                    <a:pt x="2074" y="1332"/>
                  </a:cubicBezTo>
                  <a:cubicBezTo>
                    <a:pt x="2004" y="1355"/>
                    <a:pt x="1934" y="1355"/>
                    <a:pt x="1864" y="1377"/>
                  </a:cubicBezTo>
                  <a:cubicBezTo>
                    <a:pt x="1850" y="1307"/>
                    <a:pt x="1850" y="1296"/>
                    <a:pt x="1920" y="1296"/>
                  </a:cubicBezTo>
                  <a:cubicBezTo>
                    <a:pt x="2096" y="1296"/>
                    <a:pt x="2247" y="1237"/>
                    <a:pt x="2387" y="1123"/>
                  </a:cubicBezTo>
                  <a:cubicBezTo>
                    <a:pt x="2482" y="1027"/>
                    <a:pt x="2594" y="970"/>
                    <a:pt x="2728" y="970"/>
                  </a:cubicBezTo>
                  <a:close/>
                  <a:moveTo>
                    <a:pt x="1420" y="1181"/>
                  </a:moveTo>
                  <a:cubicBezTo>
                    <a:pt x="1445" y="1285"/>
                    <a:pt x="1501" y="1366"/>
                    <a:pt x="1456" y="1461"/>
                  </a:cubicBezTo>
                  <a:cubicBezTo>
                    <a:pt x="1420" y="1517"/>
                    <a:pt x="1409" y="1575"/>
                    <a:pt x="1387" y="1634"/>
                  </a:cubicBezTo>
                  <a:cubicBezTo>
                    <a:pt x="1375" y="1656"/>
                    <a:pt x="1361" y="1681"/>
                    <a:pt x="1339" y="1693"/>
                  </a:cubicBezTo>
                  <a:cubicBezTo>
                    <a:pt x="1305" y="1623"/>
                    <a:pt x="1269" y="1553"/>
                    <a:pt x="1236" y="1472"/>
                  </a:cubicBezTo>
                  <a:cubicBezTo>
                    <a:pt x="1222" y="1472"/>
                    <a:pt x="1222" y="1461"/>
                    <a:pt x="1222" y="1447"/>
                  </a:cubicBezTo>
                  <a:cubicBezTo>
                    <a:pt x="1269" y="1355"/>
                    <a:pt x="1317" y="1262"/>
                    <a:pt x="1420" y="1181"/>
                  </a:cubicBezTo>
                  <a:close/>
                  <a:moveTo>
                    <a:pt x="1642" y="1408"/>
                  </a:moveTo>
                  <a:cubicBezTo>
                    <a:pt x="1690" y="1408"/>
                    <a:pt x="1742" y="1413"/>
                    <a:pt x="1806" y="1413"/>
                  </a:cubicBezTo>
                  <a:cubicBezTo>
                    <a:pt x="1758" y="1531"/>
                    <a:pt x="1711" y="1623"/>
                    <a:pt x="1666" y="1726"/>
                  </a:cubicBezTo>
                  <a:cubicBezTo>
                    <a:pt x="1655" y="1740"/>
                    <a:pt x="1618" y="1751"/>
                    <a:pt x="1596" y="1751"/>
                  </a:cubicBezTo>
                  <a:cubicBezTo>
                    <a:pt x="1526" y="1751"/>
                    <a:pt x="1456" y="1740"/>
                    <a:pt x="1398" y="1726"/>
                  </a:cubicBezTo>
                  <a:cubicBezTo>
                    <a:pt x="1431" y="1634"/>
                    <a:pt x="1479" y="1542"/>
                    <a:pt x="1515" y="1447"/>
                  </a:cubicBezTo>
                  <a:cubicBezTo>
                    <a:pt x="1526" y="1424"/>
                    <a:pt x="1549" y="1413"/>
                    <a:pt x="1571" y="1413"/>
                  </a:cubicBezTo>
                  <a:cubicBezTo>
                    <a:pt x="1594" y="1409"/>
                    <a:pt x="1617" y="1408"/>
                    <a:pt x="1642" y="1408"/>
                  </a:cubicBezTo>
                  <a:close/>
                  <a:moveTo>
                    <a:pt x="1141" y="1531"/>
                  </a:moveTo>
                  <a:cubicBezTo>
                    <a:pt x="1129" y="1542"/>
                    <a:pt x="1118" y="1553"/>
                    <a:pt x="1118" y="1564"/>
                  </a:cubicBezTo>
                  <a:cubicBezTo>
                    <a:pt x="1037" y="1612"/>
                    <a:pt x="967" y="1656"/>
                    <a:pt x="898" y="1704"/>
                  </a:cubicBezTo>
                  <a:cubicBezTo>
                    <a:pt x="861" y="1726"/>
                    <a:pt x="828" y="1762"/>
                    <a:pt x="803" y="1774"/>
                  </a:cubicBezTo>
                  <a:cubicBezTo>
                    <a:pt x="769" y="1796"/>
                    <a:pt x="733" y="1796"/>
                    <a:pt x="699" y="1810"/>
                  </a:cubicBezTo>
                  <a:cubicBezTo>
                    <a:pt x="699" y="1796"/>
                    <a:pt x="699" y="1785"/>
                    <a:pt x="688" y="1785"/>
                  </a:cubicBezTo>
                  <a:cubicBezTo>
                    <a:pt x="803" y="1634"/>
                    <a:pt x="931" y="1531"/>
                    <a:pt x="1141" y="1531"/>
                  </a:cubicBezTo>
                  <a:close/>
                  <a:moveTo>
                    <a:pt x="2471" y="1432"/>
                  </a:moveTo>
                  <a:cubicBezTo>
                    <a:pt x="2540" y="1432"/>
                    <a:pt x="2609" y="1444"/>
                    <a:pt x="2677" y="1472"/>
                  </a:cubicBezTo>
                  <a:cubicBezTo>
                    <a:pt x="2725" y="1494"/>
                    <a:pt x="2783" y="1517"/>
                    <a:pt x="2817" y="1531"/>
                  </a:cubicBezTo>
                  <a:cubicBezTo>
                    <a:pt x="2736" y="1586"/>
                    <a:pt x="2644" y="1623"/>
                    <a:pt x="2563" y="1693"/>
                  </a:cubicBezTo>
                  <a:cubicBezTo>
                    <a:pt x="2452" y="1785"/>
                    <a:pt x="2330" y="1829"/>
                    <a:pt x="2197" y="1829"/>
                  </a:cubicBezTo>
                  <a:cubicBezTo>
                    <a:pt x="2146" y="1829"/>
                    <a:pt x="2092" y="1822"/>
                    <a:pt x="2037" y="1810"/>
                  </a:cubicBezTo>
                  <a:cubicBezTo>
                    <a:pt x="1934" y="1785"/>
                    <a:pt x="1817" y="1785"/>
                    <a:pt x="1711" y="1774"/>
                  </a:cubicBezTo>
                  <a:cubicBezTo>
                    <a:pt x="1747" y="1645"/>
                    <a:pt x="1839" y="1553"/>
                    <a:pt x="2004" y="1517"/>
                  </a:cubicBezTo>
                  <a:cubicBezTo>
                    <a:pt x="2107" y="1494"/>
                    <a:pt x="2213" y="1472"/>
                    <a:pt x="2328" y="1447"/>
                  </a:cubicBezTo>
                  <a:cubicBezTo>
                    <a:pt x="2376" y="1438"/>
                    <a:pt x="2423" y="1432"/>
                    <a:pt x="2471" y="1432"/>
                  </a:cubicBezTo>
                  <a:close/>
                  <a:moveTo>
                    <a:pt x="1188" y="1531"/>
                  </a:moveTo>
                  <a:cubicBezTo>
                    <a:pt x="1247" y="1586"/>
                    <a:pt x="1269" y="1645"/>
                    <a:pt x="1280" y="1704"/>
                  </a:cubicBezTo>
                  <a:cubicBezTo>
                    <a:pt x="1305" y="1774"/>
                    <a:pt x="1236" y="1810"/>
                    <a:pt x="1211" y="1866"/>
                  </a:cubicBezTo>
                  <a:lnTo>
                    <a:pt x="1188" y="1866"/>
                  </a:lnTo>
                  <a:lnTo>
                    <a:pt x="1188" y="1531"/>
                  </a:lnTo>
                  <a:close/>
                  <a:moveTo>
                    <a:pt x="1107" y="1612"/>
                  </a:moveTo>
                  <a:cubicBezTo>
                    <a:pt x="1129" y="1726"/>
                    <a:pt x="1141" y="1843"/>
                    <a:pt x="1166" y="1950"/>
                  </a:cubicBezTo>
                  <a:cubicBezTo>
                    <a:pt x="1037" y="1913"/>
                    <a:pt x="931" y="1891"/>
                    <a:pt x="817" y="1855"/>
                  </a:cubicBezTo>
                  <a:lnTo>
                    <a:pt x="817" y="1832"/>
                  </a:lnTo>
                  <a:cubicBezTo>
                    <a:pt x="920" y="1762"/>
                    <a:pt x="990" y="1656"/>
                    <a:pt x="1107" y="1612"/>
                  </a:cubicBezTo>
                  <a:close/>
                  <a:moveTo>
                    <a:pt x="1799" y="1839"/>
                  </a:moveTo>
                  <a:cubicBezTo>
                    <a:pt x="1812" y="1839"/>
                    <a:pt x="1825" y="1841"/>
                    <a:pt x="1839" y="1843"/>
                  </a:cubicBezTo>
                  <a:cubicBezTo>
                    <a:pt x="1979" y="1855"/>
                    <a:pt x="2118" y="1880"/>
                    <a:pt x="2269" y="1891"/>
                  </a:cubicBezTo>
                  <a:cubicBezTo>
                    <a:pt x="2180" y="1940"/>
                    <a:pt x="2096" y="1957"/>
                    <a:pt x="2013" y="1957"/>
                  </a:cubicBezTo>
                  <a:cubicBezTo>
                    <a:pt x="1901" y="1957"/>
                    <a:pt x="1791" y="1925"/>
                    <a:pt x="1677" y="1891"/>
                  </a:cubicBezTo>
                  <a:cubicBezTo>
                    <a:pt x="1713" y="1854"/>
                    <a:pt x="1755" y="1839"/>
                    <a:pt x="1799" y="1839"/>
                  </a:cubicBezTo>
                  <a:close/>
                  <a:moveTo>
                    <a:pt x="1361" y="1785"/>
                  </a:moveTo>
                  <a:cubicBezTo>
                    <a:pt x="1445" y="1785"/>
                    <a:pt x="1526" y="1796"/>
                    <a:pt x="1607" y="1796"/>
                  </a:cubicBezTo>
                  <a:cubicBezTo>
                    <a:pt x="1518" y="1921"/>
                    <a:pt x="1422" y="2011"/>
                    <a:pt x="1315" y="2011"/>
                  </a:cubicBezTo>
                  <a:cubicBezTo>
                    <a:pt x="1281" y="2011"/>
                    <a:pt x="1247" y="2002"/>
                    <a:pt x="1211" y="1983"/>
                  </a:cubicBezTo>
                  <a:cubicBezTo>
                    <a:pt x="1247" y="1924"/>
                    <a:pt x="1280" y="1855"/>
                    <a:pt x="1317" y="1796"/>
                  </a:cubicBezTo>
                  <a:cubicBezTo>
                    <a:pt x="1328" y="1785"/>
                    <a:pt x="1350" y="1785"/>
                    <a:pt x="1361" y="1785"/>
                  </a:cubicBezTo>
                  <a:close/>
                  <a:moveTo>
                    <a:pt x="632" y="1842"/>
                  </a:moveTo>
                  <a:cubicBezTo>
                    <a:pt x="659" y="1842"/>
                    <a:pt x="686" y="1845"/>
                    <a:pt x="710" y="1855"/>
                  </a:cubicBezTo>
                  <a:cubicBezTo>
                    <a:pt x="839" y="1891"/>
                    <a:pt x="956" y="1950"/>
                    <a:pt x="1082" y="2005"/>
                  </a:cubicBezTo>
                  <a:cubicBezTo>
                    <a:pt x="1052" y="2005"/>
                    <a:pt x="1021" y="2012"/>
                    <a:pt x="994" y="2012"/>
                  </a:cubicBezTo>
                  <a:cubicBezTo>
                    <a:pt x="980" y="2012"/>
                    <a:pt x="967" y="2010"/>
                    <a:pt x="956" y="2005"/>
                  </a:cubicBezTo>
                  <a:cubicBezTo>
                    <a:pt x="861" y="1994"/>
                    <a:pt x="758" y="1972"/>
                    <a:pt x="663" y="1950"/>
                  </a:cubicBezTo>
                  <a:cubicBezTo>
                    <a:pt x="633" y="1944"/>
                    <a:pt x="605" y="1941"/>
                    <a:pt x="578" y="1941"/>
                  </a:cubicBezTo>
                  <a:cubicBezTo>
                    <a:pt x="489" y="1941"/>
                    <a:pt x="415" y="1974"/>
                    <a:pt x="361" y="2053"/>
                  </a:cubicBezTo>
                  <a:cubicBezTo>
                    <a:pt x="314" y="2123"/>
                    <a:pt x="269" y="2193"/>
                    <a:pt x="233" y="2251"/>
                  </a:cubicBezTo>
                  <a:cubicBezTo>
                    <a:pt x="210" y="2285"/>
                    <a:pt x="188" y="2321"/>
                    <a:pt x="152" y="2355"/>
                  </a:cubicBezTo>
                  <a:cubicBezTo>
                    <a:pt x="129" y="2380"/>
                    <a:pt x="93" y="2380"/>
                    <a:pt x="71" y="2391"/>
                  </a:cubicBezTo>
                  <a:cubicBezTo>
                    <a:pt x="60" y="2391"/>
                    <a:pt x="60" y="2380"/>
                    <a:pt x="60" y="2369"/>
                  </a:cubicBezTo>
                  <a:cubicBezTo>
                    <a:pt x="152" y="2145"/>
                    <a:pt x="244" y="1913"/>
                    <a:pt x="523" y="1855"/>
                  </a:cubicBezTo>
                  <a:cubicBezTo>
                    <a:pt x="557" y="1848"/>
                    <a:pt x="595" y="1842"/>
                    <a:pt x="632" y="1842"/>
                  </a:cubicBezTo>
                  <a:close/>
                  <a:moveTo>
                    <a:pt x="1118" y="2053"/>
                  </a:moveTo>
                  <a:cubicBezTo>
                    <a:pt x="1152" y="2053"/>
                    <a:pt x="1188" y="2053"/>
                    <a:pt x="1222" y="2064"/>
                  </a:cubicBezTo>
                  <a:cubicBezTo>
                    <a:pt x="1280" y="2064"/>
                    <a:pt x="1339" y="2075"/>
                    <a:pt x="1420" y="2075"/>
                  </a:cubicBezTo>
                  <a:cubicBezTo>
                    <a:pt x="1468" y="2112"/>
                    <a:pt x="1515" y="2159"/>
                    <a:pt x="1571" y="2204"/>
                  </a:cubicBezTo>
                  <a:cubicBezTo>
                    <a:pt x="1666" y="2262"/>
                    <a:pt x="1711" y="2369"/>
                    <a:pt x="1711" y="2519"/>
                  </a:cubicBezTo>
                  <a:cubicBezTo>
                    <a:pt x="1607" y="2483"/>
                    <a:pt x="1515" y="2438"/>
                    <a:pt x="1420" y="2413"/>
                  </a:cubicBezTo>
                  <a:cubicBezTo>
                    <a:pt x="1305" y="2380"/>
                    <a:pt x="1188" y="2355"/>
                    <a:pt x="1060" y="2321"/>
                  </a:cubicBezTo>
                  <a:cubicBezTo>
                    <a:pt x="920" y="2285"/>
                    <a:pt x="872" y="2204"/>
                    <a:pt x="886" y="2075"/>
                  </a:cubicBezTo>
                  <a:cubicBezTo>
                    <a:pt x="967" y="2064"/>
                    <a:pt x="1037" y="2053"/>
                    <a:pt x="1118" y="2053"/>
                  </a:cubicBezTo>
                  <a:close/>
                  <a:moveTo>
                    <a:pt x="2313" y="1"/>
                  </a:moveTo>
                  <a:cubicBezTo>
                    <a:pt x="2299" y="1"/>
                    <a:pt x="2279" y="8"/>
                    <a:pt x="2269" y="16"/>
                  </a:cubicBezTo>
                  <a:cubicBezTo>
                    <a:pt x="2060" y="134"/>
                    <a:pt x="1864" y="285"/>
                    <a:pt x="1711" y="483"/>
                  </a:cubicBezTo>
                  <a:cubicBezTo>
                    <a:pt x="1666" y="553"/>
                    <a:pt x="1630" y="623"/>
                    <a:pt x="1618" y="715"/>
                  </a:cubicBezTo>
                  <a:cubicBezTo>
                    <a:pt x="1618" y="785"/>
                    <a:pt x="1607" y="866"/>
                    <a:pt x="1596" y="947"/>
                  </a:cubicBezTo>
                  <a:cubicBezTo>
                    <a:pt x="1596" y="1017"/>
                    <a:pt x="1560" y="1064"/>
                    <a:pt x="1490" y="1086"/>
                  </a:cubicBezTo>
                  <a:cubicBezTo>
                    <a:pt x="1339" y="1134"/>
                    <a:pt x="1247" y="1251"/>
                    <a:pt x="1188" y="1402"/>
                  </a:cubicBezTo>
                  <a:cubicBezTo>
                    <a:pt x="1166" y="1461"/>
                    <a:pt x="1118" y="1483"/>
                    <a:pt x="1060" y="1494"/>
                  </a:cubicBezTo>
                  <a:cubicBezTo>
                    <a:pt x="920" y="1505"/>
                    <a:pt x="803" y="1564"/>
                    <a:pt x="710" y="1681"/>
                  </a:cubicBezTo>
                  <a:cubicBezTo>
                    <a:pt x="663" y="1740"/>
                    <a:pt x="593" y="1785"/>
                    <a:pt x="512" y="1796"/>
                  </a:cubicBezTo>
                  <a:cubicBezTo>
                    <a:pt x="350" y="1832"/>
                    <a:pt x="222" y="1924"/>
                    <a:pt x="141" y="2064"/>
                  </a:cubicBezTo>
                  <a:cubicBezTo>
                    <a:pt x="93" y="2145"/>
                    <a:pt x="48" y="2240"/>
                    <a:pt x="12" y="2332"/>
                  </a:cubicBezTo>
                  <a:cubicBezTo>
                    <a:pt x="1" y="2355"/>
                    <a:pt x="1" y="2402"/>
                    <a:pt x="12" y="2413"/>
                  </a:cubicBezTo>
                  <a:cubicBezTo>
                    <a:pt x="34" y="2425"/>
                    <a:pt x="71" y="2438"/>
                    <a:pt x="104" y="2438"/>
                  </a:cubicBezTo>
                  <a:cubicBezTo>
                    <a:pt x="188" y="2425"/>
                    <a:pt x="222" y="2343"/>
                    <a:pt x="269" y="2285"/>
                  </a:cubicBezTo>
                  <a:cubicBezTo>
                    <a:pt x="314" y="2204"/>
                    <a:pt x="361" y="2134"/>
                    <a:pt x="409" y="2064"/>
                  </a:cubicBezTo>
                  <a:cubicBezTo>
                    <a:pt x="455" y="2009"/>
                    <a:pt x="508" y="1991"/>
                    <a:pt x="568" y="1991"/>
                  </a:cubicBezTo>
                  <a:cubicBezTo>
                    <a:pt x="584" y="1991"/>
                    <a:pt x="601" y="1992"/>
                    <a:pt x="618" y="1994"/>
                  </a:cubicBezTo>
                  <a:cubicBezTo>
                    <a:pt x="688" y="2019"/>
                    <a:pt x="758" y="2031"/>
                    <a:pt x="828" y="2053"/>
                  </a:cubicBezTo>
                  <a:cubicBezTo>
                    <a:pt x="828" y="2215"/>
                    <a:pt x="872" y="2343"/>
                    <a:pt x="1071" y="2380"/>
                  </a:cubicBezTo>
                  <a:cubicBezTo>
                    <a:pt x="1280" y="2413"/>
                    <a:pt x="1490" y="2483"/>
                    <a:pt x="1688" y="2589"/>
                  </a:cubicBezTo>
                  <a:cubicBezTo>
                    <a:pt x="1707" y="2596"/>
                    <a:pt x="1721" y="2600"/>
                    <a:pt x="1733" y="2600"/>
                  </a:cubicBezTo>
                  <a:cubicBezTo>
                    <a:pt x="1759" y="2600"/>
                    <a:pt x="1769" y="2582"/>
                    <a:pt x="1769" y="2542"/>
                  </a:cubicBezTo>
                  <a:cubicBezTo>
                    <a:pt x="1769" y="2483"/>
                    <a:pt x="1758" y="2438"/>
                    <a:pt x="1747" y="2380"/>
                  </a:cubicBezTo>
                  <a:cubicBezTo>
                    <a:pt x="1736" y="2274"/>
                    <a:pt x="1677" y="2193"/>
                    <a:pt x="1585" y="2134"/>
                  </a:cubicBezTo>
                  <a:cubicBezTo>
                    <a:pt x="1537" y="2112"/>
                    <a:pt x="1501" y="2075"/>
                    <a:pt x="1456" y="2042"/>
                  </a:cubicBezTo>
                  <a:cubicBezTo>
                    <a:pt x="1501" y="2005"/>
                    <a:pt x="1537" y="1972"/>
                    <a:pt x="1571" y="1961"/>
                  </a:cubicBezTo>
                  <a:cubicBezTo>
                    <a:pt x="1594" y="1947"/>
                    <a:pt x="1616" y="1942"/>
                    <a:pt x="1640" y="1942"/>
                  </a:cubicBezTo>
                  <a:cubicBezTo>
                    <a:pt x="1677" y="1942"/>
                    <a:pt x="1715" y="1954"/>
                    <a:pt x="1758" y="1961"/>
                  </a:cubicBezTo>
                  <a:cubicBezTo>
                    <a:pt x="1847" y="1987"/>
                    <a:pt x="1938" y="2004"/>
                    <a:pt x="2028" y="2004"/>
                  </a:cubicBezTo>
                  <a:cubicBezTo>
                    <a:pt x="2139" y="2004"/>
                    <a:pt x="2250" y="1978"/>
                    <a:pt x="2353" y="1913"/>
                  </a:cubicBezTo>
                  <a:cubicBezTo>
                    <a:pt x="2423" y="1855"/>
                    <a:pt x="2504" y="1810"/>
                    <a:pt x="2585" y="1751"/>
                  </a:cubicBezTo>
                  <a:cubicBezTo>
                    <a:pt x="2666" y="1693"/>
                    <a:pt x="2758" y="1623"/>
                    <a:pt x="2864" y="1600"/>
                  </a:cubicBezTo>
                  <a:cubicBezTo>
                    <a:pt x="2887" y="1586"/>
                    <a:pt x="2912" y="1564"/>
                    <a:pt x="2912" y="1542"/>
                  </a:cubicBezTo>
                  <a:cubicBezTo>
                    <a:pt x="2912" y="1531"/>
                    <a:pt x="2887" y="1505"/>
                    <a:pt x="2864" y="1494"/>
                  </a:cubicBezTo>
                  <a:cubicBezTo>
                    <a:pt x="2806" y="1461"/>
                    <a:pt x="2736" y="1436"/>
                    <a:pt x="2677" y="1413"/>
                  </a:cubicBezTo>
                  <a:cubicBezTo>
                    <a:pt x="2610" y="1387"/>
                    <a:pt x="2544" y="1368"/>
                    <a:pt x="2476" y="1368"/>
                  </a:cubicBezTo>
                  <a:cubicBezTo>
                    <a:pt x="2450" y="1368"/>
                    <a:pt x="2424" y="1371"/>
                    <a:pt x="2398" y="1377"/>
                  </a:cubicBezTo>
                  <a:cubicBezTo>
                    <a:pt x="2213" y="1424"/>
                    <a:pt x="2015" y="1472"/>
                    <a:pt x="1817" y="1517"/>
                  </a:cubicBezTo>
                  <a:cubicBezTo>
                    <a:pt x="1828" y="1483"/>
                    <a:pt x="1839" y="1447"/>
                    <a:pt x="1875" y="1436"/>
                  </a:cubicBezTo>
                  <a:cubicBezTo>
                    <a:pt x="1920" y="1413"/>
                    <a:pt x="1968" y="1402"/>
                    <a:pt x="2026" y="1402"/>
                  </a:cubicBezTo>
                  <a:cubicBezTo>
                    <a:pt x="2130" y="1377"/>
                    <a:pt x="2236" y="1343"/>
                    <a:pt x="2328" y="1285"/>
                  </a:cubicBezTo>
                  <a:cubicBezTo>
                    <a:pt x="2515" y="1167"/>
                    <a:pt x="2677" y="1028"/>
                    <a:pt x="2912" y="1005"/>
                  </a:cubicBezTo>
                  <a:cubicBezTo>
                    <a:pt x="2923" y="1005"/>
                    <a:pt x="2934" y="983"/>
                    <a:pt x="2945" y="972"/>
                  </a:cubicBezTo>
                  <a:cubicBezTo>
                    <a:pt x="2934" y="958"/>
                    <a:pt x="2923" y="935"/>
                    <a:pt x="2898" y="935"/>
                  </a:cubicBezTo>
                  <a:cubicBezTo>
                    <a:pt x="2841" y="923"/>
                    <a:pt x="2786" y="915"/>
                    <a:pt x="2732" y="915"/>
                  </a:cubicBezTo>
                  <a:cubicBezTo>
                    <a:pt x="2642" y="915"/>
                    <a:pt x="2555" y="937"/>
                    <a:pt x="2468" y="994"/>
                  </a:cubicBezTo>
                  <a:cubicBezTo>
                    <a:pt x="2398" y="1028"/>
                    <a:pt x="2339" y="1086"/>
                    <a:pt x="2269" y="1134"/>
                  </a:cubicBezTo>
                  <a:cubicBezTo>
                    <a:pt x="2155" y="1226"/>
                    <a:pt x="2015" y="1251"/>
                    <a:pt x="1864" y="1251"/>
                  </a:cubicBezTo>
                  <a:cubicBezTo>
                    <a:pt x="1875" y="1215"/>
                    <a:pt x="1887" y="1193"/>
                    <a:pt x="1898" y="1167"/>
                  </a:cubicBezTo>
                  <a:cubicBezTo>
                    <a:pt x="1934" y="1145"/>
                    <a:pt x="1968" y="1123"/>
                    <a:pt x="2015" y="1086"/>
                  </a:cubicBezTo>
                  <a:cubicBezTo>
                    <a:pt x="2155" y="1005"/>
                    <a:pt x="2225" y="854"/>
                    <a:pt x="2258" y="704"/>
                  </a:cubicBezTo>
                  <a:cubicBezTo>
                    <a:pt x="2294" y="494"/>
                    <a:pt x="2317" y="285"/>
                    <a:pt x="2353" y="75"/>
                  </a:cubicBezTo>
                  <a:cubicBezTo>
                    <a:pt x="2353" y="50"/>
                    <a:pt x="2339" y="16"/>
                    <a:pt x="2328" y="5"/>
                  </a:cubicBezTo>
                  <a:cubicBezTo>
                    <a:pt x="2325" y="2"/>
                    <a:pt x="2320" y="1"/>
                    <a:pt x="231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8"/>
            <p:cNvSpPr/>
            <p:nvPr/>
          </p:nvSpPr>
          <p:spPr>
            <a:xfrm>
              <a:off x="8291050" y="2639006"/>
              <a:ext cx="62405" cy="44251"/>
            </a:xfrm>
            <a:custGeom>
              <a:avLst/>
              <a:gdLst/>
              <a:ahLst/>
              <a:cxnLst/>
              <a:rect l="l" t="t" r="r" b="b"/>
              <a:pathLst>
                <a:path w="825" h="585" extrusionOk="0">
                  <a:moveTo>
                    <a:pt x="84" y="0"/>
                  </a:moveTo>
                  <a:cubicBezTo>
                    <a:pt x="58" y="0"/>
                    <a:pt x="37" y="15"/>
                    <a:pt x="22" y="45"/>
                  </a:cubicBezTo>
                  <a:cubicBezTo>
                    <a:pt x="0" y="93"/>
                    <a:pt x="0" y="129"/>
                    <a:pt x="45" y="151"/>
                  </a:cubicBezTo>
                  <a:cubicBezTo>
                    <a:pt x="103" y="199"/>
                    <a:pt x="151" y="243"/>
                    <a:pt x="210" y="291"/>
                  </a:cubicBezTo>
                  <a:cubicBezTo>
                    <a:pt x="291" y="350"/>
                    <a:pt x="360" y="419"/>
                    <a:pt x="453" y="442"/>
                  </a:cubicBezTo>
                  <a:cubicBezTo>
                    <a:pt x="534" y="453"/>
                    <a:pt x="604" y="478"/>
                    <a:pt x="662" y="548"/>
                  </a:cubicBezTo>
                  <a:cubicBezTo>
                    <a:pt x="673" y="559"/>
                    <a:pt x="685" y="559"/>
                    <a:pt x="699" y="570"/>
                  </a:cubicBezTo>
                  <a:cubicBezTo>
                    <a:pt x="722" y="580"/>
                    <a:pt x="741" y="585"/>
                    <a:pt x="758" y="585"/>
                  </a:cubicBezTo>
                  <a:cubicBezTo>
                    <a:pt x="797" y="585"/>
                    <a:pt x="816" y="555"/>
                    <a:pt x="824" y="489"/>
                  </a:cubicBezTo>
                  <a:cubicBezTo>
                    <a:pt x="802" y="453"/>
                    <a:pt x="802" y="419"/>
                    <a:pt x="768" y="383"/>
                  </a:cubicBezTo>
                  <a:cubicBezTo>
                    <a:pt x="721" y="338"/>
                    <a:pt x="651" y="291"/>
                    <a:pt x="592" y="232"/>
                  </a:cubicBezTo>
                  <a:cubicBezTo>
                    <a:pt x="559" y="210"/>
                    <a:pt x="523" y="199"/>
                    <a:pt x="500" y="174"/>
                  </a:cubicBezTo>
                  <a:cubicBezTo>
                    <a:pt x="453" y="115"/>
                    <a:pt x="405" y="81"/>
                    <a:pt x="335" y="81"/>
                  </a:cubicBezTo>
                  <a:cubicBezTo>
                    <a:pt x="254" y="70"/>
                    <a:pt x="184" y="59"/>
                    <a:pt x="126" y="12"/>
                  </a:cubicBezTo>
                  <a:cubicBezTo>
                    <a:pt x="111" y="4"/>
                    <a:pt x="97" y="0"/>
                    <a:pt x="84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8"/>
            <p:cNvSpPr/>
            <p:nvPr/>
          </p:nvSpPr>
          <p:spPr>
            <a:xfrm>
              <a:off x="8354436" y="2660109"/>
              <a:ext cx="56278" cy="25038"/>
            </a:xfrm>
            <a:custGeom>
              <a:avLst/>
              <a:gdLst/>
              <a:ahLst/>
              <a:cxnLst/>
              <a:rect l="l" t="t" r="r" b="b"/>
              <a:pathLst>
                <a:path w="744" h="331" extrusionOk="0">
                  <a:moveTo>
                    <a:pt x="361" y="1"/>
                  </a:moveTo>
                  <a:cubicBezTo>
                    <a:pt x="254" y="34"/>
                    <a:pt x="140" y="59"/>
                    <a:pt x="34" y="93"/>
                  </a:cubicBezTo>
                  <a:cubicBezTo>
                    <a:pt x="23" y="93"/>
                    <a:pt x="23" y="93"/>
                    <a:pt x="0" y="115"/>
                  </a:cubicBezTo>
                  <a:cubicBezTo>
                    <a:pt x="34" y="129"/>
                    <a:pt x="45" y="152"/>
                    <a:pt x="81" y="152"/>
                  </a:cubicBezTo>
                  <a:cubicBezTo>
                    <a:pt x="151" y="174"/>
                    <a:pt x="221" y="174"/>
                    <a:pt x="291" y="199"/>
                  </a:cubicBezTo>
                  <a:cubicBezTo>
                    <a:pt x="361" y="233"/>
                    <a:pt x="430" y="269"/>
                    <a:pt x="511" y="314"/>
                  </a:cubicBezTo>
                  <a:cubicBezTo>
                    <a:pt x="534" y="325"/>
                    <a:pt x="559" y="331"/>
                    <a:pt x="583" y="331"/>
                  </a:cubicBezTo>
                  <a:cubicBezTo>
                    <a:pt x="636" y="331"/>
                    <a:pt x="689" y="307"/>
                    <a:pt x="721" y="269"/>
                  </a:cubicBezTo>
                  <a:cubicBezTo>
                    <a:pt x="743" y="221"/>
                    <a:pt x="743" y="152"/>
                    <a:pt x="721" y="129"/>
                  </a:cubicBezTo>
                  <a:cubicBezTo>
                    <a:pt x="604" y="93"/>
                    <a:pt x="500" y="45"/>
                    <a:pt x="38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8"/>
            <p:cNvSpPr/>
            <p:nvPr/>
          </p:nvSpPr>
          <p:spPr>
            <a:xfrm>
              <a:off x="8287420" y="2649595"/>
              <a:ext cx="57337" cy="38729"/>
            </a:xfrm>
            <a:custGeom>
              <a:avLst/>
              <a:gdLst/>
              <a:ahLst/>
              <a:cxnLst/>
              <a:rect l="l" t="t" r="r" b="b"/>
              <a:pathLst>
                <a:path w="758" h="512" extrusionOk="0">
                  <a:moveTo>
                    <a:pt x="1" y="0"/>
                  </a:moveTo>
                  <a:cubicBezTo>
                    <a:pt x="1" y="278"/>
                    <a:pt x="377" y="512"/>
                    <a:pt x="657" y="512"/>
                  </a:cubicBezTo>
                  <a:cubicBezTo>
                    <a:pt x="693" y="512"/>
                    <a:pt x="726" y="508"/>
                    <a:pt x="758" y="500"/>
                  </a:cubicBezTo>
                  <a:cubicBezTo>
                    <a:pt x="721" y="478"/>
                    <a:pt x="688" y="441"/>
                    <a:pt x="640" y="419"/>
                  </a:cubicBezTo>
                  <a:cubicBezTo>
                    <a:pt x="607" y="394"/>
                    <a:pt x="559" y="372"/>
                    <a:pt x="512" y="349"/>
                  </a:cubicBezTo>
                  <a:cubicBezTo>
                    <a:pt x="453" y="324"/>
                    <a:pt x="383" y="313"/>
                    <a:pt x="327" y="268"/>
                  </a:cubicBezTo>
                  <a:cubicBezTo>
                    <a:pt x="221" y="184"/>
                    <a:pt x="118" y="92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8"/>
            <p:cNvSpPr/>
            <p:nvPr/>
          </p:nvSpPr>
          <p:spPr>
            <a:xfrm>
              <a:off x="8349973" y="2651033"/>
              <a:ext cx="56278" cy="12557"/>
            </a:xfrm>
            <a:custGeom>
              <a:avLst/>
              <a:gdLst/>
              <a:ahLst/>
              <a:cxnLst/>
              <a:rect l="l" t="t" r="r" b="b"/>
              <a:pathLst>
                <a:path w="744" h="166" extrusionOk="0">
                  <a:moveTo>
                    <a:pt x="326" y="1"/>
                  </a:moveTo>
                  <a:cubicBezTo>
                    <a:pt x="194" y="1"/>
                    <a:pt x="68" y="36"/>
                    <a:pt x="1" y="110"/>
                  </a:cubicBezTo>
                  <a:cubicBezTo>
                    <a:pt x="12" y="121"/>
                    <a:pt x="23" y="143"/>
                    <a:pt x="34" y="165"/>
                  </a:cubicBezTo>
                  <a:cubicBezTo>
                    <a:pt x="151" y="143"/>
                    <a:pt x="255" y="110"/>
                    <a:pt x="350" y="84"/>
                  </a:cubicBezTo>
                  <a:cubicBezTo>
                    <a:pt x="370" y="78"/>
                    <a:pt x="389" y="75"/>
                    <a:pt x="408" y="75"/>
                  </a:cubicBezTo>
                  <a:cubicBezTo>
                    <a:pt x="454" y="75"/>
                    <a:pt x="498" y="92"/>
                    <a:pt x="548" y="110"/>
                  </a:cubicBezTo>
                  <a:cubicBezTo>
                    <a:pt x="604" y="132"/>
                    <a:pt x="663" y="143"/>
                    <a:pt x="744" y="165"/>
                  </a:cubicBezTo>
                  <a:cubicBezTo>
                    <a:pt x="666" y="57"/>
                    <a:pt x="492" y="1"/>
                    <a:pt x="32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8"/>
            <p:cNvSpPr/>
            <p:nvPr/>
          </p:nvSpPr>
          <p:spPr>
            <a:xfrm>
              <a:off x="8356100" y="2675993"/>
              <a:ext cx="37065" cy="12708"/>
            </a:xfrm>
            <a:custGeom>
              <a:avLst/>
              <a:gdLst/>
              <a:ahLst/>
              <a:cxnLst/>
              <a:rect l="l" t="t" r="r" b="b"/>
              <a:pathLst>
                <a:path w="490" h="168" extrusionOk="0">
                  <a:moveTo>
                    <a:pt x="23" y="0"/>
                  </a:moveTo>
                  <a:cubicBezTo>
                    <a:pt x="12" y="23"/>
                    <a:pt x="12" y="45"/>
                    <a:pt x="1" y="81"/>
                  </a:cubicBezTo>
                  <a:cubicBezTo>
                    <a:pt x="137" y="121"/>
                    <a:pt x="258" y="167"/>
                    <a:pt x="405" y="167"/>
                  </a:cubicBezTo>
                  <a:cubicBezTo>
                    <a:pt x="432" y="167"/>
                    <a:pt x="460" y="166"/>
                    <a:pt x="489" y="162"/>
                  </a:cubicBezTo>
                  <a:cubicBezTo>
                    <a:pt x="339" y="59"/>
                    <a:pt x="188" y="0"/>
                    <a:pt x="2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8"/>
            <p:cNvSpPr/>
            <p:nvPr/>
          </p:nvSpPr>
          <p:spPr>
            <a:xfrm>
              <a:off x="8298841" y="2633635"/>
              <a:ext cx="45083" cy="23827"/>
            </a:xfrm>
            <a:custGeom>
              <a:avLst/>
              <a:gdLst/>
              <a:ahLst/>
              <a:cxnLst/>
              <a:rect l="l" t="t" r="r" b="b"/>
              <a:pathLst>
                <a:path w="596" h="315" extrusionOk="0">
                  <a:moveTo>
                    <a:pt x="131" y="0"/>
                  </a:moveTo>
                  <a:cubicBezTo>
                    <a:pt x="83" y="0"/>
                    <a:pt x="38" y="11"/>
                    <a:pt x="0" y="35"/>
                  </a:cubicBezTo>
                  <a:cubicBezTo>
                    <a:pt x="70" y="60"/>
                    <a:pt x="140" y="83"/>
                    <a:pt x="199" y="94"/>
                  </a:cubicBezTo>
                  <a:cubicBezTo>
                    <a:pt x="280" y="105"/>
                    <a:pt x="350" y="130"/>
                    <a:pt x="420" y="186"/>
                  </a:cubicBezTo>
                  <a:cubicBezTo>
                    <a:pt x="467" y="233"/>
                    <a:pt x="526" y="270"/>
                    <a:pt x="582" y="314"/>
                  </a:cubicBezTo>
                  <a:cubicBezTo>
                    <a:pt x="582" y="303"/>
                    <a:pt x="582" y="303"/>
                    <a:pt x="596" y="292"/>
                  </a:cubicBezTo>
                  <a:cubicBezTo>
                    <a:pt x="497" y="122"/>
                    <a:pt x="293" y="0"/>
                    <a:pt x="13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8"/>
            <p:cNvSpPr/>
            <p:nvPr/>
          </p:nvSpPr>
          <p:spPr>
            <a:xfrm>
              <a:off x="8277738" y="2629097"/>
              <a:ext cx="137367" cy="64069"/>
            </a:xfrm>
            <a:custGeom>
              <a:avLst/>
              <a:gdLst/>
              <a:ahLst/>
              <a:cxnLst/>
              <a:rect l="l" t="t" r="r" b="b"/>
              <a:pathLst>
                <a:path w="1816" h="847" extrusionOk="0">
                  <a:moveTo>
                    <a:pt x="410" y="60"/>
                  </a:moveTo>
                  <a:cubicBezTo>
                    <a:pt x="572" y="60"/>
                    <a:pt x="776" y="182"/>
                    <a:pt x="875" y="352"/>
                  </a:cubicBezTo>
                  <a:cubicBezTo>
                    <a:pt x="861" y="363"/>
                    <a:pt x="861" y="363"/>
                    <a:pt x="861" y="374"/>
                  </a:cubicBezTo>
                  <a:cubicBezTo>
                    <a:pt x="805" y="330"/>
                    <a:pt x="746" y="293"/>
                    <a:pt x="699" y="246"/>
                  </a:cubicBezTo>
                  <a:cubicBezTo>
                    <a:pt x="629" y="190"/>
                    <a:pt x="559" y="165"/>
                    <a:pt x="478" y="154"/>
                  </a:cubicBezTo>
                  <a:cubicBezTo>
                    <a:pt x="419" y="143"/>
                    <a:pt x="349" y="120"/>
                    <a:pt x="279" y="95"/>
                  </a:cubicBezTo>
                  <a:cubicBezTo>
                    <a:pt x="317" y="71"/>
                    <a:pt x="362" y="60"/>
                    <a:pt x="410" y="60"/>
                  </a:cubicBezTo>
                  <a:close/>
                  <a:moveTo>
                    <a:pt x="1281" y="291"/>
                  </a:moveTo>
                  <a:cubicBezTo>
                    <a:pt x="1447" y="291"/>
                    <a:pt x="1621" y="347"/>
                    <a:pt x="1699" y="455"/>
                  </a:cubicBezTo>
                  <a:cubicBezTo>
                    <a:pt x="1618" y="433"/>
                    <a:pt x="1559" y="422"/>
                    <a:pt x="1503" y="400"/>
                  </a:cubicBezTo>
                  <a:cubicBezTo>
                    <a:pt x="1453" y="382"/>
                    <a:pt x="1409" y="365"/>
                    <a:pt x="1363" y="365"/>
                  </a:cubicBezTo>
                  <a:cubicBezTo>
                    <a:pt x="1344" y="365"/>
                    <a:pt x="1325" y="368"/>
                    <a:pt x="1305" y="374"/>
                  </a:cubicBezTo>
                  <a:cubicBezTo>
                    <a:pt x="1210" y="400"/>
                    <a:pt x="1106" y="433"/>
                    <a:pt x="989" y="455"/>
                  </a:cubicBezTo>
                  <a:cubicBezTo>
                    <a:pt x="978" y="433"/>
                    <a:pt x="967" y="411"/>
                    <a:pt x="956" y="400"/>
                  </a:cubicBezTo>
                  <a:cubicBezTo>
                    <a:pt x="1023" y="326"/>
                    <a:pt x="1149" y="291"/>
                    <a:pt x="1281" y="291"/>
                  </a:cubicBezTo>
                  <a:close/>
                  <a:moveTo>
                    <a:pt x="260" y="131"/>
                  </a:moveTo>
                  <a:cubicBezTo>
                    <a:pt x="273" y="131"/>
                    <a:pt x="287" y="135"/>
                    <a:pt x="302" y="143"/>
                  </a:cubicBezTo>
                  <a:cubicBezTo>
                    <a:pt x="360" y="190"/>
                    <a:pt x="430" y="201"/>
                    <a:pt x="511" y="212"/>
                  </a:cubicBezTo>
                  <a:cubicBezTo>
                    <a:pt x="581" y="212"/>
                    <a:pt x="629" y="246"/>
                    <a:pt x="676" y="305"/>
                  </a:cubicBezTo>
                  <a:cubicBezTo>
                    <a:pt x="699" y="330"/>
                    <a:pt x="735" y="341"/>
                    <a:pt x="768" y="363"/>
                  </a:cubicBezTo>
                  <a:cubicBezTo>
                    <a:pt x="827" y="422"/>
                    <a:pt x="897" y="469"/>
                    <a:pt x="944" y="514"/>
                  </a:cubicBezTo>
                  <a:cubicBezTo>
                    <a:pt x="978" y="550"/>
                    <a:pt x="978" y="584"/>
                    <a:pt x="1000" y="620"/>
                  </a:cubicBezTo>
                  <a:cubicBezTo>
                    <a:pt x="992" y="686"/>
                    <a:pt x="973" y="716"/>
                    <a:pt x="934" y="716"/>
                  </a:cubicBezTo>
                  <a:cubicBezTo>
                    <a:pt x="917" y="716"/>
                    <a:pt x="898" y="711"/>
                    <a:pt x="875" y="701"/>
                  </a:cubicBezTo>
                  <a:cubicBezTo>
                    <a:pt x="861" y="690"/>
                    <a:pt x="849" y="690"/>
                    <a:pt x="838" y="679"/>
                  </a:cubicBezTo>
                  <a:cubicBezTo>
                    <a:pt x="780" y="609"/>
                    <a:pt x="710" y="584"/>
                    <a:pt x="629" y="573"/>
                  </a:cubicBezTo>
                  <a:cubicBezTo>
                    <a:pt x="536" y="550"/>
                    <a:pt x="467" y="481"/>
                    <a:pt x="386" y="422"/>
                  </a:cubicBezTo>
                  <a:cubicBezTo>
                    <a:pt x="327" y="374"/>
                    <a:pt x="279" y="330"/>
                    <a:pt x="221" y="282"/>
                  </a:cubicBezTo>
                  <a:cubicBezTo>
                    <a:pt x="176" y="260"/>
                    <a:pt x="176" y="224"/>
                    <a:pt x="198" y="176"/>
                  </a:cubicBezTo>
                  <a:cubicBezTo>
                    <a:pt x="213" y="146"/>
                    <a:pt x="234" y="131"/>
                    <a:pt x="260" y="131"/>
                  </a:cubicBezTo>
                  <a:close/>
                  <a:moveTo>
                    <a:pt x="1397" y="411"/>
                  </a:moveTo>
                  <a:cubicBezTo>
                    <a:pt x="1514" y="455"/>
                    <a:pt x="1618" y="503"/>
                    <a:pt x="1735" y="539"/>
                  </a:cubicBezTo>
                  <a:cubicBezTo>
                    <a:pt x="1757" y="562"/>
                    <a:pt x="1757" y="631"/>
                    <a:pt x="1735" y="679"/>
                  </a:cubicBezTo>
                  <a:cubicBezTo>
                    <a:pt x="1703" y="717"/>
                    <a:pt x="1650" y="741"/>
                    <a:pt x="1597" y="741"/>
                  </a:cubicBezTo>
                  <a:cubicBezTo>
                    <a:pt x="1573" y="741"/>
                    <a:pt x="1548" y="735"/>
                    <a:pt x="1525" y="724"/>
                  </a:cubicBezTo>
                  <a:cubicBezTo>
                    <a:pt x="1444" y="679"/>
                    <a:pt x="1375" y="643"/>
                    <a:pt x="1305" y="609"/>
                  </a:cubicBezTo>
                  <a:cubicBezTo>
                    <a:pt x="1235" y="584"/>
                    <a:pt x="1165" y="584"/>
                    <a:pt x="1095" y="562"/>
                  </a:cubicBezTo>
                  <a:cubicBezTo>
                    <a:pt x="1059" y="562"/>
                    <a:pt x="1048" y="539"/>
                    <a:pt x="1014" y="525"/>
                  </a:cubicBezTo>
                  <a:cubicBezTo>
                    <a:pt x="1037" y="503"/>
                    <a:pt x="1037" y="503"/>
                    <a:pt x="1048" y="503"/>
                  </a:cubicBezTo>
                  <a:cubicBezTo>
                    <a:pt x="1154" y="469"/>
                    <a:pt x="1268" y="444"/>
                    <a:pt x="1375" y="411"/>
                  </a:cubicBezTo>
                  <a:close/>
                  <a:moveTo>
                    <a:pt x="129" y="271"/>
                  </a:moveTo>
                  <a:lnTo>
                    <a:pt x="129" y="271"/>
                  </a:lnTo>
                  <a:cubicBezTo>
                    <a:pt x="246" y="363"/>
                    <a:pt x="349" y="455"/>
                    <a:pt x="455" y="539"/>
                  </a:cubicBezTo>
                  <a:cubicBezTo>
                    <a:pt x="511" y="584"/>
                    <a:pt x="581" y="595"/>
                    <a:pt x="640" y="620"/>
                  </a:cubicBezTo>
                  <a:cubicBezTo>
                    <a:pt x="687" y="643"/>
                    <a:pt x="735" y="665"/>
                    <a:pt x="768" y="690"/>
                  </a:cubicBezTo>
                  <a:cubicBezTo>
                    <a:pt x="816" y="712"/>
                    <a:pt x="849" y="749"/>
                    <a:pt x="886" y="771"/>
                  </a:cubicBezTo>
                  <a:cubicBezTo>
                    <a:pt x="854" y="779"/>
                    <a:pt x="821" y="783"/>
                    <a:pt x="785" y="783"/>
                  </a:cubicBezTo>
                  <a:cubicBezTo>
                    <a:pt x="505" y="783"/>
                    <a:pt x="129" y="549"/>
                    <a:pt x="129" y="271"/>
                  </a:cubicBezTo>
                  <a:close/>
                  <a:moveTo>
                    <a:pt x="1059" y="620"/>
                  </a:moveTo>
                  <a:cubicBezTo>
                    <a:pt x="1224" y="620"/>
                    <a:pt x="1375" y="679"/>
                    <a:pt x="1525" y="782"/>
                  </a:cubicBezTo>
                  <a:cubicBezTo>
                    <a:pt x="1496" y="786"/>
                    <a:pt x="1468" y="787"/>
                    <a:pt x="1441" y="787"/>
                  </a:cubicBezTo>
                  <a:cubicBezTo>
                    <a:pt x="1294" y="787"/>
                    <a:pt x="1173" y="741"/>
                    <a:pt x="1037" y="701"/>
                  </a:cubicBezTo>
                  <a:cubicBezTo>
                    <a:pt x="1048" y="665"/>
                    <a:pt x="1048" y="643"/>
                    <a:pt x="1059" y="620"/>
                  </a:cubicBezTo>
                  <a:close/>
                  <a:moveTo>
                    <a:pt x="408" y="1"/>
                  </a:moveTo>
                  <a:cubicBezTo>
                    <a:pt x="392" y="1"/>
                    <a:pt x="376" y="1"/>
                    <a:pt x="360" y="3"/>
                  </a:cubicBezTo>
                  <a:cubicBezTo>
                    <a:pt x="117" y="25"/>
                    <a:pt x="0" y="235"/>
                    <a:pt x="117" y="444"/>
                  </a:cubicBezTo>
                  <a:cubicBezTo>
                    <a:pt x="162" y="525"/>
                    <a:pt x="221" y="595"/>
                    <a:pt x="291" y="665"/>
                  </a:cubicBezTo>
                  <a:cubicBezTo>
                    <a:pt x="419" y="771"/>
                    <a:pt x="559" y="819"/>
                    <a:pt x="721" y="841"/>
                  </a:cubicBezTo>
                  <a:cubicBezTo>
                    <a:pt x="750" y="844"/>
                    <a:pt x="777" y="846"/>
                    <a:pt x="804" y="846"/>
                  </a:cubicBezTo>
                  <a:cubicBezTo>
                    <a:pt x="876" y="846"/>
                    <a:pt x="941" y="830"/>
                    <a:pt x="1000" y="771"/>
                  </a:cubicBezTo>
                  <a:cubicBezTo>
                    <a:pt x="1007" y="766"/>
                    <a:pt x="1016" y="763"/>
                    <a:pt x="1026" y="763"/>
                  </a:cubicBezTo>
                  <a:cubicBezTo>
                    <a:pt x="1037" y="763"/>
                    <a:pt x="1048" y="766"/>
                    <a:pt x="1059" y="771"/>
                  </a:cubicBezTo>
                  <a:cubicBezTo>
                    <a:pt x="1140" y="782"/>
                    <a:pt x="1224" y="819"/>
                    <a:pt x="1305" y="830"/>
                  </a:cubicBezTo>
                  <a:cubicBezTo>
                    <a:pt x="1348" y="839"/>
                    <a:pt x="1392" y="844"/>
                    <a:pt x="1435" y="844"/>
                  </a:cubicBezTo>
                  <a:cubicBezTo>
                    <a:pt x="1541" y="844"/>
                    <a:pt x="1644" y="814"/>
                    <a:pt x="1735" y="749"/>
                  </a:cubicBezTo>
                  <a:cubicBezTo>
                    <a:pt x="1794" y="701"/>
                    <a:pt x="1816" y="643"/>
                    <a:pt x="1805" y="562"/>
                  </a:cubicBezTo>
                  <a:cubicBezTo>
                    <a:pt x="1782" y="455"/>
                    <a:pt x="1724" y="363"/>
                    <a:pt x="1618" y="305"/>
                  </a:cubicBezTo>
                  <a:cubicBezTo>
                    <a:pt x="1516" y="258"/>
                    <a:pt x="1408" y="228"/>
                    <a:pt x="1299" y="228"/>
                  </a:cubicBezTo>
                  <a:cubicBezTo>
                    <a:pt x="1269" y="228"/>
                    <a:pt x="1239" y="230"/>
                    <a:pt x="1210" y="235"/>
                  </a:cubicBezTo>
                  <a:cubicBezTo>
                    <a:pt x="1106" y="246"/>
                    <a:pt x="1014" y="293"/>
                    <a:pt x="944" y="316"/>
                  </a:cubicBezTo>
                  <a:cubicBezTo>
                    <a:pt x="861" y="246"/>
                    <a:pt x="791" y="176"/>
                    <a:pt x="710" y="106"/>
                  </a:cubicBezTo>
                  <a:cubicBezTo>
                    <a:pt x="619" y="35"/>
                    <a:pt x="518" y="1"/>
                    <a:pt x="40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0" name="Google Shape;2970;p38"/>
          <p:cNvGrpSpPr/>
          <p:nvPr/>
        </p:nvGrpSpPr>
        <p:grpSpPr>
          <a:xfrm rot="-660806">
            <a:off x="2391248" y="866055"/>
            <a:ext cx="1250751" cy="942529"/>
            <a:chOff x="6364522" y="304174"/>
            <a:chExt cx="683279" cy="514898"/>
          </a:xfrm>
        </p:grpSpPr>
        <p:sp>
          <p:nvSpPr>
            <p:cNvPr id="2971" name="Google Shape;2971;p38"/>
            <p:cNvSpPr/>
            <p:nvPr/>
          </p:nvSpPr>
          <p:spPr>
            <a:xfrm>
              <a:off x="6364522" y="304174"/>
              <a:ext cx="683279" cy="514898"/>
            </a:xfrm>
            <a:custGeom>
              <a:avLst/>
              <a:gdLst/>
              <a:ahLst/>
              <a:cxnLst/>
              <a:rect l="l" t="t" r="r" b="b"/>
              <a:pathLst>
                <a:path w="9033" h="6807" extrusionOk="0">
                  <a:moveTo>
                    <a:pt x="4220" y="0"/>
                  </a:moveTo>
                  <a:cubicBezTo>
                    <a:pt x="3922" y="0"/>
                    <a:pt x="3648" y="139"/>
                    <a:pt x="3434" y="392"/>
                  </a:cubicBezTo>
                  <a:cubicBezTo>
                    <a:pt x="3165" y="476"/>
                    <a:pt x="2897" y="602"/>
                    <a:pt x="2584" y="800"/>
                  </a:cubicBezTo>
                  <a:cubicBezTo>
                    <a:pt x="2375" y="940"/>
                    <a:pt x="2213" y="1105"/>
                    <a:pt x="2084" y="1289"/>
                  </a:cubicBezTo>
                  <a:cubicBezTo>
                    <a:pt x="1654" y="1965"/>
                    <a:pt x="1408" y="2605"/>
                    <a:pt x="1338" y="3256"/>
                  </a:cubicBezTo>
                  <a:cubicBezTo>
                    <a:pt x="1327" y="3256"/>
                    <a:pt x="1316" y="3256"/>
                    <a:pt x="1316" y="3270"/>
                  </a:cubicBezTo>
                  <a:cubicBezTo>
                    <a:pt x="1165" y="3340"/>
                    <a:pt x="1012" y="3409"/>
                    <a:pt x="861" y="3502"/>
                  </a:cubicBezTo>
                  <a:cubicBezTo>
                    <a:pt x="662" y="3605"/>
                    <a:pt x="478" y="3770"/>
                    <a:pt x="313" y="3968"/>
                  </a:cubicBezTo>
                  <a:cubicBezTo>
                    <a:pt x="23" y="4340"/>
                    <a:pt x="0" y="4829"/>
                    <a:pt x="257" y="5211"/>
                  </a:cubicBezTo>
                  <a:cubicBezTo>
                    <a:pt x="419" y="5468"/>
                    <a:pt x="651" y="5678"/>
                    <a:pt x="956" y="5865"/>
                  </a:cubicBezTo>
                  <a:cubicBezTo>
                    <a:pt x="1629" y="6273"/>
                    <a:pt x="2364" y="6527"/>
                    <a:pt x="3154" y="6645"/>
                  </a:cubicBezTo>
                  <a:cubicBezTo>
                    <a:pt x="3213" y="6692"/>
                    <a:pt x="3272" y="6737"/>
                    <a:pt x="3341" y="6748"/>
                  </a:cubicBezTo>
                  <a:cubicBezTo>
                    <a:pt x="3445" y="6773"/>
                    <a:pt x="3540" y="6784"/>
                    <a:pt x="3632" y="6807"/>
                  </a:cubicBezTo>
                  <a:lnTo>
                    <a:pt x="3702" y="6807"/>
                  </a:lnTo>
                  <a:cubicBezTo>
                    <a:pt x="3783" y="6807"/>
                    <a:pt x="3875" y="6784"/>
                    <a:pt x="3970" y="6714"/>
                  </a:cubicBezTo>
                  <a:lnTo>
                    <a:pt x="4062" y="6714"/>
                  </a:lnTo>
                  <a:cubicBezTo>
                    <a:pt x="4124" y="6714"/>
                    <a:pt x="4186" y="6719"/>
                    <a:pt x="4249" y="6719"/>
                  </a:cubicBezTo>
                  <a:cubicBezTo>
                    <a:pt x="4280" y="6719"/>
                    <a:pt x="4311" y="6718"/>
                    <a:pt x="4342" y="6714"/>
                  </a:cubicBezTo>
                  <a:lnTo>
                    <a:pt x="4727" y="6714"/>
                  </a:lnTo>
                  <a:cubicBezTo>
                    <a:pt x="5006" y="6703"/>
                    <a:pt x="5297" y="6703"/>
                    <a:pt x="5588" y="6656"/>
                  </a:cubicBezTo>
                  <a:lnTo>
                    <a:pt x="5646" y="6656"/>
                  </a:lnTo>
                  <a:cubicBezTo>
                    <a:pt x="5970" y="6608"/>
                    <a:pt x="6308" y="6564"/>
                    <a:pt x="6646" y="6483"/>
                  </a:cubicBezTo>
                  <a:cubicBezTo>
                    <a:pt x="6834" y="6435"/>
                    <a:pt x="7032" y="6376"/>
                    <a:pt x="7216" y="6329"/>
                  </a:cubicBezTo>
                  <a:cubicBezTo>
                    <a:pt x="7322" y="6295"/>
                    <a:pt x="7426" y="6259"/>
                    <a:pt x="7543" y="6237"/>
                  </a:cubicBezTo>
                  <a:cubicBezTo>
                    <a:pt x="7775" y="6167"/>
                    <a:pt x="7985" y="6063"/>
                    <a:pt x="8135" y="5980"/>
                  </a:cubicBezTo>
                  <a:cubicBezTo>
                    <a:pt x="8345" y="5865"/>
                    <a:pt x="8532" y="5700"/>
                    <a:pt x="8719" y="5505"/>
                  </a:cubicBezTo>
                  <a:cubicBezTo>
                    <a:pt x="8929" y="5259"/>
                    <a:pt x="9032" y="4991"/>
                    <a:pt x="8999" y="4723"/>
                  </a:cubicBezTo>
                  <a:cubicBezTo>
                    <a:pt x="8987" y="4641"/>
                    <a:pt x="8974" y="4560"/>
                    <a:pt x="8962" y="4491"/>
                  </a:cubicBezTo>
                  <a:cubicBezTo>
                    <a:pt x="9010" y="4387"/>
                    <a:pt x="8999" y="4281"/>
                    <a:pt x="8951" y="4164"/>
                  </a:cubicBezTo>
                  <a:cubicBezTo>
                    <a:pt x="8940" y="4130"/>
                    <a:pt x="8929" y="4094"/>
                    <a:pt x="8904" y="4060"/>
                  </a:cubicBezTo>
                  <a:cubicBezTo>
                    <a:pt x="8904" y="4038"/>
                    <a:pt x="8892" y="4013"/>
                    <a:pt x="8881" y="3991"/>
                  </a:cubicBezTo>
                  <a:cubicBezTo>
                    <a:pt x="8811" y="3829"/>
                    <a:pt x="8683" y="3722"/>
                    <a:pt x="8510" y="3711"/>
                  </a:cubicBezTo>
                  <a:cubicBezTo>
                    <a:pt x="8485" y="3689"/>
                    <a:pt x="8462" y="3664"/>
                    <a:pt x="8440" y="3641"/>
                  </a:cubicBezTo>
                  <a:cubicBezTo>
                    <a:pt x="8370" y="3583"/>
                    <a:pt x="8300" y="3513"/>
                    <a:pt x="8230" y="3454"/>
                  </a:cubicBezTo>
                  <a:cubicBezTo>
                    <a:pt x="8021" y="3303"/>
                    <a:pt x="7786" y="3130"/>
                    <a:pt x="7507" y="3024"/>
                  </a:cubicBezTo>
                  <a:lnTo>
                    <a:pt x="7507" y="2965"/>
                  </a:lnTo>
                  <a:cubicBezTo>
                    <a:pt x="7462" y="2722"/>
                    <a:pt x="7403" y="2407"/>
                    <a:pt x="7275" y="2094"/>
                  </a:cubicBezTo>
                  <a:cubicBezTo>
                    <a:pt x="7088" y="1638"/>
                    <a:pt x="6797" y="1256"/>
                    <a:pt x="6415" y="965"/>
                  </a:cubicBezTo>
                  <a:cubicBezTo>
                    <a:pt x="6333" y="906"/>
                    <a:pt x="6264" y="859"/>
                    <a:pt x="6180" y="811"/>
                  </a:cubicBezTo>
                  <a:cubicBezTo>
                    <a:pt x="6157" y="789"/>
                    <a:pt x="6124" y="778"/>
                    <a:pt x="6099" y="756"/>
                  </a:cubicBezTo>
                  <a:cubicBezTo>
                    <a:pt x="5705" y="499"/>
                    <a:pt x="5319" y="359"/>
                    <a:pt x="4923" y="323"/>
                  </a:cubicBezTo>
                  <a:cubicBezTo>
                    <a:pt x="4783" y="149"/>
                    <a:pt x="4573" y="43"/>
                    <a:pt x="4353" y="10"/>
                  </a:cubicBezTo>
                  <a:cubicBezTo>
                    <a:pt x="4308" y="4"/>
                    <a:pt x="4263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8"/>
            <p:cNvSpPr/>
            <p:nvPr/>
          </p:nvSpPr>
          <p:spPr>
            <a:xfrm>
              <a:off x="6500143" y="358558"/>
              <a:ext cx="332903" cy="210286"/>
            </a:xfrm>
            <a:custGeom>
              <a:avLst/>
              <a:gdLst/>
              <a:ahLst/>
              <a:cxnLst/>
              <a:rect l="l" t="t" r="r" b="b"/>
              <a:pathLst>
                <a:path w="4401" h="2780" extrusionOk="0">
                  <a:moveTo>
                    <a:pt x="1537" y="537"/>
                  </a:moveTo>
                  <a:cubicBezTo>
                    <a:pt x="1537" y="595"/>
                    <a:pt x="1409" y="735"/>
                    <a:pt x="1339" y="746"/>
                  </a:cubicBezTo>
                  <a:cubicBezTo>
                    <a:pt x="1350" y="676"/>
                    <a:pt x="1467" y="548"/>
                    <a:pt x="1537" y="537"/>
                  </a:cubicBezTo>
                  <a:close/>
                  <a:moveTo>
                    <a:pt x="2858" y="778"/>
                  </a:moveTo>
                  <a:cubicBezTo>
                    <a:pt x="2903" y="778"/>
                    <a:pt x="3075" y="841"/>
                    <a:pt x="3096" y="875"/>
                  </a:cubicBezTo>
                  <a:cubicBezTo>
                    <a:pt x="3084" y="879"/>
                    <a:pt x="3066" y="882"/>
                    <a:pt x="3045" y="882"/>
                  </a:cubicBezTo>
                  <a:cubicBezTo>
                    <a:pt x="2970" y="882"/>
                    <a:pt x="2859" y="853"/>
                    <a:pt x="2839" y="827"/>
                  </a:cubicBezTo>
                  <a:cubicBezTo>
                    <a:pt x="2828" y="816"/>
                    <a:pt x="2839" y="791"/>
                    <a:pt x="2850" y="780"/>
                  </a:cubicBezTo>
                  <a:cubicBezTo>
                    <a:pt x="2852" y="779"/>
                    <a:pt x="2855" y="778"/>
                    <a:pt x="2858" y="778"/>
                  </a:cubicBezTo>
                  <a:close/>
                  <a:moveTo>
                    <a:pt x="3096" y="989"/>
                  </a:moveTo>
                  <a:lnTo>
                    <a:pt x="3096" y="989"/>
                  </a:lnTo>
                  <a:cubicBezTo>
                    <a:pt x="3166" y="1037"/>
                    <a:pt x="3188" y="1118"/>
                    <a:pt x="3236" y="1176"/>
                  </a:cubicBezTo>
                  <a:cubicBezTo>
                    <a:pt x="3230" y="1178"/>
                    <a:pt x="3224" y="1179"/>
                    <a:pt x="3218" y="1179"/>
                  </a:cubicBezTo>
                  <a:cubicBezTo>
                    <a:pt x="3153" y="1179"/>
                    <a:pt x="3086" y="1076"/>
                    <a:pt x="3096" y="989"/>
                  </a:cubicBezTo>
                  <a:close/>
                  <a:moveTo>
                    <a:pt x="523" y="1257"/>
                  </a:moveTo>
                  <a:cubicBezTo>
                    <a:pt x="593" y="1257"/>
                    <a:pt x="663" y="1327"/>
                    <a:pt x="663" y="1397"/>
                  </a:cubicBezTo>
                  <a:cubicBezTo>
                    <a:pt x="663" y="1467"/>
                    <a:pt x="604" y="1526"/>
                    <a:pt x="546" y="1526"/>
                  </a:cubicBezTo>
                  <a:cubicBezTo>
                    <a:pt x="465" y="1526"/>
                    <a:pt x="395" y="1467"/>
                    <a:pt x="395" y="1397"/>
                  </a:cubicBezTo>
                  <a:cubicBezTo>
                    <a:pt x="395" y="1327"/>
                    <a:pt x="465" y="1257"/>
                    <a:pt x="523" y="1257"/>
                  </a:cubicBezTo>
                  <a:close/>
                  <a:moveTo>
                    <a:pt x="1060" y="1397"/>
                  </a:moveTo>
                  <a:cubicBezTo>
                    <a:pt x="1129" y="1397"/>
                    <a:pt x="1199" y="1478"/>
                    <a:pt x="1199" y="1548"/>
                  </a:cubicBezTo>
                  <a:cubicBezTo>
                    <a:pt x="1199" y="1618"/>
                    <a:pt x="1129" y="1676"/>
                    <a:pt x="1048" y="1676"/>
                  </a:cubicBezTo>
                  <a:cubicBezTo>
                    <a:pt x="979" y="1676"/>
                    <a:pt x="931" y="1629"/>
                    <a:pt x="931" y="1548"/>
                  </a:cubicBezTo>
                  <a:cubicBezTo>
                    <a:pt x="931" y="1467"/>
                    <a:pt x="990" y="1397"/>
                    <a:pt x="1060" y="1397"/>
                  </a:cubicBezTo>
                  <a:close/>
                  <a:moveTo>
                    <a:pt x="1780" y="0"/>
                  </a:moveTo>
                  <a:lnTo>
                    <a:pt x="1780" y="0"/>
                  </a:lnTo>
                  <a:cubicBezTo>
                    <a:pt x="1501" y="81"/>
                    <a:pt x="1258" y="210"/>
                    <a:pt x="1012" y="361"/>
                  </a:cubicBezTo>
                  <a:cubicBezTo>
                    <a:pt x="839" y="478"/>
                    <a:pt x="699" y="618"/>
                    <a:pt x="582" y="791"/>
                  </a:cubicBezTo>
                  <a:cubicBezTo>
                    <a:pt x="372" y="1118"/>
                    <a:pt x="221" y="1467"/>
                    <a:pt x="71" y="1827"/>
                  </a:cubicBezTo>
                  <a:cubicBezTo>
                    <a:pt x="1" y="2014"/>
                    <a:pt x="12" y="2037"/>
                    <a:pt x="185" y="2143"/>
                  </a:cubicBezTo>
                  <a:cubicBezTo>
                    <a:pt x="395" y="2271"/>
                    <a:pt x="629" y="2375"/>
                    <a:pt x="861" y="2445"/>
                  </a:cubicBezTo>
                  <a:cubicBezTo>
                    <a:pt x="1398" y="2596"/>
                    <a:pt x="1942" y="2713"/>
                    <a:pt x="2501" y="2746"/>
                  </a:cubicBezTo>
                  <a:cubicBezTo>
                    <a:pt x="2740" y="2765"/>
                    <a:pt x="2979" y="2779"/>
                    <a:pt x="3218" y="2779"/>
                  </a:cubicBezTo>
                  <a:cubicBezTo>
                    <a:pt x="3457" y="2779"/>
                    <a:pt x="3695" y="2765"/>
                    <a:pt x="3934" y="2724"/>
                  </a:cubicBezTo>
                  <a:cubicBezTo>
                    <a:pt x="4026" y="2713"/>
                    <a:pt x="4107" y="2690"/>
                    <a:pt x="4202" y="2677"/>
                  </a:cubicBezTo>
                  <a:cubicBezTo>
                    <a:pt x="4272" y="2665"/>
                    <a:pt x="4331" y="2654"/>
                    <a:pt x="4401" y="2632"/>
                  </a:cubicBezTo>
                  <a:cubicBezTo>
                    <a:pt x="4353" y="2397"/>
                    <a:pt x="4295" y="2176"/>
                    <a:pt x="4261" y="1956"/>
                  </a:cubicBezTo>
                  <a:cubicBezTo>
                    <a:pt x="4144" y="1375"/>
                    <a:pt x="3842" y="897"/>
                    <a:pt x="3387" y="525"/>
                  </a:cubicBezTo>
                  <a:cubicBezTo>
                    <a:pt x="3225" y="386"/>
                    <a:pt x="3037" y="257"/>
                    <a:pt x="2850" y="129"/>
                  </a:cubicBezTo>
                  <a:cubicBezTo>
                    <a:pt x="2845" y="123"/>
                    <a:pt x="2834" y="120"/>
                    <a:pt x="2821" y="120"/>
                  </a:cubicBezTo>
                  <a:cubicBezTo>
                    <a:pt x="2808" y="120"/>
                    <a:pt x="2793" y="123"/>
                    <a:pt x="2780" y="129"/>
                  </a:cubicBezTo>
                  <a:cubicBezTo>
                    <a:pt x="2758" y="129"/>
                    <a:pt x="2736" y="140"/>
                    <a:pt x="2711" y="140"/>
                  </a:cubicBezTo>
                  <a:cubicBezTo>
                    <a:pt x="2692" y="145"/>
                    <a:pt x="2676" y="148"/>
                    <a:pt x="2664" y="148"/>
                  </a:cubicBezTo>
                  <a:cubicBezTo>
                    <a:pt x="2621" y="148"/>
                    <a:pt x="2602" y="118"/>
                    <a:pt x="2549" y="48"/>
                  </a:cubicBezTo>
                  <a:lnTo>
                    <a:pt x="2537" y="48"/>
                  </a:lnTo>
                  <a:cubicBezTo>
                    <a:pt x="2537" y="59"/>
                    <a:pt x="2526" y="70"/>
                    <a:pt x="2526" y="81"/>
                  </a:cubicBezTo>
                  <a:cubicBezTo>
                    <a:pt x="2537" y="151"/>
                    <a:pt x="2501" y="187"/>
                    <a:pt x="2420" y="187"/>
                  </a:cubicBezTo>
                  <a:cubicBezTo>
                    <a:pt x="2352" y="197"/>
                    <a:pt x="2282" y="203"/>
                    <a:pt x="2211" y="203"/>
                  </a:cubicBezTo>
                  <a:cubicBezTo>
                    <a:pt x="2123" y="203"/>
                    <a:pt x="2033" y="195"/>
                    <a:pt x="1942" y="176"/>
                  </a:cubicBezTo>
                  <a:cubicBezTo>
                    <a:pt x="1861" y="151"/>
                    <a:pt x="1769" y="118"/>
                    <a:pt x="1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8"/>
            <p:cNvSpPr/>
            <p:nvPr/>
          </p:nvSpPr>
          <p:spPr>
            <a:xfrm>
              <a:off x="6395383" y="554010"/>
              <a:ext cx="597046" cy="225869"/>
            </a:xfrm>
            <a:custGeom>
              <a:avLst/>
              <a:gdLst/>
              <a:ahLst/>
              <a:cxnLst/>
              <a:rect l="l" t="t" r="r" b="b"/>
              <a:pathLst>
                <a:path w="7893" h="2986" extrusionOk="0">
                  <a:moveTo>
                    <a:pt x="7215" y="360"/>
                  </a:moveTo>
                  <a:cubicBezTo>
                    <a:pt x="7278" y="360"/>
                    <a:pt x="7393" y="447"/>
                    <a:pt x="7415" y="537"/>
                  </a:cubicBezTo>
                  <a:cubicBezTo>
                    <a:pt x="7322" y="500"/>
                    <a:pt x="7252" y="442"/>
                    <a:pt x="7205" y="361"/>
                  </a:cubicBezTo>
                  <a:cubicBezTo>
                    <a:pt x="7208" y="360"/>
                    <a:pt x="7212" y="360"/>
                    <a:pt x="7215" y="360"/>
                  </a:cubicBezTo>
                  <a:close/>
                  <a:moveTo>
                    <a:pt x="986" y="453"/>
                  </a:moveTo>
                  <a:cubicBezTo>
                    <a:pt x="995" y="453"/>
                    <a:pt x="1004" y="454"/>
                    <a:pt x="1011" y="456"/>
                  </a:cubicBezTo>
                  <a:cubicBezTo>
                    <a:pt x="978" y="467"/>
                    <a:pt x="967" y="489"/>
                    <a:pt x="942" y="500"/>
                  </a:cubicBezTo>
                  <a:cubicBezTo>
                    <a:pt x="743" y="581"/>
                    <a:pt x="570" y="688"/>
                    <a:pt x="442" y="861"/>
                  </a:cubicBezTo>
                  <a:cubicBezTo>
                    <a:pt x="430" y="886"/>
                    <a:pt x="394" y="897"/>
                    <a:pt x="372" y="931"/>
                  </a:cubicBezTo>
                  <a:cubicBezTo>
                    <a:pt x="372" y="777"/>
                    <a:pt x="804" y="453"/>
                    <a:pt x="986" y="453"/>
                  </a:cubicBezTo>
                  <a:close/>
                  <a:moveTo>
                    <a:pt x="313" y="1037"/>
                  </a:moveTo>
                  <a:lnTo>
                    <a:pt x="324" y="1048"/>
                  </a:lnTo>
                  <a:cubicBezTo>
                    <a:pt x="313" y="1140"/>
                    <a:pt x="291" y="1235"/>
                    <a:pt x="268" y="1327"/>
                  </a:cubicBezTo>
                  <a:cubicBezTo>
                    <a:pt x="210" y="1305"/>
                    <a:pt x="221" y="1257"/>
                    <a:pt x="221" y="1224"/>
                  </a:cubicBezTo>
                  <a:cubicBezTo>
                    <a:pt x="232" y="1154"/>
                    <a:pt x="243" y="1084"/>
                    <a:pt x="313" y="1037"/>
                  </a:cubicBezTo>
                  <a:close/>
                  <a:moveTo>
                    <a:pt x="1442" y="1154"/>
                  </a:moveTo>
                  <a:cubicBezTo>
                    <a:pt x="1500" y="1199"/>
                    <a:pt x="1500" y="1316"/>
                    <a:pt x="1456" y="1364"/>
                  </a:cubicBezTo>
                  <a:lnTo>
                    <a:pt x="1430" y="1364"/>
                  </a:lnTo>
                  <a:cubicBezTo>
                    <a:pt x="1430" y="1294"/>
                    <a:pt x="1442" y="1224"/>
                    <a:pt x="1442" y="1154"/>
                  </a:cubicBezTo>
                  <a:close/>
                  <a:moveTo>
                    <a:pt x="2688" y="1956"/>
                  </a:moveTo>
                  <a:cubicBezTo>
                    <a:pt x="2735" y="1956"/>
                    <a:pt x="2875" y="2084"/>
                    <a:pt x="2897" y="2143"/>
                  </a:cubicBezTo>
                  <a:cubicBezTo>
                    <a:pt x="2894" y="2144"/>
                    <a:pt x="2891" y="2144"/>
                    <a:pt x="2888" y="2144"/>
                  </a:cubicBezTo>
                  <a:cubicBezTo>
                    <a:pt x="2826" y="2144"/>
                    <a:pt x="2712" y="2044"/>
                    <a:pt x="2688" y="1956"/>
                  </a:cubicBezTo>
                  <a:close/>
                  <a:moveTo>
                    <a:pt x="3118" y="2015"/>
                  </a:moveTo>
                  <a:cubicBezTo>
                    <a:pt x="3143" y="2037"/>
                    <a:pt x="3154" y="2062"/>
                    <a:pt x="3165" y="2084"/>
                  </a:cubicBezTo>
                  <a:cubicBezTo>
                    <a:pt x="3143" y="2118"/>
                    <a:pt x="3132" y="2132"/>
                    <a:pt x="3118" y="2154"/>
                  </a:cubicBezTo>
                  <a:cubicBezTo>
                    <a:pt x="3107" y="2132"/>
                    <a:pt x="3096" y="2107"/>
                    <a:pt x="3096" y="2084"/>
                  </a:cubicBezTo>
                  <a:cubicBezTo>
                    <a:pt x="3096" y="2062"/>
                    <a:pt x="3107" y="2037"/>
                    <a:pt x="3118" y="2015"/>
                  </a:cubicBezTo>
                  <a:close/>
                  <a:moveTo>
                    <a:pt x="6819" y="0"/>
                  </a:moveTo>
                  <a:lnTo>
                    <a:pt x="6819" y="0"/>
                  </a:lnTo>
                  <a:cubicBezTo>
                    <a:pt x="6833" y="118"/>
                    <a:pt x="6833" y="210"/>
                    <a:pt x="6845" y="316"/>
                  </a:cubicBezTo>
                  <a:cubicBezTo>
                    <a:pt x="6856" y="456"/>
                    <a:pt x="6833" y="595"/>
                    <a:pt x="6705" y="676"/>
                  </a:cubicBezTo>
                  <a:cubicBezTo>
                    <a:pt x="6576" y="780"/>
                    <a:pt x="6437" y="897"/>
                    <a:pt x="6286" y="978"/>
                  </a:cubicBezTo>
                  <a:cubicBezTo>
                    <a:pt x="6029" y="1095"/>
                    <a:pt x="5772" y="1188"/>
                    <a:pt x="5506" y="1294"/>
                  </a:cubicBezTo>
                  <a:cubicBezTo>
                    <a:pt x="5261" y="1375"/>
                    <a:pt x="5018" y="1408"/>
                    <a:pt x="4761" y="1408"/>
                  </a:cubicBezTo>
                  <a:cubicBezTo>
                    <a:pt x="4695" y="1410"/>
                    <a:pt x="4630" y="1410"/>
                    <a:pt x="4564" y="1410"/>
                  </a:cubicBezTo>
                  <a:cubicBezTo>
                    <a:pt x="4105" y="1410"/>
                    <a:pt x="3648" y="1376"/>
                    <a:pt x="3188" y="1305"/>
                  </a:cubicBezTo>
                  <a:cubicBezTo>
                    <a:pt x="2852" y="1235"/>
                    <a:pt x="2514" y="1176"/>
                    <a:pt x="2188" y="1070"/>
                  </a:cubicBezTo>
                  <a:cubicBezTo>
                    <a:pt x="2118" y="1048"/>
                    <a:pt x="2048" y="1026"/>
                    <a:pt x="1978" y="1000"/>
                  </a:cubicBezTo>
                  <a:cubicBezTo>
                    <a:pt x="1618" y="850"/>
                    <a:pt x="1349" y="595"/>
                    <a:pt x="1210" y="221"/>
                  </a:cubicBezTo>
                  <a:cubicBezTo>
                    <a:pt x="1187" y="221"/>
                    <a:pt x="1162" y="232"/>
                    <a:pt x="1140" y="246"/>
                  </a:cubicBezTo>
                  <a:cubicBezTo>
                    <a:pt x="989" y="316"/>
                    <a:pt x="838" y="386"/>
                    <a:pt x="699" y="467"/>
                  </a:cubicBezTo>
                  <a:cubicBezTo>
                    <a:pt x="464" y="595"/>
                    <a:pt x="268" y="769"/>
                    <a:pt x="129" y="1000"/>
                  </a:cubicBezTo>
                  <a:cubicBezTo>
                    <a:pt x="11" y="1210"/>
                    <a:pt x="0" y="1445"/>
                    <a:pt x="129" y="1665"/>
                  </a:cubicBezTo>
                  <a:cubicBezTo>
                    <a:pt x="232" y="1827"/>
                    <a:pt x="349" y="1967"/>
                    <a:pt x="500" y="2084"/>
                  </a:cubicBezTo>
                  <a:cubicBezTo>
                    <a:pt x="511" y="2096"/>
                    <a:pt x="523" y="2096"/>
                    <a:pt x="534" y="2107"/>
                  </a:cubicBezTo>
                  <a:cubicBezTo>
                    <a:pt x="570" y="2143"/>
                    <a:pt x="629" y="2177"/>
                    <a:pt x="673" y="2202"/>
                  </a:cubicBezTo>
                  <a:cubicBezTo>
                    <a:pt x="861" y="2316"/>
                    <a:pt x="1048" y="2422"/>
                    <a:pt x="1232" y="2503"/>
                  </a:cubicBezTo>
                  <a:cubicBezTo>
                    <a:pt x="1397" y="2584"/>
                    <a:pt x="1559" y="2654"/>
                    <a:pt x="1721" y="2713"/>
                  </a:cubicBezTo>
                  <a:cubicBezTo>
                    <a:pt x="2107" y="2841"/>
                    <a:pt x="2503" y="2934"/>
                    <a:pt x="2908" y="2981"/>
                  </a:cubicBezTo>
                  <a:cubicBezTo>
                    <a:pt x="2918" y="2984"/>
                    <a:pt x="2928" y="2985"/>
                    <a:pt x="2939" y="2985"/>
                  </a:cubicBezTo>
                  <a:cubicBezTo>
                    <a:pt x="2969" y="2985"/>
                    <a:pt x="3001" y="2975"/>
                    <a:pt x="3026" y="2956"/>
                  </a:cubicBezTo>
                  <a:lnTo>
                    <a:pt x="3118" y="2864"/>
                  </a:lnTo>
                  <a:cubicBezTo>
                    <a:pt x="3573" y="2481"/>
                    <a:pt x="4051" y="2132"/>
                    <a:pt x="4585" y="1875"/>
                  </a:cubicBezTo>
                  <a:cubicBezTo>
                    <a:pt x="4598" y="1864"/>
                    <a:pt x="4621" y="1853"/>
                    <a:pt x="4643" y="1839"/>
                  </a:cubicBezTo>
                  <a:cubicBezTo>
                    <a:pt x="4610" y="1794"/>
                    <a:pt x="4540" y="1746"/>
                    <a:pt x="4621" y="1699"/>
                  </a:cubicBezTo>
                  <a:cubicBezTo>
                    <a:pt x="4691" y="1654"/>
                    <a:pt x="4761" y="1618"/>
                    <a:pt x="4830" y="1584"/>
                  </a:cubicBezTo>
                  <a:cubicBezTo>
                    <a:pt x="4878" y="1559"/>
                    <a:pt x="4923" y="1537"/>
                    <a:pt x="4981" y="1514"/>
                  </a:cubicBezTo>
                  <a:cubicBezTo>
                    <a:pt x="4988" y="1511"/>
                    <a:pt x="4996" y="1510"/>
                    <a:pt x="5004" y="1510"/>
                  </a:cubicBezTo>
                  <a:cubicBezTo>
                    <a:pt x="5024" y="1510"/>
                    <a:pt x="5046" y="1518"/>
                    <a:pt x="5062" y="1526"/>
                  </a:cubicBezTo>
                  <a:cubicBezTo>
                    <a:pt x="5080" y="1537"/>
                    <a:pt x="5095" y="1542"/>
                    <a:pt x="5110" y="1542"/>
                  </a:cubicBezTo>
                  <a:cubicBezTo>
                    <a:pt x="5124" y="1542"/>
                    <a:pt x="5139" y="1537"/>
                    <a:pt x="5157" y="1526"/>
                  </a:cubicBezTo>
                  <a:cubicBezTo>
                    <a:pt x="5448" y="1397"/>
                    <a:pt x="5749" y="1246"/>
                    <a:pt x="6051" y="1129"/>
                  </a:cubicBezTo>
                  <a:cubicBezTo>
                    <a:pt x="6624" y="908"/>
                    <a:pt x="7216" y="757"/>
                    <a:pt x="7834" y="721"/>
                  </a:cubicBezTo>
                  <a:cubicBezTo>
                    <a:pt x="7845" y="721"/>
                    <a:pt x="7867" y="710"/>
                    <a:pt x="7892" y="710"/>
                  </a:cubicBezTo>
                  <a:cubicBezTo>
                    <a:pt x="7565" y="408"/>
                    <a:pt x="7252" y="140"/>
                    <a:pt x="68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8"/>
            <p:cNvSpPr/>
            <p:nvPr/>
          </p:nvSpPr>
          <p:spPr>
            <a:xfrm>
              <a:off x="6659514" y="636835"/>
              <a:ext cx="362706" cy="147200"/>
            </a:xfrm>
            <a:custGeom>
              <a:avLst/>
              <a:gdLst/>
              <a:ahLst/>
              <a:cxnLst/>
              <a:rect l="l" t="t" r="r" b="b"/>
              <a:pathLst>
                <a:path w="4795" h="1946" extrusionOk="0">
                  <a:moveTo>
                    <a:pt x="3900" y="325"/>
                  </a:moveTo>
                  <a:cubicBezTo>
                    <a:pt x="3900" y="350"/>
                    <a:pt x="3911" y="361"/>
                    <a:pt x="3923" y="372"/>
                  </a:cubicBezTo>
                  <a:cubicBezTo>
                    <a:pt x="3911" y="419"/>
                    <a:pt x="3900" y="453"/>
                    <a:pt x="3886" y="489"/>
                  </a:cubicBezTo>
                  <a:cubicBezTo>
                    <a:pt x="3886" y="501"/>
                    <a:pt x="3864" y="501"/>
                    <a:pt x="3853" y="512"/>
                  </a:cubicBezTo>
                  <a:cubicBezTo>
                    <a:pt x="3853" y="501"/>
                    <a:pt x="3841" y="478"/>
                    <a:pt x="3841" y="464"/>
                  </a:cubicBezTo>
                  <a:cubicBezTo>
                    <a:pt x="3841" y="431"/>
                    <a:pt x="3853" y="394"/>
                    <a:pt x="3864" y="361"/>
                  </a:cubicBezTo>
                  <a:cubicBezTo>
                    <a:pt x="3864" y="350"/>
                    <a:pt x="3886" y="338"/>
                    <a:pt x="3900" y="325"/>
                  </a:cubicBezTo>
                  <a:close/>
                  <a:moveTo>
                    <a:pt x="3734" y="474"/>
                  </a:moveTo>
                  <a:cubicBezTo>
                    <a:pt x="3749" y="474"/>
                    <a:pt x="3772" y="492"/>
                    <a:pt x="3772" y="501"/>
                  </a:cubicBezTo>
                  <a:cubicBezTo>
                    <a:pt x="3747" y="548"/>
                    <a:pt x="3735" y="604"/>
                    <a:pt x="3702" y="640"/>
                  </a:cubicBezTo>
                  <a:lnTo>
                    <a:pt x="3702" y="651"/>
                  </a:lnTo>
                  <a:cubicBezTo>
                    <a:pt x="3691" y="651"/>
                    <a:pt x="3691" y="651"/>
                    <a:pt x="3677" y="663"/>
                  </a:cubicBezTo>
                  <a:cubicBezTo>
                    <a:pt x="3665" y="618"/>
                    <a:pt x="3677" y="523"/>
                    <a:pt x="3713" y="489"/>
                  </a:cubicBezTo>
                  <a:cubicBezTo>
                    <a:pt x="3713" y="478"/>
                    <a:pt x="3724" y="478"/>
                    <a:pt x="3724" y="478"/>
                  </a:cubicBezTo>
                  <a:cubicBezTo>
                    <a:pt x="3726" y="475"/>
                    <a:pt x="3730" y="474"/>
                    <a:pt x="3734" y="474"/>
                  </a:cubicBezTo>
                  <a:close/>
                  <a:moveTo>
                    <a:pt x="4632" y="361"/>
                  </a:moveTo>
                  <a:lnTo>
                    <a:pt x="4632" y="361"/>
                  </a:lnTo>
                  <a:cubicBezTo>
                    <a:pt x="4680" y="512"/>
                    <a:pt x="4599" y="640"/>
                    <a:pt x="4529" y="758"/>
                  </a:cubicBezTo>
                  <a:cubicBezTo>
                    <a:pt x="4459" y="850"/>
                    <a:pt x="4400" y="953"/>
                    <a:pt x="4272" y="989"/>
                  </a:cubicBezTo>
                  <a:cubicBezTo>
                    <a:pt x="4272" y="978"/>
                    <a:pt x="4261" y="978"/>
                    <a:pt x="4261" y="967"/>
                  </a:cubicBezTo>
                  <a:cubicBezTo>
                    <a:pt x="4272" y="942"/>
                    <a:pt x="4283" y="920"/>
                    <a:pt x="4305" y="908"/>
                  </a:cubicBezTo>
                  <a:cubicBezTo>
                    <a:pt x="4423" y="813"/>
                    <a:pt x="4504" y="688"/>
                    <a:pt x="4562" y="559"/>
                  </a:cubicBezTo>
                  <a:cubicBezTo>
                    <a:pt x="4585" y="512"/>
                    <a:pt x="4585" y="464"/>
                    <a:pt x="4599" y="431"/>
                  </a:cubicBezTo>
                  <a:cubicBezTo>
                    <a:pt x="4610" y="408"/>
                    <a:pt x="4621" y="383"/>
                    <a:pt x="4632" y="361"/>
                  </a:cubicBezTo>
                  <a:close/>
                  <a:moveTo>
                    <a:pt x="4110" y="1082"/>
                  </a:moveTo>
                  <a:cubicBezTo>
                    <a:pt x="4110" y="1093"/>
                    <a:pt x="4121" y="1107"/>
                    <a:pt x="4121" y="1107"/>
                  </a:cubicBezTo>
                  <a:cubicBezTo>
                    <a:pt x="4110" y="1118"/>
                    <a:pt x="4096" y="1140"/>
                    <a:pt x="4073" y="1151"/>
                  </a:cubicBezTo>
                  <a:cubicBezTo>
                    <a:pt x="3665" y="1397"/>
                    <a:pt x="3224" y="1548"/>
                    <a:pt x="2746" y="1629"/>
                  </a:cubicBezTo>
                  <a:cubicBezTo>
                    <a:pt x="2420" y="1688"/>
                    <a:pt x="2084" y="1746"/>
                    <a:pt x="1757" y="1805"/>
                  </a:cubicBezTo>
                  <a:cubicBezTo>
                    <a:pt x="1710" y="1805"/>
                    <a:pt x="1676" y="1805"/>
                    <a:pt x="1629" y="1816"/>
                  </a:cubicBezTo>
                  <a:cubicBezTo>
                    <a:pt x="1629" y="1805"/>
                    <a:pt x="1629" y="1791"/>
                    <a:pt x="1618" y="1780"/>
                  </a:cubicBezTo>
                  <a:cubicBezTo>
                    <a:pt x="1651" y="1769"/>
                    <a:pt x="1676" y="1758"/>
                    <a:pt x="1699" y="1746"/>
                  </a:cubicBezTo>
                  <a:cubicBezTo>
                    <a:pt x="1897" y="1710"/>
                    <a:pt x="2107" y="1677"/>
                    <a:pt x="2305" y="1640"/>
                  </a:cubicBezTo>
                  <a:cubicBezTo>
                    <a:pt x="2746" y="1582"/>
                    <a:pt x="3177" y="1501"/>
                    <a:pt x="3596" y="1327"/>
                  </a:cubicBezTo>
                  <a:cubicBezTo>
                    <a:pt x="3735" y="1258"/>
                    <a:pt x="3886" y="1188"/>
                    <a:pt x="4040" y="1118"/>
                  </a:cubicBezTo>
                  <a:cubicBezTo>
                    <a:pt x="4062" y="1107"/>
                    <a:pt x="4085" y="1093"/>
                    <a:pt x="4110" y="1082"/>
                  </a:cubicBezTo>
                  <a:close/>
                  <a:moveTo>
                    <a:pt x="4643" y="0"/>
                  </a:moveTo>
                  <a:lnTo>
                    <a:pt x="4643" y="0"/>
                  </a:lnTo>
                  <a:cubicBezTo>
                    <a:pt x="4504" y="12"/>
                    <a:pt x="4353" y="12"/>
                    <a:pt x="4213" y="34"/>
                  </a:cubicBezTo>
                  <a:cubicBezTo>
                    <a:pt x="4004" y="70"/>
                    <a:pt x="3794" y="115"/>
                    <a:pt x="3596" y="174"/>
                  </a:cubicBezTo>
                  <a:cubicBezTo>
                    <a:pt x="3397" y="221"/>
                    <a:pt x="3202" y="291"/>
                    <a:pt x="3003" y="350"/>
                  </a:cubicBezTo>
                  <a:cubicBezTo>
                    <a:pt x="2643" y="478"/>
                    <a:pt x="2294" y="604"/>
                    <a:pt x="1956" y="780"/>
                  </a:cubicBezTo>
                  <a:cubicBezTo>
                    <a:pt x="1908" y="802"/>
                    <a:pt x="1886" y="813"/>
                    <a:pt x="1908" y="861"/>
                  </a:cubicBezTo>
                  <a:cubicBezTo>
                    <a:pt x="1931" y="920"/>
                    <a:pt x="1908" y="953"/>
                    <a:pt x="1861" y="978"/>
                  </a:cubicBezTo>
                  <a:cubicBezTo>
                    <a:pt x="1780" y="1037"/>
                    <a:pt x="1688" y="1093"/>
                    <a:pt x="1595" y="1151"/>
                  </a:cubicBezTo>
                  <a:cubicBezTo>
                    <a:pt x="1574" y="1167"/>
                    <a:pt x="1551" y="1176"/>
                    <a:pt x="1528" y="1176"/>
                  </a:cubicBezTo>
                  <a:cubicBezTo>
                    <a:pt x="1498" y="1176"/>
                    <a:pt x="1468" y="1162"/>
                    <a:pt x="1442" y="1129"/>
                  </a:cubicBezTo>
                  <a:cubicBezTo>
                    <a:pt x="1442" y="1118"/>
                    <a:pt x="1431" y="1107"/>
                    <a:pt x="1419" y="1093"/>
                  </a:cubicBezTo>
                  <a:cubicBezTo>
                    <a:pt x="978" y="1291"/>
                    <a:pt x="548" y="1501"/>
                    <a:pt x="162" y="1791"/>
                  </a:cubicBezTo>
                  <a:cubicBezTo>
                    <a:pt x="104" y="1839"/>
                    <a:pt x="59" y="1886"/>
                    <a:pt x="0" y="1931"/>
                  </a:cubicBezTo>
                  <a:cubicBezTo>
                    <a:pt x="45" y="1931"/>
                    <a:pt x="70" y="1945"/>
                    <a:pt x="92" y="1945"/>
                  </a:cubicBezTo>
                  <a:cubicBezTo>
                    <a:pt x="249" y="1945"/>
                    <a:pt x="406" y="1946"/>
                    <a:pt x="564" y="1946"/>
                  </a:cubicBezTo>
                  <a:cubicBezTo>
                    <a:pt x="900" y="1946"/>
                    <a:pt x="1238" y="1941"/>
                    <a:pt x="1570" y="1909"/>
                  </a:cubicBezTo>
                  <a:cubicBezTo>
                    <a:pt x="1931" y="1875"/>
                    <a:pt x="2280" y="1816"/>
                    <a:pt x="2618" y="1735"/>
                  </a:cubicBezTo>
                  <a:cubicBezTo>
                    <a:pt x="2934" y="1665"/>
                    <a:pt x="3235" y="1570"/>
                    <a:pt x="3537" y="1489"/>
                  </a:cubicBezTo>
                  <a:cubicBezTo>
                    <a:pt x="3934" y="1372"/>
                    <a:pt x="4283" y="1163"/>
                    <a:pt x="4551" y="850"/>
                  </a:cubicBezTo>
                  <a:cubicBezTo>
                    <a:pt x="4761" y="593"/>
                    <a:pt x="4794" y="350"/>
                    <a:pt x="4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8"/>
            <p:cNvSpPr/>
            <p:nvPr/>
          </p:nvSpPr>
          <p:spPr>
            <a:xfrm>
              <a:off x="6491293" y="529276"/>
              <a:ext cx="345989" cy="126852"/>
            </a:xfrm>
            <a:custGeom>
              <a:avLst/>
              <a:gdLst/>
              <a:ahLst/>
              <a:cxnLst/>
              <a:rect l="l" t="t" r="r" b="b"/>
              <a:pathLst>
                <a:path w="4574" h="1677" extrusionOk="0">
                  <a:moveTo>
                    <a:pt x="369" y="556"/>
                  </a:moveTo>
                  <a:cubicBezTo>
                    <a:pt x="374" y="556"/>
                    <a:pt x="379" y="557"/>
                    <a:pt x="383" y="559"/>
                  </a:cubicBezTo>
                  <a:cubicBezTo>
                    <a:pt x="419" y="573"/>
                    <a:pt x="431" y="618"/>
                    <a:pt x="442" y="643"/>
                  </a:cubicBezTo>
                  <a:cubicBezTo>
                    <a:pt x="431" y="699"/>
                    <a:pt x="431" y="746"/>
                    <a:pt x="408" y="794"/>
                  </a:cubicBezTo>
                  <a:cubicBezTo>
                    <a:pt x="397" y="805"/>
                    <a:pt x="372" y="827"/>
                    <a:pt x="350" y="827"/>
                  </a:cubicBezTo>
                  <a:cubicBezTo>
                    <a:pt x="327" y="827"/>
                    <a:pt x="291" y="805"/>
                    <a:pt x="291" y="783"/>
                  </a:cubicBezTo>
                  <a:cubicBezTo>
                    <a:pt x="280" y="724"/>
                    <a:pt x="291" y="654"/>
                    <a:pt x="302" y="584"/>
                  </a:cubicBezTo>
                  <a:cubicBezTo>
                    <a:pt x="302" y="575"/>
                    <a:pt x="342" y="556"/>
                    <a:pt x="369" y="556"/>
                  </a:cubicBezTo>
                  <a:close/>
                  <a:moveTo>
                    <a:pt x="872" y="769"/>
                  </a:moveTo>
                  <a:cubicBezTo>
                    <a:pt x="931" y="769"/>
                    <a:pt x="978" y="827"/>
                    <a:pt x="978" y="908"/>
                  </a:cubicBezTo>
                  <a:cubicBezTo>
                    <a:pt x="978" y="922"/>
                    <a:pt x="989" y="922"/>
                    <a:pt x="989" y="922"/>
                  </a:cubicBezTo>
                  <a:cubicBezTo>
                    <a:pt x="956" y="978"/>
                    <a:pt x="931" y="1048"/>
                    <a:pt x="897" y="1096"/>
                  </a:cubicBezTo>
                  <a:cubicBezTo>
                    <a:pt x="880" y="1113"/>
                    <a:pt x="858" y="1121"/>
                    <a:pt x="837" y="1121"/>
                  </a:cubicBezTo>
                  <a:cubicBezTo>
                    <a:pt x="800" y="1121"/>
                    <a:pt x="765" y="1098"/>
                    <a:pt x="758" y="1062"/>
                  </a:cubicBezTo>
                  <a:cubicBezTo>
                    <a:pt x="746" y="1003"/>
                    <a:pt x="746" y="945"/>
                    <a:pt x="746" y="886"/>
                  </a:cubicBezTo>
                  <a:cubicBezTo>
                    <a:pt x="758" y="805"/>
                    <a:pt x="802" y="769"/>
                    <a:pt x="872" y="769"/>
                  </a:cubicBezTo>
                  <a:close/>
                  <a:moveTo>
                    <a:pt x="1548" y="978"/>
                  </a:moveTo>
                  <a:cubicBezTo>
                    <a:pt x="1640" y="978"/>
                    <a:pt x="1677" y="1015"/>
                    <a:pt x="1677" y="1096"/>
                  </a:cubicBezTo>
                  <a:cubicBezTo>
                    <a:pt x="1677" y="1177"/>
                    <a:pt x="1665" y="1246"/>
                    <a:pt x="1607" y="1305"/>
                  </a:cubicBezTo>
                  <a:cubicBezTo>
                    <a:pt x="1580" y="1337"/>
                    <a:pt x="1547" y="1351"/>
                    <a:pt x="1516" y="1351"/>
                  </a:cubicBezTo>
                  <a:cubicBezTo>
                    <a:pt x="1467" y="1351"/>
                    <a:pt x="1422" y="1316"/>
                    <a:pt x="1408" y="1258"/>
                  </a:cubicBezTo>
                  <a:cubicBezTo>
                    <a:pt x="1397" y="1202"/>
                    <a:pt x="1397" y="1132"/>
                    <a:pt x="1408" y="1084"/>
                  </a:cubicBezTo>
                  <a:cubicBezTo>
                    <a:pt x="1420" y="1003"/>
                    <a:pt x="1478" y="978"/>
                    <a:pt x="1548" y="978"/>
                  </a:cubicBezTo>
                  <a:close/>
                  <a:moveTo>
                    <a:pt x="81" y="0"/>
                  </a:moveTo>
                  <a:cubicBezTo>
                    <a:pt x="59" y="140"/>
                    <a:pt x="48" y="269"/>
                    <a:pt x="23" y="397"/>
                  </a:cubicBezTo>
                  <a:cubicBezTo>
                    <a:pt x="0" y="537"/>
                    <a:pt x="23" y="643"/>
                    <a:pt x="104" y="746"/>
                  </a:cubicBezTo>
                  <a:cubicBezTo>
                    <a:pt x="243" y="934"/>
                    <a:pt x="397" y="1107"/>
                    <a:pt x="618" y="1202"/>
                  </a:cubicBezTo>
                  <a:cubicBezTo>
                    <a:pt x="780" y="1272"/>
                    <a:pt x="942" y="1353"/>
                    <a:pt x="1118" y="1386"/>
                  </a:cubicBezTo>
                  <a:cubicBezTo>
                    <a:pt x="1548" y="1503"/>
                    <a:pt x="1990" y="1584"/>
                    <a:pt x="2434" y="1632"/>
                  </a:cubicBezTo>
                  <a:cubicBezTo>
                    <a:pt x="2772" y="1665"/>
                    <a:pt x="3107" y="1677"/>
                    <a:pt x="3445" y="1677"/>
                  </a:cubicBezTo>
                  <a:cubicBezTo>
                    <a:pt x="3750" y="1665"/>
                    <a:pt x="4051" y="1621"/>
                    <a:pt x="4342" y="1515"/>
                  </a:cubicBezTo>
                  <a:cubicBezTo>
                    <a:pt x="4481" y="1467"/>
                    <a:pt x="4551" y="1411"/>
                    <a:pt x="4563" y="1258"/>
                  </a:cubicBezTo>
                  <a:cubicBezTo>
                    <a:pt x="4574" y="1048"/>
                    <a:pt x="4574" y="839"/>
                    <a:pt x="4540" y="629"/>
                  </a:cubicBezTo>
                  <a:cubicBezTo>
                    <a:pt x="4518" y="629"/>
                    <a:pt x="4493" y="643"/>
                    <a:pt x="4481" y="643"/>
                  </a:cubicBezTo>
                  <a:cubicBezTo>
                    <a:pt x="4434" y="654"/>
                    <a:pt x="4400" y="654"/>
                    <a:pt x="4353" y="665"/>
                  </a:cubicBezTo>
                  <a:cubicBezTo>
                    <a:pt x="4261" y="688"/>
                    <a:pt x="4169" y="699"/>
                    <a:pt x="4074" y="713"/>
                  </a:cubicBezTo>
                  <a:cubicBezTo>
                    <a:pt x="3880" y="734"/>
                    <a:pt x="3686" y="742"/>
                    <a:pt x="3493" y="742"/>
                  </a:cubicBezTo>
                  <a:cubicBezTo>
                    <a:pt x="3164" y="742"/>
                    <a:pt x="2837" y="718"/>
                    <a:pt x="2515" y="688"/>
                  </a:cubicBezTo>
                  <a:cubicBezTo>
                    <a:pt x="2258" y="677"/>
                    <a:pt x="2015" y="629"/>
                    <a:pt x="1769" y="584"/>
                  </a:cubicBezTo>
                  <a:cubicBezTo>
                    <a:pt x="1456" y="537"/>
                    <a:pt x="1140" y="467"/>
                    <a:pt x="839" y="386"/>
                  </a:cubicBezTo>
                  <a:cubicBezTo>
                    <a:pt x="559" y="316"/>
                    <a:pt x="302" y="199"/>
                    <a:pt x="8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8"/>
            <p:cNvSpPr/>
            <p:nvPr/>
          </p:nvSpPr>
          <p:spPr>
            <a:xfrm>
              <a:off x="6718437" y="353263"/>
              <a:ext cx="181391" cy="202495"/>
            </a:xfrm>
            <a:custGeom>
              <a:avLst/>
              <a:gdLst/>
              <a:ahLst/>
              <a:cxnLst/>
              <a:rect l="l" t="t" r="r" b="b"/>
              <a:pathLst>
                <a:path w="2398" h="2677" extrusionOk="0">
                  <a:moveTo>
                    <a:pt x="118" y="0"/>
                  </a:moveTo>
                  <a:lnTo>
                    <a:pt x="118" y="0"/>
                  </a:lnTo>
                  <a:cubicBezTo>
                    <a:pt x="188" y="129"/>
                    <a:pt x="104" y="151"/>
                    <a:pt x="1" y="162"/>
                  </a:cubicBezTo>
                  <a:cubicBezTo>
                    <a:pt x="151" y="269"/>
                    <a:pt x="280" y="350"/>
                    <a:pt x="409" y="442"/>
                  </a:cubicBezTo>
                  <a:cubicBezTo>
                    <a:pt x="920" y="805"/>
                    <a:pt x="1247" y="1280"/>
                    <a:pt x="1409" y="1886"/>
                  </a:cubicBezTo>
                  <a:cubicBezTo>
                    <a:pt x="1467" y="2143"/>
                    <a:pt x="1515" y="2397"/>
                    <a:pt x="1571" y="2677"/>
                  </a:cubicBezTo>
                  <a:cubicBezTo>
                    <a:pt x="1618" y="2666"/>
                    <a:pt x="1654" y="2654"/>
                    <a:pt x="1677" y="2632"/>
                  </a:cubicBezTo>
                  <a:cubicBezTo>
                    <a:pt x="1794" y="2573"/>
                    <a:pt x="1898" y="2515"/>
                    <a:pt x="2004" y="2456"/>
                  </a:cubicBezTo>
                  <a:cubicBezTo>
                    <a:pt x="2155" y="2364"/>
                    <a:pt x="2283" y="2272"/>
                    <a:pt x="2375" y="2118"/>
                  </a:cubicBezTo>
                  <a:cubicBezTo>
                    <a:pt x="2386" y="2084"/>
                    <a:pt x="2398" y="2037"/>
                    <a:pt x="2386" y="2003"/>
                  </a:cubicBezTo>
                  <a:cubicBezTo>
                    <a:pt x="2339" y="1853"/>
                    <a:pt x="2294" y="1713"/>
                    <a:pt x="2247" y="1559"/>
                  </a:cubicBezTo>
                  <a:cubicBezTo>
                    <a:pt x="2107" y="1199"/>
                    <a:pt x="1886" y="908"/>
                    <a:pt x="1596" y="676"/>
                  </a:cubicBezTo>
                  <a:cubicBezTo>
                    <a:pt x="1386" y="512"/>
                    <a:pt x="1152" y="372"/>
                    <a:pt x="909" y="232"/>
                  </a:cubicBezTo>
                  <a:cubicBezTo>
                    <a:pt x="780" y="162"/>
                    <a:pt x="629" y="118"/>
                    <a:pt x="478" y="70"/>
                  </a:cubicBezTo>
                  <a:cubicBezTo>
                    <a:pt x="361" y="37"/>
                    <a:pt x="244" y="23"/>
                    <a:pt x="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8"/>
            <p:cNvSpPr/>
            <p:nvPr/>
          </p:nvSpPr>
          <p:spPr>
            <a:xfrm>
              <a:off x="6839914" y="540924"/>
              <a:ext cx="68759" cy="95158"/>
            </a:xfrm>
            <a:custGeom>
              <a:avLst/>
              <a:gdLst/>
              <a:ahLst/>
              <a:cxnLst/>
              <a:rect l="l" t="t" r="r" b="b"/>
              <a:pathLst>
                <a:path w="909" h="1258" extrusionOk="0">
                  <a:moveTo>
                    <a:pt x="861" y="0"/>
                  </a:moveTo>
                  <a:cubicBezTo>
                    <a:pt x="792" y="56"/>
                    <a:pt x="758" y="92"/>
                    <a:pt x="699" y="126"/>
                  </a:cubicBezTo>
                  <a:cubicBezTo>
                    <a:pt x="512" y="279"/>
                    <a:pt x="292" y="361"/>
                    <a:pt x="71" y="430"/>
                  </a:cubicBezTo>
                  <a:cubicBezTo>
                    <a:pt x="1" y="453"/>
                    <a:pt x="1" y="489"/>
                    <a:pt x="1" y="545"/>
                  </a:cubicBezTo>
                  <a:cubicBezTo>
                    <a:pt x="35" y="768"/>
                    <a:pt x="48" y="978"/>
                    <a:pt x="1" y="1199"/>
                  </a:cubicBezTo>
                  <a:lnTo>
                    <a:pt x="1" y="1257"/>
                  </a:lnTo>
                  <a:lnTo>
                    <a:pt x="23" y="1257"/>
                  </a:lnTo>
                  <a:cubicBezTo>
                    <a:pt x="60" y="1243"/>
                    <a:pt x="104" y="1221"/>
                    <a:pt x="141" y="1210"/>
                  </a:cubicBezTo>
                  <a:cubicBezTo>
                    <a:pt x="384" y="1104"/>
                    <a:pt x="618" y="978"/>
                    <a:pt x="817" y="780"/>
                  </a:cubicBezTo>
                  <a:cubicBezTo>
                    <a:pt x="873" y="721"/>
                    <a:pt x="909" y="662"/>
                    <a:pt x="898" y="581"/>
                  </a:cubicBezTo>
                  <a:cubicBezTo>
                    <a:pt x="887" y="475"/>
                    <a:pt x="887" y="383"/>
                    <a:pt x="873" y="279"/>
                  </a:cubicBezTo>
                  <a:cubicBezTo>
                    <a:pt x="873" y="196"/>
                    <a:pt x="861" y="103"/>
                    <a:pt x="86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8"/>
            <p:cNvSpPr/>
            <p:nvPr/>
          </p:nvSpPr>
          <p:spPr>
            <a:xfrm>
              <a:off x="6784395" y="621858"/>
              <a:ext cx="163842" cy="71255"/>
            </a:xfrm>
            <a:custGeom>
              <a:avLst/>
              <a:gdLst/>
              <a:ahLst/>
              <a:cxnLst/>
              <a:rect l="l" t="t" r="r" b="b"/>
              <a:pathLst>
                <a:path w="2166" h="942" extrusionOk="0">
                  <a:moveTo>
                    <a:pt x="1956" y="0"/>
                  </a:moveTo>
                  <a:cubicBezTo>
                    <a:pt x="1911" y="0"/>
                    <a:pt x="1864" y="11"/>
                    <a:pt x="1816" y="22"/>
                  </a:cubicBezTo>
                  <a:cubicBezTo>
                    <a:pt x="1202" y="162"/>
                    <a:pt x="629" y="383"/>
                    <a:pt x="70" y="662"/>
                  </a:cubicBezTo>
                  <a:cubicBezTo>
                    <a:pt x="59" y="676"/>
                    <a:pt x="48" y="676"/>
                    <a:pt x="37" y="687"/>
                  </a:cubicBezTo>
                  <a:cubicBezTo>
                    <a:pt x="25" y="687"/>
                    <a:pt x="14" y="699"/>
                    <a:pt x="0" y="710"/>
                  </a:cubicBezTo>
                  <a:cubicBezTo>
                    <a:pt x="84" y="791"/>
                    <a:pt x="154" y="861"/>
                    <a:pt x="224" y="942"/>
                  </a:cubicBezTo>
                  <a:cubicBezTo>
                    <a:pt x="537" y="780"/>
                    <a:pt x="864" y="651"/>
                    <a:pt x="1188" y="536"/>
                  </a:cubicBezTo>
                  <a:cubicBezTo>
                    <a:pt x="1514" y="430"/>
                    <a:pt x="1830" y="327"/>
                    <a:pt x="2165" y="232"/>
                  </a:cubicBezTo>
                  <a:cubicBezTo>
                    <a:pt x="2109" y="151"/>
                    <a:pt x="2051" y="81"/>
                    <a:pt x="2003" y="22"/>
                  </a:cubicBezTo>
                  <a:cubicBezTo>
                    <a:pt x="1992" y="11"/>
                    <a:pt x="1970" y="0"/>
                    <a:pt x="19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8"/>
            <p:cNvSpPr/>
            <p:nvPr/>
          </p:nvSpPr>
          <p:spPr>
            <a:xfrm>
              <a:off x="6622527" y="697498"/>
              <a:ext cx="142737" cy="93721"/>
            </a:xfrm>
            <a:custGeom>
              <a:avLst/>
              <a:gdLst/>
              <a:ahLst/>
              <a:cxnLst/>
              <a:rect l="l" t="t" r="r" b="b"/>
              <a:pathLst>
                <a:path w="1887" h="1239" extrusionOk="0">
                  <a:moveTo>
                    <a:pt x="1677" y="0"/>
                  </a:moveTo>
                  <a:cubicBezTo>
                    <a:pt x="1651" y="11"/>
                    <a:pt x="1629" y="25"/>
                    <a:pt x="1607" y="37"/>
                  </a:cubicBezTo>
                  <a:cubicBezTo>
                    <a:pt x="1302" y="176"/>
                    <a:pt x="1012" y="361"/>
                    <a:pt x="743" y="559"/>
                  </a:cubicBezTo>
                  <a:cubicBezTo>
                    <a:pt x="559" y="699"/>
                    <a:pt x="383" y="838"/>
                    <a:pt x="210" y="978"/>
                  </a:cubicBezTo>
                  <a:cubicBezTo>
                    <a:pt x="174" y="1014"/>
                    <a:pt x="129" y="1048"/>
                    <a:pt x="93" y="1073"/>
                  </a:cubicBezTo>
                  <a:cubicBezTo>
                    <a:pt x="59" y="1107"/>
                    <a:pt x="34" y="1154"/>
                    <a:pt x="0" y="1199"/>
                  </a:cubicBezTo>
                  <a:cubicBezTo>
                    <a:pt x="93" y="1213"/>
                    <a:pt x="185" y="1235"/>
                    <a:pt x="269" y="1235"/>
                  </a:cubicBezTo>
                  <a:cubicBezTo>
                    <a:pt x="273" y="1237"/>
                    <a:pt x="277" y="1238"/>
                    <a:pt x="281" y="1238"/>
                  </a:cubicBezTo>
                  <a:cubicBezTo>
                    <a:pt x="299" y="1238"/>
                    <a:pt x="318" y="1222"/>
                    <a:pt x="338" y="1213"/>
                  </a:cubicBezTo>
                  <a:cubicBezTo>
                    <a:pt x="408" y="1143"/>
                    <a:pt x="478" y="1059"/>
                    <a:pt x="559" y="989"/>
                  </a:cubicBezTo>
                  <a:cubicBezTo>
                    <a:pt x="593" y="956"/>
                    <a:pt x="629" y="933"/>
                    <a:pt x="662" y="897"/>
                  </a:cubicBezTo>
                  <a:cubicBezTo>
                    <a:pt x="953" y="687"/>
                    <a:pt x="1269" y="500"/>
                    <a:pt x="1595" y="361"/>
                  </a:cubicBezTo>
                  <a:cubicBezTo>
                    <a:pt x="1688" y="316"/>
                    <a:pt x="1780" y="268"/>
                    <a:pt x="1886" y="221"/>
                  </a:cubicBezTo>
                  <a:cubicBezTo>
                    <a:pt x="1805" y="140"/>
                    <a:pt x="1746" y="70"/>
                    <a:pt x="1677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8"/>
            <p:cNvSpPr/>
            <p:nvPr/>
          </p:nvSpPr>
          <p:spPr>
            <a:xfrm>
              <a:off x="6498252" y="516190"/>
              <a:ext cx="337366" cy="64220"/>
            </a:xfrm>
            <a:custGeom>
              <a:avLst/>
              <a:gdLst/>
              <a:ahLst/>
              <a:cxnLst/>
              <a:rect l="l" t="t" r="r" b="b"/>
              <a:pathLst>
                <a:path w="4460" h="849" extrusionOk="0">
                  <a:moveTo>
                    <a:pt x="26" y="0"/>
                  </a:moveTo>
                  <a:cubicBezTo>
                    <a:pt x="1" y="59"/>
                    <a:pt x="12" y="104"/>
                    <a:pt x="59" y="151"/>
                  </a:cubicBezTo>
                  <a:cubicBezTo>
                    <a:pt x="221" y="291"/>
                    <a:pt x="397" y="372"/>
                    <a:pt x="596" y="442"/>
                  </a:cubicBezTo>
                  <a:cubicBezTo>
                    <a:pt x="1118" y="629"/>
                    <a:pt x="1666" y="699"/>
                    <a:pt x="2213" y="769"/>
                  </a:cubicBezTo>
                  <a:cubicBezTo>
                    <a:pt x="2515" y="816"/>
                    <a:pt x="2831" y="816"/>
                    <a:pt x="3132" y="838"/>
                  </a:cubicBezTo>
                  <a:cubicBezTo>
                    <a:pt x="3239" y="845"/>
                    <a:pt x="3348" y="848"/>
                    <a:pt x="3456" y="848"/>
                  </a:cubicBezTo>
                  <a:cubicBezTo>
                    <a:pt x="3724" y="848"/>
                    <a:pt x="3993" y="826"/>
                    <a:pt x="4250" y="769"/>
                  </a:cubicBezTo>
                  <a:cubicBezTo>
                    <a:pt x="4286" y="769"/>
                    <a:pt x="4320" y="757"/>
                    <a:pt x="4356" y="757"/>
                  </a:cubicBezTo>
                  <a:cubicBezTo>
                    <a:pt x="4448" y="732"/>
                    <a:pt x="4459" y="710"/>
                    <a:pt x="4412" y="618"/>
                  </a:cubicBezTo>
                  <a:lnTo>
                    <a:pt x="4412" y="618"/>
                  </a:lnTo>
                  <a:cubicBezTo>
                    <a:pt x="4412" y="618"/>
                    <a:pt x="4401" y="618"/>
                    <a:pt x="4401" y="629"/>
                  </a:cubicBezTo>
                  <a:cubicBezTo>
                    <a:pt x="4342" y="640"/>
                    <a:pt x="4297" y="651"/>
                    <a:pt x="4239" y="662"/>
                  </a:cubicBezTo>
                  <a:cubicBezTo>
                    <a:pt x="3894" y="734"/>
                    <a:pt x="3547" y="766"/>
                    <a:pt x="3198" y="766"/>
                  </a:cubicBezTo>
                  <a:cubicBezTo>
                    <a:pt x="2920" y="766"/>
                    <a:pt x="2642" y="746"/>
                    <a:pt x="2364" y="710"/>
                  </a:cubicBezTo>
                  <a:cubicBezTo>
                    <a:pt x="1967" y="676"/>
                    <a:pt x="1596" y="593"/>
                    <a:pt x="1213" y="512"/>
                  </a:cubicBezTo>
                  <a:cubicBezTo>
                    <a:pt x="780" y="419"/>
                    <a:pt x="386" y="268"/>
                    <a:pt x="2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8"/>
            <p:cNvSpPr/>
            <p:nvPr/>
          </p:nvSpPr>
          <p:spPr>
            <a:xfrm>
              <a:off x="6638335" y="331933"/>
              <a:ext cx="84644" cy="37216"/>
            </a:xfrm>
            <a:custGeom>
              <a:avLst/>
              <a:gdLst/>
              <a:ahLst/>
              <a:cxnLst/>
              <a:rect l="l" t="t" r="r" b="b"/>
              <a:pathLst>
                <a:path w="1119" h="492" extrusionOk="0">
                  <a:moveTo>
                    <a:pt x="655" y="0"/>
                  </a:moveTo>
                  <a:cubicBezTo>
                    <a:pt x="643" y="0"/>
                    <a:pt x="631" y="1"/>
                    <a:pt x="618" y="3"/>
                  </a:cubicBezTo>
                  <a:cubicBezTo>
                    <a:pt x="560" y="3"/>
                    <a:pt x="501" y="14"/>
                    <a:pt x="442" y="25"/>
                  </a:cubicBezTo>
                  <a:cubicBezTo>
                    <a:pt x="291" y="73"/>
                    <a:pt x="163" y="165"/>
                    <a:pt x="60" y="319"/>
                  </a:cubicBezTo>
                  <a:cubicBezTo>
                    <a:pt x="1" y="411"/>
                    <a:pt x="1" y="433"/>
                    <a:pt x="115" y="458"/>
                  </a:cubicBezTo>
                  <a:cubicBezTo>
                    <a:pt x="244" y="481"/>
                    <a:pt x="372" y="492"/>
                    <a:pt x="512" y="492"/>
                  </a:cubicBezTo>
                  <a:cubicBezTo>
                    <a:pt x="641" y="492"/>
                    <a:pt x="641" y="481"/>
                    <a:pt x="663" y="363"/>
                  </a:cubicBezTo>
                  <a:cubicBezTo>
                    <a:pt x="663" y="352"/>
                    <a:pt x="663" y="352"/>
                    <a:pt x="674" y="352"/>
                  </a:cubicBezTo>
                  <a:cubicBezTo>
                    <a:pt x="688" y="330"/>
                    <a:pt x="688" y="305"/>
                    <a:pt x="710" y="305"/>
                  </a:cubicBezTo>
                  <a:cubicBezTo>
                    <a:pt x="722" y="305"/>
                    <a:pt x="744" y="319"/>
                    <a:pt x="758" y="330"/>
                  </a:cubicBezTo>
                  <a:cubicBezTo>
                    <a:pt x="780" y="363"/>
                    <a:pt x="791" y="389"/>
                    <a:pt x="814" y="422"/>
                  </a:cubicBezTo>
                  <a:cubicBezTo>
                    <a:pt x="828" y="433"/>
                    <a:pt x="850" y="444"/>
                    <a:pt x="861" y="444"/>
                  </a:cubicBezTo>
                  <a:cubicBezTo>
                    <a:pt x="872" y="444"/>
                    <a:pt x="884" y="433"/>
                    <a:pt x="898" y="433"/>
                  </a:cubicBezTo>
                  <a:cubicBezTo>
                    <a:pt x="967" y="411"/>
                    <a:pt x="1048" y="389"/>
                    <a:pt x="1118" y="363"/>
                  </a:cubicBezTo>
                  <a:cubicBezTo>
                    <a:pt x="1082" y="190"/>
                    <a:pt x="953" y="109"/>
                    <a:pt x="814" y="50"/>
                  </a:cubicBezTo>
                  <a:cubicBezTo>
                    <a:pt x="768" y="21"/>
                    <a:pt x="712" y="0"/>
                    <a:pt x="65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8"/>
            <p:cNvSpPr/>
            <p:nvPr/>
          </p:nvSpPr>
          <p:spPr>
            <a:xfrm>
              <a:off x="6949212" y="612706"/>
              <a:ext cx="66868" cy="23827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625" y="1"/>
                  </a:moveTo>
                  <a:cubicBezTo>
                    <a:pt x="413" y="1"/>
                    <a:pt x="202" y="23"/>
                    <a:pt x="0" y="62"/>
                  </a:cubicBezTo>
                  <a:cubicBezTo>
                    <a:pt x="45" y="132"/>
                    <a:pt x="93" y="202"/>
                    <a:pt x="126" y="272"/>
                  </a:cubicBezTo>
                  <a:cubicBezTo>
                    <a:pt x="143" y="304"/>
                    <a:pt x="159" y="314"/>
                    <a:pt x="182" y="314"/>
                  </a:cubicBezTo>
                  <a:cubicBezTo>
                    <a:pt x="193" y="314"/>
                    <a:pt x="206" y="312"/>
                    <a:pt x="221" y="308"/>
                  </a:cubicBezTo>
                  <a:cubicBezTo>
                    <a:pt x="336" y="294"/>
                    <a:pt x="464" y="272"/>
                    <a:pt x="581" y="261"/>
                  </a:cubicBezTo>
                  <a:cubicBezTo>
                    <a:pt x="674" y="250"/>
                    <a:pt x="780" y="238"/>
                    <a:pt x="883" y="224"/>
                  </a:cubicBezTo>
                  <a:cubicBezTo>
                    <a:pt x="861" y="169"/>
                    <a:pt x="838" y="99"/>
                    <a:pt x="813" y="51"/>
                  </a:cubicBezTo>
                  <a:cubicBezTo>
                    <a:pt x="802" y="29"/>
                    <a:pt x="769" y="4"/>
                    <a:pt x="755" y="4"/>
                  </a:cubicBezTo>
                  <a:cubicBezTo>
                    <a:pt x="711" y="2"/>
                    <a:pt x="668" y="1"/>
                    <a:pt x="625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8"/>
            <p:cNvSpPr/>
            <p:nvPr/>
          </p:nvSpPr>
          <p:spPr>
            <a:xfrm>
              <a:off x="6837191" y="518686"/>
              <a:ext cx="67095" cy="52118"/>
            </a:xfrm>
            <a:custGeom>
              <a:avLst/>
              <a:gdLst/>
              <a:ahLst/>
              <a:cxnLst/>
              <a:rect l="l" t="t" r="r" b="b"/>
              <a:pathLst>
                <a:path w="887" h="689" extrusionOk="0">
                  <a:moveTo>
                    <a:pt x="853" y="1"/>
                  </a:moveTo>
                  <a:cubicBezTo>
                    <a:pt x="747" y="96"/>
                    <a:pt x="654" y="188"/>
                    <a:pt x="548" y="269"/>
                  </a:cubicBezTo>
                  <a:cubicBezTo>
                    <a:pt x="409" y="364"/>
                    <a:pt x="247" y="445"/>
                    <a:pt x="96" y="526"/>
                  </a:cubicBezTo>
                  <a:cubicBezTo>
                    <a:pt x="15" y="573"/>
                    <a:pt x="1" y="573"/>
                    <a:pt x="26" y="688"/>
                  </a:cubicBezTo>
                  <a:cubicBezTo>
                    <a:pt x="118" y="655"/>
                    <a:pt x="199" y="618"/>
                    <a:pt x="280" y="596"/>
                  </a:cubicBezTo>
                  <a:cubicBezTo>
                    <a:pt x="504" y="515"/>
                    <a:pt x="688" y="409"/>
                    <a:pt x="839" y="247"/>
                  </a:cubicBezTo>
                  <a:cubicBezTo>
                    <a:pt x="864" y="224"/>
                    <a:pt x="886" y="199"/>
                    <a:pt x="886" y="188"/>
                  </a:cubicBezTo>
                  <a:cubicBezTo>
                    <a:pt x="875" y="118"/>
                    <a:pt x="864" y="59"/>
                    <a:pt x="85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8"/>
            <p:cNvSpPr/>
            <p:nvPr/>
          </p:nvSpPr>
          <p:spPr>
            <a:xfrm>
              <a:off x="6746575" y="672991"/>
              <a:ext cx="52874" cy="47352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17" y="57"/>
                  </a:moveTo>
                  <a:cubicBezTo>
                    <a:pt x="376" y="57"/>
                    <a:pt x="418" y="100"/>
                    <a:pt x="500" y="196"/>
                  </a:cubicBezTo>
                  <a:cubicBezTo>
                    <a:pt x="537" y="243"/>
                    <a:pt x="570" y="302"/>
                    <a:pt x="606" y="361"/>
                  </a:cubicBezTo>
                  <a:cubicBezTo>
                    <a:pt x="618" y="372"/>
                    <a:pt x="618" y="383"/>
                    <a:pt x="629" y="394"/>
                  </a:cubicBezTo>
                  <a:cubicBezTo>
                    <a:pt x="629" y="405"/>
                    <a:pt x="629" y="419"/>
                    <a:pt x="618" y="419"/>
                  </a:cubicBezTo>
                  <a:cubicBezTo>
                    <a:pt x="548" y="475"/>
                    <a:pt x="467" y="523"/>
                    <a:pt x="386" y="570"/>
                  </a:cubicBezTo>
                  <a:cubicBezTo>
                    <a:pt x="386" y="570"/>
                    <a:pt x="361" y="559"/>
                    <a:pt x="349" y="545"/>
                  </a:cubicBezTo>
                  <a:cubicBezTo>
                    <a:pt x="268" y="442"/>
                    <a:pt x="187" y="335"/>
                    <a:pt x="95" y="221"/>
                  </a:cubicBezTo>
                  <a:cubicBezTo>
                    <a:pt x="59" y="173"/>
                    <a:pt x="70" y="151"/>
                    <a:pt x="118" y="126"/>
                  </a:cubicBezTo>
                  <a:cubicBezTo>
                    <a:pt x="129" y="126"/>
                    <a:pt x="140" y="126"/>
                    <a:pt x="151" y="115"/>
                  </a:cubicBezTo>
                  <a:cubicBezTo>
                    <a:pt x="227" y="77"/>
                    <a:pt x="276" y="57"/>
                    <a:pt x="317" y="57"/>
                  </a:cubicBezTo>
                  <a:close/>
                  <a:moveTo>
                    <a:pt x="327" y="0"/>
                  </a:moveTo>
                  <a:cubicBezTo>
                    <a:pt x="235" y="45"/>
                    <a:pt x="140" y="92"/>
                    <a:pt x="59" y="140"/>
                  </a:cubicBezTo>
                  <a:cubicBezTo>
                    <a:pt x="0" y="162"/>
                    <a:pt x="0" y="196"/>
                    <a:pt x="37" y="232"/>
                  </a:cubicBezTo>
                  <a:cubicBezTo>
                    <a:pt x="129" y="349"/>
                    <a:pt x="210" y="464"/>
                    <a:pt x="305" y="570"/>
                  </a:cubicBezTo>
                  <a:cubicBezTo>
                    <a:pt x="329" y="608"/>
                    <a:pt x="351" y="626"/>
                    <a:pt x="376" y="626"/>
                  </a:cubicBezTo>
                  <a:cubicBezTo>
                    <a:pt x="396" y="626"/>
                    <a:pt x="418" y="614"/>
                    <a:pt x="444" y="592"/>
                  </a:cubicBezTo>
                  <a:cubicBezTo>
                    <a:pt x="514" y="545"/>
                    <a:pt x="584" y="511"/>
                    <a:pt x="654" y="464"/>
                  </a:cubicBezTo>
                  <a:cubicBezTo>
                    <a:pt x="676" y="453"/>
                    <a:pt x="687" y="430"/>
                    <a:pt x="699" y="419"/>
                  </a:cubicBezTo>
                  <a:cubicBezTo>
                    <a:pt x="687" y="394"/>
                    <a:pt x="687" y="383"/>
                    <a:pt x="676" y="361"/>
                  </a:cubicBezTo>
                  <a:cubicBezTo>
                    <a:pt x="618" y="210"/>
                    <a:pt x="489" y="126"/>
                    <a:pt x="386" y="11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8"/>
            <p:cNvSpPr/>
            <p:nvPr/>
          </p:nvSpPr>
          <p:spPr>
            <a:xfrm>
              <a:off x="6938623" y="620043"/>
              <a:ext cx="16793" cy="18532"/>
            </a:xfrm>
            <a:custGeom>
              <a:avLst/>
              <a:gdLst/>
              <a:ahLst/>
              <a:cxnLst/>
              <a:rect l="l" t="t" r="r" b="b"/>
              <a:pathLst>
                <a:path w="222" h="245" extrusionOk="0">
                  <a:moveTo>
                    <a:pt x="13" y="1"/>
                  </a:moveTo>
                  <a:cubicBezTo>
                    <a:pt x="9" y="1"/>
                    <a:pt x="5" y="1"/>
                    <a:pt x="1" y="2"/>
                  </a:cubicBezTo>
                  <a:cubicBezTo>
                    <a:pt x="34" y="35"/>
                    <a:pt x="70" y="72"/>
                    <a:pt x="93" y="105"/>
                  </a:cubicBezTo>
                  <a:cubicBezTo>
                    <a:pt x="126" y="153"/>
                    <a:pt x="140" y="186"/>
                    <a:pt x="174" y="234"/>
                  </a:cubicBezTo>
                  <a:cubicBezTo>
                    <a:pt x="174" y="245"/>
                    <a:pt x="196" y="245"/>
                    <a:pt x="221" y="245"/>
                  </a:cubicBezTo>
                  <a:cubicBezTo>
                    <a:pt x="187" y="123"/>
                    <a:pt x="92" y="1"/>
                    <a:pt x="13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8"/>
            <p:cNvSpPr/>
            <p:nvPr/>
          </p:nvSpPr>
          <p:spPr>
            <a:xfrm>
              <a:off x="6574118" y="470202"/>
              <a:ext cx="12254" cy="10060"/>
            </a:xfrm>
            <a:custGeom>
              <a:avLst/>
              <a:gdLst/>
              <a:ahLst/>
              <a:cxnLst/>
              <a:rect l="l" t="t" r="r" b="b"/>
              <a:pathLst>
                <a:path w="162" h="133" extrusionOk="0">
                  <a:moveTo>
                    <a:pt x="95" y="0"/>
                  </a:moveTo>
                  <a:cubicBezTo>
                    <a:pt x="90" y="0"/>
                    <a:pt x="86" y="1"/>
                    <a:pt x="82" y="2"/>
                  </a:cubicBezTo>
                  <a:cubicBezTo>
                    <a:pt x="56" y="2"/>
                    <a:pt x="34" y="38"/>
                    <a:pt x="1" y="61"/>
                  </a:cubicBezTo>
                  <a:cubicBezTo>
                    <a:pt x="31" y="93"/>
                    <a:pt x="52" y="132"/>
                    <a:pt x="66" y="132"/>
                  </a:cubicBezTo>
                  <a:cubicBezTo>
                    <a:pt x="67" y="132"/>
                    <a:pt x="69" y="132"/>
                    <a:pt x="70" y="131"/>
                  </a:cubicBezTo>
                  <a:cubicBezTo>
                    <a:pt x="104" y="119"/>
                    <a:pt x="140" y="97"/>
                    <a:pt x="151" y="72"/>
                  </a:cubicBezTo>
                  <a:cubicBezTo>
                    <a:pt x="161" y="33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8"/>
            <p:cNvSpPr/>
            <p:nvPr/>
          </p:nvSpPr>
          <p:spPr>
            <a:xfrm>
              <a:off x="6535239" y="458931"/>
              <a:ext cx="12557" cy="9909"/>
            </a:xfrm>
            <a:custGeom>
              <a:avLst/>
              <a:gdLst/>
              <a:ahLst/>
              <a:cxnLst/>
              <a:rect l="l" t="t" r="r" b="b"/>
              <a:pathLst>
                <a:path w="166" h="131" extrusionOk="0">
                  <a:moveTo>
                    <a:pt x="59" y="0"/>
                  </a:moveTo>
                  <a:cubicBezTo>
                    <a:pt x="37" y="0"/>
                    <a:pt x="26" y="48"/>
                    <a:pt x="1" y="70"/>
                  </a:cubicBezTo>
                  <a:cubicBezTo>
                    <a:pt x="26" y="92"/>
                    <a:pt x="48" y="129"/>
                    <a:pt x="70" y="129"/>
                  </a:cubicBezTo>
                  <a:cubicBezTo>
                    <a:pt x="74" y="130"/>
                    <a:pt x="77" y="131"/>
                    <a:pt x="80" y="131"/>
                  </a:cubicBezTo>
                  <a:cubicBezTo>
                    <a:pt x="102" y="131"/>
                    <a:pt x="124" y="102"/>
                    <a:pt x="165" y="70"/>
                  </a:cubicBezTo>
                  <a:cubicBezTo>
                    <a:pt x="118" y="37"/>
                    <a:pt x="96" y="0"/>
                    <a:pt x="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8"/>
            <p:cNvSpPr/>
            <p:nvPr/>
          </p:nvSpPr>
          <p:spPr>
            <a:xfrm>
              <a:off x="6601348" y="607638"/>
              <a:ext cx="11498" cy="19516"/>
            </a:xfrm>
            <a:custGeom>
              <a:avLst/>
              <a:gdLst/>
              <a:ahLst/>
              <a:cxnLst/>
              <a:rect l="l" t="t" r="r" b="b"/>
              <a:pathLst>
                <a:path w="152" h="258" extrusionOk="0">
                  <a:moveTo>
                    <a:pt x="104" y="1"/>
                  </a:moveTo>
                  <a:cubicBezTo>
                    <a:pt x="82" y="1"/>
                    <a:pt x="46" y="12"/>
                    <a:pt x="34" y="26"/>
                  </a:cubicBezTo>
                  <a:cubicBezTo>
                    <a:pt x="12" y="48"/>
                    <a:pt x="1" y="96"/>
                    <a:pt x="1" y="107"/>
                  </a:cubicBezTo>
                  <a:lnTo>
                    <a:pt x="1" y="177"/>
                  </a:lnTo>
                  <a:cubicBezTo>
                    <a:pt x="23" y="199"/>
                    <a:pt x="34" y="222"/>
                    <a:pt x="46" y="258"/>
                  </a:cubicBezTo>
                  <a:cubicBezTo>
                    <a:pt x="82" y="236"/>
                    <a:pt x="115" y="222"/>
                    <a:pt x="129" y="188"/>
                  </a:cubicBezTo>
                  <a:cubicBezTo>
                    <a:pt x="152" y="152"/>
                    <a:pt x="152" y="107"/>
                    <a:pt x="152" y="60"/>
                  </a:cubicBezTo>
                  <a:cubicBezTo>
                    <a:pt x="152" y="48"/>
                    <a:pt x="129" y="12"/>
                    <a:pt x="10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8"/>
            <p:cNvSpPr/>
            <p:nvPr/>
          </p:nvSpPr>
          <p:spPr>
            <a:xfrm>
              <a:off x="6551956" y="592662"/>
              <a:ext cx="9758" cy="17852"/>
            </a:xfrm>
            <a:custGeom>
              <a:avLst/>
              <a:gdLst/>
              <a:ahLst/>
              <a:cxnLst/>
              <a:rect l="l" t="t" r="r" b="b"/>
              <a:pathLst>
                <a:path w="129" h="236" extrusionOk="0">
                  <a:moveTo>
                    <a:pt x="48" y="1"/>
                  </a:moveTo>
                  <a:cubicBezTo>
                    <a:pt x="37" y="1"/>
                    <a:pt x="14" y="26"/>
                    <a:pt x="14" y="48"/>
                  </a:cubicBezTo>
                  <a:cubicBezTo>
                    <a:pt x="0" y="107"/>
                    <a:pt x="0" y="165"/>
                    <a:pt x="0" y="235"/>
                  </a:cubicBezTo>
                  <a:cubicBezTo>
                    <a:pt x="95" y="188"/>
                    <a:pt x="129" y="96"/>
                    <a:pt x="106" y="48"/>
                  </a:cubicBezTo>
                  <a:cubicBezTo>
                    <a:pt x="95" y="26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8"/>
            <p:cNvSpPr/>
            <p:nvPr/>
          </p:nvSpPr>
          <p:spPr>
            <a:xfrm>
              <a:off x="6516027" y="574281"/>
              <a:ext cx="5371" cy="13162"/>
            </a:xfrm>
            <a:custGeom>
              <a:avLst/>
              <a:gdLst/>
              <a:ahLst/>
              <a:cxnLst/>
              <a:rect l="l" t="t" r="r" b="b"/>
              <a:pathLst>
                <a:path w="71" h="174" extrusionOk="0">
                  <a:moveTo>
                    <a:pt x="11" y="1"/>
                  </a:moveTo>
                  <a:cubicBezTo>
                    <a:pt x="11" y="70"/>
                    <a:pt x="0" y="129"/>
                    <a:pt x="0" y="174"/>
                  </a:cubicBezTo>
                  <a:cubicBezTo>
                    <a:pt x="56" y="118"/>
                    <a:pt x="70" y="59"/>
                    <a:pt x="1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8"/>
            <p:cNvSpPr/>
            <p:nvPr/>
          </p:nvSpPr>
          <p:spPr>
            <a:xfrm>
              <a:off x="6757997" y="682143"/>
              <a:ext cx="31770" cy="28063"/>
            </a:xfrm>
            <a:custGeom>
              <a:avLst/>
              <a:gdLst/>
              <a:ahLst/>
              <a:cxnLst/>
              <a:rect l="l" t="t" r="r" b="b"/>
              <a:pathLst>
                <a:path w="420" h="371" extrusionOk="0">
                  <a:moveTo>
                    <a:pt x="156" y="0"/>
                  </a:moveTo>
                  <a:cubicBezTo>
                    <a:pt x="149" y="0"/>
                    <a:pt x="144" y="2"/>
                    <a:pt x="140" y="5"/>
                  </a:cubicBezTo>
                  <a:cubicBezTo>
                    <a:pt x="84" y="19"/>
                    <a:pt x="36" y="41"/>
                    <a:pt x="0" y="64"/>
                  </a:cubicBezTo>
                  <a:cubicBezTo>
                    <a:pt x="70" y="159"/>
                    <a:pt x="129" y="251"/>
                    <a:pt x="198" y="332"/>
                  </a:cubicBezTo>
                  <a:cubicBezTo>
                    <a:pt x="208" y="350"/>
                    <a:pt x="234" y="371"/>
                    <a:pt x="249" y="371"/>
                  </a:cubicBezTo>
                  <a:cubicBezTo>
                    <a:pt x="253" y="371"/>
                    <a:pt x="255" y="370"/>
                    <a:pt x="257" y="368"/>
                  </a:cubicBezTo>
                  <a:cubicBezTo>
                    <a:pt x="316" y="343"/>
                    <a:pt x="363" y="309"/>
                    <a:pt x="419" y="273"/>
                  </a:cubicBezTo>
                  <a:cubicBezTo>
                    <a:pt x="349" y="181"/>
                    <a:pt x="279" y="100"/>
                    <a:pt x="210" y="19"/>
                  </a:cubicBezTo>
                  <a:cubicBezTo>
                    <a:pt x="194" y="9"/>
                    <a:pt x="172" y="0"/>
                    <a:pt x="1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8"/>
            <p:cNvSpPr/>
            <p:nvPr/>
          </p:nvSpPr>
          <p:spPr>
            <a:xfrm>
              <a:off x="6387289" y="327244"/>
              <a:ext cx="637666" cy="469891"/>
            </a:xfrm>
            <a:custGeom>
              <a:avLst/>
              <a:gdLst/>
              <a:ahLst/>
              <a:cxnLst/>
              <a:rect l="l" t="t" r="r" b="b"/>
              <a:pathLst>
                <a:path w="8430" h="6212" extrusionOk="0">
                  <a:moveTo>
                    <a:pt x="3974" y="62"/>
                  </a:moveTo>
                  <a:cubicBezTo>
                    <a:pt x="4031" y="62"/>
                    <a:pt x="4087" y="83"/>
                    <a:pt x="4133" y="112"/>
                  </a:cubicBezTo>
                  <a:cubicBezTo>
                    <a:pt x="4272" y="171"/>
                    <a:pt x="4401" y="252"/>
                    <a:pt x="4437" y="425"/>
                  </a:cubicBezTo>
                  <a:cubicBezTo>
                    <a:pt x="4356" y="451"/>
                    <a:pt x="4261" y="484"/>
                    <a:pt x="4180" y="506"/>
                  </a:cubicBezTo>
                  <a:cubicBezTo>
                    <a:pt x="4169" y="506"/>
                    <a:pt x="4147" y="495"/>
                    <a:pt x="4133" y="484"/>
                  </a:cubicBezTo>
                  <a:cubicBezTo>
                    <a:pt x="4110" y="451"/>
                    <a:pt x="4099" y="425"/>
                    <a:pt x="4077" y="392"/>
                  </a:cubicBezTo>
                  <a:cubicBezTo>
                    <a:pt x="4063" y="381"/>
                    <a:pt x="4041" y="367"/>
                    <a:pt x="4029" y="367"/>
                  </a:cubicBezTo>
                  <a:cubicBezTo>
                    <a:pt x="4007" y="367"/>
                    <a:pt x="4007" y="392"/>
                    <a:pt x="3993" y="414"/>
                  </a:cubicBezTo>
                  <a:cubicBezTo>
                    <a:pt x="3982" y="414"/>
                    <a:pt x="3982" y="414"/>
                    <a:pt x="3982" y="425"/>
                  </a:cubicBezTo>
                  <a:cubicBezTo>
                    <a:pt x="3960" y="543"/>
                    <a:pt x="3960" y="554"/>
                    <a:pt x="3831" y="554"/>
                  </a:cubicBezTo>
                  <a:cubicBezTo>
                    <a:pt x="3691" y="554"/>
                    <a:pt x="3563" y="543"/>
                    <a:pt x="3434" y="520"/>
                  </a:cubicBezTo>
                  <a:cubicBezTo>
                    <a:pt x="3320" y="495"/>
                    <a:pt x="3320" y="473"/>
                    <a:pt x="3379" y="381"/>
                  </a:cubicBezTo>
                  <a:cubicBezTo>
                    <a:pt x="3518" y="171"/>
                    <a:pt x="3703" y="65"/>
                    <a:pt x="3937" y="65"/>
                  </a:cubicBezTo>
                  <a:cubicBezTo>
                    <a:pt x="3950" y="63"/>
                    <a:pt x="3962" y="62"/>
                    <a:pt x="3974" y="62"/>
                  </a:cubicBezTo>
                  <a:close/>
                  <a:moveTo>
                    <a:pt x="4496" y="344"/>
                  </a:moveTo>
                  <a:lnTo>
                    <a:pt x="4496" y="344"/>
                  </a:lnTo>
                  <a:cubicBezTo>
                    <a:pt x="4622" y="367"/>
                    <a:pt x="4739" y="381"/>
                    <a:pt x="4856" y="414"/>
                  </a:cubicBezTo>
                  <a:cubicBezTo>
                    <a:pt x="5007" y="462"/>
                    <a:pt x="5158" y="506"/>
                    <a:pt x="5287" y="576"/>
                  </a:cubicBezTo>
                  <a:cubicBezTo>
                    <a:pt x="5530" y="716"/>
                    <a:pt x="5764" y="856"/>
                    <a:pt x="5974" y="1020"/>
                  </a:cubicBezTo>
                  <a:cubicBezTo>
                    <a:pt x="6264" y="1252"/>
                    <a:pt x="6485" y="1543"/>
                    <a:pt x="6625" y="1903"/>
                  </a:cubicBezTo>
                  <a:cubicBezTo>
                    <a:pt x="6672" y="2057"/>
                    <a:pt x="6717" y="2197"/>
                    <a:pt x="6764" y="2347"/>
                  </a:cubicBezTo>
                  <a:cubicBezTo>
                    <a:pt x="6776" y="2381"/>
                    <a:pt x="6764" y="2428"/>
                    <a:pt x="6753" y="2462"/>
                  </a:cubicBezTo>
                  <a:cubicBezTo>
                    <a:pt x="6661" y="2616"/>
                    <a:pt x="6533" y="2708"/>
                    <a:pt x="6382" y="2800"/>
                  </a:cubicBezTo>
                  <a:cubicBezTo>
                    <a:pt x="6276" y="2859"/>
                    <a:pt x="6172" y="2917"/>
                    <a:pt x="6055" y="2976"/>
                  </a:cubicBezTo>
                  <a:cubicBezTo>
                    <a:pt x="6032" y="2998"/>
                    <a:pt x="5996" y="3010"/>
                    <a:pt x="5949" y="3021"/>
                  </a:cubicBezTo>
                  <a:cubicBezTo>
                    <a:pt x="5893" y="2741"/>
                    <a:pt x="5845" y="2487"/>
                    <a:pt x="5787" y="2230"/>
                  </a:cubicBezTo>
                  <a:cubicBezTo>
                    <a:pt x="5625" y="1624"/>
                    <a:pt x="5298" y="1149"/>
                    <a:pt x="4787" y="786"/>
                  </a:cubicBezTo>
                  <a:cubicBezTo>
                    <a:pt x="4658" y="694"/>
                    <a:pt x="4529" y="613"/>
                    <a:pt x="4379" y="506"/>
                  </a:cubicBezTo>
                  <a:cubicBezTo>
                    <a:pt x="4482" y="495"/>
                    <a:pt x="4566" y="473"/>
                    <a:pt x="4496" y="344"/>
                  </a:cubicBezTo>
                  <a:close/>
                  <a:moveTo>
                    <a:pt x="3272" y="414"/>
                  </a:moveTo>
                  <a:lnTo>
                    <a:pt x="3272" y="414"/>
                  </a:lnTo>
                  <a:cubicBezTo>
                    <a:pt x="3261" y="532"/>
                    <a:pt x="3353" y="565"/>
                    <a:pt x="3434" y="590"/>
                  </a:cubicBezTo>
                  <a:cubicBezTo>
                    <a:pt x="3525" y="609"/>
                    <a:pt x="3615" y="617"/>
                    <a:pt x="3703" y="617"/>
                  </a:cubicBezTo>
                  <a:cubicBezTo>
                    <a:pt x="3774" y="617"/>
                    <a:pt x="3844" y="611"/>
                    <a:pt x="3912" y="601"/>
                  </a:cubicBezTo>
                  <a:cubicBezTo>
                    <a:pt x="3993" y="601"/>
                    <a:pt x="4029" y="565"/>
                    <a:pt x="4018" y="495"/>
                  </a:cubicBezTo>
                  <a:cubicBezTo>
                    <a:pt x="4018" y="484"/>
                    <a:pt x="4029" y="473"/>
                    <a:pt x="4029" y="462"/>
                  </a:cubicBezTo>
                  <a:lnTo>
                    <a:pt x="4041" y="462"/>
                  </a:lnTo>
                  <a:cubicBezTo>
                    <a:pt x="4093" y="536"/>
                    <a:pt x="4112" y="562"/>
                    <a:pt x="4159" y="562"/>
                  </a:cubicBezTo>
                  <a:cubicBezTo>
                    <a:pt x="4185" y="562"/>
                    <a:pt x="4220" y="554"/>
                    <a:pt x="4272" y="543"/>
                  </a:cubicBezTo>
                  <a:cubicBezTo>
                    <a:pt x="4285" y="537"/>
                    <a:pt x="4300" y="534"/>
                    <a:pt x="4313" y="534"/>
                  </a:cubicBezTo>
                  <a:cubicBezTo>
                    <a:pt x="4326" y="534"/>
                    <a:pt x="4337" y="537"/>
                    <a:pt x="4342" y="543"/>
                  </a:cubicBezTo>
                  <a:cubicBezTo>
                    <a:pt x="4529" y="671"/>
                    <a:pt x="4717" y="800"/>
                    <a:pt x="4879" y="939"/>
                  </a:cubicBezTo>
                  <a:cubicBezTo>
                    <a:pt x="5334" y="1311"/>
                    <a:pt x="5636" y="1789"/>
                    <a:pt x="5753" y="2370"/>
                  </a:cubicBezTo>
                  <a:cubicBezTo>
                    <a:pt x="5787" y="2590"/>
                    <a:pt x="5845" y="2811"/>
                    <a:pt x="5893" y="3046"/>
                  </a:cubicBezTo>
                  <a:cubicBezTo>
                    <a:pt x="5728" y="3079"/>
                    <a:pt x="5577" y="3116"/>
                    <a:pt x="5426" y="3138"/>
                  </a:cubicBezTo>
                  <a:cubicBezTo>
                    <a:pt x="5187" y="3179"/>
                    <a:pt x="4949" y="3193"/>
                    <a:pt x="4710" y="3193"/>
                  </a:cubicBezTo>
                  <a:cubicBezTo>
                    <a:pt x="4471" y="3193"/>
                    <a:pt x="4232" y="3179"/>
                    <a:pt x="3993" y="3160"/>
                  </a:cubicBezTo>
                  <a:cubicBezTo>
                    <a:pt x="3434" y="3127"/>
                    <a:pt x="2890" y="3010"/>
                    <a:pt x="2353" y="2859"/>
                  </a:cubicBezTo>
                  <a:cubicBezTo>
                    <a:pt x="2121" y="2789"/>
                    <a:pt x="1887" y="2685"/>
                    <a:pt x="1677" y="2557"/>
                  </a:cubicBezTo>
                  <a:cubicBezTo>
                    <a:pt x="1504" y="2451"/>
                    <a:pt x="1493" y="2428"/>
                    <a:pt x="1563" y="2241"/>
                  </a:cubicBezTo>
                  <a:cubicBezTo>
                    <a:pt x="1713" y="1881"/>
                    <a:pt x="1864" y="1532"/>
                    <a:pt x="2074" y="1205"/>
                  </a:cubicBezTo>
                  <a:cubicBezTo>
                    <a:pt x="2191" y="1032"/>
                    <a:pt x="2331" y="892"/>
                    <a:pt x="2504" y="775"/>
                  </a:cubicBezTo>
                  <a:cubicBezTo>
                    <a:pt x="2750" y="624"/>
                    <a:pt x="2993" y="495"/>
                    <a:pt x="3272" y="414"/>
                  </a:cubicBezTo>
                  <a:close/>
                  <a:moveTo>
                    <a:pt x="6801" y="2532"/>
                  </a:moveTo>
                  <a:cubicBezTo>
                    <a:pt x="6812" y="2590"/>
                    <a:pt x="6823" y="2649"/>
                    <a:pt x="6834" y="2719"/>
                  </a:cubicBezTo>
                  <a:cubicBezTo>
                    <a:pt x="6834" y="2730"/>
                    <a:pt x="6812" y="2755"/>
                    <a:pt x="6787" y="2778"/>
                  </a:cubicBezTo>
                  <a:cubicBezTo>
                    <a:pt x="6636" y="2940"/>
                    <a:pt x="6452" y="3046"/>
                    <a:pt x="6228" y="3127"/>
                  </a:cubicBezTo>
                  <a:cubicBezTo>
                    <a:pt x="6147" y="3149"/>
                    <a:pt x="6066" y="3186"/>
                    <a:pt x="5974" y="3219"/>
                  </a:cubicBezTo>
                  <a:cubicBezTo>
                    <a:pt x="5949" y="3104"/>
                    <a:pt x="5963" y="3104"/>
                    <a:pt x="6044" y="3057"/>
                  </a:cubicBezTo>
                  <a:cubicBezTo>
                    <a:pt x="6195" y="2976"/>
                    <a:pt x="6357" y="2895"/>
                    <a:pt x="6496" y="2800"/>
                  </a:cubicBezTo>
                  <a:cubicBezTo>
                    <a:pt x="6602" y="2719"/>
                    <a:pt x="6695" y="2627"/>
                    <a:pt x="6801" y="2532"/>
                  </a:cubicBezTo>
                  <a:close/>
                  <a:moveTo>
                    <a:pt x="1493" y="2498"/>
                  </a:moveTo>
                  <a:lnTo>
                    <a:pt x="1493" y="2498"/>
                  </a:lnTo>
                  <a:cubicBezTo>
                    <a:pt x="1853" y="2766"/>
                    <a:pt x="2247" y="2917"/>
                    <a:pt x="2680" y="3010"/>
                  </a:cubicBezTo>
                  <a:cubicBezTo>
                    <a:pt x="3063" y="3091"/>
                    <a:pt x="3434" y="3174"/>
                    <a:pt x="3831" y="3208"/>
                  </a:cubicBezTo>
                  <a:cubicBezTo>
                    <a:pt x="4111" y="3241"/>
                    <a:pt x="4393" y="3261"/>
                    <a:pt x="4675" y="3261"/>
                  </a:cubicBezTo>
                  <a:cubicBezTo>
                    <a:pt x="5074" y="3261"/>
                    <a:pt x="5473" y="3222"/>
                    <a:pt x="5868" y="3127"/>
                  </a:cubicBezTo>
                  <a:cubicBezTo>
                    <a:pt x="5868" y="3116"/>
                    <a:pt x="5879" y="3116"/>
                    <a:pt x="5879" y="3116"/>
                  </a:cubicBezTo>
                  <a:lnTo>
                    <a:pt x="5879" y="3116"/>
                  </a:lnTo>
                  <a:cubicBezTo>
                    <a:pt x="5926" y="3208"/>
                    <a:pt x="5915" y="3230"/>
                    <a:pt x="5823" y="3255"/>
                  </a:cubicBezTo>
                  <a:cubicBezTo>
                    <a:pt x="5513" y="3317"/>
                    <a:pt x="5204" y="3345"/>
                    <a:pt x="4894" y="3345"/>
                  </a:cubicBezTo>
                  <a:cubicBezTo>
                    <a:pt x="4796" y="3345"/>
                    <a:pt x="4698" y="3342"/>
                    <a:pt x="4599" y="3336"/>
                  </a:cubicBezTo>
                  <a:cubicBezTo>
                    <a:pt x="4298" y="3314"/>
                    <a:pt x="3982" y="3314"/>
                    <a:pt x="3680" y="3267"/>
                  </a:cubicBezTo>
                  <a:cubicBezTo>
                    <a:pt x="3133" y="3197"/>
                    <a:pt x="2585" y="3127"/>
                    <a:pt x="2063" y="2940"/>
                  </a:cubicBezTo>
                  <a:cubicBezTo>
                    <a:pt x="1864" y="2870"/>
                    <a:pt x="1688" y="2789"/>
                    <a:pt x="1526" y="2649"/>
                  </a:cubicBezTo>
                  <a:cubicBezTo>
                    <a:pt x="1479" y="2602"/>
                    <a:pt x="1468" y="2557"/>
                    <a:pt x="1493" y="2498"/>
                  </a:cubicBezTo>
                  <a:close/>
                  <a:moveTo>
                    <a:pt x="6845" y="2825"/>
                  </a:moveTo>
                  <a:cubicBezTo>
                    <a:pt x="6845" y="2928"/>
                    <a:pt x="6857" y="3021"/>
                    <a:pt x="6857" y="3104"/>
                  </a:cubicBezTo>
                  <a:cubicBezTo>
                    <a:pt x="6871" y="3208"/>
                    <a:pt x="6871" y="3300"/>
                    <a:pt x="6882" y="3406"/>
                  </a:cubicBezTo>
                  <a:cubicBezTo>
                    <a:pt x="6893" y="3487"/>
                    <a:pt x="6857" y="3557"/>
                    <a:pt x="6801" y="3605"/>
                  </a:cubicBezTo>
                  <a:cubicBezTo>
                    <a:pt x="6602" y="3803"/>
                    <a:pt x="6368" y="3929"/>
                    <a:pt x="6125" y="4035"/>
                  </a:cubicBezTo>
                  <a:cubicBezTo>
                    <a:pt x="6088" y="4046"/>
                    <a:pt x="6044" y="4068"/>
                    <a:pt x="6007" y="4082"/>
                  </a:cubicBezTo>
                  <a:lnTo>
                    <a:pt x="5974" y="4082"/>
                  </a:lnTo>
                  <a:cubicBezTo>
                    <a:pt x="5985" y="4057"/>
                    <a:pt x="5985" y="4035"/>
                    <a:pt x="5985" y="4024"/>
                  </a:cubicBezTo>
                  <a:cubicBezTo>
                    <a:pt x="6032" y="3803"/>
                    <a:pt x="6019" y="3593"/>
                    <a:pt x="5985" y="3370"/>
                  </a:cubicBezTo>
                  <a:cubicBezTo>
                    <a:pt x="5985" y="3314"/>
                    <a:pt x="5985" y="3278"/>
                    <a:pt x="6055" y="3255"/>
                  </a:cubicBezTo>
                  <a:cubicBezTo>
                    <a:pt x="6276" y="3186"/>
                    <a:pt x="6496" y="3104"/>
                    <a:pt x="6683" y="2951"/>
                  </a:cubicBezTo>
                  <a:cubicBezTo>
                    <a:pt x="6731" y="2917"/>
                    <a:pt x="6776" y="2881"/>
                    <a:pt x="6845" y="2825"/>
                  </a:cubicBezTo>
                  <a:close/>
                  <a:moveTo>
                    <a:pt x="8054" y="3775"/>
                  </a:moveTo>
                  <a:cubicBezTo>
                    <a:pt x="8097" y="3775"/>
                    <a:pt x="8140" y="3776"/>
                    <a:pt x="8184" y="3778"/>
                  </a:cubicBezTo>
                  <a:cubicBezTo>
                    <a:pt x="8198" y="3778"/>
                    <a:pt x="8231" y="3803"/>
                    <a:pt x="8242" y="3825"/>
                  </a:cubicBezTo>
                  <a:cubicBezTo>
                    <a:pt x="8267" y="3873"/>
                    <a:pt x="8290" y="3943"/>
                    <a:pt x="8312" y="3998"/>
                  </a:cubicBezTo>
                  <a:cubicBezTo>
                    <a:pt x="8209" y="4012"/>
                    <a:pt x="8103" y="4024"/>
                    <a:pt x="8010" y="4035"/>
                  </a:cubicBezTo>
                  <a:cubicBezTo>
                    <a:pt x="7893" y="4046"/>
                    <a:pt x="7765" y="4068"/>
                    <a:pt x="7650" y="4082"/>
                  </a:cubicBezTo>
                  <a:cubicBezTo>
                    <a:pt x="7635" y="4086"/>
                    <a:pt x="7622" y="4088"/>
                    <a:pt x="7611" y="4088"/>
                  </a:cubicBezTo>
                  <a:cubicBezTo>
                    <a:pt x="7588" y="4088"/>
                    <a:pt x="7572" y="4078"/>
                    <a:pt x="7555" y="4046"/>
                  </a:cubicBezTo>
                  <a:cubicBezTo>
                    <a:pt x="7522" y="3976"/>
                    <a:pt x="7474" y="3906"/>
                    <a:pt x="7429" y="3836"/>
                  </a:cubicBezTo>
                  <a:cubicBezTo>
                    <a:pt x="7631" y="3797"/>
                    <a:pt x="7842" y="3775"/>
                    <a:pt x="8054" y="3775"/>
                  </a:cubicBezTo>
                  <a:close/>
                  <a:moveTo>
                    <a:pt x="7302" y="3872"/>
                  </a:moveTo>
                  <a:cubicBezTo>
                    <a:pt x="7381" y="3872"/>
                    <a:pt x="7476" y="3994"/>
                    <a:pt x="7510" y="4116"/>
                  </a:cubicBezTo>
                  <a:cubicBezTo>
                    <a:pt x="7485" y="4116"/>
                    <a:pt x="7463" y="4116"/>
                    <a:pt x="7463" y="4105"/>
                  </a:cubicBezTo>
                  <a:cubicBezTo>
                    <a:pt x="7429" y="4057"/>
                    <a:pt x="7415" y="4024"/>
                    <a:pt x="7382" y="3976"/>
                  </a:cubicBezTo>
                  <a:cubicBezTo>
                    <a:pt x="7359" y="3943"/>
                    <a:pt x="7323" y="3906"/>
                    <a:pt x="7290" y="3873"/>
                  </a:cubicBezTo>
                  <a:cubicBezTo>
                    <a:pt x="7294" y="3872"/>
                    <a:pt x="7298" y="3872"/>
                    <a:pt x="7302" y="3872"/>
                  </a:cubicBezTo>
                  <a:close/>
                  <a:moveTo>
                    <a:pt x="1456" y="2671"/>
                  </a:moveTo>
                  <a:cubicBezTo>
                    <a:pt x="1677" y="2870"/>
                    <a:pt x="1934" y="2987"/>
                    <a:pt x="2214" y="3057"/>
                  </a:cubicBezTo>
                  <a:cubicBezTo>
                    <a:pt x="2515" y="3138"/>
                    <a:pt x="2831" y="3208"/>
                    <a:pt x="3144" y="3255"/>
                  </a:cubicBezTo>
                  <a:cubicBezTo>
                    <a:pt x="3390" y="3300"/>
                    <a:pt x="3633" y="3348"/>
                    <a:pt x="3890" y="3359"/>
                  </a:cubicBezTo>
                  <a:cubicBezTo>
                    <a:pt x="4212" y="3389"/>
                    <a:pt x="4539" y="3413"/>
                    <a:pt x="4868" y="3413"/>
                  </a:cubicBezTo>
                  <a:cubicBezTo>
                    <a:pt x="5061" y="3413"/>
                    <a:pt x="5255" y="3405"/>
                    <a:pt x="5449" y="3384"/>
                  </a:cubicBezTo>
                  <a:cubicBezTo>
                    <a:pt x="5577" y="3370"/>
                    <a:pt x="5717" y="3336"/>
                    <a:pt x="5856" y="3314"/>
                  </a:cubicBezTo>
                  <a:cubicBezTo>
                    <a:pt x="5868" y="3314"/>
                    <a:pt x="5893" y="3300"/>
                    <a:pt x="5915" y="3300"/>
                  </a:cubicBezTo>
                  <a:cubicBezTo>
                    <a:pt x="5949" y="3510"/>
                    <a:pt x="5949" y="3719"/>
                    <a:pt x="5938" y="3929"/>
                  </a:cubicBezTo>
                  <a:cubicBezTo>
                    <a:pt x="5926" y="4082"/>
                    <a:pt x="5856" y="4138"/>
                    <a:pt x="5717" y="4186"/>
                  </a:cubicBezTo>
                  <a:cubicBezTo>
                    <a:pt x="5426" y="4292"/>
                    <a:pt x="5125" y="4336"/>
                    <a:pt x="4820" y="4348"/>
                  </a:cubicBezTo>
                  <a:cubicBezTo>
                    <a:pt x="4774" y="4348"/>
                    <a:pt x="4728" y="4349"/>
                    <a:pt x="4681" y="4349"/>
                  </a:cubicBezTo>
                  <a:cubicBezTo>
                    <a:pt x="3939" y="4349"/>
                    <a:pt x="3216" y="4244"/>
                    <a:pt x="2493" y="4057"/>
                  </a:cubicBezTo>
                  <a:cubicBezTo>
                    <a:pt x="2317" y="4024"/>
                    <a:pt x="2155" y="3943"/>
                    <a:pt x="1993" y="3873"/>
                  </a:cubicBezTo>
                  <a:cubicBezTo>
                    <a:pt x="1772" y="3778"/>
                    <a:pt x="1618" y="3605"/>
                    <a:pt x="1479" y="3417"/>
                  </a:cubicBezTo>
                  <a:cubicBezTo>
                    <a:pt x="1398" y="3314"/>
                    <a:pt x="1375" y="3208"/>
                    <a:pt x="1398" y="3068"/>
                  </a:cubicBezTo>
                  <a:cubicBezTo>
                    <a:pt x="1423" y="2940"/>
                    <a:pt x="1434" y="2811"/>
                    <a:pt x="1456" y="2671"/>
                  </a:cubicBezTo>
                  <a:close/>
                  <a:moveTo>
                    <a:pt x="7206" y="3895"/>
                  </a:moveTo>
                  <a:cubicBezTo>
                    <a:pt x="7220" y="3895"/>
                    <a:pt x="7242" y="3906"/>
                    <a:pt x="7253" y="3917"/>
                  </a:cubicBezTo>
                  <a:cubicBezTo>
                    <a:pt x="7301" y="3976"/>
                    <a:pt x="7359" y="4046"/>
                    <a:pt x="7415" y="4127"/>
                  </a:cubicBezTo>
                  <a:cubicBezTo>
                    <a:pt x="6742" y="4325"/>
                    <a:pt x="6088" y="4524"/>
                    <a:pt x="5474" y="4837"/>
                  </a:cubicBezTo>
                  <a:cubicBezTo>
                    <a:pt x="5404" y="4756"/>
                    <a:pt x="5334" y="4686"/>
                    <a:pt x="5250" y="4605"/>
                  </a:cubicBezTo>
                  <a:cubicBezTo>
                    <a:pt x="5264" y="4594"/>
                    <a:pt x="5275" y="4582"/>
                    <a:pt x="5287" y="4582"/>
                  </a:cubicBezTo>
                  <a:cubicBezTo>
                    <a:pt x="5856" y="4292"/>
                    <a:pt x="6438" y="4057"/>
                    <a:pt x="7066" y="3917"/>
                  </a:cubicBezTo>
                  <a:cubicBezTo>
                    <a:pt x="7114" y="3906"/>
                    <a:pt x="7161" y="3895"/>
                    <a:pt x="7206" y="3895"/>
                  </a:cubicBezTo>
                  <a:close/>
                  <a:moveTo>
                    <a:pt x="5077" y="4571"/>
                  </a:moveTo>
                  <a:cubicBezTo>
                    <a:pt x="5088" y="4571"/>
                    <a:pt x="5125" y="4571"/>
                    <a:pt x="5136" y="4582"/>
                  </a:cubicBezTo>
                  <a:cubicBezTo>
                    <a:pt x="5239" y="4697"/>
                    <a:pt x="5368" y="4781"/>
                    <a:pt x="5426" y="4932"/>
                  </a:cubicBezTo>
                  <a:cubicBezTo>
                    <a:pt x="5437" y="4954"/>
                    <a:pt x="5437" y="4965"/>
                    <a:pt x="5449" y="4990"/>
                  </a:cubicBezTo>
                  <a:cubicBezTo>
                    <a:pt x="5437" y="5001"/>
                    <a:pt x="5426" y="5024"/>
                    <a:pt x="5404" y="5035"/>
                  </a:cubicBezTo>
                  <a:cubicBezTo>
                    <a:pt x="5334" y="5082"/>
                    <a:pt x="5264" y="5116"/>
                    <a:pt x="5194" y="5163"/>
                  </a:cubicBezTo>
                  <a:cubicBezTo>
                    <a:pt x="5168" y="5185"/>
                    <a:pt x="5146" y="5197"/>
                    <a:pt x="5126" y="5197"/>
                  </a:cubicBezTo>
                  <a:cubicBezTo>
                    <a:pt x="5101" y="5197"/>
                    <a:pt x="5079" y="5179"/>
                    <a:pt x="5055" y="5141"/>
                  </a:cubicBezTo>
                  <a:cubicBezTo>
                    <a:pt x="4960" y="5035"/>
                    <a:pt x="4879" y="4920"/>
                    <a:pt x="4787" y="4803"/>
                  </a:cubicBezTo>
                  <a:cubicBezTo>
                    <a:pt x="4750" y="4767"/>
                    <a:pt x="4750" y="4733"/>
                    <a:pt x="4809" y="4711"/>
                  </a:cubicBezTo>
                  <a:cubicBezTo>
                    <a:pt x="4890" y="4663"/>
                    <a:pt x="4985" y="4616"/>
                    <a:pt x="5077" y="4571"/>
                  </a:cubicBezTo>
                  <a:close/>
                  <a:moveTo>
                    <a:pt x="6926" y="2998"/>
                  </a:moveTo>
                  <a:lnTo>
                    <a:pt x="6926" y="2998"/>
                  </a:lnTo>
                  <a:cubicBezTo>
                    <a:pt x="7359" y="3138"/>
                    <a:pt x="7672" y="3406"/>
                    <a:pt x="7999" y="3708"/>
                  </a:cubicBezTo>
                  <a:cubicBezTo>
                    <a:pt x="7974" y="3708"/>
                    <a:pt x="7952" y="3719"/>
                    <a:pt x="7941" y="3719"/>
                  </a:cubicBezTo>
                  <a:cubicBezTo>
                    <a:pt x="7323" y="3755"/>
                    <a:pt x="6731" y="3906"/>
                    <a:pt x="6158" y="4127"/>
                  </a:cubicBezTo>
                  <a:cubicBezTo>
                    <a:pt x="5856" y="4244"/>
                    <a:pt x="5555" y="4395"/>
                    <a:pt x="5264" y="4524"/>
                  </a:cubicBezTo>
                  <a:cubicBezTo>
                    <a:pt x="5246" y="4535"/>
                    <a:pt x="5231" y="4540"/>
                    <a:pt x="5217" y="4540"/>
                  </a:cubicBezTo>
                  <a:cubicBezTo>
                    <a:pt x="5202" y="4540"/>
                    <a:pt x="5187" y="4535"/>
                    <a:pt x="5169" y="4524"/>
                  </a:cubicBezTo>
                  <a:cubicBezTo>
                    <a:pt x="5153" y="4516"/>
                    <a:pt x="5131" y="4508"/>
                    <a:pt x="5111" y="4508"/>
                  </a:cubicBezTo>
                  <a:cubicBezTo>
                    <a:pt x="5103" y="4508"/>
                    <a:pt x="5095" y="4509"/>
                    <a:pt x="5088" y="4512"/>
                  </a:cubicBezTo>
                  <a:cubicBezTo>
                    <a:pt x="4960" y="4571"/>
                    <a:pt x="4845" y="4627"/>
                    <a:pt x="4728" y="4697"/>
                  </a:cubicBezTo>
                  <a:cubicBezTo>
                    <a:pt x="4647" y="4744"/>
                    <a:pt x="4717" y="4792"/>
                    <a:pt x="4750" y="4837"/>
                  </a:cubicBezTo>
                  <a:cubicBezTo>
                    <a:pt x="4728" y="4851"/>
                    <a:pt x="4705" y="4862"/>
                    <a:pt x="4692" y="4873"/>
                  </a:cubicBezTo>
                  <a:cubicBezTo>
                    <a:pt x="4110" y="5152"/>
                    <a:pt x="3599" y="5535"/>
                    <a:pt x="3133" y="5954"/>
                  </a:cubicBezTo>
                  <a:cubicBezTo>
                    <a:pt x="3108" y="5973"/>
                    <a:pt x="3076" y="5983"/>
                    <a:pt x="3046" y="5983"/>
                  </a:cubicBezTo>
                  <a:cubicBezTo>
                    <a:pt x="3035" y="5983"/>
                    <a:pt x="3025" y="5982"/>
                    <a:pt x="3015" y="5979"/>
                  </a:cubicBezTo>
                  <a:cubicBezTo>
                    <a:pt x="2610" y="5932"/>
                    <a:pt x="2214" y="5839"/>
                    <a:pt x="1828" y="5711"/>
                  </a:cubicBezTo>
                  <a:cubicBezTo>
                    <a:pt x="1456" y="5582"/>
                    <a:pt x="1107" y="5409"/>
                    <a:pt x="780" y="5200"/>
                  </a:cubicBezTo>
                  <a:cubicBezTo>
                    <a:pt x="549" y="5071"/>
                    <a:pt x="375" y="4884"/>
                    <a:pt x="236" y="4663"/>
                  </a:cubicBezTo>
                  <a:cubicBezTo>
                    <a:pt x="107" y="4443"/>
                    <a:pt x="118" y="4208"/>
                    <a:pt x="236" y="3998"/>
                  </a:cubicBezTo>
                  <a:cubicBezTo>
                    <a:pt x="375" y="3767"/>
                    <a:pt x="571" y="3593"/>
                    <a:pt x="806" y="3465"/>
                  </a:cubicBezTo>
                  <a:cubicBezTo>
                    <a:pt x="945" y="3384"/>
                    <a:pt x="1096" y="3314"/>
                    <a:pt x="1247" y="3244"/>
                  </a:cubicBezTo>
                  <a:cubicBezTo>
                    <a:pt x="1269" y="3230"/>
                    <a:pt x="1294" y="3219"/>
                    <a:pt x="1317" y="3219"/>
                  </a:cubicBezTo>
                  <a:cubicBezTo>
                    <a:pt x="1456" y="3593"/>
                    <a:pt x="1725" y="3848"/>
                    <a:pt x="2085" y="3998"/>
                  </a:cubicBezTo>
                  <a:cubicBezTo>
                    <a:pt x="2482" y="4152"/>
                    <a:pt x="2890" y="4222"/>
                    <a:pt x="3295" y="4303"/>
                  </a:cubicBezTo>
                  <a:cubicBezTo>
                    <a:pt x="3755" y="4374"/>
                    <a:pt x="4212" y="4408"/>
                    <a:pt x="4671" y="4408"/>
                  </a:cubicBezTo>
                  <a:cubicBezTo>
                    <a:pt x="4737" y="4408"/>
                    <a:pt x="4802" y="4408"/>
                    <a:pt x="4868" y="4406"/>
                  </a:cubicBezTo>
                  <a:cubicBezTo>
                    <a:pt x="5125" y="4406"/>
                    <a:pt x="5368" y="4373"/>
                    <a:pt x="5613" y="4292"/>
                  </a:cubicBezTo>
                  <a:cubicBezTo>
                    <a:pt x="5879" y="4186"/>
                    <a:pt x="6136" y="4093"/>
                    <a:pt x="6393" y="3976"/>
                  </a:cubicBezTo>
                  <a:cubicBezTo>
                    <a:pt x="6544" y="3895"/>
                    <a:pt x="6683" y="3778"/>
                    <a:pt x="6812" y="3674"/>
                  </a:cubicBezTo>
                  <a:cubicBezTo>
                    <a:pt x="6940" y="3593"/>
                    <a:pt x="6963" y="3454"/>
                    <a:pt x="6952" y="3314"/>
                  </a:cubicBezTo>
                  <a:cubicBezTo>
                    <a:pt x="6940" y="3208"/>
                    <a:pt x="6940" y="3116"/>
                    <a:pt x="6926" y="2998"/>
                  </a:cubicBezTo>
                  <a:close/>
                  <a:moveTo>
                    <a:pt x="8242" y="4093"/>
                  </a:moveTo>
                  <a:lnTo>
                    <a:pt x="8242" y="4093"/>
                  </a:lnTo>
                  <a:cubicBezTo>
                    <a:pt x="8393" y="4443"/>
                    <a:pt x="8360" y="4686"/>
                    <a:pt x="8150" y="4943"/>
                  </a:cubicBezTo>
                  <a:cubicBezTo>
                    <a:pt x="7882" y="5256"/>
                    <a:pt x="7533" y="5465"/>
                    <a:pt x="7136" y="5582"/>
                  </a:cubicBezTo>
                  <a:cubicBezTo>
                    <a:pt x="6834" y="5663"/>
                    <a:pt x="6533" y="5758"/>
                    <a:pt x="6217" y="5828"/>
                  </a:cubicBezTo>
                  <a:cubicBezTo>
                    <a:pt x="5879" y="5909"/>
                    <a:pt x="5530" y="5968"/>
                    <a:pt x="5169" y="6002"/>
                  </a:cubicBezTo>
                  <a:cubicBezTo>
                    <a:pt x="4837" y="6034"/>
                    <a:pt x="4499" y="6039"/>
                    <a:pt x="4163" y="6039"/>
                  </a:cubicBezTo>
                  <a:cubicBezTo>
                    <a:pt x="4005" y="6039"/>
                    <a:pt x="3848" y="6038"/>
                    <a:pt x="3691" y="6038"/>
                  </a:cubicBezTo>
                  <a:cubicBezTo>
                    <a:pt x="3669" y="6038"/>
                    <a:pt x="3644" y="6024"/>
                    <a:pt x="3599" y="6024"/>
                  </a:cubicBezTo>
                  <a:cubicBezTo>
                    <a:pt x="4029" y="5652"/>
                    <a:pt x="4518" y="5409"/>
                    <a:pt x="5018" y="5186"/>
                  </a:cubicBezTo>
                  <a:cubicBezTo>
                    <a:pt x="5030" y="5200"/>
                    <a:pt x="5041" y="5211"/>
                    <a:pt x="5041" y="5222"/>
                  </a:cubicBezTo>
                  <a:cubicBezTo>
                    <a:pt x="5067" y="5255"/>
                    <a:pt x="5097" y="5269"/>
                    <a:pt x="5127" y="5269"/>
                  </a:cubicBezTo>
                  <a:cubicBezTo>
                    <a:pt x="5150" y="5269"/>
                    <a:pt x="5173" y="5260"/>
                    <a:pt x="5194" y="5244"/>
                  </a:cubicBezTo>
                  <a:cubicBezTo>
                    <a:pt x="5287" y="5186"/>
                    <a:pt x="5379" y="5130"/>
                    <a:pt x="5460" y="5071"/>
                  </a:cubicBezTo>
                  <a:cubicBezTo>
                    <a:pt x="5507" y="5046"/>
                    <a:pt x="5530" y="5013"/>
                    <a:pt x="5507" y="4954"/>
                  </a:cubicBezTo>
                  <a:cubicBezTo>
                    <a:pt x="5485" y="4906"/>
                    <a:pt x="5507" y="4895"/>
                    <a:pt x="5555" y="4873"/>
                  </a:cubicBezTo>
                  <a:cubicBezTo>
                    <a:pt x="5893" y="4697"/>
                    <a:pt x="6242" y="4571"/>
                    <a:pt x="6602" y="4443"/>
                  </a:cubicBezTo>
                  <a:cubicBezTo>
                    <a:pt x="6996" y="4314"/>
                    <a:pt x="7393" y="4186"/>
                    <a:pt x="7812" y="4127"/>
                  </a:cubicBezTo>
                  <a:cubicBezTo>
                    <a:pt x="7952" y="4105"/>
                    <a:pt x="8103" y="4105"/>
                    <a:pt x="8242" y="4093"/>
                  </a:cubicBezTo>
                  <a:close/>
                  <a:moveTo>
                    <a:pt x="4787" y="4895"/>
                  </a:moveTo>
                  <a:cubicBezTo>
                    <a:pt x="4856" y="4965"/>
                    <a:pt x="4915" y="5035"/>
                    <a:pt x="4996" y="5116"/>
                  </a:cubicBezTo>
                  <a:cubicBezTo>
                    <a:pt x="4890" y="5163"/>
                    <a:pt x="4798" y="5211"/>
                    <a:pt x="4705" y="5256"/>
                  </a:cubicBezTo>
                  <a:cubicBezTo>
                    <a:pt x="4379" y="5395"/>
                    <a:pt x="4063" y="5582"/>
                    <a:pt x="3772" y="5792"/>
                  </a:cubicBezTo>
                  <a:cubicBezTo>
                    <a:pt x="3658" y="5884"/>
                    <a:pt x="3552" y="6002"/>
                    <a:pt x="3448" y="6108"/>
                  </a:cubicBezTo>
                  <a:cubicBezTo>
                    <a:pt x="3428" y="6117"/>
                    <a:pt x="3409" y="6133"/>
                    <a:pt x="3391" y="6133"/>
                  </a:cubicBezTo>
                  <a:cubicBezTo>
                    <a:pt x="3387" y="6133"/>
                    <a:pt x="3383" y="6132"/>
                    <a:pt x="3379" y="6130"/>
                  </a:cubicBezTo>
                  <a:cubicBezTo>
                    <a:pt x="3295" y="6130"/>
                    <a:pt x="3203" y="6108"/>
                    <a:pt x="3110" y="6094"/>
                  </a:cubicBezTo>
                  <a:cubicBezTo>
                    <a:pt x="3144" y="6049"/>
                    <a:pt x="3169" y="6002"/>
                    <a:pt x="3203" y="5968"/>
                  </a:cubicBezTo>
                  <a:cubicBezTo>
                    <a:pt x="3412" y="5792"/>
                    <a:pt x="3633" y="5619"/>
                    <a:pt x="3853" y="5454"/>
                  </a:cubicBezTo>
                  <a:cubicBezTo>
                    <a:pt x="4122" y="5256"/>
                    <a:pt x="4412" y="5071"/>
                    <a:pt x="4717" y="4932"/>
                  </a:cubicBezTo>
                  <a:cubicBezTo>
                    <a:pt x="4739" y="4920"/>
                    <a:pt x="4761" y="4906"/>
                    <a:pt x="4787" y="4895"/>
                  </a:cubicBezTo>
                  <a:close/>
                  <a:moveTo>
                    <a:pt x="3917" y="0"/>
                  </a:moveTo>
                  <a:cubicBezTo>
                    <a:pt x="3685" y="0"/>
                    <a:pt x="3498" y="103"/>
                    <a:pt x="3353" y="297"/>
                  </a:cubicBezTo>
                  <a:cubicBezTo>
                    <a:pt x="3331" y="322"/>
                    <a:pt x="3309" y="356"/>
                    <a:pt x="3272" y="367"/>
                  </a:cubicBezTo>
                  <a:cubicBezTo>
                    <a:pt x="2971" y="437"/>
                    <a:pt x="2702" y="590"/>
                    <a:pt x="2445" y="752"/>
                  </a:cubicBezTo>
                  <a:cubicBezTo>
                    <a:pt x="2283" y="856"/>
                    <a:pt x="2144" y="984"/>
                    <a:pt x="2026" y="1149"/>
                  </a:cubicBezTo>
                  <a:cubicBezTo>
                    <a:pt x="1644" y="1741"/>
                    <a:pt x="1375" y="2381"/>
                    <a:pt x="1317" y="3104"/>
                  </a:cubicBezTo>
                  <a:cubicBezTo>
                    <a:pt x="1317" y="3138"/>
                    <a:pt x="1294" y="3149"/>
                    <a:pt x="1258" y="3160"/>
                  </a:cubicBezTo>
                  <a:cubicBezTo>
                    <a:pt x="1074" y="3255"/>
                    <a:pt x="887" y="3348"/>
                    <a:pt x="699" y="3454"/>
                  </a:cubicBezTo>
                  <a:cubicBezTo>
                    <a:pt x="526" y="3546"/>
                    <a:pt x="375" y="3686"/>
                    <a:pt x="247" y="3848"/>
                  </a:cubicBezTo>
                  <a:cubicBezTo>
                    <a:pt x="60" y="4093"/>
                    <a:pt x="1" y="4443"/>
                    <a:pt x="199" y="4744"/>
                  </a:cubicBezTo>
                  <a:cubicBezTo>
                    <a:pt x="361" y="4976"/>
                    <a:pt x="560" y="5163"/>
                    <a:pt x="806" y="5303"/>
                  </a:cubicBezTo>
                  <a:cubicBezTo>
                    <a:pt x="1479" y="5711"/>
                    <a:pt x="2214" y="5954"/>
                    <a:pt x="2993" y="6060"/>
                  </a:cubicBezTo>
                  <a:cubicBezTo>
                    <a:pt x="3015" y="6060"/>
                    <a:pt x="3052" y="6060"/>
                    <a:pt x="3052" y="6108"/>
                  </a:cubicBezTo>
                  <a:cubicBezTo>
                    <a:pt x="3052" y="6130"/>
                    <a:pt x="3085" y="6152"/>
                    <a:pt x="3110" y="6152"/>
                  </a:cubicBezTo>
                  <a:cubicBezTo>
                    <a:pt x="3203" y="6178"/>
                    <a:pt x="3295" y="6189"/>
                    <a:pt x="3390" y="6211"/>
                  </a:cubicBezTo>
                  <a:cubicBezTo>
                    <a:pt x="3434" y="6211"/>
                    <a:pt x="3471" y="6189"/>
                    <a:pt x="3504" y="6152"/>
                  </a:cubicBezTo>
                  <a:cubicBezTo>
                    <a:pt x="3518" y="6130"/>
                    <a:pt x="3563" y="6108"/>
                    <a:pt x="3588" y="6108"/>
                  </a:cubicBezTo>
                  <a:cubicBezTo>
                    <a:pt x="3709" y="6108"/>
                    <a:pt x="3829" y="6122"/>
                    <a:pt x="3944" y="6122"/>
                  </a:cubicBezTo>
                  <a:cubicBezTo>
                    <a:pt x="3973" y="6122"/>
                    <a:pt x="4001" y="6121"/>
                    <a:pt x="4029" y="6119"/>
                  </a:cubicBezTo>
                  <a:cubicBezTo>
                    <a:pt x="4437" y="6094"/>
                    <a:pt x="4845" y="6119"/>
                    <a:pt x="5250" y="6060"/>
                  </a:cubicBezTo>
                  <a:cubicBezTo>
                    <a:pt x="5588" y="6013"/>
                    <a:pt x="5938" y="5968"/>
                    <a:pt x="6276" y="5884"/>
                  </a:cubicBezTo>
                  <a:cubicBezTo>
                    <a:pt x="6577" y="5814"/>
                    <a:pt x="6871" y="5722"/>
                    <a:pt x="7161" y="5641"/>
                  </a:cubicBezTo>
                  <a:cubicBezTo>
                    <a:pt x="7346" y="5594"/>
                    <a:pt x="7522" y="5501"/>
                    <a:pt x="7695" y="5409"/>
                  </a:cubicBezTo>
                  <a:cubicBezTo>
                    <a:pt x="7893" y="5303"/>
                    <a:pt x="8058" y="5163"/>
                    <a:pt x="8198" y="5001"/>
                  </a:cubicBezTo>
                  <a:cubicBezTo>
                    <a:pt x="8337" y="4837"/>
                    <a:pt x="8429" y="4663"/>
                    <a:pt x="8407" y="4454"/>
                  </a:cubicBezTo>
                  <a:cubicBezTo>
                    <a:pt x="8393" y="4336"/>
                    <a:pt x="8371" y="4222"/>
                    <a:pt x="8348" y="4093"/>
                  </a:cubicBezTo>
                  <a:cubicBezTo>
                    <a:pt x="8407" y="4082"/>
                    <a:pt x="8407" y="4035"/>
                    <a:pt x="8382" y="3976"/>
                  </a:cubicBezTo>
                  <a:cubicBezTo>
                    <a:pt x="8348" y="3917"/>
                    <a:pt x="8337" y="3859"/>
                    <a:pt x="8312" y="3803"/>
                  </a:cubicBezTo>
                  <a:cubicBezTo>
                    <a:pt x="8279" y="3733"/>
                    <a:pt x="8231" y="3697"/>
                    <a:pt x="8150" y="3697"/>
                  </a:cubicBezTo>
                  <a:cubicBezTo>
                    <a:pt x="8146" y="3699"/>
                    <a:pt x="8141" y="3700"/>
                    <a:pt x="8135" y="3700"/>
                  </a:cubicBezTo>
                  <a:cubicBezTo>
                    <a:pt x="8111" y="3700"/>
                    <a:pt x="8076" y="3683"/>
                    <a:pt x="8058" y="3674"/>
                  </a:cubicBezTo>
                  <a:cubicBezTo>
                    <a:pt x="7952" y="3579"/>
                    <a:pt x="7860" y="3476"/>
                    <a:pt x="7742" y="3384"/>
                  </a:cubicBezTo>
                  <a:cubicBezTo>
                    <a:pt x="7499" y="3197"/>
                    <a:pt x="7253" y="3035"/>
                    <a:pt x="6963" y="2940"/>
                  </a:cubicBezTo>
                  <a:cubicBezTo>
                    <a:pt x="6940" y="2940"/>
                    <a:pt x="6926" y="2917"/>
                    <a:pt x="6926" y="2895"/>
                  </a:cubicBezTo>
                  <a:cubicBezTo>
                    <a:pt x="6915" y="2836"/>
                    <a:pt x="6915" y="2778"/>
                    <a:pt x="6904" y="2708"/>
                  </a:cubicBezTo>
                  <a:cubicBezTo>
                    <a:pt x="6857" y="2440"/>
                    <a:pt x="6801" y="2160"/>
                    <a:pt x="6695" y="1903"/>
                  </a:cubicBezTo>
                  <a:cubicBezTo>
                    <a:pt x="6533" y="1498"/>
                    <a:pt x="6276" y="1160"/>
                    <a:pt x="5926" y="892"/>
                  </a:cubicBezTo>
                  <a:cubicBezTo>
                    <a:pt x="5834" y="822"/>
                    <a:pt x="5728" y="763"/>
                    <a:pt x="5636" y="694"/>
                  </a:cubicBezTo>
                  <a:cubicBezTo>
                    <a:pt x="5287" y="473"/>
                    <a:pt x="4926" y="322"/>
                    <a:pt x="4507" y="297"/>
                  </a:cubicBezTo>
                  <a:cubicBezTo>
                    <a:pt x="4482" y="297"/>
                    <a:pt x="4460" y="286"/>
                    <a:pt x="4460" y="275"/>
                  </a:cubicBezTo>
                  <a:cubicBezTo>
                    <a:pt x="4342" y="124"/>
                    <a:pt x="4191" y="31"/>
                    <a:pt x="4018" y="6"/>
                  </a:cubicBezTo>
                  <a:cubicBezTo>
                    <a:pt x="3984" y="2"/>
                    <a:pt x="3950" y="0"/>
                    <a:pt x="391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8"/>
            <p:cNvSpPr/>
            <p:nvPr/>
          </p:nvSpPr>
          <p:spPr>
            <a:xfrm>
              <a:off x="6570563" y="464226"/>
              <a:ext cx="20348" cy="21180"/>
            </a:xfrm>
            <a:custGeom>
              <a:avLst/>
              <a:gdLst/>
              <a:ahLst/>
              <a:cxnLst/>
              <a:rect l="l" t="t" r="r" b="b"/>
              <a:pathLst>
                <a:path w="269" h="280" extrusionOk="0">
                  <a:moveTo>
                    <a:pt x="142" y="79"/>
                  </a:moveTo>
                  <a:cubicBezTo>
                    <a:pt x="173" y="79"/>
                    <a:pt x="208" y="112"/>
                    <a:pt x="198" y="151"/>
                  </a:cubicBezTo>
                  <a:cubicBezTo>
                    <a:pt x="187" y="176"/>
                    <a:pt x="151" y="198"/>
                    <a:pt x="117" y="210"/>
                  </a:cubicBezTo>
                  <a:cubicBezTo>
                    <a:pt x="116" y="211"/>
                    <a:pt x="114" y="211"/>
                    <a:pt x="113" y="211"/>
                  </a:cubicBezTo>
                  <a:cubicBezTo>
                    <a:pt x="99" y="211"/>
                    <a:pt x="78" y="172"/>
                    <a:pt x="48" y="140"/>
                  </a:cubicBezTo>
                  <a:cubicBezTo>
                    <a:pt x="81" y="117"/>
                    <a:pt x="103" y="81"/>
                    <a:pt x="129" y="81"/>
                  </a:cubicBezTo>
                  <a:cubicBezTo>
                    <a:pt x="133" y="80"/>
                    <a:pt x="137" y="79"/>
                    <a:pt x="142" y="79"/>
                  </a:cubicBezTo>
                  <a:close/>
                  <a:moveTo>
                    <a:pt x="129" y="0"/>
                  </a:moveTo>
                  <a:cubicBezTo>
                    <a:pt x="59" y="0"/>
                    <a:pt x="0" y="70"/>
                    <a:pt x="0" y="151"/>
                  </a:cubicBezTo>
                  <a:cubicBezTo>
                    <a:pt x="0" y="232"/>
                    <a:pt x="48" y="279"/>
                    <a:pt x="117" y="279"/>
                  </a:cubicBezTo>
                  <a:cubicBezTo>
                    <a:pt x="198" y="279"/>
                    <a:pt x="268" y="221"/>
                    <a:pt x="268" y="151"/>
                  </a:cubicBezTo>
                  <a:cubicBezTo>
                    <a:pt x="268" y="81"/>
                    <a:pt x="198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8"/>
            <p:cNvSpPr/>
            <p:nvPr/>
          </p:nvSpPr>
          <p:spPr>
            <a:xfrm>
              <a:off x="6529945" y="453637"/>
              <a:ext cx="20348" cy="20348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70"/>
                  </a:moveTo>
                  <a:cubicBezTo>
                    <a:pt x="166" y="70"/>
                    <a:pt x="188" y="107"/>
                    <a:pt x="235" y="140"/>
                  </a:cubicBezTo>
                  <a:cubicBezTo>
                    <a:pt x="194" y="172"/>
                    <a:pt x="172" y="201"/>
                    <a:pt x="150" y="201"/>
                  </a:cubicBezTo>
                  <a:cubicBezTo>
                    <a:pt x="147" y="201"/>
                    <a:pt x="144" y="200"/>
                    <a:pt x="140" y="199"/>
                  </a:cubicBezTo>
                  <a:cubicBezTo>
                    <a:pt x="118" y="199"/>
                    <a:pt x="96" y="162"/>
                    <a:pt x="71" y="140"/>
                  </a:cubicBezTo>
                  <a:cubicBezTo>
                    <a:pt x="96" y="118"/>
                    <a:pt x="107" y="70"/>
                    <a:pt x="129" y="70"/>
                  </a:cubicBezTo>
                  <a:close/>
                  <a:moveTo>
                    <a:pt x="129" y="0"/>
                  </a:moveTo>
                  <a:cubicBezTo>
                    <a:pt x="71" y="0"/>
                    <a:pt x="1" y="70"/>
                    <a:pt x="1" y="140"/>
                  </a:cubicBezTo>
                  <a:cubicBezTo>
                    <a:pt x="1" y="210"/>
                    <a:pt x="71" y="269"/>
                    <a:pt x="152" y="269"/>
                  </a:cubicBezTo>
                  <a:cubicBezTo>
                    <a:pt x="210" y="269"/>
                    <a:pt x="269" y="210"/>
                    <a:pt x="269" y="140"/>
                  </a:cubicBezTo>
                  <a:cubicBezTo>
                    <a:pt x="269" y="70"/>
                    <a:pt x="199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8"/>
            <p:cNvSpPr/>
            <p:nvPr/>
          </p:nvSpPr>
          <p:spPr>
            <a:xfrm>
              <a:off x="6713975" y="417405"/>
              <a:ext cx="20423" cy="7867"/>
            </a:xfrm>
            <a:custGeom>
              <a:avLst/>
              <a:gdLst/>
              <a:ahLst/>
              <a:cxnLst/>
              <a:rect l="l" t="t" r="r" b="b"/>
              <a:pathLst>
                <a:path w="270" h="104" extrusionOk="0">
                  <a:moveTo>
                    <a:pt x="31" y="0"/>
                  </a:moveTo>
                  <a:cubicBezTo>
                    <a:pt x="28" y="0"/>
                    <a:pt x="25" y="1"/>
                    <a:pt x="23" y="2"/>
                  </a:cubicBezTo>
                  <a:cubicBezTo>
                    <a:pt x="12" y="13"/>
                    <a:pt x="1" y="38"/>
                    <a:pt x="12" y="49"/>
                  </a:cubicBezTo>
                  <a:cubicBezTo>
                    <a:pt x="32" y="75"/>
                    <a:pt x="143" y="104"/>
                    <a:pt x="218" y="104"/>
                  </a:cubicBezTo>
                  <a:cubicBezTo>
                    <a:pt x="239" y="104"/>
                    <a:pt x="257" y="101"/>
                    <a:pt x="269" y="97"/>
                  </a:cubicBezTo>
                  <a:cubicBezTo>
                    <a:pt x="248" y="63"/>
                    <a:pt x="76" y="0"/>
                    <a:pt x="3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8"/>
            <p:cNvSpPr/>
            <p:nvPr/>
          </p:nvSpPr>
          <p:spPr>
            <a:xfrm>
              <a:off x="6601348" y="399101"/>
              <a:ext cx="15129" cy="15961"/>
            </a:xfrm>
            <a:custGeom>
              <a:avLst/>
              <a:gdLst/>
              <a:ahLst/>
              <a:cxnLst/>
              <a:rect l="l" t="t" r="r" b="b"/>
              <a:pathLst>
                <a:path w="200" h="211" extrusionOk="0">
                  <a:moveTo>
                    <a:pt x="199" y="1"/>
                  </a:moveTo>
                  <a:cubicBezTo>
                    <a:pt x="129" y="12"/>
                    <a:pt x="12" y="140"/>
                    <a:pt x="1" y="210"/>
                  </a:cubicBezTo>
                  <a:cubicBezTo>
                    <a:pt x="71" y="199"/>
                    <a:pt x="199" y="59"/>
                    <a:pt x="1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8"/>
            <p:cNvSpPr/>
            <p:nvPr/>
          </p:nvSpPr>
          <p:spPr>
            <a:xfrm>
              <a:off x="6733489" y="433365"/>
              <a:ext cx="11422" cy="14448"/>
            </a:xfrm>
            <a:custGeom>
              <a:avLst/>
              <a:gdLst/>
              <a:ahLst/>
              <a:cxnLst/>
              <a:rect l="l" t="t" r="r" b="b"/>
              <a:pathLst>
                <a:path w="151" h="191" extrusionOk="0">
                  <a:moveTo>
                    <a:pt x="11" y="0"/>
                  </a:moveTo>
                  <a:lnTo>
                    <a:pt x="11" y="0"/>
                  </a:lnTo>
                  <a:cubicBezTo>
                    <a:pt x="1" y="87"/>
                    <a:pt x="68" y="190"/>
                    <a:pt x="133" y="190"/>
                  </a:cubicBezTo>
                  <a:cubicBezTo>
                    <a:pt x="139" y="190"/>
                    <a:pt x="145" y="189"/>
                    <a:pt x="151" y="187"/>
                  </a:cubicBezTo>
                  <a:cubicBezTo>
                    <a:pt x="103" y="129"/>
                    <a:pt x="81" y="48"/>
                    <a:pt x="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8"/>
            <p:cNvSpPr/>
            <p:nvPr/>
          </p:nvSpPr>
          <p:spPr>
            <a:xfrm>
              <a:off x="6423445" y="588275"/>
              <a:ext cx="48487" cy="36157"/>
            </a:xfrm>
            <a:custGeom>
              <a:avLst/>
              <a:gdLst/>
              <a:ahLst/>
              <a:cxnLst/>
              <a:rect l="l" t="t" r="r" b="b"/>
              <a:pathLst>
                <a:path w="641" h="478" extrusionOk="0">
                  <a:moveTo>
                    <a:pt x="615" y="0"/>
                  </a:moveTo>
                  <a:cubicBezTo>
                    <a:pt x="433" y="0"/>
                    <a:pt x="1" y="324"/>
                    <a:pt x="1" y="478"/>
                  </a:cubicBezTo>
                  <a:cubicBezTo>
                    <a:pt x="23" y="444"/>
                    <a:pt x="59" y="433"/>
                    <a:pt x="71" y="408"/>
                  </a:cubicBezTo>
                  <a:cubicBezTo>
                    <a:pt x="199" y="235"/>
                    <a:pt x="372" y="128"/>
                    <a:pt x="571" y="47"/>
                  </a:cubicBezTo>
                  <a:cubicBezTo>
                    <a:pt x="596" y="36"/>
                    <a:pt x="607" y="14"/>
                    <a:pt x="640" y="3"/>
                  </a:cubicBezTo>
                  <a:cubicBezTo>
                    <a:pt x="633" y="1"/>
                    <a:pt x="624" y="0"/>
                    <a:pt x="6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8"/>
            <p:cNvSpPr/>
            <p:nvPr/>
          </p:nvSpPr>
          <p:spPr>
            <a:xfrm>
              <a:off x="6411191" y="632372"/>
              <a:ext cx="8775" cy="22088"/>
            </a:xfrm>
            <a:custGeom>
              <a:avLst/>
              <a:gdLst/>
              <a:ahLst/>
              <a:cxnLst/>
              <a:rect l="l" t="t" r="r" b="b"/>
              <a:pathLst>
                <a:path w="116" h="292" extrusionOk="0">
                  <a:moveTo>
                    <a:pt x="104" y="1"/>
                  </a:moveTo>
                  <a:cubicBezTo>
                    <a:pt x="34" y="48"/>
                    <a:pt x="23" y="118"/>
                    <a:pt x="12" y="188"/>
                  </a:cubicBezTo>
                  <a:cubicBezTo>
                    <a:pt x="12" y="221"/>
                    <a:pt x="1" y="269"/>
                    <a:pt x="59" y="291"/>
                  </a:cubicBezTo>
                  <a:cubicBezTo>
                    <a:pt x="82" y="199"/>
                    <a:pt x="104" y="104"/>
                    <a:pt x="115" y="12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8"/>
            <p:cNvSpPr/>
            <p:nvPr/>
          </p:nvSpPr>
          <p:spPr>
            <a:xfrm>
              <a:off x="6940287" y="581164"/>
              <a:ext cx="15961" cy="13464"/>
            </a:xfrm>
            <a:custGeom>
              <a:avLst/>
              <a:gdLst/>
              <a:ahLst/>
              <a:cxnLst/>
              <a:rect l="l" t="t" r="r" b="b"/>
              <a:pathLst>
                <a:path w="211" h="178" extrusionOk="0">
                  <a:moveTo>
                    <a:pt x="11" y="1"/>
                  </a:moveTo>
                  <a:cubicBezTo>
                    <a:pt x="8" y="1"/>
                    <a:pt x="4" y="1"/>
                    <a:pt x="1" y="2"/>
                  </a:cubicBezTo>
                  <a:cubicBezTo>
                    <a:pt x="48" y="83"/>
                    <a:pt x="118" y="141"/>
                    <a:pt x="211" y="178"/>
                  </a:cubicBezTo>
                  <a:cubicBezTo>
                    <a:pt x="189" y="88"/>
                    <a:pt x="74" y="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8"/>
            <p:cNvSpPr/>
            <p:nvPr/>
          </p:nvSpPr>
          <p:spPr>
            <a:xfrm>
              <a:off x="6598625" y="701885"/>
              <a:ext cx="15961" cy="14296"/>
            </a:xfrm>
            <a:custGeom>
              <a:avLst/>
              <a:gdLst/>
              <a:ahLst/>
              <a:cxnLst/>
              <a:rect l="l" t="t" r="r" b="b"/>
              <a:pathLst>
                <a:path w="211" h="189" extrusionOk="0">
                  <a:moveTo>
                    <a:pt x="1" y="1"/>
                  </a:moveTo>
                  <a:cubicBezTo>
                    <a:pt x="25" y="89"/>
                    <a:pt x="139" y="189"/>
                    <a:pt x="201" y="189"/>
                  </a:cubicBezTo>
                  <a:cubicBezTo>
                    <a:pt x="204" y="189"/>
                    <a:pt x="207" y="189"/>
                    <a:pt x="210" y="188"/>
                  </a:cubicBezTo>
                  <a:cubicBezTo>
                    <a:pt x="188" y="129"/>
                    <a:pt x="48" y="1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8"/>
            <p:cNvSpPr/>
            <p:nvPr/>
          </p:nvSpPr>
          <p:spPr>
            <a:xfrm>
              <a:off x="6503547" y="641298"/>
              <a:ext cx="5371" cy="15885"/>
            </a:xfrm>
            <a:custGeom>
              <a:avLst/>
              <a:gdLst/>
              <a:ahLst/>
              <a:cxnLst/>
              <a:rect l="l" t="t" r="r" b="b"/>
              <a:pathLst>
                <a:path w="71" h="210" extrusionOk="0">
                  <a:moveTo>
                    <a:pt x="12" y="0"/>
                  </a:moveTo>
                  <a:cubicBezTo>
                    <a:pt x="12" y="70"/>
                    <a:pt x="0" y="140"/>
                    <a:pt x="0" y="210"/>
                  </a:cubicBezTo>
                  <a:lnTo>
                    <a:pt x="26" y="210"/>
                  </a:lnTo>
                  <a:cubicBezTo>
                    <a:pt x="59" y="162"/>
                    <a:pt x="70" y="45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8"/>
            <p:cNvSpPr/>
            <p:nvPr/>
          </p:nvSpPr>
          <p:spPr>
            <a:xfrm>
              <a:off x="6629486" y="706347"/>
              <a:ext cx="5371" cy="10666"/>
            </a:xfrm>
            <a:custGeom>
              <a:avLst/>
              <a:gdLst/>
              <a:ahLst/>
              <a:cxnLst/>
              <a:rect l="l" t="t" r="r" b="b"/>
              <a:pathLst>
                <a:path w="71" h="141" extrusionOk="0">
                  <a:moveTo>
                    <a:pt x="23" y="1"/>
                  </a:moveTo>
                  <a:cubicBezTo>
                    <a:pt x="12" y="23"/>
                    <a:pt x="1" y="48"/>
                    <a:pt x="1" y="70"/>
                  </a:cubicBezTo>
                  <a:cubicBezTo>
                    <a:pt x="1" y="93"/>
                    <a:pt x="12" y="118"/>
                    <a:pt x="23" y="140"/>
                  </a:cubicBezTo>
                  <a:cubicBezTo>
                    <a:pt x="37" y="118"/>
                    <a:pt x="48" y="104"/>
                    <a:pt x="70" y="70"/>
                  </a:cubicBezTo>
                  <a:cubicBezTo>
                    <a:pt x="59" y="48"/>
                    <a:pt x="48" y="23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8"/>
            <p:cNvSpPr/>
            <p:nvPr/>
          </p:nvSpPr>
          <p:spPr>
            <a:xfrm>
              <a:off x="6781823" y="718601"/>
              <a:ext cx="189409" cy="55673"/>
            </a:xfrm>
            <a:custGeom>
              <a:avLst/>
              <a:gdLst/>
              <a:ahLst/>
              <a:cxnLst/>
              <a:rect l="l" t="t" r="r" b="b"/>
              <a:pathLst>
                <a:path w="2504" h="736" extrusionOk="0">
                  <a:moveTo>
                    <a:pt x="2493" y="1"/>
                  </a:moveTo>
                  <a:cubicBezTo>
                    <a:pt x="2468" y="12"/>
                    <a:pt x="2445" y="26"/>
                    <a:pt x="2423" y="37"/>
                  </a:cubicBezTo>
                  <a:cubicBezTo>
                    <a:pt x="2269" y="107"/>
                    <a:pt x="2118" y="177"/>
                    <a:pt x="1979" y="246"/>
                  </a:cubicBezTo>
                  <a:cubicBezTo>
                    <a:pt x="1560" y="420"/>
                    <a:pt x="1129" y="501"/>
                    <a:pt x="688" y="559"/>
                  </a:cubicBezTo>
                  <a:cubicBezTo>
                    <a:pt x="490" y="596"/>
                    <a:pt x="280" y="629"/>
                    <a:pt x="82" y="665"/>
                  </a:cubicBezTo>
                  <a:cubicBezTo>
                    <a:pt x="59" y="677"/>
                    <a:pt x="34" y="688"/>
                    <a:pt x="1" y="699"/>
                  </a:cubicBezTo>
                  <a:cubicBezTo>
                    <a:pt x="12" y="710"/>
                    <a:pt x="12" y="724"/>
                    <a:pt x="12" y="735"/>
                  </a:cubicBezTo>
                  <a:cubicBezTo>
                    <a:pt x="59" y="724"/>
                    <a:pt x="93" y="724"/>
                    <a:pt x="140" y="724"/>
                  </a:cubicBezTo>
                  <a:cubicBezTo>
                    <a:pt x="467" y="665"/>
                    <a:pt x="803" y="607"/>
                    <a:pt x="1129" y="548"/>
                  </a:cubicBezTo>
                  <a:cubicBezTo>
                    <a:pt x="1607" y="467"/>
                    <a:pt x="2048" y="316"/>
                    <a:pt x="2456" y="70"/>
                  </a:cubicBezTo>
                  <a:cubicBezTo>
                    <a:pt x="2479" y="59"/>
                    <a:pt x="2493" y="37"/>
                    <a:pt x="2504" y="26"/>
                  </a:cubicBezTo>
                  <a:cubicBezTo>
                    <a:pt x="2504" y="26"/>
                    <a:pt x="2493" y="12"/>
                    <a:pt x="249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8"/>
            <p:cNvSpPr/>
            <p:nvPr/>
          </p:nvSpPr>
          <p:spPr>
            <a:xfrm>
              <a:off x="6981737" y="664065"/>
              <a:ext cx="31770" cy="47655"/>
            </a:xfrm>
            <a:custGeom>
              <a:avLst/>
              <a:gdLst/>
              <a:ahLst/>
              <a:cxnLst/>
              <a:rect l="l" t="t" r="r" b="b"/>
              <a:pathLst>
                <a:path w="420" h="630" extrusionOk="0">
                  <a:moveTo>
                    <a:pt x="372" y="1"/>
                  </a:moveTo>
                  <a:lnTo>
                    <a:pt x="372" y="1"/>
                  </a:lnTo>
                  <a:cubicBezTo>
                    <a:pt x="361" y="23"/>
                    <a:pt x="350" y="48"/>
                    <a:pt x="339" y="71"/>
                  </a:cubicBezTo>
                  <a:cubicBezTo>
                    <a:pt x="325" y="104"/>
                    <a:pt x="325" y="152"/>
                    <a:pt x="302" y="199"/>
                  </a:cubicBezTo>
                  <a:cubicBezTo>
                    <a:pt x="244" y="328"/>
                    <a:pt x="163" y="453"/>
                    <a:pt x="45" y="548"/>
                  </a:cubicBezTo>
                  <a:cubicBezTo>
                    <a:pt x="23" y="571"/>
                    <a:pt x="12" y="582"/>
                    <a:pt x="1" y="607"/>
                  </a:cubicBezTo>
                  <a:cubicBezTo>
                    <a:pt x="1" y="618"/>
                    <a:pt x="12" y="618"/>
                    <a:pt x="12" y="629"/>
                  </a:cubicBezTo>
                  <a:cubicBezTo>
                    <a:pt x="140" y="593"/>
                    <a:pt x="199" y="490"/>
                    <a:pt x="269" y="398"/>
                  </a:cubicBezTo>
                  <a:cubicBezTo>
                    <a:pt x="339" y="280"/>
                    <a:pt x="420" y="152"/>
                    <a:pt x="37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8"/>
            <p:cNvSpPr/>
            <p:nvPr/>
          </p:nvSpPr>
          <p:spPr>
            <a:xfrm>
              <a:off x="6935900" y="672688"/>
              <a:ext cx="8926" cy="14296"/>
            </a:xfrm>
            <a:custGeom>
              <a:avLst/>
              <a:gdLst/>
              <a:ahLst/>
              <a:cxnLst/>
              <a:rect l="l" t="t" r="r" b="b"/>
              <a:pathLst>
                <a:path w="118" h="189" extrusionOk="0">
                  <a:moveTo>
                    <a:pt x="80" y="0"/>
                  </a:moveTo>
                  <a:cubicBezTo>
                    <a:pt x="76" y="0"/>
                    <a:pt x="72" y="1"/>
                    <a:pt x="70" y="4"/>
                  </a:cubicBezTo>
                  <a:cubicBezTo>
                    <a:pt x="37" y="15"/>
                    <a:pt x="0" y="144"/>
                    <a:pt x="23" y="189"/>
                  </a:cubicBezTo>
                  <a:cubicBezTo>
                    <a:pt x="81" y="144"/>
                    <a:pt x="93" y="85"/>
                    <a:pt x="118" y="27"/>
                  </a:cubicBezTo>
                  <a:cubicBezTo>
                    <a:pt x="118" y="18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8"/>
            <p:cNvSpPr/>
            <p:nvPr/>
          </p:nvSpPr>
          <p:spPr>
            <a:xfrm>
              <a:off x="6950044" y="661342"/>
              <a:ext cx="6203" cy="14221"/>
            </a:xfrm>
            <a:custGeom>
              <a:avLst/>
              <a:gdLst/>
              <a:ahLst/>
              <a:cxnLst/>
              <a:rect l="l" t="t" r="r" b="b"/>
              <a:pathLst>
                <a:path w="82" h="188" extrusionOk="0">
                  <a:moveTo>
                    <a:pt x="59" y="1"/>
                  </a:moveTo>
                  <a:cubicBezTo>
                    <a:pt x="45" y="14"/>
                    <a:pt x="23" y="26"/>
                    <a:pt x="23" y="37"/>
                  </a:cubicBezTo>
                  <a:cubicBezTo>
                    <a:pt x="12" y="70"/>
                    <a:pt x="0" y="107"/>
                    <a:pt x="0" y="140"/>
                  </a:cubicBezTo>
                  <a:cubicBezTo>
                    <a:pt x="0" y="154"/>
                    <a:pt x="12" y="177"/>
                    <a:pt x="12" y="188"/>
                  </a:cubicBezTo>
                  <a:cubicBezTo>
                    <a:pt x="23" y="177"/>
                    <a:pt x="45" y="177"/>
                    <a:pt x="45" y="165"/>
                  </a:cubicBezTo>
                  <a:cubicBezTo>
                    <a:pt x="59" y="129"/>
                    <a:pt x="70" y="95"/>
                    <a:pt x="82" y="48"/>
                  </a:cubicBezTo>
                  <a:cubicBezTo>
                    <a:pt x="70" y="37"/>
                    <a:pt x="59" y="26"/>
                    <a:pt x="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8"/>
            <p:cNvSpPr/>
            <p:nvPr/>
          </p:nvSpPr>
          <p:spPr>
            <a:xfrm>
              <a:off x="6596961" y="603251"/>
              <a:ext cx="21180" cy="28215"/>
            </a:xfrm>
            <a:custGeom>
              <a:avLst/>
              <a:gdLst/>
              <a:ahLst/>
              <a:cxnLst/>
              <a:rect l="l" t="t" r="r" b="b"/>
              <a:pathLst>
                <a:path w="280" h="373" extrusionOk="0">
                  <a:moveTo>
                    <a:pt x="162" y="59"/>
                  </a:moveTo>
                  <a:cubicBezTo>
                    <a:pt x="187" y="70"/>
                    <a:pt x="210" y="106"/>
                    <a:pt x="210" y="118"/>
                  </a:cubicBezTo>
                  <a:cubicBezTo>
                    <a:pt x="210" y="165"/>
                    <a:pt x="210" y="210"/>
                    <a:pt x="187" y="246"/>
                  </a:cubicBezTo>
                  <a:cubicBezTo>
                    <a:pt x="173" y="280"/>
                    <a:pt x="140" y="294"/>
                    <a:pt x="104" y="316"/>
                  </a:cubicBezTo>
                  <a:cubicBezTo>
                    <a:pt x="92" y="280"/>
                    <a:pt x="81" y="257"/>
                    <a:pt x="59" y="235"/>
                  </a:cubicBezTo>
                  <a:lnTo>
                    <a:pt x="59" y="165"/>
                  </a:lnTo>
                  <a:cubicBezTo>
                    <a:pt x="59" y="154"/>
                    <a:pt x="70" y="106"/>
                    <a:pt x="92" y="84"/>
                  </a:cubicBezTo>
                  <a:cubicBezTo>
                    <a:pt x="104" y="70"/>
                    <a:pt x="140" y="59"/>
                    <a:pt x="162" y="59"/>
                  </a:cubicBezTo>
                  <a:close/>
                  <a:moveTo>
                    <a:pt x="151" y="0"/>
                  </a:moveTo>
                  <a:cubicBezTo>
                    <a:pt x="81" y="0"/>
                    <a:pt x="23" y="25"/>
                    <a:pt x="11" y="106"/>
                  </a:cubicBezTo>
                  <a:cubicBezTo>
                    <a:pt x="0" y="154"/>
                    <a:pt x="0" y="224"/>
                    <a:pt x="11" y="280"/>
                  </a:cubicBezTo>
                  <a:cubicBezTo>
                    <a:pt x="25" y="338"/>
                    <a:pt x="70" y="373"/>
                    <a:pt x="119" y="373"/>
                  </a:cubicBezTo>
                  <a:cubicBezTo>
                    <a:pt x="150" y="373"/>
                    <a:pt x="183" y="359"/>
                    <a:pt x="210" y="327"/>
                  </a:cubicBezTo>
                  <a:cubicBezTo>
                    <a:pt x="268" y="268"/>
                    <a:pt x="280" y="199"/>
                    <a:pt x="280" y="118"/>
                  </a:cubicBezTo>
                  <a:cubicBezTo>
                    <a:pt x="280" y="37"/>
                    <a:pt x="243" y="0"/>
                    <a:pt x="15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8"/>
            <p:cNvSpPr/>
            <p:nvPr/>
          </p:nvSpPr>
          <p:spPr>
            <a:xfrm>
              <a:off x="6547720" y="587367"/>
              <a:ext cx="18457" cy="26702"/>
            </a:xfrm>
            <a:custGeom>
              <a:avLst/>
              <a:gdLst/>
              <a:ahLst/>
              <a:cxnLst/>
              <a:rect l="l" t="t" r="r" b="b"/>
              <a:pathLst>
                <a:path w="244" h="353" extrusionOk="0">
                  <a:moveTo>
                    <a:pt x="104" y="71"/>
                  </a:moveTo>
                  <a:cubicBezTo>
                    <a:pt x="126" y="71"/>
                    <a:pt x="151" y="96"/>
                    <a:pt x="162" y="118"/>
                  </a:cubicBezTo>
                  <a:cubicBezTo>
                    <a:pt x="185" y="166"/>
                    <a:pt x="151" y="258"/>
                    <a:pt x="56" y="305"/>
                  </a:cubicBezTo>
                  <a:cubicBezTo>
                    <a:pt x="56" y="235"/>
                    <a:pt x="56" y="177"/>
                    <a:pt x="70" y="118"/>
                  </a:cubicBezTo>
                  <a:cubicBezTo>
                    <a:pt x="70" y="96"/>
                    <a:pt x="93" y="71"/>
                    <a:pt x="104" y="71"/>
                  </a:cubicBezTo>
                  <a:close/>
                  <a:moveTo>
                    <a:pt x="126" y="1"/>
                  </a:moveTo>
                  <a:cubicBezTo>
                    <a:pt x="56" y="1"/>
                    <a:pt x="12" y="37"/>
                    <a:pt x="0" y="118"/>
                  </a:cubicBezTo>
                  <a:cubicBezTo>
                    <a:pt x="0" y="177"/>
                    <a:pt x="0" y="235"/>
                    <a:pt x="12" y="294"/>
                  </a:cubicBezTo>
                  <a:cubicBezTo>
                    <a:pt x="19" y="330"/>
                    <a:pt x="54" y="353"/>
                    <a:pt x="91" y="353"/>
                  </a:cubicBezTo>
                  <a:cubicBezTo>
                    <a:pt x="112" y="353"/>
                    <a:pt x="134" y="345"/>
                    <a:pt x="151" y="328"/>
                  </a:cubicBezTo>
                  <a:cubicBezTo>
                    <a:pt x="185" y="280"/>
                    <a:pt x="210" y="210"/>
                    <a:pt x="243" y="154"/>
                  </a:cubicBezTo>
                  <a:cubicBezTo>
                    <a:pt x="243" y="154"/>
                    <a:pt x="232" y="154"/>
                    <a:pt x="232" y="140"/>
                  </a:cubicBezTo>
                  <a:cubicBezTo>
                    <a:pt x="232" y="59"/>
                    <a:pt x="185" y="15"/>
                    <a:pt x="1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8"/>
            <p:cNvSpPr/>
            <p:nvPr/>
          </p:nvSpPr>
          <p:spPr>
            <a:xfrm>
              <a:off x="6512396" y="571331"/>
              <a:ext cx="12330" cy="20575"/>
            </a:xfrm>
            <a:custGeom>
              <a:avLst/>
              <a:gdLst/>
              <a:ahLst/>
              <a:cxnLst/>
              <a:rect l="l" t="t" r="r" b="b"/>
              <a:pathLst>
                <a:path w="163" h="272" extrusionOk="0">
                  <a:moveTo>
                    <a:pt x="59" y="40"/>
                  </a:moveTo>
                  <a:lnTo>
                    <a:pt x="59" y="40"/>
                  </a:lnTo>
                  <a:cubicBezTo>
                    <a:pt x="118" y="98"/>
                    <a:pt x="104" y="157"/>
                    <a:pt x="48" y="213"/>
                  </a:cubicBezTo>
                  <a:cubicBezTo>
                    <a:pt x="48" y="168"/>
                    <a:pt x="59" y="109"/>
                    <a:pt x="59" y="40"/>
                  </a:cubicBezTo>
                  <a:close/>
                  <a:moveTo>
                    <a:pt x="90" y="0"/>
                  </a:moveTo>
                  <a:cubicBezTo>
                    <a:pt x="63" y="0"/>
                    <a:pt x="23" y="19"/>
                    <a:pt x="23" y="28"/>
                  </a:cubicBezTo>
                  <a:cubicBezTo>
                    <a:pt x="12" y="98"/>
                    <a:pt x="1" y="168"/>
                    <a:pt x="12" y="227"/>
                  </a:cubicBezTo>
                  <a:cubicBezTo>
                    <a:pt x="12" y="249"/>
                    <a:pt x="48" y="271"/>
                    <a:pt x="71" y="271"/>
                  </a:cubicBezTo>
                  <a:cubicBezTo>
                    <a:pt x="93" y="271"/>
                    <a:pt x="118" y="249"/>
                    <a:pt x="129" y="238"/>
                  </a:cubicBezTo>
                  <a:cubicBezTo>
                    <a:pt x="152" y="190"/>
                    <a:pt x="152" y="143"/>
                    <a:pt x="163" y="87"/>
                  </a:cubicBezTo>
                  <a:cubicBezTo>
                    <a:pt x="152" y="62"/>
                    <a:pt x="140" y="17"/>
                    <a:pt x="104" y="3"/>
                  </a:cubicBezTo>
                  <a:cubicBezTo>
                    <a:pt x="100" y="1"/>
                    <a:pt x="95" y="0"/>
                    <a:pt x="9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8"/>
            <p:cNvSpPr/>
            <p:nvPr/>
          </p:nvSpPr>
          <p:spPr>
            <a:xfrm>
              <a:off x="6750962" y="677226"/>
              <a:ext cx="43192" cy="38956"/>
            </a:xfrm>
            <a:custGeom>
              <a:avLst/>
              <a:gdLst/>
              <a:ahLst/>
              <a:cxnLst/>
              <a:rect l="l" t="t" r="r" b="b"/>
              <a:pathLst>
                <a:path w="571" h="515" extrusionOk="0">
                  <a:moveTo>
                    <a:pt x="249" y="65"/>
                  </a:moveTo>
                  <a:cubicBezTo>
                    <a:pt x="265" y="65"/>
                    <a:pt x="287" y="74"/>
                    <a:pt x="303" y="84"/>
                  </a:cubicBezTo>
                  <a:cubicBezTo>
                    <a:pt x="372" y="165"/>
                    <a:pt x="442" y="246"/>
                    <a:pt x="512" y="338"/>
                  </a:cubicBezTo>
                  <a:cubicBezTo>
                    <a:pt x="456" y="374"/>
                    <a:pt x="409" y="408"/>
                    <a:pt x="350" y="433"/>
                  </a:cubicBezTo>
                  <a:cubicBezTo>
                    <a:pt x="348" y="435"/>
                    <a:pt x="346" y="436"/>
                    <a:pt x="342" y="436"/>
                  </a:cubicBezTo>
                  <a:cubicBezTo>
                    <a:pt x="327" y="436"/>
                    <a:pt x="301" y="415"/>
                    <a:pt x="291" y="397"/>
                  </a:cubicBezTo>
                  <a:cubicBezTo>
                    <a:pt x="222" y="316"/>
                    <a:pt x="163" y="224"/>
                    <a:pt x="93" y="129"/>
                  </a:cubicBezTo>
                  <a:cubicBezTo>
                    <a:pt x="129" y="106"/>
                    <a:pt x="177" y="84"/>
                    <a:pt x="233" y="70"/>
                  </a:cubicBezTo>
                  <a:cubicBezTo>
                    <a:pt x="237" y="67"/>
                    <a:pt x="242" y="65"/>
                    <a:pt x="249" y="65"/>
                  </a:cubicBezTo>
                  <a:close/>
                  <a:moveTo>
                    <a:pt x="259" y="1"/>
                  </a:moveTo>
                  <a:cubicBezTo>
                    <a:pt x="218" y="1"/>
                    <a:pt x="169" y="21"/>
                    <a:pt x="93" y="59"/>
                  </a:cubicBezTo>
                  <a:cubicBezTo>
                    <a:pt x="82" y="70"/>
                    <a:pt x="71" y="70"/>
                    <a:pt x="60" y="70"/>
                  </a:cubicBezTo>
                  <a:cubicBezTo>
                    <a:pt x="12" y="95"/>
                    <a:pt x="1" y="117"/>
                    <a:pt x="37" y="165"/>
                  </a:cubicBezTo>
                  <a:cubicBezTo>
                    <a:pt x="129" y="279"/>
                    <a:pt x="210" y="386"/>
                    <a:pt x="291" y="489"/>
                  </a:cubicBezTo>
                  <a:cubicBezTo>
                    <a:pt x="303" y="503"/>
                    <a:pt x="328" y="514"/>
                    <a:pt x="328" y="514"/>
                  </a:cubicBezTo>
                  <a:cubicBezTo>
                    <a:pt x="409" y="467"/>
                    <a:pt x="490" y="419"/>
                    <a:pt x="560" y="363"/>
                  </a:cubicBezTo>
                  <a:cubicBezTo>
                    <a:pt x="571" y="363"/>
                    <a:pt x="571" y="349"/>
                    <a:pt x="571" y="338"/>
                  </a:cubicBezTo>
                  <a:cubicBezTo>
                    <a:pt x="560" y="327"/>
                    <a:pt x="560" y="316"/>
                    <a:pt x="548" y="305"/>
                  </a:cubicBezTo>
                  <a:cubicBezTo>
                    <a:pt x="512" y="246"/>
                    <a:pt x="479" y="187"/>
                    <a:pt x="442" y="140"/>
                  </a:cubicBezTo>
                  <a:cubicBezTo>
                    <a:pt x="360" y="44"/>
                    <a:pt x="318" y="1"/>
                    <a:pt x="2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2" name="Google Shape;3012;p38"/>
          <p:cNvGrpSpPr/>
          <p:nvPr/>
        </p:nvGrpSpPr>
        <p:grpSpPr>
          <a:xfrm>
            <a:off x="4491349" y="824377"/>
            <a:ext cx="849857" cy="1145359"/>
            <a:chOff x="1233173" y="1371141"/>
            <a:chExt cx="445534" cy="600450"/>
          </a:xfrm>
        </p:grpSpPr>
        <p:sp>
          <p:nvSpPr>
            <p:cNvPr id="3013" name="Google Shape;3013;p38"/>
            <p:cNvSpPr/>
            <p:nvPr/>
          </p:nvSpPr>
          <p:spPr>
            <a:xfrm>
              <a:off x="1233173" y="1371141"/>
              <a:ext cx="445534" cy="600450"/>
            </a:xfrm>
            <a:custGeom>
              <a:avLst/>
              <a:gdLst/>
              <a:ahLst/>
              <a:cxnLst/>
              <a:rect l="l" t="t" r="r" b="b"/>
              <a:pathLst>
                <a:path w="5890" h="7938" extrusionOk="0">
                  <a:moveTo>
                    <a:pt x="2323" y="1"/>
                  </a:moveTo>
                  <a:cubicBezTo>
                    <a:pt x="2153" y="1"/>
                    <a:pt x="1972" y="19"/>
                    <a:pt x="1780" y="59"/>
                  </a:cubicBezTo>
                  <a:cubicBezTo>
                    <a:pt x="1291" y="162"/>
                    <a:pt x="883" y="383"/>
                    <a:pt x="545" y="710"/>
                  </a:cubicBezTo>
                  <a:lnTo>
                    <a:pt x="361" y="710"/>
                  </a:lnTo>
                  <a:cubicBezTo>
                    <a:pt x="221" y="710"/>
                    <a:pt x="140" y="769"/>
                    <a:pt x="93" y="827"/>
                  </a:cubicBezTo>
                  <a:cubicBezTo>
                    <a:pt x="56" y="861"/>
                    <a:pt x="0" y="942"/>
                    <a:pt x="12" y="1082"/>
                  </a:cubicBezTo>
                  <a:lnTo>
                    <a:pt x="12" y="1151"/>
                  </a:lnTo>
                  <a:lnTo>
                    <a:pt x="12" y="1769"/>
                  </a:lnTo>
                  <a:lnTo>
                    <a:pt x="12" y="4562"/>
                  </a:lnTo>
                  <a:lnTo>
                    <a:pt x="12" y="5599"/>
                  </a:lnTo>
                  <a:lnTo>
                    <a:pt x="12" y="6890"/>
                  </a:lnTo>
                  <a:cubicBezTo>
                    <a:pt x="12" y="7007"/>
                    <a:pt x="70" y="7088"/>
                    <a:pt x="104" y="7124"/>
                  </a:cubicBezTo>
                  <a:cubicBezTo>
                    <a:pt x="151" y="7169"/>
                    <a:pt x="232" y="7228"/>
                    <a:pt x="350" y="7228"/>
                  </a:cubicBezTo>
                  <a:lnTo>
                    <a:pt x="559" y="7228"/>
                  </a:lnTo>
                  <a:cubicBezTo>
                    <a:pt x="593" y="7275"/>
                    <a:pt x="651" y="7323"/>
                    <a:pt x="710" y="7367"/>
                  </a:cubicBezTo>
                  <a:cubicBezTo>
                    <a:pt x="1118" y="7672"/>
                    <a:pt x="1512" y="7845"/>
                    <a:pt x="1942" y="7904"/>
                  </a:cubicBezTo>
                  <a:cubicBezTo>
                    <a:pt x="2065" y="7919"/>
                    <a:pt x="2205" y="7933"/>
                    <a:pt x="2358" y="7933"/>
                  </a:cubicBezTo>
                  <a:cubicBezTo>
                    <a:pt x="2538" y="7933"/>
                    <a:pt x="2736" y="7914"/>
                    <a:pt x="2945" y="7856"/>
                  </a:cubicBezTo>
                  <a:lnTo>
                    <a:pt x="2978" y="7856"/>
                  </a:lnTo>
                  <a:cubicBezTo>
                    <a:pt x="3026" y="7867"/>
                    <a:pt x="3059" y="7881"/>
                    <a:pt x="3107" y="7881"/>
                  </a:cubicBezTo>
                  <a:cubicBezTo>
                    <a:pt x="3177" y="7904"/>
                    <a:pt x="3247" y="7915"/>
                    <a:pt x="3328" y="7926"/>
                  </a:cubicBezTo>
                  <a:cubicBezTo>
                    <a:pt x="3397" y="7926"/>
                    <a:pt x="3467" y="7937"/>
                    <a:pt x="3537" y="7937"/>
                  </a:cubicBezTo>
                  <a:cubicBezTo>
                    <a:pt x="3688" y="7937"/>
                    <a:pt x="3853" y="7915"/>
                    <a:pt x="4037" y="7881"/>
                  </a:cubicBezTo>
                  <a:cubicBezTo>
                    <a:pt x="4551" y="7786"/>
                    <a:pt x="4981" y="7566"/>
                    <a:pt x="5342" y="7228"/>
                  </a:cubicBezTo>
                  <a:lnTo>
                    <a:pt x="5504" y="7228"/>
                  </a:lnTo>
                  <a:cubicBezTo>
                    <a:pt x="5621" y="7228"/>
                    <a:pt x="5727" y="7194"/>
                    <a:pt x="5797" y="7113"/>
                  </a:cubicBezTo>
                  <a:cubicBezTo>
                    <a:pt x="5831" y="7066"/>
                    <a:pt x="5889" y="6985"/>
                    <a:pt x="5878" y="6845"/>
                  </a:cubicBezTo>
                  <a:lnTo>
                    <a:pt x="5878" y="6797"/>
                  </a:lnTo>
                  <a:lnTo>
                    <a:pt x="5878" y="3993"/>
                  </a:lnTo>
                  <a:lnTo>
                    <a:pt x="5878" y="3981"/>
                  </a:lnTo>
                  <a:lnTo>
                    <a:pt x="5878" y="3794"/>
                  </a:lnTo>
                  <a:lnTo>
                    <a:pt x="5878" y="3386"/>
                  </a:lnTo>
                  <a:lnTo>
                    <a:pt x="5878" y="2897"/>
                  </a:lnTo>
                  <a:lnTo>
                    <a:pt x="5878" y="1048"/>
                  </a:lnTo>
                  <a:cubicBezTo>
                    <a:pt x="5878" y="931"/>
                    <a:pt x="5820" y="850"/>
                    <a:pt x="5772" y="802"/>
                  </a:cubicBezTo>
                  <a:cubicBezTo>
                    <a:pt x="5739" y="757"/>
                    <a:pt x="5658" y="710"/>
                    <a:pt x="5529" y="710"/>
                  </a:cubicBezTo>
                  <a:lnTo>
                    <a:pt x="5342" y="710"/>
                  </a:lnTo>
                  <a:cubicBezTo>
                    <a:pt x="5308" y="674"/>
                    <a:pt x="5261" y="629"/>
                    <a:pt x="5213" y="593"/>
                  </a:cubicBezTo>
                  <a:cubicBezTo>
                    <a:pt x="4864" y="324"/>
                    <a:pt x="4526" y="151"/>
                    <a:pt x="4177" y="81"/>
                  </a:cubicBezTo>
                  <a:cubicBezTo>
                    <a:pt x="3939" y="28"/>
                    <a:pt x="3722" y="2"/>
                    <a:pt x="3518" y="2"/>
                  </a:cubicBezTo>
                  <a:cubicBezTo>
                    <a:pt x="3314" y="2"/>
                    <a:pt x="3125" y="28"/>
                    <a:pt x="2945" y="81"/>
                  </a:cubicBezTo>
                  <a:lnTo>
                    <a:pt x="2920" y="81"/>
                  </a:lnTo>
                  <a:lnTo>
                    <a:pt x="2897" y="70"/>
                  </a:lnTo>
                  <a:cubicBezTo>
                    <a:pt x="2864" y="70"/>
                    <a:pt x="2828" y="59"/>
                    <a:pt x="2780" y="45"/>
                  </a:cubicBezTo>
                  <a:cubicBezTo>
                    <a:pt x="2710" y="34"/>
                    <a:pt x="2629" y="23"/>
                    <a:pt x="2548" y="12"/>
                  </a:cubicBezTo>
                  <a:cubicBezTo>
                    <a:pt x="2476" y="5"/>
                    <a:pt x="2401" y="1"/>
                    <a:pt x="2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8"/>
            <p:cNvSpPr/>
            <p:nvPr/>
          </p:nvSpPr>
          <p:spPr>
            <a:xfrm>
              <a:off x="1260403" y="1397236"/>
              <a:ext cx="391072" cy="548181"/>
            </a:xfrm>
            <a:custGeom>
              <a:avLst/>
              <a:gdLst/>
              <a:ahLst/>
              <a:cxnLst/>
              <a:rect l="l" t="t" r="r" b="b"/>
              <a:pathLst>
                <a:path w="5170" h="7247" extrusionOk="0">
                  <a:moveTo>
                    <a:pt x="3113" y="135"/>
                  </a:moveTo>
                  <a:cubicBezTo>
                    <a:pt x="3212" y="135"/>
                    <a:pt x="3311" y="140"/>
                    <a:pt x="3412" y="144"/>
                  </a:cubicBezTo>
                  <a:cubicBezTo>
                    <a:pt x="3842" y="178"/>
                    <a:pt x="4225" y="343"/>
                    <a:pt x="4563" y="608"/>
                  </a:cubicBezTo>
                  <a:cubicBezTo>
                    <a:pt x="4621" y="656"/>
                    <a:pt x="4669" y="725"/>
                    <a:pt x="4725" y="773"/>
                  </a:cubicBezTo>
                  <a:cubicBezTo>
                    <a:pt x="4739" y="784"/>
                    <a:pt x="4761" y="795"/>
                    <a:pt x="4784" y="806"/>
                  </a:cubicBezTo>
                  <a:lnTo>
                    <a:pt x="5029" y="806"/>
                  </a:lnTo>
                  <a:cubicBezTo>
                    <a:pt x="5063" y="806"/>
                    <a:pt x="5074" y="818"/>
                    <a:pt x="5074" y="854"/>
                  </a:cubicBezTo>
                  <a:cubicBezTo>
                    <a:pt x="5074" y="876"/>
                    <a:pt x="5088" y="901"/>
                    <a:pt x="5088" y="935"/>
                  </a:cubicBezTo>
                  <a:lnTo>
                    <a:pt x="5088" y="3357"/>
                  </a:lnTo>
                  <a:lnTo>
                    <a:pt x="5088" y="3625"/>
                  </a:lnTo>
                  <a:lnTo>
                    <a:pt x="5088" y="6324"/>
                  </a:lnTo>
                  <a:cubicBezTo>
                    <a:pt x="5088" y="6441"/>
                    <a:pt x="5088" y="6441"/>
                    <a:pt x="4971" y="6441"/>
                  </a:cubicBezTo>
                  <a:cubicBezTo>
                    <a:pt x="4924" y="6441"/>
                    <a:pt x="4878" y="6431"/>
                    <a:pt x="4834" y="6431"/>
                  </a:cubicBezTo>
                  <a:cubicBezTo>
                    <a:pt x="4813" y="6431"/>
                    <a:pt x="4792" y="6434"/>
                    <a:pt x="4772" y="6441"/>
                  </a:cubicBezTo>
                  <a:cubicBezTo>
                    <a:pt x="4714" y="6464"/>
                    <a:pt x="4669" y="6533"/>
                    <a:pt x="4621" y="6581"/>
                  </a:cubicBezTo>
                  <a:cubicBezTo>
                    <a:pt x="4353" y="6824"/>
                    <a:pt x="4040" y="6978"/>
                    <a:pt x="3691" y="7059"/>
                  </a:cubicBezTo>
                  <a:cubicBezTo>
                    <a:pt x="3522" y="7094"/>
                    <a:pt x="3350" y="7111"/>
                    <a:pt x="3179" y="7111"/>
                  </a:cubicBezTo>
                  <a:cubicBezTo>
                    <a:pt x="3007" y="7111"/>
                    <a:pt x="2835" y="7094"/>
                    <a:pt x="2666" y="7059"/>
                  </a:cubicBezTo>
                  <a:cubicBezTo>
                    <a:pt x="2631" y="7052"/>
                    <a:pt x="2601" y="7045"/>
                    <a:pt x="2570" y="7045"/>
                  </a:cubicBezTo>
                  <a:cubicBezTo>
                    <a:pt x="2549" y="7045"/>
                    <a:pt x="2527" y="7048"/>
                    <a:pt x="2504" y="7059"/>
                  </a:cubicBezTo>
                  <a:cubicBezTo>
                    <a:pt x="2420" y="7081"/>
                    <a:pt x="2350" y="7092"/>
                    <a:pt x="2269" y="7092"/>
                  </a:cubicBezTo>
                  <a:cubicBezTo>
                    <a:pt x="2198" y="7102"/>
                    <a:pt x="2126" y="7106"/>
                    <a:pt x="2054" y="7106"/>
                  </a:cubicBezTo>
                  <a:cubicBezTo>
                    <a:pt x="1951" y="7106"/>
                    <a:pt x="1849" y="7099"/>
                    <a:pt x="1747" y="7092"/>
                  </a:cubicBezTo>
                  <a:cubicBezTo>
                    <a:pt x="1328" y="7070"/>
                    <a:pt x="942" y="6908"/>
                    <a:pt x="604" y="6640"/>
                  </a:cubicBezTo>
                  <a:cubicBezTo>
                    <a:pt x="548" y="6581"/>
                    <a:pt x="501" y="6522"/>
                    <a:pt x="442" y="6464"/>
                  </a:cubicBezTo>
                  <a:cubicBezTo>
                    <a:pt x="420" y="6452"/>
                    <a:pt x="395" y="6441"/>
                    <a:pt x="372" y="6441"/>
                  </a:cubicBezTo>
                  <a:lnTo>
                    <a:pt x="140" y="6441"/>
                  </a:lnTo>
                  <a:cubicBezTo>
                    <a:pt x="93" y="6441"/>
                    <a:pt x="82" y="6430"/>
                    <a:pt x="82" y="6394"/>
                  </a:cubicBezTo>
                  <a:lnTo>
                    <a:pt x="82" y="6313"/>
                  </a:lnTo>
                  <a:lnTo>
                    <a:pt x="82" y="3960"/>
                  </a:lnTo>
                  <a:lnTo>
                    <a:pt x="82" y="924"/>
                  </a:lnTo>
                  <a:cubicBezTo>
                    <a:pt x="82" y="806"/>
                    <a:pt x="82" y="806"/>
                    <a:pt x="210" y="806"/>
                  </a:cubicBezTo>
                  <a:cubicBezTo>
                    <a:pt x="240" y="806"/>
                    <a:pt x="272" y="809"/>
                    <a:pt x="304" y="809"/>
                  </a:cubicBezTo>
                  <a:cubicBezTo>
                    <a:pt x="335" y="809"/>
                    <a:pt x="367" y="806"/>
                    <a:pt x="395" y="795"/>
                  </a:cubicBezTo>
                  <a:cubicBezTo>
                    <a:pt x="453" y="773"/>
                    <a:pt x="490" y="714"/>
                    <a:pt x="534" y="667"/>
                  </a:cubicBezTo>
                  <a:cubicBezTo>
                    <a:pt x="791" y="435"/>
                    <a:pt x="1107" y="284"/>
                    <a:pt x="1442" y="203"/>
                  </a:cubicBezTo>
                  <a:cubicBezTo>
                    <a:pt x="1626" y="153"/>
                    <a:pt x="1815" y="139"/>
                    <a:pt x="2006" y="139"/>
                  </a:cubicBezTo>
                  <a:cubicBezTo>
                    <a:pt x="2082" y="139"/>
                    <a:pt x="2159" y="141"/>
                    <a:pt x="2236" y="144"/>
                  </a:cubicBezTo>
                  <a:cubicBezTo>
                    <a:pt x="2350" y="155"/>
                    <a:pt x="2456" y="189"/>
                    <a:pt x="2560" y="203"/>
                  </a:cubicBezTo>
                  <a:cubicBezTo>
                    <a:pt x="2567" y="209"/>
                    <a:pt x="2573" y="211"/>
                    <a:pt x="2579" y="211"/>
                  </a:cubicBezTo>
                  <a:cubicBezTo>
                    <a:pt x="2585" y="211"/>
                    <a:pt x="2590" y="209"/>
                    <a:pt x="2596" y="203"/>
                  </a:cubicBezTo>
                  <a:cubicBezTo>
                    <a:pt x="2618" y="203"/>
                    <a:pt x="2644" y="189"/>
                    <a:pt x="2655" y="189"/>
                  </a:cubicBezTo>
                  <a:cubicBezTo>
                    <a:pt x="2809" y="147"/>
                    <a:pt x="2960" y="135"/>
                    <a:pt x="3113" y="135"/>
                  </a:cubicBezTo>
                  <a:close/>
                  <a:moveTo>
                    <a:pt x="2068" y="1"/>
                  </a:moveTo>
                  <a:cubicBezTo>
                    <a:pt x="2034" y="1"/>
                    <a:pt x="2000" y="2"/>
                    <a:pt x="1967" y="5"/>
                  </a:cubicBezTo>
                  <a:cubicBezTo>
                    <a:pt x="1817" y="5"/>
                    <a:pt x="1677" y="16"/>
                    <a:pt x="1537" y="49"/>
                  </a:cubicBezTo>
                  <a:cubicBezTo>
                    <a:pt x="1082" y="133"/>
                    <a:pt x="674" y="343"/>
                    <a:pt x="361" y="678"/>
                  </a:cubicBezTo>
                  <a:cubicBezTo>
                    <a:pt x="350" y="692"/>
                    <a:pt x="325" y="703"/>
                    <a:pt x="302" y="703"/>
                  </a:cubicBezTo>
                  <a:cubicBezTo>
                    <a:pt x="262" y="709"/>
                    <a:pt x="219" y="709"/>
                    <a:pt x="175" y="709"/>
                  </a:cubicBezTo>
                  <a:cubicBezTo>
                    <a:pt x="131" y="709"/>
                    <a:pt x="87" y="709"/>
                    <a:pt x="45" y="714"/>
                  </a:cubicBezTo>
                  <a:lnTo>
                    <a:pt x="1" y="714"/>
                  </a:lnTo>
                  <a:lnTo>
                    <a:pt x="1" y="6533"/>
                  </a:lnTo>
                  <a:lnTo>
                    <a:pt x="302" y="6533"/>
                  </a:lnTo>
                  <a:cubicBezTo>
                    <a:pt x="325" y="6545"/>
                    <a:pt x="350" y="6559"/>
                    <a:pt x="361" y="6570"/>
                  </a:cubicBezTo>
                  <a:cubicBezTo>
                    <a:pt x="431" y="6640"/>
                    <a:pt x="490" y="6709"/>
                    <a:pt x="571" y="6754"/>
                  </a:cubicBezTo>
                  <a:cubicBezTo>
                    <a:pt x="909" y="7011"/>
                    <a:pt x="1280" y="7187"/>
                    <a:pt x="1710" y="7232"/>
                  </a:cubicBezTo>
                  <a:cubicBezTo>
                    <a:pt x="1780" y="7232"/>
                    <a:pt x="1850" y="7243"/>
                    <a:pt x="1920" y="7243"/>
                  </a:cubicBezTo>
                  <a:cubicBezTo>
                    <a:pt x="2107" y="7243"/>
                    <a:pt x="2294" y="7232"/>
                    <a:pt x="2479" y="7173"/>
                  </a:cubicBezTo>
                  <a:cubicBezTo>
                    <a:pt x="2514" y="7162"/>
                    <a:pt x="2549" y="7156"/>
                    <a:pt x="2583" y="7156"/>
                  </a:cubicBezTo>
                  <a:cubicBezTo>
                    <a:pt x="2618" y="7156"/>
                    <a:pt x="2653" y="7162"/>
                    <a:pt x="2688" y="7173"/>
                  </a:cubicBezTo>
                  <a:cubicBezTo>
                    <a:pt x="2823" y="7221"/>
                    <a:pt x="2964" y="7247"/>
                    <a:pt x="3107" y="7247"/>
                  </a:cubicBezTo>
                  <a:cubicBezTo>
                    <a:pt x="3139" y="7247"/>
                    <a:pt x="3170" y="7246"/>
                    <a:pt x="3202" y="7243"/>
                  </a:cubicBezTo>
                  <a:cubicBezTo>
                    <a:pt x="3342" y="7232"/>
                    <a:pt x="3482" y="7221"/>
                    <a:pt x="3621" y="7198"/>
                  </a:cubicBezTo>
                  <a:cubicBezTo>
                    <a:pt x="4085" y="7117"/>
                    <a:pt x="4482" y="6908"/>
                    <a:pt x="4809" y="6559"/>
                  </a:cubicBezTo>
                  <a:cubicBezTo>
                    <a:pt x="4820" y="6545"/>
                    <a:pt x="4842" y="6533"/>
                    <a:pt x="4853" y="6533"/>
                  </a:cubicBezTo>
                  <a:lnTo>
                    <a:pt x="5169" y="6533"/>
                  </a:lnTo>
                  <a:lnTo>
                    <a:pt x="5169" y="703"/>
                  </a:lnTo>
                  <a:lnTo>
                    <a:pt x="4865" y="703"/>
                  </a:lnTo>
                  <a:cubicBezTo>
                    <a:pt x="4842" y="703"/>
                    <a:pt x="4820" y="692"/>
                    <a:pt x="4795" y="678"/>
                  </a:cubicBezTo>
                  <a:cubicBezTo>
                    <a:pt x="4725" y="608"/>
                    <a:pt x="4655" y="527"/>
                    <a:pt x="4574" y="468"/>
                  </a:cubicBezTo>
                  <a:cubicBezTo>
                    <a:pt x="4250" y="236"/>
                    <a:pt x="3887" y="63"/>
                    <a:pt x="3482" y="27"/>
                  </a:cubicBezTo>
                  <a:cubicBezTo>
                    <a:pt x="3361" y="12"/>
                    <a:pt x="3240" y="1"/>
                    <a:pt x="3120" y="1"/>
                  </a:cubicBezTo>
                  <a:cubicBezTo>
                    <a:pt x="2974" y="1"/>
                    <a:pt x="2829" y="17"/>
                    <a:pt x="2688" y="63"/>
                  </a:cubicBezTo>
                  <a:cubicBezTo>
                    <a:pt x="2653" y="74"/>
                    <a:pt x="2618" y="80"/>
                    <a:pt x="2582" y="80"/>
                  </a:cubicBezTo>
                  <a:cubicBezTo>
                    <a:pt x="2546" y="80"/>
                    <a:pt x="2508" y="74"/>
                    <a:pt x="2468" y="63"/>
                  </a:cubicBezTo>
                  <a:cubicBezTo>
                    <a:pt x="2445" y="63"/>
                    <a:pt x="2420" y="49"/>
                    <a:pt x="2398" y="49"/>
                  </a:cubicBezTo>
                  <a:cubicBezTo>
                    <a:pt x="2291" y="15"/>
                    <a:pt x="2178" y="1"/>
                    <a:pt x="206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8"/>
            <p:cNvSpPr/>
            <p:nvPr/>
          </p:nvSpPr>
          <p:spPr>
            <a:xfrm>
              <a:off x="1314107" y="1489592"/>
              <a:ext cx="297578" cy="363235"/>
            </a:xfrm>
            <a:custGeom>
              <a:avLst/>
              <a:gdLst/>
              <a:ahLst/>
              <a:cxnLst/>
              <a:rect l="l" t="t" r="r" b="b"/>
              <a:pathLst>
                <a:path w="3934" h="4802" extrusionOk="0">
                  <a:moveTo>
                    <a:pt x="3342" y="831"/>
                  </a:moveTo>
                  <a:cubicBezTo>
                    <a:pt x="3353" y="831"/>
                    <a:pt x="3364" y="831"/>
                    <a:pt x="3375" y="843"/>
                  </a:cubicBezTo>
                  <a:cubicBezTo>
                    <a:pt x="3375" y="843"/>
                    <a:pt x="3386" y="843"/>
                    <a:pt x="3386" y="854"/>
                  </a:cubicBezTo>
                  <a:cubicBezTo>
                    <a:pt x="3386" y="868"/>
                    <a:pt x="3375" y="868"/>
                    <a:pt x="3375" y="879"/>
                  </a:cubicBezTo>
                  <a:lnTo>
                    <a:pt x="500" y="879"/>
                  </a:lnTo>
                  <a:cubicBezTo>
                    <a:pt x="489" y="879"/>
                    <a:pt x="467" y="868"/>
                    <a:pt x="442" y="854"/>
                  </a:cubicBezTo>
                  <a:cubicBezTo>
                    <a:pt x="467" y="854"/>
                    <a:pt x="489" y="831"/>
                    <a:pt x="500" y="831"/>
                  </a:cubicBezTo>
                  <a:close/>
                  <a:moveTo>
                    <a:pt x="489" y="1062"/>
                  </a:moveTo>
                  <a:cubicBezTo>
                    <a:pt x="499" y="1062"/>
                    <a:pt x="510" y="1063"/>
                    <a:pt x="523" y="1063"/>
                  </a:cubicBezTo>
                  <a:lnTo>
                    <a:pt x="3330" y="1063"/>
                  </a:lnTo>
                  <a:cubicBezTo>
                    <a:pt x="3364" y="1063"/>
                    <a:pt x="3386" y="1077"/>
                    <a:pt x="3411" y="1088"/>
                  </a:cubicBezTo>
                  <a:cubicBezTo>
                    <a:pt x="3406" y="1111"/>
                    <a:pt x="3394" y="1116"/>
                    <a:pt x="3379" y="1116"/>
                  </a:cubicBezTo>
                  <a:cubicBezTo>
                    <a:pt x="3365" y="1116"/>
                    <a:pt x="3347" y="1111"/>
                    <a:pt x="3330" y="1111"/>
                  </a:cubicBezTo>
                  <a:lnTo>
                    <a:pt x="512" y="1111"/>
                  </a:lnTo>
                  <a:cubicBezTo>
                    <a:pt x="500" y="1111"/>
                    <a:pt x="453" y="1100"/>
                    <a:pt x="453" y="1088"/>
                  </a:cubicBezTo>
                  <a:cubicBezTo>
                    <a:pt x="462" y="1066"/>
                    <a:pt x="473" y="1062"/>
                    <a:pt x="489" y="1062"/>
                  </a:cubicBezTo>
                  <a:close/>
                  <a:moveTo>
                    <a:pt x="3330" y="1331"/>
                  </a:moveTo>
                  <a:cubicBezTo>
                    <a:pt x="3342" y="1331"/>
                    <a:pt x="3364" y="1343"/>
                    <a:pt x="3386" y="1357"/>
                  </a:cubicBezTo>
                  <a:cubicBezTo>
                    <a:pt x="3364" y="1357"/>
                    <a:pt x="3342" y="1368"/>
                    <a:pt x="3316" y="1368"/>
                  </a:cubicBezTo>
                  <a:lnTo>
                    <a:pt x="1934" y="1368"/>
                  </a:lnTo>
                  <a:lnTo>
                    <a:pt x="1934" y="1379"/>
                  </a:lnTo>
                  <a:cubicBezTo>
                    <a:pt x="1467" y="1379"/>
                    <a:pt x="1000" y="1379"/>
                    <a:pt x="537" y="1368"/>
                  </a:cubicBezTo>
                  <a:cubicBezTo>
                    <a:pt x="512" y="1368"/>
                    <a:pt x="489" y="1357"/>
                    <a:pt x="467" y="1357"/>
                  </a:cubicBezTo>
                  <a:cubicBezTo>
                    <a:pt x="489" y="1343"/>
                    <a:pt x="512" y="1331"/>
                    <a:pt x="537" y="1331"/>
                  </a:cubicBezTo>
                  <a:close/>
                  <a:moveTo>
                    <a:pt x="3380" y="3949"/>
                  </a:moveTo>
                  <a:cubicBezTo>
                    <a:pt x="3422" y="3949"/>
                    <a:pt x="3445" y="3973"/>
                    <a:pt x="3445" y="4022"/>
                  </a:cubicBezTo>
                  <a:cubicBezTo>
                    <a:pt x="3434" y="4055"/>
                    <a:pt x="3456" y="4066"/>
                    <a:pt x="3481" y="4080"/>
                  </a:cubicBezTo>
                  <a:cubicBezTo>
                    <a:pt x="3515" y="4092"/>
                    <a:pt x="3551" y="4103"/>
                    <a:pt x="3540" y="4150"/>
                  </a:cubicBezTo>
                  <a:cubicBezTo>
                    <a:pt x="3526" y="4195"/>
                    <a:pt x="3492" y="4231"/>
                    <a:pt x="3456" y="4242"/>
                  </a:cubicBezTo>
                  <a:cubicBezTo>
                    <a:pt x="3411" y="4254"/>
                    <a:pt x="3375" y="4265"/>
                    <a:pt x="3342" y="4276"/>
                  </a:cubicBezTo>
                  <a:lnTo>
                    <a:pt x="3294" y="4276"/>
                  </a:lnTo>
                  <a:cubicBezTo>
                    <a:pt x="3247" y="4276"/>
                    <a:pt x="3143" y="4184"/>
                    <a:pt x="3143" y="4136"/>
                  </a:cubicBezTo>
                  <a:cubicBezTo>
                    <a:pt x="3143" y="4125"/>
                    <a:pt x="3143" y="4103"/>
                    <a:pt x="3154" y="4092"/>
                  </a:cubicBezTo>
                  <a:cubicBezTo>
                    <a:pt x="3224" y="4033"/>
                    <a:pt x="3272" y="3963"/>
                    <a:pt x="3353" y="3952"/>
                  </a:cubicBezTo>
                  <a:cubicBezTo>
                    <a:pt x="3362" y="3950"/>
                    <a:pt x="3371" y="3949"/>
                    <a:pt x="3380" y="3949"/>
                  </a:cubicBezTo>
                  <a:close/>
                  <a:moveTo>
                    <a:pt x="1956" y="0"/>
                  </a:moveTo>
                  <a:cubicBezTo>
                    <a:pt x="1949" y="0"/>
                    <a:pt x="1942" y="2"/>
                    <a:pt x="1934" y="4"/>
                  </a:cubicBezTo>
                  <a:cubicBezTo>
                    <a:pt x="1908" y="12"/>
                    <a:pt x="1890" y="21"/>
                    <a:pt x="1868" y="21"/>
                  </a:cubicBezTo>
                  <a:cubicBezTo>
                    <a:pt x="1859" y="21"/>
                    <a:pt x="1849" y="20"/>
                    <a:pt x="1839" y="16"/>
                  </a:cubicBezTo>
                  <a:cubicBezTo>
                    <a:pt x="1809" y="6"/>
                    <a:pt x="1780" y="3"/>
                    <a:pt x="1750" y="3"/>
                  </a:cubicBezTo>
                  <a:cubicBezTo>
                    <a:pt x="1710" y="3"/>
                    <a:pt x="1669" y="9"/>
                    <a:pt x="1629" y="16"/>
                  </a:cubicBezTo>
                  <a:lnTo>
                    <a:pt x="1570" y="16"/>
                  </a:lnTo>
                  <a:cubicBezTo>
                    <a:pt x="1525" y="13"/>
                    <a:pt x="1479" y="11"/>
                    <a:pt x="1434" y="11"/>
                  </a:cubicBezTo>
                  <a:cubicBezTo>
                    <a:pt x="1294" y="11"/>
                    <a:pt x="1153" y="25"/>
                    <a:pt x="1012" y="52"/>
                  </a:cubicBezTo>
                  <a:cubicBezTo>
                    <a:pt x="1000" y="63"/>
                    <a:pt x="1000" y="63"/>
                    <a:pt x="989" y="63"/>
                  </a:cubicBezTo>
                  <a:cubicBezTo>
                    <a:pt x="981" y="60"/>
                    <a:pt x="973" y="59"/>
                    <a:pt x="964" y="59"/>
                  </a:cubicBezTo>
                  <a:cubicBezTo>
                    <a:pt x="939" y="59"/>
                    <a:pt x="914" y="72"/>
                    <a:pt x="897" y="99"/>
                  </a:cubicBezTo>
                  <a:cubicBezTo>
                    <a:pt x="878" y="113"/>
                    <a:pt x="862" y="119"/>
                    <a:pt x="848" y="119"/>
                  </a:cubicBezTo>
                  <a:cubicBezTo>
                    <a:pt x="829" y="119"/>
                    <a:pt x="812" y="107"/>
                    <a:pt x="791" y="85"/>
                  </a:cubicBezTo>
                  <a:cubicBezTo>
                    <a:pt x="757" y="41"/>
                    <a:pt x="721" y="30"/>
                    <a:pt x="662" y="30"/>
                  </a:cubicBezTo>
                  <a:cubicBezTo>
                    <a:pt x="467" y="30"/>
                    <a:pt x="257" y="30"/>
                    <a:pt x="48" y="41"/>
                  </a:cubicBezTo>
                  <a:lnTo>
                    <a:pt x="0" y="41"/>
                  </a:lnTo>
                  <a:lnTo>
                    <a:pt x="0" y="1960"/>
                  </a:lnTo>
                  <a:lnTo>
                    <a:pt x="34" y="1960"/>
                  </a:lnTo>
                  <a:cubicBezTo>
                    <a:pt x="93" y="1960"/>
                    <a:pt x="162" y="1971"/>
                    <a:pt x="221" y="1985"/>
                  </a:cubicBezTo>
                  <a:cubicBezTo>
                    <a:pt x="232" y="1985"/>
                    <a:pt x="243" y="1996"/>
                    <a:pt x="243" y="2007"/>
                  </a:cubicBezTo>
                  <a:cubicBezTo>
                    <a:pt x="257" y="2019"/>
                    <a:pt x="243" y="2030"/>
                    <a:pt x="232" y="2041"/>
                  </a:cubicBezTo>
                  <a:cubicBezTo>
                    <a:pt x="199" y="2066"/>
                    <a:pt x="151" y="2077"/>
                    <a:pt x="118" y="2111"/>
                  </a:cubicBezTo>
                  <a:cubicBezTo>
                    <a:pt x="93" y="2125"/>
                    <a:pt x="70" y="2147"/>
                    <a:pt x="59" y="2181"/>
                  </a:cubicBezTo>
                  <a:cubicBezTo>
                    <a:pt x="23" y="2276"/>
                    <a:pt x="59" y="2368"/>
                    <a:pt x="59" y="2474"/>
                  </a:cubicBezTo>
                  <a:lnTo>
                    <a:pt x="59" y="2577"/>
                  </a:lnTo>
                  <a:lnTo>
                    <a:pt x="59" y="2647"/>
                  </a:lnTo>
                  <a:cubicBezTo>
                    <a:pt x="70" y="2695"/>
                    <a:pt x="81" y="2728"/>
                    <a:pt x="81" y="2765"/>
                  </a:cubicBezTo>
                  <a:cubicBezTo>
                    <a:pt x="34" y="2915"/>
                    <a:pt x="34" y="3066"/>
                    <a:pt x="34" y="3228"/>
                  </a:cubicBezTo>
                  <a:cubicBezTo>
                    <a:pt x="34" y="3298"/>
                    <a:pt x="48" y="3357"/>
                    <a:pt x="48" y="3438"/>
                  </a:cubicBezTo>
                  <a:cubicBezTo>
                    <a:pt x="81" y="3427"/>
                    <a:pt x="104" y="3427"/>
                    <a:pt x="118" y="3415"/>
                  </a:cubicBezTo>
                  <a:cubicBezTo>
                    <a:pt x="140" y="3404"/>
                    <a:pt x="151" y="3382"/>
                    <a:pt x="162" y="3382"/>
                  </a:cubicBezTo>
                  <a:cubicBezTo>
                    <a:pt x="183" y="3371"/>
                    <a:pt x="209" y="3354"/>
                    <a:pt x="230" y="3354"/>
                  </a:cubicBezTo>
                  <a:cubicBezTo>
                    <a:pt x="235" y="3354"/>
                    <a:pt x="239" y="3355"/>
                    <a:pt x="243" y="3357"/>
                  </a:cubicBezTo>
                  <a:cubicBezTo>
                    <a:pt x="257" y="3357"/>
                    <a:pt x="257" y="3404"/>
                    <a:pt x="269" y="3427"/>
                  </a:cubicBezTo>
                  <a:cubicBezTo>
                    <a:pt x="280" y="3438"/>
                    <a:pt x="280" y="3463"/>
                    <a:pt x="291" y="3463"/>
                  </a:cubicBezTo>
                  <a:cubicBezTo>
                    <a:pt x="302" y="3463"/>
                    <a:pt x="327" y="3463"/>
                    <a:pt x="338" y="3452"/>
                  </a:cubicBezTo>
                  <a:cubicBezTo>
                    <a:pt x="350" y="3404"/>
                    <a:pt x="383" y="3393"/>
                    <a:pt x="419" y="3382"/>
                  </a:cubicBezTo>
                  <a:cubicBezTo>
                    <a:pt x="453" y="3368"/>
                    <a:pt x="478" y="3334"/>
                    <a:pt x="489" y="3298"/>
                  </a:cubicBezTo>
                  <a:cubicBezTo>
                    <a:pt x="512" y="3265"/>
                    <a:pt x="537" y="3217"/>
                    <a:pt x="570" y="3195"/>
                  </a:cubicBezTo>
                  <a:cubicBezTo>
                    <a:pt x="586" y="3174"/>
                    <a:pt x="606" y="3164"/>
                    <a:pt x="626" y="3164"/>
                  </a:cubicBezTo>
                  <a:cubicBezTo>
                    <a:pt x="650" y="3164"/>
                    <a:pt x="674" y="3179"/>
                    <a:pt x="688" y="3206"/>
                  </a:cubicBezTo>
                  <a:cubicBezTo>
                    <a:pt x="721" y="3242"/>
                    <a:pt x="732" y="3287"/>
                    <a:pt x="757" y="3334"/>
                  </a:cubicBezTo>
                  <a:cubicBezTo>
                    <a:pt x="757" y="3346"/>
                    <a:pt x="757" y="3357"/>
                    <a:pt x="769" y="3368"/>
                  </a:cubicBezTo>
                  <a:cubicBezTo>
                    <a:pt x="816" y="3427"/>
                    <a:pt x="861" y="3474"/>
                    <a:pt x="908" y="3522"/>
                  </a:cubicBezTo>
                  <a:cubicBezTo>
                    <a:pt x="967" y="3578"/>
                    <a:pt x="967" y="3614"/>
                    <a:pt x="931" y="3673"/>
                  </a:cubicBezTo>
                  <a:cubicBezTo>
                    <a:pt x="897" y="3731"/>
                    <a:pt x="886" y="3801"/>
                    <a:pt x="886" y="3871"/>
                  </a:cubicBezTo>
                  <a:cubicBezTo>
                    <a:pt x="886" y="3927"/>
                    <a:pt x="872" y="3952"/>
                    <a:pt x="816" y="3963"/>
                  </a:cubicBezTo>
                  <a:cubicBezTo>
                    <a:pt x="791" y="3974"/>
                    <a:pt x="769" y="3974"/>
                    <a:pt x="746" y="3985"/>
                  </a:cubicBezTo>
                  <a:cubicBezTo>
                    <a:pt x="721" y="3997"/>
                    <a:pt x="699" y="4011"/>
                    <a:pt x="699" y="4033"/>
                  </a:cubicBezTo>
                  <a:cubicBezTo>
                    <a:pt x="665" y="4088"/>
                    <a:pt x="724" y="4162"/>
                    <a:pt x="789" y="4162"/>
                  </a:cubicBezTo>
                  <a:cubicBezTo>
                    <a:pt x="793" y="4162"/>
                    <a:pt x="798" y="4162"/>
                    <a:pt x="802" y="4161"/>
                  </a:cubicBezTo>
                  <a:cubicBezTo>
                    <a:pt x="838" y="4150"/>
                    <a:pt x="872" y="4136"/>
                    <a:pt x="908" y="4125"/>
                  </a:cubicBezTo>
                  <a:cubicBezTo>
                    <a:pt x="931" y="4114"/>
                    <a:pt x="956" y="4092"/>
                    <a:pt x="978" y="4092"/>
                  </a:cubicBezTo>
                  <a:cubicBezTo>
                    <a:pt x="991" y="4090"/>
                    <a:pt x="1003" y="4089"/>
                    <a:pt x="1013" y="4089"/>
                  </a:cubicBezTo>
                  <a:cubicBezTo>
                    <a:pt x="1066" y="4089"/>
                    <a:pt x="1084" y="4114"/>
                    <a:pt x="1095" y="4173"/>
                  </a:cubicBezTo>
                  <a:cubicBezTo>
                    <a:pt x="1095" y="4220"/>
                    <a:pt x="1118" y="4242"/>
                    <a:pt x="1151" y="4242"/>
                  </a:cubicBezTo>
                  <a:cubicBezTo>
                    <a:pt x="1188" y="4242"/>
                    <a:pt x="1246" y="4242"/>
                    <a:pt x="1280" y="4220"/>
                  </a:cubicBezTo>
                  <a:cubicBezTo>
                    <a:pt x="1320" y="4200"/>
                    <a:pt x="1349" y="4190"/>
                    <a:pt x="1376" y="4190"/>
                  </a:cubicBezTo>
                  <a:cubicBezTo>
                    <a:pt x="1414" y="4190"/>
                    <a:pt x="1447" y="4208"/>
                    <a:pt x="1501" y="4242"/>
                  </a:cubicBezTo>
                  <a:cubicBezTo>
                    <a:pt x="1558" y="4282"/>
                    <a:pt x="1608" y="4344"/>
                    <a:pt x="1690" y="4344"/>
                  </a:cubicBezTo>
                  <a:cubicBezTo>
                    <a:pt x="1707" y="4344"/>
                    <a:pt x="1726" y="4341"/>
                    <a:pt x="1746" y="4335"/>
                  </a:cubicBezTo>
                  <a:cubicBezTo>
                    <a:pt x="1751" y="4334"/>
                    <a:pt x="1755" y="4334"/>
                    <a:pt x="1759" y="4334"/>
                  </a:cubicBezTo>
                  <a:cubicBezTo>
                    <a:pt x="1822" y="4334"/>
                    <a:pt x="1861" y="4409"/>
                    <a:pt x="1827" y="4474"/>
                  </a:cubicBezTo>
                  <a:cubicBezTo>
                    <a:pt x="1827" y="4485"/>
                    <a:pt x="1827" y="4511"/>
                    <a:pt x="1839" y="4511"/>
                  </a:cubicBezTo>
                  <a:cubicBezTo>
                    <a:pt x="1850" y="4522"/>
                    <a:pt x="1875" y="4533"/>
                    <a:pt x="1897" y="4544"/>
                  </a:cubicBezTo>
                  <a:cubicBezTo>
                    <a:pt x="1920" y="4544"/>
                    <a:pt x="1956" y="4544"/>
                    <a:pt x="1967" y="4569"/>
                  </a:cubicBezTo>
                  <a:cubicBezTo>
                    <a:pt x="2015" y="4614"/>
                    <a:pt x="2048" y="4661"/>
                    <a:pt x="2084" y="4720"/>
                  </a:cubicBezTo>
                  <a:cubicBezTo>
                    <a:pt x="2107" y="4742"/>
                    <a:pt x="2107" y="4779"/>
                    <a:pt x="2154" y="4790"/>
                  </a:cubicBezTo>
                  <a:cubicBezTo>
                    <a:pt x="2188" y="4790"/>
                    <a:pt x="2224" y="4801"/>
                    <a:pt x="2246" y="4801"/>
                  </a:cubicBezTo>
                  <a:cubicBezTo>
                    <a:pt x="2327" y="4790"/>
                    <a:pt x="2408" y="4779"/>
                    <a:pt x="2492" y="4779"/>
                  </a:cubicBezTo>
                  <a:cubicBezTo>
                    <a:pt x="2677" y="4765"/>
                    <a:pt x="2864" y="4765"/>
                    <a:pt x="3062" y="4765"/>
                  </a:cubicBezTo>
                  <a:lnTo>
                    <a:pt x="3434" y="4765"/>
                  </a:lnTo>
                  <a:cubicBezTo>
                    <a:pt x="3453" y="4765"/>
                    <a:pt x="3474" y="4769"/>
                    <a:pt x="3494" y="4769"/>
                  </a:cubicBezTo>
                  <a:cubicBezTo>
                    <a:pt x="3512" y="4769"/>
                    <a:pt x="3528" y="4766"/>
                    <a:pt x="3540" y="4754"/>
                  </a:cubicBezTo>
                  <a:cubicBezTo>
                    <a:pt x="3566" y="4743"/>
                    <a:pt x="3589" y="4739"/>
                    <a:pt x="3611" y="4739"/>
                  </a:cubicBezTo>
                  <a:cubicBezTo>
                    <a:pt x="3659" y="4739"/>
                    <a:pt x="3702" y="4757"/>
                    <a:pt x="3749" y="4765"/>
                  </a:cubicBezTo>
                  <a:cubicBezTo>
                    <a:pt x="3794" y="4779"/>
                    <a:pt x="3830" y="4790"/>
                    <a:pt x="3864" y="4801"/>
                  </a:cubicBezTo>
                  <a:cubicBezTo>
                    <a:pt x="3864" y="4790"/>
                    <a:pt x="3864" y="4790"/>
                    <a:pt x="3875" y="4790"/>
                  </a:cubicBezTo>
                  <a:cubicBezTo>
                    <a:pt x="3864" y="4742"/>
                    <a:pt x="3864" y="4695"/>
                    <a:pt x="3842" y="4673"/>
                  </a:cubicBezTo>
                  <a:cubicBezTo>
                    <a:pt x="3805" y="4625"/>
                    <a:pt x="3794" y="4603"/>
                    <a:pt x="3842" y="4555"/>
                  </a:cubicBezTo>
                  <a:lnTo>
                    <a:pt x="3805" y="4555"/>
                  </a:lnTo>
                  <a:cubicBezTo>
                    <a:pt x="3621" y="4544"/>
                    <a:pt x="3445" y="4544"/>
                    <a:pt x="3261" y="4533"/>
                  </a:cubicBezTo>
                  <a:cubicBezTo>
                    <a:pt x="3235" y="4533"/>
                    <a:pt x="3202" y="4533"/>
                    <a:pt x="3177" y="4522"/>
                  </a:cubicBezTo>
                  <a:cubicBezTo>
                    <a:pt x="3166" y="4522"/>
                    <a:pt x="3154" y="4511"/>
                    <a:pt x="3143" y="4499"/>
                  </a:cubicBezTo>
                  <a:cubicBezTo>
                    <a:pt x="3154" y="4499"/>
                    <a:pt x="3154" y="4485"/>
                    <a:pt x="3166" y="4474"/>
                  </a:cubicBezTo>
                  <a:lnTo>
                    <a:pt x="3191" y="4474"/>
                  </a:lnTo>
                  <a:cubicBezTo>
                    <a:pt x="3342" y="4430"/>
                    <a:pt x="3481" y="4393"/>
                    <a:pt x="3632" y="4360"/>
                  </a:cubicBezTo>
                  <a:cubicBezTo>
                    <a:pt x="3691" y="4346"/>
                    <a:pt x="3735" y="4301"/>
                    <a:pt x="3783" y="4265"/>
                  </a:cubicBezTo>
                  <a:cubicBezTo>
                    <a:pt x="3830" y="4242"/>
                    <a:pt x="3830" y="4220"/>
                    <a:pt x="3830" y="4173"/>
                  </a:cubicBezTo>
                  <a:cubicBezTo>
                    <a:pt x="3819" y="4103"/>
                    <a:pt x="3819" y="4044"/>
                    <a:pt x="3830" y="3985"/>
                  </a:cubicBezTo>
                  <a:cubicBezTo>
                    <a:pt x="3842" y="3893"/>
                    <a:pt x="3830" y="3812"/>
                    <a:pt x="3819" y="3731"/>
                  </a:cubicBezTo>
                  <a:cubicBezTo>
                    <a:pt x="3805" y="3695"/>
                    <a:pt x="3819" y="3647"/>
                    <a:pt x="3819" y="3603"/>
                  </a:cubicBezTo>
                  <a:cubicBezTo>
                    <a:pt x="3830" y="3544"/>
                    <a:pt x="3842" y="3497"/>
                    <a:pt x="3853" y="3438"/>
                  </a:cubicBezTo>
                  <a:lnTo>
                    <a:pt x="3853" y="3323"/>
                  </a:lnTo>
                  <a:cubicBezTo>
                    <a:pt x="3853" y="3158"/>
                    <a:pt x="3864" y="3008"/>
                    <a:pt x="3864" y="2846"/>
                  </a:cubicBezTo>
                  <a:cubicBezTo>
                    <a:pt x="3864" y="2753"/>
                    <a:pt x="3853" y="2670"/>
                    <a:pt x="3864" y="2589"/>
                  </a:cubicBezTo>
                  <a:cubicBezTo>
                    <a:pt x="3864" y="2496"/>
                    <a:pt x="3864" y="2415"/>
                    <a:pt x="3923" y="2334"/>
                  </a:cubicBezTo>
                  <a:cubicBezTo>
                    <a:pt x="3934" y="2334"/>
                    <a:pt x="3934" y="2298"/>
                    <a:pt x="3923" y="2287"/>
                  </a:cubicBezTo>
                  <a:cubicBezTo>
                    <a:pt x="3900" y="2239"/>
                    <a:pt x="3900" y="2195"/>
                    <a:pt x="3923" y="2136"/>
                  </a:cubicBezTo>
                  <a:cubicBezTo>
                    <a:pt x="3934" y="2125"/>
                    <a:pt x="3934" y="2100"/>
                    <a:pt x="3934" y="2089"/>
                  </a:cubicBezTo>
                  <a:lnTo>
                    <a:pt x="3934" y="1845"/>
                  </a:lnTo>
                  <a:cubicBezTo>
                    <a:pt x="3923" y="1577"/>
                    <a:pt x="3911" y="1298"/>
                    <a:pt x="3900" y="1030"/>
                  </a:cubicBezTo>
                  <a:cubicBezTo>
                    <a:pt x="3889" y="971"/>
                    <a:pt x="3900" y="924"/>
                    <a:pt x="3853" y="879"/>
                  </a:cubicBezTo>
                  <a:lnTo>
                    <a:pt x="3853" y="820"/>
                  </a:lnTo>
                  <a:cubicBezTo>
                    <a:pt x="3911" y="739"/>
                    <a:pt x="3923" y="644"/>
                    <a:pt x="3923" y="563"/>
                  </a:cubicBezTo>
                  <a:cubicBezTo>
                    <a:pt x="3923" y="530"/>
                    <a:pt x="3900" y="482"/>
                    <a:pt x="3875" y="460"/>
                  </a:cubicBezTo>
                  <a:cubicBezTo>
                    <a:pt x="3830" y="401"/>
                    <a:pt x="3830" y="390"/>
                    <a:pt x="3889" y="342"/>
                  </a:cubicBezTo>
                  <a:lnTo>
                    <a:pt x="3911" y="320"/>
                  </a:lnTo>
                  <a:cubicBezTo>
                    <a:pt x="3934" y="309"/>
                    <a:pt x="3934" y="295"/>
                    <a:pt x="3911" y="273"/>
                  </a:cubicBezTo>
                  <a:cubicBezTo>
                    <a:pt x="3900" y="250"/>
                    <a:pt x="3900" y="225"/>
                    <a:pt x="3900" y="192"/>
                  </a:cubicBezTo>
                  <a:cubicBezTo>
                    <a:pt x="3889" y="133"/>
                    <a:pt x="3900" y="74"/>
                    <a:pt x="3900" y="4"/>
                  </a:cubicBezTo>
                  <a:lnTo>
                    <a:pt x="3342" y="4"/>
                  </a:lnTo>
                  <a:cubicBezTo>
                    <a:pt x="3254" y="7"/>
                    <a:pt x="3168" y="8"/>
                    <a:pt x="3081" y="8"/>
                  </a:cubicBezTo>
                  <a:cubicBezTo>
                    <a:pt x="2928" y="8"/>
                    <a:pt x="2775" y="5"/>
                    <a:pt x="2622" y="5"/>
                  </a:cubicBezTo>
                  <a:cubicBezTo>
                    <a:pt x="2482" y="5"/>
                    <a:pt x="2341" y="7"/>
                    <a:pt x="2199" y="16"/>
                  </a:cubicBezTo>
                  <a:cubicBezTo>
                    <a:pt x="2165" y="16"/>
                    <a:pt x="2129" y="41"/>
                    <a:pt x="2107" y="52"/>
                  </a:cubicBezTo>
                  <a:cubicBezTo>
                    <a:pt x="2085" y="67"/>
                    <a:pt x="2068" y="76"/>
                    <a:pt x="2054" y="76"/>
                  </a:cubicBezTo>
                  <a:cubicBezTo>
                    <a:pt x="2039" y="76"/>
                    <a:pt x="2027" y="65"/>
                    <a:pt x="2015" y="41"/>
                  </a:cubicBezTo>
                  <a:cubicBezTo>
                    <a:pt x="1996" y="13"/>
                    <a:pt x="1978" y="0"/>
                    <a:pt x="195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8"/>
            <p:cNvSpPr/>
            <p:nvPr/>
          </p:nvSpPr>
          <p:spPr>
            <a:xfrm>
              <a:off x="1314107" y="1489592"/>
              <a:ext cx="297578" cy="363235"/>
            </a:xfrm>
            <a:custGeom>
              <a:avLst/>
              <a:gdLst/>
              <a:ahLst/>
              <a:cxnLst/>
              <a:rect l="l" t="t" r="r" b="b"/>
              <a:pathLst>
                <a:path w="3934" h="4802" extrusionOk="0">
                  <a:moveTo>
                    <a:pt x="3342" y="831"/>
                  </a:moveTo>
                  <a:cubicBezTo>
                    <a:pt x="3353" y="831"/>
                    <a:pt x="3364" y="831"/>
                    <a:pt x="3375" y="843"/>
                  </a:cubicBezTo>
                  <a:cubicBezTo>
                    <a:pt x="3375" y="843"/>
                    <a:pt x="3386" y="843"/>
                    <a:pt x="3386" y="854"/>
                  </a:cubicBezTo>
                  <a:cubicBezTo>
                    <a:pt x="3386" y="868"/>
                    <a:pt x="3375" y="868"/>
                    <a:pt x="3375" y="879"/>
                  </a:cubicBezTo>
                  <a:lnTo>
                    <a:pt x="500" y="879"/>
                  </a:lnTo>
                  <a:cubicBezTo>
                    <a:pt x="489" y="879"/>
                    <a:pt x="467" y="868"/>
                    <a:pt x="442" y="854"/>
                  </a:cubicBezTo>
                  <a:cubicBezTo>
                    <a:pt x="467" y="854"/>
                    <a:pt x="489" y="831"/>
                    <a:pt x="500" y="831"/>
                  </a:cubicBezTo>
                  <a:close/>
                  <a:moveTo>
                    <a:pt x="489" y="1062"/>
                  </a:moveTo>
                  <a:cubicBezTo>
                    <a:pt x="499" y="1062"/>
                    <a:pt x="510" y="1063"/>
                    <a:pt x="523" y="1063"/>
                  </a:cubicBezTo>
                  <a:lnTo>
                    <a:pt x="3330" y="1063"/>
                  </a:lnTo>
                  <a:cubicBezTo>
                    <a:pt x="3364" y="1063"/>
                    <a:pt x="3386" y="1077"/>
                    <a:pt x="3411" y="1088"/>
                  </a:cubicBezTo>
                  <a:cubicBezTo>
                    <a:pt x="3406" y="1111"/>
                    <a:pt x="3394" y="1116"/>
                    <a:pt x="3379" y="1116"/>
                  </a:cubicBezTo>
                  <a:cubicBezTo>
                    <a:pt x="3365" y="1116"/>
                    <a:pt x="3347" y="1111"/>
                    <a:pt x="3330" y="1111"/>
                  </a:cubicBezTo>
                  <a:lnTo>
                    <a:pt x="512" y="1111"/>
                  </a:lnTo>
                  <a:cubicBezTo>
                    <a:pt x="500" y="1111"/>
                    <a:pt x="453" y="1100"/>
                    <a:pt x="453" y="1088"/>
                  </a:cubicBezTo>
                  <a:cubicBezTo>
                    <a:pt x="462" y="1066"/>
                    <a:pt x="473" y="1062"/>
                    <a:pt x="489" y="1062"/>
                  </a:cubicBezTo>
                  <a:close/>
                  <a:moveTo>
                    <a:pt x="3330" y="1331"/>
                  </a:moveTo>
                  <a:cubicBezTo>
                    <a:pt x="3342" y="1331"/>
                    <a:pt x="3364" y="1343"/>
                    <a:pt x="3386" y="1357"/>
                  </a:cubicBezTo>
                  <a:cubicBezTo>
                    <a:pt x="3364" y="1357"/>
                    <a:pt x="3342" y="1368"/>
                    <a:pt x="3316" y="1368"/>
                  </a:cubicBezTo>
                  <a:lnTo>
                    <a:pt x="1934" y="1368"/>
                  </a:lnTo>
                  <a:lnTo>
                    <a:pt x="1934" y="1379"/>
                  </a:lnTo>
                  <a:cubicBezTo>
                    <a:pt x="1467" y="1379"/>
                    <a:pt x="1000" y="1379"/>
                    <a:pt x="537" y="1368"/>
                  </a:cubicBezTo>
                  <a:cubicBezTo>
                    <a:pt x="512" y="1368"/>
                    <a:pt x="489" y="1357"/>
                    <a:pt x="467" y="1357"/>
                  </a:cubicBezTo>
                  <a:cubicBezTo>
                    <a:pt x="489" y="1343"/>
                    <a:pt x="512" y="1331"/>
                    <a:pt x="537" y="1331"/>
                  </a:cubicBezTo>
                  <a:close/>
                  <a:moveTo>
                    <a:pt x="3380" y="3949"/>
                  </a:moveTo>
                  <a:cubicBezTo>
                    <a:pt x="3422" y="3949"/>
                    <a:pt x="3445" y="3973"/>
                    <a:pt x="3445" y="4022"/>
                  </a:cubicBezTo>
                  <a:cubicBezTo>
                    <a:pt x="3434" y="4055"/>
                    <a:pt x="3456" y="4066"/>
                    <a:pt x="3481" y="4080"/>
                  </a:cubicBezTo>
                  <a:cubicBezTo>
                    <a:pt x="3515" y="4092"/>
                    <a:pt x="3551" y="4103"/>
                    <a:pt x="3540" y="4150"/>
                  </a:cubicBezTo>
                  <a:cubicBezTo>
                    <a:pt x="3526" y="4195"/>
                    <a:pt x="3492" y="4231"/>
                    <a:pt x="3456" y="4242"/>
                  </a:cubicBezTo>
                  <a:cubicBezTo>
                    <a:pt x="3411" y="4254"/>
                    <a:pt x="3375" y="4265"/>
                    <a:pt x="3342" y="4276"/>
                  </a:cubicBezTo>
                  <a:lnTo>
                    <a:pt x="3294" y="4276"/>
                  </a:lnTo>
                  <a:cubicBezTo>
                    <a:pt x="3247" y="4276"/>
                    <a:pt x="3143" y="4184"/>
                    <a:pt x="3143" y="4136"/>
                  </a:cubicBezTo>
                  <a:cubicBezTo>
                    <a:pt x="3143" y="4125"/>
                    <a:pt x="3143" y="4103"/>
                    <a:pt x="3154" y="4092"/>
                  </a:cubicBezTo>
                  <a:cubicBezTo>
                    <a:pt x="3224" y="4033"/>
                    <a:pt x="3272" y="3963"/>
                    <a:pt x="3353" y="3952"/>
                  </a:cubicBezTo>
                  <a:cubicBezTo>
                    <a:pt x="3362" y="3950"/>
                    <a:pt x="3371" y="3949"/>
                    <a:pt x="3380" y="3949"/>
                  </a:cubicBezTo>
                  <a:close/>
                  <a:moveTo>
                    <a:pt x="1956" y="0"/>
                  </a:moveTo>
                  <a:cubicBezTo>
                    <a:pt x="1949" y="0"/>
                    <a:pt x="1942" y="2"/>
                    <a:pt x="1934" y="4"/>
                  </a:cubicBezTo>
                  <a:cubicBezTo>
                    <a:pt x="1908" y="12"/>
                    <a:pt x="1890" y="21"/>
                    <a:pt x="1868" y="21"/>
                  </a:cubicBezTo>
                  <a:cubicBezTo>
                    <a:pt x="1859" y="21"/>
                    <a:pt x="1849" y="20"/>
                    <a:pt x="1839" y="16"/>
                  </a:cubicBezTo>
                  <a:cubicBezTo>
                    <a:pt x="1809" y="6"/>
                    <a:pt x="1780" y="3"/>
                    <a:pt x="1750" y="3"/>
                  </a:cubicBezTo>
                  <a:cubicBezTo>
                    <a:pt x="1710" y="3"/>
                    <a:pt x="1669" y="9"/>
                    <a:pt x="1629" y="16"/>
                  </a:cubicBezTo>
                  <a:lnTo>
                    <a:pt x="1570" y="16"/>
                  </a:lnTo>
                  <a:cubicBezTo>
                    <a:pt x="1525" y="13"/>
                    <a:pt x="1479" y="11"/>
                    <a:pt x="1434" y="11"/>
                  </a:cubicBezTo>
                  <a:cubicBezTo>
                    <a:pt x="1294" y="11"/>
                    <a:pt x="1153" y="25"/>
                    <a:pt x="1012" y="52"/>
                  </a:cubicBezTo>
                  <a:cubicBezTo>
                    <a:pt x="1000" y="63"/>
                    <a:pt x="1000" y="63"/>
                    <a:pt x="989" y="63"/>
                  </a:cubicBezTo>
                  <a:cubicBezTo>
                    <a:pt x="981" y="60"/>
                    <a:pt x="973" y="59"/>
                    <a:pt x="964" y="59"/>
                  </a:cubicBezTo>
                  <a:cubicBezTo>
                    <a:pt x="939" y="59"/>
                    <a:pt x="914" y="72"/>
                    <a:pt x="897" y="99"/>
                  </a:cubicBezTo>
                  <a:cubicBezTo>
                    <a:pt x="878" y="113"/>
                    <a:pt x="862" y="119"/>
                    <a:pt x="848" y="119"/>
                  </a:cubicBezTo>
                  <a:cubicBezTo>
                    <a:pt x="829" y="119"/>
                    <a:pt x="812" y="107"/>
                    <a:pt x="791" y="85"/>
                  </a:cubicBezTo>
                  <a:cubicBezTo>
                    <a:pt x="757" y="41"/>
                    <a:pt x="721" y="30"/>
                    <a:pt x="662" y="30"/>
                  </a:cubicBezTo>
                  <a:cubicBezTo>
                    <a:pt x="467" y="30"/>
                    <a:pt x="257" y="30"/>
                    <a:pt x="48" y="41"/>
                  </a:cubicBezTo>
                  <a:lnTo>
                    <a:pt x="0" y="41"/>
                  </a:lnTo>
                  <a:lnTo>
                    <a:pt x="0" y="1960"/>
                  </a:lnTo>
                  <a:lnTo>
                    <a:pt x="34" y="1960"/>
                  </a:lnTo>
                  <a:cubicBezTo>
                    <a:pt x="93" y="1960"/>
                    <a:pt x="162" y="1971"/>
                    <a:pt x="221" y="1985"/>
                  </a:cubicBezTo>
                  <a:cubicBezTo>
                    <a:pt x="232" y="1985"/>
                    <a:pt x="243" y="1996"/>
                    <a:pt x="243" y="2007"/>
                  </a:cubicBezTo>
                  <a:cubicBezTo>
                    <a:pt x="257" y="2019"/>
                    <a:pt x="243" y="2030"/>
                    <a:pt x="232" y="2041"/>
                  </a:cubicBezTo>
                  <a:cubicBezTo>
                    <a:pt x="199" y="2066"/>
                    <a:pt x="151" y="2077"/>
                    <a:pt x="118" y="2111"/>
                  </a:cubicBezTo>
                  <a:cubicBezTo>
                    <a:pt x="93" y="2125"/>
                    <a:pt x="70" y="2147"/>
                    <a:pt x="59" y="2181"/>
                  </a:cubicBezTo>
                  <a:cubicBezTo>
                    <a:pt x="23" y="2276"/>
                    <a:pt x="59" y="2368"/>
                    <a:pt x="59" y="2474"/>
                  </a:cubicBezTo>
                  <a:lnTo>
                    <a:pt x="59" y="2577"/>
                  </a:lnTo>
                  <a:lnTo>
                    <a:pt x="59" y="2647"/>
                  </a:lnTo>
                  <a:cubicBezTo>
                    <a:pt x="70" y="2695"/>
                    <a:pt x="81" y="2728"/>
                    <a:pt x="81" y="2765"/>
                  </a:cubicBezTo>
                  <a:cubicBezTo>
                    <a:pt x="34" y="2915"/>
                    <a:pt x="34" y="3066"/>
                    <a:pt x="34" y="3228"/>
                  </a:cubicBezTo>
                  <a:cubicBezTo>
                    <a:pt x="34" y="3298"/>
                    <a:pt x="48" y="3357"/>
                    <a:pt x="48" y="3438"/>
                  </a:cubicBezTo>
                  <a:cubicBezTo>
                    <a:pt x="81" y="3427"/>
                    <a:pt x="104" y="3427"/>
                    <a:pt x="118" y="3415"/>
                  </a:cubicBezTo>
                  <a:cubicBezTo>
                    <a:pt x="140" y="3404"/>
                    <a:pt x="151" y="3382"/>
                    <a:pt x="162" y="3382"/>
                  </a:cubicBezTo>
                  <a:cubicBezTo>
                    <a:pt x="183" y="3371"/>
                    <a:pt x="209" y="3354"/>
                    <a:pt x="230" y="3354"/>
                  </a:cubicBezTo>
                  <a:cubicBezTo>
                    <a:pt x="235" y="3354"/>
                    <a:pt x="239" y="3355"/>
                    <a:pt x="243" y="3357"/>
                  </a:cubicBezTo>
                  <a:cubicBezTo>
                    <a:pt x="257" y="3357"/>
                    <a:pt x="257" y="3404"/>
                    <a:pt x="269" y="3427"/>
                  </a:cubicBezTo>
                  <a:cubicBezTo>
                    <a:pt x="280" y="3438"/>
                    <a:pt x="280" y="3463"/>
                    <a:pt x="291" y="3463"/>
                  </a:cubicBezTo>
                  <a:cubicBezTo>
                    <a:pt x="302" y="3463"/>
                    <a:pt x="327" y="3463"/>
                    <a:pt x="338" y="3452"/>
                  </a:cubicBezTo>
                  <a:cubicBezTo>
                    <a:pt x="350" y="3404"/>
                    <a:pt x="383" y="3393"/>
                    <a:pt x="419" y="3382"/>
                  </a:cubicBezTo>
                  <a:cubicBezTo>
                    <a:pt x="453" y="3368"/>
                    <a:pt x="478" y="3334"/>
                    <a:pt x="489" y="3298"/>
                  </a:cubicBezTo>
                  <a:cubicBezTo>
                    <a:pt x="512" y="3265"/>
                    <a:pt x="537" y="3217"/>
                    <a:pt x="570" y="3195"/>
                  </a:cubicBezTo>
                  <a:cubicBezTo>
                    <a:pt x="586" y="3174"/>
                    <a:pt x="606" y="3164"/>
                    <a:pt x="626" y="3164"/>
                  </a:cubicBezTo>
                  <a:cubicBezTo>
                    <a:pt x="650" y="3164"/>
                    <a:pt x="674" y="3179"/>
                    <a:pt x="688" y="3206"/>
                  </a:cubicBezTo>
                  <a:cubicBezTo>
                    <a:pt x="721" y="3242"/>
                    <a:pt x="732" y="3287"/>
                    <a:pt x="757" y="3334"/>
                  </a:cubicBezTo>
                  <a:cubicBezTo>
                    <a:pt x="757" y="3346"/>
                    <a:pt x="757" y="3357"/>
                    <a:pt x="769" y="3368"/>
                  </a:cubicBezTo>
                  <a:cubicBezTo>
                    <a:pt x="816" y="3427"/>
                    <a:pt x="861" y="3474"/>
                    <a:pt x="908" y="3522"/>
                  </a:cubicBezTo>
                  <a:cubicBezTo>
                    <a:pt x="967" y="3578"/>
                    <a:pt x="967" y="3614"/>
                    <a:pt x="931" y="3673"/>
                  </a:cubicBezTo>
                  <a:cubicBezTo>
                    <a:pt x="897" y="3731"/>
                    <a:pt x="886" y="3801"/>
                    <a:pt x="886" y="3871"/>
                  </a:cubicBezTo>
                  <a:cubicBezTo>
                    <a:pt x="886" y="3927"/>
                    <a:pt x="872" y="3952"/>
                    <a:pt x="816" y="3963"/>
                  </a:cubicBezTo>
                  <a:cubicBezTo>
                    <a:pt x="791" y="3974"/>
                    <a:pt x="769" y="3974"/>
                    <a:pt x="746" y="3985"/>
                  </a:cubicBezTo>
                  <a:cubicBezTo>
                    <a:pt x="721" y="3997"/>
                    <a:pt x="699" y="4011"/>
                    <a:pt x="699" y="4033"/>
                  </a:cubicBezTo>
                  <a:cubicBezTo>
                    <a:pt x="665" y="4088"/>
                    <a:pt x="724" y="4162"/>
                    <a:pt x="789" y="4162"/>
                  </a:cubicBezTo>
                  <a:cubicBezTo>
                    <a:pt x="793" y="4162"/>
                    <a:pt x="798" y="4162"/>
                    <a:pt x="802" y="4161"/>
                  </a:cubicBezTo>
                  <a:cubicBezTo>
                    <a:pt x="838" y="4150"/>
                    <a:pt x="872" y="4136"/>
                    <a:pt x="908" y="4125"/>
                  </a:cubicBezTo>
                  <a:cubicBezTo>
                    <a:pt x="931" y="4114"/>
                    <a:pt x="956" y="4092"/>
                    <a:pt x="978" y="4092"/>
                  </a:cubicBezTo>
                  <a:cubicBezTo>
                    <a:pt x="991" y="4090"/>
                    <a:pt x="1003" y="4089"/>
                    <a:pt x="1013" y="4089"/>
                  </a:cubicBezTo>
                  <a:cubicBezTo>
                    <a:pt x="1066" y="4089"/>
                    <a:pt x="1084" y="4114"/>
                    <a:pt x="1095" y="4173"/>
                  </a:cubicBezTo>
                  <a:cubicBezTo>
                    <a:pt x="1095" y="4220"/>
                    <a:pt x="1118" y="4242"/>
                    <a:pt x="1151" y="4242"/>
                  </a:cubicBezTo>
                  <a:cubicBezTo>
                    <a:pt x="1188" y="4242"/>
                    <a:pt x="1246" y="4242"/>
                    <a:pt x="1280" y="4220"/>
                  </a:cubicBezTo>
                  <a:cubicBezTo>
                    <a:pt x="1320" y="4200"/>
                    <a:pt x="1349" y="4190"/>
                    <a:pt x="1376" y="4190"/>
                  </a:cubicBezTo>
                  <a:cubicBezTo>
                    <a:pt x="1414" y="4190"/>
                    <a:pt x="1447" y="4208"/>
                    <a:pt x="1501" y="4242"/>
                  </a:cubicBezTo>
                  <a:cubicBezTo>
                    <a:pt x="1558" y="4282"/>
                    <a:pt x="1608" y="4344"/>
                    <a:pt x="1690" y="4344"/>
                  </a:cubicBezTo>
                  <a:cubicBezTo>
                    <a:pt x="1707" y="4344"/>
                    <a:pt x="1726" y="4341"/>
                    <a:pt x="1746" y="4335"/>
                  </a:cubicBezTo>
                  <a:cubicBezTo>
                    <a:pt x="1751" y="4334"/>
                    <a:pt x="1755" y="4334"/>
                    <a:pt x="1759" y="4334"/>
                  </a:cubicBezTo>
                  <a:cubicBezTo>
                    <a:pt x="1822" y="4334"/>
                    <a:pt x="1861" y="4409"/>
                    <a:pt x="1827" y="4474"/>
                  </a:cubicBezTo>
                  <a:cubicBezTo>
                    <a:pt x="1827" y="4485"/>
                    <a:pt x="1827" y="4511"/>
                    <a:pt x="1839" y="4511"/>
                  </a:cubicBezTo>
                  <a:cubicBezTo>
                    <a:pt x="1850" y="4522"/>
                    <a:pt x="1875" y="4533"/>
                    <a:pt x="1897" y="4544"/>
                  </a:cubicBezTo>
                  <a:cubicBezTo>
                    <a:pt x="1920" y="4544"/>
                    <a:pt x="1956" y="4544"/>
                    <a:pt x="1967" y="4569"/>
                  </a:cubicBezTo>
                  <a:cubicBezTo>
                    <a:pt x="2015" y="4614"/>
                    <a:pt x="2048" y="4661"/>
                    <a:pt x="2084" y="4720"/>
                  </a:cubicBezTo>
                  <a:cubicBezTo>
                    <a:pt x="2107" y="4742"/>
                    <a:pt x="2107" y="4779"/>
                    <a:pt x="2154" y="4790"/>
                  </a:cubicBezTo>
                  <a:cubicBezTo>
                    <a:pt x="2188" y="4790"/>
                    <a:pt x="2224" y="4801"/>
                    <a:pt x="2246" y="4801"/>
                  </a:cubicBezTo>
                  <a:cubicBezTo>
                    <a:pt x="2327" y="4790"/>
                    <a:pt x="2408" y="4779"/>
                    <a:pt x="2492" y="4779"/>
                  </a:cubicBezTo>
                  <a:cubicBezTo>
                    <a:pt x="2677" y="4765"/>
                    <a:pt x="2864" y="4765"/>
                    <a:pt x="3062" y="4765"/>
                  </a:cubicBezTo>
                  <a:lnTo>
                    <a:pt x="3434" y="4765"/>
                  </a:lnTo>
                  <a:cubicBezTo>
                    <a:pt x="3453" y="4765"/>
                    <a:pt x="3474" y="4769"/>
                    <a:pt x="3494" y="4769"/>
                  </a:cubicBezTo>
                  <a:cubicBezTo>
                    <a:pt x="3512" y="4769"/>
                    <a:pt x="3528" y="4766"/>
                    <a:pt x="3540" y="4754"/>
                  </a:cubicBezTo>
                  <a:cubicBezTo>
                    <a:pt x="3566" y="4743"/>
                    <a:pt x="3589" y="4739"/>
                    <a:pt x="3611" y="4739"/>
                  </a:cubicBezTo>
                  <a:cubicBezTo>
                    <a:pt x="3659" y="4739"/>
                    <a:pt x="3702" y="4757"/>
                    <a:pt x="3749" y="4765"/>
                  </a:cubicBezTo>
                  <a:cubicBezTo>
                    <a:pt x="3794" y="4779"/>
                    <a:pt x="3830" y="4790"/>
                    <a:pt x="3864" y="4801"/>
                  </a:cubicBezTo>
                  <a:cubicBezTo>
                    <a:pt x="3864" y="4790"/>
                    <a:pt x="3864" y="4790"/>
                    <a:pt x="3875" y="4790"/>
                  </a:cubicBezTo>
                  <a:cubicBezTo>
                    <a:pt x="3864" y="4742"/>
                    <a:pt x="3864" y="4695"/>
                    <a:pt x="3842" y="4673"/>
                  </a:cubicBezTo>
                  <a:cubicBezTo>
                    <a:pt x="3805" y="4625"/>
                    <a:pt x="3794" y="4603"/>
                    <a:pt x="3842" y="4555"/>
                  </a:cubicBezTo>
                  <a:lnTo>
                    <a:pt x="3805" y="4555"/>
                  </a:lnTo>
                  <a:cubicBezTo>
                    <a:pt x="3621" y="4544"/>
                    <a:pt x="3445" y="4544"/>
                    <a:pt x="3261" y="4533"/>
                  </a:cubicBezTo>
                  <a:cubicBezTo>
                    <a:pt x="3235" y="4533"/>
                    <a:pt x="3202" y="4533"/>
                    <a:pt x="3177" y="4522"/>
                  </a:cubicBezTo>
                  <a:cubicBezTo>
                    <a:pt x="3166" y="4522"/>
                    <a:pt x="3154" y="4511"/>
                    <a:pt x="3143" y="4499"/>
                  </a:cubicBezTo>
                  <a:cubicBezTo>
                    <a:pt x="3154" y="4499"/>
                    <a:pt x="3154" y="4485"/>
                    <a:pt x="3166" y="4474"/>
                  </a:cubicBezTo>
                  <a:lnTo>
                    <a:pt x="3191" y="4474"/>
                  </a:lnTo>
                  <a:cubicBezTo>
                    <a:pt x="3342" y="4430"/>
                    <a:pt x="3481" y="4393"/>
                    <a:pt x="3632" y="4360"/>
                  </a:cubicBezTo>
                  <a:cubicBezTo>
                    <a:pt x="3691" y="4346"/>
                    <a:pt x="3735" y="4301"/>
                    <a:pt x="3783" y="4265"/>
                  </a:cubicBezTo>
                  <a:cubicBezTo>
                    <a:pt x="3830" y="4242"/>
                    <a:pt x="3830" y="4220"/>
                    <a:pt x="3830" y="4173"/>
                  </a:cubicBezTo>
                  <a:cubicBezTo>
                    <a:pt x="3819" y="4103"/>
                    <a:pt x="3819" y="4044"/>
                    <a:pt x="3830" y="3985"/>
                  </a:cubicBezTo>
                  <a:cubicBezTo>
                    <a:pt x="3842" y="3893"/>
                    <a:pt x="3830" y="3812"/>
                    <a:pt x="3819" y="3731"/>
                  </a:cubicBezTo>
                  <a:cubicBezTo>
                    <a:pt x="3805" y="3695"/>
                    <a:pt x="3819" y="3647"/>
                    <a:pt x="3819" y="3603"/>
                  </a:cubicBezTo>
                  <a:cubicBezTo>
                    <a:pt x="3830" y="3544"/>
                    <a:pt x="3842" y="3497"/>
                    <a:pt x="3853" y="3438"/>
                  </a:cubicBezTo>
                  <a:lnTo>
                    <a:pt x="3853" y="3323"/>
                  </a:lnTo>
                  <a:cubicBezTo>
                    <a:pt x="3853" y="3158"/>
                    <a:pt x="3864" y="3008"/>
                    <a:pt x="3864" y="2846"/>
                  </a:cubicBezTo>
                  <a:cubicBezTo>
                    <a:pt x="3864" y="2753"/>
                    <a:pt x="3853" y="2670"/>
                    <a:pt x="3864" y="2589"/>
                  </a:cubicBezTo>
                  <a:cubicBezTo>
                    <a:pt x="3864" y="2496"/>
                    <a:pt x="3864" y="2415"/>
                    <a:pt x="3923" y="2334"/>
                  </a:cubicBezTo>
                  <a:cubicBezTo>
                    <a:pt x="3934" y="2334"/>
                    <a:pt x="3934" y="2298"/>
                    <a:pt x="3923" y="2287"/>
                  </a:cubicBezTo>
                  <a:cubicBezTo>
                    <a:pt x="3900" y="2239"/>
                    <a:pt x="3900" y="2195"/>
                    <a:pt x="3923" y="2136"/>
                  </a:cubicBezTo>
                  <a:cubicBezTo>
                    <a:pt x="3934" y="2125"/>
                    <a:pt x="3934" y="2100"/>
                    <a:pt x="3934" y="2089"/>
                  </a:cubicBezTo>
                  <a:lnTo>
                    <a:pt x="3934" y="1845"/>
                  </a:lnTo>
                  <a:cubicBezTo>
                    <a:pt x="3923" y="1577"/>
                    <a:pt x="3911" y="1298"/>
                    <a:pt x="3900" y="1030"/>
                  </a:cubicBezTo>
                  <a:cubicBezTo>
                    <a:pt x="3889" y="971"/>
                    <a:pt x="3900" y="924"/>
                    <a:pt x="3853" y="879"/>
                  </a:cubicBezTo>
                  <a:lnTo>
                    <a:pt x="3853" y="820"/>
                  </a:lnTo>
                  <a:cubicBezTo>
                    <a:pt x="3911" y="739"/>
                    <a:pt x="3923" y="644"/>
                    <a:pt x="3923" y="563"/>
                  </a:cubicBezTo>
                  <a:cubicBezTo>
                    <a:pt x="3923" y="530"/>
                    <a:pt x="3900" y="482"/>
                    <a:pt x="3875" y="460"/>
                  </a:cubicBezTo>
                  <a:cubicBezTo>
                    <a:pt x="3830" y="401"/>
                    <a:pt x="3830" y="390"/>
                    <a:pt x="3889" y="342"/>
                  </a:cubicBezTo>
                  <a:lnTo>
                    <a:pt x="3911" y="320"/>
                  </a:lnTo>
                  <a:cubicBezTo>
                    <a:pt x="3934" y="309"/>
                    <a:pt x="3934" y="295"/>
                    <a:pt x="3911" y="273"/>
                  </a:cubicBezTo>
                  <a:cubicBezTo>
                    <a:pt x="3900" y="250"/>
                    <a:pt x="3900" y="225"/>
                    <a:pt x="3900" y="192"/>
                  </a:cubicBezTo>
                  <a:cubicBezTo>
                    <a:pt x="3889" y="133"/>
                    <a:pt x="3900" y="74"/>
                    <a:pt x="3900" y="4"/>
                  </a:cubicBezTo>
                  <a:lnTo>
                    <a:pt x="3342" y="4"/>
                  </a:lnTo>
                  <a:cubicBezTo>
                    <a:pt x="3254" y="7"/>
                    <a:pt x="3168" y="8"/>
                    <a:pt x="3081" y="8"/>
                  </a:cubicBezTo>
                  <a:cubicBezTo>
                    <a:pt x="2928" y="8"/>
                    <a:pt x="2775" y="5"/>
                    <a:pt x="2622" y="5"/>
                  </a:cubicBezTo>
                  <a:cubicBezTo>
                    <a:pt x="2482" y="5"/>
                    <a:pt x="2341" y="7"/>
                    <a:pt x="2199" y="16"/>
                  </a:cubicBezTo>
                  <a:cubicBezTo>
                    <a:pt x="2165" y="16"/>
                    <a:pt x="2129" y="41"/>
                    <a:pt x="2107" y="52"/>
                  </a:cubicBezTo>
                  <a:cubicBezTo>
                    <a:pt x="2085" y="67"/>
                    <a:pt x="2068" y="76"/>
                    <a:pt x="2054" y="76"/>
                  </a:cubicBezTo>
                  <a:cubicBezTo>
                    <a:pt x="2039" y="76"/>
                    <a:pt x="2027" y="65"/>
                    <a:pt x="2015" y="41"/>
                  </a:cubicBezTo>
                  <a:cubicBezTo>
                    <a:pt x="1996" y="13"/>
                    <a:pt x="1978" y="0"/>
                    <a:pt x="19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8"/>
            <p:cNvSpPr/>
            <p:nvPr/>
          </p:nvSpPr>
          <p:spPr>
            <a:xfrm>
              <a:off x="1270161" y="1410624"/>
              <a:ext cx="285324" cy="410512"/>
            </a:xfrm>
            <a:custGeom>
              <a:avLst/>
              <a:gdLst/>
              <a:ahLst/>
              <a:cxnLst/>
              <a:rect l="l" t="t" r="r" b="b"/>
              <a:pathLst>
                <a:path w="3772" h="5427" extrusionOk="0">
                  <a:moveTo>
                    <a:pt x="1533" y="132"/>
                  </a:moveTo>
                  <a:cubicBezTo>
                    <a:pt x="1558" y="132"/>
                    <a:pt x="1579" y="135"/>
                    <a:pt x="1593" y="140"/>
                  </a:cubicBezTo>
                  <a:cubicBezTo>
                    <a:pt x="1579" y="163"/>
                    <a:pt x="1561" y="167"/>
                    <a:pt x="1543" y="167"/>
                  </a:cubicBezTo>
                  <a:cubicBezTo>
                    <a:pt x="1532" y="167"/>
                    <a:pt x="1521" y="166"/>
                    <a:pt x="1512" y="166"/>
                  </a:cubicBezTo>
                  <a:cubicBezTo>
                    <a:pt x="1372" y="177"/>
                    <a:pt x="1232" y="210"/>
                    <a:pt x="1093" y="269"/>
                  </a:cubicBezTo>
                  <a:cubicBezTo>
                    <a:pt x="1059" y="291"/>
                    <a:pt x="1012" y="316"/>
                    <a:pt x="964" y="339"/>
                  </a:cubicBezTo>
                  <a:cubicBezTo>
                    <a:pt x="953" y="339"/>
                    <a:pt x="942" y="350"/>
                    <a:pt x="908" y="361"/>
                  </a:cubicBezTo>
                  <a:cubicBezTo>
                    <a:pt x="947" y="261"/>
                    <a:pt x="1356" y="132"/>
                    <a:pt x="1533" y="132"/>
                  </a:cubicBezTo>
                  <a:close/>
                  <a:moveTo>
                    <a:pt x="1408" y="253"/>
                  </a:moveTo>
                  <a:cubicBezTo>
                    <a:pt x="1416" y="253"/>
                    <a:pt x="1423" y="258"/>
                    <a:pt x="1431" y="258"/>
                  </a:cubicBezTo>
                  <a:cubicBezTo>
                    <a:pt x="1431" y="269"/>
                    <a:pt x="1419" y="280"/>
                    <a:pt x="1408" y="291"/>
                  </a:cubicBezTo>
                  <a:cubicBezTo>
                    <a:pt x="1361" y="316"/>
                    <a:pt x="1302" y="339"/>
                    <a:pt x="1257" y="361"/>
                  </a:cubicBezTo>
                  <a:cubicBezTo>
                    <a:pt x="1250" y="368"/>
                    <a:pt x="1241" y="368"/>
                    <a:pt x="1233" y="368"/>
                  </a:cubicBezTo>
                  <a:cubicBezTo>
                    <a:pt x="1224" y="368"/>
                    <a:pt x="1216" y="368"/>
                    <a:pt x="1210" y="375"/>
                  </a:cubicBezTo>
                  <a:cubicBezTo>
                    <a:pt x="1210" y="361"/>
                    <a:pt x="1210" y="361"/>
                    <a:pt x="1199" y="350"/>
                  </a:cubicBezTo>
                  <a:cubicBezTo>
                    <a:pt x="1210" y="339"/>
                    <a:pt x="1221" y="328"/>
                    <a:pt x="1243" y="328"/>
                  </a:cubicBezTo>
                  <a:cubicBezTo>
                    <a:pt x="1291" y="305"/>
                    <a:pt x="1338" y="280"/>
                    <a:pt x="1397" y="258"/>
                  </a:cubicBezTo>
                  <a:cubicBezTo>
                    <a:pt x="1401" y="254"/>
                    <a:pt x="1405" y="253"/>
                    <a:pt x="1408" y="253"/>
                  </a:cubicBezTo>
                  <a:close/>
                  <a:moveTo>
                    <a:pt x="780" y="420"/>
                  </a:moveTo>
                  <a:cubicBezTo>
                    <a:pt x="710" y="479"/>
                    <a:pt x="651" y="515"/>
                    <a:pt x="593" y="560"/>
                  </a:cubicBezTo>
                  <a:cubicBezTo>
                    <a:pt x="604" y="501"/>
                    <a:pt x="710" y="420"/>
                    <a:pt x="780" y="420"/>
                  </a:cubicBezTo>
                  <a:close/>
                  <a:moveTo>
                    <a:pt x="1989" y="1"/>
                  </a:moveTo>
                  <a:cubicBezTo>
                    <a:pt x="1791" y="1"/>
                    <a:pt x="1581" y="1"/>
                    <a:pt x="1372" y="48"/>
                  </a:cubicBezTo>
                  <a:cubicBezTo>
                    <a:pt x="978" y="140"/>
                    <a:pt x="604" y="316"/>
                    <a:pt x="324" y="641"/>
                  </a:cubicBezTo>
                  <a:cubicBezTo>
                    <a:pt x="313" y="655"/>
                    <a:pt x="280" y="666"/>
                    <a:pt x="254" y="666"/>
                  </a:cubicBezTo>
                  <a:cubicBezTo>
                    <a:pt x="220" y="671"/>
                    <a:pt x="187" y="674"/>
                    <a:pt x="155" y="674"/>
                  </a:cubicBezTo>
                  <a:cubicBezTo>
                    <a:pt x="123" y="674"/>
                    <a:pt x="91" y="671"/>
                    <a:pt x="56" y="666"/>
                  </a:cubicBezTo>
                  <a:cubicBezTo>
                    <a:pt x="11" y="666"/>
                    <a:pt x="0" y="677"/>
                    <a:pt x="0" y="724"/>
                  </a:cubicBezTo>
                  <a:lnTo>
                    <a:pt x="0" y="3121"/>
                  </a:lnTo>
                  <a:lnTo>
                    <a:pt x="0" y="3180"/>
                  </a:lnTo>
                  <a:lnTo>
                    <a:pt x="23" y="3180"/>
                  </a:lnTo>
                  <a:cubicBezTo>
                    <a:pt x="36" y="3165"/>
                    <a:pt x="55" y="3155"/>
                    <a:pt x="75" y="3155"/>
                  </a:cubicBezTo>
                  <a:cubicBezTo>
                    <a:pt x="88" y="3155"/>
                    <a:pt x="102" y="3159"/>
                    <a:pt x="115" y="3169"/>
                  </a:cubicBezTo>
                  <a:cubicBezTo>
                    <a:pt x="140" y="3202"/>
                    <a:pt x="151" y="3225"/>
                    <a:pt x="151" y="3272"/>
                  </a:cubicBezTo>
                  <a:cubicBezTo>
                    <a:pt x="140" y="3320"/>
                    <a:pt x="151" y="3331"/>
                    <a:pt x="196" y="3342"/>
                  </a:cubicBezTo>
                  <a:cubicBezTo>
                    <a:pt x="221" y="3342"/>
                    <a:pt x="254" y="3342"/>
                    <a:pt x="280" y="3331"/>
                  </a:cubicBezTo>
                  <a:cubicBezTo>
                    <a:pt x="289" y="3329"/>
                    <a:pt x="298" y="3328"/>
                    <a:pt x="306" y="3328"/>
                  </a:cubicBezTo>
                  <a:cubicBezTo>
                    <a:pt x="347" y="3328"/>
                    <a:pt x="372" y="3352"/>
                    <a:pt x="372" y="3401"/>
                  </a:cubicBezTo>
                  <a:cubicBezTo>
                    <a:pt x="372" y="3466"/>
                    <a:pt x="353" y="3530"/>
                    <a:pt x="283" y="3530"/>
                  </a:cubicBezTo>
                  <a:cubicBezTo>
                    <a:pt x="277" y="3530"/>
                    <a:pt x="272" y="3530"/>
                    <a:pt x="266" y="3529"/>
                  </a:cubicBezTo>
                  <a:cubicBezTo>
                    <a:pt x="258" y="3529"/>
                    <a:pt x="251" y="3524"/>
                    <a:pt x="247" y="3524"/>
                  </a:cubicBezTo>
                  <a:cubicBezTo>
                    <a:pt x="245" y="3524"/>
                    <a:pt x="243" y="3525"/>
                    <a:pt x="243" y="3529"/>
                  </a:cubicBezTo>
                  <a:cubicBezTo>
                    <a:pt x="221" y="3540"/>
                    <a:pt x="196" y="3540"/>
                    <a:pt x="196" y="3563"/>
                  </a:cubicBezTo>
                  <a:cubicBezTo>
                    <a:pt x="173" y="3588"/>
                    <a:pt x="196" y="3599"/>
                    <a:pt x="221" y="3610"/>
                  </a:cubicBezTo>
                  <a:cubicBezTo>
                    <a:pt x="302" y="3658"/>
                    <a:pt x="313" y="3702"/>
                    <a:pt x="266" y="3772"/>
                  </a:cubicBezTo>
                  <a:cubicBezTo>
                    <a:pt x="254" y="3783"/>
                    <a:pt x="243" y="3809"/>
                    <a:pt x="243" y="3820"/>
                  </a:cubicBezTo>
                  <a:cubicBezTo>
                    <a:pt x="232" y="3867"/>
                    <a:pt x="196" y="3901"/>
                    <a:pt x="151" y="3923"/>
                  </a:cubicBezTo>
                  <a:cubicBezTo>
                    <a:pt x="92" y="3948"/>
                    <a:pt x="92" y="3971"/>
                    <a:pt x="126" y="4029"/>
                  </a:cubicBezTo>
                  <a:cubicBezTo>
                    <a:pt x="173" y="4110"/>
                    <a:pt x="151" y="4216"/>
                    <a:pt x="70" y="4272"/>
                  </a:cubicBezTo>
                  <a:cubicBezTo>
                    <a:pt x="23" y="4309"/>
                    <a:pt x="0" y="4356"/>
                    <a:pt x="0" y="4412"/>
                  </a:cubicBezTo>
                  <a:lnTo>
                    <a:pt x="0" y="5250"/>
                  </a:lnTo>
                  <a:lnTo>
                    <a:pt x="0" y="5309"/>
                  </a:lnTo>
                  <a:cubicBezTo>
                    <a:pt x="45" y="5298"/>
                    <a:pt x="81" y="5286"/>
                    <a:pt x="81" y="5239"/>
                  </a:cubicBezTo>
                  <a:cubicBezTo>
                    <a:pt x="92" y="5205"/>
                    <a:pt x="140" y="5169"/>
                    <a:pt x="185" y="5169"/>
                  </a:cubicBezTo>
                  <a:cubicBezTo>
                    <a:pt x="232" y="5169"/>
                    <a:pt x="243" y="5194"/>
                    <a:pt x="254" y="5228"/>
                  </a:cubicBezTo>
                  <a:cubicBezTo>
                    <a:pt x="266" y="5264"/>
                    <a:pt x="266" y="5286"/>
                    <a:pt x="280" y="5309"/>
                  </a:cubicBezTo>
                  <a:cubicBezTo>
                    <a:pt x="291" y="5345"/>
                    <a:pt x="313" y="5379"/>
                    <a:pt x="335" y="5426"/>
                  </a:cubicBezTo>
                  <a:cubicBezTo>
                    <a:pt x="366" y="5381"/>
                    <a:pt x="401" y="5360"/>
                    <a:pt x="438" y="5360"/>
                  </a:cubicBezTo>
                  <a:cubicBezTo>
                    <a:pt x="459" y="5360"/>
                    <a:pt x="479" y="5367"/>
                    <a:pt x="500" y="5379"/>
                  </a:cubicBezTo>
                  <a:cubicBezTo>
                    <a:pt x="508" y="5382"/>
                    <a:pt x="517" y="5384"/>
                    <a:pt x="526" y="5384"/>
                  </a:cubicBezTo>
                  <a:cubicBezTo>
                    <a:pt x="544" y="5384"/>
                    <a:pt x="563" y="5379"/>
                    <a:pt x="570" y="5379"/>
                  </a:cubicBezTo>
                  <a:cubicBezTo>
                    <a:pt x="570" y="5309"/>
                    <a:pt x="559" y="5250"/>
                    <a:pt x="570" y="5194"/>
                  </a:cubicBezTo>
                  <a:cubicBezTo>
                    <a:pt x="593" y="5110"/>
                    <a:pt x="593" y="5029"/>
                    <a:pt x="593" y="4937"/>
                  </a:cubicBezTo>
                  <a:cubicBezTo>
                    <a:pt x="581" y="4728"/>
                    <a:pt x="581" y="4518"/>
                    <a:pt x="581" y="4309"/>
                  </a:cubicBezTo>
                  <a:cubicBezTo>
                    <a:pt x="570" y="4147"/>
                    <a:pt x="570" y="3971"/>
                    <a:pt x="615" y="3797"/>
                  </a:cubicBezTo>
                  <a:cubicBezTo>
                    <a:pt x="615" y="3772"/>
                    <a:pt x="604" y="3739"/>
                    <a:pt x="593" y="3714"/>
                  </a:cubicBezTo>
                  <a:cubicBezTo>
                    <a:pt x="570" y="3680"/>
                    <a:pt x="570" y="3644"/>
                    <a:pt x="593" y="3610"/>
                  </a:cubicBezTo>
                  <a:cubicBezTo>
                    <a:pt x="593" y="3588"/>
                    <a:pt x="604" y="3552"/>
                    <a:pt x="604" y="3529"/>
                  </a:cubicBezTo>
                  <a:cubicBezTo>
                    <a:pt x="593" y="3459"/>
                    <a:pt x="581" y="3390"/>
                    <a:pt x="570" y="3309"/>
                  </a:cubicBezTo>
                  <a:cubicBezTo>
                    <a:pt x="559" y="3225"/>
                    <a:pt x="604" y="3144"/>
                    <a:pt x="699" y="3110"/>
                  </a:cubicBezTo>
                  <a:cubicBezTo>
                    <a:pt x="721" y="3099"/>
                    <a:pt x="732" y="3085"/>
                    <a:pt x="755" y="3063"/>
                  </a:cubicBezTo>
                  <a:lnTo>
                    <a:pt x="755" y="3051"/>
                  </a:lnTo>
                  <a:lnTo>
                    <a:pt x="662" y="3051"/>
                  </a:lnTo>
                  <a:cubicBezTo>
                    <a:pt x="545" y="3040"/>
                    <a:pt x="534" y="3074"/>
                    <a:pt x="534" y="2923"/>
                  </a:cubicBezTo>
                  <a:lnTo>
                    <a:pt x="534" y="1107"/>
                  </a:lnTo>
                  <a:cubicBezTo>
                    <a:pt x="534" y="1037"/>
                    <a:pt x="545" y="1037"/>
                    <a:pt x="604" y="1037"/>
                  </a:cubicBezTo>
                  <a:lnTo>
                    <a:pt x="1188" y="1037"/>
                  </a:lnTo>
                  <a:cubicBezTo>
                    <a:pt x="1202" y="1037"/>
                    <a:pt x="1217" y="1037"/>
                    <a:pt x="1232" y="1037"/>
                  </a:cubicBezTo>
                  <a:cubicBezTo>
                    <a:pt x="1301" y="1037"/>
                    <a:pt x="1373" y="1044"/>
                    <a:pt x="1431" y="1129"/>
                  </a:cubicBezTo>
                  <a:cubicBezTo>
                    <a:pt x="1478" y="1060"/>
                    <a:pt x="1537" y="1060"/>
                    <a:pt x="1607" y="1048"/>
                  </a:cubicBezTo>
                  <a:cubicBezTo>
                    <a:pt x="1618" y="1048"/>
                    <a:pt x="1629" y="1037"/>
                    <a:pt x="1651" y="1037"/>
                  </a:cubicBezTo>
                  <a:cubicBezTo>
                    <a:pt x="1676" y="1037"/>
                    <a:pt x="1699" y="1026"/>
                    <a:pt x="1721" y="1026"/>
                  </a:cubicBezTo>
                  <a:cubicBezTo>
                    <a:pt x="1920" y="1015"/>
                    <a:pt x="2118" y="1015"/>
                    <a:pt x="2305" y="1004"/>
                  </a:cubicBezTo>
                  <a:cubicBezTo>
                    <a:pt x="2339" y="1004"/>
                    <a:pt x="2361" y="1015"/>
                    <a:pt x="2386" y="1015"/>
                  </a:cubicBezTo>
                  <a:lnTo>
                    <a:pt x="2515" y="1015"/>
                  </a:lnTo>
                  <a:cubicBezTo>
                    <a:pt x="2526" y="1012"/>
                    <a:pt x="2536" y="1011"/>
                    <a:pt x="2546" y="1011"/>
                  </a:cubicBezTo>
                  <a:cubicBezTo>
                    <a:pt x="2577" y="1011"/>
                    <a:pt x="2601" y="1023"/>
                    <a:pt x="2618" y="1048"/>
                  </a:cubicBezTo>
                  <a:cubicBezTo>
                    <a:pt x="2629" y="1060"/>
                    <a:pt x="2629" y="1060"/>
                    <a:pt x="2640" y="1074"/>
                  </a:cubicBezTo>
                  <a:cubicBezTo>
                    <a:pt x="2677" y="1060"/>
                    <a:pt x="2699" y="1026"/>
                    <a:pt x="2724" y="1026"/>
                  </a:cubicBezTo>
                  <a:cubicBezTo>
                    <a:pt x="2816" y="1015"/>
                    <a:pt x="2908" y="1004"/>
                    <a:pt x="2989" y="1004"/>
                  </a:cubicBezTo>
                  <a:lnTo>
                    <a:pt x="3758" y="1004"/>
                  </a:lnTo>
                  <a:cubicBezTo>
                    <a:pt x="3758" y="967"/>
                    <a:pt x="3772" y="945"/>
                    <a:pt x="3772" y="920"/>
                  </a:cubicBezTo>
                  <a:cubicBezTo>
                    <a:pt x="3772" y="875"/>
                    <a:pt x="3758" y="828"/>
                    <a:pt x="3758" y="780"/>
                  </a:cubicBezTo>
                  <a:cubicBezTo>
                    <a:pt x="3758" y="769"/>
                    <a:pt x="3747" y="758"/>
                    <a:pt x="3735" y="758"/>
                  </a:cubicBezTo>
                  <a:cubicBezTo>
                    <a:pt x="3688" y="747"/>
                    <a:pt x="3654" y="747"/>
                    <a:pt x="3607" y="747"/>
                  </a:cubicBezTo>
                  <a:cubicBezTo>
                    <a:pt x="3596" y="743"/>
                    <a:pt x="3585" y="742"/>
                    <a:pt x="3576" y="742"/>
                  </a:cubicBezTo>
                  <a:cubicBezTo>
                    <a:pt x="3556" y="742"/>
                    <a:pt x="3537" y="747"/>
                    <a:pt x="3515" y="747"/>
                  </a:cubicBezTo>
                  <a:cubicBezTo>
                    <a:pt x="3467" y="736"/>
                    <a:pt x="3409" y="710"/>
                    <a:pt x="3397" y="655"/>
                  </a:cubicBezTo>
                  <a:cubicBezTo>
                    <a:pt x="3386" y="607"/>
                    <a:pt x="3422" y="571"/>
                    <a:pt x="3456" y="537"/>
                  </a:cubicBezTo>
                  <a:cubicBezTo>
                    <a:pt x="3478" y="515"/>
                    <a:pt x="3515" y="490"/>
                    <a:pt x="3548" y="467"/>
                  </a:cubicBezTo>
                  <a:cubicBezTo>
                    <a:pt x="3596" y="431"/>
                    <a:pt x="3607" y="386"/>
                    <a:pt x="3573" y="328"/>
                  </a:cubicBezTo>
                  <a:cubicBezTo>
                    <a:pt x="3562" y="316"/>
                    <a:pt x="3548" y="305"/>
                    <a:pt x="3548" y="280"/>
                  </a:cubicBezTo>
                  <a:lnTo>
                    <a:pt x="3548" y="258"/>
                  </a:lnTo>
                  <a:cubicBezTo>
                    <a:pt x="3562" y="247"/>
                    <a:pt x="3562" y="222"/>
                    <a:pt x="3573" y="210"/>
                  </a:cubicBezTo>
                  <a:cubicBezTo>
                    <a:pt x="3618" y="199"/>
                    <a:pt x="3632" y="166"/>
                    <a:pt x="3632" y="118"/>
                  </a:cubicBezTo>
                  <a:cubicBezTo>
                    <a:pt x="3618" y="107"/>
                    <a:pt x="3632" y="96"/>
                    <a:pt x="3632" y="82"/>
                  </a:cubicBezTo>
                  <a:cubicBezTo>
                    <a:pt x="3618" y="71"/>
                    <a:pt x="3618" y="71"/>
                    <a:pt x="3607" y="71"/>
                  </a:cubicBezTo>
                  <a:cubicBezTo>
                    <a:pt x="3445" y="26"/>
                    <a:pt x="3283" y="12"/>
                    <a:pt x="3107" y="1"/>
                  </a:cubicBezTo>
                  <a:cubicBezTo>
                    <a:pt x="2920" y="1"/>
                    <a:pt x="2746" y="1"/>
                    <a:pt x="2559" y="48"/>
                  </a:cubicBezTo>
                  <a:cubicBezTo>
                    <a:pt x="2537" y="59"/>
                    <a:pt x="2501" y="59"/>
                    <a:pt x="2478" y="71"/>
                  </a:cubicBezTo>
                  <a:cubicBezTo>
                    <a:pt x="2473" y="76"/>
                    <a:pt x="2464" y="79"/>
                    <a:pt x="2456" y="79"/>
                  </a:cubicBezTo>
                  <a:cubicBezTo>
                    <a:pt x="2447" y="79"/>
                    <a:pt x="2438" y="76"/>
                    <a:pt x="2431" y="71"/>
                  </a:cubicBezTo>
                  <a:cubicBezTo>
                    <a:pt x="2280" y="26"/>
                    <a:pt x="2140" y="12"/>
                    <a:pt x="198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8"/>
            <p:cNvSpPr/>
            <p:nvPr/>
          </p:nvSpPr>
          <p:spPr>
            <a:xfrm>
              <a:off x="1361609" y="1468791"/>
              <a:ext cx="280104" cy="463008"/>
            </a:xfrm>
            <a:custGeom>
              <a:avLst/>
              <a:gdLst/>
              <a:ahLst/>
              <a:cxnLst/>
              <a:rect l="l" t="t" r="r" b="b"/>
              <a:pathLst>
                <a:path w="3703" h="6121" extrusionOk="0">
                  <a:moveTo>
                    <a:pt x="3622" y="0"/>
                  </a:moveTo>
                  <a:cubicBezTo>
                    <a:pt x="3574" y="25"/>
                    <a:pt x="3574" y="59"/>
                    <a:pt x="3585" y="95"/>
                  </a:cubicBezTo>
                  <a:cubicBezTo>
                    <a:pt x="3596" y="140"/>
                    <a:pt x="3585" y="176"/>
                    <a:pt x="3540" y="210"/>
                  </a:cubicBezTo>
                  <a:cubicBezTo>
                    <a:pt x="3515" y="221"/>
                    <a:pt x="3504" y="246"/>
                    <a:pt x="3493" y="257"/>
                  </a:cubicBezTo>
                  <a:cubicBezTo>
                    <a:pt x="3482" y="349"/>
                    <a:pt x="3423" y="386"/>
                    <a:pt x="3353" y="419"/>
                  </a:cubicBezTo>
                  <a:cubicBezTo>
                    <a:pt x="3306" y="444"/>
                    <a:pt x="3295" y="489"/>
                    <a:pt x="3331" y="525"/>
                  </a:cubicBezTo>
                  <a:cubicBezTo>
                    <a:pt x="3353" y="559"/>
                    <a:pt x="3353" y="595"/>
                    <a:pt x="3317" y="617"/>
                  </a:cubicBezTo>
                  <a:cubicBezTo>
                    <a:pt x="3306" y="640"/>
                    <a:pt x="3283" y="654"/>
                    <a:pt x="3261" y="676"/>
                  </a:cubicBezTo>
                  <a:cubicBezTo>
                    <a:pt x="3272" y="687"/>
                    <a:pt x="3283" y="698"/>
                    <a:pt x="3295" y="710"/>
                  </a:cubicBezTo>
                  <a:cubicBezTo>
                    <a:pt x="3295" y="710"/>
                    <a:pt x="3306" y="724"/>
                    <a:pt x="3306" y="735"/>
                  </a:cubicBezTo>
                  <a:cubicBezTo>
                    <a:pt x="3376" y="863"/>
                    <a:pt x="3317" y="978"/>
                    <a:pt x="3283" y="1095"/>
                  </a:cubicBezTo>
                  <a:cubicBezTo>
                    <a:pt x="3272" y="1118"/>
                    <a:pt x="3261" y="1143"/>
                    <a:pt x="3283" y="1165"/>
                  </a:cubicBezTo>
                  <a:cubicBezTo>
                    <a:pt x="3295" y="1187"/>
                    <a:pt x="3306" y="1213"/>
                    <a:pt x="3306" y="1235"/>
                  </a:cubicBezTo>
                  <a:cubicBezTo>
                    <a:pt x="3317" y="1352"/>
                    <a:pt x="3331" y="1478"/>
                    <a:pt x="3331" y="1595"/>
                  </a:cubicBezTo>
                  <a:cubicBezTo>
                    <a:pt x="3342" y="1782"/>
                    <a:pt x="3353" y="1981"/>
                    <a:pt x="3353" y="2165"/>
                  </a:cubicBezTo>
                  <a:cubicBezTo>
                    <a:pt x="3353" y="2260"/>
                    <a:pt x="3342" y="2352"/>
                    <a:pt x="3342" y="2433"/>
                  </a:cubicBezTo>
                  <a:cubicBezTo>
                    <a:pt x="3342" y="2470"/>
                    <a:pt x="3331" y="2514"/>
                    <a:pt x="3342" y="2540"/>
                  </a:cubicBezTo>
                  <a:cubicBezTo>
                    <a:pt x="3353" y="2584"/>
                    <a:pt x="3353" y="2621"/>
                    <a:pt x="3331" y="2654"/>
                  </a:cubicBezTo>
                  <a:cubicBezTo>
                    <a:pt x="3317" y="2679"/>
                    <a:pt x="3295" y="2713"/>
                    <a:pt x="3295" y="2735"/>
                  </a:cubicBezTo>
                  <a:cubicBezTo>
                    <a:pt x="3283" y="2830"/>
                    <a:pt x="3283" y="2933"/>
                    <a:pt x="3272" y="3040"/>
                  </a:cubicBezTo>
                  <a:cubicBezTo>
                    <a:pt x="3272" y="3084"/>
                    <a:pt x="3283" y="3132"/>
                    <a:pt x="3283" y="3179"/>
                  </a:cubicBezTo>
                  <a:cubicBezTo>
                    <a:pt x="3283" y="3364"/>
                    <a:pt x="3272" y="3551"/>
                    <a:pt x="3272" y="3738"/>
                  </a:cubicBezTo>
                  <a:cubicBezTo>
                    <a:pt x="3272" y="3783"/>
                    <a:pt x="3261" y="3841"/>
                    <a:pt x="3236" y="3889"/>
                  </a:cubicBezTo>
                  <a:cubicBezTo>
                    <a:pt x="3225" y="3922"/>
                    <a:pt x="3225" y="3970"/>
                    <a:pt x="3236" y="4017"/>
                  </a:cubicBezTo>
                  <a:cubicBezTo>
                    <a:pt x="3247" y="4087"/>
                    <a:pt x="3247" y="4157"/>
                    <a:pt x="3247" y="4227"/>
                  </a:cubicBezTo>
                  <a:cubicBezTo>
                    <a:pt x="3261" y="4308"/>
                    <a:pt x="3247" y="4389"/>
                    <a:pt x="3247" y="4470"/>
                  </a:cubicBezTo>
                  <a:cubicBezTo>
                    <a:pt x="3247" y="4506"/>
                    <a:pt x="3236" y="4540"/>
                    <a:pt x="3214" y="4551"/>
                  </a:cubicBezTo>
                  <a:cubicBezTo>
                    <a:pt x="3155" y="4598"/>
                    <a:pt x="3085" y="4657"/>
                    <a:pt x="3004" y="4668"/>
                  </a:cubicBezTo>
                  <a:cubicBezTo>
                    <a:pt x="2957" y="4668"/>
                    <a:pt x="2898" y="4691"/>
                    <a:pt x="2853" y="4705"/>
                  </a:cubicBezTo>
                  <a:cubicBezTo>
                    <a:pt x="2795" y="4716"/>
                    <a:pt x="2725" y="4738"/>
                    <a:pt x="2655" y="4760"/>
                  </a:cubicBezTo>
                  <a:cubicBezTo>
                    <a:pt x="2655" y="4760"/>
                    <a:pt x="2655" y="4774"/>
                    <a:pt x="2666" y="4774"/>
                  </a:cubicBezTo>
                  <a:cubicBezTo>
                    <a:pt x="2828" y="4774"/>
                    <a:pt x="2993" y="4786"/>
                    <a:pt x="3155" y="4786"/>
                  </a:cubicBezTo>
                  <a:lnTo>
                    <a:pt x="3247" y="4786"/>
                  </a:lnTo>
                  <a:cubicBezTo>
                    <a:pt x="3283" y="4797"/>
                    <a:pt x="3295" y="4819"/>
                    <a:pt x="3272" y="4844"/>
                  </a:cubicBezTo>
                  <a:cubicBezTo>
                    <a:pt x="3261" y="4855"/>
                    <a:pt x="3236" y="4867"/>
                    <a:pt x="3225" y="4878"/>
                  </a:cubicBezTo>
                  <a:cubicBezTo>
                    <a:pt x="3283" y="4936"/>
                    <a:pt x="3295" y="5017"/>
                    <a:pt x="3283" y="5087"/>
                  </a:cubicBezTo>
                  <a:cubicBezTo>
                    <a:pt x="3283" y="5098"/>
                    <a:pt x="3261" y="5124"/>
                    <a:pt x="3247" y="5124"/>
                  </a:cubicBezTo>
                  <a:cubicBezTo>
                    <a:pt x="3214" y="5124"/>
                    <a:pt x="3166" y="5124"/>
                    <a:pt x="3133" y="5098"/>
                  </a:cubicBezTo>
                  <a:cubicBezTo>
                    <a:pt x="3088" y="5084"/>
                    <a:pt x="3038" y="5064"/>
                    <a:pt x="2987" y="5064"/>
                  </a:cubicBezTo>
                  <a:cubicBezTo>
                    <a:pt x="2958" y="5064"/>
                    <a:pt x="2928" y="5070"/>
                    <a:pt x="2898" y="5087"/>
                  </a:cubicBezTo>
                  <a:cubicBezTo>
                    <a:pt x="2887" y="5091"/>
                    <a:pt x="2875" y="5092"/>
                    <a:pt x="2864" y="5092"/>
                  </a:cubicBezTo>
                  <a:cubicBezTo>
                    <a:pt x="2841" y="5092"/>
                    <a:pt x="2817" y="5087"/>
                    <a:pt x="2795" y="5087"/>
                  </a:cubicBezTo>
                  <a:lnTo>
                    <a:pt x="2714" y="5087"/>
                  </a:lnTo>
                  <a:cubicBezTo>
                    <a:pt x="2550" y="5087"/>
                    <a:pt x="2387" y="5082"/>
                    <a:pt x="2224" y="5082"/>
                  </a:cubicBezTo>
                  <a:cubicBezTo>
                    <a:pt x="2142" y="5082"/>
                    <a:pt x="2061" y="5084"/>
                    <a:pt x="1979" y="5087"/>
                  </a:cubicBezTo>
                  <a:cubicBezTo>
                    <a:pt x="1875" y="5087"/>
                    <a:pt x="1758" y="5110"/>
                    <a:pt x="1641" y="5124"/>
                  </a:cubicBezTo>
                  <a:cubicBezTo>
                    <a:pt x="1596" y="5124"/>
                    <a:pt x="1549" y="5110"/>
                    <a:pt x="1501" y="5110"/>
                  </a:cubicBezTo>
                  <a:cubicBezTo>
                    <a:pt x="1490" y="5098"/>
                    <a:pt x="1490" y="5098"/>
                    <a:pt x="1479" y="5098"/>
                  </a:cubicBezTo>
                  <a:cubicBezTo>
                    <a:pt x="1409" y="5110"/>
                    <a:pt x="1339" y="5124"/>
                    <a:pt x="1269" y="5124"/>
                  </a:cubicBezTo>
                  <a:cubicBezTo>
                    <a:pt x="1258" y="5135"/>
                    <a:pt x="1222" y="5135"/>
                    <a:pt x="1222" y="5135"/>
                  </a:cubicBezTo>
                  <a:cubicBezTo>
                    <a:pt x="1177" y="5076"/>
                    <a:pt x="1071" y="5098"/>
                    <a:pt x="1060" y="4995"/>
                  </a:cubicBezTo>
                  <a:cubicBezTo>
                    <a:pt x="1049" y="5017"/>
                    <a:pt x="1037" y="5029"/>
                    <a:pt x="1026" y="5040"/>
                  </a:cubicBezTo>
                  <a:cubicBezTo>
                    <a:pt x="1001" y="5110"/>
                    <a:pt x="942" y="5146"/>
                    <a:pt x="887" y="5146"/>
                  </a:cubicBezTo>
                  <a:cubicBezTo>
                    <a:pt x="857" y="5152"/>
                    <a:pt x="831" y="5152"/>
                    <a:pt x="805" y="5152"/>
                  </a:cubicBezTo>
                  <a:cubicBezTo>
                    <a:pt x="780" y="5152"/>
                    <a:pt x="757" y="5152"/>
                    <a:pt x="733" y="5157"/>
                  </a:cubicBezTo>
                  <a:cubicBezTo>
                    <a:pt x="724" y="5158"/>
                    <a:pt x="715" y="5159"/>
                    <a:pt x="706" y="5159"/>
                  </a:cubicBezTo>
                  <a:cubicBezTo>
                    <a:pt x="627" y="5159"/>
                    <a:pt x="571" y="5114"/>
                    <a:pt x="571" y="5029"/>
                  </a:cubicBezTo>
                  <a:cubicBezTo>
                    <a:pt x="560" y="4995"/>
                    <a:pt x="571" y="4948"/>
                    <a:pt x="571" y="4914"/>
                  </a:cubicBezTo>
                  <a:lnTo>
                    <a:pt x="560" y="4914"/>
                  </a:lnTo>
                  <a:cubicBezTo>
                    <a:pt x="537" y="4970"/>
                    <a:pt x="523" y="5017"/>
                    <a:pt x="512" y="5076"/>
                  </a:cubicBezTo>
                  <a:cubicBezTo>
                    <a:pt x="501" y="5124"/>
                    <a:pt x="467" y="5146"/>
                    <a:pt x="431" y="5146"/>
                  </a:cubicBezTo>
                  <a:cubicBezTo>
                    <a:pt x="372" y="5157"/>
                    <a:pt x="328" y="5157"/>
                    <a:pt x="269" y="5157"/>
                  </a:cubicBezTo>
                  <a:cubicBezTo>
                    <a:pt x="188" y="5168"/>
                    <a:pt x="129" y="5205"/>
                    <a:pt x="93" y="5274"/>
                  </a:cubicBezTo>
                  <a:cubicBezTo>
                    <a:pt x="82" y="5308"/>
                    <a:pt x="60" y="5333"/>
                    <a:pt x="34" y="5356"/>
                  </a:cubicBezTo>
                  <a:cubicBezTo>
                    <a:pt x="12" y="5378"/>
                    <a:pt x="1" y="5403"/>
                    <a:pt x="34" y="5425"/>
                  </a:cubicBezTo>
                  <a:cubicBezTo>
                    <a:pt x="82" y="5448"/>
                    <a:pt x="118" y="5484"/>
                    <a:pt x="174" y="5518"/>
                  </a:cubicBezTo>
                  <a:cubicBezTo>
                    <a:pt x="194" y="5528"/>
                    <a:pt x="216" y="5534"/>
                    <a:pt x="239" y="5534"/>
                  </a:cubicBezTo>
                  <a:cubicBezTo>
                    <a:pt x="271" y="5534"/>
                    <a:pt x="305" y="5523"/>
                    <a:pt x="339" y="5495"/>
                  </a:cubicBezTo>
                  <a:cubicBezTo>
                    <a:pt x="365" y="5474"/>
                    <a:pt x="394" y="5462"/>
                    <a:pt x="426" y="5462"/>
                  </a:cubicBezTo>
                  <a:cubicBezTo>
                    <a:pt x="465" y="5462"/>
                    <a:pt x="509" y="5479"/>
                    <a:pt x="560" y="5518"/>
                  </a:cubicBezTo>
                  <a:cubicBezTo>
                    <a:pt x="607" y="5554"/>
                    <a:pt x="607" y="5613"/>
                    <a:pt x="571" y="5682"/>
                  </a:cubicBezTo>
                  <a:cubicBezTo>
                    <a:pt x="548" y="5727"/>
                    <a:pt x="548" y="5775"/>
                    <a:pt x="582" y="5822"/>
                  </a:cubicBezTo>
                  <a:cubicBezTo>
                    <a:pt x="618" y="5878"/>
                    <a:pt x="618" y="5925"/>
                    <a:pt x="571" y="5948"/>
                  </a:cubicBezTo>
                  <a:cubicBezTo>
                    <a:pt x="501" y="5995"/>
                    <a:pt x="453" y="6054"/>
                    <a:pt x="372" y="6065"/>
                  </a:cubicBezTo>
                  <a:cubicBezTo>
                    <a:pt x="361" y="6076"/>
                    <a:pt x="350" y="6087"/>
                    <a:pt x="339" y="6087"/>
                  </a:cubicBezTo>
                  <a:cubicBezTo>
                    <a:pt x="339" y="6101"/>
                    <a:pt x="350" y="6101"/>
                    <a:pt x="350" y="6101"/>
                  </a:cubicBezTo>
                  <a:cubicBezTo>
                    <a:pt x="431" y="6113"/>
                    <a:pt x="501" y="6113"/>
                    <a:pt x="582" y="6113"/>
                  </a:cubicBezTo>
                  <a:cubicBezTo>
                    <a:pt x="631" y="6115"/>
                    <a:pt x="680" y="6116"/>
                    <a:pt x="727" y="6116"/>
                  </a:cubicBezTo>
                  <a:cubicBezTo>
                    <a:pt x="895" y="6116"/>
                    <a:pt x="1056" y="6100"/>
                    <a:pt x="1211" y="6054"/>
                  </a:cubicBezTo>
                  <a:cubicBezTo>
                    <a:pt x="1223" y="6048"/>
                    <a:pt x="1235" y="6046"/>
                    <a:pt x="1247" y="6046"/>
                  </a:cubicBezTo>
                  <a:cubicBezTo>
                    <a:pt x="1258" y="6046"/>
                    <a:pt x="1269" y="6048"/>
                    <a:pt x="1280" y="6054"/>
                  </a:cubicBezTo>
                  <a:cubicBezTo>
                    <a:pt x="1306" y="6054"/>
                    <a:pt x="1328" y="6065"/>
                    <a:pt x="1361" y="6076"/>
                  </a:cubicBezTo>
                  <a:cubicBezTo>
                    <a:pt x="1524" y="6104"/>
                    <a:pt x="1686" y="6121"/>
                    <a:pt x="1849" y="6121"/>
                  </a:cubicBezTo>
                  <a:cubicBezTo>
                    <a:pt x="2035" y="6121"/>
                    <a:pt x="2222" y="6098"/>
                    <a:pt x="2409" y="6043"/>
                  </a:cubicBezTo>
                  <a:cubicBezTo>
                    <a:pt x="2783" y="5948"/>
                    <a:pt x="3107" y="5775"/>
                    <a:pt x="3364" y="5484"/>
                  </a:cubicBezTo>
                  <a:cubicBezTo>
                    <a:pt x="3376" y="5459"/>
                    <a:pt x="3412" y="5448"/>
                    <a:pt x="3434" y="5448"/>
                  </a:cubicBezTo>
                  <a:lnTo>
                    <a:pt x="3691" y="5448"/>
                  </a:lnTo>
                  <a:cubicBezTo>
                    <a:pt x="3691" y="5425"/>
                    <a:pt x="3703" y="5414"/>
                    <a:pt x="3703" y="5403"/>
                  </a:cubicBezTo>
                  <a:lnTo>
                    <a:pt x="3703" y="2470"/>
                  </a:lnTo>
                  <a:cubicBezTo>
                    <a:pt x="3703" y="1724"/>
                    <a:pt x="3691" y="978"/>
                    <a:pt x="3703" y="235"/>
                  </a:cubicBezTo>
                  <a:cubicBezTo>
                    <a:pt x="3703" y="140"/>
                    <a:pt x="3666" y="70"/>
                    <a:pt x="362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8"/>
            <p:cNvSpPr/>
            <p:nvPr/>
          </p:nvSpPr>
          <p:spPr>
            <a:xfrm>
              <a:off x="1314939" y="1731713"/>
              <a:ext cx="154991" cy="124054"/>
            </a:xfrm>
            <a:custGeom>
              <a:avLst/>
              <a:gdLst/>
              <a:ahLst/>
              <a:cxnLst/>
              <a:rect l="l" t="t" r="r" b="b"/>
              <a:pathLst>
                <a:path w="2049" h="1640" extrusionOk="0">
                  <a:moveTo>
                    <a:pt x="607" y="1"/>
                  </a:moveTo>
                  <a:cubicBezTo>
                    <a:pt x="595" y="1"/>
                    <a:pt x="582" y="6"/>
                    <a:pt x="570" y="16"/>
                  </a:cubicBezTo>
                  <a:cubicBezTo>
                    <a:pt x="548" y="52"/>
                    <a:pt x="526" y="86"/>
                    <a:pt x="512" y="122"/>
                  </a:cubicBezTo>
                  <a:cubicBezTo>
                    <a:pt x="489" y="167"/>
                    <a:pt x="467" y="192"/>
                    <a:pt x="431" y="214"/>
                  </a:cubicBezTo>
                  <a:cubicBezTo>
                    <a:pt x="408" y="226"/>
                    <a:pt x="386" y="251"/>
                    <a:pt x="361" y="273"/>
                  </a:cubicBezTo>
                  <a:cubicBezTo>
                    <a:pt x="339" y="284"/>
                    <a:pt x="316" y="296"/>
                    <a:pt x="291" y="296"/>
                  </a:cubicBezTo>
                  <a:cubicBezTo>
                    <a:pt x="284" y="297"/>
                    <a:pt x="277" y="298"/>
                    <a:pt x="271" y="298"/>
                  </a:cubicBezTo>
                  <a:cubicBezTo>
                    <a:pt x="242" y="298"/>
                    <a:pt x="231" y="275"/>
                    <a:pt x="221" y="226"/>
                  </a:cubicBezTo>
                  <a:cubicBezTo>
                    <a:pt x="221" y="214"/>
                    <a:pt x="210" y="203"/>
                    <a:pt x="210" y="181"/>
                  </a:cubicBezTo>
                  <a:cubicBezTo>
                    <a:pt x="199" y="192"/>
                    <a:pt x="177" y="192"/>
                    <a:pt x="177" y="203"/>
                  </a:cubicBezTo>
                  <a:cubicBezTo>
                    <a:pt x="151" y="237"/>
                    <a:pt x="118" y="251"/>
                    <a:pt x="70" y="262"/>
                  </a:cubicBezTo>
                  <a:cubicBezTo>
                    <a:pt x="59" y="273"/>
                    <a:pt x="48" y="296"/>
                    <a:pt x="48" y="307"/>
                  </a:cubicBezTo>
                  <a:cubicBezTo>
                    <a:pt x="37" y="460"/>
                    <a:pt x="37" y="611"/>
                    <a:pt x="48" y="751"/>
                  </a:cubicBezTo>
                  <a:cubicBezTo>
                    <a:pt x="48" y="821"/>
                    <a:pt x="48" y="879"/>
                    <a:pt x="23" y="935"/>
                  </a:cubicBezTo>
                  <a:cubicBezTo>
                    <a:pt x="12" y="994"/>
                    <a:pt x="1" y="1041"/>
                    <a:pt x="23" y="1100"/>
                  </a:cubicBezTo>
                  <a:cubicBezTo>
                    <a:pt x="70" y="1181"/>
                    <a:pt x="70" y="1273"/>
                    <a:pt x="59" y="1354"/>
                  </a:cubicBezTo>
                  <a:cubicBezTo>
                    <a:pt x="48" y="1438"/>
                    <a:pt x="48" y="1508"/>
                    <a:pt x="48" y="1578"/>
                  </a:cubicBezTo>
                  <a:cubicBezTo>
                    <a:pt x="78" y="1578"/>
                    <a:pt x="109" y="1572"/>
                    <a:pt x="140" y="1572"/>
                  </a:cubicBezTo>
                  <a:cubicBezTo>
                    <a:pt x="156" y="1572"/>
                    <a:pt x="172" y="1573"/>
                    <a:pt x="188" y="1578"/>
                  </a:cubicBezTo>
                  <a:cubicBezTo>
                    <a:pt x="246" y="1578"/>
                    <a:pt x="302" y="1578"/>
                    <a:pt x="361" y="1541"/>
                  </a:cubicBezTo>
                  <a:cubicBezTo>
                    <a:pt x="370" y="1534"/>
                    <a:pt x="380" y="1530"/>
                    <a:pt x="389" y="1530"/>
                  </a:cubicBezTo>
                  <a:cubicBezTo>
                    <a:pt x="407" y="1530"/>
                    <a:pt x="424" y="1542"/>
                    <a:pt x="431" y="1564"/>
                  </a:cubicBezTo>
                  <a:cubicBezTo>
                    <a:pt x="452" y="1603"/>
                    <a:pt x="486" y="1625"/>
                    <a:pt x="531" y="1625"/>
                  </a:cubicBezTo>
                  <a:cubicBezTo>
                    <a:pt x="540" y="1625"/>
                    <a:pt x="549" y="1624"/>
                    <a:pt x="559" y="1622"/>
                  </a:cubicBezTo>
                  <a:cubicBezTo>
                    <a:pt x="570" y="1622"/>
                    <a:pt x="570" y="1634"/>
                    <a:pt x="582" y="1634"/>
                  </a:cubicBezTo>
                  <a:cubicBezTo>
                    <a:pt x="667" y="1634"/>
                    <a:pt x="753" y="1640"/>
                    <a:pt x="839" y="1640"/>
                  </a:cubicBezTo>
                  <a:cubicBezTo>
                    <a:pt x="881" y="1640"/>
                    <a:pt x="924" y="1638"/>
                    <a:pt x="967" y="1634"/>
                  </a:cubicBezTo>
                  <a:cubicBezTo>
                    <a:pt x="1084" y="1634"/>
                    <a:pt x="1084" y="1622"/>
                    <a:pt x="1107" y="1508"/>
                  </a:cubicBezTo>
                  <a:cubicBezTo>
                    <a:pt x="1118" y="1449"/>
                    <a:pt x="1140" y="1379"/>
                    <a:pt x="1154" y="1321"/>
                  </a:cubicBezTo>
                  <a:cubicBezTo>
                    <a:pt x="1154" y="1310"/>
                    <a:pt x="1177" y="1298"/>
                    <a:pt x="1188" y="1284"/>
                  </a:cubicBezTo>
                  <a:cubicBezTo>
                    <a:pt x="1199" y="1298"/>
                    <a:pt x="1210" y="1310"/>
                    <a:pt x="1210" y="1321"/>
                  </a:cubicBezTo>
                  <a:cubicBezTo>
                    <a:pt x="1224" y="1332"/>
                    <a:pt x="1224" y="1343"/>
                    <a:pt x="1224" y="1354"/>
                  </a:cubicBezTo>
                  <a:cubicBezTo>
                    <a:pt x="1224" y="1424"/>
                    <a:pt x="1224" y="1483"/>
                    <a:pt x="1235" y="1553"/>
                  </a:cubicBezTo>
                  <a:cubicBezTo>
                    <a:pt x="1235" y="1603"/>
                    <a:pt x="1268" y="1637"/>
                    <a:pt x="1307" y="1637"/>
                  </a:cubicBezTo>
                  <a:cubicBezTo>
                    <a:pt x="1314" y="1637"/>
                    <a:pt x="1321" y="1636"/>
                    <a:pt x="1328" y="1634"/>
                  </a:cubicBezTo>
                  <a:lnTo>
                    <a:pt x="1386" y="1634"/>
                  </a:lnTo>
                  <a:cubicBezTo>
                    <a:pt x="1402" y="1636"/>
                    <a:pt x="1417" y="1637"/>
                    <a:pt x="1432" y="1637"/>
                  </a:cubicBezTo>
                  <a:cubicBezTo>
                    <a:pt x="1502" y="1637"/>
                    <a:pt x="1558" y="1609"/>
                    <a:pt x="1607" y="1541"/>
                  </a:cubicBezTo>
                  <a:cubicBezTo>
                    <a:pt x="1607" y="1530"/>
                    <a:pt x="1618" y="1519"/>
                    <a:pt x="1618" y="1519"/>
                  </a:cubicBezTo>
                  <a:cubicBezTo>
                    <a:pt x="1640" y="1493"/>
                    <a:pt x="1658" y="1480"/>
                    <a:pt x="1674" y="1480"/>
                  </a:cubicBezTo>
                  <a:cubicBezTo>
                    <a:pt x="1694" y="1480"/>
                    <a:pt x="1710" y="1498"/>
                    <a:pt x="1724" y="1530"/>
                  </a:cubicBezTo>
                  <a:cubicBezTo>
                    <a:pt x="1735" y="1541"/>
                    <a:pt x="1747" y="1564"/>
                    <a:pt x="1769" y="1578"/>
                  </a:cubicBezTo>
                  <a:cubicBezTo>
                    <a:pt x="1794" y="1589"/>
                    <a:pt x="1816" y="1600"/>
                    <a:pt x="1839" y="1611"/>
                  </a:cubicBezTo>
                  <a:lnTo>
                    <a:pt x="1886" y="1611"/>
                  </a:lnTo>
                  <a:cubicBezTo>
                    <a:pt x="1934" y="1600"/>
                    <a:pt x="1992" y="1589"/>
                    <a:pt x="2048" y="1564"/>
                  </a:cubicBezTo>
                  <a:cubicBezTo>
                    <a:pt x="2037" y="1541"/>
                    <a:pt x="2026" y="1519"/>
                    <a:pt x="2004" y="1494"/>
                  </a:cubicBezTo>
                  <a:cubicBezTo>
                    <a:pt x="1992" y="1483"/>
                    <a:pt x="1978" y="1472"/>
                    <a:pt x="1967" y="1449"/>
                  </a:cubicBezTo>
                  <a:cubicBezTo>
                    <a:pt x="1945" y="1402"/>
                    <a:pt x="1909" y="1379"/>
                    <a:pt x="1853" y="1379"/>
                  </a:cubicBezTo>
                  <a:cubicBezTo>
                    <a:pt x="1783" y="1368"/>
                    <a:pt x="1758" y="1310"/>
                    <a:pt x="1794" y="1240"/>
                  </a:cubicBezTo>
                  <a:cubicBezTo>
                    <a:pt x="1794" y="1229"/>
                    <a:pt x="1794" y="1203"/>
                    <a:pt x="1783" y="1203"/>
                  </a:cubicBezTo>
                  <a:cubicBezTo>
                    <a:pt x="1758" y="1192"/>
                    <a:pt x="1735" y="1181"/>
                    <a:pt x="1713" y="1181"/>
                  </a:cubicBezTo>
                  <a:cubicBezTo>
                    <a:pt x="1666" y="1170"/>
                    <a:pt x="1629" y="1181"/>
                    <a:pt x="1596" y="1159"/>
                  </a:cubicBezTo>
                  <a:cubicBezTo>
                    <a:pt x="1537" y="1134"/>
                    <a:pt x="1490" y="1100"/>
                    <a:pt x="1445" y="1053"/>
                  </a:cubicBezTo>
                  <a:cubicBezTo>
                    <a:pt x="1415" y="1039"/>
                    <a:pt x="1386" y="1029"/>
                    <a:pt x="1357" y="1029"/>
                  </a:cubicBezTo>
                  <a:cubicBezTo>
                    <a:pt x="1340" y="1029"/>
                    <a:pt x="1322" y="1033"/>
                    <a:pt x="1305" y="1041"/>
                  </a:cubicBezTo>
                  <a:cubicBezTo>
                    <a:pt x="1294" y="1053"/>
                    <a:pt x="1280" y="1064"/>
                    <a:pt x="1258" y="1075"/>
                  </a:cubicBezTo>
                  <a:cubicBezTo>
                    <a:pt x="1231" y="1087"/>
                    <a:pt x="1204" y="1093"/>
                    <a:pt x="1178" y="1093"/>
                  </a:cubicBezTo>
                  <a:cubicBezTo>
                    <a:pt x="1106" y="1093"/>
                    <a:pt x="1045" y="1045"/>
                    <a:pt x="1037" y="960"/>
                  </a:cubicBezTo>
                  <a:cubicBezTo>
                    <a:pt x="1037" y="949"/>
                    <a:pt x="1015" y="924"/>
                    <a:pt x="1001" y="924"/>
                  </a:cubicBezTo>
                  <a:cubicBezTo>
                    <a:pt x="967" y="935"/>
                    <a:pt x="931" y="949"/>
                    <a:pt x="897" y="972"/>
                  </a:cubicBezTo>
                  <a:cubicBezTo>
                    <a:pt x="862" y="990"/>
                    <a:pt x="828" y="999"/>
                    <a:pt x="797" y="999"/>
                  </a:cubicBezTo>
                  <a:cubicBezTo>
                    <a:pt x="745" y="999"/>
                    <a:pt x="700" y="974"/>
                    <a:pt x="665" y="924"/>
                  </a:cubicBezTo>
                  <a:cubicBezTo>
                    <a:pt x="607" y="854"/>
                    <a:pt x="640" y="773"/>
                    <a:pt x="710" y="751"/>
                  </a:cubicBezTo>
                  <a:cubicBezTo>
                    <a:pt x="735" y="740"/>
                    <a:pt x="758" y="726"/>
                    <a:pt x="791" y="726"/>
                  </a:cubicBezTo>
                  <a:cubicBezTo>
                    <a:pt x="816" y="715"/>
                    <a:pt x="839" y="692"/>
                    <a:pt x="827" y="670"/>
                  </a:cubicBezTo>
                  <a:cubicBezTo>
                    <a:pt x="827" y="586"/>
                    <a:pt x="850" y="516"/>
                    <a:pt x="886" y="446"/>
                  </a:cubicBezTo>
                  <a:cubicBezTo>
                    <a:pt x="908" y="413"/>
                    <a:pt x="908" y="390"/>
                    <a:pt x="875" y="354"/>
                  </a:cubicBezTo>
                  <a:cubicBezTo>
                    <a:pt x="827" y="307"/>
                    <a:pt x="780" y="251"/>
                    <a:pt x="721" y="192"/>
                  </a:cubicBezTo>
                  <a:cubicBezTo>
                    <a:pt x="710" y="181"/>
                    <a:pt x="710" y="156"/>
                    <a:pt x="699" y="133"/>
                  </a:cubicBezTo>
                  <a:cubicBezTo>
                    <a:pt x="677" y="97"/>
                    <a:pt x="665" y="64"/>
                    <a:pt x="640" y="27"/>
                  </a:cubicBezTo>
                  <a:cubicBezTo>
                    <a:pt x="634" y="9"/>
                    <a:pt x="621" y="1"/>
                    <a:pt x="60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8"/>
            <p:cNvSpPr/>
            <p:nvPr/>
          </p:nvSpPr>
          <p:spPr>
            <a:xfrm>
              <a:off x="1270161" y="1805008"/>
              <a:ext cx="134644" cy="125340"/>
            </a:xfrm>
            <a:custGeom>
              <a:avLst/>
              <a:gdLst/>
              <a:ahLst/>
              <a:cxnLst/>
              <a:rect l="l" t="t" r="r" b="b"/>
              <a:pathLst>
                <a:path w="1780" h="1657" extrusionOk="0">
                  <a:moveTo>
                    <a:pt x="1012" y="1293"/>
                  </a:moveTo>
                  <a:cubicBezTo>
                    <a:pt x="1048" y="1293"/>
                    <a:pt x="1140" y="1352"/>
                    <a:pt x="1151" y="1388"/>
                  </a:cubicBezTo>
                  <a:cubicBezTo>
                    <a:pt x="1147" y="1389"/>
                    <a:pt x="1142" y="1390"/>
                    <a:pt x="1137" y="1390"/>
                  </a:cubicBezTo>
                  <a:cubicBezTo>
                    <a:pt x="1090" y="1390"/>
                    <a:pt x="1032" y="1346"/>
                    <a:pt x="1012" y="1293"/>
                  </a:cubicBezTo>
                  <a:close/>
                  <a:moveTo>
                    <a:pt x="1188" y="1318"/>
                  </a:moveTo>
                  <a:cubicBezTo>
                    <a:pt x="1232" y="1330"/>
                    <a:pt x="1280" y="1363"/>
                    <a:pt x="1327" y="1399"/>
                  </a:cubicBezTo>
                  <a:cubicBezTo>
                    <a:pt x="1313" y="1399"/>
                    <a:pt x="1313" y="1411"/>
                    <a:pt x="1313" y="1422"/>
                  </a:cubicBezTo>
                  <a:cubicBezTo>
                    <a:pt x="1269" y="1388"/>
                    <a:pt x="1221" y="1363"/>
                    <a:pt x="1174" y="1341"/>
                  </a:cubicBezTo>
                  <a:cubicBezTo>
                    <a:pt x="1174" y="1330"/>
                    <a:pt x="1174" y="1330"/>
                    <a:pt x="1188" y="1318"/>
                  </a:cubicBezTo>
                  <a:close/>
                  <a:moveTo>
                    <a:pt x="179" y="0"/>
                  </a:moveTo>
                  <a:cubicBezTo>
                    <a:pt x="177" y="0"/>
                    <a:pt x="175" y="1"/>
                    <a:pt x="173" y="3"/>
                  </a:cubicBezTo>
                  <a:cubicBezTo>
                    <a:pt x="162" y="3"/>
                    <a:pt x="126" y="25"/>
                    <a:pt x="115" y="50"/>
                  </a:cubicBezTo>
                  <a:cubicBezTo>
                    <a:pt x="104" y="84"/>
                    <a:pt x="92" y="106"/>
                    <a:pt x="45" y="120"/>
                  </a:cubicBezTo>
                  <a:cubicBezTo>
                    <a:pt x="11" y="131"/>
                    <a:pt x="0" y="142"/>
                    <a:pt x="0" y="190"/>
                  </a:cubicBezTo>
                  <a:lnTo>
                    <a:pt x="0" y="958"/>
                  </a:lnTo>
                  <a:lnTo>
                    <a:pt x="0" y="1003"/>
                  </a:lnTo>
                  <a:lnTo>
                    <a:pt x="254" y="1003"/>
                  </a:lnTo>
                  <a:cubicBezTo>
                    <a:pt x="280" y="1003"/>
                    <a:pt x="313" y="1014"/>
                    <a:pt x="324" y="1039"/>
                  </a:cubicBezTo>
                  <a:cubicBezTo>
                    <a:pt x="500" y="1237"/>
                    <a:pt x="721" y="1377"/>
                    <a:pt x="964" y="1492"/>
                  </a:cubicBezTo>
                  <a:cubicBezTo>
                    <a:pt x="1140" y="1573"/>
                    <a:pt x="1327" y="1620"/>
                    <a:pt x="1512" y="1656"/>
                  </a:cubicBezTo>
                  <a:cubicBezTo>
                    <a:pt x="1523" y="1631"/>
                    <a:pt x="1537" y="1598"/>
                    <a:pt x="1548" y="1598"/>
                  </a:cubicBezTo>
                  <a:cubicBezTo>
                    <a:pt x="1629" y="1587"/>
                    <a:pt x="1676" y="1528"/>
                    <a:pt x="1732" y="1492"/>
                  </a:cubicBezTo>
                  <a:cubicBezTo>
                    <a:pt x="1769" y="1469"/>
                    <a:pt x="1780" y="1433"/>
                    <a:pt x="1757" y="1399"/>
                  </a:cubicBezTo>
                  <a:cubicBezTo>
                    <a:pt x="1710" y="1341"/>
                    <a:pt x="1721" y="1282"/>
                    <a:pt x="1746" y="1212"/>
                  </a:cubicBezTo>
                  <a:cubicBezTo>
                    <a:pt x="1757" y="1190"/>
                    <a:pt x="1769" y="1154"/>
                    <a:pt x="1757" y="1131"/>
                  </a:cubicBezTo>
                  <a:cubicBezTo>
                    <a:pt x="1740" y="1091"/>
                    <a:pt x="1687" y="1068"/>
                    <a:pt x="1636" y="1068"/>
                  </a:cubicBezTo>
                  <a:cubicBezTo>
                    <a:pt x="1612" y="1068"/>
                    <a:pt x="1589" y="1073"/>
                    <a:pt x="1570" y="1084"/>
                  </a:cubicBezTo>
                  <a:cubicBezTo>
                    <a:pt x="1537" y="1109"/>
                    <a:pt x="1478" y="1131"/>
                    <a:pt x="1442" y="1131"/>
                  </a:cubicBezTo>
                  <a:cubicBezTo>
                    <a:pt x="1338" y="1120"/>
                    <a:pt x="1269" y="1061"/>
                    <a:pt x="1199" y="992"/>
                  </a:cubicBezTo>
                  <a:cubicBezTo>
                    <a:pt x="1162" y="958"/>
                    <a:pt x="1174" y="911"/>
                    <a:pt x="1221" y="874"/>
                  </a:cubicBezTo>
                  <a:cubicBezTo>
                    <a:pt x="1232" y="863"/>
                    <a:pt x="1243" y="852"/>
                    <a:pt x="1257" y="829"/>
                  </a:cubicBezTo>
                  <a:cubicBezTo>
                    <a:pt x="1280" y="793"/>
                    <a:pt x="1302" y="760"/>
                    <a:pt x="1327" y="723"/>
                  </a:cubicBezTo>
                  <a:cubicBezTo>
                    <a:pt x="1257" y="712"/>
                    <a:pt x="1188" y="701"/>
                    <a:pt x="1129" y="701"/>
                  </a:cubicBezTo>
                  <a:cubicBezTo>
                    <a:pt x="1070" y="701"/>
                    <a:pt x="1023" y="679"/>
                    <a:pt x="1000" y="631"/>
                  </a:cubicBezTo>
                  <a:cubicBezTo>
                    <a:pt x="994" y="618"/>
                    <a:pt x="987" y="613"/>
                    <a:pt x="976" y="613"/>
                  </a:cubicBezTo>
                  <a:cubicBezTo>
                    <a:pt x="967" y="613"/>
                    <a:pt x="957" y="615"/>
                    <a:pt x="942" y="620"/>
                  </a:cubicBezTo>
                  <a:cubicBezTo>
                    <a:pt x="919" y="631"/>
                    <a:pt x="894" y="642"/>
                    <a:pt x="872" y="642"/>
                  </a:cubicBezTo>
                  <a:cubicBezTo>
                    <a:pt x="802" y="642"/>
                    <a:pt x="732" y="642"/>
                    <a:pt x="651" y="653"/>
                  </a:cubicBezTo>
                  <a:cubicBezTo>
                    <a:pt x="604" y="653"/>
                    <a:pt x="593" y="631"/>
                    <a:pt x="581" y="584"/>
                  </a:cubicBezTo>
                  <a:cubicBezTo>
                    <a:pt x="581" y="561"/>
                    <a:pt x="581" y="539"/>
                    <a:pt x="593" y="525"/>
                  </a:cubicBezTo>
                  <a:cubicBezTo>
                    <a:pt x="593" y="444"/>
                    <a:pt x="604" y="363"/>
                    <a:pt x="604" y="282"/>
                  </a:cubicBezTo>
                  <a:cubicBezTo>
                    <a:pt x="604" y="223"/>
                    <a:pt x="604" y="212"/>
                    <a:pt x="545" y="212"/>
                  </a:cubicBezTo>
                  <a:cubicBezTo>
                    <a:pt x="523" y="212"/>
                    <a:pt x="489" y="201"/>
                    <a:pt x="464" y="190"/>
                  </a:cubicBezTo>
                  <a:cubicBezTo>
                    <a:pt x="455" y="186"/>
                    <a:pt x="446" y="184"/>
                    <a:pt x="438" y="184"/>
                  </a:cubicBezTo>
                  <a:cubicBezTo>
                    <a:pt x="417" y="184"/>
                    <a:pt x="399" y="196"/>
                    <a:pt x="383" y="212"/>
                  </a:cubicBezTo>
                  <a:cubicBezTo>
                    <a:pt x="367" y="235"/>
                    <a:pt x="351" y="246"/>
                    <a:pt x="335" y="246"/>
                  </a:cubicBezTo>
                  <a:cubicBezTo>
                    <a:pt x="318" y="246"/>
                    <a:pt x="303" y="232"/>
                    <a:pt x="291" y="201"/>
                  </a:cubicBezTo>
                  <a:cubicBezTo>
                    <a:pt x="254" y="153"/>
                    <a:pt x="243" y="95"/>
                    <a:pt x="221" y="36"/>
                  </a:cubicBezTo>
                  <a:cubicBezTo>
                    <a:pt x="211" y="26"/>
                    <a:pt x="191" y="0"/>
                    <a:pt x="17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8"/>
            <p:cNvSpPr/>
            <p:nvPr/>
          </p:nvSpPr>
          <p:spPr>
            <a:xfrm>
              <a:off x="1529830" y="1417735"/>
              <a:ext cx="111875" cy="80257"/>
            </a:xfrm>
            <a:custGeom>
              <a:avLst/>
              <a:gdLst/>
              <a:ahLst/>
              <a:cxnLst/>
              <a:rect l="l" t="t" r="r" b="b"/>
              <a:pathLst>
                <a:path w="1479" h="1061" extrusionOk="0">
                  <a:moveTo>
                    <a:pt x="681" y="522"/>
                  </a:moveTo>
                  <a:cubicBezTo>
                    <a:pt x="722" y="522"/>
                    <a:pt x="758" y="553"/>
                    <a:pt x="758" y="594"/>
                  </a:cubicBezTo>
                  <a:cubicBezTo>
                    <a:pt x="758" y="594"/>
                    <a:pt x="744" y="594"/>
                    <a:pt x="744" y="583"/>
                  </a:cubicBezTo>
                  <a:cubicBezTo>
                    <a:pt x="710" y="572"/>
                    <a:pt x="674" y="547"/>
                    <a:pt x="652" y="535"/>
                  </a:cubicBezTo>
                  <a:lnTo>
                    <a:pt x="663" y="524"/>
                  </a:lnTo>
                  <a:cubicBezTo>
                    <a:pt x="669" y="523"/>
                    <a:pt x="675" y="522"/>
                    <a:pt x="681" y="522"/>
                  </a:cubicBezTo>
                  <a:close/>
                  <a:moveTo>
                    <a:pt x="256" y="1"/>
                  </a:moveTo>
                  <a:cubicBezTo>
                    <a:pt x="237" y="1"/>
                    <a:pt x="229" y="20"/>
                    <a:pt x="221" y="58"/>
                  </a:cubicBezTo>
                  <a:cubicBezTo>
                    <a:pt x="221" y="83"/>
                    <a:pt x="210" y="116"/>
                    <a:pt x="185" y="128"/>
                  </a:cubicBezTo>
                  <a:cubicBezTo>
                    <a:pt x="152" y="153"/>
                    <a:pt x="140" y="164"/>
                    <a:pt x="152" y="186"/>
                  </a:cubicBezTo>
                  <a:cubicBezTo>
                    <a:pt x="152" y="186"/>
                    <a:pt x="163" y="197"/>
                    <a:pt x="163" y="211"/>
                  </a:cubicBezTo>
                  <a:cubicBezTo>
                    <a:pt x="221" y="292"/>
                    <a:pt x="199" y="362"/>
                    <a:pt x="129" y="421"/>
                  </a:cubicBezTo>
                  <a:cubicBezTo>
                    <a:pt x="104" y="432"/>
                    <a:pt x="82" y="443"/>
                    <a:pt x="59" y="454"/>
                  </a:cubicBezTo>
                  <a:cubicBezTo>
                    <a:pt x="34" y="491"/>
                    <a:pt x="1" y="513"/>
                    <a:pt x="1" y="561"/>
                  </a:cubicBezTo>
                  <a:cubicBezTo>
                    <a:pt x="12" y="594"/>
                    <a:pt x="71" y="616"/>
                    <a:pt x="115" y="616"/>
                  </a:cubicBezTo>
                  <a:lnTo>
                    <a:pt x="140" y="616"/>
                  </a:lnTo>
                  <a:cubicBezTo>
                    <a:pt x="199" y="616"/>
                    <a:pt x="255" y="630"/>
                    <a:pt x="314" y="630"/>
                  </a:cubicBezTo>
                  <a:cubicBezTo>
                    <a:pt x="350" y="630"/>
                    <a:pt x="372" y="653"/>
                    <a:pt x="361" y="700"/>
                  </a:cubicBezTo>
                  <a:lnTo>
                    <a:pt x="361" y="910"/>
                  </a:lnTo>
                  <a:lnTo>
                    <a:pt x="1012" y="910"/>
                  </a:lnTo>
                  <a:cubicBezTo>
                    <a:pt x="1082" y="910"/>
                    <a:pt x="1093" y="921"/>
                    <a:pt x="1093" y="991"/>
                  </a:cubicBezTo>
                  <a:lnTo>
                    <a:pt x="1093" y="1061"/>
                  </a:lnTo>
                  <a:cubicBezTo>
                    <a:pt x="1163" y="1035"/>
                    <a:pt x="1210" y="1013"/>
                    <a:pt x="1233" y="943"/>
                  </a:cubicBezTo>
                  <a:cubicBezTo>
                    <a:pt x="1247" y="921"/>
                    <a:pt x="1258" y="896"/>
                    <a:pt x="1269" y="885"/>
                  </a:cubicBezTo>
                  <a:cubicBezTo>
                    <a:pt x="1269" y="873"/>
                    <a:pt x="1280" y="862"/>
                    <a:pt x="1291" y="851"/>
                  </a:cubicBezTo>
                  <a:cubicBezTo>
                    <a:pt x="1316" y="826"/>
                    <a:pt x="1328" y="815"/>
                    <a:pt x="1328" y="781"/>
                  </a:cubicBezTo>
                  <a:cubicBezTo>
                    <a:pt x="1328" y="745"/>
                    <a:pt x="1328" y="711"/>
                    <a:pt x="1339" y="675"/>
                  </a:cubicBezTo>
                  <a:cubicBezTo>
                    <a:pt x="1350" y="653"/>
                    <a:pt x="1386" y="642"/>
                    <a:pt x="1409" y="642"/>
                  </a:cubicBezTo>
                  <a:cubicBezTo>
                    <a:pt x="1420" y="642"/>
                    <a:pt x="1431" y="664"/>
                    <a:pt x="1442" y="686"/>
                  </a:cubicBezTo>
                  <a:cubicBezTo>
                    <a:pt x="1456" y="686"/>
                    <a:pt x="1456" y="700"/>
                    <a:pt x="1467" y="711"/>
                  </a:cubicBezTo>
                  <a:cubicBezTo>
                    <a:pt x="1467" y="675"/>
                    <a:pt x="1467" y="653"/>
                    <a:pt x="1479" y="616"/>
                  </a:cubicBezTo>
                  <a:cubicBezTo>
                    <a:pt x="1479" y="583"/>
                    <a:pt x="1456" y="572"/>
                    <a:pt x="1431" y="572"/>
                  </a:cubicBezTo>
                  <a:cubicBezTo>
                    <a:pt x="1396" y="577"/>
                    <a:pt x="1358" y="580"/>
                    <a:pt x="1321" y="580"/>
                  </a:cubicBezTo>
                  <a:cubicBezTo>
                    <a:pt x="1283" y="580"/>
                    <a:pt x="1245" y="577"/>
                    <a:pt x="1210" y="572"/>
                  </a:cubicBezTo>
                  <a:cubicBezTo>
                    <a:pt x="1188" y="572"/>
                    <a:pt x="1152" y="561"/>
                    <a:pt x="1140" y="547"/>
                  </a:cubicBezTo>
                  <a:cubicBezTo>
                    <a:pt x="909" y="281"/>
                    <a:pt x="618" y="116"/>
                    <a:pt x="291" y="13"/>
                  </a:cubicBezTo>
                  <a:cubicBezTo>
                    <a:pt x="276" y="5"/>
                    <a:pt x="265" y="1"/>
                    <a:pt x="25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8"/>
            <p:cNvSpPr/>
            <p:nvPr/>
          </p:nvSpPr>
          <p:spPr>
            <a:xfrm>
              <a:off x="1270161" y="1652443"/>
              <a:ext cx="25416" cy="81391"/>
            </a:xfrm>
            <a:custGeom>
              <a:avLst/>
              <a:gdLst/>
              <a:ahLst/>
              <a:cxnLst/>
              <a:rect l="l" t="t" r="r" b="b"/>
              <a:pathLst>
                <a:path w="336" h="1076" extrusionOk="0">
                  <a:moveTo>
                    <a:pt x="73" y="1"/>
                  </a:moveTo>
                  <a:cubicBezTo>
                    <a:pt x="57" y="1"/>
                    <a:pt x="42" y="9"/>
                    <a:pt x="34" y="17"/>
                  </a:cubicBezTo>
                  <a:cubicBezTo>
                    <a:pt x="23" y="28"/>
                    <a:pt x="0" y="53"/>
                    <a:pt x="0" y="75"/>
                  </a:cubicBezTo>
                  <a:lnTo>
                    <a:pt x="0" y="1005"/>
                  </a:lnTo>
                  <a:lnTo>
                    <a:pt x="0" y="1075"/>
                  </a:lnTo>
                  <a:cubicBezTo>
                    <a:pt x="115" y="1005"/>
                    <a:pt x="140" y="936"/>
                    <a:pt x="81" y="843"/>
                  </a:cubicBezTo>
                  <a:cubicBezTo>
                    <a:pt x="45" y="774"/>
                    <a:pt x="56" y="740"/>
                    <a:pt x="126" y="693"/>
                  </a:cubicBezTo>
                  <a:cubicBezTo>
                    <a:pt x="151" y="670"/>
                    <a:pt x="185" y="645"/>
                    <a:pt x="210" y="612"/>
                  </a:cubicBezTo>
                  <a:cubicBezTo>
                    <a:pt x="221" y="586"/>
                    <a:pt x="221" y="564"/>
                    <a:pt x="243" y="542"/>
                  </a:cubicBezTo>
                  <a:cubicBezTo>
                    <a:pt x="254" y="517"/>
                    <a:pt x="254" y="494"/>
                    <a:pt x="232" y="472"/>
                  </a:cubicBezTo>
                  <a:cubicBezTo>
                    <a:pt x="221" y="461"/>
                    <a:pt x="196" y="447"/>
                    <a:pt x="185" y="436"/>
                  </a:cubicBezTo>
                  <a:cubicBezTo>
                    <a:pt x="151" y="424"/>
                    <a:pt x="140" y="402"/>
                    <a:pt x="151" y="366"/>
                  </a:cubicBezTo>
                  <a:cubicBezTo>
                    <a:pt x="162" y="307"/>
                    <a:pt x="185" y="285"/>
                    <a:pt x="254" y="285"/>
                  </a:cubicBezTo>
                  <a:cubicBezTo>
                    <a:pt x="313" y="285"/>
                    <a:pt x="335" y="262"/>
                    <a:pt x="335" y="215"/>
                  </a:cubicBezTo>
                  <a:cubicBezTo>
                    <a:pt x="335" y="178"/>
                    <a:pt x="322" y="163"/>
                    <a:pt x="301" y="163"/>
                  </a:cubicBezTo>
                  <a:cubicBezTo>
                    <a:pt x="295" y="163"/>
                    <a:pt x="287" y="165"/>
                    <a:pt x="280" y="167"/>
                  </a:cubicBezTo>
                  <a:cubicBezTo>
                    <a:pt x="254" y="179"/>
                    <a:pt x="231" y="184"/>
                    <a:pt x="210" y="184"/>
                  </a:cubicBezTo>
                  <a:cubicBezTo>
                    <a:pt x="144" y="184"/>
                    <a:pt x="104" y="131"/>
                    <a:pt x="104" y="53"/>
                  </a:cubicBezTo>
                  <a:cubicBezTo>
                    <a:pt x="104" y="42"/>
                    <a:pt x="104" y="5"/>
                    <a:pt x="92" y="5"/>
                  </a:cubicBezTo>
                  <a:cubicBezTo>
                    <a:pt x="86" y="2"/>
                    <a:pt x="79" y="1"/>
                    <a:pt x="7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8"/>
            <p:cNvSpPr/>
            <p:nvPr/>
          </p:nvSpPr>
          <p:spPr>
            <a:xfrm>
              <a:off x="1553505" y="1791014"/>
              <a:ext cx="24811" cy="19213"/>
            </a:xfrm>
            <a:custGeom>
              <a:avLst/>
              <a:gdLst/>
              <a:ahLst/>
              <a:cxnLst/>
              <a:rect l="l" t="t" r="r" b="b"/>
              <a:pathLst>
                <a:path w="328" h="254" extrusionOk="0">
                  <a:moveTo>
                    <a:pt x="199" y="0"/>
                  </a:moveTo>
                  <a:cubicBezTo>
                    <a:pt x="140" y="0"/>
                    <a:pt x="107" y="59"/>
                    <a:pt x="59" y="95"/>
                  </a:cubicBezTo>
                  <a:cubicBezTo>
                    <a:pt x="1" y="129"/>
                    <a:pt x="1" y="151"/>
                    <a:pt x="59" y="199"/>
                  </a:cubicBezTo>
                  <a:lnTo>
                    <a:pt x="96" y="235"/>
                  </a:lnTo>
                  <a:cubicBezTo>
                    <a:pt x="109" y="248"/>
                    <a:pt x="122" y="254"/>
                    <a:pt x="138" y="254"/>
                  </a:cubicBezTo>
                  <a:cubicBezTo>
                    <a:pt x="149" y="254"/>
                    <a:pt x="162" y="251"/>
                    <a:pt x="177" y="246"/>
                  </a:cubicBezTo>
                  <a:cubicBezTo>
                    <a:pt x="199" y="235"/>
                    <a:pt x="235" y="221"/>
                    <a:pt x="258" y="210"/>
                  </a:cubicBezTo>
                  <a:cubicBezTo>
                    <a:pt x="305" y="210"/>
                    <a:pt x="327" y="199"/>
                    <a:pt x="327" y="151"/>
                  </a:cubicBezTo>
                  <a:lnTo>
                    <a:pt x="327" y="140"/>
                  </a:lnTo>
                  <a:cubicBezTo>
                    <a:pt x="269" y="129"/>
                    <a:pt x="221" y="95"/>
                    <a:pt x="235" y="26"/>
                  </a:cubicBezTo>
                  <a:cubicBezTo>
                    <a:pt x="246" y="26"/>
                    <a:pt x="210" y="0"/>
                    <a:pt x="19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8"/>
            <p:cNvSpPr/>
            <p:nvPr/>
          </p:nvSpPr>
          <p:spPr>
            <a:xfrm>
              <a:off x="1314939" y="1731713"/>
              <a:ext cx="154991" cy="124054"/>
            </a:xfrm>
            <a:custGeom>
              <a:avLst/>
              <a:gdLst/>
              <a:ahLst/>
              <a:cxnLst/>
              <a:rect l="l" t="t" r="r" b="b"/>
              <a:pathLst>
                <a:path w="2049" h="1640" extrusionOk="0">
                  <a:moveTo>
                    <a:pt x="607" y="1"/>
                  </a:moveTo>
                  <a:cubicBezTo>
                    <a:pt x="595" y="1"/>
                    <a:pt x="582" y="6"/>
                    <a:pt x="570" y="16"/>
                  </a:cubicBezTo>
                  <a:cubicBezTo>
                    <a:pt x="548" y="52"/>
                    <a:pt x="526" y="86"/>
                    <a:pt x="512" y="122"/>
                  </a:cubicBezTo>
                  <a:cubicBezTo>
                    <a:pt x="489" y="167"/>
                    <a:pt x="467" y="192"/>
                    <a:pt x="431" y="214"/>
                  </a:cubicBezTo>
                  <a:cubicBezTo>
                    <a:pt x="408" y="226"/>
                    <a:pt x="386" y="251"/>
                    <a:pt x="361" y="273"/>
                  </a:cubicBezTo>
                  <a:cubicBezTo>
                    <a:pt x="339" y="284"/>
                    <a:pt x="316" y="296"/>
                    <a:pt x="291" y="296"/>
                  </a:cubicBezTo>
                  <a:cubicBezTo>
                    <a:pt x="284" y="297"/>
                    <a:pt x="277" y="298"/>
                    <a:pt x="271" y="298"/>
                  </a:cubicBezTo>
                  <a:cubicBezTo>
                    <a:pt x="242" y="298"/>
                    <a:pt x="231" y="275"/>
                    <a:pt x="221" y="226"/>
                  </a:cubicBezTo>
                  <a:cubicBezTo>
                    <a:pt x="221" y="214"/>
                    <a:pt x="210" y="203"/>
                    <a:pt x="210" y="181"/>
                  </a:cubicBezTo>
                  <a:cubicBezTo>
                    <a:pt x="199" y="192"/>
                    <a:pt x="177" y="192"/>
                    <a:pt x="177" y="203"/>
                  </a:cubicBezTo>
                  <a:cubicBezTo>
                    <a:pt x="151" y="237"/>
                    <a:pt x="118" y="251"/>
                    <a:pt x="70" y="262"/>
                  </a:cubicBezTo>
                  <a:cubicBezTo>
                    <a:pt x="59" y="273"/>
                    <a:pt x="48" y="296"/>
                    <a:pt x="48" y="307"/>
                  </a:cubicBezTo>
                  <a:cubicBezTo>
                    <a:pt x="37" y="460"/>
                    <a:pt x="37" y="611"/>
                    <a:pt x="48" y="751"/>
                  </a:cubicBezTo>
                  <a:cubicBezTo>
                    <a:pt x="48" y="821"/>
                    <a:pt x="48" y="879"/>
                    <a:pt x="23" y="935"/>
                  </a:cubicBezTo>
                  <a:cubicBezTo>
                    <a:pt x="12" y="994"/>
                    <a:pt x="1" y="1041"/>
                    <a:pt x="23" y="1100"/>
                  </a:cubicBezTo>
                  <a:cubicBezTo>
                    <a:pt x="70" y="1181"/>
                    <a:pt x="70" y="1273"/>
                    <a:pt x="59" y="1354"/>
                  </a:cubicBezTo>
                  <a:cubicBezTo>
                    <a:pt x="48" y="1438"/>
                    <a:pt x="48" y="1508"/>
                    <a:pt x="48" y="1578"/>
                  </a:cubicBezTo>
                  <a:cubicBezTo>
                    <a:pt x="78" y="1578"/>
                    <a:pt x="109" y="1572"/>
                    <a:pt x="140" y="1572"/>
                  </a:cubicBezTo>
                  <a:cubicBezTo>
                    <a:pt x="156" y="1572"/>
                    <a:pt x="172" y="1573"/>
                    <a:pt x="188" y="1578"/>
                  </a:cubicBezTo>
                  <a:cubicBezTo>
                    <a:pt x="246" y="1578"/>
                    <a:pt x="302" y="1578"/>
                    <a:pt x="361" y="1541"/>
                  </a:cubicBezTo>
                  <a:cubicBezTo>
                    <a:pt x="370" y="1534"/>
                    <a:pt x="380" y="1530"/>
                    <a:pt x="389" y="1530"/>
                  </a:cubicBezTo>
                  <a:cubicBezTo>
                    <a:pt x="407" y="1530"/>
                    <a:pt x="424" y="1542"/>
                    <a:pt x="431" y="1564"/>
                  </a:cubicBezTo>
                  <a:cubicBezTo>
                    <a:pt x="452" y="1603"/>
                    <a:pt x="486" y="1625"/>
                    <a:pt x="531" y="1625"/>
                  </a:cubicBezTo>
                  <a:cubicBezTo>
                    <a:pt x="540" y="1625"/>
                    <a:pt x="549" y="1624"/>
                    <a:pt x="559" y="1622"/>
                  </a:cubicBezTo>
                  <a:cubicBezTo>
                    <a:pt x="570" y="1622"/>
                    <a:pt x="570" y="1634"/>
                    <a:pt x="582" y="1634"/>
                  </a:cubicBezTo>
                  <a:cubicBezTo>
                    <a:pt x="667" y="1634"/>
                    <a:pt x="753" y="1640"/>
                    <a:pt x="839" y="1640"/>
                  </a:cubicBezTo>
                  <a:cubicBezTo>
                    <a:pt x="881" y="1640"/>
                    <a:pt x="924" y="1638"/>
                    <a:pt x="967" y="1634"/>
                  </a:cubicBezTo>
                  <a:cubicBezTo>
                    <a:pt x="1084" y="1634"/>
                    <a:pt x="1084" y="1622"/>
                    <a:pt x="1107" y="1508"/>
                  </a:cubicBezTo>
                  <a:cubicBezTo>
                    <a:pt x="1118" y="1449"/>
                    <a:pt x="1140" y="1379"/>
                    <a:pt x="1154" y="1321"/>
                  </a:cubicBezTo>
                  <a:cubicBezTo>
                    <a:pt x="1154" y="1310"/>
                    <a:pt x="1177" y="1298"/>
                    <a:pt x="1188" y="1284"/>
                  </a:cubicBezTo>
                  <a:cubicBezTo>
                    <a:pt x="1199" y="1298"/>
                    <a:pt x="1210" y="1310"/>
                    <a:pt x="1210" y="1321"/>
                  </a:cubicBezTo>
                  <a:cubicBezTo>
                    <a:pt x="1224" y="1332"/>
                    <a:pt x="1224" y="1343"/>
                    <a:pt x="1224" y="1354"/>
                  </a:cubicBezTo>
                  <a:cubicBezTo>
                    <a:pt x="1224" y="1424"/>
                    <a:pt x="1224" y="1483"/>
                    <a:pt x="1235" y="1553"/>
                  </a:cubicBezTo>
                  <a:cubicBezTo>
                    <a:pt x="1235" y="1603"/>
                    <a:pt x="1268" y="1637"/>
                    <a:pt x="1307" y="1637"/>
                  </a:cubicBezTo>
                  <a:cubicBezTo>
                    <a:pt x="1314" y="1637"/>
                    <a:pt x="1321" y="1636"/>
                    <a:pt x="1328" y="1634"/>
                  </a:cubicBezTo>
                  <a:lnTo>
                    <a:pt x="1386" y="1634"/>
                  </a:lnTo>
                  <a:cubicBezTo>
                    <a:pt x="1402" y="1636"/>
                    <a:pt x="1417" y="1637"/>
                    <a:pt x="1432" y="1637"/>
                  </a:cubicBezTo>
                  <a:cubicBezTo>
                    <a:pt x="1502" y="1637"/>
                    <a:pt x="1558" y="1609"/>
                    <a:pt x="1607" y="1541"/>
                  </a:cubicBezTo>
                  <a:cubicBezTo>
                    <a:pt x="1607" y="1530"/>
                    <a:pt x="1618" y="1519"/>
                    <a:pt x="1618" y="1519"/>
                  </a:cubicBezTo>
                  <a:cubicBezTo>
                    <a:pt x="1640" y="1493"/>
                    <a:pt x="1658" y="1480"/>
                    <a:pt x="1674" y="1480"/>
                  </a:cubicBezTo>
                  <a:cubicBezTo>
                    <a:pt x="1694" y="1480"/>
                    <a:pt x="1710" y="1498"/>
                    <a:pt x="1724" y="1530"/>
                  </a:cubicBezTo>
                  <a:cubicBezTo>
                    <a:pt x="1735" y="1541"/>
                    <a:pt x="1747" y="1564"/>
                    <a:pt x="1769" y="1578"/>
                  </a:cubicBezTo>
                  <a:cubicBezTo>
                    <a:pt x="1794" y="1589"/>
                    <a:pt x="1816" y="1600"/>
                    <a:pt x="1839" y="1611"/>
                  </a:cubicBezTo>
                  <a:lnTo>
                    <a:pt x="1886" y="1611"/>
                  </a:lnTo>
                  <a:cubicBezTo>
                    <a:pt x="1934" y="1600"/>
                    <a:pt x="1992" y="1589"/>
                    <a:pt x="2048" y="1564"/>
                  </a:cubicBezTo>
                  <a:cubicBezTo>
                    <a:pt x="2037" y="1541"/>
                    <a:pt x="2026" y="1519"/>
                    <a:pt x="2004" y="1494"/>
                  </a:cubicBezTo>
                  <a:cubicBezTo>
                    <a:pt x="1992" y="1483"/>
                    <a:pt x="1978" y="1472"/>
                    <a:pt x="1967" y="1449"/>
                  </a:cubicBezTo>
                  <a:cubicBezTo>
                    <a:pt x="1945" y="1402"/>
                    <a:pt x="1909" y="1379"/>
                    <a:pt x="1853" y="1379"/>
                  </a:cubicBezTo>
                  <a:cubicBezTo>
                    <a:pt x="1783" y="1368"/>
                    <a:pt x="1758" y="1310"/>
                    <a:pt x="1794" y="1240"/>
                  </a:cubicBezTo>
                  <a:cubicBezTo>
                    <a:pt x="1794" y="1229"/>
                    <a:pt x="1794" y="1203"/>
                    <a:pt x="1783" y="1203"/>
                  </a:cubicBezTo>
                  <a:cubicBezTo>
                    <a:pt x="1758" y="1192"/>
                    <a:pt x="1735" y="1181"/>
                    <a:pt x="1713" y="1181"/>
                  </a:cubicBezTo>
                  <a:cubicBezTo>
                    <a:pt x="1666" y="1170"/>
                    <a:pt x="1629" y="1181"/>
                    <a:pt x="1596" y="1159"/>
                  </a:cubicBezTo>
                  <a:cubicBezTo>
                    <a:pt x="1537" y="1134"/>
                    <a:pt x="1490" y="1100"/>
                    <a:pt x="1445" y="1053"/>
                  </a:cubicBezTo>
                  <a:cubicBezTo>
                    <a:pt x="1415" y="1039"/>
                    <a:pt x="1386" y="1029"/>
                    <a:pt x="1357" y="1029"/>
                  </a:cubicBezTo>
                  <a:cubicBezTo>
                    <a:pt x="1340" y="1029"/>
                    <a:pt x="1322" y="1033"/>
                    <a:pt x="1305" y="1041"/>
                  </a:cubicBezTo>
                  <a:cubicBezTo>
                    <a:pt x="1294" y="1053"/>
                    <a:pt x="1280" y="1064"/>
                    <a:pt x="1258" y="1075"/>
                  </a:cubicBezTo>
                  <a:cubicBezTo>
                    <a:pt x="1231" y="1087"/>
                    <a:pt x="1204" y="1093"/>
                    <a:pt x="1178" y="1093"/>
                  </a:cubicBezTo>
                  <a:cubicBezTo>
                    <a:pt x="1106" y="1093"/>
                    <a:pt x="1045" y="1045"/>
                    <a:pt x="1037" y="960"/>
                  </a:cubicBezTo>
                  <a:cubicBezTo>
                    <a:pt x="1037" y="949"/>
                    <a:pt x="1015" y="924"/>
                    <a:pt x="1001" y="924"/>
                  </a:cubicBezTo>
                  <a:cubicBezTo>
                    <a:pt x="967" y="935"/>
                    <a:pt x="931" y="949"/>
                    <a:pt x="897" y="972"/>
                  </a:cubicBezTo>
                  <a:cubicBezTo>
                    <a:pt x="862" y="990"/>
                    <a:pt x="828" y="999"/>
                    <a:pt x="797" y="999"/>
                  </a:cubicBezTo>
                  <a:cubicBezTo>
                    <a:pt x="745" y="999"/>
                    <a:pt x="700" y="974"/>
                    <a:pt x="665" y="924"/>
                  </a:cubicBezTo>
                  <a:cubicBezTo>
                    <a:pt x="607" y="854"/>
                    <a:pt x="640" y="773"/>
                    <a:pt x="710" y="751"/>
                  </a:cubicBezTo>
                  <a:cubicBezTo>
                    <a:pt x="735" y="740"/>
                    <a:pt x="758" y="726"/>
                    <a:pt x="791" y="726"/>
                  </a:cubicBezTo>
                  <a:cubicBezTo>
                    <a:pt x="816" y="715"/>
                    <a:pt x="839" y="692"/>
                    <a:pt x="827" y="670"/>
                  </a:cubicBezTo>
                  <a:cubicBezTo>
                    <a:pt x="827" y="586"/>
                    <a:pt x="850" y="516"/>
                    <a:pt x="886" y="446"/>
                  </a:cubicBezTo>
                  <a:cubicBezTo>
                    <a:pt x="908" y="413"/>
                    <a:pt x="908" y="390"/>
                    <a:pt x="875" y="354"/>
                  </a:cubicBezTo>
                  <a:cubicBezTo>
                    <a:pt x="827" y="307"/>
                    <a:pt x="780" y="251"/>
                    <a:pt x="721" y="192"/>
                  </a:cubicBezTo>
                  <a:cubicBezTo>
                    <a:pt x="710" y="181"/>
                    <a:pt x="710" y="156"/>
                    <a:pt x="699" y="133"/>
                  </a:cubicBezTo>
                  <a:cubicBezTo>
                    <a:pt x="677" y="97"/>
                    <a:pt x="665" y="64"/>
                    <a:pt x="640" y="27"/>
                  </a:cubicBezTo>
                  <a:cubicBezTo>
                    <a:pt x="634" y="9"/>
                    <a:pt x="621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8"/>
            <p:cNvSpPr/>
            <p:nvPr/>
          </p:nvSpPr>
          <p:spPr>
            <a:xfrm>
              <a:off x="1553505" y="1791014"/>
              <a:ext cx="24811" cy="19213"/>
            </a:xfrm>
            <a:custGeom>
              <a:avLst/>
              <a:gdLst/>
              <a:ahLst/>
              <a:cxnLst/>
              <a:rect l="l" t="t" r="r" b="b"/>
              <a:pathLst>
                <a:path w="328" h="254" extrusionOk="0">
                  <a:moveTo>
                    <a:pt x="199" y="0"/>
                  </a:moveTo>
                  <a:cubicBezTo>
                    <a:pt x="140" y="0"/>
                    <a:pt x="107" y="59"/>
                    <a:pt x="59" y="95"/>
                  </a:cubicBezTo>
                  <a:cubicBezTo>
                    <a:pt x="1" y="129"/>
                    <a:pt x="1" y="151"/>
                    <a:pt x="59" y="199"/>
                  </a:cubicBezTo>
                  <a:lnTo>
                    <a:pt x="96" y="235"/>
                  </a:lnTo>
                  <a:cubicBezTo>
                    <a:pt x="109" y="248"/>
                    <a:pt x="122" y="254"/>
                    <a:pt x="138" y="254"/>
                  </a:cubicBezTo>
                  <a:cubicBezTo>
                    <a:pt x="149" y="254"/>
                    <a:pt x="162" y="251"/>
                    <a:pt x="177" y="246"/>
                  </a:cubicBezTo>
                  <a:cubicBezTo>
                    <a:pt x="199" y="235"/>
                    <a:pt x="235" y="221"/>
                    <a:pt x="258" y="210"/>
                  </a:cubicBezTo>
                  <a:cubicBezTo>
                    <a:pt x="305" y="210"/>
                    <a:pt x="327" y="199"/>
                    <a:pt x="327" y="151"/>
                  </a:cubicBezTo>
                  <a:lnTo>
                    <a:pt x="327" y="140"/>
                  </a:lnTo>
                  <a:cubicBezTo>
                    <a:pt x="269" y="129"/>
                    <a:pt x="221" y="95"/>
                    <a:pt x="235" y="26"/>
                  </a:cubicBezTo>
                  <a:cubicBezTo>
                    <a:pt x="246" y="26"/>
                    <a:pt x="210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8"/>
            <p:cNvSpPr/>
            <p:nvPr/>
          </p:nvSpPr>
          <p:spPr>
            <a:xfrm>
              <a:off x="1256016" y="1393303"/>
              <a:ext cx="399846" cy="555670"/>
            </a:xfrm>
            <a:custGeom>
              <a:avLst/>
              <a:gdLst/>
              <a:ahLst/>
              <a:cxnLst/>
              <a:rect l="l" t="t" r="r" b="b"/>
              <a:pathLst>
                <a:path w="5286" h="7346" extrusionOk="0">
                  <a:moveTo>
                    <a:pt x="3178" y="53"/>
                  </a:moveTo>
                  <a:cubicBezTo>
                    <a:pt x="3298" y="53"/>
                    <a:pt x="3419" y="64"/>
                    <a:pt x="3540" y="79"/>
                  </a:cubicBezTo>
                  <a:cubicBezTo>
                    <a:pt x="3945" y="115"/>
                    <a:pt x="4308" y="288"/>
                    <a:pt x="4632" y="520"/>
                  </a:cubicBezTo>
                  <a:cubicBezTo>
                    <a:pt x="4713" y="579"/>
                    <a:pt x="4783" y="660"/>
                    <a:pt x="4853" y="730"/>
                  </a:cubicBezTo>
                  <a:cubicBezTo>
                    <a:pt x="4878" y="744"/>
                    <a:pt x="4900" y="755"/>
                    <a:pt x="4923" y="755"/>
                  </a:cubicBezTo>
                  <a:lnTo>
                    <a:pt x="5227" y="755"/>
                  </a:lnTo>
                  <a:lnTo>
                    <a:pt x="5227" y="6585"/>
                  </a:lnTo>
                  <a:lnTo>
                    <a:pt x="4911" y="6585"/>
                  </a:lnTo>
                  <a:cubicBezTo>
                    <a:pt x="4900" y="6585"/>
                    <a:pt x="4878" y="6597"/>
                    <a:pt x="4867" y="6611"/>
                  </a:cubicBezTo>
                  <a:cubicBezTo>
                    <a:pt x="4540" y="6960"/>
                    <a:pt x="4143" y="7169"/>
                    <a:pt x="3679" y="7250"/>
                  </a:cubicBezTo>
                  <a:cubicBezTo>
                    <a:pt x="3540" y="7273"/>
                    <a:pt x="3400" y="7284"/>
                    <a:pt x="3260" y="7295"/>
                  </a:cubicBezTo>
                  <a:cubicBezTo>
                    <a:pt x="3228" y="7298"/>
                    <a:pt x="3197" y="7299"/>
                    <a:pt x="3165" y="7299"/>
                  </a:cubicBezTo>
                  <a:cubicBezTo>
                    <a:pt x="3022" y="7299"/>
                    <a:pt x="2881" y="7273"/>
                    <a:pt x="2746" y="7225"/>
                  </a:cubicBezTo>
                  <a:cubicBezTo>
                    <a:pt x="2711" y="7214"/>
                    <a:pt x="2676" y="7208"/>
                    <a:pt x="2641" y="7208"/>
                  </a:cubicBezTo>
                  <a:cubicBezTo>
                    <a:pt x="2607" y="7208"/>
                    <a:pt x="2572" y="7214"/>
                    <a:pt x="2537" y="7225"/>
                  </a:cubicBezTo>
                  <a:cubicBezTo>
                    <a:pt x="2383" y="7276"/>
                    <a:pt x="2229" y="7296"/>
                    <a:pt x="2074" y="7296"/>
                  </a:cubicBezTo>
                  <a:cubicBezTo>
                    <a:pt x="1973" y="7296"/>
                    <a:pt x="1870" y="7287"/>
                    <a:pt x="1768" y="7273"/>
                  </a:cubicBezTo>
                  <a:cubicBezTo>
                    <a:pt x="1338" y="7239"/>
                    <a:pt x="967" y="7063"/>
                    <a:pt x="629" y="6806"/>
                  </a:cubicBezTo>
                  <a:cubicBezTo>
                    <a:pt x="548" y="6761"/>
                    <a:pt x="489" y="6692"/>
                    <a:pt x="419" y="6622"/>
                  </a:cubicBezTo>
                  <a:cubicBezTo>
                    <a:pt x="408" y="6611"/>
                    <a:pt x="383" y="6597"/>
                    <a:pt x="360" y="6585"/>
                  </a:cubicBezTo>
                  <a:lnTo>
                    <a:pt x="59" y="6585"/>
                  </a:lnTo>
                  <a:lnTo>
                    <a:pt x="59" y="766"/>
                  </a:lnTo>
                  <a:lnTo>
                    <a:pt x="103" y="766"/>
                  </a:lnTo>
                  <a:cubicBezTo>
                    <a:pt x="187" y="755"/>
                    <a:pt x="279" y="755"/>
                    <a:pt x="360" y="755"/>
                  </a:cubicBezTo>
                  <a:cubicBezTo>
                    <a:pt x="383" y="755"/>
                    <a:pt x="408" y="744"/>
                    <a:pt x="419" y="730"/>
                  </a:cubicBezTo>
                  <a:cubicBezTo>
                    <a:pt x="732" y="395"/>
                    <a:pt x="1140" y="185"/>
                    <a:pt x="1595" y="101"/>
                  </a:cubicBezTo>
                  <a:cubicBezTo>
                    <a:pt x="1735" y="68"/>
                    <a:pt x="1875" y="57"/>
                    <a:pt x="2025" y="57"/>
                  </a:cubicBezTo>
                  <a:cubicBezTo>
                    <a:pt x="2055" y="55"/>
                    <a:pt x="2084" y="54"/>
                    <a:pt x="2113" y="54"/>
                  </a:cubicBezTo>
                  <a:cubicBezTo>
                    <a:pt x="2255" y="54"/>
                    <a:pt x="2391" y="76"/>
                    <a:pt x="2526" y="115"/>
                  </a:cubicBezTo>
                  <a:cubicBezTo>
                    <a:pt x="2566" y="126"/>
                    <a:pt x="2604" y="132"/>
                    <a:pt x="2640" y="132"/>
                  </a:cubicBezTo>
                  <a:cubicBezTo>
                    <a:pt x="2676" y="132"/>
                    <a:pt x="2711" y="126"/>
                    <a:pt x="2746" y="115"/>
                  </a:cubicBezTo>
                  <a:cubicBezTo>
                    <a:pt x="2887" y="69"/>
                    <a:pt x="3032" y="53"/>
                    <a:pt x="3178" y="53"/>
                  </a:cubicBezTo>
                  <a:close/>
                  <a:moveTo>
                    <a:pt x="2035" y="0"/>
                  </a:moveTo>
                  <a:cubicBezTo>
                    <a:pt x="1872" y="0"/>
                    <a:pt x="1710" y="22"/>
                    <a:pt x="1548" y="57"/>
                  </a:cubicBezTo>
                  <a:cubicBezTo>
                    <a:pt x="1095" y="160"/>
                    <a:pt x="698" y="358"/>
                    <a:pt x="383" y="696"/>
                  </a:cubicBezTo>
                  <a:cubicBezTo>
                    <a:pt x="372" y="708"/>
                    <a:pt x="360" y="708"/>
                    <a:pt x="338" y="708"/>
                  </a:cubicBezTo>
                  <a:lnTo>
                    <a:pt x="59" y="708"/>
                  </a:lnTo>
                  <a:cubicBezTo>
                    <a:pt x="22" y="708"/>
                    <a:pt x="0" y="719"/>
                    <a:pt x="0" y="755"/>
                  </a:cubicBezTo>
                  <a:cubicBezTo>
                    <a:pt x="11" y="789"/>
                    <a:pt x="0" y="825"/>
                    <a:pt x="0" y="858"/>
                  </a:cubicBezTo>
                  <a:lnTo>
                    <a:pt x="0" y="4269"/>
                  </a:lnTo>
                  <a:lnTo>
                    <a:pt x="0" y="6597"/>
                  </a:lnTo>
                  <a:cubicBezTo>
                    <a:pt x="0" y="6633"/>
                    <a:pt x="22" y="6633"/>
                    <a:pt x="48" y="6633"/>
                  </a:cubicBezTo>
                  <a:lnTo>
                    <a:pt x="338" y="6633"/>
                  </a:lnTo>
                  <a:cubicBezTo>
                    <a:pt x="349" y="6633"/>
                    <a:pt x="372" y="6644"/>
                    <a:pt x="397" y="6655"/>
                  </a:cubicBezTo>
                  <a:cubicBezTo>
                    <a:pt x="453" y="6714"/>
                    <a:pt x="511" y="6784"/>
                    <a:pt x="581" y="6842"/>
                  </a:cubicBezTo>
                  <a:cubicBezTo>
                    <a:pt x="908" y="7085"/>
                    <a:pt x="1268" y="7261"/>
                    <a:pt x="1676" y="7309"/>
                  </a:cubicBezTo>
                  <a:cubicBezTo>
                    <a:pt x="1805" y="7328"/>
                    <a:pt x="1934" y="7339"/>
                    <a:pt x="2062" y="7339"/>
                  </a:cubicBezTo>
                  <a:cubicBezTo>
                    <a:pt x="2235" y="7339"/>
                    <a:pt x="2406" y="7319"/>
                    <a:pt x="2573" y="7273"/>
                  </a:cubicBezTo>
                  <a:cubicBezTo>
                    <a:pt x="2595" y="7267"/>
                    <a:pt x="2621" y="7264"/>
                    <a:pt x="2647" y="7264"/>
                  </a:cubicBezTo>
                  <a:cubicBezTo>
                    <a:pt x="2674" y="7264"/>
                    <a:pt x="2700" y="7267"/>
                    <a:pt x="2724" y="7273"/>
                  </a:cubicBezTo>
                  <a:cubicBezTo>
                    <a:pt x="2841" y="7295"/>
                    <a:pt x="2945" y="7320"/>
                    <a:pt x="3062" y="7331"/>
                  </a:cubicBezTo>
                  <a:cubicBezTo>
                    <a:pt x="3123" y="7341"/>
                    <a:pt x="3184" y="7345"/>
                    <a:pt x="3244" y="7345"/>
                  </a:cubicBezTo>
                  <a:cubicBezTo>
                    <a:pt x="3392" y="7345"/>
                    <a:pt x="3539" y="7321"/>
                    <a:pt x="3679" y="7295"/>
                  </a:cubicBezTo>
                  <a:cubicBezTo>
                    <a:pt x="4154" y="7214"/>
                    <a:pt x="4562" y="7004"/>
                    <a:pt x="4889" y="6655"/>
                  </a:cubicBezTo>
                  <a:cubicBezTo>
                    <a:pt x="4900" y="6644"/>
                    <a:pt x="4923" y="6633"/>
                    <a:pt x="4936" y="6633"/>
                  </a:cubicBezTo>
                  <a:lnTo>
                    <a:pt x="5202" y="6633"/>
                  </a:lnTo>
                  <a:cubicBezTo>
                    <a:pt x="5249" y="6633"/>
                    <a:pt x="5286" y="6633"/>
                    <a:pt x="5272" y="6574"/>
                  </a:cubicBezTo>
                  <a:lnTo>
                    <a:pt x="5272" y="6504"/>
                  </a:lnTo>
                  <a:lnTo>
                    <a:pt x="5272" y="3688"/>
                  </a:lnTo>
                  <a:lnTo>
                    <a:pt x="5272" y="3093"/>
                  </a:lnTo>
                  <a:lnTo>
                    <a:pt x="5272" y="755"/>
                  </a:lnTo>
                  <a:cubicBezTo>
                    <a:pt x="5272" y="719"/>
                    <a:pt x="5261" y="708"/>
                    <a:pt x="5238" y="708"/>
                  </a:cubicBezTo>
                  <a:cubicBezTo>
                    <a:pt x="5167" y="708"/>
                    <a:pt x="5103" y="712"/>
                    <a:pt x="5040" y="712"/>
                  </a:cubicBezTo>
                  <a:cubicBezTo>
                    <a:pt x="5009" y="712"/>
                    <a:pt x="4978" y="711"/>
                    <a:pt x="4948" y="708"/>
                  </a:cubicBezTo>
                  <a:cubicBezTo>
                    <a:pt x="4923" y="708"/>
                    <a:pt x="4900" y="696"/>
                    <a:pt x="4889" y="685"/>
                  </a:cubicBezTo>
                  <a:cubicBezTo>
                    <a:pt x="4830" y="638"/>
                    <a:pt x="4783" y="579"/>
                    <a:pt x="4727" y="534"/>
                  </a:cubicBezTo>
                  <a:cubicBezTo>
                    <a:pt x="4459" y="325"/>
                    <a:pt x="4154" y="149"/>
                    <a:pt x="3805" y="79"/>
                  </a:cubicBezTo>
                  <a:cubicBezTo>
                    <a:pt x="3603" y="35"/>
                    <a:pt x="3404" y="4"/>
                    <a:pt x="3204" y="4"/>
                  </a:cubicBezTo>
                  <a:cubicBezTo>
                    <a:pt x="3038" y="4"/>
                    <a:pt x="2871" y="26"/>
                    <a:pt x="2702" y="79"/>
                  </a:cubicBezTo>
                  <a:cubicBezTo>
                    <a:pt x="2688" y="82"/>
                    <a:pt x="2673" y="84"/>
                    <a:pt x="2658" y="84"/>
                  </a:cubicBezTo>
                  <a:cubicBezTo>
                    <a:pt x="2621" y="84"/>
                    <a:pt x="2581" y="76"/>
                    <a:pt x="2548" y="68"/>
                  </a:cubicBezTo>
                  <a:cubicBezTo>
                    <a:pt x="2445" y="57"/>
                    <a:pt x="2327" y="20"/>
                    <a:pt x="2213" y="9"/>
                  </a:cubicBezTo>
                  <a:cubicBezTo>
                    <a:pt x="2153" y="3"/>
                    <a:pt x="2094" y="0"/>
                    <a:pt x="203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8"/>
            <p:cNvSpPr/>
            <p:nvPr/>
          </p:nvSpPr>
          <p:spPr>
            <a:xfrm>
              <a:off x="1266530" y="1407448"/>
              <a:ext cx="378818" cy="527682"/>
            </a:xfrm>
            <a:custGeom>
              <a:avLst/>
              <a:gdLst/>
              <a:ahLst/>
              <a:cxnLst/>
              <a:rect l="l" t="t" r="r" b="b"/>
              <a:pathLst>
                <a:path w="5008" h="6976" extrusionOk="0">
                  <a:moveTo>
                    <a:pt x="3737" y="137"/>
                  </a:moveTo>
                  <a:cubicBezTo>
                    <a:pt x="3746" y="137"/>
                    <a:pt x="3757" y="141"/>
                    <a:pt x="3772" y="149"/>
                  </a:cubicBezTo>
                  <a:cubicBezTo>
                    <a:pt x="4099" y="252"/>
                    <a:pt x="4390" y="417"/>
                    <a:pt x="4621" y="683"/>
                  </a:cubicBezTo>
                  <a:cubicBezTo>
                    <a:pt x="4633" y="697"/>
                    <a:pt x="4669" y="708"/>
                    <a:pt x="4691" y="708"/>
                  </a:cubicBezTo>
                  <a:cubicBezTo>
                    <a:pt x="4726" y="713"/>
                    <a:pt x="4764" y="716"/>
                    <a:pt x="4802" y="716"/>
                  </a:cubicBezTo>
                  <a:cubicBezTo>
                    <a:pt x="4839" y="716"/>
                    <a:pt x="4877" y="713"/>
                    <a:pt x="4912" y="708"/>
                  </a:cubicBezTo>
                  <a:cubicBezTo>
                    <a:pt x="4937" y="708"/>
                    <a:pt x="4960" y="719"/>
                    <a:pt x="4960" y="752"/>
                  </a:cubicBezTo>
                  <a:cubicBezTo>
                    <a:pt x="4948" y="789"/>
                    <a:pt x="4960" y="811"/>
                    <a:pt x="4960" y="847"/>
                  </a:cubicBezTo>
                  <a:lnTo>
                    <a:pt x="4948" y="847"/>
                  </a:lnTo>
                  <a:cubicBezTo>
                    <a:pt x="4937" y="836"/>
                    <a:pt x="4937" y="822"/>
                    <a:pt x="4923" y="822"/>
                  </a:cubicBezTo>
                  <a:cubicBezTo>
                    <a:pt x="4912" y="800"/>
                    <a:pt x="4901" y="778"/>
                    <a:pt x="4890" y="778"/>
                  </a:cubicBezTo>
                  <a:cubicBezTo>
                    <a:pt x="4867" y="778"/>
                    <a:pt x="4831" y="789"/>
                    <a:pt x="4820" y="811"/>
                  </a:cubicBezTo>
                  <a:cubicBezTo>
                    <a:pt x="4809" y="847"/>
                    <a:pt x="4809" y="881"/>
                    <a:pt x="4809" y="917"/>
                  </a:cubicBezTo>
                  <a:cubicBezTo>
                    <a:pt x="4809" y="951"/>
                    <a:pt x="4797" y="962"/>
                    <a:pt x="4772" y="987"/>
                  </a:cubicBezTo>
                  <a:cubicBezTo>
                    <a:pt x="4750" y="1009"/>
                    <a:pt x="4728" y="1046"/>
                    <a:pt x="4714" y="1079"/>
                  </a:cubicBezTo>
                  <a:cubicBezTo>
                    <a:pt x="4691" y="1149"/>
                    <a:pt x="4644" y="1171"/>
                    <a:pt x="4574" y="1197"/>
                  </a:cubicBezTo>
                  <a:lnTo>
                    <a:pt x="4574" y="1127"/>
                  </a:lnTo>
                  <a:cubicBezTo>
                    <a:pt x="4574" y="1057"/>
                    <a:pt x="4563" y="1046"/>
                    <a:pt x="4493" y="1046"/>
                  </a:cubicBezTo>
                  <a:lnTo>
                    <a:pt x="3842" y="1046"/>
                  </a:lnTo>
                  <a:lnTo>
                    <a:pt x="3842" y="836"/>
                  </a:lnTo>
                  <a:cubicBezTo>
                    <a:pt x="3853" y="789"/>
                    <a:pt x="3831" y="766"/>
                    <a:pt x="3795" y="766"/>
                  </a:cubicBezTo>
                  <a:cubicBezTo>
                    <a:pt x="3736" y="766"/>
                    <a:pt x="3680" y="752"/>
                    <a:pt x="3621" y="752"/>
                  </a:cubicBezTo>
                  <a:lnTo>
                    <a:pt x="3596" y="752"/>
                  </a:lnTo>
                  <a:cubicBezTo>
                    <a:pt x="3552" y="752"/>
                    <a:pt x="3493" y="730"/>
                    <a:pt x="3482" y="697"/>
                  </a:cubicBezTo>
                  <a:cubicBezTo>
                    <a:pt x="3482" y="649"/>
                    <a:pt x="3515" y="627"/>
                    <a:pt x="3540" y="590"/>
                  </a:cubicBezTo>
                  <a:cubicBezTo>
                    <a:pt x="3563" y="579"/>
                    <a:pt x="3585" y="568"/>
                    <a:pt x="3610" y="557"/>
                  </a:cubicBezTo>
                  <a:cubicBezTo>
                    <a:pt x="3680" y="498"/>
                    <a:pt x="3702" y="428"/>
                    <a:pt x="3644" y="347"/>
                  </a:cubicBezTo>
                  <a:cubicBezTo>
                    <a:pt x="3610" y="300"/>
                    <a:pt x="3621" y="300"/>
                    <a:pt x="3666" y="264"/>
                  </a:cubicBezTo>
                  <a:cubicBezTo>
                    <a:pt x="3691" y="252"/>
                    <a:pt x="3702" y="219"/>
                    <a:pt x="3702" y="194"/>
                  </a:cubicBezTo>
                  <a:cubicBezTo>
                    <a:pt x="3710" y="156"/>
                    <a:pt x="3718" y="137"/>
                    <a:pt x="3737" y="137"/>
                  </a:cubicBezTo>
                  <a:close/>
                  <a:moveTo>
                    <a:pt x="121" y="3240"/>
                  </a:moveTo>
                  <a:cubicBezTo>
                    <a:pt x="127" y="3240"/>
                    <a:pt x="134" y="3241"/>
                    <a:pt x="140" y="3244"/>
                  </a:cubicBezTo>
                  <a:cubicBezTo>
                    <a:pt x="152" y="3244"/>
                    <a:pt x="152" y="3281"/>
                    <a:pt x="152" y="3292"/>
                  </a:cubicBezTo>
                  <a:cubicBezTo>
                    <a:pt x="152" y="3370"/>
                    <a:pt x="192" y="3423"/>
                    <a:pt x="258" y="3423"/>
                  </a:cubicBezTo>
                  <a:cubicBezTo>
                    <a:pt x="279" y="3423"/>
                    <a:pt x="302" y="3418"/>
                    <a:pt x="328" y="3406"/>
                  </a:cubicBezTo>
                  <a:cubicBezTo>
                    <a:pt x="335" y="3404"/>
                    <a:pt x="343" y="3402"/>
                    <a:pt x="349" y="3402"/>
                  </a:cubicBezTo>
                  <a:cubicBezTo>
                    <a:pt x="370" y="3402"/>
                    <a:pt x="383" y="3417"/>
                    <a:pt x="383" y="3454"/>
                  </a:cubicBezTo>
                  <a:cubicBezTo>
                    <a:pt x="383" y="3501"/>
                    <a:pt x="361" y="3524"/>
                    <a:pt x="302" y="3524"/>
                  </a:cubicBezTo>
                  <a:cubicBezTo>
                    <a:pt x="233" y="3524"/>
                    <a:pt x="210" y="3546"/>
                    <a:pt x="199" y="3605"/>
                  </a:cubicBezTo>
                  <a:cubicBezTo>
                    <a:pt x="188" y="3641"/>
                    <a:pt x="199" y="3663"/>
                    <a:pt x="233" y="3675"/>
                  </a:cubicBezTo>
                  <a:cubicBezTo>
                    <a:pt x="244" y="3686"/>
                    <a:pt x="269" y="3700"/>
                    <a:pt x="280" y="3711"/>
                  </a:cubicBezTo>
                  <a:cubicBezTo>
                    <a:pt x="302" y="3733"/>
                    <a:pt x="302" y="3756"/>
                    <a:pt x="291" y="3781"/>
                  </a:cubicBezTo>
                  <a:cubicBezTo>
                    <a:pt x="269" y="3803"/>
                    <a:pt x="269" y="3825"/>
                    <a:pt x="258" y="3851"/>
                  </a:cubicBezTo>
                  <a:cubicBezTo>
                    <a:pt x="233" y="3884"/>
                    <a:pt x="199" y="3909"/>
                    <a:pt x="174" y="3932"/>
                  </a:cubicBezTo>
                  <a:cubicBezTo>
                    <a:pt x="104" y="3979"/>
                    <a:pt x="93" y="4013"/>
                    <a:pt x="129" y="4082"/>
                  </a:cubicBezTo>
                  <a:cubicBezTo>
                    <a:pt x="188" y="4175"/>
                    <a:pt x="163" y="4244"/>
                    <a:pt x="48" y="4314"/>
                  </a:cubicBezTo>
                  <a:lnTo>
                    <a:pt x="48" y="4244"/>
                  </a:lnTo>
                  <a:lnTo>
                    <a:pt x="48" y="3314"/>
                  </a:lnTo>
                  <a:cubicBezTo>
                    <a:pt x="48" y="3292"/>
                    <a:pt x="71" y="3267"/>
                    <a:pt x="82" y="3256"/>
                  </a:cubicBezTo>
                  <a:cubicBezTo>
                    <a:pt x="90" y="3248"/>
                    <a:pt x="105" y="3240"/>
                    <a:pt x="121" y="3240"/>
                  </a:cubicBezTo>
                  <a:close/>
                  <a:moveTo>
                    <a:pt x="3155" y="43"/>
                  </a:moveTo>
                  <a:cubicBezTo>
                    <a:pt x="3331" y="54"/>
                    <a:pt x="3493" y="68"/>
                    <a:pt x="3655" y="113"/>
                  </a:cubicBezTo>
                  <a:cubicBezTo>
                    <a:pt x="3666" y="113"/>
                    <a:pt x="3666" y="113"/>
                    <a:pt x="3680" y="124"/>
                  </a:cubicBezTo>
                  <a:cubicBezTo>
                    <a:pt x="3680" y="138"/>
                    <a:pt x="3666" y="149"/>
                    <a:pt x="3680" y="160"/>
                  </a:cubicBezTo>
                  <a:cubicBezTo>
                    <a:pt x="3680" y="208"/>
                    <a:pt x="3666" y="241"/>
                    <a:pt x="3621" y="252"/>
                  </a:cubicBezTo>
                  <a:cubicBezTo>
                    <a:pt x="3610" y="264"/>
                    <a:pt x="3596" y="300"/>
                    <a:pt x="3596" y="322"/>
                  </a:cubicBezTo>
                  <a:cubicBezTo>
                    <a:pt x="3596" y="347"/>
                    <a:pt x="3610" y="358"/>
                    <a:pt x="3621" y="370"/>
                  </a:cubicBezTo>
                  <a:cubicBezTo>
                    <a:pt x="3655" y="428"/>
                    <a:pt x="3644" y="473"/>
                    <a:pt x="3596" y="509"/>
                  </a:cubicBezTo>
                  <a:cubicBezTo>
                    <a:pt x="3563" y="532"/>
                    <a:pt x="3526" y="557"/>
                    <a:pt x="3504" y="579"/>
                  </a:cubicBezTo>
                  <a:cubicBezTo>
                    <a:pt x="3470" y="613"/>
                    <a:pt x="3434" y="649"/>
                    <a:pt x="3445" y="697"/>
                  </a:cubicBezTo>
                  <a:cubicBezTo>
                    <a:pt x="3457" y="752"/>
                    <a:pt x="3515" y="778"/>
                    <a:pt x="3563" y="789"/>
                  </a:cubicBezTo>
                  <a:cubicBezTo>
                    <a:pt x="3585" y="789"/>
                    <a:pt x="3604" y="784"/>
                    <a:pt x="3624" y="784"/>
                  </a:cubicBezTo>
                  <a:cubicBezTo>
                    <a:pt x="3633" y="784"/>
                    <a:pt x="3644" y="785"/>
                    <a:pt x="3655" y="789"/>
                  </a:cubicBezTo>
                  <a:cubicBezTo>
                    <a:pt x="3702" y="789"/>
                    <a:pt x="3736" y="789"/>
                    <a:pt x="3783" y="800"/>
                  </a:cubicBezTo>
                  <a:cubicBezTo>
                    <a:pt x="3795" y="800"/>
                    <a:pt x="3806" y="811"/>
                    <a:pt x="3806" y="822"/>
                  </a:cubicBezTo>
                  <a:cubicBezTo>
                    <a:pt x="3806" y="870"/>
                    <a:pt x="3820" y="917"/>
                    <a:pt x="3820" y="962"/>
                  </a:cubicBezTo>
                  <a:cubicBezTo>
                    <a:pt x="3820" y="987"/>
                    <a:pt x="3806" y="1009"/>
                    <a:pt x="3806" y="1046"/>
                  </a:cubicBezTo>
                  <a:lnTo>
                    <a:pt x="3037" y="1046"/>
                  </a:lnTo>
                  <a:cubicBezTo>
                    <a:pt x="2956" y="1046"/>
                    <a:pt x="2864" y="1057"/>
                    <a:pt x="2772" y="1068"/>
                  </a:cubicBezTo>
                  <a:cubicBezTo>
                    <a:pt x="2747" y="1068"/>
                    <a:pt x="2725" y="1102"/>
                    <a:pt x="2688" y="1116"/>
                  </a:cubicBezTo>
                  <a:cubicBezTo>
                    <a:pt x="2677" y="1102"/>
                    <a:pt x="2677" y="1102"/>
                    <a:pt x="2666" y="1090"/>
                  </a:cubicBezTo>
                  <a:cubicBezTo>
                    <a:pt x="2644" y="1057"/>
                    <a:pt x="2607" y="1046"/>
                    <a:pt x="2563" y="1046"/>
                  </a:cubicBezTo>
                  <a:cubicBezTo>
                    <a:pt x="2515" y="1057"/>
                    <a:pt x="2479" y="1057"/>
                    <a:pt x="2434" y="1057"/>
                  </a:cubicBezTo>
                  <a:cubicBezTo>
                    <a:pt x="2409" y="1057"/>
                    <a:pt x="2387" y="1046"/>
                    <a:pt x="2353" y="1046"/>
                  </a:cubicBezTo>
                  <a:cubicBezTo>
                    <a:pt x="2166" y="1057"/>
                    <a:pt x="1968" y="1057"/>
                    <a:pt x="1769" y="1068"/>
                  </a:cubicBezTo>
                  <a:cubicBezTo>
                    <a:pt x="1747" y="1068"/>
                    <a:pt x="1724" y="1079"/>
                    <a:pt x="1699" y="1079"/>
                  </a:cubicBezTo>
                  <a:cubicBezTo>
                    <a:pt x="1677" y="1079"/>
                    <a:pt x="1666" y="1090"/>
                    <a:pt x="1655" y="1090"/>
                  </a:cubicBezTo>
                  <a:cubicBezTo>
                    <a:pt x="1585" y="1102"/>
                    <a:pt x="1526" y="1102"/>
                    <a:pt x="1479" y="1171"/>
                  </a:cubicBezTo>
                  <a:cubicBezTo>
                    <a:pt x="1421" y="1086"/>
                    <a:pt x="1349" y="1079"/>
                    <a:pt x="1280" y="1079"/>
                  </a:cubicBezTo>
                  <a:cubicBezTo>
                    <a:pt x="1265" y="1079"/>
                    <a:pt x="1250" y="1079"/>
                    <a:pt x="1236" y="1079"/>
                  </a:cubicBezTo>
                  <a:lnTo>
                    <a:pt x="652" y="1079"/>
                  </a:lnTo>
                  <a:cubicBezTo>
                    <a:pt x="593" y="1079"/>
                    <a:pt x="582" y="1079"/>
                    <a:pt x="582" y="1149"/>
                  </a:cubicBezTo>
                  <a:lnTo>
                    <a:pt x="582" y="2965"/>
                  </a:lnTo>
                  <a:cubicBezTo>
                    <a:pt x="582" y="3116"/>
                    <a:pt x="593" y="3082"/>
                    <a:pt x="710" y="3093"/>
                  </a:cubicBezTo>
                  <a:lnTo>
                    <a:pt x="803" y="3093"/>
                  </a:lnTo>
                  <a:lnTo>
                    <a:pt x="803" y="3105"/>
                  </a:lnTo>
                  <a:cubicBezTo>
                    <a:pt x="780" y="3127"/>
                    <a:pt x="769" y="3141"/>
                    <a:pt x="747" y="3152"/>
                  </a:cubicBezTo>
                  <a:cubicBezTo>
                    <a:pt x="652" y="3186"/>
                    <a:pt x="607" y="3267"/>
                    <a:pt x="618" y="3351"/>
                  </a:cubicBezTo>
                  <a:cubicBezTo>
                    <a:pt x="629" y="3432"/>
                    <a:pt x="641" y="3501"/>
                    <a:pt x="652" y="3571"/>
                  </a:cubicBezTo>
                  <a:cubicBezTo>
                    <a:pt x="652" y="3594"/>
                    <a:pt x="641" y="3630"/>
                    <a:pt x="641" y="3652"/>
                  </a:cubicBezTo>
                  <a:cubicBezTo>
                    <a:pt x="618" y="3686"/>
                    <a:pt x="618" y="3722"/>
                    <a:pt x="641" y="3756"/>
                  </a:cubicBezTo>
                  <a:cubicBezTo>
                    <a:pt x="652" y="3781"/>
                    <a:pt x="663" y="3814"/>
                    <a:pt x="663" y="3839"/>
                  </a:cubicBezTo>
                  <a:cubicBezTo>
                    <a:pt x="618" y="4013"/>
                    <a:pt x="618" y="4189"/>
                    <a:pt x="629" y="4351"/>
                  </a:cubicBezTo>
                  <a:cubicBezTo>
                    <a:pt x="629" y="4560"/>
                    <a:pt x="641" y="4770"/>
                    <a:pt x="641" y="4979"/>
                  </a:cubicBezTo>
                  <a:cubicBezTo>
                    <a:pt x="641" y="5071"/>
                    <a:pt x="641" y="5152"/>
                    <a:pt x="618" y="5236"/>
                  </a:cubicBezTo>
                  <a:cubicBezTo>
                    <a:pt x="607" y="5292"/>
                    <a:pt x="618" y="5351"/>
                    <a:pt x="618" y="5421"/>
                  </a:cubicBezTo>
                  <a:cubicBezTo>
                    <a:pt x="611" y="5421"/>
                    <a:pt x="592" y="5426"/>
                    <a:pt x="574" y="5426"/>
                  </a:cubicBezTo>
                  <a:cubicBezTo>
                    <a:pt x="565" y="5426"/>
                    <a:pt x="556" y="5424"/>
                    <a:pt x="548" y="5421"/>
                  </a:cubicBezTo>
                  <a:cubicBezTo>
                    <a:pt x="527" y="5409"/>
                    <a:pt x="507" y="5402"/>
                    <a:pt x="486" y="5402"/>
                  </a:cubicBezTo>
                  <a:cubicBezTo>
                    <a:pt x="449" y="5402"/>
                    <a:pt x="414" y="5423"/>
                    <a:pt x="383" y="5468"/>
                  </a:cubicBezTo>
                  <a:cubicBezTo>
                    <a:pt x="361" y="5421"/>
                    <a:pt x="339" y="5387"/>
                    <a:pt x="328" y="5351"/>
                  </a:cubicBezTo>
                  <a:cubicBezTo>
                    <a:pt x="314" y="5328"/>
                    <a:pt x="314" y="5292"/>
                    <a:pt x="302" y="5270"/>
                  </a:cubicBezTo>
                  <a:cubicBezTo>
                    <a:pt x="291" y="5236"/>
                    <a:pt x="280" y="5211"/>
                    <a:pt x="233" y="5211"/>
                  </a:cubicBezTo>
                  <a:cubicBezTo>
                    <a:pt x="188" y="5211"/>
                    <a:pt x="140" y="5247"/>
                    <a:pt x="129" y="5281"/>
                  </a:cubicBezTo>
                  <a:cubicBezTo>
                    <a:pt x="129" y="5328"/>
                    <a:pt x="93" y="5340"/>
                    <a:pt x="48" y="5351"/>
                  </a:cubicBezTo>
                  <a:lnTo>
                    <a:pt x="48" y="5292"/>
                  </a:lnTo>
                  <a:lnTo>
                    <a:pt x="48" y="4454"/>
                  </a:lnTo>
                  <a:cubicBezTo>
                    <a:pt x="48" y="4398"/>
                    <a:pt x="71" y="4351"/>
                    <a:pt x="118" y="4314"/>
                  </a:cubicBezTo>
                  <a:cubicBezTo>
                    <a:pt x="199" y="4258"/>
                    <a:pt x="221" y="4152"/>
                    <a:pt x="174" y="4071"/>
                  </a:cubicBezTo>
                  <a:cubicBezTo>
                    <a:pt x="140" y="4013"/>
                    <a:pt x="140" y="3990"/>
                    <a:pt x="199" y="3965"/>
                  </a:cubicBezTo>
                  <a:cubicBezTo>
                    <a:pt x="244" y="3943"/>
                    <a:pt x="280" y="3909"/>
                    <a:pt x="291" y="3862"/>
                  </a:cubicBezTo>
                  <a:cubicBezTo>
                    <a:pt x="291" y="3851"/>
                    <a:pt x="302" y="3825"/>
                    <a:pt x="314" y="3814"/>
                  </a:cubicBezTo>
                  <a:cubicBezTo>
                    <a:pt x="350" y="3744"/>
                    <a:pt x="350" y="3700"/>
                    <a:pt x="269" y="3652"/>
                  </a:cubicBezTo>
                  <a:cubicBezTo>
                    <a:pt x="244" y="3641"/>
                    <a:pt x="221" y="3630"/>
                    <a:pt x="244" y="3605"/>
                  </a:cubicBezTo>
                  <a:cubicBezTo>
                    <a:pt x="244" y="3582"/>
                    <a:pt x="269" y="3582"/>
                    <a:pt x="291" y="3571"/>
                  </a:cubicBezTo>
                  <a:cubicBezTo>
                    <a:pt x="291" y="3567"/>
                    <a:pt x="293" y="3566"/>
                    <a:pt x="295" y="3566"/>
                  </a:cubicBezTo>
                  <a:cubicBezTo>
                    <a:pt x="299" y="3566"/>
                    <a:pt x="306" y="3571"/>
                    <a:pt x="314" y="3571"/>
                  </a:cubicBezTo>
                  <a:cubicBezTo>
                    <a:pt x="320" y="3572"/>
                    <a:pt x="325" y="3572"/>
                    <a:pt x="331" y="3572"/>
                  </a:cubicBezTo>
                  <a:cubicBezTo>
                    <a:pt x="401" y="3572"/>
                    <a:pt x="420" y="3508"/>
                    <a:pt x="420" y="3443"/>
                  </a:cubicBezTo>
                  <a:cubicBezTo>
                    <a:pt x="420" y="3394"/>
                    <a:pt x="395" y="3370"/>
                    <a:pt x="354" y="3370"/>
                  </a:cubicBezTo>
                  <a:cubicBezTo>
                    <a:pt x="346" y="3370"/>
                    <a:pt x="337" y="3371"/>
                    <a:pt x="328" y="3373"/>
                  </a:cubicBezTo>
                  <a:cubicBezTo>
                    <a:pt x="302" y="3384"/>
                    <a:pt x="269" y="3384"/>
                    <a:pt x="244" y="3384"/>
                  </a:cubicBezTo>
                  <a:cubicBezTo>
                    <a:pt x="199" y="3373"/>
                    <a:pt x="188" y="3362"/>
                    <a:pt x="199" y="3314"/>
                  </a:cubicBezTo>
                  <a:cubicBezTo>
                    <a:pt x="199" y="3267"/>
                    <a:pt x="188" y="3244"/>
                    <a:pt x="163" y="3211"/>
                  </a:cubicBezTo>
                  <a:cubicBezTo>
                    <a:pt x="150" y="3201"/>
                    <a:pt x="136" y="3197"/>
                    <a:pt x="123" y="3197"/>
                  </a:cubicBezTo>
                  <a:cubicBezTo>
                    <a:pt x="103" y="3197"/>
                    <a:pt x="84" y="3207"/>
                    <a:pt x="71" y="3222"/>
                  </a:cubicBezTo>
                  <a:lnTo>
                    <a:pt x="48" y="3222"/>
                  </a:lnTo>
                  <a:lnTo>
                    <a:pt x="48" y="3163"/>
                  </a:lnTo>
                  <a:lnTo>
                    <a:pt x="48" y="766"/>
                  </a:lnTo>
                  <a:cubicBezTo>
                    <a:pt x="48" y="719"/>
                    <a:pt x="59" y="708"/>
                    <a:pt x="104" y="708"/>
                  </a:cubicBezTo>
                  <a:cubicBezTo>
                    <a:pt x="139" y="713"/>
                    <a:pt x="171" y="716"/>
                    <a:pt x="203" y="716"/>
                  </a:cubicBezTo>
                  <a:cubicBezTo>
                    <a:pt x="235" y="716"/>
                    <a:pt x="268" y="713"/>
                    <a:pt x="302" y="708"/>
                  </a:cubicBezTo>
                  <a:cubicBezTo>
                    <a:pt x="328" y="708"/>
                    <a:pt x="361" y="697"/>
                    <a:pt x="372" y="683"/>
                  </a:cubicBezTo>
                  <a:cubicBezTo>
                    <a:pt x="652" y="358"/>
                    <a:pt x="1026" y="182"/>
                    <a:pt x="1420" y="90"/>
                  </a:cubicBezTo>
                  <a:cubicBezTo>
                    <a:pt x="1629" y="43"/>
                    <a:pt x="1839" y="43"/>
                    <a:pt x="2037" y="43"/>
                  </a:cubicBezTo>
                  <a:cubicBezTo>
                    <a:pt x="2188" y="54"/>
                    <a:pt x="2328" y="68"/>
                    <a:pt x="2479" y="113"/>
                  </a:cubicBezTo>
                  <a:cubicBezTo>
                    <a:pt x="2486" y="118"/>
                    <a:pt x="2495" y="121"/>
                    <a:pt x="2504" y="121"/>
                  </a:cubicBezTo>
                  <a:cubicBezTo>
                    <a:pt x="2512" y="121"/>
                    <a:pt x="2521" y="118"/>
                    <a:pt x="2526" y="113"/>
                  </a:cubicBezTo>
                  <a:cubicBezTo>
                    <a:pt x="2736" y="43"/>
                    <a:pt x="2945" y="43"/>
                    <a:pt x="3155" y="43"/>
                  </a:cubicBezTo>
                  <a:close/>
                  <a:moveTo>
                    <a:pt x="2585" y="1086"/>
                  </a:moveTo>
                  <a:cubicBezTo>
                    <a:pt x="2607" y="1086"/>
                    <a:pt x="2625" y="1099"/>
                    <a:pt x="2644" y="1127"/>
                  </a:cubicBezTo>
                  <a:cubicBezTo>
                    <a:pt x="2656" y="1151"/>
                    <a:pt x="2668" y="1162"/>
                    <a:pt x="2683" y="1162"/>
                  </a:cubicBezTo>
                  <a:cubicBezTo>
                    <a:pt x="2697" y="1162"/>
                    <a:pt x="2714" y="1153"/>
                    <a:pt x="2736" y="1138"/>
                  </a:cubicBezTo>
                  <a:cubicBezTo>
                    <a:pt x="2758" y="1127"/>
                    <a:pt x="2794" y="1102"/>
                    <a:pt x="2828" y="1102"/>
                  </a:cubicBezTo>
                  <a:cubicBezTo>
                    <a:pt x="2970" y="1093"/>
                    <a:pt x="3111" y="1091"/>
                    <a:pt x="3251" y="1091"/>
                  </a:cubicBezTo>
                  <a:cubicBezTo>
                    <a:pt x="3404" y="1091"/>
                    <a:pt x="3557" y="1094"/>
                    <a:pt x="3710" y="1094"/>
                  </a:cubicBezTo>
                  <a:cubicBezTo>
                    <a:pt x="3797" y="1094"/>
                    <a:pt x="3883" y="1093"/>
                    <a:pt x="3971" y="1090"/>
                  </a:cubicBezTo>
                  <a:lnTo>
                    <a:pt x="4529" y="1090"/>
                  </a:lnTo>
                  <a:cubicBezTo>
                    <a:pt x="4529" y="1160"/>
                    <a:pt x="4518" y="1219"/>
                    <a:pt x="4529" y="1278"/>
                  </a:cubicBezTo>
                  <a:cubicBezTo>
                    <a:pt x="4529" y="1311"/>
                    <a:pt x="4529" y="1336"/>
                    <a:pt x="4540" y="1359"/>
                  </a:cubicBezTo>
                  <a:cubicBezTo>
                    <a:pt x="4563" y="1381"/>
                    <a:pt x="4563" y="1395"/>
                    <a:pt x="4540" y="1406"/>
                  </a:cubicBezTo>
                  <a:lnTo>
                    <a:pt x="4518" y="1428"/>
                  </a:lnTo>
                  <a:cubicBezTo>
                    <a:pt x="4459" y="1476"/>
                    <a:pt x="4459" y="1487"/>
                    <a:pt x="4504" y="1546"/>
                  </a:cubicBezTo>
                  <a:cubicBezTo>
                    <a:pt x="4529" y="1568"/>
                    <a:pt x="4552" y="1616"/>
                    <a:pt x="4552" y="1649"/>
                  </a:cubicBezTo>
                  <a:cubicBezTo>
                    <a:pt x="4552" y="1730"/>
                    <a:pt x="4540" y="1825"/>
                    <a:pt x="4482" y="1906"/>
                  </a:cubicBezTo>
                  <a:lnTo>
                    <a:pt x="4482" y="1965"/>
                  </a:lnTo>
                  <a:cubicBezTo>
                    <a:pt x="4529" y="2010"/>
                    <a:pt x="4518" y="2057"/>
                    <a:pt x="4529" y="2116"/>
                  </a:cubicBezTo>
                  <a:cubicBezTo>
                    <a:pt x="4540" y="2384"/>
                    <a:pt x="4552" y="2663"/>
                    <a:pt x="4563" y="2931"/>
                  </a:cubicBezTo>
                  <a:lnTo>
                    <a:pt x="4563" y="3175"/>
                  </a:lnTo>
                  <a:cubicBezTo>
                    <a:pt x="4563" y="3186"/>
                    <a:pt x="4563" y="3211"/>
                    <a:pt x="4552" y="3222"/>
                  </a:cubicBezTo>
                  <a:cubicBezTo>
                    <a:pt x="4529" y="3281"/>
                    <a:pt x="4529" y="3325"/>
                    <a:pt x="4552" y="3373"/>
                  </a:cubicBezTo>
                  <a:cubicBezTo>
                    <a:pt x="4563" y="3384"/>
                    <a:pt x="4563" y="3406"/>
                    <a:pt x="4552" y="3420"/>
                  </a:cubicBezTo>
                  <a:cubicBezTo>
                    <a:pt x="4493" y="3501"/>
                    <a:pt x="4493" y="3582"/>
                    <a:pt x="4493" y="3675"/>
                  </a:cubicBezTo>
                  <a:cubicBezTo>
                    <a:pt x="4482" y="3756"/>
                    <a:pt x="4493" y="3839"/>
                    <a:pt x="4493" y="3932"/>
                  </a:cubicBezTo>
                  <a:cubicBezTo>
                    <a:pt x="4493" y="4094"/>
                    <a:pt x="4482" y="4244"/>
                    <a:pt x="4482" y="4409"/>
                  </a:cubicBezTo>
                  <a:lnTo>
                    <a:pt x="4482" y="4524"/>
                  </a:lnTo>
                  <a:cubicBezTo>
                    <a:pt x="4471" y="4583"/>
                    <a:pt x="4459" y="4630"/>
                    <a:pt x="4448" y="4689"/>
                  </a:cubicBezTo>
                  <a:cubicBezTo>
                    <a:pt x="4448" y="4733"/>
                    <a:pt x="4434" y="4781"/>
                    <a:pt x="4448" y="4817"/>
                  </a:cubicBezTo>
                  <a:cubicBezTo>
                    <a:pt x="4471" y="4898"/>
                    <a:pt x="4471" y="4979"/>
                    <a:pt x="4459" y="5071"/>
                  </a:cubicBezTo>
                  <a:cubicBezTo>
                    <a:pt x="4448" y="5130"/>
                    <a:pt x="4448" y="5189"/>
                    <a:pt x="4459" y="5259"/>
                  </a:cubicBezTo>
                  <a:cubicBezTo>
                    <a:pt x="4459" y="5306"/>
                    <a:pt x="4459" y="5328"/>
                    <a:pt x="4412" y="5351"/>
                  </a:cubicBezTo>
                  <a:cubicBezTo>
                    <a:pt x="4364" y="5387"/>
                    <a:pt x="4320" y="5432"/>
                    <a:pt x="4261" y="5446"/>
                  </a:cubicBezTo>
                  <a:cubicBezTo>
                    <a:pt x="4110" y="5479"/>
                    <a:pt x="3971" y="5516"/>
                    <a:pt x="3820" y="5560"/>
                  </a:cubicBezTo>
                  <a:lnTo>
                    <a:pt x="3795" y="5560"/>
                  </a:lnTo>
                  <a:cubicBezTo>
                    <a:pt x="3783" y="5571"/>
                    <a:pt x="3783" y="5585"/>
                    <a:pt x="3772" y="5585"/>
                  </a:cubicBezTo>
                  <a:cubicBezTo>
                    <a:pt x="3783" y="5597"/>
                    <a:pt x="3795" y="5608"/>
                    <a:pt x="3795" y="5608"/>
                  </a:cubicBezTo>
                  <a:cubicBezTo>
                    <a:pt x="3831" y="5619"/>
                    <a:pt x="3864" y="5619"/>
                    <a:pt x="3890" y="5619"/>
                  </a:cubicBezTo>
                  <a:cubicBezTo>
                    <a:pt x="4074" y="5630"/>
                    <a:pt x="4250" y="5630"/>
                    <a:pt x="4434" y="5641"/>
                  </a:cubicBezTo>
                  <a:lnTo>
                    <a:pt x="4471" y="5641"/>
                  </a:lnTo>
                  <a:cubicBezTo>
                    <a:pt x="4423" y="5689"/>
                    <a:pt x="4434" y="5711"/>
                    <a:pt x="4471" y="5759"/>
                  </a:cubicBezTo>
                  <a:cubicBezTo>
                    <a:pt x="4493" y="5781"/>
                    <a:pt x="4493" y="5828"/>
                    <a:pt x="4504" y="5876"/>
                  </a:cubicBezTo>
                  <a:cubicBezTo>
                    <a:pt x="4493" y="5876"/>
                    <a:pt x="4493" y="5876"/>
                    <a:pt x="4493" y="5887"/>
                  </a:cubicBezTo>
                  <a:cubicBezTo>
                    <a:pt x="4459" y="5876"/>
                    <a:pt x="4423" y="5865"/>
                    <a:pt x="4378" y="5851"/>
                  </a:cubicBezTo>
                  <a:cubicBezTo>
                    <a:pt x="4331" y="5843"/>
                    <a:pt x="4288" y="5825"/>
                    <a:pt x="4240" y="5825"/>
                  </a:cubicBezTo>
                  <a:cubicBezTo>
                    <a:pt x="4218" y="5825"/>
                    <a:pt x="4195" y="5829"/>
                    <a:pt x="4169" y="5840"/>
                  </a:cubicBezTo>
                  <a:cubicBezTo>
                    <a:pt x="4157" y="5852"/>
                    <a:pt x="4141" y="5855"/>
                    <a:pt x="4123" y="5855"/>
                  </a:cubicBezTo>
                  <a:cubicBezTo>
                    <a:pt x="4103" y="5855"/>
                    <a:pt x="4082" y="5851"/>
                    <a:pt x="4063" y="5851"/>
                  </a:cubicBezTo>
                  <a:lnTo>
                    <a:pt x="3691" y="5851"/>
                  </a:lnTo>
                  <a:cubicBezTo>
                    <a:pt x="3493" y="5851"/>
                    <a:pt x="3306" y="5851"/>
                    <a:pt x="3121" y="5865"/>
                  </a:cubicBezTo>
                  <a:cubicBezTo>
                    <a:pt x="3037" y="5865"/>
                    <a:pt x="2956" y="5876"/>
                    <a:pt x="2875" y="5887"/>
                  </a:cubicBezTo>
                  <a:cubicBezTo>
                    <a:pt x="2853" y="5887"/>
                    <a:pt x="2817" y="5876"/>
                    <a:pt x="2783" y="5876"/>
                  </a:cubicBezTo>
                  <a:cubicBezTo>
                    <a:pt x="2736" y="5865"/>
                    <a:pt x="2736" y="5828"/>
                    <a:pt x="2713" y="5806"/>
                  </a:cubicBezTo>
                  <a:cubicBezTo>
                    <a:pt x="2677" y="5747"/>
                    <a:pt x="2644" y="5700"/>
                    <a:pt x="2596" y="5655"/>
                  </a:cubicBezTo>
                  <a:cubicBezTo>
                    <a:pt x="2585" y="5630"/>
                    <a:pt x="2549" y="5630"/>
                    <a:pt x="2526" y="5630"/>
                  </a:cubicBezTo>
                  <a:cubicBezTo>
                    <a:pt x="2504" y="5619"/>
                    <a:pt x="2479" y="5608"/>
                    <a:pt x="2468" y="5597"/>
                  </a:cubicBezTo>
                  <a:cubicBezTo>
                    <a:pt x="2456" y="5597"/>
                    <a:pt x="2456" y="5571"/>
                    <a:pt x="2456" y="5560"/>
                  </a:cubicBezTo>
                  <a:cubicBezTo>
                    <a:pt x="2490" y="5495"/>
                    <a:pt x="2451" y="5420"/>
                    <a:pt x="2388" y="5420"/>
                  </a:cubicBezTo>
                  <a:cubicBezTo>
                    <a:pt x="2384" y="5420"/>
                    <a:pt x="2380" y="5420"/>
                    <a:pt x="2375" y="5421"/>
                  </a:cubicBezTo>
                  <a:cubicBezTo>
                    <a:pt x="2355" y="5427"/>
                    <a:pt x="2336" y="5430"/>
                    <a:pt x="2319" y="5430"/>
                  </a:cubicBezTo>
                  <a:cubicBezTo>
                    <a:pt x="2237" y="5430"/>
                    <a:pt x="2187" y="5368"/>
                    <a:pt x="2130" y="5328"/>
                  </a:cubicBezTo>
                  <a:cubicBezTo>
                    <a:pt x="2076" y="5294"/>
                    <a:pt x="2043" y="5276"/>
                    <a:pt x="2005" y="5276"/>
                  </a:cubicBezTo>
                  <a:cubicBezTo>
                    <a:pt x="1978" y="5276"/>
                    <a:pt x="1949" y="5286"/>
                    <a:pt x="1909" y="5306"/>
                  </a:cubicBezTo>
                  <a:cubicBezTo>
                    <a:pt x="1875" y="5328"/>
                    <a:pt x="1817" y="5328"/>
                    <a:pt x="1780" y="5328"/>
                  </a:cubicBezTo>
                  <a:cubicBezTo>
                    <a:pt x="1747" y="5328"/>
                    <a:pt x="1724" y="5306"/>
                    <a:pt x="1724" y="5259"/>
                  </a:cubicBezTo>
                  <a:cubicBezTo>
                    <a:pt x="1713" y="5200"/>
                    <a:pt x="1695" y="5175"/>
                    <a:pt x="1642" y="5175"/>
                  </a:cubicBezTo>
                  <a:cubicBezTo>
                    <a:pt x="1632" y="5175"/>
                    <a:pt x="1620" y="5176"/>
                    <a:pt x="1607" y="5178"/>
                  </a:cubicBezTo>
                  <a:cubicBezTo>
                    <a:pt x="1585" y="5178"/>
                    <a:pt x="1560" y="5200"/>
                    <a:pt x="1537" y="5211"/>
                  </a:cubicBezTo>
                  <a:cubicBezTo>
                    <a:pt x="1501" y="5222"/>
                    <a:pt x="1467" y="5236"/>
                    <a:pt x="1431" y="5247"/>
                  </a:cubicBezTo>
                  <a:cubicBezTo>
                    <a:pt x="1427" y="5248"/>
                    <a:pt x="1422" y="5248"/>
                    <a:pt x="1418" y="5248"/>
                  </a:cubicBezTo>
                  <a:cubicBezTo>
                    <a:pt x="1353" y="5248"/>
                    <a:pt x="1294" y="5174"/>
                    <a:pt x="1328" y="5119"/>
                  </a:cubicBezTo>
                  <a:cubicBezTo>
                    <a:pt x="1328" y="5097"/>
                    <a:pt x="1350" y="5083"/>
                    <a:pt x="1375" y="5071"/>
                  </a:cubicBezTo>
                  <a:cubicBezTo>
                    <a:pt x="1398" y="5060"/>
                    <a:pt x="1420" y="5060"/>
                    <a:pt x="1445" y="5049"/>
                  </a:cubicBezTo>
                  <a:cubicBezTo>
                    <a:pt x="1501" y="5038"/>
                    <a:pt x="1515" y="5013"/>
                    <a:pt x="1515" y="4957"/>
                  </a:cubicBezTo>
                  <a:cubicBezTo>
                    <a:pt x="1515" y="4887"/>
                    <a:pt x="1526" y="4817"/>
                    <a:pt x="1560" y="4759"/>
                  </a:cubicBezTo>
                  <a:cubicBezTo>
                    <a:pt x="1596" y="4700"/>
                    <a:pt x="1596" y="4664"/>
                    <a:pt x="1537" y="4608"/>
                  </a:cubicBezTo>
                  <a:cubicBezTo>
                    <a:pt x="1490" y="4560"/>
                    <a:pt x="1445" y="4513"/>
                    <a:pt x="1398" y="4454"/>
                  </a:cubicBezTo>
                  <a:cubicBezTo>
                    <a:pt x="1386" y="4443"/>
                    <a:pt x="1386" y="4432"/>
                    <a:pt x="1386" y="4420"/>
                  </a:cubicBezTo>
                  <a:cubicBezTo>
                    <a:pt x="1361" y="4373"/>
                    <a:pt x="1350" y="4328"/>
                    <a:pt x="1317" y="4292"/>
                  </a:cubicBezTo>
                  <a:cubicBezTo>
                    <a:pt x="1303" y="4265"/>
                    <a:pt x="1279" y="4250"/>
                    <a:pt x="1255" y="4250"/>
                  </a:cubicBezTo>
                  <a:cubicBezTo>
                    <a:pt x="1235" y="4250"/>
                    <a:pt x="1215" y="4260"/>
                    <a:pt x="1199" y="4281"/>
                  </a:cubicBezTo>
                  <a:cubicBezTo>
                    <a:pt x="1166" y="4303"/>
                    <a:pt x="1141" y="4351"/>
                    <a:pt x="1118" y="4384"/>
                  </a:cubicBezTo>
                  <a:cubicBezTo>
                    <a:pt x="1107" y="4420"/>
                    <a:pt x="1082" y="4454"/>
                    <a:pt x="1048" y="4468"/>
                  </a:cubicBezTo>
                  <a:cubicBezTo>
                    <a:pt x="1012" y="4479"/>
                    <a:pt x="979" y="4490"/>
                    <a:pt x="967" y="4538"/>
                  </a:cubicBezTo>
                  <a:cubicBezTo>
                    <a:pt x="956" y="4549"/>
                    <a:pt x="931" y="4549"/>
                    <a:pt x="920" y="4549"/>
                  </a:cubicBezTo>
                  <a:cubicBezTo>
                    <a:pt x="909" y="4549"/>
                    <a:pt x="909" y="4524"/>
                    <a:pt x="898" y="4513"/>
                  </a:cubicBezTo>
                  <a:cubicBezTo>
                    <a:pt x="886" y="4490"/>
                    <a:pt x="886" y="4443"/>
                    <a:pt x="872" y="4443"/>
                  </a:cubicBezTo>
                  <a:cubicBezTo>
                    <a:pt x="868" y="4441"/>
                    <a:pt x="864" y="4440"/>
                    <a:pt x="859" y="4440"/>
                  </a:cubicBezTo>
                  <a:cubicBezTo>
                    <a:pt x="838" y="4440"/>
                    <a:pt x="812" y="4457"/>
                    <a:pt x="791" y="4468"/>
                  </a:cubicBezTo>
                  <a:cubicBezTo>
                    <a:pt x="780" y="4468"/>
                    <a:pt x="769" y="4490"/>
                    <a:pt x="747" y="4501"/>
                  </a:cubicBezTo>
                  <a:cubicBezTo>
                    <a:pt x="733" y="4513"/>
                    <a:pt x="710" y="4513"/>
                    <a:pt x="677" y="4524"/>
                  </a:cubicBezTo>
                  <a:cubicBezTo>
                    <a:pt x="677" y="4443"/>
                    <a:pt x="663" y="4384"/>
                    <a:pt x="663" y="4314"/>
                  </a:cubicBezTo>
                  <a:cubicBezTo>
                    <a:pt x="663" y="4152"/>
                    <a:pt x="663" y="4001"/>
                    <a:pt x="710" y="3851"/>
                  </a:cubicBezTo>
                  <a:cubicBezTo>
                    <a:pt x="710" y="3814"/>
                    <a:pt x="699" y="3781"/>
                    <a:pt x="688" y="3733"/>
                  </a:cubicBezTo>
                  <a:lnTo>
                    <a:pt x="688" y="3663"/>
                  </a:lnTo>
                  <a:lnTo>
                    <a:pt x="688" y="3560"/>
                  </a:lnTo>
                  <a:cubicBezTo>
                    <a:pt x="688" y="3454"/>
                    <a:pt x="652" y="3362"/>
                    <a:pt x="688" y="3267"/>
                  </a:cubicBezTo>
                  <a:cubicBezTo>
                    <a:pt x="699" y="3233"/>
                    <a:pt x="722" y="3211"/>
                    <a:pt x="747" y="3197"/>
                  </a:cubicBezTo>
                  <a:cubicBezTo>
                    <a:pt x="780" y="3163"/>
                    <a:pt x="828" y="3152"/>
                    <a:pt x="861" y="3127"/>
                  </a:cubicBezTo>
                  <a:cubicBezTo>
                    <a:pt x="872" y="3116"/>
                    <a:pt x="886" y="3105"/>
                    <a:pt x="886" y="3093"/>
                  </a:cubicBezTo>
                  <a:cubicBezTo>
                    <a:pt x="872" y="3082"/>
                    <a:pt x="861" y="3071"/>
                    <a:pt x="850" y="3071"/>
                  </a:cubicBezTo>
                  <a:cubicBezTo>
                    <a:pt x="791" y="3057"/>
                    <a:pt x="722" y="3046"/>
                    <a:pt x="663" y="3046"/>
                  </a:cubicBezTo>
                  <a:lnTo>
                    <a:pt x="629" y="3046"/>
                  </a:lnTo>
                  <a:lnTo>
                    <a:pt x="629" y="1127"/>
                  </a:lnTo>
                  <a:lnTo>
                    <a:pt x="677" y="1127"/>
                  </a:lnTo>
                  <a:cubicBezTo>
                    <a:pt x="886" y="1116"/>
                    <a:pt x="1096" y="1116"/>
                    <a:pt x="1291" y="1116"/>
                  </a:cubicBezTo>
                  <a:cubicBezTo>
                    <a:pt x="1350" y="1116"/>
                    <a:pt x="1386" y="1127"/>
                    <a:pt x="1420" y="1171"/>
                  </a:cubicBezTo>
                  <a:cubicBezTo>
                    <a:pt x="1441" y="1193"/>
                    <a:pt x="1458" y="1205"/>
                    <a:pt x="1477" y="1205"/>
                  </a:cubicBezTo>
                  <a:cubicBezTo>
                    <a:pt x="1491" y="1205"/>
                    <a:pt x="1507" y="1199"/>
                    <a:pt x="1526" y="1185"/>
                  </a:cubicBezTo>
                  <a:cubicBezTo>
                    <a:pt x="1543" y="1158"/>
                    <a:pt x="1568" y="1145"/>
                    <a:pt x="1593" y="1145"/>
                  </a:cubicBezTo>
                  <a:cubicBezTo>
                    <a:pt x="1602" y="1145"/>
                    <a:pt x="1610" y="1146"/>
                    <a:pt x="1618" y="1149"/>
                  </a:cubicBezTo>
                  <a:cubicBezTo>
                    <a:pt x="1629" y="1149"/>
                    <a:pt x="1629" y="1149"/>
                    <a:pt x="1641" y="1138"/>
                  </a:cubicBezTo>
                  <a:cubicBezTo>
                    <a:pt x="1782" y="1111"/>
                    <a:pt x="1923" y="1097"/>
                    <a:pt x="2063" y="1097"/>
                  </a:cubicBezTo>
                  <a:cubicBezTo>
                    <a:pt x="2108" y="1097"/>
                    <a:pt x="2154" y="1099"/>
                    <a:pt x="2199" y="1102"/>
                  </a:cubicBezTo>
                  <a:lnTo>
                    <a:pt x="2258" y="1102"/>
                  </a:lnTo>
                  <a:cubicBezTo>
                    <a:pt x="2298" y="1095"/>
                    <a:pt x="2339" y="1089"/>
                    <a:pt x="2379" y="1089"/>
                  </a:cubicBezTo>
                  <a:cubicBezTo>
                    <a:pt x="2409" y="1089"/>
                    <a:pt x="2438" y="1092"/>
                    <a:pt x="2468" y="1102"/>
                  </a:cubicBezTo>
                  <a:cubicBezTo>
                    <a:pt x="2478" y="1106"/>
                    <a:pt x="2488" y="1107"/>
                    <a:pt x="2497" y="1107"/>
                  </a:cubicBezTo>
                  <a:cubicBezTo>
                    <a:pt x="2519" y="1107"/>
                    <a:pt x="2537" y="1098"/>
                    <a:pt x="2563" y="1090"/>
                  </a:cubicBezTo>
                  <a:cubicBezTo>
                    <a:pt x="2571" y="1088"/>
                    <a:pt x="2578" y="1086"/>
                    <a:pt x="2585" y="1086"/>
                  </a:cubicBezTo>
                  <a:close/>
                  <a:moveTo>
                    <a:pt x="1247" y="4288"/>
                  </a:moveTo>
                  <a:cubicBezTo>
                    <a:pt x="1261" y="4288"/>
                    <a:pt x="1274" y="4296"/>
                    <a:pt x="1280" y="4314"/>
                  </a:cubicBezTo>
                  <a:cubicBezTo>
                    <a:pt x="1305" y="4351"/>
                    <a:pt x="1317" y="4384"/>
                    <a:pt x="1339" y="4420"/>
                  </a:cubicBezTo>
                  <a:cubicBezTo>
                    <a:pt x="1350" y="4443"/>
                    <a:pt x="1350" y="4468"/>
                    <a:pt x="1361" y="4479"/>
                  </a:cubicBezTo>
                  <a:cubicBezTo>
                    <a:pt x="1420" y="4538"/>
                    <a:pt x="1467" y="4594"/>
                    <a:pt x="1515" y="4641"/>
                  </a:cubicBezTo>
                  <a:cubicBezTo>
                    <a:pt x="1548" y="4677"/>
                    <a:pt x="1548" y="4700"/>
                    <a:pt x="1526" y="4733"/>
                  </a:cubicBezTo>
                  <a:cubicBezTo>
                    <a:pt x="1490" y="4803"/>
                    <a:pt x="1467" y="4873"/>
                    <a:pt x="1467" y="4957"/>
                  </a:cubicBezTo>
                  <a:cubicBezTo>
                    <a:pt x="1479" y="4979"/>
                    <a:pt x="1456" y="5002"/>
                    <a:pt x="1431" y="5013"/>
                  </a:cubicBezTo>
                  <a:cubicBezTo>
                    <a:pt x="1398" y="5013"/>
                    <a:pt x="1375" y="5027"/>
                    <a:pt x="1350" y="5038"/>
                  </a:cubicBezTo>
                  <a:cubicBezTo>
                    <a:pt x="1280" y="5060"/>
                    <a:pt x="1247" y="5141"/>
                    <a:pt x="1305" y="5211"/>
                  </a:cubicBezTo>
                  <a:cubicBezTo>
                    <a:pt x="1340" y="5261"/>
                    <a:pt x="1385" y="5286"/>
                    <a:pt x="1437" y="5286"/>
                  </a:cubicBezTo>
                  <a:cubicBezTo>
                    <a:pt x="1468" y="5286"/>
                    <a:pt x="1502" y="5277"/>
                    <a:pt x="1537" y="5259"/>
                  </a:cubicBezTo>
                  <a:cubicBezTo>
                    <a:pt x="1571" y="5236"/>
                    <a:pt x="1607" y="5222"/>
                    <a:pt x="1641" y="5211"/>
                  </a:cubicBezTo>
                  <a:cubicBezTo>
                    <a:pt x="1655" y="5211"/>
                    <a:pt x="1677" y="5236"/>
                    <a:pt x="1677" y="5247"/>
                  </a:cubicBezTo>
                  <a:cubicBezTo>
                    <a:pt x="1685" y="5332"/>
                    <a:pt x="1746" y="5380"/>
                    <a:pt x="1818" y="5380"/>
                  </a:cubicBezTo>
                  <a:cubicBezTo>
                    <a:pt x="1844" y="5380"/>
                    <a:pt x="1871" y="5374"/>
                    <a:pt x="1898" y="5362"/>
                  </a:cubicBezTo>
                  <a:cubicBezTo>
                    <a:pt x="1920" y="5351"/>
                    <a:pt x="1934" y="5340"/>
                    <a:pt x="1945" y="5328"/>
                  </a:cubicBezTo>
                  <a:cubicBezTo>
                    <a:pt x="1962" y="5320"/>
                    <a:pt x="1980" y="5316"/>
                    <a:pt x="1997" y="5316"/>
                  </a:cubicBezTo>
                  <a:cubicBezTo>
                    <a:pt x="2026" y="5316"/>
                    <a:pt x="2055" y="5326"/>
                    <a:pt x="2085" y="5340"/>
                  </a:cubicBezTo>
                  <a:cubicBezTo>
                    <a:pt x="2130" y="5387"/>
                    <a:pt x="2177" y="5421"/>
                    <a:pt x="2236" y="5446"/>
                  </a:cubicBezTo>
                  <a:cubicBezTo>
                    <a:pt x="2269" y="5468"/>
                    <a:pt x="2306" y="5457"/>
                    <a:pt x="2353" y="5468"/>
                  </a:cubicBezTo>
                  <a:cubicBezTo>
                    <a:pt x="2375" y="5468"/>
                    <a:pt x="2398" y="5479"/>
                    <a:pt x="2423" y="5490"/>
                  </a:cubicBezTo>
                  <a:cubicBezTo>
                    <a:pt x="2434" y="5490"/>
                    <a:pt x="2434" y="5516"/>
                    <a:pt x="2434" y="5527"/>
                  </a:cubicBezTo>
                  <a:cubicBezTo>
                    <a:pt x="2398" y="5597"/>
                    <a:pt x="2423" y="5655"/>
                    <a:pt x="2493" y="5666"/>
                  </a:cubicBezTo>
                  <a:cubicBezTo>
                    <a:pt x="2549" y="5666"/>
                    <a:pt x="2585" y="5689"/>
                    <a:pt x="2607" y="5736"/>
                  </a:cubicBezTo>
                  <a:cubicBezTo>
                    <a:pt x="2618" y="5759"/>
                    <a:pt x="2632" y="5770"/>
                    <a:pt x="2644" y="5781"/>
                  </a:cubicBezTo>
                  <a:cubicBezTo>
                    <a:pt x="2666" y="5806"/>
                    <a:pt x="2677" y="5828"/>
                    <a:pt x="2688" y="5851"/>
                  </a:cubicBezTo>
                  <a:cubicBezTo>
                    <a:pt x="2632" y="5876"/>
                    <a:pt x="2574" y="5887"/>
                    <a:pt x="2526" y="5898"/>
                  </a:cubicBezTo>
                  <a:lnTo>
                    <a:pt x="2479" y="5898"/>
                  </a:lnTo>
                  <a:cubicBezTo>
                    <a:pt x="2456" y="5887"/>
                    <a:pt x="2434" y="5876"/>
                    <a:pt x="2409" y="5865"/>
                  </a:cubicBezTo>
                  <a:cubicBezTo>
                    <a:pt x="2387" y="5851"/>
                    <a:pt x="2375" y="5828"/>
                    <a:pt x="2364" y="5817"/>
                  </a:cubicBezTo>
                  <a:cubicBezTo>
                    <a:pt x="2350" y="5785"/>
                    <a:pt x="2334" y="5767"/>
                    <a:pt x="2314" y="5767"/>
                  </a:cubicBezTo>
                  <a:cubicBezTo>
                    <a:pt x="2298" y="5767"/>
                    <a:pt x="2280" y="5780"/>
                    <a:pt x="2258" y="5806"/>
                  </a:cubicBezTo>
                  <a:cubicBezTo>
                    <a:pt x="2258" y="5806"/>
                    <a:pt x="2247" y="5817"/>
                    <a:pt x="2247" y="5828"/>
                  </a:cubicBezTo>
                  <a:cubicBezTo>
                    <a:pt x="2198" y="5896"/>
                    <a:pt x="2142" y="5924"/>
                    <a:pt x="2072" y="5924"/>
                  </a:cubicBezTo>
                  <a:cubicBezTo>
                    <a:pt x="2057" y="5924"/>
                    <a:pt x="2042" y="5923"/>
                    <a:pt x="2026" y="5921"/>
                  </a:cubicBezTo>
                  <a:lnTo>
                    <a:pt x="1968" y="5921"/>
                  </a:lnTo>
                  <a:cubicBezTo>
                    <a:pt x="1961" y="5923"/>
                    <a:pt x="1954" y="5924"/>
                    <a:pt x="1947" y="5924"/>
                  </a:cubicBezTo>
                  <a:cubicBezTo>
                    <a:pt x="1908" y="5924"/>
                    <a:pt x="1875" y="5890"/>
                    <a:pt x="1875" y="5840"/>
                  </a:cubicBezTo>
                  <a:cubicBezTo>
                    <a:pt x="1864" y="5770"/>
                    <a:pt x="1864" y="5711"/>
                    <a:pt x="1864" y="5641"/>
                  </a:cubicBezTo>
                  <a:cubicBezTo>
                    <a:pt x="1864" y="5630"/>
                    <a:pt x="1864" y="5619"/>
                    <a:pt x="1850" y="5608"/>
                  </a:cubicBezTo>
                  <a:cubicBezTo>
                    <a:pt x="1850" y="5597"/>
                    <a:pt x="1839" y="5585"/>
                    <a:pt x="1828" y="5571"/>
                  </a:cubicBezTo>
                  <a:cubicBezTo>
                    <a:pt x="1817" y="5585"/>
                    <a:pt x="1794" y="5597"/>
                    <a:pt x="1794" y="5608"/>
                  </a:cubicBezTo>
                  <a:cubicBezTo>
                    <a:pt x="1780" y="5666"/>
                    <a:pt x="1758" y="5736"/>
                    <a:pt x="1747" y="5795"/>
                  </a:cubicBezTo>
                  <a:cubicBezTo>
                    <a:pt x="1724" y="5909"/>
                    <a:pt x="1724" y="5921"/>
                    <a:pt x="1607" y="5921"/>
                  </a:cubicBezTo>
                  <a:cubicBezTo>
                    <a:pt x="1564" y="5925"/>
                    <a:pt x="1521" y="5927"/>
                    <a:pt x="1479" y="5927"/>
                  </a:cubicBezTo>
                  <a:cubicBezTo>
                    <a:pt x="1393" y="5927"/>
                    <a:pt x="1307" y="5921"/>
                    <a:pt x="1222" y="5921"/>
                  </a:cubicBezTo>
                  <a:cubicBezTo>
                    <a:pt x="1210" y="5921"/>
                    <a:pt x="1210" y="5909"/>
                    <a:pt x="1199" y="5909"/>
                  </a:cubicBezTo>
                  <a:cubicBezTo>
                    <a:pt x="1189" y="5911"/>
                    <a:pt x="1180" y="5912"/>
                    <a:pt x="1171" y="5912"/>
                  </a:cubicBezTo>
                  <a:cubicBezTo>
                    <a:pt x="1126" y="5912"/>
                    <a:pt x="1092" y="5890"/>
                    <a:pt x="1071" y="5851"/>
                  </a:cubicBezTo>
                  <a:cubicBezTo>
                    <a:pt x="1064" y="5829"/>
                    <a:pt x="1047" y="5817"/>
                    <a:pt x="1029" y="5817"/>
                  </a:cubicBezTo>
                  <a:cubicBezTo>
                    <a:pt x="1020" y="5817"/>
                    <a:pt x="1010" y="5821"/>
                    <a:pt x="1001" y="5828"/>
                  </a:cubicBezTo>
                  <a:cubicBezTo>
                    <a:pt x="942" y="5865"/>
                    <a:pt x="886" y="5865"/>
                    <a:pt x="828" y="5865"/>
                  </a:cubicBezTo>
                  <a:cubicBezTo>
                    <a:pt x="812" y="5860"/>
                    <a:pt x="796" y="5859"/>
                    <a:pt x="780" y="5859"/>
                  </a:cubicBezTo>
                  <a:cubicBezTo>
                    <a:pt x="749" y="5859"/>
                    <a:pt x="718" y="5865"/>
                    <a:pt x="688" y="5865"/>
                  </a:cubicBezTo>
                  <a:cubicBezTo>
                    <a:pt x="688" y="5795"/>
                    <a:pt x="688" y="5725"/>
                    <a:pt x="699" y="5641"/>
                  </a:cubicBezTo>
                  <a:cubicBezTo>
                    <a:pt x="710" y="5560"/>
                    <a:pt x="710" y="5468"/>
                    <a:pt x="663" y="5387"/>
                  </a:cubicBezTo>
                  <a:cubicBezTo>
                    <a:pt x="641" y="5328"/>
                    <a:pt x="652" y="5281"/>
                    <a:pt x="663" y="5222"/>
                  </a:cubicBezTo>
                  <a:cubicBezTo>
                    <a:pt x="688" y="5166"/>
                    <a:pt x="688" y="5108"/>
                    <a:pt x="688" y="5038"/>
                  </a:cubicBezTo>
                  <a:cubicBezTo>
                    <a:pt x="677" y="4898"/>
                    <a:pt x="677" y="4747"/>
                    <a:pt x="688" y="4594"/>
                  </a:cubicBezTo>
                  <a:cubicBezTo>
                    <a:pt x="688" y="4583"/>
                    <a:pt x="699" y="4560"/>
                    <a:pt x="710" y="4549"/>
                  </a:cubicBezTo>
                  <a:cubicBezTo>
                    <a:pt x="758" y="4538"/>
                    <a:pt x="791" y="4524"/>
                    <a:pt x="817" y="4490"/>
                  </a:cubicBezTo>
                  <a:cubicBezTo>
                    <a:pt x="817" y="4479"/>
                    <a:pt x="839" y="4479"/>
                    <a:pt x="850" y="4468"/>
                  </a:cubicBezTo>
                  <a:cubicBezTo>
                    <a:pt x="850" y="4490"/>
                    <a:pt x="861" y="4501"/>
                    <a:pt x="861" y="4513"/>
                  </a:cubicBezTo>
                  <a:cubicBezTo>
                    <a:pt x="871" y="4562"/>
                    <a:pt x="882" y="4585"/>
                    <a:pt x="911" y="4585"/>
                  </a:cubicBezTo>
                  <a:cubicBezTo>
                    <a:pt x="917" y="4585"/>
                    <a:pt x="924" y="4584"/>
                    <a:pt x="931" y="4583"/>
                  </a:cubicBezTo>
                  <a:cubicBezTo>
                    <a:pt x="956" y="4583"/>
                    <a:pt x="979" y="4571"/>
                    <a:pt x="1001" y="4560"/>
                  </a:cubicBezTo>
                  <a:cubicBezTo>
                    <a:pt x="1026" y="4538"/>
                    <a:pt x="1048" y="4513"/>
                    <a:pt x="1071" y="4501"/>
                  </a:cubicBezTo>
                  <a:cubicBezTo>
                    <a:pt x="1107" y="4479"/>
                    <a:pt x="1129" y="4454"/>
                    <a:pt x="1152" y="4409"/>
                  </a:cubicBezTo>
                  <a:cubicBezTo>
                    <a:pt x="1166" y="4373"/>
                    <a:pt x="1188" y="4339"/>
                    <a:pt x="1210" y="4303"/>
                  </a:cubicBezTo>
                  <a:cubicBezTo>
                    <a:pt x="1222" y="4293"/>
                    <a:pt x="1235" y="4288"/>
                    <a:pt x="1247" y="4288"/>
                  </a:cubicBezTo>
                  <a:close/>
                  <a:moveTo>
                    <a:pt x="227" y="5256"/>
                  </a:moveTo>
                  <a:cubicBezTo>
                    <a:pt x="239" y="5256"/>
                    <a:pt x="259" y="5282"/>
                    <a:pt x="269" y="5292"/>
                  </a:cubicBezTo>
                  <a:cubicBezTo>
                    <a:pt x="291" y="5351"/>
                    <a:pt x="302" y="5409"/>
                    <a:pt x="339" y="5457"/>
                  </a:cubicBezTo>
                  <a:cubicBezTo>
                    <a:pt x="351" y="5488"/>
                    <a:pt x="366" y="5502"/>
                    <a:pt x="383" y="5502"/>
                  </a:cubicBezTo>
                  <a:cubicBezTo>
                    <a:pt x="399" y="5502"/>
                    <a:pt x="415" y="5491"/>
                    <a:pt x="431" y="5468"/>
                  </a:cubicBezTo>
                  <a:cubicBezTo>
                    <a:pt x="447" y="5452"/>
                    <a:pt x="465" y="5440"/>
                    <a:pt x="486" y="5440"/>
                  </a:cubicBezTo>
                  <a:cubicBezTo>
                    <a:pt x="494" y="5440"/>
                    <a:pt x="503" y="5442"/>
                    <a:pt x="512" y="5446"/>
                  </a:cubicBezTo>
                  <a:cubicBezTo>
                    <a:pt x="537" y="5457"/>
                    <a:pt x="571" y="5468"/>
                    <a:pt x="593" y="5468"/>
                  </a:cubicBezTo>
                  <a:cubicBezTo>
                    <a:pt x="652" y="5468"/>
                    <a:pt x="652" y="5479"/>
                    <a:pt x="652" y="5538"/>
                  </a:cubicBezTo>
                  <a:cubicBezTo>
                    <a:pt x="652" y="5619"/>
                    <a:pt x="641" y="5700"/>
                    <a:pt x="641" y="5781"/>
                  </a:cubicBezTo>
                  <a:cubicBezTo>
                    <a:pt x="629" y="5795"/>
                    <a:pt x="629" y="5817"/>
                    <a:pt x="629" y="5840"/>
                  </a:cubicBezTo>
                  <a:cubicBezTo>
                    <a:pt x="641" y="5887"/>
                    <a:pt x="652" y="5909"/>
                    <a:pt x="699" y="5909"/>
                  </a:cubicBezTo>
                  <a:cubicBezTo>
                    <a:pt x="780" y="5898"/>
                    <a:pt x="850" y="5898"/>
                    <a:pt x="920" y="5898"/>
                  </a:cubicBezTo>
                  <a:cubicBezTo>
                    <a:pt x="942" y="5898"/>
                    <a:pt x="967" y="5887"/>
                    <a:pt x="990" y="5876"/>
                  </a:cubicBezTo>
                  <a:cubicBezTo>
                    <a:pt x="1005" y="5871"/>
                    <a:pt x="1015" y="5869"/>
                    <a:pt x="1024" y="5869"/>
                  </a:cubicBezTo>
                  <a:cubicBezTo>
                    <a:pt x="1035" y="5869"/>
                    <a:pt x="1042" y="5874"/>
                    <a:pt x="1048" y="5887"/>
                  </a:cubicBezTo>
                  <a:cubicBezTo>
                    <a:pt x="1071" y="5935"/>
                    <a:pt x="1118" y="5957"/>
                    <a:pt x="1177" y="5957"/>
                  </a:cubicBezTo>
                  <a:cubicBezTo>
                    <a:pt x="1236" y="5957"/>
                    <a:pt x="1305" y="5968"/>
                    <a:pt x="1375" y="5979"/>
                  </a:cubicBezTo>
                  <a:cubicBezTo>
                    <a:pt x="1350" y="6016"/>
                    <a:pt x="1328" y="6049"/>
                    <a:pt x="1305" y="6085"/>
                  </a:cubicBezTo>
                  <a:cubicBezTo>
                    <a:pt x="1291" y="6108"/>
                    <a:pt x="1280" y="6119"/>
                    <a:pt x="1269" y="6130"/>
                  </a:cubicBezTo>
                  <a:cubicBezTo>
                    <a:pt x="1222" y="6167"/>
                    <a:pt x="1210" y="6214"/>
                    <a:pt x="1247" y="6248"/>
                  </a:cubicBezTo>
                  <a:cubicBezTo>
                    <a:pt x="1317" y="6317"/>
                    <a:pt x="1386" y="6376"/>
                    <a:pt x="1490" y="6387"/>
                  </a:cubicBezTo>
                  <a:cubicBezTo>
                    <a:pt x="1526" y="6387"/>
                    <a:pt x="1585" y="6365"/>
                    <a:pt x="1618" y="6340"/>
                  </a:cubicBezTo>
                  <a:cubicBezTo>
                    <a:pt x="1633" y="6329"/>
                    <a:pt x="1655" y="6324"/>
                    <a:pt x="1679" y="6324"/>
                  </a:cubicBezTo>
                  <a:cubicBezTo>
                    <a:pt x="1730" y="6324"/>
                    <a:pt x="1788" y="6347"/>
                    <a:pt x="1805" y="6387"/>
                  </a:cubicBezTo>
                  <a:cubicBezTo>
                    <a:pt x="1817" y="6410"/>
                    <a:pt x="1805" y="6446"/>
                    <a:pt x="1794" y="6468"/>
                  </a:cubicBezTo>
                  <a:cubicBezTo>
                    <a:pt x="1769" y="6527"/>
                    <a:pt x="1758" y="6597"/>
                    <a:pt x="1805" y="6655"/>
                  </a:cubicBezTo>
                  <a:cubicBezTo>
                    <a:pt x="1828" y="6689"/>
                    <a:pt x="1817" y="6725"/>
                    <a:pt x="1780" y="6748"/>
                  </a:cubicBezTo>
                  <a:cubicBezTo>
                    <a:pt x="1724" y="6784"/>
                    <a:pt x="1677" y="6843"/>
                    <a:pt x="1596" y="6854"/>
                  </a:cubicBezTo>
                  <a:cubicBezTo>
                    <a:pt x="1585" y="6854"/>
                    <a:pt x="1571" y="6887"/>
                    <a:pt x="1560" y="6912"/>
                  </a:cubicBezTo>
                  <a:cubicBezTo>
                    <a:pt x="1375" y="6876"/>
                    <a:pt x="1188" y="6829"/>
                    <a:pt x="1012" y="6748"/>
                  </a:cubicBezTo>
                  <a:cubicBezTo>
                    <a:pt x="769" y="6633"/>
                    <a:pt x="548" y="6493"/>
                    <a:pt x="372" y="6295"/>
                  </a:cubicBezTo>
                  <a:cubicBezTo>
                    <a:pt x="361" y="6270"/>
                    <a:pt x="328" y="6259"/>
                    <a:pt x="302" y="6259"/>
                  </a:cubicBezTo>
                  <a:lnTo>
                    <a:pt x="48" y="6259"/>
                  </a:lnTo>
                  <a:lnTo>
                    <a:pt x="48" y="6214"/>
                  </a:lnTo>
                  <a:lnTo>
                    <a:pt x="48" y="5446"/>
                  </a:lnTo>
                  <a:cubicBezTo>
                    <a:pt x="48" y="5398"/>
                    <a:pt x="59" y="5387"/>
                    <a:pt x="93" y="5376"/>
                  </a:cubicBezTo>
                  <a:cubicBezTo>
                    <a:pt x="140" y="5362"/>
                    <a:pt x="152" y="5340"/>
                    <a:pt x="163" y="5306"/>
                  </a:cubicBezTo>
                  <a:cubicBezTo>
                    <a:pt x="174" y="5281"/>
                    <a:pt x="199" y="5259"/>
                    <a:pt x="221" y="5259"/>
                  </a:cubicBezTo>
                  <a:cubicBezTo>
                    <a:pt x="223" y="5257"/>
                    <a:pt x="225" y="5256"/>
                    <a:pt x="227" y="5256"/>
                  </a:cubicBezTo>
                  <a:close/>
                  <a:moveTo>
                    <a:pt x="4879" y="811"/>
                  </a:moveTo>
                  <a:cubicBezTo>
                    <a:pt x="4923" y="881"/>
                    <a:pt x="4960" y="951"/>
                    <a:pt x="4960" y="1046"/>
                  </a:cubicBezTo>
                  <a:cubicBezTo>
                    <a:pt x="4948" y="1789"/>
                    <a:pt x="4960" y="2535"/>
                    <a:pt x="4960" y="3281"/>
                  </a:cubicBezTo>
                  <a:lnTo>
                    <a:pt x="4960" y="6214"/>
                  </a:lnTo>
                  <a:cubicBezTo>
                    <a:pt x="4960" y="6225"/>
                    <a:pt x="4948" y="6236"/>
                    <a:pt x="4948" y="6259"/>
                  </a:cubicBezTo>
                  <a:lnTo>
                    <a:pt x="4691" y="6259"/>
                  </a:lnTo>
                  <a:cubicBezTo>
                    <a:pt x="4669" y="6259"/>
                    <a:pt x="4633" y="6270"/>
                    <a:pt x="4621" y="6295"/>
                  </a:cubicBezTo>
                  <a:cubicBezTo>
                    <a:pt x="4364" y="6586"/>
                    <a:pt x="4040" y="6759"/>
                    <a:pt x="3666" y="6854"/>
                  </a:cubicBezTo>
                  <a:cubicBezTo>
                    <a:pt x="3479" y="6909"/>
                    <a:pt x="3292" y="6932"/>
                    <a:pt x="3106" y="6932"/>
                  </a:cubicBezTo>
                  <a:cubicBezTo>
                    <a:pt x="2943" y="6932"/>
                    <a:pt x="2781" y="6915"/>
                    <a:pt x="2618" y="6887"/>
                  </a:cubicBezTo>
                  <a:cubicBezTo>
                    <a:pt x="2585" y="6876"/>
                    <a:pt x="2563" y="6865"/>
                    <a:pt x="2537" y="6865"/>
                  </a:cubicBezTo>
                  <a:cubicBezTo>
                    <a:pt x="2526" y="6859"/>
                    <a:pt x="2515" y="6857"/>
                    <a:pt x="2504" y="6857"/>
                  </a:cubicBezTo>
                  <a:cubicBezTo>
                    <a:pt x="2492" y="6857"/>
                    <a:pt x="2480" y="6859"/>
                    <a:pt x="2468" y="6865"/>
                  </a:cubicBezTo>
                  <a:cubicBezTo>
                    <a:pt x="2313" y="6911"/>
                    <a:pt x="2152" y="6927"/>
                    <a:pt x="1984" y="6927"/>
                  </a:cubicBezTo>
                  <a:cubicBezTo>
                    <a:pt x="1937" y="6927"/>
                    <a:pt x="1888" y="6926"/>
                    <a:pt x="1839" y="6924"/>
                  </a:cubicBezTo>
                  <a:cubicBezTo>
                    <a:pt x="1758" y="6924"/>
                    <a:pt x="1688" y="6924"/>
                    <a:pt x="1607" y="6912"/>
                  </a:cubicBezTo>
                  <a:cubicBezTo>
                    <a:pt x="1607" y="6912"/>
                    <a:pt x="1596" y="6912"/>
                    <a:pt x="1596" y="6898"/>
                  </a:cubicBezTo>
                  <a:cubicBezTo>
                    <a:pt x="1607" y="6898"/>
                    <a:pt x="1618" y="6887"/>
                    <a:pt x="1629" y="6876"/>
                  </a:cubicBezTo>
                  <a:cubicBezTo>
                    <a:pt x="1710" y="6865"/>
                    <a:pt x="1758" y="6806"/>
                    <a:pt x="1828" y="6759"/>
                  </a:cubicBezTo>
                  <a:cubicBezTo>
                    <a:pt x="1875" y="6736"/>
                    <a:pt x="1875" y="6689"/>
                    <a:pt x="1839" y="6633"/>
                  </a:cubicBezTo>
                  <a:cubicBezTo>
                    <a:pt x="1805" y="6586"/>
                    <a:pt x="1805" y="6538"/>
                    <a:pt x="1828" y="6493"/>
                  </a:cubicBezTo>
                  <a:cubicBezTo>
                    <a:pt x="1864" y="6424"/>
                    <a:pt x="1864" y="6365"/>
                    <a:pt x="1817" y="6329"/>
                  </a:cubicBezTo>
                  <a:cubicBezTo>
                    <a:pt x="1766" y="6290"/>
                    <a:pt x="1722" y="6273"/>
                    <a:pt x="1683" y="6273"/>
                  </a:cubicBezTo>
                  <a:cubicBezTo>
                    <a:pt x="1651" y="6273"/>
                    <a:pt x="1622" y="6285"/>
                    <a:pt x="1596" y="6306"/>
                  </a:cubicBezTo>
                  <a:cubicBezTo>
                    <a:pt x="1562" y="6334"/>
                    <a:pt x="1528" y="6345"/>
                    <a:pt x="1496" y="6345"/>
                  </a:cubicBezTo>
                  <a:cubicBezTo>
                    <a:pt x="1473" y="6345"/>
                    <a:pt x="1451" y="6339"/>
                    <a:pt x="1431" y="6329"/>
                  </a:cubicBezTo>
                  <a:cubicBezTo>
                    <a:pt x="1375" y="6295"/>
                    <a:pt x="1339" y="6259"/>
                    <a:pt x="1291" y="6236"/>
                  </a:cubicBezTo>
                  <a:cubicBezTo>
                    <a:pt x="1258" y="6214"/>
                    <a:pt x="1269" y="6189"/>
                    <a:pt x="1291" y="6167"/>
                  </a:cubicBezTo>
                  <a:cubicBezTo>
                    <a:pt x="1317" y="6144"/>
                    <a:pt x="1339" y="6119"/>
                    <a:pt x="1350" y="6085"/>
                  </a:cubicBezTo>
                  <a:cubicBezTo>
                    <a:pt x="1386" y="6016"/>
                    <a:pt x="1445" y="5979"/>
                    <a:pt x="1526" y="5968"/>
                  </a:cubicBezTo>
                  <a:cubicBezTo>
                    <a:pt x="1585" y="5968"/>
                    <a:pt x="1629" y="5968"/>
                    <a:pt x="1688" y="5957"/>
                  </a:cubicBezTo>
                  <a:cubicBezTo>
                    <a:pt x="1724" y="5957"/>
                    <a:pt x="1758" y="5935"/>
                    <a:pt x="1769" y="5887"/>
                  </a:cubicBezTo>
                  <a:cubicBezTo>
                    <a:pt x="1780" y="5828"/>
                    <a:pt x="1794" y="5781"/>
                    <a:pt x="1817" y="5725"/>
                  </a:cubicBezTo>
                  <a:lnTo>
                    <a:pt x="1828" y="5725"/>
                  </a:lnTo>
                  <a:cubicBezTo>
                    <a:pt x="1828" y="5759"/>
                    <a:pt x="1817" y="5806"/>
                    <a:pt x="1828" y="5840"/>
                  </a:cubicBezTo>
                  <a:cubicBezTo>
                    <a:pt x="1828" y="5925"/>
                    <a:pt x="1884" y="5970"/>
                    <a:pt x="1963" y="5970"/>
                  </a:cubicBezTo>
                  <a:cubicBezTo>
                    <a:pt x="1972" y="5970"/>
                    <a:pt x="1981" y="5969"/>
                    <a:pt x="1990" y="5968"/>
                  </a:cubicBezTo>
                  <a:cubicBezTo>
                    <a:pt x="2014" y="5963"/>
                    <a:pt x="2037" y="5963"/>
                    <a:pt x="2062" y="5963"/>
                  </a:cubicBezTo>
                  <a:cubicBezTo>
                    <a:pt x="2088" y="5963"/>
                    <a:pt x="2114" y="5963"/>
                    <a:pt x="2144" y="5957"/>
                  </a:cubicBezTo>
                  <a:cubicBezTo>
                    <a:pt x="2199" y="5957"/>
                    <a:pt x="2258" y="5921"/>
                    <a:pt x="2283" y="5851"/>
                  </a:cubicBezTo>
                  <a:cubicBezTo>
                    <a:pt x="2294" y="5840"/>
                    <a:pt x="2306" y="5828"/>
                    <a:pt x="2317" y="5806"/>
                  </a:cubicBezTo>
                  <a:cubicBezTo>
                    <a:pt x="2328" y="5909"/>
                    <a:pt x="2434" y="5887"/>
                    <a:pt x="2479" y="5946"/>
                  </a:cubicBezTo>
                  <a:cubicBezTo>
                    <a:pt x="2479" y="5946"/>
                    <a:pt x="2515" y="5946"/>
                    <a:pt x="2526" y="5935"/>
                  </a:cubicBezTo>
                  <a:cubicBezTo>
                    <a:pt x="2596" y="5935"/>
                    <a:pt x="2666" y="5921"/>
                    <a:pt x="2736" y="5909"/>
                  </a:cubicBezTo>
                  <a:cubicBezTo>
                    <a:pt x="2747" y="5909"/>
                    <a:pt x="2747" y="5909"/>
                    <a:pt x="2758" y="5921"/>
                  </a:cubicBezTo>
                  <a:cubicBezTo>
                    <a:pt x="2806" y="5921"/>
                    <a:pt x="2853" y="5935"/>
                    <a:pt x="2898" y="5935"/>
                  </a:cubicBezTo>
                  <a:cubicBezTo>
                    <a:pt x="3015" y="5921"/>
                    <a:pt x="3132" y="5898"/>
                    <a:pt x="3236" y="5898"/>
                  </a:cubicBezTo>
                  <a:cubicBezTo>
                    <a:pt x="3318" y="5895"/>
                    <a:pt x="3399" y="5893"/>
                    <a:pt x="3481" y="5893"/>
                  </a:cubicBezTo>
                  <a:cubicBezTo>
                    <a:pt x="3644" y="5893"/>
                    <a:pt x="3807" y="5898"/>
                    <a:pt x="3971" y="5898"/>
                  </a:cubicBezTo>
                  <a:lnTo>
                    <a:pt x="4052" y="5898"/>
                  </a:lnTo>
                  <a:cubicBezTo>
                    <a:pt x="4074" y="5898"/>
                    <a:pt x="4098" y="5903"/>
                    <a:pt x="4121" y="5903"/>
                  </a:cubicBezTo>
                  <a:cubicBezTo>
                    <a:pt x="4132" y="5903"/>
                    <a:pt x="4144" y="5902"/>
                    <a:pt x="4155" y="5898"/>
                  </a:cubicBezTo>
                  <a:cubicBezTo>
                    <a:pt x="4185" y="5881"/>
                    <a:pt x="4215" y="5875"/>
                    <a:pt x="4244" y="5875"/>
                  </a:cubicBezTo>
                  <a:cubicBezTo>
                    <a:pt x="4295" y="5875"/>
                    <a:pt x="4345" y="5895"/>
                    <a:pt x="4390" y="5909"/>
                  </a:cubicBezTo>
                  <a:cubicBezTo>
                    <a:pt x="4423" y="5935"/>
                    <a:pt x="4471" y="5935"/>
                    <a:pt x="4504" y="5935"/>
                  </a:cubicBezTo>
                  <a:cubicBezTo>
                    <a:pt x="4518" y="5935"/>
                    <a:pt x="4540" y="5909"/>
                    <a:pt x="4540" y="5898"/>
                  </a:cubicBezTo>
                  <a:cubicBezTo>
                    <a:pt x="4552" y="5828"/>
                    <a:pt x="4540" y="5747"/>
                    <a:pt x="4482" y="5689"/>
                  </a:cubicBezTo>
                  <a:cubicBezTo>
                    <a:pt x="4493" y="5678"/>
                    <a:pt x="4518" y="5666"/>
                    <a:pt x="4529" y="5655"/>
                  </a:cubicBezTo>
                  <a:cubicBezTo>
                    <a:pt x="4552" y="5630"/>
                    <a:pt x="4540" y="5608"/>
                    <a:pt x="4504" y="5597"/>
                  </a:cubicBezTo>
                  <a:lnTo>
                    <a:pt x="4412" y="5597"/>
                  </a:lnTo>
                  <a:cubicBezTo>
                    <a:pt x="4250" y="5597"/>
                    <a:pt x="4085" y="5585"/>
                    <a:pt x="3923" y="5585"/>
                  </a:cubicBezTo>
                  <a:cubicBezTo>
                    <a:pt x="3912" y="5585"/>
                    <a:pt x="3912" y="5571"/>
                    <a:pt x="3912" y="5571"/>
                  </a:cubicBezTo>
                  <a:cubicBezTo>
                    <a:pt x="3982" y="5549"/>
                    <a:pt x="4052" y="5527"/>
                    <a:pt x="4110" y="5516"/>
                  </a:cubicBezTo>
                  <a:cubicBezTo>
                    <a:pt x="4155" y="5502"/>
                    <a:pt x="4214" y="5479"/>
                    <a:pt x="4261" y="5479"/>
                  </a:cubicBezTo>
                  <a:cubicBezTo>
                    <a:pt x="4342" y="5468"/>
                    <a:pt x="4412" y="5409"/>
                    <a:pt x="4471" y="5362"/>
                  </a:cubicBezTo>
                  <a:cubicBezTo>
                    <a:pt x="4493" y="5351"/>
                    <a:pt x="4504" y="5317"/>
                    <a:pt x="4504" y="5281"/>
                  </a:cubicBezTo>
                  <a:cubicBezTo>
                    <a:pt x="4504" y="5200"/>
                    <a:pt x="4518" y="5119"/>
                    <a:pt x="4504" y="5038"/>
                  </a:cubicBezTo>
                  <a:cubicBezTo>
                    <a:pt x="4504" y="4968"/>
                    <a:pt x="4504" y="4898"/>
                    <a:pt x="4493" y="4828"/>
                  </a:cubicBezTo>
                  <a:cubicBezTo>
                    <a:pt x="4482" y="4781"/>
                    <a:pt x="4482" y="4733"/>
                    <a:pt x="4493" y="4700"/>
                  </a:cubicBezTo>
                  <a:cubicBezTo>
                    <a:pt x="4518" y="4652"/>
                    <a:pt x="4529" y="4594"/>
                    <a:pt x="4529" y="4549"/>
                  </a:cubicBezTo>
                  <a:cubicBezTo>
                    <a:pt x="4529" y="4362"/>
                    <a:pt x="4540" y="4175"/>
                    <a:pt x="4540" y="3990"/>
                  </a:cubicBezTo>
                  <a:cubicBezTo>
                    <a:pt x="4540" y="3943"/>
                    <a:pt x="4529" y="3895"/>
                    <a:pt x="4529" y="3851"/>
                  </a:cubicBezTo>
                  <a:cubicBezTo>
                    <a:pt x="4540" y="3744"/>
                    <a:pt x="4540" y="3641"/>
                    <a:pt x="4552" y="3546"/>
                  </a:cubicBezTo>
                  <a:cubicBezTo>
                    <a:pt x="4552" y="3524"/>
                    <a:pt x="4574" y="3490"/>
                    <a:pt x="4588" y="3465"/>
                  </a:cubicBezTo>
                  <a:cubicBezTo>
                    <a:pt x="4610" y="3432"/>
                    <a:pt x="4610" y="3395"/>
                    <a:pt x="4599" y="3351"/>
                  </a:cubicBezTo>
                  <a:cubicBezTo>
                    <a:pt x="4588" y="3325"/>
                    <a:pt x="4599" y="3281"/>
                    <a:pt x="4599" y="3244"/>
                  </a:cubicBezTo>
                  <a:cubicBezTo>
                    <a:pt x="4599" y="3163"/>
                    <a:pt x="4610" y="3071"/>
                    <a:pt x="4610" y="2976"/>
                  </a:cubicBezTo>
                  <a:cubicBezTo>
                    <a:pt x="4610" y="2792"/>
                    <a:pt x="4599" y="2593"/>
                    <a:pt x="4588" y="2406"/>
                  </a:cubicBezTo>
                  <a:cubicBezTo>
                    <a:pt x="4588" y="2289"/>
                    <a:pt x="4574" y="2163"/>
                    <a:pt x="4563" y="2046"/>
                  </a:cubicBezTo>
                  <a:cubicBezTo>
                    <a:pt x="4563" y="2024"/>
                    <a:pt x="4552" y="1998"/>
                    <a:pt x="4540" y="1976"/>
                  </a:cubicBezTo>
                  <a:cubicBezTo>
                    <a:pt x="4518" y="1954"/>
                    <a:pt x="4529" y="1929"/>
                    <a:pt x="4540" y="1906"/>
                  </a:cubicBezTo>
                  <a:cubicBezTo>
                    <a:pt x="4574" y="1789"/>
                    <a:pt x="4633" y="1674"/>
                    <a:pt x="4563" y="1546"/>
                  </a:cubicBezTo>
                  <a:cubicBezTo>
                    <a:pt x="4563" y="1535"/>
                    <a:pt x="4552" y="1521"/>
                    <a:pt x="4552" y="1521"/>
                  </a:cubicBezTo>
                  <a:cubicBezTo>
                    <a:pt x="4540" y="1509"/>
                    <a:pt x="4529" y="1498"/>
                    <a:pt x="4518" y="1487"/>
                  </a:cubicBezTo>
                  <a:cubicBezTo>
                    <a:pt x="4540" y="1465"/>
                    <a:pt x="4563" y="1451"/>
                    <a:pt x="4574" y="1428"/>
                  </a:cubicBezTo>
                  <a:cubicBezTo>
                    <a:pt x="4610" y="1406"/>
                    <a:pt x="4610" y="1370"/>
                    <a:pt x="4588" y="1336"/>
                  </a:cubicBezTo>
                  <a:cubicBezTo>
                    <a:pt x="4552" y="1300"/>
                    <a:pt x="4563" y="1255"/>
                    <a:pt x="4610" y="1230"/>
                  </a:cubicBezTo>
                  <a:cubicBezTo>
                    <a:pt x="4680" y="1197"/>
                    <a:pt x="4739" y="1160"/>
                    <a:pt x="4750" y="1068"/>
                  </a:cubicBezTo>
                  <a:cubicBezTo>
                    <a:pt x="4761" y="1057"/>
                    <a:pt x="4772" y="1032"/>
                    <a:pt x="4797" y="1021"/>
                  </a:cubicBezTo>
                  <a:cubicBezTo>
                    <a:pt x="4842" y="987"/>
                    <a:pt x="4853" y="951"/>
                    <a:pt x="4842" y="906"/>
                  </a:cubicBezTo>
                  <a:cubicBezTo>
                    <a:pt x="4831" y="870"/>
                    <a:pt x="4831" y="836"/>
                    <a:pt x="4879" y="811"/>
                  </a:cubicBezTo>
                  <a:close/>
                  <a:moveTo>
                    <a:pt x="3036" y="1"/>
                  </a:moveTo>
                  <a:cubicBezTo>
                    <a:pt x="2862" y="1"/>
                    <a:pt x="2686" y="15"/>
                    <a:pt x="2515" y="68"/>
                  </a:cubicBezTo>
                  <a:cubicBezTo>
                    <a:pt x="2509" y="74"/>
                    <a:pt x="2504" y="76"/>
                    <a:pt x="2498" y="76"/>
                  </a:cubicBezTo>
                  <a:cubicBezTo>
                    <a:pt x="2492" y="76"/>
                    <a:pt x="2486" y="74"/>
                    <a:pt x="2479" y="68"/>
                  </a:cubicBezTo>
                  <a:cubicBezTo>
                    <a:pt x="2375" y="54"/>
                    <a:pt x="2269" y="20"/>
                    <a:pt x="2155" y="9"/>
                  </a:cubicBezTo>
                  <a:cubicBezTo>
                    <a:pt x="2078" y="6"/>
                    <a:pt x="2001" y="4"/>
                    <a:pt x="1925" y="4"/>
                  </a:cubicBezTo>
                  <a:cubicBezTo>
                    <a:pt x="1734" y="4"/>
                    <a:pt x="1545" y="18"/>
                    <a:pt x="1361" y="68"/>
                  </a:cubicBezTo>
                  <a:cubicBezTo>
                    <a:pt x="1026" y="149"/>
                    <a:pt x="710" y="300"/>
                    <a:pt x="453" y="532"/>
                  </a:cubicBezTo>
                  <a:cubicBezTo>
                    <a:pt x="409" y="579"/>
                    <a:pt x="372" y="638"/>
                    <a:pt x="314" y="660"/>
                  </a:cubicBezTo>
                  <a:cubicBezTo>
                    <a:pt x="286" y="671"/>
                    <a:pt x="254" y="674"/>
                    <a:pt x="223" y="674"/>
                  </a:cubicBezTo>
                  <a:cubicBezTo>
                    <a:pt x="191" y="674"/>
                    <a:pt x="159" y="671"/>
                    <a:pt x="129" y="671"/>
                  </a:cubicBezTo>
                  <a:cubicBezTo>
                    <a:pt x="1" y="671"/>
                    <a:pt x="1" y="671"/>
                    <a:pt x="1" y="789"/>
                  </a:cubicBezTo>
                  <a:lnTo>
                    <a:pt x="1" y="3825"/>
                  </a:lnTo>
                  <a:lnTo>
                    <a:pt x="1" y="6178"/>
                  </a:lnTo>
                  <a:lnTo>
                    <a:pt x="1" y="6259"/>
                  </a:lnTo>
                  <a:cubicBezTo>
                    <a:pt x="1" y="6295"/>
                    <a:pt x="12" y="6306"/>
                    <a:pt x="59" y="6306"/>
                  </a:cubicBezTo>
                  <a:lnTo>
                    <a:pt x="291" y="6306"/>
                  </a:lnTo>
                  <a:cubicBezTo>
                    <a:pt x="314" y="6306"/>
                    <a:pt x="339" y="6317"/>
                    <a:pt x="361" y="6329"/>
                  </a:cubicBezTo>
                  <a:cubicBezTo>
                    <a:pt x="420" y="6387"/>
                    <a:pt x="467" y="6446"/>
                    <a:pt x="523" y="6505"/>
                  </a:cubicBezTo>
                  <a:cubicBezTo>
                    <a:pt x="861" y="6773"/>
                    <a:pt x="1247" y="6924"/>
                    <a:pt x="1666" y="6957"/>
                  </a:cubicBezTo>
                  <a:cubicBezTo>
                    <a:pt x="1766" y="6967"/>
                    <a:pt x="1867" y="6973"/>
                    <a:pt x="1968" y="6973"/>
                  </a:cubicBezTo>
                  <a:cubicBezTo>
                    <a:pt x="2122" y="6973"/>
                    <a:pt x="2274" y="6959"/>
                    <a:pt x="2423" y="6924"/>
                  </a:cubicBezTo>
                  <a:cubicBezTo>
                    <a:pt x="2446" y="6913"/>
                    <a:pt x="2468" y="6910"/>
                    <a:pt x="2489" y="6910"/>
                  </a:cubicBezTo>
                  <a:cubicBezTo>
                    <a:pt x="2520" y="6910"/>
                    <a:pt x="2550" y="6917"/>
                    <a:pt x="2585" y="6924"/>
                  </a:cubicBezTo>
                  <a:cubicBezTo>
                    <a:pt x="2754" y="6959"/>
                    <a:pt x="2926" y="6976"/>
                    <a:pt x="3098" y="6976"/>
                  </a:cubicBezTo>
                  <a:cubicBezTo>
                    <a:pt x="3269" y="6976"/>
                    <a:pt x="3441" y="6959"/>
                    <a:pt x="3610" y="6924"/>
                  </a:cubicBezTo>
                  <a:cubicBezTo>
                    <a:pt x="3959" y="6843"/>
                    <a:pt x="4272" y="6689"/>
                    <a:pt x="4540" y="6446"/>
                  </a:cubicBezTo>
                  <a:cubicBezTo>
                    <a:pt x="4588" y="6398"/>
                    <a:pt x="4633" y="6329"/>
                    <a:pt x="4691" y="6306"/>
                  </a:cubicBezTo>
                  <a:cubicBezTo>
                    <a:pt x="4711" y="6299"/>
                    <a:pt x="4732" y="6296"/>
                    <a:pt x="4753" y="6296"/>
                  </a:cubicBezTo>
                  <a:cubicBezTo>
                    <a:pt x="4797" y="6296"/>
                    <a:pt x="4843" y="6306"/>
                    <a:pt x="4890" y="6306"/>
                  </a:cubicBezTo>
                  <a:cubicBezTo>
                    <a:pt x="5007" y="6306"/>
                    <a:pt x="5007" y="6306"/>
                    <a:pt x="5007" y="6189"/>
                  </a:cubicBezTo>
                  <a:lnTo>
                    <a:pt x="5007" y="3490"/>
                  </a:lnTo>
                  <a:lnTo>
                    <a:pt x="5007" y="3222"/>
                  </a:lnTo>
                  <a:lnTo>
                    <a:pt x="5007" y="800"/>
                  </a:lnTo>
                  <a:cubicBezTo>
                    <a:pt x="5007" y="766"/>
                    <a:pt x="4993" y="741"/>
                    <a:pt x="4993" y="719"/>
                  </a:cubicBezTo>
                  <a:cubicBezTo>
                    <a:pt x="4993" y="683"/>
                    <a:pt x="4982" y="671"/>
                    <a:pt x="4948" y="671"/>
                  </a:cubicBezTo>
                  <a:lnTo>
                    <a:pt x="4703" y="671"/>
                  </a:lnTo>
                  <a:cubicBezTo>
                    <a:pt x="4680" y="660"/>
                    <a:pt x="4658" y="649"/>
                    <a:pt x="4644" y="638"/>
                  </a:cubicBezTo>
                  <a:cubicBezTo>
                    <a:pt x="4588" y="590"/>
                    <a:pt x="4540" y="521"/>
                    <a:pt x="4482" y="473"/>
                  </a:cubicBezTo>
                  <a:cubicBezTo>
                    <a:pt x="4144" y="208"/>
                    <a:pt x="3761" y="43"/>
                    <a:pt x="3331" y="9"/>
                  </a:cubicBezTo>
                  <a:cubicBezTo>
                    <a:pt x="3234" y="5"/>
                    <a:pt x="3135" y="1"/>
                    <a:pt x="303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8"/>
            <p:cNvSpPr/>
            <p:nvPr/>
          </p:nvSpPr>
          <p:spPr>
            <a:xfrm>
              <a:off x="1349355" y="1590268"/>
              <a:ext cx="220952" cy="3631"/>
            </a:xfrm>
            <a:custGeom>
              <a:avLst/>
              <a:gdLst/>
              <a:ahLst/>
              <a:cxnLst/>
              <a:rect l="l" t="t" r="r" b="b"/>
              <a:pathLst>
                <a:path w="2921" h="48" extrusionOk="0">
                  <a:moveTo>
                    <a:pt x="71" y="0"/>
                  </a:moveTo>
                  <a:cubicBezTo>
                    <a:pt x="46" y="0"/>
                    <a:pt x="23" y="12"/>
                    <a:pt x="1" y="26"/>
                  </a:cubicBezTo>
                  <a:cubicBezTo>
                    <a:pt x="23" y="26"/>
                    <a:pt x="46" y="37"/>
                    <a:pt x="71" y="37"/>
                  </a:cubicBezTo>
                  <a:cubicBezTo>
                    <a:pt x="534" y="48"/>
                    <a:pt x="1001" y="48"/>
                    <a:pt x="1468" y="48"/>
                  </a:cubicBezTo>
                  <a:lnTo>
                    <a:pt x="1468" y="37"/>
                  </a:lnTo>
                  <a:cubicBezTo>
                    <a:pt x="1777" y="37"/>
                    <a:pt x="2087" y="42"/>
                    <a:pt x="2394" y="42"/>
                  </a:cubicBezTo>
                  <a:cubicBezTo>
                    <a:pt x="2547" y="42"/>
                    <a:pt x="2700" y="40"/>
                    <a:pt x="2850" y="37"/>
                  </a:cubicBezTo>
                  <a:cubicBezTo>
                    <a:pt x="2876" y="37"/>
                    <a:pt x="2898" y="26"/>
                    <a:pt x="2920" y="26"/>
                  </a:cubicBezTo>
                  <a:cubicBezTo>
                    <a:pt x="2898" y="12"/>
                    <a:pt x="2876" y="0"/>
                    <a:pt x="286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8"/>
            <p:cNvSpPr/>
            <p:nvPr/>
          </p:nvSpPr>
          <p:spPr>
            <a:xfrm>
              <a:off x="1348296" y="1569845"/>
              <a:ext cx="223902" cy="4236"/>
            </a:xfrm>
            <a:custGeom>
              <a:avLst/>
              <a:gdLst/>
              <a:ahLst/>
              <a:cxnLst/>
              <a:rect l="l" t="t" r="r" b="b"/>
              <a:pathLst>
                <a:path w="2960" h="56" extrusionOk="0">
                  <a:moveTo>
                    <a:pt x="33" y="1"/>
                  </a:moveTo>
                  <a:cubicBezTo>
                    <a:pt x="15" y="1"/>
                    <a:pt x="1" y="5"/>
                    <a:pt x="1" y="27"/>
                  </a:cubicBezTo>
                  <a:cubicBezTo>
                    <a:pt x="1" y="39"/>
                    <a:pt x="48" y="50"/>
                    <a:pt x="60" y="50"/>
                  </a:cubicBezTo>
                  <a:lnTo>
                    <a:pt x="2878" y="50"/>
                  </a:lnTo>
                  <a:cubicBezTo>
                    <a:pt x="2895" y="50"/>
                    <a:pt x="2913" y="55"/>
                    <a:pt x="2927" y="55"/>
                  </a:cubicBezTo>
                  <a:cubicBezTo>
                    <a:pt x="2942" y="55"/>
                    <a:pt x="2954" y="50"/>
                    <a:pt x="2959" y="27"/>
                  </a:cubicBezTo>
                  <a:cubicBezTo>
                    <a:pt x="2934" y="16"/>
                    <a:pt x="2912" y="2"/>
                    <a:pt x="2878" y="2"/>
                  </a:cubicBezTo>
                  <a:lnTo>
                    <a:pt x="71" y="2"/>
                  </a:lnTo>
                  <a:cubicBezTo>
                    <a:pt x="58" y="2"/>
                    <a:pt x="45" y="1"/>
                    <a:pt x="3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8"/>
            <p:cNvSpPr/>
            <p:nvPr/>
          </p:nvSpPr>
          <p:spPr>
            <a:xfrm>
              <a:off x="1347464" y="1552448"/>
              <a:ext cx="222843" cy="3631"/>
            </a:xfrm>
            <a:custGeom>
              <a:avLst/>
              <a:gdLst/>
              <a:ahLst/>
              <a:cxnLst/>
              <a:rect l="l" t="t" r="r" b="b"/>
              <a:pathLst>
                <a:path w="2946" h="48" extrusionOk="0">
                  <a:moveTo>
                    <a:pt x="59" y="0"/>
                  </a:moveTo>
                  <a:cubicBezTo>
                    <a:pt x="48" y="0"/>
                    <a:pt x="26" y="23"/>
                    <a:pt x="1" y="23"/>
                  </a:cubicBezTo>
                  <a:cubicBezTo>
                    <a:pt x="26" y="37"/>
                    <a:pt x="48" y="48"/>
                    <a:pt x="59" y="48"/>
                  </a:cubicBezTo>
                  <a:lnTo>
                    <a:pt x="2934" y="48"/>
                  </a:lnTo>
                  <a:cubicBezTo>
                    <a:pt x="2934" y="37"/>
                    <a:pt x="2945" y="37"/>
                    <a:pt x="2945" y="23"/>
                  </a:cubicBezTo>
                  <a:cubicBezTo>
                    <a:pt x="2945" y="12"/>
                    <a:pt x="2934" y="12"/>
                    <a:pt x="2934" y="12"/>
                  </a:cubicBezTo>
                  <a:cubicBezTo>
                    <a:pt x="2923" y="0"/>
                    <a:pt x="2912" y="0"/>
                    <a:pt x="290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8"/>
            <p:cNvSpPr/>
            <p:nvPr/>
          </p:nvSpPr>
          <p:spPr>
            <a:xfrm>
              <a:off x="1551841" y="1788291"/>
              <a:ext cx="30938" cy="24735"/>
            </a:xfrm>
            <a:custGeom>
              <a:avLst/>
              <a:gdLst/>
              <a:ahLst/>
              <a:cxnLst/>
              <a:rect l="l" t="t" r="r" b="b"/>
              <a:pathLst>
                <a:path w="409" h="327" extrusionOk="0">
                  <a:moveTo>
                    <a:pt x="221" y="36"/>
                  </a:moveTo>
                  <a:cubicBezTo>
                    <a:pt x="232" y="36"/>
                    <a:pt x="268" y="62"/>
                    <a:pt x="257" y="62"/>
                  </a:cubicBezTo>
                  <a:cubicBezTo>
                    <a:pt x="243" y="131"/>
                    <a:pt x="291" y="165"/>
                    <a:pt x="349" y="176"/>
                  </a:cubicBezTo>
                  <a:lnTo>
                    <a:pt x="349" y="187"/>
                  </a:lnTo>
                  <a:cubicBezTo>
                    <a:pt x="349" y="235"/>
                    <a:pt x="327" y="246"/>
                    <a:pt x="280" y="246"/>
                  </a:cubicBezTo>
                  <a:cubicBezTo>
                    <a:pt x="257" y="257"/>
                    <a:pt x="221" y="271"/>
                    <a:pt x="199" y="282"/>
                  </a:cubicBezTo>
                  <a:cubicBezTo>
                    <a:pt x="184" y="287"/>
                    <a:pt x="171" y="290"/>
                    <a:pt x="160" y="290"/>
                  </a:cubicBezTo>
                  <a:cubicBezTo>
                    <a:pt x="144" y="290"/>
                    <a:pt x="131" y="284"/>
                    <a:pt x="118" y="271"/>
                  </a:cubicBezTo>
                  <a:lnTo>
                    <a:pt x="81" y="235"/>
                  </a:lnTo>
                  <a:cubicBezTo>
                    <a:pt x="23" y="187"/>
                    <a:pt x="23" y="165"/>
                    <a:pt x="81" y="131"/>
                  </a:cubicBezTo>
                  <a:cubicBezTo>
                    <a:pt x="129" y="95"/>
                    <a:pt x="162" y="36"/>
                    <a:pt x="221" y="36"/>
                  </a:cubicBezTo>
                  <a:close/>
                  <a:moveTo>
                    <a:pt x="237" y="0"/>
                  </a:moveTo>
                  <a:cubicBezTo>
                    <a:pt x="228" y="0"/>
                    <a:pt x="219" y="1"/>
                    <a:pt x="210" y="3"/>
                  </a:cubicBezTo>
                  <a:cubicBezTo>
                    <a:pt x="129" y="14"/>
                    <a:pt x="81" y="84"/>
                    <a:pt x="11" y="143"/>
                  </a:cubicBezTo>
                  <a:cubicBezTo>
                    <a:pt x="0" y="154"/>
                    <a:pt x="0" y="176"/>
                    <a:pt x="0" y="187"/>
                  </a:cubicBezTo>
                  <a:cubicBezTo>
                    <a:pt x="0" y="235"/>
                    <a:pt x="104" y="327"/>
                    <a:pt x="151" y="327"/>
                  </a:cubicBezTo>
                  <a:lnTo>
                    <a:pt x="199" y="327"/>
                  </a:lnTo>
                  <a:cubicBezTo>
                    <a:pt x="232" y="316"/>
                    <a:pt x="268" y="305"/>
                    <a:pt x="313" y="293"/>
                  </a:cubicBezTo>
                  <a:cubicBezTo>
                    <a:pt x="349" y="282"/>
                    <a:pt x="383" y="246"/>
                    <a:pt x="397" y="201"/>
                  </a:cubicBezTo>
                  <a:cubicBezTo>
                    <a:pt x="408" y="154"/>
                    <a:pt x="372" y="143"/>
                    <a:pt x="338" y="131"/>
                  </a:cubicBezTo>
                  <a:cubicBezTo>
                    <a:pt x="313" y="117"/>
                    <a:pt x="291" y="106"/>
                    <a:pt x="302" y="73"/>
                  </a:cubicBezTo>
                  <a:cubicBezTo>
                    <a:pt x="302" y="24"/>
                    <a:pt x="279" y="0"/>
                    <a:pt x="23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8"/>
            <p:cNvSpPr/>
            <p:nvPr/>
          </p:nvSpPr>
          <p:spPr>
            <a:xfrm>
              <a:off x="1338841" y="1420609"/>
              <a:ext cx="51815" cy="17398"/>
            </a:xfrm>
            <a:custGeom>
              <a:avLst/>
              <a:gdLst/>
              <a:ahLst/>
              <a:cxnLst/>
              <a:rect l="l" t="t" r="r" b="b"/>
              <a:pathLst>
                <a:path w="685" h="230" extrusionOk="0">
                  <a:moveTo>
                    <a:pt x="625" y="0"/>
                  </a:moveTo>
                  <a:cubicBezTo>
                    <a:pt x="448" y="0"/>
                    <a:pt x="39" y="129"/>
                    <a:pt x="0" y="229"/>
                  </a:cubicBezTo>
                  <a:cubicBezTo>
                    <a:pt x="34" y="218"/>
                    <a:pt x="45" y="207"/>
                    <a:pt x="56" y="207"/>
                  </a:cubicBezTo>
                  <a:cubicBezTo>
                    <a:pt x="104" y="184"/>
                    <a:pt x="151" y="159"/>
                    <a:pt x="185" y="137"/>
                  </a:cubicBezTo>
                  <a:cubicBezTo>
                    <a:pt x="324" y="78"/>
                    <a:pt x="464" y="45"/>
                    <a:pt x="604" y="34"/>
                  </a:cubicBezTo>
                  <a:cubicBezTo>
                    <a:pt x="613" y="34"/>
                    <a:pt x="624" y="35"/>
                    <a:pt x="635" y="35"/>
                  </a:cubicBezTo>
                  <a:cubicBezTo>
                    <a:pt x="653" y="35"/>
                    <a:pt x="671" y="31"/>
                    <a:pt x="685" y="8"/>
                  </a:cubicBezTo>
                  <a:cubicBezTo>
                    <a:pt x="671" y="3"/>
                    <a:pt x="650" y="0"/>
                    <a:pt x="62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8"/>
            <p:cNvSpPr/>
            <p:nvPr/>
          </p:nvSpPr>
          <p:spPr>
            <a:xfrm>
              <a:off x="1360777" y="1429686"/>
              <a:ext cx="17625" cy="9380"/>
            </a:xfrm>
            <a:custGeom>
              <a:avLst/>
              <a:gdLst/>
              <a:ahLst/>
              <a:cxnLst/>
              <a:rect l="l" t="t" r="r" b="b"/>
              <a:pathLst>
                <a:path w="233" h="124" extrusionOk="0">
                  <a:moveTo>
                    <a:pt x="210" y="1"/>
                  </a:moveTo>
                  <a:cubicBezTo>
                    <a:pt x="207" y="1"/>
                    <a:pt x="203" y="2"/>
                    <a:pt x="199" y="6"/>
                  </a:cubicBezTo>
                  <a:cubicBezTo>
                    <a:pt x="140" y="28"/>
                    <a:pt x="93" y="53"/>
                    <a:pt x="45" y="76"/>
                  </a:cubicBezTo>
                  <a:cubicBezTo>
                    <a:pt x="23" y="76"/>
                    <a:pt x="12" y="87"/>
                    <a:pt x="1" y="98"/>
                  </a:cubicBezTo>
                  <a:cubicBezTo>
                    <a:pt x="12" y="109"/>
                    <a:pt x="12" y="109"/>
                    <a:pt x="12" y="123"/>
                  </a:cubicBezTo>
                  <a:cubicBezTo>
                    <a:pt x="18" y="116"/>
                    <a:pt x="26" y="116"/>
                    <a:pt x="35" y="116"/>
                  </a:cubicBezTo>
                  <a:cubicBezTo>
                    <a:pt x="43" y="116"/>
                    <a:pt x="52" y="116"/>
                    <a:pt x="59" y="109"/>
                  </a:cubicBezTo>
                  <a:cubicBezTo>
                    <a:pt x="104" y="87"/>
                    <a:pt x="163" y="64"/>
                    <a:pt x="210" y="39"/>
                  </a:cubicBezTo>
                  <a:cubicBezTo>
                    <a:pt x="221" y="28"/>
                    <a:pt x="233" y="17"/>
                    <a:pt x="233" y="6"/>
                  </a:cubicBezTo>
                  <a:cubicBezTo>
                    <a:pt x="225" y="6"/>
                    <a:pt x="218" y="1"/>
                    <a:pt x="21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8"/>
            <p:cNvSpPr/>
            <p:nvPr/>
          </p:nvSpPr>
          <p:spPr>
            <a:xfrm>
              <a:off x="1314939" y="1442317"/>
              <a:ext cx="14221" cy="10666"/>
            </a:xfrm>
            <a:custGeom>
              <a:avLst/>
              <a:gdLst/>
              <a:ahLst/>
              <a:cxnLst/>
              <a:rect l="l" t="t" r="r" b="b"/>
              <a:pathLst>
                <a:path w="188" h="141" extrusionOk="0">
                  <a:moveTo>
                    <a:pt x="188" y="1"/>
                  </a:moveTo>
                  <a:cubicBezTo>
                    <a:pt x="118" y="1"/>
                    <a:pt x="12" y="82"/>
                    <a:pt x="1" y="141"/>
                  </a:cubicBezTo>
                  <a:cubicBezTo>
                    <a:pt x="59" y="96"/>
                    <a:pt x="118" y="60"/>
                    <a:pt x="18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8"/>
            <p:cNvSpPr/>
            <p:nvPr/>
          </p:nvSpPr>
          <p:spPr>
            <a:xfrm>
              <a:off x="1346632" y="1902809"/>
              <a:ext cx="10666" cy="7337"/>
            </a:xfrm>
            <a:custGeom>
              <a:avLst/>
              <a:gdLst/>
              <a:ahLst/>
              <a:cxnLst/>
              <a:rect l="l" t="t" r="r" b="b"/>
              <a:pathLst>
                <a:path w="141" h="97" extrusionOk="0">
                  <a:moveTo>
                    <a:pt x="1" y="0"/>
                  </a:moveTo>
                  <a:cubicBezTo>
                    <a:pt x="21" y="44"/>
                    <a:pt x="81" y="97"/>
                    <a:pt x="128" y="97"/>
                  </a:cubicBezTo>
                  <a:cubicBezTo>
                    <a:pt x="132" y="97"/>
                    <a:pt x="136" y="96"/>
                    <a:pt x="140" y="95"/>
                  </a:cubicBezTo>
                  <a:cubicBezTo>
                    <a:pt x="129" y="59"/>
                    <a:pt x="37" y="0"/>
                    <a:pt x="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8"/>
            <p:cNvSpPr/>
            <p:nvPr/>
          </p:nvSpPr>
          <p:spPr>
            <a:xfrm>
              <a:off x="1358886" y="1904700"/>
              <a:ext cx="11725" cy="7867"/>
            </a:xfrm>
            <a:custGeom>
              <a:avLst/>
              <a:gdLst/>
              <a:ahLst/>
              <a:cxnLst/>
              <a:rect l="l" t="t" r="r" b="b"/>
              <a:pathLst>
                <a:path w="155" h="104" extrusionOk="0">
                  <a:moveTo>
                    <a:pt x="15" y="0"/>
                  </a:moveTo>
                  <a:cubicBezTo>
                    <a:pt x="1" y="12"/>
                    <a:pt x="1" y="12"/>
                    <a:pt x="1" y="23"/>
                  </a:cubicBezTo>
                  <a:cubicBezTo>
                    <a:pt x="48" y="45"/>
                    <a:pt x="96" y="70"/>
                    <a:pt x="140" y="104"/>
                  </a:cubicBezTo>
                  <a:cubicBezTo>
                    <a:pt x="140" y="93"/>
                    <a:pt x="140" y="81"/>
                    <a:pt x="154" y="81"/>
                  </a:cubicBezTo>
                  <a:cubicBezTo>
                    <a:pt x="107" y="45"/>
                    <a:pt x="59" y="12"/>
                    <a:pt x="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8"/>
            <p:cNvSpPr/>
            <p:nvPr/>
          </p:nvSpPr>
          <p:spPr>
            <a:xfrm>
              <a:off x="1579071" y="1457672"/>
              <a:ext cx="8094" cy="5068"/>
            </a:xfrm>
            <a:custGeom>
              <a:avLst/>
              <a:gdLst/>
              <a:ahLst/>
              <a:cxnLst/>
              <a:rect l="l" t="t" r="r" b="b"/>
              <a:pathLst>
                <a:path w="107" h="67" extrusionOk="0">
                  <a:moveTo>
                    <a:pt x="32" y="0"/>
                  </a:moveTo>
                  <a:cubicBezTo>
                    <a:pt x="22" y="0"/>
                    <a:pt x="11" y="3"/>
                    <a:pt x="1" y="7"/>
                  </a:cubicBezTo>
                  <a:cubicBezTo>
                    <a:pt x="37" y="33"/>
                    <a:pt x="70" y="44"/>
                    <a:pt x="107" y="66"/>
                  </a:cubicBezTo>
                  <a:cubicBezTo>
                    <a:pt x="107" y="29"/>
                    <a:pt x="71" y="0"/>
                    <a:pt x="3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8" name="Google Shape;3038;p38"/>
          <p:cNvGrpSpPr/>
          <p:nvPr/>
        </p:nvGrpSpPr>
        <p:grpSpPr>
          <a:xfrm rot="881127">
            <a:off x="5827368" y="2034897"/>
            <a:ext cx="1517872" cy="1216335"/>
            <a:chOff x="4289211" y="2307403"/>
            <a:chExt cx="777529" cy="623067"/>
          </a:xfrm>
        </p:grpSpPr>
        <p:sp>
          <p:nvSpPr>
            <p:cNvPr id="3039" name="Google Shape;3039;p38"/>
            <p:cNvSpPr/>
            <p:nvPr/>
          </p:nvSpPr>
          <p:spPr>
            <a:xfrm>
              <a:off x="4289211" y="2307403"/>
              <a:ext cx="777529" cy="623067"/>
            </a:xfrm>
            <a:custGeom>
              <a:avLst/>
              <a:gdLst/>
              <a:ahLst/>
              <a:cxnLst/>
              <a:rect l="l" t="t" r="r" b="b"/>
              <a:pathLst>
                <a:path w="10279" h="8237" extrusionOk="0">
                  <a:moveTo>
                    <a:pt x="2703" y="0"/>
                  </a:moveTo>
                  <a:cubicBezTo>
                    <a:pt x="2514" y="0"/>
                    <a:pt x="2351" y="96"/>
                    <a:pt x="2236" y="264"/>
                  </a:cubicBezTo>
                  <a:cubicBezTo>
                    <a:pt x="2215" y="262"/>
                    <a:pt x="2194" y="261"/>
                    <a:pt x="2174" y="261"/>
                  </a:cubicBezTo>
                  <a:cubicBezTo>
                    <a:pt x="2066" y="261"/>
                    <a:pt x="1962" y="286"/>
                    <a:pt x="1875" y="345"/>
                  </a:cubicBezTo>
                  <a:cubicBezTo>
                    <a:pt x="1769" y="415"/>
                    <a:pt x="1699" y="518"/>
                    <a:pt x="1688" y="635"/>
                  </a:cubicBezTo>
                  <a:lnTo>
                    <a:pt x="1688" y="658"/>
                  </a:lnTo>
                  <a:cubicBezTo>
                    <a:pt x="1479" y="764"/>
                    <a:pt x="1316" y="903"/>
                    <a:pt x="1188" y="1065"/>
                  </a:cubicBezTo>
                  <a:cubicBezTo>
                    <a:pt x="1166" y="1102"/>
                    <a:pt x="1140" y="1135"/>
                    <a:pt x="1118" y="1172"/>
                  </a:cubicBezTo>
                  <a:cubicBezTo>
                    <a:pt x="1085" y="1205"/>
                    <a:pt x="1059" y="1241"/>
                    <a:pt x="1037" y="1275"/>
                  </a:cubicBezTo>
                  <a:cubicBezTo>
                    <a:pt x="861" y="1496"/>
                    <a:pt x="652" y="1635"/>
                    <a:pt x="397" y="1719"/>
                  </a:cubicBezTo>
                  <a:cubicBezTo>
                    <a:pt x="350" y="1742"/>
                    <a:pt x="316" y="1753"/>
                    <a:pt x="280" y="1764"/>
                  </a:cubicBezTo>
                  <a:lnTo>
                    <a:pt x="269" y="1764"/>
                  </a:lnTo>
                  <a:cubicBezTo>
                    <a:pt x="107" y="1834"/>
                    <a:pt x="1" y="1973"/>
                    <a:pt x="1" y="2149"/>
                  </a:cubicBezTo>
                  <a:cubicBezTo>
                    <a:pt x="1" y="2230"/>
                    <a:pt x="23" y="2429"/>
                    <a:pt x="258" y="2532"/>
                  </a:cubicBezTo>
                  <a:cubicBezTo>
                    <a:pt x="280" y="2543"/>
                    <a:pt x="339" y="2580"/>
                    <a:pt x="420" y="2580"/>
                  </a:cubicBezTo>
                  <a:lnTo>
                    <a:pt x="478" y="2580"/>
                  </a:lnTo>
                  <a:cubicBezTo>
                    <a:pt x="508" y="2585"/>
                    <a:pt x="545" y="2588"/>
                    <a:pt x="587" y="2588"/>
                  </a:cubicBezTo>
                  <a:cubicBezTo>
                    <a:pt x="629" y="2588"/>
                    <a:pt x="675" y="2585"/>
                    <a:pt x="721" y="2580"/>
                  </a:cubicBezTo>
                  <a:cubicBezTo>
                    <a:pt x="850" y="2557"/>
                    <a:pt x="967" y="2521"/>
                    <a:pt x="1071" y="2487"/>
                  </a:cubicBezTo>
                  <a:cubicBezTo>
                    <a:pt x="1247" y="2429"/>
                    <a:pt x="1467" y="2348"/>
                    <a:pt x="1713" y="2311"/>
                  </a:cubicBezTo>
                  <a:cubicBezTo>
                    <a:pt x="1724" y="2323"/>
                    <a:pt x="1747" y="2323"/>
                    <a:pt x="1758" y="2323"/>
                  </a:cubicBezTo>
                  <a:cubicBezTo>
                    <a:pt x="1817" y="2334"/>
                    <a:pt x="1875" y="2348"/>
                    <a:pt x="1923" y="2370"/>
                  </a:cubicBezTo>
                  <a:cubicBezTo>
                    <a:pt x="2085" y="2429"/>
                    <a:pt x="2132" y="2487"/>
                    <a:pt x="2143" y="2580"/>
                  </a:cubicBezTo>
                  <a:cubicBezTo>
                    <a:pt x="2177" y="2683"/>
                    <a:pt x="2177" y="2800"/>
                    <a:pt x="2177" y="2940"/>
                  </a:cubicBezTo>
                  <a:cubicBezTo>
                    <a:pt x="2062" y="2976"/>
                    <a:pt x="1979" y="3032"/>
                    <a:pt x="1923" y="3091"/>
                  </a:cubicBezTo>
                  <a:cubicBezTo>
                    <a:pt x="1817" y="3116"/>
                    <a:pt x="1736" y="3150"/>
                    <a:pt x="1666" y="3197"/>
                  </a:cubicBezTo>
                  <a:cubicBezTo>
                    <a:pt x="1456" y="3337"/>
                    <a:pt x="1386" y="3557"/>
                    <a:pt x="1339" y="3731"/>
                  </a:cubicBezTo>
                  <a:cubicBezTo>
                    <a:pt x="1269" y="4094"/>
                    <a:pt x="1420" y="4429"/>
                    <a:pt x="1736" y="4594"/>
                  </a:cubicBezTo>
                  <a:cubicBezTo>
                    <a:pt x="1736" y="4616"/>
                    <a:pt x="1736" y="4639"/>
                    <a:pt x="1724" y="4664"/>
                  </a:cubicBezTo>
                  <a:cubicBezTo>
                    <a:pt x="1655" y="5035"/>
                    <a:pt x="1677" y="5407"/>
                    <a:pt x="1794" y="5756"/>
                  </a:cubicBezTo>
                  <a:cubicBezTo>
                    <a:pt x="1805" y="5770"/>
                    <a:pt x="1805" y="5781"/>
                    <a:pt x="1805" y="5781"/>
                  </a:cubicBezTo>
                  <a:cubicBezTo>
                    <a:pt x="1794" y="5921"/>
                    <a:pt x="1783" y="6061"/>
                    <a:pt x="1769" y="6189"/>
                  </a:cubicBezTo>
                  <a:cubicBezTo>
                    <a:pt x="1758" y="6259"/>
                    <a:pt x="1758" y="6315"/>
                    <a:pt x="1747" y="6385"/>
                  </a:cubicBezTo>
                  <a:lnTo>
                    <a:pt x="1747" y="6491"/>
                  </a:lnTo>
                  <a:lnTo>
                    <a:pt x="1747" y="6524"/>
                  </a:lnTo>
                  <a:cubicBezTo>
                    <a:pt x="1747" y="6700"/>
                    <a:pt x="1828" y="6804"/>
                    <a:pt x="1898" y="6862"/>
                  </a:cubicBezTo>
                  <a:cubicBezTo>
                    <a:pt x="1947" y="6904"/>
                    <a:pt x="2021" y="6940"/>
                    <a:pt x="2123" y="6940"/>
                  </a:cubicBezTo>
                  <a:cubicBezTo>
                    <a:pt x="2163" y="6940"/>
                    <a:pt x="2208" y="6935"/>
                    <a:pt x="2258" y="6921"/>
                  </a:cubicBezTo>
                  <a:cubicBezTo>
                    <a:pt x="2283" y="6910"/>
                    <a:pt x="2317" y="6899"/>
                    <a:pt x="2353" y="6887"/>
                  </a:cubicBezTo>
                  <a:cubicBezTo>
                    <a:pt x="2386" y="6873"/>
                    <a:pt x="2434" y="6851"/>
                    <a:pt x="2467" y="6840"/>
                  </a:cubicBezTo>
                  <a:cubicBezTo>
                    <a:pt x="2504" y="6818"/>
                    <a:pt x="2537" y="6804"/>
                    <a:pt x="2574" y="6792"/>
                  </a:cubicBezTo>
                  <a:cubicBezTo>
                    <a:pt x="2875" y="7038"/>
                    <a:pt x="3236" y="7223"/>
                    <a:pt x="3669" y="7362"/>
                  </a:cubicBezTo>
                  <a:cubicBezTo>
                    <a:pt x="3713" y="7376"/>
                    <a:pt x="3761" y="7388"/>
                    <a:pt x="3808" y="7399"/>
                  </a:cubicBezTo>
                  <a:cubicBezTo>
                    <a:pt x="3831" y="7399"/>
                    <a:pt x="3853" y="7410"/>
                    <a:pt x="3878" y="7410"/>
                  </a:cubicBezTo>
                  <a:cubicBezTo>
                    <a:pt x="3820" y="7527"/>
                    <a:pt x="3853" y="7667"/>
                    <a:pt x="3948" y="7748"/>
                  </a:cubicBezTo>
                  <a:cubicBezTo>
                    <a:pt x="3970" y="7770"/>
                    <a:pt x="4018" y="7829"/>
                    <a:pt x="4121" y="7851"/>
                  </a:cubicBezTo>
                  <a:cubicBezTo>
                    <a:pt x="4250" y="7888"/>
                    <a:pt x="4353" y="7910"/>
                    <a:pt x="4448" y="7935"/>
                  </a:cubicBezTo>
                  <a:cubicBezTo>
                    <a:pt x="4505" y="8028"/>
                    <a:pt x="4600" y="8084"/>
                    <a:pt x="4709" y="8084"/>
                  </a:cubicBezTo>
                  <a:cubicBezTo>
                    <a:pt x="4734" y="8084"/>
                    <a:pt x="4760" y="8081"/>
                    <a:pt x="4786" y="8075"/>
                  </a:cubicBezTo>
                  <a:lnTo>
                    <a:pt x="4809" y="8075"/>
                  </a:lnTo>
                  <a:cubicBezTo>
                    <a:pt x="4831" y="8061"/>
                    <a:pt x="4842" y="8061"/>
                    <a:pt x="4867" y="8061"/>
                  </a:cubicBezTo>
                  <a:cubicBezTo>
                    <a:pt x="4890" y="8050"/>
                    <a:pt x="4912" y="8050"/>
                    <a:pt x="4926" y="8050"/>
                  </a:cubicBezTo>
                  <a:cubicBezTo>
                    <a:pt x="4935" y="8048"/>
                    <a:pt x="4944" y="8048"/>
                    <a:pt x="4953" y="8048"/>
                  </a:cubicBezTo>
                  <a:cubicBezTo>
                    <a:pt x="5019" y="8048"/>
                    <a:pt x="5100" y="8079"/>
                    <a:pt x="5180" y="8108"/>
                  </a:cubicBezTo>
                  <a:lnTo>
                    <a:pt x="5228" y="8119"/>
                  </a:lnTo>
                  <a:cubicBezTo>
                    <a:pt x="5437" y="8200"/>
                    <a:pt x="5647" y="8237"/>
                    <a:pt x="5845" y="8237"/>
                  </a:cubicBezTo>
                  <a:cubicBezTo>
                    <a:pt x="6088" y="8237"/>
                    <a:pt x="6323" y="8189"/>
                    <a:pt x="6532" y="8075"/>
                  </a:cubicBezTo>
                  <a:cubicBezTo>
                    <a:pt x="6603" y="8038"/>
                    <a:pt x="6667" y="8023"/>
                    <a:pt x="6735" y="8023"/>
                  </a:cubicBezTo>
                  <a:cubicBezTo>
                    <a:pt x="6755" y="8023"/>
                    <a:pt x="6776" y="8025"/>
                    <a:pt x="6798" y="8027"/>
                  </a:cubicBezTo>
                  <a:cubicBezTo>
                    <a:pt x="6904" y="8050"/>
                    <a:pt x="6996" y="8075"/>
                    <a:pt x="7077" y="8097"/>
                  </a:cubicBezTo>
                  <a:cubicBezTo>
                    <a:pt x="7202" y="8146"/>
                    <a:pt x="7330" y="8169"/>
                    <a:pt x="7458" y="8169"/>
                  </a:cubicBezTo>
                  <a:cubicBezTo>
                    <a:pt x="7569" y="8169"/>
                    <a:pt x="7680" y="8152"/>
                    <a:pt x="7789" y="8119"/>
                  </a:cubicBezTo>
                  <a:cubicBezTo>
                    <a:pt x="7816" y="8111"/>
                    <a:pt x="7841" y="8107"/>
                    <a:pt x="7864" y="8107"/>
                  </a:cubicBezTo>
                  <a:cubicBezTo>
                    <a:pt x="7902" y="8107"/>
                    <a:pt x="7938" y="8117"/>
                    <a:pt x="7974" y="8131"/>
                  </a:cubicBezTo>
                  <a:cubicBezTo>
                    <a:pt x="8032" y="8156"/>
                    <a:pt x="8091" y="8167"/>
                    <a:pt x="8150" y="8178"/>
                  </a:cubicBezTo>
                  <a:cubicBezTo>
                    <a:pt x="8169" y="8178"/>
                    <a:pt x="8199" y="8182"/>
                    <a:pt x="8237" y="8182"/>
                  </a:cubicBezTo>
                  <a:cubicBezTo>
                    <a:pt x="8317" y="8182"/>
                    <a:pt x="8430" y="8165"/>
                    <a:pt x="8533" y="8061"/>
                  </a:cubicBezTo>
                  <a:cubicBezTo>
                    <a:pt x="8569" y="8027"/>
                    <a:pt x="8591" y="7991"/>
                    <a:pt x="8614" y="7946"/>
                  </a:cubicBezTo>
                  <a:cubicBezTo>
                    <a:pt x="8626" y="7950"/>
                    <a:pt x="8637" y="7951"/>
                    <a:pt x="8649" y="7951"/>
                  </a:cubicBezTo>
                  <a:cubicBezTo>
                    <a:pt x="8671" y="7951"/>
                    <a:pt x="8692" y="7946"/>
                    <a:pt x="8709" y="7946"/>
                  </a:cubicBezTo>
                  <a:cubicBezTo>
                    <a:pt x="8812" y="7935"/>
                    <a:pt x="8893" y="7865"/>
                    <a:pt x="8940" y="7781"/>
                  </a:cubicBezTo>
                  <a:cubicBezTo>
                    <a:pt x="8977" y="7700"/>
                    <a:pt x="8977" y="7608"/>
                    <a:pt x="8952" y="7527"/>
                  </a:cubicBezTo>
                  <a:cubicBezTo>
                    <a:pt x="9058" y="7457"/>
                    <a:pt x="9172" y="7376"/>
                    <a:pt x="9278" y="7293"/>
                  </a:cubicBezTo>
                  <a:cubicBezTo>
                    <a:pt x="9312" y="7270"/>
                    <a:pt x="9371" y="7212"/>
                    <a:pt x="9407" y="7142"/>
                  </a:cubicBezTo>
                  <a:cubicBezTo>
                    <a:pt x="9569" y="7013"/>
                    <a:pt x="9697" y="6899"/>
                    <a:pt x="9790" y="6770"/>
                  </a:cubicBezTo>
                  <a:cubicBezTo>
                    <a:pt x="9907" y="6630"/>
                    <a:pt x="9999" y="6513"/>
                    <a:pt x="10105" y="6421"/>
                  </a:cubicBezTo>
                  <a:cubicBezTo>
                    <a:pt x="10220" y="6329"/>
                    <a:pt x="10279" y="6200"/>
                    <a:pt x="10256" y="6061"/>
                  </a:cubicBezTo>
                  <a:cubicBezTo>
                    <a:pt x="10234" y="5932"/>
                    <a:pt x="10150" y="5815"/>
                    <a:pt x="10010" y="5756"/>
                  </a:cubicBezTo>
                  <a:cubicBezTo>
                    <a:pt x="9907" y="5711"/>
                    <a:pt x="9790" y="5686"/>
                    <a:pt x="9697" y="5675"/>
                  </a:cubicBezTo>
                  <a:cubicBezTo>
                    <a:pt x="9616" y="5664"/>
                    <a:pt x="9558" y="5641"/>
                    <a:pt x="9510" y="5594"/>
                  </a:cubicBezTo>
                  <a:cubicBezTo>
                    <a:pt x="9359" y="5477"/>
                    <a:pt x="9209" y="5384"/>
                    <a:pt x="9058" y="5315"/>
                  </a:cubicBezTo>
                  <a:cubicBezTo>
                    <a:pt x="9010" y="5234"/>
                    <a:pt x="8963" y="5164"/>
                    <a:pt x="8907" y="5116"/>
                  </a:cubicBezTo>
                  <a:cubicBezTo>
                    <a:pt x="8661" y="4873"/>
                    <a:pt x="8334" y="4569"/>
                    <a:pt x="7963" y="4315"/>
                  </a:cubicBezTo>
                  <a:cubicBezTo>
                    <a:pt x="7963" y="4278"/>
                    <a:pt x="7974" y="4245"/>
                    <a:pt x="7974" y="4208"/>
                  </a:cubicBezTo>
                  <a:cubicBezTo>
                    <a:pt x="7985" y="4116"/>
                    <a:pt x="8010" y="4010"/>
                    <a:pt x="8021" y="3907"/>
                  </a:cubicBezTo>
                  <a:lnTo>
                    <a:pt x="8021" y="3895"/>
                  </a:lnTo>
                  <a:cubicBezTo>
                    <a:pt x="8032" y="3826"/>
                    <a:pt x="8069" y="3661"/>
                    <a:pt x="7940" y="3535"/>
                  </a:cubicBezTo>
                  <a:cubicBezTo>
                    <a:pt x="7864" y="3471"/>
                    <a:pt x="7780" y="3452"/>
                    <a:pt x="7706" y="3452"/>
                  </a:cubicBezTo>
                  <a:cubicBezTo>
                    <a:pt x="7645" y="3452"/>
                    <a:pt x="7591" y="3465"/>
                    <a:pt x="7555" y="3476"/>
                  </a:cubicBezTo>
                  <a:cubicBezTo>
                    <a:pt x="7393" y="3510"/>
                    <a:pt x="7231" y="3557"/>
                    <a:pt x="7066" y="3605"/>
                  </a:cubicBezTo>
                  <a:cubicBezTo>
                    <a:pt x="7007" y="3616"/>
                    <a:pt x="6937" y="3638"/>
                    <a:pt x="6881" y="3650"/>
                  </a:cubicBezTo>
                  <a:cubicBezTo>
                    <a:pt x="6856" y="3616"/>
                    <a:pt x="6823" y="3569"/>
                    <a:pt x="6764" y="3535"/>
                  </a:cubicBezTo>
                  <a:lnTo>
                    <a:pt x="6742" y="3510"/>
                  </a:lnTo>
                  <a:cubicBezTo>
                    <a:pt x="6683" y="3476"/>
                    <a:pt x="6624" y="3429"/>
                    <a:pt x="6555" y="3381"/>
                  </a:cubicBezTo>
                  <a:cubicBezTo>
                    <a:pt x="6462" y="3337"/>
                    <a:pt x="6379" y="3278"/>
                    <a:pt x="6286" y="3231"/>
                  </a:cubicBezTo>
                  <a:cubicBezTo>
                    <a:pt x="6205" y="3186"/>
                    <a:pt x="6113" y="3138"/>
                    <a:pt x="6018" y="3080"/>
                  </a:cubicBezTo>
                  <a:lnTo>
                    <a:pt x="6007" y="3080"/>
                  </a:lnTo>
                  <a:cubicBezTo>
                    <a:pt x="5966" y="3047"/>
                    <a:pt x="5887" y="2998"/>
                    <a:pt x="5788" y="2998"/>
                  </a:cubicBezTo>
                  <a:cubicBezTo>
                    <a:pt x="5744" y="2998"/>
                    <a:pt x="5696" y="3007"/>
                    <a:pt x="5647" y="3032"/>
                  </a:cubicBezTo>
                  <a:cubicBezTo>
                    <a:pt x="5485" y="3102"/>
                    <a:pt x="5459" y="3278"/>
                    <a:pt x="5448" y="3359"/>
                  </a:cubicBezTo>
                  <a:cubicBezTo>
                    <a:pt x="5448" y="3381"/>
                    <a:pt x="5437" y="3407"/>
                    <a:pt x="5437" y="3429"/>
                  </a:cubicBezTo>
                  <a:cubicBezTo>
                    <a:pt x="5400" y="3426"/>
                    <a:pt x="5361" y="3424"/>
                    <a:pt x="5322" y="3424"/>
                  </a:cubicBezTo>
                  <a:cubicBezTo>
                    <a:pt x="5227" y="3424"/>
                    <a:pt x="5128" y="3432"/>
                    <a:pt x="5029" y="3440"/>
                  </a:cubicBezTo>
                  <a:cubicBezTo>
                    <a:pt x="4982" y="3451"/>
                    <a:pt x="4948" y="3465"/>
                    <a:pt x="4912" y="3465"/>
                  </a:cubicBezTo>
                  <a:cubicBezTo>
                    <a:pt x="4842" y="3476"/>
                    <a:pt x="4786" y="3488"/>
                    <a:pt x="4750" y="3488"/>
                  </a:cubicBezTo>
                  <a:cubicBezTo>
                    <a:pt x="4716" y="3488"/>
                    <a:pt x="4680" y="3476"/>
                    <a:pt x="4647" y="3476"/>
                  </a:cubicBezTo>
                  <a:cubicBezTo>
                    <a:pt x="4647" y="3451"/>
                    <a:pt x="4647" y="3429"/>
                    <a:pt x="4633" y="3418"/>
                  </a:cubicBezTo>
                  <a:cubicBezTo>
                    <a:pt x="4669" y="3278"/>
                    <a:pt x="4669" y="3138"/>
                    <a:pt x="4610" y="3021"/>
                  </a:cubicBezTo>
                  <a:cubicBezTo>
                    <a:pt x="4577" y="2951"/>
                    <a:pt x="4540" y="2893"/>
                    <a:pt x="4482" y="2848"/>
                  </a:cubicBezTo>
                  <a:lnTo>
                    <a:pt x="4482" y="2848"/>
                  </a:lnTo>
                  <a:cubicBezTo>
                    <a:pt x="4540" y="2881"/>
                    <a:pt x="4599" y="2918"/>
                    <a:pt x="4658" y="2951"/>
                  </a:cubicBezTo>
                  <a:cubicBezTo>
                    <a:pt x="4750" y="2999"/>
                    <a:pt x="4867" y="3046"/>
                    <a:pt x="4996" y="3091"/>
                  </a:cubicBezTo>
                  <a:cubicBezTo>
                    <a:pt x="5052" y="3116"/>
                    <a:pt x="5099" y="3127"/>
                    <a:pt x="5147" y="3127"/>
                  </a:cubicBezTo>
                  <a:cubicBezTo>
                    <a:pt x="5239" y="3127"/>
                    <a:pt x="5309" y="3091"/>
                    <a:pt x="5345" y="3057"/>
                  </a:cubicBezTo>
                  <a:cubicBezTo>
                    <a:pt x="5401" y="3021"/>
                    <a:pt x="5507" y="2929"/>
                    <a:pt x="5507" y="2730"/>
                  </a:cubicBezTo>
                  <a:lnTo>
                    <a:pt x="5518" y="2697"/>
                  </a:lnTo>
                  <a:cubicBezTo>
                    <a:pt x="5518" y="2627"/>
                    <a:pt x="5518" y="2557"/>
                    <a:pt x="5507" y="2473"/>
                  </a:cubicBezTo>
                  <a:cubicBezTo>
                    <a:pt x="5507" y="2370"/>
                    <a:pt x="5496" y="2264"/>
                    <a:pt x="5485" y="2172"/>
                  </a:cubicBezTo>
                  <a:cubicBezTo>
                    <a:pt x="5471" y="2068"/>
                    <a:pt x="5459" y="1962"/>
                    <a:pt x="5448" y="1870"/>
                  </a:cubicBezTo>
                  <a:lnTo>
                    <a:pt x="5448" y="1845"/>
                  </a:lnTo>
                  <a:cubicBezTo>
                    <a:pt x="5437" y="1775"/>
                    <a:pt x="5426" y="1613"/>
                    <a:pt x="5275" y="1532"/>
                  </a:cubicBezTo>
                  <a:cubicBezTo>
                    <a:pt x="5219" y="1501"/>
                    <a:pt x="5165" y="1489"/>
                    <a:pt x="5115" y="1489"/>
                  </a:cubicBezTo>
                  <a:cubicBezTo>
                    <a:pt x="5017" y="1489"/>
                    <a:pt x="4936" y="1532"/>
                    <a:pt x="4890" y="1554"/>
                  </a:cubicBezTo>
                  <a:cubicBezTo>
                    <a:pt x="4739" y="1635"/>
                    <a:pt x="4599" y="1719"/>
                    <a:pt x="4448" y="1800"/>
                  </a:cubicBezTo>
                  <a:cubicBezTo>
                    <a:pt x="4390" y="1834"/>
                    <a:pt x="4331" y="1870"/>
                    <a:pt x="4272" y="1904"/>
                  </a:cubicBezTo>
                  <a:cubicBezTo>
                    <a:pt x="4239" y="1915"/>
                    <a:pt x="4214" y="1940"/>
                    <a:pt x="4191" y="1973"/>
                  </a:cubicBezTo>
                  <a:cubicBezTo>
                    <a:pt x="4180" y="1973"/>
                    <a:pt x="4180" y="1985"/>
                    <a:pt x="4169" y="1985"/>
                  </a:cubicBezTo>
                  <a:cubicBezTo>
                    <a:pt x="4040" y="2080"/>
                    <a:pt x="3993" y="2172"/>
                    <a:pt x="3970" y="2264"/>
                  </a:cubicBezTo>
                  <a:cubicBezTo>
                    <a:pt x="3934" y="1999"/>
                    <a:pt x="3878" y="1719"/>
                    <a:pt x="3761" y="1451"/>
                  </a:cubicBezTo>
                  <a:cubicBezTo>
                    <a:pt x="3772" y="1404"/>
                    <a:pt x="3794" y="1345"/>
                    <a:pt x="3794" y="1286"/>
                  </a:cubicBezTo>
                  <a:cubicBezTo>
                    <a:pt x="3820" y="1253"/>
                    <a:pt x="3831" y="1216"/>
                    <a:pt x="3853" y="1172"/>
                  </a:cubicBezTo>
                  <a:cubicBezTo>
                    <a:pt x="3923" y="996"/>
                    <a:pt x="3912" y="786"/>
                    <a:pt x="3842" y="613"/>
                  </a:cubicBezTo>
                  <a:cubicBezTo>
                    <a:pt x="3808" y="532"/>
                    <a:pt x="3761" y="462"/>
                    <a:pt x="3702" y="403"/>
                  </a:cubicBezTo>
                  <a:cubicBezTo>
                    <a:pt x="3632" y="322"/>
                    <a:pt x="3551" y="275"/>
                    <a:pt x="3470" y="227"/>
                  </a:cubicBezTo>
                  <a:cubicBezTo>
                    <a:pt x="3294" y="158"/>
                    <a:pt x="3121" y="99"/>
                    <a:pt x="2887" y="29"/>
                  </a:cubicBezTo>
                  <a:cubicBezTo>
                    <a:pt x="2823" y="10"/>
                    <a:pt x="2762" y="0"/>
                    <a:pt x="2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8"/>
            <p:cNvSpPr/>
            <p:nvPr/>
          </p:nvSpPr>
          <p:spPr>
            <a:xfrm>
              <a:off x="4441548" y="2592639"/>
              <a:ext cx="597954" cy="293493"/>
            </a:xfrm>
            <a:custGeom>
              <a:avLst/>
              <a:gdLst/>
              <a:ahLst/>
              <a:cxnLst/>
              <a:rect l="l" t="t" r="r" b="b"/>
              <a:pathLst>
                <a:path w="7905" h="3880" extrusionOk="0">
                  <a:moveTo>
                    <a:pt x="2736" y="798"/>
                  </a:moveTo>
                  <a:lnTo>
                    <a:pt x="2736" y="798"/>
                  </a:lnTo>
                  <a:cubicBezTo>
                    <a:pt x="2747" y="812"/>
                    <a:pt x="2758" y="823"/>
                    <a:pt x="2758" y="834"/>
                  </a:cubicBezTo>
                  <a:cubicBezTo>
                    <a:pt x="2806" y="985"/>
                    <a:pt x="2887" y="1125"/>
                    <a:pt x="3004" y="1242"/>
                  </a:cubicBezTo>
                  <a:cubicBezTo>
                    <a:pt x="3026" y="1253"/>
                    <a:pt x="3026" y="1275"/>
                    <a:pt x="3052" y="1287"/>
                  </a:cubicBezTo>
                  <a:cubicBezTo>
                    <a:pt x="3038" y="1301"/>
                    <a:pt x="3038" y="1301"/>
                    <a:pt x="3026" y="1301"/>
                  </a:cubicBezTo>
                  <a:cubicBezTo>
                    <a:pt x="2912" y="1264"/>
                    <a:pt x="2702" y="904"/>
                    <a:pt x="2736" y="798"/>
                  </a:cubicBezTo>
                  <a:close/>
                  <a:moveTo>
                    <a:pt x="3133" y="1382"/>
                  </a:moveTo>
                  <a:lnTo>
                    <a:pt x="3133" y="1382"/>
                  </a:lnTo>
                  <a:cubicBezTo>
                    <a:pt x="3295" y="1521"/>
                    <a:pt x="3482" y="1613"/>
                    <a:pt x="3680" y="1672"/>
                  </a:cubicBezTo>
                  <a:cubicBezTo>
                    <a:pt x="3668" y="1679"/>
                    <a:pt x="3652" y="1682"/>
                    <a:pt x="3633" y="1682"/>
                  </a:cubicBezTo>
                  <a:cubicBezTo>
                    <a:pt x="3482" y="1682"/>
                    <a:pt x="3143" y="1496"/>
                    <a:pt x="3133" y="1382"/>
                  </a:cubicBezTo>
                  <a:close/>
                  <a:moveTo>
                    <a:pt x="7647" y="2382"/>
                  </a:moveTo>
                  <a:cubicBezTo>
                    <a:pt x="7672" y="2382"/>
                    <a:pt x="7683" y="2393"/>
                    <a:pt x="7717" y="2404"/>
                  </a:cubicBezTo>
                  <a:lnTo>
                    <a:pt x="7695" y="2418"/>
                  </a:lnTo>
                  <a:cubicBezTo>
                    <a:pt x="7533" y="2440"/>
                    <a:pt x="7382" y="2463"/>
                    <a:pt x="7228" y="2488"/>
                  </a:cubicBezTo>
                  <a:cubicBezTo>
                    <a:pt x="7183" y="2488"/>
                    <a:pt x="7125" y="2488"/>
                    <a:pt x="7066" y="2474"/>
                  </a:cubicBezTo>
                  <a:cubicBezTo>
                    <a:pt x="7044" y="2474"/>
                    <a:pt x="7033" y="2463"/>
                    <a:pt x="7007" y="2463"/>
                  </a:cubicBezTo>
                  <a:cubicBezTo>
                    <a:pt x="7019" y="2452"/>
                    <a:pt x="7019" y="2440"/>
                    <a:pt x="7019" y="2440"/>
                  </a:cubicBezTo>
                  <a:lnTo>
                    <a:pt x="7077" y="2440"/>
                  </a:lnTo>
                  <a:cubicBezTo>
                    <a:pt x="7124" y="2444"/>
                    <a:pt x="7171" y="2447"/>
                    <a:pt x="7218" y="2447"/>
                  </a:cubicBezTo>
                  <a:cubicBezTo>
                    <a:pt x="7300" y="2447"/>
                    <a:pt x="7381" y="2439"/>
                    <a:pt x="7463" y="2418"/>
                  </a:cubicBezTo>
                  <a:cubicBezTo>
                    <a:pt x="7521" y="2404"/>
                    <a:pt x="7591" y="2393"/>
                    <a:pt x="7647" y="2382"/>
                  </a:cubicBezTo>
                  <a:close/>
                  <a:moveTo>
                    <a:pt x="7577" y="2544"/>
                  </a:moveTo>
                  <a:lnTo>
                    <a:pt x="7577" y="2544"/>
                  </a:lnTo>
                  <a:cubicBezTo>
                    <a:pt x="7558" y="2592"/>
                    <a:pt x="7443" y="2619"/>
                    <a:pt x="7338" y="2619"/>
                  </a:cubicBezTo>
                  <a:cubicBezTo>
                    <a:pt x="7258" y="2619"/>
                    <a:pt x="7183" y="2604"/>
                    <a:pt x="7158" y="2569"/>
                  </a:cubicBezTo>
                  <a:cubicBezTo>
                    <a:pt x="7298" y="2569"/>
                    <a:pt x="7438" y="2558"/>
                    <a:pt x="7577" y="2544"/>
                  </a:cubicBezTo>
                  <a:close/>
                  <a:moveTo>
                    <a:pt x="1624" y="2943"/>
                  </a:moveTo>
                  <a:cubicBezTo>
                    <a:pt x="1630" y="2943"/>
                    <a:pt x="1635" y="2946"/>
                    <a:pt x="1641" y="2952"/>
                  </a:cubicBezTo>
                  <a:cubicBezTo>
                    <a:pt x="1677" y="2999"/>
                    <a:pt x="1725" y="3058"/>
                    <a:pt x="1769" y="3102"/>
                  </a:cubicBezTo>
                  <a:cubicBezTo>
                    <a:pt x="1762" y="3102"/>
                    <a:pt x="1754" y="3109"/>
                    <a:pt x="1750" y="3109"/>
                  </a:cubicBezTo>
                  <a:cubicBezTo>
                    <a:pt x="1748" y="3109"/>
                    <a:pt x="1747" y="3107"/>
                    <a:pt x="1747" y="3102"/>
                  </a:cubicBezTo>
                  <a:cubicBezTo>
                    <a:pt x="1699" y="3069"/>
                    <a:pt x="1655" y="3021"/>
                    <a:pt x="1607" y="2977"/>
                  </a:cubicBezTo>
                  <a:lnTo>
                    <a:pt x="1607" y="2952"/>
                  </a:lnTo>
                  <a:cubicBezTo>
                    <a:pt x="1613" y="2946"/>
                    <a:pt x="1618" y="2943"/>
                    <a:pt x="1624" y="2943"/>
                  </a:cubicBezTo>
                  <a:close/>
                  <a:moveTo>
                    <a:pt x="1211" y="2452"/>
                  </a:moveTo>
                  <a:cubicBezTo>
                    <a:pt x="1222" y="2474"/>
                    <a:pt x="1247" y="2499"/>
                    <a:pt x="1258" y="2521"/>
                  </a:cubicBezTo>
                  <a:cubicBezTo>
                    <a:pt x="1317" y="2639"/>
                    <a:pt x="1375" y="2767"/>
                    <a:pt x="1445" y="2893"/>
                  </a:cubicBezTo>
                  <a:cubicBezTo>
                    <a:pt x="1490" y="2977"/>
                    <a:pt x="1549" y="3058"/>
                    <a:pt x="1630" y="3102"/>
                  </a:cubicBezTo>
                  <a:cubicBezTo>
                    <a:pt x="1641" y="3116"/>
                    <a:pt x="1641" y="3128"/>
                    <a:pt x="1655" y="3139"/>
                  </a:cubicBezTo>
                  <a:cubicBezTo>
                    <a:pt x="1645" y="3139"/>
                    <a:pt x="1632" y="3144"/>
                    <a:pt x="1621" y="3144"/>
                  </a:cubicBezTo>
                  <a:cubicBezTo>
                    <a:pt x="1616" y="3144"/>
                    <a:pt x="1611" y="3143"/>
                    <a:pt x="1607" y="3139"/>
                  </a:cubicBezTo>
                  <a:cubicBezTo>
                    <a:pt x="1571" y="3116"/>
                    <a:pt x="1537" y="3080"/>
                    <a:pt x="1501" y="3058"/>
                  </a:cubicBezTo>
                  <a:cubicBezTo>
                    <a:pt x="1375" y="2882"/>
                    <a:pt x="1280" y="2672"/>
                    <a:pt x="1199" y="2474"/>
                  </a:cubicBezTo>
                  <a:cubicBezTo>
                    <a:pt x="1199" y="2474"/>
                    <a:pt x="1199" y="2463"/>
                    <a:pt x="1211" y="2452"/>
                  </a:cubicBezTo>
                  <a:close/>
                  <a:moveTo>
                    <a:pt x="5471" y="3267"/>
                  </a:moveTo>
                  <a:cubicBezTo>
                    <a:pt x="5518" y="3290"/>
                    <a:pt x="5552" y="3312"/>
                    <a:pt x="5588" y="3337"/>
                  </a:cubicBezTo>
                  <a:cubicBezTo>
                    <a:pt x="5588" y="3337"/>
                    <a:pt x="5577" y="3360"/>
                    <a:pt x="5566" y="3371"/>
                  </a:cubicBezTo>
                  <a:cubicBezTo>
                    <a:pt x="5530" y="3348"/>
                    <a:pt x="5496" y="3326"/>
                    <a:pt x="5460" y="3301"/>
                  </a:cubicBezTo>
                  <a:cubicBezTo>
                    <a:pt x="5460" y="3301"/>
                    <a:pt x="5471" y="3278"/>
                    <a:pt x="5471" y="3267"/>
                  </a:cubicBezTo>
                  <a:close/>
                  <a:moveTo>
                    <a:pt x="5845" y="3396"/>
                  </a:moveTo>
                  <a:cubicBezTo>
                    <a:pt x="5814" y="3426"/>
                    <a:pt x="5767" y="3447"/>
                    <a:pt x="5729" y="3447"/>
                  </a:cubicBezTo>
                  <a:cubicBezTo>
                    <a:pt x="5710" y="3447"/>
                    <a:pt x="5693" y="3441"/>
                    <a:pt x="5680" y="3429"/>
                  </a:cubicBezTo>
                  <a:lnTo>
                    <a:pt x="5680" y="3396"/>
                  </a:lnTo>
                  <a:close/>
                  <a:moveTo>
                    <a:pt x="5299" y="3336"/>
                  </a:moveTo>
                  <a:cubicBezTo>
                    <a:pt x="5395" y="3336"/>
                    <a:pt x="5577" y="3455"/>
                    <a:pt x="5577" y="3522"/>
                  </a:cubicBezTo>
                  <a:cubicBezTo>
                    <a:pt x="5588" y="3547"/>
                    <a:pt x="5566" y="3580"/>
                    <a:pt x="5552" y="3605"/>
                  </a:cubicBezTo>
                  <a:cubicBezTo>
                    <a:pt x="5510" y="3630"/>
                    <a:pt x="5460" y="3643"/>
                    <a:pt x="5409" y="3643"/>
                  </a:cubicBezTo>
                  <a:cubicBezTo>
                    <a:pt x="5391" y="3643"/>
                    <a:pt x="5374" y="3642"/>
                    <a:pt x="5356" y="3639"/>
                  </a:cubicBezTo>
                  <a:cubicBezTo>
                    <a:pt x="5342" y="3639"/>
                    <a:pt x="5331" y="3628"/>
                    <a:pt x="5320" y="3605"/>
                  </a:cubicBezTo>
                  <a:cubicBezTo>
                    <a:pt x="5356" y="3605"/>
                    <a:pt x="5390" y="3591"/>
                    <a:pt x="5412" y="3591"/>
                  </a:cubicBezTo>
                  <a:lnTo>
                    <a:pt x="5460" y="3591"/>
                  </a:lnTo>
                  <a:cubicBezTo>
                    <a:pt x="5496" y="3569"/>
                    <a:pt x="5518" y="3558"/>
                    <a:pt x="5541" y="3547"/>
                  </a:cubicBezTo>
                  <a:cubicBezTo>
                    <a:pt x="5530" y="3522"/>
                    <a:pt x="5518" y="3488"/>
                    <a:pt x="5496" y="3477"/>
                  </a:cubicBezTo>
                  <a:cubicBezTo>
                    <a:pt x="5437" y="3441"/>
                    <a:pt x="5379" y="3407"/>
                    <a:pt x="5331" y="3371"/>
                  </a:cubicBezTo>
                  <a:cubicBezTo>
                    <a:pt x="5320" y="3360"/>
                    <a:pt x="5309" y="3360"/>
                    <a:pt x="5287" y="3337"/>
                  </a:cubicBezTo>
                  <a:cubicBezTo>
                    <a:pt x="5290" y="3337"/>
                    <a:pt x="5294" y="3336"/>
                    <a:pt x="5299" y="3336"/>
                  </a:cubicBezTo>
                  <a:close/>
                  <a:moveTo>
                    <a:pt x="3296" y="0"/>
                  </a:moveTo>
                  <a:cubicBezTo>
                    <a:pt x="3177" y="0"/>
                    <a:pt x="3060" y="11"/>
                    <a:pt x="2945" y="43"/>
                  </a:cubicBezTo>
                  <a:cubicBezTo>
                    <a:pt x="2864" y="55"/>
                    <a:pt x="2783" y="55"/>
                    <a:pt x="2714" y="55"/>
                  </a:cubicBezTo>
                  <a:lnTo>
                    <a:pt x="2200" y="55"/>
                  </a:lnTo>
                  <a:cubicBezTo>
                    <a:pt x="2177" y="55"/>
                    <a:pt x="2144" y="77"/>
                    <a:pt x="2130" y="88"/>
                  </a:cubicBezTo>
                  <a:cubicBezTo>
                    <a:pt x="2096" y="136"/>
                    <a:pt x="2037" y="194"/>
                    <a:pt x="1979" y="194"/>
                  </a:cubicBezTo>
                  <a:cubicBezTo>
                    <a:pt x="1887" y="205"/>
                    <a:pt x="1806" y="239"/>
                    <a:pt x="1711" y="275"/>
                  </a:cubicBezTo>
                  <a:cubicBezTo>
                    <a:pt x="1655" y="309"/>
                    <a:pt x="1571" y="298"/>
                    <a:pt x="1490" y="309"/>
                  </a:cubicBezTo>
                  <a:cubicBezTo>
                    <a:pt x="1456" y="309"/>
                    <a:pt x="1420" y="323"/>
                    <a:pt x="1398" y="345"/>
                  </a:cubicBezTo>
                  <a:cubicBezTo>
                    <a:pt x="1350" y="404"/>
                    <a:pt x="1292" y="437"/>
                    <a:pt x="1211" y="449"/>
                  </a:cubicBezTo>
                  <a:cubicBezTo>
                    <a:pt x="1155" y="464"/>
                    <a:pt x="1100" y="470"/>
                    <a:pt x="1044" y="470"/>
                  </a:cubicBezTo>
                  <a:cubicBezTo>
                    <a:pt x="1007" y="470"/>
                    <a:pt x="969" y="467"/>
                    <a:pt x="931" y="462"/>
                  </a:cubicBezTo>
                  <a:cubicBezTo>
                    <a:pt x="909" y="462"/>
                    <a:pt x="861" y="462"/>
                    <a:pt x="839" y="485"/>
                  </a:cubicBezTo>
                  <a:cubicBezTo>
                    <a:pt x="769" y="538"/>
                    <a:pt x="690" y="566"/>
                    <a:pt x="611" y="566"/>
                  </a:cubicBezTo>
                  <a:cubicBezTo>
                    <a:pt x="571" y="566"/>
                    <a:pt x="530" y="559"/>
                    <a:pt x="490" y="544"/>
                  </a:cubicBezTo>
                  <a:cubicBezTo>
                    <a:pt x="445" y="523"/>
                    <a:pt x="405" y="514"/>
                    <a:pt x="366" y="514"/>
                  </a:cubicBezTo>
                  <a:cubicBezTo>
                    <a:pt x="313" y="514"/>
                    <a:pt x="264" y="532"/>
                    <a:pt x="210" y="566"/>
                  </a:cubicBezTo>
                  <a:cubicBezTo>
                    <a:pt x="174" y="577"/>
                    <a:pt x="152" y="602"/>
                    <a:pt x="141" y="636"/>
                  </a:cubicBezTo>
                  <a:cubicBezTo>
                    <a:pt x="48" y="915"/>
                    <a:pt x="1" y="1194"/>
                    <a:pt x="34" y="1496"/>
                  </a:cubicBezTo>
                  <a:cubicBezTo>
                    <a:pt x="60" y="1706"/>
                    <a:pt x="118" y="1915"/>
                    <a:pt x="233" y="2102"/>
                  </a:cubicBezTo>
                  <a:cubicBezTo>
                    <a:pt x="420" y="2404"/>
                    <a:pt x="652" y="2661"/>
                    <a:pt x="942" y="2859"/>
                  </a:cubicBezTo>
                  <a:cubicBezTo>
                    <a:pt x="1199" y="3047"/>
                    <a:pt x="1490" y="3161"/>
                    <a:pt x="1794" y="3256"/>
                  </a:cubicBezTo>
                  <a:cubicBezTo>
                    <a:pt x="2026" y="3326"/>
                    <a:pt x="2236" y="3396"/>
                    <a:pt x="2445" y="3510"/>
                  </a:cubicBezTo>
                  <a:cubicBezTo>
                    <a:pt x="2619" y="3605"/>
                    <a:pt x="2806" y="3698"/>
                    <a:pt x="3015" y="3756"/>
                  </a:cubicBezTo>
                  <a:cubicBezTo>
                    <a:pt x="3121" y="3779"/>
                    <a:pt x="3236" y="3815"/>
                    <a:pt x="3353" y="3837"/>
                  </a:cubicBezTo>
                  <a:cubicBezTo>
                    <a:pt x="3459" y="3854"/>
                    <a:pt x="3572" y="3879"/>
                    <a:pt x="3686" y="3879"/>
                  </a:cubicBezTo>
                  <a:cubicBezTo>
                    <a:pt x="3722" y="3879"/>
                    <a:pt x="3759" y="3877"/>
                    <a:pt x="3795" y="3871"/>
                  </a:cubicBezTo>
                  <a:cubicBezTo>
                    <a:pt x="3912" y="3848"/>
                    <a:pt x="4015" y="3815"/>
                    <a:pt x="4133" y="3779"/>
                  </a:cubicBezTo>
                  <a:cubicBezTo>
                    <a:pt x="4291" y="3734"/>
                    <a:pt x="4449" y="3704"/>
                    <a:pt x="4610" y="3704"/>
                  </a:cubicBezTo>
                  <a:cubicBezTo>
                    <a:pt x="4744" y="3704"/>
                    <a:pt x="4880" y="3725"/>
                    <a:pt x="5018" y="3779"/>
                  </a:cubicBezTo>
                  <a:cubicBezTo>
                    <a:pt x="5111" y="3815"/>
                    <a:pt x="5217" y="3837"/>
                    <a:pt x="5309" y="3848"/>
                  </a:cubicBezTo>
                  <a:cubicBezTo>
                    <a:pt x="5331" y="3850"/>
                    <a:pt x="5354" y="3851"/>
                    <a:pt x="5377" y="3851"/>
                  </a:cubicBezTo>
                  <a:cubicBezTo>
                    <a:pt x="5482" y="3851"/>
                    <a:pt x="5586" y="3831"/>
                    <a:pt x="5680" y="3801"/>
                  </a:cubicBezTo>
                  <a:cubicBezTo>
                    <a:pt x="5757" y="3777"/>
                    <a:pt x="5832" y="3758"/>
                    <a:pt x="5912" y="3758"/>
                  </a:cubicBezTo>
                  <a:cubicBezTo>
                    <a:pt x="5943" y="3758"/>
                    <a:pt x="5975" y="3761"/>
                    <a:pt x="6007" y="3767"/>
                  </a:cubicBezTo>
                  <a:cubicBezTo>
                    <a:pt x="6018" y="3767"/>
                    <a:pt x="6041" y="3756"/>
                    <a:pt x="6055" y="3756"/>
                  </a:cubicBezTo>
                  <a:cubicBezTo>
                    <a:pt x="6415" y="3650"/>
                    <a:pt x="6753" y="3488"/>
                    <a:pt x="7044" y="3256"/>
                  </a:cubicBezTo>
                  <a:cubicBezTo>
                    <a:pt x="7055" y="3242"/>
                    <a:pt x="7066" y="3231"/>
                    <a:pt x="7066" y="3220"/>
                  </a:cubicBezTo>
                  <a:cubicBezTo>
                    <a:pt x="7055" y="3161"/>
                    <a:pt x="7102" y="3139"/>
                    <a:pt x="7136" y="3116"/>
                  </a:cubicBezTo>
                  <a:cubicBezTo>
                    <a:pt x="7287" y="2999"/>
                    <a:pt x="7426" y="2882"/>
                    <a:pt x="7544" y="2731"/>
                  </a:cubicBezTo>
                  <a:cubicBezTo>
                    <a:pt x="7614" y="2628"/>
                    <a:pt x="7706" y="2533"/>
                    <a:pt x="7801" y="2440"/>
                  </a:cubicBezTo>
                  <a:cubicBezTo>
                    <a:pt x="7812" y="2418"/>
                    <a:pt x="7846" y="2404"/>
                    <a:pt x="7871" y="2382"/>
                  </a:cubicBezTo>
                  <a:cubicBezTo>
                    <a:pt x="7904" y="2348"/>
                    <a:pt x="7904" y="2323"/>
                    <a:pt x="7857" y="2312"/>
                  </a:cubicBezTo>
                  <a:cubicBezTo>
                    <a:pt x="7801" y="2290"/>
                    <a:pt x="7742" y="2253"/>
                    <a:pt x="7683" y="2253"/>
                  </a:cubicBezTo>
                  <a:cubicBezTo>
                    <a:pt x="7507" y="2242"/>
                    <a:pt x="7368" y="2172"/>
                    <a:pt x="7242" y="2069"/>
                  </a:cubicBezTo>
                  <a:cubicBezTo>
                    <a:pt x="7114" y="1963"/>
                    <a:pt x="6985" y="1893"/>
                    <a:pt x="6834" y="1834"/>
                  </a:cubicBezTo>
                  <a:cubicBezTo>
                    <a:pt x="6824" y="1830"/>
                    <a:pt x="6814" y="1827"/>
                    <a:pt x="6804" y="1827"/>
                  </a:cubicBezTo>
                  <a:cubicBezTo>
                    <a:pt x="6791" y="1827"/>
                    <a:pt x="6777" y="1832"/>
                    <a:pt x="6764" y="1845"/>
                  </a:cubicBezTo>
                  <a:cubicBezTo>
                    <a:pt x="6739" y="1870"/>
                    <a:pt x="6706" y="1893"/>
                    <a:pt x="6669" y="1904"/>
                  </a:cubicBezTo>
                  <a:cubicBezTo>
                    <a:pt x="6566" y="1952"/>
                    <a:pt x="6474" y="1985"/>
                    <a:pt x="6368" y="2033"/>
                  </a:cubicBezTo>
                  <a:cubicBezTo>
                    <a:pt x="6250" y="2080"/>
                    <a:pt x="6136" y="2125"/>
                    <a:pt x="6018" y="2161"/>
                  </a:cubicBezTo>
                  <a:cubicBezTo>
                    <a:pt x="5868" y="2209"/>
                    <a:pt x="5728" y="2264"/>
                    <a:pt x="5588" y="2312"/>
                  </a:cubicBezTo>
                  <a:cubicBezTo>
                    <a:pt x="5412" y="2382"/>
                    <a:pt x="5239" y="2429"/>
                    <a:pt x="5018" y="2429"/>
                  </a:cubicBezTo>
                  <a:cubicBezTo>
                    <a:pt x="4993" y="2429"/>
                    <a:pt x="4937" y="2418"/>
                    <a:pt x="4890" y="2418"/>
                  </a:cubicBezTo>
                  <a:cubicBezTo>
                    <a:pt x="4644" y="2382"/>
                    <a:pt x="4401" y="2348"/>
                    <a:pt x="4169" y="2278"/>
                  </a:cubicBezTo>
                  <a:cubicBezTo>
                    <a:pt x="3842" y="2161"/>
                    <a:pt x="3552" y="2010"/>
                    <a:pt x="3261" y="1823"/>
                  </a:cubicBezTo>
                  <a:cubicBezTo>
                    <a:pt x="3015" y="1672"/>
                    <a:pt x="2817" y="1474"/>
                    <a:pt x="2702" y="1217"/>
                  </a:cubicBezTo>
                  <a:cubicBezTo>
                    <a:pt x="2607" y="1021"/>
                    <a:pt x="2549" y="834"/>
                    <a:pt x="2619" y="625"/>
                  </a:cubicBezTo>
                  <a:cubicBezTo>
                    <a:pt x="2633" y="602"/>
                    <a:pt x="2644" y="588"/>
                    <a:pt x="2666" y="566"/>
                  </a:cubicBezTo>
                  <a:cubicBezTo>
                    <a:pt x="2666" y="588"/>
                    <a:pt x="2677" y="613"/>
                    <a:pt x="2666" y="636"/>
                  </a:cubicBezTo>
                  <a:cubicBezTo>
                    <a:pt x="2596" y="834"/>
                    <a:pt x="2633" y="1007"/>
                    <a:pt x="2736" y="1183"/>
                  </a:cubicBezTo>
                  <a:cubicBezTo>
                    <a:pt x="2747" y="1206"/>
                    <a:pt x="2772" y="1242"/>
                    <a:pt x="2783" y="1275"/>
                  </a:cubicBezTo>
                  <a:cubicBezTo>
                    <a:pt x="2887" y="1474"/>
                    <a:pt x="3038" y="1625"/>
                    <a:pt x="3225" y="1742"/>
                  </a:cubicBezTo>
                  <a:cubicBezTo>
                    <a:pt x="3317" y="1801"/>
                    <a:pt x="3412" y="1859"/>
                    <a:pt x="3515" y="1915"/>
                  </a:cubicBezTo>
                  <a:cubicBezTo>
                    <a:pt x="3540" y="1929"/>
                    <a:pt x="3574" y="1940"/>
                    <a:pt x="3596" y="1940"/>
                  </a:cubicBezTo>
                  <a:cubicBezTo>
                    <a:pt x="3714" y="1915"/>
                    <a:pt x="3842" y="1904"/>
                    <a:pt x="3960" y="1870"/>
                  </a:cubicBezTo>
                  <a:cubicBezTo>
                    <a:pt x="4239" y="1764"/>
                    <a:pt x="4529" y="1650"/>
                    <a:pt x="4809" y="1521"/>
                  </a:cubicBezTo>
                  <a:cubicBezTo>
                    <a:pt x="4923" y="1474"/>
                    <a:pt x="5029" y="1404"/>
                    <a:pt x="5147" y="1345"/>
                  </a:cubicBezTo>
                  <a:cubicBezTo>
                    <a:pt x="5180" y="1323"/>
                    <a:pt x="5217" y="1287"/>
                    <a:pt x="5228" y="1253"/>
                  </a:cubicBezTo>
                  <a:cubicBezTo>
                    <a:pt x="5250" y="1206"/>
                    <a:pt x="5273" y="1183"/>
                    <a:pt x="5320" y="1183"/>
                  </a:cubicBezTo>
                  <a:cubicBezTo>
                    <a:pt x="5356" y="1172"/>
                    <a:pt x="5379" y="1161"/>
                    <a:pt x="5412" y="1161"/>
                  </a:cubicBezTo>
                  <a:cubicBezTo>
                    <a:pt x="5552" y="1125"/>
                    <a:pt x="5669" y="1066"/>
                    <a:pt x="5775" y="985"/>
                  </a:cubicBezTo>
                  <a:cubicBezTo>
                    <a:pt x="5845" y="926"/>
                    <a:pt x="5831" y="904"/>
                    <a:pt x="5775" y="856"/>
                  </a:cubicBezTo>
                  <a:cubicBezTo>
                    <a:pt x="5426" y="602"/>
                    <a:pt x="5052" y="415"/>
                    <a:pt x="4658" y="264"/>
                  </a:cubicBezTo>
                  <a:cubicBezTo>
                    <a:pt x="4309" y="136"/>
                    <a:pt x="3960" y="55"/>
                    <a:pt x="3596" y="18"/>
                  </a:cubicBezTo>
                  <a:cubicBezTo>
                    <a:pt x="3496" y="8"/>
                    <a:pt x="3395" y="0"/>
                    <a:pt x="329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8"/>
            <p:cNvSpPr/>
            <p:nvPr/>
          </p:nvSpPr>
          <p:spPr>
            <a:xfrm>
              <a:off x="4397602" y="2371772"/>
              <a:ext cx="170876" cy="182904"/>
            </a:xfrm>
            <a:custGeom>
              <a:avLst/>
              <a:gdLst/>
              <a:ahLst/>
              <a:cxnLst/>
              <a:rect l="l" t="t" r="r" b="b"/>
              <a:pathLst>
                <a:path w="2259" h="2418" extrusionOk="0">
                  <a:moveTo>
                    <a:pt x="699" y="226"/>
                  </a:moveTo>
                  <a:cubicBezTo>
                    <a:pt x="769" y="240"/>
                    <a:pt x="839" y="226"/>
                    <a:pt x="861" y="284"/>
                  </a:cubicBezTo>
                  <a:cubicBezTo>
                    <a:pt x="872" y="354"/>
                    <a:pt x="825" y="390"/>
                    <a:pt x="780" y="424"/>
                  </a:cubicBezTo>
                  <a:cubicBezTo>
                    <a:pt x="733" y="449"/>
                    <a:pt x="685" y="460"/>
                    <a:pt x="641" y="460"/>
                  </a:cubicBezTo>
                  <a:cubicBezTo>
                    <a:pt x="593" y="460"/>
                    <a:pt x="560" y="435"/>
                    <a:pt x="534" y="390"/>
                  </a:cubicBezTo>
                  <a:cubicBezTo>
                    <a:pt x="523" y="343"/>
                    <a:pt x="546" y="309"/>
                    <a:pt x="571" y="284"/>
                  </a:cubicBezTo>
                  <a:cubicBezTo>
                    <a:pt x="615" y="262"/>
                    <a:pt x="663" y="240"/>
                    <a:pt x="699" y="226"/>
                  </a:cubicBezTo>
                  <a:close/>
                  <a:moveTo>
                    <a:pt x="1711" y="1810"/>
                  </a:moveTo>
                  <a:lnTo>
                    <a:pt x="1711" y="1810"/>
                  </a:lnTo>
                  <a:cubicBezTo>
                    <a:pt x="1769" y="1846"/>
                    <a:pt x="1792" y="2055"/>
                    <a:pt x="1769" y="2125"/>
                  </a:cubicBezTo>
                  <a:lnTo>
                    <a:pt x="1747" y="2125"/>
                  </a:lnTo>
                  <a:cubicBezTo>
                    <a:pt x="1733" y="2019"/>
                    <a:pt x="1722" y="1916"/>
                    <a:pt x="1711" y="1810"/>
                  </a:cubicBezTo>
                  <a:close/>
                  <a:moveTo>
                    <a:pt x="1398" y="1622"/>
                  </a:moveTo>
                  <a:cubicBezTo>
                    <a:pt x="1467" y="1681"/>
                    <a:pt x="1560" y="2195"/>
                    <a:pt x="1512" y="2251"/>
                  </a:cubicBezTo>
                  <a:cubicBezTo>
                    <a:pt x="1512" y="2229"/>
                    <a:pt x="1501" y="2218"/>
                    <a:pt x="1501" y="2195"/>
                  </a:cubicBezTo>
                  <a:cubicBezTo>
                    <a:pt x="1479" y="2030"/>
                    <a:pt x="1467" y="1868"/>
                    <a:pt x="1409" y="1706"/>
                  </a:cubicBezTo>
                  <a:cubicBezTo>
                    <a:pt x="1398" y="1681"/>
                    <a:pt x="1398" y="1659"/>
                    <a:pt x="1398" y="1622"/>
                  </a:cubicBezTo>
                  <a:close/>
                  <a:moveTo>
                    <a:pt x="1118" y="1391"/>
                  </a:moveTo>
                  <a:cubicBezTo>
                    <a:pt x="1129" y="1413"/>
                    <a:pt x="1152" y="1438"/>
                    <a:pt x="1163" y="1460"/>
                  </a:cubicBezTo>
                  <a:cubicBezTo>
                    <a:pt x="1244" y="1622"/>
                    <a:pt x="1280" y="1787"/>
                    <a:pt x="1291" y="1972"/>
                  </a:cubicBezTo>
                  <a:lnTo>
                    <a:pt x="1291" y="2240"/>
                  </a:lnTo>
                  <a:cubicBezTo>
                    <a:pt x="1291" y="2251"/>
                    <a:pt x="1269" y="2276"/>
                    <a:pt x="1269" y="2299"/>
                  </a:cubicBezTo>
                  <a:cubicBezTo>
                    <a:pt x="1258" y="2276"/>
                    <a:pt x="1244" y="2251"/>
                    <a:pt x="1244" y="2229"/>
                  </a:cubicBezTo>
                  <a:cubicBezTo>
                    <a:pt x="1233" y="2089"/>
                    <a:pt x="1233" y="1938"/>
                    <a:pt x="1222" y="1787"/>
                  </a:cubicBezTo>
                  <a:cubicBezTo>
                    <a:pt x="1222" y="1659"/>
                    <a:pt x="1174" y="1553"/>
                    <a:pt x="1118" y="1449"/>
                  </a:cubicBezTo>
                  <a:cubicBezTo>
                    <a:pt x="1104" y="1438"/>
                    <a:pt x="1104" y="1413"/>
                    <a:pt x="1093" y="1402"/>
                  </a:cubicBezTo>
                  <a:cubicBezTo>
                    <a:pt x="1104" y="1402"/>
                    <a:pt x="1104" y="1402"/>
                    <a:pt x="1118" y="1391"/>
                  </a:cubicBezTo>
                  <a:close/>
                  <a:moveTo>
                    <a:pt x="925" y="1"/>
                  </a:moveTo>
                  <a:cubicBezTo>
                    <a:pt x="652" y="1"/>
                    <a:pt x="391" y="78"/>
                    <a:pt x="174" y="273"/>
                  </a:cubicBezTo>
                  <a:cubicBezTo>
                    <a:pt x="115" y="321"/>
                    <a:pt x="71" y="379"/>
                    <a:pt x="1" y="449"/>
                  </a:cubicBezTo>
                  <a:cubicBezTo>
                    <a:pt x="115" y="460"/>
                    <a:pt x="152" y="483"/>
                    <a:pt x="174" y="541"/>
                  </a:cubicBezTo>
                  <a:cubicBezTo>
                    <a:pt x="185" y="575"/>
                    <a:pt x="185" y="611"/>
                    <a:pt x="174" y="645"/>
                  </a:cubicBezTo>
                  <a:cubicBezTo>
                    <a:pt x="174" y="762"/>
                    <a:pt x="196" y="868"/>
                    <a:pt x="266" y="960"/>
                  </a:cubicBezTo>
                  <a:cubicBezTo>
                    <a:pt x="280" y="994"/>
                    <a:pt x="291" y="1030"/>
                    <a:pt x="303" y="1064"/>
                  </a:cubicBezTo>
                  <a:cubicBezTo>
                    <a:pt x="303" y="1089"/>
                    <a:pt x="314" y="1100"/>
                    <a:pt x="350" y="1111"/>
                  </a:cubicBezTo>
                  <a:cubicBezTo>
                    <a:pt x="431" y="1134"/>
                    <a:pt x="523" y="1148"/>
                    <a:pt x="615" y="1181"/>
                  </a:cubicBezTo>
                  <a:cubicBezTo>
                    <a:pt x="791" y="1251"/>
                    <a:pt x="942" y="1357"/>
                    <a:pt x="1023" y="1541"/>
                  </a:cubicBezTo>
                  <a:cubicBezTo>
                    <a:pt x="1093" y="1729"/>
                    <a:pt x="1104" y="1916"/>
                    <a:pt x="1093" y="2111"/>
                  </a:cubicBezTo>
                  <a:cubicBezTo>
                    <a:pt x="1093" y="2206"/>
                    <a:pt x="1071" y="2299"/>
                    <a:pt x="1071" y="2391"/>
                  </a:cubicBezTo>
                  <a:cubicBezTo>
                    <a:pt x="1096" y="2406"/>
                    <a:pt x="1123" y="2413"/>
                    <a:pt x="1150" y="2413"/>
                  </a:cubicBezTo>
                  <a:cubicBezTo>
                    <a:pt x="1187" y="2413"/>
                    <a:pt x="1224" y="2400"/>
                    <a:pt x="1258" y="2380"/>
                  </a:cubicBezTo>
                  <a:cubicBezTo>
                    <a:pt x="1278" y="2370"/>
                    <a:pt x="1294" y="2364"/>
                    <a:pt x="1310" y="2364"/>
                  </a:cubicBezTo>
                  <a:cubicBezTo>
                    <a:pt x="1329" y="2364"/>
                    <a:pt x="1348" y="2372"/>
                    <a:pt x="1373" y="2391"/>
                  </a:cubicBezTo>
                  <a:cubicBezTo>
                    <a:pt x="1391" y="2409"/>
                    <a:pt x="1408" y="2418"/>
                    <a:pt x="1427" y="2418"/>
                  </a:cubicBezTo>
                  <a:cubicBezTo>
                    <a:pt x="1446" y="2418"/>
                    <a:pt x="1466" y="2409"/>
                    <a:pt x="1490" y="2391"/>
                  </a:cubicBezTo>
                  <a:cubicBezTo>
                    <a:pt x="1511" y="2369"/>
                    <a:pt x="1529" y="2362"/>
                    <a:pt x="1551" y="2362"/>
                  </a:cubicBezTo>
                  <a:cubicBezTo>
                    <a:pt x="1563" y="2362"/>
                    <a:pt x="1577" y="2364"/>
                    <a:pt x="1593" y="2368"/>
                  </a:cubicBezTo>
                  <a:cubicBezTo>
                    <a:pt x="1610" y="2375"/>
                    <a:pt x="1628" y="2378"/>
                    <a:pt x="1644" y="2378"/>
                  </a:cubicBezTo>
                  <a:cubicBezTo>
                    <a:pt x="1685" y="2378"/>
                    <a:pt x="1724" y="2362"/>
                    <a:pt x="1758" y="2346"/>
                  </a:cubicBezTo>
                  <a:cubicBezTo>
                    <a:pt x="1792" y="2335"/>
                    <a:pt x="1828" y="2321"/>
                    <a:pt x="1861" y="2321"/>
                  </a:cubicBezTo>
                  <a:cubicBezTo>
                    <a:pt x="1882" y="2326"/>
                    <a:pt x="1904" y="2329"/>
                    <a:pt x="1926" y="2329"/>
                  </a:cubicBezTo>
                  <a:cubicBezTo>
                    <a:pt x="1966" y="2329"/>
                    <a:pt x="2007" y="2318"/>
                    <a:pt x="2037" y="2287"/>
                  </a:cubicBezTo>
                  <a:cubicBezTo>
                    <a:pt x="2065" y="2265"/>
                    <a:pt x="2089" y="2256"/>
                    <a:pt x="2115" y="2256"/>
                  </a:cubicBezTo>
                  <a:cubicBezTo>
                    <a:pt x="2131" y="2256"/>
                    <a:pt x="2148" y="2260"/>
                    <a:pt x="2166" y="2265"/>
                  </a:cubicBezTo>
                  <a:cubicBezTo>
                    <a:pt x="2199" y="2276"/>
                    <a:pt x="2222" y="2276"/>
                    <a:pt x="2258" y="2276"/>
                  </a:cubicBezTo>
                  <a:cubicBezTo>
                    <a:pt x="2258" y="2181"/>
                    <a:pt x="2247" y="2100"/>
                    <a:pt x="2247" y="2019"/>
                  </a:cubicBezTo>
                  <a:cubicBezTo>
                    <a:pt x="2236" y="1706"/>
                    <a:pt x="2199" y="1379"/>
                    <a:pt x="2118" y="1078"/>
                  </a:cubicBezTo>
                  <a:cubicBezTo>
                    <a:pt x="2082" y="924"/>
                    <a:pt x="2026" y="784"/>
                    <a:pt x="1956" y="659"/>
                  </a:cubicBezTo>
                  <a:cubicBezTo>
                    <a:pt x="1828" y="751"/>
                    <a:pt x="1803" y="762"/>
                    <a:pt x="1699" y="773"/>
                  </a:cubicBezTo>
                  <a:cubicBezTo>
                    <a:pt x="1667" y="780"/>
                    <a:pt x="1635" y="783"/>
                    <a:pt x="1605" y="783"/>
                  </a:cubicBezTo>
                  <a:cubicBezTo>
                    <a:pt x="1415" y="783"/>
                    <a:pt x="1261" y="661"/>
                    <a:pt x="1210" y="471"/>
                  </a:cubicBezTo>
                  <a:cubicBezTo>
                    <a:pt x="1188" y="402"/>
                    <a:pt x="1174" y="332"/>
                    <a:pt x="1152" y="251"/>
                  </a:cubicBezTo>
                  <a:cubicBezTo>
                    <a:pt x="1129" y="181"/>
                    <a:pt x="1118" y="111"/>
                    <a:pt x="1093" y="41"/>
                  </a:cubicBezTo>
                  <a:cubicBezTo>
                    <a:pt x="1082" y="30"/>
                    <a:pt x="1060" y="5"/>
                    <a:pt x="1034" y="5"/>
                  </a:cubicBezTo>
                  <a:cubicBezTo>
                    <a:pt x="998" y="2"/>
                    <a:pt x="961" y="1"/>
                    <a:pt x="925" y="1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8"/>
            <p:cNvSpPr/>
            <p:nvPr/>
          </p:nvSpPr>
          <p:spPr>
            <a:xfrm>
              <a:off x="4397602" y="2371772"/>
              <a:ext cx="170876" cy="182904"/>
            </a:xfrm>
            <a:custGeom>
              <a:avLst/>
              <a:gdLst/>
              <a:ahLst/>
              <a:cxnLst/>
              <a:rect l="l" t="t" r="r" b="b"/>
              <a:pathLst>
                <a:path w="2259" h="2418" extrusionOk="0">
                  <a:moveTo>
                    <a:pt x="699" y="226"/>
                  </a:moveTo>
                  <a:cubicBezTo>
                    <a:pt x="769" y="240"/>
                    <a:pt x="839" y="226"/>
                    <a:pt x="861" y="284"/>
                  </a:cubicBezTo>
                  <a:cubicBezTo>
                    <a:pt x="872" y="354"/>
                    <a:pt x="825" y="390"/>
                    <a:pt x="780" y="424"/>
                  </a:cubicBezTo>
                  <a:cubicBezTo>
                    <a:pt x="733" y="449"/>
                    <a:pt x="685" y="460"/>
                    <a:pt x="641" y="460"/>
                  </a:cubicBezTo>
                  <a:cubicBezTo>
                    <a:pt x="593" y="460"/>
                    <a:pt x="560" y="435"/>
                    <a:pt x="534" y="390"/>
                  </a:cubicBezTo>
                  <a:cubicBezTo>
                    <a:pt x="523" y="343"/>
                    <a:pt x="546" y="309"/>
                    <a:pt x="571" y="284"/>
                  </a:cubicBezTo>
                  <a:cubicBezTo>
                    <a:pt x="615" y="262"/>
                    <a:pt x="663" y="240"/>
                    <a:pt x="699" y="226"/>
                  </a:cubicBezTo>
                  <a:close/>
                  <a:moveTo>
                    <a:pt x="1711" y="1810"/>
                  </a:moveTo>
                  <a:lnTo>
                    <a:pt x="1711" y="1810"/>
                  </a:lnTo>
                  <a:cubicBezTo>
                    <a:pt x="1769" y="1846"/>
                    <a:pt x="1792" y="2055"/>
                    <a:pt x="1769" y="2125"/>
                  </a:cubicBezTo>
                  <a:lnTo>
                    <a:pt x="1747" y="2125"/>
                  </a:lnTo>
                  <a:cubicBezTo>
                    <a:pt x="1733" y="2019"/>
                    <a:pt x="1722" y="1916"/>
                    <a:pt x="1711" y="1810"/>
                  </a:cubicBezTo>
                  <a:close/>
                  <a:moveTo>
                    <a:pt x="1398" y="1622"/>
                  </a:moveTo>
                  <a:cubicBezTo>
                    <a:pt x="1467" y="1681"/>
                    <a:pt x="1560" y="2195"/>
                    <a:pt x="1512" y="2251"/>
                  </a:cubicBezTo>
                  <a:cubicBezTo>
                    <a:pt x="1512" y="2229"/>
                    <a:pt x="1501" y="2218"/>
                    <a:pt x="1501" y="2195"/>
                  </a:cubicBezTo>
                  <a:cubicBezTo>
                    <a:pt x="1479" y="2030"/>
                    <a:pt x="1467" y="1868"/>
                    <a:pt x="1409" y="1706"/>
                  </a:cubicBezTo>
                  <a:cubicBezTo>
                    <a:pt x="1398" y="1681"/>
                    <a:pt x="1398" y="1659"/>
                    <a:pt x="1398" y="1622"/>
                  </a:cubicBezTo>
                  <a:close/>
                  <a:moveTo>
                    <a:pt x="1118" y="1391"/>
                  </a:moveTo>
                  <a:cubicBezTo>
                    <a:pt x="1129" y="1413"/>
                    <a:pt x="1152" y="1438"/>
                    <a:pt x="1163" y="1460"/>
                  </a:cubicBezTo>
                  <a:cubicBezTo>
                    <a:pt x="1244" y="1622"/>
                    <a:pt x="1280" y="1787"/>
                    <a:pt x="1291" y="1972"/>
                  </a:cubicBezTo>
                  <a:lnTo>
                    <a:pt x="1291" y="2240"/>
                  </a:lnTo>
                  <a:cubicBezTo>
                    <a:pt x="1291" y="2251"/>
                    <a:pt x="1269" y="2276"/>
                    <a:pt x="1269" y="2299"/>
                  </a:cubicBezTo>
                  <a:cubicBezTo>
                    <a:pt x="1258" y="2276"/>
                    <a:pt x="1244" y="2251"/>
                    <a:pt x="1244" y="2229"/>
                  </a:cubicBezTo>
                  <a:cubicBezTo>
                    <a:pt x="1233" y="2089"/>
                    <a:pt x="1233" y="1938"/>
                    <a:pt x="1222" y="1787"/>
                  </a:cubicBezTo>
                  <a:cubicBezTo>
                    <a:pt x="1222" y="1659"/>
                    <a:pt x="1174" y="1553"/>
                    <a:pt x="1118" y="1449"/>
                  </a:cubicBezTo>
                  <a:cubicBezTo>
                    <a:pt x="1104" y="1438"/>
                    <a:pt x="1104" y="1413"/>
                    <a:pt x="1093" y="1402"/>
                  </a:cubicBezTo>
                  <a:cubicBezTo>
                    <a:pt x="1104" y="1402"/>
                    <a:pt x="1104" y="1402"/>
                    <a:pt x="1118" y="1391"/>
                  </a:cubicBezTo>
                  <a:close/>
                  <a:moveTo>
                    <a:pt x="925" y="1"/>
                  </a:moveTo>
                  <a:cubicBezTo>
                    <a:pt x="652" y="1"/>
                    <a:pt x="391" y="78"/>
                    <a:pt x="174" y="273"/>
                  </a:cubicBezTo>
                  <a:cubicBezTo>
                    <a:pt x="115" y="321"/>
                    <a:pt x="71" y="379"/>
                    <a:pt x="1" y="449"/>
                  </a:cubicBezTo>
                  <a:cubicBezTo>
                    <a:pt x="115" y="460"/>
                    <a:pt x="152" y="483"/>
                    <a:pt x="174" y="541"/>
                  </a:cubicBezTo>
                  <a:cubicBezTo>
                    <a:pt x="185" y="575"/>
                    <a:pt x="185" y="611"/>
                    <a:pt x="174" y="645"/>
                  </a:cubicBezTo>
                  <a:cubicBezTo>
                    <a:pt x="174" y="762"/>
                    <a:pt x="196" y="868"/>
                    <a:pt x="266" y="960"/>
                  </a:cubicBezTo>
                  <a:cubicBezTo>
                    <a:pt x="280" y="994"/>
                    <a:pt x="291" y="1030"/>
                    <a:pt x="303" y="1064"/>
                  </a:cubicBezTo>
                  <a:cubicBezTo>
                    <a:pt x="303" y="1089"/>
                    <a:pt x="314" y="1100"/>
                    <a:pt x="350" y="1111"/>
                  </a:cubicBezTo>
                  <a:cubicBezTo>
                    <a:pt x="431" y="1134"/>
                    <a:pt x="523" y="1148"/>
                    <a:pt x="615" y="1181"/>
                  </a:cubicBezTo>
                  <a:cubicBezTo>
                    <a:pt x="791" y="1251"/>
                    <a:pt x="942" y="1357"/>
                    <a:pt x="1023" y="1541"/>
                  </a:cubicBezTo>
                  <a:cubicBezTo>
                    <a:pt x="1093" y="1729"/>
                    <a:pt x="1104" y="1916"/>
                    <a:pt x="1093" y="2111"/>
                  </a:cubicBezTo>
                  <a:cubicBezTo>
                    <a:pt x="1093" y="2206"/>
                    <a:pt x="1071" y="2299"/>
                    <a:pt x="1071" y="2391"/>
                  </a:cubicBezTo>
                  <a:cubicBezTo>
                    <a:pt x="1096" y="2406"/>
                    <a:pt x="1123" y="2413"/>
                    <a:pt x="1150" y="2413"/>
                  </a:cubicBezTo>
                  <a:cubicBezTo>
                    <a:pt x="1187" y="2413"/>
                    <a:pt x="1224" y="2400"/>
                    <a:pt x="1258" y="2380"/>
                  </a:cubicBezTo>
                  <a:cubicBezTo>
                    <a:pt x="1278" y="2370"/>
                    <a:pt x="1294" y="2364"/>
                    <a:pt x="1310" y="2364"/>
                  </a:cubicBezTo>
                  <a:cubicBezTo>
                    <a:pt x="1329" y="2364"/>
                    <a:pt x="1348" y="2372"/>
                    <a:pt x="1373" y="2391"/>
                  </a:cubicBezTo>
                  <a:cubicBezTo>
                    <a:pt x="1391" y="2409"/>
                    <a:pt x="1408" y="2418"/>
                    <a:pt x="1427" y="2418"/>
                  </a:cubicBezTo>
                  <a:cubicBezTo>
                    <a:pt x="1446" y="2418"/>
                    <a:pt x="1466" y="2409"/>
                    <a:pt x="1490" y="2391"/>
                  </a:cubicBezTo>
                  <a:cubicBezTo>
                    <a:pt x="1511" y="2369"/>
                    <a:pt x="1529" y="2362"/>
                    <a:pt x="1551" y="2362"/>
                  </a:cubicBezTo>
                  <a:cubicBezTo>
                    <a:pt x="1563" y="2362"/>
                    <a:pt x="1577" y="2364"/>
                    <a:pt x="1593" y="2368"/>
                  </a:cubicBezTo>
                  <a:cubicBezTo>
                    <a:pt x="1610" y="2375"/>
                    <a:pt x="1628" y="2378"/>
                    <a:pt x="1644" y="2378"/>
                  </a:cubicBezTo>
                  <a:cubicBezTo>
                    <a:pt x="1685" y="2378"/>
                    <a:pt x="1724" y="2362"/>
                    <a:pt x="1758" y="2346"/>
                  </a:cubicBezTo>
                  <a:cubicBezTo>
                    <a:pt x="1792" y="2335"/>
                    <a:pt x="1828" y="2321"/>
                    <a:pt x="1861" y="2321"/>
                  </a:cubicBezTo>
                  <a:cubicBezTo>
                    <a:pt x="1882" y="2326"/>
                    <a:pt x="1904" y="2329"/>
                    <a:pt x="1926" y="2329"/>
                  </a:cubicBezTo>
                  <a:cubicBezTo>
                    <a:pt x="1966" y="2329"/>
                    <a:pt x="2007" y="2318"/>
                    <a:pt x="2037" y="2287"/>
                  </a:cubicBezTo>
                  <a:cubicBezTo>
                    <a:pt x="2065" y="2265"/>
                    <a:pt x="2089" y="2256"/>
                    <a:pt x="2115" y="2256"/>
                  </a:cubicBezTo>
                  <a:cubicBezTo>
                    <a:pt x="2131" y="2256"/>
                    <a:pt x="2148" y="2260"/>
                    <a:pt x="2166" y="2265"/>
                  </a:cubicBezTo>
                  <a:cubicBezTo>
                    <a:pt x="2199" y="2276"/>
                    <a:pt x="2222" y="2276"/>
                    <a:pt x="2258" y="2276"/>
                  </a:cubicBezTo>
                  <a:cubicBezTo>
                    <a:pt x="2258" y="2181"/>
                    <a:pt x="2247" y="2100"/>
                    <a:pt x="2247" y="2019"/>
                  </a:cubicBezTo>
                  <a:cubicBezTo>
                    <a:pt x="2236" y="1706"/>
                    <a:pt x="2199" y="1379"/>
                    <a:pt x="2118" y="1078"/>
                  </a:cubicBezTo>
                  <a:cubicBezTo>
                    <a:pt x="2082" y="924"/>
                    <a:pt x="2026" y="784"/>
                    <a:pt x="1956" y="659"/>
                  </a:cubicBezTo>
                  <a:cubicBezTo>
                    <a:pt x="1828" y="751"/>
                    <a:pt x="1803" y="762"/>
                    <a:pt x="1699" y="773"/>
                  </a:cubicBezTo>
                  <a:cubicBezTo>
                    <a:pt x="1667" y="780"/>
                    <a:pt x="1635" y="783"/>
                    <a:pt x="1605" y="783"/>
                  </a:cubicBezTo>
                  <a:cubicBezTo>
                    <a:pt x="1415" y="783"/>
                    <a:pt x="1261" y="661"/>
                    <a:pt x="1210" y="471"/>
                  </a:cubicBezTo>
                  <a:cubicBezTo>
                    <a:pt x="1188" y="402"/>
                    <a:pt x="1174" y="332"/>
                    <a:pt x="1152" y="251"/>
                  </a:cubicBezTo>
                  <a:cubicBezTo>
                    <a:pt x="1129" y="181"/>
                    <a:pt x="1118" y="111"/>
                    <a:pt x="1093" y="41"/>
                  </a:cubicBezTo>
                  <a:cubicBezTo>
                    <a:pt x="1082" y="30"/>
                    <a:pt x="1060" y="5"/>
                    <a:pt x="1034" y="5"/>
                  </a:cubicBezTo>
                  <a:cubicBezTo>
                    <a:pt x="998" y="2"/>
                    <a:pt x="961" y="1"/>
                    <a:pt x="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8"/>
            <p:cNvSpPr/>
            <p:nvPr/>
          </p:nvSpPr>
          <p:spPr>
            <a:xfrm>
              <a:off x="4414318" y="2526606"/>
              <a:ext cx="204235" cy="107942"/>
            </a:xfrm>
            <a:custGeom>
              <a:avLst/>
              <a:gdLst/>
              <a:ahLst/>
              <a:cxnLst/>
              <a:rect l="l" t="t" r="r" b="b"/>
              <a:pathLst>
                <a:path w="2700" h="1427" extrusionOk="0">
                  <a:moveTo>
                    <a:pt x="2230" y="0"/>
                  </a:moveTo>
                  <a:cubicBezTo>
                    <a:pt x="2188" y="0"/>
                    <a:pt x="2144" y="14"/>
                    <a:pt x="2107" y="42"/>
                  </a:cubicBezTo>
                  <a:cubicBezTo>
                    <a:pt x="2096" y="53"/>
                    <a:pt x="2085" y="64"/>
                    <a:pt x="2085" y="78"/>
                  </a:cubicBezTo>
                  <a:cubicBezTo>
                    <a:pt x="2096" y="148"/>
                    <a:pt x="2096" y="229"/>
                    <a:pt x="2107" y="299"/>
                  </a:cubicBezTo>
                  <a:lnTo>
                    <a:pt x="2235" y="299"/>
                  </a:lnTo>
                  <a:cubicBezTo>
                    <a:pt x="2247" y="299"/>
                    <a:pt x="2258" y="310"/>
                    <a:pt x="2269" y="321"/>
                  </a:cubicBezTo>
                  <a:cubicBezTo>
                    <a:pt x="2258" y="333"/>
                    <a:pt x="2247" y="344"/>
                    <a:pt x="2235" y="344"/>
                  </a:cubicBezTo>
                  <a:lnTo>
                    <a:pt x="2199" y="344"/>
                  </a:lnTo>
                  <a:cubicBezTo>
                    <a:pt x="2140" y="344"/>
                    <a:pt x="2085" y="369"/>
                    <a:pt x="2037" y="402"/>
                  </a:cubicBezTo>
                  <a:cubicBezTo>
                    <a:pt x="2015" y="428"/>
                    <a:pt x="1967" y="439"/>
                    <a:pt x="1931" y="439"/>
                  </a:cubicBezTo>
                  <a:cubicBezTo>
                    <a:pt x="1913" y="436"/>
                    <a:pt x="1895" y="435"/>
                    <a:pt x="1877" y="435"/>
                  </a:cubicBezTo>
                  <a:cubicBezTo>
                    <a:pt x="1815" y="435"/>
                    <a:pt x="1756" y="452"/>
                    <a:pt x="1710" y="497"/>
                  </a:cubicBezTo>
                  <a:cubicBezTo>
                    <a:pt x="1678" y="536"/>
                    <a:pt x="1649" y="549"/>
                    <a:pt x="1619" y="549"/>
                  </a:cubicBezTo>
                  <a:cubicBezTo>
                    <a:pt x="1594" y="549"/>
                    <a:pt x="1568" y="541"/>
                    <a:pt x="1537" y="531"/>
                  </a:cubicBezTo>
                  <a:cubicBezTo>
                    <a:pt x="1493" y="511"/>
                    <a:pt x="1448" y="502"/>
                    <a:pt x="1403" y="502"/>
                  </a:cubicBezTo>
                  <a:cubicBezTo>
                    <a:pt x="1339" y="502"/>
                    <a:pt x="1277" y="520"/>
                    <a:pt x="1221" y="553"/>
                  </a:cubicBezTo>
                  <a:cubicBezTo>
                    <a:pt x="1180" y="575"/>
                    <a:pt x="1148" y="587"/>
                    <a:pt x="1114" y="587"/>
                  </a:cubicBezTo>
                  <a:cubicBezTo>
                    <a:pt x="1090" y="587"/>
                    <a:pt x="1066" y="581"/>
                    <a:pt x="1037" y="567"/>
                  </a:cubicBezTo>
                  <a:cubicBezTo>
                    <a:pt x="1010" y="554"/>
                    <a:pt x="983" y="548"/>
                    <a:pt x="957" y="548"/>
                  </a:cubicBezTo>
                  <a:cubicBezTo>
                    <a:pt x="889" y="548"/>
                    <a:pt x="828" y="587"/>
                    <a:pt x="802" y="637"/>
                  </a:cubicBezTo>
                  <a:cubicBezTo>
                    <a:pt x="776" y="686"/>
                    <a:pt x="765" y="705"/>
                    <a:pt x="742" y="705"/>
                  </a:cubicBezTo>
                  <a:cubicBezTo>
                    <a:pt x="728" y="705"/>
                    <a:pt x="707" y="696"/>
                    <a:pt x="674" y="682"/>
                  </a:cubicBezTo>
                  <a:cubicBezTo>
                    <a:pt x="643" y="671"/>
                    <a:pt x="613" y="665"/>
                    <a:pt x="584" y="665"/>
                  </a:cubicBezTo>
                  <a:cubicBezTo>
                    <a:pt x="460" y="665"/>
                    <a:pt x="359" y="760"/>
                    <a:pt x="350" y="891"/>
                  </a:cubicBezTo>
                  <a:cubicBezTo>
                    <a:pt x="350" y="902"/>
                    <a:pt x="339" y="902"/>
                    <a:pt x="339" y="916"/>
                  </a:cubicBezTo>
                  <a:cubicBezTo>
                    <a:pt x="291" y="891"/>
                    <a:pt x="291" y="858"/>
                    <a:pt x="302" y="821"/>
                  </a:cubicBezTo>
                  <a:cubicBezTo>
                    <a:pt x="339" y="718"/>
                    <a:pt x="453" y="623"/>
                    <a:pt x="559" y="623"/>
                  </a:cubicBezTo>
                  <a:cubicBezTo>
                    <a:pt x="604" y="623"/>
                    <a:pt x="651" y="637"/>
                    <a:pt x="699" y="637"/>
                  </a:cubicBezTo>
                  <a:cubicBezTo>
                    <a:pt x="721" y="553"/>
                    <a:pt x="744" y="472"/>
                    <a:pt x="769" y="380"/>
                  </a:cubicBezTo>
                  <a:cubicBezTo>
                    <a:pt x="738" y="374"/>
                    <a:pt x="710" y="370"/>
                    <a:pt x="683" y="370"/>
                  </a:cubicBezTo>
                  <a:cubicBezTo>
                    <a:pt x="617" y="370"/>
                    <a:pt x="561" y="392"/>
                    <a:pt x="512" y="450"/>
                  </a:cubicBezTo>
                  <a:cubicBezTo>
                    <a:pt x="464" y="497"/>
                    <a:pt x="420" y="520"/>
                    <a:pt x="361" y="531"/>
                  </a:cubicBezTo>
                  <a:cubicBezTo>
                    <a:pt x="302" y="542"/>
                    <a:pt x="255" y="567"/>
                    <a:pt x="210" y="590"/>
                  </a:cubicBezTo>
                  <a:cubicBezTo>
                    <a:pt x="93" y="671"/>
                    <a:pt x="59" y="799"/>
                    <a:pt x="34" y="928"/>
                  </a:cubicBezTo>
                  <a:cubicBezTo>
                    <a:pt x="1" y="1126"/>
                    <a:pt x="82" y="1299"/>
                    <a:pt x="269" y="1391"/>
                  </a:cubicBezTo>
                  <a:cubicBezTo>
                    <a:pt x="310" y="1417"/>
                    <a:pt x="352" y="1427"/>
                    <a:pt x="394" y="1427"/>
                  </a:cubicBezTo>
                  <a:cubicBezTo>
                    <a:pt x="468" y="1427"/>
                    <a:pt x="543" y="1395"/>
                    <a:pt x="618" y="1358"/>
                  </a:cubicBezTo>
                  <a:cubicBezTo>
                    <a:pt x="648" y="1332"/>
                    <a:pt x="678" y="1321"/>
                    <a:pt x="713" y="1321"/>
                  </a:cubicBezTo>
                  <a:cubicBezTo>
                    <a:pt x="743" y="1321"/>
                    <a:pt x="776" y="1330"/>
                    <a:pt x="813" y="1347"/>
                  </a:cubicBezTo>
                  <a:cubicBezTo>
                    <a:pt x="869" y="1370"/>
                    <a:pt x="929" y="1388"/>
                    <a:pt x="987" y="1388"/>
                  </a:cubicBezTo>
                  <a:cubicBezTo>
                    <a:pt x="1039" y="1388"/>
                    <a:pt x="1091" y="1374"/>
                    <a:pt x="1140" y="1335"/>
                  </a:cubicBezTo>
                  <a:cubicBezTo>
                    <a:pt x="1189" y="1295"/>
                    <a:pt x="1232" y="1282"/>
                    <a:pt x="1281" y="1282"/>
                  </a:cubicBezTo>
                  <a:cubicBezTo>
                    <a:pt x="1303" y="1282"/>
                    <a:pt x="1325" y="1285"/>
                    <a:pt x="1350" y="1288"/>
                  </a:cubicBezTo>
                  <a:cubicBezTo>
                    <a:pt x="1383" y="1293"/>
                    <a:pt x="1416" y="1296"/>
                    <a:pt x="1447" y="1296"/>
                  </a:cubicBezTo>
                  <a:cubicBezTo>
                    <a:pt x="1557" y="1296"/>
                    <a:pt x="1653" y="1262"/>
                    <a:pt x="1735" y="1171"/>
                  </a:cubicBezTo>
                  <a:cubicBezTo>
                    <a:pt x="1758" y="1148"/>
                    <a:pt x="1805" y="1137"/>
                    <a:pt x="1839" y="1126"/>
                  </a:cubicBezTo>
                  <a:cubicBezTo>
                    <a:pt x="1863" y="1126"/>
                    <a:pt x="1886" y="1131"/>
                    <a:pt x="1909" y="1131"/>
                  </a:cubicBezTo>
                  <a:cubicBezTo>
                    <a:pt x="1921" y="1131"/>
                    <a:pt x="1933" y="1130"/>
                    <a:pt x="1945" y="1126"/>
                  </a:cubicBezTo>
                  <a:cubicBezTo>
                    <a:pt x="2001" y="1112"/>
                    <a:pt x="2059" y="1101"/>
                    <a:pt x="2107" y="1067"/>
                  </a:cubicBezTo>
                  <a:cubicBezTo>
                    <a:pt x="2166" y="1042"/>
                    <a:pt x="2210" y="1020"/>
                    <a:pt x="2269" y="1020"/>
                  </a:cubicBezTo>
                  <a:cubicBezTo>
                    <a:pt x="2278" y="1021"/>
                    <a:pt x="2287" y="1022"/>
                    <a:pt x="2295" y="1022"/>
                  </a:cubicBezTo>
                  <a:cubicBezTo>
                    <a:pt x="2354" y="1022"/>
                    <a:pt x="2402" y="990"/>
                    <a:pt x="2434" y="939"/>
                  </a:cubicBezTo>
                  <a:cubicBezTo>
                    <a:pt x="2467" y="902"/>
                    <a:pt x="2515" y="869"/>
                    <a:pt x="2537" y="821"/>
                  </a:cubicBezTo>
                  <a:cubicBezTo>
                    <a:pt x="2573" y="788"/>
                    <a:pt x="2585" y="740"/>
                    <a:pt x="2607" y="707"/>
                  </a:cubicBezTo>
                  <a:cubicBezTo>
                    <a:pt x="2655" y="648"/>
                    <a:pt x="2655" y="601"/>
                    <a:pt x="2618" y="531"/>
                  </a:cubicBezTo>
                  <a:cubicBezTo>
                    <a:pt x="2607" y="520"/>
                    <a:pt x="2607" y="497"/>
                    <a:pt x="2618" y="483"/>
                  </a:cubicBezTo>
                  <a:cubicBezTo>
                    <a:pt x="2699" y="344"/>
                    <a:pt x="2643" y="193"/>
                    <a:pt x="2490" y="148"/>
                  </a:cubicBezTo>
                  <a:cubicBezTo>
                    <a:pt x="2445" y="134"/>
                    <a:pt x="2409" y="112"/>
                    <a:pt x="2386" y="78"/>
                  </a:cubicBezTo>
                  <a:cubicBezTo>
                    <a:pt x="2351" y="29"/>
                    <a:pt x="2292" y="0"/>
                    <a:pt x="223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8"/>
            <p:cNvSpPr/>
            <p:nvPr/>
          </p:nvSpPr>
          <p:spPr>
            <a:xfrm>
              <a:off x="4442456" y="2353997"/>
              <a:ext cx="110135" cy="74584"/>
            </a:xfrm>
            <a:custGeom>
              <a:avLst/>
              <a:gdLst/>
              <a:ahLst/>
              <a:cxnLst/>
              <a:rect l="l" t="t" r="r" b="b"/>
              <a:pathLst>
                <a:path w="1456" h="986" extrusionOk="0">
                  <a:moveTo>
                    <a:pt x="147" y="1"/>
                  </a:moveTo>
                  <a:cubicBezTo>
                    <a:pt x="117" y="1"/>
                    <a:pt x="87" y="6"/>
                    <a:pt x="59" y="19"/>
                  </a:cubicBezTo>
                  <a:cubicBezTo>
                    <a:pt x="0" y="30"/>
                    <a:pt x="0" y="78"/>
                    <a:pt x="36" y="125"/>
                  </a:cubicBezTo>
                  <a:cubicBezTo>
                    <a:pt x="81" y="170"/>
                    <a:pt x="140" y="195"/>
                    <a:pt x="198" y="195"/>
                  </a:cubicBezTo>
                  <a:lnTo>
                    <a:pt x="419" y="195"/>
                  </a:lnTo>
                  <a:cubicBezTo>
                    <a:pt x="467" y="195"/>
                    <a:pt x="500" y="206"/>
                    <a:pt x="525" y="251"/>
                  </a:cubicBezTo>
                  <a:cubicBezTo>
                    <a:pt x="548" y="299"/>
                    <a:pt x="570" y="357"/>
                    <a:pt x="581" y="405"/>
                  </a:cubicBezTo>
                  <a:cubicBezTo>
                    <a:pt x="617" y="519"/>
                    <a:pt x="640" y="648"/>
                    <a:pt x="676" y="765"/>
                  </a:cubicBezTo>
                  <a:cubicBezTo>
                    <a:pt x="698" y="824"/>
                    <a:pt x="746" y="880"/>
                    <a:pt x="805" y="905"/>
                  </a:cubicBezTo>
                  <a:cubicBezTo>
                    <a:pt x="886" y="938"/>
                    <a:pt x="956" y="950"/>
                    <a:pt x="1037" y="986"/>
                  </a:cubicBezTo>
                  <a:lnTo>
                    <a:pt x="1037" y="964"/>
                  </a:lnTo>
                  <a:cubicBezTo>
                    <a:pt x="1187" y="964"/>
                    <a:pt x="1280" y="916"/>
                    <a:pt x="1363" y="799"/>
                  </a:cubicBezTo>
                  <a:cubicBezTo>
                    <a:pt x="1408" y="729"/>
                    <a:pt x="1408" y="648"/>
                    <a:pt x="1433" y="567"/>
                  </a:cubicBezTo>
                  <a:cubicBezTo>
                    <a:pt x="1456" y="475"/>
                    <a:pt x="1419" y="405"/>
                    <a:pt x="1363" y="335"/>
                  </a:cubicBezTo>
                  <a:cubicBezTo>
                    <a:pt x="1280" y="251"/>
                    <a:pt x="1187" y="206"/>
                    <a:pt x="1070" y="181"/>
                  </a:cubicBezTo>
                  <a:cubicBezTo>
                    <a:pt x="780" y="125"/>
                    <a:pt x="500" y="56"/>
                    <a:pt x="210" y="8"/>
                  </a:cubicBezTo>
                  <a:cubicBezTo>
                    <a:pt x="190" y="3"/>
                    <a:pt x="169" y="1"/>
                    <a:pt x="14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8"/>
            <p:cNvSpPr/>
            <p:nvPr/>
          </p:nvSpPr>
          <p:spPr>
            <a:xfrm>
              <a:off x="4837822" y="2662681"/>
              <a:ext cx="115430" cy="72541"/>
            </a:xfrm>
            <a:custGeom>
              <a:avLst/>
              <a:gdLst/>
              <a:ahLst/>
              <a:cxnLst/>
              <a:rect l="l" t="t" r="r" b="b"/>
              <a:pathLst>
                <a:path w="1526" h="959" extrusionOk="0">
                  <a:moveTo>
                    <a:pt x="640" y="0"/>
                  </a:moveTo>
                  <a:cubicBezTo>
                    <a:pt x="592" y="48"/>
                    <a:pt x="559" y="81"/>
                    <a:pt x="511" y="118"/>
                  </a:cubicBezTo>
                  <a:cubicBezTo>
                    <a:pt x="408" y="199"/>
                    <a:pt x="279" y="257"/>
                    <a:pt x="140" y="280"/>
                  </a:cubicBezTo>
                  <a:cubicBezTo>
                    <a:pt x="70" y="305"/>
                    <a:pt x="22" y="327"/>
                    <a:pt x="0" y="408"/>
                  </a:cubicBezTo>
                  <a:cubicBezTo>
                    <a:pt x="11" y="408"/>
                    <a:pt x="34" y="419"/>
                    <a:pt x="48" y="430"/>
                  </a:cubicBezTo>
                  <a:cubicBezTo>
                    <a:pt x="313" y="537"/>
                    <a:pt x="581" y="629"/>
                    <a:pt x="849" y="746"/>
                  </a:cubicBezTo>
                  <a:cubicBezTo>
                    <a:pt x="1000" y="805"/>
                    <a:pt x="1140" y="875"/>
                    <a:pt x="1291" y="944"/>
                  </a:cubicBezTo>
                  <a:cubicBezTo>
                    <a:pt x="1314" y="954"/>
                    <a:pt x="1335" y="958"/>
                    <a:pt x="1353" y="958"/>
                  </a:cubicBezTo>
                  <a:cubicBezTo>
                    <a:pt x="1401" y="958"/>
                    <a:pt x="1436" y="931"/>
                    <a:pt x="1478" y="897"/>
                  </a:cubicBezTo>
                  <a:cubicBezTo>
                    <a:pt x="1514" y="875"/>
                    <a:pt x="1525" y="838"/>
                    <a:pt x="1500" y="805"/>
                  </a:cubicBezTo>
                  <a:cubicBezTo>
                    <a:pt x="1467" y="757"/>
                    <a:pt x="1444" y="699"/>
                    <a:pt x="1397" y="665"/>
                  </a:cubicBezTo>
                  <a:cubicBezTo>
                    <a:pt x="1176" y="444"/>
                    <a:pt x="930" y="221"/>
                    <a:pt x="676" y="25"/>
                  </a:cubicBezTo>
                  <a:cubicBezTo>
                    <a:pt x="662" y="11"/>
                    <a:pt x="640" y="0"/>
                    <a:pt x="640" y="0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8"/>
            <p:cNvSpPr/>
            <p:nvPr/>
          </p:nvSpPr>
          <p:spPr>
            <a:xfrm>
              <a:off x="4792741" y="2696492"/>
              <a:ext cx="141905" cy="53857"/>
            </a:xfrm>
            <a:custGeom>
              <a:avLst/>
              <a:gdLst/>
              <a:ahLst/>
              <a:cxnLst/>
              <a:rect l="l" t="t" r="r" b="b"/>
              <a:pathLst>
                <a:path w="1876" h="712" extrusionOk="0">
                  <a:moveTo>
                    <a:pt x="549" y="0"/>
                  </a:moveTo>
                  <a:cubicBezTo>
                    <a:pt x="540" y="0"/>
                    <a:pt x="532" y="3"/>
                    <a:pt x="526" y="9"/>
                  </a:cubicBezTo>
                  <a:cubicBezTo>
                    <a:pt x="386" y="78"/>
                    <a:pt x="258" y="148"/>
                    <a:pt x="118" y="218"/>
                  </a:cubicBezTo>
                  <a:cubicBezTo>
                    <a:pt x="85" y="240"/>
                    <a:pt x="48" y="252"/>
                    <a:pt x="1" y="277"/>
                  </a:cubicBezTo>
                  <a:cubicBezTo>
                    <a:pt x="15" y="288"/>
                    <a:pt x="26" y="288"/>
                    <a:pt x="26" y="288"/>
                  </a:cubicBezTo>
                  <a:cubicBezTo>
                    <a:pt x="490" y="428"/>
                    <a:pt x="956" y="567"/>
                    <a:pt x="1423" y="707"/>
                  </a:cubicBezTo>
                  <a:cubicBezTo>
                    <a:pt x="1430" y="707"/>
                    <a:pt x="1438" y="712"/>
                    <a:pt x="1445" y="712"/>
                  </a:cubicBezTo>
                  <a:cubicBezTo>
                    <a:pt x="1449" y="712"/>
                    <a:pt x="1453" y="711"/>
                    <a:pt x="1456" y="707"/>
                  </a:cubicBezTo>
                  <a:cubicBezTo>
                    <a:pt x="1596" y="660"/>
                    <a:pt x="1725" y="601"/>
                    <a:pt x="1876" y="542"/>
                  </a:cubicBezTo>
                  <a:cubicBezTo>
                    <a:pt x="1747" y="486"/>
                    <a:pt x="1632" y="428"/>
                    <a:pt x="1515" y="380"/>
                  </a:cubicBezTo>
                  <a:cubicBezTo>
                    <a:pt x="1202" y="252"/>
                    <a:pt x="887" y="123"/>
                    <a:pt x="574" y="9"/>
                  </a:cubicBezTo>
                  <a:cubicBezTo>
                    <a:pt x="567" y="3"/>
                    <a:pt x="558" y="0"/>
                    <a:pt x="549" y="0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8"/>
            <p:cNvSpPr/>
            <p:nvPr/>
          </p:nvSpPr>
          <p:spPr>
            <a:xfrm>
              <a:off x="4747131" y="2720167"/>
              <a:ext cx="148864" cy="44553"/>
            </a:xfrm>
            <a:custGeom>
              <a:avLst/>
              <a:gdLst/>
              <a:ahLst/>
              <a:cxnLst/>
              <a:rect l="l" t="t" r="r" b="b"/>
              <a:pathLst>
                <a:path w="1968" h="589" extrusionOk="0">
                  <a:moveTo>
                    <a:pt x="547" y="0"/>
                  </a:moveTo>
                  <a:cubicBezTo>
                    <a:pt x="535" y="0"/>
                    <a:pt x="523" y="3"/>
                    <a:pt x="512" y="8"/>
                  </a:cubicBezTo>
                  <a:cubicBezTo>
                    <a:pt x="339" y="67"/>
                    <a:pt x="174" y="137"/>
                    <a:pt x="12" y="207"/>
                  </a:cubicBezTo>
                  <a:cubicBezTo>
                    <a:pt x="1" y="207"/>
                    <a:pt x="1" y="218"/>
                    <a:pt x="1" y="218"/>
                  </a:cubicBezTo>
                  <a:cubicBezTo>
                    <a:pt x="104" y="254"/>
                    <a:pt x="210" y="299"/>
                    <a:pt x="325" y="324"/>
                  </a:cubicBezTo>
                  <a:cubicBezTo>
                    <a:pt x="710" y="405"/>
                    <a:pt x="1082" y="497"/>
                    <a:pt x="1467" y="578"/>
                  </a:cubicBezTo>
                  <a:cubicBezTo>
                    <a:pt x="1478" y="585"/>
                    <a:pt x="1493" y="589"/>
                    <a:pt x="1508" y="589"/>
                  </a:cubicBezTo>
                  <a:cubicBezTo>
                    <a:pt x="1522" y="589"/>
                    <a:pt x="1537" y="585"/>
                    <a:pt x="1548" y="578"/>
                  </a:cubicBezTo>
                  <a:cubicBezTo>
                    <a:pt x="1677" y="534"/>
                    <a:pt x="1816" y="486"/>
                    <a:pt x="1967" y="428"/>
                  </a:cubicBezTo>
                  <a:cubicBezTo>
                    <a:pt x="1931" y="416"/>
                    <a:pt x="1920" y="416"/>
                    <a:pt x="1897" y="405"/>
                  </a:cubicBezTo>
                  <a:cubicBezTo>
                    <a:pt x="1677" y="335"/>
                    <a:pt x="1456" y="277"/>
                    <a:pt x="1233" y="207"/>
                  </a:cubicBezTo>
                  <a:cubicBezTo>
                    <a:pt x="1012" y="137"/>
                    <a:pt x="802" y="78"/>
                    <a:pt x="582" y="8"/>
                  </a:cubicBezTo>
                  <a:cubicBezTo>
                    <a:pt x="570" y="3"/>
                    <a:pt x="559" y="0"/>
                    <a:pt x="547" y="0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8"/>
            <p:cNvSpPr/>
            <p:nvPr/>
          </p:nvSpPr>
          <p:spPr>
            <a:xfrm>
              <a:off x="4314777" y="2409592"/>
              <a:ext cx="102193" cy="67397"/>
            </a:xfrm>
            <a:custGeom>
              <a:avLst/>
              <a:gdLst/>
              <a:ahLst/>
              <a:cxnLst/>
              <a:rect l="l" t="t" r="r" b="b"/>
              <a:pathLst>
                <a:path w="1351" h="891" extrusionOk="0">
                  <a:moveTo>
                    <a:pt x="990" y="262"/>
                  </a:moveTo>
                  <a:cubicBezTo>
                    <a:pt x="990" y="273"/>
                    <a:pt x="1001" y="273"/>
                    <a:pt x="1001" y="273"/>
                  </a:cubicBezTo>
                  <a:cubicBezTo>
                    <a:pt x="1001" y="298"/>
                    <a:pt x="1001" y="310"/>
                    <a:pt x="990" y="321"/>
                  </a:cubicBezTo>
                  <a:cubicBezTo>
                    <a:pt x="942" y="368"/>
                    <a:pt x="897" y="413"/>
                    <a:pt x="850" y="460"/>
                  </a:cubicBezTo>
                  <a:lnTo>
                    <a:pt x="816" y="460"/>
                  </a:lnTo>
                  <a:cubicBezTo>
                    <a:pt x="816" y="449"/>
                    <a:pt x="802" y="438"/>
                    <a:pt x="816" y="424"/>
                  </a:cubicBezTo>
                  <a:cubicBezTo>
                    <a:pt x="816" y="413"/>
                    <a:pt x="816" y="402"/>
                    <a:pt x="828" y="402"/>
                  </a:cubicBezTo>
                  <a:cubicBezTo>
                    <a:pt x="886" y="354"/>
                    <a:pt x="931" y="310"/>
                    <a:pt x="990" y="262"/>
                  </a:cubicBezTo>
                  <a:close/>
                  <a:moveTo>
                    <a:pt x="1133" y="1"/>
                  </a:moveTo>
                  <a:cubicBezTo>
                    <a:pt x="1101" y="1"/>
                    <a:pt x="1076" y="14"/>
                    <a:pt x="1060" y="41"/>
                  </a:cubicBezTo>
                  <a:cubicBezTo>
                    <a:pt x="1026" y="75"/>
                    <a:pt x="1001" y="111"/>
                    <a:pt x="978" y="134"/>
                  </a:cubicBezTo>
                  <a:cubicBezTo>
                    <a:pt x="758" y="413"/>
                    <a:pt x="478" y="611"/>
                    <a:pt x="140" y="717"/>
                  </a:cubicBezTo>
                  <a:cubicBezTo>
                    <a:pt x="104" y="729"/>
                    <a:pt x="82" y="740"/>
                    <a:pt x="59" y="751"/>
                  </a:cubicBezTo>
                  <a:cubicBezTo>
                    <a:pt x="1" y="787"/>
                    <a:pt x="1" y="832"/>
                    <a:pt x="59" y="857"/>
                  </a:cubicBezTo>
                  <a:cubicBezTo>
                    <a:pt x="104" y="879"/>
                    <a:pt x="163" y="879"/>
                    <a:pt x="221" y="891"/>
                  </a:cubicBezTo>
                  <a:cubicBezTo>
                    <a:pt x="258" y="891"/>
                    <a:pt x="291" y="891"/>
                    <a:pt x="314" y="879"/>
                  </a:cubicBezTo>
                  <a:cubicBezTo>
                    <a:pt x="442" y="843"/>
                    <a:pt x="582" y="810"/>
                    <a:pt x="710" y="762"/>
                  </a:cubicBezTo>
                  <a:cubicBezTo>
                    <a:pt x="909" y="703"/>
                    <a:pt x="1096" y="634"/>
                    <a:pt x="1305" y="622"/>
                  </a:cubicBezTo>
                  <a:cubicBezTo>
                    <a:pt x="1339" y="622"/>
                    <a:pt x="1350" y="611"/>
                    <a:pt x="1350" y="578"/>
                  </a:cubicBezTo>
                  <a:cubicBezTo>
                    <a:pt x="1350" y="553"/>
                    <a:pt x="1339" y="530"/>
                    <a:pt x="1328" y="508"/>
                  </a:cubicBezTo>
                  <a:cubicBezTo>
                    <a:pt x="1258" y="379"/>
                    <a:pt x="1236" y="240"/>
                    <a:pt x="1222" y="100"/>
                  </a:cubicBezTo>
                  <a:cubicBezTo>
                    <a:pt x="1222" y="53"/>
                    <a:pt x="1199" y="19"/>
                    <a:pt x="1166" y="5"/>
                  </a:cubicBezTo>
                  <a:cubicBezTo>
                    <a:pt x="1154" y="2"/>
                    <a:pt x="1143" y="1"/>
                    <a:pt x="1133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8"/>
            <p:cNvSpPr/>
            <p:nvPr/>
          </p:nvSpPr>
          <p:spPr>
            <a:xfrm>
              <a:off x="4718009" y="2739001"/>
              <a:ext cx="136535" cy="32980"/>
            </a:xfrm>
            <a:custGeom>
              <a:avLst/>
              <a:gdLst/>
              <a:ahLst/>
              <a:cxnLst/>
              <a:rect l="l" t="t" r="r" b="b"/>
              <a:pathLst>
                <a:path w="1805" h="436" extrusionOk="0">
                  <a:moveTo>
                    <a:pt x="292" y="1"/>
                  </a:moveTo>
                  <a:cubicBezTo>
                    <a:pt x="258" y="1"/>
                    <a:pt x="224" y="6"/>
                    <a:pt x="187" y="17"/>
                  </a:cubicBezTo>
                  <a:cubicBezTo>
                    <a:pt x="129" y="39"/>
                    <a:pt x="59" y="39"/>
                    <a:pt x="0" y="50"/>
                  </a:cubicBezTo>
                  <a:lnTo>
                    <a:pt x="0" y="75"/>
                  </a:lnTo>
                  <a:cubicBezTo>
                    <a:pt x="106" y="109"/>
                    <a:pt x="210" y="156"/>
                    <a:pt x="305" y="204"/>
                  </a:cubicBezTo>
                  <a:cubicBezTo>
                    <a:pt x="676" y="355"/>
                    <a:pt x="1059" y="436"/>
                    <a:pt x="1444" y="436"/>
                  </a:cubicBezTo>
                  <a:cubicBezTo>
                    <a:pt x="1573" y="436"/>
                    <a:pt x="1687" y="399"/>
                    <a:pt x="1805" y="388"/>
                  </a:cubicBezTo>
                  <a:lnTo>
                    <a:pt x="1805" y="366"/>
                  </a:lnTo>
                  <a:cubicBezTo>
                    <a:pt x="1701" y="343"/>
                    <a:pt x="1584" y="307"/>
                    <a:pt x="1478" y="285"/>
                  </a:cubicBezTo>
                  <a:cubicBezTo>
                    <a:pt x="1117" y="204"/>
                    <a:pt x="757" y="145"/>
                    <a:pt x="419" y="28"/>
                  </a:cubicBezTo>
                  <a:cubicBezTo>
                    <a:pt x="374" y="9"/>
                    <a:pt x="333" y="1"/>
                    <a:pt x="292" y="1"/>
                  </a:cubicBezTo>
                  <a:close/>
                </a:path>
              </a:pathLst>
            </a:custGeom>
            <a:solidFill>
              <a:srgbClr val="228C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8"/>
            <p:cNvSpPr/>
            <p:nvPr/>
          </p:nvSpPr>
          <p:spPr>
            <a:xfrm>
              <a:off x="4837822" y="2662681"/>
              <a:ext cx="115430" cy="72541"/>
            </a:xfrm>
            <a:custGeom>
              <a:avLst/>
              <a:gdLst/>
              <a:ahLst/>
              <a:cxnLst/>
              <a:rect l="l" t="t" r="r" b="b"/>
              <a:pathLst>
                <a:path w="1526" h="959" extrusionOk="0">
                  <a:moveTo>
                    <a:pt x="640" y="0"/>
                  </a:moveTo>
                  <a:cubicBezTo>
                    <a:pt x="592" y="48"/>
                    <a:pt x="559" y="81"/>
                    <a:pt x="511" y="118"/>
                  </a:cubicBezTo>
                  <a:cubicBezTo>
                    <a:pt x="408" y="199"/>
                    <a:pt x="279" y="257"/>
                    <a:pt x="140" y="280"/>
                  </a:cubicBezTo>
                  <a:cubicBezTo>
                    <a:pt x="70" y="305"/>
                    <a:pt x="22" y="327"/>
                    <a:pt x="0" y="408"/>
                  </a:cubicBezTo>
                  <a:cubicBezTo>
                    <a:pt x="11" y="408"/>
                    <a:pt x="34" y="419"/>
                    <a:pt x="48" y="430"/>
                  </a:cubicBezTo>
                  <a:cubicBezTo>
                    <a:pt x="313" y="537"/>
                    <a:pt x="581" y="629"/>
                    <a:pt x="849" y="746"/>
                  </a:cubicBezTo>
                  <a:cubicBezTo>
                    <a:pt x="1000" y="805"/>
                    <a:pt x="1140" y="875"/>
                    <a:pt x="1291" y="944"/>
                  </a:cubicBezTo>
                  <a:cubicBezTo>
                    <a:pt x="1314" y="954"/>
                    <a:pt x="1335" y="958"/>
                    <a:pt x="1353" y="958"/>
                  </a:cubicBezTo>
                  <a:cubicBezTo>
                    <a:pt x="1401" y="958"/>
                    <a:pt x="1436" y="931"/>
                    <a:pt x="1478" y="897"/>
                  </a:cubicBezTo>
                  <a:cubicBezTo>
                    <a:pt x="1514" y="875"/>
                    <a:pt x="1525" y="838"/>
                    <a:pt x="1500" y="805"/>
                  </a:cubicBezTo>
                  <a:cubicBezTo>
                    <a:pt x="1467" y="757"/>
                    <a:pt x="1444" y="699"/>
                    <a:pt x="1397" y="665"/>
                  </a:cubicBezTo>
                  <a:cubicBezTo>
                    <a:pt x="1176" y="444"/>
                    <a:pt x="930" y="221"/>
                    <a:pt x="676" y="25"/>
                  </a:cubicBezTo>
                  <a:cubicBezTo>
                    <a:pt x="662" y="11"/>
                    <a:pt x="640" y="0"/>
                    <a:pt x="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8"/>
            <p:cNvSpPr/>
            <p:nvPr/>
          </p:nvSpPr>
          <p:spPr>
            <a:xfrm>
              <a:off x="4792741" y="2696492"/>
              <a:ext cx="141905" cy="53857"/>
            </a:xfrm>
            <a:custGeom>
              <a:avLst/>
              <a:gdLst/>
              <a:ahLst/>
              <a:cxnLst/>
              <a:rect l="l" t="t" r="r" b="b"/>
              <a:pathLst>
                <a:path w="1876" h="712" extrusionOk="0">
                  <a:moveTo>
                    <a:pt x="549" y="0"/>
                  </a:moveTo>
                  <a:cubicBezTo>
                    <a:pt x="540" y="0"/>
                    <a:pt x="532" y="3"/>
                    <a:pt x="526" y="9"/>
                  </a:cubicBezTo>
                  <a:cubicBezTo>
                    <a:pt x="386" y="78"/>
                    <a:pt x="258" y="148"/>
                    <a:pt x="118" y="218"/>
                  </a:cubicBezTo>
                  <a:cubicBezTo>
                    <a:pt x="85" y="240"/>
                    <a:pt x="48" y="252"/>
                    <a:pt x="1" y="277"/>
                  </a:cubicBezTo>
                  <a:cubicBezTo>
                    <a:pt x="15" y="288"/>
                    <a:pt x="26" y="288"/>
                    <a:pt x="26" y="288"/>
                  </a:cubicBezTo>
                  <a:cubicBezTo>
                    <a:pt x="490" y="428"/>
                    <a:pt x="956" y="567"/>
                    <a:pt x="1423" y="707"/>
                  </a:cubicBezTo>
                  <a:cubicBezTo>
                    <a:pt x="1430" y="707"/>
                    <a:pt x="1438" y="712"/>
                    <a:pt x="1445" y="712"/>
                  </a:cubicBezTo>
                  <a:cubicBezTo>
                    <a:pt x="1449" y="712"/>
                    <a:pt x="1453" y="711"/>
                    <a:pt x="1456" y="707"/>
                  </a:cubicBezTo>
                  <a:cubicBezTo>
                    <a:pt x="1596" y="660"/>
                    <a:pt x="1725" y="601"/>
                    <a:pt x="1876" y="542"/>
                  </a:cubicBezTo>
                  <a:cubicBezTo>
                    <a:pt x="1747" y="486"/>
                    <a:pt x="1632" y="428"/>
                    <a:pt x="1515" y="380"/>
                  </a:cubicBezTo>
                  <a:cubicBezTo>
                    <a:pt x="1202" y="252"/>
                    <a:pt x="887" y="123"/>
                    <a:pt x="574" y="9"/>
                  </a:cubicBezTo>
                  <a:cubicBezTo>
                    <a:pt x="567" y="3"/>
                    <a:pt x="558" y="0"/>
                    <a:pt x="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8"/>
            <p:cNvSpPr/>
            <p:nvPr/>
          </p:nvSpPr>
          <p:spPr>
            <a:xfrm>
              <a:off x="4747131" y="2720167"/>
              <a:ext cx="148864" cy="44553"/>
            </a:xfrm>
            <a:custGeom>
              <a:avLst/>
              <a:gdLst/>
              <a:ahLst/>
              <a:cxnLst/>
              <a:rect l="l" t="t" r="r" b="b"/>
              <a:pathLst>
                <a:path w="1968" h="589" extrusionOk="0">
                  <a:moveTo>
                    <a:pt x="547" y="0"/>
                  </a:moveTo>
                  <a:cubicBezTo>
                    <a:pt x="535" y="0"/>
                    <a:pt x="523" y="3"/>
                    <a:pt x="512" y="8"/>
                  </a:cubicBezTo>
                  <a:cubicBezTo>
                    <a:pt x="339" y="67"/>
                    <a:pt x="174" y="137"/>
                    <a:pt x="12" y="207"/>
                  </a:cubicBezTo>
                  <a:cubicBezTo>
                    <a:pt x="1" y="207"/>
                    <a:pt x="1" y="218"/>
                    <a:pt x="1" y="218"/>
                  </a:cubicBezTo>
                  <a:cubicBezTo>
                    <a:pt x="104" y="254"/>
                    <a:pt x="210" y="299"/>
                    <a:pt x="325" y="324"/>
                  </a:cubicBezTo>
                  <a:cubicBezTo>
                    <a:pt x="710" y="405"/>
                    <a:pt x="1082" y="497"/>
                    <a:pt x="1467" y="578"/>
                  </a:cubicBezTo>
                  <a:cubicBezTo>
                    <a:pt x="1478" y="585"/>
                    <a:pt x="1493" y="589"/>
                    <a:pt x="1508" y="589"/>
                  </a:cubicBezTo>
                  <a:cubicBezTo>
                    <a:pt x="1522" y="589"/>
                    <a:pt x="1537" y="585"/>
                    <a:pt x="1548" y="578"/>
                  </a:cubicBezTo>
                  <a:cubicBezTo>
                    <a:pt x="1677" y="534"/>
                    <a:pt x="1816" y="486"/>
                    <a:pt x="1967" y="428"/>
                  </a:cubicBezTo>
                  <a:cubicBezTo>
                    <a:pt x="1931" y="416"/>
                    <a:pt x="1920" y="416"/>
                    <a:pt x="1897" y="405"/>
                  </a:cubicBezTo>
                  <a:cubicBezTo>
                    <a:pt x="1677" y="335"/>
                    <a:pt x="1456" y="277"/>
                    <a:pt x="1233" y="207"/>
                  </a:cubicBezTo>
                  <a:cubicBezTo>
                    <a:pt x="1012" y="137"/>
                    <a:pt x="802" y="78"/>
                    <a:pt x="582" y="8"/>
                  </a:cubicBezTo>
                  <a:cubicBezTo>
                    <a:pt x="570" y="3"/>
                    <a:pt x="559" y="0"/>
                    <a:pt x="5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8"/>
            <p:cNvSpPr/>
            <p:nvPr/>
          </p:nvSpPr>
          <p:spPr>
            <a:xfrm>
              <a:off x="4718009" y="2739001"/>
              <a:ext cx="136535" cy="32980"/>
            </a:xfrm>
            <a:custGeom>
              <a:avLst/>
              <a:gdLst/>
              <a:ahLst/>
              <a:cxnLst/>
              <a:rect l="l" t="t" r="r" b="b"/>
              <a:pathLst>
                <a:path w="1805" h="436" extrusionOk="0">
                  <a:moveTo>
                    <a:pt x="292" y="1"/>
                  </a:moveTo>
                  <a:cubicBezTo>
                    <a:pt x="258" y="1"/>
                    <a:pt x="224" y="6"/>
                    <a:pt x="187" y="17"/>
                  </a:cubicBezTo>
                  <a:cubicBezTo>
                    <a:pt x="129" y="39"/>
                    <a:pt x="59" y="39"/>
                    <a:pt x="0" y="50"/>
                  </a:cubicBezTo>
                  <a:lnTo>
                    <a:pt x="0" y="75"/>
                  </a:lnTo>
                  <a:cubicBezTo>
                    <a:pt x="106" y="109"/>
                    <a:pt x="210" y="156"/>
                    <a:pt x="305" y="204"/>
                  </a:cubicBezTo>
                  <a:cubicBezTo>
                    <a:pt x="676" y="355"/>
                    <a:pt x="1059" y="436"/>
                    <a:pt x="1444" y="436"/>
                  </a:cubicBezTo>
                  <a:cubicBezTo>
                    <a:pt x="1573" y="436"/>
                    <a:pt x="1687" y="399"/>
                    <a:pt x="1805" y="388"/>
                  </a:cubicBezTo>
                  <a:lnTo>
                    <a:pt x="1805" y="366"/>
                  </a:lnTo>
                  <a:cubicBezTo>
                    <a:pt x="1701" y="343"/>
                    <a:pt x="1584" y="307"/>
                    <a:pt x="1478" y="285"/>
                  </a:cubicBezTo>
                  <a:cubicBezTo>
                    <a:pt x="1117" y="204"/>
                    <a:pt x="757" y="145"/>
                    <a:pt x="419" y="28"/>
                  </a:cubicBezTo>
                  <a:cubicBezTo>
                    <a:pt x="374" y="9"/>
                    <a:pt x="333" y="1"/>
                    <a:pt x="2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8"/>
            <p:cNvSpPr/>
            <p:nvPr/>
          </p:nvSpPr>
          <p:spPr>
            <a:xfrm>
              <a:off x="4474149" y="2546121"/>
              <a:ext cx="95083" cy="23449"/>
            </a:xfrm>
            <a:custGeom>
              <a:avLst/>
              <a:gdLst/>
              <a:ahLst/>
              <a:cxnLst/>
              <a:rect l="l" t="t" r="r" b="b"/>
              <a:pathLst>
                <a:path w="1257" h="310" extrusionOk="0">
                  <a:moveTo>
                    <a:pt x="1128" y="0"/>
                  </a:moveTo>
                  <a:cubicBezTo>
                    <a:pt x="1093" y="0"/>
                    <a:pt x="1058" y="11"/>
                    <a:pt x="1025" y="30"/>
                  </a:cubicBezTo>
                  <a:cubicBezTo>
                    <a:pt x="986" y="60"/>
                    <a:pt x="947" y="70"/>
                    <a:pt x="905" y="70"/>
                  </a:cubicBezTo>
                  <a:cubicBezTo>
                    <a:pt x="884" y="70"/>
                    <a:pt x="862" y="67"/>
                    <a:pt x="838" y="63"/>
                  </a:cubicBezTo>
                  <a:cubicBezTo>
                    <a:pt x="816" y="63"/>
                    <a:pt x="791" y="63"/>
                    <a:pt x="780" y="75"/>
                  </a:cubicBezTo>
                  <a:cubicBezTo>
                    <a:pt x="729" y="101"/>
                    <a:pt x="678" y="120"/>
                    <a:pt x="624" y="120"/>
                  </a:cubicBezTo>
                  <a:cubicBezTo>
                    <a:pt x="603" y="120"/>
                    <a:pt x="581" y="117"/>
                    <a:pt x="559" y="111"/>
                  </a:cubicBezTo>
                  <a:cubicBezTo>
                    <a:pt x="548" y="111"/>
                    <a:pt x="525" y="111"/>
                    <a:pt x="511" y="122"/>
                  </a:cubicBezTo>
                  <a:cubicBezTo>
                    <a:pt x="476" y="146"/>
                    <a:pt x="451" y="158"/>
                    <a:pt x="423" y="158"/>
                  </a:cubicBezTo>
                  <a:cubicBezTo>
                    <a:pt x="396" y="158"/>
                    <a:pt x="367" y="146"/>
                    <a:pt x="327" y="122"/>
                  </a:cubicBezTo>
                  <a:cubicBezTo>
                    <a:pt x="316" y="111"/>
                    <a:pt x="291" y="111"/>
                    <a:pt x="279" y="111"/>
                  </a:cubicBezTo>
                  <a:cubicBezTo>
                    <a:pt x="227" y="133"/>
                    <a:pt x="180" y="145"/>
                    <a:pt x="127" y="145"/>
                  </a:cubicBezTo>
                  <a:cubicBezTo>
                    <a:pt x="99" y="145"/>
                    <a:pt x="69" y="141"/>
                    <a:pt x="36" y="133"/>
                  </a:cubicBezTo>
                  <a:cubicBezTo>
                    <a:pt x="22" y="192"/>
                    <a:pt x="11" y="251"/>
                    <a:pt x="0" y="309"/>
                  </a:cubicBezTo>
                  <a:cubicBezTo>
                    <a:pt x="83" y="264"/>
                    <a:pt x="128" y="247"/>
                    <a:pt x="177" y="247"/>
                  </a:cubicBezTo>
                  <a:cubicBezTo>
                    <a:pt x="191" y="247"/>
                    <a:pt x="205" y="248"/>
                    <a:pt x="221" y="251"/>
                  </a:cubicBezTo>
                  <a:cubicBezTo>
                    <a:pt x="269" y="260"/>
                    <a:pt x="297" y="265"/>
                    <a:pt x="321" y="265"/>
                  </a:cubicBezTo>
                  <a:cubicBezTo>
                    <a:pt x="355" y="265"/>
                    <a:pt x="380" y="254"/>
                    <a:pt x="442" y="225"/>
                  </a:cubicBezTo>
                  <a:cubicBezTo>
                    <a:pt x="500" y="209"/>
                    <a:pt x="559" y="200"/>
                    <a:pt x="617" y="200"/>
                  </a:cubicBezTo>
                  <a:cubicBezTo>
                    <a:pt x="675" y="200"/>
                    <a:pt x="733" y="209"/>
                    <a:pt x="791" y="225"/>
                  </a:cubicBezTo>
                  <a:cubicBezTo>
                    <a:pt x="798" y="232"/>
                    <a:pt x="810" y="236"/>
                    <a:pt x="821" y="236"/>
                  </a:cubicBezTo>
                  <a:cubicBezTo>
                    <a:pt x="833" y="236"/>
                    <a:pt x="844" y="232"/>
                    <a:pt x="849" y="225"/>
                  </a:cubicBezTo>
                  <a:cubicBezTo>
                    <a:pt x="933" y="154"/>
                    <a:pt x="1014" y="120"/>
                    <a:pt x="1119" y="120"/>
                  </a:cubicBezTo>
                  <a:cubicBezTo>
                    <a:pt x="1134" y="120"/>
                    <a:pt x="1149" y="121"/>
                    <a:pt x="1165" y="122"/>
                  </a:cubicBezTo>
                  <a:cubicBezTo>
                    <a:pt x="1169" y="123"/>
                    <a:pt x="1173" y="123"/>
                    <a:pt x="1176" y="123"/>
                  </a:cubicBezTo>
                  <a:cubicBezTo>
                    <a:pt x="1217" y="123"/>
                    <a:pt x="1256" y="70"/>
                    <a:pt x="1246" y="16"/>
                  </a:cubicBezTo>
                  <a:cubicBezTo>
                    <a:pt x="1224" y="16"/>
                    <a:pt x="1187" y="16"/>
                    <a:pt x="1165" y="5"/>
                  </a:cubicBezTo>
                  <a:cubicBezTo>
                    <a:pt x="1153" y="2"/>
                    <a:pt x="1140" y="0"/>
                    <a:pt x="112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8"/>
            <p:cNvSpPr/>
            <p:nvPr/>
          </p:nvSpPr>
          <p:spPr>
            <a:xfrm>
              <a:off x="4504102" y="2342046"/>
              <a:ext cx="40469" cy="29274"/>
            </a:xfrm>
            <a:custGeom>
              <a:avLst/>
              <a:gdLst/>
              <a:ahLst/>
              <a:cxnLst/>
              <a:rect l="l" t="t" r="r" b="b"/>
              <a:pathLst>
                <a:path w="535" h="387" extrusionOk="0">
                  <a:moveTo>
                    <a:pt x="206" y="1"/>
                  </a:moveTo>
                  <a:cubicBezTo>
                    <a:pt x="155" y="1"/>
                    <a:pt x="116" y="31"/>
                    <a:pt x="82" y="74"/>
                  </a:cubicBezTo>
                  <a:cubicBezTo>
                    <a:pt x="46" y="119"/>
                    <a:pt x="23" y="177"/>
                    <a:pt x="1" y="236"/>
                  </a:cubicBezTo>
                  <a:cubicBezTo>
                    <a:pt x="174" y="283"/>
                    <a:pt x="350" y="295"/>
                    <a:pt x="501" y="387"/>
                  </a:cubicBezTo>
                  <a:cubicBezTo>
                    <a:pt x="512" y="328"/>
                    <a:pt x="523" y="283"/>
                    <a:pt x="534" y="236"/>
                  </a:cubicBezTo>
                  <a:cubicBezTo>
                    <a:pt x="534" y="144"/>
                    <a:pt x="512" y="96"/>
                    <a:pt x="420" y="60"/>
                  </a:cubicBezTo>
                  <a:cubicBezTo>
                    <a:pt x="372" y="38"/>
                    <a:pt x="314" y="26"/>
                    <a:pt x="269" y="15"/>
                  </a:cubicBezTo>
                  <a:cubicBezTo>
                    <a:pt x="246" y="5"/>
                    <a:pt x="225" y="1"/>
                    <a:pt x="20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8"/>
            <p:cNvSpPr/>
            <p:nvPr/>
          </p:nvSpPr>
          <p:spPr>
            <a:xfrm>
              <a:off x="4474149" y="2333726"/>
              <a:ext cx="40620" cy="26172"/>
            </a:xfrm>
            <a:custGeom>
              <a:avLst/>
              <a:gdLst/>
              <a:ahLst/>
              <a:cxnLst/>
              <a:rect l="l" t="t" r="r" b="b"/>
              <a:pathLst>
                <a:path w="537" h="346" extrusionOk="0">
                  <a:moveTo>
                    <a:pt x="251" y="0"/>
                  </a:moveTo>
                  <a:cubicBezTo>
                    <a:pt x="177" y="0"/>
                    <a:pt x="123" y="41"/>
                    <a:pt x="81" y="125"/>
                  </a:cubicBezTo>
                  <a:cubicBezTo>
                    <a:pt x="48" y="170"/>
                    <a:pt x="22" y="217"/>
                    <a:pt x="0" y="276"/>
                  </a:cubicBezTo>
                  <a:cubicBezTo>
                    <a:pt x="129" y="298"/>
                    <a:pt x="246" y="324"/>
                    <a:pt x="349" y="346"/>
                  </a:cubicBezTo>
                  <a:cubicBezTo>
                    <a:pt x="372" y="287"/>
                    <a:pt x="397" y="240"/>
                    <a:pt x="419" y="195"/>
                  </a:cubicBezTo>
                  <a:cubicBezTo>
                    <a:pt x="455" y="148"/>
                    <a:pt x="500" y="125"/>
                    <a:pt x="537" y="78"/>
                  </a:cubicBezTo>
                  <a:cubicBezTo>
                    <a:pt x="478" y="55"/>
                    <a:pt x="419" y="30"/>
                    <a:pt x="349" y="19"/>
                  </a:cubicBezTo>
                  <a:cubicBezTo>
                    <a:pt x="313" y="6"/>
                    <a:pt x="280" y="0"/>
                    <a:pt x="25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8"/>
            <p:cNvSpPr/>
            <p:nvPr/>
          </p:nvSpPr>
          <p:spPr>
            <a:xfrm>
              <a:off x="4544493" y="2351804"/>
              <a:ext cx="16944" cy="34569"/>
            </a:xfrm>
            <a:custGeom>
              <a:avLst/>
              <a:gdLst/>
              <a:ahLst/>
              <a:cxnLst/>
              <a:rect l="l" t="t" r="r" b="b"/>
              <a:pathLst>
                <a:path w="224" h="457" extrusionOk="0">
                  <a:moveTo>
                    <a:pt x="26" y="1"/>
                  </a:moveTo>
                  <a:cubicBezTo>
                    <a:pt x="26" y="96"/>
                    <a:pt x="14" y="177"/>
                    <a:pt x="0" y="269"/>
                  </a:cubicBezTo>
                  <a:cubicBezTo>
                    <a:pt x="0" y="280"/>
                    <a:pt x="0" y="294"/>
                    <a:pt x="14" y="294"/>
                  </a:cubicBezTo>
                  <a:cubicBezTo>
                    <a:pt x="59" y="350"/>
                    <a:pt x="107" y="409"/>
                    <a:pt x="140" y="456"/>
                  </a:cubicBezTo>
                  <a:cubicBezTo>
                    <a:pt x="224" y="339"/>
                    <a:pt x="140" y="59"/>
                    <a:pt x="2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8"/>
            <p:cNvSpPr/>
            <p:nvPr/>
          </p:nvSpPr>
          <p:spPr>
            <a:xfrm>
              <a:off x="4312054" y="2330398"/>
              <a:ext cx="731841" cy="559679"/>
            </a:xfrm>
            <a:custGeom>
              <a:avLst/>
              <a:gdLst/>
              <a:ahLst/>
              <a:cxnLst/>
              <a:rect l="l" t="t" r="r" b="b"/>
              <a:pathLst>
                <a:path w="9675" h="7399" extrusionOk="0">
                  <a:moveTo>
                    <a:pt x="2394" y="44"/>
                  </a:moveTo>
                  <a:cubicBezTo>
                    <a:pt x="2423" y="44"/>
                    <a:pt x="2456" y="50"/>
                    <a:pt x="2492" y="63"/>
                  </a:cubicBezTo>
                  <a:cubicBezTo>
                    <a:pt x="2562" y="74"/>
                    <a:pt x="2621" y="99"/>
                    <a:pt x="2680" y="122"/>
                  </a:cubicBezTo>
                  <a:cubicBezTo>
                    <a:pt x="2643" y="169"/>
                    <a:pt x="2598" y="192"/>
                    <a:pt x="2562" y="239"/>
                  </a:cubicBezTo>
                  <a:cubicBezTo>
                    <a:pt x="2540" y="284"/>
                    <a:pt x="2515" y="331"/>
                    <a:pt x="2492" y="390"/>
                  </a:cubicBezTo>
                  <a:cubicBezTo>
                    <a:pt x="2389" y="368"/>
                    <a:pt x="2272" y="342"/>
                    <a:pt x="2143" y="320"/>
                  </a:cubicBezTo>
                  <a:cubicBezTo>
                    <a:pt x="2165" y="261"/>
                    <a:pt x="2191" y="214"/>
                    <a:pt x="2224" y="169"/>
                  </a:cubicBezTo>
                  <a:cubicBezTo>
                    <a:pt x="2266" y="85"/>
                    <a:pt x="2320" y="44"/>
                    <a:pt x="2394" y="44"/>
                  </a:cubicBezTo>
                  <a:close/>
                  <a:moveTo>
                    <a:pt x="2745" y="155"/>
                  </a:moveTo>
                  <a:cubicBezTo>
                    <a:pt x="2764" y="155"/>
                    <a:pt x="2785" y="159"/>
                    <a:pt x="2808" y="169"/>
                  </a:cubicBezTo>
                  <a:cubicBezTo>
                    <a:pt x="2853" y="180"/>
                    <a:pt x="2911" y="192"/>
                    <a:pt x="2959" y="214"/>
                  </a:cubicBezTo>
                  <a:cubicBezTo>
                    <a:pt x="3051" y="250"/>
                    <a:pt x="3073" y="298"/>
                    <a:pt x="3073" y="390"/>
                  </a:cubicBezTo>
                  <a:cubicBezTo>
                    <a:pt x="3062" y="437"/>
                    <a:pt x="3051" y="482"/>
                    <a:pt x="3040" y="541"/>
                  </a:cubicBezTo>
                  <a:cubicBezTo>
                    <a:pt x="2889" y="449"/>
                    <a:pt x="2713" y="437"/>
                    <a:pt x="2540" y="390"/>
                  </a:cubicBezTo>
                  <a:cubicBezTo>
                    <a:pt x="2562" y="331"/>
                    <a:pt x="2585" y="273"/>
                    <a:pt x="2621" y="228"/>
                  </a:cubicBezTo>
                  <a:cubicBezTo>
                    <a:pt x="2655" y="185"/>
                    <a:pt x="2694" y="155"/>
                    <a:pt x="2745" y="155"/>
                  </a:cubicBezTo>
                  <a:close/>
                  <a:moveTo>
                    <a:pt x="3099" y="284"/>
                  </a:moveTo>
                  <a:cubicBezTo>
                    <a:pt x="3213" y="342"/>
                    <a:pt x="3297" y="622"/>
                    <a:pt x="3213" y="739"/>
                  </a:cubicBezTo>
                  <a:cubicBezTo>
                    <a:pt x="3180" y="692"/>
                    <a:pt x="3132" y="633"/>
                    <a:pt x="3087" y="577"/>
                  </a:cubicBezTo>
                  <a:cubicBezTo>
                    <a:pt x="3073" y="577"/>
                    <a:pt x="3073" y="563"/>
                    <a:pt x="3073" y="552"/>
                  </a:cubicBezTo>
                  <a:cubicBezTo>
                    <a:pt x="3087" y="460"/>
                    <a:pt x="3099" y="379"/>
                    <a:pt x="3099" y="284"/>
                  </a:cubicBezTo>
                  <a:close/>
                  <a:moveTo>
                    <a:pt x="1871" y="313"/>
                  </a:moveTo>
                  <a:cubicBezTo>
                    <a:pt x="1893" y="313"/>
                    <a:pt x="1914" y="315"/>
                    <a:pt x="1934" y="320"/>
                  </a:cubicBezTo>
                  <a:cubicBezTo>
                    <a:pt x="2224" y="368"/>
                    <a:pt x="2504" y="437"/>
                    <a:pt x="2794" y="493"/>
                  </a:cubicBezTo>
                  <a:cubicBezTo>
                    <a:pt x="2911" y="518"/>
                    <a:pt x="3004" y="563"/>
                    <a:pt x="3087" y="647"/>
                  </a:cubicBezTo>
                  <a:cubicBezTo>
                    <a:pt x="3143" y="717"/>
                    <a:pt x="3180" y="787"/>
                    <a:pt x="3157" y="879"/>
                  </a:cubicBezTo>
                  <a:cubicBezTo>
                    <a:pt x="3132" y="960"/>
                    <a:pt x="3132" y="1041"/>
                    <a:pt x="3087" y="1111"/>
                  </a:cubicBezTo>
                  <a:cubicBezTo>
                    <a:pt x="3004" y="1228"/>
                    <a:pt x="2911" y="1276"/>
                    <a:pt x="2761" y="1276"/>
                  </a:cubicBezTo>
                  <a:lnTo>
                    <a:pt x="2761" y="1298"/>
                  </a:lnTo>
                  <a:cubicBezTo>
                    <a:pt x="2680" y="1262"/>
                    <a:pt x="2610" y="1250"/>
                    <a:pt x="2529" y="1217"/>
                  </a:cubicBezTo>
                  <a:cubicBezTo>
                    <a:pt x="2470" y="1192"/>
                    <a:pt x="2422" y="1136"/>
                    <a:pt x="2400" y="1077"/>
                  </a:cubicBezTo>
                  <a:cubicBezTo>
                    <a:pt x="2364" y="960"/>
                    <a:pt x="2341" y="831"/>
                    <a:pt x="2305" y="717"/>
                  </a:cubicBezTo>
                  <a:cubicBezTo>
                    <a:pt x="2294" y="669"/>
                    <a:pt x="2272" y="611"/>
                    <a:pt x="2249" y="563"/>
                  </a:cubicBezTo>
                  <a:cubicBezTo>
                    <a:pt x="2224" y="518"/>
                    <a:pt x="2191" y="507"/>
                    <a:pt x="2143" y="507"/>
                  </a:cubicBezTo>
                  <a:lnTo>
                    <a:pt x="1922" y="507"/>
                  </a:lnTo>
                  <a:cubicBezTo>
                    <a:pt x="1864" y="507"/>
                    <a:pt x="1805" y="482"/>
                    <a:pt x="1760" y="437"/>
                  </a:cubicBezTo>
                  <a:cubicBezTo>
                    <a:pt x="1724" y="390"/>
                    <a:pt x="1724" y="342"/>
                    <a:pt x="1783" y="331"/>
                  </a:cubicBezTo>
                  <a:cubicBezTo>
                    <a:pt x="1811" y="318"/>
                    <a:pt x="1841" y="313"/>
                    <a:pt x="1871" y="313"/>
                  </a:cubicBezTo>
                  <a:close/>
                  <a:moveTo>
                    <a:pt x="1169" y="1048"/>
                  </a:moveTo>
                  <a:cubicBezTo>
                    <a:pt x="1179" y="1048"/>
                    <a:pt x="1190" y="1049"/>
                    <a:pt x="1202" y="1052"/>
                  </a:cubicBezTo>
                  <a:cubicBezTo>
                    <a:pt x="1235" y="1066"/>
                    <a:pt x="1258" y="1100"/>
                    <a:pt x="1258" y="1147"/>
                  </a:cubicBezTo>
                  <a:cubicBezTo>
                    <a:pt x="1272" y="1287"/>
                    <a:pt x="1294" y="1426"/>
                    <a:pt x="1364" y="1555"/>
                  </a:cubicBezTo>
                  <a:cubicBezTo>
                    <a:pt x="1375" y="1577"/>
                    <a:pt x="1386" y="1600"/>
                    <a:pt x="1386" y="1625"/>
                  </a:cubicBezTo>
                  <a:cubicBezTo>
                    <a:pt x="1386" y="1658"/>
                    <a:pt x="1375" y="1669"/>
                    <a:pt x="1341" y="1669"/>
                  </a:cubicBezTo>
                  <a:cubicBezTo>
                    <a:pt x="1132" y="1681"/>
                    <a:pt x="945" y="1750"/>
                    <a:pt x="746" y="1809"/>
                  </a:cubicBezTo>
                  <a:cubicBezTo>
                    <a:pt x="618" y="1857"/>
                    <a:pt x="478" y="1890"/>
                    <a:pt x="350" y="1926"/>
                  </a:cubicBezTo>
                  <a:cubicBezTo>
                    <a:pt x="327" y="1938"/>
                    <a:pt x="294" y="1938"/>
                    <a:pt x="257" y="1938"/>
                  </a:cubicBezTo>
                  <a:cubicBezTo>
                    <a:pt x="199" y="1926"/>
                    <a:pt x="140" y="1926"/>
                    <a:pt x="95" y="1904"/>
                  </a:cubicBezTo>
                  <a:cubicBezTo>
                    <a:pt x="37" y="1879"/>
                    <a:pt x="37" y="1834"/>
                    <a:pt x="95" y="1798"/>
                  </a:cubicBezTo>
                  <a:cubicBezTo>
                    <a:pt x="118" y="1787"/>
                    <a:pt x="140" y="1776"/>
                    <a:pt x="176" y="1764"/>
                  </a:cubicBezTo>
                  <a:cubicBezTo>
                    <a:pt x="514" y="1658"/>
                    <a:pt x="794" y="1460"/>
                    <a:pt x="1014" y="1181"/>
                  </a:cubicBezTo>
                  <a:cubicBezTo>
                    <a:pt x="1037" y="1158"/>
                    <a:pt x="1062" y="1122"/>
                    <a:pt x="1096" y="1088"/>
                  </a:cubicBezTo>
                  <a:cubicBezTo>
                    <a:pt x="1112" y="1061"/>
                    <a:pt x="1137" y="1048"/>
                    <a:pt x="1169" y="1048"/>
                  </a:cubicBezTo>
                  <a:close/>
                  <a:moveTo>
                    <a:pt x="2056" y="548"/>
                  </a:moveTo>
                  <a:cubicBezTo>
                    <a:pt x="2092" y="548"/>
                    <a:pt x="2129" y="549"/>
                    <a:pt x="2165" y="552"/>
                  </a:cubicBezTo>
                  <a:cubicBezTo>
                    <a:pt x="2191" y="552"/>
                    <a:pt x="2213" y="577"/>
                    <a:pt x="2224" y="588"/>
                  </a:cubicBezTo>
                  <a:cubicBezTo>
                    <a:pt x="2249" y="658"/>
                    <a:pt x="2260" y="728"/>
                    <a:pt x="2283" y="798"/>
                  </a:cubicBezTo>
                  <a:cubicBezTo>
                    <a:pt x="2305" y="879"/>
                    <a:pt x="2319" y="949"/>
                    <a:pt x="2341" y="1018"/>
                  </a:cubicBezTo>
                  <a:cubicBezTo>
                    <a:pt x="2392" y="1208"/>
                    <a:pt x="2546" y="1330"/>
                    <a:pt x="2736" y="1330"/>
                  </a:cubicBezTo>
                  <a:cubicBezTo>
                    <a:pt x="2766" y="1330"/>
                    <a:pt x="2798" y="1327"/>
                    <a:pt x="2830" y="1320"/>
                  </a:cubicBezTo>
                  <a:cubicBezTo>
                    <a:pt x="2934" y="1309"/>
                    <a:pt x="2959" y="1298"/>
                    <a:pt x="3087" y="1206"/>
                  </a:cubicBezTo>
                  <a:cubicBezTo>
                    <a:pt x="3157" y="1331"/>
                    <a:pt x="3213" y="1471"/>
                    <a:pt x="3249" y="1625"/>
                  </a:cubicBezTo>
                  <a:cubicBezTo>
                    <a:pt x="3330" y="1926"/>
                    <a:pt x="3367" y="2253"/>
                    <a:pt x="3378" y="2566"/>
                  </a:cubicBezTo>
                  <a:cubicBezTo>
                    <a:pt x="3378" y="2647"/>
                    <a:pt x="3389" y="2728"/>
                    <a:pt x="3389" y="2823"/>
                  </a:cubicBezTo>
                  <a:cubicBezTo>
                    <a:pt x="3353" y="2823"/>
                    <a:pt x="3330" y="2823"/>
                    <a:pt x="3297" y="2812"/>
                  </a:cubicBezTo>
                  <a:cubicBezTo>
                    <a:pt x="3279" y="2807"/>
                    <a:pt x="3262" y="2803"/>
                    <a:pt x="3246" y="2803"/>
                  </a:cubicBezTo>
                  <a:cubicBezTo>
                    <a:pt x="3220" y="2803"/>
                    <a:pt x="3196" y="2812"/>
                    <a:pt x="3168" y="2834"/>
                  </a:cubicBezTo>
                  <a:cubicBezTo>
                    <a:pt x="3138" y="2865"/>
                    <a:pt x="3097" y="2876"/>
                    <a:pt x="3057" y="2876"/>
                  </a:cubicBezTo>
                  <a:cubicBezTo>
                    <a:pt x="3035" y="2876"/>
                    <a:pt x="3013" y="2873"/>
                    <a:pt x="2992" y="2868"/>
                  </a:cubicBezTo>
                  <a:cubicBezTo>
                    <a:pt x="2959" y="2868"/>
                    <a:pt x="2923" y="2882"/>
                    <a:pt x="2889" y="2893"/>
                  </a:cubicBezTo>
                  <a:cubicBezTo>
                    <a:pt x="2855" y="2909"/>
                    <a:pt x="2816" y="2925"/>
                    <a:pt x="2775" y="2925"/>
                  </a:cubicBezTo>
                  <a:cubicBezTo>
                    <a:pt x="2759" y="2925"/>
                    <a:pt x="2741" y="2922"/>
                    <a:pt x="2724" y="2915"/>
                  </a:cubicBezTo>
                  <a:cubicBezTo>
                    <a:pt x="2708" y="2911"/>
                    <a:pt x="2694" y="2909"/>
                    <a:pt x="2682" y="2909"/>
                  </a:cubicBezTo>
                  <a:cubicBezTo>
                    <a:pt x="2660" y="2909"/>
                    <a:pt x="2642" y="2916"/>
                    <a:pt x="2621" y="2938"/>
                  </a:cubicBezTo>
                  <a:cubicBezTo>
                    <a:pt x="2597" y="2956"/>
                    <a:pt x="2577" y="2965"/>
                    <a:pt x="2558" y="2965"/>
                  </a:cubicBezTo>
                  <a:cubicBezTo>
                    <a:pt x="2539" y="2965"/>
                    <a:pt x="2522" y="2956"/>
                    <a:pt x="2504" y="2938"/>
                  </a:cubicBezTo>
                  <a:cubicBezTo>
                    <a:pt x="2479" y="2919"/>
                    <a:pt x="2460" y="2911"/>
                    <a:pt x="2441" y="2911"/>
                  </a:cubicBezTo>
                  <a:cubicBezTo>
                    <a:pt x="2425" y="2911"/>
                    <a:pt x="2409" y="2917"/>
                    <a:pt x="2389" y="2927"/>
                  </a:cubicBezTo>
                  <a:cubicBezTo>
                    <a:pt x="2355" y="2947"/>
                    <a:pt x="2318" y="2960"/>
                    <a:pt x="2281" y="2960"/>
                  </a:cubicBezTo>
                  <a:cubicBezTo>
                    <a:pt x="2254" y="2960"/>
                    <a:pt x="2227" y="2953"/>
                    <a:pt x="2202" y="2938"/>
                  </a:cubicBezTo>
                  <a:cubicBezTo>
                    <a:pt x="2202" y="2846"/>
                    <a:pt x="2224" y="2753"/>
                    <a:pt x="2224" y="2658"/>
                  </a:cubicBezTo>
                  <a:cubicBezTo>
                    <a:pt x="2235" y="2463"/>
                    <a:pt x="2224" y="2276"/>
                    <a:pt x="2154" y="2088"/>
                  </a:cubicBezTo>
                  <a:cubicBezTo>
                    <a:pt x="2073" y="1904"/>
                    <a:pt x="1922" y="1798"/>
                    <a:pt x="1746" y="1728"/>
                  </a:cubicBezTo>
                  <a:cubicBezTo>
                    <a:pt x="1654" y="1695"/>
                    <a:pt x="1562" y="1681"/>
                    <a:pt x="1481" y="1658"/>
                  </a:cubicBezTo>
                  <a:cubicBezTo>
                    <a:pt x="1445" y="1647"/>
                    <a:pt x="1434" y="1636"/>
                    <a:pt x="1434" y="1611"/>
                  </a:cubicBezTo>
                  <a:cubicBezTo>
                    <a:pt x="1422" y="1577"/>
                    <a:pt x="1411" y="1541"/>
                    <a:pt x="1397" y="1507"/>
                  </a:cubicBezTo>
                  <a:cubicBezTo>
                    <a:pt x="1327" y="1415"/>
                    <a:pt x="1305" y="1309"/>
                    <a:pt x="1305" y="1192"/>
                  </a:cubicBezTo>
                  <a:cubicBezTo>
                    <a:pt x="1316" y="1158"/>
                    <a:pt x="1316" y="1122"/>
                    <a:pt x="1305" y="1088"/>
                  </a:cubicBezTo>
                  <a:cubicBezTo>
                    <a:pt x="1283" y="1030"/>
                    <a:pt x="1246" y="1007"/>
                    <a:pt x="1132" y="996"/>
                  </a:cubicBezTo>
                  <a:cubicBezTo>
                    <a:pt x="1202" y="926"/>
                    <a:pt x="1246" y="868"/>
                    <a:pt x="1305" y="820"/>
                  </a:cubicBezTo>
                  <a:cubicBezTo>
                    <a:pt x="1522" y="625"/>
                    <a:pt x="1783" y="548"/>
                    <a:pt x="2056" y="548"/>
                  </a:cubicBezTo>
                  <a:close/>
                  <a:moveTo>
                    <a:pt x="3271" y="2852"/>
                  </a:moveTo>
                  <a:cubicBezTo>
                    <a:pt x="3283" y="2852"/>
                    <a:pt x="3296" y="2854"/>
                    <a:pt x="3308" y="2857"/>
                  </a:cubicBezTo>
                  <a:cubicBezTo>
                    <a:pt x="3330" y="2868"/>
                    <a:pt x="3367" y="2868"/>
                    <a:pt x="3389" y="2868"/>
                  </a:cubicBezTo>
                  <a:cubicBezTo>
                    <a:pt x="3399" y="2922"/>
                    <a:pt x="3360" y="2975"/>
                    <a:pt x="3319" y="2975"/>
                  </a:cubicBezTo>
                  <a:cubicBezTo>
                    <a:pt x="3316" y="2975"/>
                    <a:pt x="3312" y="2975"/>
                    <a:pt x="3308" y="2974"/>
                  </a:cubicBezTo>
                  <a:cubicBezTo>
                    <a:pt x="3292" y="2973"/>
                    <a:pt x="3277" y="2972"/>
                    <a:pt x="3262" y="2972"/>
                  </a:cubicBezTo>
                  <a:cubicBezTo>
                    <a:pt x="3157" y="2972"/>
                    <a:pt x="3076" y="3006"/>
                    <a:pt x="2992" y="3077"/>
                  </a:cubicBezTo>
                  <a:cubicBezTo>
                    <a:pt x="2987" y="3084"/>
                    <a:pt x="2976" y="3088"/>
                    <a:pt x="2964" y="3088"/>
                  </a:cubicBezTo>
                  <a:cubicBezTo>
                    <a:pt x="2953" y="3088"/>
                    <a:pt x="2941" y="3084"/>
                    <a:pt x="2934" y="3077"/>
                  </a:cubicBezTo>
                  <a:cubicBezTo>
                    <a:pt x="2876" y="3061"/>
                    <a:pt x="2818" y="3052"/>
                    <a:pt x="2760" y="3052"/>
                  </a:cubicBezTo>
                  <a:cubicBezTo>
                    <a:pt x="2702" y="3052"/>
                    <a:pt x="2643" y="3061"/>
                    <a:pt x="2585" y="3077"/>
                  </a:cubicBezTo>
                  <a:cubicBezTo>
                    <a:pt x="2523" y="3106"/>
                    <a:pt x="2498" y="3117"/>
                    <a:pt x="2464" y="3117"/>
                  </a:cubicBezTo>
                  <a:cubicBezTo>
                    <a:pt x="2440" y="3117"/>
                    <a:pt x="2412" y="3112"/>
                    <a:pt x="2364" y="3103"/>
                  </a:cubicBezTo>
                  <a:cubicBezTo>
                    <a:pt x="2348" y="3100"/>
                    <a:pt x="2334" y="3099"/>
                    <a:pt x="2320" y="3099"/>
                  </a:cubicBezTo>
                  <a:cubicBezTo>
                    <a:pt x="2271" y="3099"/>
                    <a:pt x="2226" y="3116"/>
                    <a:pt x="2143" y="3161"/>
                  </a:cubicBezTo>
                  <a:cubicBezTo>
                    <a:pt x="2154" y="3103"/>
                    <a:pt x="2165" y="3044"/>
                    <a:pt x="2179" y="2985"/>
                  </a:cubicBezTo>
                  <a:cubicBezTo>
                    <a:pt x="2212" y="2993"/>
                    <a:pt x="2242" y="2997"/>
                    <a:pt x="2270" y="2997"/>
                  </a:cubicBezTo>
                  <a:cubicBezTo>
                    <a:pt x="2323" y="2997"/>
                    <a:pt x="2370" y="2985"/>
                    <a:pt x="2422" y="2963"/>
                  </a:cubicBezTo>
                  <a:cubicBezTo>
                    <a:pt x="2434" y="2963"/>
                    <a:pt x="2459" y="2963"/>
                    <a:pt x="2470" y="2974"/>
                  </a:cubicBezTo>
                  <a:cubicBezTo>
                    <a:pt x="2510" y="2998"/>
                    <a:pt x="2539" y="3010"/>
                    <a:pt x="2566" y="3010"/>
                  </a:cubicBezTo>
                  <a:cubicBezTo>
                    <a:pt x="2594" y="3010"/>
                    <a:pt x="2619" y="2998"/>
                    <a:pt x="2654" y="2974"/>
                  </a:cubicBezTo>
                  <a:cubicBezTo>
                    <a:pt x="2668" y="2963"/>
                    <a:pt x="2691" y="2963"/>
                    <a:pt x="2702" y="2963"/>
                  </a:cubicBezTo>
                  <a:cubicBezTo>
                    <a:pt x="2724" y="2969"/>
                    <a:pt x="2746" y="2972"/>
                    <a:pt x="2767" y="2972"/>
                  </a:cubicBezTo>
                  <a:cubicBezTo>
                    <a:pt x="2821" y="2972"/>
                    <a:pt x="2872" y="2953"/>
                    <a:pt x="2923" y="2927"/>
                  </a:cubicBezTo>
                  <a:cubicBezTo>
                    <a:pt x="2934" y="2915"/>
                    <a:pt x="2959" y="2915"/>
                    <a:pt x="2981" y="2915"/>
                  </a:cubicBezTo>
                  <a:cubicBezTo>
                    <a:pt x="3005" y="2919"/>
                    <a:pt x="3027" y="2922"/>
                    <a:pt x="3048" y="2922"/>
                  </a:cubicBezTo>
                  <a:cubicBezTo>
                    <a:pt x="3090" y="2922"/>
                    <a:pt x="3129" y="2912"/>
                    <a:pt x="3168" y="2882"/>
                  </a:cubicBezTo>
                  <a:cubicBezTo>
                    <a:pt x="3201" y="2863"/>
                    <a:pt x="3236" y="2852"/>
                    <a:pt x="3271" y="2852"/>
                  </a:cubicBezTo>
                  <a:close/>
                  <a:moveTo>
                    <a:pt x="3582" y="2594"/>
                  </a:moveTo>
                  <a:cubicBezTo>
                    <a:pt x="3644" y="2594"/>
                    <a:pt x="3703" y="2623"/>
                    <a:pt x="3738" y="2672"/>
                  </a:cubicBezTo>
                  <a:cubicBezTo>
                    <a:pt x="3761" y="2706"/>
                    <a:pt x="3797" y="2728"/>
                    <a:pt x="3842" y="2742"/>
                  </a:cubicBezTo>
                  <a:cubicBezTo>
                    <a:pt x="3995" y="2787"/>
                    <a:pt x="4051" y="2938"/>
                    <a:pt x="3970" y="3077"/>
                  </a:cubicBezTo>
                  <a:cubicBezTo>
                    <a:pt x="3959" y="3091"/>
                    <a:pt x="3959" y="3114"/>
                    <a:pt x="3970" y="3125"/>
                  </a:cubicBezTo>
                  <a:cubicBezTo>
                    <a:pt x="4007" y="3195"/>
                    <a:pt x="4007" y="3242"/>
                    <a:pt x="3959" y="3301"/>
                  </a:cubicBezTo>
                  <a:cubicBezTo>
                    <a:pt x="3937" y="3334"/>
                    <a:pt x="3925" y="3382"/>
                    <a:pt x="3889" y="3415"/>
                  </a:cubicBezTo>
                  <a:cubicBezTo>
                    <a:pt x="3867" y="3463"/>
                    <a:pt x="3819" y="3496"/>
                    <a:pt x="3786" y="3533"/>
                  </a:cubicBezTo>
                  <a:cubicBezTo>
                    <a:pt x="3754" y="3584"/>
                    <a:pt x="3706" y="3616"/>
                    <a:pt x="3647" y="3616"/>
                  </a:cubicBezTo>
                  <a:cubicBezTo>
                    <a:pt x="3639" y="3616"/>
                    <a:pt x="3630" y="3615"/>
                    <a:pt x="3621" y="3614"/>
                  </a:cubicBezTo>
                  <a:cubicBezTo>
                    <a:pt x="3562" y="3614"/>
                    <a:pt x="3518" y="3636"/>
                    <a:pt x="3459" y="3661"/>
                  </a:cubicBezTo>
                  <a:cubicBezTo>
                    <a:pt x="3411" y="3695"/>
                    <a:pt x="3353" y="3706"/>
                    <a:pt x="3297" y="3720"/>
                  </a:cubicBezTo>
                  <a:cubicBezTo>
                    <a:pt x="3285" y="3724"/>
                    <a:pt x="3273" y="3725"/>
                    <a:pt x="3261" y="3725"/>
                  </a:cubicBezTo>
                  <a:cubicBezTo>
                    <a:pt x="3238" y="3725"/>
                    <a:pt x="3215" y="3720"/>
                    <a:pt x="3191" y="3720"/>
                  </a:cubicBezTo>
                  <a:cubicBezTo>
                    <a:pt x="3157" y="3731"/>
                    <a:pt x="3110" y="3742"/>
                    <a:pt x="3087" y="3765"/>
                  </a:cubicBezTo>
                  <a:cubicBezTo>
                    <a:pt x="3005" y="3856"/>
                    <a:pt x="2909" y="3890"/>
                    <a:pt x="2799" y="3890"/>
                  </a:cubicBezTo>
                  <a:cubicBezTo>
                    <a:pt x="2768" y="3890"/>
                    <a:pt x="2735" y="3887"/>
                    <a:pt x="2702" y="3882"/>
                  </a:cubicBezTo>
                  <a:cubicBezTo>
                    <a:pt x="2677" y="3879"/>
                    <a:pt x="2655" y="3876"/>
                    <a:pt x="2633" y="3876"/>
                  </a:cubicBezTo>
                  <a:cubicBezTo>
                    <a:pt x="2584" y="3876"/>
                    <a:pt x="2541" y="3889"/>
                    <a:pt x="2492" y="3929"/>
                  </a:cubicBezTo>
                  <a:cubicBezTo>
                    <a:pt x="2443" y="3968"/>
                    <a:pt x="2391" y="3982"/>
                    <a:pt x="2339" y="3982"/>
                  </a:cubicBezTo>
                  <a:cubicBezTo>
                    <a:pt x="2281" y="3982"/>
                    <a:pt x="2221" y="3964"/>
                    <a:pt x="2165" y="3941"/>
                  </a:cubicBezTo>
                  <a:cubicBezTo>
                    <a:pt x="2128" y="3924"/>
                    <a:pt x="2095" y="3915"/>
                    <a:pt x="2065" y="3915"/>
                  </a:cubicBezTo>
                  <a:cubicBezTo>
                    <a:pt x="2030" y="3915"/>
                    <a:pt x="2000" y="3926"/>
                    <a:pt x="1970" y="3952"/>
                  </a:cubicBezTo>
                  <a:cubicBezTo>
                    <a:pt x="1895" y="3989"/>
                    <a:pt x="1820" y="4021"/>
                    <a:pt x="1746" y="4021"/>
                  </a:cubicBezTo>
                  <a:cubicBezTo>
                    <a:pt x="1704" y="4021"/>
                    <a:pt x="1662" y="4011"/>
                    <a:pt x="1621" y="3985"/>
                  </a:cubicBezTo>
                  <a:cubicBezTo>
                    <a:pt x="1434" y="3893"/>
                    <a:pt x="1353" y="3720"/>
                    <a:pt x="1386" y="3522"/>
                  </a:cubicBezTo>
                  <a:cubicBezTo>
                    <a:pt x="1411" y="3393"/>
                    <a:pt x="1445" y="3265"/>
                    <a:pt x="1562" y="3184"/>
                  </a:cubicBezTo>
                  <a:cubicBezTo>
                    <a:pt x="1607" y="3161"/>
                    <a:pt x="1654" y="3136"/>
                    <a:pt x="1713" y="3125"/>
                  </a:cubicBezTo>
                  <a:cubicBezTo>
                    <a:pt x="1772" y="3114"/>
                    <a:pt x="1816" y="3091"/>
                    <a:pt x="1864" y="3044"/>
                  </a:cubicBezTo>
                  <a:cubicBezTo>
                    <a:pt x="1913" y="2986"/>
                    <a:pt x="1969" y="2964"/>
                    <a:pt x="2035" y="2964"/>
                  </a:cubicBezTo>
                  <a:cubicBezTo>
                    <a:pt x="2062" y="2964"/>
                    <a:pt x="2090" y="2968"/>
                    <a:pt x="2121" y="2974"/>
                  </a:cubicBezTo>
                  <a:cubicBezTo>
                    <a:pt x="2096" y="3066"/>
                    <a:pt x="2073" y="3147"/>
                    <a:pt x="2051" y="3231"/>
                  </a:cubicBezTo>
                  <a:cubicBezTo>
                    <a:pt x="2003" y="3231"/>
                    <a:pt x="1956" y="3217"/>
                    <a:pt x="1911" y="3217"/>
                  </a:cubicBezTo>
                  <a:cubicBezTo>
                    <a:pt x="1805" y="3217"/>
                    <a:pt x="1691" y="3312"/>
                    <a:pt x="1654" y="3415"/>
                  </a:cubicBezTo>
                  <a:cubicBezTo>
                    <a:pt x="1643" y="3452"/>
                    <a:pt x="1643" y="3485"/>
                    <a:pt x="1691" y="3510"/>
                  </a:cubicBezTo>
                  <a:cubicBezTo>
                    <a:pt x="1691" y="3496"/>
                    <a:pt x="1702" y="3496"/>
                    <a:pt x="1702" y="3485"/>
                  </a:cubicBezTo>
                  <a:cubicBezTo>
                    <a:pt x="1711" y="3354"/>
                    <a:pt x="1812" y="3259"/>
                    <a:pt x="1936" y="3259"/>
                  </a:cubicBezTo>
                  <a:cubicBezTo>
                    <a:pt x="1965" y="3259"/>
                    <a:pt x="1995" y="3265"/>
                    <a:pt x="2026" y="3276"/>
                  </a:cubicBezTo>
                  <a:cubicBezTo>
                    <a:pt x="2059" y="3290"/>
                    <a:pt x="2080" y="3299"/>
                    <a:pt x="2094" y="3299"/>
                  </a:cubicBezTo>
                  <a:cubicBezTo>
                    <a:pt x="2117" y="3299"/>
                    <a:pt x="2128" y="3280"/>
                    <a:pt x="2154" y="3231"/>
                  </a:cubicBezTo>
                  <a:cubicBezTo>
                    <a:pt x="2180" y="3181"/>
                    <a:pt x="2241" y="3142"/>
                    <a:pt x="2309" y="3142"/>
                  </a:cubicBezTo>
                  <a:cubicBezTo>
                    <a:pt x="2335" y="3142"/>
                    <a:pt x="2362" y="3148"/>
                    <a:pt x="2389" y="3161"/>
                  </a:cubicBezTo>
                  <a:cubicBezTo>
                    <a:pt x="2418" y="3175"/>
                    <a:pt x="2442" y="3181"/>
                    <a:pt x="2466" y="3181"/>
                  </a:cubicBezTo>
                  <a:cubicBezTo>
                    <a:pt x="2500" y="3181"/>
                    <a:pt x="2532" y="3169"/>
                    <a:pt x="2573" y="3147"/>
                  </a:cubicBezTo>
                  <a:cubicBezTo>
                    <a:pt x="2629" y="3114"/>
                    <a:pt x="2691" y="3096"/>
                    <a:pt x="2755" y="3096"/>
                  </a:cubicBezTo>
                  <a:cubicBezTo>
                    <a:pt x="2800" y="3096"/>
                    <a:pt x="2845" y="3105"/>
                    <a:pt x="2889" y="3125"/>
                  </a:cubicBezTo>
                  <a:cubicBezTo>
                    <a:pt x="2920" y="3135"/>
                    <a:pt x="2946" y="3143"/>
                    <a:pt x="2971" y="3143"/>
                  </a:cubicBezTo>
                  <a:cubicBezTo>
                    <a:pt x="3001" y="3143"/>
                    <a:pt x="3030" y="3130"/>
                    <a:pt x="3062" y="3091"/>
                  </a:cubicBezTo>
                  <a:cubicBezTo>
                    <a:pt x="3108" y="3046"/>
                    <a:pt x="3167" y="3029"/>
                    <a:pt x="3229" y="3029"/>
                  </a:cubicBezTo>
                  <a:cubicBezTo>
                    <a:pt x="3247" y="3029"/>
                    <a:pt x="3265" y="3030"/>
                    <a:pt x="3283" y="3033"/>
                  </a:cubicBezTo>
                  <a:cubicBezTo>
                    <a:pt x="3319" y="3033"/>
                    <a:pt x="3367" y="3022"/>
                    <a:pt x="3389" y="2996"/>
                  </a:cubicBezTo>
                  <a:cubicBezTo>
                    <a:pt x="3437" y="2963"/>
                    <a:pt x="3492" y="2938"/>
                    <a:pt x="3551" y="2938"/>
                  </a:cubicBezTo>
                  <a:lnTo>
                    <a:pt x="3587" y="2938"/>
                  </a:lnTo>
                  <a:cubicBezTo>
                    <a:pt x="3599" y="2938"/>
                    <a:pt x="3610" y="2927"/>
                    <a:pt x="3621" y="2915"/>
                  </a:cubicBezTo>
                  <a:cubicBezTo>
                    <a:pt x="3610" y="2904"/>
                    <a:pt x="3599" y="2893"/>
                    <a:pt x="3587" y="2893"/>
                  </a:cubicBezTo>
                  <a:lnTo>
                    <a:pt x="3459" y="2893"/>
                  </a:lnTo>
                  <a:cubicBezTo>
                    <a:pt x="3448" y="2823"/>
                    <a:pt x="3448" y="2742"/>
                    <a:pt x="3437" y="2672"/>
                  </a:cubicBezTo>
                  <a:cubicBezTo>
                    <a:pt x="3437" y="2658"/>
                    <a:pt x="3448" y="2647"/>
                    <a:pt x="3459" y="2636"/>
                  </a:cubicBezTo>
                  <a:cubicBezTo>
                    <a:pt x="3496" y="2608"/>
                    <a:pt x="3540" y="2594"/>
                    <a:pt x="3582" y="2594"/>
                  </a:cubicBezTo>
                  <a:close/>
                  <a:moveTo>
                    <a:pt x="7591" y="4393"/>
                  </a:moveTo>
                  <a:cubicBezTo>
                    <a:pt x="7591" y="4393"/>
                    <a:pt x="7613" y="4404"/>
                    <a:pt x="7627" y="4418"/>
                  </a:cubicBezTo>
                  <a:cubicBezTo>
                    <a:pt x="7881" y="4614"/>
                    <a:pt x="8127" y="4837"/>
                    <a:pt x="8348" y="5058"/>
                  </a:cubicBezTo>
                  <a:cubicBezTo>
                    <a:pt x="8395" y="5092"/>
                    <a:pt x="8418" y="5150"/>
                    <a:pt x="8451" y="5198"/>
                  </a:cubicBezTo>
                  <a:cubicBezTo>
                    <a:pt x="8476" y="5231"/>
                    <a:pt x="8465" y="5268"/>
                    <a:pt x="8429" y="5290"/>
                  </a:cubicBezTo>
                  <a:cubicBezTo>
                    <a:pt x="8387" y="5324"/>
                    <a:pt x="8352" y="5351"/>
                    <a:pt x="8304" y="5351"/>
                  </a:cubicBezTo>
                  <a:cubicBezTo>
                    <a:pt x="8286" y="5351"/>
                    <a:pt x="8265" y="5347"/>
                    <a:pt x="8242" y="5337"/>
                  </a:cubicBezTo>
                  <a:cubicBezTo>
                    <a:pt x="8091" y="5268"/>
                    <a:pt x="7951" y="5198"/>
                    <a:pt x="7800" y="5139"/>
                  </a:cubicBezTo>
                  <a:cubicBezTo>
                    <a:pt x="7532" y="5022"/>
                    <a:pt x="7264" y="4930"/>
                    <a:pt x="6999" y="4823"/>
                  </a:cubicBezTo>
                  <a:cubicBezTo>
                    <a:pt x="6985" y="4812"/>
                    <a:pt x="6962" y="4801"/>
                    <a:pt x="6951" y="4801"/>
                  </a:cubicBezTo>
                  <a:cubicBezTo>
                    <a:pt x="6973" y="4720"/>
                    <a:pt x="7021" y="4698"/>
                    <a:pt x="7091" y="4673"/>
                  </a:cubicBezTo>
                  <a:cubicBezTo>
                    <a:pt x="7230" y="4650"/>
                    <a:pt x="7359" y="4592"/>
                    <a:pt x="7462" y="4511"/>
                  </a:cubicBezTo>
                  <a:cubicBezTo>
                    <a:pt x="7510" y="4474"/>
                    <a:pt x="7543" y="4441"/>
                    <a:pt x="7591" y="4393"/>
                  </a:cubicBezTo>
                  <a:close/>
                  <a:moveTo>
                    <a:pt x="6904" y="4840"/>
                  </a:moveTo>
                  <a:cubicBezTo>
                    <a:pt x="6913" y="4840"/>
                    <a:pt x="6922" y="4843"/>
                    <a:pt x="6929" y="4849"/>
                  </a:cubicBezTo>
                  <a:cubicBezTo>
                    <a:pt x="7242" y="4963"/>
                    <a:pt x="7557" y="5092"/>
                    <a:pt x="7870" y="5220"/>
                  </a:cubicBezTo>
                  <a:cubicBezTo>
                    <a:pt x="7987" y="5268"/>
                    <a:pt x="8102" y="5326"/>
                    <a:pt x="8231" y="5382"/>
                  </a:cubicBezTo>
                  <a:cubicBezTo>
                    <a:pt x="8080" y="5441"/>
                    <a:pt x="7951" y="5500"/>
                    <a:pt x="7811" y="5547"/>
                  </a:cubicBezTo>
                  <a:cubicBezTo>
                    <a:pt x="7808" y="5551"/>
                    <a:pt x="7804" y="5552"/>
                    <a:pt x="7800" y="5552"/>
                  </a:cubicBezTo>
                  <a:cubicBezTo>
                    <a:pt x="7793" y="5552"/>
                    <a:pt x="7785" y="5547"/>
                    <a:pt x="7778" y="5547"/>
                  </a:cubicBezTo>
                  <a:cubicBezTo>
                    <a:pt x="7311" y="5407"/>
                    <a:pt x="6845" y="5268"/>
                    <a:pt x="6381" y="5128"/>
                  </a:cubicBezTo>
                  <a:cubicBezTo>
                    <a:pt x="6381" y="5128"/>
                    <a:pt x="6370" y="5128"/>
                    <a:pt x="6356" y="5117"/>
                  </a:cubicBezTo>
                  <a:cubicBezTo>
                    <a:pt x="6403" y="5092"/>
                    <a:pt x="6440" y="5080"/>
                    <a:pt x="6473" y="5058"/>
                  </a:cubicBezTo>
                  <a:cubicBezTo>
                    <a:pt x="6613" y="4988"/>
                    <a:pt x="6741" y="4918"/>
                    <a:pt x="6881" y="4849"/>
                  </a:cubicBezTo>
                  <a:cubicBezTo>
                    <a:pt x="6887" y="4843"/>
                    <a:pt x="6895" y="4840"/>
                    <a:pt x="6904" y="4840"/>
                  </a:cubicBezTo>
                  <a:close/>
                  <a:moveTo>
                    <a:pt x="6299" y="5153"/>
                  </a:moveTo>
                  <a:cubicBezTo>
                    <a:pt x="6311" y="5153"/>
                    <a:pt x="6322" y="5156"/>
                    <a:pt x="6334" y="5161"/>
                  </a:cubicBezTo>
                  <a:cubicBezTo>
                    <a:pt x="6554" y="5231"/>
                    <a:pt x="6764" y="5290"/>
                    <a:pt x="6985" y="5360"/>
                  </a:cubicBezTo>
                  <a:cubicBezTo>
                    <a:pt x="7208" y="5430"/>
                    <a:pt x="7429" y="5488"/>
                    <a:pt x="7649" y="5558"/>
                  </a:cubicBezTo>
                  <a:cubicBezTo>
                    <a:pt x="7672" y="5569"/>
                    <a:pt x="7683" y="5569"/>
                    <a:pt x="7719" y="5581"/>
                  </a:cubicBezTo>
                  <a:cubicBezTo>
                    <a:pt x="7568" y="5639"/>
                    <a:pt x="7429" y="5687"/>
                    <a:pt x="7300" y="5731"/>
                  </a:cubicBezTo>
                  <a:cubicBezTo>
                    <a:pt x="7289" y="5738"/>
                    <a:pt x="7274" y="5742"/>
                    <a:pt x="7260" y="5742"/>
                  </a:cubicBezTo>
                  <a:cubicBezTo>
                    <a:pt x="7245" y="5742"/>
                    <a:pt x="7230" y="5738"/>
                    <a:pt x="7219" y="5731"/>
                  </a:cubicBezTo>
                  <a:cubicBezTo>
                    <a:pt x="6834" y="5650"/>
                    <a:pt x="6462" y="5558"/>
                    <a:pt x="6077" y="5477"/>
                  </a:cubicBezTo>
                  <a:cubicBezTo>
                    <a:pt x="5962" y="5452"/>
                    <a:pt x="5856" y="5407"/>
                    <a:pt x="5753" y="5371"/>
                  </a:cubicBezTo>
                  <a:cubicBezTo>
                    <a:pt x="5753" y="5371"/>
                    <a:pt x="5753" y="5360"/>
                    <a:pt x="5764" y="5360"/>
                  </a:cubicBezTo>
                  <a:cubicBezTo>
                    <a:pt x="5926" y="5290"/>
                    <a:pt x="6091" y="5220"/>
                    <a:pt x="6264" y="5161"/>
                  </a:cubicBezTo>
                  <a:cubicBezTo>
                    <a:pt x="6275" y="5156"/>
                    <a:pt x="6287" y="5153"/>
                    <a:pt x="6299" y="5153"/>
                  </a:cubicBezTo>
                  <a:close/>
                  <a:moveTo>
                    <a:pt x="5659" y="5403"/>
                  </a:moveTo>
                  <a:cubicBezTo>
                    <a:pt x="5700" y="5403"/>
                    <a:pt x="5741" y="5411"/>
                    <a:pt x="5786" y="5430"/>
                  </a:cubicBezTo>
                  <a:cubicBezTo>
                    <a:pt x="6124" y="5547"/>
                    <a:pt x="6484" y="5606"/>
                    <a:pt x="6845" y="5687"/>
                  </a:cubicBezTo>
                  <a:cubicBezTo>
                    <a:pt x="6951" y="5709"/>
                    <a:pt x="7068" y="5745"/>
                    <a:pt x="7172" y="5768"/>
                  </a:cubicBezTo>
                  <a:lnTo>
                    <a:pt x="7172" y="5790"/>
                  </a:lnTo>
                  <a:cubicBezTo>
                    <a:pt x="7054" y="5801"/>
                    <a:pt x="6940" y="5838"/>
                    <a:pt x="6811" y="5838"/>
                  </a:cubicBezTo>
                  <a:cubicBezTo>
                    <a:pt x="6426" y="5838"/>
                    <a:pt x="6043" y="5757"/>
                    <a:pt x="5672" y="5606"/>
                  </a:cubicBezTo>
                  <a:cubicBezTo>
                    <a:pt x="5577" y="5558"/>
                    <a:pt x="5473" y="5511"/>
                    <a:pt x="5367" y="5477"/>
                  </a:cubicBezTo>
                  <a:lnTo>
                    <a:pt x="5367" y="5452"/>
                  </a:lnTo>
                  <a:cubicBezTo>
                    <a:pt x="5426" y="5441"/>
                    <a:pt x="5496" y="5441"/>
                    <a:pt x="5554" y="5419"/>
                  </a:cubicBezTo>
                  <a:cubicBezTo>
                    <a:pt x="5591" y="5408"/>
                    <a:pt x="5625" y="5403"/>
                    <a:pt x="5659" y="5403"/>
                  </a:cubicBezTo>
                  <a:close/>
                  <a:moveTo>
                    <a:pt x="5008" y="3467"/>
                  </a:moveTo>
                  <a:cubicBezTo>
                    <a:pt x="5107" y="3467"/>
                    <a:pt x="5208" y="3475"/>
                    <a:pt x="5308" y="3485"/>
                  </a:cubicBezTo>
                  <a:cubicBezTo>
                    <a:pt x="5672" y="3522"/>
                    <a:pt x="6021" y="3603"/>
                    <a:pt x="6370" y="3731"/>
                  </a:cubicBezTo>
                  <a:cubicBezTo>
                    <a:pt x="6764" y="3882"/>
                    <a:pt x="7138" y="4069"/>
                    <a:pt x="7487" y="4323"/>
                  </a:cubicBezTo>
                  <a:cubicBezTo>
                    <a:pt x="7543" y="4371"/>
                    <a:pt x="7557" y="4393"/>
                    <a:pt x="7487" y="4452"/>
                  </a:cubicBezTo>
                  <a:cubicBezTo>
                    <a:pt x="7381" y="4533"/>
                    <a:pt x="7264" y="4592"/>
                    <a:pt x="7124" y="4628"/>
                  </a:cubicBezTo>
                  <a:cubicBezTo>
                    <a:pt x="7091" y="4628"/>
                    <a:pt x="7068" y="4639"/>
                    <a:pt x="7032" y="4650"/>
                  </a:cubicBezTo>
                  <a:cubicBezTo>
                    <a:pt x="6985" y="4650"/>
                    <a:pt x="6962" y="4673"/>
                    <a:pt x="6940" y="4720"/>
                  </a:cubicBezTo>
                  <a:cubicBezTo>
                    <a:pt x="6929" y="4754"/>
                    <a:pt x="6892" y="4790"/>
                    <a:pt x="6859" y="4812"/>
                  </a:cubicBezTo>
                  <a:cubicBezTo>
                    <a:pt x="6741" y="4871"/>
                    <a:pt x="6635" y="4941"/>
                    <a:pt x="6521" y="4988"/>
                  </a:cubicBezTo>
                  <a:cubicBezTo>
                    <a:pt x="6241" y="5117"/>
                    <a:pt x="5951" y="5231"/>
                    <a:pt x="5672" y="5337"/>
                  </a:cubicBezTo>
                  <a:cubicBezTo>
                    <a:pt x="5554" y="5371"/>
                    <a:pt x="5426" y="5382"/>
                    <a:pt x="5308" y="5407"/>
                  </a:cubicBezTo>
                  <a:cubicBezTo>
                    <a:pt x="5286" y="5407"/>
                    <a:pt x="5252" y="5396"/>
                    <a:pt x="5227" y="5382"/>
                  </a:cubicBezTo>
                  <a:cubicBezTo>
                    <a:pt x="5124" y="5326"/>
                    <a:pt x="5029" y="5268"/>
                    <a:pt x="4937" y="5209"/>
                  </a:cubicBezTo>
                  <a:cubicBezTo>
                    <a:pt x="4750" y="5092"/>
                    <a:pt x="4599" y="4941"/>
                    <a:pt x="4495" y="4742"/>
                  </a:cubicBezTo>
                  <a:cubicBezTo>
                    <a:pt x="4484" y="4709"/>
                    <a:pt x="4459" y="4673"/>
                    <a:pt x="4448" y="4650"/>
                  </a:cubicBezTo>
                  <a:cubicBezTo>
                    <a:pt x="4345" y="4474"/>
                    <a:pt x="4308" y="4301"/>
                    <a:pt x="4378" y="4103"/>
                  </a:cubicBezTo>
                  <a:cubicBezTo>
                    <a:pt x="4389" y="4080"/>
                    <a:pt x="4378" y="4055"/>
                    <a:pt x="4378" y="4033"/>
                  </a:cubicBezTo>
                  <a:cubicBezTo>
                    <a:pt x="4356" y="4055"/>
                    <a:pt x="4345" y="4069"/>
                    <a:pt x="4331" y="4092"/>
                  </a:cubicBezTo>
                  <a:cubicBezTo>
                    <a:pt x="4261" y="4301"/>
                    <a:pt x="4319" y="4488"/>
                    <a:pt x="4414" y="4684"/>
                  </a:cubicBezTo>
                  <a:cubicBezTo>
                    <a:pt x="4529" y="4941"/>
                    <a:pt x="4727" y="5139"/>
                    <a:pt x="4973" y="5290"/>
                  </a:cubicBezTo>
                  <a:cubicBezTo>
                    <a:pt x="5264" y="5477"/>
                    <a:pt x="5554" y="5628"/>
                    <a:pt x="5881" y="5745"/>
                  </a:cubicBezTo>
                  <a:cubicBezTo>
                    <a:pt x="6113" y="5815"/>
                    <a:pt x="6356" y="5849"/>
                    <a:pt x="6602" y="5885"/>
                  </a:cubicBezTo>
                  <a:cubicBezTo>
                    <a:pt x="6649" y="5885"/>
                    <a:pt x="6705" y="5896"/>
                    <a:pt x="6730" y="5896"/>
                  </a:cubicBezTo>
                  <a:cubicBezTo>
                    <a:pt x="6951" y="5896"/>
                    <a:pt x="7124" y="5849"/>
                    <a:pt x="7300" y="5779"/>
                  </a:cubicBezTo>
                  <a:cubicBezTo>
                    <a:pt x="7440" y="5731"/>
                    <a:pt x="7580" y="5676"/>
                    <a:pt x="7730" y="5628"/>
                  </a:cubicBezTo>
                  <a:cubicBezTo>
                    <a:pt x="7848" y="5592"/>
                    <a:pt x="7962" y="5547"/>
                    <a:pt x="8080" y="5500"/>
                  </a:cubicBezTo>
                  <a:cubicBezTo>
                    <a:pt x="8186" y="5452"/>
                    <a:pt x="8278" y="5419"/>
                    <a:pt x="8381" y="5371"/>
                  </a:cubicBezTo>
                  <a:cubicBezTo>
                    <a:pt x="8418" y="5360"/>
                    <a:pt x="8451" y="5337"/>
                    <a:pt x="8476" y="5312"/>
                  </a:cubicBezTo>
                  <a:cubicBezTo>
                    <a:pt x="8489" y="5299"/>
                    <a:pt x="8503" y="5294"/>
                    <a:pt x="8516" y="5294"/>
                  </a:cubicBezTo>
                  <a:cubicBezTo>
                    <a:pt x="8526" y="5294"/>
                    <a:pt x="8536" y="5297"/>
                    <a:pt x="8546" y="5301"/>
                  </a:cubicBezTo>
                  <a:cubicBezTo>
                    <a:pt x="8697" y="5360"/>
                    <a:pt x="8826" y="5430"/>
                    <a:pt x="8954" y="5536"/>
                  </a:cubicBezTo>
                  <a:cubicBezTo>
                    <a:pt x="9080" y="5639"/>
                    <a:pt x="9219" y="5709"/>
                    <a:pt x="9395" y="5720"/>
                  </a:cubicBezTo>
                  <a:cubicBezTo>
                    <a:pt x="9454" y="5720"/>
                    <a:pt x="9513" y="5757"/>
                    <a:pt x="9569" y="5779"/>
                  </a:cubicBezTo>
                  <a:cubicBezTo>
                    <a:pt x="9616" y="5790"/>
                    <a:pt x="9616" y="5815"/>
                    <a:pt x="9583" y="5849"/>
                  </a:cubicBezTo>
                  <a:cubicBezTo>
                    <a:pt x="9558" y="5871"/>
                    <a:pt x="9524" y="5885"/>
                    <a:pt x="9513" y="5907"/>
                  </a:cubicBezTo>
                  <a:cubicBezTo>
                    <a:pt x="9418" y="6000"/>
                    <a:pt x="9326" y="6095"/>
                    <a:pt x="9256" y="6198"/>
                  </a:cubicBezTo>
                  <a:cubicBezTo>
                    <a:pt x="9138" y="6349"/>
                    <a:pt x="8999" y="6466"/>
                    <a:pt x="8848" y="6583"/>
                  </a:cubicBezTo>
                  <a:cubicBezTo>
                    <a:pt x="8814" y="6606"/>
                    <a:pt x="8767" y="6628"/>
                    <a:pt x="8778" y="6687"/>
                  </a:cubicBezTo>
                  <a:cubicBezTo>
                    <a:pt x="8778" y="6698"/>
                    <a:pt x="8767" y="6709"/>
                    <a:pt x="8756" y="6723"/>
                  </a:cubicBezTo>
                  <a:cubicBezTo>
                    <a:pt x="8465" y="6955"/>
                    <a:pt x="8127" y="7117"/>
                    <a:pt x="7767" y="7223"/>
                  </a:cubicBezTo>
                  <a:cubicBezTo>
                    <a:pt x="7753" y="7223"/>
                    <a:pt x="7730" y="7234"/>
                    <a:pt x="7719" y="7234"/>
                  </a:cubicBezTo>
                  <a:cubicBezTo>
                    <a:pt x="7687" y="7228"/>
                    <a:pt x="7655" y="7225"/>
                    <a:pt x="7624" y="7225"/>
                  </a:cubicBezTo>
                  <a:cubicBezTo>
                    <a:pt x="7544" y="7225"/>
                    <a:pt x="7469" y="7244"/>
                    <a:pt x="7392" y="7268"/>
                  </a:cubicBezTo>
                  <a:cubicBezTo>
                    <a:pt x="7298" y="7298"/>
                    <a:pt x="7194" y="7318"/>
                    <a:pt x="7089" y="7318"/>
                  </a:cubicBezTo>
                  <a:cubicBezTo>
                    <a:pt x="7066" y="7318"/>
                    <a:pt x="7043" y="7317"/>
                    <a:pt x="7021" y="7315"/>
                  </a:cubicBezTo>
                  <a:cubicBezTo>
                    <a:pt x="6929" y="7304"/>
                    <a:pt x="6823" y="7282"/>
                    <a:pt x="6730" y="7246"/>
                  </a:cubicBezTo>
                  <a:cubicBezTo>
                    <a:pt x="6592" y="7192"/>
                    <a:pt x="6456" y="7171"/>
                    <a:pt x="6322" y="7171"/>
                  </a:cubicBezTo>
                  <a:cubicBezTo>
                    <a:pt x="6161" y="7171"/>
                    <a:pt x="6003" y="7201"/>
                    <a:pt x="5845" y="7246"/>
                  </a:cubicBezTo>
                  <a:cubicBezTo>
                    <a:pt x="5727" y="7282"/>
                    <a:pt x="5624" y="7315"/>
                    <a:pt x="5507" y="7338"/>
                  </a:cubicBezTo>
                  <a:cubicBezTo>
                    <a:pt x="5471" y="7344"/>
                    <a:pt x="5434" y="7346"/>
                    <a:pt x="5398" y="7346"/>
                  </a:cubicBezTo>
                  <a:cubicBezTo>
                    <a:pt x="5284" y="7346"/>
                    <a:pt x="5171" y="7321"/>
                    <a:pt x="5065" y="7304"/>
                  </a:cubicBezTo>
                  <a:cubicBezTo>
                    <a:pt x="4948" y="7282"/>
                    <a:pt x="4833" y="7246"/>
                    <a:pt x="4727" y="7223"/>
                  </a:cubicBezTo>
                  <a:cubicBezTo>
                    <a:pt x="4518" y="7165"/>
                    <a:pt x="4331" y="7072"/>
                    <a:pt x="4157" y="6977"/>
                  </a:cubicBezTo>
                  <a:cubicBezTo>
                    <a:pt x="3948" y="6863"/>
                    <a:pt x="3738" y="6793"/>
                    <a:pt x="3506" y="6723"/>
                  </a:cubicBezTo>
                  <a:cubicBezTo>
                    <a:pt x="3202" y="6628"/>
                    <a:pt x="2911" y="6514"/>
                    <a:pt x="2654" y="6326"/>
                  </a:cubicBezTo>
                  <a:cubicBezTo>
                    <a:pt x="2364" y="6128"/>
                    <a:pt x="2132" y="5871"/>
                    <a:pt x="1945" y="5569"/>
                  </a:cubicBezTo>
                  <a:cubicBezTo>
                    <a:pt x="1830" y="5382"/>
                    <a:pt x="1772" y="5173"/>
                    <a:pt x="1746" y="4963"/>
                  </a:cubicBezTo>
                  <a:cubicBezTo>
                    <a:pt x="1713" y="4661"/>
                    <a:pt x="1760" y="4382"/>
                    <a:pt x="1853" y="4103"/>
                  </a:cubicBezTo>
                  <a:cubicBezTo>
                    <a:pt x="1864" y="4069"/>
                    <a:pt x="1886" y="4044"/>
                    <a:pt x="1922" y="4033"/>
                  </a:cubicBezTo>
                  <a:cubicBezTo>
                    <a:pt x="1976" y="3999"/>
                    <a:pt x="2025" y="3981"/>
                    <a:pt x="2078" y="3981"/>
                  </a:cubicBezTo>
                  <a:cubicBezTo>
                    <a:pt x="2117" y="3981"/>
                    <a:pt x="2157" y="3990"/>
                    <a:pt x="2202" y="4011"/>
                  </a:cubicBezTo>
                  <a:cubicBezTo>
                    <a:pt x="2242" y="4026"/>
                    <a:pt x="2283" y="4033"/>
                    <a:pt x="2323" y="4033"/>
                  </a:cubicBezTo>
                  <a:cubicBezTo>
                    <a:pt x="2402" y="4033"/>
                    <a:pt x="2481" y="4005"/>
                    <a:pt x="2551" y="3952"/>
                  </a:cubicBezTo>
                  <a:cubicBezTo>
                    <a:pt x="2573" y="3929"/>
                    <a:pt x="2621" y="3929"/>
                    <a:pt x="2643" y="3929"/>
                  </a:cubicBezTo>
                  <a:cubicBezTo>
                    <a:pt x="2681" y="3934"/>
                    <a:pt x="2719" y="3937"/>
                    <a:pt x="2756" y="3937"/>
                  </a:cubicBezTo>
                  <a:cubicBezTo>
                    <a:pt x="2812" y="3937"/>
                    <a:pt x="2867" y="3931"/>
                    <a:pt x="2923" y="3916"/>
                  </a:cubicBezTo>
                  <a:cubicBezTo>
                    <a:pt x="3004" y="3904"/>
                    <a:pt x="3062" y="3871"/>
                    <a:pt x="3110" y="3812"/>
                  </a:cubicBezTo>
                  <a:cubicBezTo>
                    <a:pt x="3132" y="3790"/>
                    <a:pt x="3168" y="3776"/>
                    <a:pt x="3202" y="3776"/>
                  </a:cubicBezTo>
                  <a:cubicBezTo>
                    <a:pt x="3283" y="3765"/>
                    <a:pt x="3367" y="3776"/>
                    <a:pt x="3423" y="3742"/>
                  </a:cubicBezTo>
                  <a:cubicBezTo>
                    <a:pt x="3518" y="3706"/>
                    <a:pt x="3599" y="3672"/>
                    <a:pt x="3691" y="3661"/>
                  </a:cubicBezTo>
                  <a:cubicBezTo>
                    <a:pt x="3749" y="3661"/>
                    <a:pt x="3808" y="3603"/>
                    <a:pt x="3842" y="3555"/>
                  </a:cubicBezTo>
                  <a:cubicBezTo>
                    <a:pt x="3856" y="3544"/>
                    <a:pt x="3889" y="3522"/>
                    <a:pt x="3912" y="3522"/>
                  </a:cubicBezTo>
                  <a:lnTo>
                    <a:pt x="4426" y="3522"/>
                  </a:lnTo>
                  <a:cubicBezTo>
                    <a:pt x="4495" y="3522"/>
                    <a:pt x="4576" y="3522"/>
                    <a:pt x="4657" y="3510"/>
                  </a:cubicBezTo>
                  <a:cubicBezTo>
                    <a:pt x="4772" y="3478"/>
                    <a:pt x="4889" y="3467"/>
                    <a:pt x="5008" y="3467"/>
                  </a:cubicBezTo>
                  <a:close/>
                  <a:moveTo>
                    <a:pt x="2394" y="1"/>
                  </a:moveTo>
                  <a:cubicBezTo>
                    <a:pt x="2303" y="1"/>
                    <a:pt x="2232" y="53"/>
                    <a:pt x="2179" y="158"/>
                  </a:cubicBezTo>
                  <a:cubicBezTo>
                    <a:pt x="2154" y="192"/>
                    <a:pt x="2132" y="239"/>
                    <a:pt x="2121" y="273"/>
                  </a:cubicBezTo>
                  <a:cubicBezTo>
                    <a:pt x="2113" y="291"/>
                    <a:pt x="2097" y="302"/>
                    <a:pt x="2080" y="302"/>
                  </a:cubicBezTo>
                  <a:cubicBezTo>
                    <a:pt x="2074" y="302"/>
                    <a:pt x="2068" y="301"/>
                    <a:pt x="2062" y="298"/>
                  </a:cubicBezTo>
                  <a:cubicBezTo>
                    <a:pt x="2015" y="284"/>
                    <a:pt x="1970" y="273"/>
                    <a:pt x="1911" y="261"/>
                  </a:cubicBezTo>
                  <a:cubicBezTo>
                    <a:pt x="1897" y="259"/>
                    <a:pt x="1882" y="257"/>
                    <a:pt x="1868" y="257"/>
                  </a:cubicBezTo>
                  <a:cubicBezTo>
                    <a:pt x="1824" y="257"/>
                    <a:pt x="1779" y="270"/>
                    <a:pt x="1735" y="298"/>
                  </a:cubicBezTo>
                  <a:cubicBezTo>
                    <a:pt x="1677" y="342"/>
                    <a:pt x="1665" y="401"/>
                    <a:pt x="1724" y="460"/>
                  </a:cubicBezTo>
                  <a:cubicBezTo>
                    <a:pt x="1735" y="482"/>
                    <a:pt x="1772" y="507"/>
                    <a:pt x="1783" y="518"/>
                  </a:cubicBezTo>
                  <a:cubicBezTo>
                    <a:pt x="1713" y="541"/>
                    <a:pt x="1643" y="563"/>
                    <a:pt x="1584" y="599"/>
                  </a:cubicBezTo>
                  <a:cubicBezTo>
                    <a:pt x="1411" y="680"/>
                    <a:pt x="1246" y="787"/>
                    <a:pt x="1132" y="949"/>
                  </a:cubicBezTo>
                  <a:cubicBezTo>
                    <a:pt x="1073" y="1018"/>
                    <a:pt x="1026" y="1088"/>
                    <a:pt x="967" y="1158"/>
                  </a:cubicBezTo>
                  <a:cubicBezTo>
                    <a:pt x="757" y="1415"/>
                    <a:pt x="503" y="1600"/>
                    <a:pt x="188" y="1706"/>
                  </a:cubicBezTo>
                  <a:cubicBezTo>
                    <a:pt x="154" y="1717"/>
                    <a:pt x="118" y="1728"/>
                    <a:pt x="84" y="1739"/>
                  </a:cubicBezTo>
                  <a:cubicBezTo>
                    <a:pt x="37" y="1764"/>
                    <a:pt x="0" y="1798"/>
                    <a:pt x="0" y="1857"/>
                  </a:cubicBezTo>
                  <a:cubicBezTo>
                    <a:pt x="0" y="1904"/>
                    <a:pt x="37" y="1938"/>
                    <a:pt x="84" y="1960"/>
                  </a:cubicBezTo>
                  <a:cubicBezTo>
                    <a:pt x="95" y="1960"/>
                    <a:pt x="107" y="1974"/>
                    <a:pt x="118" y="1974"/>
                  </a:cubicBezTo>
                  <a:cubicBezTo>
                    <a:pt x="179" y="1974"/>
                    <a:pt x="237" y="1979"/>
                    <a:pt x="293" y="1979"/>
                  </a:cubicBezTo>
                  <a:cubicBezTo>
                    <a:pt x="320" y="1979"/>
                    <a:pt x="348" y="1978"/>
                    <a:pt x="375" y="1974"/>
                  </a:cubicBezTo>
                  <a:cubicBezTo>
                    <a:pt x="467" y="1960"/>
                    <a:pt x="573" y="1926"/>
                    <a:pt x="665" y="1890"/>
                  </a:cubicBezTo>
                  <a:cubicBezTo>
                    <a:pt x="908" y="1809"/>
                    <a:pt x="1154" y="1739"/>
                    <a:pt x="1422" y="1706"/>
                  </a:cubicBezTo>
                  <a:lnTo>
                    <a:pt x="1445" y="1706"/>
                  </a:lnTo>
                  <a:cubicBezTo>
                    <a:pt x="1537" y="1728"/>
                    <a:pt x="1632" y="1750"/>
                    <a:pt x="1713" y="1776"/>
                  </a:cubicBezTo>
                  <a:cubicBezTo>
                    <a:pt x="1922" y="1857"/>
                    <a:pt x="2084" y="1974"/>
                    <a:pt x="2132" y="2206"/>
                  </a:cubicBezTo>
                  <a:cubicBezTo>
                    <a:pt x="2179" y="2368"/>
                    <a:pt x="2179" y="2533"/>
                    <a:pt x="2165" y="2706"/>
                  </a:cubicBezTo>
                  <a:cubicBezTo>
                    <a:pt x="2165" y="2776"/>
                    <a:pt x="2143" y="2857"/>
                    <a:pt x="2132" y="2927"/>
                  </a:cubicBezTo>
                  <a:cubicBezTo>
                    <a:pt x="2099" y="2920"/>
                    <a:pt x="2068" y="2917"/>
                    <a:pt x="2037" y="2917"/>
                  </a:cubicBezTo>
                  <a:cubicBezTo>
                    <a:pt x="1959" y="2917"/>
                    <a:pt x="1889" y="2941"/>
                    <a:pt x="1830" y="3008"/>
                  </a:cubicBezTo>
                  <a:cubicBezTo>
                    <a:pt x="1794" y="3055"/>
                    <a:pt x="1746" y="3066"/>
                    <a:pt x="1702" y="3077"/>
                  </a:cubicBezTo>
                  <a:cubicBezTo>
                    <a:pt x="1643" y="3091"/>
                    <a:pt x="1584" y="3114"/>
                    <a:pt x="1537" y="3147"/>
                  </a:cubicBezTo>
                  <a:cubicBezTo>
                    <a:pt x="1411" y="3231"/>
                    <a:pt x="1364" y="3357"/>
                    <a:pt x="1341" y="3496"/>
                  </a:cubicBezTo>
                  <a:cubicBezTo>
                    <a:pt x="1294" y="3720"/>
                    <a:pt x="1386" y="3929"/>
                    <a:pt x="1584" y="4033"/>
                  </a:cubicBezTo>
                  <a:cubicBezTo>
                    <a:pt x="1654" y="4069"/>
                    <a:pt x="1735" y="4069"/>
                    <a:pt x="1794" y="4092"/>
                  </a:cubicBezTo>
                  <a:cubicBezTo>
                    <a:pt x="1772" y="4184"/>
                    <a:pt x="1746" y="4301"/>
                    <a:pt x="1724" y="4418"/>
                  </a:cubicBezTo>
                  <a:cubicBezTo>
                    <a:pt x="1654" y="4731"/>
                    <a:pt x="1677" y="5047"/>
                    <a:pt x="1783" y="5349"/>
                  </a:cubicBezTo>
                  <a:cubicBezTo>
                    <a:pt x="1864" y="5592"/>
                    <a:pt x="2015" y="5790"/>
                    <a:pt x="2179" y="5977"/>
                  </a:cubicBezTo>
                  <a:cubicBezTo>
                    <a:pt x="2529" y="6374"/>
                    <a:pt x="2959" y="6617"/>
                    <a:pt x="3448" y="6768"/>
                  </a:cubicBezTo>
                  <a:cubicBezTo>
                    <a:pt x="3587" y="6804"/>
                    <a:pt x="3738" y="6838"/>
                    <a:pt x="3867" y="6896"/>
                  </a:cubicBezTo>
                  <a:cubicBezTo>
                    <a:pt x="4099" y="7003"/>
                    <a:pt x="4319" y="7117"/>
                    <a:pt x="4554" y="7234"/>
                  </a:cubicBezTo>
                  <a:cubicBezTo>
                    <a:pt x="4495" y="7246"/>
                    <a:pt x="4437" y="7257"/>
                    <a:pt x="4367" y="7282"/>
                  </a:cubicBezTo>
                  <a:cubicBezTo>
                    <a:pt x="4389" y="7293"/>
                    <a:pt x="4400" y="7304"/>
                    <a:pt x="4400" y="7304"/>
                  </a:cubicBezTo>
                  <a:cubicBezTo>
                    <a:pt x="4448" y="7304"/>
                    <a:pt x="4495" y="7304"/>
                    <a:pt x="4529" y="7293"/>
                  </a:cubicBezTo>
                  <a:cubicBezTo>
                    <a:pt x="4580" y="7275"/>
                    <a:pt x="4626" y="7264"/>
                    <a:pt x="4674" y="7264"/>
                  </a:cubicBezTo>
                  <a:cubicBezTo>
                    <a:pt x="4691" y="7264"/>
                    <a:pt x="4709" y="7265"/>
                    <a:pt x="4727" y="7268"/>
                  </a:cubicBezTo>
                  <a:cubicBezTo>
                    <a:pt x="4808" y="7293"/>
                    <a:pt x="4903" y="7327"/>
                    <a:pt x="4995" y="7338"/>
                  </a:cubicBezTo>
                  <a:cubicBezTo>
                    <a:pt x="5125" y="7365"/>
                    <a:pt x="5256" y="7398"/>
                    <a:pt x="5381" y="7398"/>
                  </a:cubicBezTo>
                  <a:cubicBezTo>
                    <a:pt x="5424" y="7398"/>
                    <a:pt x="5466" y="7394"/>
                    <a:pt x="5507" y="7385"/>
                  </a:cubicBezTo>
                  <a:cubicBezTo>
                    <a:pt x="5635" y="7363"/>
                    <a:pt x="5753" y="7327"/>
                    <a:pt x="5881" y="7293"/>
                  </a:cubicBezTo>
                  <a:cubicBezTo>
                    <a:pt x="6028" y="7257"/>
                    <a:pt x="6171" y="7222"/>
                    <a:pt x="6322" y="7222"/>
                  </a:cubicBezTo>
                  <a:cubicBezTo>
                    <a:pt x="6371" y="7222"/>
                    <a:pt x="6422" y="7225"/>
                    <a:pt x="6473" y="7234"/>
                  </a:cubicBezTo>
                  <a:cubicBezTo>
                    <a:pt x="6579" y="7257"/>
                    <a:pt x="6683" y="7293"/>
                    <a:pt x="6789" y="7327"/>
                  </a:cubicBezTo>
                  <a:cubicBezTo>
                    <a:pt x="6883" y="7355"/>
                    <a:pt x="6979" y="7369"/>
                    <a:pt x="7078" y="7369"/>
                  </a:cubicBezTo>
                  <a:cubicBezTo>
                    <a:pt x="7185" y="7369"/>
                    <a:pt x="7294" y="7352"/>
                    <a:pt x="7404" y="7315"/>
                  </a:cubicBezTo>
                  <a:cubicBezTo>
                    <a:pt x="7477" y="7290"/>
                    <a:pt x="7551" y="7275"/>
                    <a:pt x="7624" y="7275"/>
                  </a:cubicBezTo>
                  <a:cubicBezTo>
                    <a:pt x="7690" y="7275"/>
                    <a:pt x="7756" y="7288"/>
                    <a:pt x="7823" y="7315"/>
                  </a:cubicBezTo>
                  <a:cubicBezTo>
                    <a:pt x="7861" y="7335"/>
                    <a:pt x="7899" y="7344"/>
                    <a:pt x="7937" y="7344"/>
                  </a:cubicBezTo>
                  <a:cubicBezTo>
                    <a:pt x="7969" y="7344"/>
                    <a:pt x="8000" y="7338"/>
                    <a:pt x="8032" y="7327"/>
                  </a:cubicBezTo>
                  <a:cubicBezTo>
                    <a:pt x="8076" y="7311"/>
                    <a:pt x="8120" y="7303"/>
                    <a:pt x="8163" y="7303"/>
                  </a:cubicBezTo>
                  <a:cubicBezTo>
                    <a:pt x="8213" y="7303"/>
                    <a:pt x="8262" y="7314"/>
                    <a:pt x="8312" y="7338"/>
                  </a:cubicBezTo>
                  <a:cubicBezTo>
                    <a:pt x="8316" y="7342"/>
                    <a:pt x="8322" y="7344"/>
                    <a:pt x="8328" y="7344"/>
                  </a:cubicBezTo>
                  <a:cubicBezTo>
                    <a:pt x="8340" y="7344"/>
                    <a:pt x="8355" y="7338"/>
                    <a:pt x="8370" y="7338"/>
                  </a:cubicBezTo>
                  <a:cubicBezTo>
                    <a:pt x="8359" y="7327"/>
                    <a:pt x="8348" y="7304"/>
                    <a:pt x="8337" y="7293"/>
                  </a:cubicBezTo>
                  <a:cubicBezTo>
                    <a:pt x="8337" y="7293"/>
                    <a:pt x="8326" y="7282"/>
                    <a:pt x="8312" y="7282"/>
                  </a:cubicBezTo>
                  <a:cubicBezTo>
                    <a:pt x="8270" y="7258"/>
                    <a:pt x="8226" y="7249"/>
                    <a:pt x="8180" y="7249"/>
                  </a:cubicBezTo>
                  <a:cubicBezTo>
                    <a:pt x="8136" y="7249"/>
                    <a:pt x="8091" y="7257"/>
                    <a:pt x="8046" y="7268"/>
                  </a:cubicBezTo>
                  <a:cubicBezTo>
                    <a:pt x="8014" y="7279"/>
                    <a:pt x="7985" y="7286"/>
                    <a:pt x="7956" y="7286"/>
                  </a:cubicBezTo>
                  <a:cubicBezTo>
                    <a:pt x="7921" y="7286"/>
                    <a:pt x="7886" y="7277"/>
                    <a:pt x="7848" y="7257"/>
                  </a:cubicBezTo>
                  <a:cubicBezTo>
                    <a:pt x="7859" y="7257"/>
                    <a:pt x="7870" y="7246"/>
                    <a:pt x="7881" y="7246"/>
                  </a:cubicBezTo>
                  <a:cubicBezTo>
                    <a:pt x="8219" y="7142"/>
                    <a:pt x="8521" y="6966"/>
                    <a:pt x="8789" y="6745"/>
                  </a:cubicBezTo>
                  <a:cubicBezTo>
                    <a:pt x="8814" y="6734"/>
                    <a:pt x="8837" y="6709"/>
                    <a:pt x="8837" y="6687"/>
                  </a:cubicBezTo>
                  <a:cubicBezTo>
                    <a:pt x="8837" y="6653"/>
                    <a:pt x="8848" y="6639"/>
                    <a:pt x="8870" y="6628"/>
                  </a:cubicBezTo>
                  <a:cubicBezTo>
                    <a:pt x="9010" y="6536"/>
                    <a:pt x="9150" y="6419"/>
                    <a:pt x="9256" y="6279"/>
                  </a:cubicBezTo>
                  <a:cubicBezTo>
                    <a:pt x="9359" y="6139"/>
                    <a:pt x="9476" y="6000"/>
                    <a:pt x="9616" y="5885"/>
                  </a:cubicBezTo>
                  <a:cubicBezTo>
                    <a:pt x="9675" y="5826"/>
                    <a:pt x="9675" y="5768"/>
                    <a:pt x="9594" y="5731"/>
                  </a:cubicBezTo>
                  <a:cubicBezTo>
                    <a:pt x="9513" y="5698"/>
                    <a:pt x="9429" y="5676"/>
                    <a:pt x="9359" y="5662"/>
                  </a:cubicBezTo>
                  <a:cubicBezTo>
                    <a:pt x="9233" y="5650"/>
                    <a:pt x="9116" y="5617"/>
                    <a:pt x="9010" y="5522"/>
                  </a:cubicBezTo>
                  <a:cubicBezTo>
                    <a:pt x="8870" y="5407"/>
                    <a:pt x="8719" y="5312"/>
                    <a:pt x="8546" y="5243"/>
                  </a:cubicBezTo>
                  <a:cubicBezTo>
                    <a:pt x="8535" y="5243"/>
                    <a:pt x="8521" y="5231"/>
                    <a:pt x="8510" y="5220"/>
                  </a:cubicBezTo>
                  <a:cubicBezTo>
                    <a:pt x="8499" y="5139"/>
                    <a:pt x="8451" y="5080"/>
                    <a:pt x="8395" y="5022"/>
                  </a:cubicBezTo>
                  <a:cubicBezTo>
                    <a:pt x="8102" y="4742"/>
                    <a:pt x="7811" y="4474"/>
                    <a:pt x="7473" y="4254"/>
                  </a:cubicBezTo>
                  <a:cubicBezTo>
                    <a:pt x="7172" y="4044"/>
                    <a:pt x="6834" y="3871"/>
                    <a:pt x="6484" y="3731"/>
                  </a:cubicBezTo>
                  <a:cubicBezTo>
                    <a:pt x="6113" y="3580"/>
                    <a:pt x="5716" y="3485"/>
                    <a:pt x="5308" y="3441"/>
                  </a:cubicBezTo>
                  <a:cubicBezTo>
                    <a:pt x="5210" y="3433"/>
                    <a:pt x="5107" y="3426"/>
                    <a:pt x="5005" y="3426"/>
                  </a:cubicBezTo>
                  <a:cubicBezTo>
                    <a:pt x="4927" y="3426"/>
                    <a:pt x="4850" y="3430"/>
                    <a:pt x="4775" y="3441"/>
                  </a:cubicBezTo>
                  <a:cubicBezTo>
                    <a:pt x="4664" y="3460"/>
                    <a:pt x="4561" y="3488"/>
                    <a:pt x="4453" y="3488"/>
                  </a:cubicBezTo>
                  <a:cubicBezTo>
                    <a:pt x="4435" y="3488"/>
                    <a:pt x="4418" y="3487"/>
                    <a:pt x="4400" y="3485"/>
                  </a:cubicBezTo>
                  <a:cubicBezTo>
                    <a:pt x="4356" y="3474"/>
                    <a:pt x="4297" y="3474"/>
                    <a:pt x="4238" y="3474"/>
                  </a:cubicBezTo>
                  <a:lnTo>
                    <a:pt x="3925" y="3474"/>
                  </a:lnTo>
                  <a:cubicBezTo>
                    <a:pt x="3948" y="3415"/>
                    <a:pt x="3970" y="3371"/>
                    <a:pt x="3995" y="3334"/>
                  </a:cubicBezTo>
                  <a:cubicBezTo>
                    <a:pt x="4051" y="3265"/>
                    <a:pt x="4051" y="3195"/>
                    <a:pt x="4029" y="3125"/>
                  </a:cubicBezTo>
                  <a:cubicBezTo>
                    <a:pt x="4018" y="3114"/>
                    <a:pt x="4018" y="3091"/>
                    <a:pt x="4029" y="3077"/>
                  </a:cubicBezTo>
                  <a:cubicBezTo>
                    <a:pt x="4099" y="2915"/>
                    <a:pt x="4029" y="2742"/>
                    <a:pt x="3842" y="2695"/>
                  </a:cubicBezTo>
                  <a:cubicBezTo>
                    <a:pt x="3819" y="2684"/>
                    <a:pt x="3797" y="2672"/>
                    <a:pt x="3786" y="2647"/>
                  </a:cubicBezTo>
                  <a:cubicBezTo>
                    <a:pt x="3724" y="2579"/>
                    <a:pt x="3657" y="2541"/>
                    <a:pt x="3584" y="2541"/>
                  </a:cubicBezTo>
                  <a:cubicBezTo>
                    <a:pt x="3559" y="2541"/>
                    <a:pt x="3533" y="2546"/>
                    <a:pt x="3506" y="2555"/>
                  </a:cubicBezTo>
                  <a:cubicBezTo>
                    <a:pt x="3481" y="2566"/>
                    <a:pt x="3459" y="2577"/>
                    <a:pt x="3437" y="2589"/>
                  </a:cubicBezTo>
                  <a:lnTo>
                    <a:pt x="3437" y="2555"/>
                  </a:lnTo>
                  <a:cubicBezTo>
                    <a:pt x="3411" y="2393"/>
                    <a:pt x="3411" y="2228"/>
                    <a:pt x="3389" y="2066"/>
                  </a:cubicBezTo>
                  <a:cubicBezTo>
                    <a:pt x="3342" y="1764"/>
                    <a:pt x="3283" y="1460"/>
                    <a:pt x="3132" y="1181"/>
                  </a:cubicBezTo>
                  <a:cubicBezTo>
                    <a:pt x="3121" y="1169"/>
                    <a:pt x="3132" y="1136"/>
                    <a:pt x="3132" y="1122"/>
                  </a:cubicBezTo>
                  <a:cubicBezTo>
                    <a:pt x="3168" y="1052"/>
                    <a:pt x="3202" y="996"/>
                    <a:pt x="3191" y="926"/>
                  </a:cubicBezTo>
                  <a:cubicBezTo>
                    <a:pt x="3191" y="912"/>
                    <a:pt x="3202" y="901"/>
                    <a:pt x="3202" y="890"/>
                  </a:cubicBezTo>
                  <a:cubicBezTo>
                    <a:pt x="3227" y="842"/>
                    <a:pt x="3249" y="798"/>
                    <a:pt x="3272" y="750"/>
                  </a:cubicBezTo>
                  <a:cubicBezTo>
                    <a:pt x="3353" y="541"/>
                    <a:pt x="3249" y="284"/>
                    <a:pt x="3051" y="203"/>
                  </a:cubicBezTo>
                  <a:cubicBezTo>
                    <a:pt x="2864" y="133"/>
                    <a:pt x="2680" y="63"/>
                    <a:pt x="2492" y="18"/>
                  </a:cubicBezTo>
                  <a:cubicBezTo>
                    <a:pt x="2457" y="6"/>
                    <a:pt x="2425" y="1"/>
                    <a:pt x="239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8"/>
            <p:cNvSpPr/>
            <p:nvPr/>
          </p:nvSpPr>
          <p:spPr>
            <a:xfrm>
              <a:off x="4644866" y="2888388"/>
              <a:ext cx="274809" cy="19970"/>
            </a:xfrm>
            <a:custGeom>
              <a:avLst/>
              <a:gdLst/>
              <a:ahLst/>
              <a:cxnLst/>
              <a:rect l="l" t="t" r="r" b="b"/>
              <a:pathLst>
                <a:path w="3633" h="264" extrusionOk="0">
                  <a:moveTo>
                    <a:pt x="2049" y="1"/>
                  </a:moveTo>
                  <a:cubicBezTo>
                    <a:pt x="1899" y="1"/>
                    <a:pt x="1753" y="35"/>
                    <a:pt x="1607" y="114"/>
                  </a:cubicBezTo>
                  <a:cubicBezTo>
                    <a:pt x="1551" y="148"/>
                    <a:pt x="1492" y="159"/>
                    <a:pt x="1434" y="184"/>
                  </a:cubicBezTo>
                  <a:cubicBezTo>
                    <a:pt x="1340" y="201"/>
                    <a:pt x="1246" y="210"/>
                    <a:pt x="1153" y="210"/>
                  </a:cubicBezTo>
                  <a:cubicBezTo>
                    <a:pt x="1002" y="210"/>
                    <a:pt x="851" y="187"/>
                    <a:pt x="699" y="137"/>
                  </a:cubicBezTo>
                  <a:cubicBezTo>
                    <a:pt x="595" y="100"/>
                    <a:pt x="489" y="67"/>
                    <a:pt x="386" y="45"/>
                  </a:cubicBezTo>
                  <a:cubicBezTo>
                    <a:pt x="338" y="28"/>
                    <a:pt x="290" y="21"/>
                    <a:pt x="242" y="21"/>
                  </a:cubicBezTo>
                  <a:cubicBezTo>
                    <a:pt x="185" y="21"/>
                    <a:pt x="128" y="31"/>
                    <a:pt x="70" y="45"/>
                  </a:cubicBezTo>
                  <a:cubicBezTo>
                    <a:pt x="48" y="56"/>
                    <a:pt x="26" y="67"/>
                    <a:pt x="0" y="89"/>
                  </a:cubicBezTo>
                  <a:lnTo>
                    <a:pt x="14" y="100"/>
                  </a:lnTo>
                  <a:cubicBezTo>
                    <a:pt x="26" y="100"/>
                    <a:pt x="37" y="100"/>
                    <a:pt x="48" y="89"/>
                  </a:cubicBezTo>
                  <a:cubicBezTo>
                    <a:pt x="95" y="89"/>
                    <a:pt x="140" y="67"/>
                    <a:pt x="188" y="67"/>
                  </a:cubicBezTo>
                  <a:cubicBezTo>
                    <a:pt x="213" y="63"/>
                    <a:pt x="237" y="62"/>
                    <a:pt x="261" y="62"/>
                  </a:cubicBezTo>
                  <a:cubicBezTo>
                    <a:pt x="393" y="62"/>
                    <a:pt x="511" y="109"/>
                    <a:pt x="629" y="159"/>
                  </a:cubicBezTo>
                  <a:cubicBezTo>
                    <a:pt x="804" y="227"/>
                    <a:pt x="976" y="264"/>
                    <a:pt x="1148" y="264"/>
                  </a:cubicBezTo>
                  <a:cubicBezTo>
                    <a:pt x="1332" y="264"/>
                    <a:pt x="1515" y="221"/>
                    <a:pt x="1702" y="126"/>
                  </a:cubicBezTo>
                  <a:cubicBezTo>
                    <a:pt x="1804" y="75"/>
                    <a:pt x="1912" y="41"/>
                    <a:pt x="2026" y="41"/>
                  </a:cubicBezTo>
                  <a:cubicBezTo>
                    <a:pt x="2068" y="41"/>
                    <a:pt x="2111" y="46"/>
                    <a:pt x="2154" y="56"/>
                  </a:cubicBezTo>
                  <a:cubicBezTo>
                    <a:pt x="2260" y="78"/>
                    <a:pt x="2375" y="100"/>
                    <a:pt x="2481" y="137"/>
                  </a:cubicBezTo>
                  <a:cubicBezTo>
                    <a:pt x="2572" y="173"/>
                    <a:pt x="2663" y="191"/>
                    <a:pt x="2754" y="191"/>
                  </a:cubicBezTo>
                  <a:cubicBezTo>
                    <a:pt x="2837" y="191"/>
                    <a:pt x="2921" y="176"/>
                    <a:pt x="3004" y="148"/>
                  </a:cubicBezTo>
                  <a:cubicBezTo>
                    <a:pt x="3060" y="133"/>
                    <a:pt x="3116" y="125"/>
                    <a:pt x="3172" y="125"/>
                  </a:cubicBezTo>
                  <a:cubicBezTo>
                    <a:pt x="3244" y="125"/>
                    <a:pt x="3317" y="139"/>
                    <a:pt x="3389" y="170"/>
                  </a:cubicBezTo>
                  <a:cubicBezTo>
                    <a:pt x="3423" y="184"/>
                    <a:pt x="3448" y="195"/>
                    <a:pt x="3481" y="195"/>
                  </a:cubicBezTo>
                  <a:cubicBezTo>
                    <a:pt x="3497" y="199"/>
                    <a:pt x="3514" y="202"/>
                    <a:pt x="3531" y="202"/>
                  </a:cubicBezTo>
                  <a:cubicBezTo>
                    <a:pt x="3566" y="202"/>
                    <a:pt x="3602" y="191"/>
                    <a:pt x="3632" y="159"/>
                  </a:cubicBezTo>
                  <a:cubicBezTo>
                    <a:pt x="3599" y="159"/>
                    <a:pt x="3587" y="148"/>
                    <a:pt x="3562" y="148"/>
                  </a:cubicBezTo>
                  <a:cubicBezTo>
                    <a:pt x="3518" y="148"/>
                    <a:pt x="3459" y="148"/>
                    <a:pt x="3411" y="126"/>
                  </a:cubicBezTo>
                  <a:cubicBezTo>
                    <a:pt x="3338" y="105"/>
                    <a:pt x="3268" y="92"/>
                    <a:pt x="3198" y="92"/>
                  </a:cubicBezTo>
                  <a:cubicBezTo>
                    <a:pt x="3147" y="92"/>
                    <a:pt x="3095" y="99"/>
                    <a:pt x="3040" y="114"/>
                  </a:cubicBezTo>
                  <a:cubicBezTo>
                    <a:pt x="2965" y="141"/>
                    <a:pt x="2889" y="151"/>
                    <a:pt x="2814" y="151"/>
                  </a:cubicBezTo>
                  <a:cubicBezTo>
                    <a:pt x="2761" y="151"/>
                    <a:pt x="2708" y="146"/>
                    <a:pt x="2654" y="137"/>
                  </a:cubicBezTo>
                  <a:cubicBezTo>
                    <a:pt x="2562" y="114"/>
                    <a:pt x="2481" y="89"/>
                    <a:pt x="2400" y="56"/>
                  </a:cubicBezTo>
                  <a:cubicBezTo>
                    <a:pt x="2279" y="21"/>
                    <a:pt x="2163" y="1"/>
                    <a:pt x="204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8"/>
            <p:cNvSpPr/>
            <p:nvPr/>
          </p:nvSpPr>
          <p:spPr>
            <a:xfrm>
              <a:off x="4602584" y="2876740"/>
              <a:ext cx="33661" cy="8699"/>
            </a:xfrm>
            <a:custGeom>
              <a:avLst/>
              <a:gdLst/>
              <a:ahLst/>
              <a:cxnLst/>
              <a:rect l="l" t="t" r="r" b="b"/>
              <a:pathLst>
                <a:path w="445" h="115" extrusionOk="0">
                  <a:moveTo>
                    <a:pt x="1" y="0"/>
                  </a:moveTo>
                  <a:cubicBezTo>
                    <a:pt x="15" y="11"/>
                    <a:pt x="26" y="34"/>
                    <a:pt x="48" y="34"/>
                  </a:cubicBezTo>
                  <a:cubicBezTo>
                    <a:pt x="154" y="59"/>
                    <a:pt x="269" y="92"/>
                    <a:pt x="375" y="115"/>
                  </a:cubicBezTo>
                  <a:cubicBezTo>
                    <a:pt x="397" y="115"/>
                    <a:pt x="420" y="104"/>
                    <a:pt x="445" y="92"/>
                  </a:cubicBezTo>
                  <a:lnTo>
                    <a:pt x="434" y="81"/>
                  </a:lnTo>
                  <a:cubicBezTo>
                    <a:pt x="294" y="59"/>
                    <a:pt x="154" y="23"/>
                    <a:pt x="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8"/>
            <p:cNvSpPr/>
            <p:nvPr/>
          </p:nvSpPr>
          <p:spPr>
            <a:xfrm>
              <a:off x="4532240" y="2778031"/>
              <a:ext cx="34493" cy="52420"/>
            </a:xfrm>
            <a:custGeom>
              <a:avLst/>
              <a:gdLst/>
              <a:ahLst/>
              <a:cxnLst/>
              <a:rect l="l" t="t" r="r" b="b"/>
              <a:pathLst>
                <a:path w="456" h="693" extrusionOk="0">
                  <a:moveTo>
                    <a:pt x="12" y="1"/>
                  </a:moveTo>
                  <a:cubicBezTo>
                    <a:pt x="0" y="12"/>
                    <a:pt x="0" y="23"/>
                    <a:pt x="0" y="23"/>
                  </a:cubicBezTo>
                  <a:cubicBezTo>
                    <a:pt x="81" y="221"/>
                    <a:pt x="176" y="431"/>
                    <a:pt x="302" y="607"/>
                  </a:cubicBezTo>
                  <a:cubicBezTo>
                    <a:pt x="338" y="629"/>
                    <a:pt x="372" y="665"/>
                    <a:pt x="408" y="688"/>
                  </a:cubicBezTo>
                  <a:cubicBezTo>
                    <a:pt x="412" y="692"/>
                    <a:pt x="417" y="693"/>
                    <a:pt x="422" y="693"/>
                  </a:cubicBezTo>
                  <a:cubicBezTo>
                    <a:pt x="433" y="693"/>
                    <a:pt x="446" y="688"/>
                    <a:pt x="456" y="688"/>
                  </a:cubicBezTo>
                  <a:cubicBezTo>
                    <a:pt x="442" y="677"/>
                    <a:pt x="442" y="665"/>
                    <a:pt x="431" y="651"/>
                  </a:cubicBezTo>
                  <a:cubicBezTo>
                    <a:pt x="350" y="607"/>
                    <a:pt x="291" y="526"/>
                    <a:pt x="246" y="442"/>
                  </a:cubicBezTo>
                  <a:cubicBezTo>
                    <a:pt x="176" y="316"/>
                    <a:pt x="118" y="188"/>
                    <a:pt x="59" y="70"/>
                  </a:cubicBezTo>
                  <a:cubicBezTo>
                    <a:pt x="48" y="48"/>
                    <a:pt x="23" y="23"/>
                    <a:pt x="1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8"/>
            <p:cNvSpPr/>
            <p:nvPr/>
          </p:nvSpPr>
          <p:spPr>
            <a:xfrm>
              <a:off x="4971552" y="2772736"/>
              <a:ext cx="53706" cy="8094"/>
            </a:xfrm>
            <a:custGeom>
              <a:avLst/>
              <a:gdLst/>
              <a:ahLst/>
              <a:cxnLst/>
              <a:rect l="l" t="t" r="r" b="b"/>
              <a:pathLst>
                <a:path w="710" h="107" extrusionOk="0">
                  <a:moveTo>
                    <a:pt x="640" y="1"/>
                  </a:moveTo>
                  <a:cubicBezTo>
                    <a:pt x="584" y="12"/>
                    <a:pt x="514" y="23"/>
                    <a:pt x="456" y="37"/>
                  </a:cubicBezTo>
                  <a:cubicBezTo>
                    <a:pt x="374" y="58"/>
                    <a:pt x="293" y="66"/>
                    <a:pt x="211" y="66"/>
                  </a:cubicBezTo>
                  <a:cubicBezTo>
                    <a:pt x="164" y="66"/>
                    <a:pt x="117" y="63"/>
                    <a:pt x="70" y="59"/>
                  </a:cubicBezTo>
                  <a:lnTo>
                    <a:pt x="12" y="59"/>
                  </a:lnTo>
                  <a:cubicBezTo>
                    <a:pt x="12" y="59"/>
                    <a:pt x="12" y="71"/>
                    <a:pt x="0" y="82"/>
                  </a:cubicBezTo>
                  <a:cubicBezTo>
                    <a:pt x="26" y="82"/>
                    <a:pt x="37" y="93"/>
                    <a:pt x="59" y="93"/>
                  </a:cubicBezTo>
                  <a:cubicBezTo>
                    <a:pt x="118" y="107"/>
                    <a:pt x="176" y="107"/>
                    <a:pt x="221" y="107"/>
                  </a:cubicBezTo>
                  <a:cubicBezTo>
                    <a:pt x="375" y="82"/>
                    <a:pt x="526" y="59"/>
                    <a:pt x="688" y="37"/>
                  </a:cubicBezTo>
                  <a:lnTo>
                    <a:pt x="710" y="23"/>
                  </a:lnTo>
                  <a:cubicBezTo>
                    <a:pt x="676" y="12"/>
                    <a:pt x="665" y="1"/>
                    <a:pt x="64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8"/>
            <p:cNvSpPr/>
            <p:nvPr/>
          </p:nvSpPr>
          <p:spPr>
            <a:xfrm>
              <a:off x="4678450" y="2697097"/>
              <a:ext cx="41528" cy="22768"/>
            </a:xfrm>
            <a:custGeom>
              <a:avLst/>
              <a:gdLst/>
              <a:ahLst/>
              <a:cxnLst/>
              <a:rect l="l" t="t" r="r" b="b"/>
              <a:pathLst>
                <a:path w="549" h="301" extrusionOk="0">
                  <a:moveTo>
                    <a:pt x="1" y="1"/>
                  </a:moveTo>
                  <a:cubicBezTo>
                    <a:pt x="11" y="115"/>
                    <a:pt x="350" y="301"/>
                    <a:pt x="501" y="301"/>
                  </a:cubicBezTo>
                  <a:cubicBezTo>
                    <a:pt x="520" y="301"/>
                    <a:pt x="536" y="298"/>
                    <a:pt x="548" y="291"/>
                  </a:cubicBezTo>
                  <a:cubicBezTo>
                    <a:pt x="350" y="232"/>
                    <a:pt x="163" y="140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8"/>
            <p:cNvSpPr/>
            <p:nvPr/>
          </p:nvSpPr>
          <p:spPr>
            <a:xfrm>
              <a:off x="4841377" y="2844972"/>
              <a:ext cx="22920" cy="23298"/>
            </a:xfrm>
            <a:custGeom>
              <a:avLst/>
              <a:gdLst/>
              <a:ahLst/>
              <a:cxnLst/>
              <a:rect l="l" t="t" r="r" b="b"/>
              <a:pathLst>
                <a:path w="303" h="308" extrusionOk="0">
                  <a:moveTo>
                    <a:pt x="13" y="0"/>
                  </a:moveTo>
                  <a:cubicBezTo>
                    <a:pt x="8" y="0"/>
                    <a:pt x="4" y="1"/>
                    <a:pt x="1" y="1"/>
                  </a:cubicBezTo>
                  <a:cubicBezTo>
                    <a:pt x="23" y="24"/>
                    <a:pt x="34" y="24"/>
                    <a:pt x="45" y="35"/>
                  </a:cubicBezTo>
                  <a:cubicBezTo>
                    <a:pt x="93" y="71"/>
                    <a:pt x="151" y="105"/>
                    <a:pt x="210" y="141"/>
                  </a:cubicBezTo>
                  <a:cubicBezTo>
                    <a:pt x="232" y="152"/>
                    <a:pt x="244" y="186"/>
                    <a:pt x="255" y="211"/>
                  </a:cubicBezTo>
                  <a:cubicBezTo>
                    <a:pt x="232" y="222"/>
                    <a:pt x="210" y="233"/>
                    <a:pt x="174" y="255"/>
                  </a:cubicBezTo>
                  <a:lnTo>
                    <a:pt x="126" y="255"/>
                  </a:lnTo>
                  <a:cubicBezTo>
                    <a:pt x="104" y="255"/>
                    <a:pt x="70" y="269"/>
                    <a:pt x="34" y="269"/>
                  </a:cubicBezTo>
                  <a:cubicBezTo>
                    <a:pt x="45" y="292"/>
                    <a:pt x="56" y="303"/>
                    <a:pt x="70" y="303"/>
                  </a:cubicBezTo>
                  <a:cubicBezTo>
                    <a:pt x="88" y="306"/>
                    <a:pt x="105" y="307"/>
                    <a:pt x="123" y="307"/>
                  </a:cubicBezTo>
                  <a:cubicBezTo>
                    <a:pt x="174" y="307"/>
                    <a:pt x="224" y="294"/>
                    <a:pt x="266" y="269"/>
                  </a:cubicBezTo>
                  <a:cubicBezTo>
                    <a:pt x="280" y="244"/>
                    <a:pt x="302" y="211"/>
                    <a:pt x="291" y="186"/>
                  </a:cubicBezTo>
                  <a:cubicBezTo>
                    <a:pt x="291" y="119"/>
                    <a:pt x="109" y="0"/>
                    <a:pt x="1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8"/>
            <p:cNvSpPr/>
            <p:nvPr/>
          </p:nvSpPr>
          <p:spPr>
            <a:xfrm>
              <a:off x="4645925" y="2652924"/>
              <a:ext cx="26475" cy="38124"/>
            </a:xfrm>
            <a:custGeom>
              <a:avLst/>
              <a:gdLst/>
              <a:ahLst/>
              <a:cxnLst/>
              <a:rect l="l" t="t" r="r" b="b"/>
              <a:pathLst>
                <a:path w="350" h="504" extrusionOk="0">
                  <a:moveTo>
                    <a:pt x="34" y="1"/>
                  </a:moveTo>
                  <a:cubicBezTo>
                    <a:pt x="0" y="107"/>
                    <a:pt x="210" y="467"/>
                    <a:pt x="324" y="504"/>
                  </a:cubicBezTo>
                  <a:cubicBezTo>
                    <a:pt x="336" y="504"/>
                    <a:pt x="336" y="504"/>
                    <a:pt x="350" y="490"/>
                  </a:cubicBezTo>
                  <a:cubicBezTo>
                    <a:pt x="324" y="478"/>
                    <a:pt x="324" y="456"/>
                    <a:pt x="302" y="445"/>
                  </a:cubicBezTo>
                  <a:cubicBezTo>
                    <a:pt x="185" y="328"/>
                    <a:pt x="104" y="188"/>
                    <a:pt x="56" y="37"/>
                  </a:cubicBezTo>
                  <a:cubicBezTo>
                    <a:pt x="56" y="26"/>
                    <a:pt x="45" y="15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8"/>
            <p:cNvSpPr/>
            <p:nvPr/>
          </p:nvSpPr>
          <p:spPr>
            <a:xfrm>
              <a:off x="4982973" y="2784990"/>
              <a:ext cx="31770" cy="5824"/>
            </a:xfrm>
            <a:custGeom>
              <a:avLst/>
              <a:gdLst/>
              <a:ahLst/>
              <a:cxnLst/>
              <a:rect l="l" t="t" r="r" b="b"/>
              <a:pathLst>
                <a:path w="420" h="77" extrusionOk="0">
                  <a:moveTo>
                    <a:pt x="419" y="1"/>
                  </a:moveTo>
                  <a:cubicBezTo>
                    <a:pt x="280" y="15"/>
                    <a:pt x="140" y="26"/>
                    <a:pt x="0" y="26"/>
                  </a:cubicBezTo>
                  <a:cubicBezTo>
                    <a:pt x="25" y="61"/>
                    <a:pt x="100" y="76"/>
                    <a:pt x="180" y="76"/>
                  </a:cubicBezTo>
                  <a:cubicBezTo>
                    <a:pt x="285" y="76"/>
                    <a:pt x="400" y="49"/>
                    <a:pt x="41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8"/>
            <p:cNvSpPr/>
            <p:nvPr/>
          </p:nvSpPr>
          <p:spPr>
            <a:xfrm>
              <a:off x="4563101" y="2815245"/>
              <a:ext cx="12330" cy="12557"/>
            </a:xfrm>
            <a:custGeom>
              <a:avLst/>
              <a:gdLst/>
              <a:ahLst/>
              <a:cxnLst/>
              <a:rect l="l" t="t" r="r" b="b"/>
              <a:pathLst>
                <a:path w="163" h="166" extrusionOk="0">
                  <a:moveTo>
                    <a:pt x="17" y="0"/>
                  </a:moveTo>
                  <a:cubicBezTo>
                    <a:pt x="11" y="0"/>
                    <a:pt x="6" y="3"/>
                    <a:pt x="0" y="9"/>
                  </a:cubicBezTo>
                  <a:lnTo>
                    <a:pt x="0" y="34"/>
                  </a:lnTo>
                  <a:cubicBezTo>
                    <a:pt x="48" y="78"/>
                    <a:pt x="92" y="126"/>
                    <a:pt x="140" y="159"/>
                  </a:cubicBezTo>
                  <a:cubicBezTo>
                    <a:pt x="140" y="164"/>
                    <a:pt x="141" y="166"/>
                    <a:pt x="143" y="166"/>
                  </a:cubicBezTo>
                  <a:cubicBezTo>
                    <a:pt x="147" y="166"/>
                    <a:pt x="155" y="159"/>
                    <a:pt x="162" y="159"/>
                  </a:cubicBezTo>
                  <a:cubicBezTo>
                    <a:pt x="118" y="115"/>
                    <a:pt x="70" y="56"/>
                    <a:pt x="34" y="9"/>
                  </a:cubicBezTo>
                  <a:cubicBezTo>
                    <a:pt x="28" y="3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8"/>
            <p:cNvSpPr/>
            <p:nvPr/>
          </p:nvSpPr>
          <p:spPr>
            <a:xfrm>
              <a:off x="4854462" y="2839752"/>
              <a:ext cx="9834" cy="7867"/>
            </a:xfrm>
            <a:custGeom>
              <a:avLst/>
              <a:gdLst/>
              <a:ahLst/>
              <a:cxnLst/>
              <a:rect l="l" t="t" r="r" b="b"/>
              <a:pathLst>
                <a:path w="130" h="104" extrusionOk="0">
                  <a:moveTo>
                    <a:pt x="12" y="0"/>
                  </a:moveTo>
                  <a:cubicBezTo>
                    <a:pt x="12" y="11"/>
                    <a:pt x="1" y="34"/>
                    <a:pt x="1" y="34"/>
                  </a:cubicBezTo>
                  <a:cubicBezTo>
                    <a:pt x="37" y="59"/>
                    <a:pt x="71" y="81"/>
                    <a:pt x="107" y="104"/>
                  </a:cubicBezTo>
                  <a:cubicBezTo>
                    <a:pt x="118" y="93"/>
                    <a:pt x="129" y="70"/>
                    <a:pt x="129" y="70"/>
                  </a:cubicBezTo>
                  <a:cubicBezTo>
                    <a:pt x="93" y="45"/>
                    <a:pt x="59" y="23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8"/>
            <p:cNvSpPr/>
            <p:nvPr/>
          </p:nvSpPr>
          <p:spPr>
            <a:xfrm>
              <a:off x="4871179" y="2849434"/>
              <a:ext cx="12557" cy="3933"/>
            </a:xfrm>
            <a:custGeom>
              <a:avLst/>
              <a:gdLst/>
              <a:ahLst/>
              <a:cxnLst/>
              <a:rect l="l" t="t" r="r" b="b"/>
              <a:pathLst>
                <a:path w="166" h="52" extrusionOk="0">
                  <a:moveTo>
                    <a:pt x="0" y="1"/>
                  </a:moveTo>
                  <a:lnTo>
                    <a:pt x="0" y="34"/>
                  </a:lnTo>
                  <a:cubicBezTo>
                    <a:pt x="13" y="46"/>
                    <a:pt x="30" y="52"/>
                    <a:pt x="49" y="52"/>
                  </a:cubicBezTo>
                  <a:cubicBezTo>
                    <a:pt x="87" y="52"/>
                    <a:pt x="134" y="31"/>
                    <a:pt x="16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8"/>
            <p:cNvSpPr/>
            <p:nvPr/>
          </p:nvSpPr>
          <p:spPr>
            <a:xfrm>
              <a:off x="4480276" y="2476911"/>
              <a:ext cx="15053" cy="68759"/>
            </a:xfrm>
            <a:custGeom>
              <a:avLst/>
              <a:gdLst/>
              <a:ahLst/>
              <a:cxnLst/>
              <a:rect l="l" t="t" r="r" b="b"/>
              <a:pathLst>
                <a:path w="199" h="909" extrusionOk="0">
                  <a:moveTo>
                    <a:pt x="25" y="1"/>
                  </a:moveTo>
                  <a:cubicBezTo>
                    <a:pt x="11" y="12"/>
                    <a:pt x="11" y="12"/>
                    <a:pt x="0" y="12"/>
                  </a:cubicBezTo>
                  <a:cubicBezTo>
                    <a:pt x="11" y="23"/>
                    <a:pt x="11" y="48"/>
                    <a:pt x="25" y="59"/>
                  </a:cubicBezTo>
                  <a:cubicBezTo>
                    <a:pt x="81" y="163"/>
                    <a:pt x="129" y="269"/>
                    <a:pt x="129" y="397"/>
                  </a:cubicBezTo>
                  <a:cubicBezTo>
                    <a:pt x="140" y="548"/>
                    <a:pt x="140" y="699"/>
                    <a:pt x="151" y="839"/>
                  </a:cubicBezTo>
                  <a:cubicBezTo>
                    <a:pt x="151" y="861"/>
                    <a:pt x="165" y="886"/>
                    <a:pt x="176" y="909"/>
                  </a:cubicBezTo>
                  <a:cubicBezTo>
                    <a:pt x="176" y="886"/>
                    <a:pt x="198" y="861"/>
                    <a:pt x="198" y="850"/>
                  </a:cubicBezTo>
                  <a:lnTo>
                    <a:pt x="198" y="582"/>
                  </a:lnTo>
                  <a:cubicBezTo>
                    <a:pt x="187" y="397"/>
                    <a:pt x="151" y="232"/>
                    <a:pt x="70" y="70"/>
                  </a:cubicBezTo>
                  <a:cubicBezTo>
                    <a:pt x="59" y="48"/>
                    <a:pt x="36" y="23"/>
                    <a:pt x="2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8"/>
            <p:cNvSpPr/>
            <p:nvPr/>
          </p:nvSpPr>
          <p:spPr>
            <a:xfrm>
              <a:off x="4437161" y="2388791"/>
              <a:ext cx="26475" cy="17852"/>
            </a:xfrm>
            <a:custGeom>
              <a:avLst/>
              <a:gdLst/>
              <a:ahLst/>
              <a:cxnLst/>
              <a:rect l="l" t="t" r="r" b="b"/>
              <a:pathLst>
                <a:path w="350" h="236" extrusionOk="0">
                  <a:moveTo>
                    <a:pt x="221" y="37"/>
                  </a:moveTo>
                  <a:cubicBezTo>
                    <a:pt x="232" y="48"/>
                    <a:pt x="257" y="59"/>
                    <a:pt x="291" y="84"/>
                  </a:cubicBezTo>
                  <a:cubicBezTo>
                    <a:pt x="268" y="107"/>
                    <a:pt x="257" y="140"/>
                    <a:pt x="232" y="154"/>
                  </a:cubicBezTo>
                  <a:cubicBezTo>
                    <a:pt x="202" y="172"/>
                    <a:pt x="172" y="184"/>
                    <a:pt x="142" y="184"/>
                  </a:cubicBezTo>
                  <a:cubicBezTo>
                    <a:pt x="117" y="184"/>
                    <a:pt x="92" y="175"/>
                    <a:pt x="70" y="154"/>
                  </a:cubicBezTo>
                  <a:cubicBezTo>
                    <a:pt x="59" y="154"/>
                    <a:pt x="59" y="118"/>
                    <a:pt x="59" y="107"/>
                  </a:cubicBezTo>
                  <a:cubicBezTo>
                    <a:pt x="92" y="59"/>
                    <a:pt x="140" y="48"/>
                    <a:pt x="221" y="37"/>
                  </a:cubicBezTo>
                  <a:close/>
                  <a:moveTo>
                    <a:pt x="176" y="1"/>
                  </a:moveTo>
                  <a:cubicBezTo>
                    <a:pt x="140" y="15"/>
                    <a:pt x="92" y="37"/>
                    <a:pt x="48" y="59"/>
                  </a:cubicBezTo>
                  <a:cubicBezTo>
                    <a:pt x="23" y="84"/>
                    <a:pt x="0" y="118"/>
                    <a:pt x="11" y="165"/>
                  </a:cubicBezTo>
                  <a:cubicBezTo>
                    <a:pt x="37" y="210"/>
                    <a:pt x="70" y="235"/>
                    <a:pt x="118" y="235"/>
                  </a:cubicBezTo>
                  <a:cubicBezTo>
                    <a:pt x="162" y="235"/>
                    <a:pt x="210" y="224"/>
                    <a:pt x="257" y="199"/>
                  </a:cubicBezTo>
                  <a:cubicBezTo>
                    <a:pt x="302" y="165"/>
                    <a:pt x="349" y="129"/>
                    <a:pt x="338" y="59"/>
                  </a:cubicBezTo>
                  <a:cubicBezTo>
                    <a:pt x="316" y="1"/>
                    <a:pt x="246" y="15"/>
                    <a:pt x="17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8"/>
            <p:cNvSpPr/>
            <p:nvPr/>
          </p:nvSpPr>
          <p:spPr>
            <a:xfrm>
              <a:off x="4503270" y="2494459"/>
              <a:ext cx="12330" cy="47655"/>
            </a:xfrm>
            <a:custGeom>
              <a:avLst/>
              <a:gdLst/>
              <a:ahLst/>
              <a:cxnLst/>
              <a:rect l="l" t="t" r="r" b="b"/>
              <a:pathLst>
                <a:path w="163" h="630" extrusionOk="0">
                  <a:moveTo>
                    <a:pt x="1" y="0"/>
                  </a:moveTo>
                  <a:cubicBezTo>
                    <a:pt x="1" y="37"/>
                    <a:pt x="1" y="59"/>
                    <a:pt x="12" y="84"/>
                  </a:cubicBezTo>
                  <a:cubicBezTo>
                    <a:pt x="70" y="246"/>
                    <a:pt x="82" y="408"/>
                    <a:pt x="104" y="573"/>
                  </a:cubicBezTo>
                  <a:cubicBezTo>
                    <a:pt x="104" y="596"/>
                    <a:pt x="115" y="607"/>
                    <a:pt x="115" y="629"/>
                  </a:cubicBezTo>
                  <a:cubicBezTo>
                    <a:pt x="163" y="573"/>
                    <a:pt x="70" y="59"/>
                    <a:pt x="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8"/>
            <p:cNvSpPr/>
            <p:nvPr/>
          </p:nvSpPr>
          <p:spPr>
            <a:xfrm>
              <a:off x="4526945" y="2508604"/>
              <a:ext cx="6203" cy="23979"/>
            </a:xfrm>
            <a:custGeom>
              <a:avLst/>
              <a:gdLst/>
              <a:ahLst/>
              <a:cxnLst/>
              <a:rect l="l" t="t" r="r" b="b"/>
              <a:pathLst>
                <a:path w="82" h="317" extrusionOk="0">
                  <a:moveTo>
                    <a:pt x="1" y="1"/>
                  </a:moveTo>
                  <a:cubicBezTo>
                    <a:pt x="12" y="107"/>
                    <a:pt x="23" y="210"/>
                    <a:pt x="37" y="316"/>
                  </a:cubicBezTo>
                  <a:lnTo>
                    <a:pt x="59" y="316"/>
                  </a:lnTo>
                  <a:cubicBezTo>
                    <a:pt x="82" y="246"/>
                    <a:pt x="59" y="37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8"/>
            <p:cNvSpPr/>
            <p:nvPr/>
          </p:nvSpPr>
          <p:spPr>
            <a:xfrm>
              <a:off x="4375440" y="2429410"/>
              <a:ext cx="15053" cy="15053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188" y="0"/>
                  </a:moveTo>
                  <a:cubicBezTo>
                    <a:pt x="129" y="48"/>
                    <a:pt x="84" y="92"/>
                    <a:pt x="26" y="140"/>
                  </a:cubicBezTo>
                  <a:cubicBezTo>
                    <a:pt x="14" y="140"/>
                    <a:pt x="14" y="151"/>
                    <a:pt x="14" y="162"/>
                  </a:cubicBezTo>
                  <a:cubicBezTo>
                    <a:pt x="0" y="176"/>
                    <a:pt x="14" y="187"/>
                    <a:pt x="14" y="198"/>
                  </a:cubicBezTo>
                  <a:lnTo>
                    <a:pt x="48" y="198"/>
                  </a:lnTo>
                  <a:cubicBezTo>
                    <a:pt x="95" y="151"/>
                    <a:pt x="140" y="106"/>
                    <a:pt x="188" y="59"/>
                  </a:cubicBezTo>
                  <a:cubicBezTo>
                    <a:pt x="199" y="48"/>
                    <a:pt x="199" y="36"/>
                    <a:pt x="199" y="11"/>
                  </a:cubicBezTo>
                  <a:cubicBezTo>
                    <a:pt x="199" y="11"/>
                    <a:pt x="188" y="11"/>
                    <a:pt x="188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8"/>
            <p:cNvSpPr/>
            <p:nvPr/>
          </p:nvSpPr>
          <p:spPr>
            <a:xfrm>
              <a:off x="4441548" y="2391514"/>
              <a:ext cx="17625" cy="11195"/>
            </a:xfrm>
            <a:custGeom>
              <a:avLst/>
              <a:gdLst/>
              <a:ahLst/>
              <a:cxnLst/>
              <a:rect l="l" t="t" r="r" b="b"/>
              <a:pathLst>
                <a:path w="233" h="148" extrusionOk="0">
                  <a:moveTo>
                    <a:pt x="163" y="1"/>
                  </a:moveTo>
                  <a:cubicBezTo>
                    <a:pt x="82" y="12"/>
                    <a:pt x="34" y="23"/>
                    <a:pt x="1" y="71"/>
                  </a:cubicBezTo>
                  <a:cubicBezTo>
                    <a:pt x="1" y="82"/>
                    <a:pt x="1" y="118"/>
                    <a:pt x="12" y="118"/>
                  </a:cubicBezTo>
                  <a:cubicBezTo>
                    <a:pt x="34" y="139"/>
                    <a:pt x="59" y="148"/>
                    <a:pt x="84" y="148"/>
                  </a:cubicBezTo>
                  <a:cubicBezTo>
                    <a:pt x="114" y="148"/>
                    <a:pt x="144" y="136"/>
                    <a:pt x="174" y="118"/>
                  </a:cubicBezTo>
                  <a:cubicBezTo>
                    <a:pt x="199" y="104"/>
                    <a:pt x="210" y="71"/>
                    <a:pt x="233" y="48"/>
                  </a:cubicBezTo>
                  <a:cubicBezTo>
                    <a:pt x="199" y="23"/>
                    <a:pt x="174" y="12"/>
                    <a:pt x="163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8"/>
            <p:cNvSpPr/>
            <p:nvPr/>
          </p:nvSpPr>
          <p:spPr>
            <a:xfrm>
              <a:off x="4718009" y="2556937"/>
              <a:ext cx="74810" cy="76626"/>
            </a:xfrm>
            <a:custGeom>
              <a:avLst/>
              <a:gdLst/>
              <a:ahLst/>
              <a:cxnLst/>
              <a:rect l="l" t="t" r="r" b="b"/>
              <a:pathLst>
                <a:path w="989" h="1013" extrusionOk="0">
                  <a:moveTo>
                    <a:pt x="140" y="71"/>
                  </a:moveTo>
                  <a:cubicBezTo>
                    <a:pt x="386" y="211"/>
                    <a:pt x="640" y="328"/>
                    <a:pt x="863" y="501"/>
                  </a:cubicBezTo>
                  <a:cubicBezTo>
                    <a:pt x="919" y="549"/>
                    <a:pt x="919" y="549"/>
                    <a:pt x="863" y="596"/>
                  </a:cubicBezTo>
                  <a:cubicBezTo>
                    <a:pt x="838" y="619"/>
                    <a:pt x="816" y="641"/>
                    <a:pt x="779" y="655"/>
                  </a:cubicBezTo>
                  <a:cubicBezTo>
                    <a:pt x="570" y="747"/>
                    <a:pt x="349" y="851"/>
                    <a:pt x="140" y="946"/>
                  </a:cubicBezTo>
                  <a:cubicBezTo>
                    <a:pt x="119" y="952"/>
                    <a:pt x="103" y="956"/>
                    <a:pt x="92" y="956"/>
                  </a:cubicBezTo>
                  <a:cubicBezTo>
                    <a:pt x="65" y="956"/>
                    <a:pt x="62" y="936"/>
                    <a:pt x="70" y="887"/>
                  </a:cubicBezTo>
                  <a:cubicBezTo>
                    <a:pt x="81" y="630"/>
                    <a:pt x="106" y="387"/>
                    <a:pt x="129" y="130"/>
                  </a:cubicBezTo>
                  <a:cubicBezTo>
                    <a:pt x="129" y="119"/>
                    <a:pt x="129" y="96"/>
                    <a:pt x="140" y="71"/>
                  </a:cubicBezTo>
                  <a:close/>
                  <a:moveTo>
                    <a:pt x="116" y="0"/>
                  </a:moveTo>
                  <a:cubicBezTo>
                    <a:pt x="96" y="0"/>
                    <a:pt x="89" y="25"/>
                    <a:pt x="81" y="96"/>
                  </a:cubicBezTo>
                  <a:cubicBezTo>
                    <a:pt x="48" y="328"/>
                    <a:pt x="25" y="560"/>
                    <a:pt x="0" y="795"/>
                  </a:cubicBezTo>
                  <a:lnTo>
                    <a:pt x="11" y="795"/>
                  </a:lnTo>
                  <a:lnTo>
                    <a:pt x="11" y="909"/>
                  </a:lnTo>
                  <a:cubicBezTo>
                    <a:pt x="3" y="982"/>
                    <a:pt x="29" y="1012"/>
                    <a:pt x="78" y="1012"/>
                  </a:cubicBezTo>
                  <a:cubicBezTo>
                    <a:pt x="93" y="1012"/>
                    <a:pt x="110" y="1010"/>
                    <a:pt x="129" y="1004"/>
                  </a:cubicBezTo>
                  <a:cubicBezTo>
                    <a:pt x="151" y="1004"/>
                    <a:pt x="176" y="990"/>
                    <a:pt x="187" y="990"/>
                  </a:cubicBezTo>
                  <a:cubicBezTo>
                    <a:pt x="338" y="921"/>
                    <a:pt x="489" y="865"/>
                    <a:pt x="640" y="781"/>
                  </a:cubicBezTo>
                  <a:cubicBezTo>
                    <a:pt x="735" y="736"/>
                    <a:pt x="827" y="677"/>
                    <a:pt x="919" y="619"/>
                  </a:cubicBezTo>
                  <a:cubicBezTo>
                    <a:pt x="989" y="571"/>
                    <a:pt x="978" y="527"/>
                    <a:pt x="919" y="479"/>
                  </a:cubicBezTo>
                  <a:cubicBezTo>
                    <a:pt x="849" y="432"/>
                    <a:pt x="793" y="387"/>
                    <a:pt x="735" y="339"/>
                  </a:cubicBezTo>
                  <a:cubicBezTo>
                    <a:pt x="559" y="247"/>
                    <a:pt x="374" y="141"/>
                    <a:pt x="198" y="38"/>
                  </a:cubicBezTo>
                  <a:cubicBezTo>
                    <a:pt x="157" y="17"/>
                    <a:pt x="132" y="0"/>
                    <a:pt x="11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8"/>
            <p:cNvSpPr/>
            <p:nvPr/>
          </p:nvSpPr>
          <p:spPr>
            <a:xfrm>
              <a:off x="4722699" y="2562308"/>
              <a:ext cx="64901" cy="67019"/>
            </a:xfrm>
            <a:custGeom>
              <a:avLst/>
              <a:gdLst/>
              <a:ahLst/>
              <a:cxnLst/>
              <a:rect l="l" t="t" r="r" b="b"/>
              <a:pathLst>
                <a:path w="858" h="886" extrusionOk="0">
                  <a:moveTo>
                    <a:pt x="78" y="0"/>
                  </a:moveTo>
                  <a:cubicBezTo>
                    <a:pt x="67" y="25"/>
                    <a:pt x="67" y="48"/>
                    <a:pt x="67" y="59"/>
                  </a:cubicBezTo>
                  <a:cubicBezTo>
                    <a:pt x="44" y="316"/>
                    <a:pt x="19" y="559"/>
                    <a:pt x="8" y="816"/>
                  </a:cubicBezTo>
                  <a:cubicBezTo>
                    <a:pt x="0" y="865"/>
                    <a:pt x="3" y="885"/>
                    <a:pt x="30" y="885"/>
                  </a:cubicBezTo>
                  <a:cubicBezTo>
                    <a:pt x="41" y="885"/>
                    <a:pt x="57" y="881"/>
                    <a:pt x="78" y="875"/>
                  </a:cubicBezTo>
                  <a:cubicBezTo>
                    <a:pt x="287" y="780"/>
                    <a:pt x="508" y="676"/>
                    <a:pt x="717" y="584"/>
                  </a:cubicBezTo>
                  <a:cubicBezTo>
                    <a:pt x="754" y="570"/>
                    <a:pt x="776" y="548"/>
                    <a:pt x="801" y="525"/>
                  </a:cubicBezTo>
                  <a:cubicBezTo>
                    <a:pt x="857" y="478"/>
                    <a:pt x="857" y="478"/>
                    <a:pt x="801" y="430"/>
                  </a:cubicBezTo>
                  <a:cubicBezTo>
                    <a:pt x="578" y="257"/>
                    <a:pt x="324" y="140"/>
                    <a:pt x="7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8"/>
            <p:cNvSpPr/>
            <p:nvPr/>
          </p:nvSpPr>
          <p:spPr>
            <a:xfrm>
              <a:off x="4610602" y="2442873"/>
              <a:ext cx="73222" cy="77912"/>
            </a:xfrm>
            <a:custGeom>
              <a:avLst/>
              <a:gdLst/>
              <a:ahLst/>
              <a:cxnLst/>
              <a:rect l="l" t="t" r="r" b="b"/>
              <a:pathLst>
                <a:path w="968" h="1030" extrusionOk="0">
                  <a:moveTo>
                    <a:pt x="839" y="68"/>
                  </a:moveTo>
                  <a:cubicBezTo>
                    <a:pt x="872" y="358"/>
                    <a:pt x="920" y="627"/>
                    <a:pt x="909" y="906"/>
                  </a:cubicBezTo>
                  <a:cubicBezTo>
                    <a:pt x="909" y="958"/>
                    <a:pt x="909" y="977"/>
                    <a:pt x="890" y="977"/>
                  </a:cubicBezTo>
                  <a:cubicBezTo>
                    <a:pt x="880" y="977"/>
                    <a:pt x="864" y="971"/>
                    <a:pt x="839" y="962"/>
                  </a:cubicBezTo>
                  <a:cubicBezTo>
                    <a:pt x="803" y="962"/>
                    <a:pt x="769" y="951"/>
                    <a:pt x="747" y="928"/>
                  </a:cubicBezTo>
                  <a:cubicBezTo>
                    <a:pt x="537" y="811"/>
                    <a:pt x="339" y="696"/>
                    <a:pt x="129" y="579"/>
                  </a:cubicBezTo>
                  <a:cubicBezTo>
                    <a:pt x="71" y="532"/>
                    <a:pt x="71" y="520"/>
                    <a:pt x="129" y="487"/>
                  </a:cubicBezTo>
                  <a:cubicBezTo>
                    <a:pt x="350" y="358"/>
                    <a:pt x="571" y="219"/>
                    <a:pt x="780" y="90"/>
                  </a:cubicBezTo>
                  <a:cubicBezTo>
                    <a:pt x="803" y="79"/>
                    <a:pt x="817" y="79"/>
                    <a:pt x="839" y="68"/>
                  </a:cubicBezTo>
                  <a:close/>
                  <a:moveTo>
                    <a:pt x="863" y="1"/>
                  </a:moveTo>
                  <a:cubicBezTo>
                    <a:pt x="847" y="1"/>
                    <a:pt x="822" y="11"/>
                    <a:pt x="780" y="32"/>
                  </a:cubicBezTo>
                  <a:cubicBezTo>
                    <a:pt x="571" y="138"/>
                    <a:pt x="372" y="263"/>
                    <a:pt x="174" y="381"/>
                  </a:cubicBezTo>
                  <a:cubicBezTo>
                    <a:pt x="152" y="403"/>
                    <a:pt x="118" y="428"/>
                    <a:pt x="82" y="451"/>
                  </a:cubicBezTo>
                  <a:cubicBezTo>
                    <a:pt x="1" y="498"/>
                    <a:pt x="1" y="543"/>
                    <a:pt x="82" y="601"/>
                  </a:cubicBezTo>
                  <a:cubicBezTo>
                    <a:pt x="93" y="613"/>
                    <a:pt x="104" y="627"/>
                    <a:pt x="129" y="638"/>
                  </a:cubicBezTo>
                  <a:cubicBezTo>
                    <a:pt x="269" y="719"/>
                    <a:pt x="409" y="811"/>
                    <a:pt x="548" y="892"/>
                  </a:cubicBezTo>
                  <a:cubicBezTo>
                    <a:pt x="641" y="939"/>
                    <a:pt x="747" y="987"/>
                    <a:pt x="850" y="1021"/>
                  </a:cubicBezTo>
                  <a:cubicBezTo>
                    <a:pt x="867" y="1027"/>
                    <a:pt x="883" y="1030"/>
                    <a:pt x="896" y="1030"/>
                  </a:cubicBezTo>
                  <a:cubicBezTo>
                    <a:pt x="936" y="1030"/>
                    <a:pt x="959" y="1001"/>
                    <a:pt x="967" y="939"/>
                  </a:cubicBezTo>
                  <a:lnTo>
                    <a:pt x="967" y="708"/>
                  </a:lnTo>
                  <a:cubicBezTo>
                    <a:pt x="942" y="509"/>
                    <a:pt x="920" y="300"/>
                    <a:pt x="898" y="101"/>
                  </a:cubicBezTo>
                  <a:cubicBezTo>
                    <a:pt x="890" y="35"/>
                    <a:pt x="892" y="1"/>
                    <a:pt x="86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8"/>
            <p:cNvSpPr/>
            <p:nvPr/>
          </p:nvSpPr>
          <p:spPr>
            <a:xfrm>
              <a:off x="4615897" y="2447941"/>
              <a:ext cx="64296" cy="68835"/>
            </a:xfrm>
            <a:custGeom>
              <a:avLst/>
              <a:gdLst/>
              <a:ahLst/>
              <a:cxnLst/>
              <a:rect l="l" t="t" r="r" b="b"/>
              <a:pathLst>
                <a:path w="850" h="910" extrusionOk="0">
                  <a:moveTo>
                    <a:pt x="769" y="1"/>
                  </a:moveTo>
                  <a:cubicBezTo>
                    <a:pt x="747" y="12"/>
                    <a:pt x="733" y="12"/>
                    <a:pt x="710" y="23"/>
                  </a:cubicBezTo>
                  <a:cubicBezTo>
                    <a:pt x="501" y="152"/>
                    <a:pt x="280" y="291"/>
                    <a:pt x="59" y="420"/>
                  </a:cubicBezTo>
                  <a:cubicBezTo>
                    <a:pt x="1" y="453"/>
                    <a:pt x="1" y="465"/>
                    <a:pt x="59" y="512"/>
                  </a:cubicBezTo>
                  <a:cubicBezTo>
                    <a:pt x="269" y="629"/>
                    <a:pt x="467" y="744"/>
                    <a:pt x="677" y="861"/>
                  </a:cubicBezTo>
                  <a:cubicBezTo>
                    <a:pt x="699" y="884"/>
                    <a:pt x="733" y="895"/>
                    <a:pt x="769" y="895"/>
                  </a:cubicBezTo>
                  <a:cubicBezTo>
                    <a:pt x="794" y="904"/>
                    <a:pt x="810" y="910"/>
                    <a:pt x="820" y="910"/>
                  </a:cubicBezTo>
                  <a:cubicBezTo>
                    <a:pt x="839" y="910"/>
                    <a:pt x="839" y="891"/>
                    <a:pt x="839" y="839"/>
                  </a:cubicBezTo>
                  <a:cubicBezTo>
                    <a:pt x="850" y="560"/>
                    <a:pt x="802" y="291"/>
                    <a:pt x="769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8"/>
            <p:cNvSpPr/>
            <p:nvPr/>
          </p:nvSpPr>
          <p:spPr>
            <a:xfrm>
              <a:off x="4444120" y="2732572"/>
              <a:ext cx="74054" cy="76928"/>
            </a:xfrm>
            <a:custGeom>
              <a:avLst/>
              <a:gdLst/>
              <a:ahLst/>
              <a:cxnLst/>
              <a:rect l="l" t="t" r="r" b="b"/>
              <a:pathLst>
                <a:path w="979" h="1017" extrusionOk="0">
                  <a:moveTo>
                    <a:pt x="129" y="79"/>
                  </a:moveTo>
                  <a:cubicBezTo>
                    <a:pt x="386" y="219"/>
                    <a:pt x="643" y="333"/>
                    <a:pt x="852" y="509"/>
                  </a:cubicBezTo>
                  <a:cubicBezTo>
                    <a:pt x="908" y="554"/>
                    <a:pt x="922" y="554"/>
                    <a:pt x="864" y="602"/>
                  </a:cubicBezTo>
                  <a:cubicBezTo>
                    <a:pt x="839" y="624"/>
                    <a:pt x="816" y="649"/>
                    <a:pt x="783" y="660"/>
                  </a:cubicBezTo>
                  <a:cubicBezTo>
                    <a:pt x="573" y="752"/>
                    <a:pt x="350" y="847"/>
                    <a:pt x="129" y="951"/>
                  </a:cubicBezTo>
                  <a:cubicBezTo>
                    <a:pt x="111" y="957"/>
                    <a:pt x="98" y="961"/>
                    <a:pt x="88" y="961"/>
                  </a:cubicBezTo>
                  <a:cubicBezTo>
                    <a:pt x="65" y="961"/>
                    <a:pt x="59" y="941"/>
                    <a:pt x="59" y="892"/>
                  </a:cubicBezTo>
                  <a:cubicBezTo>
                    <a:pt x="84" y="638"/>
                    <a:pt x="107" y="381"/>
                    <a:pt x="118" y="135"/>
                  </a:cubicBezTo>
                  <a:cubicBezTo>
                    <a:pt x="129" y="113"/>
                    <a:pt x="129" y="102"/>
                    <a:pt x="129" y="79"/>
                  </a:cubicBezTo>
                  <a:close/>
                  <a:moveTo>
                    <a:pt x="117" y="1"/>
                  </a:moveTo>
                  <a:cubicBezTo>
                    <a:pt x="94" y="1"/>
                    <a:pt x="84" y="29"/>
                    <a:pt x="70" y="102"/>
                  </a:cubicBezTo>
                  <a:cubicBezTo>
                    <a:pt x="37" y="333"/>
                    <a:pt x="26" y="568"/>
                    <a:pt x="0" y="800"/>
                  </a:cubicBezTo>
                  <a:lnTo>
                    <a:pt x="14" y="800"/>
                  </a:lnTo>
                  <a:cubicBezTo>
                    <a:pt x="14" y="833"/>
                    <a:pt x="0" y="870"/>
                    <a:pt x="0" y="917"/>
                  </a:cubicBezTo>
                  <a:cubicBezTo>
                    <a:pt x="0" y="982"/>
                    <a:pt x="23" y="1016"/>
                    <a:pt x="80" y="1016"/>
                  </a:cubicBezTo>
                  <a:cubicBezTo>
                    <a:pt x="94" y="1016"/>
                    <a:pt x="110" y="1014"/>
                    <a:pt x="129" y="1009"/>
                  </a:cubicBezTo>
                  <a:cubicBezTo>
                    <a:pt x="154" y="998"/>
                    <a:pt x="165" y="998"/>
                    <a:pt x="188" y="987"/>
                  </a:cubicBezTo>
                  <a:cubicBezTo>
                    <a:pt x="338" y="928"/>
                    <a:pt x="489" y="859"/>
                    <a:pt x="629" y="789"/>
                  </a:cubicBezTo>
                  <a:cubicBezTo>
                    <a:pt x="735" y="741"/>
                    <a:pt x="827" y="683"/>
                    <a:pt x="922" y="624"/>
                  </a:cubicBezTo>
                  <a:cubicBezTo>
                    <a:pt x="978" y="579"/>
                    <a:pt x="978" y="532"/>
                    <a:pt x="908" y="484"/>
                  </a:cubicBezTo>
                  <a:cubicBezTo>
                    <a:pt x="852" y="440"/>
                    <a:pt x="794" y="381"/>
                    <a:pt x="724" y="345"/>
                  </a:cubicBezTo>
                  <a:cubicBezTo>
                    <a:pt x="548" y="241"/>
                    <a:pt x="375" y="149"/>
                    <a:pt x="199" y="43"/>
                  </a:cubicBezTo>
                  <a:cubicBezTo>
                    <a:pt x="159" y="17"/>
                    <a:pt x="134" y="1"/>
                    <a:pt x="11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8"/>
            <p:cNvSpPr/>
            <p:nvPr/>
          </p:nvSpPr>
          <p:spPr>
            <a:xfrm>
              <a:off x="4448583" y="2738547"/>
              <a:ext cx="65355" cy="66792"/>
            </a:xfrm>
            <a:custGeom>
              <a:avLst/>
              <a:gdLst/>
              <a:ahLst/>
              <a:cxnLst/>
              <a:rect l="l" t="t" r="r" b="b"/>
              <a:pathLst>
                <a:path w="864" h="883" extrusionOk="0">
                  <a:moveTo>
                    <a:pt x="70" y="0"/>
                  </a:moveTo>
                  <a:cubicBezTo>
                    <a:pt x="70" y="23"/>
                    <a:pt x="70" y="34"/>
                    <a:pt x="59" y="56"/>
                  </a:cubicBezTo>
                  <a:cubicBezTo>
                    <a:pt x="48" y="302"/>
                    <a:pt x="25" y="559"/>
                    <a:pt x="0" y="813"/>
                  </a:cubicBezTo>
                  <a:cubicBezTo>
                    <a:pt x="0" y="862"/>
                    <a:pt x="6" y="882"/>
                    <a:pt x="29" y="882"/>
                  </a:cubicBezTo>
                  <a:cubicBezTo>
                    <a:pt x="39" y="882"/>
                    <a:pt x="52" y="878"/>
                    <a:pt x="70" y="872"/>
                  </a:cubicBezTo>
                  <a:cubicBezTo>
                    <a:pt x="291" y="768"/>
                    <a:pt x="514" y="673"/>
                    <a:pt x="724" y="581"/>
                  </a:cubicBezTo>
                  <a:cubicBezTo>
                    <a:pt x="757" y="570"/>
                    <a:pt x="780" y="545"/>
                    <a:pt x="805" y="523"/>
                  </a:cubicBezTo>
                  <a:cubicBezTo>
                    <a:pt x="863" y="475"/>
                    <a:pt x="849" y="475"/>
                    <a:pt x="793" y="430"/>
                  </a:cubicBezTo>
                  <a:cubicBezTo>
                    <a:pt x="584" y="254"/>
                    <a:pt x="327" y="140"/>
                    <a:pt x="7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8"/>
            <p:cNvSpPr/>
            <p:nvPr/>
          </p:nvSpPr>
          <p:spPr>
            <a:xfrm>
              <a:off x="4799095" y="2591126"/>
              <a:ext cx="76096" cy="76550"/>
            </a:xfrm>
            <a:custGeom>
              <a:avLst/>
              <a:gdLst/>
              <a:ahLst/>
              <a:cxnLst/>
              <a:rect l="l" t="t" r="r" b="b"/>
              <a:pathLst>
                <a:path w="1006" h="1012" extrusionOk="0">
                  <a:moveTo>
                    <a:pt x="931" y="63"/>
                  </a:moveTo>
                  <a:cubicBezTo>
                    <a:pt x="895" y="343"/>
                    <a:pt x="872" y="622"/>
                    <a:pt x="791" y="888"/>
                  </a:cubicBezTo>
                  <a:cubicBezTo>
                    <a:pt x="778" y="929"/>
                    <a:pt x="773" y="946"/>
                    <a:pt x="758" y="946"/>
                  </a:cubicBezTo>
                  <a:cubicBezTo>
                    <a:pt x="749" y="946"/>
                    <a:pt x="734" y="938"/>
                    <a:pt x="710" y="924"/>
                  </a:cubicBezTo>
                  <a:cubicBezTo>
                    <a:pt x="674" y="913"/>
                    <a:pt x="652" y="902"/>
                    <a:pt x="629" y="876"/>
                  </a:cubicBezTo>
                  <a:cubicBezTo>
                    <a:pt x="453" y="714"/>
                    <a:pt x="291" y="538"/>
                    <a:pt x="115" y="376"/>
                  </a:cubicBezTo>
                  <a:cubicBezTo>
                    <a:pt x="71" y="318"/>
                    <a:pt x="82" y="306"/>
                    <a:pt x="140" y="284"/>
                  </a:cubicBezTo>
                  <a:lnTo>
                    <a:pt x="872" y="75"/>
                  </a:lnTo>
                  <a:cubicBezTo>
                    <a:pt x="895" y="63"/>
                    <a:pt x="909" y="63"/>
                    <a:pt x="931" y="63"/>
                  </a:cubicBezTo>
                  <a:close/>
                  <a:moveTo>
                    <a:pt x="963" y="0"/>
                  </a:moveTo>
                  <a:cubicBezTo>
                    <a:pt x="945" y="0"/>
                    <a:pt x="920" y="6"/>
                    <a:pt x="884" y="16"/>
                  </a:cubicBezTo>
                  <a:cubicBezTo>
                    <a:pt x="663" y="63"/>
                    <a:pt x="442" y="133"/>
                    <a:pt x="210" y="189"/>
                  </a:cubicBezTo>
                  <a:lnTo>
                    <a:pt x="210" y="203"/>
                  </a:lnTo>
                  <a:cubicBezTo>
                    <a:pt x="174" y="214"/>
                    <a:pt x="140" y="225"/>
                    <a:pt x="104" y="237"/>
                  </a:cubicBezTo>
                  <a:cubicBezTo>
                    <a:pt x="23" y="273"/>
                    <a:pt x="1" y="318"/>
                    <a:pt x="57" y="388"/>
                  </a:cubicBezTo>
                  <a:cubicBezTo>
                    <a:pt x="71" y="413"/>
                    <a:pt x="82" y="424"/>
                    <a:pt x="93" y="435"/>
                  </a:cubicBezTo>
                  <a:lnTo>
                    <a:pt x="442" y="784"/>
                  </a:lnTo>
                  <a:cubicBezTo>
                    <a:pt x="523" y="854"/>
                    <a:pt x="615" y="924"/>
                    <a:pt x="710" y="994"/>
                  </a:cubicBezTo>
                  <a:cubicBezTo>
                    <a:pt x="730" y="1005"/>
                    <a:pt x="749" y="1011"/>
                    <a:pt x="765" y="1011"/>
                  </a:cubicBezTo>
                  <a:cubicBezTo>
                    <a:pt x="797" y="1011"/>
                    <a:pt x="822" y="988"/>
                    <a:pt x="839" y="935"/>
                  </a:cubicBezTo>
                  <a:cubicBezTo>
                    <a:pt x="861" y="865"/>
                    <a:pt x="884" y="784"/>
                    <a:pt x="895" y="714"/>
                  </a:cubicBezTo>
                  <a:cubicBezTo>
                    <a:pt x="931" y="516"/>
                    <a:pt x="953" y="306"/>
                    <a:pt x="990" y="108"/>
                  </a:cubicBezTo>
                  <a:cubicBezTo>
                    <a:pt x="998" y="34"/>
                    <a:pt x="1006" y="0"/>
                    <a:pt x="96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8"/>
            <p:cNvSpPr/>
            <p:nvPr/>
          </p:nvSpPr>
          <p:spPr>
            <a:xfrm>
              <a:off x="4804389" y="2595892"/>
              <a:ext cx="65204" cy="66792"/>
            </a:xfrm>
            <a:custGeom>
              <a:avLst/>
              <a:gdLst/>
              <a:ahLst/>
              <a:cxnLst/>
              <a:rect l="l" t="t" r="r" b="b"/>
              <a:pathLst>
                <a:path w="862" h="883" extrusionOk="0">
                  <a:moveTo>
                    <a:pt x="861" y="0"/>
                  </a:moveTo>
                  <a:cubicBezTo>
                    <a:pt x="839" y="0"/>
                    <a:pt x="825" y="0"/>
                    <a:pt x="802" y="12"/>
                  </a:cubicBezTo>
                  <a:lnTo>
                    <a:pt x="70" y="221"/>
                  </a:lnTo>
                  <a:cubicBezTo>
                    <a:pt x="12" y="243"/>
                    <a:pt x="1" y="255"/>
                    <a:pt x="45" y="313"/>
                  </a:cubicBezTo>
                  <a:cubicBezTo>
                    <a:pt x="221" y="475"/>
                    <a:pt x="383" y="651"/>
                    <a:pt x="559" y="813"/>
                  </a:cubicBezTo>
                  <a:cubicBezTo>
                    <a:pt x="582" y="839"/>
                    <a:pt x="604" y="850"/>
                    <a:pt x="640" y="861"/>
                  </a:cubicBezTo>
                  <a:cubicBezTo>
                    <a:pt x="664" y="875"/>
                    <a:pt x="679" y="883"/>
                    <a:pt x="688" y="883"/>
                  </a:cubicBezTo>
                  <a:cubicBezTo>
                    <a:pt x="703" y="883"/>
                    <a:pt x="708" y="866"/>
                    <a:pt x="721" y="825"/>
                  </a:cubicBezTo>
                  <a:cubicBezTo>
                    <a:pt x="802" y="559"/>
                    <a:pt x="825" y="280"/>
                    <a:pt x="861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4" name="Google Shape;3084;p38"/>
          <p:cNvGrpSpPr/>
          <p:nvPr/>
        </p:nvGrpSpPr>
        <p:grpSpPr>
          <a:xfrm rot="-904762">
            <a:off x="6878348" y="766562"/>
            <a:ext cx="1167082" cy="960536"/>
            <a:chOff x="5524111" y="1417995"/>
            <a:chExt cx="686002" cy="564596"/>
          </a:xfrm>
        </p:grpSpPr>
        <p:sp>
          <p:nvSpPr>
            <p:cNvPr id="3085" name="Google Shape;3085;p38"/>
            <p:cNvSpPr/>
            <p:nvPr/>
          </p:nvSpPr>
          <p:spPr>
            <a:xfrm>
              <a:off x="5524111" y="1417995"/>
              <a:ext cx="686002" cy="564596"/>
            </a:xfrm>
            <a:custGeom>
              <a:avLst/>
              <a:gdLst/>
              <a:ahLst/>
              <a:cxnLst/>
              <a:rect l="l" t="t" r="r" b="b"/>
              <a:pathLst>
                <a:path w="9069" h="7464" extrusionOk="0">
                  <a:moveTo>
                    <a:pt x="540" y="0"/>
                  </a:moveTo>
                  <a:cubicBezTo>
                    <a:pt x="532" y="0"/>
                    <a:pt x="523" y="1"/>
                    <a:pt x="514" y="1"/>
                  </a:cubicBezTo>
                  <a:cubicBezTo>
                    <a:pt x="327" y="12"/>
                    <a:pt x="187" y="141"/>
                    <a:pt x="140" y="328"/>
                  </a:cubicBezTo>
                  <a:cubicBezTo>
                    <a:pt x="95" y="501"/>
                    <a:pt x="47" y="770"/>
                    <a:pt x="140" y="1038"/>
                  </a:cubicBezTo>
                  <a:cubicBezTo>
                    <a:pt x="140" y="1049"/>
                    <a:pt x="154" y="1049"/>
                    <a:pt x="154" y="1060"/>
                  </a:cubicBezTo>
                  <a:cubicBezTo>
                    <a:pt x="95" y="1119"/>
                    <a:pt x="36" y="1225"/>
                    <a:pt x="25" y="1376"/>
                  </a:cubicBezTo>
                  <a:cubicBezTo>
                    <a:pt x="0" y="1574"/>
                    <a:pt x="70" y="1758"/>
                    <a:pt x="210" y="1923"/>
                  </a:cubicBezTo>
                  <a:cubicBezTo>
                    <a:pt x="223" y="1934"/>
                    <a:pt x="235" y="1946"/>
                    <a:pt x="246" y="1968"/>
                  </a:cubicBezTo>
                  <a:cubicBezTo>
                    <a:pt x="246" y="1982"/>
                    <a:pt x="246" y="2004"/>
                    <a:pt x="235" y="2027"/>
                  </a:cubicBezTo>
                  <a:cubicBezTo>
                    <a:pt x="223" y="2178"/>
                    <a:pt x="279" y="2317"/>
                    <a:pt x="408" y="2435"/>
                  </a:cubicBezTo>
                  <a:cubicBezTo>
                    <a:pt x="514" y="2527"/>
                    <a:pt x="629" y="2574"/>
                    <a:pt x="735" y="2611"/>
                  </a:cubicBezTo>
                  <a:cubicBezTo>
                    <a:pt x="735" y="2611"/>
                    <a:pt x="735" y="2622"/>
                    <a:pt x="746" y="2633"/>
                  </a:cubicBezTo>
                  <a:cubicBezTo>
                    <a:pt x="793" y="2736"/>
                    <a:pt x="886" y="2820"/>
                    <a:pt x="1025" y="2865"/>
                  </a:cubicBezTo>
                  <a:cubicBezTo>
                    <a:pt x="1107" y="2901"/>
                    <a:pt x="1193" y="2916"/>
                    <a:pt x="1277" y="2916"/>
                  </a:cubicBezTo>
                  <a:cubicBezTo>
                    <a:pt x="1302" y="2916"/>
                    <a:pt x="1327" y="2915"/>
                    <a:pt x="1352" y="2912"/>
                  </a:cubicBezTo>
                  <a:lnTo>
                    <a:pt x="1352" y="2912"/>
                  </a:lnTo>
                  <a:lnTo>
                    <a:pt x="1341" y="2982"/>
                  </a:lnTo>
                  <a:cubicBezTo>
                    <a:pt x="1271" y="3295"/>
                    <a:pt x="1201" y="3703"/>
                    <a:pt x="1235" y="4133"/>
                  </a:cubicBezTo>
                  <a:cubicBezTo>
                    <a:pt x="1282" y="4692"/>
                    <a:pt x="1363" y="5158"/>
                    <a:pt x="1503" y="5589"/>
                  </a:cubicBezTo>
                  <a:cubicBezTo>
                    <a:pt x="1562" y="5739"/>
                    <a:pt x="1595" y="5904"/>
                    <a:pt x="1643" y="6066"/>
                  </a:cubicBezTo>
                  <a:cubicBezTo>
                    <a:pt x="1676" y="6184"/>
                    <a:pt x="1701" y="6298"/>
                    <a:pt x="1735" y="6415"/>
                  </a:cubicBezTo>
                  <a:cubicBezTo>
                    <a:pt x="1760" y="6474"/>
                    <a:pt x="1746" y="6544"/>
                    <a:pt x="1735" y="6636"/>
                  </a:cubicBezTo>
                  <a:lnTo>
                    <a:pt x="1724" y="6647"/>
                  </a:lnTo>
                  <a:cubicBezTo>
                    <a:pt x="1701" y="6846"/>
                    <a:pt x="1782" y="7022"/>
                    <a:pt x="1933" y="7103"/>
                  </a:cubicBezTo>
                  <a:cubicBezTo>
                    <a:pt x="2003" y="7150"/>
                    <a:pt x="2109" y="7195"/>
                    <a:pt x="2224" y="7195"/>
                  </a:cubicBezTo>
                  <a:cubicBezTo>
                    <a:pt x="2632" y="7231"/>
                    <a:pt x="3051" y="7254"/>
                    <a:pt x="3447" y="7276"/>
                  </a:cubicBezTo>
                  <a:lnTo>
                    <a:pt x="3866" y="7301"/>
                  </a:lnTo>
                  <a:cubicBezTo>
                    <a:pt x="3959" y="7312"/>
                    <a:pt x="4051" y="7312"/>
                    <a:pt x="4157" y="7323"/>
                  </a:cubicBezTo>
                  <a:cubicBezTo>
                    <a:pt x="4297" y="7335"/>
                    <a:pt x="4448" y="7335"/>
                    <a:pt x="4587" y="7346"/>
                  </a:cubicBezTo>
                  <a:cubicBezTo>
                    <a:pt x="4727" y="7360"/>
                    <a:pt x="4878" y="7371"/>
                    <a:pt x="5017" y="7371"/>
                  </a:cubicBezTo>
                  <a:cubicBezTo>
                    <a:pt x="5182" y="7382"/>
                    <a:pt x="5344" y="7393"/>
                    <a:pt x="5506" y="7404"/>
                  </a:cubicBezTo>
                  <a:cubicBezTo>
                    <a:pt x="5705" y="7416"/>
                    <a:pt x="5892" y="7430"/>
                    <a:pt x="6090" y="7441"/>
                  </a:cubicBezTo>
                  <a:lnTo>
                    <a:pt x="6230" y="7452"/>
                  </a:lnTo>
                  <a:cubicBezTo>
                    <a:pt x="6252" y="7452"/>
                    <a:pt x="6275" y="7452"/>
                    <a:pt x="6300" y="7463"/>
                  </a:cubicBezTo>
                  <a:lnTo>
                    <a:pt x="6414" y="7463"/>
                  </a:lnTo>
                  <a:cubicBezTo>
                    <a:pt x="6425" y="7463"/>
                    <a:pt x="6425" y="7452"/>
                    <a:pt x="6439" y="7452"/>
                  </a:cubicBezTo>
                  <a:lnTo>
                    <a:pt x="6705" y="7452"/>
                  </a:lnTo>
                  <a:cubicBezTo>
                    <a:pt x="6822" y="7452"/>
                    <a:pt x="6944" y="7457"/>
                    <a:pt x="7064" y="7457"/>
                  </a:cubicBezTo>
                  <a:cubicBezTo>
                    <a:pt x="7124" y="7457"/>
                    <a:pt x="7183" y="7456"/>
                    <a:pt x="7241" y="7452"/>
                  </a:cubicBezTo>
                  <a:lnTo>
                    <a:pt x="7987" y="7452"/>
                  </a:lnTo>
                  <a:cubicBezTo>
                    <a:pt x="8149" y="7441"/>
                    <a:pt x="8278" y="7441"/>
                    <a:pt x="8395" y="7416"/>
                  </a:cubicBezTo>
                  <a:cubicBezTo>
                    <a:pt x="8487" y="7404"/>
                    <a:pt x="8557" y="7382"/>
                    <a:pt x="8616" y="7371"/>
                  </a:cubicBezTo>
                  <a:cubicBezTo>
                    <a:pt x="8638" y="7360"/>
                    <a:pt x="8649" y="7360"/>
                    <a:pt x="8660" y="7346"/>
                  </a:cubicBezTo>
                  <a:cubicBezTo>
                    <a:pt x="8800" y="7312"/>
                    <a:pt x="8870" y="7195"/>
                    <a:pt x="8895" y="7103"/>
                  </a:cubicBezTo>
                  <a:cubicBezTo>
                    <a:pt x="8929" y="6963"/>
                    <a:pt x="8906" y="6823"/>
                    <a:pt x="8848" y="6706"/>
                  </a:cubicBezTo>
                  <a:lnTo>
                    <a:pt x="8848" y="6603"/>
                  </a:lnTo>
                  <a:cubicBezTo>
                    <a:pt x="8859" y="6497"/>
                    <a:pt x="8859" y="6393"/>
                    <a:pt x="8859" y="6287"/>
                  </a:cubicBezTo>
                  <a:lnTo>
                    <a:pt x="8859" y="6195"/>
                  </a:lnTo>
                  <a:lnTo>
                    <a:pt x="8870" y="6195"/>
                  </a:lnTo>
                  <a:cubicBezTo>
                    <a:pt x="8976" y="6136"/>
                    <a:pt x="9035" y="6044"/>
                    <a:pt x="9057" y="5915"/>
                  </a:cubicBezTo>
                  <a:cubicBezTo>
                    <a:pt x="9057" y="5846"/>
                    <a:pt x="9068" y="5776"/>
                    <a:pt x="9068" y="5706"/>
                  </a:cubicBezTo>
                  <a:cubicBezTo>
                    <a:pt x="9057" y="5519"/>
                    <a:pt x="9057" y="5320"/>
                    <a:pt x="9057" y="5088"/>
                  </a:cubicBezTo>
                  <a:cubicBezTo>
                    <a:pt x="9035" y="4041"/>
                    <a:pt x="8870" y="3144"/>
                    <a:pt x="8557" y="2354"/>
                  </a:cubicBezTo>
                  <a:cubicBezTo>
                    <a:pt x="8476" y="2122"/>
                    <a:pt x="8370" y="1912"/>
                    <a:pt x="8289" y="1725"/>
                  </a:cubicBezTo>
                  <a:lnTo>
                    <a:pt x="8289" y="1714"/>
                  </a:lnTo>
                  <a:cubicBezTo>
                    <a:pt x="8266" y="1666"/>
                    <a:pt x="8230" y="1608"/>
                    <a:pt x="8185" y="1538"/>
                  </a:cubicBezTo>
                  <a:cubicBezTo>
                    <a:pt x="8208" y="1468"/>
                    <a:pt x="8208" y="1387"/>
                    <a:pt x="8197" y="1295"/>
                  </a:cubicBezTo>
                  <a:cubicBezTo>
                    <a:pt x="8171" y="1214"/>
                    <a:pt x="8138" y="1130"/>
                    <a:pt x="8090" y="1074"/>
                  </a:cubicBezTo>
                  <a:lnTo>
                    <a:pt x="8090" y="979"/>
                  </a:lnTo>
                  <a:cubicBezTo>
                    <a:pt x="8079" y="864"/>
                    <a:pt x="8068" y="758"/>
                    <a:pt x="8046" y="655"/>
                  </a:cubicBezTo>
                  <a:cubicBezTo>
                    <a:pt x="8021" y="571"/>
                    <a:pt x="7976" y="479"/>
                    <a:pt x="7917" y="398"/>
                  </a:cubicBezTo>
                  <a:cubicBezTo>
                    <a:pt x="7841" y="313"/>
                    <a:pt x="7721" y="260"/>
                    <a:pt x="7610" y="260"/>
                  </a:cubicBezTo>
                  <a:cubicBezTo>
                    <a:pt x="7583" y="260"/>
                    <a:pt x="7557" y="263"/>
                    <a:pt x="7532" y="269"/>
                  </a:cubicBezTo>
                  <a:cubicBezTo>
                    <a:pt x="7359" y="306"/>
                    <a:pt x="7264" y="468"/>
                    <a:pt x="7241" y="607"/>
                  </a:cubicBezTo>
                  <a:cubicBezTo>
                    <a:pt x="7241" y="666"/>
                    <a:pt x="7230" y="736"/>
                    <a:pt x="7219" y="806"/>
                  </a:cubicBezTo>
                  <a:cubicBezTo>
                    <a:pt x="6822" y="515"/>
                    <a:pt x="6344" y="317"/>
                    <a:pt x="5822" y="211"/>
                  </a:cubicBezTo>
                  <a:cubicBezTo>
                    <a:pt x="5591" y="164"/>
                    <a:pt x="5356" y="141"/>
                    <a:pt x="5116" y="141"/>
                  </a:cubicBezTo>
                  <a:cubicBezTo>
                    <a:pt x="4642" y="141"/>
                    <a:pt x="4147" y="231"/>
                    <a:pt x="3621" y="409"/>
                  </a:cubicBezTo>
                  <a:cubicBezTo>
                    <a:pt x="3319" y="515"/>
                    <a:pt x="3028" y="677"/>
                    <a:pt x="2738" y="887"/>
                  </a:cubicBezTo>
                  <a:cubicBezTo>
                    <a:pt x="2539" y="1038"/>
                    <a:pt x="2294" y="1236"/>
                    <a:pt x="2062" y="1479"/>
                  </a:cubicBezTo>
                  <a:cubicBezTo>
                    <a:pt x="1573" y="1284"/>
                    <a:pt x="1224" y="957"/>
                    <a:pt x="1003" y="468"/>
                  </a:cubicBezTo>
                  <a:cubicBezTo>
                    <a:pt x="992" y="420"/>
                    <a:pt x="967" y="387"/>
                    <a:pt x="955" y="339"/>
                  </a:cubicBezTo>
                  <a:cubicBezTo>
                    <a:pt x="944" y="317"/>
                    <a:pt x="933" y="292"/>
                    <a:pt x="922" y="269"/>
                  </a:cubicBezTo>
                  <a:cubicBezTo>
                    <a:pt x="855" y="105"/>
                    <a:pt x="713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8"/>
            <p:cNvSpPr/>
            <p:nvPr/>
          </p:nvSpPr>
          <p:spPr>
            <a:xfrm>
              <a:off x="5643016" y="1507703"/>
              <a:ext cx="524808" cy="426472"/>
            </a:xfrm>
            <a:custGeom>
              <a:avLst/>
              <a:gdLst/>
              <a:ahLst/>
              <a:cxnLst/>
              <a:rect l="l" t="t" r="r" b="b"/>
              <a:pathLst>
                <a:path w="6938" h="5638" extrusionOk="0">
                  <a:moveTo>
                    <a:pt x="269" y="3182"/>
                  </a:moveTo>
                  <a:cubicBezTo>
                    <a:pt x="339" y="3193"/>
                    <a:pt x="384" y="3240"/>
                    <a:pt x="398" y="3310"/>
                  </a:cubicBezTo>
                  <a:cubicBezTo>
                    <a:pt x="409" y="3344"/>
                    <a:pt x="409" y="3380"/>
                    <a:pt x="409" y="3414"/>
                  </a:cubicBezTo>
                  <a:cubicBezTo>
                    <a:pt x="409" y="3518"/>
                    <a:pt x="481" y="3593"/>
                    <a:pt x="588" y="3593"/>
                  </a:cubicBezTo>
                  <a:cubicBezTo>
                    <a:pt x="601" y="3593"/>
                    <a:pt x="615" y="3592"/>
                    <a:pt x="629" y="3590"/>
                  </a:cubicBezTo>
                  <a:cubicBezTo>
                    <a:pt x="607" y="3576"/>
                    <a:pt x="593" y="3564"/>
                    <a:pt x="582" y="3553"/>
                  </a:cubicBezTo>
                  <a:cubicBezTo>
                    <a:pt x="523" y="3520"/>
                    <a:pt x="479" y="3461"/>
                    <a:pt x="490" y="3380"/>
                  </a:cubicBezTo>
                  <a:cubicBezTo>
                    <a:pt x="490" y="3366"/>
                    <a:pt x="479" y="3344"/>
                    <a:pt x="479" y="3333"/>
                  </a:cubicBezTo>
                  <a:cubicBezTo>
                    <a:pt x="479" y="3310"/>
                    <a:pt x="467" y="3285"/>
                    <a:pt x="479" y="3274"/>
                  </a:cubicBezTo>
                  <a:cubicBezTo>
                    <a:pt x="486" y="3274"/>
                    <a:pt x="498" y="3269"/>
                    <a:pt x="513" y="3269"/>
                  </a:cubicBezTo>
                  <a:cubicBezTo>
                    <a:pt x="521" y="3269"/>
                    <a:pt x="529" y="3270"/>
                    <a:pt x="537" y="3274"/>
                  </a:cubicBezTo>
                  <a:cubicBezTo>
                    <a:pt x="593" y="3285"/>
                    <a:pt x="641" y="3321"/>
                    <a:pt x="677" y="3391"/>
                  </a:cubicBezTo>
                  <a:cubicBezTo>
                    <a:pt x="704" y="3465"/>
                    <a:pt x="732" y="3487"/>
                    <a:pt x="796" y="3487"/>
                  </a:cubicBezTo>
                  <a:cubicBezTo>
                    <a:pt x="812" y="3487"/>
                    <a:pt x="830" y="3486"/>
                    <a:pt x="850" y="3483"/>
                  </a:cubicBezTo>
                  <a:cubicBezTo>
                    <a:pt x="886" y="3483"/>
                    <a:pt x="931" y="3483"/>
                    <a:pt x="956" y="3506"/>
                  </a:cubicBezTo>
                  <a:cubicBezTo>
                    <a:pt x="1037" y="3564"/>
                    <a:pt x="1107" y="3623"/>
                    <a:pt x="1152" y="3715"/>
                  </a:cubicBezTo>
                  <a:cubicBezTo>
                    <a:pt x="1222" y="3869"/>
                    <a:pt x="1188" y="4065"/>
                    <a:pt x="1082" y="4171"/>
                  </a:cubicBezTo>
                  <a:cubicBezTo>
                    <a:pt x="1003" y="4245"/>
                    <a:pt x="909" y="4280"/>
                    <a:pt x="816" y="4280"/>
                  </a:cubicBezTo>
                  <a:cubicBezTo>
                    <a:pt x="648" y="4280"/>
                    <a:pt x="487" y="4167"/>
                    <a:pt x="442" y="3972"/>
                  </a:cubicBezTo>
                  <a:cubicBezTo>
                    <a:pt x="431" y="3925"/>
                    <a:pt x="420" y="3902"/>
                    <a:pt x="372" y="3880"/>
                  </a:cubicBezTo>
                  <a:cubicBezTo>
                    <a:pt x="244" y="3821"/>
                    <a:pt x="188" y="3682"/>
                    <a:pt x="199" y="3542"/>
                  </a:cubicBezTo>
                  <a:cubicBezTo>
                    <a:pt x="222" y="3436"/>
                    <a:pt x="258" y="3333"/>
                    <a:pt x="222" y="3215"/>
                  </a:cubicBezTo>
                  <a:cubicBezTo>
                    <a:pt x="222" y="3193"/>
                    <a:pt x="244" y="3182"/>
                    <a:pt x="269" y="3182"/>
                  </a:cubicBezTo>
                  <a:close/>
                  <a:moveTo>
                    <a:pt x="431" y="4472"/>
                  </a:moveTo>
                  <a:lnTo>
                    <a:pt x="431" y="4472"/>
                  </a:lnTo>
                  <a:cubicBezTo>
                    <a:pt x="479" y="4484"/>
                    <a:pt x="548" y="4579"/>
                    <a:pt x="560" y="4637"/>
                  </a:cubicBezTo>
                  <a:cubicBezTo>
                    <a:pt x="490" y="4612"/>
                    <a:pt x="420" y="4520"/>
                    <a:pt x="431" y="4472"/>
                  </a:cubicBezTo>
                  <a:close/>
                  <a:moveTo>
                    <a:pt x="710" y="4579"/>
                  </a:moveTo>
                  <a:cubicBezTo>
                    <a:pt x="758" y="4612"/>
                    <a:pt x="722" y="4869"/>
                    <a:pt x="677" y="4917"/>
                  </a:cubicBezTo>
                  <a:lnTo>
                    <a:pt x="652" y="4917"/>
                  </a:lnTo>
                  <a:cubicBezTo>
                    <a:pt x="677" y="4799"/>
                    <a:pt x="688" y="4682"/>
                    <a:pt x="710" y="4579"/>
                  </a:cubicBezTo>
                  <a:close/>
                  <a:moveTo>
                    <a:pt x="4557" y="5262"/>
                  </a:moveTo>
                  <a:cubicBezTo>
                    <a:pt x="4594" y="5262"/>
                    <a:pt x="4633" y="5274"/>
                    <a:pt x="4658" y="5299"/>
                  </a:cubicBezTo>
                  <a:cubicBezTo>
                    <a:pt x="4588" y="5299"/>
                    <a:pt x="4529" y="5299"/>
                    <a:pt x="4471" y="5288"/>
                  </a:cubicBezTo>
                  <a:cubicBezTo>
                    <a:pt x="4493" y="5271"/>
                    <a:pt x="4525" y="5262"/>
                    <a:pt x="4557" y="5262"/>
                  </a:cubicBezTo>
                  <a:close/>
                  <a:moveTo>
                    <a:pt x="5949" y="4822"/>
                  </a:moveTo>
                  <a:cubicBezTo>
                    <a:pt x="6180" y="4822"/>
                    <a:pt x="6404" y="4833"/>
                    <a:pt x="6636" y="4847"/>
                  </a:cubicBezTo>
                  <a:cubicBezTo>
                    <a:pt x="6739" y="4858"/>
                    <a:pt x="6753" y="4880"/>
                    <a:pt x="6775" y="4986"/>
                  </a:cubicBezTo>
                  <a:cubicBezTo>
                    <a:pt x="6775" y="5031"/>
                    <a:pt x="6787" y="5079"/>
                    <a:pt x="6787" y="5126"/>
                  </a:cubicBezTo>
                  <a:cubicBezTo>
                    <a:pt x="6787" y="5277"/>
                    <a:pt x="6775" y="5311"/>
                    <a:pt x="6613" y="5322"/>
                  </a:cubicBezTo>
                  <a:cubicBezTo>
                    <a:pt x="6426" y="5336"/>
                    <a:pt x="6239" y="5336"/>
                    <a:pt x="6007" y="5336"/>
                  </a:cubicBezTo>
                  <a:cubicBezTo>
                    <a:pt x="5890" y="5322"/>
                    <a:pt x="5728" y="5311"/>
                    <a:pt x="5566" y="5299"/>
                  </a:cubicBezTo>
                  <a:cubicBezTo>
                    <a:pt x="5482" y="5288"/>
                    <a:pt x="5460" y="5241"/>
                    <a:pt x="5471" y="5171"/>
                  </a:cubicBezTo>
                  <a:cubicBezTo>
                    <a:pt x="5471" y="5090"/>
                    <a:pt x="5496" y="5020"/>
                    <a:pt x="5507" y="4961"/>
                  </a:cubicBezTo>
                  <a:cubicBezTo>
                    <a:pt x="5530" y="4869"/>
                    <a:pt x="5566" y="4833"/>
                    <a:pt x="5658" y="4833"/>
                  </a:cubicBezTo>
                  <a:cubicBezTo>
                    <a:pt x="5761" y="4833"/>
                    <a:pt x="5856" y="4822"/>
                    <a:pt x="5949" y="4822"/>
                  </a:cubicBezTo>
                  <a:close/>
                  <a:moveTo>
                    <a:pt x="839" y="5112"/>
                  </a:moveTo>
                  <a:cubicBezTo>
                    <a:pt x="898" y="5126"/>
                    <a:pt x="942" y="5171"/>
                    <a:pt x="942" y="5252"/>
                  </a:cubicBezTo>
                  <a:cubicBezTo>
                    <a:pt x="942" y="5311"/>
                    <a:pt x="898" y="5347"/>
                    <a:pt x="817" y="5347"/>
                  </a:cubicBezTo>
                  <a:cubicBezTo>
                    <a:pt x="758" y="5347"/>
                    <a:pt x="710" y="5288"/>
                    <a:pt x="710" y="5218"/>
                  </a:cubicBezTo>
                  <a:cubicBezTo>
                    <a:pt x="710" y="5160"/>
                    <a:pt x="758" y="5112"/>
                    <a:pt x="839" y="5112"/>
                  </a:cubicBezTo>
                  <a:close/>
                  <a:moveTo>
                    <a:pt x="1247" y="5160"/>
                  </a:moveTo>
                  <a:cubicBezTo>
                    <a:pt x="1305" y="5160"/>
                    <a:pt x="1361" y="5229"/>
                    <a:pt x="1361" y="5288"/>
                  </a:cubicBezTo>
                  <a:cubicBezTo>
                    <a:pt x="1350" y="5358"/>
                    <a:pt x="1292" y="5405"/>
                    <a:pt x="1236" y="5405"/>
                  </a:cubicBezTo>
                  <a:cubicBezTo>
                    <a:pt x="1166" y="5405"/>
                    <a:pt x="1118" y="5347"/>
                    <a:pt x="1118" y="5277"/>
                  </a:cubicBezTo>
                  <a:cubicBezTo>
                    <a:pt x="1118" y="5196"/>
                    <a:pt x="1166" y="5160"/>
                    <a:pt x="1247" y="5160"/>
                  </a:cubicBezTo>
                  <a:close/>
                  <a:moveTo>
                    <a:pt x="4728" y="5419"/>
                  </a:moveTo>
                  <a:cubicBezTo>
                    <a:pt x="4741" y="5419"/>
                    <a:pt x="4752" y="5422"/>
                    <a:pt x="4761" y="5428"/>
                  </a:cubicBezTo>
                  <a:cubicBezTo>
                    <a:pt x="4728" y="5439"/>
                    <a:pt x="4680" y="5461"/>
                    <a:pt x="4644" y="5475"/>
                  </a:cubicBezTo>
                  <a:lnTo>
                    <a:pt x="4633" y="5461"/>
                  </a:lnTo>
                  <a:cubicBezTo>
                    <a:pt x="4659" y="5437"/>
                    <a:pt x="4697" y="5419"/>
                    <a:pt x="4728" y="5419"/>
                  </a:cubicBezTo>
                  <a:close/>
                  <a:moveTo>
                    <a:pt x="1588" y="1"/>
                  </a:moveTo>
                  <a:cubicBezTo>
                    <a:pt x="1522" y="1"/>
                    <a:pt x="1457" y="7"/>
                    <a:pt x="1398" y="14"/>
                  </a:cubicBezTo>
                  <a:cubicBezTo>
                    <a:pt x="1361" y="14"/>
                    <a:pt x="1328" y="28"/>
                    <a:pt x="1305" y="39"/>
                  </a:cubicBezTo>
                  <a:cubicBezTo>
                    <a:pt x="1082" y="212"/>
                    <a:pt x="861" y="388"/>
                    <a:pt x="688" y="598"/>
                  </a:cubicBezTo>
                  <a:cubicBezTo>
                    <a:pt x="677" y="620"/>
                    <a:pt x="663" y="631"/>
                    <a:pt x="641" y="656"/>
                  </a:cubicBezTo>
                  <a:cubicBezTo>
                    <a:pt x="731" y="672"/>
                    <a:pt x="822" y="688"/>
                    <a:pt x="908" y="688"/>
                  </a:cubicBezTo>
                  <a:cubicBezTo>
                    <a:pt x="944" y="688"/>
                    <a:pt x="979" y="685"/>
                    <a:pt x="1012" y="679"/>
                  </a:cubicBezTo>
                  <a:cubicBezTo>
                    <a:pt x="1022" y="677"/>
                    <a:pt x="1031" y="677"/>
                    <a:pt x="1040" y="677"/>
                  </a:cubicBezTo>
                  <a:cubicBezTo>
                    <a:pt x="1118" y="677"/>
                    <a:pt x="1166" y="721"/>
                    <a:pt x="1166" y="796"/>
                  </a:cubicBezTo>
                  <a:cubicBezTo>
                    <a:pt x="1177" y="899"/>
                    <a:pt x="1141" y="992"/>
                    <a:pt x="1082" y="1061"/>
                  </a:cubicBezTo>
                  <a:cubicBezTo>
                    <a:pt x="861" y="1341"/>
                    <a:pt x="582" y="1517"/>
                    <a:pt x="222" y="1528"/>
                  </a:cubicBezTo>
                  <a:cubicBezTo>
                    <a:pt x="188" y="1528"/>
                    <a:pt x="163" y="1539"/>
                    <a:pt x="163" y="1575"/>
                  </a:cubicBezTo>
                  <a:cubicBezTo>
                    <a:pt x="141" y="1704"/>
                    <a:pt x="118" y="1818"/>
                    <a:pt x="93" y="1947"/>
                  </a:cubicBezTo>
                  <a:cubicBezTo>
                    <a:pt x="71" y="2064"/>
                    <a:pt x="48" y="2193"/>
                    <a:pt x="23" y="2307"/>
                  </a:cubicBezTo>
                  <a:cubicBezTo>
                    <a:pt x="1" y="2528"/>
                    <a:pt x="1" y="2763"/>
                    <a:pt x="23" y="2983"/>
                  </a:cubicBezTo>
                  <a:cubicBezTo>
                    <a:pt x="48" y="3252"/>
                    <a:pt x="71" y="3506"/>
                    <a:pt x="129" y="3774"/>
                  </a:cubicBezTo>
                  <a:cubicBezTo>
                    <a:pt x="163" y="3972"/>
                    <a:pt x="244" y="4160"/>
                    <a:pt x="291" y="4358"/>
                  </a:cubicBezTo>
                  <a:cubicBezTo>
                    <a:pt x="372" y="4648"/>
                    <a:pt x="453" y="4950"/>
                    <a:pt x="523" y="5241"/>
                  </a:cubicBezTo>
                  <a:cubicBezTo>
                    <a:pt x="537" y="5266"/>
                    <a:pt x="537" y="5288"/>
                    <a:pt x="537" y="5322"/>
                  </a:cubicBezTo>
                  <a:cubicBezTo>
                    <a:pt x="523" y="5369"/>
                    <a:pt x="548" y="5380"/>
                    <a:pt x="582" y="5392"/>
                  </a:cubicBezTo>
                  <a:cubicBezTo>
                    <a:pt x="803" y="5428"/>
                    <a:pt x="1012" y="5475"/>
                    <a:pt x="1222" y="5498"/>
                  </a:cubicBezTo>
                  <a:cubicBezTo>
                    <a:pt x="1817" y="5568"/>
                    <a:pt x="2409" y="5590"/>
                    <a:pt x="2993" y="5601"/>
                  </a:cubicBezTo>
                  <a:cubicBezTo>
                    <a:pt x="3515" y="5615"/>
                    <a:pt x="4040" y="5615"/>
                    <a:pt x="4563" y="5615"/>
                  </a:cubicBezTo>
                  <a:cubicBezTo>
                    <a:pt x="4842" y="5626"/>
                    <a:pt x="5122" y="5637"/>
                    <a:pt x="5390" y="5637"/>
                  </a:cubicBezTo>
                  <a:cubicBezTo>
                    <a:pt x="5787" y="5637"/>
                    <a:pt x="6180" y="5626"/>
                    <a:pt x="6566" y="5615"/>
                  </a:cubicBezTo>
                  <a:cubicBezTo>
                    <a:pt x="6669" y="5601"/>
                    <a:pt x="6775" y="5590"/>
                    <a:pt x="6868" y="5579"/>
                  </a:cubicBezTo>
                  <a:cubicBezTo>
                    <a:pt x="6904" y="5579"/>
                    <a:pt x="6926" y="5556"/>
                    <a:pt x="6926" y="5531"/>
                  </a:cubicBezTo>
                  <a:cubicBezTo>
                    <a:pt x="6926" y="5450"/>
                    <a:pt x="6938" y="5369"/>
                    <a:pt x="6938" y="5288"/>
                  </a:cubicBezTo>
                  <a:cubicBezTo>
                    <a:pt x="6938" y="5112"/>
                    <a:pt x="6938" y="4928"/>
                    <a:pt x="6926" y="4752"/>
                  </a:cubicBezTo>
                  <a:cubicBezTo>
                    <a:pt x="6926" y="4693"/>
                    <a:pt x="6915" y="4660"/>
                    <a:pt x="6856" y="4648"/>
                  </a:cubicBezTo>
                  <a:cubicBezTo>
                    <a:pt x="6625" y="4623"/>
                    <a:pt x="6404" y="4590"/>
                    <a:pt x="6169" y="4579"/>
                  </a:cubicBezTo>
                  <a:cubicBezTo>
                    <a:pt x="5588" y="4567"/>
                    <a:pt x="4993" y="4553"/>
                    <a:pt x="4401" y="4542"/>
                  </a:cubicBezTo>
                  <a:cubicBezTo>
                    <a:pt x="4155" y="4542"/>
                    <a:pt x="3912" y="4567"/>
                    <a:pt x="3666" y="4567"/>
                  </a:cubicBezTo>
                  <a:cubicBezTo>
                    <a:pt x="3540" y="4567"/>
                    <a:pt x="3401" y="4567"/>
                    <a:pt x="3261" y="4553"/>
                  </a:cubicBezTo>
                  <a:cubicBezTo>
                    <a:pt x="3015" y="4520"/>
                    <a:pt x="2842" y="4380"/>
                    <a:pt x="2677" y="4204"/>
                  </a:cubicBezTo>
                  <a:cubicBezTo>
                    <a:pt x="2526" y="4042"/>
                    <a:pt x="2409" y="3869"/>
                    <a:pt x="2283" y="3682"/>
                  </a:cubicBezTo>
                  <a:cubicBezTo>
                    <a:pt x="2118" y="3414"/>
                    <a:pt x="1945" y="3157"/>
                    <a:pt x="1817" y="2877"/>
                  </a:cubicBezTo>
                  <a:cubicBezTo>
                    <a:pt x="1794" y="2821"/>
                    <a:pt x="1769" y="2774"/>
                    <a:pt x="1747" y="2715"/>
                  </a:cubicBezTo>
                  <a:cubicBezTo>
                    <a:pt x="1725" y="2668"/>
                    <a:pt x="1688" y="2612"/>
                    <a:pt x="1655" y="2564"/>
                  </a:cubicBezTo>
                  <a:cubicBezTo>
                    <a:pt x="1617" y="2518"/>
                    <a:pt x="1573" y="2488"/>
                    <a:pt x="1516" y="2488"/>
                  </a:cubicBezTo>
                  <a:cubicBezTo>
                    <a:pt x="1501" y="2488"/>
                    <a:pt x="1485" y="2490"/>
                    <a:pt x="1468" y="2494"/>
                  </a:cubicBezTo>
                  <a:cubicBezTo>
                    <a:pt x="1420" y="2506"/>
                    <a:pt x="1361" y="2506"/>
                    <a:pt x="1305" y="2506"/>
                  </a:cubicBezTo>
                  <a:cubicBezTo>
                    <a:pt x="1269" y="2506"/>
                    <a:pt x="1222" y="2506"/>
                    <a:pt x="1177" y="2494"/>
                  </a:cubicBezTo>
                  <a:cubicBezTo>
                    <a:pt x="1060" y="2436"/>
                    <a:pt x="942" y="2355"/>
                    <a:pt x="861" y="2237"/>
                  </a:cubicBezTo>
                  <a:cubicBezTo>
                    <a:pt x="803" y="2145"/>
                    <a:pt x="780" y="2039"/>
                    <a:pt x="791" y="1936"/>
                  </a:cubicBezTo>
                  <a:cubicBezTo>
                    <a:pt x="791" y="1818"/>
                    <a:pt x="803" y="1715"/>
                    <a:pt x="817" y="1598"/>
                  </a:cubicBezTo>
                  <a:cubicBezTo>
                    <a:pt x="839" y="1411"/>
                    <a:pt x="942" y="1271"/>
                    <a:pt x="1107" y="1179"/>
                  </a:cubicBezTo>
                  <a:cubicBezTo>
                    <a:pt x="1280" y="1075"/>
                    <a:pt x="1468" y="969"/>
                    <a:pt x="1655" y="877"/>
                  </a:cubicBezTo>
                  <a:cubicBezTo>
                    <a:pt x="1875" y="771"/>
                    <a:pt x="2107" y="667"/>
                    <a:pt x="2328" y="561"/>
                  </a:cubicBezTo>
                  <a:cubicBezTo>
                    <a:pt x="2353" y="561"/>
                    <a:pt x="2364" y="550"/>
                    <a:pt x="2398" y="539"/>
                  </a:cubicBezTo>
                  <a:cubicBezTo>
                    <a:pt x="2247" y="271"/>
                    <a:pt x="2049" y="50"/>
                    <a:pt x="1736" y="14"/>
                  </a:cubicBezTo>
                  <a:cubicBezTo>
                    <a:pt x="1686" y="4"/>
                    <a:pt x="1637" y="1"/>
                    <a:pt x="1588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8"/>
            <p:cNvSpPr/>
            <p:nvPr/>
          </p:nvSpPr>
          <p:spPr>
            <a:xfrm>
              <a:off x="5842930" y="1545674"/>
              <a:ext cx="339862" cy="289786"/>
            </a:xfrm>
            <a:custGeom>
              <a:avLst/>
              <a:gdLst/>
              <a:ahLst/>
              <a:cxnLst/>
              <a:rect l="l" t="t" r="r" b="b"/>
              <a:pathLst>
                <a:path w="4493" h="3831" extrusionOk="0">
                  <a:moveTo>
                    <a:pt x="1467" y="1"/>
                  </a:moveTo>
                  <a:lnTo>
                    <a:pt x="1467" y="1"/>
                  </a:lnTo>
                  <a:cubicBezTo>
                    <a:pt x="920" y="84"/>
                    <a:pt x="395" y="188"/>
                    <a:pt x="1" y="629"/>
                  </a:cubicBezTo>
                  <a:cubicBezTo>
                    <a:pt x="34" y="666"/>
                    <a:pt x="59" y="699"/>
                    <a:pt x="82" y="724"/>
                  </a:cubicBezTo>
                  <a:cubicBezTo>
                    <a:pt x="395" y="1085"/>
                    <a:pt x="744" y="1397"/>
                    <a:pt x="1118" y="1691"/>
                  </a:cubicBezTo>
                  <a:cubicBezTo>
                    <a:pt x="1828" y="2261"/>
                    <a:pt x="2490" y="2900"/>
                    <a:pt x="3144" y="3540"/>
                  </a:cubicBezTo>
                  <a:cubicBezTo>
                    <a:pt x="3188" y="3588"/>
                    <a:pt x="3236" y="3599"/>
                    <a:pt x="3294" y="3610"/>
                  </a:cubicBezTo>
                  <a:cubicBezTo>
                    <a:pt x="3644" y="3621"/>
                    <a:pt x="3993" y="3669"/>
                    <a:pt x="4320" y="3772"/>
                  </a:cubicBezTo>
                  <a:cubicBezTo>
                    <a:pt x="4376" y="3786"/>
                    <a:pt x="4434" y="3808"/>
                    <a:pt x="4493" y="3831"/>
                  </a:cubicBezTo>
                  <a:cubicBezTo>
                    <a:pt x="4493" y="3716"/>
                    <a:pt x="4493" y="3610"/>
                    <a:pt x="4482" y="3507"/>
                  </a:cubicBezTo>
                  <a:cubicBezTo>
                    <a:pt x="4471" y="3250"/>
                    <a:pt x="4459" y="3004"/>
                    <a:pt x="4445" y="2761"/>
                  </a:cubicBezTo>
                  <a:cubicBezTo>
                    <a:pt x="4445" y="2669"/>
                    <a:pt x="4434" y="2574"/>
                    <a:pt x="4423" y="2470"/>
                  </a:cubicBezTo>
                  <a:cubicBezTo>
                    <a:pt x="4423" y="2434"/>
                    <a:pt x="4401" y="2412"/>
                    <a:pt x="4364" y="2412"/>
                  </a:cubicBezTo>
                  <a:cubicBezTo>
                    <a:pt x="4250" y="2400"/>
                    <a:pt x="4155" y="2342"/>
                    <a:pt x="4074" y="2283"/>
                  </a:cubicBezTo>
                  <a:cubicBezTo>
                    <a:pt x="3353" y="1747"/>
                    <a:pt x="2655" y="1166"/>
                    <a:pt x="1990" y="573"/>
                  </a:cubicBezTo>
                  <a:cubicBezTo>
                    <a:pt x="1839" y="434"/>
                    <a:pt x="1699" y="305"/>
                    <a:pt x="1548" y="165"/>
                  </a:cubicBezTo>
                  <a:cubicBezTo>
                    <a:pt x="1501" y="118"/>
                    <a:pt x="1456" y="84"/>
                    <a:pt x="1467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8"/>
            <p:cNvSpPr/>
            <p:nvPr/>
          </p:nvSpPr>
          <p:spPr>
            <a:xfrm>
              <a:off x="5706401" y="1518671"/>
              <a:ext cx="476396" cy="342358"/>
            </a:xfrm>
            <a:custGeom>
              <a:avLst/>
              <a:gdLst/>
              <a:ahLst/>
              <a:cxnLst/>
              <a:rect l="l" t="t" r="r" b="b"/>
              <a:pathLst>
                <a:path w="6298" h="4526" extrusionOk="0">
                  <a:moveTo>
                    <a:pt x="314" y="1196"/>
                  </a:moveTo>
                  <a:cubicBezTo>
                    <a:pt x="431" y="1210"/>
                    <a:pt x="537" y="1243"/>
                    <a:pt x="582" y="1372"/>
                  </a:cubicBezTo>
                  <a:cubicBezTo>
                    <a:pt x="607" y="1442"/>
                    <a:pt x="618" y="1523"/>
                    <a:pt x="630" y="1592"/>
                  </a:cubicBezTo>
                  <a:cubicBezTo>
                    <a:pt x="652" y="1721"/>
                    <a:pt x="641" y="1838"/>
                    <a:pt x="593" y="1953"/>
                  </a:cubicBezTo>
                  <a:cubicBezTo>
                    <a:pt x="548" y="2048"/>
                    <a:pt x="479" y="2104"/>
                    <a:pt x="372" y="2104"/>
                  </a:cubicBezTo>
                  <a:cubicBezTo>
                    <a:pt x="258" y="2104"/>
                    <a:pt x="188" y="2034"/>
                    <a:pt x="152" y="1942"/>
                  </a:cubicBezTo>
                  <a:cubicBezTo>
                    <a:pt x="141" y="1930"/>
                    <a:pt x="129" y="1919"/>
                    <a:pt x="129" y="1894"/>
                  </a:cubicBezTo>
                  <a:cubicBezTo>
                    <a:pt x="118" y="1791"/>
                    <a:pt x="93" y="1685"/>
                    <a:pt x="82" y="1581"/>
                  </a:cubicBezTo>
                  <a:cubicBezTo>
                    <a:pt x="104" y="1489"/>
                    <a:pt x="118" y="1394"/>
                    <a:pt x="152" y="1302"/>
                  </a:cubicBezTo>
                  <a:cubicBezTo>
                    <a:pt x="174" y="1232"/>
                    <a:pt x="244" y="1196"/>
                    <a:pt x="314" y="1196"/>
                  </a:cubicBezTo>
                  <a:close/>
                  <a:moveTo>
                    <a:pt x="1618" y="3445"/>
                  </a:moveTo>
                  <a:cubicBezTo>
                    <a:pt x="1641" y="3478"/>
                    <a:pt x="1655" y="3514"/>
                    <a:pt x="1677" y="3537"/>
                  </a:cubicBezTo>
                  <a:cubicBezTo>
                    <a:pt x="1677" y="3548"/>
                    <a:pt x="1666" y="3559"/>
                    <a:pt x="1666" y="3570"/>
                  </a:cubicBezTo>
                  <a:cubicBezTo>
                    <a:pt x="1666" y="3570"/>
                    <a:pt x="1641" y="3570"/>
                    <a:pt x="1641" y="3559"/>
                  </a:cubicBezTo>
                  <a:cubicBezTo>
                    <a:pt x="1618" y="3537"/>
                    <a:pt x="1596" y="3500"/>
                    <a:pt x="1571" y="3467"/>
                  </a:cubicBezTo>
                  <a:cubicBezTo>
                    <a:pt x="1585" y="3456"/>
                    <a:pt x="1585" y="3445"/>
                    <a:pt x="1596" y="3445"/>
                  </a:cubicBezTo>
                  <a:close/>
                  <a:moveTo>
                    <a:pt x="1817" y="3724"/>
                  </a:moveTo>
                  <a:lnTo>
                    <a:pt x="1817" y="3724"/>
                  </a:lnTo>
                  <a:cubicBezTo>
                    <a:pt x="1968" y="3864"/>
                    <a:pt x="2074" y="4026"/>
                    <a:pt x="2247" y="4143"/>
                  </a:cubicBezTo>
                  <a:cubicBezTo>
                    <a:pt x="2244" y="4144"/>
                    <a:pt x="2241" y="4144"/>
                    <a:pt x="2237" y="4144"/>
                  </a:cubicBezTo>
                  <a:cubicBezTo>
                    <a:pt x="2134" y="4144"/>
                    <a:pt x="1828" y="3835"/>
                    <a:pt x="1817" y="3724"/>
                  </a:cubicBezTo>
                  <a:close/>
                  <a:moveTo>
                    <a:pt x="5636" y="4199"/>
                  </a:moveTo>
                  <a:cubicBezTo>
                    <a:pt x="5647" y="4213"/>
                    <a:pt x="5647" y="4224"/>
                    <a:pt x="5647" y="4235"/>
                  </a:cubicBezTo>
                  <a:cubicBezTo>
                    <a:pt x="5577" y="4246"/>
                    <a:pt x="5507" y="4258"/>
                    <a:pt x="5437" y="4269"/>
                  </a:cubicBezTo>
                  <a:lnTo>
                    <a:pt x="5437" y="4246"/>
                  </a:lnTo>
                  <a:cubicBezTo>
                    <a:pt x="5496" y="4224"/>
                    <a:pt x="5566" y="4199"/>
                    <a:pt x="5636" y="4199"/>
                  </a:cubicBezTo>
                  <a:close/>
                  <a:moveTo>
                    <a:pt x="5820" y="4283"/>
                  </a:moveTo>
                  <a:lnTo>
                    <a:pt x="5820" y="4283"/>
                  </a:lnTo>
                  <a:cubicBezTo>
                    <a:pt x="5813" y="4324"/>
                    <a:pt x="5786" y="4345"/>
                    <a:pt x="5755" y="4345"/>
                  </a:cubicBezTo>
                  <a:cubicBezTo>
                    <a:pt x="5734" y="4345"/>
                    <a:pt x="5711" y="4335"/>
                    <a:pt x="5692" y="4316"/>
                  </a:cubicBezTo>
                  <a:cubicBezTo>
                    <a:pt x="5739" y="4305"/>
                    <a:pt x="5775" y="4294"/>
                    <a:pt x="5820" y="4283"/>
                  </a:cubicBezTo>
                  <a:close/>
                  <a:moveTo>
                    <a:pt x="3865" y="0"/>
                  </a:moveTo>
                  <a:cubicBezTo>
                    <a:pt x="3798" y="0"/>
                    <a:pt x="3730" y="3"/>
                    <a:pt x="3666" y="8"/>
                  </a:cubicBezTo>
                  <a:cubicBezTo>
                    <a:pt x="3365" y="34"/>
                    <a:pt x="3074" y="67"/>
                    <a:pt x="2772" y="103"/>
                  </a:cubicBezTo>
                  <a:cubicBezTo>
                    <a:pt x="2607" y="126"/>
                    <a:pt x="2445" y="162"/>
                    <a:pt x="2295" y="207"/>
                  </a:cubicBezTo>
                  <a:cubicBezTo>
                    <a:pt x="1688" y="383"/>
                    <a:pt x="1096" y="603"/>
                    <a:pt x="548" y="916"/>
                  </a:cubicBezTo>
                  <a:cubicBezTo>
                    <a:pt x="442" y="986"/>
                    <a:pt x="339" y="1045"/>
                    <a:pt x="244" y="1104"/>
                  </a:cubicBezTo>
                  <a:cubicBezTo>
                    <a:pt x="71" y="1221"/>
                    <a:pt x="23" y="1405"/>
                    <a:pt x="12" y="1592"/>
                  </a:cubicBezTo>
                  <a:cubicBezTo>
                    <a:pt x="1" y="1673"/>
                    <a:pt x="1" y="1754"/>
                    <a:pt x="1" y="1838"/>
                  </a:cubicBezTo>
                  <a:cubicBezTo>
                    <a:pt x="12" y="2059"/>
                    <a:pt x="152" y="2210"/>
                    <a:pt x="350" y="2291"/>
                  </a:cubicBezTo>
                  <a:cubicBezTo>
                    <a:pt x="374" y="2302"/>
                    <a:pt x="403" y="2305"/>
                    <a:pt x="434" y="2305"/>
                  </a:cubicBezTo>
                  <a:cubicBezTo>
                    <a:pt x="464" y="2305"/>
                    <a:pt x="495" y="2302"/>
                    <a:pt x="523" y="2302"/>
                  </a:cubicBezTo>
                  <a:cubicBezTo>
                    <a:pt x="566" y="2302"/>
                    <a:pt x="615" y="2285"/>
                    <a:pt x="664" y="2285"/>
                  </a:cubicBezTo>
                  <a:cubicBezTo>
                    <a:pt x="695" y="2285"/>
                    <a:pt x="727" y="2292"/>
                    <a:pt x="758" y="2313"/>
                  </a:cubicBezTo>
                  <a:cubicBezTo>
                    <a:pt x="850" y="2372"/>
                    <a:pt x="909" y="2453"/>
                    <a:pt x="956" y="2548"/>
                  </a:cubicBezTo>
                  <a:cubicBezTo>
                    <a:pt x="1049" y="2757"/>
                    <a:pt x="1141" y="2956"/>
                    <a:pt x="1258" y="3151"/>
                  </a:cubicBezTo>
                  <a:cubicBezTo>
                    <a:pt x="1420" y="3419"/>
                    <a:pt x="1585" y="3699"/>
                    <a:pt x="1794" y="3945"/>
                  </a:cubicBezTo>
                  <a:cubicBezTo>
                    <a:pt x="1887" y="4037"/>
                    <a:pt x="1990" y="4129"/>
                    <a:pt x="2096" y="4224"/>
                  </a:cubicBezTo>
                  <a:cubicBezTo>
                    <a:pt x="2119" y="4246"/>
                    <a:pt x="2155" y="4269"/>
                    <a:pt x="2188" y="4283"/>
                  </a:cubicBezTo>
                  <a:cubicBezTo>
                    <a:pt x="2364" y="4353"/>
                    <a:pt x="2538" y="4375"/>
                    <a:pt x="2725" y="4375"/>
                  </a:cubicBezTo>
                  <a:cubicBezTo>
                    <a:pt x="3155" y="4364"/>
                    <a:pt x="3574" y="4353"/>
                    <a:pt x="4004" y="4353"/>
                  </a:cubicBezTo>
                  <a:cubicBezTo>
                    <a:pt x="4390" y="4353"/>
                    <a:pt x="4761" y="4364"/>
                    <a:pt x="5133" y="4375"/>
                  </a:cubicBezTo>
                  <a:cubicBezTo>
                    <a:pt x="5401" y="4386"/>
                    <a:pt x="5669" y="4408"/>
                    <a:pt x="5926" y="4445"/>
                  </a:cubicBezTo>
                  <a:cubicBezTo>
                    <a:pt x="6041" y="4456"/>
                    <a:pt x="6158" y="4503"/>
                    <a:pt x="6298" y="4526"/>
                  </a:cubicBezTo>
                  <a:lnTo>
                    <a:pt x="6298" y="4364"/>
                  </a:lnTo>
                  <a:cubicBezTo>
                    <a:pt x="6298" y="4258"/>
                    <a:pt x="6298" y="4258"/>
                    <a:pt x="6206" y="4213"/>
                  </a:cubicBezTo>
                  <a:cubicBezTo>
                    <a:pt x="6007" y="4129"/>
                    <a:pt x="5809" y="4096"/>
                    <a:pt x="5599" y="4073"/>
                  </a:cubicBezTo>
                  <a:cubicBezTo>
                    <a:pt x="5287" y="4026"/>
                    <a:pt x="4971" y="4003"/>
                    <a:pt x="4658" y="3978"/>
                  </a:cubicBezTo>
                  <a:cubicBezTo>
                    <a:pt x="3993" y="3945"/>
                    <a:pt x="3342" y="3827"/>
                    <a:pt x="2702" y="3654"/>
                  </a:cubicBezTo>
                  <a:cubicBezTo>
                    <a:pt x="2468" y="3584"/>
                    <a:pt x="2236" y="3500"/>
                    <a:pt x="2015" y="3386"/>
                  </a:cubicBezTo>
                  <a:cubicBezTo>
                    <a:pt x="1828" y="3291"/>
                    <a:pt x="1688" y="3140"/>
                    <a:pt x="1596" y="2956"/>
                  </a:cubicBezTo>
                  <a:cubicBezTo>
                    <a:pt x="1468" y="2721"/>
                    <a:pt x="1375" y="2467"/>
                    <a:pt x="1328" y="2210"/>
                  </a:cubicBezTo>
                  <a:cubicBezTo>
                    <a:pt x="1306" y="2059"/>
                    <a:pt x="1317" y="1908"/>
                    <a:pt x="1339" y="1754"/>
                  </a:cubicBezTo>
                  <a:cubicBezTo>
                    <a:pt x="1375" y="1511"/>
                    <a:pt x="1501" y="1302"/>
                    <a:pt x="1641" y="1115"/>
                  </a:cubicBezTo>
                  <a:cubicBezTo>
                    <a:pt x="1769" y="953"/>
                    <a:pt x="1898" y="791"/>
                    <a:pt x="2074" y="684"/>
                  </a:cubicBezTo>
                  <a:cubicBezTo>
                    <a:pt x="2339" y="511"/>
                    <a:pt x="2633" y="416"/>
                    <a:pt x="2945" y="358"/>
                  </a:cubicBezTo>
                  <a:cubicBezTo>
                    <a:pt x="3252" y="310"/>
                    <a:pt x="3558" y="261"/>
                    <a:pt x="3874" y="261"/>
                  </a:cubicBezTo>
                  <a:cubicBezTo>
                    <a:pt x="3929" y="261"/>
                    <a:pt x="3985" y="262"/>
                    <a:pt x="4041" y="265"/>
                  </a:cubicBezTo>
                  <a:cubicBezTo>
                    <a:pt x="4563" y="288"/>
                    <a:pt x="5088" y="372"/>
                    <a:pt x="5566" y="615"/>
                  </a:cubicBezTo>
                  <a:cubicBezTo>
                    <a:pt x="5577" y="615"/>
                    <a:pt x="5588" y="615"/>
                    <a:pt x="5611" y="626"/>
                  </a:cubicBezTo>
                  <a:cubicBezTo>
                    <a:pt x="5541" y="475"/>
                    <a:pt x="5460" y="346"/>
                    <a:pt x="5309" y="277"/>
                  </a:cubicBezTo>
                  <a:cubicBezTo>
                    <a:pt x="5099" y="173"/>
                    <a:pt x="4890" y="115"/>
                    <a:pt x="4658" y="78"/>
                  </a:cubicBezTo>
                  <a:cubicBezTo>
                    <a:pt x="4460" y="56"/>
                    <a:pt x="4261" y="22"/>
                    <a:pt x="4063" y="8"/>
                  </a:cubicBezTo>
                  <a:cubicBezTo>
                    <a:pt x="3999" y="3"/>
                    <a:pt x="3932" y="0"/>
                    <a:pt x="386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8"/>
            <p:cNvSpPr/>
            <p:nvPr/>
          </p:nvSpPr>
          <p:spPr>
            <a:xfrm>
              <a:off x="5809346" y="1595974"/>
              <a:ext cx="269514" cy="221103"/>
            </a:xfrm>
            <a:custGeom>
              <a:avLst/>
              <a:gdLst/>
              <a:ahLst/>
              <a:cxnLst/>
              <a:rect l="l" t="t" r="r" b="b"/>
              <a:pathLst>
                <a:path w="3563" h="2923" extrusionOk="0">
                  <a:moveTo>
                    <a:pt x="420" y="1"/>
                  </a:moveTo>
                  <a:cubicBezTo>
                    <a:pt x="397" y="34"/>
                    <a:pt x="364" y="70"/>
                    <a:pt x="338" y="104"/>
                  </a:cubicBezTo>
                  <a:cubicBezTo>
                    <a:pt x="224" y="269"/>
                    <a:pt x="107" y="442"/>
                    <a:pt x="48" y="640"/>
                  </a:cubicBezTo>
                  <a:cubicBezTo>
                    <a:pt x="14" y="791"/>
                    <a:pt x="0" y="942"/>
                    <a:pt x="14" y="1107"/>
                  </a:cubicBezTo>
                  <a:cubicBezTo>
                    <a:pt x="37" y="1409"/>
                    <a:pt x="154" y="1688"/>
                    <a:pt x="305" y="1956"/>
                  </a:cubicBezTo>
                  <a:cubicBezTo>
                    <a:pt x="386" y="2118"/>
                    <a:pt x="514" y="2224"/>
                    <a:pt x="677" y="2316"/>
                  </a:cubicBezTo>
                  <a:cubicBezTo>
                    <a:pt x="945" y="2467"/>
                    <a:pt x="1235" y="2548"/>
                    <a:pt x="1537" y="2618"/>
                  </a:cubicBezTo>
                  <a:cubicBezTo>
                    <a:pt x="1830" y="2688"/>
                    <a:pt x="2110" y="2758"/>
                    <a:pt x="2400" y="2805"/>
                  </a:cubicBezTo>
                  <a:cubicBezTo>
                    <a:pt x="2573" y="2842"/>
                    <a:pt x="2761" y="2864"/>
                    <a:pt x="2934" y="2875"/>
                  </a:cubicBezTo>
                  <a:cubicBezTo>
                    <a:pt x="3121" y="2898"/>
                    <a:pt x="3308" y="2911"/>
                    <a:pt x="3493" y="2923"/>
                  </a:cubicBezTo>
                  <a:lnTo>
                    <a:pt x="3551" y="2923"/>
                  </a:lnTo>
                  <a:cubicBezTo>
                    <a:pt x="3551" y="2923"/>
                    <a:pt x="3551" y="2911"/>
                    <a:pt x="3562" y="2911"/>
                  </a:cubicBezTo>
                  <a:cubicBezTo>
                    <a:pt x="3400" y="2758"/>
                    <a:pt x="3238" y="2596"/>
                    <a:pt x="3073" y="2445"/>
                  </a:cubicBezTo>
                  <a:cubicBezTo>
                    <a:pt x="2738" y="2129"/>
                    <a:pt x="2411" y="1816"/>
                    <a:pt x="2073" y="1515"/>
                  </a:cubicBezTo>
                  <a:cubicBezTo>
                    <a:pt x="1783" y="1246"/>
                    <a:pt x="1456" y="1001"/>
                    <a:pt x="1154" y="732"/>
                  </a:cubicBezTo>
                  <a:cubicBezTo>
                    <a:pt x="967" y="570"/>
                    <a:pt x="794" y="383"/>
                    <a:pt x="607" y="199"/>
                  </a:cubicBezTo>
                  <a:cubicBezTo>
                    <a:pt x="548" y="140"/>
                    <a:pt x="489" y="70"/>
                    <a:pt x="42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8"/>
            <p:cNvSpPr/>
            <p:nvPr/>
          </p:nvSpPr>
          <p:spPr>
            <a:xfrm>
              <a:off x="5956389" y="1542119"/>
              <a:ext cx="220271" cy="182450"/>
            </a:xfrm>
            <a:custGeom>
              <a:avLst/>
              <a:gdLst/>
              <a:ahLst/>
              <a:cxnLst/>
              <a:rect l="l" t="t" r="r" b="b"/>
              <a:pathLst>
                <a:path w="2912" h="2412" extrusionOk="0">
                  <a:moveTo>
                    <a:pt x="658" y="0"/>
                  </a:moveTo>
                  <a:cubicBezTo>
                    <a:pt x="442" y="0"/>
                    <a:pt x="227" y="18"/>
                    <a:pt x="12" y="48"/>
                  </a:cubicBezTo>
                  <a:cubicBezTo>
                    <a:pt x="1" y="84"/>
                    <a:pt x="12" y="117"/>
                    <a:pt x="37" y="154"/>
                  </a:cubicBezTo>
                  <a:cubicBezTo>
                    <a:pt x="166" y="271"/>
                    <a:pt x="280" y="386"/>
                    <a:pt x="409" y="492"/>
                  </a:cubicBezTo>
                  <a:cubicBezTo>
                    <a:pt x="629" y="701"/>
                    <a:pt x="850" y="900"/>
                    <a:pt x="1096" y="1084"/>
                  </a:cubicBezTo>
                  <a:cubicBezTo>
                    <a:pt x="1526" y="1444"/>
                    <a:pt x="1968" y="1794"/>
                    <a:pt x="2401" y="2143"/>
                  </a:cubicBezTo>
                  <a:cubicBezTo>
                    <a:pt x="2493" y="2213"/>
                    <a:pt x="2574" y="2271"/>
                    <a:pt x="2666" y="2341"/>
                  </a:cubicBezTo>
                  <a:cubicBezTo>
                    <a:pt x="2736" y="2389"/>
                    <a:pt x="2820" y="2411"/>
                    <a:pt x="2912" y="2411"/>
                  </a:cubicBezTo>
                  <a:cubicBezTo>
                    <a:pt x="2901" y="2319"/>
                    <a:pt x="2889" y="2238"/>
                    <a:pt x="2864" y="2157"/>
                  </a:cubicBezTo>
                  <a:cubicBezTo>
                    <a:pt x="2783" y="1562"/>
                    <a:pt x="2621" y="992"/>
                    <a:pt x="2375" y="455"/>
                  </a:cubicBezTo>
                  <a:cubicBezTo>
                    <a:pt x="2353" y="422"/>
                    <a:pt x="2331" y="397"/>
                    <a:pt x="2294" y="374"/>
                  </a:cubicBezTo>
                  <a:cubicBezTo>
                    <a:pt x="1968" y="187"/>
                    <a:pt x="1607" y="106"/>
                    <a:pt x="1236" y="48"/>
                  </a:cubicBezTo>
                  <a:cubicBezTo>
                    <a:pt x="1043" y="15"/>
                    <a:pt x="850" y="0"/>
                    <a:pt x="65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8"/>
            <p:cNvSpPr/>
            <p:nvPr/>
          </p:nvSpPr>
          <p:spPr>
            <a:xfrm>
              <a:off x="5750423" y="1454983"/>
              <a:ext cx="284491" cy="91754"/>
            </a:xfrm>
            <a:custGeom>
              <a:avLst/>
              <a:gdLst/>
              <a:ahLst/>
              <a:cxnLst/>
              <a:rect l="l" t="t" r="r" b="b"/>
              <a:pathLst>
                <a:path w="3761" h="1213" extrusionOk="0">
                  <a:moveTo>
                    <a:pt x="746" y="431"/>
                  </a:moveTo>
                  <a:lnTo>
                    <a:pt x="746" y="431"/>
                  </a:lnTo>
                  <a:cubicBezTo>
                    <a:pt x="793" y="445"/>
                    <a:pt x="849" y="515"/>
                    <a:pt x="849" y="585"/>
                  </a:cubicBezTo>
                  <a:cubicBezTo>
                    <a:pt x="793" y="560"/>
                    <a:pt x="735" y="468"/>
                    <a:pt x="746" y="431"/>
                  </a:cubicBezTo>
                  <a:close/>
                  <a:moveTo>
                    <a:pt x="2841" y="409"/>
                  </a:moveTo>
                  <a:cubicBezTo>
                    <a:pt x="2794" y="501"/>
                    <a:pt x="2701" y="549"/>
                    <a:pt x="2620" y="619"/>
                  </a:cubicBezTo>
                  <a:cubicBezTo>
                    <a:pt x="2620" y="560"/>
                    <a:pt x="2783" y="420"/>
                    <a:pt x="2841" y="409"/>
                  </a:cubicBezTo>
                  <a:close/>
                  <a:moveTo>
                    <a:pt x="605" y="594"/>
                  </a:moveTo>
                  <a:cubicBezTo>
                    <a:pt x="706" y="594"/>
                    <a:pt x="899" y="742"/>
                    <a:pt x="933" y="817"/>
                  </a:cubicBezTo>
                  <a:cubicBezTo>
                    <a:pt x="933" y="828"/>
                    <a:pt x="919" y="828"/>
                    <a:pt x="919" y="828"/>
                  </a:cubicBezTo>
                  <a:cubicBezTo>
                    <a:pt x="863" y="795"/>
                    <a:pt x="816" y="747"/>
                    <a:pt x="757" y="700"/>
                  </a:cubicBezTo>
                  <a:cubicBezTo>
                    <a:pt x="698" y="666"/>
                    <a:pt x="640" y="630"/>
                    <a:pt x="584" y="596"/>
                  </a:cubicBezTo>
                  <a:cubicBezTo>
                    <a:pt x="590" y="594"/>
                    <a:pt x="597" y="594"/>
                    <a:pt x="605" y="594"/>
                  </a:cubicBezTo>
                  <a:close/>
                  <a:moveTo>
                    <a:pt x="2193" y="0"/>
                  </a:moveTo>
                  <a:cubicBezTo>
                    <a:pt x="1735" y="0"/>
                    <a:pt x="1287" y="80"/>
                    <a:pt x="849" y="222"/>
                  </a:cubicBezTo>
                  <a:cubicBezTo>
                    <a:pt x="746" y="258"/>
                    <a:pt x="629" y="292"/>
                    <a:pt x="536" y="339"/>
                  </a:cubicBezTo>
                  <a:cubicBezTo>
                    <a:pt x="360" y="431"/>
                    <a:pt x="198" y="526"/>
                    <a:pt x="36" y="630"/>
                  </a:cubicBezTo>
                  <a:cubicBezTo>
                    <a:pt x="25" y="630"/>
                    <a:pt x="11" y="641"/>
                    <a:pt x="0" y="655"/>
                  </a:cubicBezTo>
                  <a:cubicBezTo>
                    <a:pt x="36" y="655"/>
                    <a:pt x="70" y="666"/>
                    <a:pt x="95" y="666"/>
                  </a:cubicBezTo>
                  <a:cubicBezTo>
                    <a:pt x="108" y="666"/>
                    <a:pt x="121" y="665"/>
                    <a:pt x="134" y="665"/>
                  </a:cubicBezTo>
                  <a:cubicBezTo>
                    <a:pt x="519" y="665"/>
                    <a:pt x="800" y="828"/>
                    <a:pt x="989" y="1166"/>
                  </a:cubicBezTo>
                  <a:cubicBezTo>
                    <a:pt x="1005" y="1197"/>
                    <a:pt x="1021" y="1213"/>
                    <a:pt x="1043" y="1213"/>
                  </a:cubicBezTo>
                  <a:cubicBezTo>
                    <a:pt x="1054" y="1213"/>
                    <a:pt x="1068" y="1208"/>
                    <a:pt x="1084" y="1200"/>
                  </a:cubicBezTo>
                  <a:cubicBezTo>
                    <a:pt x="1363" y="1119"/>
                    <a:pt x="1654" y="1015"/>
                    <a:pt x="1956" y="945"/>
                  </a:cubicBezTo>
                  <a:cubicBezTo>
                    <a:pt x="2316" y="850"/>
                    <a:pt x="2690" y="828"/>
                    <a:pt x="3073" y="806"/>
                  </a:cubicBezTo>
                  <a:cubicBezTo>
                    <a:pt x="3155" y="801"/>
                    <a:pt x="3239" y="798"/>
                    <a:pt x="3324" y="798"/>
                  </a:cubicBezTo>
                  <a:cubicBezTo>
                    <a:pt x="3443" y="798"/>
                    <a:pt x="3563" y="804"/>
                    <a:pt x="3679" y="817"/>
                  </a:cubicBezTo>
                  <a:lnTo>
                    <a:pt x="3760" y="817"/>
                  </a:lnTo>
                  <a:cubicBezTo>
                    <a:pt x="3727" y="781"/>
                    <a:pt x="3713" y="747"/>
                    <a:pt x="3690" y="711"/>
                  </a:cubicBezTo>
                  <a:cubicBezTo>
                    <a:pt x="3470" y="468"/>
                    <a:pt x="3224" y="269"/>
                    <a:pt x="2933" y="130"/>
                  </a:cubicBezTo>
                  <a:cubicBezTo>
                    <a:pt x="2724" y="37"/>
                    <a:pt x="2503" y="12"/>
                    <a:pt x="2282" y="1"/>
                  </a:cubicBezTo>
                  <a:cubicBezTo>
                    <a:pt x="2253" y="0"/>
                    <a:pt x="2223" y="0"/>
                    <a:pt x="2193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8"/>
            <p:cNvSpPr/>
            <p:nvPr/>
          </p:nvSpPr>
          <p:spPr>
            <a:xfrm>
              <a:off x="5551795" y="1447192"/>
              <a:ext cx="175037" cy="172314"/>
            </a:xfrm>
            <a:custGeom>
              <a:avLst/>
              <a:gdLst/>
              <a:ahLst/>
              <a:cxnLst/>
              <a:rect l="l" t="t" r="r" b="b"/>
              <a:pathLst>
                <a:path w="2314" h="2278" extrusionOk="0">
                  <a:moveTo>
                    <a:pt x="1729" y="1805"/>
                  </a:moveTo>
                  <a:lnTo>
                    <a:pt x="1743" y="1817"/>
                  </a:lnTo>
                  <a:lnTo>
                    <a:pt x="1743" y="1828"/>
                  </a:lnTo>
                  <a:cubicBezTo>
                    <a:pt x="1743" y="1839"/>
                    <a:pt x="1743" y="1839"/>
                    <a:pt x="1729" y="1839"/>
                  </a:cubicBezTo>
                  <a:cubicBezTo>
                    <a:pt x="1709" y="1846"/>
                    <a:pt x="1683" y="1858"/>
                    <a:pt x="1656" y="1858"/>
                  </a:cubicBezTo>
                  <a:cubicBezTo>
                    <a:pt x="1639" y="1858"/>
                    <a:pt x="1621" y="1853"/>
                    <a:pt x="1604" y="1839"/>
                  </a:cubicBezTo>
                  <a:cubicBezTo>
                    <a:pt x="1626" y="1828"/>
                    <a:pt x="1659" y="1828"/>
                    <a:pt x="1685" y="1817"/>
                  </a:cubicBezTo>
                  <a:cubicBezTo>
                    <a:pt x="1696" y="1817"/>
                    <a:pt x="1707" y="1805"/>
                    <a:pt x="1729" y="1805"/>
                  </a:cubicBezTo>
                  <a:close/>
                  <a:moveTo>
                    <a:pt x="1928" y="1850"/>
                  </a:moveTo>
                  <a:lnTo>
                    <a:pt x="1916" y="1861"/>
                  </a:lnTo>
                  <a:cubicBezTo>
                    <a:pt x="1883" y="1898"/>
                    <a:pt x="1858" y="1920"/>
                    <a:pt x="1824" y="1956"/>
                  </a:cubicBezTo>
                  <a:cubicBezTo>
                    <a:pt x="1824" y="1945"/>
                    <a:pt x="1824" y="1945"/>
                    <a:pt x="1813" y="1945"/>
                  </a:cubicBezTo>
                  <a:cubicBezTo>
                    <a:pt x="1824" y="1898"/>
                    <a:pt x="1847" y="1875"/>
                    <a:pt x="1883" y="1850"/>
                  </a:cubicBezTo>
                  <a:close/>
                  <a:moveTo>
                    <a:pt x="137" y="1"/>
                  </a:moveTo>
                  <a:cubicBezTo>
                    <a:pt x="123" y="23"/>
                    <a:pt x="112" y="34"/>
                    <a:pt x="101" y="45"/>
                  </a:cubicBezTo>
                  <a:lnTo>
                    <a:pt x="101" y="59"/>
                  </a:lnTo>
                  <a:cubicBezTo>
                    <a:pt x="67" y="233"/>
                    <a:pt x="53" y="420"/>
                    <a:pt x="123" y="582"/>
                  </a:cubicBezTo>
                  <a:cubicBezTo>
                    <a:pt x="170" y="674"/>
                    <a:pt x="207" y="769"/>
                    <a:pt x="251" y="872"/>
                  </a:cubicBezTo>
                  <a:lnTo>
                    <a:pt x="251" y="931"/>
                  </a:lnTo>
                  <a:lnTo>
                    <a:pt x="182" y="931"/>
                  </a:lnTo>
                  <a:cubicBezTo>
                    <a:pt x="145" y="915"/>
                    <a:pt x="115" y="906"/>
                    <a:pt x="90" y="906"/>
                  </a:cubicBezTo>
                  <a:cubicBezTo>
                    <a:pt x="27" y="906"/>
                    <a:pt x="0" y="959"/>
                    <a:pt x="8" y="1060"/>
                  </a:cubicBezTo>
                  <a:cubicBezTo>
                    <a:pt x="20" y="1163"/>
                    <a:pt x="53" y="1247"/>
                    <a:pt x="123" y="1317"/>
                  </a:cubicBezTo>
                  <a:cubicBezTo>
                    <a:pt x="193" y="1386"/>
                    <a:pt x="263" y="1431"/>
                    <a:pt x="332" y="1490"/>
                  </a:cubicBezTo>
                  <a:cubicBezTo>
                    <a:pt x="391" y="1526"/>
                    <a:pt x="391" y="1560"/>
                    <a:pt x="332" y="1582"/>
                  </a:cubicBezTo>
                  <a:cubicBezTo>
                    <a:pt x="310" y="1596"/>
                    <a:pt x="299" y="1596"/>
                    <a:pt x="288" y="1607"/>
                  </a:cubicBezTo>
                  <a:cubicBezTo>
                    <a:pt x="218" y="1641"/>
                    <a:pt x="207" y="1710"/>
                    <a:pt x="251" y="1769"/>
                  </a:cubicBezTo>
                  <a:cubicBezTo>
                    <a:pt x="321" y="1850"/>
                    <a:pt x="427" y="1875"/>
                    <a:pt x="531" y="1898"/>
                  </a:cubicBezTo>
                  <a:cubicBezTo>
                    <a:pt x="578" y="1909"/>
                    <a:pt x="626" y="1909"/>
                    <a:pt x="670" y="1909"/>
                  </a:cubicBezTo>
                  <a:cubicBezTo>
                    <a:pt x="729" y="1920"/>
                    <a:pt x="751" y="1945"/>
                    <a:pt x="718" y="2001"/>
                  </a:cubicBezTo>
                  <a:cubicBezTo>
                    <a:pt x="670" y="2085"/>
                    <a:pt x="696" y="2118"/>
                    <a:pt x="777" y="2141"/>
                  </a:cubicBezTo>
                  <a:cubicBezTo>
                    <a:pt x="816" y="2161"/>
                    <a:pt x="858" y="2170"/>
                    <a:pt x="901" y="2170"/>
                  </a:cubicBezTo>
                  <a:cubicBezTo>
                    <a:pt x="934" y="2170"/>
                    <a:pt x="967" y="2165"/>
                    <a:pt x="997" y="2155"/>
                  </a:cubicBezTo>
                  <a:cubicBezTo>
                    <a:pt x="1056" y="2141"/>
                    <a:pt x="1101" y="2118"/>
                    <a:pt x="1159" y="2107"/>
                  </a:cubicBezTo>
                  <a:cubicBezTo>
                    <a:pt x="1167" y="2105"/>
                    <a:pt x="1175" y="2104"/>
                    <a:pt x="1181" y="2104"/>
                  </a:cubicBezTo>
                  <a:cubicBezTo>
                    <a:pt x="1214" y="2104"/>
                    <a:pt x="1229" y="2126"/>
                    <a:pt x="1229" y="2166"/>
                  </a:cubicBezTo>
                  <a:cubicBezTo>
                    <a:pt x="1229" y="2236"/>
                    <a:pt x="1254" y="2258"/>
                    <a:pt x="1324" y="2269"/>
                  </a:cubicBezTo>
                  <a:cubicBezTo>
                    <a:pt x="1355" y="2275"/>
                    <a:pt x="1386" y="2277"/>
                    <a:pt x="1418" y="2277"/>
                  </a:cubicBezTo>
                  <a:cubicBezTo>
                    <a:pt x="1530" y="2277"/>
                    <a:pt x="1645" y="2245"/>
                    <a:pt x="1754" y="2199"/>
                  </a:cubicBezTo>
                  <a:cubicBezTo>
                    <a:pt x="1928" y="2130"/>
                    <a:pt x="2078" y="2015"/>
                    <a:pt x="2207" y="1861"/>
                  </a:cubicBezTo>
                  <a:cubicBezTo>
                    <a:pt x="2254" y="1817"/>
                    <a:pt x="2277" y="1747"/>
                    <a:pt x="2313" y="1677"/>
                  </a:cubicBezTo>
                  <a:lnTo>
                    <a:pt x="2313" y="1677"/>
                  </a:lnTo>
                  <a:cubicBezTo>
                    <a:pt x="2242" y="1694"/>
                    <a:pt x="2174" y="1701"/>
                    <a:pt x="2107" y="1701"/>
                  </a:cubicBezTo>
                  <a:cubicBezTo>
                    <a:pt x="1996" y="1701"/>
                    <a:pt x="1890" y="1681"/>
                    <a:pt x="1788" y="1652"/>
                  </a:cubicBezTo>
                  <a:cubicBezTo>
                    <a:pt x="1159" y="1526"/>
                    <a:pt x="696" y="1177"/>
                    <a:pt x="332" y="652"/>
                  </a:cubicBezTo>
                  <a:cubicBezTo>
                    <a:pt x="229" y="501"/>
                    <a:pt x="170" y="325"/>
                    <a:pt x="137" y="140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8"/>
            <p:cNvSpPr/>
            <p:nvPr/>
          </p:nvSpPr>
          <p:spPr>
            <a:xfrm>
              <a:off x="5680835" y="1918197"/>
              <a:ext cx="492281" cy="37897"/>
            </a:xfrm>
            <a:custGeom>
              <a:avLst/>
              <a:gdLst/>
              <a:ahLst/>
              <a:cxnLst/>
              <a:rect l="l" t="t" r="r" b="b"/>
              <a:pathLst>
                <a:path w="6508" h="501" extrusionOk="0">
                  <a:moveTo>
                    <a:pt x="23" y="1"/>
                  </a:moveTo>
                  <a:cubicBezTo>
                    <a:pt x="12" y="48"/>
                    <a:pt x="1" y="93"/>
                    <a:pt x="12" y="141"/>
                  </a:cubicBezTo>
                  <a:cubicBezTo>
                    <a:pt x="23" y="174"/>
                    <a:pt x="60" y="199"/>
                    <a:pt x="93" y="210"/>
                  </a:cubicBezTo>
                  <a:cubicBezTo>
                    <a:pt x="152" y="233"/>
                    <a:pt x="210" y="244"/>
                    <a:pt x="269" y="244"/>
                  </a:cubicBezTo>
                  <a:cubicBezTo>
                    <a:pt x="688" y="280"/>
                    <a:pt x="1118" y="314"/>
                    <a:pt x="1537" y="328"/>
                  </a:cubicBezTo>
                  <a:cubicBezTo>
                    <a:pt x="1968" y="350"/>
                    <a:pt x="2387" y="384"/>
                    <a:pt x="2817" y="420"/>
                  </a:cubicBezTo>
                  <a:cubicBezTo>
                    <a:pt x="3052" y="431"/>
                    <a:pt x="3295" y="431"/>
                    <a:pt x="3529" y="442"/>
                  </a:cubicBezTo>
                  <a:cubicBezTo>
                    <a:pt x="3890" y="467"/>
                    <a:pt x="4239" y="490"/>
                    <a:pt x="4599" y="501"/>
                  </a:cubicBezTo>
                  <a:lnTo>
                    <a:pt x="5890" y="501"/>
                  </a:lnTo>
                  <a:cubicBezTo>
                    <a:pt x="6044" y="490"/>
                    <a:pt x="6194" y="467"/>
                    <a:pt x="6345" y="453"/>
                  </a:cubicBezTo>
                  <a:cubicBezTo>
                    <a:pt x="6356" y="453"/>
                    <a:pt x="6368" y="442"/>
                    <a:pt x="6393" y="442"/>
                  </a:cubicBezTo>
                  <a:cubicBezTo>
                    <a:pt x="6507" y="420"/>
                    <a:pt x="6507" y="350"/>
                    <a:pt x="6449" y="244"/>
                  </a:cubicBezTo>
                  <a:cubicBezTo>
                    <a:pt x="6438" y="210"/>
                    <a:pt x="6404" y="199"/>
                    <a:pt x="6356" y="199"/>
                  </a:cubicBezTo>
                  <a:cubicBezTo>
                    <a:pt x="6055" y="244"/>
                    <a:pt x="5750" y="244"/>
                    <a:pt x="5437" y="258"/>
                  </a:cubicBezTo>
                  <a:cubicBezTo>
                    <a:pt x="5303" y="262"/>
                    <a:pt x="5168" y="264"/>
                    <a:pt x="5033" y="264"/>
                  </a:cubicBezTo>
                  <a:cubicBezTo>
                    <a:pt x="4443" y="264"/>
                    <a:pt x="3848" y="231"/>
                    <a:pt x="3261" y="222"/>
                  </a:cubicBezTo>
                  <a:cubicBezTo>
                    <a:pt x="2772" y="222"/>
                    <a:pt x="2283" y="222"/>
                    <a:pt x="1794" y="210"/>
                  </a:cubicBezTo>
                  <a:cubicBezTo>
                    <a:pt x="1398" y="188"/>
                    <a:pt x="1015" y="152"/>
                    <a:pt x="618" y="118"/>
                  </a:cubicBezTo>
                  <a:cubicBezTo>
                    <a:pt x="431" y="93"/>
                    <a:pt x="247" y="48"/>
                    <a:pt x="71" y="12"/>
                  </a:cubicBezTo>
                  <a:cubicBezTo>
                    <a:pt x="48" y="12"/>
                    <a:pt x="37" y="12"/>
                    <a:pt x="2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8"/>
            <p:cNvSpPr/>
            <p:nvPr/>
          </p:nvSpPr>
          <p:spPr>
            <a:xfrm>
              <a:off x="5565486" y="1446360"/>
              <a:ext cx="161345" cy="124961"/>
            </a:xfrm>
            <a:custGeom>
              <a:avLst/>
              <a:gdLst/>
              <a:ahLst/>
              <a:cxnLst/>
              <a:rect l="l" t="t" r="r" b="b"/>
              <a:pathLst>
                <a:path w="2133" h="1652" extrusionOk="0">
                  <a:moveTo>
                    <a:pt x="12" y="1"/>
                  </a:moveTo>
                  <a:cubicBezTo>
                    <a:pt x="12" y="12"/>
                    <a:pt x="1" y="23"/>
                    <a:pt x="1" y="34"/>
                  </a:cubicBezTo>
                  <a:cubicBezTo>
                    <a:pt x="1" y="93"/>
                    <a:pt x="1" y="163"/>
                    <a:pt x="26" y="232"/>
                  </a:cubicBezTo>
                  <a:cubicBezTo>
                    <a:pt x="82" y="464"/>
                    <a:pt x="188" y="674"/>
                    <a:pt x="350" y="861"/>
                  </a:cubicBezTo>
                  <a:cubicBezTo>
                    <a:pt x="570" y="1093"/>
                    <a:pt x="805" y="1302"/>
                    <a:pt x="1096" y="1442"/>
                  </a:cubicBezTo>
                  <a:cubicBezTo>
                    <a:pt x="1375" y="1571"/>
                    <a:pt x="1666" y="1652"/>
                    <a:pt x="1967" y="1652"/>
                  </a:cubicBezTo>
                  <a:cubicBezTo>
                    <a:pt x="2026" y="1652"/>
                    <a:pt x="2085" y="1629"/>
                    <a:pt x="2132" y="1618"/>
                  </a:cubicBezTo>
                  <a:cubicBezTo>
                    <a:pt x="2123" y="1569"/>
                    <a:pt x="2104" y="1546"/>
                    <a:pt x="2072" y="1546"/>
                  </a:cubicBezTo>
                  <a:cubicBezTo>
                    <a:pt x="2065" y="1546"/>
                    <a:pt x="2059" y="1546"/>
                    <a:pt x="2051" y="1548"/>
                  </a:cubicBezTo>
                  <a:cubicBezTo>
                    <a:pt x="2018" y="1551"/>
                    <a:pt x="1986" y="1552"/>
                    <a:pt x="1954" y="1552"/>
                  </a:cubicBezTo>
                  <a:cubicBezTo>
                    <a:pt x="1666" y="1552"/>
                    <a:pt x="1406" y="1463"/>
                    <a:pt x="1154" y="1328"/>
                  </a:cubicBezTo>
                  <a:cubicBezTo>
                    <a:pt x="654" y="1048"/>
                    <a:pt x="291" y="652"/>
                    <a:pt x="82" y="115"/>
                  </a:cubicBezTo>
                  <a:cubicBezTo>
                    <a:pt x="70" y="82"/>
                    <a:pt x="59" y="45"/>
                    <a:pt x="48" y="23"/>
                  </a:cubicBezTo>
                  <a:cubicBezTo>
                    <a:pt x="37" y="12"/>
                    <a:pt x="26" y="12"/>
                    <a:pt x="1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8"/>
            <p:cNvSpPr/>
            <p:nvPr/>
          </p:nvSpPr>
          <p:spPr>
            <a:xfrm>
              <a:off x="5979459" y="1463908"/>
              <a:ext cx="103857" cy="61800"/>
            </a:xfrm>
            <a:custGeom>
              <a:avLst/>
              <a:gdLst/>
              <a:ahLst/>
              <a:cxnLst/>
              <a:rect l="l" t="t" r="r" b="b"/>
              <a:pathLst>
                <a:path w="1373" h="817" extrusionOk="0">
                  <a:moveTo>
                    <a:pt x="0" y="0"/>
                  </a:moveTo>
                  <a:lnTo>
                    <a:pt x="0" y="0"/>
                  </a:lnTo>
                  <a:cubicBezTo>
                    <a:pt x="151" y="104"/>
                    <a:pt x="302" y="199"/>
                    <a:pt x="442" y="313"/>
                  </a:cubicBezTo>
                  <a:cubicBezTo>
                    <a:pt x="581" y="420"/>
                    <a:pt x="710" y="537"/>
                    <a:pt x="780" y="710"/>
                  </a:cubicBezTo>
                  <a:cubicBezTo>
                    <a:pt x="978" y="746"/>
                    <a:pt x="1163" y="780"/>
                    <a:pt x="1372" y="816"/>
                  </a:cubicBezTo>
                  <a:cubicBezTo>
                    <a:pt x="989" y="397"/>
                    <a:pt x="523" y="163"/>
                    <a:pt x="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8"/>
            <p:cNvSpPr/>
            <p:nvPr/>
          </p:nvSpPr>
          <p:spPr>
            <a:xfrm>
              <a:off x="6084068" y="1463908"/>
              <a:ext cx="35325" cy="74054"/>
            </a:xfrm>
            <a:custGeom>
              <a:avLst/>
              <a:gdLst/>
              <a:ahLst/>
              <a:cxnLst/>
              <a:rect l="l" t="t" r="r" b="b"/>
              <a:pathLst>
                <a:path w="467" h="979" extrusionOk="0">
                  <a:moveTo>
                    <a:pt x="210" y="0"/>
                  </a:moveTo>
                  <a:cubicBezTo>
                    <a:pt x="199" y="23"/>
                    <a:pt x="187" y="48"/>
                    <a:pt x="187" y="59"/>
                  </a:cubicBezTo>
                  <a:cubicBezTo>
                    <a:pt x="187" y="232"/>
                    <a:pt x="140" y="408"/>
                    <a:pt x="95" y="570"/>
                  </a:cubicBezTo>
                  <a:cubicBezTo>
                    <a:pt x="70" y="607"/>
                    <a:pt x="48" y="651"/>
                    <a:pt x="37" y="699"/>
                  </a:cubicBezTo>
                  <a:cubicBezTo>
                    <a:pt x="25" y="721"/>
                    <a:pt x="0" y="746"/>
                    <a:pt x="0" y="758"/>
                  </a:cubicBezTo>
                  <a:cubicBezTo>
                    <a:pt x="25" y="791"/>
                    <a:pt x="48" y="827"/>
                    <a:pt x="84" y="850"/>
                  </a:cubicBezTo>
                  <a:cubicBezTo>
                    <a:pt x="176" y="897"/>
                    <a:pt x="280" y="931"/>
                    <a:pt x="386" y="978"/>
                  </a:cubicBezTo>
                  <a:cubicBezTo>
                    <a:pt x="433" y="908"/>
                    <a:pt x="467" y="827"/>
                    <a:pt x="444" y="746"/>
                  </a:cubicBezTo>
                  <a:cubicBezTo>
                    <a:pt x="428" y="715"/>
                    <a:pt x="417" y="699"/>
                    <a:pt x="398" y="699"/>
                  </a:cubicBezTo>
                  <a:cubicBezTo>
                    <a:pt x="389" y="699"/>
                    <a:pt x="378" y="703"/>
                    <a:pt x="363" y="710"/>
                  </a:cubicBezTo>
                  <a:cubicBezTo>
                    <a:pt x="349" y="721"/>
                    <a:pt x="327" y="721"/>
                    <a:pt x="316" y="721"/>
                  </a:cubicBezTo>
                  <a:cubicBezTo>
                    <a:pt x="316" y="710"/>
                    <a:pt x="305" y="688"/>
                    <a:pt x="305" y="663"/>
                  </a:cubicBezTo>
                  <a:cubicBezTo>
                    <a:pt x="327" y="501"/>
                    <a:pt x="349" y="339"/>
                    <a:pt x="316" y="174"/>
                  </a:cubicBezTo>
                  <a:cubicBezTo>
                    <a:pt x="305" y="129"/>
                    <a:pt x="280" y="81"/>
                    <a:pt x="257" y="48"/>
                  </a:cubicBezTo>
                  <a:cubicBezTo>
                    <a:pt x="257" y="23"/>
                    <a:pt x="224" y="12"/>
                    <a:pt x="21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8"/>
            <p:cNvSpPr/>
            <p:nvPr/>
          </p:nvSpPr>
          <p:spPr>
            <a:xfrm>
              <a:off x="5659732" y="1752774"/>
              <a:ext cx="70423" cy="74735"/>
            </a:xfrm>
            <a:custGeom>
              <a:avLst/>
              <a:gdLst/>
              <a:ahLst/>
              <a:cxnLst/>
              <a:rect l="l" t="t" r="r" b="b"/>
              <a:pathLst>
                <a:path w="931" h="988" extrusionOk="0">
                  <a:moveTo>
                    <a:pt x="70" y="0"/>
                  </a:moveTo>
                  <a:cubicBezTo>
                    <a:pt x="59" y="93"/>
                    <a:pt x="48" y="185"/>
                    <a:pt x="23" y="280"/>
                  </a:cubicBezTo>
                  <a:cubicBezTo>
                    <a:pt x="1" y="419"/>
                    <a:pt x="59" y="534"/>
                    <a:pt x="177" y="593"/>
                  </a:cubicBezTo>
                  <a:cubicBezTo>
                    <a:pt x="232" y="615"/>
                    <a:pt x="269" y="651"/>
                    <a:pt x="280" y="710"/>
                  </a:cubicBezTo>
                  <a:cubicBezTo>
                    <a:pt x="321" y="888"/>
                    <a:pt x="452" y="988"/>
                    <a:pt x="595" y="988"/>
                  </a:cubicBezTo>
                  <a:cubicBezTo>
                    <a:pt x="657" y="988"/>
                    <a:pt x="720" y="969"/>
                    <a:pt x="780" y="931"/>
                  </a:cubicBezTo>
                  <a:cubicBezTo>
                    <a:pt x="861" y="872"/>
                    <a:pt x="920" y="802"/>
                    <a:pt x="920" y="699"/>
                  </a:cubicBezTo>
                  <a:cubicBezTo>
                    <a:pt x="931" y="545"/>
                    <a:pt x="875" y="431"/>
                    <a:pt x="758" y="336"/>
                  </a:cubicBezTo>
                  <a:cubicBezTo>
                    <a:pt x="710" y="302"/>
                    <a:pt x="665" y="291"/>
                    <a:pt x="607" y="291"/>
                  </a:cubicBezTo>
                  <a:cubicBezTo>
                    <a:pt x="594" y="292"/>
                    <a:pt x="583" y="293"/>
                    <a:pt x="572" y="293"/>
                  </a:cubicBezTo>
                  <a:cubicBezTo>
                    <a:pt x="490" y="293"/>
                    <a:pt x="450" y="255"/>
                    <a:pt x="408" y="174"/>
                  </a:cubicBezTo>
                  <a:cubicBezTo>
                    <a:pt x="397" y="126"/>
                    <a:pt x="372" y="93"/>
                    <a:pt x="327" y="81"/>
                  </a:cubicBezTo>
                  <a:lnTo>
                    <a:pt x="327" y="81"/>
                  </a:lnTo>
                  <a:cubicBezTo>
                    <a:pt x="302" y="196"/>
                    <a:pt x="291" y="221"/>
                    <a:pt x="397" y="291"/>
                  </a:cubicBezTo>
                  <a:cubicBezTo>
                    <a:pt x="420" y="302"/>
                    <a:pt x="420" y="350"/>
                    <a:pt x="431" y="372"/>
                  </a:cubicBezTo>
                  <a:cubicBezTo>
                    <a:pt x="420" y="383"/>
                    <a:pt x="397" y="394"/>
                    <a:pt x="372" y="394"/>
                  </a:cubicBezTo>
                  <a:cubicBezTo>
                    <a:pt x="221" y="394"/>
                    <a:pt x="129" y="302"/>
                    <a:pt x="140" y="151"/>
                  </a:cubicBezTo>
                  <a:cubicBezTo>
                    <a:pt x="140" y="81"/>
                    <a:pt x="140" y="23"/>
                    <a:pt x="7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8"/>
            <p:cNvSpPr/>
            <p:nvPr/>
          </p:nvSpPr>
          <p:spPr>
            <a:xfrm>
              <a:off x="6060393" y="1875991"/>
              <a:ext cx="92435" cy="31770"/>
            </a:xfrm>
            <a:custGeom>
              <a:avLst/>
              <a:gdLst/>
              <a:ahLst/>
              <a:cxnLst/>
              <a:rect l="l" t="t" r="r" b="b"/>
              <a:pathLst>
                <a:path w="1222" h="420" extrusionOk="0">
                  <a:moveTo>
                    <a:pt x="408" y="0"/>
                  </a:moveTo>
                  <a:cubicBezTo>
                    <a:pt x="313" y="0"/>
                    <a:pt x="221" y="11"/>
                    <a:pt x="129" y="22"/>
                  </a:cubicBezTo>
                  <a:cubicBezTo>
                    <a:pt x="81" y="22"/>
                    <a:pt x="59" y="48"/>
                    <a:pt x="48" y="92"/>
                  </a:cubicBezTo>
                  <a:cubicBezTo>
                    <a:pt x="23" y="173"/>
                    <a:pt x="12" y="243"/>
                    <a:pt x="0" y="327"/>
                  </a:cubicBezTo>
                  <a:cubicBezTo>
                    <a:pt x="0" y="360"/>
                    <a:pt x="23" y="383"/>
                    <a:pt x="59" y="383"/>
                  </a:cubicBezTo>
                  <a:cubicBezTo>
                    <a:pt x="188" y="383"/>
                    <a:pt x="302" y="397"/>
                    <a:pt x="431" y="408"/>
                  </a:cubicBezTo>
                  <a:lnTo>
                    <a:pt x="559" y="408"/>
                  </a:lnTo>
                  <a:lnTo>
                    <a:pt x="559" y="419"/>
                  </a:lnTo>
                  <a:cubicBezTo>
                    <a:pt x="721" y="408"/>
                    <a:pt x="886" y="408"/>
                    <a:pt x="1048" y="408"/>
                  </a:cubicBezTo>
                  <a:cubicBezTo>
                    <a:pt x="1210" y="397"/>
                    <a:pt x="1221" y="372"/>
                    <a:pt x="1210" y="221"/>
                  </a:cubicBezTo>
                  <a:cubicBezTo>
                    <a:pt x="1210" y="187"/>
                    <a:pt x="1199" y="151"/>
                    <a:pt x="1199" y="117"/>
                  </a:cubicBezTo>
                  <a:cubicBezTo>
                    <a:pt x="1199" y="59"/>
                    <a:pt x="1165" y="34"/>
                    <a:pt x="1118" y="34"/>
                  </a:cubicBezTo>
                  <a:cubicBezTo>
                    <a:pt x="886" y="22"/>
                    <a:pt x="640" y="11"/>
                    <a:pt x="40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8"/>
            <p:cNvSpPr/>
            <p:nvPr/>
          </p:nvSpPr>
          <p:spPr>
            <a:xfrm>
              <a:off x="5731135" y="1902389"/>
              <a:ext cx="10666" cy="10590"/>
            </a:xfrm>
            <a:custGeom>
              <a:avLst/>
              <a:gdLst/>
              <a:ahLst/>
              <a:cxnLst/>
              <a:rect l="l" t="t" r="r" b="b"/>
              <a:pathLst>
                <a:path w="141" h="140" extrusionOk="0">
                  <a:moveTo>
                    <a:pt x="71" y="0"/>
                  </a:moveTo>
                  <a:cubicBezTo>
                    <a:pt x="34" y="0"/>
                    <a:pt x="1" y="11"/>
                    <a:pt x="1" y="59"/>
                  </a:cubicBezTo>
                  <a:cubicBezTo>
                    <a:pt x="1" y="93"/>
                    <a:pt x="34" y="140"/>
                    <a:pt x="71" y="140"/>
                  </a:cubicBezTo>
                  <a:cubicBezTo>
                    <a:pt x="104" y="140"/>
                    <a:pt x="140" y="104"/>
                    <a:pt x="140" y="70"/>
                  </a:cubicBezTo>
                  <a:cubicBezTo>
                    <a:pt x="140" y="34"/>
                    <a:pt x="104" y="0"/>
                    <a:pt x="7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8"/>
            <p:cNvSpPr/>
            <p:nvPr/>
          </p:nvSpPr>
          <p:spPr>
            <a:xfrm>
              <a:off x="5700275" y="1898758"/>
              <a:ext cx="10666" cy="9834"/>
            </a:xfrm>
            <a:custGeom>
              <a:avLst/>
              <a:gdLst/>
              <a:ahLst/>
              <a:cxnLst/>
              <a:rect l="l" t="t" r="r" b="b"/>
              <a:pathLst>
                <a:path w="141" h="130" extrusionOk="0">
                  <a:moveTo>
                    <a:pt x="60" y="1"/>
                  </a:moveTo>
                  <a:cubicBezTo>
                    <a:pt x="23" y="1"/>
                    <a:pt x="1" y="26"/>
                    <a:pt x="1" y="59"/>
                  </a:cubicBezTo>
                  <a:cubicBezTo>
                    <a:pt x="1" y="96"/>
                    <a:pt x="23" y="129"/>
                    <a:pt x="71" y="129"/>
                  </a:cubicBezTo>
                  <a:cubicBezTo>
                    <a:pt x="104" y="129"/>
                    <a:pt x="141" y="118"/>
                    <a:pt x="141" y="71"/>
                  </a:cubicBezTo>
                  <a:cubicBezTo>
                    <a:pt x="141" y="37"/>
                    <a:pt x="104" y="1"/>
                    <a:pt x="6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8"/>
            <p:cNvSpPr/>
            <p:nvPr/>
          </p:nvSpPr>
          <p:spPr>
            <a:xfrm>
              <a:off x="5716159" y="1614355"/>
              <a:ext cx="23752" cy="60060"/>
            </a:xfrm>
            <a:custGeom>
              <a:avLst/>
              <a:gdLst/>
              <a:ahLst/>
              <a:cxnLst/>
              <a:rect l="l" t="t" r="r" b="b"/>
              <a:pathLst>
                <a:path w="314" h="794" extrusionOk="0">
                  <a:moveTo>
                    <a:pt x="143" y="1"/>
                  </a:moveTo>
                  <a:cubicBezTo>
                    <a:pt x="122" y="1"/>
                    <a:pt x="105" y="15"/>
                    <a:pt x="93" y="48"/>
                  </a:cubicBezTo>
                  <a:cubicBezTo>
                    <a:pt x="70" y="70"/>
                    <a:pt x="59" y="107"/>
                    <a:pt x="45" y="140"/>
                  </a:cubicBezTo>
                  <a:cubicBezTo>
                    <a:pt x="0" y="305"/>
                    <a:pt x="12" y="467"/>
                    <a:pt x="59" y="629"/>
                  </a:cubicBezTo>
                  <a:cubicBezTo>
                    <a:pt x="70" y="677"/>
                    <a:pt x="115" y="735"/>
                    <a:pt x="162" y="769"/>
                  </a:cubicBezTo>
                  <a:cubicBezTo>
                    <a:pt x="184" y="786"/>
                    <a:pt x="203" y="794"/>
                    <a:pt x="220" y="794"/>
                  </a:cubicBezTo>
                  <a:cubicBezTo>
                    <a:pt x="251" y="794"/>
                    <a:pt x="273" y="769"/>
                    <a:pt x="280" y="724"/>
                  </a:cubicBezTo>
                  <a:cubicBezTo>
                    <a:pt x="291" y="629"/>
                    <a:pt x="302" y="537"/>
                    <a:pt x="313" y="434"/>
                  </a:cubicBezTo>
                  <a:cubicBezTo>
                    <a:pt x="302" y="364"/>
                    <a:pt x="302" y="269"/>
                    <a:pt x="291" y="188"/>
                  </a:cubicBezTo>
                  <a:cubicBezTo>
                    <a:pt x="280" y="129"/>
                    <a:pt x="255" y="70"/>
                    <a:pt x="199" y="26"/>
                  </a:cubicBezTo>
                  <a:cubicBezTo>
                    <a:pt x="178" y="10"/>
                    <a:pt x="159" y="1"/>
                    <a:pt x="143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8"/>
            <p:cNvSpPr/>
            <p:nvPr/>
          </p:nvSpPr>
          <p:spPr>
            <a:xfrm>
              <a:off x="5737262" y="1616170"/>
              <a:ext cx="14070" cy="55522"/>
            </a:xfrm>
            <a:custGeom>
              <a:avLst/>
              <a:gdLst/>
              <a:ahLst/>
              <a:cxnLst/>
              <a:rect l="l" t="t" r="r" b="b"/>
              <a:pathLst>
                <a:path w="186" h="734" extrusionOk="0">
                  <a:moveTo>
                    <a:pt x="18" y="0"/>
                  </a:moveTo>
                  <a:cubicBezTo>
                    <a:pt x="13" y="0"/>
                    <a:pt x="7" y="1"/>
                    <a:pt x="1" y="2"/>
                  </a:cubicBezTo>
                  <a:cubicBezTo>
                    <a:pt x="115" y="234"/>
                    <a:pt x="71" y="479"/>
                    <a:pt x="59" y="734"/>
                  </a:cubicBezTo>
                  <a:cubicBezTo>
                    <a:pt x="129" y="689"/>
                    <a:pt x="140" y="619"/>
                    <a:pt x="163" y="549"/>
                  </a:cubicBezTo>
                  <a:cubicBezTo>
                    <a:pt x="185" y="396"/>
                    <a:pt x="174" y="234"/>
                    <a:pt x="115" y="94"/>
                  </a:cubicBezTo>
                  <a:cubicBezTo>
                    <a:pt x="95" y="51"/>
                    <a:pt x="75" y="0"/>
                    <a:pt x="1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8"/>
            <p:cNvSpPr/>
            <p:nvPr/>
          </p:nvSpPr>
          <p:spPr>
            <a:xfrm>
              <a:off x="5547937" y="1441065"/>
              <a:ext cx="639330" cy="518681"/>
            </a:xfrm>
            <a:custGeom>
              <a:avLst/>
              <a:gdLst/>
              <a:ahLst/>
              <a:cxnLst/>
              <a:rect l="l" t="t" r="r" b="b"/>
              <a:pathLst>
                <a:path w="8452" h="6857" extrusionOk="0">
                  <a:moveTo>
                    <a:pt x="5705" y="302"/>
                  </a:moveTo>
                  <a:lnTo>
                    <a:pt x="5705" y="302"/>
                  </a:lnTo>
                  <a:cubicBezTo>
                    <a:pt x="6228" y="465"/>
                    <a:pt x="6694" y="699"/>
                    <a:pt x="7077" y="1118"/>
                  </a:cubicBezTo>
                  <a:cubicBezTo>
                    <a:pt x="6868" y="1082"/>
                    <a:pt x="6683" y="1048"/>
                    <a:pt x="6485" y="1012"/>
                  </a:cubicBezTo>
                  <a:cubicBezTo>
                    <a:pt x="6415" y="839"/>
                    <a:pt x="6286" y="722"/>
                    <a:pt x="6147" y="615"/>
                  </a:cubicBezTo>
                  <a:cubicBezTo>
                    <a:pt x="6007" y="501"/>
                    <a:pt x="5856" y="406"/>
                    <a:pt x="5705" y="302"/>
                  </a:cubicBezTo>
                  <a:close/>
                  <a:moveTo>
                    <a:pt x="7298" y="302"/>
                  </a:moveTo>
                  <a:cubicBezTo>
                    <a:pt x="7312" y="314"/>
                    <a:pt x="7345" y="325"/>
                    <a:pt x="7345" y="350"/>
                  </a:cubicBezTo>
                  <a:cubicBezTo>
                    <a:pt x="7368" y="383"/>
                    <a:pt x="7393" y="431"/>
                    <a:pt x="7404" y="476"/>
                  </a:cubicBezTo>
                  <a:cubicBezTo>
                    <a:pt x="7437" y="641"/>
                    <a:pt x="7415" y="803"/>
                    <a:pt x="7393" y="965"/>
                  </a:cubicBezTo>
                  <a:cubicBezTo>
                    <a:pt x="7393" y="990"/>
                    <a:pt x="7404" y="1012"/>
                    <a:pt x="7404" y="1023"/>
                  </a:cubicBezTo>
                  <a:cubicBezTo>
                    <a:pt x="7415" y="1023"/>
                    <a:pt x="7437" y="1023"/>
                    <a:pt x="7451" y="1012"/>
                  </a:cubicBezTo>
                  <a:cubicBezTo>
                    <a:pt x="7466" y="1005"/>
                    <a:pt x="7477" y="1001"/>
                    <a:pt x="7486" y="1001"/>
                  </a:cubicBezTo>
                  <a:cubicBezTo>
                    <a:pt x="7505" y="1001"/>
                    <a:pt x="7516" y="1017"/>
                    <a:pt x="7532" y="1048"/>
                  </a:cubicBezTo>
                  <a:cubicBezTo>
                    <a:pt x="7555" y="1129"/>
                    <a:pt x="7521" y="1210"/>
                    <a:pt x="7474" y="1280"/>
                  </a:cubicBezTo>
                  <a:cubicBezTo>
                    <a:pt x="7368" y="1233"/>
                    <a:pt x="7264" y="1199"/>
                    <a:pt x="7172" y="1152"/>
                  </a:cubicBezTo>
                  <a:cubicBezTo>
                    <a:pt x="7136" y="1129"/>
                    <a:pt x="7113" y="1093"/>
                    <a:pt x="7088" y="1060"/>
                  </a:cubicBezTo>
                  <a:cubicBezTo>
                    <a:pt x="7088" y="1048"/>
                    <a:pt x="7113" y="1023"/>
                    <a:pt x="7125" y="1001"/>
                  </a:cubicBezTo>
                  <a:cubicBezTo>
                    <a:pt x="7136" y="953"/>
                    <a:pt x="7158" y="909"/>
                    <a:pt x="7183" y="872"/>
                  </a:cubicBezTo>
                  <a:cubicBezTo>
                    <a:pt x="7228" y="710"/>
                    <a:pt x="7275" y="534"/>
                    <a:pt x="7275" y="361"/>
                  </a:cubicBezTo>
                  <a:cubicBezTo>
                    <a:pt x="7275" y="350"/>
                    <a:pt x="7287" y="325"/>
                    <a:pt x="7298" y="302"/>
                  </a:cubicBezTo>
                  <a:close/>
                  <a:moveTo>
                    <a:pt x="4870" y="184"/>
                  </a:moveTo>
                  <a:cubicBezTo>
                    <a:pt x="4900" y="184"/>
                    <a:pt x="4930" y="184"/>
                    <a:pt x="4959" y="185"/>
                  </a:cubicBezTo>
                  <a:cubicBezTo>
                    <a:pt x="5180" y="196"/>
                    <a:pt x="5401" y="221"/>
                    <a:pt x="5610" y="314"/>
                  </a:cubicBezTo>
                  <a:cubicBezTo>
                    <a:pt x="5901" y="453"/>
                    <a:pt x="6147" y="652"/>
                    <a:pt x="6367" y="895"/>
                  </a:cubicBezTo>
                  <a:cubicBezTo>
                    <a:pt x="6390" y="931"/>
                    <a:pt x="6404" y="965"/>
                    <a:pt x="6437" y="1001"/>
                  </a:cubicBezTo>
                  <a:lnTo>
                    <a:pt x="6356" y="1001"/>
                  </a:lnTo>
                  <a:cubicBezTo>
                    <a:pt x="6240" y="988"/>
                    <a:pt x="6120" y="982"/>
                    <a:pt x="6001" y="982"/>
                  </a:cubicBezTo>
                  <a:cubicBezTo>
                    <a:pt x="5916" y="982"/>
                    <a:pt x="5832" y="985"/>
                    <a:pt x="5750" y="990"/>
                  </a:cubicBezTo>
                  <a:cubicBezTo>
                    <a:pt x="5367" y="1012"/>
                    <a:pt x="4993" y="1034"/>
                    <a:pt x="4633" y="1129"/>
                  </a:cubicBezTo>
                  <a:cubicBezTo>
                    <a:pt x="4331" y="1199"/>
                    <a:pt x="4040" y="1303"/>
                    <a:pt x="3761" y="1384"/>
                  </a:cubicBezTo>
                  <a:cubicBezTo>
                    <a:pt x="3745" y="1392"/>
                    <a:pt x="3731" y="1397"/>
                    <a:pt x="3720" y="1397"/>
                  </a:cubicBezTo>
                  <a:cubicBezTo>
                    <a:pt x="3698" y="1397"/>
                    <a:pt x="3682" y="1381"/>
                    <a:pt x="3666" y="1350"/>
                  </a:cubicBezTo>
                  <a:cubicBezTo>
                    <a:pt x="3477" y="1012"/>
                    <a:pt x="3196" y="849"/>
                    <a:pt x="2811" y="849"/>
                  </a:cubicBezTo>
                  <a:cubicBezTo>
                    <a:pt x="2798" y="849"/>
                    <a:pt x="2785" y="850"/>
                    <a:pt x="2772" y="850"/>
                  </a:cubicBezTo>
                  <a:cubicBezTo>
                    <a:pt x="2747" y="850"/>
                    <a:pt x="2713" y="839"/>
                    <a:pt x="2677" y="839"/>
                  </a:cubicBezTo>
                  <a:cubicBezTo>
                    <a:pt x="2688" y="825"/>
                    <a:pt x="2702" y="814"/>
                    <a:pt x="2713" y="814"/>
                  </a:cubicBezTo>
                  <a:cubicBezTo>
                    <a:pt x="2875" y="710"/>
                    <a:pt x="3037" y="615"/>
                    <a:pt x="3213" y="523"/>
                  </a:cubicBezTo>
                  <a:cubicBezTo>
                    <a:pt x="3306" y="476"/>
                    <a:pt x="3423" y="442"/>
                    <a:pt x="3526" y="406"/>
                  </a:cubicBezTo>
                  <a:cubicBezTo>
                    <a:pt x="3964" y="264"/>
                    <a:pt x="4412" y="184"/>
                    <a:pt x="4870" y="184"/>
                  </a:cubicBezTo>
                  <a:close/>
                  <a:moveTo>
                    <a:pt x="244" y="71"/>
                  </a:moveTo>
                  <a:cubicBezTo>
                    <a:pt x="258" y="82"/>
                    <a:pt x="269" y="82"/>
                    <a:pt x="280" y="93"/>
                  </a:cubicBezTo>
                  <a:cubicBezTo>
                    <a:pt x="291" y="115"/>
                    <a:pt x="302" y="152"/>
                    <a:pt x="314" y="185"/>
                  </a:cubicBezTo>
                  <a:cubicBezTo>
                    <a:pt x="523" y="722"/>
                    <a:pt x="886" y="1118"/>
                    <a:pt x="1386" y="1398"/>
                  </a:cubicBezTo>
                  <a:cubicBezTo>
                    <a:pt x="1638" y="1533"/>
                    <a:pt x="1898" y="1622"/>
                    <a:pt x="2186" y="1622"/>
                  </a:cubicBezTo>
                  <a:cubicBezTo>
                    <a:pt x="2218" y="1622"/>
                    <a:pt x="2250" y="1621"/>
                    <a:pt x="2283" y="1618"/>
                  </a:cubicBezTo>
                  <a:cubicBezTo>
                    <a:pt x="2291" y="1616"/>
                    <a:pt x="2297" y="1616"/>
                    <a:pt x="2304" y="1616"/>
                  </a:cubicBezTo>
                  <a:cubicBezTo>
                    <a:pt x="2336" y="1616"/>
                    <a:pt x="2355" y="1639"/>
                    <a:pt x="2364" y="1688"/>
                  </a:cubicBezTo>
                  <a:cubicBezTo>
                    <a:pt x="2317" y="1699"/>
                    <a:pt x="2258" y="1722"/>
                    <a:pt x="2199" y="1722"/>
                  </a:cubicBezTo>
                  <a:cubicBezTo>
                    <a:pt x="1898" y="1722"/>
                    <a:pt x="1607" y="1641"/>
                    <a:pt x="1328" y="1512"/>
                  </a:cubicBezTo>
                  <a:cubicBezTo>
                    <a:pt x="1037" y="1372"/>
                    <a:pt x="802" y="1163"/>
                    <a:pt x="582" y="931"/>
                  </a:cubicBezTo>
                  <a:cubicBezTo>
                    <a:pt x="420" y="744"/>
                    <a:pt x="314" y="534"/>
                    <a:pt x="258" y="302"/>
                  </a:cubicBezTo>
                  <a:cubicBezTo>
                    <a:pt x="233" y="233"/>
                    <a:pt x="233" y="163"/>
                    <a:pt x="233" y="104"/>
                  </a:cubicBezTo>
                  <a:cubicBezTo>
                    <a:pt x="233" y="93"/>
                    <a:pt x="244" y="82"/>
                    <a:pt x="244" y="71"/>
                  </a:cubicBezTo>
                  <a:close/>
                  <a:moveTo>
                    <a:pt x="188" y="82"/>
                  </a:moveTo>
                  <a:lnTo>
                    <a:pt x="188" y="221"/>
                  </a:lnTo>
                  <a:cubicBezTo>
                    <a:pt x="221" y="406"/>
                    <a:pt x="280" y="582"/>
                    <a:pt x="383" y="733"/>
                  </a:cubicBezTo>
                  <a:cubicBezTo>
                    <a:pt x="747" y="1258"/>
                    <a:pt x="1210" y="1607"/>
                    <a:pt x="1839" y="1733"/>
                  </a:cubicBezTo>
                  <a:cubicBezTo>
                    <a:pt x="1947" y="1757"/>
                    <a:pt x="2059" y="1779"/>
                    <a:pt x="2177" y="1779"/>
                  </a:cubicBezTo>
                  <a:cubicBezTo>
                    <a:pt x="2238" y="1779"/>
                    <a:pt x="2300" y="1773"/>
                    <a:pt x="2364" y="1758"/>
                  </a:cubicBezTo>
                  <a:lnTo>
                    <a:pt x="2364" y="1758"/>
                  </a:lnTo>
                  <a:cubicBezTo>
                    <a:pt x="2328" y="1828"/>
                    <a:pt x="2305" y="1898"/>
                    <a:pt x="2258" y="1942"/>
                  </a:cubicBezTo>
                  <a:cubicBezTo>
                    <a:pt x="2129" y="2096"/>
                    <a:pt x="1979" y="2211"/>
                    <a:pt x="1805" y="2280"/>
                  </a:cubicBezTo>
                  <a:cubicBezTo>
                    <a:pt x="1696" y="2326"/>
                    <a:pt x="1581" y="2358"/>
                    <a:pt x="1469" y="2358"/>
                  </a:cubicBezTo>
                  <a:cubicBezTo>
                    <a:pt x="1437" y="2358"/>
                    <a:pt x="1406" y="2356"/>
                    <a:pt x="1375" y="2350"/>
                  </a:cubicBezTo>
                  <a:cubicBezTo>
                    <a:pt x="1305" y="2339"/>
                    <a:pt x="1280" y="2317"/>
                    <a:pt x="1280" y="2247"/>
                  </a:cubicBezTo>
                  <a:cubicBezTo>
                    <a:pt x="1280" y="2207"/>
                    <a:pt x="1265" y="2185"/>
                    <a:pt x="1232" y="2185"/>
                  </a:cubicBezTo>
                  <a:cubicBezTo>
                    <a:pt x="1226" y="2185"/>
                    <a:pt x="1218" y="2186"/>
                    <a:pt x="1210" y="2188"/>
                  </a:cubicBezTo>
                  <a:cubicBezTo>
                    <a:pt x="1152" y="2199"/>
                    <a:pt x="1107" y="2222"/>
                    <a:pt x="1048" y="2236"/>
                  </a:cubicBezTo>
                  <a:cubicBezTo>
                    <a:pt x="1018" y="2246"/>
                    <a:pt x="985" y="2251"/>
                    <a:pt x="952" y="2251"/>
                  </a:cubicBezTo>
                  <a:cubicBezTo>
                    <a:pt x="909" y="2251"/>
                    <a:pt x="867" y="2242"/>
                    <a:pt x="828" y="2222"/>
                  </a:cubicBezTo>
                  <a:cubicBezTo>
                    <a:pt x="747" y="2199"/>
                    <a:pt x="721" y="2166"/>
                    <a:pt x="769" y="2082"/>
                  </a:cubicBezTo>
                  <a:cubicBezTo>
                    <a:pt x="802" y="2026"/>
                    <a:pt x="780" y="2001"/>
                    <a:pt x="721" y="1990"/>
                  </a:cubicBezTo>
                  <a:cubicBezTo>
                    <a:pt x="677" y="1990"/>
                    <a:pt x="629" y="1990"/>
                    <a:pt x="582" y="1979"/>
                  </a:cubicBezTo>
                  <a:cubicBezTo>
                    <a:pt x="478" y="1956"/>
                    <a:pt x="372" y="1931"/>
                    <a:pt x="302" y="1850"/>
                  </a:cubicBezTo>
                  <a:cubicBezTo>
                    <a:pt x="258" y="1791"/>
                    <a:pt x="269" y="1722"/>
                    <a:pt x="339" y="1688"/>
                  </a:cubicBezTo>
                  <a:cubicBezTo>
                    <a:pt x="350" y="1677"/>
                    <a:pt x="361" y="1677"/>
                    <a:pt x="383" y="1663"/>
                  </a:cubicBezTo>
                  <a:cubicBezTo>
                    <a:pt x="442" y="1641"/>
                    <a:pt x="442" y="1607"/>
                    <a:pt x="383" y="1571"/>
                  </a:cubicBezTo>
                  <a:cubicBezTo>
                    <a:pt x="314" y="1512"/>
                    <a:pt x="244" y="1467"/>
                    <a:pt x="174" y="1398"/>
                  </a:cubicBezTo>
                  <a:cubicBezTo>
                    <a:pt x="104" y="1328"/>
                    <a:pt x="71" y="1244"/>
                    <a:pt x="59" y="1141"/>
                  </a:cubicBezTo>
                  <a:cubicBezTo>
                    <a:pt x="51" y="1040"/>
                    <a:pt x="78" y="987"/>
                    <a:pt x="141" y="987"/>
                  </a:cubicBezTo>
                  <a:cubicBezTo>
                    <a:pt x="166" y="987"/>
                    <a:pt x="196" y="996"/>
                    <a:pt x="233" y="1012"/>
                  </a:cubicBezTo>
                  <a:lnTo>
                    <a:pt x="302" y="1012"/>
                  </a:lnTo>
                  <a:lnTo>
                    <a:pt x="302" y="953"/>
                  </a:lnTo>
                  <a:cubicBezTo>
                    <a:pt x="258" y="850"/>
                    <a:pt x="221" y="755"/>
                    <a:pt x="174" y="663"/>
                  </a:cubicBezTo>
                  <a:cubicBezTo>
                    <a:pt x="104" y="490"/>
                    <a:pt x="118" y="314"/>
                    <a:pt x="152" y="126"/>
                  </a:cubicBezTo>
                  <a:cubicBezTo>
                    <a:pt x="163" y="115"/>
                    <a:pt x="174" y="104"/>
                    <a:pt x="188" y="82"/>
                  </a:cubicBezTo>
                  <a:close/>
                  <a:moveTo>
                    <a:pt x="6058" y="1336"/>
                  </a:moveTo>
                  <a:cubicBezTo>
                    <a:pt x="6250" y="1336"/>
                    <a:pt x="6443" y="1351"/>
                    <a:pt x="6636" y="1384"/>
                  </a:cubicBezTo>
                  <a:cubicBezTo>
                    <a:pt x="7007" y="1442"/>
                    <a:pt x="7368" y="1523"/>
                    <a:pt x="7694" y="1710"/>
                  </a:cubicBezTo>
                  <a:cubicBezTo>
                    <a:pt x="7731" y="1733"/>
                    <a:pt x="7753" y="1758"/>
                    <a:pt x="7775" y="1791"/>
                  </a:cubicBezTo>
                  <a:cubicBezTo>
                    <a:pt x="8021" y="2328"/>
                    <a:pt x="8183" y="2898"/>
                    <a:pt x="8264" y="3493"/>
                  </a:cubicBezTo>
                  <a:cubicBezTo>
                    <a:pt x="8289" y="3574"/>
                    <a:pt x="8301" y="3655"/>
                    <a:pt x="8312" y="3747"/>
                  </a:cubicBezTo>
                  <a:cubicBezTo>
                    <a:pt x="8220" y="3747"/>
                    <a:pt x="8136" y="3725"/>
                    <a:pt x="8066" y="3677"/>
                  </a:cubicBezTo>
                  <a:cubicBezTo>
                    <a:pt x="7974" y="3607"/>
                    <a:pt x="7893" y="3549"/>
                    <a:pt x="7801" y="3479"/>
                  </a:cubicBezTo>
                  <a:cubicBezTo>
                    <a:pt x="7368" y="3130"/>
                    <a:pt x="6926" y="2780"/>
                    <a:pt x="6496" y="2420"/>
                  </a:cubicBezTo>
                  <a:cubicBezTo>
                    <a:pt x="6250" y="2236"/>
                    <a:pt x="6029" y="2037"/>
                    <a:pt x="5809" y="1828"/>
                  </a:cubicBezTo>
                  <a:cubicBezTo>
                    <a:pt x="5680" y="1722"/>
                    <a:pt x="5566" y="1607"/>
                    <a:pt x="5437" y="1490"/>
                  </a:cubicBezTo>
                  <a:cubicBezTo>
                    <a:pt x="5412" y="1453"/>
                    <a:pt x="5401" y="1420"/>
                    <a:pt x="5412" y="1384"/>
                  </a:cubicBezTo>
                  <a:cubicBezTo>
                    <a:pt x="5627" y="1354"/>
                    <a:pt x="5842" y="1336"/>
                    <a:pt x="6058" y="1336"/>
                  </a:cubicBezTo>
                  <a:close/>
                  <a:moveTo>
                    <a:pt x="3876" y="2049"/>
                  </a:moveTo>
                  <a:cubicBezTo>
                    <a:pt x="3945" y="2118"/>
                    <a:pt x="4004" y="2188"/>
                    <a:pt x="4063" y="2247"/>
                  </a:cubicBezTo>
                  <a:cubicBezTo>
                    <a:pt x="4250" y="2431"/>
                    <a:pt x="4423" y="2618"/>
                    <a:pt x="4610" y="2780"/>
                  </a:cubicBezTo>
                  <a:cubicBezTo>
                    <a:pt x="4912" y="3049"/>
                    <a:pt x="5239" y="3294"/>
                    <a:pt x="5529" y="3563"/>
                  </a:cubicBezTo>
                  <a:cubicBezTo>
                    <a:pt x="5867" y="3864"/>
                    <a:pt x="6194" y="4177"/>
                    <a:pt x="6529" y="4493"/>
                  </a:cubicBezTo>
                  <a:cubicBezTo>
                    <a:pt x="6694" y="4644"/>
                    <a:pt x="6856" y="4806"/>
                    <a:pt x="7018" y="4959"/>
                  </a:cubicBezTo>
                  <a:cubicBezTo>
                    <a:pt x="7007" y="4959"/>
                    <a:pt x="7007" y="4971"/>
                    <a:pt x="7007" y="4971"/>
                  </a:cubicBezTo>
                  <a:lnTo>
                    <a:pt x="6949" y="4971"/>
                  </a:lnTo>
                  <a:cubicBezTo>
                    <a:pt x="6764" y="4959"/>
                    <a:pt x="6577" y="4946"/>
                    <a:pt x="6390" y="4923"/>
                  </a:cubicBezTo>
                  <a:cubicBezTo>
                    <a:pt x="6217" y="4912"/>
                    <a:pt x="6029" y="4890"/>
                    <a:pt x="5856" y="4853"/>
                  </a:cubicBezTo>
                  <a:cubicBezTo>
                    <a:pt x="5566" y="4806"/>
                    <a:pt x="5286" y="4736"/>
                    <a:pt x="4993" y="4666"/>
                  </a:cubicBezTo>
                  <a:cubicBezTo>
                    <a:pt x="4691" y="4596"/>
                    <a:pt x="4401" y="4515"/>
                    <a:pt x="4133" y="4364"/>
                  </a:cubicBezTo>
                  <a:cubicBezTo>
                    <a:pt x="3970" y="4272"/>
                    <a:pt x="3842" y="4166"/>
                    <a:pt x="3761" y="4004"/>
                  </a:cubicBezTo>
                  <a:cubicBezTo>
                    <a:pt x="3610" y="3736"/>
                    <a:pt x="3493" y="3457"/>
                    <a:pt x="3470" y="3155"/>
                  </a:cubicBezTo>
                  <a:cubicBezTo>
                    <a:pt x="3456" y="2990"/>
                    <a:pt x="3470" y="2839"/>
                    <a:pt x="3504" y="2688"/>
                  </a:cubicBezTo>
                  <a:cubicBezTo>
                    <a:pt x="3563" y="2490"/>
                    <a:pt x="3680" y="2317"/>
                    <a:pt x="3794" y="2152"/>
                  </a:cubicBezTo>
                  <a:cubicBezTo>
                    <a:pt x="3820" y="2118"/>
                    <a:pt x="3853" y="2082"/>
                    <a:pt x="3876" y="2049"/>
                  </a:cubicBezTo>
                  <a:close/>
                  <a:moveTo>
                    <a:pt x="5367" y="1384"/>
                  </a:moveTo>
                  <a:cubicBezTo>
                    <a:pt x="5356" y="1467"/>
                    <a:pt x="5401" y="1501"/>
                    <a:pt x="5448" y="1548"/>
                  </a:cubicBezTo>
                  <a:cubicBezTo>
                    <a:pt x="5599" y="1688"/>
                    <a:pt x="5739" y="1817"/>
                    <a:pt x="5890" y="1956"/>
                  </a:cubicBezTo>
                  <a:cubicBezTo>
                    <a:pt x="6555" y="2549"/>
                    <a:pt x="7253" y="3130"/>
                    <a:pt x="7974" y="3666"/>
                  </a:cubicBezTo>
                  <a:cubicBezTo>
                    <a:pt x="8055" y="3725"/>
                    <a:pt x="8150" y="3783"/>
                    <a:pt x="8264" y="3795"/>
                  </a:cubicBezTo>
                  <a:cubicBezTo>
                    <a:pt x="8301" y="3795"/>
                    <a:pt x="8323" y="3817"/>
                    <a:pt x="8323" y="3853"/>
                  </a:cubicBezTo>
                  <a:cubicBezTo>
                    <a:pt x="8334" y="3957"/>
                    <a:pt x="8345" y="4052"/>
                    <a:pt x="8345" y="4144"/>
                  </a:cubicBezTo>
                  <a:cubicBezTo>
                    <a:pt x="8359" y="4387"/>
                    <a:pt x="8371" y="4633"/>
                    <a:pt x="8382" y="4890"/>
                  </a:cubicBezTo>
                  <a:cubicBezTo>
                    <a:pt x="8393" y="4993"/>
                    <a:pt x="8393" y="5099"/>
                    <a:pt x="8393" y="5214"/>
                  </a:cubicBezTo>
                  <a:cubicBezTo>
                    <a:pt x="8334" y="5191"/>
                    <a:pt x="8276" y="5169"/>
                    <a:pt x="8220" y="5155"/>
                  </a:cubicBezTo>
                  <a:cubicBezTo>
                    <a:pt x="7893" y="5052"/>
                    <a:pt x="7544" y="5004"/>
                    <a:pt x="7194" y="4993"/>
                  </a:cubicBezTo>
                  <a:cubicBezTo>
                    <a:pt x="7136" y="4982"/>
                    <a:pt x="7088" y="4971"/>
                    <a:pt x="7044" y="4923"/>
                  </a:cubicBezTo>
                  <a:cubicBezTo>
                    <a:pt x="6390" y="4283"/>
                    <a:pt x="5728" y="3644"/>
                    <a:pt x="5018" y="3074"/>
                  </a:cubicBezTo>
                  <a:cubicBezTo>
                    <a:pt x="4644" y="2780"/>
                    <a:pt x="4295" y="2468"/>
                    <a:pt x="3982" y="2107"/>
                  </a:cubicBezTo>
                  <a:cubicBezTo>
                    <a:pt x="3959" y="2082"/>
                    <a:pt x="3934" y="2049"/>
                    <a:pt x="3901" y="2012"/>
                  </a:cubicBezTo>
                  <a:cubicBezTo>
                    <a:pt x="4295" y="1571"/>
                    <a:pt x="4820" y="1467"/>
                    <a:pt x="5367" y="1384"/>
                  </a:cubicBezTo>
                  <a:close/>
                  <a:moveTo>
                    <a:pt x="5960" y="1026"/>
                  </a:moveTo>
                  <a:cubicBezTo>
                    <a:pt x="6027" y="1026"/>
                    <a:pt x="6094" y="1029"/>
                    <a:pt x="6158" y="1034"/>
                  </a:cubicBezTo>
                  <a:cubicBezTo>
                    <a:pt x="6356" y="1048"/>
                    <a:pt x="6555" y="1082"/>
                    <a:pt x="6753" y="1104"/>
                  </a:cubicBezTo>
                  <a:cubicBezTo>
                    <a:pt x="6985" y="1141"/>
                    <a:pt x="7194" y="1199"/>
                    <a:pt x="7404" y="1303"/>
                  </a:cubicBezTo>
                  <a:cubicBezTo>
                    <a:pt x="7555" y="1372"/>
                    <a:pt x="7636" y="1501"/>
                    <a:pt x="7706" y="1652"/>
                  </a:cubicBezTo>
                  <a:cubicBezTo>
                    <a:pt x="7683" y="1641"/>
                    <a:pt x="7672" y="1641"/>
                    <a:pt x="7661" y="1641"/>
                  </a:cubicBezTo>
                  <a:cubicBezTo>
                    <a:pt x="7183" y="1398"/>
                    <a:pt x="6658" y="1314"/>
                    <a:pt x="6136" y="1291"/>
                  </a:cubicBezTo>
                  <a:cubicBezTo>
                    <a:pt x="6080" y="1288"/>
                    <a:pt x="6024" y="1287"/>
                    <a:pt x="5969" y="1287"/>
                  </a:cubicBezTo>
                  <a:cubicBezTo>
                    <a:pt x="5653" y="1287"/>
                    <a:pt x="5347" y="1336"/>
                    <a:pt x="5040" y="1384"/>
                  </a:cubicBezTo>
                  <a:cubicBezTo>
                    <a:pt x="4728" y="1442"/>
                    <a:pt x="4434" y="1537"/>
                    <a:pt x="4169" y="1710"/>
                  </a:cubicBezTo>
                  <a:cubicBezTo>
                    <a:pt x="3993" y="1817"/>
                    <a:pt x="3864" y="1979"/>
                    <a:pt x="3736" y="2141"/>
                  </a:cubicBezTo>
                  <a:cubicBezTo>
                    <a:pt x="3596" y="2328"/>
                    <a:pt x="3470" y="2537"/>
                    <a:pt x="3434" y="2780"/>
                  </a:cubicBezTo>
                  <a:cubicBezTo>
                    <a:pt x="3412" y="2934"/>
                    <a:pt x="3401" y="3085"/>
                    <a:pt x="3423" y="3236"/>
                  </a:cubicBezTo>
                  <a:cubicBezTo>
                    <a:pt x="3470" y="3493"/>
                    <a:pt x="3563" y="3747"/>
                    <a:pt x="3691" y="3982"/>
                  </a:cubicBezTo>
                  <a:cubicBezTo>
                    <a:pt x="3783" y="4166"/>
                    <a:pt x="3923" y="4317"/>
                    <a:pt x="4110" y="4412"/>
                  </a:cubicBezTo>
                  <a:cubicBezTo>
                    <a:pt x="4331" y="4526"/>
                    <a:pt x="4563" y="4610"/>
                    <a:pt x="4797" y="4680"/>
                  </a:cubicBezTo>
                  <a:cubicBezTo>
                    <a:pt x="5437" y="4853"/>
                    <a:pt x="6088" y="4971"/>
                    <a:pt x="6753" y="5004"/>
                  </a:cubicBezTo>
                  <a:cubicBezTo>
                    <a:pt x="7066" y="5029"/>
                    <a:pt x="7382" y="5052"/>
                    <a:pt x="7694" y="5099"/>
                  </a:cubicBezTo>
                  <a:cubicBezTo>
                    <a:pt x="7904" y="5122"/>
                    <a:pt x="8102" y="5155"/>
                    <a:pt x="8301" y="5239"/>
                  </a:cubicBezTo>
                  <a:cubicBezTo>
                    <a:pt x="8393" y="5284"/>
                    <a:pt x="8393" y="5284"/>
                    <a:pt x="8393" y="5390"/>
                  </a:cubicBezTo>
                  <a:lnTo>
                    <a:pt x="8393" y="5552"/>
                  </a:lnTo>
                  <a:cubicBezTo>
                    <a:pt x="8253" y="5529"/>
                    <a:pt x="8136" y="5482"/>
                    <a:pt x="8021" y="5471"/>
                  </a:cubicBezTo>
                  <a:cubicBezTo>
                    <a:pt x="7764" y="5434"/>
                    <a:pt x="7496" y="5412"/>
                    <a:pt x="7228" y="5401"/>
                  </a:cubicBezTo>
                  <a:cubicBezTo>
                    <a:pt x="6856" y="5390"/>
                    <a:pt x="6485" y="5379"/>
                    <a:pt x="6099" y="5379"/>
                  </a:cubicBezTo>
                  <a:cubicBezTo>
                    <a:pt x="5669" y="5379"/>
                    <a:pt x="5250" y="5390"/>
                    <a:pt x="4820" y="5401"/>
                  </a:cubicBezTo>
                  <a:cubicBezTo>
                    <a:pt x="4633" y="5401"/>
                    <a:pt x="4459" y="5379"/>
                    <a:pt x="4283" y="5309"/>
                  </a:cubicBezTo>
                  <a:cubicBezTo>
                    <a:pt x="4250" y="5295"/>
                    <a:pt x="4214" y="5272"/>
                    <a:pt x="4191" y="5250"/>
                  </a:cubicBezTo>
                  <a:cubicBezTo>
                    <a:pt x="4085" y="5155"/>
                    <a:pt x="3982" y="5063"/>
                    <a:pt x="3889" y="4971"/>
                  </a:cubicBezTo>
                  <a:cubicBezTo>
                    <a:pt x="3680" y="4725"/>
                    <a:pt x="3515" y="4445"/>
                    <a:pt x="3353" y="4177"/>
                  </a:cubicBezTo>
                  <a:cubicBezTo>
                    <a:pt x="3236" y="3982"/>
                    <a:pt x="3144" y="3783"/>
                    <a:pt x="3051" y="3574"/>
                  </a:cubicBezTo>
                  <a:cubicBezTo>
                    <a:pt x="3004" y="3479"/>
                    <a:pt x="2945" y="3398"/>
                    <a:pt x="2853" y="3339"/>
                  </a:cubicBezTo>
                  <a:cubicBezTo>
                    <a:pt x="2822" y="3318"/>
                    <a:pt x="2790" y="3311"/>
                    <a:pt x="2759" y="3311"/>
                  </a:cubicBezTo>
                  <a:cubicBezTo>
                    <a:pt x="2710" y="3311"/>
                    <a:pt x="2661" y="3328"/>
                    <a:pt x="2618" y="3328"/>
                  </a:cubicBezTo>
                  <a:cubicBezTo>
                    <a:pt x="2590" y="3328"/>
                    <a:pt x="2559" y="3331"/>
                    <a:pt x="2529" y="3331"/>
                  </a:cubicBezTo>
                  <a:cubicBezTo>
                    <a:pt x="2498" y="3331"/>
                    <a:pt x="2469" y="3328"/>
                    <a:pt x="2445" y="3317"/>
                  </a:cubicBezTo>
                  <a:cubicBezTo>
                    <a:pt x="2247" y="3236"/>
                    <a:pt x="2107" y="3085"/>
                    <a:pt x="2096" y="2864"/>
                  </a:cubicBezTo>
                  <a:cubicBezTo>
                    <a:pt x="2096" y="2780"/>
                    <a:pt x="2096" y="2699"/>
                    <a:pt x="2107" y="2618"/>
                  </a:cubicBezTo>
                  <a:cubicBezTo>
                    <a:pt x="2118" y="2431"/>
                    <a:pt x="2166" y="2247"/>
                    <a:pt x="2339" y="2130"/>
                  </a:cubicBezTo>
                  <a:cubicBezTo>
                    <a:pt x="2434" y="2071"/>
                    <a:pt x="2537" y="2012"/>
                    <a:pt x="2643" y="1942"/>
                  </a:cubicBezTo>
                  <a:cubicBezTo>
                    <a:pt x="3191" y="1629"/>
                    <a:pt x="3783" y="1409"/>
                    <a:pt x="4390" y="1233"/>
                  </a:cubicBezTo>
                  <a:cubicBezTo>
                    <a:pt x="4540" y="1188"/>
                    <a:pt x="4702" y="1152"/>
                    <a:pt x="4867" y="1129"/>
                  </a:cubicBezTo>
                  <a:cubicBezTo>
                    <a:pt x="5169" y="1093"/>
                    <a:pt x="5460" y="1060"/>
                    <a:pt x="5761" y="1034"/>
                  </a:cubicBezTo>
                  <a:cubicBezTo>
                    <a:pt x="5825" y="1029"/>
                    <a:pt x="5893" y="1026"/>
                    <a:pt x="5960" y="1026"/>
                  </a:cubicBezTo>
                  <a:close/>
                  <a:moveTo>
                    <a:pt x="2845" y="882"/>
                  </a:moveTo>
                  <a:cubicBezTo>
                    <a:pt x="2894" y="882"/>
                    <a:pt x="2943" y="885"/>
                    <a:pt x="2993" y="895"/>
                  </a:cubicBezTo>
                  <a:cubicBezTo>
                    <a:pt x="3306" y="931"/>
                    <a:pt x="3504" y="1152"/>
                    <a:pt x="3655" y="1420"/>
                  </a:cubicBezTo>
                  <a:cubicBezTo>
                    <a:pt x="3621" y="1431"/>
                    <a:pt x="3610" y="1442"/>
                    <a:pt x="3585" y="1442"/>
                  </a:cubicBezTo>
                  <a:cubicBezTo>
                    <a:pt x="3364" y="1548"/>
                    <a:pt x="3132" y="1652"/>
                    <a:pt x="2912" y="1758"/>
                  </a:cubicBezTo>
                  <a:cubicBezTo>
                    <a:pt x="2725" y="1850"/>
                    <a:pt x="2537" y="1956"/>
                    <a:pt x="2364" y="2060"/>
                  </a:cubicBezTo>
                  <a:cubicBezTo>
                    <a:pt x="2199" y="2152"/>
                    <a:pt x="2096" y="2292"/>
                    <a:pt x="2074" y="2479"/>
                  </a:cubicBezTo>
                  <a:cubicBezTo>
                    <a:pt x="2060" y="2596"/>
                    <a:pt x="2048" y="2699"/>
                    <a:pt x="2048" y="2817"/>
                  </a:cubicBezTo>
                  <a:cubicBezTo>
                    <a:pt x="2037" y="2920"/>
                    <a:pt x="2060" y="3026"/>
                    <a:pt x="2118" y="3118"/>
                  </a:cubicBezTo>
                  <a:cubicBezTo>
                    <a:pt x="2199" y="3236"/>
                    <a:pt x="2317" y="3317"/>
                    <a:pt x="2434" y="3375"/>
                  </a:cubicBezTo>
                  <a:cubicBezTo>
                    <a:pt x="2479" y="3387"/>
                    <a:pt x="2526" y="3387"/>
                    <a:pt x="2562" y="3387"/>
                  </a:cubicBezTo>
                  <a:cubicBezTo>
                    <a:pt x="2618" y="3387"/>
                    <a:pt x="2677" y="3387"/>
                    <a:pt x="2725" y="3375"/>
                  </a:cubicBezTo>
                  <a:cubicBezTo>
                    <a:pt x="2742" y="3371"/>
                    <a:pt x="2758" y="3369"/>
                    <a:pt x="2773" y="3369"/>
                  </a:cubicBezTo>
                  <a:cubicBezTo>
                    <a:pt x="2830" y="3369"/>
                    <a:pt x="2874" y="3399"/>
                    <a:pt x="2912" y="3445"/>
                  </a:cubicBezTo>
                  <a:cubicBezTo>
                    <a:pt x="2945" y="3493"/>
                    <a:pt x="2982" y="3549"/>
                    <a:pt x="3004" y="3596"/>
                  </a:cubicBezTo>
                  <a:cubicBezTo>
                    <a:pt x="3026" y="3655"/>
                    <a:pt x="3051" y="3702"/>
                    <a:pt x="3074" y="3758"/>
                  </a:cubicBezTo>
                  <a:cubicBezTo>
                    <a:pt x="3202" y="4038"/>
                    <a:pt x="3375" y="4295"/>
                    <a:pt x="3540" y="4563"/>
                  </a:cubicBezTo>
                  <a:cubicBezTo>
                    <a:pt x="3666" y="4750"/>
                    <a:pt x="3783" y="4923"/>
                    <a:pt x="3934" y="5085"/>
                  </a:cubicBezTo>
                  <a:cubicBezTo>
                    <a:pt x="4099" y="5261"/>
                    <a:pt x="4272" y="5401"/>
                    <a:pt x="4518" y="5434"/>
                  </a:cubicBezTo>
                  <a:cubicBezTo>
                    <a:pt x="4658" y="5448"/>
                    <a:pt x="4797" y="5448"/>
                    <a:pt x="4923" y="5448"/>
                  </a:cubicBezTo>
                  <a:cubicBezTo>
                    <a:pt x="5169" y="5448"/>
                    <a:pt x="5412" y="5423"/>
                    <a:pt x="5658" y="5423"/>
                  </a:cubicBezTo>
                  <a:cubicBezTo>
                    <a:pt x="6250" y="5434"/>
                    <a:pt x="6845" y="5448"/>
                    <a:pt x="7426" y="5460"/>
                  </a:cubicBezTo>
                  <a:cubicBezTo>
                    <a:pt x="7661" y="5471"/>
                    <a:pt x="7882" y="5504"/>
                    <a:pt x="8113" y="5529"/>
                  </a:cubicBezTo>
                  <a:cubicBezTo>
                    <a:pt x="8172" y="5541"/>
                    <a:pt x="8183" y="5574"/>
                    <a:pt x="8183" y="5633"/>
                  </a:cubicBezTo>
                  <a:cubicBezTo>
                    <a:pt x="8195" y="5809"/>
                    <a:pt x="8195" y="5993"/>
                    <a:pt x="8195" y="6169"/>
                  </a:cubicBezTo>
                  <a:cubicBezTo>
                    <a:pt x="8195" y="6250"/>
                    <a:pt x="8183" y="6331"/>
                    <a:pt x="8183" y="6412"/>
                  </a:cubicBezTo>
                  <a:cubicBezTo>
                    <a:pt x="8183" y="6437"/>
                    <a:pt x="8161" y="6460"/>
                    <a:pt x="8125" y="6460"/>
                  </a:cubicBezTo>
                  <a:cubicBezTo>
                    <a:pt x="8032" y="6471"/>
                    <a:pt x="7926" y="6482"/>
                    <a:pt x="7823" y="6496"/>
                  </a:cubicBezTo>
                  <a:cubicBezTo>
                    <a:pt x="7437" y="6507"/>
                    <a:pt x="7044" y="6518"/>
                    <a:pt x="6647" y="6518"/>
                  </a:cubicBezTo>
                  <a:cubicBezTo>
                    <a:pt x="6379" y="6518"/>
                    <a:pt x="6099" y="6507"/>
                    <a:pt x="5820" y="6496"/>
                  </a:cubicBezTo>
                  <a:cubicBezTo>
                    <a:pt x="5297" y="6496"/>
                    <a:pt x="4772" y="6496"/>
                    <a:pt x="4250" y="6482"/>
                  </a:cubicBezTo>
                  <a:cubicBezTo>
                    <a:pt x="3666" y="6471"/>
                    <a:pt x="3074" y="6449"/>
                    <a:pt x="2479" y="6379"/>
                  </a:cubicBezTo>
                  <a:cubicBezTo>
                    <a:pt x="2269" y="6356"/>
                    <a:pt x="2060" y="6309"/>
                    <a:pt x="1839" y="6273"/>
                  </a:cubicBezTo>
                  <a:cubicBezTo>
                    <a:pt x="1805" y="6261"/>
                    <a:pt x="1780" y="6250"/>
                    <a:pt x="1794" y="6203"/>
                  </a:cubicBezTo>
                  <a:cubicBezTo>
                    <a:pt x="1794" y="6169"/>
                    <a:pt x="1794" y="6147"/>
                    <a:pt x="1780" y="6122"/>
                  </a:cubicBezTo>
                  <a:cubicBezTo>
                    <a:pt x="1710" y="5831"/>
                    <a:pt x="1629" y="5529"/>
                    <a:pt x="1548" y="5239"/>
                  </a:cubicBezTo>
                  <a:cubicBezTo>
                    <a:pt x="1501" y="5041"/>
                    <a:pt x="1420" y="4853"/>
                    <a:pt x="1386" y="4655"/>
                  </a:cubicBezTo>
                  <a:cubicBezTo>
                    <a:pt x="1328" y="4387"/>
                    <a:pt x="1305" y="4133"/>
                    <a:pt x="1280" y="3864"/>
                  </a:cubicBezTo>
                  <a:cubicBezTo>
                    <a:pt x="1258" y="3644"/>
                    <a:pt x="1258" y="3409"/>
                    <a:pt x="1280" y="3188"/>
                  </a:cubicBezTo>
                  <a:cubicBezTo>
                    <a:pt x="1305" y="3074"/>
                    <a:pt x="1328" y="2945"/>
                    <a:pt x="1350" y="2828"/>
                  </a:cubicBezTo>
                  <a:cubicBezTo>
                    <a:pt x="1375" y="2699"/>
                    <a:pt x="1398" y="2585"/>
                    <a:pt x="1420" y="2456"/>
                  </a:cubicBezTo>
                  <a:cubicBezTo>
                    <a:pt x="1420" y="2420"/>
                    <a:pt x="1445" y="2409"/>
                    <a:pt x="1479" y="2409"/>
                  </a:cubicBezTo>
                  <a:cubicBezTo>
                    <a:pt x="1839" y="2398"/>
                    <a:pt x="2118" y="2222"/>
                    <a:pt x="2339" y="1942"/>
                  </a:cubicBezTo>
                  <a:cubicBezTo>
                    <a:pt x="2398" y="1873"/>
                    <a:pt x="2434" y="1780"/>
                    <a:pt x="2423" y="1677"/>
                  </a:cubicBezTo>
                  <a:cubicBezTo>
                    <a:pt x="2423" y="1602"/>
                    <a:pt x="2375" y="1558"/>
                    <a:pt x="2297" y="1558"/>
                  </a:cubicBezTo>
                  <a:cubicBezTo>
                    <a:pt x="2288" y="1558"/>
                    <a:pt x="2279" y="1558"/>
                    <a:pt x="2269" y="1560"/>
                  </a:cubicBezTo>
                  <a:cubicBezTo>
                    <a:pt x="2236" y="1566"/>
                    <a:pt x="2201" y="1569"/>
                    <a:pt x="2165" y="1569"/>
                  </a:cubicBezTo>
                  <a:cubicBezTo>
                    <a:pt x="2079" y="1569"/>
                    <a:pt x="1988" y="1553"/>
                    <a:pt x="1898" y="1537"/>
                  </a:cubicBezTo>
                  <a:cubicBezTo>
                    <a:pt x="1920" y="1512"/>
                    <a:pt x="1934" y="1501"/>
                    <a:pt x="1945" y="1479"/>
                  </a:cubicBezTo>
                  <a:cubicBezTo>
                    <a:pt x="2118" y="1269"/>
                    <a:pt x="2339" y="1093"/>
                    <a:pt x="2562" y="920"/>
                  </a:cubicBezTo>
                  <a:cubicBezTo>
                    <a:pt x="2585" y="909"/>
                    <a:pt x="2618" y="895"/>
                    <a:pt x="2655" y="895"/>
                  </a:cubicBezTo>
                  <a:cubicBezTo>
                    <a:pt x="2714" y="888"/>
                    <a:pt x="2779" y="882"/>
                    <a:pt x="2845" y="882"/>
                  </a:cubicBezTo>
                  <a:close/>
                  <a:moveTo>
                    <a:pt x="1780" y="6309"/>
                  </a:moveTo>
                  <a:cubicBezTo>
                    <a:pt x="1794" y="6320"/>
                    <a:pt x="1805" y="6320"/>
                    <a:pt x="1828" y="6320"/>
                  </a:cubicBezTo>
                  <a:cubicBezTo>
                    <a:pt x="2004" y="6356"/>
                    <a:pt x="2188" y="6401"/>
                    <a:pt x="2375" y="6426"/>
                  </a:cubicBezTo>
                  <a:cubicBezTo>
                    <a:pt x="2772" y="6460"/>
                    <a:pt x="3155" y="6496"/>
                    <a:pt x="3551" y="6518"/>
                  </a:cubicBezTo>
                  <a:cubicBezTo>
                    <a:pt x="4040" y="6530"/>
                    <a:pt x="4529" y="6530"/>
                    <a:pt x="5018" y="6530"/>
                  </a:cubicBezTo>
                  <a:cubicBezTo>
                    <a:pt x="5605" y="6539"/>
                    <a:pt x="6200" y="6572"/>
                    <a:pt x="6790" y="6572"/>
                  </a:cubicBezTo>
                  <a:cubicBezTo>
                    <a:pt x="6925" y="6572"/>
                    <a:pt x="7060" y="6570"/>
                    <a:pt x="7194" y="6566"/>
                  </a:cubicBezTo>
                  <a:cubicBezTo>
                    <a:pt x="7507" y="6552"/>
                    <a:pt x="7812" y="6552"/>
                    <a:pt x="8113" y="6507"/>
                  </a:cubicBezTo>
                  <a:cubicBezTo>
                    <a:pt x="8161" y="6507"/>
                    <a:pt x="8195" y="6518"/>
                    <a:pt x="8206" y="6552"/>
                  </a:cubicBezTo>
                  <a:cubicBezTo>
                    <a:pt x="8264" y="6658"/>
                    <a:pt x="8264" y="6728"/>
                    <a:pt x="8150" y="6750"/>
                  </a:cubicBezTo>
                  <a:cubicBezTo>
                    <a:pt x="8125" y="6750"/>
                    <a:pt x="8113" y="6761"/>
                    <a:pt x="8102" y="6761"/>
                  </a:cubicBezTo>
                  <a:cubicBezTo>
                    <a:pt x="7951" y="6775"/>
                    <a:pt x="7801" y="6798"/>
                    <a:pt x="7647" y="6809"/>
                  </a:cubicBezTo>
                  <a:lnTo>
                    <a:pt x="6356" y="6809"/>
                  </a:lnTo>
                  <a:cubicBezTo>
                    <a:pt x="5996" y="6798"/>
                    <a:pt x="5647" y="6775"/>
                    <a:pt x="5286" y="6750"/>
                  </a:cubicBezTo>
                  <a:cubicBezTo>
                    <a:pt x="5052" y="6739"/>
                    <a:pt x="4809" y="6739"/>
                    <a:pt x="4574" y="6728"/>
                  </a:cubicBezTo>
                  <a:cubicBezTo>
                    <a:pt x="4144" y="6692"/>
                    <a:pt x="3725" y="6658"/>
                    <a:pt x="3294" y="6636"/>
                  </a:cubicBezTo>
                  <a:cubicBezTo>
                    <a:pt x="2875" y="6622"/>
                    <a:pt x="2445" y="6588"/>
                    <a:pt x="2026" y="6552"/>
                  </a:cubicBezTo>
                  <a:cubicBezTo>
                    <a:pt x="1967" y="6552"/>
                    <a:pt x="1909" y="6541"/>
                    <a:pt x="1850" y="6518"/>
                  </a:cubicBezTo>
                  <a:cubicBezTo>
                    <a:pt x="1817" y="6507"/>
                    <a:pt x="1780" y="6482"/>
                    <a:pt x="1769" y="6449"/>
                  </a:cubicBezTo>
                  <a:cubicBezTo>
                    <a:pt x="1758" y="6401"/>
                    <a:pt x="1769" y="6356"/>
                    <a:pt x="1780" y="6309"/>
                  </a:cubicBezTo>
                  <a:close/>
                  <a:moveTo>
                    <a:pt x="221" y="1"/>
                  </a:moveTo>
                  <a:cubicBezTo>
                    <a:pt x="163" y="1"/>
                    <a:pt x="129" y="45"/>
                    <a:pt x="118" y="93"/>
                  </a:cubicBezTo>
                  <a:cubicBezTo>
                    <a:pt x="71" y="280"/>
                    <a:pt x="48" y="453"/>
                    <a:pt x="118" y="641"/>
                  </a:cubicBezTo>
                  <a:cubicBezTo>
                    <a:pt x="140" y="722"/>
                    <a:pt x="174" y="803"/>
                    <a:pt x="210" y="884"/>
                  </a:cubicBezTo>
                  <a:cubicBezTo>
                    <a:pt x="221" y="909"/>
                    <a:pt x="233" y="920"/>
                    <a:pt x="233" y="942"/>
                  </a:cubicBezTo>
                  <a:lnTo>
                    <a:pt x="210" y="942"/>
                  </a:lnTo>
                  <a:cubicBezTo>
                    <a:pt x="183" y="935"/>
                    <a:pt x="159" y="932"/>
                    <a:pt x="137" y="932"/>
                  </a:cubicBezTo>
                  <a:cubicBezTo>
                    <a:pt x="55" y="932"/>
                    <a:pt x="10" y="983"/>
                    <a:pt x="1" y="1093"/>
                  </a:cubicBezTo>
                  <a:cubicBezTo>
                    <a:pt x="1" y="1222"/>
                    <a:pt x="48" y="1328"/>
                    <a:pt x="129" y="1420"/>
                  </a:cubicBezTo>
                  <a:cubicBezTo>
                    <a:pt x="188" y="1490"/>
                    <a:pt x="269" y="1560"/>
                    <a:pt x="339" y="1618"/>
                  </a:cubicBezTo>
                  <a:lnTo>
                    <a:pt x="328" y="1629"/>
                  </a:lnTo>
                  <a:cubicBezTo>
                    <a:pt x="199" y="1699"/>
                    <a:pt x="188" y="1817"/>
                    <a:pt x="291" y="1909"/>
                  </a:cubicBezTo>
                  <a:cubicBezTo>
                    <a:pt x="372" y="1990"/>
                    <a:pt x="490" y="2012"/>
                    <a:pt x="593" y="2037"/>
                  </a:cubicBezTo>
                  <a:cubicBezTo>
                    <a:pt x="629" y="2037"/>
                    <a:pt x="677" y="2049"/>
                    <a:pt x="710" y="2049"/>
                  </a:cubicBezTo>
                  <a:lnTo>
                    <a:pt x="710" y="2060"/>
                  </a:lnTo>
                  <a:cubicBezTo>
                    <a:pt x="663" y="2177"/>
                    <a:pt x="699" y="2247"/>
                    <a:pt x="816" y="2280"/>
                  </a:cubicBezTo>
                  <a:cubicBezTo>
                    <a:pt x="861" y="2300"/>
                    <a:pt x="908" y="2309"/>
                    <a:pt x="955" y="2309"/>
                  </a:cubicBezTo>
                  <a:cubicBezTo>
                    <a:pt x="995" y="2309"/>
                    <a:pt x="1034" y="2303"/>
                    <a:pt x="1071" y="2292"/>
                  </a:cubicBezTo>
                  <a:cubicBezTo>
                    <a:pt x="1118" y="2280"/>
                    <a:pt x="1177" y="2269"/>
                    <a:pt x="1222" y="2258"/>
                  </a:cubicBezTo>
                  <a:cubicBezTo>
                    <a:pt x="1235" y="2361"/>
                    <a:pt x="1247" y="2375"/>
                    <a:pt x="1375" y="2409"/>
                  </a:cubicBezTo>
                  <a:cubicBezTo>
                    <a:pt x="1361" y="2526"/>
                    <a:pt x="1339" y="2630"/>
                    <a:pt x="1317" y="2736"/>
                  </a:cubicBezTo>
                  <a:cubicBezTo>
                    <a:pt x="1247" y="3085"/>
                    <a:pt x="1199" y="3445"/>
                    <a:pt x="1222" y="3806"/>
                  </a:cubicBezTo>
                  <a:cubicBezTo>
                    <a:pt x="1258" y="4272"/>
                    <a:pt x="1328" y="4736"/>
                    <a:pt x="1479" y="5191"/>
                  </a:cubicBezTo>
                  <a:cubicBezTo>
                    <a:pt x="1560" y="5460"/>
                    <a:pt x="1629" y="5750"/>
                    <a:pt x="1710" y="6018"/>
                  </a:cubicBezTo>
                  <a:cubicBezTo>
                    <a:pt x="1747" y="6147"/>
                    <a:pt x="1736" y="6261"/>
                    <a:pt x="1710" y="6390"/>
                  </a:cubicBezTo>
                  <a:cubicBezTo>
                    <a:pt x="1699" y="6460"/>
                    <a:pt x="1724" y="6507"/>
                    <a:pt x="1769" y="6541"/>
                  </a:cubicBezTo>
                  <a:cubicBezTo>
                    <a:pt x="1817" y="6566"/>
                    <a:pt x="1875" y="6588"/>
                    <a:pt x="1920" y="6588"/>
                  </a:cubicBezTo>
                  <a:cubicBezTo>
                    <a:pt x="2467" y="6636"/>
                    <a:pt x="3015" y="6658"/>
                    <a:pt x="3563" y="6692"/>
                  </a:cubicBezTo>
                  <a:cubicBezTo>
                    <a:pt x="3806" y="6717"/>
                    <a:pt x="4052" y="6728"/>
                    <a:pt x="4283" y="6739"/>
                  </a:cubicBezTo>
                  <a:cubicBezTo>
                    <a:pt x="4599" y="6761"/>
                    <a:pt x="4912" y="6775"/>
                    <a:pt x="5216" y="6798"/>
                  </a:cubicBezTo>
                  <a:cubicBezTo>
                    <a:pt x="5471" y="6809"/>
                    <a:pt x="5717" y="6831"/>
                    <a:pt x="5971" y="6845"/>
                  </a:cubicBezTo>
                  <a:cubicBezTo>
                    <a:pt x="5971" y="6845"/>
                    <a:pt x="5985" y="6845"/>
                    <a:pt x="5996" y="6856"/>
                  </a:cubicBezTo>
                  <a:lnTo>
                    <a:pt x="6926" y="6856"/>
                  </a:lnTo>
                  <a:cubicBezTo>
                    <a:pt x="7172" y="6856"/>
                    <a:pt x="7415" y="6845"/>
                    <a:pt x="7672" y="6845"/>
                  </a:cubicBezTo>
                  <a:cubicBezTo>
                    <a:pt x="7787" y="6845"/>
                    <a:pt x="7915" y="6831"/>
                    <a:pt x="8044" y="6820"/>
                  </a:cubicBezTo>
                  <a:cubicBezTo>
                    <a:pt x="8113" y="6809"/>
                    <a:pt x="8195" y="6775"/>
                    <a:pt x="8264" y="6761"/>
                  </a:cubicBezTo>
                  <a:cubicBezTo>
                    <a:pt x="8276" y="6750"/>
                    <a:pt x="8289" y="6739"/>
                    <a:pt x="8289" y="6728"/>
                  </a:cubicBezTo>
                  <a:cubicBezTo>
                    <a:pt x="8312" y="6647"/>
                    <a:pt x="8289" y="6577"/>
                    <a:pt x="8242" y="6507"/>
                  </a:cubicBezTo>
                  <a:cubicBezTo>
                    <a:pt x="8231" y="6496"/>
                    <a:pt x="8231" y="6471"/>
                    <a:pt x="8231" y="6460"/>
                  </a:cubicBezTo>
                  <a:cubicBezTo>
                    <a:pt x="8231" y="6298"/>
                    <a:pt x="8242" y="6147"/>
                    <a:pt x="8242" y="5982"/>
                  </a:cubicBezTo>
                  <a:cubicBezTo>
                    <a:pt x="8253" y="5842"/>
                    <a:pt x="8242" y="5714"/>
                    <a:pt x="8242" y="5563"/>
                  </a:cubicBezTo>
                  <a:lnTo>
                    <a:pt x="8242" y="5563"/>
                  </a:lnTo>
                  <a:cubicBezTo>
                    <a:pt x="8289" y="5588"/>
                    <a:pt x="8323" y="5588"/>
                    <a:pt x="8359" y="5610"/>
                  </a:cubicBezTo>
                  <a:cubicBezTo>
                    <a:pt x="8378" y="5618"/>
                    <a:pt x="8392" y="5621"/>
                    <a:pt x="8402" y="5621"/>
                  </a:cubicBezTo>
                  <a:cubicBezTo>
                    <a:pt x="8424" y="5621"/>
                    <a:pt x="8433" y="5606"/>
                    <a:pt x="8440" y="5574"/>
                  </a:cubicBezTo>
                  <a:cubicBezTo>
                    <a:pt x="8452" y="5518"/>
                    <a:pt x="8452" y="5460"/>
                    <a:pt x="8452" y="5401"/>
                  </a:cubicBezTo>
                  <a:cubicBezTo>
                    <a:pt x="8452" y="5191"/>
                    <a:pt x="8440" y="4993"/>
                    <a:pt x="8440" y="4783"/>
                  </a:cubicBezTo>
                  <a:cubicBezTo>
                    <a:pt x="8415" y="3887"/>
                    <a:pt x="8289" y="3004"/>
                    <a:pt x="7963" y="2152"/>
                  </a:cubicBezTo>
                  <a:cubicBezTo>
                    <a:pt x="7893" y="1942"/>
                    <a:pt x="7801" y="1747"/>
                    <a:pt x="7706" y="1548"/>
                  </a:cubicBezTo>
                  <a:cubicBezTo>
                    <a:pt x="7661" y="1453"/>
                    <a:pt x="7613" y="1361"/>
                    <a:pt x="7507" y="1314"/>
                  </a:cubicBezTo>
                  <a:cubicBezTo>
                    <a:pt x="7566" y="1233"/>
                    <a:pt x="7602" y="1152"/>
                    <a:pt x="7577" y="1048"/>
                  </a:cubicBezTo>
                  <a:cubicBezTo>
                    <a:pt x="7566" y="979"/>
                    <a:pt x="7544" y="942"/>
                    <a:pt x="7463" y="942"/>
                  </a:cubicBezTo>
                  <a:cubicBezTo>
                    <a:pt x="7463" y="861"/>
                    <a:pt x="7474" y="769"/>
                    <a:pt x="7474" y="685"/>
                  </a:cubicBezTo>
                  <a:cubicBezTo>
                    <a:pt x="7463" y="593"/>
                    <a:pt x="7451" y="501"/>
                    <a:pt x="7437" y="420"/>
                  </a:cubicBezTo>
                  <a:cubicBezTo>
                    <a:pt x="7426" y="372"/>
                    <a:pt x="7404" y="325"/>
                    <a:pt x="7368" y="291"/>
                  </a:cubicBezTo>
                  <a:cubicBezTo>
                    <a:pt x="7345" y="266"/>
                    <a:pt x="7312" y="255"/>
                    <a:pt x="7275" y="255"/>
                  </a:cubicBezTo>
                  <a:cubicBezTo>
                    <a:pt x="7264" y="266"/>
                    <a:pt x="7228" y="302"/>
                    <a:pt x="7228" y="336"/>
                  </a:cubicBezTo>
                  <a:cubicBezTo>
                    <a:pt x="7217" y="501"/>
                    <a:pt x="7194" y="663"/>
                    <a:pt x="7136" y="814"/>
                  </a:cubicBezTo>
                  <a:cubicBezTo>
                    <a:pt x="7113" y="884"/>
                    <a:pt x="7077" y="942"/>
                    <a:pt x="7055" y="1012"/>
                  </a:cubicBezTo>
                  <a:cubicBezTo>
                    <a:pt x="7032" y="990"/>
                    <a:pt x="7018" y="979"/>
                    <a:pt x="7007" y="965"/>
                  </a:cubicBezTo>
                  <a:cubicBezTo>
                    <a:pt x="6566" y="559"/>
                    <a:pt x="6041" y="314"/>
                    <a:pt x="5448" y="196"/>
                  </a:cubicBezTo>
                  <a:cubicBezTo>
                    <a:pt x="5235" y="158"/>
                    <a:pt x="5024" y="140"/>
                    <a:pt x="4815" y="140"/>
                  </a:cubicBezTo>
                  <a:cubicBezTo>
                    <a:pt x="4339" y="140"/>
                    <a:pt x="3872" y="234"/>
                    <a:pt x="3412" y="395"/>
                  </a:cubicBezTo>
                  <a:cubicBezTo>
                    <a:pt x="3121" y="490"/>
                    <a:pt x="2853" y="641"/>
                    <a:pt x="2607" y="825"/>
                  </a:cubicBezTo>
                  <a:cubicBezTo>
                    <a:pt x="2364" y="1012"/>
                    <a:pt x="2118" y="1210"/>
                    <a:pt x="1909" y="1442"/>
                  </a:cubicBezTo>
                  <a:cubicBezTo>
                    <a:pt x="1866" y="1492"/>
                    <a:pt x="1850" y="1511"/>
                    <a:pt x="1822" y="1511"/>
                  </a:cubicBezTo>
                  <a:cubicBezTo>
                    <a:pt x="1805" y="1511"/>
                    <a:pt x="1783" y="1503"/>
                    <a:pt x="1747" y="1490"/>
                  </a:cubicBezTo>
                  <a:cubicBezTo>
                    <a:pt x="1129" y="1280"/>
                    <a:pt x="688" y="872"/>
                    <a:pt x="420" y="280"/>
                  </a:cubicBezTo>
                  <a:cubicBezTo>
                    <a:pt x="383" y="221"/>
                    <a:pt x="361" y="152"/>
                    <a:pt x="339" y="82"/>
                  </a:cubicBezTo>
                  <a:cubicBezTo>
                    <a:pt x="314" y="34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8"/>
            <p:cNvSpPr/>
            <p:nvPr/>
          </p:nvSpPr>
          <p:spPr>
            <a:xfrm>
              <a:off x="5657236" y="1748312"/>
              <a:ext cx="78214" cy="83131"/>
            </a:xfrm>
            <a:custGeom>
              <a:avLst/>
              <a:gdLst/>
              <a:ahLst/>
              <a:cxnLst/>
              <a:rect l="l" t="t" r="r" b="b"/>
              <a:pathLst>
                <a:path w="1034" h="1099" extrusionOk="0">
                  <a:moveTo>
                    <a:pt x="103" y="59"/>
                  </a:moveTo>
                  <a:cubicBezTo>
                    <a:pt x="173" y="82"/>
                    <a:pt x="173" y="140"/>
                    <a:pt x="173" y="210"/>
                  </a:cubicBezTo>
                  <a:cubicBezTo>
                    <a:pt x="162" y="361"/>
                    <a:pt x="254" y="453"/>
                    <a:pt x="405" y="453"/>
                  </a:cubicBezTo>
                  <a:cubicBezTo>
                    <a:pt x="430" y="453"/>
                    <a:pt x="453" y="442"/>
                    <a:pt x="464" y="431"/>
                  </a:cubicBezTo>
                  <a:cubicBezTo>
                    <a:pt x="453" y="409"/>
                    <a:pt x="453" y="361"/>
                    <a:pt x="430" y="350"/>
                  </a:cubicBezTo>
                  <a:cubicBezTo>
                    <a:pt x="324" y="280"/>
                    <a:pt x="335" y="255"/>
                    <a:pt x="360" y="140"/>
                  </a:cubicBezTo>
                  <a:lnTo>
                    <a:pt x="360" y="140"/>
                  </a:lnTo>
                  <a:cubicBezTo>
                    <a:pt x="405" y="152"/>
                    <a:pt x="430" y="185"/>
                    <a:pt x="441" y="233"/>
                  </a:cubicBezTo>
                  <a:cubicBezTo>
                    <a:pt x="483" y="314"/>
                    <a:pt x="523" y="352"/>
                    <a:pt x="605" y="352"/>
                  </a:cubicBezTo>
                  <a:cubicBezTo>
                    <a:pt x="616" y="352"/>
                    <a:pt x="627" y="351"/>
                    <a:pt x="640" y="350"/>
                  </a:cubicBezTo>
                  <a:cubicBezTo>
                    <a:pt x="698" y="350"/>
                    <a:pt x="743" y="361"/>
                    <a:pt x="791" y="395"/>
                  </a:cubicBezTo>
                  <a:cubicBezTo>
                    <a:pt x="908" y="490"/>
                    <a:pt x="964" y="604"/>
                    <a:pt x="953" y="758"/>
                  </a:cubicBezTo>
                  <a:cubicBezTo>
                    <a:pt x="953" y="861"/>
                    <a:pt x="894" y="931"/>
                    <a:pt x="813" y="990"/>
                  </a:cubicBezTo>
                  <a:cubicBezTo>
                    <a:pt x="753" y="1028"/>
                    <a:pt x="690" y="1047"/>
                    <a:pt x="628" y="1047"/>
                  </a:cubicBezTo>
                  <a:cubicBezTo>
                    <a:pt x="485" y="1047"/>
                    <a:pt x="354" y="947"/>
                    <a:pt x="313" y="769"/>
                  </a:cubicBezTo>
                  <a:cubicBezTo>
                    <a:pt x="302" y="710"/>
                    <a:pt x="265" y="674"/>
                    <a:pt x="210" y="652"/>
                  </a:cubicBezTo>
                  <a:cubicBezTo>
                    <a:pt x="92" y="593"/>
                    <a:pt x="34" y="478"/>
                    <a:pt x="56" y="339"/>
                  </a:cubicBezTo>
                  <a:cubicBezTo>
                    <a:pt x="81" y="244"/>
                    <a:pt x="92" y="152"/>
                    <a:pt x="103" y="59"/>
                  </a:cubicBezTo>
                  <a:close/>
                  <a:moveTo>
                    <a:pt x="81" y="1"/>
                  </a:moveTo>
                  <a:cubicBezTo>
                    <a:pt x="56" y="1"/>
                    <a:pt x="34" y="12"/>
                    <a:pt x="34" y="34"/>
                  </a:cubicBezTo>
                  <a:cubicBezTo>
                    <a:pt x="70" y="152"/>
                    <a:pt x="34" y="255"/>
                    <a:pt x="11" y="361"/>
                  </a:cubicBezTo>
                  <a:cubicBezTo>
                    <a:pt x="0" y="501"/>
                    <a:pt x="56" y="640"/>
                    <a:pt x="184" y="699"/>
                  </a:cubicBezTo>
                  <a:cubicBezTo>
                    <a:pt x="232" y="721"/>
                    <a:pt x="243" y="744"/>
                    <a:pt x="254" y="791"/>
                  </a:cubicBezTo>
                  <a:cubicBezTo>
                    <a:pt x="299" y="986"/>
                    <a:pt x="460" y="1099"/>
                    <a:pt x="628" y="1099"/>
                  </a:cubicBezTo>
                  <a:cubicBezTo>
                    <a:pt x="721" y="1099"/>
                    <a:pt x="815" y="1064"/>
                    <a:pt x="894" y="990"/>
                  </a:cubicBezTo>
                  <a:cubicBezTo>
                    <a:pt x="1000" y="884"/>
                    <a:pt x="1034" y="688"/>
                    <a:pt x="964" y="534"/>
                  </a:cubicBezTo>
                  <a:cubicBezTo>
                    <a:pt x="919" y="442"/>
                    <a:pt x="849" y="383"/>
                    <a:pt x="768" y="325"/>
                  </a:cubicBezTo>
                  <a:cubicBezTo>
                    <a:pt x="743" y="302"/>
                    <a:pt x="698" y="302"/>
                    <a:pt x="662" y="302"/>
                  </a:cubicBezTo>
                  <a:cubicBezTo>
                    <a:pt x="642" y="305"/>
                    <a:pt x="624" y="306"/>
                    <a:pt x="608" y="306"/>
                  </a:cubicBezTo>
                  <a:cubicBezTo>
                    <a:pt x="544" y="306"/>
                    <a:pt x="516" y="284"/>
                    <a:pt x="489" y="210"/>
                  </a:cubicBezTo>
                  <a:cubicBezTo>
                    <a:pt x="453" y="140"/>
                    <a:pt x="405" y="104"/>
                    <a:pt x="349" y="93"/>
                  </a:cubicBezTo>
                  <a:cubicBezTo>
                    <a:pt x="341" y="89"/>
                    <a:pt x="333" y="88"/>
                    <a:pt x="325" y="88"/>
                  </a:cubicBezTo>
                  <a:cubicBezTo>
                    <a:pt x="310" y="88"/>
                    <a:pt x="298" y="93"/>
                    <a:pt x="291" y="93"/>
                  </a:cubicBezTo>
                  <a:cubicBezTo>
                    <a:pt x="279" y="104"/>
                    <a:pt x="291" y="129"/>
                    <a:pt x="291" y="152"/>
                  </a:cubicBezTo>
                  <a:cubicBezTo>
                    <a:pt x="291" y="163"/>
                    <a:pt x="302" y="185"/>
                    <a:pt x="302" y="199"/>
                  </a:cubicBezTo>
                  <a:cubicBezTo>
                    <a:pt x="291" y="280"/>
                    <a:pt x="335" y="339"/>
                    <a:pt x="394" y="372"/>
                  </a:cubicBezTo>
                  <a:cubicBezTo>
                    <a:pt x="405" y="383"/>
                    <a:pt x="419" y="395"/>
                    <a:pt x="441" y="409"/>
                  </a:cubicBezTo>
                  <a:cubicBezTo>
                    <a:pt x="427" y="411"/>
                    <a:pt x="413" y="412"/>
                    <a:pt x="400" y="412"/>
                  </a:cubicBezTo>
                  <a:cubicBezTo>
                    <a:pt x="293" y="412"/>
                    <a:pt x="221" y="337"/>
                    <a:pt x="221" y="233"/>
                  </a:cubicBezTo>
                  <a:cubicBezTo>
                    <a:pt x="221" y="199"/>
                    <a:pt x="221" y="163"/>
                    <a:pt x="210" y="129"/>
                  </a:cubicBezTo>
                  <a:cubicBezTo>
                    <a:pt x="196" y="59"/>
                    <a:pt x="151" y="12"/>
                    <a:pt x="8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8"/>
            <p:cNvSpPr/>
            <p:nvPr/>
          </p:nvSpPr>
          <p:spPr>
            <a:xfrm>
              <a:off x="6055930" y="1872360"/>
              <a:ext cx="100453" cy="38956"/>
            </a:xfrm>
            <a:custGeom>
              <a:avLst/>
              <a:gdLst/>
              <a:ahLst/>
              <a:cxnLst/>
              <a:rect l="l" t="t" r="r" b="b"/>
              <a:pathLst>
                <a:path w="1328" h="515" extrusionOk="0">
                  <a:moveTo>
                    <a:pt x="467" y="48"/>
                  </a:moveTo>
                  <a:cubicBezTo>
                    <a:pt x="699" y="59"/>
                    <a:pt x="945" y="70"/>
                    <a:pt x="1177" y="82"/>
                  </a:cubicBezTo>
                  <a:cubicBezTo>
                    <a:pt x="1224" y="82"/>
                    <a:pt x="1258" y="107"/>
                    <a:pt x="1258" y="165"/>
                  </a:cubicBezTo>
                  <a:cubicBezTo>
                    <a:pt x="1258" y="199"/>
                    <a:pt x="1269" y="235"/>
                    <a:pt x="1269" y="269"/>
                  </a:cubicBezTo>
                  <a:cubicBezTo>
                    <a:pt x="1280" y="420"/>
                    <a:pt x="1269" y="445"/>
                    <a:pt x="1107" y="456"/>
                  </a:cubicBezTo>
                  <a:cubicBezTo>
                    <a:pt x="945" y="456"/>
                    <a:pt x="780" y="456"/>
                    <a:pt x="618" y="467"/>
                  </a:cubicBezTo>
                  <a:lnTo>
                    <a:pt x="618" y="456"/>
                  </a:lnTo>
                  <a:lnTo>
                    <a:pt x="490" y="456"/>
                  </a:lnTo>
                  <a:cubicBezTo>
                    <a:pt x="361" y="445"/>
                    <a:pt x="247" y="431"/>
                    <a:pt x="118" y="431"/>
                  </a:cubicBezTo>
                  <a:cubicBezTo>
                    <a:pt x="82" y="431"/>
                    <a:pt x="59" y="408"/>
                    <a:pt x="59" y="375"/>
                  </a:cubicBezTo>
                  <a:cubicBezTo>
                    <a:pt x="71" y="291"/>
                    <a:pt x="82" y="221"/>
                    <a:pt x="107" y="140"/>
                  </a:cubicBezTo>
                  <a:cubicBezTo>
                    <a:pt x="118" y="96"/>
                    <a:pt x="140" y="70"/>
                    <a:pt x="188" y="70"/>
                  </a:cubicBezTo>
                  <a:cubicBezTo>
                    <a:pt x="280" y="59"/>
                    <a:pt x="372" y="48"/>
                    <a:pt x="467" y="48"/>
                  </a:cubicBezTo>
                  <a:close/>
                  <a:moveTo>
                    <a:pt x="490" y="1"/>
                  </a:moveTo>
                  <a:cubicBezTo>
                    <a:pt x="397" y="1"/>
                    <a:pt x="302" y="12"/>
                    <a:pt x="199" y="12"/>
                  </a:cubicBezTo>
                  <a:cubicBezTo>
                    <a:pt x="107" y="12"/>
                    <a:pt x="71" y="48"/>
                    <a:pt x="48" y="140"/>
                  </a:cubicBezTo>
                  <a:cubicBezTo>
                    <a:pt x="37" y="199"/>
                    <a:pt x="12" y="269"/>
                    <a:pt x="12" y="350"/>
                  </a:cubicBezTo>
                  <a:cubicBezTo>
                    <a:pt x="1" y="420"/>
                    <a:pt x="23" y="467"/>
                    <a:pt x="107" y="478"/>
                  </a:cubicBezTo>
                  <a:cubicBezTo>
                    <a:pt x="269" y="490"/>
                    <a:pt x="431" y="501"/>
                    <a:pt x="548" y="515"/>
                  </a:cubicBezTo>
                  <a:cubicBezTo>
                    <a:pt x="780" y="515"/>
                    <a:pt x="967" y="515"/>
                    <a:pt x="1154" y="501"/>
                  </a:cubicBezTo>
                  <a:cubicBezTo>
                    <a:pt x="1316" y="490"/>
                    <a:pt x="1328" y="456"/>
                    <a:pt x="1328" y="305"/>
                  </a:cubicBezTo>
                  <a:cubicBezTo>
                    <a:pt x="1328" y="258"/>
                    <a:pt x="1316" y="210"/>
                    <a:pt x="1316" y="165"/>
                  </a:cubicBezTo>
                  <a:cubicBezTo>
                    <a:pt x="1294" y="59"/>
                    <a:pt x="1280" y="37"/>
                    <a:pt x="1177" y="26"/>
                  </a:cubicBezTo>
                  <a:cubicBezTo>
                    <a:pt x="945" y="12"/>
                    <a:pt x="721" y="1"/>
                    <a:pt x="4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8"/>
            <p:cNvSpPr/>
            <p:nvPr/>
          </p:nvSpPr>
          <p:spPr>
            <a:xfrm>
              <a:off x="5727580" y="1897926"/>
              <a:ext cx="18457" cy="18684"/>
            </a:xfrm>
            <a:custGeom>
              <a:avLst/>
              <a:gdLst/>
              <a:ahLst/>
              <a:cxnLst/>
              <a:rect l="l" t="t" r="r" b="b"/>
              <a:pathLst>
                <a:path w="244" h="247" extrusionOk="0">
                  <a:moveTo>
                    <a:pt x="118" y="59"/>
                  </a:moveTo>
                  <a:cubicBezTo>
                    <a:pt x="151" y="59"/>
                    <a:pt x="187" y="93"/>
                    <a:pt x="187" y="129"/>
                  </a:cubicBezTo>
                  <a:cubicBezTo>
                    <a:pt x="187" y="163"/>
                    <a:pt x="151" y="199"/>
                    <a:pt x="118" y="199"/>
                  </a:cubicBezTo>
                  <a:cubicBezTo>
                    <a:pt x="81" y="199"/>
                    <a:pt x="48" y="152"/>
                    <a:pt x="48" y="118"/>
                  </a:cubicBezTo>
                  <a:cubicBezTo>
                    <a:pt x="48" y="70"/>
                    <a:pt x="81" y="59"/>
                    <a:pt x="118" y="59"/>
                  </a:cubicBezTo>
                  <a:close/>
                  <a:moveTo>
                    <a:pt x="129" y="1"/>
                  </a:moveTo>
                  <a:cubicBezTo>
                    <a:pt x="48" y="1"/>
                    <a:pt x="0" y="37"/>
                    <a:pt x="0" y="118"/>
                  </a:cubicBezTo>
                  <a:cubicBezTo>
                    <a:pt x="0" y="188"/>
                    <a:pt x="48" y="246"/>
                    <a:pt x="118" y="246"/>
                  </a:cubicBezTo>
                  <a:cubicBezTo>
                    <a:pt x="174" y="246"/>
                    <a:pt x="232" y="199"/>
                    <a:pt x="243" y="129"/>
                  </a:cubicBezTo>
                  <a:cubicBezTo>
                    <a:pt x="243" y="70"/>
                    <a:pt x="187" y="1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8"/>
            <p:cNvSpPr/>
            <p:nvPr/>
          </p:nvSpPr>
          <p:spPr>
            <a:xfrm>
              <a:off x="5696720" y="1894371"/>
              <a:ext cx="17625" cy="17776"/>
            </a:xfrm>
            <a:custGeom>
              <a:avLst/>
              <a:gdLst/>
              <a:ahLst/>
              <a:cxnLst/>
              <a:rect l="l" t="t" r="r" b="b"/>
              <a:pathLst>
                <a:path w="233" h="235" extrusionOk="0">
                  <a:moveTo>
                    <a:pt x="107" y="59"/>
                  </a:moveTo>
                  <a:cubicBezTo>
                    <a:pt x="151" y="59"/>
                    <a:pt x="188" y="95"/>
                    <a:pt x="188" y="129"/>
                  </a:cubicBezTo>
                  <a:cubicBezTo>
                    <a:pt x="188" y="176"/>
                    <a:pt x="151" y="187"/>
                    <a:pt x="118" y="187"/>
                  </a:cubicBezTo>
                  <a:cubicBezTo>
                    <a:pt x="70" y="187"/>
                    <a:pt x="48" y="154"/>
                    <a:pt x="48" y="117"/>
                  </a:cubicBezTo>
                  <a:cubicBezTo>
                    <a:pt x="48" y="84"/>
                    <a:pt x="70" y="59"/>
                    <a:pt x="107" y="59"/>
                  </a:cubicBezTo>
                  <a:close/>
                  <a:moveTo>
                    <a:pt x="129" y="0"/>
                  </a:moveTo>
                  <a:cubicBezTo>
                    <a:pt x="48" y="0"/>
                    <a:pt x="0" y="48"/>
                    <a:pt x="0" y="106"/>
                  </a:cubicBezTo>
                  <a:cubicBezTo>
                    <a:pt x="0" y="176"/>
                    <a:pt x="48" y="235"/>
                    <a:pt x="107" y="235"/>
                  </a:cubicBezTo>
                  <a:cubicBezTo>
                    <a:pt x="188" y="235"/>
                    <a:pt x="232" y="199"/>
                    <a:pt x="232" y="140"/>
                  </a:cubicBezTo>
                  <a:cubicBezTo>
                    <a:pt x="232" y="59"/>
                    <a:pt x="188" y="14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8"/>
            <p:cNvSpPr/>
            <p:nvPr/>
          </p:nvSpPr>
          <p:spPr>
            <a:xfrm>
              <a:off x="5692257" y="1853980"/>
              <a:ext cx="8094" cy="25643"/>
            </a:xfrm>
            <a:custGeom>
              <a:avLst/>
              <a:gdLst/>
              <a:ahLst/>
              <a:cxnLst/>
              <a:rect l="l" t="t" r="r" b="b"/>
              <a:pathLst>
                <a:path w="107" h="339" extrusionOk="0">
                  <a:moveTo>
                    <a:pt x="59" y="1"/>
                  </a:moveTo>
                  <a:cubicBezTo>
                    <a:pt x="37" y="104"/>
                    <a:pt x="26" y="221"/>
                    <a:pt x="1" y="339"/>
                  </a:cubicBezTo>
                  <a:lnTo>
                    <a:pt x="26" y="339"/>
                  </a:lnTo>
                  <a:cubicBezTo>
                    <a:pt x="71" y="291"/>
                    <a:pt x="107" y="34"/>
                    <a:pt x="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8"/>
            <p:cNvSpPr/>
            <p:nvPr/>
          </p:nvSpPr>
          <p:spPr>
            <a:xfrm>
              <a:off x="5674709" y="1845962"/>
              <a:ext cx="10666" cy="12557"/>
            </a:xfrm>
            <a:custGeom>
              <a:avLst/>
              <a:gdLst/>
              <a:ahLst/>
              <a:cxnLst/>
              <a:rect l="l" t="t" r="r" b="b"/>
              <a:pathLst>
                <a:path w="141" h="166" extrusionOk="0">
                  <a:moveTo>
                    <a:pt x="12" y="0"/>
                  </a:moveTo>
                  <a:cubicBezTo>
                    <a:pt x="1" y="48"/>
                    <a:pt x="71" y="140"/>
                    <a:pt x="141" y="165"/>
                  </a:cubicBezTo>
                  <a:cubicBezTo>
                    <a:pt x="129" y="107"/>
                    <a:pt x="60" y="12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8"/>
            <p:cNvSpPr/>
            <p:nvPr/>
          </p:nvSpPr>
          <p:spPr>
            <a:xfrm>
              <a:off x="5981123" y="1905717"/>
              <a:ext cx="14221" cy="2874"/>
            </a:xfrm>
            <a:custGeom>
              <a:avLst/>
              <a:gdLst/>
              <a:ahLst/>
              <a:cxnLst/>
              <a:rect l="l" t="t" r="r" b="b"/>
              <a:pathLst>
                <a:path w="188" h="38" extrusionOk="0">
                  <a:moveTo>
                    <a:pt x="87" y="0"/>
                  </a:moveTo>
                  <a:cubicBezTo>
                    <a:pt x="55" y="0"/>
                    <a:pt x="23" y="9"/>
                    <a:pt x="1" y="26"/>
                  </a:cubicBezTo>
                  <a:cubicBezTo>
                    <a:pt x="59" y="37"/>
                    <a:pt x="118" y="37"/>
                    <a:pt x="188" y="37"/>
                  </a:cubicBezTo>
                  <a:cubicBezTo>
                    <a:pt x="163" y="12"/>
                    <a:pt x="124" y="0"/>
                    <a:pt x="8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8"/>
            <p:cNvSpPr/>
            <p:nvPr/>
          </p:nvSpPr>
          <p:spPr>
            <a:xfrm>
              <a:off x="5993376" y="1917517"/>
              <a:ext cx="9834" cy="4387"/>
            </a:xfrm>
            <a:custGeom>
              <a:avLst/>
              <a:gdLst/>
              <a:ahLst/>
              <a:cxnLst/>
              <a:rect l="l" t="t" r="r" b="b"/>
              <a:pathLst>
                <a:path w="130" h="58" extrusionOk="0">
                  <a:moveTo>
                    <a:pt x="96" y="1"/>
                  </a:moveTo>
                  <a:cubicBezTo>
                    <a:pt x="65" y="1"/>
                    <a:pt x="27" y="19"/>
                    <a:pt x="1" y="43"/>
                  </a:cubicBezTo>
                  <a:lnTo>
                    <a:pt x="12" y="57"/>
                  </a:lnTo>
                  <a:cubicBezTo>
                    <a:pt x="48" y="43"/>
                    <a:pt x="96" y="21"/>
                    <a:pt x="129" y="10"/>
                  </a:cubicBezTo>
                  <a:cubicBezTo>
                    <a:pt x="120" y="4"/>
                    <a:pt x="109" y="1"/>
                    <a:pt x="9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8"/>
            <p:cNvSpPr/>
            <p:nvPr/>
          </p:nvSpPr>
          <p:spPr>
            <a:xfrm>
              <a:off x="5712528" y="1609060"/>
              <a:ext cx="43192" cy="68759"/>
            </a:xfrm>
            <a:custGeom>
              <a:avLst/>
              <a:gdLst/>
              <a:ahLst/>
              <a:cxnLst/>
              <a:rect l="l" t="t" r="r" b="b"/>
              <a:pathLst>
                <a:path w="571" h="909" extrusionOk="0">
                  <a:moveTo>
                    <a:pt x="345" y="94"/>
                  </a:moveTo>
                  <a:cubicBezTo>
                    <a:pt x="402" y="94"/>
                    <a:pt x="422" y="145"/>
                    <a:pt x="442" y="188"/>
                  </a:cubicBezTo>
                  <a:cubicBezTo>
                    <a:pt x="501" y="328"/>
                    <a:pt x="512" y="490"/>
                    <a:pt x="490" y="643"/>
                  </a:cubicBezTo>
                  <a:cubicBezTo>
                    <a:pt x="467" y="713"/>
                    <a:pt x="456" y="783"/>
                    <a:pt x="386" y="828"/>
                  </a:cubicBezTo>
                  <a:cubicBezTo>
                    <a:pt x="398" y="573"/>
                    <a:pt x="442" y="328"/>
                    <a:pt x="328" y="96"/>
                  </a:cubicBezTo>
                  <a:cubicBezTo>
                    <a:pt x="334" y="95"/>
                    <a:pt x="340" y="94"/>
                    <a:pt x="345" y="94"/>
                  </a:cubicBezTo>
                  <a:close/>
                  <a:moveTo>
                    <a:pt x="191" y="71"/>
                  </a:moveTo>
                  <a:cubicBezTo>
                    <a:pt x="207" y="71"/>
                    <a:pt x="226" y="80"/>
                    <a:pt x="247" y="96"/>
                  </a:cubicBezTo>
                  <a:cubicBezTo>
                    <a:pt x="303" y="140"/>
                    <a:pt x="328" y="199"/>
                    <a:pt x="339" y="258"/>
                  </a:cubicBezTo>
                  <a:cubicBezTo>
                    <a:pt x="350" y="339"/>
                    <a:pt x="350" y="434"/>
                    <a:pt x="361" y="504"/>
                  </a:cubicBezTo>
                  <a:cubicBezTo>
                    <a:pt x="350" y="607"/>
                    <a:pt x="339" y="699"/>
                    <a:pt x="328" y="794"/>
                  </a:cubicBezTo>
                  <a:cubicBezTo>
                    <a:pt x="321" y="839"/>
                    <a:pt x="299" y="864"/>
                    <a:pt x="268" y="864"/>
                  </a:cubicBezTo>
                  <a:cubicBezTo>
                    <a:pt x="251" y="864"/>
                    <a:pt x="232" y="856"/>
                    <a:pt x="210" y="839"/>
                  </a:cubicBezTo>
                  <a:cubicBezTo>
                    <a:pt x="163" y="805"/>
                    <a:pt x="118" y="747"/>
                    <a:pt x="107" y="699"/>
                  </a:cubicBezTo>
                  <a:cubicBezTo>
                    <a:pt x="60" y="537"/>
                    <a:pt x="48" y="375"/>
                    <a:pt x="93" y="210"/>
                  </a:cubicBezTo>
                  <a:cubicBezTo>
                    <a:pt x="107" y="177"/>
                    <a:pt x="118" y="140"/>
                    <a:pt x="141" y="118"/>
                  </a:cubicBezTo>
                  <a:cubicBezTo>
                    <a:pt x="153" y="85"/>
                    <a:pt x="170" y="71"/>
                    <a:pt x="191" y="71"/>
                  </a:cubicBezTo>
                  <a:close/>
                  <a:moveTo>
                    <a:pt x="233" y="1"/>
                  </a:moveTo>
                  <a:cubicBezTo>
                    <a:pt x="163" y="1"/>
                    <a:pt x="93" y="37"/>
                    <a:pt x="71" y="107"/>
                  </a:cubicBezTo>
                  <a:cubicBezTo>
                    <a:pt x="37" y="199"/>
                    <a:pt x="23" y="294"/>
                    <a:pt x="1" y="386"/>
                  </a:cubicBezTo>
                  <a:cubicBezTo>
                    <a:pt x="12" y="490"/>
                    <a:pt x="37" y="596"/>
                    <a:pt x="48" y="699"/>
                  </a:cubicBezTo>
                  <a:cubicBezTo>
                    <a:pt x="48" y="724"/>
                    <a:pt x="60" y="735"/>
                    <a:pt x="71" y="747"/>
                  </a:cubicBezTo>
                  <a:cubicBezTo>
                    <a:pt x="107" y="839"/>
                    <a:pt x="177" y="909"/>
                    <a:pt x="291" y="909"/>
                  </a:cubicBezTo>
                  <a:cubicBezTo>
                    <a:pt x="398" y="909"/>
                    <a:pt x="467" y="853"/>
                    <a:pt x="512" y="758"/>
                  </a:cubicBezTo>
                  <a:cubicBezTo>
                    <a:pt x="560" y="643"/>
                    <a:pt x="571" y="526"/>
                    <a:pt x="549" y="397"/>
                  </a:cubicBezTo>
                  <a:cubicBezTo>
                    <a:pt x="537" y="328"/>
                    <a:pt x="526" y="247"/>
                    <a:pt x="501" y="177"/>
                  </a:cubicBezTo>
                  <a:cubicBezTo>
                    <a:pt x="456" y="48"/>
                    <a:pt x="350" y="15"/>
                    <a:pt x="23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8"/>
            <p:cNvSpPr/>
            <p:nvPr/>
          </p:nvSpPr>
          <p:spPr>
            <a:xfrm>
              <a:off x="5843762" y="1800276"/>
              <a:ext cx="32678" cy="31921"/>
            </a:xfrm>
            <a:custGeom>
              <a:avLst/>
              <a:gdLst/>
              <a:ahLst/>
              <a:cxnLst/>
              <a:rect l="l" t="t" r="r" b="b"/>
              <a:pathLst>
                <a:path w="432" h="422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12"/>
                    <a:pt x="318" y="421"/>
                    <a:pt x="421" y="421"/>
                  </a:cubicBezTo>
                  <a:cubicBezTo>
                    <a:pt x="425" y="421"/>
                    <a:pt x="428" y="421"/>
                    <a:pt x="431" y="420"/>
                  </a:cubicBezTo>
                  <a:cubicBezTo>
                    <a:pt x="258" y="303"/>
                    <a:pt x="152" y="141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8"/>
            <p:cNvSpPr/>
            <p:nvPr/>
          </p:nvSpPr>
          <p:spPr>
            <a:xfrm>
              <a:off x="6117651" y="1836204"/>
              <a:ext cx="15885" cy="5371"/>
            </a:xfrm>
            <a:custGeom>
              <a:avLst/>
              <a:gdLst/>
              <a:ahLst/>
              <a:cxnLst/>
              <a:rect l="l" t="t" r="r" b="b"/>
              <a:pathLst>
                <a:path w="210" h="71" extrusionOk="0">
                  <a:moveTo>
                    <a:pt x="199" y="1"/>
                  </a:moveTo>
                  <a:cubicBezTo>
                    <a:pt x="129" y="1"/>
                    <a:pt x="59" y="26"/>
                    <a:pt x="0" y="48"/>
                  </a:cubicBezTo>
                  <a:lnTo>
                    <a:pt x="0" y="71"/>
                  </a:lnTo>
                  <a:cubicBezTo>
                    <a:pt x="70" y="60"/>
                    <a:pt x="140" y="48"/>
                    <a:pt x="210" y="37"/>
                  </a:cubicBezTo>
                  <a:cubicBezTo>
                    <a:pt x="210" y="26"/>
                    <a:pt x="210" y="15"/>
                    <a:pt x="1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8"/>
            <p:cNvSpPr/>
            <p:nvPr/>
          </p:nvSpPr>
          <p:spPr>
            <a:xfrm>
              <a:off x="5825155" y="1779172"/>
              <a:ext cx="8169" cy="9607"/>
            </a:xfrm>
            <a:custGeom>
              <a:avLst/>
              <a:gdLst/>
              <a:ahLst/>
              <a:cxnLst/>
              <a:rect l="l" t="t" r="r" b="b"/>
              <a:pathLst>
                <a:path w="108" h="127" extrusionOk="0">
                  <a:moveTo>
                    <a:pt x="26" y="1"/>
                  </a:moveTo>
                  <a:cubicBezTo>
                    <a:pt x="15" y="1"/>
                    <a:pt x="15" y="12"/>
                    <a:pt x="1" y="23"/>
                  </a:cubicBezTo>
                  <a:cubicBezTo>
                    <a:pt x="26" y="56"/>
                    <a:pt x="48" y="93"/>
                    <a:pt x="71" y="115"/>
                  </a:cubicBezTo>
                  <a:cubicBezTo>
                    <a:pt x="71" y="126"/>
                    <a:pt x="96" y="126"/>
                    <a:pt x="96" y="126"/>
                  </a:cubicBezTo>
                  <a:cubicBezTo>
                    <a:pt x="96" y="115"/>
                    <a:pt x="107" y="104"/>
                    <a:pt x="107" y="93"/>
                  </a:cubicBezTo>
                  <a:cubicBezTo>
                    <a:pt x="85" y="70"/>
                    <a:pt x="71" y="34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8"/>
            <p:cNvSpPr/>
            <p:nvPr/>
          </p:nvSpPr>
          <p:spPr>
            <a:xfrm>
              <a:off x="6136864" y="1842558"/>
              <a:ext cx="9834" cy="4841"/>
            </a:xfrm>
            <a:custGeom>
              <a:avLst/>
              <a:gdLst/>
              <a:ahLst/>
              <a:cxnLst/>
              <a:rect l="l" t="t" r="r" b="b"/>
              <a:pathLst>
                <a:path w="130" h="64" extrusionOk="0">
                  <a:moveTo>
                    <a:pt x="129" y="1"/>
                  </a:moveTo>
                  <a:cubicBezTo>
                    <a:pt x="84" y="12"/>
                    <a:pt x="48" y="23"/>
                    <a:pt x="1" y="34"/>
                  </a:cubicBezTo>
                  <a:cubicBezTo>
                    <a:pt x="20" y="53"/>
                    <a:pt x="43" y="63"/>
                    <a:pt x="64" y="63"/>
                  </a:cubicBezTo>
                  <a:cubicBezTo>
                    <a:pt x="95" y="63"/>
                    <a:pt x="122" y="42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8"/>
            <p:cNvSpPr/>
            <p:nvPr/>
          </p:nvSpPr>
          <p:spPr>
            <a:xfrm>
              <a:off x="5794521" y="1499837"/>
              <a:ext cx="26551" cy="17852"/>
            </a:xfrm>
            <a:custGeom>
              <a:avLst/>
              <a:gdLst/>
              <a:ahLst/>
              <a:cxnLst/>
              <a:rect l="l" t="t" r="r" b="b"/>
              <a:pathLst>
                <a:path w="351" h="236" extrusionOk="0">
                  <a:moveTo>
                    <a:pt x="22" y="1"/>
                  </a:moveTo>
                  <a:cubicBezTo>
                    <a:pt x="14" y="1"/>
                    <a:pt x="7" y="1"/>
                    <a:pt x="1" y="3"/>
                  </a:cubicBezTo>
                  <a:cubicBezTo>
                    <a:pt x="57" y="37"/>
                    <a:pt x="115" y="73"/>
                    <a:pt x="174" y="107"/>
                  </a:cubicBezTo>
                  <a:cubicBezTo>
                    <a:pt x="233" y="154"/>
                    <a:pt x="280" y="202"/>
                    <a:pt x="336" y="235"/>
                  </a:cubicBezTo>
                  <a:cubicBezTo>
                    <a:pt x="336" y="235"/>
                    <a:pt x="350" y="235"/>
                    <a:pt x="350" y="224"/>
                  </a:cubicBezTo>
                  <a:cubicBezTo>
                    <a:pt x="316" y="149"/>
                    <a:pt x="123" y="1"/>
                    <a:pt x="2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8"/>
            <p:cNvSpPr/>
            <p:nvPr/>
          </p:nvSpPr>
          <p:spPr>
            <a:xfrm>
              <a:off x="5948598" y="1485919"/>
              <a:ext cx="16793" cy="15885"/>
            </a:xfrm>
            <a:custGeom>
              <a:avLst/>
              <a:gdLst/>
              <a:ahLst/>
              <a:cxnLst/>
              <a:rect l="l" t="t" r="r" b="b"/>
              <a:pathLst>
                <a:path w="222" h="210" extrusionOk="0">
                  <a:moveTo>
                    <a:pt x="221" y="0"/>
                  </a:moveTo>
                  <a:lnTo>
                    <a:pt x="221" y="0"/>
                  </a:lnTo>
                  <a:cubicBezTo>
                    <a:pt x="163" y="11"/>
                    <a:pt x="0" y="151"/>
                    <a:pt x="0" y="210"/>
                  </a:cubicBezTo>
                  <a:cubicBezTo>
                    <a:pt x="81" y="140"/>
                    <a:pt x="174" y="92"/>
                    <a:pt x="22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8"/>
            <p:cNvSpPr/>
            <p:nvPr/>
          </p:nvSpPr>
          <p:spPr>
            <a:xfrm>
              <a:off x="5805943" y="1487583"/>
              <a:ext cx="8775" cy="11725"/>
            </a:xfrm>
            <a:custGeom>
              <a:avLst/>
              <a:gdLst/>
              <a:ahLst/>
              <a:cxnLst/>
              <a:rect l="l" t="t" r="r" b="b"/>
              <a:pathLst>
                <a:path w="116" h="155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37"/>
                    <a:pt x="59" y="129"/>
                    <a:pt x="115" y="154"/>
                  </a:cubicBezTo>
                  <a:cubicBezTo>
                    <a:pt x="115" y="84"/>
                    <a:pt x="59" y="14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8"/>
            <p:cNvSpPr/>
            <p:nvPr/>
          </p:nvSpPr>
          <p:spPr>
            <a:xfrm>
              <a:off x="5673045" y="1583721"/>
              <a:ext cx="10666" cy="4312"/>
            </a:xfrm>
            <a:custGeom>
              <a:avLst/>
              <a:gdLst/>
              <a:ahLst/>
              <a:cxnLst/>
              <a:rect l="l" t="t" r="r" b="b"/>
              <a:pathLst>
                <a:path w="141" h="57" extrusionOk="0">
                  <a:moveTo>
                    <a:pt x="126" y="0"/>
                  </a:moveTo>
                  <a:cubicBezTo>
                    <a:pt x="82" y="12"/>
                    <a:pt x="45" y="23"/>
                    <a:pt x="1" y="34"/>
                  </a:cubicBezTo>
                  <a:cubicBezTo>
                    <a:pt x="20" y="50"/>
                    <a:pt x="41" y="56"/>
                    <a:pt x="60" y="56"/>
                  </a:cubicBezTo>
                  <a:cubicBezTo>
                    <a:pt x="85" y="56"/>
                    <a:pt x="108" y="46"/>
                    <a:pt x="126" y="34"/>
                  </a:cubicBezTo>
                  <a:cubicBezTo>
                    <a:pt x="140" y="34"/>
                    <a:pt x="140" y="23"/>
                    <a:pt x="140" y="12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8"/>
            <p:cNvSpPr/>
            <p:nvPr/>
          </p:nvSpPr>
          <p:spPr>
            <a:xfrm>
              <a:off x="5688929" y="1586973"/>
              <a:ext cx="8699" cy="8245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101" y="1"/>
                  </a:moveTo>
                  <a:cubicBezTo>
                    <a:pt x="59" y="1"/>
                    <a:pt x="10" y="44"/>
                    <a:pt x="0" y="97"/>
                  </a:cubicBezTo>
                  <a:cubicBezTo>
                    <a:pt x="11" y="97"/>
                    <a:pt x="11" y="97"/>
                    <a:pt x="11" y="108"/>
                  </a:cubicBezTo>
                  <a:lnTo>
                    <a:pt x="115" y="2"/>
                  </a:lnTo>
                  <a:cubicBezTo>
                    <a:pt x="110" y="1"/>
                    <a:pt x="106" y="1"/>
                    <a:pt x="10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2" name="Google Shape;3122;p38"/>
          <p:cNvGrpSpPr/>
          <p:nvPr/>
        </p:nvGrpSpPr>
        <p:grpSpPr>
          <a:xfrm>
            <a:off x="7241086" y="3423775"/>
            <a:ext cx="943255" cy="930995"/>
            <a:chOff x="6966211" y="4045890"/>
            <a:chExt cx="211967" cy="209217"/>
          </a:xfrm>
        </p:grpSpPr>
        <p:sp>
          <p:nvSpPr>
            <p:cNvPr id="3123" name="Google Shape;3123;p38"/>
            <p:cNvSpPr/>
            <p:nvPr/>
          </p:nvSpPr>
          <p:spPr>
            <a:xfrm>
              <a:off x="6966211" y="4045890"/>
              <a:ext cx="211967" cy="209217"/>
            </a:xfrm>
            <a:custGeom>
              <a:avLst/>
              <a:gdLst/>
              <a:ahLst/>
              <a:cxnLst/>
              <a:rect l="l" t="t" r="r" b="b"/>
              <a:pathLst>
                <a:path w="4470" h="4412" extrusionOk="0">
                  <a:moveTo>
                    <a:pt x="2735" y="0"/>
                  </a:moveTo>
                  <a:cubicBezTo>
                    <a:pt x="2676" y="12"/>
                    <a:pt x="2618" y="37"/>
                    <a:pt x="2570" y="93"/>
                  </a:cubicBezTo>
                  <a:cubicBezTo>
                    <a:pt x="2537" y="129"/>
                    <a:pt x="2526" y="176"/>
                    <a:pt x="2526" y="188"/>
                  </a:cubicBezTo>
                  <a:lnTo>
                    <a:pt x="2514" y="199"/>
                  </a:lnTo>
                  <a:cubicBezTo>
                    <a:pt x="2478" y="316"/>
                    <a:pt x="2419" y="467"/>
                    <a:pt x="2397" y="640"/>
                  </a:cubicBezTo>
                  <a:cubicBezTo>
                    <a:pt x="2386" y="629"/>
                    <a:pt x="2375" y="629"/>
                    <a:pt x="2375" y="629"/>
                  </a:cubicBezTo>
                  <a:lnTo>
                    <a:pt x="2327" y="629"/>
                  </a:lnTo>
                  <a:cubicBezTo>
                    <a:pt x="2269" y="629"/>
                    <a:pt x="2151" y="651"/>
                    <a:pt x="2107" y="816"/>
                  </a:cubicBezTo>
                  <a:cubicBezTo>
                    <a:pt x="2048" y="967"/>
                    <a:pt x="2000" y="1129"/>
                    <a:pt x="1967" y="1294"/>
                  </a:cubicBezTo>
                  <a:cubicBezTo>
                    <a:pt x="1942" y="1280"/>
                    <a:pt x="1919" y="1280"/>
                    <a:pt x="1886" y="1280"/>
                  </a:cubicBezTo>
                  <a:cubicBezTo>
                    <a:pt x="1850" y="1280"/>
                    <a:pt x="1780" y="1294"/>
                    <a:pt x="1710" y="1350"/>
                  </a:cubicBezTo>
                  <a:lnTo>
                    <a:pt x="1688" y="1364"/>
                  </a:lnTo>
                  <a:cubicBezTo>
                    <a:pt x="1629" y="1408"/>
                    <a:pt x="1559" y="1467"/>
                    <a:pt x="1500" y="1548"/>
                  </a:cubicBezTo>
                  <a:cubicBezTo>
                    <a:pt x="1338" y="1783"/>
                    <a:pt x="1210" y="2015"/>
                    <a:pt x="1151" y="2272"/>
                  </a:cubicBezTo>
                  <a:cubicBezTo>
                    <a:pt x="1118" y="2132"/>
                    <a:pt x="1011" y="2073"/>
                    <a:pt x="919" y="2073"/>
                  </a:cubicBezTo>
                  <a:cubicBezTo>
                    <a:pt x="872" y="2073"/>
                    <a:pt x="802" y="2096"/>
                    <a:pt x="732" y="2154"/>
                  </a:cubicBezTo>
                  <a:cubicBezTo>
                    <a:pt x="721" y="2165"/>
                    <a:pt x="699" y="2188"/>
                    <a:pt x="673" y="2224"/>
                  </a:cubicBezTo>
                  <a:cubicBezTo>
                    <a:pt x="651" y="2258"/>
                    <a:pt x="629" y="2294"/>
                    <a:pt x="604" y="2316"/>
                  </a:cubicBezTo>
                  <a:cubicBezTo>
                    <a:pt x="592" y="2327"/>
                    <a:pt x="592" y="2327"/>
                    <a:pt x="592" y="2341"/>
                  </a:cubicBezTo>
                  <a:cubicBezTo>
                    <a:pt x="430" y="2526"/>
                    <a:pt x="324" y="2772"/>
                    <a:pt x="266" y="3004"/>
                  </a:cubicBezTo>
                  <a:cubicBezTo>
                    <a:pt x="221" y="3180"/>
                    <a:pt x="185" y="3364"/>
                    <a:pt x="162" y="3551"/>
                  </a:cubicBezTo>
                  <a:cubicBezTo>
                    <a:pt x="151" y="3668"/>
                    <a:pt x="151" y="3808"/>
                    <a:pt x="173" y="3911"/>
                  </a:cubicBezTo>
                  <a:lnTo>
                    <a:pt x="173" y="3970"/>
                  </a:lnTo>
                  <a:cubicBezTo>
                    <a:pt x="140" y="3993"/>
                    <a:pt x="115" y="4004"/>
                    <a:pt x="81" y="4029"/>
                  </a:cubicBezTo>
                  <a:cubicBezTo>
                    <a:pt x="56" y="4051"/>
                    <a:pt x="34" y="4074"/>
                    <a:pt x="22" y="4099"/>
                  </a:cubicBezTo>
                  <a:lnTo>
                    <a:pt x="11" y="4099"/>
                  </a:lnTo>
                  <a:lnTo>
                    <a:pt x="0" y="4342"/>
                  </a:lnTo>
                  <a:lnTo>
                    <a:pt x="11" y="4353"/>
                  </a:lnTo>
                  <a:lnTo>
                    <a:pt x="232" y="4412"/>
                  </a:lnTo>
                  <a:cubicBezTo>
                    <a:pt x="243" y="4412"/>
                    <a:pt x="243" y="4412"/>
                    <a:pt x="254" y="4400"/>
                  </a:cubicBezTo>
                  <a:cubicBezTo>
                    <a:pt x="279" y="4400"/>
                    <a:pt x="302" y="4389"/>
                    <a:pt x="335" y="4367"/>
                  </a:cubicBezTo>
                  <a:cubicBezTo>
                    <a:pt x="475" y="4272"/>
                    <a:pt x="615" y="4180"/>
                    <a:pt x="754" y="4074"/>
                  </a:cubicBezTo>
                  <a:cubicBezTo>
                    <a:pt x="919" y="4180"/>
                    <a:pt x="1118" y="4250"/>
                    <a:pt x="1327" y="4261"/>
                  </a:cubicBezTo>
                  <a:lnTo>
                    <a:pt x="1467" y="4261"/>
                  </a:lnTo>
                  <a:cubicBezTo>
                    <a:pt x="1640" y="4261"/>
                    <a:pt x="1816" y="4238"/>
                    <a:pt x="1978" y="4202"/>
                  </a:cubicBezTo>
                  <a:cubicBezTo>
                    <a:pt x="2165" y="4157"/>
                    <a:pt x="2361" y="4099"/>
                    <a:pt x="2548" y="3981"/>
                  </a:cubicBezTo>
                  <a:cubicBezTo>
                    <a:pt x="2607" y="3948"/>
                    <a:pt x="2665" y="3900"/>
                    <a:pt x="2699" y="3842"/>
                  </a:cubicBezTo>
                  <a:cubicBezTo>
                    <a:pt x="2769" y="3749"/>
                    <a:pt x="2757" y="3668"/>
                    <a:pt x="2746" y="3610"/>
                  </a:cubicBezTo>
                  <a:cubicBezTo>
                    <a:pt x="2724" y="3562"/>
                    <a:pt x="2676" y="3492"/>
                    <a:pt x="2559" y="3470"/>
                  </a:cubicBezTo>
                  <a:cubicBezTo>
                    <a:pt x="2514" y="3459"/>
                    <a:pt x="2478" y="3445"/>
                    <a:pt x="2445" y="3434"/>
                  </a:cubicBezTo>
                  <a:cubicBezTo>
                    <a:pt x="2316" y="3400"/>
                    <a:pt x="2176" y="3364"/>
                    <a:pt x="2037" y="3353"/>
                  </a:cubicBezTo>
                  <a:cubicBezTo>
                    <a:pt x="1967" y="3353"/>
                    <a:pt x="1886" y="3342"/>
                    <a:pt x="1802" y="3342"/>
                  </a:cubicBezTo>
                  <a:cubicBezTo>
                    <a:pt x="1757" y="3342"/>
                    <a:pt x="1699" y="3342"/>
                    <a:pt x="1651" y="3353"/>
                  </a:cubicBezTo>
                  <a:cubicBezTo>
                    <a:pt x="1732" y="3272"/>
                    <a:pt x="1802" y="3202"/>
                    <a:pt x="1861" y="3132"/>
                  </a:cubicBezTo>
                  <a:lnTo>
                    <a:pt x="1886" y="3110"/>
                  </a:lnTo>
                  <a:cubicBezTo>
                    <a:pt x="1886" y="3121"/>
                    <a:pt x="1886" y="3121"/>
                    <a:pt x="1897" y="3121"/>
                  </a:cubicBezTo>
                  <a:cubicBezTo>
                    <a:pt x="2140" y="3224"/>
                    <a:pt x="2397" y="3272"/>
                    <a:pt x="2654" y="3272"/>
                  </a:cubicBezTo>
                  <a:lnTo>
                    <a:pt x="2688" y="3272"/>
                  </a:lnTo>
                  <a:cubicBezTo>
                    <a:pt x="2956" y="3272"/>
                    <a:pt x="3165" y="3235"/>
                    <a:pt x="3364" y="3166"/>
                  </a:cubicBezTo>
                  <a:cubicBezTo>
                    <a:pt x="3445" y="3143"/>
                    <a:pt x="3526" y="3096"/>
                    <a:pt x="3596" y="3040"/>
                  </a:cubicBezTo>
                  <a:cubicBezTo>
                    <a:pt x="3688" y="2970"/>
                    <a:pt x="3735" y="2875"/>
                    <a:pt x="3724" y="2772"/>
                  </a:cubicBezTo>
                  <a:cubicBezTo>
                    <a:pt x="3702" y="2666"/>
                    <a:pt x="3632" y="2596"/>
                    <a:pt x="3515" y="2562"/>
                  </a:cubicBezTo>
                  <a:cubicBezTo>
                    <a:pt x="3422" y="2526"/>
                    <a:pt x="3305" y="2503"/>
                    <a:pt x="3188" y="2481"/>
                  </a:cubicBezTo>
                  <a:cubicBezTo>
                    <a:pt x="3037" y="2467"/>
                    <a:pt x="2886" y="2456"/>
                    <a:pt x="2724" y="2456"/>
                  </a:cubicBezTo>
                  <a:lnTo>
                    <a:pt x="2699" y="2467"/>
                  </a:lnTo>
                  <a:cubicBezTo>
                    <a:pt x="2607" y="2467"/>
                    <a:pt x="2526" y="2467"/>
                    <a:pt x="2445" y="2481"/>
                  </a:cubicBezTo>
                  <a:cubicBezTo>
                    <a:pt x="2514" y="2386"/>
                    <a:pt x="2584" y="2294"/>
                    <a:pt x="2629" y="2202"/>
                  </a:cubicBezTo>
                  <a:cubicBezTo>
                    <a:pt x="2746" y="2213"/>
                    <a:pt x="2850" y="2213"/>
                    <a:pt x="2956" y="2213"/>
                  </a:cubicBezTo>
                  <a:cubicBezTo>
                    <a:pt x="3199" y="2213"/>
                    <a:pt x="3456" y="2188"/>
                    <a:pt x="3688" y="2143"/>
                  </a:cubicBezTo>
                  <a:cubicBezTo>
                    <a:pt x="3864" y="2096"/>
                    <a:pt x="4037" y="2048"/>
                    <a:pt x="4213" y="1967"/>
                  </a:cubicBezTo>
                  <a:lnTo>
                    <a:pt x="4224" y="1967"/>
                  </a:lnTo>
                  <a:cubicBezTo>
                    <a:pt x="4375" y="1886"/>
                    <a:pt x="4400" y="1783"/>
                    <a:pt x="4386" y="1699"/>
                  </a:cubicBezTo>
                  <a:cubicBezTo>
                    <a:pt x="4386" y="1629"/>
                    <a:pt x="4341" y="1515"/>
                    <a:pt x="4154" y="1478"/>
                  </a:cubicBezTo>
                  <a:cubicBezTo>
                    <a:pt x="4062" y="1467"/>
                    <a:pt x="3981" y="1456"/>
                    <a:pt x="3897" y="1445"/>
                  </a:cubicBezTo>
                  <a:cubicBezTo>
                    <a:pt x="4015" y="1397"/>
                    <a:pt x="4132" y="1339"/>
                    <a:pt x="4247" y="1280"/>
                  </a:cubicBezTo>
                  <a:lnTo>
                    <a:pt x="4260" y="1280"/>
                  </a:lnTo>
                  <a:cubicBezTo>
                    <a:pt x="4470" y="1165"/>
                    <a:pt x="4400" y="989"/>
                    <a:pt x="4386" y="967"/>
                  </a:cubicBezTo>
                  <a:cubicBezTo>
                    <a:pt x="4341" y="850"/>
                    <a:pt x="4224" y="816"/>
                    <a:pt x="4132" y="816"/>
                  </a:cubicBezTo>
                  <a:lnTo>
                    <a:pt x="4121" y="816"/>
                  </a:lnTo>
                  <a:cubicBezTo>
                    <a:pt x="3992" y="816"/>
                    <a:pt x="3897" y="827"/>
                    <a:pt x="3805" y="827"/>
                  </a:cubicBezTo>
                  <a:cubicBezTo>
                    <a:pt x="3515" y="861"/>
                    <a:pt x="3283" y="919"/>
                    <a:pt x="3073" y="1014"/>
                  </a:cubicBezTo>
                  <a:cubicBezTo>
                    <a:pt x="3059" y="1014"/>
                    <a:pt x="3059" y="1014"/>
                    <a:pt x="3048" y="1026"/>
                  </a:cubicBezTo>
                  <a:cubicBezTo>
                    <a:pt x="3059" y="827"/>
                    <a:pt x="3037" y="629"/>
                    <a:pt x="3003" y="408"/>
                  </a:cubicBezTo>
                  <a:cubicBezTo>
                    <a:pt x="2989" y="327"/>
                    <a:pt x="2978" y="257"/>
                    <a:pt x="2967" y="188"/>
                  </a:cubicBezTo>
                  <a:cubicBezTo>
                    <a:pt x="2945" y="93"/>
                    <a:pt x="2864" y="0"/>
                    <a:pt x="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8"/>
            <p:cNvSpPr/>
            <p:nvPr/>
          </p:nvSpPr>
          <p:spPr>
            <a:xfrm>
              <a:off x="7027904" y="4119295"/>
              <a:ext cx="28310" cy="84550"/>
            </a:xfrm>
            <a:custGeom>
              <a:avLst/>
              <a:gdLst/>
              <a:ahLst/>
              <a:cxnLst/>
              <a:rect l="l" t="t" r="r" b="b"/>
              <a:pathLst>
                <a:path w="597" h="1783" extrusionOk="0">
                  <a:moveTo>
                    <a:pt x="585" y="0"/>
                  </a:moveTo>
                  <a:cubicBezTo>
                    <a:pt x="515" y="106"/>
                    <a:pt x="445" y="210"/>
                    <a:pt x="387" y="327"/>
                  </a:cubicBezTo>
                  <a:cubicBezTo>
                    <a:pt x="269" y="500"/>
                    <a:pt x="211" y="710"/>
                    <a:pt x="152" y="908"/>
                  </a:cubicBezTo>
                  <a:cubicBezTo>
                    <a:pt x="96" y="1118"/>
                    <a:pt x="60" y="1338"/>
                    <a:pt x="12" y="1548"/>
                  </a:cubicBezTo>
                  <a:cubicBezTo>
                    <a:pt x="1" y="1632"/>
                    <a:pt x="12" y="1701"/>
                    <a:pt x="12" y="1782"/>
                  </a:cubicBezTo>
                  <a:lnTo>
                    <a:pt x="26" y="1782"/>
                  </a:lnTo>
                  <a:cubicBezTo>
                    <a:pt x="71" y="1735"/>
                    <a:pt x="129" y="1701"/>
                    <a:pt x="166" y="1654"/>
                  </a:cubicBezTo>
                  <a:cubicBezTo>
                    <a:pt x="258" y="1525"/>
                    <a:pt x="328" y="1386"/>
                    <a:pt x="375" y="1246"/>
                  </a:cubicBezTo>
                  <a:cubicBezTo>
                    <a:pt x="456" y="978"/>
                    <a:pt x="549" y="710"/>
                    <a:pt x="571" y="419"/>
                  </a:cubicBezTo>
                  <a:cubicBezTo>
                    <a:pt x="585" y="291"/>
                    <a:pt x="596" y="151"/>
                    <a:pt x="596" y="11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8"/>
            <p:cNvSpPr/>
            <p:nvPr/>
          </p:nvSpPr>
          <p:spPr>
            <a:xfrm>
              <a:off x="6986080" y="4156898"/>
              <a:ext cx="26508" cy="77816"/>
            </a:xfrm>
            <a:custGeom>
              <a:avLst/>
              <a:gdLst/>
              <a:ahLst/>
              <a:cxnLst/>
              <a:rect l="l" t="t" r="r" b="b"/>
              <a:pathLst>
                <a:path w="559" h="1641" extrusionOk="0">
                  <a:moveTo>
                    <a:pt x="511" y="0"/>
                  </a:moveTo>
                  <a:cubicBezTo>
                    <a:pt x="324" y="196"/>
                    <a:pt x="0" y="1408"/>
                    <a:pt x="56" y="1640"/>
                  </a:cubicBezTo>
                  <a:cubicBezTo>
                    <a:pt x="162" y="1582"/>
                    <a:pt x="221" y="1537"/>
                    <a:pt x="254" y="1453"/>
                  </a:cubicBezTo>
                  <a:cubicBezTo>
                    <a:pt x="442" y="1059"/>
                    <a:pt x="559" y="651"/>
                    <a:pt x="534" y="210"/>
                  </a:cubicBezTo>
                  <a:cubicBezTo>
                    <a:pt x="523" y="140"/>
                    <a:pt x="523" y="70"/>
                    <a:pt x="51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8"/>
            <p:cNvSpPr/>
            <p:nvPr/>
          </p:nvSpPr>
          <p:spPr>
            <a:xfrm>
              <a:off x="7007513" y="4215366"/>
              <a:ext cx="77958" cy="11665"/>
            </a:xfrm>
            <a:custGeom>
              <a:avLst/>
              <a:gdLst/>
              <a:ahLst/>
              <a:cxnLst/>
              <a:rect l="l" t="t" r="r" b="b"/>
              <a:pathLst>
                <a:path w="1644" h="246" extrusionOk="0">
                  <a:moveTo>
                    <a:pt x="930" y="1"/>
                  </a:moveTo>
                  <a:cubicBezTo>
                    <a:pt x="617" y="1"/>
                    <a:pt x="307" y="75"/>
                    <a:pt x="1" y="220"/>
                  </a:cubicBezTo>
                  <a:cubicBezTo>
                    <a:pt x="59" y="234"/>
                    <a:pt x="107" y="245"/>
                    <a:pt x="163" y="245"/>
                  </a:cubicBezTo>
                  <a:cubicBezTo>
                    <a:pt x="442" y="245"/>
                    <a:pt x="735" y="245"/>
                    <a:pt x="1015" y="234"/>
                  </a:cubicBezTo>
                  <a:cubicBezTo>
                    <a:pt x="1210" y="220"/>
                    <a:pt x="1398" y="187"/>
                    <a:pt x="1596" y="164"/>
                  </a:cubicBezTo>
                  <a:cubicBezTo>
                    <a:pt x="1607" y="164"/>
                    <a:pt x="1629" y="150"/>
                    <a:pt x="1643" y="139"/>
                  </a:cubicBezTo>
                  <a:lnTo>
                    <a:pt x="1643" y="128"/>
                  </a:lnTo>
                  <a:cubicBezTo>
                    <a:pt x="1404" y="43"/>
                    <a:pt x="1166" y="1"/>
                    <a:pt x="93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8"/>
            <p:cNvSpPr/>
            <p:nvPr/>
          </p:nvSpPr>
          <p:spPr>
            <a:xfrm>
              <a:off x="7059437" y="4173163"/>
              <a:ext cx="70134" cy="9531"/>
            </a:xfrm>
            <a:custGeom>
              <a:avLst/>
              <a:gdLst/>
              <a:ahLst/>
              <a:cxnLst/>
              <a:rect l="l" t="t" r="r" b="b"/>
              <a:pathLst>
                <a:path w="1479" h="201" extrusionOk="0">
                  <a:moveTo>
                    <a:pt x="851" y="0"/>
                  </a:moveTo>
                  <a:cubicBezTo>
                    <a:pt x="535" y="0"/>
                    <a:pt x="191" y="50"/>
                    <a:pt x="1" y="158"/>
                  </a:cubicBezTo>
                  <a:cubicBezTo>
                    <a:pt x="204" y="186"/>
                    <a:pt x="406" y="201"/>
                    <a:pt x="608" y="201"/>
                  </a:cubicBezTo>
                  <a:cubicBezTo>
                    <a:pt x="903" y="201"/>
                    <a:pt x="1195" y="169"/>
                    <a:pt x="1479" y="99"/>
                  </a:cubicBezTo>
                  <a:cubicBezTo>
                    <a:pt x="1361" y="35"/>
                    <a:pt x="1116" y="0"/>
                    <a:pt x="85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8"/>
            <p:cNvSpPr/>
            <p:nvPr/>
          </p:nvSpPr>
          <p:spPr>
            <a:xfrm>
              <a:off x="7004194" y="4226462"/>
              <a:ext cx="75730" cy="10243"/>
            </a:xfrm>
            <a:custGeom>
              <a:avLst/>
              <a:gdLst/>
              <a:ahLst/>
              <a:cxnLst/>
              <a:rect l="l" t="t" r="r" b="b"/>
              <a:pathLst>
                <a:path w="1597" h="216" extrusionOk="0">
                  <a:moveTo>
                    <a:pt x="1596" y="0"/>
                  </a:moveTo>
                  <a:lnTo>
                    <a:pt x="1596" y="0"/>
                  </a:lnTo>
                  <a:cubicBezTo>
                    <a:pt x="1317" y="36"/>
                    <a:pt x="1041" y="50"/>
                    <a:pt x="766" y="50"/>
                  </a:cubicBezTo>
                  <a:cubicBezTo>
                    <a:pt x="512" y="50"/>
                    <a:pt x="258" y="39"/>
                    <a:pt x="1" y="22"/>
                  </a:cubicBezTo>
                  <a:lnTo>
                    <a:pt x="1" y="22"/>
                  </a:lnTo>
                  <a:cubicBezTo>
                    <a:pt x="82" y="70"/>
                    <a:pt x="152" y="115"/>
                    <a:pt x="233" y="151"/>
                  </a:cubicBezTo>
                  <a:cubicBezTo>
                    <a:pt x="351" y="201"/>
                    <a:pt x="473" y="215"/>
                    <a:pt x="597" y="215"/>
                  </a:cubicBezTo>
                  <a:cubicBezTo>
                    <a:pt x="646" y="215"/>
                    <a:pt x="697" y="213"/>
                    <a:pt x="747" y="210"/>
                  </a:cubicBezTo>
                  <a:cubicBezTo>
                    <a:pt x="1026" y="196"/>
                    <a:pt x="1294" y="140"/>
                    <a:pt x="1549" y="22"/>
                  </a:cubicBezTo>
                  <a:cubicBezTo>
                    <a:pt x="1560" y="11"/>
                    <a:pt x="1574" y="11"/>
                    <a:pt x="159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8"/>
            <p:cNvSpPr/>
            <p:nvPr/>
          </p:nvSpPr>
          <p:spPr>
            <a:xfrm>
              <a:off x="7095903" y="4124179"/>
              <a:ext cx="65724" cy="9579"/>
            </a:xfrm>
            <a:custGeom>
              <a:avLst/>
              <a:gdLst/>
              <a:ahLst/>
              <a:cxnLst/>
              <a:rect l="l" t="t" r="r" b="b"/>
              <a:pathLst>
                <a:path w="1386" h="202" extrusionOk="0">
                  <a:moveTo>
                    <a:pt x="843" y="0"/>
                  </a:moveTo>
                  <a:cubicBezTo>
                    <a:pt x="806" y="0"/>
                    <a:pt x="769" y="1"/>
                    <a:pt x="732" y="3"/>
                  </a:cubicBezTo>
                  <a:cubicBezTo>
                    <a:pt x="534" y="14"/>
                    <a:pt x="349" y="37"/>
                    <a:pt x="173" y="107"/>
                  </a:cubicBezTo>
                  <a:cubicBezTo>
                    <a:pt x="103" y="132"/>
                    <a:pt x="59" y="165"/>
                    <a:pt x="0" y="202"/>
                  </a:cubicBezTo>
                  <a:cubicBezTo>
                    <a:pt x="640" y="188"/>
                    <a:pt x="1221" y="132"/>
                    <a:pt x="1386" y="62"/>
                  </a:cubicBezTo>
                  <a:cubicBezTo>
                    <a:pt x="1372" y="48"/>
                    <a:pt x="1372" y="48"/>
                    <a:pt x="1361" y="48"/>
                  </a:cubicBezTo>
                  <a:cubicBezTo>
                    <a:pt x="1188" y="20"/>
                    <a:pt x="1016" y="0"/>
                    <a:pt x="84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8"/>
            <p:cNvSpPr/>
            <p:nvPr/>
          </p:nvSpPr>
          <p:spPr>
            <a:xfrm>
              <a:off x="7060006" y="4180608"/>
              <a:ext cx="70656" cy="9199"/>
            </a:xfrm>
            <a:custGeom>
              <a:avLst/>
              <a:gdLst/>
              <a:ahLst/>
              <a:cxnLst/>
              <a:rect l="l" t="t" r="r" b="b"/>
              <a:pathLst>
                <a:path w="1490" h="194" extrusionOk="0">
                  <a:moveTo>
                    <a:pt x="0" y="59"/>
                  </a:moveTo>
                  <a:cubicBezTo>
                    <a:pt x="4" y="59"/>
                    <a:pt x="8" y="59"/>
                    <a:pt x="11" y="59"/>
                  </a:cubicBezTo>
                  <a:lnTo>
                    <a:pt x="11" y="59"/>
                  </a:lnTo>
                  <a:cubicBezTo>
                    <a:pt x="11" y="59"/>
                    <a:pt x="11" y="59"/>
                    <a:pt x="11" y="59"/>
                  </a:cubicBezTo>
                  <a:close/>
                  <a:moveTo>
                    <a:pt x="1489" y="1"/>
                  </a:moveTo>
                  <a:cubicBezTo>
                    <a:pt x="1246" y="23"/>
                    <a:pt x="989" y="70"/>
                    <a:pt x="746" y="70"/>
                  </a:cubicBezTo>
                  <a:cubicBezTo>
                    <a:pt x="697" y="73"/>
                    <a:pt x="647" y="73"/>
                    <a:pt x="597" y="73"/>
                  </a:cubicBezTo>
                  <a:cubicBezTo>
                    <a:pt x="402" y="73"/>
                    <a:pt x="202" y="60"/>
                    <a:pt x="11" y="59"/>
                  </a:cubicBezTo>
                  <a:lnTo>
                    <a:pt x="11" y="59"/>
                  </a:lnTo>
                  <a:cubicBezTo>
                    <a:pt x="246" y="150"/>
                    <a:pt x="480" y="194"/>
                    <a:pt x="718" y="194"/>
                  </a:cubicBezTo>
                  <a:cubicBezTo>
                    <a:pt x="812" y="194"/>
                    <a:pt x="905" y="187"/>
                    <a:pt x="1000" y="174"/>
                  </a:cubicBezTo>
                  <a:cubicBezTo>
                    <a:pt x="1140" y="151"/>
                    <a:pt x="1280" y="129"/>
                    <a:pt x="1408" y="59"/>
                  </a:cubicBezTo>
                  <a:cubicBezTo>
                    <a:pt x="1444" y="45"/>
                    <a:pt x="1467" y="23"/>
                    <a:pt x="1489" y="12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8"/>
            <p:cNvSpPr/>
            <p:nvPr/>
          </p:nvSpPr>
          <p:spPr>
            <a:xfrm>
              <a:off x="7087557" y="4129206"/>
              <a:ext cx="72363" cy="10812"/>
            </a:xfrm>
            <a:custGeom>
              <a:avLst/>
              <a:gdLst/>
              <a:ahLst/>
              <a:cxnLst/>
              <a:rect l="l" t="t" r="r" b="b"/>
              <a:pathLst>
                <a:path w="1526" h="228" extrusionOk="0">
                  <a:moveTo>
                    <a:pt x="1525" y="1"/>
                  </a:moveTo>
                  <a:cubicBezTo>
                    <a:pt x="1467" y="26"/>
                    <a:pt x="1408" y="37"/>
                    <a:pt x="1338" y="48"/>
                  </a:cubicBezTo>
                  <a:cubicBezTo>
                    <a:pt x="1176" y="59"/>
                    <a:pt x="1014" y="70"/>
                    <a:pt x="849" y="82"/>
                  </a:cubicBezTo>
                  <a:cubicBezTo>
                    <a:pt x="676" y="107"/>
                    <a:pt x="514" y="107"/>
                    <a:pt x="338" y="129"/>
                  </a:cubicBezTo>
                  <a:cubicBezTo>
                    <a:pt x="246" y="129"/>
                    <a:pt x="151" y="151"/>
                    <a:pt x="59" y="177"/>
                  </a:cubicBezTo>
                  <a:cubicBezTo>
                    <a:pt x="36" y="177"/>
                    <a:pt x="25" y="188"/>
                    <a:pt x="0" y="210"/>
                  </a:cubicBezTo>
                  <a:cubicBezTo>
                    <a:pt x="128" y="221"/>
                    <a:pt x="253" y="227"/>
                    <a:pt x="377" y="227"/>
                  </a:cubicBezTo>
                  <a:cubicBezTo>
                    <a:pt x="773" y="227"/>
                    <a:pt x="1153" y="166"/>
                    <a:pt x="1525" y="26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8"/>
            <p:cNvSpPr/>
            <p:nvPr/>
          </p:nvSpPr>
          <p:spPr>
            <a:xfrm>
              <a:off x="6983804" y="4158463"/>
              <a:ext cx="23236" cy="77958"/>
            </a:xfrm>
            <a:custGeom>
              <a:avLst/>
              <a:gdLst/>
              <a:ahLst/>
              <a:cxnLst/>
              <a:rect l="l" t="t" r="r" b="b"/>
              <a:pathLst>
                <a:path w="490" h="1644" extrusionOk="0">
                  <a:moveTo>
                    <a:pt x="490" y="1"/>
                  </a:moveTo>
                  <a:lnTo>
                    <a:pt x="490" y="1"/>
                  </a:lnTo>
                  <a:cubicBezTo>
                    <a:pt x="280" y="222"/>
                    <a:pt x="188" y="490"/>
                    <a:pt x="104" y="780"/>
                  </a:cubicBezTo>
                  <a:cubicBezTo>
                    <a:pt x="1" y="1096"/>
                    <a:pt x="12" y="1560"/>
                    <a:pt x="59" y="1644"/>
                  </a:cubicBezTo>
                  <a:cubicBezTo>
                    <a:pt x="82" y="1060"/>
                    <a:pt x="233" y="512"/>
                    <a:pt x="49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8"/>
            <p:cNvSpPr/>
            <p:nvPr/>
          </p:nvSpPr>
          <p:spPr>
            <a:xfrm>
              <a:off x="7074279" y="4092788"/>
              <a:ext cx="7872" cy="58611"/>
            </a:xfrm>
            <a:custGeom>
              <a:avLst/>
              <a:gdLst/>
              <a:ahLst/>
              <a:cxnLst/>
              <a:rect l="l" t="t" r="r" b="b"/>
              <a:pathLst>
                <a:path w="166" h="1236" extrusionOk="0">
                  <a:moveTo>
                    <a:pt x="71" y="0"/>
                  </a:moveTo>
                  <a:lnTo>
                    <a:pt x="71" y="0"/>
                  </a:lnTo>
                  <a:cubicBezTo>
                    <a:pt x="12" y="165"/>
                    <a:pt x="1" y="1059"/>
                    <a:pt x="59" y="1235"/>
                  </a:cubicBezTo>
                  <a:cubicBezTo>
                    <a:pt x="152" y="1129"/>
                    <a:pt x="166" y="210"/>
                    <a:pt x="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8"/>
            <p:cNvSpPr/>
            <p:nvPr/>
          </p:nvSpPr>
          <p:spPr>
            <a:xfrm>
              <a:off x="7064891" y="4089990"/>
              <a:ext cx="11191" cy="65250"/>
            </a:xfrm>
            <a:custGeom>
              <a:avLst/>
              <a:gdLst/>
              <a:ahLst/>
              <a:cxnLst/>
              <a:rect l="l" t="t" r="r" b="b"/>
              <a:pathLst>
                <a:path w="236" h="1376" extrusionOk="0">
                  <a:moveTo>
                    <a:pt x="235" y="1"/>
                  </a:moveTo>
                  <a:cubicBezTo>
                    <a:pt x="59" y="456"/>
                    <a:pt x="0" y="909"/>
                    <a:pt x="199" y="1375"/>
                  </a:cubicBezTo>
                  <a:cubicBezTo>
                    <a:pt x="210" y="1364"/>
                    <a:pt x="224" y="1364"/>
                    <a:pt x="224" y="1364"/>
                  </a:cubicBezTo>
                  <a:cubicBezTo>
                    <a:pt x="140" y="909"/>
                    <a:pt x="188" y="456"/>
                    <a:pt x="23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8"/>
            <p:cNvSpPr/>
            <p:nvPr/>
          </p:nvSpPr>
          <p:spPr>
            <a:xfrm>
              <a:off x="7026860" y="4120480"/>
              <a:ext cx="26034" cy="64017"/>
            </a:xfrm>
            <a:custGeom>
              <a:avLst/>
              <a:gdLst/>
              <a:ahLst/>
              <a:cxnLst/>
              <a:rect l="l" t="t" r="r" b="b"/>
              <a:pathLst>
                <a:path w="549" h="1350" extrusionOk="0">
                  <a:moveTo>
                    <a:pt x="548" y="0"/>
                  </a:moveTo>
                  <a:cubicBezTo>
                    <a:pt x="280" y="126"/>
                    <a:pt x="1" y="861"/>
                    <a:pt x="34" y="1350"/>
                  </a:cubicBezTo>
                  <a:cubicBezTo>
                    <a:pt x="140" y="861"/>
                    <a:pt x="244" y="394"/>
                    <a:pt x="54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8"/>
            <p:cNvSpPr/>
            <p:nvPr/>
          </p:nvSpPr>
          <p:spPr>
            <a:xfrm>
              <a:off x="7093626" y="4062440"/>
              <a:ext cx="6165" cy="56904"/>
            </a:xfrm>
            <a:custGeom>
              <a:avLst/>
              <a:gdLst/>
              <a:ahLst/>
              <a:cxnLst/>
              <a:rect l="l" t="t" r="r" b="b"/>
              <a:pathLst>
                <a:path w="130" h="1200" extrusionOk="0">
                  <a:moveTo>
                    <a:pt x="70" y="1"/>
                  </a:moveTo>
                  <a:cubicBezTo>
                    <a:pt x="1" y="302"/>
                    <a:pt x="12" y="1107"/>
                    <a:pt x="70" y="1199"/>
                  </a:cubicBezTo>
                  <a:cubicBezTo>
                    <a:pt x="93" y="1001"/>
                    <a:pt x="118" y="805"/>
                    <a:pt x="129" y="607"/>
                  </a:cubicBezTo>
                  <a:cubicBezTo>
                    <a:pt x="129" y="408"/>
                    <a:pt x="118" y="210"/>
                    <a:pt x="7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8"/>
            <p:cNvSpPr/>
            <p:nvPr/>
          </p:nvSpPr>
          <p:spPr>
            <a:xfrm>
              <a:off x="7107947" y="4095538"/>
              <a:ext cx="53016" cy="13847"/>
            </a:xfrm>
            <a:custGeom>
              <a:avLst/>
              <a:gdLst/>
              <a:ahLst/>
              <a:cxnLst/>
              <a:rect l="l" t="t" r="r" b="b"/>
              <a:pathLst>
                <a:path w="1118" h="292" extrusionOk="0">
                  <a:moveTo>
                    <a:pt x="1084" y="1"/>
                  </a:moveTo>
                  <a:cubicBezTo>
                    <a:pt x="805" y="1"/>
                    <a:pt x="514" y="37"/>
                    <a:pt x="246" y="141"/>
                  </a:cubicBezTo>
                  <a:cubicBezTo>
                    <a:pt x="165" y="177"/>
                    <a:pt x="84" y="211"/>
                    <a:pt x="0" y="292"/>
                  </a:cubicBezTo>
                  <a:cubicBezTo>
                    <a:pt x="14" y="280"/>
                    <a:pt x="25" y="280"/>
                    <a:pt x="25" y="280"/>
                  </a:cubicBezTo>
                  <a:cubicBezTo>
                    <a:pt x="327" y="199"/>
                    <a:pt x="618" y="118"/>
                    <a:pt x="922" y="60"/>
                  </a:cubicBezTo>
                  <a:cubicBezTo>
                    <a:pt x="992" y="60"/>
                    <a:pt x="1048" y="23"/>
                    <a:pt x="1118" y="12"/>
                  </a:cubicBezTo>
                  <a:cubicBezTo>
                    <a:pt x="1107" y="1"/>
                    <a:pt x="1095" y="1"/>
                    <a:pt x="108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8"/>
            <p:cNvSpPr/>
            <p:nvPr/>
          </p:nvSpPr>
          <p:spPr>
            <a:xfrm>
              <a:off x="7107425" y="4099426"/>
              <a:ext cx="50882" cy="12234"/>
            </a:xfrm>
            <a:custGeom>
              <a:avLst/>
              <a:gdLst/>
              <a:ahLst/>
              <a:cxnLst/>
              <a:rect l="l" t="t" r="r" b="b"/>
              <a:pathLst>
                <a:path w="1073" h="258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699" y="47"/>
                    <a:pt x="349" y="140"/>
                    <a:pt x="0" y="257"/>
                  </a:cubicBezTo>
                  <a:cubicBezTo>
                    <a:pt x="386" y="257"/>
                    <a:pt x="735" y="151"/>
                    <a:pt x="107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8"/>
            <p:cNvSpPr/>
            <p:nvPr/>
          </p:nvSpPr>
          <p:spPr>
            <a:xfrm>
              <a:off x="7087557" y="4064147"/>
              <a:ext cx="7160" cy="55718"/>
            </a:xfrm>
            <a:custGeom>
              <a:avLst/>
              <a:gdLst/>
              <a:ahLst/>
              <a:cxnLst/>
              <a:rect l="l" t="t" r="r" b="b"/>
              <a:pathLst>
                <a:path w="151" h="1175" extrusionOk="0">
                  <a:moveTo>
                    <a:pt x="151" y="1"/>
                  </a:moveTo>
                  <a:cubicBezTo>
                    <a:pt x="0" y="255"/>
                    <a:pt x="0" y="1012"/>
                    <a:pt x="151" y="1174"/>
                  </a:cubicBezTo>
                  <a:cubicBezTo>
                    <a:pt x="81" y="791"/>
                    <a:pt x="117" y="395"/>
                    <a:pt x="15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8"/>
            <p:cNvSpPr/>
            <p:nvPr/>
          </p:nvSpPr>
          <p:spPr>
            <a:xfrm>
              <a:off x="6972803" y="4054758"/>
              <a:ext cx="194280" cy="192667"/>
            </a:xfrm>
            <a:custGeom>
              <a:avLst/>
              <a:gdLst/>
              <a:ahLst/>
              <a:cxnLst/>
              <a:rect l="l" t="t" r="r" b="b"/>
              <a:pathLst>
                <a:path w="4097" h="4063" extrusionOk="0">
                  <a:moveTo>
                    <a:pt x="3934" y="861"/>
                  </a:moveTo>
                  <a:cubicBezTo>
                    <a:pt x="3945" y="861"/>
                    <a:pt x="3957" y="861"/>
                    <a:pt x="3968" y="872"/>
                  </a:cubicBezTo>
                  <a:cubicBezTo>
                    <a:pt x="3898" y="883"/>
                    <a:pt x="3842" y="920"/>
                    <a:pt x="3772" y="920"/>
                  </a:cubicBezTo>
                  <a:cubicBezTo>
                    <a:pt x="3468" y="978"/>
                    <a:pt x="3177" y="1059"/>
                    <a:pt x="2875" y="1140"/>
                  </a:cubicBezTo>
                  <a:cubicBezTo>
                    <a:pt x="2875" y="1140"/>
                    <a:pt x="2864" y="1140"/>
                    <a:pt x="2850" y="1152"/>
                  </a:cubicBezTo>
                  <a:cubicBezTo>
                    <a:pt x="2934" y="1071"/>
                    <a:pt x="3015" y="1037"/>
                    <a:pt x="3096" y="1001"/>
                  </a:cubicBezTo>
                  <a:cubicBezTo>
                    <a:pt x="3364" y="897"/>
                    <a:pt x="3655" y="861"/>
                    <a:pt x="3934" y="861"/>
                  </a:cubicBezTo>
                  <a:close/>
                  <a:moveTo>
                    <a:pt x="3912" y="942"/>
                  </a:moveTo>
                  <a:cubicBezTo>
                    <a:pt x="3574" y="1093"/>
                    <a:pt x="3225" y="1199"/>
                    <a:pt x="2839" y="1199"/>
                  </a:cubicBezTo>
                  <a:cubicBezTo>
                    <a:pt x="3188" y="1082"/>
                    <a:pt x="3538" y="989"/>
                    <a:pt x="3912" y="942"/>
                  </a:cubicBezTo>
                  <a:close/>
                  <a:moveTo>
                    <a:pt x="2618" y="163"/>
                  </a:moveTo>
                  <a:cubicBezTo>
                    <a:pt x="2666" y="372"/>
                    <a:pt x="2677" y="570"/>
                    <a:pt x="2677" y="769"/>
                  </a:cubicBezTo>
                  <a:cubicBezTo>
                    <a:pt x="2666" y="967"/>
                    <a:pt x="2641" y="1163"/>
                    <a:pt x="2618" y="1361"/>
                  </a:cubicBezTo>
                  <a:cubicBezTo>
                    <a:pt x="2560" y="1269"/>
                    <a:pt x="2549" y="464"/>
                    <a:pt x="2618" y="163"/>
                  </a:cubicBezTo>
                  <a:close/>
                  <a:moveTo>
                    <a:pt x="2571" y="199"/>
                  </a:moveTo>
                  <a:cubicBezTo>
                    <a:pt x="2537" y="593"/>
                    <a:pt x="2501" y="989"/>
                    <a:pt x="2571" y="1372"/>
                  </a:cubicBezTo>
                  <a:cubicBezTo>
                    <a:pt x="2420" y="1210"/>
                    <a:pt x="2420" y="453"/>
                    <a:pt x="2571" y="199"/>
                  </a:cubicBezTo>
                  <a:close/>
                  <a:moveTo>
                    <a:pt x="3439" y="1464"/>
                  </a:moveTo>
                  <a:cubicBezTo>
                    <a:pt x="3612" y="1464"/>
                    <a:pt x="3784" y="1484"/>
                    <a:pt x="3957" y="1512"/>
                  </a:cubicBezTo>
                  <a:cubicBezTo>
                    <a:pt x="3968" y="1512"/>
                    <a:pt x="3968" y="1512"/>
                    <a:pt x="3982" y="1526"/>
                  </a:cubicBezTo>
                  <a:cubicBezTo>
                    <a:pt x="3817" y="1596"/>
                    <a:pt x="3236" y="1652"/>
                    <a:pt x="2596" y="1666"/>
                  </a:cubicBezTo>
                  <a:cubicBezTo>
                    <a:pt x="2655" y="1629"/>
                    <a:pt x="2699" y="1596"/>
                    <a:pt x="2769" y="1571"/>
                  </a:cubicBezTo>
                  <a:cubicBezTo>
                    <a:pt x="2945" y="1501"/>
                    <a:pt x="3130" y="1478"/>
                    <a:pt x="3328" y="1467"/>
                  </a:cubicBezTo>
                  <a:cubicBezTo>
                    <a:pt x="3365" y="1465"/>
                    <a:pt x="3402" y="1464"/>
                    <a:pt x="3439" y="1464"/>
                  </a:cubicBezTo>
                  <a:close/>
                  <a:moveTo>
                    <a:pt x="3945" y="1571"/>
                  </a:moveTo>
                  <a:lnTo>
                    <a:pt x="3945" y="1596"/>
                  </a:lnTo>
                  <a:cubicBezTo>
                    <a:pt x="3573" y="1736"/>
                    <a:pt x="3193" y="1797"/>
                    <a:pt x="2797" y="1797"/>
                  </a:cubicBezTo>
                  <a:cubicBezTo>
                    <a:pt x="2673" y="1797"/>
                    <a:pt x="2548" y="1791"/>
                    <a:pt x="2420" y="1780"/>
                  </a:cubicBezTo>
                  <a:cubicBezTo>
                    <a:pt x="2445" y="1758"/>
                    <a:pt x="2456" y="1747"/>
                    <a:pt x="2479" y="1747"/>
                  </a:cubicBezTo>
                  <a:cubicBezTo>
                    <a:pt x="2571" y="1721"/>
                    <a:pt x="2666" y="1699"/>
                    <a:pt x="2758" y="1699"/>
                  </a:cubicBezTo>
                  <a:cubicBezTo>
                    <a:pt x="2934" y="1677"/>
                    <a:pt x="3096" y="1677"/>
                    <a:pt x="3269" y="1652"/>
                  </a:cubicBezTo>
                  <a:cubicBezTo>
                    <a:pt x="3434" y="1640"/>
                    <a:pt x="3596" y="1629"/>
                    <a:pt x="3758" y="1618"/>
                  </a:cubicBezTo>
                  <a:cubicBezTo>
                    <a:pt x="3828" y="1607"/>
                    <a:pt x="3887" y="1596"/>
                    <a:pt x="3945" y="1571"/>
                  </a:cubicBezTo>
                  <a:close/>
                  <a:moveTo>
                    <a:pt x="2211" y="802"/>
                  </a:moveTo>
                  <a:lnTo>
                    <a:pt x="2211" y="802"/>
                  </a:lnTo>
                  <a:cubicBezTo>
                    <a:pt x="2306" y="1012"/>
                    <a:pt x="2292" y="1931"/>
                    <a:pt x="2199" y="2037"/>
                  </a:cubicBezTo>
                  <a:cubicBezTo>
                    <a:pt x="2141" y="1861"/>
                    <a:pt x="2152" y="967"/>
                    <a:pt x="2211" y="802"/>
                  </a:cubicBezTo>
                  <a:close/>
                  <a:moveTo>
                    <a:pt x="2177" y="744"/>
                  </a:moveTo>
                  <a:cubicBezTo>
                    <a:pt x="2130" y="1199"/>
                    <a:pt x="2082" y="1652"/>
                    <a:pt x="2166" y="2107"/>
                  </a:cubicBezTo>
                  <a:cubicBezTo>
                    <a:pt x="2166" y="2107"/>
                    <a:pt x="2152" y="2107"/>
                    <a:pt x="2141" y="2118"/>
                  </a:cubicBezTo>
                  <a:cubicBezTo>
                    <a:pt x="1942" y="1652"/>
                    <a:pt x="2001" y="1199"/>
                    <a:pt x="2177" y="744"/>
                  </a:cubicBezTo>
                  <a:close/>
                  <a:moveTo>
                    <a:pt x="2678" y="2497"/>
                  </a:moveTo>
                  <a:cubicBezTo>
                    <a:pt x="2943" y="2497"/>
                    <a:pt x="3188" y="2532"/>
                    <a:pt x="3306" y="2596"/>
                  </a:cubicBezTo>
                  <a:cubicBezTo>
                    <a:pt x="3022" y="2666"/>
                    <a:pt x="2730" y="2698"/>
                    <a:pt x="2435" y="2698"/>
                  </a:cubicBezTo>
                  <a:cubicBezTo>
                    <a:pt x="2233" y="2698"/>
                    <a:pt x="2031" y="2683"/>
                    <a:pt x="1828" y="2655"/>
                  </a:cubicBezTo>
                  <a:cubicBezTo>
                    <a:pt x="2018" y="2547"/>
                    <a:pt x="2362" y="2497"/>
                    <a:pt x="2678" y="2497"/>
                  </a:cubicBezTo>
                  <a:close/>
                  <a:moveTo>
                    <a:pt x="1688" y="1386"/>
                  </a:moveTo>
                  <a:cubicBezTo>
                    <a:pt x="1384" y="1780"/>
                    <a:pt x="1280" y="2247"/>
                    <a:pt x="1174" y="2736"/>
                  </a:cubicBezTo>
                  <a:cubicBezTo>
                    <a:pt x="1141" y="2247"/>
                    <a:pt x="1420" y="1512"/>
                    <a:pt x="1688" y="1386"/>
                  </a:cubicBezTo>
                  <a:close/>
                  <a:moveTo>
                    <a:pt x="3328" y="2655"/>
                  </a:moveTo>
                  <a:lnTo>
                    <a:pt x="3328" y="2666"/>
                  </a:lnTo>
                  <a:cubicBezTo>
                    <a:pt x="3306" y="2677"/>
                    <a:pt x="3283" y="2699"/>
                    <a:pt x="3247" y="2713"/>
                  </a:cubicBezTo>
                  <a:cubicBezTo>
                    <a:pt x="3119" y="2783"/>
                    <a:pt x="2979" y="2805"/>
                    <a:pt x="2839" y="2828"/>
                  </a:cubicBezTo>
                  <a:cubicBezTo>
                    <a:pt x="2744" y="2841"/>
                    <a:pt x="2651" y="2848"/>
                    <a:pt x="2557" y="2848"/>
                  </a:cubicBezTo>
                  <a:cubicBezTo>
                    <a:pt x="2319" y="2848"/>
                    <a:pt x="2085" y="2804"/>
                    <a:pt x="1850" y="2713"/>
                  </a:cubicBezTo>
                  <a:lnTo>
                    <a:pt x="1850" y="2713"/>
                  </a:lnTo>
                  <a:cubicBezTo>
                    <a:pt x="2041" y="2714"/>
                    <a:pt x="2241" y="2727"/>
                    <a:pt x="2436" y="2727"/>
                  </a:cubicBezTo>
                  <a:cubicBezTo>
                    <a:pt x="2486" y="2727"/>
                    <a:pt x="2536" y="2727"/>
                    <a:pt x="2585" y="2724"/>
                  </a:cubicBezTo>
                  <a:cubicBezTo>
                    <a:pt x="2828" y="2724"/>
                    <a:pt x="3085" y="2677"/>
                    <a:pt x="3328" y="2655"/>
                  </a:cubicBezTo>
                  <a:close/>
                  <a:moveTo>
                    <a:pt x="1747" y="1361"/>
                  </a:moveTo>
                  <a:lnTo>
                    <a:pt x="1758" y="1372"/>
                  </a:lnTo>
                  <a:cubicBezTo>
                    <a:pt x="1758" y="1512"/>
                    <a:pt x="1747" y="1652"/>
                    <a:pt x="1733" y="1780"/>
                  </a:cubicBezTo>
                  <a:cubicBezTo>
                    <a:pt x="1711" y="2071"/>
                    <a:pt x="1618" y="2339"/>
                    <a:pt x="1537" y="2607"/>
                  </a:cubicBezTo>
                  <a:cubicBezTo>
                    <a:pt x="1490" y="2747"/>
                    <a:pt x="1420" y="2886"/>
                    <a:pt x="1328" y="3015"/>
                  </a:cubicBezTo>
                  <a:cubicBezTo>
                    <a:pt x="1291" y="3062"/>
                    <a:pt x="1233" y="3096"/>
                    <a:pt x="1188" y="3143"/>
                  </a:cubicBezTo>
                  <a:lnTo>
                    <a:pt x="1174" y="3143"/>
                  </a:lnTo>
                  <a:cubicBezTo>
                    <a:pt x="1174" y="3062"/>
                    <a:pt x="1163" y="2993"/>
                    <a:pt x="1174" y="2909"/>
                  </a:cubicBezTo>
                  <a:cubicBezTo>
                    <a:pt x="1222" y="2699"/>
                    <a:pt x="1258" y="2479"/>
                    <a:pt x="1314" y="2269"/>
                  </a:cubicBezTo>
                  <a:cubicBezTo>
                    <a:pt x="1373" y="2071"/>
                    <a:pt x="1431" y="1861"/>
                    <a:pt x="1549" y="1688"/>
                  </a:cubicBezTo>
                  <a:cubicBezTo>
                    <a:pt x="1607" y="1571"/>
                    <a:pt x="1677" y="1467"/>
                    <a:pt x="1747" y="1361"/>
                  </a:cubicBezTo>
                  <a:close/>
                  <a:moveTo>
                    <a:pt x="1662" y="3388"/>
                  </a:moveTo>
                  <a:cubicBezTo>
                    <a:pt x="1898" y="3388"/>
                    <a:pt x="2136" y="3430"/>
                    <a:pt x="2375" y="3515"/>
                  </a:cubicBezTo>
                  <a:lnTo>
                    <a:pt x="2375" y="3526"/>
                  </a:lnTo>
                  <a:cubicBezTo>
                    <a:pt x="2361" y="3537"/>
                    <a:pt x="2339" y="3551"/>
                    <a:pt x="2328" y="3551"/>
                  </a:cubicBezTo>
                  <a:cubicBezTo>
                    <a:pt x="2130" y="3574"/>
                    <a:pt x="1942" y="3607"/>
                    <a:pt x="1747" y="3621"/>
                  </a:cubicBezTo>
                  <a:cubicBezTo>
                    <a:pt x="1467" y="3632"/>
                    <a:pt x="1174" y="3632"/>
                    <a:pt x="895" y="3632"/>
                  </a:cubicBezTo>
                  <a:cubicBezTo>
                    <a:pt x="839" y="3632"/>
                    <a:pt x="791" y="3621"/>
                    <a:pt x="733" y="3607"/>
                  </a:cubicBezTo>
                  <a:cubicBezTo>
                    <a:pt x="1039" y="3462"/>
                    <a:pt x="1349" y="3388"/>
                    <a:pt x="1662" y="3388"/>
                  </a:cubicBezTo>
                  <a:close/>
                  <a:moveTo>
                    <a:pt x="791" y="2154"/>
                  </a:moveTo>
                  <a:cubicBezTo>
                    <a:pt x="803" y="2224"/>
                    <a:pt x="803" y="2294"/>
                    <a:pt x="814" y="2364"/>
                  </a:cubicBezTo>
                  <a:cubicBezTo>
                    <a:pt x="839" y="2805"/>
                    <a:pt x="722" y="3213"/>
                    <a:pt x="534" y="3607"/>
                  </a:cubicBezTo>
                  <a:cubicBezTo>
                    <a:pt x="501" y="3691"/>
                    <a:pt x="442" y="3736"/>
                    <a:pt x="336" y="3794"/>
                  </a:cubicBezTo>
                  <a:cubicBezTo>
                    <a:pt x="280" y="3562"/>
                    <a:pt x="604" y="2350"/>
                    <a:pt x="791" y="2154"/>
                  </a:cubicBezTo>
                  <a:close/>
                  <a:moveTo>
                    <a:pt x="722" y="2188"/>
                  </a:moveTo>
                  <a:lnTo>
                    <a:pt x="722" y="2188"/>
                  </a:lnTo>
                  <a:cubicBezTo>
                    <a:pt x="465" y="2699"/>
                    <a:pt x="314" y="3247"/>
                    <a:pt x="291" y="3831"/>
                  </a:cubicBezTo>
                  <a:cubicBezTo>
                    <a:pt x="244" y="3747"/>
                    <a:pt x="233" y="3283"/>
                    <a:pt x="336" y="2967"/>
                  </a:cubicBezTo>
                  <a:cubicBezTo>
                    <a:pt x="420" y="2677"/>
                    <a:pt x="512" y="2409"/>
                    <a:pt x="722" y="2188"/>
                  </a:cubicBezTo>
                  <a:close/>
                  <a:moveTo>
                    <a:pt x="2258" y="3621"/>
                  </a:moveTo>
                  <a:lnTo>
                    <a:pt x="2258" y="3621"/>
                  </a:lnTo>
                  <a:cubicBezTo>
                    <a:pt x="2236" y="3632"/>
                    <a:pt x="2222" y="3632"/>
                    <a:pt x="2211" y="3643"/>
                  </a:cubicBezTo>
                  <a:cubicBezTo>
                    <a:pt x="1956" y="3761"/>
                    <a:pt x="1688" y="3817"/>
                    <a:pt x="1409" y="3831"/>
                  </a:cubicBezTo>
                  <a:cubicBezTo>
                    <a:pt x="1359" y="3834"/>
                    <a:pt x="1308" y="3836"/>
                    <a:pt x="1259" y="3836"/>
                  </a:cubicBezTo>
                  <a:cubicBezTo>
                    <a:pt x="1135" y="3836"/>
                    <a:pt x="1013" y="3822"/>
                    <a:pt x="895" y="3772"/>
                  </a:cubicBezTo>
                  <a:cubicBezTo>
                    <a:pt x="814" y="3736"/>
                    <a:pt x="744" y="3691"/>
                    <a:pt x="663" y="3643"/>
                  </a:cubicBezTo>
                  <a:lnTo>
                    <a:pt x="663" y="3643"/>
                  </a:lnTo>
                  <a:cubicBezTo>
                    <a:pt x="920" y="3660"/>
                    <a:pt x="1174" y="3671"/>
                    <a:pt x="1428" y="3671"/>
                  </a:cubicBezTo>
                  <a:cubicBezTo>
                    <a:pt x="1703" y="3671"/>
                    <a:pt x="1979" y="3657"/>
                    <a:pt x="2258" y="3621"/>
                  </a:cubicBezTo>
                  <a:close/>
                  <a:moveTo>
                    <a:pt x="2618" y="1"/>
                  </a:moveTo>
                  <a:cubicBezTo>
                    <a:pt x="2596" y="1"/>
                    <a:pt x="2585" y="12"/>
                    <a:pt x="2571" y="23"/>
                  </a:cubicBezTo>
                  <a:cubicBezTo>
                    <a:pt x="2560" y="34"/>
                    <a:pt x="2560" y="59"/>
                    <a:pt x="2549" y="70"/>
                  </a:cubicBezTo>
                  <a:cubicBezTo>
                    <a:pt x="2501" y="221"/>
                    <a:pt x="2445" y="383"/>
                    <a:pt x="2420" y="548"/>
                  </a:cubicBezTo>
                  <a:cubicBezTo>
                    <a:pt x="2387" y="802"/>
                    <a:pt x="2409" y="1059"/>
                    <a:pt x="2490" y="1316"/>
                  </a:cubicBezTo>
                  <a:cubicBezTo>
                    <a:pt x="2501" y="1372"/>
                    <a:pt x="2537" y="1420"/>
                    <a:pt x="2571" y="1490"/>
                  </a:cubicBezTo>
                  <a:cubicBezTo>
                    <a:pt x="2490" y="1607"/>
                    <a:pt x="2398" y="1758"/>
                    <a:pt x="2306" y="1897"/>
                  </a:cubicBezTo>
                  <a:cubicBezTo>
                    <a:pt x="2292" y="1861"/>
                    <a:pt x="2292" y="1850"/>
                    <a:pt x="2292" y="1828"/>
                  </a:cubicBezTo>
                  <a:cubicBezTo>
                    <a:pt x="2306" y="1652"/>
                    <a:pt x="2328" y="1478"/>
                    <a:pt x="2317" y="1302"/>
                  </a:cubicBezTo>
                  <a:cubicBezTo>
                    <a:pt x="2306" y="1107"/>
                    <a:pt x="2269" y="908"/>
                    <a:pt x="2247" y="710"/>
                  </a:cubicBezTo>
                  <a:cubicBezTo>
                    <a:pt x="2247" y="674"/>
                    <a:pt x="2222" y="629"/>
                    <a:pt x="2199" y="629"/>
                  </a:cubicBezTo>
                  <a:cubicBezTo>
                    <a:pt x="2194" y="628"/>
                    <a:pt x="2190" y="627"/>
                    <a:pt x="2186" y="627"/>
                  </a:cubicBezTo>
                  <a:cubicBezTo>
                    <a:pt x="2152" y="627"/>
                    <a:pt x="2150" y="667"/>
                    <a:pt x="2130" y="699"/>
                  </a:cubicBezTo>
                  <a:cubicBezTo>
                    <a:pt x="2060" y="883"/>
                    <a:pt x="2012" y="1071"/>
                    <a:pt x="1990" y="1258"/>
                  </a:cubicBezTo>
                  <a:cubicBezTo>
                    <a:pt x="1942" y="1559"/>
                    <a:pt x="1979" y="1850"/>
                    <a:pt x="2096" y="2129"/>
                  </a:cubicBezTo>
                  <a:cubicBezTo>
                    <a:pt x="2107" y="2154"/>
                    <a:pt x="2107" y="2177"/>
                    <a:pt x="2082" y="2199"/>
                  </a:cubicBezTo>
                  <a:cubicBezTo>
                    <a:pt x="1968" y="2339"/>
                    <a:pt x="1850" y="2467"/>
                    <a:pt x="1733" y="2607"/>
                  </a:cubicBezTo>
                  <a:cubicBezTo>
                    <a:pt x="1652" y="2688"/>
                    <a:pt x="1571" y="2769"/>
                    <a:pt x="1501" y="2853"/>
                  </a:cubicBezTo>
                  <a:lnTo>
                    <a:pt x="1490" y="2839"/>
                  </a:lnTo>
                  <a:cubicBezTo>
                    <a:pt x="1501" y="2805"/>
                    <a:pt x="1523" y="2758"/>
                    <a:pt x="1549" y="2713"/>
                  </a:cubicBezTo>
                  <a:cubicBezTo>
                    <a:pt x="1652" y="2409"/>
                    <a:pt x="1747" y="2107"/>
                    <a:pt x="1780" y="1780"/>
                  </a:cubicBezTo>
                  <a:cubicBezTo>
                    <a:pt x="1792" y="1640"/>
                    <a:pt x="1803" y="1490"/>
                    <a:pt x="1803" y="1350"/>
                  </a:cubicBezTo>
                  <a:cubicBezTo>
                    <a:pt x="1803" y="1305"/>
                    <a:pt x="1779" y="1279"/>
                    <a:pt x="1747" y="1279"/>
                  </a:cubicBezTo>
                  <a:cubicBezTo>
                    <a:pt x="1729" y="1279"/>
                    <a:pt x="1709" y="1287"/>
                    <a:pt x="1688" y="1302"/>
                  </a:cubicBezTo>
                  <a:cubicBezTo>
                    <a:pt x="1630" y="1350"/>
                    <a:pt x="1560" y="1409"/>
                    <a:pt x="1512" y="1478"/>
                  </a:cubicBezTo>
                  <a:cubicBezTo>
                    <a:pt x="1303" y="1747"/>
                    <a:pt x="1174" y="2059"/>
                    <a:pt x="1141" y="2397"/>
                  </a:cubicBezTo>
                  <a:cubicBezTo>
                    <a:pt x="1118" y="2643"/>
                    <a:pt x="1104" y="2898"/>
                    <a:pt x="1129" y="3143"/>
                  </a:cubicBezTo>
                  <a:cubicBezTo>
                    <a:pt x="1141" y="3177"/>
                    <a:pt x="1129" y="3202"/>
                    <a:pt x="1093" y="3224"/>
                  </a:cubicBezTo>
                  <a:cubicBezTo>
                    <a:pt x="942" y="3342"/>
                    <a:pt x="791" y="3467"/>
                    <a:pt x="641" y="3585"/>
                  </a:cubicBezTo>
                  <a:cubicBezTo>
                    <a:pt x="629" y="3596"/>
                    <a:pt x="615" y="3596"/>
                    <a:pt x="604" y="3607"/>
                  </a:cubicBezTo>
                  <a:cubicBezTo>
                    <a:pt x="604" y="3585"/>
                    <a:pt x="604" y="3574"/>
                    <a:pt x="615" y="3551"/>
                  </a:cubicBezTo>
                  <a:cubicBezTo>
                    <a:pt x="769" y="3202"/>
                    <a:pt x="884" y="2853"/>
                    <a:pt x="861" y="2467"/>
                  </a:cubicBezTo>
                  <a:cubicBezTo>
                    <a:pt x="861" y="2350"/>
                    <a:pt x="850" y="2247"/>
                    <a:pt x="825" y="2129"/>
                  </a:cubicBezTo>
                  <a:cubicBezTo>
                    <a:pt x="818" y="2095"/>
                    <a:pt x="801" y="2077"/>
                    <a:pt x="778" y="2077"/>
                  </a:cubicBezTo>
                  <a:cubicBezTo>
                    <a:pt x="761" y="2077"/>
                    <a:pt x="742" y="2087"/>
                    <a:pt x="722" y="2107"/>
                  </a:cubicBezTo>
                  <a:cubicBezTo>
                    <a:pt x="710" y="2118"/>
                    <a:pt x="699" y="2129"/>
                    <a:pt x="685" y="2140"/>
                  </a:cubicBezTo>
                  <a:cubicBezTo>
                    <a:pt x="604" y="2258"/>
                    <a:pt x="512" y="2364"/>
                    <a:pt x="453" y="2490"/>
                  </a:cubicBezTo>
                  <a:cubicBezTo>
                    <a:pt x="255" y="2909"/>
                    <a:pt x="163" y="3364"/>
                    <a:pt x="222" y="3831"/>
                  </a:cubicBezTo>
                  <a:cubicBezTo>
                    <a:pt x="233" y="3864"/>
                    <a:pt x="222" y="3875"/>
                    <a:pt x="196" y="3900"/>
                  </a:cubicBezTo>
                  <a:cubicBezTo>
                    <a:pt x="152" y="3923"/>
                    <a:pt x="104" y="3956"/>
                    <a:pt x="57" y="3993"/>
                  </a:cubicBezTo>
                  <a:cubicBezTo>
                    <a:pt x="34" y="4004"/>
                    <a:pt x="23" y="4026"/>
                    <a:pt x="1" y="4040"/>
                  </a:cubicBezTo>
                  <a:cubicBezTo>
                    <a:pt x="12" y="4051"/>
                    <a:pt x="12" y="4051"/>
                    <a:pt x="12" y="4063"/>
                  </a:cubicBezTo>
                  <a:cubicBezTo>
                    <a:pt x="46" y="4051"/>
                    <a:pt x="71" y="4040"/>
                    <a:pt x="93" y="4015"/>
                  </a:cubicBezTo>
                  <a:cubicBezTo>
                    <a:pt x="255" y="3912"/>
                    <a:pt x="420" y="3806"/>
                    <a:pt x="571" y="3702"/>
                  </a:cubicBezTo>
                  <a:cubicBezTo>
                    <a:pt x="591" y="3687"/>
                    <a:pt x="608" y="3677"/>
                    <a:pt x="626" y="3677"/>
                  </a:cubicBezTo>
                  <a:cubicBezTo>
                    <a:pt x="638" y="3677"/>
                    <a:pt x="650" y="3681"/>
                    <a:pt x="663" y="3691"/>
                  </a:cubicBezTo>
                  <a:cubicBezTo>
                    <a:pt x="814" y="3817"/>
                    <a:pt x="1001" y="3875"/>
                    <a:pt x="1199" y="3887"/>
                  </a:cubicBezTo>
                  <a:cubicBezTo>
                    <a:pt x="1239" y="3889"/>
                    <a:pt x="1277" y="3890"/>
                    <a:pt x="1316" y="3890"/>
                  </a:cubicBezTo>
                  <a:cubicBezTo>
                    <a:pt x="1483" y="3890"/>
                    <a:pt x="1642" y="3867"/>
                    <a:pt x="1792" y="3831"/>
                  </a:cubicBezTo>
                  <a:cubicBezTo>
                    <a:pt x="1979" y="3794"/>
                    <a:pt x="2152" y="3736"/>
                    <a:pt x="2317" y="3643"/>
                  </a:cubicBezTo>
                  <a:cubicBezTo>
                    <a:pt x="2350" y="3621"/>
                    <a:pt x="2387" y="3585"/>
                    <a:pt x="2409" y="3551"/>
                  </a:cubicBezTo>
                  <a:cubicBezTo>
                    <a:pt x="2445" y="3504"/>
                    <a:pt x="2431" y="3467"/>
                    <a:pt x="2375" y="3456"/>
                  </a:cubicBezTo>
                  <a:cubicBezTo>
                    <a:pt x="2211" y="3423"/>
                    <a:pt x="2049" y="3364"/>
                    <a:pt x="1887" y="3353"/>
                  </a:cubicBezTo>
                  <a:cubicBezTo>
                    <a:pt x="1812" y="3345"/>
                    <a:pt x="1738" y="3341"/>
                    <a:pt x="1664" y="3341"/>
                  </a:cubicBezTo>
                  <a:cubicBezTo>
                    <a:pt x="1404" y="3341"/>
                    <a:pt x="1149" y="3390"/>
                    <a:pt x="895" y="3481"/>
                  </a:cubicBezTo>
                  <a:cubicBezTo>
                    <a:pt x="884" y="3481"/>
                    <a:pt x="872" y="3493"/>
                    <a:pt x="861" y="3493"/>
                  </a:cubicBezTo>
                  <a:lnTo>
                    <a:pt x="861" y="3481"/>
                  </a:lnTo>
                  <a:cubicBezTo>
                    <a:pt x="872" y="3481"/>
                    <a:pt x="872" y="3467"/>
                    <a:pt x="884" y="3467"/>
                  </a:cubicBezTo>
                  <a:cubicBezTo>
                    <a:pt x="1141" y="3272"/>
                    <a:pt x="1373" y="3048"/>
                    <a:pt x="1593" y="2817"/>
                  </a:cubicBezTo>
                  <a:cubicBezTo>
                    <a:pt x="1639" y="2763"/>
                    <a:pt x="1680" y="2740"/>
                    <a:pt x="1733" y="2740"/>
                  </a:cubicBezTo>
                  <a:cubicBezTo>
                    <a:pt x="1761" y="2740"/>
                    <a:pt x="1792" y="2746"/>
                    <a:pt x="1828" y="2758"/>
                  </a:cubicBezTo>
                  <a:cubicBezTo>
                    <a:pt x="2049" y="2853"/>
                    <a:pt x="2292" y="2898"/>
                    <a:pt x="2549" y="2898"/>
                  </a:cubicBezTo>
                  <a:cubicBezTo>
                    <a:pt x="2758" y="2898"/>
                    <a:pt x="2957" y="2875"/>
                    <a:pt x="3155" y="2805"/>
                  </a:cubicBezTo>
                  <a:cubicBezTo>
                    <a:pt x="3225" y="2783"/>
                    <a:pt x="3295" y="2747"/>
                    <a:pt x="3353" y="2699"/>
                  </a:cubicBezTo>
                  <a:cubicBezTo>
                    <a:pt x="3423" y="2643"/>
                    <a:pt x="3409" y="2573"/>
                    <a:pt x="3317" y="2548"/>
                  </a:cubicBezTo>
                  <a:cubicBezTo>
                    <a:pt x="3225" y="2526"/>
                    <a:pt x="3130" y="2490"/>
                    <a:pt x="3026" y="2479"/>
                  </a:cubicBezTo>
                  <a:cubicBezTo>
                    <a:pt x="2920" y="2471"/>
                    <a:pt x="2806" y="2463"/>
                    <a:pt x="2695" y="2463"/>
                  </a:cubicBezTo>
                  <a:cubicBezTo>
                    <a:pt x="2649" y="2463"/>
                    <a:pt x="2604" y="2464"/>
                    <a:pt x="2560" y="2467"/>
                  </a:cubicBezTo>
                  <a:cubicBezTo>
                    <a:pt x="2317" y="2467"/>
                    <a:pt x="2071" y="2504"/>
                    <a:pt x="1839" y="2596"/>
                  </a:cubicBezTo>
                  <a:cubicBezTo>
                    <a:pt x="1828" y="2607"/>
                    <a:pt x="1817" y="2607"/>
                    <a:pt x="1780" y="2618"/>
                  </a:cubicBezTo>
                  <a:cubicBezTo>
                    <a:pt x="1803" y="2596"/>
                    <a:pt x="1817" y="2585"/>
                    <a:pt x="1828" y="2573"/>
                  </a:cubicBezTo>
                  <a:cubicBezTo>
                    <a:pt x="2026" y="2364"/>
                    <a:pt x="2199" y="2140"/>
                    <a:pt x="2350" y="1897"/>
                  </a:cubicBezTo>
                  <a:cubicBezTo>
                    <a:pt x="2387" y="1828"/>
                    <a:pt x="2431" y="1828"/>
                    <a:pt x="2490" y="1828"/>
                  </a:cubicBezTo>
                  <a:cubicBezTo>
                    <a:pt x="2594" y="1838"/>
                    <a:pt x="2698" y="1843"/>
                    <a:pt x="2801" y="1843"/>
                  </a:cubicBezTo>
                  <a:cubicBezTo>
                    <a:pt x="3036" y="1843"/>
                    <a:pt x="3270" y="1817"/>
                    <a:pt x="3504" y="1769"/>
                  </a:cubicBezTo>
                  <a:cubicBezTo>
                    <a:pt x="3666" y="1735"/>
                    <a:pt x="3842" y="1688"/>
                    <a:pt x="3993" y="1607"/>
                  </a:cubicBezTo>
                  <a:cubicBezTo>
                    <a:pt x="4026" y="1596"/>
                    <a:pt x="4074" y="1582"/>
                    <a:pt x="4063" y="1537"/>
                  </a:cubicBezTo>
                  <a:cubicBezTo>
                    <a:pt x="4063" y="1490"/>
                    <a:pt x="4015" y="1478"/>
                    <a:pt x="3982" y="1478"/>
                  </a:cubicBezTo>
                  <a:cubicBezTo>
                    <a:pt x="3785" y="1443"/>
                    <a:pt x="3594" y="1422"/>
                    <a:pt x="3400" y="1422"/>
                  </a:cubicBezTo>
                  <a:cubicBezTo>
                    <a:pt x="3330" y="1422"/>
                    <a:pt x="3260" y="1425"/>
                    <a:pt x="3188" y="1431"/>
                  </a:cubicBezTo>
                  <a:cubicBezTo>
                    <a:pt x="2957" y="1467"/>
                    <a:pt x="2736" y="1512"/>
                    <a:pt x="2537" y="1640"/>
                  </a:cubicBezTo>
                  <a:cubicBezTo>
                    <a:pt x="2537" y="1652"/>
                    <a:pt x="2526" y="1652"/>
                    <a:pt x="2515" y="1652"/>
                  </a:cubicBezTo>
                  <a:cubicBezTo>
                    <a:pt x="2596" y="1526"/>
                    <a:pt x="2666" y="1409"/>
                    <a:pt x="2747" y="1280"/>
                  </a:cubicBezTo>
                  <a:cubicBezTo>
                    <a:pt x="2747" y="1269"/>
                    <a:pt x="2758" y="1269"/>
                    <a:pt x="2769" y="1269"/>
                  </a:cubicBezTo>
                  <a:cubicBezTo>
                    <a:pt x="2850" y="1258"/>
                    <a:pt x="2934" y="1247"/>
                    <a:pt x="3004" y="1247"/>
                  </a:cubicBezTo>
                  <a:cubicBezTo>
                    <a:pt x="3364" y="1210"/>
                    <a:pt x="3702" y="1093"/>
                    <a:pt x="4026" y="931"/>
                  </a:cubicBezTo>
                  <a:cubicBezTo>
                    <a:pt x="4052" y="908"/>
                    <a:pt x="4096" y="897"/>
                    <a:pt x="4085" y="850"/>
                  </a:cubicBezTo>
                  <a:cubicBezTo>
                    <a:pt x="4074" y="827"/>
                    <a:pt x="4026" y="813"/>
                    <a:pt x="3993" y="813"/>
                  </a:cubicBezTo>
                  <a:cubicBezTo>
                    <a:pt x="3887" y="813"/>
                    <a:pt x="3783" y="813"/>
                    <a:pt x="3677" y="827"/>
                  </a:cubicBezTo>
                  <a:cubicBezTo>
                    <a:pt x="3445" y="850"/>
                    <a:pt x="3225" y="897"/>
                    <a:pt x="3004" y="989"/>
                  </a:cubicBezTo>
                  <a:cubicBezTo>
                    <a:pt x="2898" y="1048"/>
                    <a:pt x="2806" y="1107"/>
                    <a:pt x="2747" y="1210"/>
                  </a:cubicBezTo>
                  <a:cubicBezTo>
                    <a:pt x="2725" y="1247"/>
                    <a:pt x="2699" y="1269"/>
                    <a:pt x="2688" y="1302"/>
                  </a:cubicBezTo>
                  <a:cubicBezTo>
                    <a:pt x="2677" y="1291"/>
                    <a:pt x="2677" y="1280"/>
                    <a:pt x="2677" y="1269"/>
                  </a:cubicBezTo>
                  <a:cubicBezTo>
                    <a:pt x="2688" y="1152"/>
                    <a:pt x="2711" y="1048"/>
                    <a:pt x="2711" y="931"/>
                  </a:cubicBezTo>
                  <a:cubicBezTo>
                    <a:pt x="2736" y="710"/>
                    <a:pt x="2725" y="478"/>
                    <a:pt x="2677" y="255"/>
                  </a:cubicBezTo>
                  <a:cubicBezTo>
                    <a:pt x="2666" y="185"/>
                    <a:pt x="2655" y="104"/>
                    <a:pt x="2641" y="34"/>
                  </a:cubicBezTo>
                  <a:cubicBezTo>
                    <a:pt x="2641" y="23"/>
                    <a:pt x="2618" y="1"/>
                    <a:pt x="26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675D02-DFD4-B045-8F41-0B42B92BD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39"/>
          <p:cNvSpPr txBox="1">
            <a:spLocks noGrp="1"/>
          </p:cNvSpPr>
          <p:nvPr>
            <p:ph type="title"/>
          </p:nvPr>
        </p:nvSpPr>
        <p:spPr>
          <a:xfrm>
            <a:off x="448682" y="351434"/>
            <a:ext cx="8706897" cy="585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endParaRPr dirty="0">
              <a:solidFill>
                <a:schemeClr val="accent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A3C1B3-BCBE-0246-A15E-53668E15B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101" y="1276567"/>
            <a:ext cx="3534856" cy="2007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32FC85-14AF-3A4F-8939-7E186406E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303" y="1287021"/>
            <a:ext cx="3399391" cy="2087633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35F251A1-B97E-DFC2-C377-D50B9C8F4B41}"/>
              </a:ext>
            </a:extLst>
          </p:cNvPr>
          <p:cNvSpPr/>
          <p:nvPr/>
        </p:nvSpPr>
        <p:spPr>
          <a:xfrm>
            <a:off x="989996" y="496897"/>
            <a:ext cx="7624267" cy="69606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ts val="1200"/>
              </a:spcBef>
              <a:spcAft>
                <a:spcPts val="0"/>
              </a:spcAft>
            </a:pPr>
            <a:r>
              <a:rPr lang="en-US" sz="24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are the way which people learn in each picture?</a:t>
            </a:r>
            <a:endParaRPr lang="en-US" sz="2400" b="0" i="0" u="none" strike="noStrike" dirty="0">
              <a:solidFill>
                <a:schemeClr val="bg2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3F8E8C-8CCD-698D-1A00-F9D2E7D4239B}"/>
              </a:ext>
            </a:extLst>
          </p:cNvPr>
          <p:cNvSpPr txBox="1"/>
          <p:nvPr/>
        </p:nvSpPr>
        <p:spPr>
          <a:xfrm>
            <a:off x="1186101" y="3304079"/>
            <a:ext cx="2879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FB7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Online learning</a:t>
            </a:r>
            <a:endParaRPr lang="x-none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2E671A-3898-BC21-6F59-52D335549C50}"/>
              </a:ext>
            </a:extLst>
          </p:cNvPr>
          <p:cNvSpPr txBox="1"/>
          <p:nvPr/>
        </p:nvSpPr>
        <p:spPr>
          <a:xfrm>
            <a:off x="3002881" y="3339392"/>
            <a:ext cx="66279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FB7BD"/>
                </a:solidFill>
              </a:rPr>
              <a:t>Face-to-face learning or traditional class</a:t>
            </a:r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xmlns="" id="{70CE7983-EA8E-8AB0-42C9-B2F77A2ECC34}"/>
              </a:ext>
            </a:extLst>
          </p:cNvPr>
          <p:cNvSpPr/>
          <p:nvPr/>
        </p:nvSpPr>
        <p:spPr>
          <a:xfrm>
            <a:off x="1315858" y="3888342"/>
            <a:ext cx="7134889" cy="54193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 you familiar with these ways of learning?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36"/>
          <p:cNvSpPr txBox="1">
            <a:spLocks noGrp="1"/>
          </p:cNvSpPr>
          <p:nvPr>
            <p:ph type="subTitle" idx="7"/>
          </p:nvPr>
        </p:nvSpPr>
        <p:spPr>
          <a:xfrm>
            <a:off x="1271606" y="2257029"/>
            <a:ext cx="6904188" cy="8026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VOCABULARY</a:t>
            </a:r>
            <a:endParaRPr sz="5400" dirty="0"/>
          </a:p>
        </p:txBody>
      </p:sp>
      <p:grpSp>
        <p:nvGrpSpPr>
          <p:cNvPr id="2444" name="Google Shape;2444;p36"/>
          <p:cNvGrpSpPr/>
          <p:nvPr/>
        </p:nvGrpSpPr>
        <p:grpSpPr>
          <a:xfrm>
            <a:off x="1190534" y="857050"/>
            <a:ext cx="1162559" cy="1154783"/>
            <a:chOff x="4998985" y="3942801"/>
            <a:chExt cx="385809" cy="383242"/>
          </a:xfrm>
        </p:grpSpPr>
        <p:sp>
          <p:nvSpPr>
            <p:cNvPr id="2445" name="Google Shape;2445;p36"/>
            <p:cNvSpPr/>
            <p:nvPr/>
          </p:nvSpPr>
          <p:spPr>
            <a:xfrm>
              <a:off x="4998985" y="3942801"/>
              <a:ext cx="385809" cy="369781"/>
            </a:xfrm>
            <a:custGeom>
              <a:avLst/>
              <a:gdLst/>
              <a:ahLst/>
              <a:cxnLst/>
              <a:rect l="l" t="t" r="r" b="b"/>
              <a:pathLst>
                <a:path w="8136" h="7798" extrusionOk="0">
                  <a:moveTo>
                    <a:pt x="710" y="1884"/>
                  </a:moveTo>
                  <a:lnTo>
                    <a:pt x="710" y="1884"/>
                  </a:lnTo>
                  <a:cubicBezTo>
                    <a:pt x="732" y="1931"/>
                    <a:pt x="673" y="2082"/>
                    <a:pt x="615" y="2116"/>
                  </a:cubicBezTo>
                  <a:cubicBezTo>
                    <a:pt x="604" y="2046"/>
                    <a:pt x="651" y="1917"/>
                    <a:pt x="710" y="1884"/>
                  </a:cubicBezTo>
                  <a:close/>
                  <a:moveTo>
                    <a:pt x="475" y="2105"/>
                  </a:moveTo>
                  <a:lnTo>
                    <a:pt x="475" y="2105"/>
                  </a:lnTo>
                  <a:cubicBezTo>
                    <a:pt x="534" y="2163"/>
                    <a:pt x="500" y="2431"/>
                    <a:pt x="442" y="2476"/>
                  </a:cubicBezTo>
                  <a:cubicBezTo>
                    <a:pt x="430" y="2350"/>
                    <a:pt x="453" y="2233"/>
                    <a:pt x="475" y="2105"/>
                  </a:cubicBezTo>
                  <a:close/>
                  <a:moveTo>
                    <a:pt x="349" y="2803"/>
                  </a:moveTo>
                  <a:cubicBezTo>
                    <a:pt x="361" y="2803"/>
                    <a:pt x="361" y="2803"/>
                    <a:pt x="372" y="2814"/>
                  </a:cubicBezTo>
                  <a:cubicBezTo>
                    <a:pt x="361" y="2920"/>
                    <a:pt x="335" y="3024"/>
                    <a:pt x="324" y="3141"/>
                  </a:cubicBezTo>
                  <a:cubicBezTo>
                    <a:pt x="280" y="3093"/>
                    <a:pt x="302" y="2862"/>
                    <a:pt x="349" y="2803"/>
                  </a:cubicBezTo>
                  <a:close/>
                  <a:moveTo>
                    <a:pt x="7962" y="4049"/>
                  </a:moveTo>
                  <a:cubicBezTo>
                    <a:pt x="7996" y="4096"/>
                    <a:pt x="7973" y="4152"/>
                    <a:pt x="7962" y="4200"/>
                  </a:cubicBezTo>
                  <a:lnTo>
                    <a:pt x="7915" y="4189"/>
                  </a:lnTo>
                  <a:cubicBezTo>
                    <a:pt x="7926" y="4141"/>
                    <a:pt x="7926" y="4096"/>
                    <a:pt x="7937" y="4049"/>
                  </a:cubicBezTo>
                  <a:close/>
                  <a:moveTo>
                    <a:pt x="7973" y="4420"/>
                  </a:moveTo>
                  <a:cubicBezTo>
                    <a:pt x="7973" y="4479"/>
                    <a:pt x="7797" y="4747"/>
                    <a:pt x="7739" y="4758"/>
                  </a:cubicBezTo>
                  <a:cubicBezTo>
                    <a:pt x="7727" y="4700"/>
                    <a:pt x="7903" y="4432"/>
                    <a:pt x="7973" y="4420"/>
                  </a:cubicBezTo>
                  <a:close/>
                  <a:moveTo>
                    <a:pt x="4442" y="1"/>
                  </a:moveTo>
                  <a:cubicBezTo>
                    <a:pt x="4393" y="1"/>
                    <a:pt x="4344" y="4"/>
                    <a:pt x="4294" y="9"/>
                  </a:cubicBezTo>
                  <a:cubicBezTo>
                    <a:pt x="4154" y="20"/>
                    <a:pt x="4026" y="32"/>
                    <a:pt x="3897" y="46"/>
                  </a:cubicBezTo>
                  <a:cubicBezTo>
                    <a:pt x="3269" y="90"/>
                    <a:pt x="2665" y="266"/>
                    <a:pt x="2095" y="534"/>
                  </a:cubicBezTo>
                  <a:cubicBezTo>
                    <a:pt x="2059" y="546"/>
                    <a:pt x="2026" y="568"/>
                    <a:pt x="2012" y="604"/>
                  </a:cubicBezTo>
                  <a:cubicBezTo>
                    <a:pt x="1966" y="679"/>
                    <a:pt x="1950" y="705"/>
                    <a:pt x="1910" y="705"/>
                  </a:cubicBezTo>
                  <a:cubicBezTo>
                    <a:pt x="1889" y="705"/>
                    <a:pt x="1860" y="697"/>
                    <a:pt x="1816" y="685"/>
                  </a:cubicBezTo>
                  <a:cubicBezTo>
                    <a:pt x="1799" y="685"/>
                    <a:pt x="1779" y="680"/>
                    <a:pt x="1764" y="680"/>
                  </a:cubicBezTo>
                  <a:cubicBezTo>
                    <a:pt x="1756" y="680"/>
                    <a:pt x="1750" y="682"/>
                    <a:pt x="1746" y="685"/>
                  </a:cubicBezTo>
                  <a:cubicBezTo>
                    <a:pt x="1699" y="708"/>
                    <a:pt x="1651" y="755"/>
                    <a:pt x="1618" y="778"/>
                  </a:cubicBezTo>
                  <a:cubicBezTo>
                    <a:pt x="1548" y="836"/>
                    <a:pt x="1467" y="895"/>
                    <a:pt x="1397" y="954"/>
                  </a:cubicBezTo>
                  <a:cubicBezTo>
                    <a:pt x="1302" y="1023"/>
                    <a:pt x="1210" y="1104"/>
                    <a:pt x="1118" y="1174"/>
                  </a:cubicBezTo>
                  <a:cubicBezTo>
                    <a:pt x="1104" y="1197"/>
                    <a:pt x="1093" y="1219"/>
                    <a:pt x="1093" y="1244"/>
                  </a:cubicBezTo>
                  <a:cubicBezTo>
                    <a:pt x="1059" y="1303"/>
                    <a:pt x="1034" y="1359"/>
                    <a:pt x="1012" y="1417"/>
                  </a:cubicBezTo>
                  <a:cubicBezTo>
                    <a:pt x="993" y="1456"/>
                    <a:pt x="973" y="1473"/>
                    <a:pt x="950" y="1473"/>
                  </a:cubicBezTo>
                  <a:cubicBezTo>
                    <a:pt x="931" y="1473"/>
                    <a:pt x="909" y="1462"/>
                    <a:pt x="883" y="1442"/>
                  </a:cubicBezTo>
                  <a:cubicBezTo>
                    <a:pt x="849" y="1406"/>
                    <a:pt x="813" y="1373"/>
                    <a:pt x="768" y="1347"/>
                  </a:cubicBezTo>
                  <a:cubicBezTo>
                    <a:pt x="761" y="1342"/>
                    <a:pt x="747" y="1339"/>
                    <a:pt x="732" y="1339"/>
                  </a:cubicBezTo>
                  <a:cubicBezTo>
                    <a:pt x="718" y="1339"/>
                    <a:pt x="704" y="1342"/>
                    <a:pt x="699" y="1347"/>
                  </a:cubicBezTo>
                  <a:cubicBezTo>
                    <a:pt x="629" y="1428"/>
                    <a:pt x="523" y="1498"/>
                    <a:pt x="475" y="1616"/>
                  </a:cubicBezTo>
                  <a:cubicBezTo>
                    <a:pt x="335" y="2057"/>
                    <a:pt x="232" y="2512"/>
                    <a:pt x="140" y="2965"/>
                  </a:cubicBezTo>
                  <a:cubicBezTo>
                    <a:pt x="104" y="3163"/>
                    <a:pt x="70" y="3373"/>
                    <a:pt x="34" y="3571"/>
                  </a:cubicBezTo>
                  <a:cubicBezTo>
                    <a:pt x="0" y="3817"/>
                    <a:pt x="34" y="4060"/>
                    <a:pt x="81" y="4306"/>
                  </a:cubicBezTo>
                  <a:cubicBezTo>
                    <a:pt x="185" y="4725"/>
                    <a:pt x="266" y="5166"/>
                    <a:pt x="361" y="5585"/>
                  </a:cubicBezTo>
                  <a:cubicBezTo>
                    <a:pt x="383" y="5678"/>
                    <a:pt x="430" y="5773"/>
                    <a:pt x="475" y="5854"/>
                  </a:cubicBezTo>
                  <a:cubicBezTo>
                    <a:pt x="662" y="6167"/>
                    <a:pt x="908" y="6446"/>
                    <a:pt x="1151" y="6714"/>
                  </a:cubicBezTo>
                  <a:cubicBezTo>
                    <a:pt x="1243" y="6831"/>
                    <a:pt x="1327" y="6946"/>
                    <a:pt x="1383" y="7074"/>
                  </a:cubicBezTo>
                  <a:cubicBezTo>
                    <a:pt x="1442" y="7181"/>
                    <a:pt x="1500" y="7250"/>
                    <a:pt x="1607" y="7295"/>
                  </a:cubicBezTo>
                  <a:cubicBezTo>
                    <a:pt x="1967" y="7449"/>
                    <a:pt x="2339" y="7600"/>
                    <a:pt x="2710" y="7751"/>
                  </a:cubicBezTo>
                  <a:cubicBezTo>
                    <a:pt x="2780" y="7784"/>
                    <a:pt x="2875" y="7798"/>
                    <a:pt x="2956" y="7798"/>
                  </a:cubicBezTo>
                  <a:cubicBezTo>
                    <a:pt x="3353" y="7773"/>
                    <a:pt x="3747" y="7739"/>
                    <a:pt x="4143" y="7714"/>
                  </a:cubicBezTo>
                  <a:cubicBezTo>
                    <a:pt x="4526" y="7692"/>
                    <a:pt x="4900" y="7644"/>
                    <a:pt x="5272" y="7541"/>
                  </a:cubicBezTo>
                  <a:cubicBezTo>
                    <a:pt x="5562" y="7449"/>
                    <a:pt x="5867" y="7365"/>
                    <a:pt x="6110" y="7169"/>
                  </a:cubicBezTo>
                  <a:cubicBezTo>
                    <a:pt x="6202" y="7086"/>
                    <a:pt x="6297" y="7016"/>
                    <a:pt x="6389" y="6935"/>
                  </a:cubicBezTo>
                  <a:cubicBezTo>
                    <a:pt x="6459" y="6876"/>
                    <a:pt x="6529" y="6831"/>
                    <a:pt x="6621" y="6820"/>
                  </a:cubicBezTo>
                  <a:cubicBezTo>
                    <a:pt x="6680" y="6806"/>
                    <a:pt x="6727" y="6784"/>
                    <a:pt x="6775" y="6762"/>
                  </a:cubicBezTo>
                  <a:cubicBezTo>
                    <a:pt x="6797" y="6736"/>
                    <a:pt x="6820" y="6692"/>
                    <a:pt x="6820" y="6667"/>
                  </a:cubicBezTo>
                  <a:cubicBezTo>
                    <a:pt x="6808" y="6586"/>
                    <a:pt x="6831" y="6516"/>
                    <a:pt x="6889" y="6457"/>
                  </a:cubicBezTo>
                  <a:cubicBezTo>
                    <a:pt x="6948" y="6412"/>
                    <a:pt x="7007" y="6365"/>
                    <a:pt x="7065" y="6317"/>
                  </a:cubicBezTo>
                  <a:cubicBezTo>
                    <a:pt x="7088" y="6295"/>
                    <a:pt x="7124" y="6284"/>
                    <a:pt x="7135" y="6261"/>
                  </a:cubicBezTo>
                  <a:cubicBezTo>
                    <a:pt x="7205" y="6192"/>
                    <a:pt x="7264" y="6122"/>
                    <a:pt x="7308" y="6052"/>
                  </a:cubicBezTo>
                  <a:cubicBezTo>
                    <a:pt x="7345" y="6016"/>
                    <a:pt x="7356" y="5957"/>
                    <a:pt x="7367" y="5912"/>
                  </a:cubicBezTo>
                  <a:cubicBezTo>
                    <a:pt x="7378" y="5865"/>
                    <a:pt x="7378" y="5795"/>
                    <a:pt x="7415" y="5747"/>
                  </a:cubicBezTo>
                  <a:cubicBezTo>
                    <a:pt x="7448" y="5678"/>
                    <a:pt x="7507" y="5619"/>
                    <a:pt x="7554" y="5549"/>
                  </a:cubicBezTo>
                  <a:cubicBezTo>
                    <a:pt x="7613" y="5479"/>
                    <a:pt x="7658" y="5423"/>
                    <a:pt x="7705" y="5354"/>
                  </a:cubicBezTo>
                  <a:cubicBezTo>
                    <a:pt x="7753" y="5284"/>
                    <a:pt x="7786" y="5214"/>
                    <a:pt x="7834" y="5144"/>
                  </a:cubicBezTo>
                  <a:cubicBezTo>
                    <a:pt x="7903" y="5049"/>
                    <a:pt x="7948" y="4957"/>
                    <a:pt x="7973" y="4840"/>
                  </a:cubicBezTo>
                  <a:cubicBezTo>
                    <a:pt x="8054" y="4515"/>
                    <a:pt x="8113" y="4177"/>
                    <a:pt x="8113" y="3839"/>
                  </a:cubicBezTo>
                  <a:cubicBezTo>
                    <a:pt x="8135" y="3663"/>
                    <a:pt x="8113" y="3513"/>
                    <a:pt x="8054" y="3373"/>
                  </a:cubicBezTo>
                  <a:cubicBezTo>
                    <a:pt x="7878" y="2954"/>
                    <a:pt x="7705" y="2535"/>
                    <a:pt x="7554" y="2116"/>
                  </a:cubicBezTo>
                  <a:cubicBezTo>
                    <a:pt x="7484" y="1942"/>
                    <a:pt x="7389" y="1803"/>
                    <a:pt x="7275" y="1674"/>
                  </a:cubicBezTo>
                  <a:cubicBezTo>
                    <a:pt x="7099" y="1487"/>
                    <a:pt x="6926" y="1303"/>
                    <a:pt x="6750" y="1104"/>
                  </a:cubicBezTo>
                  <a:cubicBezTo>
                    <a:pt x="6727" y="1079"/>
                    <a:pt x="6705" y="1035"/>
                    <a:pt x="6680" y="998"/>
                  </a:cubicBezTo>
                  <a:cubicBezTo>
                    <a:pt x="6658" y="906"/>
                    <a:pt x="6610" y="870"/>
                    <a:pt x="6529" y="836"/>
                  </a:cubicBezTo>
                  <a:cubicBezTo>
                    <a:pt x="6470" y="814"/>
                    <a:pt x="6412" y="778"/>
                    <a:pt x="6367" y="744"/>
                  </a:cubicBezTo>
                  <a:cubicBezTo>
                    <a:pt x="6297" y="697"/>
                    <a:pt x="6227" y="627"/>
                    <a:pt x="6157" y="590"/>
                  </a:cubicBezTo>
                  <a:cubicBezTo>
                    <a:pt x="5808" y="440"/>
                    <a:pt x="5470" y="277"/>
                    <a:pt x="5121" y="149"/>
                  </a:cubicBezTo>
                  <a:cubicBezTo>
                    <a:pt x="4899" y="63"/>
                    <a:pt x="4677" y="1"/>
                    <a:pt x="4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6"/>
            <p:cNvSpPr/>
            <p:nvPr/>
          </p:nvSpPr>
          <p:spPr>
            <a:xfrm>
              <a:off x="5078981" y="4294271"/>
              <a:ext cx="51308" cy="31771"/>
            </a:xfrm>
            <a:custGeom>
              <a:avLst/>
              <a:gdLst/>
              <a:ahLst/>
              <a:cxnLst/>
              <a:rect l="l" t="t" r="r" b="b"/>
              <a:pathLst>
                <a:path w="1082" h="670" extrusionOk="0">
                  <a:moveTo>
                    <a:pt x="1" y="0"/>
                  </a:moveTo>
                  <a:lnTo>
                    <a:pt x="1" y="0"/>
                  </a:lnTo>
                  <a:cubicBezTo>
                    <a:pt x="199" y="280"/>
                    <a:pt x="501" y="408"/>
                    <a:pt x="744" y="618"/>
                  </a:cubicBezTo>
                  <a:cubicBezTo>
                    <a:pt x="758" y="629"/>
                    <a:pt x="780" y="629"/>
                    <a:pt x="802" y="640"/>
                  </a:cubicBezTo>
                  <a:cubicBezTo>
                    <a:pt x="822" y="660"/>
                    <a:pt x="842" y="670"/>
                    <a:pt x="862" y="670"/>
                  </a:cubicBezTo>
                  <a:cubicBezTo>
                    <a:pt x="889" y="670"/>
                    <a:pt x="916" y="652"/>
                    <a:pt x="942" y="618"/>
                  </a:cubicBezTo>
                  <a:cubicBezTo>
                    <a:pt x="990" y="559"/>
                    <a:pt x="1037" y="501"/>
                    <a:pt x="1082" y="442"/>
                  </a:cubicBezTo>
                  <a:cubicBezTo>
                    <a:pt x="721" y="291"/>
                    <a:pt x="361" y="151"/>
                    <a:pt x="1" y="0"/>
                  </a:cubicBezTo>
                  <a:close/>
                </a:path>
              </a:pathLst>
            </a:custGeom>
            <a:solidFill>
              <a:srgbClr val="FC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6"/>
            <p:cNvSpPr/>
            <p:nvPr/>
          </p:nvSpPr>
          <p:spPr>
            <a:xfrm>
              <a:off x="5365392" y="4152394"/>
              <a:ext cx="11713" cy="16075"/>
            </a:xfrm>
            <a:custGeom>
              <a:avLst/>
              <a:gdLst/>
              <a:ahLst/>
              <a:cxnLst/>
              <a:rect l="l" t="t" r="r" b="b"/>
              <a:pathLst>
                <a:path w="247" h="339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76" y="12"/>
                    <a:pt x="0" y="280"/>
                    <a:pt x="12" y="338"/>
                  </a:cubicBezTo>
                  <a:cubicBezTo>
                    <a:pt x="70" y="327"/>
                    <a:pt x="246" y="59"/>
                    <a:pt x="246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6"/>
            <p:cNvSpPr/>
            <p:nvPr/>
          </p:nvSpPr>
          <p:spPr>
            <a:xfrm>
              <a:off x="5019375" y="4042571"/>
              <a:ext cx="4932" cy="17688"/>
            </a:xfrm>
            <a:custGeom>
              <a:avLst/>
              <a:gdLst/>
              <a:ahLst/>
              <a:cxnLst/>
              <a:rect l="l" t="t" r="r" b="b"/>
              <a:pathLst>
                <a:path w="104" h="3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9"/>
                    <a:pt x="0" y="246"/>
                    <a:pt x="12" y="372"/>
                  </a:cubicBezTo>
                  <a:cubicBezTo>
                    <a:pt x="70" y="327"/>
                    <a:pt x="104" y="59"/>
                    <a:pt x="4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6"/>
            <p:cNvSpPr/>
            <p:nvPr/>
          </p:nvSpPr>
          <p:spPr>
            <a:xfrm>
              <a:off x="5012215" y="4075669"/>
              <a:ext cx="4410" cy="16075"/>
            </a:xfrm>
            <a:custGeom>
              <a:avLst/>
              <a:gdLst/>
              <a:ahLst/>
              <a:cxnLst/>
              <a:rect l="l" t="t" r="r" b="b"/>
              <a:pathLst>
                <a:path w="93" h="339" extrusionOk="0">
                  <a:moveTo>
                    <a:pt x="70" y="1"/>
                  </a:moveTo>
                  <a:cubicBezTo>
                    <a:pt x="23" y="60"/>
                    <a:pt x="1" y="291"/>
                    <a:pt x="45" y="339"/>
                  </a:cubicBezTo>
                  <a:cubicBezTo>
                    <a:pt x="56" y="222"/>
                    <a:pt x="82" y="118"/>
                    <a:pt x="93" y="12"/>
                  </a:cubicBezTo>
                  <a:cubicBezTo>
                    <a:pt x="82" y="1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6"/>
            <p:cNvSpPr/>
            <p:nvPr/>
          </p:nvSpPr>
          <p:spPr>
            <a:xfrm>
              <a:off x="5027579" y="4032091"/>
              <a:ext cx="6165" cy="11049"/>
            </a:xfrm>
            <a:custGeom>
              <a:avLst/>
              <a:gdLst/>
              <a:ahLst/>
              <a:cxnLst/>
              <a:rect l="l" t="t" r="r" b="b"/>
              <a:pathLst>
                <a:path w="130" h="233" extrusionOk="0">
                  <a:moveTo>
                    <a:pt x="107" y="1"/>
                  </a:moveTo>
                  <a:lnTo>
                    <a:pt x="107" y="1"/>
                  </a:lnTo>
                  <a:cubicBezTo>
                    <a:pt x="48" y="34"/>
                    <a:pt x="1" y="163"/>
                    <a:pt x="12" y="233"/>
                  </a:cubicBezTo>
                  <a:cubicBezTo>
                    <a:pt x="70" y="199"/>
                    <a:pt x="129" y="48"/>
                    <a:pt x="107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6"/>
            <p:cNvSpPr/>
            <p:nvPr/>
          </p:nvSpPr>
          <p:spPr>
            <a:xfrm>
              <a:off x="5374259" y="4134754"/>
              <a:ext cx="3888" cy="7208"/>
            </a:xfrm>
            <a:custGeom>
              <a:avLst/>
              <a:gdLst/>
              <a:ahLst/>
              <a:cxnLst/>
              <a:rect l="l" t="t" r="r" b="b"/>
              <a:pathLst>
                <a:path w="82" h="152" extrusionOk="0">
                  <a:moveTo>
                    <a:pt x="23" y="1"/>
                  </a:moveTo>
                  <a:cubicBezTo>
                    <a:pt x="12" y="48"/>
                    <a:pt x="12" y="93"/>
                    <a:pt x="1" y="141"/>
                  </a:cubicBezTo>
                  <a:lnTo>
                    <a:pt x="48" y="152"/>
                  </a:lnTo>
                  <a:cubicBezTo>
                    <a:pt x="59" y="104"/>
                    <a:pt x="82" y="48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6"/>
            <p:cNvSpPr/>
            <p:nvPr/>
          </p:nvSpPr>
          <p:spPr>
            <a:xfrm>
              <a:off x="5006145" y="3957454"/>
              <a:ext cx="349912" cy="340428"/>
            </a:xfrm>
            <a:custGeom>
              <a:avLst/>
              <a:gdLst/>
              <a:ahLst/>
              <a:cxnLst/>
              <a:rect l="l" t="t" r="r" b="b"/>
              <a:pathLst>
                <a:path w="7379" h="7179" extrusionOk="0">
                  <a:moveTo>
                    <a:pt x="1838" y="807"/>
                  </a:moveTo>
                  <a:cubicBezTo>
                    <a:pt x="1838" y="818"/>
                    <a:pt x="1838" y="818"/>
                    <a:pt x="1849" y="829"/>
                  </a:cubicBezTo>
                  <a:cubicBezTo>
                    <a:pt x="1746" y="910"/>
                    <a:pt x="1651" y="1005"/>
                    <a:pt x="1548" y="1097"/>
                  </a:cubicBezTo>
                  <a:cubicBezTo>
                    <a:pt x="1548" y="1038"/>
                    <a:pt x="1757" y="829"/>
                    <a:pt x="1838" y="807"/>
                  </a:cubicBezTo>
                  <a:close/>
                  <a:moveTo>
                    <a:pt x="5110" y="840"/>
                  </a:moveTo>
                  <a:cubicBezTo>
                    <a:pt x="5168" y="865"/>
                    <a:pt x="5213" y="888"/>
                    <a:pt x="5261" y="924"/>
                  </a:cubicBezTo>
                  <a:cubicBezTo>
                    <a:pt x="5319" y="957"/>
                    <a:pt x="5308" y="1016"/>
                    <a:pt x="5249" y="1050"/>
                  </a:cubicBezTo>
                  <a:cubicBezTo>
                    <a:pt x="5168" y="1086"/>
                    <a:pt x="5073" y="1119"/>
                    <a:pt x="4981" y="1145"/>
                  </a:cubicBezTo>
                  <a:cubicBezTo>
                    <a:pt x="4961" y="1154"/>
                    <a:pt x="4941" y="1158"/>
                    <a:pt x="4920" y="1158"/>
                  </a:cubicBezTo>
                  <a:cubicBezTo>
                    <a:pt x="4871" y="1158"/>
                    <a:pt x="4821" y="1134"/>
                    <a:pt x="4772" y="1108"/>
                  </a:cubicBezTo>
                  <a:cubicBezTo>
                    <a:pt x="4738" y="1075"/>
                    <a:pt x="4738" y="994"/>
                    <a:pt x="4794" y="969"/>
                  </a:cubicBezTo>
                  <a:cubicBezTo>
                    <a:pt x="4889" y="910"/>
                    <a:pt x="4992" y="876"/>
                    <a:pt x="5110" y="840"/>
                  </a:cubicBezTo>
                  <a:close/>
                  <a:moveTo>
                    <a:pt x="6031" y="2370"/>
                  </a:moveTo>
                  <a:cubicBezTo>
                    <a:pt x="6042" y="2370"/>
                    <a:pt x="6054" y="2372"/>
                    <a:pt x="6065" y="2377"/>
                  </a:cubicBezTo>
                  <a:cubicBezTo>
                    <a:pt x="6205" y="2413"/>
                    <a:pt x="6286" y="2483"/>
                    <a:pt x="6286" y="2575"/>
                  </a:cubicBezTo>
                  <a:cubicBezTo>
                    <a:pt x="6261" y="2656"/>
                    <a:pt x="6275" y="2751"/>
                    <a:pt x="6191" y="2810"/>
                  </a:cubicBezTo>
                  <a:cubicBezTo>
                    <a:pt x="6168" y="2821"/>
                    <a:pt x="6157" y="2865"/>
                    <a:pt x="6146" y="2902"/>
                  </a:cubicBezTo>
                  <a:cubicBezTo>
                    <a:pt x="6124" y="2963"/>
                    <a:pt x="6087" y="3008"/>
                    <a:pt x="6030" y="3008"/>
                  </a:cubicBezTo>
                  <a:cubicBezTo>
                    <a:pt x="6023" y="3008"/>
                    <a:pt x="6015" y="3007"/>
                    <a:pt x="6006" y="3005"/>
                  </a:cubicBezTo>
                  <a:cubicBezTo>
                    <a:pt x="5937" y="3005"/>
                    <a:pt x="5900" y="2960"/>
                    <a:pt x="5889" y="2879"/>
                  </a:cubicBezTo>
                  <a:cubicBezTo>
                    <a:pt x="5878" y="2843"/>
                    <a:pt x="5867" y="2821"/>
                    <a:pt x="5842" y="2796"/>
                  </a:cubicBezTo>
                  <a:cubicBezTo>
                    <a:pt x="5772" y="2715"/>
                    <a:pt x="5772" y="2670"/>
                    <a:pt x="5830" y="2575"/>
                  </a:cubicBezTo>
                  <a:cubicBezTo>
                    <a:pt x="5867" y="2541"/>
                    <a:pt x="5889" y="2505"/>
                    <a:pt x="5911" y="2472"/>
                  </a:cubicBezTo>
                  <a:cubicBezTo>
                    <a:pt x="5941" y="2406"/>
                    <a:pt x="5984" y="2370"/>
                    <a:pt x="6031" y="2370"/>
                  </a:cubicBezTo>
                  <a:close/>
                  <a:moveTo>
                    <a:pt x="780" y="2751"/>
                  </a:moveTo>
                  <a:lnTo>
                    <a:pt x="780" y="2751"/>
                  </a:lnTo>
                  <a:cubicBezTo>
                    <a:pt x="757" y="2854"/>
                    <a:pt x="721" y="2960"/>
                    <a:pt x="698" y="3064"/>
                  </a:cubicBezTo>
                  <a:cubicBezTo>
                    <a:pt x="640" y="2994"/>
                    <a:pt x="698" y="2784"/>
                    <a:pt x="780" y="2751"/>
                  </a:cubicBezTo>
                  <a:close/>
                  <a:moveTo>
                    <a:pt x="1408" y="1259"/>
                  </a:moveTo>
                  <a:lnTo>
                    <a:pt x="1419" y="1273"/>
                  </a:lnTo>
                  <a:cubicBezTo>
                    <a:pt x="1408" y="1295"/>
                    <a:pt x="1397" y="1307"/>
                    <a:pt x="1386" y="1329"/>
                  </a:cubicBezTo>
                  <a:cubicBezTo>
                    <a:pt x="1199" y="1552"/>
                    <a:pt x="1037" y="1784"/>
                    <a:pt x="897" y="2027"/>
                  </a:cubicBezTo>
                  <a:cubicBezTo>
                    <a:pt x="743" y="2284"/>
                    <a:pt x="673" y="2564"/>
                    <a:pt x="617" y="2843"/>
                  </a:cubicBezTo>
                  <a:cubicBezTo>
                    <a:pt x="603" y="2913"/>
                    <a:pt x="592" y="2983"/>
                    <a:pt x="581" y="3041"/>
                  </a:cubicBezTo>
                  <a:cubicBezTo>
                    <a:pt x="570" y="3064"/>
                    <a:pt x="548" y="3075"/>
                    <a:pt x="534" y="3100"/>
                  </a:cubicBezTo>
                  <a:cubicBezTo>
                    <a:pt x="534" y="3075"/>
                    <a:pt x="522" y="3053"/>
                    <a:pt x="522" y="3030"/>
                  </a:cubicBezTo>
                  <a:cubicBezTo>
                    <a:pt x="617" y="2435"/>
                    <a:pt x="849" y="1913"/>
                    <a:pt x="1232" y="1446"/>
                  </a:cubicBezTo>
                  <a:cubicBezTo>
                    <a:pt x="1280" y="1388"/>
                    <a:pt x="1327" y="1329"/>
                    <a:pt x="1361" y="1284"/>
                  </a:cubicBezTo>
                  <a:cubicBezTo>
                    <a:pt x="1372" y="1273"/>
                    <a:pt x="1397" y="1259"/>
                    <a:pt x="1408" y="1259"/>
                  </a:cubicBezTo>
                  <a:close/>
                  <a:moveTo>
                    <a:pt x="4062" y="1703"/>
                  </a:moveTo>
                  <a:cubicBezTo>
                    <a:pt x="4143" y="1703"/>
                    <a:pt x="4224" y="1748"/>
                    <a:pt x="4305" y="1784"/>
                  </a:cubicBezTo>
                  <a:cubicBezTo>
                    <a:pt x="4445" y="1843"/>
                    <a:pt x="4584" y="1888"/>
                    <a:pt x="4702" y="2016"/>
                  </a:cubicBezTo>
                  <a:cubicBezTo>
                    <a:pt x="4749" y="2064"/>
                    <a:pt x="4794" y="2122"/>
                    <a:pt x="4841" y="2192"/>
                  </a:cubicBezTo>
                  <a:cubicBezTo>
                    <a:pt x="4878" y="2251"/>
                    <a:pt x="4934" y="2307"/>
                    <a:pt x="5004" y="2332"/>
                  </a:cubicBezTo>
                  <a:cubicBezTo>
                    <a:pt x="5073" y="2365"/>
                    <a:pt x="5143" y="2402"/>
                    <a:pt x="5213" y="2446"/>
                  </a:cubicBezTo>
                  <a:cubicBezTo>
                    <a:pt x="5400" y="2541"/>
                    <a:pt x="5470" y="2740"/>
                    <a:pt x="5411" y="2935"/>
                  </a:cubicBezTo>
                  <a:cubicBezTo>
                    <a:pt x="5378" y="3041"/>
                    <a:pt x="5367" y="3145"/>
                    <a:pt x="5400" y="3251"/>
                  </a:cubicBezTo>
                  <a:cubicBezTo>
                    <a:pt x="5492" y="3449"/>
                    <a:pt x="5481" y="3648"/>
                    <a:pt x="5448" y="3857"/>
                  </a:cubicBezTo>
                  <a:cubicBezTo>
                    <a:pt x="5378" y="4148"/>
                    <a:pt x="5330" y="4449"/>
                    <a:pt x="5272" y="4740"/>
                  </a:cubicBezTo>
                  <a:cubicBezTo>
                    <a:pt x="5261" y="4810"/>
                    <a:pt x="5227" y="4880"/>
                    <a:pt x="5180" y="4938"/>
                  </a:cubicBezTo>
                  <a:cubicBezTo>
                    <a:pt x="5004" y="5195"/>
                    <a:pt x="4819" y="5438"/>
                    <a:pt x="4632" y="5695"/>
                  </a:cubicBezTo>
                  <a:cubicBezTo>
                    <a:pt x="4540" y="5824"/>
                    <a:pt x="4422" y="5883"/>
                    <a:pt x="4272" y="5916"/>
                  </a:cubicBezTo>
                  <a:cubicBezTo>
                    <a:pt x="4256" y="5920"/>
                    <a:pt x="4240" y="5921"/>
                    <a:pt x="4225" y="5921"/>
                  </a:cubicBezTo>
                  <a:cubicBezTo>
                    <a:pt x="4138" y="5921"/>
                    <a:pt x="4063" y="5870"/>
                    <a:pt x="4003" y="5799"/>
                  </a:cubicBezTo>
                  <a:cubicBezTo>
                    <a:pt x="3864" y="5637"/>
                    <a:pt x="3702" y="5497"/>
                    <a:pt x="3621" y="5276"/>
                  </a:cubicBezTo>
                  <a:cubicBezTo>
                    <a:pt x="3573" y="5170"/>
                    <a:pt x="3514" y="5078"/>
                    <a:pt x="3445" y="4986"/>
                  </a:cubicBezTo>
                  <a:cubicBezTo>
                    <a:pt x="3375" y="4880"/>
                    <a:pt x="3375" y="4765"/>
                    <a:pt x="3364" y="4648"/>
                  </a:cubicBezTo>
                  <a:cubicBezTo>
                    <a:pt x="3341" y="4486"/>
                    <a:pt x="3316" y="4332"/>
                    <a:pt x="3294" y="4181"/>
                  </a:cubicBezTo>
                  <a:cubicBezTo>
                    <a:pt x="3294" y="4123"/>
                    <a:pt x="3257" y="4089"/>
                    <a:pt x="3202" y="4078"/>
                  </a:cubicBezTo>
                  <a:cubicBezTo>
                    <a:pt x="3143" y="4067"/>
                    <a:pt x="3084" y="4067"/>
                    <a:pt x="3026" y="4067"/>
                  </a:cubicBezTo>
                  <a:cubicBezTo>
                    <a:pt x="2987" y="4070"/>
                    <a:pt x="2948" y="4073"/>
                    <a:pt x="2909" y="4073"/>
                  </a:cubicBezTo>
                  <a:cubicBezTo>
                    <a:pt x="2820" y="4073"/>
                    <a:pt x="2734" y="4060"/>
                    <a:pt x="2654" y="4019"/>
                  </a:cubicBezTo>
                  <a:cubicBezTo>
                    <a:pt x="2607" y="3983"/>
                    <a:pt x="2548" y="3983"/>
                    <a:pt x="2489" y="3961"/>
                  </a:cubicBezTo>
                  <a:cubicBezTo>
                    <a:pt x="2433" y="3938"/>
                    <a:pt x="2364" y="3927"/>
                    <a:pt x="2305" y="3880"/>
                  </a:cubicBezTo>
                  <a:cubicBezTo>
                    <a:pt x="2129" y="3729"/>
                    <a:pt x="1989" y="3553"/>
                    <a:pt x="1930" y="3321"/>
                  </a:cubicBezTo>
                  <a:cubicBezTo>
                    <a:pt x="1908" y="3251"/>
                    <a:pt x="1919" y="3192"/>
                    <a:pt x="1944" y="3123"/>
                  </a:cubicBezTo>
                  <a:cubicBezTo>
                    <a:pt x="2014" y="2983"/>
                    <a:pt x="2048" y="2832"/>
                    <a:pt x="2059" y="2670"/>
                  </a:cubicBezTo>
                  <a:cubicBezTo>
                    <a:pt x="2070" y="2564"/>
                    <a:pt x="2118" y="2446"/>
                    <a:pt x="2176" y="2354"/>
                  </a:cubicBezTo>
                  <a:cubicBezTo>
                    <a:pt x="2305" y="2122"/>
                    <a:pt x="2514" y="1946"/>
                    <a:pt x="2757" y="1843"/>
                  </a:cubicBezTo>
                  <a:cubicBezTo>
                    <a:pt x="2852" y="1796"/>
                    <a:pt x="2978" y="1784"/>
                    <a:pt x="3084" y="1762"/>
                  </a:cubicBezTo>
                  <a:cubicBezTo>
                    <a:pt x="3084" y="1773"/>
                    <a:pt x="3084" y="1784"/>
                    <a:pt x="3095" y="1796"/>
                  </a:cubicBezTo>
                  <a:cubicBezTo>
                    <a:pt x="3246" y="1773"/>
                    <a:pt x="3397" y="1737"/>
                    <a:pt x="3551" y="1726"/>
                  </a:cubicBezTo>
                  <a:cubicBezTo>
                    <a:pt x="3713" y="1703"/>
                    <a:pt x="3886" y="1703"/>
                    <a:pt x="4062" y="1703"/>
                  </a:cubicBezTo>
                  <a:close/>
                  <a:moveTo>
                    <a:pt x="4960" y="6706"/>
                  </a:moveTo>
                  <a:cubicBezTo>
                    <a:pt x="4964" y="6706"/>
                    <a:pt x="4968" y="6706"/>
                    <a:pt x="4970" y="6707"/>
                  </a:cubicBezTo>
                  <a:cubicBezTo>
                    <a:pt x="4929" y="6757"/>
                    <a:pt x="4641" y="6843"/>
                    <a:pt x="4516" y="6843"/>
                  </a:cubicBezTo>
                  <a:cubicBezTo>
                    <a:pt x="4496" y="6843"/>
                    <a:pt x="4480" y="6840"/>
                    <a:pt x="4470" y="6835"/>
                  </a:cubicBezTo>
                  <a:cubicBezTo>
                    <a:pt x="4502" y="6803"/>
                    <a:pt x="4882" y="6706"/>
                    <a:pt x="4960" y="6706"/>
                  </a:cubicBezTo>
                  <a:close/>
                  <a:moveTo>
                    <a:pt x="4283" y="6860"/>
                  </a:moveTo>
                  <a:cubicBezTo>
                    <a:pt x="4283" y="6860"/>
                    <a:pt x="4294" y="6860"/>
                    <a:pt x="4305" y="6872"/>
                  </a:cubicBezTo>
                  <a:cubicBezTo>
                    <a:pt x="4294" y="6883"/>
                    <a:pt x="4283" y="6894"/>
                    <a:pt x="4272" y="6894"/>
                  </a:cubicBezTo>
                  <a:cubicBezTo>
                    <a:pt x="4191" y="6905"/>
                    <a:pt x="4096" y="6905"/>
                    <a:pt x="4015" y="6905"/>
                  </a:cubicBezTo>
                  <a:cubicBezTo>
                    <a:pt x="4003" y="6905"/>
                    <a:pt x="3992" y="6883"/>
                    <a:pt x="3981" y="6883"/>
                  </a:cubicBezTo>
                  <a:cubicBezTo>
                    <a:pt x="3992" y="6872"/>
                    <a:pt x="4003" y="6860"/>
                    <a:pt x="4015" y="6860"/>
                  </a:cubicBezTo>
                  <a:close/>
                  <a:moveTo>
                    <a:pt x="5040" y="6846"/>
                  </a:moveTo>
                  <a:cubicBezTo>
                    <a:pt x="5051" y="6846"/>
                    <a:pt x="5051" y="6860"/>
                    <a:pt x="5051" y="6872"/>
                  </a:cubicBezTo>
                  <a:cubicBezTo>
                    <a:pt x="5029" y="6883"/>
                    <a:pt x="5017" y="6894"/>
                    <a:pt x="4992" y="6905"/>
                  </a:cubicBezTo>
                  <a:cubicBezTo>
                    <a:pt x="4659" y="7005"/>
                    <a:pt x="4319" y="7058"/>
                    <a:pt x="3976" y="7058"/>
                  </a:cubicBezTo>
                  <a:cubicBezTo>
                    <a:pt x="3842" y="7058"/>
                    <a:pt x="3708" y="7050"/>
                    <a:pt x="3573" y="7034"/>
                  </a:cubicBezTo>
                  <a:cubicBezTo>
                    <a:pt x="3537" y="7034"/>
                    <a:pt x="3514" y="7022"/>
                    <a:pt x="3481" y="7011"/>
                  </a:cubicBezTo>
                  <a:lnTo>
                    <a:pt x="3481" y="6986"/>
                  </a:lnTo>
                  <a:cubicBezTo>
                    <a:pt x="3605" y="6996"/>
                    <a:pt x="3730" y="7005"/>
                    <a:pt x="3854" y="7005"/>
                  </a:cubicBezTo>
                  <a:cubicBezTo>
                    <a:pt x="3904" y="7005"/>
                    <a:pt x="3954" y="7003"/>
                    <a:pt x="4003" y="7000"/>
                  </a:cubicBezTo>
                  <a:cubicBezTo>
                    <a:pt x="4191" y="7000"/>
                    <a:pt x="4364" y="6986"/>
                    <a:pt x="4540" y="6953"/>
                  </a:cubicBezTo>
                  <a:cubicBezTo>
                    <a:pt x="4702" y="6930"/>
                    <a:pt x="4878" y="6883"/>
                    <a:pt x="5040" y="6846"/>
                  </a:cubicBezTo>
                  <a:close/>
                  <a:moveTo>
                    <a:pt x="3855" y="1"/>
                  </a:moveTo>
                  <a:cubicBezTo>
                    <a:pt x="2758" y="1"/>
                    <a:pt x="1412" y="587"/>
                    <a:pt x="710" y="1983"/>
                  </a:cubicBezTo>
                  <a:cubicBezTo>
                    <a:pt x="0" y="3391"/>
                    <a:pt x="360" y="4986"/>
                    <a:pt x="1187" y="5905"/>
                  </a:cubicBezTo>
                  <a:cubicBezTo>
                    <a:pt x="1220" y="5862"/>
                    <a:pt x="1266" y="5833"/>
                    <a:pt x="1315" y="5833"/>
                  </a:cubicBezTo>
                  <a:cubicBezTo>
                    <a:pt x="1334" y="5833"/>
                    <a:pt x="1353" y="5837"/>
                    <a:pt x="1372" y="5846"/>
                  </a:cubicBezTo>
                  <a:cubicBezTo>
                    <a:pt x="1467" y="5905"/>
                    <a:pt x="1570" y="5952"/>
                    <a:pt x="1651" y="6045"/>
                  </a:cubicBezTo>
                  <a:cubicBezTo>
                    <a:pt x="1687" y="6103"/>
                    <a:pt x="1746" y="6137"/>
                    <a:pt x="1805" y="6184"/>
                  </a:cubicBezTo>
                  <a:cubicBezTo>
                    <a:pt x="1849" y="6218"/>
                    <a:pt x="1897" y="6243"/>
                    <a:pt x="1956" y="6277"/>
                  </a:cubicBezTo>
                  <a:cubicBezTo>
                    <a:pt x="2025" y="6313"/>
                    <a:pt x="2095" y="6358"/>
                    <a:pt x="2176" y="6383"/>
                  </a:cubicBezTo>
                  <a:cubicBezTo>
                    <a:pt x="2280" y="6427"/>
                    <a:pt x="2386" y="6453"/>
                    <a:pt x="2489" y="6497"/>
                  </a:cubicBezTo>
                  <a:cubicBezTo>
                    <a:pt x="2527" y="6509"/>
                    <a:pt x="2562" y="6515"/>
                    <a:pt x="2596" y="6515"/>
                  </a:cubicBezTo>
                  <a:cubicBezTo>
                    <a:pt x="2636" y="6515"/>
                    <a:pt x="2675" y="6506"/>
                    <a:pt x="2713" y="6486"/>
                  </a:cubicBezTo>
                  <a:cubicBezTo>
                    <a:pt x="2736" y="6476"/>
                    <a:pt x="2759" y="6471"/>
                    <a:pt x="2780" y="6471"/>
                  </a:cubicBezTo>
                  <a:cubicBezTo>
                    <a:pt x="2849" y="6471"/>
                    <a:pt x="2897" y="6527"/>
                    <a:pt x="2897" y="6626"/>
                  </a:cubicBezTo>
                  <a:cubicBezTo>
                    <a:pt x="2897" y="6791"/>
                    <a:pt x="2933" y="6835"/>
                    <a:pt x="3084" y="6894"/>
                  </a:cubicBezTo>
                  <a:cubicBezTo>
                    <a:pt x="3165" y="6916"/>
                    <a:pt x="3213" y="6964"/>
                    <a:pt x="3224" y="7045"/>
                  </a:cubicBezTo>
                  <a:cubicBezTo>
                    <a:pt x="3224" y="7103"/>
                    <a:pt x="3246" y="7115"/>
                    <a:pt x="3294" y="7126"/>
                  </a:cubicBezTo>
                  <a:cubicBezTo>
                    <a:pt x="3502" y="7161"/>
                    <a:pt x="3710" y="7179"/>
                    <a:pt x="3917" y="7179"/>
                  </a:cubicBezTo>
                  <a:cubicBezTo>
                    <a:pt x="4208" y="7179"/>
                    <a:pt x="4497" y="7143"/>
                    <a:pt x="4783" y="7070"/>
                  </a:cubicBezTo>
                  <a:cubicBezTo>
                    <a:pt x="4970" y="7022"/>
                    <a:pt x="5143" y="6964"/>
                    <a:pt x="5319" y="6905"/>
                  </a:cubicBezTo>
                  <a:cubicBezTo>
                    <a:pt x="5308" y="6824"/>
                    <a:pt x="5319" y="6777"/>
                    <a:pt x="5378" y="6732"/>
                  </a:cubicBezTo>
                  <a:cubicBezTo>
                    <a:pt x="5459" y="6651"/>
                    <a:pt x="5551" y="6592"/>
                    <a:pt x="5632" y="6522"/>
                  </a:cubicBezTo>
                  <a:cubicBezTo>
                    <a:pt x="5691" y="6486"/>
                    <a:pt x="5727" y="6453"/>
                    <a:pt x="5749" y="6394"/>
                  </a:cubicBezTo>
                  <a:cubicBezTo>
                    <a:pt x="5772" y="6346"/>
                    <a:pt x="5819" y="6288"/>
                    <a:pt x="5856" y="6288"/>
                  </a:cubicBezTo>
                  <a:cubicBezTo>
                    <a:pt x="6018" y="6265"/>
                    <a:pt x="6146" y="6162"/>
                    <a:pt x="6297" y="6126"/>
                  </a:cubicBezTo>
                  <a:cubicBezTo>
                    <a:pt x="6331" y="6115"/>
                    <a:pt x="6344" y="6092"/>
                    <a:pt x="6367" y="6078"/>
                  </a:cubicBezTo>
                  <a:cubicBezTo>
                    <a:pt x="6367" y="6067"/>
                    <a:pt x="6367" y="6067"/>
                    <a:pt x="6356" y="6056"/>
                  </a:cubicBezTo>
                  <a:cubicBezTo>
                    <a:pt x="6322" y="6064"/>
                    <a:pt x="6283" y="6072"/>
                    <a:pt x="6242" y="6072"/>
                  </a:cubicBezTo>
                  <a:cubicBezTo>
                    <a:pt x="6225" y="6072"/>
                    <a:pt x="6208" y="6070"/>
                    <a:pt x="6191" y="6067"/>
                  </a:cubicBezTo>
                  <a:cubicBezTo>
                    <a:pt x="6099" y="6067"/>
                    <a:pt x="6051" y="5997"/>
                    <a:pt x="6099" y="5916"/>
                  </a:cubicBezTo>
                  <a:cubicBezTo>
                    <a:pt x="6135" y="5858"/>
                    <a:pt x="6146" y="5799"/>
                    <a:pt x="6121" y="5743"/>
                  </a:cubicBezTo>
                  <a:cubicBezTo>
                    <a:pt x="6076" y="5626"/>
                    <a:pt x="6099" y="5556"/>
                    <a:pt x="6216" y="5508"/>
                  </a:cubicBezTo>
                  <a:cubicBezTo>
                    <a:pt x="6286" y="5475"/>
                    <a:pt x="6367" y="5464"/>
                    <a:pt x="6437" y="5427"/>
                  </a:cubicBezTo>
                  <a:cubicBezTo>
                    <a:pt x="6470" y="5416"/>
                    <a:pt x="6507" y="5405"/>
                    <a:pt x="6540" y="5369"/>
                  </a:cubicBezTo>
                  <a:cubicBezTo>
                    <a:pt x="6568" y="5352"/>
                    <a:pt x="6594" y="5327"/>
                    <a:pt x="6620" y="5327"/>
                  </a:cubicBezTo>
                  <a:cubicBezTo>
                    <a:pt x="6629" y="5327"/>
                    <a:pt x="6637" y="5329"/>
                    <a:pt x="6646" y="5335"/>
                  </a:cubicBezTo>
                  <a:cubicBezTo>
                    <a:pt x="6680" y="5357"/>
                    <a:pt x="6716" y="5405"/>
                    <a:pt x="6727" y="5438"/>
                  </a:cubicBezTo>
                  <a:cubicBezTo>
                    <a:pt x="6738" y="5464"/>
                    <a:pt x="6738" y="5497"/>
                    <a:pt x="6738" y="5533"/>
                  </a:cubicBezTo>
                  <a:cubicBezTo>
                    <a:pt x="6750" y="5556"/>
                    <a:pt x="6764" y="5578"/>
                    <a:pt x="6775" y="5589"/>
                  </a:cubicBezTo>
                  <a:cubicBezTo>
                    <a:pt x="6797" y="5614"/>
                    <a:pt x="6819" y="5637"/>
                    <a:pt x="6845" y="5659"/>
                  </a:cubicBezTo>
                  <a:cubicBezTo>
                    <a:pt x="6845" y="5659"/>
                    <a:pt x="6856" y="5659"/>
                    <a:pt x="6856" y="5648"/>
                  </a:cubicBezTo>
                  <a:cubicBezTo>
                    <a:pt x="7099" y="5324"/>
                    <a:pt x="7275" y="4950"/>
                    <a:pt x="7378" y="4556"/>
                  </a:cubicBezTo>
                  <a:cubicBezTo>
                    <a:pt x="7378" y="4542"/>
                    <a:pt x="7378" y="4519"/>
                    <a:pt x="7367" y="4508"/>
                  </a:cubicBezTo>
                  <a:cubicBezTo>
                    <a:pt x="7322" y="4438"/>
                    <a:pt x="7297" y="4357"/>
                    <a:pt x="7297" y="4276"/>
                  </a:cubicBezTo>
                  <a:cubicBezTo>
                    <a:pt x="7297" y="4218"/>
                    <a:pt x="7275" y="4148"/>
                    <a:pt x="7264" y="4089"/>
                  </a:cubicBezTo>
                  <a:cubicBezTo>
                    <a:pt x="7264" y="4089"/>
                    <a:pt x="7252" y="4078"/>
                    <a:pt x="7238" y="4078"/>
                  </a:cubicBezTo>
                  <a:cubicBezTo>
                    <a:pt x="7203" y="4143"/>
                    <a:pt x="7151" y="4177"/>
                    <a:pt x="7084" y="4177"/>
                  </a:cubicBezTo>
                  <a:cubicBezTo>
                    <a:pt x="7066" y="4177"/>
                    <a:pt x="7048" y="4175"/>
                    <a:pt x="7029" y="4170"/>
                  </a:cubicBezTo>
                  <a:cubicBezTo>
                    <a:pt x="6987" y="4160"/>
                    <a:pt x="6951" y="4155"/>
                    <a:pt x="6914" y="4155"/>
                  </a:cubicBezTo>
                  <a:cubicBezTo>
                    <a:pt x="6869" y="4155"/>
                    <a:pt x="6825" y="4163"/>
                    <a:pt x="6775" y="4181"/>
                  </a:cubicBezTo>
                  <a:cubicBezTo>
                    <a:pt x="6749" y="4193"/>
                    <a:pt x="6724" y="4198"/>
                    <a:pt x="6701" y="4198"/>
                  </a:cubicBezTo>
                  <a:cubicBezTo>
                    <a:pt x="6627" y="4198"/>
                    <a:pt x="6568" y="4145"/>
                    <a:pt x="6540" y="4067"/>
                  </a:cubicBezTo>
                  <a:cubicBezTo>
                    <a:pt x="6518" y="3961"/>
                    <a:pt x="6495" y="3857"/>
                    <a:pt x="6470" y="3751"/>
                  </a:cubicBezTo>
                  <a:cubicBezTo>
                    <a:pt x="6437" y="3634"/>
                    <a:pt x="6425" y="3508"/>
                    <a:pt x="6437" y="3391"/>
                  </a:cubicBezTo>
                  <a:cubicBezTo>
                    <a:pt x="6437" y="3251"/>
                    <a:pt x="6448" y="3123"/>
                    <a:pt x="6437" y="2994"/>
                  </a:cubicBezTo>
                  <a:cubicBezTo>
                    <a:pt x="6437" y="2902"/>
                    <a:pt x="6470" y="2821"/>
                    <a:pt x="6529" y="2751"/>
                  </a:cubicBezTo>
                  <a:cubicBezTo>
                    <a:pt x="6599" y="2681"/>
                    <a:pt x="6657" y="2600"/>
                    <a:pt x="6705" y="2505"/>
                  </a:cubicBezTo>
                  <a:cubicBezTo>
                    <a:pt x="6764" y="2402"/>
                    <a:pt x="6750" y="2365"/>
                    <a:pt x="6657" y="2296"/>
                  </a:cubicBezTo>
                  <a:cubicBezTo>
                    <a:pt x="6565" y="2237"/>
                    <a:pt x="6459" y="2181"/>
                    <a:pt x="6356" y="2134"/>
                  </a:cubicBezTo>
                  <a:cubicBezTo>
                    <a:pt x="6238" y="2080"/>
                    <a:pt x="6170" y="2051"/>
                    <a:pt x="6109" y="2051"/>
                  </a:cubicBezTo>
                  <a:cubicBezTo>
                    <a:pt x="6037" y="2051"/>
                    <a:pt x="5975" y="2092"/>
                    <a:pt x="5856" y="2181"/>
                  </a:cubicBezTo>
                  <a:cubicBezTo>
                    <a:pt x="5819" y="2215"/>
                    <a:pt x="5761" y="2226"/>
                    <a:pt x="5702" y="2251"/>
                  </a:cubicBezTo>
                  <a:cubicBezTo>
                    <a:pt x="5680" y="2262"/>
                    <a:pt x="5632" y="2273"/>
                    <a:pt x="5610" y="2296"/>
                  </a:cubicBezTo>
                  <a:cubicBezTo>
                    <a:pt x="5582" y="2345"/>
                    <a:pt x="5536" y="2368"/>
                    <a:pt x="5488" y="2368"/>
                  </a:cubicBezTo>
                  <a:cubicBezTo>
                    <a:pt x="5478" y="2368"/>
                    <a:pt x="5469" y="2367"/>
                    <a:pt x="5459" y="2365"/>
                  </a:cubicBezTo>
                  <a:cubicBezTo>
                    <a:pt x="5389" y="2343"/>
                    <a:pt x="5378" y="2284"/>
                    <a:pt x="5367" y="2237"/>
                  </a:cubicBezTo>
                  <a:cubicBezTo>
                    <a:pt x="5353" y="2181"/>
                    <a:pt x="5342" y="2122"/>
                    <a:pt x="5319" y="2075"/>
                  </a:cubicBezTo>
                  <a:cubicBezTo>
                    <a:pt x="5261" y="1972"/>
                    <a:pt x="5272" y="1888"/>
                    <a:pt x="5378" y="1832"/>
                  </a:cubicBezTo>
                  <a:cubicBezTo>
                    <a:pt x="5451" y="1790"/>
                    <a:pt x="5537" y="1749"/>
                    <a:pt x="5626" y="1749"/>
                  </a:cubicBezTo>
                  <a:cubicBezTo>
                    <a:pt x="5663" y="1749"/>
                    <a:pt x="5701" y="1756"/>
                    <a:pt x="5738" y="1773"/>
                  </a:cubicBezTo>
                  <a:cubicBezTo>
                    <a:pt x="5754" y="1779"/>
                    <a:pt x="5767" y="1782"/>
                    <a:pt x="5778" y="1782"/>
                  </a:cubicBezTo>
                  <a:cubicBezTo>
                    <a:pt x="5810" y="1782"/>
                    <a:pt x="5829" y="1761"/>
                    <a:pt x="5856" y="1726"/>
                  </a:cubicBezTo>
                  <a:cubicBezTo>
                    <a:pt x="5948" y="1564"/>
                    <a:pt x="5959" y="1388"/>
                    <a:pt x="5925" y="1203"/>
                  </a:cubicBezTo>
                  <a:cubicBezTo>
                    <a:pt x="5889" y="1027"/>
                    <a:pt x="5819" y="888"/>
                    <a:pt x="5657" y="807"/>
                  </a:cubicBezTo>
                  <a:cubicBezTo>
                    <a:pt x="5509" y="735"/>
                    <a:pt x="5367" y="687"/>
                    <a:pt x="5218" y="687"/>
                  </a:cubicBezTo>
                  <a:cubicBezTo>
                    <a:pt x="5145" y="687"/>
                    <a:pt x="5070" y="699"/>
                    <a:pt x="4992" y="726"/>
                  </a:cubicBezTo>
                  <a:cubicBezTo>
                    <a:pt x="4900" y="748"/>
                    <a:pt x="4819" y="784"/>
                    <a:pt x="4724" y="795"/>
                  </a:cubicBezTo>
                  <a:cubicBezTo>
                    <a:pt x="4709" y="798"/>
                    <a:pt x="4694" y="800"/>
                    <a:pt x="4678" y="800"/>
                  </a:cubicBezTo>
                  <a:cubicBezTo>
                    <a:pt x="4634" y="800"/>
                    <a:pt x="4589" y="789"/>
                    <a:pt x="4562" y="770"/>
                  </a:cubicBezTo>
                  <a:cubicBezTo>
                    <a:pt x="4434" y="678"/>
                    <a:pt x="4319" y="586"/>
                    <a:pt x="4283" y="435"/>
                  </a:cubicBezTo>
                  <a:cubicBezTo>
                    <a:pt x="4272" y="399"/>
                    <a:pt x="4249" y="365"/>
                    <a:pt x="4224" y="351"/>
                  </a:cubicBezTo>
                  <a:cubicBezTo>
                    <a:pt x="4121" y="307"/>
                    <a:pt x="4096" y="225"/>
                    <a:pt x="4121" y="119"/>
                  </a:cubicBezTo>
                  <a:cubicBezTo>
                    <a:pt x="4121" y="86"/>
                    <a:pt x="4143" y="49"/>
                    <a:pt x="4154" y="16"/>
                  </a:cubicBezTo>
                  <a:cubicBezTo>
                    <a:pt x="4057" y="6"/>
                    <a:pt x="3957" y="1"/>
                    <a:pt x="3855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6"/>
            <p:cNvSpPr/>
            <p:nvPr/>
          </p:nvSpPr>
          <p:spPr>
            <a:xfrm>
              <a:off x="5202602" y="3958165"/>
              <a:ext cx="161228" cy="209264"/>
            </a:xfrm>
            <a:custGeom>
              <a:avLst/>
              <a:gdLst/>
              <a:ahLst/>
              <a:cxnLst/>
              <a:rect l="l" t="t" r="r" b="b"/>
              <a:pathLst>
                <a:path w="3400" h="4413" extrusionOk="0">
                  <a:moveTo>
                    <a:pt x="313" y="172"/>
                  </a:moveTo>
                  <a:cubicBezTo>
                    <a:pt x="356" y="172"/>
                    <a:pt x="401" y="189"/>
                    <a:pt x="408" y="210"/>
                  </a:cubicBezTo>
                  <a:cubicBezTo>
                    <a:pt x="408" y="222"/>
                    <a:pt x="386" y="244"/>
                    <a:pt x="386" y="244"/>
                  </a:cubicBezTo>
                  <a:cubicBezTo>
                    <a:pt x="338" y="233"/>
                    <a:pt x="291" y="210"/>
                    <a:pt x="246" y="197"/>
                  </a:cubicBezTo>
                  <a:cubicBezTo>
                    <a:pt x="259" y="179"/>
                    <a:pt x="285" y="172"/>
                    <a:pt x="313" y="172"/>
                  </a:cubicBezTo>
                  <a:close/>
                  <a:moveTo>
                    <a:pt x="606" y="185"/>
                  </a:moveTo>
                  <a:lnTo>
                    <a:pt x="606" y="185"/>
                  </a:lnTo>
                  <a:cubicBezTo>
                    <a:pt x="617" y="280"/>
                    <a:pt x="595" y="350"/>
                    <a:pt x="548" y="431"/>
                  </a:cubicBezTo>
                  <a:cubicBezTo>
                    <a:pt x="511" y="373"/>
                    <a:pt x="548" y="233"/>
                    <a:pt x="606" y="185"/>
                  </a:cubicBezTo>
                  <a:close/>
                  <a:moveTo>
                    <a:pt x="1992" y="1130"/>
                  </a:moveTo>
                  <a:cubicBezTo>
                    <a:pt x="2025" y="1152"/>
                    <a:pt x="2062" y="1174"/>
                    <a:pt x="2095" y="1199"/>
                  </a:cubicBezTo>
                  <a:cubicBezTo>
                    <a:pt x="2084" y="1211"/>
                    <a:pt x="2084" y="1222"/>
                    <a:pt x="2073" y="1233"/>
                  </a:cubicBezTo>
                  <a:cubicBezTo>
                    <a:pt x="2037" y="1199"/>
                    <a:pt x="2003" y="1174"/>
                    <a:pt x="1978" y="1152"/>
                  </a:cubicBezTo>
                  <a:cubicBezTo>
                    <a:pt x="1978" y="1141"/>
                    <a:pt x="1992" y="1130"/>
                    <a:pt x="1992" y="1130"/>
                  </a:cubicBezTo>
                  <a:close/>
                  <a:moveTo>
                    <a:pt x="2690" y="3015"/>
                  </a:moveTo>
                  <a:lnTo>
                    <a:pt x="2690" y="3015"/>
                  </a:lnTo>
                  <a:cubicBezTo>
                    <a:pt x="2654" y="3130"/>
                    <a:pt x="2632" y="3225"/>
                    <a:pt x="2595" y="3339"/>
                  </a:cubicBezTo>
                  <a:cubicBezTo>
                    <a:pt x="2562" y="3258"/>
                    <a:pt x="2607" y="3074"/>
                    <a:pt x="2690" y="3015"/>
                  </a:cubicBezTo>
                  <a:close/>
                  <a:moveTo>
                    <a:pt x="2503" y="3549"/>
                  </a:moveTo>
                  <a:lnTo>
                    <a:pt x="2503" y="3549"/>
                  </a:lnTo>
                  <a:cubicBezTo>
                    <a:pt x="2562" y="3563"/>
                    <a:pt x="2632" y="3608"/>
                    <a:pt x="2643" y="3677"/>
                  </a:cubicBezTo>
                  <a:cubicBezTo>
                    <a:pt x="2573" y="3677"/>
                    <a:pt x="2503" y="3608"/>
                    <a:pt x="2503" y="3549"/>
                  </a:cubicBezTo>
                  <a:close/>
                  <a:moveTo>
                    <a:pt x="81" y="1"/>
                  </a:moveTo>
                  <a:cubicBezTo>
                    <a:pt x="0" y="57"/>
                    <a:pt x="11" y="222"/>
                    <a:pt x="92" y="280"/>
                  </a:cubicBezTo>
                  <a:cubicBezTo>
                    <a:pt x="129" y="303"/>
                    <a:pt x="176" y="336"/>
                    <a:pt x="187" y="384"/>
                  </a:cubicBezTo>
                  <a:cubicBezTo>
                    <a:pt x="221" y="523"/>
                    <a:pt x="327" y="616"/>
                    <a:pt x="430" y="699"/>
                  </a:cubicBezTo>
                  <a:cubicBezTo>
                    <a:pt x="457" y="716"/>
                    <a:pt x="495" y="726"/>
                    <a:pt x="532" y="726"/>
                  </a:cubicBezTo>
                  <a:cubicBezTo>
                    <a:pt x="545" y="726"/>
                    <a:pt x="558" y="725"/>
                    <a:pt x="570" y="722"/>
                  </a:cubicBezTo>
                  <a:cubicBezTo>
                    <a:pt x="665" y="711"/>
                    <a:pt x="746" y="674"/>
                    <a:pt x="838" y="652"/>
                  </a:cubicBezTo>
                  <a:cubicBezTo>
                    <a:pt x="896" y="633"/>
                    <a:pt x="962" y="613"/>
                    <a:pt x="1029" y="613"/>
                  </a:cubicBezTo>
                  <a:cubicBezTo>
                    <a:pt x="1043" y="613"/>
                    <a:pt x="1056" y="614"/>
                    <a:pt x="1070" y="616"/>
                  </a:cubicBezTo>
                  <a:cubicBezTo>
                    <a:pt x="1280" y="630"/>
                    <a:pt x="1478" y="699"/>
                    <a:pt x="1654" y="825"/>
                  </a:cubicBezTo>
                  <a:cubicBezTo>
                    <a:pt x="1724" y="873"/>
                    <a:pt x="1782" y="942"/>
                    <a:pt x="1794" y="1023"/>
                  </a:cubicBezTo>
                  <a:cubicBezTo>
                    <a:pt x="1816" y="1104"/>
                    <a:pt x="1827" y="1188"/>
                    <a:pt x="1852" y="1269"/>
                  </a:cubicBezTo>
                  <a:cubicBezTo>
                    <a:pt x="1908" y="1454"/>
                    <a:pt x="1852" y="1618"/>
                    <a:pt x="1746" y="1769"/>
                  </a:cubicBezTo>
                  <a:cubicBezTo>
                    <a:pt x="1721" y="1813"/>
                    <a:pt x="1689" y="1837"/>
                    <a:pt x="1649" y="1837"/>
                  </a:cubicBezTo>
                  <a:cubicBezTo>
                    <a:pt x="1636" y="1837"/>
                    <a:pt x="1621" y="1834"/>
                    <a:pt x="1606" y="1828"/>
                  </a:cubicBezTo>
                  <a:cubicBezTo>
                    <a:pt x="1566" y="1808"/>
                    <a:pt x="1528" y="1800"/>
                    <a:pt x="1490" y="1800"/>
                  </a:cubicBezTo>
                  <a:cubicBezTo>
                    <a:pt x="1418" y="1800"/>
                    <a:pt x="1349" y="1828"/>
                    <a:pt x="1280" y="1850"/>
                  </a:cubicBezTo>
                  <a:cubicBezTo>
                    <a:pt x="1210" y="1887"/>
                    <a:pt x="1187" y="1943"/>
                    <a:pt x="1210" y="2001"/>
                  </a:cubicBezTo>
                  <a:cubicBezTo>
                    <a:pt x="1235" y="2071"/>
                    <a:pt x="1257" y="2141"/>
                    <a:pt x="1280" y="2211"/>
                  </a:cubicBezTo>
                  <a:cubicBezTo>
                    <a:pt x="1294" y="2247"/>
                    <a:pt x="1316" y="2281"/>
                    <a:pt x="1338" y="2292"/>
                  </a:cubicBezTo>
                  <a:cubicBezTo>
                    <a:pt x="1363" y="2292"/>
                    <a:pt x="1397" y="2269"/>
                    <a:pt x="1419" y="2247"/>
                  </a:cubicBezTo>
                  <a:cubicBezTo>
                    <a:pt x="1456" y="2236"/>
                    <a:pt x="1489" y="2188"/>
                    <a:pt x="1525" y="2188"/>
                  </a:cubicBezTo>
                  <a:cubicBezTo>
                    <a:pt x="1595" y="2177"/>
                    <a:pt x="1654" y="2152"/>
                    <a:pt x="1699" y="2107"/>
                  </a:cubicBezTo>
                  <a:cubicBezTo>
                    <a:pt x="1735" y="2071"/>
                    <a:pt x="1782" y="2049"/>
                    <a:pt x="1827" y="2012"/>
                  </a:cubicBezTo>
                  <a:cubicBezTo>
                    <a:pt x="1869" y="1985"/>
                    <a:pt x="1916" y="1971"/>
                    <a:pt x="1967" y="1971"/>
                  </a:cubicBezTo>
                  <a:cubicBezTo>
                    <a:pt x="2000" y="1971"/>
                    <a:pt x="2036" y="1977"/>
                    <a:pt x="2073" y="1990"/>
                  </a:cubicBezTo>
                  <a:cubicBezTo>
                    <a:pt x="2201" y="2049"/>
                    <a:pt x="2341" y="2107"/>
                    <a:pt x="2467" y="2177"/>
                  </a:cubicBezTo>
                  <a:cubicBezTo>
                    <a:pt x="2526" y="2200"/>
                    <a:pt x="2573" y="2258"/>
                    <a:pt x="2621" y="2306"/>
                  </a:cubicBezTo>
                  <a:cubicBezTo>
                    <a:pt x="2665" y="2350"/>
                    <a:pt x="2676" y="2409"/>
                    <a:pt x="2643" y="2468"/>
                  </a:cubicBezTo>
                  <a:cubicBezTo>
                    <a:pt x="2595" y="2571"/>
                    <a:pt x="2537" y="2688"/>
                    <a:pt x="2445" y="2769"/>
                  </a:cubicBezTo>
                  <a:cubicBezTo>
                    <a:pt x="2386" y="2828"/>
                    <a:pt x="2364" y="2909"/>
                    <a:pt x="2364" y="2990"/>
                  </a:cubicBezTo>
                  <a:cubicBezTo>
                    <a:pt x="2364" y="3108"/>
                    <a:pt x="2352" y="3225"/>
                    <a:pt x="2352" y="3339"/>
                  </a:cubicBezTo>
                  <a:cubicBezTo>
                    <a:pt x="2364" y="3446"/>
                    <a:pt x="2364" y="3563"/>
                    <a:pt x="2386" y="3666"/>
                  </a:cubicBezTo>
                  <a:cubicBezTo>
                    <a:pt x="2397" y="3784"/>
                    <a:pt x="2433" y="3898"/>
                    <a:pt x="2467" y="4015"/>
                  </a:cubicBezTo>
                  <a:cubicBezTo>
                    <a:pt x="2486" y="4084"/>
                    <a:pt x="2523" y="4122"/>
                    <a:pt x="2578" y="4122"/>
                  </a:cubicBezTo>
                  <a:cubicBezTo>
                    <a:pt x="2598" y="4122"/>
                    <a:pt x="2619" y="4117"/>
                    <a:pt x="2643" y="4108"/>
                  </a:cubicBezTo>
                  <a:cubicBezTo>
                    <a:pt x="2688" y="4086"/>
                    <a:pt x="2733" y="4074"/>
                    <a:pt x="2778" y="4074"/>
                  </a:cubicBezTo>
                  <a:cubicBezTo>
                    <a:pt x="2803" y="4074"/>
                    <a:pt x="2828" y="4077"/>
                    <a:pt x="2852" y="4085"/>
                  </a:cubicBezTo>
                  <a:cubicBezTo>
                    <a:pt x="2882" y="4093"/>
                    <a:pt x="2908" y="4099"/>
                    <a:pt x="2933" y="4099"/>
                  </a:cubicBezTo>
                  <a:cubicBezTo>
                    <a:pt x="2976" y="4099"/>
                    <a:pt x="3013" y="4082"/>
                    <a:pt x="3051" y="4038"/>
                  </a:cubicBezTo>
                  <a:cubicBezTo>
                    <a:pt x="3066" y="4017"/>
                    <a:pt x="3087" y="4006"/>
                    <a:pt x="3108" y="4006"/>
                  </a:cubicBezTo>
                  <a:cubicBezTo>
                    <a:pt x="3131" y="4006"/>
                    <a:pt x="3153" y="4020"/>
                    <a:pt x="3165" y="4052"/>
                  </a:cubicBezTo>
                  <a:cubicBezTo>
                    <a:pt x="3190" y="4122"/>
                    <a:pt x="3202" y="4191"/>
                    <a:pt x="3224" y="4261"/>
                  </a:cubicBezTo>
                  <a:cubicBezTo>
                    <a:pt x="3235" y="4306"/>
                    <a:pt x="3235" y="4365"/>
                    <a:pt x="3249" y="4412"/>
                  </a:cubicBezTo>
                  <a:lnTo>
                    <a:pt x="3271" y="4412"/>
                  </a:lnTo>
                  <a:cubicBezTo>
                    <a:pt x="3271" y="4387"/>
                    <a:pt x="3283" y="4365"/>
                    <a:pt x="3283" y="4342"/>
                  </a:cubicBezTo>
                  <a:cubicBezTo>
                    <a:pt x="3375" y="3898"/>
                    <a:pt x="3400" y="3457"/>
                    <a:pt x="3330" y="3015"/>
                  </a:cubicBezTo>
                  <a:cubicBezTo>
                    <a:pt x="3179" y="2119"/>
                    <a:pt x="2760" y="1373"/>
                    <a:pt x="2062" y="803"/>
                  </a:cubicBezTo>
                  <a:cubicBezTo>
                    <a:pt x="1503" y="336"/>
                    <a:pt x="849" y="71"/>
                    <a:pt x="12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6"/>
            <p:cNvSpPr/>
            <p:nvPr/>
          </p:nvSpPr>
          <p:spPr>
            <a:xfrm>
              <a:off x="5063996" y="4236942"/>
              <a:ext cx="91758" cy="57378"/>
            </a:xfrm>
            <a:custGeom>
              <a:avLst/>
              <a:gdLst/>
              <a:ahLst/>
              <a:cxnLst/>
              <a:rect l="l" t="t" r="r" b="b"/>
              <a:pathLst>
                <a:path w="1935" h="1210" extrusionOk="0">
                  <a:moveTo>
                    <a:pt x="93" y="0"/>
                  </a:moveTo>
                  <a:cubicBezTo>
                    <a:pt x="62" y="0"/>
                    <a:pt x="36" y="17"/>
                    <a:pt x="1" y="58"/>
                  </a:cubicBezTo>
                  <a:cubicBezTo>
                    <a:pt x="526" y="651"/>
                    <a:pt x="1166" y="1036"/>
                    <a:pt x="1934" y="1209"/>
                  </a:cubicBezTo>
                  <a:cubicBezTo>
                    <a:pt x="1934" y="1128"/>
                    <a:pt x="1898" y="1081"/>
                    <a:pt x="1842" y="1059"/>
                  </a:cubicBezTo>
                  <a:cubicBezTo>
                    <a:pt x="1666" y="989"/>
                    <a:pt x="1618" y="919"/>
                    <a:pt x="1618" y="732"/>
                  </a:cubicBezTo>
                  <a:cubicBezTo>
                    <a:pt x="1618" y="672"/>
                    <a:pt x="1600" y="638"/>
                    <a:pt x="1558" y="638"/>
                  </a:cubicBezTo>
                  <a:cubicBezTo>
                    <a:pt x="1543" y="638"/>
                    <a:pt x="1525" y="642"/>
                    <a:pt x="1504" y="651"/>
                  </a:cubicBezTo>
                  <a:cubicBezTo>
                    <a:pt x="1463" y="669"/>
                    <a:pt x="1422" y="678"/>
                    <a:pt x="1382" y="678"/>
                  </a:cubicBezTo>
                  <a:cubicBezTo>
                    <a:pt x="1343" y="678"/>
                    <a:pt x="1304" y="669"/>
                    <a:pt x="1269" y="651"/>
                  </a:cubicBezTo>
                  <a:cubicBezTo>
                    <a:pt x="1177" y="628"/>
                    <a:pt x="1096" y="581"/>
                    <a:pt x="1004" y="570"/>
                  </a:cubicBezTo>
                  <a:cubicBezTo>
                    <a:pt x="794" y="522"/>
                    <a:pt x="641" y="371"/>
                    <a:pt x="456" y="279"/>
                  </a:cubicBezTo>
                  <a:lnTo>
                    <a:pt x="420" y="243"/>
                  </a:lnTo>
                  <a:cubicBezTo>
                    <a:pt x="361" y="151"/>
                    <a:pt x="269" y="81"/>
                    <a:pt x="166" y="22"/>
                  </a:cubicBezTo>
                  <a:cubicBezTo>
                    <a:pt x="137" y="8"/>
                    <a:pt x="114" y="0"/>
                    <a:pt x="9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6"/>
            <p:cNvSpPr/>
            <p:nvPr/>
          </p:nvSpPr>
          <p:spPr>
            <a:xfrm>
              <a:off x="5261117" y="4212711"/>
              <a:ext cx="66293" cy="70087"/>
            </a:xfrm>
            <a:custGeom>
              <a:avLst/>
              <a:gdLst/>
              <a:ahLst/>
              <a:cxnLst/>
              <a:rect l="l" t="t" r="r" b="b"/>
              <a:pathLst>
                <a:path w="1398" h="1478" extrusionOk="0">
                  <a:moveTo>
                    <a:pt x="1246" y="0"/>
                  </a:moveTo>
                  <a:cubicBezTo>
                    <a:pt x="1233" y="0"/>
                    <a:pt x="1218" y="7"/>
                    <a:pt x="1199" y="22"/>
                  </a:cubicBezTo>
                  <a:cubicBezTo>
                    <a:pt x="1163" y="55"/>
                    <a:pt x="1130" y="92"/>
                    <a:pt x="1082" y="103"/>
                  </a:cubicBezTo>
                  <a:cubicBezTo>
                    <a:pt x="1001" y="136"/>
                    <a:pt x="931" y="150"/>
                    <a:pt x="850" y="184"/>
                  </a:cubicBezTo>
                  <a:cubicBezTo>
                    <a:pt x="780" y="206"/>
                    <a:pt x="758" y="265"/>
                    <a:pt x="791" y="335"/>
                  </a:cubicBezTo>
                  <a:cubicBezTo>
                    <a:pt x="814" y="405"/>
                    <a:pt x="814" y="486"/>
                    <a:pt x="780" y="556"/>
                  </a:cubicBezTo>
                  <a:cubicBezTo>
                    <a:pt x="758" y="614"/>
                    <a:pt x="769" y="639"/>
                    <a:pt x="828" y="639"/>
                  </a:cubicBezTo>
                  <a:cubicBezTo>
                    <a:pt x="872" y="639"/>
                    <a:pt x="920" y="625"/>
                    <a:pt x="967" y="625"/>
                  </a:cubicBezTo>
                  <a:cubicBezTo>
                    <a:pt x="990" y="625"/>
                    <a:pt x="1023" y="639"/>
                    <a:pt x="1037" y="662"/>
                  </a:cubicBezTo>
                  <a:cubicBezTo>
                    <a:pt x="1048" y="684"/>
                    <a:pt x="1037" y="732"/>
                    <a:pt x="1012" y="743"/>
                  </a:cubicBezTo>
                  <a:cubicBezTo>
                    <a:pt x="967" y="779"/>
                    <a:pt x="920" y="801"/>
                    <a:pt x="861" y="824"/>
                  </a:cubicBezTo>
                  <a:cubicBezTo>
                    <a:pt x="814" y="849"/>
                    <a:pt x="758" y="871"/>
                    <a:pt x="710" y="894"/>
                  </a:cubicBezTo>
                  <a:cubicBezTo>
                    <a:pt x="641" y="919"/>
                    <a:pt x="582" y="930"/>
                    <a:pt x="523" y="963"/>
                  </a:cubicBezTo>
                  <a:cubicBezTo>
                    <a:pt x="490" y="975"/>
                    <a:pt x="442" y="1000"/>
                    <a:pt x="431" y="1033"/>
                  </a:cubicBezTo>
                  <a:cubicBezTo>
                    <a:pt x="409" y="1114"/>
                    <a:pt x="339" y="1162"/>
                    <a:pt x="269" y="1209"/>
                  </a:cubicBezTo>
                  <a:cubicBezTo>
                    <a:pt x="185" y="1268"/>
                    <a:pt x="115" y="1324"/>
                    <a:pt x="46" y="1394"/>
                  </a:cubicBezTo>
                  <a:cubicBezTo>
                    <a:pt x="23" y="1408"/>
                    <a:pt x="12" y="1441"/>
                    <a:pt x="1" y="1463"/>
                  </a:cubicBezTo>
                  <a:lnTo>
                    <a:pt x="12" y="1477"/>
                  </a:lnTo>
                  <a:cubicBezTo>
                    <a:pt x="34" y="1463"/>
                    <a:pt x="60" y="1463"/>
                    <a:pt x="82" y="1452"/>
                  </a:cubicBezTo>
                  <a:cubicBezTo>
                    <a:pt x="571" y="1220"/>
                    <a:pt x="979" y="894"/>
                    <a:pt x="1328" y="475"/>
                  </a:cubicBezTo>
                  <a:cubicBezTo>
                    <a:pt x="1361" y="430"/>
                    <a:pt x="1373" y="382"/>
                    <a:pt x="1398" y="324"/>
                  </a:cubicBezTo>
                  <a:cubicBezTo>
                    <a:pt x="1398" y="312"/>
                    <a:pt x="1387" y="276"/>
                    <a:pt x="1373" y="265"/>
                  </a:cubicBezTo>
                  <a:cubicBezTo>
                    <a:pt x="1317" y="231"/>
                    <a:pt x="1303" y="184"/>
                    <a:pt x="1303" y="125"/>
                  </a:cubicBezTo>
                  <a:cubicBezTo>
                    <a:pt x="1303" y="103"/>
                    <a:pt x="1303" y="67"/>
                    <a:pt x="1292" y="44"/>
                  </a:cubicBezTo>
                  <a:cubicBezTo>
                    <a:pt x="1278" y="16"/>
                    <a:pt x="1265" y="0"/>
                    <a:pt x="124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6"/>
            <p:cNvSpPr/>
            <p:nvPr/>
          </p:nvSpPr>
          <p:spPr>
            <a:xfrm>
              <a:off x="5099893" y="4040579"/>
              <a:ext cx="163409" cy="194375"/>
            </a:xfrm>
            <a:custGeom>
              <a:avLst/>
              <a:gdLst/>
              <a:ahLst/>
              <a:cxnLst/>
              <a:rect l="l" t="t" r="r" b="b"/>
              <a:pathLst>
                <a:path w="3446" h="4099" extrusionOk="0">
                  <a:moveTo>
                    <a:pt x="2714" y="1370"/>
                  </a:moveTo>
                  <a:cubicBezTo>
                    <a:pt x="2747" y="1381"/>
                    <a:pt x="2817" y="1520"/>
                    <a:pt x="2806" y="1568"/>
                  </a:cubicBezTo>
                  <a:cubicBezTo>
                    <a:pt x="2761" y="1557"/>
                    <a:pt x="2666" y="1428"/>
                    <a:pt x="2677" y="1392"/>
                  </a:cubicBezTo>
                  <a:cubicBezTo>
                    <a:pt x="2677" y="1381"/>
                    <a:pt x="2702" y="1370"/>
                    <a:pt x="2714" y="1370"/>
                  </a:cubicBezTo>
                  <a:close/>
                  <a:moveTo>
                    <a:pt x="317" y="1406"/>
                  </a:moveTo>
                  <a:lnTo>
                    <a:pt x="317" y="1406"/>
                  </a:lnTo>
                  <a:cubicBezTo>
                    <a:pt x="373" y="1476"/>
                    <a:pt x="420" y="1532"/>
                    <a:pt x="468" y="1590"/>
                  </a:cubicBezTo>
                  <a:cubicBezTo>
                    <a:pt x="387" y="1590"/>
                    <a:pt x="303" y="1487"/>
                    <a:pt x="317" y="1406"/>
                  </a:cubicBezTo>
                  <a:close/>
                  <a:moveTo>
                    <a:pt x="641" y="1557"/>
                  </a:moveTo>
                  <a:cubicBezTo>
                    <a:pt x="641" y="1568"/>
                    <a:pt x="652" y="1579"/>
                    <a:pt x="652" y="1590"/>
                  </a:cubicBezTo>
                  <a:cubicBezTo>
                    <a:pt x="630" y="1660"/>
                    <a:pt x="596" y="1730"/>
                    <a:pt x="571" y="1800"/>
                  </a:cubicBezTo>
                  <a:cubicBezTo>
                    <a:pt x="571" y="1811"/>
                    <a:pt x="560" y="1811"/>
                    <a:pt x="537" y="1836"/>
                  </a:cubicBezTo>
                  <a:lnTo>
                    <a:pt x="537" y="1730"/>
                  </a:lnTo>
                  <a:cubicBezTo>
                    <a:pt x="560" y="1671"/>
                    <a:pt x="571" y="1627"/>
                    <a:pt x="596" y="1579"/>
                  </a:cubicBezTo>
                  <a:cubicBezTo>
                    <a:pt x="607" y="1568"/>
                    <a:pt x="618" y="1568"/>
                    <a:pt x="641" y="1557"/>
                  </a:cubicBezTo>
                  <a:close/>
                  <a:moveTo>
                    <a:pt x="3063" y="1906"/>
                  </a:moveTo>
                  <a:lnTo>
                    <a:pt x="3063" y="1906"/>
                  </a:lnTo>
                  <a:cubicBezTo>
                    <a:pt x="3027" y="2009"/>
                    <a:pt x="3004" y="2115"/>
                    <a:pt x="2982" y="2219"/>
                  </a:cubicBezTo>
                  <a:cubicBezTo>
                    <a:pt x="2934" y="2160"/>
                    <a:pt x="2993" y="1928"/>
                    <a:pt x="3063" y="1906"/>
                  </a:cubicBezTo>
                  <a:close/>
                  <a:moveTo>
                    <a:pt x="2761" y="2406"/>
                  </a:moveTo>
                  <a:cubicBezTo>
                    <a:pt x="2783" y="2417"/>
                    <a:pt x="2806" y="2428"/>
                    <a:pt x="2831" y="2453"/>
                  </a:cubicBezTo>
                  <a:cubicBezTo>
                    <a:pt x="2831" y="2453"/>
                    <a:pt x="2842" y="2476"/>
                    <a:pt x="2853" y="2498"/>
                  </a:cubicBezTo>
                  <a:cubicBezTo>
                    <a:pt x="2817" y="2498"/>
                    <a:pt x="2806" y="2498"/>
                    <a:pt x="2795" y="2487"/>
                  </a:cubicBezTo>
                  <a:cubicBezTo>
                    <a:pt x="2772" y="2476"/>
                    <a:pt x="2761" y="2453"/>
                    <a:pt x="2736" y="2428"/>
                  </a:cubicBezTo>
                  <a:lnTo>
                    <a:pt x="2761" y="2406"/>
                  </a:lnTo>
                  <a:close/>
                  <a:moveTo>
                    <a:pt x="1909" y="0"/>
                  </a:moveTo>
                  <a:cubicBezTo>
                    <a:pt x="1770" y="0"/>
                    <a:pt x="1621" y="26"/>
                    <a:pt x="1479" y="43"/>
                  </a:cubicBezTo>
                  <a:cubicBezTo>
                    <a:pt x="1339" y="54"/>
                    <a:pt x="1188" y="79"/>
                    <a:pt x="1037" y="90"/>
                  </a:cubicBezTo>
                  <a:cubicBezTo>
                    <a:pt x="898" y="90"/>
                    <a:pt x="769" y="135"/>
                    <a:pt x="652" y="205"/>
                  </a:cubicBezTo>
                  <a:cubicBezTo>
                    <a:pt x="607" y="241"/>
                    <a:pt x="560" y="274"/>
                    <a:pt x="512" y="300"/>
                  </a:cubicBezTo>
                  <a:cubicBezTo>
                    <a:pt x="280" y="439"/>
                    <a:pt x="199" y="660"/>
                    <a:pt x="141" y="903"/>
                  </a:cubicBezTo>
                  <a:lnTo>
                    <a:pt x="141" y="928"/>
                  </a:lnTo>
                  <a:cubicBezTo>
                    <a:pt x="152" y="1090"/>
                    <a:pt x="93" y="1241"/>
                    <a:pt x="23" y="1392"/>
                  </a:cubicBezTo>
                  <a:cubicBezTo>
                    <a:pt x="12" y="1439"/>
                    <a:pt x="1" y="1498"/>
                    <a:pt x="12" y="1546"/>
                  </a:cubicBezTo>
                  <a:cubicBezTo>
                    <a:pt x="71" y="1789"/>
                    <a:pt x="233" y="1951"/>
                    <a:pt x="409" y="2104"/>
                  </a:cubicBezTo>
                  <a:cubicBezTo>
                    <a:pt x="442" y="2127"/>
                    <a:pt x="490" y="2138"/>
                    <a:pt x="526" y="2149"/>
                  </a:cubicBezTo>
                  <a:cubicBezTo>
                    <a:pt x="596" y="2160"/>
                    <a:pt x="666" y="2185"/>
                    <a:pt x="722" y="2208"/>
                  </a:cubicBezTo>
                  <a:cubicBezTo>
                    <a:pt x="806" y="2244"/>
                    <a:pt x="875" y="2255"/>
                    <a:pt x="945" y="2255"/>
                  </a:cubicBezTo>
                  <a:cubicBezTo>
                    <a:pt x="1049" y="2255"/>
                    <a:pt x="1141" y="2255"/>
                    <a:pt x="1236" y="2266"/>
                  </a:cubicBezTo>
                  <a:cubicBezTo>
                    <a:pt x="1328" y="2277"/>
                    <a:pt x="1364" y="2325"/>
                    <a:pt x="1375" y="2417"/>
                  </a:cubicBezTo>
                  <a:cubicBezTo>
                    <a:pt x="1387" y="2509"/>
                    <a:pt x="1398" y="2604"/>
                    <a:pt x="1409" y="2696"/>
                  </a:cubicBezTo>
                  <a:cubicBezTo>
                    <a:pt x="1420" y="2789"/>
                    <a:pt x="1445" y="2884"/>
                    <a:pt x="1468" y="2976"/>
                  </a:cubicBezTo>
                  <a:cubicBezTo>
                    <a:pt x="1479" y="3057"/>
                    <a:pt x="1515" y="3127"/>
                    <a:pt x="1537" y="3197"/>
                  </a:cubicBezTo>
                  <a:cubicBezTo>
                    <a:pt x="1585" y="3292"/>
                    <a:pt x="1644" y="3361"/>
                    <a:pt x="1677" y="3454"/>
                  </a:cubicBezTo>
                  <a:cubicBezTo>
                    <a:pt x="1747" y="3674"/>
                    <a:pt x="1923" y="3836"/>
                    <a:pt x="2063" y="4001"/>
                  </a:cubicBezTo>
                  <a:cubicBezTo>
                    <a:pt x="2110" y="4051"/>
                    <a:pt x="2167" y="4098"/>
                    <a:pt x="2241" y="4098"/>
                  </a:cubicBezTo>
                  <a:cubicBezTo>
                    <a:pt x="2255" y="4098"/>
                    <a:pt x="2269" y="4097"/>
                    <a:pt x="2283" y="4093"/>
                  </a:cubicBezTo>
                  <a:cubicBezTo>
                    <a:pt x="2423" y="4071"/>
                    <a:pt x="2526" y="4001"/>
                    <a:pt x="2621" y="3884"/>
                  </a:cubicBezTo>
                  <a:cubicBezTo>
                    <a:pt x="2795" y="3641"/>
                    <a:pt x="2971" y="3406"/>
                    <a:pt x="3144" y="3163"/>
                  </a:cubicBezTo>
                  <a:cubicBezTo>
                    <a:pt x="3191" y="3093"/>
                    <a:pt x="3225" y="3023"/>
                    <a:pt x="3236" y="2954"/>
                  </a:cubicBezTo>
                  <a:cubicBezTo>
                    <a:pt x="3306" y="2649"/>
                    <a:pt x="3353" y="2336"/>
                    <a:pt x="3412" y="2034"/>
                  </a:cubicBezTo>
                  <a:cubicBezTo>
                    <a:pt x="3446" y="1858"/>
                    <a:pt x="3434" y="1696"/>
                    <a:pt x="3376" y="1532"/>
                  </a:cubicBezTo>
                  <a:cubicBezTo>
                    <a:pt x="3331" y="1417"/>
                    <a:pt x="3342" y="1288"/>
                    <a:pt x="3376" y="1171"/>
                  </a:cubicBezTo>
                  <a:cubicBezTo>
                    <a:pt x="3390" y="1138"/>
                    <a:pt x="3401" y="1101"/>
                    <a:pt x="3401" y="1068"/>
                  </a:cubicBezTo>
                  <a:cubicBezTo>
                    <a:pt x="3390" y="939"/>
                    <a:pt x="3353" y="833"/>
                    <a:pt x="3236" y="777"/>
                  </a:cubicBezTo>
                  <a:cubicBezTo>
                    <a:pt x="3166" y="730"/>
                    <a:pt x="3085" y="682"/>
                    <a:pt x="3004" y="638"/>
                  </a:cubicBezTo>
                  <a:cubicBezTo>
                    <a:pt x="2923" y="601"/>
                    <a:pt x="2864" y="543"/>
                    <a:pt x="2817" y="473"/>
                  </a:cubicBezTo>
                  <a:cubicBezTo>
                    <a:pt x="2655" y="160"/>
                    <a:pt x="2353" y="54"/>
                    <a:pt x="2038" y="9"/>
                  </a:cubicBezTo>
                  <a:cubicBezTo>
                    <a:pt x="1996" y="3"/>
                    <a:pt x="1953" y="0"/>
                    <a:pt x="1909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6"/>
            <p:cNvSpPr/>
            <p:nvPr/>
          </p:nvSpPr>
          <p:spPr>
            <a:xfrm>
              <a:off x="5282598" y="4072255"/>
              <a:ext cx="18873" cy="25133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203" y="0"/>
                  </a:moveTo>
                  <a:cubicBezTo>
                    <a:pt x="174" y="0"/>
                    <a:pt x="158" y="25"/>
                    <a:pt x="140" y="51"/>
                  </a:cubicBezTo>
                  <a:cubicBezTo>
                    <a:pt x="107" y="95"/>
                    <a:pt x="81" y="154"/>
                    <a:pt x="48" y="190"/>
                  </a:cubicBezTo>
                  <a:cubicBezTo>
                    <a:pt x="0" y="249"/>
                    <a:pt x="26" y="282"/>
                    <a:pt x="59" y="330"/>
                  </a:cubicBezTo>
                  <a:cubicBezTo>
                    <a:pt x="81" y="363"/>
                    <a:pt x="107" y="400"/>
                    <a:pt x="107" y="433"/>
                  </a:cubicBezTo>
                  <a:cubicBezTo>
                    <a:pt x="118" y="481"/>
                    <a:pt x="118" y="528"/>
                    <a:pt x="176" y="528"/>
                  </a:cubicBezTo>
                  <a:cubicBezTo>
                    <a:pt x="182" y="529"/>
                    <a:pt x="188" y="530"/>
                    <a:pt x="193" y="530"/>
                  </a:cubicBezTo>
                  <a:cubicBezTo>
                    <a:pt x="237" y="530"/>
                    <a:pt x="247" y="487"/>
                    <a:pt x="257" y="444"/>
                  </a:cubicBezTo>
                  <a:cubicBezTo>
                    <a:pt x="269" y="411"/>
                    <a:pt x="291" y="363"/>
                    <a:pt x="316" y="330"/>
                  </a:cubicBezTo>
                  <a:cubicBezTo>
                    <a:pt x="350" y="271"/>
                    <a:pt x="386" y="224"/>
                    <a:pt x="397" y="190"/>
                  </a:cubicBezTo>
                  <a:cubicBezTo>
                    <a:pt x="397" y="62"/>
                    <a:pt x="316" y="39"/>
                    <a:pt x="246" y="14"/>
                  </a:cubicBezTo>
                  <a:cubicBezTo>
                    <a:pt x="229" y="5"/>
                    <a:pt x="215" y="0"/>
                    <a:pt x="20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6"/>
            <p:cNvSpPr/>
            <p:nvPr/>
          </p:nvSpPr>
          <p:spPr>
            <a:xfrm>
              <a:off x="5234088" y="4000178"/>
              <a:ext cx="21007" cy="9247"/>
            </a:xfrm>
            <a:custGeom>
              <a:avLst/>
              <a:gdLst/>
              <a:ahLst/>
              <a:cxnLst/>
              <a:rect l="l" t="t" r="r" b="b"/>
              <a:pathLst>
                <a:path w="443" h="195" extrusionOk="0">
                  <a:moveTo>
                    <a:pt x="299" y="1"/>
                  </a:moveTo>
                  <a:cubicBezTo>
                    <a:pt x="282" y="1"/>
                    <a:pt x="264" y="3"/>
                    <a:pt x="244" y="9"/>
                  </a:cubicBezTo>
                  <a:cubicBezTo>
                    <a:pt x="174" y="34"/>
                    <a:pt x="93" y="68"/>
                    <a:pt x="23" y="93"/>
                  </a:cubicBezTo>
                  <a:cubicBezTo>
                    <a:pt x="12" y="104"/>
                    <a:pt x="1" y="126"/>
                    <a:pt x="1" y="137"/>
                  </a:cubicBezTo>
                  <a:cubicBezTo>
                    <a:pt x="1" y="149"/>
                    <a:pt x="12" y="163"/>
                    <a:pt x="23" y="174"/>
                  </a:cubicBezTo>
                  <a:cubicBezTo>
                    <a:pt x="62" y="186"/>
                    <a:pt x="97" y="195"/>
                    <a:pt x="132" y="195"/>
                  </a:cubicBezTo>
                  <a:cubicBezTo>
                    <a:pt x="161" y="195"/>
                    <a:pt x="190" y="189"/>
                    <a:pt x="222" y="174"/>
                  </a:cubicBezTo>
                  <a:cubicBezTo>
                    <a:pt x="266" y="137"/>
                    <a:pt x="325" y="126"/>
                    <a:pt x="384" y="104"/>
                  </a:cubicBezTo>
                  <a:cubicBezTo>
                    <a:pt x="395" y="104"/>
                    <a:pt x="420" y="93"/>
                    <a:pt x="442" y="79"/>
                  </a:cubicBezTo>
                  <a:cubicBezTo>
                    <a:pt x="390" y="2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6"/>
            <p:cNvSpPr/>
            <p:nvPr/>
          </p:nvSpPr>
          <p:spPr>
            <a:xfrm>
              <a:off x="5006145" y="3954229"/>
              <a:ext cx="359301" cy="346735"/>
            </a:xfrm>
            <a:custGeom>
              <a:avLst/>
              <a:gdLst/>
              <a:ahLst/>
              <a:cxnLst/>
              <a:rect l="l" t="t" r="r" b="b"/>
              <a:pathLst>
                <a:path w="7577" h="7312" extrusionOk="0">
                  <a:moveTo>
                    <a:pt x="4272" y="84"/>
                  </a:moveTo>
                  <a:cubicBezTo>
                    <a:pt x="4992" y="154"/>
                    <a:pt x="5646" y="419"/>
                    <a:pt x="6205" y="886"/>
                  </a:cubicBezTo>
                  <a:cubicBezTo>
                    <a:pt x="6903" y="1456"/>
                    <a:pt x="7322" y="2202"/>
                    <a:pt x="7473" y="3098"/>
                  </a:cubicBezTo>
                  <a:cubicBezTo>
                    <a:pt x="7543" y="3540"/>
                    <a:pt x="7518" y="3981"/>
                    <a:pt x="7426" y="4425"/>
                  </a:cubicBezTo>
                  <a:cubicBezTo>
                    <a:pt x="7426" y="4448"/>
                    <a:pt x="7414" y="4470"/>
                    <a:pt x="7414" y="4495"/>
                  </a:cubicBezTo>
                  <a:lnTo>
                    <a:pt x="7392" y="4495"/>
                  </a:lnTo>
                  <a:cubicBezTo>
                    <a:pt x="7378" y="4448"/>
                    <a:pt x="7378" y="4389"/>
                    <a:pt x="7367" y="4344"/>
                  </a:cubicBezTo>
                  <a:cubicBezTo>
                    <a:pt x="7345" y="4274"/>
                    <a:pt x="7333" y="4205"/>
                    <a:pt x="7308" y="4135"/>
                  </a:cubicBezTo>
                  <a:cubicBezTo>
                    <a:pt x="7296" y="4103"/>
                    <a:pt x="7274" y="4089"/>
                    <a:pt x="7251" y="4089"/>
                  </a:cubicBezTo>
                  <a:cubicBezTo>
                    <a:pt x="7230" y="4089"/>
                    <a:pt x="7209" y="4100"/>
                    <a:pt x="7194" y="4121"/>
                  </a:cubicBezTo>
                  <a:cubicBezTo>
                    <a:pt x="7156" y="4165"/>
                    <a:pt x="7119" y="4182"/>
                    <a:pt x="7076" y="4182"/>
                  </a:cubicBezTo>
                  <a:cubicBezTo>
                    <a:pt x="7051" y="4182"/>
                    <a:pt x="7025" y="4176"/>
                    <a:pt x="6995" y="4168"/>
                  </a:cubicBezTo>
                  <a:cubicBezTo>
                    <a:pt x="6971" y="4160"/>
                    <a:pt x="6946" y="4157"/>
                    <a:pt x="6921" y="4157"/>
                  </a:cubicBezTo>
                  <a:cubicBezTo>
                    <a:pt x="6876" y="4157"/>
                    <a:pt x="6831" y="4169"/>
                    <a:pt x="6786" y="4191"/>
                  </a:cubicBezTo>
                  <a:cubicBezTo>
                    <a:pt x="6762" y="4200"/>
                    <a:pt x="6741" y="4205"/>
                    <a:pt x="6721" y="4205"/>
                  </a:cubicBezTo>
                  <a:cubicBezTo>
                    <a:pt x="6666" y="4205"/>
                    <a:pt x="6629" y="4167"/>
                    <a:pt x="6610" y="4098"/>
                  </a:cubicBezTo>
                  <a:cubicBezTo>
                    <a:pt x="6576" y="3981"/>
                    <a:pt x="6540" y="3867"/>
                    <a:pt x="6529" y="3749"/>
                  </a:cubicBezTo>
                  <a:cubicBezTo>
                    <a:pt x="6507" y="3646"/>
                    <a:pt x="6507" y="3529"/>
                    <a:pt x="6495" y="3422"/>
                  </a:cubicBezTo>
                  <a:cubicBezTo>
                    <a:pt x="6495" y="3308"/>
                    <a:pt x="6507" y="3191"/>
                    <a:pt x="6507" y="3073"/>
                  </a:cubicBezTo>
                  <a:cubicBezTo>
                    <a:pt x="6507" y="2992"/>
                    <a:pt x="6529" y="2911"/>
                    <a:pt x="6588" y="2852"/>
                  </a:cubicBezTo>
                  <a:cubicBezTo>
                    <a:pt x="6680" y="2771"/>
                    <a:pt x="6738" y="2654"/>
                    <a:pt x="6786" y="2551"/>
                  </a:cubicBezTo>
                  <a:cubicBezTo>
                    <a:pt x="6819" y="2492"/>
                    <a:pt x="6808" y="2433"/>
                    <a:pt x="6764" y="2389"/>
                  </a:cubicBezTo>
                  <a:cubicBezTo>
                    <a:pt x="6716" y="2341"/>
                    <a:pt x="6669" y="2283"/>
                    <a:pt x="6610" y="2260"/>
                  </a:cubicBezTo>
                  <a:cubicBezTo>
                    <a:pt x="6484" y="2190"/>
                    <a:pt x="6344" y="2132"/>
                    <a:pt x="6216" y="2073"/>
                  </a:cubicBezTo>
                  <a:cubicBezTo>
                    <a:pt x="6179" y="2060"/>
                    <a:pt x="6143" y="2054"/>
                    <a:pt x="6110" y="2054"/>
                  </a:cubicBezTo>
                  <a:cubicBezTo>
                    <a:pt x="6059" y="2054"/>
                    <a:pt x="6012" y="2068"/>
                    <a:pt x="5970" y="2095"/>
                  </a:cubicBezTo>
                  <a:cubicBezTo>
                    <a:pt x="5925" y="2132"/>
                    <a:pt x="5878" y="2154"/>
                    <a:pt x="5842" y="2190"/>
                  </a:cubicBezTo>
                  <a:cubicBezTo>
                    <a:pt x="5797" y="2235"/>
                    <a:pt x="5738" y="2260"/>
                    <a:pt x="5668" y="2271"/>
                  </a:cubicBezTo>
                  <a:cubicBezTo>
                    <a:pt x="5632" y="2271"/>
                    <a:pt x="5599" y="2319"/>
                    <a:pt x="5562" y="2330"/>
                  </a:cubicBezTo>
                  <a:cubicBezTo>
                    <a:pt x="5540" y="2352"/>
                    <a:pt x="5506" y="2375"/>
                    <a:pt x="5481" y="2375"/>
                  </a:cubicBezTo>
                  <a:cubicBezTo>
                    <a:pt x="5459" y="2364"/>
                    <a:pt x="5437" y="2330"/>
                    <a:pt x="5423" y="2294"/>
                  </a:cubicBezTo>
                  <a:cubicBezTo>
                    <a:pt x="5400" y="2224"/>
                    <a:pt x="5378" y="2154"/>
                    <a:pt x="5353" y="2084"/>
                  </a:cubicBezTo>
                  <a:cubicBezTo>
                    <a:pt x="5330" y="2026"/>
                    <a:pt x="5353" y="1970"/>
                    <a:pt x="5423" y="1933"/>
                  </a:cubicBezTo>
                  <a:cubicBezTo>
                    <a:pt x="5492" y="1911"/>
                    <a:pt x="5561" y="1883"/>
                    <a:pt x="5633" y="1883"/>
                  </a:cubicBezTo>
                  <a:cubicBezTo>
                    <a:pt x="5671" y="1883"/>
                    <a:pt x="5709" y="1891"/>
                    <a:pt x="5749" y="1911"/>
                  </a:cubicBezTo>
                  <a:cubicBezTo>
                    <a:pt x="5764" y="1917"/>
                    <a:pt x="5779" y="1920"/>
                    <a:pt x="5792" y="1920"/>
                  </a:cubicBezTo>
                  <a:cubicBezTo>
                    <a:pt x="5832" y="1920"/>
                    <a:pt x="5864" y="1896"/>
                    <a:pt x="5889" y="1852"/>
                  </a:cubicBezTo>
                  <a:cubicBezTo>
                    <a:pt x="5995" y="1701"/>
                    <a:pt x="6051" y="1537"/>
                    <a:pt x="5995" y="1352"/>
                  </a:cubicBezTo>
                  <a:cubicBezTo>
                    <a:pt x="5970" y="1271"/>
                    <a:pt x="5959" y="1187"/>
                    <a:pt x="5937" y="1106"/>
                  </a:cubicBezTo>
                  <a:cubicBezTo>
                    <a:pt x="5925" y="1025"/>
                    <a:pt x="5867" y="956"/>
                    <a:pt x="5797" y="908"/>
                  </a:cubicBezTo>
                  <a:cubicBezTo>
                    <a:pt x="5621" y="782"/>
                    <a:pt x="5423" y="713"/>
                    <a:pt x="5213" y="699"/>
                  </a:cubicBezTo>
                  <a:cubicBezTo>
                    <a:pt x="5199" y="697"/>
                    <a:pt x="5186" y="696"/>
                    <a:pt x="5172" y="696"/>
                  </a:cubicBezTo>
                  <a:cubicBezTo>
                    <a:pt x="5105" y="696"/>
                    <a:pt x="5039" y="716"/>
                    <a:pt x="4981" y="735"/>
                  </a:cubicBezTo>
                  <a:cubicBezTo>
                    <a:pt x="4889" y="757"/>
                    <a:pt x="4808" y="794"/>
                    <a:pt x="4713" y="805"/>
                  </a:cubicBezTo>
                  <a:cubicBezTo>
                    <a:pt x="4701" y="808"/>
                    <a:pt x="4688" y="809"/>
                    <a:pt x="4675" y="809"/>
                  </a:cubicBezTo>
                  <a:cubicBezTo>
                    <a:pt x="4638" y="809"/>
                    <a:pt x="4600" y="799"/>
                    <a:pt x="4573" y="782"/>
                  </a:cubicBezTo>
                  <a:cubicBezTo>
                    <a:pt x="4470" y="699"/>
                    <a:pt x="4364" y="606"/>
                    <a:pt x="4330" y="467"/>
                  </a:cubicBezTo>
                  <a:cubicBezTo>
                    <a:pt x="4319" y="419"/>
                    <a:pt x="4272" y="386"/>
                    <a:pt x="4235" y="363"/>
                  </a:cubicBezTo>
                  <a:cubicBezTo>
                    <a:pt x="4154" y="305"/>
                    <a:pt x="4143" y="140"/>
                    <a:pt x="4224" y="84"/>
                  </a:cubicBezTo>
                  <a:close/>
                  <a:moveTo>
                    <a:pt x="6623" y="5451"/>
                  </a:moveTo>
                  <a:cubicBezTo>
                    <a:pt x="6642" y="5451"/>
                    <a:pt x="6655" y="5467"/>
                    <a:pt x="6669" y="5495"/>
                  </a:cubicBezTo>
                  <a:cubicBezTo>
                    <a:pt x="6680" y="5518"/>
                    <a:pt x="6680" y="5554"/>
                    <a:pt x="6680" y="5576"/>
                  </a:cubicBezTo>
                  <a:cubicBezTo>
                    <a:pt x="6680" y="5635"/>
                    <a:pt x="6694" y="5682"/>
                    <a:pt x="6750" y="5716"/>
                  </a:cubicBezTo>
                  <a:cubicBezTo>
                    <a:pt x="6764" y="5727"/>
                    <a:pt x="6775" y="5763"/>
                    <a:pt x="6775" y="5775"/>
                  </a:cubicBezTo>
                  <a:cubicBezTo>
                    <a:pt x="6750" y="5833"/>
                    <a:pt x="6738" y="5881"/>
                    <a:pt x="6705" y="5926"/>
                  </a:cubicBezTo>
                  <a:cubicBezTo>
                    <a:pt x="6356" y="6345"/>
                    <a:pt x="5948" y="6671"/>
                    <a:pt x="5459" y="6903"/>
                  </a:cubicBezTo>
                  <a:cubicBezTo>
                    <a:pt x="5437" y="6914"/>
                    <a:pt x="5411" y="6914"/>
                    <a:pt x="5389" y="6928"/>
                  </a:cubicBezTo>
                  <a:lnTo>
                    <a:pt x="5378" y="6914"/>
                  </a:lnTo>
                  <a:cubicBezTo>
                    <a:pt x="5389" y="6892"/>
                    <a:pt x="5400" y="6859"/>
                    <a:pt x="5423" y="6845"/>
                  </a:cubicBezTo>
                  <a:cubicBezTo>
                    <a:pt x="5492" y="6775"/>
                    <a:pt x="5562" y="6719"/>
                    <a:pt x="5646" y="6660"/>
                  </a:cubicBezTo>
                  <a:cubicBezTo>
                    <a:pt x="5716" y="6613"/>
                    <a:pt x="5786" y="6565"/>
                    <a:pt x="5808" y="6484"/>
                  </a:cubicBezTo>
                  <a:cubicBezTo>
                    <a:pt x="5819" y="6451"/>
                    <a:pt x="5867" y="6426"/>
                    <a:pt x="5900" y="6414"/>
                  </a:cubicBezTo>
                  <a:cubicBezTo>
                    <a:pt x="5959" y="6381"/>
                    <a:pt x="6018" y="6370"/>
                    <a:pt x="6087" y="6345"/>
                  </a:cubicBezTo>
                  <a:cubicBezTo>
                    <a:pt x="6135" y="6322"/>
                    <a:pt x="6191" y="6300"/>
                    <a:pt x="6238" y="6275"/>
                  </a:cubicBezTo>
                  <a:cubicBezTo>
                    <a:pt x="6297" y="6252"/>
                    <a:pt x="6344" y="6230"/>
                    <a:pt x="6389" y="6194"/>
                  </a:cubicBezTo>
                  <a:cubicBezTo>
                    <a:pt x="6414" y="6183"/>
                    <a:pt x="6425" y="6135"/>
                    <a:pt x="6414" y="6113"/>
                  </a:cubicBezTo>
                  <a:cubicBezTo>
                    <a:pt x="6400" y="6090"/>
                    <a:pt x="6367" y="6076"/>
                    <a:pt x="6344" y="6076"/>
                  </a:cubicBezTo>
                  <a:cubicBezTo>
                    <a:pt x="6297" y="6076"/>
                    <a:pt x="6249" y="6090"/>
                    <a:pt x="6205" y="6090"/>
                  </a:cubicBezTo>
                  <a:cubicBezTo>
                    <a:pt x="6146" y="6090"/>
                    <a:pt x="6135" y="6065"/>
                    <a:pt x="6157" y="6007"/>
                  </a:cubicBezTo>
                  <a:cubicBezTo>
                    <a:pt x="6191" y="5937"/>
                    <a:pt x="6191" y="5856"/>
                    <a:pt x="6168" y="5786"/>
                  </a:cubicBezTo>
                  <a:cubicBezTo>
                    <a:pt x="6135" y="5716"/>
                    <a:pt x="6157" y="5657"/>
                    <a:pt x="6227" y="5635"/>
                  </a:cubicBezTo>
                  <a:cubicBezTo>
                    <a:pt x="6308" y="5601"/>
                    <a:pt x="6378" y="5587"/>
                    <a:pt x="6459" y="5554"/>
                  </a:cubicBezTo>
                  <a:cubicBezTo>
                    <a:pt x="6507" y="5543"/>
                    <a:pt x="6540" y="5506"/>
                    <a:pt x="6576" y="5473"/>
                  </a:cubicBezTo>
                  <a:cubicBezTo>
                    <a:pt x="6595" y="5458"/>
                    <a:pt x="6610" y="5451"/>
                    <a:pt x="6623" y="5451"/>
                  </a:cubicBezTo>
                  <a:close/>
                  <a:moveTo>
                    <a:pt x="1313" y="5962"/>
                  </a:moveTo>
                  <a:cubicBezTo>
                    <a:pt x="1334" y="5962"/>
                    <a:pt x="1357" y="5970"/>
                    <a:pt x="1386" y="5984"/>
                  </a:cubicBezTo>
                  <a:cubicBezTo>
                    <a:pt x="1489" y="6043"/>
                    <a:pt x="1581" y="6113"/>
                    <a:pt x="1640" y="6205"/>
                  </a:cubicBezTo>
                  <a:lnTo>
                    <a:pt x="1676" y="6241"/>
                  </a:lnTo>
                  <a:cubicBezTo>
                    <a:pt x="1861" y="6333"/>
                    <a:pt x="2014" y="6484"/>
                    <a:pt x="2224" y="6532"/>
                  </a:cubicBezTo>
                  <a:cubicBezTo>
                    <a:pt x="2316" y="6543"/>
                    <a:pt x="2397" y="6590"/>
                    <a:pt x="2489" y="6613"/>
                  </a:cubicBezTo>
                  <a:cubicBezTo>
                    <a:pt x="2524" y="6631"/>
                    <a:pt x="2563" y="6640"/>
                    <a:pt x="2602" y="6640"/>
                  </a:cubicBezTo>
                  <a:cubicBezTo>
                    <a:pt x="2642" y="6640"/>
                    <a:pt x="2683" y="6631"/>
                    <a:pt x="2724" y="6613"/>
                  </a:cubicBezTo>
                  <a:cubicBezTo>
                    <a:pt x="2745" y="6604"/>
                    <a:pt x="2763" y="6600"/>
                    <a:pt x="2778" y="6600"/>
                  </a:cubicBezTo>
                  <a:cubicBezTo>
                    <a:pt x="2820" y="6600"/>
                    <a:pt x="2838" y="6634"/>
                    <a:pt x="2838" y="6694"/>
                  </a:cubicBezTo>
                  <a:cubicBezTo>
                    <a:pt x="2838" y="6881"/>
                    <a:pt x="2886" y="6951"/>
                    <a:pt x="3062" y="7021"/>
                  </a:cubicBezTo>
                  <a:cubicBezTo>
                    <a:pt x="3118" y="7043"/>
                    <a:pt x="3154" y="7090"/>
                    <a:pt x="3154" y="7171"/>
                  </a:cubicBezTo>
                  <a:cubicBezTo>
                    <a:pt x="2386" y="6998"/>
                    <a:pt x="1746" y="6613"/>
                    <a:pt x="1221" y="6020"/>
                  </a:cubicBezTo>
                  <a:cubicBezTo>
                    <a:pt x="1256" y="5979"/>
                    <a:pt x="1282" y="5962"/>
                    <a:pt x="1313" y="5962"/>
                  </a:cubicBezTo>
                  <a:close/>
                  <a:moveTo>
                    <a:pt x="3855" y="69"/>
                  </a:moveTo>
                  <a:cubicBezTo>
                    <a:pt x="3957" y="69"/>
                    <a:pt x="4057" y="74"/>
                    <a:pt x="4154" y="84"/>
                  </a:cubicBezTo>
                  <a:cubicBezTo>
                    <a:pt x="4143" y="117"/>
                    <a:pt x="4121" y="154"/>
                    <a:pt x="4121" y="187"/>
                  </a:cubicBezTo>
                  <a:cubicBezTo>
                    <a:pt x="4096" y="293"/>
                    <a:pt x="4121" y="375"/>
                    <a:pt x="4224" y="419"/>
                  </a:cubicBezTo>
                  <a:cubicBezTo>
                    <a:pt x="4249" y="433"/>
                    <a:pt x="4272" y="467"/>
                    <a:pt x="4283" y="503"/>
                  </a:cubicBezTo>
                  <a:cubicBezTo>
                    <a:pt x="4319" y="654"/>
                    <a:pt x="4434" y="746"/>
                    <a:pt x="4562" y="838"/>
                  </a:cubicBezTo>
                  <a:cubicBezTo>
                    <a:pt x="4589" y="857"/>
                    <a:pt x="4634" y="868"/>
                    <a:pt x="4678" y="868"/>
                  </a:cubicBezTo>
                  <a:cubicBezTo>
                    <a:pt x="4694" y="868"/>
                    <a:pt x="4709" y="866"/>
                    <a:pt x="4724" y="863"/>
                  </a:cubicBezTo>
                  <a:cubicBezTo>
                    <a:pt x="4819" y="852"/>
                    <a:pt x="4900" y="816"/>
                    <a:pt x="4992" y="794"/>
                  </a:cubicBezTo>
                  <a:cubicBezTo>
                    <a:pt x="5070" y="767"/>
                    <a:pt x="5145" y="755"/>
                    <a:pt x="5218" y="755"/>
                  </a:cubicBezTo>
                  <a:cubicBezTo>
                    <a:pt x="5367" y="755"/>
                    <a:pt x="5509" y="803"/>
                    <a:pt x="5657" y="875"/>
                  </a:cubicBezTo>
                  <a:cubicBezTo>
                    <a:pt x="5819" y="956"/>
                    <a:pt x="5889" y="1095"/>
                    <a:pt x="5925" y="1271"/>
                  </a:cubicBezTo>
                  <a:cubicBezTo>
                    <a:pt x="5959" y="1456"/>
                    <a:pt x="5948" y="1632"/>
                    <a:pt x="5856" y="1794"/>
                  </a:cubicBezTo>
                  <a:cubicBezTo>
                    <a:pt x="5829" y="1829"/>
                    <a:pt x="5810" y="1850"/>
                    <a:pt x="5778" y="1850"/>
                  </a:cubicBezTo>
                  <a:cubicBezTo>
                    <a:pt x="5767" y="1850"/>
                    <a:pt x="5754" y="1847"/>
                    <a:pt x="5738" y="1841"/>
                  </a:cubicBezTo>
                  <a:cubicBezTo>
                    <a:pt x="5701" y="1824"/>
                    <a:pt x="5663" y="1817"/>
                    <a:pt x="5626" y="1817"/>
                  </a:cubicBezTo>
                  <a:cubicBezTo>
                    <a:pt x="5537" y="1817"/>
                    <a:pt x="5451" y="1858"/>
                    <a:pt x="5378" y="1900"/>
                  </a:cubicBezTo>
                  <a:cubicBezTo>
                    <a:pt x="5272" y="1956"/>
                    <a:pt x="5261" y="2040"/>
                    <a:pt x="5319" y="2143"/>
                  </a:cubicBezTo>
                  <a:cubicBezTo>
                    <a:pt x="5342" y="2190"/>
                    <a:pt x="5353" y="2249"/>
                    <a:pt x="5367" y="2305"/>
                  </a:cubicBezTo>
                  <a:cubicBezTo>
                    <a:pt x="5378" y="2352"/>
                    <a:pt x="5389" y="2411"/>
                    <a:pt x="5459" y="2433"/>
                  </a:cubicBezTo>
                  <a:cubicBezTo>
                    <a:pt x="5469" y="2435"/>
                    <a:pt x="5478" y="2436"/>
                    <a:pt x="5488" y="2436"/>
                  </a:cubicBezTo>
                  <a:cubicBezTo>
                    <a:pt x="5536" y="2436"/>
                    <a:pt x="5582" y="2413"/>
                    <a:pt x="5610" y="2364"/>
                  </a:cubicBezTo>
                  <a:cubicBezTo>
                    <a:pt x="5632" y="2341"/>
                    <a:pt x="5680" y="2330"/>
                    <a:pt x="5702" y="2319"/>
                  </a:cubicBezTo>
                  <a:cubicBezTo>
                    <a:pt x="5761" y="2294"/>
                    <a:pt x="5819" y="2283"/>
                    <a:pt x="5856" y="2249"/>
                  </a:cubicBezTo>
                  <a:cubicBezTo>
                    <a:pt x="5975" y="2160"/>
                    <a:pt x="6037" y="2119"/>
                    <a:pt x="6109" y="2119"/>
                  </a:cubicBezTo>
                  <a:cubicBezTo>
                    <a:pt x="6170" y="2119"/>
                    <a:pt x="6238" y="2148"/>
                    <a:pt x="6356" y="2202"/>
                  </a:cubicBezTo>
                  <a:cubicBezTo>
                    <a:pt x="6459" y="2249"/>
                    <a:pt x="6565" y="2305"/>
                    <a:pt x="6657" y="2364"/>
                  </a:cubicBezTo>
                  <a:cubicBezTo>
                    <a:pt x="6750" y="2433"/>
                    <a:pt x="6764" y="2470"/>
                    <a:pt x="6705" y="2573"/>
                  </a:cubicBezTo>
                  <a:cubicBezTo>
                    <a:pt x="6657" y="2668"/>
                    <a:pt x="6599" y="2749"/>
                    <a:pt x="6529" y="2819"/>
                  </a:cubicBezTo>
                  <a:cubicBezTo>
                    <a:pt x="6470" y="2889"/>
                    <a:pt x="6437" y="2970"/>
                    <a:pt x="6437" y="3062"/>
                  </a:cubicBezTo>
                  <a:cubicBezTo>
                    <a:pt x="6448" y="3191"/>
                    <a:pt x="6437" y="3319"/>
                    <a:pt x="6437" y="3459"/>
                  </a:cubicBezTo>
                  <a:cubicBezTo>
                    <a:pt x="6425" y="3576"/>
                    <a:pt x="6437" y="3702"/>
                    <a:pt x="6470" y="3819"/>
                  </a:cubicBezTo>
                  <a:cubicBezTo>
                    <a:pt x="6495" y="3925"/>
                    <a:pt x="6518" y="4029"/>
                    <a:pt x="6540" y="4135"/>
                  </a:cubicBezTo>
                  <a:cubicBezTo>
                    <a:pt x="6568" y="4213"/>
                    <a:pt x="6627" y="4266"/>
                    <a:pt x="6701" y="4266"/>
                  </a:cubicBezTo>
                  <a:cubicBezTo>
                    <a:pt x="6724" y="4266"/>
                    <a:pt x="6749" y="4261"/>
                    <a:pt x="6775" y="4249"/>
                  </a:cubicBezTo>
                  <a:cubicBezTo>
                    <a:pt x="6825" y="4231"/>
                    <a:pt x="6869" y="4223"/>
                    <a:pt x="6914" y="4223"/>
                  </a:cubicBezTo>
                  <a:cubicBezTo>
                    <a:pt x="6951" y="4223"/>
                    <a:pt x="6987" y="4228"/>
                    <a:pt x="7029" y="4238"/>
                  </a:cubicBezTo>
                  <a:cubicBezTo>
                    <a:pt x="7048" y="4243"/>
                    <a:pt x="7066" y="4245"/>
                    <a:pt x="7084" y="4245"/>
                  </a:cubicBezTo>
                  <a:cubicBezTo>
                    <a:pt x="7151" y="4245"/>
                    <a:pt x="7203" y="4211"/>
                    <a:pt x="7238" y="4146"/>
                  </a:cubicBezTo>
                  <a:cubicBezTo>
                    <a:pt x="7252" y="4146"/>
                    <a:pt x="7264" y="4157"/>
                    <a:pt x="7264" y="4157"/>
                  </a:cubicBezTo>
                  <a:cubicBezTo>
                    <a:pt x="7275" y="4216"/>
                    <a:pt x="7297" y="4286"/>
                    <a:pt x="7297" y="4344"/>
                  </a:cubicBezTo>
                  <a:cubicBezTo>
                    <a:pt x="7297" y="4425"/>
                    <a:pt x="7322" y="4506"/>
                    <a:pt x="7367" y="4576"/>
                  </a:cubicBezTo>
                  <a:cubicBezTo>
                    <a:pt x="7378" y="4587"/>
                    <a:pt x="7378" y="4610"/>
                    <a:pt x="7378" y="4624"/>
                  </a:cubicBezTo>
                  <a:cubicBezTo>
                    <a:pt x="7275" y="5018"/>
                    <a:pt x="7099" y="5392"/>
                    <a:pt x="6856" y="5716"/>
                  </a:cubicBezTo>
                  <a:cubicBezTo>
                    <a:pt x="6856" y="5727"/>
                    <a:pt x="6845" y="5727"/>
                    <a:pt x="6845" y="5727"/>
                  </a:cubicBezTo>
                  <a:cubicBezTo>
                    <a:pt x="6819" y="5705"/>
                    <a:pt x="6797" y="5682"/>
                    <a:pt x="6775" y="5657"/>
                  </a:cubicBezTo>
                  <a:cubicBezTo>
                    <a:pt x="6764" y="5646"/>
                    <a:pt x="6750" y="5624"/>
                    <a:pt x="6738" y="5601"/>
                  </a:cubicBezTo>
                  <a:cubicBezTo>
                    <a:pt x="6738" y="5565"/>
                    <a:pt x="6738" y="5532"/>
                    <a:pt x="6727" y="5506"/>
                  </a:cubicBezTo>
                  <a:cubicBezTo>
                    <a:pt x="6716" y="5473"/>
                    <a:pt x="6680" y="5425"/>
                    <a:pt x="6646" y="5403"/>
                  </a:cubicBezTo>
                  <a:cubicBezTo>
                    <a:pt x="6637" y="5397"/>
                    <a:pt x="6629" y="5395"/>
                    <a:pt x="6620" y="5395"/>
                  </a:cubicBezTo>
                  <a:cubicBezTo>
                    <a:pt x="6594" y="5395"/>
                    <a:pt x="6568" y="5420"/>
                    <a:pt x="6540" y="5437"/>
                  </a:cubicBezTo>
                  <a:cubicBezTo>
                    <a:pt x="6507" y="5473"/>
                    <a:pt x="6470" y="5484"/>
                    <a:pt x="6437" y="5495"/>
                  </a:cubicBezTo>
                  <a:cubicBezTo>
                    <a:pt x="6367" y="5532"/>
                    <a:pt x="6286" y="5543"/>
                    <a:pt x="6216" y="5576"/>
                  </a:cubicBezTo>
                  <a:cubicBezTo>
                    <a:pt x="6099" y="5624"/>
                    <a:pt x="6076" y="5694"/>
                    <a:pt x="6121" y="5811"/>
                  </a:cubicBezTo>
                  <a:cubicBezTo>
                    <a:pt x="6146" y="5867"/>
                    <a:pt x="6135" y="5926"/>
                    <a:pt x="6099" y="5984"/>
                  </a:cubicBezTo>
                  <a:cubicBezTo>
                    <a:pt x="6051" y="6065"/>
                    <a:pt x="6099" y="6135"/>
                    <a:pt x="6191" y="6135"/>
                  </a:cubicBezTo>
                  <a:cubicBezTo>
                    <a:pt x="6208" y="6138"/>
                    <a:pt x="6225" y="6140"/>
                    <a:pt x="6242" y="6140"/>
                  </a:cubicBezTo>
                  <a:cubicBezTo>
                    <a:pt x="6283" y="6140"/>
                    <a:pt x="6322" y="6132"/>
                    <a:pt x="6356" y="6124"/>
                  </a:cubicBezTo>
                  <a:cubicBezTo>
                    <a:pt x="6367" y="6135"/>
                    <a:pt x="6367" y="6135"/>
                    <a:pt x="6367" y="6146"/>
                  </a:cubicBezTo>
                  <a:cubicBezTo>
                    <a:pt x="6344" y="6160"/>
                    <a:pt x="6331" y="6183"/>
                    <a:pt x="6297" y="6194"/>
                  </a:cubicBezTo>
                  <a:cubicBezTo>
                    <a:pt x="6146" y="6230"/>
                    <a:pt x="6018" y="6333"/>
                    <a:pt x="5856" y="6356"/>
                  </a:cubicBezTo>
                  <a:cubicBezTo>
                    <a:pt x="5819" y="6356"/>
                    <a:pt x="5772" y="6414"/>
                    <a:pt x="5749" y="6462"/>
                  </a:cubicBezTo>
                  <a:cubicBezTo>
                    <a:pt x="5727" y="6521"/>
                    <a:pt x="5691" y="6554"/>
                    <a:pt x="5632" y="6590"/>
                  </a:cubicBezTo>
                  <a:cubicBezTo>
                    <a:pt x="5551" y="6660"/>
                    <a:pt x="5459" y="6719"/>
                    <a:pt x="5378" y="6800"/>
                  </a:cubicBezTo>
                  <a:cubicBezTo>
                    <a:pt x="5319" y="6845"/>
                    <a:pt x="5308" y="6892"/>
                    <a:pt x="5319" y="6973"/>
                  </a:cubicBezTo>
                  <a:cubicBezTo>
                    <a:pt x="5143" y="7032"/>
                    <a:pt x="4970" y="7090"/>
                    <a:pt x="4783" y="7138"/>
                  </a:cubicBezTo>
                  <a:cubicBezTo>
                    <a:pt x="4497" y="7211"/>
                    <a:pt x="4208" y="7247"/>
                    <a:pt x="3917" y="7247"/>
                  </a:cubicBezTo>
                  <a:cubicBezTo>
                    <a:pt x="3710" y="7247"/>
                    <a:pt x="3502" y="7229"/>
                    <a:pt x="3294" y="7194"/>
                  </a:cubicBezTo>
                  <a:cubicBezTo>
                    <a:pt x="3246" y="7183"/>
                    <a:pt x="3224" y="7171"/>
                    <a:pt x="3224" y="7113"/>
                  </a:cubicBezTo>
                  <a:cubicBezTo>
                    <a:pt x="3213" y="7032"/>
                    <a:pt x="3165" y="6984"/>
                    <a:pt x="3084" y="6962"/>
                  </a:cubicBezTo>
                  <a:cubicBezTo>
                    <a:pt x="2933" y="6903"/>
                    <a:pt x="2897" y="6859"/>
                    <a:pt x="2897" y="6694"/>
                  </a:cubicBezTo>
                  <a:cubicBezTo>
                    <a:pt x="2897" y="6595"/>
                    <a:pt x="2849" y="6539"/>
                    <a:pt x="2780" y="6539"/>
                  </a:cubicBezTo>
                  <a:cubicBezTo>
                    <a:pt x="2759" y="6539"/>
                    <a:pt x="2736" y="6544"/>
                    <a:pt x="2713" y="6554"/>
                  </a:cubicBezTo>
                  <a:cubicBezTo>
                    <a:pt x="2675" y="6574"/>
                    <a:pt x="2636" y="6583"/>
                    <a:pt x="2596" y="6583"/>
                  </a:cubicBezTo>
                  <a:cubicBezTo>
                    <a:pt x="2562" y="6583"/>
                    <a:pt x="2527" y="6577"/>
                    <a:pt x="2489" y="6565"/>
                  </a:cubicBezTo>
                  <a:cubicBezTo>
                    <a:pt x="2386" y="6521"/>
                    <a:pt x="2280" y="6495"/>
                    <a:pt x="2176" y="6451"/>
                  </a:cubicBezTo>
                  <a:cubicBezTo>
                    <a:pt x="2095" y="6426"/>
                    <a:pt x="2025" y="6381"/>
                    <a:pt x="1956" y="6345"/>
                  </a:cubicBezTo>
                  <a:cubicBezTo>
                    <a:pt x="1897" y="6311"/>
                    <a:pt x="1849" y="6286"/>
                    <a:pt x="1805" y="6252"/>
                  </a:cubicBezTo>
                  <a:cubicBezTo>
                    <a:pt x="1746" y="6205"/>
                    <a:pt x="1687" y="6171"/>
                    <a:pt x="1651" y="6113"/>
                  </a:cubicBezTo>
                  <a:cubicBezTo>
                    <a:pt x="1570" y="6020"/>
                    <a:pt x="1467" y="5973"/>
                    <a:pt x="1372" y="5914"/>
                  </a:cubicBezTo>
                  <a:cubicBezTo>
                    <a:pt x="1353" y="5905"/>
                    <a:pt x="1334" y="5901"/>
                    <a:pt x="1315" y="5901"/>
                  </a:cubicBezTo>
                  <a:cubicBezTo>
                    <a:pt x="1266" y="5901"/>
                    <a:pt x="1220" y="5930"/>
                    <a:pt x="1187" y="5973"/>
                  </a:cubicBezTo>
                  <a:cubicBezTo>
                    <a:pt x="360" y="5054"/>
                    <a:pt x="0" y="3459"/>
                    <a:pt x="710" y="2051"/>
                  </a:cubicBezTo>
                  <a:cubicBezTo>
                    <a:pt x="1412" y="655"/>
                    <a:pt x="2758" y="69"/>
                    <a:pt x="3855" y="69"/>
                  </a:cubicBezTo>
                  <a:close/>
                  <a:moveTo>
                    <a:pt x="3702" y="0"/>
                  </a:moveTo>
                  <a:cubicBezTo>
                    <a:pt x="3677" y="0"/>
                    <a:pt x="3665" y="14"/>
                    <a:pt x="3654" y="14"/>
                  </a:cubicBezTo>
                  <a:cubicBezTo>
                    <a:pt x="3107" y="48"/>
                    <a:pt x="2584" y="199"/>
                    <a:pt x="2118" y="478"/>
                  </a:cubicBezTo>
                  <a:cubicBezTo>
                    <a:pt x="1129" y="1062"/>
                    <a:pt x="522" y="1922"/>
                    <a:pt x="313" y="3051"/>
                  </a:cubicBezTo>
                  <a:cubicBezTo>
                    <a:pt x="291" y="3179"/>
                    <a:pt x="279" y="3308"/>
                    <a:pt x="268" y="3436"/>
                  </a:cubicBezTo>
                  <a:lnTo>
                    <a:pt x="268" y="3878"/>
                  </a:lnTo>
                  <a:cubicBezTo>
                    <a:pt x="268" y="3889"/>
                    <a:pt x="279" y="3911"/>
                    <a:pt x="279" y="3925"/>
                  </a:cubicBezTo>
                  <a:cubicBezTo>
                    <a:pt x="302" y="4355"/>
                    <a:pt x="408" y="4763"/>
                    <a:pt x="581" y="5146"/>
                  </a:cubicBezTo>
                  <a:cubicBezTo>
                    <a:pt x="1129" y="6311"/>
                    <a:pt x="2048" y="7021"/>
                    <a:pt x="3316" y="7264"/>
                  </a:cubicBezTo>
                  <a:cubicBezTo>
                    <a:pt x="3445" y="7289"/>
                    <a:pt x="3573" y="7300"/>
                    <a:pt x="3702" y="7311"/>
                  </a:cubicBezTo>
                  <a:lnTo>
                    <a:pt x="4143" y="7311"/>
                  </a:lnTo>
                  <a:cubicBezTo>
                    <a:pt x="4154" y="7311"/>
                    <a:pt x="4179" y="7300"/>
                    <a:pt x="4191" y="7300"/>
                  </a:cubicBezTo>
                  <a:cubicBezTo>
                    <a:pt x="4738" y="7264"/>
                    <a:pt x="5249" y="7113"/>
                    <a:pt x="5716" y="6845"/>
                  </a:cubicBezTo>
                  <a:cubicBezTo>
                    <a:pt x="6716" y="6264"/>
                    <a:pt x="7322" y="5392"/>
                    <a:pt x="7532" y="4249"/>
                  </a:cubicBezTo>
                  <a:cubicBezTo>
                    <a:pt x="7543" y="4135"/>
                    <a:pt x="7554" y="4006"/>
                    <a:pt x="7576" y="3878"/>
                  </a:cubicBezTo>
                  <a:lnTo>
                    <a:pt x="7576" y="3436"/>
                  </a:lnTo>
                  <a:cubicBezTo>
                    <a:pt x="7576" y="3411"/>
                    <a:pt x="7565" y="3400"/>
                    <a:pt x="7565" y="3378"/>
                  </a:cubicBezTo>
                  <a:cubicBezTo>
                    <a:pt x="7532" y="2959"/>
                    <a:pt x="7437" y="2562"/>
                    <a:pt x="7264" y="2179"/>
                  </a:cubicBezTo>
                  <a:cubicBezTo>
                    <a:pt x="6716" y="1003"/>
                    <a:pt x="5797" y="293"/>
                    <a:pt x="4515" y="48"/>
                  </a:cubicBezTo>
                  <a:cubicBezTo>
                    <a:pt x="4400" y="25"/>
                    <a:pt x="4272" y="14"/>
                    <a:pt x="414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6"/>
            <p:cNvSpPr/>
            <p:nvPr/>
          </p:nvSpPr>
          <p:spPr>
            <a:xfrm>
              <a:off x="5096621" y="4038208"/>
              <a:ext cx="170001" cy="200065"/>
            </a:xfrm>
            <a:custGeom>
              <a:avLst/>
              <a:gdLst/>
              <a:ahLst/>
              <a:cxnLst/>
              <a:rect l="l" t="t" r="r" b="b"/>
              <a:pathLst>
                <a:path w="3585" h="4219" extrusionOk="0">
                  <a:moveTo>
                    <a:pt x="1978" y="50"/>
                  </a:moveTo>
                  <a:cubicBezTo>
                    <a:pt x="2022" y="50"/>
                    <a:pt x="2065" y="53"/>
                    <a:pt x="2107" y="59"/>
                  </a:cubicBezTo>
                  <a:cubicBezTo>
                    <a:pt x="2422" y="104"/>
                    <a:pt x="2724" y="210"/>
                    <a:pt x="2886" y="523"/>
                  </a:cubicBezTo>
                  <a:cubicBezTo>
                    <a:pt x="2933" y="593"/>
                    <a:pt x="2992" y="651"/>
                    <a:pt x="3073" y="688"/>
                  </a:cubicBezTo>
                  <a:cubicBezTo>
                    <a:pt x="3154" y="732"/>
                    <a:pt x="3235" y="780"/>
                    <a:pt x="3305" y="827"/>
                  </a:cubicBezTo>
                  <a:cubicBezTo>
                    <a:pt x="3422" y="883"/>
                    <a:pt x="3459" y="989"/>
                    <a:pt x="3470" y="1118"/>
                  </a:cubicBezTo>
                  <a:cubicBezTo>
                    <a:pt x="3470" y="1151"/>
                    <a:pt x="3459" y="1188"/>
                    <a:pt x="3445" y="1221"/>
                  </a:cubicBezTo>
                  <a:cubicBezTo>
                    <a:pt x="3411" y="1338"/>
                    <a:pt x="3400" y="1467"/>
                    <a:pt x="3445" y="1582"/>
                  </a:cubicBezTo>
                  <a:cubicBezTo>
                    <a:pt x="3503" y="1746"/>
                    <a:pt x="3515" y="1908"/>
                    <a:pt x="3481" y="2084"/>
                  </a:cubicBezTo>
                  <a:cubicBezTo>
                    <a:pt x="3422" y="2386"/>
                    <a:pt x="3375" y="2699"/>
                    <a:pt x="3305" y="3004"/>
                  </a:cubicBezTo>
                  <a:cubicBezTo>
                    <a:pt x="3294" y="3073"/>
                    <a:pt x="3260" y="3143"/>
                    <a:pt x="3213" y="3213"/>
                  </a:cubicBezTo>
                  <a:cubicBezTo>
                    <a:pt x="3040" y="3456"/>
                    <a:pt x="2864" y="3691"/>
                    <a:pt x="2690" y="3934"/>
                  </a:cubicBezTo>
                  <a:cubicBezTo>
                    <a:pt x="2595" y="4051"/>
                    <a:pt x="2492" y="4121"/>
                    <a:pt x="2352" y="4143"/>
                  </a:cubicBezTo>
                  <a:cubicBezTo>
                    <a:pt x="2338" y="4147"/>
                    <a:pt x="2324" y="4148"/>
                    <a:pt x="2310" y="4148"/>
                  </a:cubicBezTo>
                  <a:cubicBezTo>
                    <a:pt x="2236" y="4148"/>
                    <a:pt x="2179" y="4101"/>
                    <a:pt x="2132" y="4051"/>
                  </a:cubicBezTo>
                  <a:cubicBezTo>
                    <a:pt x="1992" y="3886"/>
                    <a:pt x="1816" y="3724"/>
                    <a:pt x="1746" y="3504"/>
                  </a:cubicBezTo>
                  <a:cubicBezTo>
                    <a:pt x="1713" y="3411"/>
                    <a:pt x="1654" y="3342"/>
                    <a:pt x="1606" y="3247"/>
                  </a:cubicBezTo>
                  <a:cubicBezTo>
                    <a:pt x="1584" y="3177"/>
                    <a:pt x="1548" y="3107"/>
                    <a:pt x="1537" y="3026"/>
                  </a:cubicBezTo>
                  <a:cubicBezTo>
                    <a:pt x="1514" y="2934"/>
                    <a:pt x="1489" y="2839"/>
                    <a:pt x="1478" y="2746"/>
                  </a:cubicBezTo>
                  <a:cubicBezTo>
                    <a:pt x="1467" y="2654"/>
                    <a:pt x="1456" y="2559"/>
                    <a:pt x="1444" y="2467"/>
                  </a:cubicBezTo>
                  <a:cubicBezTo>
                    <a:pt x="1433" y="2375"/>
                    <a:pt x="1397" y="2327"/>
                    <a:pt x="1305" y="2316"/>
                  </a:cubicBezTo>
                  <a:cubicBezTo>
                    <a:pt x="1210" y="2305"/>
                    <a:pt x="1118" y="2305"/>
                    <a:pt x="1014" y="2305"/>
                  </a:cubicBezTo>
                  <a:cubicBezTo>
                    <a:pt x="944" y="2305"/>
                    <a:pt x="875" y="2294"/>
                    <a:pt x="791" y="2258"/>
                  </a:cubicBezTo>
                  <a:cubicBezTo>
                    <a:pt x="735" y="2235"/>
                    <a:pt x="665" y="2210"/>
                    <a:pt x="595" y="2199"/>
                  </a:cubicBezTo>
                  <a:cubicBezTo>
                    <a:pt x="559" y="2188"/>
                    <a:pt x="511" y="2177"/>
                    <a:pt x="478" y="2154"/>
                  </a:cubicBezTo>
                  <a:cubicBezTo>
                    <a:pt x="302" y="2001"/>
                    <a:pt x="140" y="1839"/>
                    <a:pt x="81" y="1596"/>
                  </a:cubicBezTo>
                  <a:cubicBezTo>
                    <a:pt x="70" y="1548"/>
                    <a:pt x="81" y="1489"/>
                    <a:pt x="92" y="1442"/>
                  </a:cubicBezTo>
                  <a:cubicBezTo>
                    <a:pt x="162" y="1291"/>
                    <a:pt x="221" y="1140"/>
                    <a:pt x="210" y="978"/>
                  </a:cubicBezTo>
                  <a:lnTo>
                    <a:pt x="210" y="953"/>
                  </a:lnTo>
                  <a:cubicBezTo>
                    <a:pt x="268" y="710"/>
                    <a:pt x="349" y="489"/>
                    <a:pt x="581" y="350"/>
                  </a:cubicBezTo>
                  <a:cubicBezTo>
                    <a:pt x="629" y="324"/>
                    <a:pt x="676" y="291"/>
                    <a:pt x="721" y="255"/>
                  </a:cubicBezTo>
                  <a:cubicBezTo>
                    <a:pt x="838" y="185"/>
                    <a:pt x="967" y="140"/>
                    <a:pt x="1106" y="140"/>
                  </a:cubicBezTo>
                  <a:cubicBezTo>
                    <a:pt x="1257" y="129"/>
                    <a:pt x="1408" y="104"/>
                    <a:pt x="1548" y="93"/>
                  </a:cubicBezTo>
                  <a:cubicBezTo>
                    <a:pt x="1690" y="76"/>
                    <a:pt x="1839" y="50"/>
                    <a:pt x="1978" y="50"/>
                  </a:cubicBezTo>
                  <a:close/>
                  <a:moveTo>
                    <a:pt x="2154" y="0"/>
                  </a:moveTo>
                  <a:cubicBezTo>
                    <a:pt x="1978" y="0"/>
                    <a:pt x="1805" y="0"/>
                    <a:pt x="1643" y="23"/>
                  </a:cubicBezTo>
                  <a:cubicBezTo>
                    <a:pt x="1489" y="34"/>
                    <a:pt x="1338" y="70"/>
                    <a:pt x="1187" y="93"/>
                  </a:cubicBezTo>
                  <a:cubicBezTo>
                    <a:pt x="1176" y="81"/>
                    <a:pt x="1176" y="70"/>
                    <a:pt x="1176" y="59"/>
                  </a:cubicBezTo>
                  <a:cubicBezTo>
                    <a:pt x="1070" y="81"/>
                    <a:pt x="944" y="93"/>
                    <a:pt x="849" y="140"/>
                  </a:cubicBezTo>
                  <a:cubicBezTo>
                    <a:pt x="606" y="243"/>
                    <a:pt x="397" y="419"/>
                    <a:pt x="268" y="651"/>
                  </a:cubicBezTo>
                  <a:cubicBezTo>
                    <a:pt x="210" y="743"/>
                    <a:pt x="162" y="861"/>
                    <a:pt x="151" y="967"/>
                  </a:cubicBezTo>
                  <a:cubicBezTo>
                    <a:pt x="140" y="1129"/>
                    <a:pt x="106" y="1280"/>
                    <a:pt x="36" y="1420"/>
                  </a:cubicBezTo>
                  <a:cubicBezTo>
                    <a:pt x="11" y="1489"/>
                    <a:pt x="0" y="1548"/>
                    <a:pt x="22" y="1618"/>
                  </a:cubicBezTo>
                  <a:cubicBezTo>
                    <a:pt x="81" y="1850"/>
                    <a:pt x="221" y="2026"/>
                    <a:pt x="397" y="2177"/>
                  </a:cubicBezTo>
                  <a:cubicBezTo>
                    <a:pt x="456" y="2224"/>
                    <a:pt x="525" y="2235"/>
                    <a:pt x="581" y="2258"/>
                  </a:cubicBezTo>
                  <a:cubicBezTo>
                    <a:pt x="640" y="2280"/>
                    <a:pt x="699" y="2280"/>
                    <a:pt x="746" y="2316"/>
                  </a:cubicBezTo>
                  <a:cubicBezTo>
                    <a:pt x="826" y="2357"/>
                    <a:pt x="912" y="2370"/>
                    <a:pt x="1001" y="2370"/>
                  </a:cubicBezTo>
                  <a:cubicBezTo>
                    <a:pt x="1040" y="2370"/>
                    <a:pt x="1079" y="2367"/>
                    <a:pt x="1118" y="2364"/>
                  </a:cubicBezTo>
                  <a:cubicBezTo>
                    <a:pt x="1176" y="2364"/>
                    <a:pt x="1235" y="2364"/>
                    <a:pt x="1294" y="2375"/>
                  </a:cubicBezTo>
                  <a:cubicBezTo>
                    <a:pt x="1349" y="2386"/>
                    <a:pt x="1386" y="2420"/>
                    <a:pt x="1386" y="2478"/>
                  </a:cubicBezTo>
                  <a:cubicBezTo>
                    <a:pt x="1408" y="2629"/>
                    <a:pt x="1433" y="2783"/>
                    <a:pt x="1456" y="2945"/>
                  </a:cubicBezTo>
                  <a:cubicBezTo>
                    <a:pt x="1467" y="3062"/>
                    <a:pt x="1467" y="3177"/>
                    <a:pt x="1537" y="3283"/>
                  </a:cubicBezTo>
                  <a:cubicBezTo>
                    <a:pt x="1606" y="3375"/>
                    <a:pt x="1665" y="3467"/>
                    <a:pt x="1713" y="3573"/>
                  </a:cubicBezTo>
                  <a:cubicBezTo>
                    <a:pt x="1794" y="3794"/>
                    <a:pt x="1956" y="3934"/>
                    <a:pt x="2095" y="4096"/>
                  </a:cubicBezTo>
                  <a:cubicBezTo>
                    <a:pt x="2155" y="4167"/>
                    <a:pt x="2230" y="4218"/>
                    <a:pt x="2317" y="4218"/>
                  </a:cubicBezTo>
                  <a:cubicBezTo>
                    <a:pt x="2332" y="4218"/>
                    <a:pt x="2348" y="4217"/>
                    <a:pt x="2364" y="4213"/>
                  </a:cubicBezTo>
                  <a:cubicBezTo>
                    <a:pt x="2514" y="4180"/>
                    <a:pt x="2632" y="4121"/>
                    <a:pt x="2724" y="3992"/>
                  </a:cubicBezTo>
                  <a:cubicBezTo>
                    <a:pt x="2911" y="3735"/>
                    <a:pt x="3096" y="3492"/>
                    <a:pt x="3272" y="3235"/>
                  </a:cubicBezTo>
                  <a:cubicBezTo>
                    <a:pt x="3319" y="3177"/>
                    <a:pt x="3353" y="3107"/>
                    <a:pt x="3364" y="3037"/>
                  </a:cubicBezTo>
                  <a:cubicBezTo>
                    <a:pt x="3422" y="2746"/>
                    <a:pt x="3470" y="2445"/>
                    <a:pt x="3540" y="2154"/>
                  </a:cubicBezTo>
                  <a:cubicBezTo>
                    <a:pt x="3573" y="1945"/>
                    <a:pt x="3584" y="1746"/>
                    <a:pt x="3492" y="1548"/>
                  </a:cubicBezTo>
                  <a:cubicBezTo>
                    <a:pt x="3459" y="1442"/>
                    <a:pt x="3470" y="1338"/>
                    <a:pt x="3503" y="1232"/>
                  </a:cubicBezTo>
                  <a:cubicBezTo>
                    <a:pt x="3562" y="1037"/>
                    <a:pt x="3492" y="838"/>
                    <a:pt x="3305" y="743"/>
                  </a:cubicBezTo>
                  <a:cubicBezTo>
                    <a:pt x="3235" y="699"/>
                    <a:pt x="3165" y="662"/>
                    <a:pt x="3096" y="629"/>
                  </a:cubicBezTo>
                  <a:cubicBezTo>
                    <a:pt x="3026" y="604"/>
                    <a:pt x="2970" y="548"/>
                    <a:pt x="2933" y="489"/>
                  </a:cubicBezTo>
                  <a:cubicBezTo>
                    <a:pt x="2886" y="419"/>
                    <a:pt x="2841" y="361"/>
                    <a:pt x="2794" y="313"/>
                  </a:cubicBezTo>
                  <a:cubicBezTo>
                    <a:pt x="2676" y="185"/>
                    <a:pt x="2537" y="140"/>
                    <a:pt x="2397" y="81"/>
                  </a:cubicBezTo>
                  <a:cubicBezTo>
                    <a:pt x="2316" y="45"/>
                    <a:pt x="2235" y="0"/>
                    <a:pt x="215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6"/>
            <p:cNvSpPr/>
            <p:nvPr/>
          </p:nvSpPr>
          <p:spPr>
            <a:xfrm>
              <a:off x="5030898" y="4017154"/>
              <a:ext cx="42583" cy="87348"/>
            </a:xfrm>
            <a:custGeom>
              <a:avLst/>
              <a:gdLst/>
              <a:ahLst/>
              <a:cxnLst/>
              <a:rect l="l" t="t" r="r" b="b"/>
              <a:pathLst>
                <a:path w="898" h="1842" extrusionOk="0">
                  <a:moveTo>
                    <a:pt x="886" y="0"/>
                  </a:moveTo>
                  <a:cubicBezTo>
                    <a:pt x="875" y="0"/>
                    <a:pt x="850" y="14"/>
                    <a:pt x="839" y="25"/>
                  </a:cubicBezTo>
                  <a:cubicBezTo>
                    <a:pt x="805" y="70"/>
                    <a:pt x="758" y="129"/>
                    <a:pt x="710" y="187"/>
                  </a:cubicBezTo>
                  <a:cubicBezTo>
                    <a:pt x="327" y="654"/>
                    <a:pt x="95" y="1176"/>
                    <a:pt x="0" y="1771"/>
                  </a:cubicBezTo>
                  <a:cubicBezTo>
                    <a:pt x="0" y="1794"/>
                    <a:pt x="12" y="1816"/>
                    <a:pt x="12" y="1841"/>
                  </a:cubicBezTo>
                  <a:cubicBezTo>
                    <a:pt x="26" y="1816"/>
                    <a:pt x="48" y="1805"/>
                    <a:pt x="59" y="1782"/>
                  </a:cubicBezTo>
                  <a:cubicBezTo>
                    <a:pt x="70" y="1724"/>
                    <a:pt x="81" y="1654"/>
                    <a:pt x="95" y="1584"/>
                  </a:cubicBezTo>
                  <a:cubicBezTo>
                    <a:pt x="151" y="1305"/>
                    <a:pt x="221" y="1025"/>
                    <a:pt x="375" y="768"/>
                  </a:cubicBezTo>
                  <a:cubicBezTo>
                    <a:pt x="515" y="525"/>
                    <a:pt x="677" y="293"/>
                    <a:pt x="864" y="70"/>
                  </a:cubicBezTo>
                  <a:cubicBezTo>
                    <a:pt x="875" y="48"/>
                    <a:pt x="886" y="36"/>
                    <a:pt x="897" y="14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6"/>
            <p:cNvSpPr/>
            <p:nvPr/>
          </p:nvSpPr>
          <p:spPr>
            <a:xfrm>
              <a:off x="5279800" y="4069837"/>
              <a:ext cx="24421" cy="30254"/>
            </a:xfrm>
            <a:custGeom>
              <a:avLst/>
              <a:gdLst/>
              <a:ahLst/>
              <a:cxnLst/>
              <a:rect l="l" t="t" r="r" b="b"/>
              <a:pathLst>
                <a:path w="515" h="638" extrusionOk="0">
                  <a:moveTo>
                    <a:pt x="262" y="51"/>
                  </a:moveTo>
                  <a:cubicBezTo>
                    <a:pt x="274" y="51"/>
                    <a:pt x="288" y="56"/>
                    <a:pt x="305" y="65"/>
                  </a:cubicBezTo>
                  <a:cubicBezTo>
                    <a:pt x="375" y="90"/>
                    <a:pt x="456" y="113"/>
                    <a:pt x="456" y="241"/>
                  </a:cubicBezTo>
                  <a:cubicBezTo>
                    <a:pt x="445" y="275"/>
                    <a:pt x="409" y="322"/>
                    <a:pt x="375" y="381"/>
                  </a:cubicBezTo>
                  <a:cubicBezTo>
                    <a:pt x="350" y="414"/>
                    <a:pt x="328" y="462"/>
                    <a:pt x="316" y="495"/>
                  </a:cubicBezTo>
                  <a:cubicBezTo>
                    <a:pt x="306" y="538"/>
                    <a:pt x="296" y="581"/>
                    <a:pt x="252" y="581"/>
                  </a:cubicBezTo>
                  <a:cubicBezTo>
                    <a:pt x="247" y="581"/>
                    <a:pt x="241" y="580"/>
                    <a:pt x="235" y="579"/>
                  </a:cubicBezTo>
                  <a:cubicBezTo>
                    <a:pt x="177" y="579"/>
                    <a:pt x="177" y="532"/>
                    <a:pt x="166" y="484"/>
                  </a:cubicBezTo>
                  <a:cubicBezTo>
                    <a:pt x="166" y="451"/>
                    <a:pt x="140" y="414"/>
                    <a:pt x="118" y="381"/>
                  </a:cubicBezTo>
                  <a:cubicBezTo>
                    <a:pt x="85" y="333"/>
                    <a:pt x="59" y="300"/>
                    <a:pt x="107" y="241"/>
                  </a:cubicBezTo>
                  <a:cubicBezTo>
                    <a:pt x="140" y="205"/>
                    <a:pt x="166" y="146"/>
                    <a:pt x="199" y="102"/>
                  </a:cubicBezTo>
                  <a:cubicBezTo>
                    <a:pt x="217" y="76"/>
                    <a:pt x="233" y="51"/>
                    <a:pt x="262" y="51"/>
                  </a:cubicBezTo>
                  <a:close/>
                  <a:moveTo>
                    <a:pt x="260" y="0"/>
                  </a:moveTo>
                  <a:cubicBezTo>
                    <a:pt x="213" y="0"/>
                    <a:pt x="170" y="36"/>
                    <a:pt x="140" y="102"/>
                  </a:cubicBezTo>
                  <a:cubicBezTo>
                    <a:pt x="118" y="135"/>
                    <a:pt x="96" y="171"/>
                    <a:pt x="59" y="205"/>
                  </a:cubicBezTo>
                  <a:cubicBezTo>
                    <a:pt x="1" y="300"/>
                    <a:pt x="1" y="345"/>
                    <a:pt x="71" y="426"/>
                  </a:cubicBezTo>
                  <a:cubicBezTo>
                    <a:pt x="96" y="451"/>
                    <a:pt x="107" y="473"/>
                    <a:pt x="118" y="509"/>
                  </a:cubicBezTo>
                  <a:cubicBezTo>
                    <a:pt x="129" y="590"/>
                    <a:pt x="166" y="635"/>
                    <a:pt x="235" y="635"/>
                  </a:cubicBezTo>
                  <a:cubicBezTo>
                    <a:pt x="244" y="637"/>
                    <a:pt x="252" y="638"/>
                    <a:pt x="259" y="638"/>
                  </a:cubicBezTo>
                  <a:cubicBezTo>
                    <a:pt x="316" y="638"/>
                    <a:pt x="353" y="593"/>
                    <a:pt x="375" y="532"/>
                  </a:cubicBezTo>
                  <a:cubicBezTo>
                    <a:pt x="386" y="495"/>
                    <a:pt x="397" y="451"/>
                    <a:pt x="420" y="440"/>
                  </a:cubicBezTo>
                  <a:cubicBezTo>
                    <a:pt x="504" y="381"/>
                    <a:pt x="490" y="286"/>
                    <a:pt x="515" y="205"/>
                  </a:cubicBezTo>
                  <a:cubicBezTo>
                    <a:pt x="515" y="113"/>
                    <a:pt x="434" y="43"/>
                    <a:pt x="294" y="7"/>
                  </a:cubicBezTo>
                  <a:cubicBezTo>
                    <a:pt x="283" y="2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6"/>
            <p:cNvSpPr/>
            <p:nvPr/>
          </p:nvSpPr>
          <p:spPr>
            <a:xfrm>
              <a:off x="5171163" y="4282085"/>
              <a:ext cx="74497" cy="10100"/>
            </a:xfrm>
            <a:custGeom>
              <a:avLst/>
              <a:gdLst/>
              <a:ahLst/>
              <a:cxnLst/>
              <a:rect l="l" t="t" r="r" b="b"/>
              <a:pathLst>
                <a:path w="1571" h="213" extrusionOk="0">
                  <a:moveTo>
                    <a:pt x="1560" y="0"/>
                  </a:moveTo>
                  <a:cubicBezTo>
                    <a:pt x="1398" y="37"/>
                    <a:pt x="1222" y="84"/>
                    <a:pt x="1060" y="107"/>
                  </a:cubicBezTo>
                  <a:cubicBezTo>
                    <a:pt x="884" y="140"/>
                    <a:pt x="711" y="154"/>
                    <a:pt x="523" y="154"/>
                  </a:cubicBezTo>
                  <a:cubicBezTo>
                    <a:pt x="474" y="157"/>
                    <a:pt x="424" y="159"/>
                    <a:pt x="374" y="159"/>
                  </a:cubicBezTo>
                  <a:cubicBezTo>
                    <a:pt x="250" y="159"/>
                    <a:pt x="125" y="150"/>
                    <a:pt x="1" y="140"/>
                  </a:cubicBezTo>
                  <a:lnTo>
                    <a:pt x="1" y="165"/>
                  </a:lnTo>
                  <a:cubicBezTo>
                    <a:pt x="34" y="176"/>
                    <a:pt x="57" y="188"/>
                    <a:pt x="93" y="188"/>
                  </a:cubicBezTo>
                  <a:cubicBezTo>
                    <a:pt x="228" y="204"/>
                    <a:pt x="362" y="212"/>
                    <a:pt x="496" y="212"/>
                  </a:cubicBezTo>
                  <a:cubicBezTo>
                    <a:pt x="839" y="212"/>
                    <a:pt x="1179" y="159"/>
                    <a:pt x="1512" y="59"/>
                  </a:cubicBezTo>
                  <a:cubicBezTo>
                    <a:pt x="1537" y="48"/>
                    <a:pt x="1549" y="37"/>
                    <a:pt x="1571" y="26"/>
                  </a:cubicBezTo>
                  <a:cubicBezTo>
                    <a:pt x="1571" y="14"/>
                    <a:pt x="1571" y="0"/>
                    <a:pt x="156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6"/>
            <p:cNvSpPr/>
            <p:nvPr/>
          </p:nvSpPr>
          <p:spPr>
            <a:xfrm>
              <a:off x="5230817" y="3997286"/>
              <a:ext cx="27598" cy="15127"/>
            </a:xfrm>
            <a:custGeom>
              <a:avLst/>
              <a:gdLst/>
              <a:ahLst/>
              <a:cxnLst/>
              <a:rect l="l" t="t" r="r" b="b"/>
              <a:pathLst>
                <a:path w="582" h="319" extrusionOk="0">
                  <a:moveTo>
                    <a:pt x="368" y="62"/>
                  </a:moveTo>
                  <a:cubicBezTo>
                    <a:pt x="419" y="62"/>
                    <a:pt x="459" y="87"/>
                    <a:pt x="511" y="140"/>
                  </a:cubicBezTo>
                  <a:cubicBezTo>
                    <a:pt x="489" y="154"/>
                    <a:pt x="464" y="165"/>
                    <a:pt x="453" y="165"/>
                  </a:cubicBezTo>
                  <a:cubicBezTo>
                    <a:pt x="394" y="187"/>
                    <a:pt x="335" y="198"/>
                    <a:pt x="291" y="235"/>
                  </a:cubicBezTo>
                  <a:cubicBezTo>
                    <a:pt x="259" y="250"/>
                    <a:pt x="230" y="256"/>
                    <a:pt x="201" y="256"/>
                  </a:cubicBezTo>
                  <a:cubicBezTo>
                    <a:pt x="166" y="256"/>
                    <a:pt x="131" y="247"/>
                    <a:pt x="92" y="235"/>
                  </a:cubicBezTo>
                  <a:cubicBezTo>
                    <a:pt x="81" y="224"/>
                    <a:pt x="70" y="210"/>
                    <a:pt x="70" y="198"/>
                  </a:cubicBezTo>
                  <a:cubicBezTo>
                    <a:pt x="70" y="187"/>
                    <a:pt x="81" y="165"/>
                    <a:pt x="92" y="154"/>
                  </a:cubicBezTo>
                  <a:cubicBezTo>
                    <a:pt x="162" y="129"/>
                    <a:pt x="243" y="95"/>
                    <a:pt x="313" y="70"/>
                  </a:cubicBezTo>
                  <a:cubicBezTo>
                    <a:pt x="333" y="64"/>
                    <a:pt x="351" y="62"/>
                    <a:pt x="368" y="62"/>
                  </a:cubicBezTo>
                  <a:close/>
                  <a:moveTo>
                    <a:pt x="372" y="0"/>
                  </a:moveTo>
                  <a:cubicBezTo>
                    <a:pt x="254" y="36"/>
                    <a:pt x="151" y="70"/>
                    <a:pt x="56" y="129"/>
                  </a:cubicBezTo>
                  <a:cubicBezTo>
                    <a:pt x="0" y="154"/>
                    <a:pt x="0" y="235"/>
                    <a:pt x="34" y="268"/>
                  </a:cubicBezTo>
                  <a:cubicBezTo>
                    <a:pt x="83" y="294"/>
                    <a:pt x="133" y="318"/>
                    <a:pt x="182" y="318"/>
                  </a:cubicBezTo>
                  <a:cubicBezTo>
                    <a:pt x="203" y="318"/>
                    <a:pt x="223" y="314"/>
                    <a:pt x="243" y="305"/>
                  </a:cubicBezTo>
                  <a:cubicBezTo>
                    <a:pt x="335" y="279"/>
                    <a:pt x="430" y="246"/>
                    <a:pt x="511" y="210"/>
                  </a:cubicBezTo>
                  <a:cubicBezTo>
                    <a:pt x="570" y="176"/>
                    <a:pt x="581" y="117"/>
                    <a:pt x="523" y="84"/>
                  </a:cubicBezTo>
                  <a:cubicBezTo>
                    <a:pt x="475" y="48"/>
                    <a:pt x="430" y="25"/>
                    <a:pt x="37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6"/>
            <p:cNvSpPr/>
            <p:nvPr/>
          </p:nvSpPr>
          <p:spPr>
            <a:xfrm>
              <a:off x="5218061" y="4275399"/>
              <a:ext cx="23757" cy="6544"/>
            </a:xfrm>
            <a:custGeom>
              <a:avLst/>
              <a:gdLst/>
              <a:ahLst/>
              <a:cxnLst/>
              <a:rect l="l" t="t" r="r" b="b"/>
              <a:pathLst>
                <a:path w="501" h="138" extrusionOk="0">
                  <a:moveTo>
                    <a:pt x="491" y="1"/>
                  </a:moveTo>
                  <a:cubicBezTo>
                    <a:pt x="413" y="1"/>
                    <a:pt x="33" y="98"/>
                    <a:pt x="1" y="130"/>
                  </a:cubicBezTo>
                  <a:cubicBezTo>
                    <a:pt x="11" y="135"/>
                    <a:pt x="27" y="138"/>
                    <a:pt x="47" y="138"/>
                  </a:cubicBezTo>
                  <a:cubicBezTo>
                    <a:pt x="172" y="138"/>
                    <a:pt x="460" y="52"/>
                    <a:pt x="501" y="2"/>
                  </a:cubicBezTo>
                  <a:cubicBezTo>
                    <a:pt x="499" y="1"/>
                    <a:pt x="495" y="1"/>
                    <a:pt x="4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6"/>
            <p:cNvSpPr/>
            <p:nvPr/>
          </p:nvSpPr>
          <p:spPr>
            <a:xfrm>
              <a:off x="5036446" y="4087856"/>
              <a:ext cx="6686" cy="14890"/>
            </a:xfrm>
            <a:custGeom>
              <a:avLst/>
              <a:gdLst/>
              <a:ahLst/>
              <a:cxnLst/>
              <a:rect l="l" t="t" r="r" b="b"/>
              <a:pathLst>
                <a:path w="141" h="314" extrusionOk="0">
                  <a:moveTo>
                    <a:pt x="141" y="1"/>
                  </a:moveTo>
                  <a:lnTo>
                    <a:pt x="141" y="1"/>
                  </a:lnTo>
                  <a:cubicBezTo>
                    <a:pt x="59" y="34"/>
                    <a:pt x="1" y="244"/>
                    <a:pt x="59" y="314"/>
                  </a:cubicBezTo>
                  <a:cubicBezTo>
                    <a:pt x="82" y="210"/>
                    <a:pt x="118" y="104"/>
                    <a:pt x="14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6"/>
            <p:cNvSpPr/>
            <p:nvPr/>
          </p:nvSpPr>
          <p:spPr>
            <a:xfrm>
              <a:off x="5079502" y="3995673"/>
              <a:ext cx="14368" cy="13847"/>
            </a:xfrm>
            <a:custGeom>
              <a:avLst/>
              <a:gdLst/>
              <a:ahLst/>
              <a:cxnLst/>
              <a:rect l="l" t="t" r="r" b="b"/>
              <a:pathLst>
                <a:path w="303" h="292" extrusionOk="0">
                  <a:moveTo>
                    <a:pt x="291" y="1"/>
                  </a:moveTo>
                  <a:cubicBezTo>
                    <a:pt x="210" y="23"/>
                    <a:pt x="1" y="232"/>
                    <a:pt x="1" y="291"/>
                  </a:cubicBezTo>
                  <a:cubicBezTo>
                    <a:pt x="104" y="199"/>
                    <a:pt x="199" y="104"/>
                    <a:pt x="302" y="23"/>
                  </a:cubicBezTo>
                  <a:cubicBezTo>
                    <a:pt x="291" y="12"/>
                    <a:pt x="291" y="12"/>
                    <a:pt x="29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6"/>
            <p:cNvSpPr/>
            <p:nvPr/>
          </p:nvSpPr>
          <p:spPr>
            <a:xfrm>
              <a:off x="5194920" y="4282749"/>
              <a:ext cx="15411" cy="2181"/>
            </a:xfrm>
            <a:custGeom>
              <a:avLst/>
              <a:gdLst/>
              <a:ahLst/>
              <a:cxnLst/>
              <a:rect l="l" t="t" r="r" b="b"/>
              <a:pathLst>
                <a:path w="325" h="46" extrusionOk="0">
                  <a:moveTo>
                    <a:pt x="34" y="0"/>
                  </a:moveTo>
                  <a:cubicBezTo>
                    <a:pt x="22" y="0"/>
                    <a:pt x="11" y="12"/>
                    <a:pt x="0" y="23"/>
                  </a:cubicBezTo>
                  <a:cubicBezTo>
                    <a:pt x="11" y="23"/>
                    <a:pt x="22" y="45"/>
                    <a:pt x="34" y="45"/>
                  </a:cubicBezTo>
                  <a:cubicBezTo>
                    <a:pt x="115" y="45"/>
                    <a:pt x="210" y="45"/>
                    <a:pt x="291" y="34"/>
                  </a:cubicBezTo>
                  <a:cubicBezTo>
                    <a:pt x="302" y="34"/>
                    <a:pt x="313" y="23"/>
                    <a:pt x="324" y="12"/>
                  </a:cubicBezTo>
                  <a:cubicBezTo>
                    <a:pt x="313" y="0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6"/>
            <p:cNvSpPr/>
            <p:nvPr/>
          </p:nvSpPr>
          <p:spPr>
            <a:xfrm>
              <a:off x="5324042" y="4101133"/>
              <a:ext cx="6165" cy="15411"/>
            </a:xfrm>
            <a:custGeom>
              <a:avLst/>
              <a:gdLst/>
              <a:ahLst/>
              <a:cxnLst/>
              <a:rect l="l" t="t" r="r" b="b"/>
              <a:pathLst>
                <a:path w="130" h="325" extrusionOk="0">
                  <a:moveTo>
                    <a:pt x="129" y="0"/>
                  </a:moveTo>
                  <a:cubicBezTo>
                    <a:pt x="46" y="59"/>
                    <a:pt x="1" y="243"/>
                    <a:pt x="34" y="324"/>
                  </a:cubicBezTo>
                  <a:cubicBezTo>
                    <a:pt x="71" y="210"/>
                    <a:pt x="93" y="115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6"/>
            <p:cNvSpPr/>
            <p:nvPr/>
          </p:nvSpPr>
          <p:spPr>
            <a:xfrm>
              <a:off x="5226833" y="3966938"/>
              <a:ext cx="5074" cy="11713"/>
            </a:xfrm>
            <a:custGeom>
              <a:avLst/>
              <a:gdLst/>
              <a:ahLst/>
              <a:cxnLst/>
              <a:rect l="l" t="t" r="r" b="b"/>
              <a:pathLst>
                <a:path w="107" h="247" extrusionOk="0">
                  <a:moveTo>
                    <a:pt x="95" y="0"/>
                  </a:moveTo>
                  <a:lnTo>
                    <a:pt x="95" y="0"/>
                  </a:lnTo>
                  <a:cubicBezTo>
                    <a:pt x="37" y="48"/>
                    <a:pt x="0" y="188"/>
                    <a:pt x="37" y="246"/>
                  </a:cubicBezTo>
                  <a:cubicBezTo>
                    <a:pt x="84" y="165"/>
                    <a:pt x="106" y="95"/>
                    <a:pt x="9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6"/>
            <p:cNvSpPr/>
            <p:nvPr/>
          </p:nvSpPr>
          <p:spPr>
            <a:xfrm>
              <a:off x="5321292" y="4126408"/>
              <a:ext cx="6639" cy="6165"/>
            </a:xfrm>
            <a:custGeom>
              <a:avLst/>
              <a:gdLst/>
              <a:ahLst/>
              <a:cxnLst/>
              <a:rect l="l" t="t" r="r" b="b"/>
              <a:pathLst>
                <a:path w="140" h="130" extrusionOk="0">
                  <a:moveTo>
                    <a:pt x="0" y="1"/>
                  </a:moveTo>
                  <a:cubicBezTo>
                    <a:pt x="0" y="60"/>
                    <a:pt x="70" y="129"/>
                    <a:pt x="140" y="129"/>
                  </a:cubicBezTo>
                  <a:cubicBezTo>
                    <a:pt x="129" y="60"/>
                    <a:pt x="59" y="15"/>
                    <a:pt x="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6"/>
            <p:cNvSpPr/>
            <p:nvPr/>
          </p:nvSpPr>
          <p:spPr>
            <a:xfrm>
              <a:off x="5214220" y="3966274"/>
              <a:ext cx="7729" cy="3462"/>
            </a:xfrm>
            <a:custGeom>
              <a:avLst/>
              <a:gdLst/>
              <a:ahLst/>
              <a:cxnLst/>
              <a:rect l="l" t="t" r="r" b="b"/>
              <a:pathLst>
                <a:path w="163" h="73" extrusionOk="0">
                  <a:moveTo>
                    <a:pt x="68" y="1"/>
                  </a:moveTo>
                  <a:cubicBezTo>
                    <a:pt x="40" y="1"/>
                    <a:pt x="14" y="8"/>
                    <a:pt x="1" y="26"/>
                  </a:cubicBezTo>
                  <a:cubicBezTo>
                    <a:pt x="46" y="39"/>
                    <a:pt x="93" y="62"/>
                    <a:pt x="141" y="73"/>
                  </a:cubicBezTo>
                  <a:cubicBezTo>
                    <a:pt x="141" y="73"/>
                    <a:pt x="163" y="51"/>
                    <a:pt x="163" y="39"/>
                  </a:cubicBezTo>
                  <a:cubicBezTo>
                    <a:pt x="156" y="18"/>
                    <a:pt x="111" y="1"/>
                    <a:pt x="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6"/>
            <p:cNvSpPr/>
            <p:nvPr/>
          </p:nvSpPr>
          <p:spPr>
            <a:xfrm>
              <a:off x="5296350" y="4011701"/>
              <a:ext cx="5643" cy="493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15" y="1"/>
                  </a:moveTo>
                  <a:cubicBezTo>
                    <a:pt x="15" y="1"/>
                    <a:pt x="1" y="12"/>
                    <a:pt x="1" y="23"/>
                  </a:cubicBezTo>
                  <a:cubicBezTo>
                    <a:pt x="26" y="45"/>
                    <a:pt x="60" y="70"/>
                    <a:pt x="96" y="104"/>
                  </a:cubicBezTo>
                  <a:cubicBezTo>
                    <a:pt x="107" y="93"/>
                    <a:pt x="107" y="82"/>
                    <a:pt x="118" y="70"/>
                  </a:cubicBezTo>
                  <a:cubicBezTo>
                    <a:pt x="85" y="45"/>
                    <a:pt x="48" y="23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6"/>
            <p:cNvSpPr/>
            <p:nvPr/>
          </p:nvSpPr>
          <p:spPr>
            <a:xfrm>
              <a:off x="5125357" y="4114363"/>
              <a:ext cx="5453" cy="13325"/>
            </a:xfrm>
            <a:custGeom>
              <a:avLst/>
              <a:gdLst/>
              <a:ahLst/>
              <a:cxnLst/>
              <a:rect l="l" t="t" r="r" b="b"/>
              <a:pathLst>
                <a:path w="115" h="281" extrusionOk="0">
                  <a:moveTo>
                    <a:pt x="104" y="1"/>
                  </a:moveTo>
                  <a:cubicBezTo>
                    <a:pt x="81" y="12"/>
                    <a:pt x="70" y="12"/>
                    <a:pt x="59" y="23"/>
                  </a:cubicBezTo>
                  <a:cubicBezTo>
                    <a:pt x="34" y="71"/>
                    <a:pt x="23" y="115"/>
                    <a:pt x="0" y="174"/>
                  </a:cubicBezTo>
                  <a:lnTo>
                    <a:pt x="0" y="280"/>
                  </a:lnTo>
                  <a:cubicBezTo>
                    <a:pt x="23" y="255"/>
                    <a:pt x="34" y="255"/>
                    <a:pt x="34" y="244"/>
                  </a:cubicBezTo>
                  <a:cubicBezTo>
                    <a:pt x="59" y="174"/>
                    <a:pt x="93" y="104"/>
                    <a:pt x="115" y="34"/>
                  </a:cubicBezTo>
                  <a:cubicBezTo>
                    <a:pt x="115" y="23"/>
                    <a:pt x="104" y="12"/>
                    <a:pt x="10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6"/>
            <p:cNvSpPr/>
            <p:nvPr/>
          </p:nvSpPr>
          <p:spPr>
            <a:xfrm>
              <a:off x="5239020" y="4130913"/>
              <a:ext cx="6117" cy="14890"/>
            </a:xfrm>
            <a:custGeom>
              <a:avLst/>
              <a:gdLst/>
              <a:ahLst/>
              <a:cxnLst/>
              <a:rect l="l" t="t" r="r" b="b"/>
              <a:pathLst>
                <a:path w="129" h="314" extrusionOk="0">
                  <a:moveTo>
                    <a:pt x="129" y="1"/>
                  </a:moveTo>
                  <a:cubicBezTo>
                    <a:pt x="59" y="23"/>
                    <a:pt x="0" y="255"/>
                    <a:pt x="48" y="314"/>
                  </a:cubicBezTo>
                  <a:cubicBezTo>
                    <a:pt x="70" y="210"/>
                    <a:pt x="93" y="104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6"/>
            <p:cNvSpPr/>
            <p:nvPr/>
          </p:nvSpPr>
          <p:spPr>
            <a:xfrm>
              <a:off x="5226312" y="4105496"/>
              <a:ext cx="7160" cy="9437"/>
            </a:xfrm>
            <a:custGeom>
              <a:avLst/>
              <a:gdLst/>
              <a:ahLst/>
              <a:cxnLst/>
              <a:rect l="l" t="t" r="r" b="b"/>
              <a:pathLst>
                <a:path w="151" h="199" extrusionOk="0">
                  <a:moveTo>
                    <a:pt x="48" y="1"/>
                  </a:moveTo>
                  <a:cubicBezTo>
                    <a:pt x="36" y="1"/>
                    <a:pt x="11" y="12"/>
                    <a:pt x="11" y="23"/>
                  </a:cubicBezTo>
                  <a:cubicBezTo>
                    <a:pt x="0" y="59"/>
                    <a:pt x="95" y="188"/>
                    <a:pt x="140" y="199"/>
                  </a:cubicBezTo>
                  <a:cubicBezTo>
                    <a:pt x="151" y="151"/>
                    <a:pt x="81" y="12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6"/>
            <p:cNvSpPr/>
            <p:nvPr/>
          </p:nvSpPr>
          <p:spPr>
            <a:xfrm>
              <a:off x="5114213" y="4107203"/>
              <a:ext cx="7872" cy="8820"/>
            </a:xfrm>
            <a:custGeom>
              <a:avLst/>
              <a:gdLst/>
              <a:ahLst/>
              <a:cxnLst/>
              <a:rect l="l" t="t" r="r" b="b"/>
              <a:pathLst>
                <a:path w="166" h="186" extrusionOk="0">
                  <a:moveTo>
                    <a:pt x="15" y="1"/>
                  </a:moveTo>
                  <a:cubicBezTo>
                    <a:pt x="1" y="82"/>
                    <a:pt x="85" y="185"/>
                    <a:pt x="166" y="185"/>
                  </a:cubicBezTo>
                  <a:cubicBezTo>
                    <a:pt x="118" y="127"/>
                    <a:pt x="71" y="71"/>
                    <a:pt x="15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6"/>
            <p:cNvSpPr/>
            <p:nvPr/>
          </p:nvSpPr>
          <p:spPr>
            <a:xfrm>
              <a:off x="5229584" y="4154622"/>
              <a:ext cx="5643" cy="4457"/>
            </a:xfrm>
            <a:custGeom>
              <a:avLst/>
              <a:gdLst/>
              <a:ahLst/>
              <a:cxnLst/>
              <a:rect l="l" t="t" r="r" b="b"/>
              <a:pathLst>
                <a:path w="119" h="94" extrusionOk="0">
                  <a:moveTo>
                    <a:pt x="26" y="1"/>
                  </a:moveTo>
                  <a:lnTo>
                    <a:pt x="1" y="23"/>
                  </a:lnTo>
                  <a:cubicBezTo>
                    <a:pt x="26" y="48"/>
                    <a:pt x="37" y="71"/>
                    <a:pt x="60" y="82"/>
                  </a:cubicBezTo>
                  <a:cubicBezTo>
                    <a:pt x="71" y="93"/>
                    <a:pt x="82" y="93"/>
                    <a:pt x="118" y="93"/>
                  </a:cubicBezTo>
                  <a:cubicBezTo>
                    <a:pt x="107" y="71"/>
                    <a:pt x="96" y="48"/>
                    <a:pt x="96" y="48"/>
                  </a:cubicBezTo>
                  <a:cubicBezTo>
                    <a:pt x="71" y="23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9" name="Google Shape;2479;p36"/>
          <p:cNvGrpSpPr/>
          <p:nvPr/>
        </p:nvGrpSpPr>
        <p:grpSpPr>
          <a:xfrm rot="-781588">
            <a:off x="7490467" y="3540322"/>
            <a:ext cx="1122471" cy="1046473"/>
            <a:chOff x="6370649" y="2255515"/>
            <a:chExt cx="616486" cy="507637"/>
          </a:xfrm>
        </p:grpSpPr>
        <p:sp>
          <p:nvSpPr>
            <p:cNvPr id="2480" name="Google Shape;2480;p36"/>
            <p:cNvSpPr/>
            <p:nvPr/>
          </p:nvSpPr>
          <p:spPr>
            <a:xfrm>
              <a:off x="6370649" y="2255515"/>
              <a:ext cx="616486" cy="507637"/>
            </a:xfrm>
            <a:custGeom>
              <a:avLst/>
              <a:gdLst/>
              <a:ahLst/>
              <a:cxnLst/>
              <a:rect l="l" t="t" r="r" b="b"/>
              <a:pathLst>
                <a:path w="8150" h="6711" extrusionOk="0">
                  <a:moveTo>
                    <a:pt x="4184" y="1"/>
                  </a:moveTo>
                  <a:cubicBezTo>
                    <a:pt x="4139" y="1"/>
                    <a:pt x="4095" y="2"/>
                    <a:pt x="4051" y="5"/>
                  </a:cubicBezTo>
                  <a:cubicBezTo>
                    <a:pt x="3878" y="5"/>
                    <a:pt x="3702" y="17"/>
                    <a:pt x="3540" y="42"/>
                  </a:cubicBezTo>
                  <a:lnTo>
                    <a:pt x="3492" y="42"/>
                  </a:lnTo>
                  <a:cubicBezTo>
                    <a:pt x="3411" y="53"/>
                    <a:pt x="3330" y="75"/>
                    <a:pt x="3260" y="86"/>
                  </a:cubicBezTo>
                  <a:cubicBezTo>
                    <a:pt x="3235" y="100"/>
                    <a:pt x="3213" y="100"/>
                    <a:pt x="3202" y="100"/>
                  </a:cubicBezTo>
                  <a:cubicBezTo>
                    <a:pt x="3073" y="134"/>
                    <a:pt x="2981" y="215"/>
                    <a:pt x="2934" y="321"/>
                  </a:cubicBezTo>
                  <a:cubicBezTo>
                    <a:pt x="2830" y="402"/>
                    <a:pt x="2746" y="506"/>
                    <a:pt x="2702" y="634"/>
                  </a:cubicBezTo>
                  <a:cubicBezTo>
                    <a:pt x="2691" y="682"/>
                    <a:pt x="2677" y="740"/>
                    <a:pt x="2665" y="785"/>
                  </a:cubicBezTo>
                  <a:cubicBezTo>
                    <a:pt x="2654" y="799"/>
                    <a:pt x="2654" y="799"/>
                    <a:pt x="2654" y="810"/>
                  </a:cubicBezTo>
                  <a:cubicBezTo>
                    <a:pt x="2632" y="832"/>
                    <a:pt x="2607" y="855"/>
                    <a:pt x="2596" y="880"/>
                  </a:cubicBezTo>
                  <a:lnTo>
                    <a:pt x="2177" y="891"/>
                  </a:lnTo>
                  <a:cubicBezTo>
                    <a:pt x="2107" y="832"/>
                    <a:pt x="2003" y="799"/>
                    <a:pt x="1875" y="799"/>
                  </a:cubicBezTo>
                  <a:cubicBezTo>
                    <a:pt x="1746" y="810"/>
                    <a:pt x="1618" y="810"/>
                    <a:pt x="1478" y="821"/>
                  </a:cubicBezTo>
                  <a:cubicBezTo>
                    <a:pt x="1350" y="821"/>
                    <a:pt x="1246" y="855"/>
                    <a:pt x="1188" y="939"/>
                  </a:cubicBezTo>
                  <a:lnTo>
                    <a:pt x="967" y="939"/>
                  </a:lnTo>
                  <a:cubicBezTo>
                    <a:pt x="816" y="939"/>
                    <a:pt x="676" y="972"/>
                    <a:pt x="537" y="1064"/>
                  </a:cubicBezTo>
                  <a:cubicBezTo>
                    <a:pt x="349" y="1182"/>
                    <a:pt x="221" y="1344"/>
                    <a:pt x="151" y="1542"/>
                  </a:cubicBezTo>
                  <a:cubicBezTo>
                    <a:pt x="151" y="1542"/>
                    <a:pt x="151" y="1553"/>
                    <a:pt x="140" y="1567"/>
                  </a:cubicBezTo>
                  <a:cubicBezTo>
                    <a:pt x="48" y="1693"/>
                    <a:pt x="0" y="1832"/>
                    <a:pt x="0" y="1972"/>
                  </a:cubicBezTo>
                  <a:cubicBezTo>
                    <a:pt x="11" y="2207"/>
                    <a:pt x="11" y="2391"/>
                    <a:pt x="37" y="2567"/>
                  </a:cubicBezTo>
                  <a:cubicBezTo>
                    <a:pt x="37" y="2671"/>
                    <a:pt x="92" y="2754"/>
                    <a:pt x="118" y="2799"/>
                  </a:cubicBezTo>
                  <a:cubicBezTo>
                    <a:pt x="118" y="2799"/>
                    <a:pt x="129" y="2799"/>
                    <a:pt x="129" y="2810"/>
                  </a:cubicBezTo>
                  <a:cubicBezTo>
                    <a:pt x="129" y="2905"/>
                    <a:pt x="140" y="2997"/>
                    <a:pt x="140" y="3078"/>
                  </a:cubicBezTo>
                  <a:lnTo>
                    <a:pt x="162" y="3858"/>
                  </a:lnTo>
                  <a:cubicBezTo>
                    <a:pt x="187" y="4534"/>
                    <a:pt x="221" y="5232"/>
                    <a:pt x="232" y="5931"/>
                  </a:cubicBezTo>
                  <a:cubicBezTo>
                    <a:pt x="246" y="6177"/>
                    <a:pt x="361" y="6372"/>
                    <a:pt x="548" y="6490"/>
                  </a:cubicBezTo>
                  <a:cubicBezTo>
                    <a:pt x="769" y="6629"/>
                    <a:pt x="1026" y="6710"/>
                    <a:pt x="1294" y="6710"/>
                  </a:cubicBezTo>
                  <a:lnTo>
                    <a:pt x="1338" y="6710"/>
                  </a:lnTo>
                  <a:cubicBezTo>
                    <a:pt x="2154" y="6688"/>
                    <a:pt x="2992" y="6652"/>
                    <a:pt x="3794" y="6618"/>
                  </a:cubicBezTo>
                  <a:cubicBezTo>
                    <a:pt x="4087" y="6618"/>
                    <a:pt x="4378" y="6607"/>
                    <a:pt x="4668" y="6596"/>
                  </a:cubicBezTo>
                  <a:cubicBezTo>
                    <a:pt x="4878" y="6582"/>
                    <a:pt x="5088" y="6571"/>
                    <a:pt x="5308" y="6571"/>
                  </a:cubicBezTo>
                  <a:cubicBezTo>
                    <a:pt x="5856" y="6548"/>
                    <a:pt x="6415" y="6526"/>
                    <a:pt x="6973" y="6512"/>
                  </a:cubicBezTo>
                  <a:cubicBezTo>
                    <a:pt x="7230" y="6501"/>
                    <a:pt x="7473" y="6442"/>
                    <a:pt x="7730" y="6316"/>
                  </a:cubicBezTo>
                  <a:cubicBezTo>
                    <a:pt x="7999" y="6199"/>
                    <a:pt x="8149" y="5967"/>
                    <a:pt x="8138" y="5699"/>
                  </a:cubicBezTo>
                  <a:cubicBezTo>
                    <a:pt x="8124" y="5394"/>
                    <a:pt x="8113" y="5093"/>
                    <a:pt x="8102" y="4791"/>
                  </a:cubicBezTo>
                  <a:cubicBezTo>
                    <a:pt x="8102" y="4626"/>
                    <a:pt x="8091" y="4464"/>
                    <a:pt x="8091" y="4302"/>
                  </a:cubicBezTo>
                  <a:cubicBezTo>
                    <a:pt x="8068" y="3718"/>
                    <a:pt x="8043" y="3126"/>
                    <a:pt x="8021" y="2545"/>
                  </a:cubicBezTo>
                  <a:cubicBezTo>
                    <a:pt x="8091" y="2461"/>
                    <a:pt x="8113" y="2358"/>
                    <a:pt x="8113" y="2240"/>
                  </a:cubicBezTo>
                  <a:lnTo>
                    <a:pt x="8113" y="2090"/>
                  </a:lnTo>
                  <a:cubicBezTo>
                    <a:pt x="8102" y="1961"/>
                    <a:pt x="8102" y="1832"/>
                    <a:pt x="8102" y="1707"/>
                  </a:cubicBezTo>
                  <a:cubicBezTo>
                    <a:pt x="8091" y="1542"/>
                    <a:pt x="8032" y="1402"/>
                    <a:pt x="7915" y="1274"/>
                  </a:cubicBezTo>
                  <a:cubicBezTo>
                    <a:pt x="7795" y="955"/>
                    <a:pt x="7474" y="727"/>
                    <a:pt x="7142" y="727"/>
                  </a:cubicBezTo>
                  <a:cubicBezTo>
                    <a:pt x="7125" y="727"/>
                    <a:pt x="7108" y="728"/>
                    <a:pt x="7091" y="729"/>
                  </a:cubicBezTo>
                  <a:lnTo>
                    <a:pt x="6834" y="729"/>
                  </a:lnTo>
                  <a:cubicBezTo>
                    <a:pt x="6764" y="659"/>
                    <a:pt x="6658" y="634"/>
                    <a:pt x="6532" y="634"/>
                  </a:cubicBezTo>
                  <a:lnTo>
                    <a:pt x="6135" y="645"/>
                  </a:lnTo>
                  <a:cubicBezTo>
                    <a:pt x="6007" y="659"/>
                    <a:pt x="5914" y="693"/>
                    <a:pt x="5845" y="763"/>
                  </a:cubicBezTo>
                  <a:lnTo>
                    <a:pt x="5426" y="774"/>
                  </a:lnTo>
                  <a:cubicBezTo>
                    <a:pt x="5414" y="751"/>
                    <a:pt x="5389" y="740"/>
                    <a:pt x="5367" y="715"/>
                  </a:cubicBezTo>
                  <a:cubicBezTo>
                    <a:pt x="5367" y="704"/>
                    <a:pt x="5356" y="693"/>
                    <a:pt x="5356" y="682"/>
                  </a:cubicBezTo>
                  <a:cubicBezTo>
                    <a:pt x="5345" y="645"/>
                    <a:pt x="5319" y="600"/>
                    <a:pt x="5308" y="553"/>
                  </a:cubicBezTo>
                  <a:cubicBezTo>
                    <a:pt x="5238" y="402"/>
                    <a:pt x="5146" y="310"/>
                    <a:pt x="5051" y="251"/>
                  </a:cubicBezTo>
                  <a:cubicBezTo>
                    <a:pt x="5007" y="145"/>
                    <a:pt x="4900" y="75"/>
                    <a:pt x="4786" y="53"/>
                  </a:cubicBezTo>
                  <a:lnTo>
                    <a:pt x="4772" y="42"/>
                  </a:lnTo>
                  <a:cubicBezTo>
                    <a:pt x="4749" y="42"/>
                    <a:pt x="4702" y="31"/>
                    <a:pt x="4657" y="31"/>
                  </a:cubicBezTo>
                  <a:cubicBezTo>
                    <a:pt x="4610" y="17"/>
                    <a:pt x="4551" y="17"/>
                    <a:pt x="4506" y="17"/>
                  </a:cubicBezTo>
                  <a:cubicBezTo>
                    <a:pt x="4398" y="9"/>
                    <a:pt x="4291" y="1"/>
                    <a:pt x="4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6"/>
            <p:cNvSpPr/>
            <p:nvPr/>
          </p:nvSpPr>
          <p:spPr>
            <a:xfrm>
              <a:off x="6418150" y="2476079"/>
              <a:ext cx="531994" cy="259756"/>
            </a:xfrm>
            <a:custGeom>
              <a:avLst/>
              <a:gdLst/>
              <a:ahLst/>
              <a:cxnLst/>
              <a:rect l="l" t="t" r="r" b="b"/>
              <a:pathLst>
                <a:path w="7033" h="3434" extrusionOk="0">
                  <a:moveTo>
                    <a:pt x="2574" y="1070"/>
                  </a:moveTo>
                  <a:cubicBezTo>
                    <a:pt x="2607" y="1082"/>
                    <a:pt x="2655" y="1096"/>
                    <a:pt x="2691" y="1118"/>
                  </a:cubicBezTo>
                  <a:cubicBezTo>
                    <a:pt x="2757" y="1142"/>
                    <a:pt x="2818" y="1162"/>
                    <a:pt x="2885" y="1162"/>
                  </a:cubicBezTo>
                  <a:cubicBezTo>
                    <a:pt x="2912" y="1162"/>
                    <a:pt x="2940" y="1159"/>
                    <a:pt x="2971" y="1151"/>
                  </a:cubicBezTo>
                  <a:cubicBezTo>
                    <a:pt x="2985" y="1148"/>
                    <a:pt x="3001" y="1146"/>
                    <a:pt x="3016" y="1146"/>
                  </a:cubicBezTo>
                  <a:cubicBezTo>
                    <a:pt x="3047" y="1146"/>
                    <a:pt x="3079" y="1151"/>
                    <a:pt x="3110" y="1151"/>
                  </a:cubicBezTo>
                  <a:cubicBezTo>
                    <a:pt x="3133" y="1151"/>
                    <a:pt x="3144" y="1165"/>
                    <a:pt x="3166" y="1177"/>
                  </a:cubicBezTo>
                  <a:cubicBezTo>
                    <a:pt x="3137" y="1196"/>
                    <a:pt x="3082" y="1205"/>
                    <a:pt x="3017" y="1205"/>
                  </a:cubicBezTo>
                  <a:cubicBezTo>
                    <a:pt x="2853" y="1205"/>
                    <a:pt x="2621" y="1150"/>
                    <a:pt x="2563" y="1082"/>
                  </a:cubicBezTo>
                  <a:lnTo>
                    <a:pt x="2574" y="1070"/>
                  </a:lnTo>
                  <a:close/>
                  <a:moveTo>
                    <a:pt x="3004" y="1235"/>
                  </a:moveTo>
                  <a:cubicBezTo>
                    <a:pt x="3015" y="1246"/>
                    <a:pt x="3040" y="1246"/>
                    <a:pt x="3052" y="1246"/>
                  </a:cubicBezTo>
                  <a:cubicBezTo>
                    <a:pt x="3121" y="1269"/>
                    <a:pt x="3191" y="1291"/>
                    <a:pt x="3261" y="1327"/>
                  </a:cubicBezTo>
                  <a:cubicBezTo>
                    <a:pt x="3272" y="1327"/>
                    <a:pt x="3283" y="1350"/>
                    <a:pt x="3295" y="1361"/>
                  </a:cubicBezTo>
                  <a:lnTo>
                    <a:pt x="3250" y="1361"/>
                  </a:lnTo>
                  <a:cubicBezTo>
                    <a:pt x="3180" y="1339"/>
                    <a:pt x="3110" y="1316"/>
                    <a:pt x="3040" y="1280"/>
                  </a:cubicBezTo>
                  <a:cubicBezTo>
                    <a:pt x="3026" y="1280"/>
                    <a:pt x="3015" y="1269"/>
                    <a:pt x="3004" y="1258"/>
                  </a:cubicBezTo>
                  <a:lnTo>
                    <a:pt x="3004" y="1235"/>
                  </a:lnTo>
                  <a:close/>
                  <a:moveTo>
                    <a:pt x="3155" y="1654"/>
                  </a:moveTo>
                  <a:lnTo>
                    <a:pt x="3155" y="1654"/>
                  </a:lnTo>
                  <a:cubicBezTo>
                    <a:pt x="3191" y="1688"/>
                    <a:pt x="3166" y="1805"/>
                    <a:pt x="3121" y="1850"/>
                  </a:cubicBezTo>
                  <a:cubicBezTo>
                    <a:pt x="3096" y="1805"/>
                    <a:pt x="3121" y="1699"/>
                    <a:pt x="3155" y="1654"/>
                  </a:cubicBezTo>
                  <a:close/>
                  <a:moveTo>
                    <a:pt x="6856" y="1735"/>
                  </a:moveTo>
                  <a:lnTo>
                    <a:pt x="6856" y="1735"/>
                  </a:lnTo>
                  <a:cubicBezTo>
                    <a:pt x="6868" y="1769"/>
                    <a:pt x="6823" y="1875"/>
                    <a:pt x="6764" y="1897"/>
                  </a:cubicBezTo>
                  <a:cubicBezTo>
                    <a:pt x="6753" y="1850"/>
                    <a:pt x="6812" y="1758"/>
                    <a:pt x="6856" y="1735"/>
                  </a:cubicBezTo>
                  <a:close/>
                  <a:moveTo>
                    <a:pt x="736" y="2258"/>
                  </a:moveTo>
                  <a:cubicBezTo>
                    <a:pt x="758" y="2269"/>
                    <a:pt x="780" y="2294"/>
                    <a:pt x="805" y="2316"/>
                  </a:cubicBezTo>
                  <a:cubicBezTo>
                    <a:pt x="791" y="2316"/>
                    <a:pt x="791" y="2328"/>
                    <a:pt x="780" y="2339"/>
                  </a:cubicBezTo>
                  <a:cubicBezTo>
                    <a:pt x="758" y="2316"/>
                    <a:pt x="736" y="2305"/>
                    <a:pt x="710" y="2283"/>
                  </a:cubicBezTo>
                  <a:cubicBezTo>
                    <a:pt x="710" y="2269"/>
                    <a:pt x="722" y="2269"/>
                    <a:pt x="736" y="2258"/>
                  </a:cubicBezTo>
                  <a:close/>
                  <a:moveTo>
                    <a:pt x="6694" y="2015"/>
                  </a:moveTo>
                  <a:cubicBezTo>
                    <a:pt x="6706" y="2015"/>
                    <a:pt x="6706" y="2015"/>
                    <a:pt x="6717" y="2026"/>
                  </a:cubicBezTo>
                  <a:cubicBezTo>
                    <a:pt x="6625" y="2166"/>
                    <a:pt x="6544" y="2305"/>
                    <a:pt x="6449" y="2445"/>
                  </a:cubicBezTo>
                  <a:lnTo>
                    <a:pt x="6426" y="2445"/>
                  </a:lnTo>
                  <a:cubicBezTo>
                    <a:pt x="6437" y="2434"/>
                    <a:pt x="6426" y="2409"/>
                    <a:pt x="6437" y="2397"/>
                  </a:cubicBezTo>
                  <a:cubicBezTo>
                    <a:pt x="6449" y="2375"/>
                    <a:pt x="6463" y="2353"/>
                    <a:pt x="6485" y="2328"/>
                  </a:cubicBezTo>
                  <a:cubicBezTo>
                    <a:pt x="6544" y="2224"/>
                    <a:pt x="6613" y="2129"/>
                    <a:pt x="6672" y="2026"/>
                  </a:cubicBezTo>
                  <a:cubicBezTo>
                    <a:pt x="6683" y="2026"/>
                    <a:pt x="6694" y="2015"/>
                    <a:pt x="6694" y="2015"/>
                  </a:cubicBezTo>
                  <a:close/>
                  <a:moveTo>
                    <a:pt x="456" y="2235"/>
                  </a:moveTo>
                  <a:cubicBezTo>
                    <a:pt x="537" y="2305"/>
                    <a:pt x="629" y="2386"/>
                    <a:pt x="722" y="2467"/>
                  </a:cubicBezTo>
                  <a:cubicBezTo>
                    <a:pt x="719" y="2468"/>
                    <a:pt x="717" y="2468"/>
                    <a:pt x="714" y="2468"/>
                  </a:cubicBezTo>
                  <a:cubicBezTo>
                    <a:pt x="640" y="2468"/>
                    <a:pt x="478" y="2324"/>
                    <a:pt x="456" y="2235"/>
                  </a:cubicBezTo>
                  <a:close/>
                  <a:moveTo>
                    <a:pt x="6577" y="2409"/>
                  </a:moveTo>
                  <a:lnTo>
                    <a:pt x="6602" y="2423"/>
                  </a:lnTo>
                  <a:cubicBezTo>
                    <a:pt x="6577" y="2445"/>
                    <a:pt x="6566" y="2478"/>
                    <a:pt x="6544" y="2515"/>
                  </a:cubicBezTo>
                  <a:cubicBezTo>
                    <a:pt x="6532" y="2504"/>
                    <a:pt x="6518" y="2492"/>
                    <a:pt x="6518" y="2492"/>
                  </a:cubicBezTo>
                  <a:cubicBezTo>
                    <a:pt x="6544" y="2467"/>
                    <a:pt x="6555" y="2434"/>
                    <a:pt x="6577" y="2409"/>
                  </a:cubicBezTo>
                  <a:close/>
                  <a:moveTo>
                    <a:pt x="4786" y="2688"/>
                  </a:moveTo>
                  <a:lnTo>
                    <a:pt x="4786" y="2688"/>
                  </a:lnTo>
                  <a:cubicBezTo>
                    <a:pt x="4831" y="2713"/>
                    <a:pt x="4890" y="2897"/>
                    <a:pt x="4867" y="2956"/>
                  </a:cubicBezTo>
                  <a:cubicBezTo>
                    <a:pt x="4820" y="2923"/>
                    <a:pt x="4772" y="2735"/>
                    <a:pt x="4786" y="2688"/>
                  </a:cubicBezTo>
                  <a:close/>
                  <a:moveTo>
                    <a:pt x="4675" y="2881"/>
                  </a:moveTo>
                  <a:cubicBezTo>
                    <a:pt x="4681" y="2881"/>
                    <a:pt x="4691" y="2886"/>
                    <a:pt x="4691" y="2886"/>
                  </a:cubicBezTo>
                  <a:cubicBezTo>
                    <a:pt x="4717" y="2934"/>
                    <a:pt x="4739" y="2967"/>
                    <a:pt x="4728" y="3026"/>
                  </a:cubicBezTo>
                  <a:cubicBezTo>
                    <a:pt x="4669" y="2992"/>
                    <a:pt x="4658" y="2956"/>
                    <a:pt x="4658" y="2911"/>
                  </a:cubicBezTo>
                  <a:cubicBezTo>
                    <a:pt x="4647" y="2897"/>
                    <a:pt x="4658" y="2886"/>
                    <a:pt x="4669" y="2886"/>
                  </a:cubicBezTo>
                  <a:cubicBezTo>
                    <a:pt x="4669" y="2883"/>
                    <a:pt x="4672" y="2881"/>
                    <a:pt x="4675" y="2881"/>
                  </a:cubicBezTo>
                  <a:close/>
                  <a:moveTo>
                    <a:pt x="6926" y="0"/>
                  </a:moveTo>
                  <a:cubicBezTo>
                    <a:pt x="6868" y="70"/>
                    <a:pt x="6812" y="129"/>
                    <a:pt x="6753" y="188"/>
                  </a:cubicBezTo>
                  <a:cubicBezTo>
                    <a:pt x="6588" y="350"/>
                    <a:pt x="6393" y="467"/>
                    <a:pt x="6169" y="548"/>
                  </a:cubicBezTo>
                  <a:cubicBezTo>
                    <a:pt x="6125" y="570"/>
                    <a:pt x="6113" y="593"/>
                    <a:pt x="6113" y="629"/>
                  </a:cubicBezTo>
                  <a:cubicBezTo>
                    <a:pt x="6125" y="710"/>
                    <a:pt x="6125" y="780"/>
                    <a:pt x="6125" y="850"/>
                  </a:cubicBezTo>
                  <a:cubicBezTo>
                    <a:pt x="6136" y="1026"/>
                    <a:pt x="6136" y="1199"/>
                    <a:pt x="6147" y="1375"/>
                  </a:cubicBezTo>
                  <a:cubicBezTo>
                    <a:pt x="6147" y="1445"/>
                    <a:pt x="6136" y="1515"/>
                    <a:pt x="6077" y="1570"/>
                  </a:cubicBezTo>
                  <a:cubicBezTo>
                    <a:pt x="6012" y="1647"/>
                    <a:pt x="5923" y="1669"/>
                    <a:pt x="5832" y="1669"/>
                  </a:cubicBezTo>
                  <a:cubicBezTo>
                    <a:pt x="5809" y="1669"/>
                    <a:pt x="5787" y="1668"/>
                    <a:pt x="5764" y="1665"/>
                  </a:cubicBezTo>
                  <a:cubicBezTo>
                    <a:pt x="5599" y="1640"/>
                    <a:pt x="5530" y="1559"/>
                    <a:pt x="5518" y="1408"/>
                  </a:cubicBezTo>
                  <a:cubicBezTo>
                    <a:pt x="5518" y="1235"/>
                    <a:pt x="5507" y="1059"/>
                    <a:pt x="5507" y="886"/>
                  </a:cubicBezTo>
                  <a:lnTo>
                    <a:pt x="5507" y="791"/>
                  </a:lnTo>
                  <a:cubicBezTo>
                    <a:pt x="5507" y="769"/>
                    <a:pt x="5496" y="746"/>
                    <a:pt x="5496" y="721"/>
                  </a:cubicBezTo>
                  <a:cubicBezTo>
                    <a:pt x="4158" y="769"/>
                    <a:pt x="2817" y="816"/>
                    <a:pt x="1468" y="861"/>
                  </a:cubicBezTo>
                  <a:cubicBezTo>
                    <a:pt x="1479" y="886"/>
                    <a:pt x="1479" y="908"/>
                    <a:pt x="1479" y="931"/>
                  </a:cubicBezTo>
                  <a:lnTo>
                    <a:pt x="1479" y="942"/>
                  </a:lnTo>
                  <a:cubicBezTo>
                    <a:pt x="1479" y="1151"/>
                    <a:pt x="1490" y="1361"/>
                    <a:pt x="1504" y="1570"/>
                  </a:cubicBezTo>
                  <a:cubicBezTo>
                    <a:pt x="1504" y="1677"/>
                    <a:pt x="1456" y="1769"/>
                    <a:pt x="1350" y="1805"/>
                  </a:cubicBezTo>
                  <a:cubicBezTo>
                    <a:pt x="1294" y="1827"/>
                    <a:pt x="1236" y="1827"/>
                    <a:pt x="1188" y="1839"/>
                  </a:cubicBezTo>
                  <a:cubicBezTo>
                    <a:pt x="1181" y="1839"/>
                    <a:pt x="1174" y="1839"/>
                    <a:pt x="1167" y="1839"/>
                  </a:cubicBezTo>
                  <a:cubicBezTo>
                    <a:pt x="1004" y="1839"/>
                    <a:pt x="875" y="1717"/>
                    <a:pt x="875" y="1548"/>
                  </a:cubicBezTo>
                  <a:cubicBezTo>
                    <a:pt x="861" y="1305"/>
                    <a:pt x="861" y="1059"/>
                    <a:pt x="850" y="816"/>
                  </a:cubicBezTo>
                  <a:cubicBezTo>
                    <a:pt x="850" y="791"/>
                    <a:pt x="850" y="780"/>
                    <a:pt x="839" y="769"/>
                  </a:cubicBezTo>
                  <a:cubicBezTo>
                    <a:pt x="839" y="758"/>
                    <a:pt x="817" y="746"/>
                    <a:pt x="805" y="746"/>
                  </a:cubicBezTo>
                  <a:cubicBezTo>
                    <a:pt x="780" y="732"/>
                    <a:pt x="758" y="732"/>
                    <a:pt x="722" y="721"/>
                  </a:cubicBezTo>
                  <a:cubicBezTo>
                    <a:pt x="442" y="629"/>
                    <a:pt x="199" y="478"/>
                    <a:pt x="1" y="243"/>
                  </a:cubicBezTo>
                  <a:lnTo>
                    <a:pt x="1" y="313"/>
                  </a:lnTo>
                  <a:cubicBezTo>
                    <a:pt x="23" y="1165"/>
                    <a:pt x="60" y="2026"/>
                    <a:pt x="93" y="2875"/>
                  </a:cubicBezTo>
                  <a:cubicBezTo>
                    <a:pt x="93" y="2956"/>
                    <a:pt x="118" y="3037"/>
                    <a:pt x="141" y="3121"/>
                  </a:cubicBezTo>
                  <a:cubicBezTo>
                    <a:pt x="177" y="3224"/>
                    <a:pt x="258" y="3305"/>
                    <a:pt x="361" y="3353"/>
                  </a:cubicBezTo>
                  <a:cubicBezTo>
                    <a:pt x="361" y="3364"/>
                    <a:pt x="372" y="3364"/>
                    <a:pt x="386" y="3364"/>
                  </a:cubicBezTo>
                  <a:cubicBezTo>
                    <a:pt x="479" y="3411"/>
                    <a:pt x="596" y="3434"/>
                    <a:pt x="699" y="3434"/>
                  </a:cubicBezTo>
                  <a:cubicBezTo>
                    <a:pt x="1071" y="3423"/>
                    <a:pt x="1434" y="3411"/>
                    <a:pt x="1806" y="3400"/>
                  </a:cubicBezTo>
                  <a:cubicBezTo>
                    <a:pt x="1828" y="3386"/>
                    <a:pt x="1864" y="3375"/>
                    <a:pt x="1887" y="3353"/>
                  </a:cubicBezTo>
                  <a:cubicBezTo>
                    <a:pt x="1956" y="3294"/>
                    <a:pt x="2015" y="3235"/>
                    <a:pt x="2118" y="3235"/>
                  </a:cubicBezTo>
                  <a:lnTo>
                    <a:pt x="2283" y="3235"/>
                  </a:lnTo>
                  <a:cubicBezTo>
                    <a:pt x="3144" y="3213"/>
                    <a:pt x="4004" y="3177"/>
                    <a:pt x="4867" y="3143"/>
                  </a:cubicBezTo>
                  <a:lnTo>
                    <a:pt x="4926" y="3143"/>
                  </a:lnTo>
                  <a:cubicBezTo>
                    <a:pt x="4958" y="3134"/>
                    <a:pt x="4990" y="3129"/>
                    <a:pt x="5021" y="3129"/>
                  </a:cubicBezTo>
                  <a:cubicBezTo>
                    <a:pt x="5111" y="3129"/>
                    <a:pt x="5193" y="3167"/>
                    <a:pt x="5261" y="3235"/>
                  </a:cubicBezTo>
                  <a:cubicBezTo>
                    <a:pt x="5286" y="3261"/>
                    <a:pt x="5320" y="3272"/>
                    <a:pt x="5356" y="3272"/>
                  </a:cubicBezTo>
                  <a:cubicBezTo>
                    <a:pt x="5694" y="3261"/>
                    <a:pt x="6044" y="3247"/>
                    <a:pt x="6379" y="3235"/>
                  </a:cubicBezTo>
                  <a:cubicBezTo>
                    <a:pt x="6449" y="3224"/>
                    <a:pt x="6518" y="3224"/>
                    <a:pt x="6588" y="3202"/>
                  </a:cubicBezTo>
                  <a:cubicBezTo>
                    <a:pt x="6915" y="3132"/>
                    <a:pt x="7032" y="2945"/>
                    <a:pt x="7021" y="2677"/>
                  </a:cubicBezTo>
                  <a:cubicBezTo>
                    <a:pt x="6996" y="1805"/>
                    <a:pt x="6963" y="920"/>
                    <a:pt x="6926" y="48"/>
                  </a:cubicBezTo>
                  <a:lnTo>
                    <a:pt x="6926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6"/>
            <p:cNvSpPr/>
            <p:nvPr/>
          </p:nvSpPr>
          <p:spPr>
            <a:xfrm>
              <a:off x="6522986" y="2340382"/>
              <a:ext cx="310891" cy="195612"/>
            </a:xfrm>
            <a:custGeom>
              <a:avLst/>
              <a:gdLst/>
              <a:ahLst/>
              <a:cxnLst/>
              <a:rect l="l" t="t" r="r" b="b"/>
              <a:pathLst>
                <a:path w="4110" h="2586" extrusionOk="0">
                  <a:moveTo>
                    <a:pt x="1501" y="177"/>
                  </a:moveTo>
                  <a:cubicBezTo>
                    <a:pt x="1537" y="177"/>
                    <a:pt x="1571" y="177"/>
                    <a:pt x="1607" y="188"/>
                  </a:cubicBezTo>
                  <a:lnTo>
                    <a:pt x="1607" y="210"/>
                  </a:lnTo>
                  <a:cubicBezTo>
                    <a:pt x="1409" y="222"/>
                    <a:pt x="1221" y="269"/>
                    <a:pt x="1026" y="269"/>
                  </a:cubicBezTo>
                  <a:cubicBezTo>
                    <a:pt x="1026" y="258"/>
                    <a:pt x="1026" y="247"/>
                    <a:pt x="1012" y="247"/>
                  </a:cubicBezTo>
                  <a:cubicBezTo>
                    <a:pt x="1037" y="236"/>
                    <a:pt x="1048" y="222"/>
                    <a:pt x="1070" y="222"/>
                  </a:cubicBezTo>
                  <a:cubicBezTo>
                    <a:pt x="1210" y="210"/>
                    <a:pt x="1361" y="188"/>
                    <a:pt x="1501" y="177"/>
                  </a:cubicBezTo>
                  <a:close/>
                  <a:moveTo>
                    <a:pt x="3562" y="258"/>
                  </a:moveTo>
                  <a:lnTo>
                    <a:pt x="3562" y="258"/>
                  </a:lnTo>
                  <a:cubicBezTo>
                    <a:pt x="3610" y="328"/>
                    <a:pt x="3655" y="386"/>
                    <a:pt x="3702" y="456"/>
                  </a:cubicBezTo>
                  <a:cubicBezTo>
                    <a:pt x="3643" y="445"/>
                    <a:pt x="3551" y="328"/>
                    <a:pt x="3562" y="258"/>
                  </a:cubicBezTo>
                  <a:close/>
                  <a:moveTo>
                    <a:pt x="1107" y="445"/>
                  </a:moveTo>
                  <a:cubicBezTo>
                    <a:pt x="1118" y="445"/>
                    <a:pt x="1129" y="456"/>
                    <a:pt x="1140" y="456"/>
                  </a:cubicBezTo>
                  <a:cubicBezTo>
                    <a:pt x="1140" y="467"/>
                    <a:pt x="1140" y="479"/>
                    <a:pt x="1129" y="479"/>
                  </a:cubicBezTo>
                  <a:cubicBezTo>
                    <a:pt x="1082" y="501"/>
                    <a:pt x="1026" y="526"/>
                    <a:pt x="967" y="537"/>
                  </a:cubicBezTo>
                  <a:cubicBezTo>
                    <a:pt x="967" y="537"/>
                    <a:pt x="956" y="526"/>
                    <a:pt x="956" y="515"/>
                  </a:cubicBezTo>
                  <a:cubicBezTo>
                    <a:pt x="967" y="515"/>
                    <a:pt x="978" y="490"/>
                    <a:pt x="989" y="490"/>
                  </a:cubicBezTo>
                  <a:cubicBezTo>
                    <a:pt x="1026" y="479"/>
                    <a:pt x="1070" y="456"/>
                    <a:pt x="1107" y="445"/>
                  </a:cubicBezTo>
                  <a:close/>
                  <a:moveTo>
                    <a:pt x="3596" y="479"/>
                  </a:moveTo>
                  <a:lnTo>
                    <a:pt x="3596" y="479"/>
                  </a:lnTo>
                  <a:cubicBezTo>
                    <a:pt x="3621" y="537"/>
                    <a:pt x="3643" y="596"/>
                    <a:pt x="3655" y="666"/>
                  </a:cubicBezTo>
                  <a:cubicBezTo>
                    <a:pt x="3596" y="641"/>
                    <a:pt x="3562" y="537"/>
                    <a:pt x="3596" y="479"/>
                  </a:cubicBezTo>
                  <a:close/>
                  <a:moveTo>
                    <a:pt x="2596" y="1968"/>
                  </a:moveTo>
                  <a:cubicBezTo>
                    <a:pt x="2654" y="1968"/>
                    <a:pt x="2677" y="1993"/>
                    <a:pt x="2677" y="2051"/>
                  </a:cubicBezTo>
                  <a:cubicBezTo>
                    <a:pt x="2677" y="2096"/>
                    <a:pt x="2677" y="2155"/>
                    <a:pt x="2666" y="2202"/>
                  </a:cubicBezTo>
                  <a:cubicBezTo>
                    <a:pt x="2654" y="2272"/>
                    <a:pt x="2607" y="2306"/>
                    <a:pt x="2537" y="2317"/>
                  </a:cubicBezTo>
                  <a:cubicBezTo>
                    <a:pt x="2445" y="2353"/>
                    <a:pt x="2339" y="2376"/>
                    <a:pt x="2247" y="2387"/>
                  </a:cubicBezTo>
                  <a:cubicBezTo>
                    <a:pt x="2176" y="2400"/>
                    <a:pt x="2104" y="2405"/>
                    <a:pt x="2033" y="2405"/>
                  </a:cubicBezTo>
                  <a:cubicBezTo>
                    <a:pt x="1906" y="2405"/>
                    <a:pt x="1780" y="2388"/>
                    <a:pt x="1654" y="2364"/>
                  </a:cubicBezTo>
                  <a:cubicBezTo>
                    <a:pt x="1526" y="2331"/>
                    <a:pt x="1445" y="2166"/>
                    <a:pt x="1490" y="2051"/>
                  </a:cubicBezTo>
                  <a:cubicBezTo>
                    <a:pt x="1501" y="2026"/>
                    <a:pt x="1537" y="2015"/>
                    <a:pt x="1559" y="2015"/>
                  </a:cubicBezTo>
                  <a:cubicBezTo>
                    <a:pt x="1688" y="2004"/>
                    <a:pt x="1805" y="2004"/>
                    <a:pt x="1934" y="2004"/>
                  </a:cubicBezTo>
                  <a:cubicBezTo>
                    <a:pt x="1990" y="1993"/>
                    <a:pt x="2037" y="1993"/>
                    <a:pt x="2085" y="1993"/>
                  </a:cubicBezTo>
                  <a:cubicBezTo>
                    <a:pt x="2258" y="1993"/>
                    <a:pt x="2434" y="1982"/>
                    <a:pt x="2596" y="1968"/>
                  </a:cubicBezTo>
                  <a:close/>
                  <a:moveTo>
                    <a:pt x="3959" y="1"/>
                  </a:moveTo>
                  <a:cubicBezTo>
                    <a:pt x="3504" y="12"/>
                    <a:pt x="3051" y="37"/>
                    <a:pt x="2585" y="48"/>
                  </a:cubicBezTo>
                  <a:cubicBezTo>
                    <a:pt x="1747" y="82"/>
                    <a:pt x="908" y="107"/>
                    <a:pt x="70" y="141"/>
                  </a:cubicBezTo>
                  <a:cubicBezTo>
                    <a:pt x="12" y="141"/>
                    <a:pt x="0" y="152"/>
                    <a:pt x="0" y="210"/>
                  </a:cubicBezTo>
                  <a:cubicBezTo>
                    <a:pt x="12" y="361"/>
                    <a:pt x="12" y="515"/>
                    <a:pt x="12" y="666"/>
                  </a:cubicBezTo>
                  <a:cubicBezTo>
                    <a:pt x="23" y="747"/>
                    <a:pt x="23" y="747"/>
                    <a:pt x="104" y="747"/>
                  </a:cubicBezTo>
                  <a:cubicBezTo>
                    <a:pt x="174" y="747"/>
                    <a:pt x="188" y="769"/>
                    <a:pt x="188" y="828"/>
                  </a:cubicBezTo>
                  <a:lnTo>
                    <a:pt x="188" y="934"/>
                  </a:lnTo>
                  <a:cubicBezTo>
                    <a:pt x="199" y="1037"/>
                    <a:pt x="199" y="1049"/>
                    <a:pt x="82" y="1049"/>
                  </a:cubicBezTo>
                  <a:cubicBezTo>
                    <a:pt x="34" y="1049"/>
                    <a:pt x="23" y="1074"/>
                    <a:pt x="34" y="1107"/>
                  </a:cubicBezTo>
                  <a:lnTo>
                    <a:pt x="34" y="1364"/>
                  </a:lnTo>
                  <a:cubicBezTo>
                    <a:pt x="48" y="1409"/>
                    <a:pt x="48" y="1456"/>
                    <a:pt x="48" y="1515"/>
                  </a:cubicBezTo>
                  <a:cubicBezTo>
                    <a:pt x="82" y="1515"/>
                    <a:pt x="118" y="1515"/>
                    <a:pt x="140" y="1504"/>
                  </a:cubicBezTo>
                  <a:cubicBezTo>
                    <a:pt x="188" y="1504"/>
                    <a:pt x="210" y="1526"/>
                    <a:pt x="210" y="1563"/>
                  </a:cubicBezTo>
                  <a:cubicBezTo>
                    <a:pt x="210" y="1618"/>
                    <a:pt x="210" y="1677"/>
                    <a:pt x="221" y="1736"/>
                  </a:cubicBezTo>
                  <a:cubicBezTo>
                    <a:pt x="221" y="1783"/>
                    <a:pt x="199" y="1806"/>
                    <a:pt x="151" y="1806"/>
                  </a:cubicBezTo>
                  <a:lnTo>
                    <a:pt x="59" y="1806"/>
                  </a:lnTo>
                  <a:cubicBezTo>
                    <a:pt x="70" y="2074"/>
                    <a:pt x="82" y="2331"/>
                    <a:pt x="82" y="2585"/>
                  </a:cubicBezTo>
                  <a:cubicBezTo>
                    <a:pt x="791" y="2563"/>
                    <a:pt x="1490" y="2540"/>
                    <a:pt x="2188" y="2515"/>
                  </a:cubicBezTo>
                  <a:cubicBezTo>
                    <a:pt x="2828" y="2493"/>
                    <a:pt x="3470" y="2470"/>
                    <a:pt x="4110" y="2445"/>
                  </a:cubicBezTo>
                  <a:cubicBezTo>
                    <a:pt x="4110" y="2376"/>
                    <a:pt x="4110" y="2317"/>
                    <a:pt x="4099" y="2261"/>
                  </a:cubicBezTo>
                  <a:cubicBezTo>
                    <a:pt x="4099" y="2063"/>
                    <a:pt x="4085" y="1864"/>
                    <a:pt x="4085" y="1666"/>
                  </a:cubicBezTo>
                  <a:cubicBezTo>
                    <a:pt x="4062" y="1666"/>
                    <a:pt x="4039" y="1671"/>
                    <a:pt x="4019" y="1671"/>
                  </a:cubicBezTo>
                  <a:cubicBezTo>
                    <a:pt x="4009" y="1671"/>
                    <a:pt x="4000" y="1670"/>
                    <a:pt x="3993" y="1666"/>
                  </a:cubicBezTo>
                  <a:cubicBezTo>
                    <a:pt x="3970" y="1666"/>
                    <a:pt x="3923" y="1644"/>
                    <a:pt x="3923" y="1618"/>
                  </a:cubicBezTo>
                  <a:cubicBezTo>
                    <a:pt x="3912" y="1563"/>
                    <a:pt x="3923" y="1493"/>
                    <a:pt x="3923" y="1423"/>
                  </a:cubicBezTo>
                  <a:cubicBezTo>
                    <a:pt x="3912" y="1387"/>
                    <a:pt x="3934" y="1375"/>
                    <a:pt x="3970" y="1375"/>
                  </a:cubicBezTo>
                  <a:lnTo>
                    <a:pt x="4074" y="1375"/>
                  </a:lnTo>
                  <a:cubicBezTo>
                    <a:pt x="4074" y="1247"/>
                    <a:pt x="4062" y="1130"/>
                    <a:pt x="4062" y="1004"/>
                  </a:cubicBezTo>
                  <a:cubicBezTo>
                    <a:pt x="4062" y="909"/>
                    <a:pt x="4062" y="909"/>
                    <a:pt x="3959" y="909"/>
                  </a:cubicBezTo>
                  <a:cubicBezTo>
                    <a:pt x="3912" y="909"/>
                    <a:pt x="3889" y="898"/>
                    <a:pt x="3889" y="839"/>
                  </a:cubicBezTo>
                  <a:lnTo>
                    <a:pt x="3889" y="724"/>
                  </a:lnTo>
                  <a:cubicBezTo>
                    <a:pt x="3889" y="629"/>
                    <a:pt x="3889" y="618"/>
                    <a:pt x="3993" y="618"/>
                  </a:cubicBezTo>
                  <a:cubicBezTo>
                    <a:pt x="4040" y="618"/>
                    <a:pt x="4051" y="596"/>
                    <a:pt x="4051" y="548"/>
                  </a:cubicBezTo>
                  <a:cubicBezTo>
                    <a:pt x="4040" y="386"/>
                    <a:pt x="4029" y="222"/>
                    <a:pt x="4029" y="60"/>
                  </a:cubicBezTo>
                  <a:cubicBezTo>
                    <a:pt x="4029" y="12"/>
                    <a:pt x="4004" y="1"/>
                    <a:pt x="395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6"/>
            <p:cNvSpPr/>
            <p:nvPr/>
          </p:nvSpPr>
          <p:spPr>
            <a:xfrm>
              <a:off x="6406728" y="2352863"/>
              <a:ext cx="74886" cy="175264"/>
            </a:xfrm>
            <a:custGeom>
              <a:avLst/>
              <a:gdLst/>
              <a:ahLst/>
              <a:cxnLst/>
              <a:rect l="l" t="t" r="r" b="b"/>
              <a:pathLst>
                <a:path w="990" h="2317" extrusionOk="0">
                  <a:moveTo>
                    <a:pt x="501" y="1082"/>
                  </a:moveTo>
                  <a:lnTo>
                    <a:pt x="501" y="1082"/>
                  </a:lnTo>
                  <a:cubicBezTo>
                    <a:pt x="537" y="1163"/>
                    <a:pt x="582" y="1244"/>
                    <a:pt x="618" y="1339"/>
                  </a:cubicBezTo>
                  <a:cubicBezTo>
                    <a:pt x="560" y="1314"/>
                    <a:pt x="479" y="1163"/>
                    <a:pt x="501" y="1082"/>
                  </a:cubicBezTo>
                  <a:close/>
                  <a:moveTo>
                    <a:pt x="861" y="1"/>
                  </a:moveTo>
                  <a:cubicBezTo>
                    <a:pt x="733" y="1"/>
                    <a:pt x="607" y="12"/>
                    <a:pt x="479" y="12"/>
                  </a:cubicBezTo>
                  <a:cubicBezTo>
                    <a:pt x="211" y="23"/>
                    <a:pt x="1" y="255"/>
                    <a:pt x="1" y="523"/>
                  </a:cubicBezTo>
                  <a:cubicBezTo>
                    <a:pt x="12" y="825"/>
                    <a:pt x="23" y="1118"/>
                    <a:pt x="35" y="1420"/>
                  </a:cubicBezTo>
                  <a:cubicBezTo>
                    <a:pt x="48" y="1512"/>
                    <a:pt x="71" y="1618"/>
                    <a:pt x="118" y="1699"/>
                  </a:cubicBezTo>
                  <a:cubicBezTo>
                    <a:pt x="233" y="1898"/>
                    <a:pt x="398" y="2037"/>
                    <a:pt x="582" y="2152"/>
                  </a:cubicBezTo>
                  <a:cubicBezTo>
                    <a:pt x="711" y="2222"/>
                    <a:pt x="850" y="2269"/>
                    <a:pt x="990" y="2317"/>
                  </a:cubicBezTo>
                  <a:cubicBezTo>
                    <a:pt x="990" y="2096"/>
                    <a:pt x="979" y="1886"/>
                    <a:pt x="968" y="1663"/>
                  </a:cubicBezTo>
                  <a:cubicBezTo>
                    <a:pt x="955" y="1670"/>
                    <a:pt x="946" y="1670"/>
                    <a:pt x="937" y="1670"/>
                  </a:cubicBezTo>
                  <a:cubicBezTo>
                    <a:pt x="928" y="1670"/>
                    <a:pt x="920" y="1670"/>
                    <a:pt x="909" y="1677"/>
                  </a:cubicBezTo>
                  <a:cubicBezTo>
                    <a:pt x="850" y="1677"/>
                    <a:pt x="828" y="1652"/>
                    <a:pt x="828" y="1607"/>
                  </a:cubicBezTo>
                  <a:cubicBezTo>
                    <a:pt x="828" y="1548"/>
                    <a:pt x="817" y="1479"/>
                    <a:pt x="817" y="1420"/>
                  </a:cubicBezTo>
                  <a:cubicBezTo>
                    <a:pt x="817" y="1384"/>
                    <a:pt x="839" y="1372"/>
                    <a:pt x="873" y="1372"/>
                  </a:cubicBezTo>
                  <a:lnTo>
                    <a:pt x="968" y="1372"/>
                  </a:lnTo>
                  <a:cubicBezTo>
                    <a:pt x="956" y="1244"/>
                    <a:pt x="956" y="1118"/>
                    <a:pt x="956" y="1001"/>
                  </a:cubicBezTo>
                  <a:cubicBezTo>
                    <a:pt x="946" y="932"/>
                    <a:pt x="957" y="915"/>
                    <a:pt x="916" y="915"/>
                  </a:cubicBezTo>
                  <a:cubicBezTo>
                    <a:pt x="901" y="915"/>
                    <a:pt x="881" y="917"/>
                    <a:pt x="850" y="920"/>
                  </a:cubicBezTo>
                  <a:cubicBezTo>
                    <a:pt x="817" y="920"/>
                    <a:pt x="803" y="909"/>
                    <a:pt x="803" y="872"/>
                  </a:cubicBezTo>
                  <a:lnTo>
                    <a:pt x="803" y="615"/>
                  </a:lnTo>
                  <a:cubicBezTo>
                    <a:pt x="827" y="615"/>
                    <a:pt x="840" y="610"/>
                    <a:pt x="853" y="610"/>
                  </a:cubicBezTo>
                  <a:cubicBezTo>
                    <a:pt x="859" y="610"/>
                    <a:pt x="865" y="612"/>
                    <a:pt x="873" y="615"/>
                  </a:cubicBezTo>
                  <a:cubicBezTo>
                    <a:pt x="931" y="615"/>
                    <a:pt x="942" y="593"/>
                    <a:pt x="931" y="545"/>
                  </a:cubicBezTo>
                  <a:cubicBezTo>
                    <a:pt x="931" y="383"/>
                    <a:pt x="920" y="221"/>
                    <a:pt x="920" y="45"/>
                  </a:cubicBezTo>
                  <a:cubicBezTo>
                    <a:pt x="920" y="12"/>
                    <a:pt x="909" y="1"/>
                    <a:pt x="86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6"/>
            <p:cNvSpPr/>
            <p:nvPr/>
          </p:nvSpPr>
          <p:spPr>
            <a:xfrm>
              <a:off x="6874178" y="2337054"/>
              <a:ext cx="74054" cy="176928"/>
            </a:xfrm>
            <a:custGeom>
              <a:avLst/>
              <a:gdLst/>
              <a:ahLst/>
              <a:cxnLst/>
              <a:rect l="l" t="t" r="r" b="b"/>
              <a:pathLst>
                <a:path w="979" h="2339" extrusionOk="0">
                  <a:moveTo>
                    <a:pt x="853" y="1453"/>
                  </a:moveTo>
                  <a:cubicBezTo>
                    <a:pt x="853" y="1467"/>
                    <a:pt x="864" y="1467"/>
                    <a:pt x="864" y="1467"/>
                  </a:cubicBezTo>
                  <a:cubicBezTo>
                    <a:pt x="875" y="1537"/>
                    <a:pt x="805" y="1651"/>
                    <a:pt x="735" y="1662"/>
                  </a:cubicBezTo>
                  <a:cubicBezTo>
                    <a:pt x="769" y="1593"/>
                    <a:pt x="816" y="1523"/>
                    <a:pt x="853" y="1453"/>
                  </a:cubicBezTo>
                  <a:close/>
                  <a:moveTo>
                    <a:pt x="607" y="1581"/>
                  </a:moveTo>
                  <a:lnTo>
                    <a:pt x="607" y="1581"/>
                  </a:lnTo>
                  <a:cubicBezTo>
                    <a:pt x="654" y="1618"/>
                    <a:pt x="607" y="1791"/>
                    <a:pt x="526" y="1838"/>
                  </a:cubicBezTo>
                  <a:cubicBezTo>
                    <a:pt x="559" y="1746"/>
                    <a:pt x="584" y="1662"/>
                    <a:pt x="607" y="1581"/>
                  </a:cubicBezTo>
                  <a:close/>
                  <a:moveTo>
                    <a:pt x="456" y="0"/>
                  </a:moveTo>
                  <a:cubicBezTo>
                    <a:pt x="375" y="11"/>
                    <a:pt x="305" y="11"/>
                    <a:pt x="224" y="11"/>
                  </a:cubicBezTo>
                  <a:cubicBezTo>
                    <a:pt x="165" y="11"/>
                    <a:pt x="107" y="11"/>
                    <a:pt x="48" y="23"/>
                  </a:cubicBezTo>
                  <a:cubicBezTo>
                    <a:pt x="15" y="23"/>
                    <a:pt x="1" y="34"/>
                    <a:pt x="1" y="70"/>
                  </a:cubicBezTo>
                  <a:cubicBezTo>
                    <a:pt x="1" y="221"/>
                    <a:pt x="15" y="372"/>
                    <a:pt x="15" y="511"/>
                  </a:cubicBezTo>
                  <a:cubicBezTo>
                    <a:pt x="26" y="629"/>
                    <a:pt x="26" y="629"/>
                    <a:pt x="129" y="629"/>
                  </a:cubicBezTo>
                  <a:cubicBezTo>
                    <a:pt x="140" y="629"/>
                    <a:pt x="140" y="629"/>
                    <a:pt x="154" y="640"/>
                  </a:cubicBezTo>
                  <a:cubicBezTo>
                    <a:pt x="165" y="721"/>
                    <a:pt x="165" y="802"/>
                    <a:pt x="177" y="883"/>
                  </a:cubicBezTo>
                  <a:cubicBezTo>
                    <a:pt x="177" y="919"/>
                    <a:pt x="165" y="930"/>
                    <a:pt x="129" y="930"/>
                  </a:cubicBezTo>
                  <a:lnTo>
                    <a:pt x="70" y="930"/>
                  </a:lnTo>
                  <a:cubicBezTo>
                    <a:pt x="37" y="930"/>
                    <a:pt x="37" y="942"/>
                    <a:pt x="37" y="978"/>
                  </a:cubicBezTo>
                  <a:cubicBezTo>
                    <a:pt x="37" y="1104"/>
                    <a:pt x="48" y="1232"/>
                    <a:pt x="48" y="1350"/>
                  </a:cubicBezTo>
                  <a:cubicBezTo>
                    <a:pt x="48" y="1383"/>
                    <a:pt x="59" y="1397"/>
                    <a:pt x="96" y="1397"/>
                  </a:cubicBezTo>
                  <a:cubicBezTo>
                    <a:pt x="101" y="1390"/>
                    <a:pt x="110" y="1387"/>
                    <a:pt x="120" y="1387"/>
                  </a:cubicBezTo>
                  <a:cubicBezTo>
                    <a:pt x="130" y="1387"/>
                    <a:pt x="142" y="1390"/>
                    <a:pt x="154" y="1397"/>
                  </a:cubicBezTo>
                  <a:cubicBezTo>
                    <a:pt x="165" y="1397"/>
                    <a:pt x="199" y="1419"/>
                    <a:pt x="199" y="1431"/>
                  </a:cubicBezTo>
                  <a:lnTo>
                    <a:pt x="199" y="1618"/>
                  </a:lnTo>
                  <a:cubicBezTo>
                    <a:pt x="199" y="1657"/>
                    <a:pt x="190" y="1690"/>
                    <a:pt x="149" y="1690"/>
                  </a:cubicBezTo>
                  <a:cubicBezTo>
                    <a:pt x="143" y="1690"/>
                    <a:pt x="136" y="1689"/>
                    <a:pt x="129" y="1688"/>
                  </a:cubicBezTo>
                  <a:lnTo>
                    <a:pt x="59" y="1688"/>
                  </a:lnTo>
                  <a:cubicBezTo>
                    <a:pt x="70" y="1838"/>
                    <a:pt x="70" y="1978"/>
                    <a:pt x="84" y="2107"/>
                  </a:cubicBezTo>
                  <a:lnTo>
                    <a:pt x="84" y="2338"/>
                  </a:lnTo>
                  <a:lnTo>
                    <a:pt x="118" y="2338"/>
                  </a:lnTo>
                  <a:cubicBezTo>
                    <a:pt x="350" y="2246"/>
                    <a:pt x="573" y="2107"/>
                    <a:pt x="746" y="1919"/>
                  </a:cubicBezTo>
                  <a:cubicBezTo>
                    <a:pt x="875" y="1769"/>
                    <a:pt x="978" y="1607"/>
                    <a:pt x="978" y="1408"/>
                  </a:cubicBezTo>
                  <a:cubicBezTo>
                    <a:pt x="967" y="1081"/>
                    <a:pt x="956" y="754"/>
                    <a:pt x="945" y="442"/>
                  </a:cubicBezTo>
                  <a:cubicBezTo>
                    <a:pt x="934" y="196"/>
                    <a:pt x="688" y="0"/>
                    <a:pt x="45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6"/>
            <p:cNvSpPr/>
            <p:nvPr/>
          </p:nvSpPr>
          <p:spPr>
            <a:xfrm>
              <a:off x="6485166" y="2477743"/>
              <a:ext cx="42360" cy="133358"/>
            </a:xfrm>
            <a:custGeom>
              <a:avLst/>
              <a:gdLst/>
              <a:ahLst/>
              <a:cxnLst/>
              <a:rect l="l" t="t" r="r" b="b"/>
              <a:pathLst>
                <a:path w="560" h="1763" extrusionOk="0">
                  <a:moveTo>
                    <a:pt x="255" y="291"/>
                  </a:moveTo>
                  <a:cubicBezTo>
                    <a:pt x="313" y="291"/>
                    <a:pt x="361" y="350"/>
                    <a:pt x="372" y="409"/>
                  </a:cubicBezTo>
                  <a:cubicBezTo>
                    <a:pt x="372" y="467"/>
                    <a:pt x="324" y="501"/>
                    <a:pt x="280" y="501"/>
                  </a:cubicBezTo>
                  <a:cubicBezTo>
                    <a:pt x="272" y="502"/>
                    <a:pt x="264" y="503"/>
                    <a:pt x="257" y="503"/>
                  </a:cubicBezTo>
                  <a:cubicBezTo>
                    <a:pt x="202" y="503"/>
                    <a:pt x="174" y="458"/>
                    <a:pt x="174" y="386"/>
                  </a:cubicBezTo>
                  <a:cubicBezTo>
                    <a:pt x="174" y="328"/>
                    <a:pt x="210" y="291"/>
                    <a:pt x="255" y="291"/>
                  </a:cubicBezTo>
                  <a:close/>
                  <a:moveTo>
                    <a:pt x="283" y="896"/>
                  </a:moveTo>
                  <a:cubicBezTo>
                    <a:pt x="334" y="896"/>
                    <a:pt x="384" y="950"/>
                    <a:pt x="394" y="1004"/>
                  </a:cubicBezTo>
                  <a:cubicBezTo>
                    <a:pt x="394" y="1060"/>
                    <a:pt x="350" y="1107"/>
                    <a:pt x="280" y="1118"/>
                  </a:cubicBezTo>
                  <a:cubicBezTo>
                    <a:pt x="232" y="1118"/>
                    <a:pt x="174" y="1074"/>
                    <a:pt x="174" y="1004"/>
                  </a:cubicBezTo>
                  <a:cubicBezTo>
                    <a:pt x="174" y="945"/>
                    <a:pt x="210" y="898"/>
                    <a:pt x="269" y="898"/>
                  </a:cubicBezTo>
                  <a:cubicBezTo>
                    <a:pt x="273" y="897"/>
                    <a:pt x="278" y="896"/>
                    <a:pt x="283" y="896"/>
                  </a:cubicBezTo>
                  <a:close/>
                  <a:moveTo>
                    <a:pt x="500" y="1"/>
                  </a:moveTo>
                  <a:cubicBezTo>
                    <a:pt x="338" y="12"/>
                    <a:pt x="174" y="12"/>
                    <a:pt x="0" y="26"/>
                  </a:cubicBezTo>
                  <a:lnTo>
                    <a:pt x="0" y="71"/>
                  </a:lnTo>
                  <a:lnTo>
                    <a:pt x="0" y="118"/>
                  </a:lnTo>
                  <a:cubicBezTo>
                    <a:pt x="12" y="490"/>
                    <a:pt x="34" y="864"/>
                    <a:pt x="45" y="1247"/>
                  </a:cubicBezTo>
                  <a:lnTo>
                    <a:pt x="45" y="1526"/>
                  </a:lnTo>
                  <a:cubicBezTo>
                    <a:pt x="45" y="1596"/>
                    <a:pt x="70" y="1655"/>
                    <a:pt x="115" y="1702"/>
                  </a:cubicBezTo>
                  <a:cubicBezTo>
                    <a:pt x="167" y="1746"/>
                    <a:pt x="223" y="1762"/>
                    <a:pt x="277" y="1762"/>
                  </a:cubicBezTo>
                  <a:cubicBezTo>
                    <a:pt x="310" y="1762"/>
                    <a:pt x="342" y="1756"/>
                    <a:pt x="372" y="1747"/>
                  </a:cubicBezTo>
                  <a:cubicBezTo>
                    <a:pt x="394" y="1747"/>
                    <a:pt x="419" y="1736"/>
                    <a:pt x="453" y="1724"/>
                  </a:cubicBezTo>
                  <a:cubicBezTo>
                    <a:pt x="523" y="1688"/>
                    <a:pt x="559" y="1632"/>
                    <a:pt x="559" y="1548"/>
                  </a:cubicBezTo>
                  <a:cubicBezTo>
                    <a:pt x="548" y="1294"/>
                    <a:pt x="534" y="1048"/>
                    <a:pt x="523" y="794"/>
                  </a:cubicBezTo>
                  <a:cubicBezTo>
                    <a:pt x="512" y="537"/>
                    <a:pt x="512" y="291"/>
                    <a:pt x="500" y="37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6"/>
            <p:cNvSpPr/>
            <p:nvPr/>
          </p:nvSpPr>
          <p:spPr>
            <a:xfrm>
              <a:off x="6836359" y="2465489"/>
              <a:ext cx="42360" cy="132526"/>
            </a:xfrm>
            <a:custGeom>
              <a:avLst/>
              <a:gdLst/>
              <a:ahLst/>
              <a:cxnLst/>
              <a:rect l="l" t="t" r="r" b="b"/>
              <a:pathLst>
                <a:path w="560" h="1752" extrusionOk="0">
                  <a:moveTo>
                    <a:pt x="269" y="291"/>
                  </a:moveTo>
                  <a:cubicBezTo>
                    <a:pt x="316" y="291"/>
                    <a:pt x="350" y="328"/>
                    <a:pt x="350" y="383"/>
                  </a:cubicBezTo>
                  <a:cubicBezTo>
                    <a:pt x="350" y="453"/>
                    <a:pt x="316" y="501"/>
                    <a:pt x="258" y="501"/>
                  </a:cubicBezTo>
                  <a:cubicBezTo>
                    <a:pt x="199" y="501"/>
                    <a:pt x="165" y="467"/>
                    <a:pt x="165" y="409"/>
                  </a:cubicBezTo>
                  <a:cubicBezTo>
                    <a:pt x="165" y="350"/>
                    <a:pt x="210" y="291"/>
                    <a:pt x="269" y="291"/>
                  </a:cubicBezTo>
                  <a:close/>
                  <a:moveTo>
                    <a:pt x="291" y="886"/>
                  </a:moveTo>
                  <a:cubicBezTo>
                    <a:pt x="350" y="886"/>
                    <a:pt x="397" y="931"/>
                    <a:pt x="397" y="1001"/>
                  </a:cubicBezTo>
                  <a:cubicBezTo>
                    <a:pt x="397" y="1060"/>
                    <a:pt x="350" y="1107"/>
                    <a:pt x="305" y="1118"/>
                  </a:cubicBezTo>
                  <a:cubicBezTo>
                    <a:pt x="235" y="1118"/>
                    <a:pt x="177" y="1071"/>
                    <a:pt x="177" y="1012"/>
                  </a:cubicBezTo>
                  <a:cubicBezTo>
                    <a:pt x="177" y="956"/>
                    <a:pt x="235" y="886"/>
                    <a:pt x="291" y="886"/>
                  </a:cubicBezTo>
                  <a:close/>
                  <a:moveTo>
                    <a:pt x="489" y="1"/>
                  </a:moveTo>
                  <a:cubicBezTo>
                    <a:pt x="327" y="1"/>
                    <a:pt x="165" y="12"/>
                    <a:pt x="1" y="12"/>
                  </a:cubicBezTo>
                  <a:lnTo>
                    <a:pt x="1" y="59"/>
                  </a:lnTo>
                  <a:lnTo>
                    <a:pt x="1" y="118"/>
                  </a:lnTo>
                  <a:cubicBezTo>
                    <a:pt x="12" y="350"/>
                    <a:pt x="26" y="582"/>
                    <a:pt x="26" y="816"/>
                  </a:cubicBezTo>
                  <a:cubicBezTo>
                    <a:pt x="37" y="1071"/>
                    <a:pt x="37" y="1317"/>
                    <a:pt x="48" y="1571"/>
                  </a:cubicBezTo>
                  <a:cubicBezTo>
                    <a:pt x="48" y="1641"/>
                    <a:pt x="82" y="1699"/>
                    <a:pt x="151" y="1724"/>
                  </a:cubicBezTo>
                  <a:cubicBezTo>
                    <a:pt x="202" y="1741"/>
                    <a:pt x="261" y="1751"/>
                    <a:pt x="316" y="1751"/>
                  </a:cubicBezTo>
                  <a:cubicBezTo>
                    <a:pt x="336" y="1751"/>
                    <a:pt x="356" y="1750"/>
                    <a:pt x="375" y="1747"/>
                  </a:cubicBezTo>
                  <a:lnTo>
                    <a:pt x="386" y="1747"/>
                  </a:lnTo>
                  <a:cubicBezTo>
                    <a:pt x="478" y="1736"/>
                    <a:pt x="548" y="1655"/>
                    <a:pt x="548" y="1560"/>
                  </a:cubicBezTo>
                  <a:cubicBezTo>
                    <a:pt x="559" y="1479"/>
                    <a:pt x="548" y="1398"/>
                    <a:pt x="548" y="1317"/>
                  </a:cubicBezTo>
                  <a:cubicBezTo>
                    <a:pt x="537" y="1107"/>
                    <a:pt x="526" y="909"/>
                    <a:pt x="526" y="699"/>
                  </a:cubicBezTo>
                  <a:cubicBezTo>
                    <a:pt x="515" y="478"/>
                    <a:pt x="501" y="258"/>
                    <a:pt x="501" y="34"/>
                  </a:cubicBezTo>
                  <a:cubicBezTo>
                    <a:pt x="501" y="23"/>
                    <a:pt x="489" y="12"/>
                    <a:pt x="48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6"/>
            <p:cNvSpPr/>
            <p:nvPr/>
          </p:nvSpPr>
          <p:spPr>
            <a:xfrm>
              <a:off x="6616400" y="2282291"/>
              <a:ext cx="113539" cy="24811"/>
            </a:xfrm>
            <a:custGeom>
              <a:avLst/>
              <a:gdLst/>
              <a:ahLst/>
              <a:cxnLst/>
              <a:rect l="l" t="t" r="r" b="b"/>
              <a:pathLst>
                <a:path w="1501" h="328" extrusionOk="0">
                  <a:moveTo>
                    <a:pt x="743" y="1"/>
                  </a:moveTo>
                  <a:lnTo>
                    <a:pt x="743" y="26"/>
                  </a:lnTo>
                  <a:cubicBezTo>
                    <a:pt x="629" y="26"/>
                    <a:pt x="512" y="26"/>
                    <a:pt x="394" y="37"/>
                  </a:cubicBezTo>
                  <a:cubicBezTo>
                    <a:pt x="291" y="48"/>
                    <a:pt x="185" y="70"/>
                    <a:pt x="81" y="82"/>
                  </a:cubicBezTo>
                  <a:cubicBezTo>
                    <a:pt x="23" y="96"/>
                    <a:pt x="0" y="129"/>
                    <a:pt x="11" y="188"/>
                  </a:cubicBezTo>
                  <a:lnTo>
                    <a:pt x="11" y="235"/>
                  </a:lnTo>
                  <a:cubicBezTo>
                    <a:pt x="11" y="305"/>
                    <a:pt x="45" y="328"/>
                    <a:pt x="115" y="328"/>
                  </a:cubicBezTo>
                  <a:cubicBezTo>
                    <a:pt x="162" y="328"/>
                    <a:pt x="221" y="328"/>
                    <a:pt x="266" y="316"/>
                  </a:cubicBezTo>
                  <a:cubicBezTo>
                    <a:pt x="489" y="305"/>
                    <a:pt x="710" y="280"/>
                    <a:pt x="931" y="280"/>
                  </a:cubicBezTo>
                  <a:cubicBezTo>
                    <a:pt x="981" y="276"/>
                    <a:pt x="1031" y="275"/>
                    <a:pt x="1081" y="275"/>
                  </a:cubicBezTo>
                  <a:cubicBezTo>
                    <a:pt x="1182" y="275"/>
                    <a:pt x="1283" y="280"/>
                    <a:pt x="1383" y="280"/>
                  </a:cubicBezTo>
                  <a:cubicBezTo>
                    <a:pt x="1467" y="280"/>
                    <a:pt x="1500" y="246"/>
                    <a:pt x="1500" y="177"/>
                  </a:cubicBezTo>
                  <a:cubicBezTo>
                    <a:pt x="1500" y="70"/>
                    <a:pt x="1489" y="37"/>
                    <a:pt x="1397" y="37"/>
                  </a:cubicBezTo>
                  <a:cubicBezTo>
                    <a:pt x="1188" y="26"/>
                    <a:pt x="964" y="12"/>
                    <a:pt x="74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6"/>
            <p:cNvSpPr/>
            <p:nvPr/>
          </p:nvSpPr>
          <p:spPr>
            <a:xfrm>
              <a:off x="6480704" y="2343181"/>
              <a:ext cx="39637" cy="55446"/>
            </a:xfrm>
            <a:custGeom>
              <a:avLst/>
              <a:gdLst/>
              <a:ahLst/>
              <a:cxnLst/>
              <a:rect l="l" t="t" r="r" b="b"/>
              <a:pathLst>
                <a:path w="524" h="733" extrusionOk="0">
                  <a:moveTo>
                    <a:pt x="314" y="0"/>
                  </a:moveTo>
                  <a:cubicBezTo>
                    <a:pt x="221" y="0"/>
                    <a:pt x="118" y="11"/>
                    <a:pt x="23" y="11"/>
                  </a:cubicBezTo>
                  <a:cubicBezTo>
                    <a:pt x="12" y="11"/>
                    <a:pt x="1" y="45"/>
                    <a:pt x="1" y="59"/>
                  </a:cubicBezTo>
                  <a:cubicBezTo>
                    <a:pt x="1" y="268"/>
                    <a:pt x="12" y="478"/>
                    <a:pt x="23" y="687"/>
                  </a:cubicBezTo>
                  <a:cubicBezTo>
                    <a:pt x="23" y="721"/>
                    <a:pt x="23" y="732"/>
                    <a:pt x="71" y="732"/>
                  </a:cubicBezTo>
                  <a:cubicBezTo>
                    <a:pt x="199" y="732"/>
                    <a:pt x="314" y="721"/>
                    <a:pt x="442" y="721"/>
                  </a:cubicBezTo>
                  <a:lnTo>
                    <a:pt x="478" y="721"/>
                  </a:lnTo>
                  <a:cubicBezTo>
                    <a:pt x="490" y="721"/>
                    <a:pt x="501" y="710"/>
                    <a:pt x="523" y="710"/>
                  </a:cubicBezTo>
                  <a:cubicBezTo>
                    <a:pt x="512" y="478"/>
                    <a:pt x="512" y="232"/>
                    <a:pt x="50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6"/>
            <p:cNvSpPr/>
            <p:nvPr/>
          </p:nvSpPr>
          <p:spPr>
            <a:xfrm>
              <a:off x="6831064" y="2330398"/>
              <a:ext cx="40696" cy="55975"/>
            </a:xfrm>
            <a:custGeom>
              <a:avLst/>
              <a:gdLst/>
              <a:ahLst/>
              <a:cxnLst/>
              <a:rect l="l" t="t" r="r" b="b"/>
              <a:pathLst>
                <a:path w="538" h="740" extrusionOk="0">
                  <a:moveTo>
                    <a:pt x="478" y="0"/>
                  </a:moveTo>
                  <a:cubicBezTo>
                    <a:pt x="471" y="0"/>
                    <a:pt x="464" y="2"/>
                    <a:pt x="456" y="4"/>
                  </a:cubicBezTo>
                  <a:lnTo>
                    <a:pt x="339" y="4"/>
                  </a:lnTo>
                  <a:cubicBezTo>
                    <a:pt x="235" y="4"/>
                    <a:pt x="140" y="18"/>
                    <a:pt x="48" y="18"/>
                  </a:cubicBezTo>
                  <a:cubicBezTo>
                    <a:pt x="37" y="18"/>
                    <a:pt x="26" y="18"/>
                    <a:pt x="1" y="30"/>
                  </a:cubicBezTo>
                  <a:cubicBezTo>
                    <a:pt x="12" y="261"/>
                    <a:pt x="26" y="493"/>
                    <a:pt x="26" y="739"/>
                  </a:cubicBezTo>
                  <a:lnTo>
                    <a:pt x="82" y="739"/>
                  </a:lnTo>
                  <a:cubicBezTo>
                    <a:pt x="199" y="739"/>
                    <a:pt x="328" y="728"/>
                    <a:pt x="456" y="728"/>
                  </a:cubicBezTo>
                  <a:lnTo>
                    <a:pt x="478" y="728"/>
                  </a:lnTo>
                  <a:cubicBezTo>
                    <a:pt x="526" y="728"/>
                    <a:pt x="537" y="717"/>
                    <a:pt x="526" y="669"/>
                  </a:cubicBezTo>
                  <a:cubicBezTo>
                    <a:pt x="526" y="460"/>
                    <a:pt x="515" y="250"/>
                    <a:pt x="515" y="52"/>
                  </a:cubicBezTo>
                  <a:cubicBezTo>
                    <a:pt x="515" y="15"/>
                    <a:pt x="500" y="0"/>
                    <a:pt x="47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6"/>
            <p:cNvSpPr/>
            <p:nvPr/>
          </p:nvSpPr>
          <p:spPr>
            <a:xfrm>
              <a:off x="6564436" y="2717217"/>
              <a:ext cx="249166" cy="15053"/>
            </a:xfrm>
            <a:custGeom>
              <a:avLst/>
              <a:gdLst/>
              <a:ahLst/>
              <a:cxnLst/>
              <a:rect l="l" t="t" r="r" b="b"/>
              <a:pathLst>
                <a:path w="3294" h="199" extrusionOk="0">
                  <a:moveTo>
                    <a:pt x="3135" y="0"/>
                  </a:moveTo>
                  <a:cubicBezTo>
                    <a:pt x="3126" y="0"/>
                    <a:pt x="3116" y="1"/>
                    <a:pt x="3107" y="3"/>
                  </a:cubicBezTo>
                  <a:cubicBezTo>
                    <a:pt x="3073" y="3"/>
                    <a:pt x="3037" y="14"/>
                    <a:pt x="3003" y="14"/>
                  </a:cubicBezTo>
                  <a:cubicBezTo>
                    <a:pt x="2095" y="47"/>
                    <a:pt x="1187" y="73"/>
                    <a:pt x="279" y="106"/>
                  </a:cubicBezTo>
                  <a:cubicBezTo>
                    <a:pt x="255" y="106"/>
                    <a:pt x="237" y="111"/>
                    <a:pt x="221" y="111"/>
                  </a:cubicBezTo>
                  <a:cubicBezTo>
                    <a:pt x="213" y="111"/>
                    <a:pt x="206" y="110"/>
                    <a:pt x="198" y="106"/>
                  </a:cubicBezTo>
                  <a:cubicBezTo>
                    <a:pt x="182" y="102"/>
                    <a:pt x="166" y="100"/>
                    <a:pt x="152" y="100"/>
                  </a:cubicBezTo>
                  <a:cubicBezTo>
                    <a:pt x="87" y="100"/>
                    <a:pt x="48" y="141"/>
                    <a:pt x="0" y="198"/>
                  </a:cubicBezTo>
                  <a:cubicBezTo>
                    <a:pt x="1092" y="165"/>
                    <a:pt x="2187" y="117"/>
                    <a:pt x="3294" y="84"/>
                  </a:cubicBezTo>
                  <a:cubicBezTo>
                    <a:pt x="3242" y="42"/>
                    <a:pt x="3199" y="0"/>
                    <a:pt x="313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6"/>
            <p:cNvSpPr/>
            <p:nvPr/>
          </p:nvSpPr>
          <p:spPr>
            <a:xfrm>
              <a:off x="6407636" y="2476911"/>
              <a:ext cx="24811" cy="250074"/>
            </a:xfrm>
            <a:custGeom>
              <a:avLst/>
              <a:gdLst/>
              <a:ahLst/>
              <a:cxnLst/>
              <a:rect l="l" t="t" r="r" b="b"/>
              <a:pathLst>
                <a:path w="328" h="3306" extrusionOk="0">
                  <a:moveTo>
                    <a:pt x="0" y="1"/>
                  </a:moveTo>
                  <a:lnTo>
                    <a:pt x="0" y="70"/>
                  </a:lnTo>
                  <a:cubicBezTo>
                    <a:pt x="11" y="339"/>
                    <a:pt x="11" y="618"/>
                    <a:pt x="23" y="897"/>
                  </a:cubicBezTo>
                  <a:cubicBezTo>
                    <a:pt x="59" y="1618"/>
                    <a:pt x="81" y="2328"/>
                    <a:pt x="106" y="3051"/>
                  </a:cubicBezTo>
                  <a:cubicBezTo>
                    <a:pt x="117" y="3155"/>
                    <a:pt x="221" y="3283"/>
                    <a:pt x="327" y="3306"/>
                  </a:cubicBezTo>
                  <a:cubicBezTo>
                    <a:pt x="316" y="3294"/>
                    <a:pt x="316" y="3283"/>
                    <a:pt x="302" y="3283"/>
                  </a:cubicBezTo>
                  <a:cubicBezTo>
                    <a:pt x="221" y="3166"/>
                    <a:pt x="176" y="3051"/>
                    <a:pt x="162" y="2912"/>
                  </a:cubicBezTo>
                  <a:cubicBezTo>
                    <a:pt x="140" y="2015"/>
                    <a:pt x="106" y="1118"/>
                    <a:pt x="70" y="221"/>
                  </a:cubicBezTo>
                  <a:cubicBezTo>
                    <a:pt x="70" y="140"/>
                    <a:pt x="48" y="82"/>
                    <a:pt x="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6"/>
            <p:cNvSpPr/>
            <p:nvPr/>
          </p:nvSpPr>
          <p:spPr>
            <a:xfrm>
              <a:off x="6945582" y="2458531"/>
              <a:ext cx="14221" cy="250074"/>
            </a:xfrm>
            <a:custGeom>
              <a:avLst/>
              <a:gdLst/>
              <a:ahLst/>
              <a:cxnLst/>
              <a:rect l="l" t="t" r="r" b="b"/>
              <a:pathLst>
                <a:path w="188" h="3306" extrusionOk="0">
                  <a:moveTo>
                    <a:pt x="48" y="1"/>
                  </a:moveTo>
                  <a:cubicBezTo>
                    <a:pt x="34" y="56"/>
                    <a:pt x="23" y="126"/>
                    <a:pt x="23" y="185"/>
                  </a:cubicBezTo>
                  <a:cubicBezTo>
                    <a:pt x="48" y="1104"/>
                    <a:pt x="82" y="2037"/>
                    <a:pt x="118" y="2967"/>
                  </a:cubicBezTo>
                  <a:lnTo>
                    <a:pt x="118" y="3026"/>
                  </a:lnTo>
                  <a:cubicBezTo>
                    <a:pt x="71" y="3118"/>
                    <a:pt x="34" y="3213"/>
                    <a:pt x="1" y="3305"/>
                  </a:cubicBezTo>
                  <a:cubicBezTo>
                    <a:pt x="71" y="3283"/>
                    <a:pt x="188" y="3155"/>
                    <a:pt x="188" y="3060"/>
                  </a:cubicBezTo>
                  <a:cubicBezTo>
                    <a:pt x="188" y="3015"/>
                    <a:pt x="188" y="2956"/>
                    <a:pt x="174" y="2909"/>
                  </a:cubicBezTo>
                  <a:cubicBezTo>
                    <a:pt x="152" y="1956"/>
                    <a:pt x="118" y="1001"/>
                    <a:pt x="82" y="45"/>
                  </a:cubicBezTo>
                  <a:cubicBezTo>
                    <a:pt x="82" y="34"/>
                    <a:pt x="71" y="23"/>
                    <a:pt x="7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6"/>
            <p:cNvSpPr/>
            <p:nvPr/>
          </p:nvSpPr>
          <p:spPr>
            <a:xfrm>
              <a:off x="6483275" y="2419652"/>
              <a:ext cx="38956" cy="36233"/>
            </a:xfrm>
            <a:custGeom>
              <a:avLst/>
              <a:gdLst/>
              <a:ahLst/>
              <a:cxnLst/>
              <a:rect l="l" t="t" r="r" b="b"/>
              <a:pathLst>
                <a:path w="515" h="479" extrusionOk="0">
                  <a:moveTo>
                    <a:pt x="503" y="1"/>
                  </a:moveTo>
                  <a:cubicBezTo>
                    <a:pt x="338" y="12"/>
                    <a:pt x="199" y="26"/>
                    <a:pt x="48" y="26"/>
                  </a:cubicBezTo>
                  <a:cubicBezTo>
                    <a:pt x="0" y="26"/>
                    <a:pt x="0" y="37"/>
                    <a:pt x="0" y="82"/>
                  </a:cubicBezTo>
                  <a:lnTo>
                    <a:pt x="0" y="118"/>
                  </a:lnTo>
                  <a:cubicBezTo>
                    <a:pt x="0" y="221"/>
                    <a:pt x="14" y="327"/>
                    <a:pt x="14" y="431"/>
                  </a:cubicBezTo>
                  <a:lnTo>
                    <a:pt x="14" y="478"/>
                  </a:lnTo>
                  <a:cubicBezTo>
                    <a:pt x="165" y="478"/>
                    <a:pt x="294" y="467"/>
                    <a:pt x="433" y="467"/>
                  </a:cubicBezTo>
                  <a:lnTo>
                    <a:pt x="514" y="467"/>
                  </a:lnTo>
                  <a:cubicBezTo>
                    <a:pt x="503" y="316"/>
                    <a:pt x="503" y="165"/>
                    <a:pt x="50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6"/>
            <p:cNvSpPr/>
            <p:nvPr/>
          </p:nvSpPr>
          <p:spPr>
            <a:xfrm>
              <a:off x="6833787" y="2408231"/>
              <a:ext cx="39637" cy="35401"/>
            </a:xfrm>
            <a:custGeom>
              <a:avLst/>
              <a:gdLst/>
              <a:ahLst/>
              <a:cxnLst/>
              <a:rect l="l" t="t" r="r" b="b"/>
              <a:pathLst>
                <a:path w="524" h="468" extrusionOk="0">
                  <a:moveTo>
                    <a:pt x="465" y="1"/>
                  </a:moveTo>
                  <a:cubicBezTo>
                    <a:pt x="325" y="1"/>
                    <a:pt x="174" y="1"/>
                    <a:pt x="35" y="12"/>
                  </a:cubicBezTo>
                  <a:cubicBezTo>
                    <a:pt x="23" y="12"/>
                    <a:pt x="12" y="12"/>
                    <a:pt x="1" y="23"/>
                  </a:cubicBezTo>
                  <a:cubicBezTo>
                    <a:pt x="12" y="48"/>
                    <a:pt x="12" y="82"/>
                    <a:pt x="12" y="107"/>
                  </a:cubicBezTo>
                  <a:cubicBezTo>
                    <a:pt x="12" y="221"/>
                    <a:pt x="12" y="339"/>
                    <a:pt x="23" y="467"/>
                  </a:cubicBezTo>
                  <a:cubicBezTo>
                    <a:pt x="163" y="467"/>
                    <a:pt x="303" y="456"/>
                    <a:pt x="454" y="456"/>
                  </a:cubicBezTo>
                  <a:cubicBezTo>
                    <a:pt x="479" y="456"/>
                    <a:pt x="501" y="456"/>
                    <a:pt x="523" y="442"/>
                  </a:cubicBezTo>
                  <a:cubicBezTo>
                    <a:pt x="512" y="302"/>
                    <a:pt x="512" y="163"/>
                    <a:pt x="501" y="23"/>
                  </a:cubicBezTo>
                  <a:cubicBezTo>
                    <a:pt x="501" y="12"/>
                    <a:pt x="479" y="1"/>
                    <a:pt x="46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6"/>
            <p:cNvSpPr/>
            <p:nvPr/>
          </p:nvSpPr>
          <p:spPr>
            <a:xfrm>
              <a:off x="6471854" y="2401272"/>
              <a:ext cx="60892" cy="16793"/>
            </a:xfrm>
            <a:custGeom>
              <a:avLst/>
              <a:gdLst/>
              <a:ahLst/>
              <a:cxnLst/>
              <a:rect l="l" t="t" r="r" b="b"/>
              <a:pathLst>
                <a:path w="805" h="222" extrusionOk="0">
                  <a:moveTo>
                    <a:pt x="805" y="0"/>
                  </a:moveTo>
                  <a:cubicBezTo>
                    <a:pt x="526" y="12"/>
                    <a:pt x="269" y="23"/>
                    <a:pt x="0" y="34"/>
                  </a:cubicBezTo>
                  <a:lnTo>
                    <a:pt x="0" y="221"/>
                  </a:lnTo>
                  <a:cubicBezTo>
                    <a:pt x="269" y="210"/>
                    <a:pt x="537" y="199"/>
                    <a:pt x="805" y="18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6"/>
            <p:cNvSpPr/>
            <p:nvPr/>
          </p:nvSpPr>
          <p:spPr>
            <a:xfrm>
              <a:off x="6821382" y="2388791"/>
              <a:ext cx="61724" cy="15961"/>
            </a:xfrm>
            <a:custGeom>
              <a:avLst/>
              <a:gdLst/>
              <a:ahLst/>
              <a:cxnLst/>
              <a:rect l="l" t="t" r="r" b="b"/>
              <a:pathLst>
                <a:path w="816" h="211" extrusionOk="0">
                  <a:moveTo>
                    <a:pt x="805" y="1"/>
                  </a:moveTo>
                  <a:cubicBezTo>
                    <a:pt x="537" y="15"/>
                    <a:pt x="268" y="26"/>
                    <a:pt x="0" y="37"/>
                  </a:cubicBezTo>
                  <a:lnTo>
                    <a:pt x="0" y="210"/>
                  </a:lnTo>
                  <a:cubicBezTo>
                    <a:pt x="280" y="210"/>
                    <a:pt x="548" y="199"/>
                    <a:pt x="816" y="188"/>
                  </a:cubicBezTo>
                  <a:cubicBezTo>
                    <a:pt x="805" y="129"/>
                    <a:pt x="805" y="59"/>
                    <a:pt x="805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6"/>
            <p:cNvSpPr/>
            <p:nvPr/>
          </p:nvSpPr>
          <p:spPr>
            <a:xfrm>
              <a:off x="6823273" y="2446882"/>
              <a:ext cx="61573" cy="15128"/>
            </a:xfrm>
            <a:custGeom>
              <a:avLst/>
              <a:gdLst/>
              <a:ahLst/>
              <a:cxnLst/>
              <a:rect l="l" t="t" r="r" b="b"/>
              <a:pathLst>
                <a:path w="814" h="200" extrusionOk="0">
                  <a:moveTo>
                    <a:pt x="813" y="1"/>
                  </a:moveTo>
                  <a:cubicBezTo>
                    <a:pt x="548" y="1"/>
                    <a:pt x="268" y="15"/>
                    <a:pt x="0" y="26"/>
                  </a:cubicBezTo>
                  <a:cubicBezTo>
                    <a:pt x="11" y="85"/>
                    <a:pt x="11" y="141"/>
                    <a:pt x="11" y="199"/>
                  </a:cubicBezTo>
                  <a:cubicBezTo>
                    <a:pt x="280" y="188"/>
                    <a:pt x="548" y="188"/>
                    <a:pt x="813" y="177"/>
                  </a:cubicBezTo>
                  <a:lnTo>
                    <a:pt x="813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6"/>
            <p:cNvSpPr/>
            <p:nvPr/>
          </p:nvSpPr>
          <p:spPr>
            <a:xfrm>
              <a:off x="6472686" y="2459363"/>
              <a:ext cx="61800" cy="15128"/>
            </a:xfrm>
            <a:custGeom>
              <a:avLst/>
              <a:gdLst/>
              <a:ahLst/>
              <a:cxnLst/>
              <a:rect l="l" t="t" r="r" b="b"/>
              <a:pathLst>
                <a:path w="817" h="200" extrusionOk="0">
                  <a:moveTo>
                    <a:pt x="816" y="1"/>
                  </a:moveTo>
                  <a:cubicBezTo>
                    <a:pt x="537" y="1"/>
                    <a:pt x="269" y="12"/>
                    <a:pt x="1" y="23"/>
                  </a:cubicBezTo>
                  <a:cubicBezTo>
                    <a:pt x="1" y="82"/>
                    <a:pt x="15" y="140"/>
                    <a:pt x="15" y="199"/>
                  </a:cubicBezTo>
                  <a:cubicBezTo>
                    <a:pt x="280" y="185"/>
                    <a:pt x="548" y="185"/>
                    <a:pt x="816" y="174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6"/>
            <p:cNvSpPr/>
            <p:nvPr/>
          </p:nvSpPr>
          <p:spPr>
            <a:xfrm>
              <a:off x="6950876" y="2372983"/>
              <a:ext cx="6203" cy="61724"/>
            </a:xfrm>
            <a:custGeom>
              <a:avLst/>
              <a:gdLst/>
              <a:ahLst/>
              <a:cxnLst/>
              <a:rect l="l" t="t" r="r" b="b"/>
              <a:pathLst>
                <a:path w="82" h="816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279"/>
                    <a:pt x="23" y="548"/>
                    <a:pt x="23" y="816"/>
                  </a:cubicBezTo>
                  <a:lnTo>
                    <a:pt x="48" y="816"/>
                  </a:lnTo>
                  <a:cubicBezTo>
                    <a:pt x="59" y="782"/>
                    <a:pt x="82" y="757"/>
                    <a:pt x="82" y="724"/>
                  </a:cubicBezTo>
                  <a:cubicBezTo>
                    <a:pt x="82" y="548"/>
                    <a:pt x="82" y="374"/>
                    <a:pt x="71" y="198"/>
                  </a:cubicBezTo>
                  <a:cubicBezTo>
                    <a:pt x="71" y="129"/>
                    <a:pt x="59" y="59"/>
                    <a:pt x="1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6"/>
            <p:cNvSpPr/>
            <p:nvPr/>
          </p:nvSpPr>
          <p:spPr>
            <a:xfrm>
              <a:off x="6397879" y="2393254"/>
              <a:ext cx="6203" cy="60892"/>
            </a:xfrm>
            <a:custGeom>
              <a:avLst/>
              <a:gdLst/>
              <a:ahLst/>
              <a:cxnLst/>
              <a:rect l="l" t="t" r="r" b="b"/>
              <a:pathLst>
                <a:path w="82" h="805" extrusionOk="0">
                  <a:moveTo>
                    <a:pt x="37" y="0"/>
                  </a:moveTo>
                  <a:cubicBezTo>
                    <a:pt x="26" y="37"/>
                    <a:pt x="1" y="81"/>
                    <a:pt x="1" y="118"/>
                  </a:cubicBezTo>
                  <a:cubicBezTo>
                    <a:pt x="12" y="316"/>
                    <a:pt x="12" y="526"/>
                    <a:pt x="26" y="724"/>
                  </a:cubicBezTo>
                  <a:cubicBezTo>
                    <a:pt x="26" y="746"/>
                    <a:pt x="59" y="780"/>
                    <a:pt x="70" y="805"/>
                  </a:cubicBezTo>
                  <a:lnTo>
                    <a:pt x="82" y="805"/>
                  </a:lnTo>
                  <a:cubicBezTo>
                    <a:pt x="70" y="537"/>
                    <a:pt x="59" y="269"/>
                    <a:pt x="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6"/>
            <p:cNvSpPr/>
            <p:nvPr/>
          </p:nvSpPr>
          <p:spPr>
            <a:xfrm>
              <a:off x="6596129" y="2300898"/>
              <a:ext cx="17549" cy="28895"/>
            </a:xfrm>
            <a:custGeom>
              <a:avLst/>
              <a:gdLst/>
              <a:ahLst/>
              <a:cxnLst/>
              <a:rect l="l" t="t" r="r" b="b"/>
              <a:pathLst>
                <a:path w="232" h="382" extrusionOk="0">
                  <a:moveTo>
                    <a:pt x="210" y="0"/>
                  </a:moveTo>
                  <a:cubicBezTo>
                    <a:pt x="34" y="70"/>
                    <a:pt x="59" y="244"/>
                    <a:pt x="0" y="372"/>
                  </a:cubicBezTo>
                  <a:cubicBezTo>
                    <a:pt x="13" y="378"/>
                    <a:pt x="23" y="381"/>
                    <a:pt x="31" y="381"/>
                  </a:cubicBezTo>
                  <a:cubicBezTo>
                    <a:pt x="53" y="381"/>
                    <a:pt x="65" y="363"/>
                    <a:pt x="81" y="339"/>
                  </a:cubicBezTo>
                  <a:cubicBezTo>
                    <a:pt x="115" y="255"/>
                    <a:pt x="151" y="174"/>
                    <a:pt x="198" y="104"/>
                  </a:cubicBezTo>
                  <a:cubicBezTo>
                    <a:pt x="232" y="70"/>
                    <a:pt x="232" y="34"/>
                    <a:pt x="21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6"/>
            <p:cNvSpPr/>
            <p:nvPr/>
          </p:nvSpPr>
          <p:spPr>
            <a:xfrm>
              <a:off x="6734322" y="2296436"/>
              <a:ext cx="18457" cy="28063"/>
            </a:xfrm>
            <a:custGeom>
              <a:avLst/>
              <a:gdLst/>
              <a:ahLst/>
              <a:cxnLst/>
              <a:rect l="l" t="t" r="r" b="b"/>
              <a:pathLst>
                <a:path w="244" h="371" extrusionOk="0">
                  <a:moveTo>
                    <a:pt x="0" y="1"/>
                  </a:moveTo>
                  <a:cubicBezTo>
                    <a:pt x="0" y="34"/>
                    <a:pt x="0" y="71"/>
                    <a:pt x="11" y="93"/>
                  </a:cubicBezTo>
                  <a:cubicBezTo>
                    <a:pt x="59" y="174"/>
                    <a:pt x="117" y="244"/>
                    <a:pt x="162" y="328"/>
                  </a:cubicBezTo>
                  <a:cubicBezTo>
                    <a:pt x="180" y="352"/>
                    <a:pt x="191" y="370"/>
                    <a:pt x="213" y="370"/>
                  </a:cubicBezTo>
                  <a:cubicBezTo>
                    <a:pt x="221" y="370"/>
                    <a:pt x="231" y="367"/>
                    <a:pt x="243" y="361"/>
                  </a:cubicBezTo>
                  <a:cubicBezTo>
                    <a:pt x="173" y="233"/>
                    <a:pt x="187" y="59"/>
                    <a:pt x="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6"/>
            <p:cNvSpPr/>
            <p:nvPr/>
          </p:nvSpPr>
          <p:spPr>
            <a:xfrm>
              <a:off x="6741280" y="2329717"/>
              <a:ext cx="21180" cy="8245"/>
            </a:xfrm>
            <a:custGeom>
              <a:avLst/>
              <a:gdLst/>
              <a:ahLst/>
              <a:cxnLst/>
              <a:rect l="l" t="t" r="r" b="b"/>
              <a:pathLst>
                <a:path w="280" h="109" extrusionOk="0">
                  <a:moveTo>
                    <a:pt x="199" y="0"/>
                  </a:moveTo>
                  <a:cubicBezTo>
                    <a:pt x="192" y="0"/>
                    <a:pt x="185" y="1"/>
                    <a:pt x="176" y="2"/>
                  </a:cubicBezTo>
                  <a:cubicBezTo>
                    <a:pt x="37" y="2"/>
                    <a:pt x="0" y="13"/>
                    <a:pt x="0" y="108"/>
                  </a:cubicBezTo>
                  <a:lnTo>
                    <a:pt x="280" y="108"/>
                  </a:lnTo>
                  <a:cubicBezTo>
                    <a:pt x="270" y="37"/>
                    <a:pt x="251" y="0"/>
                    <a:pt x="199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6"/>
            <p:cNvSpPr/>
            <p:nvPr/>
          </p:nvSpPr>
          <p:spPr>
            <a:xfrm>
              <a:off x="6588035" y="2335163"/>
              <a:ext cx="20423" cy="8926"/>
            </a:xfrm>
            <a:custGeom>
              <a:avLst/>
              <a:gdLst/>
              <a:ahLst/>
              <a:cxnLst/>
              <a:rect l="l" t="t" r="r" b="b"/>
              <a:pathLst>
                <a:path w="270" h="118" extrusionOk="0">
                  <a:moveTo>
                    <a:pt x="118" y="0"/>
                  </a:moveTo>
                  <a:cubicBezTo>
                    <a:pt x="26" y="0"/>
                    <a:pt x="1" y="25"/>
                    <a:pt x="1" y="117"/>
                  </a:cubicBezTo>
                  <a:cubicBezTo>
                    <a:pt x="82" y="106"/>
                    <a:pt x="177" y="106"/>
                    <a:pt x="269" y="106"/>
                  </a:cubicBezTo>
                  <a:cubicBezTo>
                    <a:pt x="258" y="11"/>
                    <a:pt x="247" y="0"/>
                    <a:pt x="118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6"/>
            <p:cNvSpPr/>
            <p:nvPr/>
          </p:nvSpPr>
          <p:spPr>
            <a:xfrm>
              <a:off x="6639243" y="2494459"/>
              <a:ext cx="83736" cy="23147"/>
            </a:xfrm>
            <a:custGeom>
              <a:avLst/>
              <a:gdLst/>
              <a:ahLst/>
              <a:cxnLst/>
              <a:rect l="l" t="t" r="r" b="b"/>
              <a:pathLst>
                <a:path w="1107" h="306" extrusionOk="0">
                  <a:moveTo>
                    <a:pt x="1070" y="0"/>
                  </a:moveTo>
                  <a:cubicBezTo>
                    <a:pt x="721" y="14"/>
                    <a:pt x="372" y="26"/>
                    <a:pt x="22" y="37"/>
                  </a:cubicBezTo>
                  <a:cubicBezTo>
                    <a:pt x="0" y="188"/>
                    <a:pt x="34" y="246"/>
                    <a:pt x="173" y="269"/>
                  </a:cubicBezTo>
                  <a:cubicBezTo>
                    <a:pt x="281" y="293"/>
                    <a:pt x="391" y="306"/>
                    <a:pt x="501" y="306"/>
                  </a:cubicBezTo>
                  <a:cubicBezTo>
                    <a:pt x="654" y="306"/>
                    <a:pt x="806" y="282"/>
                    <a:pt x="955" y="235"/>
                  </a:cubicBezTo>
                  <a:cubicBezTo>
                    <a:pt x="1070" y="199"/>
                    <a:pt x="1106" y="118"/>
                    <a:pt x="107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6"/>
            <p:cNvSpPr/>
            <p:nvPr/>
          </p:nvSpPr>
          <p:spPr>
            <a:xfrm>
              <a:off x="6502715" y="2550054"/>
              <a:ext cx="9758" cy="7867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48" y="0"/>
                  </a:moveTo>
                  <a:cubicBezTo>
                    <a:pt x="23" y="0"/>
                    <a:pt x="11" y="34"/>
                    <a:pt x="0" y="59"/>
                  </a:cubicBezTo>
                  <a:cubicBezTo>
                    <a:pt x="0" y="70"/>
                    <a:pt x="37" y="104"/>
                    <a:pt x="48" y="104"/>
                  </a:cubicBezTo>
                  <a:cubicBezTo>
                    <a:pt x="70" y="92"/>
                    <a:pt x="92" y="70"/>
                    <a:pt x="129" y="48"/>
                  </a:cubicBezTo>
                  <a:cubicBezTo>
                    <a:pt x="81" y="23"/>
                    <a:pt x="70" y="0"/>
                    <a:pt x="48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6"/>
            <p:cNvSpPr/>
            <p:nvPr/>
          </p:nvSpPr>
          <p:spPr>
            <a:xfrm>
              <a:off x="6500975" y="2504141"/>
              <a:ext cx="7942" cy="7262"/>
            </a:xfrm>
            <a:custGeom>
              <a:avLst/>
              <a:gdLst/>
              <a:ahLst/>
              <a:cxnLst/>
              <a:rect l="l" t="t" r="r" b="b"/>
              <a:pathLst>
                <a:path w="105" h="96" extrusionOk="0">
                  <a:moveTo>
                    <a:pt x="60" y="1"/>
                  </a:moveTo>
                  <a:cubicBezTo>
                    <a:pt x="34" y="12"/>
                    <a:pt x="23" y="26"/>
                    <a:pt x="1" y="48"/>
                  </a:cubicBezTo>
                  <a:cubicBezTo>
                    <a:pt x="23" y="71"/>
                    <a:pt x="46" y="96"/>
                    <a:pt x="60" y="96"/>
                  </a:cubicBezTo>
                  <a:cubicBezTo>
                    <a:pt x="71" y="96"/>
                    <a:pt x="104" y="71"/>
                    <a:pt x="104" y="60"/>
                  </a:cubicBezTo>
                  <a:cubicBezTo>
                    <a:pt x="93" y="37"/>
                    <a:pt x="71" y="12"/>
                    <a:pt x="60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6"/>
            <p:cNvSpPr/>
            <p:nvPr/>
          </p:nvSpPr>
          <p:spPr>
            <a:xfrm>
              <a:off x="6854134" y="2537574"/>
              <a:ext cx="8699" cy="8094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63" y="0"/>
                  </a:moveTo>
                  <a:cubicBezTo>
                    <a:pt x="61" y="0"/>
                    <a:pt x="58" y="1"/>
                    <a:pt x="56" y="3"/>
                  </a:cubicBezTo>
                  <a:cubicBezTo>
                    <a:pt x="34" y="3"/>
                    <a:pt x="23" y="37"/>
                    <a:pt x="0" y="48"/>
                  </a:cubicBezTo>
                  <a:lnTo>
                    <a:pt x="11" y="59"/>
                  </a:lnTo>
                  <a:cubicBezTo>
                    <a:pt x="23" y="73"/>
                    <a:pt x="34" y="95"/>
                    <a:pt x="56" y="107"/>
                  </a:cubicBezTo>
                  <a:cubicBezTo>
                    <a:pt x="70" y="107"/>
                    <a:pt x="92" y="73"/>
                    <a:pt x="115" y="48"/>
                  </a:cubicBezTo>
                  <a:cubicBezTo>
                    <a:pt x="96" y="29"/>
                    <a:pt x="77" y="0"/>
                    <a:pt x="63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6"/>
            <p:cNvSpPr/>
            <p:nvPr/>
          </p:nvSpPr>
          <p:spPr>
            <a:xfrm>
              <a:off x="6852243" y="2491056"/>
              <a:ext cx="8094" cy="7942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48" y="1"/>
                  </a:moveTo>
                  <a:cubicBezTo>
                    <a:pt x="36" y="23"/>
                    <a:pt x="11" y="45"/>
                    <a:pt x="11" y="71"/>
                  </a:cubicBezTo>
                  <a:cubicBezTo>
                    <a:pt x="0" y="82"/>
                    <a:pt x="36" y="104"/>
                    <a:pt x="48" y="104"/>
                  </a:cubicBezTo>
                  <a:cubicBezTo>
                    <a:pt x="70" y="93"/>
                    <a:pt x="81" y="82"/>
                    <a:pt x="106" y="59"/>
                  </a:cubicBezTo>
                  <a:cubicBezTo>
                    <a:pt x="81" y="34"/>
                    <a:pt x="70" y="23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6"/>
            <p:cNvSpPr/>
            <p:nvPr/>
          </p:nvSpPr>
          <p:spPr>
            <a:xfrm>
              <a:off x="6392584" y="2277828"/>
              <a:ext cx="571479" cy="462554"/>
            </a:xfrm>
            <a:custGeom>
              <a:avLst/>
              <a:gdLst/>
              <a:ahLst/>
              <a:cxnLst/>
              <a:rect l="l" t="t" r="r" b="b"/>
              <a:pathLst>
                <a:path w="7555" h="6115" extrusionOk="0">
                  <a:moveTo>
                    <a:pt x="3702" y="60"/>
                  </a:moveTo>
                  <a:cubicBezTo>
                    <a:pt x="3923" y="71"/>
                    <a:pt x="4147" y="85"/>
                    <a:pt x="4356" y="96"/>
                  </a:cubicBezTo>
                  <a:cubicBezTo>
                    <a:pt x="4448" y="96"/>
                    <a:pt x="4459" y="129"/>
                    <a:pt x="4459" y="236"/>
                  </a:cubicBezTo>
                  <a:cubicBezTo>
                    <a:pt x="4459" y="305"/>
                    <a:pt x="4426" y="339"/>
                    <a:pt x="4342" y="339"/>
                  </a:cubicBezTo>
                  <a:cubicBezTo>
                    <a:pt x="4242" y="339"/>
                    <a:pt x="4141" y="334"/>
                    <a:pt x="4040" y="334"/>
                  </a:cubicBezTo>
                  <a:cubicBezTo>
                    <a:pt x="3990" y="334"/>
                    <a:pt x="3940" y="335"/>
                    <a:pt x="3890" y="339"/>
                  </a:cubicBezTo>
                  <a:cubicBezTo>
                    <a:pt x="3669" y="339"/>
                    <a:pt x="3448" y="364"/>
                    <a:pt x="3225" y="375"/>
                  </a:cubicBezTo>
                  <a:cubicBezTo>
                    <a:pt x="3180" y="387"/>
                    <a:pt x="3121" y="387"/>
                    <a:pt x="3074" y="387"/>
                  </a:cubicBezTo>
                  <a:cubicBezTo>
                    <a:pt x="3004" y="387"/>
                    <a:pt x="2970" y="364"/>
                    <a:pt x="2970" y="294"/>
                  </a:cubicBezTo>
                  <a:lnTo>
                    <a:pt x="2970" y="247"/>
                  </a:lnTo>
                  <a:cubicBezTo>
                    <a:pt x="2959" y="188"/>
                    <a:pt x="2982" y="155"/>
                    <a:pt x="3040" y="141"/>
                  </a:cubicBezTo>
                  <a:cubicBezTo>
                    <a:pt x="3144" y="129"/>
                    <a:pt x="3250" y="107"/>
                    <a:pt x="3353" y="96"/>
                  </a:cubicBezTo>
                  <a:cubicBezTo>
                    <a:pt x="3471" y="85"/>
                    <a:pt x="3588" y="85"/>
                    <a:pt x="3702" y="85"/>
                  </a:cubicBezTo>
                  <a:lnTo>
                    <a:pt x="3702" y="60"/>
                  </a:lnTo>
                  <a:close/>
                  <a:moveTo>
                    <a:pt x="4518" y="247"/>
                  </a:moveTo>
                  <a:cubicBezTo>
                    <a:pt x="4705" y="305"/>
                    <a:pt x="4691" y="479"/>
                    <a:pt x="4761" y="607"/>
                  </a:cubicBezTo>
                  <a:cubicBezTo>
                    <a:pt x="4749" y="613"/>
                    <a:pt x="4739" y="616"/>
                    <a:pt x="4731" y="616"/>
                  </a:cubicBezTo>
                  <a:cubicBezTo>
                    <a:pt x="4709" y="616"/>
                    <a:pt x="4698" y="598"/>
                    <a:pt x="4680" y="574"/>
                  </a:cubicBezTo>
                  <a:cubicBezTo>
                    <a:pt x="4635" y="490"/>
                    <a:pt x="4577" y="420"/>
                    <a:pt x="4529" y="339"/>
                  </a:cubicBezTo>
                  <a:cubicBezTo>
                    <a:pt x="4518" y="317"/>
                    <a:pt x="4518" y="280"/>
                    <a:pt x="4518" y="247"/>
                  </a:cubicBezTo>
                  <a:close/>
                  <a:moveTo>
                    <a:pt x="2901" y="305"/>
                  </a:moveTo>
                  <a:cubicBezTo>
                    <a:pt x="2923" y="339"/>
                    <a:pt x="2923" y="375"/>
                    <a:pt x="2889" y="409"/>
                  </a:cubicBezTo>
                  <a:cubicBezTo>
                    <a:pt x="2842" y="479"/>
                    <a:pt x="2806" y="560"/>
                    <a:pt x="2772" y="644"/>
                  </a:cubicBezTo>
                  <a:cubicBezTo>
                    <a:pt x="2756" y="668"/>
                    <a:pt x="2744" y="686"/>
                    <a:pt x="2722" y="686"/>
                  </a:cubicBezTo>
                  <a:cubicBezTo>
                    <a:pt x="2714" y="686"/>
                    <a:pt x="2704" y="683"/>
                    <a:pt x="2691" y="677"/>
                  </a:cubicBezTo>
                  <a:cubicBezTo>
                    <a:pt x="2750" y="549"/>
                    <a:pt x="2725" y="375"/>
                    <a:pt x="2901" y="305"/>
                  </a:cubicBezTo>
                  <a:close/>
                  <a:moveTo>
                    <a:pt x="4809" y="686"/>
                  </a:moveTo>
                  <a:cubicBezTo>
                    <a:pt x="4861" y="686"/>
                    <a:pt x="4880" y="723"/>
                    <a:pt x="4890" y="794"/>
                  </a:cubicBezTo>
                  <a:lnTo>
                    <a:pt x="4610" y="794"/>
                  </a:lnTo>
                  <a:cubicBezTo>
                    <a:pt x="4610" y="699"/>
                    <a:pt x="4647" y="688"/>
                    <a:pt x="4786" y="688"/>
                  </a:cubicBezTo>
                  <a:cubicBezTo>
                    <a:pt x="4795" y="687"/>
                    <a:pt x="4802" y="686"/>
                    <a:pt x="4809" y="686"/>
                  </a:cubicBezTo>
                  <a:close/>
                  <a:moveTo>
                    <a:pt x="4472" y="382"/>
                  </a:moveTo>
                  <a:cubicBezTo>
                    <a:pt x="4483" y="382"/>
                    <a:pt x="4496" y="390"/>
                    <a:pt x="4496" y="398"/>
                  </a:cubicBezTo>
                  <a:cubicBezTo>
                    <a:pt x="4566" y="468"/>
                    <a:pt x="4610" y="549"/>
                    <a:pt x="4622" y="607"/>
                  </a:cubicBezTo>
                  <a:cubicBezTo>
                    <a:pt x="4588" y="677"/>
                    <a:pt x="4552" y="736"/>
                    <a:pt x="4518" y="806"/>
                  </a:cubicBezTo>
                  <a:cubicBezTo>
                    <a:pt x="3993" y="817"/>
                    <a:pt x="3471" y="839"/>
                    <a:pt x="2945" y="864"/>
                  </a:cubicBezTo>
                  <a:cubicBezTo>
                    <a:pt x="2912" y="794"/>
                    <a:pt x="2875" y="747"/>
                    <a:pt x="2831" y="666"/>
                  </a:cubicBezTo>
                  <a:cubicBezTo>
                    <a:pt x="2842" y="607"/>
                    <a:pt x="2875" y="526"/>
                    <a:pt x="2934" y="456"/>
                  </a:cubicBezTo>
                  <a:cubicBezTo>
                    <a:pt x="2945" y="445"/>
                    <a:pt x="2970" y="434"/>
                    <a:pt x="2982" y="434"/>
                  </a:cubicBezTo>
                  <a:cubicBezTo>
                    <a:pt x="3021" y="451"/>
                    <a:pt x="3060" y="457"/>
                    <a:pt x="3100" y="457"/>
                  </a:cubicBezTo>
                  <a:cubicBezTo>
                    <a:pt x="3167" y="457"/>
                    <a:pt x="3235" y="441"/>
                    <a:pt x="3309" y="434"/>
                  </a:cubicBezTo>
                  <a:cubicBezTo>
                    <a:pt x="3481" y="410"/>
                    <a:pt x="3660" y="397"/>
                    <a:pt x="3841" y="397"/>
                  </a:cubicBezTo>
                  <a:cubicBezTo>
                    <a:pt x="3938" y="397"/>
                    <a:pt x="4035" y="401"/>
                    <a:pt x="4133" y="409"/>
                  </a:cubicBezTo>
                  <a:cubicBezTo>
                    <a:pt x="4187" y="409"/>
                    <a:pt x="4245" y="416"/>
                    <a:pt x="4302" y="416"/>
                  </a:cubicBezTo>
                  <a:cubicBezTo>
                    <a:pt x="4356" y="416"/>
                    <a:pt x="4409" y="410"/>
                    <a:pt x="4459" y="387"/>
                  </a:cubicBezTo>
                  <a:cubicBezTo>
                    <a:pt x="4463" y="383"/>
                    <a:pt x="4467" y="382"/>
                    <a:pt x="4472" y="382"/>
                  </a:cubicBezTo>
                  <a:close/>
                  <a:moveTo>
                    <a:pt x="2702" y="758"/>
                  </a:moveTo>
                  <a:cubicBezTo>
                    <a:pt x="2831" y="758"/>
                    <a:pt x="2842" y="769"/>
                    <a:pt x="2853" y="864"/>
                  </a:cubicBezTo>
                  <a:cubicBezTo>
                    <a:pt x="2761" y="864"/>
                    <a:pt x="2666" y="864"/>
                    <a:pt x="2585" y="875"/>
                  </a:cubicBezTo>
                  <a:cubicBezTo>
                    <a:pt x="2585" y="783"/>
                    <a:pt x="2610" y="758"/>
                    <a:pt x="2702" y="758"/>
                  </a:cubicBezTo>
                  <a:close/>
                  <a:moveTo>
                    <a:pt x="6275" y="695"/>
                  </a:moveTo>
                  <a:cubicBezTo>
                    <a:pt x="6297" y="695"/>
                    <a:pt x="6312" y="710"/>
                    <a:pt x="6312" y="747"/>
                  </a:cubicBezTo>
                  <a:cubicBezTo>
                    <a:pt x="6312" y="945"/>
                    <a:pt x="6323" y="1155"/>
                    <a:pt x="6323" y="1364"/>
                  </a:cubicBezTo>
                  <a:cubicBezTo>
                    <a:pt x="6334" y="1412"/>
                    <a:pt x="6323" y="1423"/>
                    <a:pt x="6275" y="1423"/>
                  </a:cubicBezTo>
                  <a:cubicBezTo>
                    <a:pt x="6147" y="1423"/>
                    <a:pt x="6007" y="1434"/>
                    <a:pt x="5879" y="1434"/>
                  </a:cubicBezTo>
                  <a:lnTo>
                    <a:pt x="5823" y="1434"/>
                  </a:lnTo>
                  <a:cubicBezTo>
                    <a:pt x="5823" y="1188"/>
                    <a:pt x="5809" y="956"/>
                    <a:pt x="5798" y="725"/>
                  </a:cubicBezTo>
                  <a:cubicBezTo>
                    <a:pt x="5823" y="713"/>
                    <a:pt x="5834" y="713"/>
                    <a:pt x="5845" y="713"/>
                  </a:cubicBezTo>
                  <a:cubicBezTo>
                    <a:pt x="5985" y="699"/>
                    <a:pt x="6113" y="699"/>
                    <a:pt x="6253" y="699"/>
                  </a:cubicBezTo>
                  <a:cubicBezTo>
                    <a:pt x="6261" y="697"/>
                    <a:pt x="6268" y="695"/>
                    <a:pt x="6275" y="695"/>
                  </a:cubicBezTo>
                  <a:close/>
                  <a:moveTo>
                    <a:pt x="1666" y="864"/>
                  </a:moveTo>
                  <a:cubicBezTo>
                    <a:pt x="1677" y="1096"/>
                    <a:pt x="1677" y="1342"/>
                    <a:pt x="1688" y="1574"/>
                  </a:cubicBezTo>
                  <a:cubicBezTo>
                    <a:pt x="1666" y="1574"/>
                    <a:pt x="1655" y="1585"/>
                    <a:pt x="1643" y="1585"/>
                  </a:cubicBezTo>
                  <a:cubicBezTo>
                    <a:pt x="1504" y="1585"/>
                    <a:pt x="1375" y="1596"/>
                    <a:pt x="1236" y="1596"/>
                  </a:cubicBezTo>
                  <a:cubicBezTo>
                    <a:pt x="1188" y="1596"/>
                    <a:pt x="1188" y="1585"/>
                    <a:pt x="1188" y="1551"/>
                  </a:cubicBezTo>
                  <a:cubicBezTo>
                    <a:pt x="1177" y="1342"/>
                    <a:pt x="1166" y="1132"/>
                    <a:pt x="1166" y="923"/>
                  </a:cubicBezTo>
                  <a:cubicBezTo>
                    <a:pt x="1166" y="909"/>
                    <a:pt x="1177" y="875"/>
                    <a:pt x="1188" y="875"/>
                  </a:cubicBezTo>
                  <a:cubicBezTo>
                    <a:pt x="1339" y="864"/>
                    <a:pt x="1504" y="864"/>
                    <a:pt x="1666" y="864"/>
                  </a:cubicBezTo>
                  <a:close/>
                  <a:moveTo>
                    <a:pt x="6474" y="1468"/>
                  </a:moveTo>
                  <a:cubicBezTo>
                    <a:pt x="6474" y="1526"/>
                    <a:pt x="6474" y="1596"/>
                    <a:pt x="6485" y="1655"/>
                  </a:cubicBezTo>
                  <a:cubicBezTo>
                    <a:pt x="6217" y="1666"/>
                    <a:pt x="5949" y="1677"/>
                    <a:pt x="5669" y="1677"/>
                  </a:cubicBezTo>
                  <a:lnTo>
                    <a:pt x="5669" y="1504"/>
                  </a:lnTo>
                  <a:cubicBezTo>
                    <a:pt x="5937" y="1493"/>
                    <a:pt x="6206" y="1482"/>
                    <a:pt x="6474" y="1468"/>
                  </a:cubicBezTo>
                  <a:close/>
                  <a:moveTo>
                    <a:pt x="1853" y="1632"/>
                  </a:moveTo>
                  <a:lnTo>
                    <a:pt x="1853" y="1817"/>
                  </a:lnTo>
                  <a:cubicBezTo>
                    <a:pt x="1585" y="1831"/>
                    <a:pt x="1317" y="1842"/>
                    <a:pt x="1048" y="1853"/>
                  </a:cubicBezTo>
                  <a:lnTo>
                    <a:pt x="1048" y="1666"/>
                  </a:lnTo>
                  <a:cubicBezTo>
                    <a:pt x="1317" y="1655"/>
                    <a:pt x="1574" y="1644"/>
                    <a:pt x="1853" y="1632"/>
                  </a:cubicBezTo>
                  <a:close/>
                  <a:moveTo>
                    <a:pt x="7382" y="1258"/>
                  </a:moveTo>
                  <a:cubicBezTo>
                    <a:pt x="7440" y="1317"/>
                    <a:pt x="7452" y="1387"/>
                    <a:pt x="7452" y="1456"/>
                  </a:cubicBezTo>
                  <a:cubicBezTo>
                    <a:pt x="7463" y="1632"/>
                    <a:pt x="7463" y="1806"/>
                    <a:pt x="7463" y="1982"/>
                  </a:cubicBezTo>
                  <a:cubicBezTo>
                    <a:pt x="7463" y="2015"/>
                    <a:pt x="7440" y="2040"/>
                    <a:pt x="7429" y="2074"/>
                  </a:cubicBezTo>
                  <a:lnTo>
                    <a:pt x="7404" y="2074"/>
                  </a:lnTo>
                  <a:cubicBezTo>
                    <a:pt x="7404" y="1806"/>
                    <a:pt x="7393" y="1537"/>
                    <a:pt x="7382" y="1258"/>
                  </a:cubicBezTo>
                  <a:close/>
                  <a:moveTo>
                    <a:pt x="6298" y="1725"/>
                  </a:moveTo>
                  <a:cubicBezTo>
                    <a:pt x="6312" y="1725"/>
                    <a:pt x="6334" y="1736"/>
                    <a:pt x="6334" y="1747"/>
                  </a:cubicBezTo>
                  <a:cubicBezTo>
                    <a:pt x="6345" y="1887"/>
                    <a:pt x="6345" y="2026"/>
                    <a:pt x="6356" y="2166"/>
                  </a:cubicBezTo>
                  <a:cubicBezTo>
                    <a:pt x="6183" y="2180"/>
                    <a:pt x="6018" y="2180"/>
                    <a:pt x="5856" y="2191"/>
                  </a:cubicBezTo>
                  <a:cubicBezTo>
                    <a:pt x="5845" y="2040"/>
                    <a:pt x="5845" y="1887"/>
                    <a:pt x="5834" y="1747"/>
                  </a:cubicBezTo>
                  <a:cubicBezTo>
                    <a:pt x="5845" y="1736"/>
                    <a:pt x="5856" y="1736"/>
                    <a:pt x="5868" y="1736"/>
                  </a:cubicBezTo>
                  <a:cubicBezTo>
                    <a:pt x="6007" y="1725"/>
                    <a:pt x="6158" y="1725"/>
                    <a:pt x="6298" y="1725"/>
                  </a:cubicBezTo>
                  <a:close/>
                  <a:moveTo>
                    <a:pt x="129" y="1526"/>
                  </a:moveTo>
                  <a:cubicBezTo>
                    <a:pt x="129" y="1795"/>
                    <a:pt x="140" y="2063"/>
                    <a:pt x="152" y="2331"/>
                  </a:cubicBezTo>
                  <a:lnTo>
                    <a:pt x="140" y="2331"/>
                  </a:lnTo>
                  <a:cubicBezTo>
                    <a:pt x="129" y="2306"/>
                    <a:pt x="96" y="2272"/>
                    <a:pt x="96" y="2250"/>
                  </a:cubicBezTo>
                  <a:cubicBezTo>
                    <a:pt x="82" y="2052"/>
                    <a:pt x="82" y="1842"/>
                    <a:pt x="71" y="1644"/>
                  </a:cubicBezTo>
                  <a:cubicBezTo>
                    <a:pt x="71" y="1607"/>
                    <a:pt x="96" y="1563"/>
                    <a:pt x="107" y="1526"/>
                  </a:cubicBezTo>
                  <a:close/>
                  <a:moveTo>
                    <a:pt x="1702" y="1876"/>
                  </a:moveTo>
                  <a:cubicBezTo>
                    <a:pt x="1702" y="2040"/>
                    <a:pt x="1713" y="2191"/>
                    <a:pt x="1713" y="2342"/>
                  </a:cubicBezTo>
                  <a:cubicBezTo>
                    <a:pt x="1548" y="2342"/>
                    <a:pt x="1386" y="2353"/>
                    <a:pt x="1213" y="2353"/>
                  </a:cubicBezTo>
                  <a:lnTo>
                    <a:pt x="1213" y="2306"/>
                  </a:lnTo>
                  <a:cubicBezTo>
                    <a:pt x="1213" y="2191"/>
                    <a:pt x="1199" y="2074"/>
                    <a:pt x="1199" y="1957"/>
                  </a:cubicBezTo>
                  <a:cubicBezTo>
                    <a:pt x="1199" y="1912"/>
                    <a:pt x="1199" y="1901"/>
                    <a:pt x="1247" y="1901"/>
                  </a:cubicBezTo>
                  <a:cubicBezTo>
                    <a:pt x="1398" y="1901"/>
                    <a:pt x="1537" y="1887"/>
                    <a:pt x="1702" y="1876"/>
                  </a:cubicBezTo>
                  <a:close/>
                  <a:moveTo>
                    <a:pt x="6507" y="2236"/>
                  </a:moveTo>
                  <a:lnTo>
                    <a:pt x="6507" y="2412"/>
                  </a:lnTo>
                  <a:cubicBezTo>
                    <a:pt x="6242" y="2423"/>
                    <a:pt x="5974" y="2423"/>
                    <a:pt x="5705" y="2434"/>
                  </a:cubicBezTo>
                  <a:cubicBezTo>
                    <a:pt x="5705" y="2376"/>
                    <a:pt x="5705" y="2320"/>
                    <a:pt x="5694" y="2261"/>
                  </a:cubicBezTo>
                  <a:cubicBezTo>
                    <a:pt x="5962" y="2250"/>
                    <a:pt x="6242" y="2236"/>
                    <a:pt x="6507" y="2236"/>
                  </a:cubicBezTo>
                  <a:close/>
                  <a:moveTo>
                    <a:pt x="1875" y="2401"/>
                  </a:moveTo>
                  <a:lnTo>
                    <a:pt x="1875" y="2574"/>
                  </a:lnTo>
                  <a:cubicBezTo>
                    <a:pt x="1607" y="2585"/>
                    <a:pt x="1339" y="2585"/>
                    <a:pt x="1074" y="2599"/>
                  </a:cubicBezTo>
                  <a:cubicBezTo>
                    <a:pt x="1074" y="2540"/>
                    <a:pt x="1060" y="2482"/>
                    <a:pt x="1060" y="2423"/>
                  </a:cubicBezTo>
                  <a:cubicBezTo>
                    <a:pt x="1328" y="2412"/>
                    <a:pt x="1596" y="2401"/>
                    <a:pt x="1875" y="2401"/>
                  </a:cubicBezTo>
                  <a:close/>
                  <a:moveTo>
                    <a:pt x="6823" y="783"/>
                  </a:moveTo>
                  <a:cubicBezTo>
                    <a:pt x="7055" y="783"/>
                    <a:pt x="7301" y="979"/>
                    <a:pt x="7312" y="1225"/>
                  </a:cubicBezTo>
                  <a:cubicBezTo>
                    <a:pt x="7323" y="1537"/>
                    <a:pt x="7334" y="1864"/>
                    <a:pt x="7345" y="2191"/>
                  </a:cubicBezTo>
                  <a:cubicBezTo>
                    <a:pt x="7345" y="2390"/>
                    <a:pt x="7242" y="2552"/>
                    <a:pt x="7113" y="2702"/>
                  </a:cubicBezTo>
                  <a:cubicBezTo>
                    <a:pt x="6940" y="2890"/>
                    <a:pt x="6717" y="3029"/>
                    <a:pt x="6485" y="3121"/>
                  </a:cubicBezTo>
                  <a:lnTo>
                    <a:pt x="6451" y="3121"/>
                  </a:lnTo>
                  <a:cubicBezTo>
                    <a:pt x="6451" y="2901"/>
                    <a:pt x="6437" y="2691"/>
                    <a:pt x="6426" y="2471"/>
                  </a:cubicBezTo>
                  <a:lnTo>
                    <a:pt x="6496" y="2471"/>
                  </a:lnTo>
                  <a:cubicBezTo>
                    <a:pt x="6503" y="2472"/>
                    <a:pt x="6510" y="2473"/>
                    <a:pt x="6516" y="2473"/>
                  </a:cubicBezTo>
                  <a:cubicBezTo>
                    <a:pt x="6557" y="2473"/>
                    <a:pt x="6566" y="2440"/>
                    <a:pt x="6566" y="2401"/>
                  </a:cubicBezTo>
                  <a:lnTo>
                    <a:pt x="6566" y="2214"/>
                  </a:lnTo>
                  <a:cubicBezTo>
                    <a:pt x="6566" y="2202"/>
                    <a:pt x="6532" y="2180"/>
                    <a:pt x="6521" y="2166"/>
                  </a:cubicBezTo>
                  <a:cubicBezTo>
                    <a:pt x="6496" y="2166"/>
                    <a:pt x="6474" y="2166"/>
                    <a:pt x="6463" y="2180"/>
                  </a:cubicBezTo>
                  <a:cubicBezTo>
                    <a:pt x="6426" y="2180"/>
                    <a:pt x="6415" y="2166"/>
                    <a:pt x="6415" y="2133"/>
                  </a:cubicBezTo>
                  <a:cubicBezTo>
                    <a:pt x="6415" y="2015"/>
                    <a:pt x="6404" y="1887"/>
                    <a:pt x="6404" y="1761"/>
                  </a:cubicBezTo>
                  <a:cubicBezTo>
                    <a:pt x="6404" y="1725"/>
                    <a:pt x="6404" y="1713"/>
                    <a:pt x="6437" y="1713"/>
                  </a:cubicBezTo>
                  <a:lnTo>
                    <a:pt x="6496" y="1713"/>
                  </a:lnTo>
                  <a:cubicBezTo>
                    <a:pt x="6532" y="1713"/>
                    <a:pt x="6544" y="1702"/>
                    <a:pt x="6544" y="1666"/>
                  </a:cubicBezTo>
                  <a:cubicBezTo>
                    <a:pt x="6532" y="1585"/>
                    <a:pt x="6532" y="1504"/>
                    <a:pt x="6521" y="1423"/>
                  </a:cubicBezTo>
                  <a:cubicBezTo>
                    <a:pt x="6507" y="1412"/>
                    <a:pt x="6507" y="1412"/>
                    <a:pt x="6496" y="1412"/>
                  </a:cubicBezTo>
                  <a:cubicBezTo>
                    <a:pt x="6393" y="1412"/>
                    <a:pt x="6393" y="1412"/>
                    <a:pt x="6382" y="1294"/>
                  </a:cubicBezTo>
                  <a:cubicBezTo>
                    <a:pt x="6382" y="1155"/>
                    <a:pt x="6368" y="1004"/>
                    <a:pt x="6368" y="853"/>
                  </a:cubicBezTo>
                  <a:cubicBezTo>
                    <a:pt x="6368" y="817"/>
                    <a:pt x="6382" y="806"/>
                    <a:pt x="6415" y="806"/>
                  </a:cubicBezTo>
                  <a:cubicBezTo>
                    <a:pt x="6555" y="794"/>
                    <a:pt x="6683" y="794"/>
                    <a:pt x="6823" y="783"/>
                  </a:cubicBezTo>
                  <a:close/>
                  <a:moveTo>
                    <a:pt x="1048" y="993"/>
                  </a:moveTo>
                  <a:cubicBezTo>
                    <a:pt x="1096" y="993"/>
                    <a:pt x="1107" y="1004"/>
                    <a:pt x="1107" y="1037"/>
                  </a:cubicBezTo>
                  <a:cubicBezTo>
                    <a:pt x="1107" y="1213"/>
                    <a:pt x="1118" y="1375"/>
                    <a:pt x="1118" y="1537"/>
                  </a:cubicBezTo>
                  <a:cubicBezTo>
                    <a:pt x="1129" y="1585"/>
                    <a:pt x="1118" y="1607"/>
                    <a:pt x="1060" y="1607"/>
                  </a:cubicBezTo>
                  <a:cubicBezTo>
                    <a:pt x="1052" y="1604"/>
                    <a:pt x="1046" y="1602"/>
                    <a:pt x="1040" y="1602"/>
                  </a:cubicBezTo>
                  <a:cubicBezTo>
                    <a:pt x="1027" y="1602"/>
                    <a:pt x="1014" y="1607"/>
                    <a:pt x="990" y="1607"/>
                  </a:cubicBezTo>
                  <a:lnTo>
                    <a:pt x="990" y="1864"/>
                  </a:lnTo>
                  <a:cubicBezTo>
                    <a:pt x="990" y="1901"/>
                    <a:pt x="1004" y="1912"/>
                    <a:pt x="1037" y="1912"/>
                  </a:cubicBezTo>
                  <a:cubicBezTo>
                    <a:pt x="1068" y="1909"/>
                    <a:pt x="1088" y="1907"/>
                    <a:pt x="1103" y="1907"/>
                  </a:cubicBezTo>
                  <a:cubicBezTo>
                    <a:pt x="1144" y="1907"/>
                    <a:pt x="1133" y="1924"/>
                    <a:pt x="1143" y="1993"/>
                  </a:cubicBezTo>
                  <a:cubicBezTo>
                    <a:pt x="1143" y="2110"/>
                    <a:pt x="1143" y="2236"/>
                    <a:pt x="1155" y="2364"/>
                  </a:cubicBezTo>
                  <a:lnTo>
                    <a:pt x="1060" y="2364"/>
                  </a:lnTo>
                  <a:cubicBezTo>
                    <a:pt x="1026" y="2364"/>
                    <a:pt x="1004" y="2376"/>
                    <a:pt x="1004" y="2412"/>
                  </a:cubicBezTo>
                  <a:cubicBezTo>
                    <a:pt x="1004" y="2471"/>
                    <a:pt x="1015" y="2540"/>
                    <a:pt x="1015" y="2599"/>
                  </a:cubicBezTo>
                  <a:cubicBezTo>
                    <a:pt x="1015" y="2644"/>
                    <a:pt x="1037" y="2669"/>
                    <a:pt x="1096" y="2669"/>
                  </a:cubicBezTo>
                  <a:cubicBezTo>
                    <a:pt x="1107" y="2662"/>
                    <a:pt x="1115" y="2662"/>
                    <a:pt x="1124" y="2662"/>
                  </a:cubicBezTo>
                  <a:cubicBezTo>
                    <a:pt x="1133" y="2662"/>
                    <a:pt x="1142" y="2662"/>
                    <a:pt x="1155" y="2655"/>
                  </a:cubicBezTo>
                  <a:cubicBezTo>
                    <a:pt x="1166" y="2878"/>
                    <a:pt x="1177" y="3088"/>
                    <a:pt x="1177" y="3309"/>
                  </a:cubicBezTo>
                  <a:cubicBezTo>
                    <a:pt x="1037" y="3261"/>
                    <a:pt x="898" y="3214"/>
                    <a:pt x="769" y="3144"/>
                  </a:cubicBezTo>
                  <a:cubicBezTo>
                    <a:pt x="585" y="3029"/>
                    <a:pt x="420" y="2890"/>
                    <a:pt x="305" y="2691"/>
                  </a:cubicBezTo>
                  <a:cubicBezTo>
                    <a:pt x="258" y="2610"/>
                    <a:pt x="235" y="2504"/>
                    <a:pt x="222" y="2412"/>
                  </a:cubicBezTo>
                  <a:cubicBezTo>
                    <a:pt x="210" y="2110"/>
                    <a:pt x="199" y="1817"/>
                    <a:pt x="188" y="1515"/>
                  </a:cubicBezTo>
                  <a:cubicBezTo>
                    <a:pt x="188" y="1247"/>
                    <a:pt x="398" y="1015"/>
                    <a:pt x="666" y="1004"/>
                  </a:cubicBezTo>
                  <a:cubicBezTo>
                    <a:pt x="794" y="1004"/>
                    <a:pt x="920" y="993"/>
                    <a:pt x="1048" y="993"/>
                  </a:cubicBezTo>
                  <a:close/>
                  <a:moveTo>
                    <a:pt x="5683" y="828"/>
                  </a:moveTo>
                  <a:cubicBezTo>
                    <a:pt x="5728" y="828"/>
                    <a:pt x="5753" y="839"/>
                    <a:pt x="5753" y="887"/>
                  </a:cubicBezTo>
                  <a:cubicBezTo>
                    <a:pt x="5753" y="1049"/>
                    <a:pt x="5764" y="1213"/>
                    <a:pt x="5775" y="1375"/>
                  </a:cubicBezTo>
                  <a:cubicBezTo>
                    <a:pt x="5775" y="1423"/>
                    <a:pt x="5764" y="1445"/>
                    <a:pt x="5717" y="1445"/>
                  </a:cubicBezTo>
                  <a:cubicBezTo>
                    <a:pt x="5613" y="1445"/>
                    <a:pt x="5613" y="1456"/>
                    <a:pt x="5613" y="1551"/>
                  </a:cubicBezTo>
                  <a:lnTo>
                    <a:pt x="5613" y="1666"/>
                  </a:lnTo>
                  <a:cubicBezTo>
                    <a:pt x="5613" y="1725"/>
                    <a:pt x="5636" y="1736"/>
                    <a:pt x="5683" y="1736"/>
                  </a:cubicBezTo>
                  <a:cubicBezTo>
                    <a:pt x="5786" y="1736"/>
                    <a:pt x="5786" y="1736"/>
                    <a:pt x="5786" y="1831"/>
                  </a:cubicBezTo>
                  <a:cubicBezTo>
                    <a:pt x="5786" y="1957"/>
                    <a:pt x="5798" y="2074"/>
                    <a:pt x="5798" y="2202"/>
                  </a:cubicBezTo>
                  <a:lnTo>
                    <a:pt x="5694" y="2202"/>
                  </a:lnTo>
                  <a:cubicBezTo>
                    <a:pt x="5658" y="2202"/>
                    <a:pt x="5636" y="2214"/>
                    <a:pt x="5647" y="2250"/>
                  </a:cubicBezTo>
                  <a:cubicBezTo>
                    <a:pt x="5647" y="2320"/>
                    <a:pt x="5636" y="2390"/>
                    <a:pt x="5647" y="2445"/>
                  </a:cubicBezTo>
                  <a:cubicBezTo>
                    <a:pt x="5647" y="2471"/>
                    <a:pt x="5694" y="2493"/>
                    <a:pt x="5717" y="2493"/>
                  </a:cubicBezTo>
                  <a:cubicBezTo>
                    <a:pt x="5724" y="2497"/>
                    <a:pt x="5733" y="2498"/>
                    <a:pt x="5743" y="2498"/>
                  </a:cubicBezTo>
                  <a:cubicBezTo>
                    <a:pt x="5763" y="2498"/>
                    <a:pt x="5786" y="2493"/>
                    <a:pt x="5809" y="2493"/>
                  </a:cubicBezTo>
                  <a:cubicBezTo>
                    <a:pt x="5809" y="2761"/>
                    <a:pt x="5823" y="3018"/>
                    <a:pt x="5834" y="3272"/>
                  </a:cubicBezTo>
                  <a:cubicBezTo>
                    <a:pt x="4496" y="3320"/>
                    <a:pt x="3155" y="3367"/>
                    <a:pt x="1806" y="3412"/>
                  </a:cubicBezTo>
                  <a:cubicBezTo>
                    <a:pt x="1806" y="3158"/>
                    <a:pt x="1794" y="2901"/>
                    <a:pt x="1783" y="2633"/>
                  </a:cubicBezTo>
                  <a:lnTo>
                    <a:pt x="1875" y="2633"/>
                  </a:lnTo>
                  <a:cubicBezTo>
                    <a:pt x="1923" y="2633"/>
                    <a:pt x="1945" y="2610"/>
                    <a:pt x="1945" y="2563"/>
                  </a:cubicBezTo>
                  <a:cubicBezTo>
                    <a:pt x="1934" y="2504"/>
                    <a:pt x="1934" y="2445"/>
                    <a:pt x="1934" y="2401"/>
                  </a:cubicBezTo>
                  <a:cubicBezTo>
                    <a:pt x="1934" y="2353"/>
                    <a:pt x="1912" y="2331"/>
                    <a:pt x="1864" y="2331"/>
                  </a:cubicBezTo>
                  <a:cubicBezTo>
                    <a:pt x="1842" y="2342"/>
                    <a:pt x="1806" y="2342"/>
                    <a:pt x="1772" y="2342"/>
                  </a:cubicBezTo>
                  <a:cubicBezTo>
                    <a:pt x="1772" y="2283"/>
                    <a:pt x="1772" y="2236"/>
                    <a:pt x="1758" y="2191"/>
                  </a:cubicBezTo>
                  <a:lnTo>
                    <a:pt x="1758" y="1934"/>
                  </a:lnTo>
                  <a:cubicBezTo>
                    <a:pt x="1747" y="1901"/>
                    <a:pt x="1758" y="1876"/>
                    <a:pt x="1806" y="1876"/>
                  </a:cubicBezTo>
                  <a:cubicBezTo>
                    <a:pt x="1923" y="1876"/>
                    <a:pt x="1923" y="1864"/>
                    <a:pt x="1912" y="1761"/>
                  </a:cubicBezTo>
                  <a:lnTo>
                    <a:pt x="1912" y="1655"/>
                  </a:lnTo>
                  <a:cubicBezTo>
                    <a:pt x="1912" y="1596"/>
                    <a:pt x="1898" y="1574"/>
                    <a:pt x="1828" y="1574"/>
                  </a:cubicBezTo>
                  <a:cubicBezTo>
                    <a:pt x="1747" y="1574"/>
                    <a:pt x="1747" y="1574"/>
                    <a:pt x="1736" y="1493"/>
                  </a:cubicBezTo>
                  <a:cubicBezTo>
                    <a:pt x="1736" y="1342"/>
                    <a:pt x="1736" y="1188"/>
                    <a:pt x="1724" y="1037"/>
                  </a:cubicBezTo>
                  <a:cubicBezTo>
                    <a:pt x="1724" y="979"/>
                    <a:pt x="1736" y="968"/>
                    <a:pt x="1794" y="968"/>
                  </a:cubicBezTo>
                  <a:cubicBezTo>
                    <a:pt x="2632" y="934"/>
                    <a:pt x="3471" y="909"/>
                    <a:pt x="4309" y="875"/>
                  </a:cubicBezTo>
                  <a:cubicBezTo>
                    <a:pt x="4775" y="864"/>
                    <a:pt x="5228" y="839"/>
                    <a:pt x="5683" y="828"/>
                  </a:cubicBezTo>
                  <a:close/>
                  <a:moveTo>
                    <a:pt x="6356" y="2482"/>
                  </a:moveTo>
                  <a:cubicBezTo>
                    <a:pt x="6356" y="2493"/>
                    <a:pt x="6368" y="2504"/>
                    <a:pt x="6368" y="2515"/>
                  </a:cubicBezTo>
                  <a:cubicBezTo>
                    <a:pt x="6368" y="2739"/>
                    <a:pt x="6382" y="2959"/>
                    <a:pt x="6393" y="3180"/>
                  </a:cubicBezTo>
                  <a:cubicBezTo>
                    <a:pt x="6393" y="3390"/>
                    <a:pt x="6404" y="3599"/>
                    <a:pt x="6415" y="3798"/>
                  </a:cubicBezTo>
                  <a:cubicBezTo>
                    <a:pt x="6415" y="3879"/>
                    <a:pt x="6426" y="3960"/>
                    <a:pt x="6426" y="4041"/>
                  </a:cubicBezTo>
                  <a:cubicBezTo>
                    <a:pt x="6415" y="4147"/>
                    <a:pt x="6334" y="4217"/>
                    <a:pt x="6242" y="4228"/>
                  </a:cubicBezTo>
                  <a:cubicBezTo>
                    <a:pt x="6223" y="4231"/>
                    <a:pt x="6203" y="4232"/>
                    <a:pt x="6183" y="4232"/>
                  </a:cubicBezTo>
                  <a:cubicBezTo>
                    <a:pt x="6128" y="4232"/>
                    <a:pt x="6069" y="4222"/>
                    <a:pt x="6018" y="4205"/>
                  </a:cubicBezTo>
                  <a:cubicBezTo>
                    <a:pt x="5949" y="4180"/>
                    <a:pt x="5915" y="4122"/>
                    <a:pt x="5915" y="4052"/>
                  </a:cubicBezTo>
                  <a:cubicBezTo>
                    <a:pt x="5904" y="3798"/>
                    <a:pt x="5904" y="3552"/>
                    <a:pt x="5893" y="3297"/>
                  </a:cubicBezTo>
                  <a:cubicBezTo>
                    <a:pt x="5893" y="3052"/>
                    <a:pt x="5879" y="2795"/>
                    <a:pt x="5868" y="2540"/>
                  </a:cubicBezTo>
                  <a:lnTo>
                    <a:pt x="5868" y="2493"/>
                  </a:lnTo>
                  <a:cubicBezTo>
                    <a:pt x="6032" y="2493"/>
                    <a:pt x="6194" y="2482"/>
                    <a:pt x="6356" y="2482"/>
                  </a:cubicBezTo>
                  <a:close/>
                  <a:moveTo>
                    <a:pt x="1724" y="2644"/>
                  </a:moveTo>
                  <a:lnTo>
                    <a:pt x="1724" y="2680"/>
                  </a:lnTo>
                  <a:cubicBezTo>
                    <a:pt x="1736" y="2934"/>
                    <a:pt x="1736" y="3180"/>
                    <a:pt x="1747" y="3437"/>
                  </a:cubicBezTo>
                  <a:cubicBezTo>
                    <a:pt x="1758" y="3691"/>
                    <a:pt x="1772" y="3937"/>
                    <a:pt x="1783" y="4191"/>
                  </a:cubicBezTo>
                  <a:cubicBezTo>
                    <a:pt x="1783" y="4275"/>
                    <a:pt x="1747" y="4331"/>
                    <a:pt x="1677" y="4367"/>
                  </a:cubicBezTo>
                  <a:cubicBezTo>
                    <a:pt x="1622" y="4390"/>
                    <a:pt x="1567" y="4405"/>
                    <a:pt x="1512" y="4405"/>
                  </a:cubicBezTo>
                  <a:cubicBezTo>
                    <a:pt x="1453" y="4405"/>
                    <a:pt x="1394" y="4387"/>
                    <a:pt x="1339" y="4345"/>
                  </a:cubicBezTo>
                  <a:cubicBezTo>
                    <a:pt x="1294" y="4298"/>
                    <a:pt x="1269" y="4239"/>
                    <a:pt x="1269" y="4169"/>
                  </a:cubicBezTo>
                  <a:lnTo>
                    <a:pt x="1269" y="3890"/>
                  </a:lnTo>
                  <a:cubicBezTo>
                    <a:pt x="1258" y="3493"/>
                    <a:pt x="1236" y="3110"/>
                    <a:pt x="1224" y="2714"/>
                  </a:cubicBezTo>
                  <a:lnTo>
                    <a:pt x="1224" y="2669"/>
                  </a:lnTo>
                  <a:cubicBezTo>
                    <a:pt x="1398" y="2655"/>
                    <a:pt x="1562" y="2655"/>
                    <a:pt x="1724" y="2644"/>
                  </a:cubicBezTo>
                  <a:close/>
                  <a:moveTo>
                    <a:pt x="7382" y="2390"/>
                  </a:moveTo>
                  <a:cubicBezTo>
                    <a:pt x="7382" y="2412"/>
                    <a:pt x="7393" y="2423"/>
                    <a:pt x="7393" y="2434"/>
                  </a:cubicBezTo>
                  <a:cubicBezTo>
                    <a:pt x="7429" y="3390"/>
                    <a:pt x="7463" y="4345"/>
                    <a:pt x="7485" y="5298"/>
                  </a:cubicBezTo>
                  <a:cubicBezTo>
                    <a:pt x="7499" y="5345"/>
                    <a:pt x="7499" y="5404"/>
                    <a:pt x="7499" y="5449"/>
                  </a:cubicBezTo>
                  <a:cubicBezTo>
                    <a:pt x="7499" y="5544"/>
                    <a:pt x="7382" y="5672"/>
                    <a:pt x="7312" y="5694"/>
                  </a:cubicBezTo>
                  <a:cubicBezTo>
                    <a:pt x="7345" y="5602"/>
                    <a:pt x="7382" y="5507"/>
                    <a:pt x="7429" y="5415"/>
                  </a:cubicBezTo>
                  <a:lnTo>
                    <a:pt x="7429" y="5356"/>
                  </a:lnTo>
                  <a:cubicBezTo>
                    <a:pt x="7393" y="4426"/>
                    <a:pt x="7359" y="3493"/>
                    <a:pt x="7334" y="2574"/>
                  </a:cubicBezTo>
                  <a:cubicBezTo>
                    <a:pt x="7334" y="2504"/>
                    <a:pt x="7345" y="2445"/>
                    <a:pt x="7359" y="2390"/>
                  </a:cubicBezTo>
                  <a:close/>
                  <a:moveTo>
                    <a:pt x="199" y="2633"/>
                  </a:moveTo>
                  <a:cubicBezTo>
                    <a:pt x="247" y="2714"/>
                    <a:pt x="269" y="2772"/>
                    <a:pt x="269" y="2853"/>
                  </a:cubicBezTo>
                  <a:cubicBezTo>
                    <a:pt x="305" y="3750"/>
                    <a:pt x="339" y="4647"/>
                    <a:pt x="361" y="5544"/>
                  </a:cubicBezTo>
                  <a:cubicBezTo>
                    <a:pt x="375" y="5683"/>
                    <a:pt x="420" y="5798"/>
                    <a:pt x="501" y="5915"/>
                  </a:cubicBezTo>
                  <a:cubicBezTo>
                    <a:pt x="515" y="5915"/>
                    <a:pt x="515" y="5926"/>
                    <a:pt x="526" y="5938"/>
                  </a:cubicBezTo>
                  <a:cubicBezTo>
                    <a:pt x="420" y="5915"/>
                    <a:pt x="316" y="5787"/>
                    <a:pt x="305" y="5683"/>
                  </a:cubicBezTo>
                  <a:cubicBezTo>
                    <a:pt x="280" y="4960"/>
                    <a:pt x="258" y="4250"/>
                    <a:pt x="222" y="3529"/>
                  </a:cubicBezTo>
                  <a:cubicBezTo>
                    <a:pt x="210" y="3250"/>
                    <a:pt x="210" y="2971"/>
                    <a:pt x="199" y="2702"/>
                  </a:cubicBezTo>
                  <a:lnTo>
                    <a:pt x="199" y="2633"/>
                  </a:lnTo>
                  <a:close/>
                  <a:moveTo>
                    <a:pt x="5407" y="5809"/>
                  </a:moveTo>
                  <a:cubicBezTo>
                    <a:pt x="5471" y="5809"/>
                    <a:pt x="5514" y="5851"/>
                    <a:pt x="5566" y="5893"/>
                  </a:cubicBezTo>
                  <a:cubicBezTo>
                    <a:pt x="4459" y="5926"/>
                    <a:pt x="3364" y="5974"/>
                    <a:pt x="2272" y="6007"/>
                  </a:cubicBezTo>
                  <a:cubicBezTo>
                    <a:pt x="2320" y="5950"/>
                    <a:pt x="2359" y="5909"/>
                    <a:pt x="2424" y="5909"/>
                  </a:cubicBezTo>
                  <a:cubicBezTo>
                    <a:pt x="2438" y="5909"/>
                    <a:pt x="2454" y="5911"/>
                    <a:pt x="2470" y="5915"/>
                  </a:cubicBezTo>
                  <a:cubicBezTo>
                    <a:pt x="2478" y="5919"/>
                    <a:pt x="2485" y="5920"/>
                    <a:pt x="2493" y="5920"/>
                  </a:cubicBezTo>
                  <a:cubicBezTo>
                    <a:pt x="2509" y="5920"/>
                    <a:pt x="2527" y="5915"/>
                    <a:pt x="2551" y="5915"/>
                  </a:cubicBezTo>
                  <a:cubicBezTo>
                    <a:pt x="3459" y="5882"/>
                    <a:pt x="4367" y="5856"/>
                    <a:pt x="5275" y="5823"/>
                  </a:cubicBezTo>
                  <a:cubicBezTo>
                    <a:pt x="5309" y="5823"/>
                    <a:pt x="5345" y="5812"/>
                    <a:pt x="5379" y="5812"/>
                  </a:cubicBezTo>
                  <a:cubicBezTo>
                    <a:pt x="5388" y="5810"/>
                    <a:pt x="5398" y="5809"/>
                    <a:pt x="5407" y="5809"/>
                  </a:cubicBezTo>
                  <a:close/>
                  <a:moveTo>
                    <a:pt x="7264" y="2621"/>
                  </a:moveTo>
                  <a:lnTo>
                    <a:pt x="7264" y="2655"/>
                  </a:lnTo>
                  <a:cubicBezTo>
                    <a:pt x="7301" y="3541"/>
                    <a:pt x="7334" y="4426"/>
                    <a:pt x="7359" y="5298"/>
                  </a:cubicBezTo>
                  <a:cubicBezTo>
                    <a:pt x="7370" y="5566"/>
                    <a:pt x="7253" y="5753"/>
                    <a:pt x="6926" y="5823"/>
                  </a:cubicBezTo>
                  <a:cubicBezTo>
                    <a:pt x="6856" y="5845"/>
                    <a:pt x="6787" y="5845"/>
                    <a:pt x="6717" y="5856"/>
                  </a:cubicBezTo>
                  <a:cubicBezTo>
                    <a:pt x="6382" y="5868"/>
                    <a:pt x="6032" y="5882"/>
                    <a:pt x="5694" y="5893"/>
                  </a:cubicBezTo>
                  <a:cubicBezTo>
                    <a:pt x="5658" y="5893"/>
                    <a:pt x="5624" y="5882"/>
                    <a:pt x="5599" y="5856"/>
                  </a:cubicBezTo>
                  <a:cubicBezTo>
                    <a:pt x="5531" y="5788"/>
                    <a:pt x="5449" y="5750"/>
                    <a:pt x="5359" y="5750"/>
                  </a:cubicBezTo>
                  <a:cubicBezTo>
                    <a:pt x="5328" y="5750"/>
                    <a:pt x="5296" y="5755"/>
                    <a:pt x="5264" y="5764"/>
                  </a:cubicBezTo>
                  <a:lnTo>
                    <a:pt x="5205" y="5764"/>
                  </a:lnTo>
                  <a:cubicBezTo>
                    <a:pt x="4342" y="5798"/>
                    <a:pt x="3482" y="5834"/>
                    <a:pt x="2621" y="5856"/>
                  </a:cubicBezTo>
                  <a:lnTo>
                    <a:pt x="2456" y="5856"/>
                  </a:lnTo>
                  <a:cubicBezTo>
                    <a:pt x="2353" y="5856"/>
                    <a:pt x="2294" y="5915"/>
                    <a:pt x="2225" y="5974"/>
                  </a:cubicBezTo>
                  <a:cubicBezTo>
                    <a:pt x="2202" y="5996"/>
                    <a:pt x="2166" y="6007"/>
                    <a:pt x="2144" y="6021"/>
                  </a:cubicBezTo>
                  <a:cubicBezTo>
                    <a:pt x="1772" y="6032"/>
                    <a:pt x="1409" y="6044"/>
                    <a:pt x="1037" y="6055"/>
                  </a:cubicBezTo>
                  <a:cubicBezTo>
                    <a:pt x="920" y="6055"/>
                    <a:pt x="805" y="6032"/>
                    <a:pt x="699" y="5974"/>
                  </a:cubicBezTo>
                  <a:cubicBezTo>
                    <a:pt x="596" y="5926"/>
                    <a:pt x="515" y="5845"/>
                    <a:pt x="479" y="5742"/>
                  </a:cubicBezTo>
                  <a:cubicBezTo>
                    <a:pt x="456" y="5658"/>
                    <a:pt x="431" y="5577"/>
                    <a:pt x="431" y="5496"/>
                  </a:cubicBezTo>
                  <a:cubicBezTo>
                    <a:pt x="398" y="4647"/>
                    <a:pt x="361" y="3786"/>
                    <a:pt x="339" y="2934"/>
                  </a:cubicBezTo>
                  <a:lnTo>
                    <a:pt x="339" y="2864"/>
                  </a:lnTo>
                  <a:cubicBezTo>
                    <a:pt x="560" y="3121"/>
                    <a:pt x="828" y="3272"/>
                    <a:pt x="1143" y="3367"/>
                  </a:cubicBezTo>
                  <a:cubicBezTo>
                    <a:pt x="1177" y="3379"/>
                    <a:pt x="1188" y="3390"/>
                    <a:pt x="1188" y="3437"/>
                  </a:cubicBezTo>
                  <a:cubicBezTo>
                    <a:pt x="1199" y="3680"/>
                    <a:pt x="1199" y="3926"/>
                    <a:pt x="1213" y="4169"/>
                  </a:cubicBezTo>
                  <a:cubicBezTo>
                    <a:pt x="1213" y="4338"/>
                    <a:pt x="1342" y="4460"/>
                    <a:pt x="1505" y="4460"/>
                  </a:cubicBezTo>
                  <a:cubicBezTo>
                    <a:pt x="1512" y="4460"/>
                    <a:pt x="1519" y="4460"/>
                    <a:pt x="1526" y="4460"/>
                  </a:cubicBezTo>
                  <a:cubicBezTo>
                    <a:pt x="1574" y="4448"/>
                    <a:pt x="1632" y="4448"/>
                    <a:pt x="1688" y="4426"/>
                  </a:cubicBezTo>
                  <a:cubicBezTo>
                    <a:pt x="1794" y="4390"/>
                    <a:pt x="1842" y="4298"/>
                    <a:pt x="1842" y="4191"/>
                  </a:cubicBezTo>
                  <a:cubicBezTo>
                    <a:pt x="1828" y="3971"/>
                    <a:pt x="1817" y="3761"/>
                    <a:pt x="1817" y="3552"/>
                  </a:cubicBezTo>
                  <a:cubicBezTo>
                    <a:pt x="1817" y="3529"/>
                    <a:pt x="1817" y="3507"/>
                    <a:pt x="1806" y="3482"/>
                  </a:cubicBezTo>
                  <a:cubicBezTo>
                    <a:pt x="3155" y="3437"/>
                    <a:pt x="4496" y="3390"/>
                    <a:pt x="5834" y="3342"/>
                  </a:cubicBezTo>
                  <a:cubicBezTo>
                    <a:pt x="5834" y="3367"/>
                    <a:pt x="5845" y="3390"/>
                    <a:pt x="5845" y="3412"/>
                  </a:cubicBezTo>
                  <a:cubicBezTo>
                    <a:pt x="5845" y="3610"/>
                    <a:pt x="5856" y="3820"/>
                    <a:pt x="5856" y="4029"/>
                  </a:cubicBezTo>
                  <a:cubicBezTo>
                    <a:pt x="5868" y="4180"/>
                    <a:pt x="5937" y="4261"/>
                    <a:pt x="6102" y="4286"/>
                  </a:cubicBezTo>
                  <a:cubicBezTo>
                    <a:pt x="6125" y="4289"/>
                    <a:pt x="6147" y="4290"/>
                    <a:pt x="6170" y="4290"/>
                  </a:cubicBezTo>
                  <a:cubicBezTo>
                    <a:pt x="6261" y="4290"/>
                    <a:pt x="6350" y="4268"/>
                    <a:pt x="6415" y="4191"/>
                  </a:cubicBezTo>
                  <a:cubicBezTo>
                    <a:pt x="6474" y="4136"/>
                    <a:pt x="6485" y="4066"/>
                    <a:pt x="6485" y="3996"/>
                  </a:cubicBezTo>
                  <a:cubicBezTo>
                    <a:pt x="6474" y="3750"/>
                    <a:pt x="6463" y="3493"/>
                    <a:pt x="6451" y="3250"/>
                  </a:cubicBezTo>
                  <a:cubicBezTo>
                    <a:pt x="6451" y="3214"/>
                    <a:pt x="6463" y="3191"/>
                    <a:pt x="6507" y="3169"/>
                  </a:cubicBezTo>
                  <a:cubicBezTo>
                    <a:pt x="6731" y="3088"/>
                    <a:pt x="6926" y="2971"/>
                    <a:pt x="7091" y="2809"/>
                  </a:cubicBezTo>
                  <a:cubicBezTo>
                    <a:pt x="7150" y="2750"/>
                    <a:pt x="7206" y="2691"/>
                    <a:pt x="7264" y="2621"/>
                  </a:cubicBezTo>
                  <a:close/>
                  <a:moveTo>
                    <a:pt x="3761" y="1"/>
                  </a:moveTo>
                  <a:cubicBezTo>
                    <a:pt x="3588" y="1"/>
                    <a:pt x="3412" y="26"/>
                    <a:pt x="3239" y="48"/>
                  </a:cubicBezTo>
                  <a:cubicBezTo>
                    <a:pt x="3144" y="60"/>
                    <a:pt x="3063" y="85"/>
                    <a:pt x="2970" y="96"/>
                  </a:cubicBezTo>
                  <a:cubicBezTo>
                    <a:pt x="2923" y="107"/>
                    <a:pt x="2912" y="141"/>
                    <a:pt x="2901" y="188"/>
                  </a:cubicBezTo>
                  <a:cubicBezTo>
                    <a:pt x="2901" y="199"/>
                    <a:pt x="2889" y="236"/>
                    <a:pt x="2864" y="236"/>
                  </a:cubicBezTo>
                  <a:cubicBezTo>
                    <a:pt x="2783" y="280"/>
                    <a:pt x="2725" y="339"/>
                    <a:pt x="2702" y="434"/>
                  </a:cubicBezTo>
                  <a:cubicBezTo>
                    <a:pt x="2680" y="515"/>
                    <a:pt x="2655" y="585"/>
                    <a:pt x="2632" y="666"/>
                  </a:cubicBezTo>
                  <a:cubicBezTo>
                    <a:pt x="2621" y="677"/>
                    <a:pt x="2621" y="699"/>
                    <a:pt x="2610" y="699"/>
                  </a:cubicBezTo>
                  <a:cubicBezTo>
                    <a:pt x="2540" y="736"/>
                    <a:pt x="2515" y="806"/>
                    <a:pt x="2504" y="875"/>
                  </a:cubicBezTo>
                  <a:cubicBezTo>
                    <a:pt x="2247" y="887"/>
                    <a:pt x="1982" y="887"/>
                    <a:pt x="1724" y="898"/>
                  </a:cubicBezTo>
                  <a:cubicBezTo>
                    <a:pt x="1702" y="806"/>
                    <a:pt x="1688" y="806"/>
                    <a:pt x="1596" y="806"/>
                  </a:cubicBezTo>
                  <a:cubicBezTo>
                    <a:pt x="1467" y="806"/>
                    <a:pt x="1328" y="817"/>
                    <a:pt x="1199" y="817"/>
                  </a:cubicBezTo>
                  <a:cubicBezTo>
                    <a:pt x="1107" y="817"/>
                    <a:pt x="1107" y="817"/>
                    <a:pt x="1096" y="909"/>
                  </a:cubicBezTo>
                  <a:cubicBezTo>
                    <a:pt x="1096" y="923"/>
                    <a:pt x="1096" y="923"/>
                    <a:pt x="1085" y="923"/>
                  </a:cubicBezTo>
                  <a:cubicBezTo>
                    <a:pt x="994" y="931"/>
                    <a:pt x="897" y="939"/>
                    <a:pt x="799" y="939"/>
                  </a:cubicBezTo>
                  <a:cubicBezTo>
                    <a:pt x="759" y="939"/>
                    <a:pt x="718" y="937"/>
                    <a:pt x="677" y="934"/>
                  </a:cubicBezTo>
                  <a:cubicBezTo>
                    <a:pt x="571" y="934"/>
                    <a:pt x="490" y="968"/>
                    <a:pt x="409" y="1015"/>
                  </a:cubicBezTo>
                  <a:cubicBezTo>
                    <a:pt x="280" y="1096"/>
                    <a:pt x="188" y="1202"/>
                    <a:pt x="152" y="1342"/>
                  </a:cubicBezTo>
                  <a:cubicBezTo>
                    <a:pt x="140" y="1375"/>
                    <a:pt x="118" y="1412"/>
                    <a:pt x="96" y="1445"/>
                  </a:cubicBezTo>
                  <a:cubicBezTo>
                    <a:pt x="37" y="1515"/>
                    <a:pt x="1" y="1585"/>
                    <a:pt x="1" y="1666"/>
                  </a:cubicBezTo>
                  <a:cubicBezTo>
                    <a:pt x="12" y="1864"/>
                    <a:pt x="26" y="2063"/>
                    <a:pt x="37" y="2250"/>
                  </a:cubicBezTo>
                  <a:cubicBezTo>
                    <a:pt x="37" y="2295"/>
                    <a:pt x="82" y="2331"/>
                    <a:pt x="96" y="2376"/>
                  </a:cubicBezTo>
                  <a:cubicBezTo>
                    <a:pt x="107" y="2401"/>
                    <a:pt x="129" y="2423"/>
                    <a:pt x="129" y="2445"/>
                  </a:cubicBezTo>
                  <a:cubicBezTo>
                    <a:pt x="140" y="2585"/>
                    <a:pt x="140" y="2739"/>
                    <a:pt x="152" y="2878"/>
                  </a:cubicBezTo>
                  <a:cubicBezTo>
                    <a:pt x="177" y="3798"/>
                    <a:pt x="210" y="4706"/>
                    <a:pt x="247" y="5625"/>
                  </a:cubicBezTo>
                  <a:cubicBezTo>
                    <a:pt x="247" y="5764"/>
                    <a:pt x="305" y="5882"/>
                    <a:pt x="420" y="5951"/>
                  </a:cubicBezTo>
                  <a:cubicBezTo>
                    <a:pt x="592" y="6057"/>
                    <a:pt x="783" y="6115"/>
                    <a:pt x="984" y="6115"/>
                  </a:cubicBezTo>
                  <a:cubicBezTo>
                    <a:pt x="1002" y="6115"/>
                    <a:pt x="1019" y="6114"/>
                    <a:pt x="1037" y="6114"/>
                  </a:cubicBezTo>
                  <a:cubicBezTo>
                    <a:pt x="2144" y="6077"/>
                    <a:pt x="3261" y="6044"/>
                    <a:pt x="4367" y="5996"/>
                  </a:cubicBezTo>
                  <a:cubicBezTo>
                    <a:pt x="5136" y="5974"/>
                    <a:pt x="5904" y="5938"/>
                    <a:pt x="6672" y="5915"/>
                  </a:cubicBezTo>
                  <a:cubicBezTo>
                    <a:pt x="6904" y="5915"/>
                    <a:pt x="7113" y="5856"/>
                    <a:pt x="7323" y="5753"/>
                  </a:cubicBezTo>
                  <a:cubicBezTo>
                    <a:pt x="7463" y="5694"/>
                    <a:pt x="7555" y="5577"/>
                    <a:pt x="7555" y="5404"/>
                  </a:cubicBezTo>
                  <a:cubicBezTo>
                    <a:pt x="7533" y="4937"/>
                    <a:pt x="7521" y="4485"/>
                    <a:pt x="7499" y="4018"/>
                  </a:cubicBezTo>
                  <a:cubicBezTo>
                    <a:pt x="7474" y="3412"/>
                    <a:pt x="7463" y="2809"/>
                    <a:pt x="7440" y="2202"/>
                  </a:cubicBezTo>
                  <a:cubicBezTo>
                    <a:pt x="7440" y="2166"/>
                    <a:pt x="7440" y="2144"/>
                    <a:pt x="7452" y="2121"/>
                  </a:cubicBezTo>
                  <a:cubicBezTo>
                    <a:pt x="7510" y="2074"/>
                    <a:pt x="7533" y="2026"/>
                    <a:pt x="7521" y="1957"/>
                  </a:cubicBezTo>
                  <a:cubicBezTo>
                    <a:pt x="7521" y="1783"/>
                    <a:pt x="7521" y="1596"/>
                    <a:pt x="7510" y="1423"/>
                  </a:cubicBezTo>
                  <a:cubicBezTo>
                    <a:pt x="7510" y="1328"/>
                    <a:pt x="7463" y="1247"/>
                    <a:pt x="7393" y="1177"/>
                  </a:cubicBezTo>
                  <a:cubicBezTo>
                    <a:pt x="7382" y="1155"/>
                    <a:pt x="7359" y="1132"/>
                    <a:pt x="7345" y="1096"/>
                  </a:cubicBezTo>
                  <a:cubicBezTo>
                    <a:pt x="7278" y="883"/>
                    <a:pt x="7059" y="724"/>
                    <a:pt x="6834" y="724"/>
                  </a:cubicBezTo>
                  <a:cubicBezTo>
                    <a:pt x="6827" y="724"/>
                    <a:pt x="6819" y="724"/>
                    <a:pt x="6812" y="725"/>
                  </a:cubicBezTo>
                  <a:cubicBezTo>
                    <a:pt x="6706" y="725"/>
                    <a:pt x="6613" y="736"/>
                    <a:pt x="6521" y="736"/>
                  </a:cubicBezTo>
                  <a:lnTo>
                    <a:pt x="6368" y="736"/>
                  </a:lnTo>
                  <a:cubicBezTo>
                    <a:pt x="6351" y="658"/>
                    <a:pt x="6347" y="637"/>
                    <a:pt x="6305" y="637"/>
                  </a:cubicBezTo>
                  <a:cubicBezTo>
                    <a:pt x="6290" y="637"/>
                    <a:pt x="6269" y="640"/>
                    <a:pt x="6242" y="644"/>
                  </a:cubicBezTo>
                  <a:cubicBezTo>
                    <a:pt x="6113" y="644"/>
                    <a:pt x="5985" y="655"/>
                    <a:pt x="5856" y="655"/>
                  </a:cubicBezTo>
                  <a:cubicBezTo>
                    <a:pt x="5764" y="655"/>
                    <a:pt x="5753" y="666"/>
                    <a:pt x="5739" y="758"/>
                  </a:cubicBezTo>
                  <a:cubicBezTo>
                    <a:pt x="5485" y="769"/>
                    <a:pt x="5217" y="783"/>
                    <a:pt x="4960" y="783"/>
                  </a:cubicBezTo>
                  <a:cubicBezTo>
                    <a:pt x="4937" y="713"/>
                    <a:pt x="4915" y="655"/>
                    <a:pt x="4845" y="618"/>
                  </a:cubicBezTo>
                  <a:cubicBezTo>
                    <a:pt x="4831" y="618"/>
                    <a:pt x="4831" y="596"/>
                    <a:pt x="4820" y="585"/>
                  </a:cubicBezTo>
                  <a:cubicBezTo>
                    <a:pt x="4798" y="515"/>
                    <a:pt x="4761" y="434"/>
                    <a:pt x="4739" y="364"/>
                  </a:cubicBezTo>
                  <a:cubicBezTo>
                    <a:pt x="4705" y="280"/>
                    <a:pt x="4647" y="211"/>
                    <a:pt x="4552" y="177"/>
                  </a:cubicBezTo>
                  <a:cubicBezTo>
                    <a:pt x="4529" y="177"/>
                    <a:pt x="4518" y="155"/>
                    <a:pt x="4518" y="129"/>
                  </a:cubicBezTo>
                  <a:cubicBezTo>
                    <a:pt x="4507" y="85"/>
                    <a:pt x="4482" y="48"/>
                    <a:pt x="4437" y="48"/>
                  </a:cubicBezTo>
                  <a:cubicBezTo>
                    <a:pt x="4401" y="37"/>
                    <a:pt x="4378" y="26"/>
                    <a:pt x="4356" y="26"/>
                  </a:cubicBezTo>
                  <a:cubicBezTo>
                    <a:pt x="4158" y="15"/>
                    <a:pt x="3959" y="1"/>
                    <a:pt x="376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6"/>
            <p:cNvSpPr/>
            <p:nvPr/>
          </p:nvSpPr>
          <p:spPr>
            <a:xfrm>
              <a:off x="6611937" y="2557013"/>
              <a:ext cx="45764" cy="10212"/>
            </a:xfrm>
            <a:custGeom>
              <a:avLst/>
              <a:gdLst/>
              <a:ahLst/>
              <a:cxnLst/>
              <a:rect l="l" t="t" r="r" b="b"/>
              <a:pathLst>
                <a:path w="605" h="135" extrusionOk="0">
                  <a:moveTo>
                    <a:pt x="12" y="0"/>
                  </a:moveTo>
                  <a:lnTo>
                    <a:pt x="1" y="12"/>
                  </a:lnTo>
                  <a:cubicBezTo>
                    <a:pt x="59" y="80"/>
                    <a:pt x="291" y="135"/>
                    <a:pt x="455" y="135"/>
                  </a:cubicBezTo>
                  <a:cubicBezTo>
                    <a:pt x="520" y="135"/>
                    <a:pt x="575" y="126"/>
                    <a:pt x="604" y="107"/>
                  </a:cubicBezTo>
                  <a:cubicBezTo>
                    <a:pt x="582" y="95"/>
                    <a:pt x="571" y="81"/>
                    <a:pt x="548" y="81"/>
                  </a:cubicBezTo>
                  <a:cubicBezTo>
                    <a:pt x="517" y="81"/>
                    <a:pt x="485" y="76"/>
                    <a:pt x="454" y="76"/>
                  </a:cubicBezTo>
                  <a:cubicBezTo>
                    <a:pt x="439" y="76"/>
                    <a:pt x="423" y="78"/>
                    <a:pt x="409" y="81"/>
                  </a:cubicBezTo>
                  <a:cubicBezTo>
                    <a:pt x="378" y="89"/>
                    <a:pt x="350" y="92"/>
                    <a:pt x="323" y="92"/>
                  </a:cubicBezTo>
                  <a:cubicBezTo>
                    <a:pt x="256" y="92"/>
                    <a:pt x="195" y="72"/>
                    <a:pt x="129" y="48"/>
                  </a:cubicBezTo>
                  <a:cubicBezTo>
                    <a:pt x="93" y="26"/>
                    <a:pt x="45" y="12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6"/>
            <p:cNvSpPr/>
            <p:nvPr/>
          </p:nvSpPr>
          <p:spPr>
            <a:xfrm>
              <a:off x="6904207" y="2628416"/>
              <a:ext cx="22012" cy="32602"/>
            </a:xfrm>
            <a:custGeom>
              <a:avLst/>
              <a:gdLst/>
              <a:ahLst/>
              <a:cxnLst/>
              <a:rect l="l" t="t" r="r" b="b"/>
              <a:pathLst>
                <a:path w="291" h="431" extrusionOk="0">
                  <a:moveTo>
                    <a:pt x="268" y="1"/>
                  </a:moveTo>
                  <a:cubicBezTo>
                    <a:pt x="268" y="1"/>
                    <a:pt x="257" y="12"/>
                    <a:pt x="246" y="12"/>
                  </a:cubicBezTo>
                  <a:cubicBezTo>
                    <a:pt x="162" y="140"/>
                    <a:pt x="92" y="255"/>
                    <a:pt x="11" y="383"/>
                  </a:cubicBezTo>
                  <a:cubicBezTo>
                    <a:pt x="0" y="395"/>
                    <a:pt x="11" y="420"/>
                    <a:pt x="0" y="431"/>
                  </a:cubicBezTo>
                  <a:lnTo>
                    <a:pt x="23" y="431"/>
                  </a:lnTo>
                  <a:cubicBezTo>
                    <a:pt x="118" y="291"/>
                    <a:pt x="199" y="152"/>
                    <a:pt x="291" y="12"/>
                  </a:cubicBezTo>
                  <a:cubicBezTo>
                    <a:pt x="280" y="1"/>
                    <a:pt x="280" y="1"/>
                    <a:pt x="26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6"/>
            <p:cNvSpPr/>
            <p:nvPr/>
          </p:nvSpPr>
          <p:spPr>
            <a:xfrm>
              <a:off x="6452641" y="2645133"/>
              <a:ext cx="20121" cy="17625"/>
            </a:xfrm>
            <a:custGeom>
              <a:avLst/>
              <a:gdLst/>
              <a:ahLst/>
              <a:cxnLst/>
              <a:rect l="l" t="t" r="r" b="b"/>
              <a:pathLst>
                <a:path w="266" h="233" extrusionOk="0">
                  <a:moveTo>
                    <a:pt x="0" y="0"/>
                  </a:moveTo>
                  <a:cubicBezTo>
                    <a:pt x="22" y="89"/>
                    <a:pt x="184" y="233"/>
                    <a:pt x="258" y="233"/>
                  </a:cubicBezTo>
                  <a:cubicBezTo>
                    <a:pt x="261" y="233"/>
                    <a:pt x="263" y="233"/>
                    <a:pt x="266" y="232"/>
                  </a:cubicBezTo>
                  <a:cubicBezTo>
                    <a:pt x="173" y="151"/>
                    <a:pt x="81" y="70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6"/>
            <p:cNvSpPr/>
            <p:nvPr/>
          </p:nvSpPr>
          <p:spPr>
            <a:xfrm>
              <a:off x="6779100" y="2679322"/>
              <a:ext cx="8926" cy="20423"/>
            </a:xfrm>
            <a:custGeom>
              <a:avLst/>
              <a:gdLst/>
              <a:ahLst/>
              <a:cxnLst/>
              <a:rect l="l" t="t" r="r" b="b"/>
              <a:pathLst>
                <a:path w="118" h="270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48"/>
                    <a:pt x="48" y="236"/>
                    <a:pt x="95" y="269"/>
                  </a:cubicBezTo>
                  <a:cubicBezTo>
                    <a:pt x="118" y="210"/>
                    <a:pt x="59" y="26"/>
                    <a:pt x="1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6"/>
            <p:cNvSpPr/>
            <p:nvPr/>
          </p:nvSpPr>
          <p:spPr>
            <a:xfrm>
              <a:off x="6645370" y="2569493"/>
              <a:ext cx="22012" cy="9531"/>
            </a:xfrm>
            <a:custGeom>
              <a:avLst/>
              <a:gdLst/>
              <a:ahLst/>
              <a:cxnLst/>
              <a:rect l="l" t="t" r="r" b="b"/>
              <a:pathLst>
                <a:path w="291" h="126" extrusionOk="0">
                  <a:moveTo>
                    <a:pt x="0" y="0"/>
                  </a:moveTo>
                  <a:lnTo>
                    <a:pt x="0" y="23"/>
                  </a:lnTo>
                  <a:cubicBezTo>
                    <a:pt x="11" y="34"/>
                    <a:pt x="22" y="45"/>
                    <a:pt x="36" y="45"/>
                  </a:cubicBezTo>
                  <a:cubicBezTo>
                    <a:pt x="106" y="81"/>
                    <a:pt x="176" y="104"/>
                    <a:pt x="246" y="126"/>
                  </a:cubicBezTo>
                  <a:lnTo>
                    <a:pt x="291" y="126"/>
                  </a:lnTo>
                  <a:cubicBezTo>
                    <a:pt x="279" y="115"/>
                    <a:pt x="268" y="92"/>
                    <a:pt x="257" y="92"/>
                  </a:cubicBezTo>
                  <a:cubicBezTo>
                    <a:pt x="187" y="56"/>
                    <a:pt x="117" y="34"/>
                    <a:pt x="48" y="11"/>
                  </a:cubicBezTo>
                  <a:cubicBezTo>
                    <a:pt x="36" y="11"/>
                    <a:pt x="11" y="11"/>
                    <a:pt x="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6"/>
            <p:cNvSpPr/>
            <p:nvPr/>
          </p:nvSpPr>
          <p:spPr>
            <a:xfrm>
              <a:off x="6652329" y="2601186"/>
              <a:ext cx="7262" cy="14826"/>
            </a:xfrm>
            <a:custGeom>
              <a:avLst/>
              <a:gdLst/>
              <a:ahLst/>
              <a:cxnLst/>
              <a:rect l="l" t="t" r="r" b="b"/>
              <a:pathLst>
                <a:path w="96" h="196" extrusionOk="0">
                  <a:moveTo>
                    <a:pt x="59" y="0"/>
                  </a:moveTo>
                  <a:cubicBezTo>
                    <a:pt x="25" y="45"/>
                    <a:pt x="0" y="151"/>
                    <a:pt x="25" y="196"/>
                  </a:cubicBezTo>
                  <a:cubicBezTo>
                    <a:pt x="70" y="151"/>
                    <a:pt x="95" y="34"/>
                    <a:pt x="5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6"/>
            <p:cNvSpPr/>
            <p:nvPr/>
          </p:nvSpPr>
          <p:spPr>
            <a:xfrm>
              <a:off x="6928941" y="2607313"/>
              <a:ext cx="8699" cy="12330"/>
            </a:xfrm>
            <a:custGeom>
              <a:avLst/>
              <a:gdLst/>
              <a:ahLst/>
              <a:cxnLst/>
              <a:rect l="l" t="t" r="r" b="b"/>
              <a:pathLst>
                <a:path w="115" h="163" extrusionOk="0">
                  <a:moveTo>
                    <a:pt x="103" y="0"/>
                  </a:moveTo>
                  <a:cubicBezTo>
                    <a:pt x="59" y="23"/>
                    <a:pt x="0" y="115"/>
                    <a:pt x="11" y="162"/>
                  </a:cubicBezTo>
                  <a:cubicBezTo>
                    <a:pt x="70" y="140"/>
                    <a:pt x="115" y="34"/>
                    <a:pt x="103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6"/>
            <p:cNvSpPr/>
            <p:nvPr/>
          </p:nvSpPr>
          <p:spPr>
            <a:xfrm>
              <a:off x="6769569" y="2693996"/>
              <a:ext cx="7035" cy="10968"/>
            </a:xfrm>
            <a:custGeom>
              <a:avLst/>
              <a:gdLst/>
              <a:ahLst/>
              <a:cxnLst/>
              <a:rect l="l" t="t" r="r" b="b"/>
              <a:pathLst>
                <a:path w="93" h="145" extrusionOk="0">
                  <a:moveTo>
                    <a:pt x="29" y="0"/>
                  </a:moveTo>
                  <a:cubicBezTo>
                    <a:pt x="26" y="0"/>
                    <a:pt x="23" y="2"/>
                    <a:pt x="23" y="5"/>
                  </a:cubicBezTo>
                  <a:cubicBezTo>
                    <a:pt x="12" y="5"/>
                    <a:pt x="1" y="16"/>
                    <a:pt x="12" y="30"/>
                  </a:cubicBezTo>
                  <a:cubicBezTo>
                    <a:pt x="12" y="75"/>
                    <a:pt x="23" y="123"/>
                    <a:pt x="82" y="145"/>
                  </a:cubicBezTo>
                  <a:cubicBezTo>
                    <a:pt x="93" y="86"/>
                    <a:pt x="71" y="53"/>
                    <a:pt x="45" y="5"/>
                  </a:cubicBezTo>
                  <a:cubicBezTo>
                    <a:pt x="45" y="5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6"/>
            <p:cNvSpPr/>
            <p:nvPr/>
          </p:nvSpPr>
          <p:spPr>
            <a:xfrm>
              <a:off x="6911166" y="2658218"/>
              <a:ext cx="6430" cy="8094"/>
            </a:xfrm>
            <a:custGeom>
              <a:avLst/>
              <a:gdLst/>
              <a:ahLst/>
              <a:cxnLst/>
              <a:rect l="l" t="t" r="r" b="b"/>
              <a:pathLst>
                <a:path w="85" h="107" extrusionOk="0">
                  <a:moveTo>
                    <a:pt x="59" y="1"/>
                  </a:moveTo>
                  <a:cubicBezTo>
                    <a:pt x="37" y="26"/>
                    <a:pt x="26" y="59"/>
                    <a:pt x="0" y="84"/>
                  </a:cubicBezTo>
                  <a:cubicBezTo>
                    <a:pt x="0" y="84"/>
                    <a:pt x="14" y="84"/>
                    <a:pt x="26" y="107"/>
                  </a:cubicBezTo>
                  <a:cubicBezTo>
                    <a:pt x="48" y="70"/>
                    <a:pt x="59" y="37"/>
                    <a:pt x="84" y="1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6"/>
            <p:cNvSpPr/>
            <p:nvPr/>
          </p:nvSpPr>
          <p:spPr>
            <a:xfrm>
              <a:off x="6471854" y="2646797"/>
              <a:ext cx="7262" cy="6203"/>
            </a:xfrm>
            <a:custGeom>
              <a:avLst/>
              <a:gdLst/>
              <a:ahLst/>
              <a:cxnLst/>
              <a:rect l="l" t="t" r="r" b="b"/>
              <a:pathLst>
                <a:path w="96" h="82" extrusionOk="0">
                  <a:moveTo>
                    <a:pt x="26" y="1"/>
                  </a:moveTo>
                  <a:cubicBezTo>
                    <a:pt x="12" y="12"/>
                    <a:pt x="0" y="12"/>
                    <a:pt x="0" y="26"/>
                  </a:cubicBezTo>
                  <a:cubicBezTo>
                    <a:pt x="26" y="48"/>
                    <a:pt x="48" y="59"/>
                    <a:pt x="70" y="82"/>
                  </a:cubicBezTo>
                  <a:cubicBezTo>
                    <a:pt x="81" y="71"/>
                    <a:pt x="81" y="59"/>
                    <a:pt x="95" y="59"/>
                  </a:cubicBezTo>
                  <a:cubicBezTo>
                    <a:pt x="70" y="37"/>
                    <a:pt x="48" y="12"/>
                    <a:pt x="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6"/>
            <p:cNvSpPr/>
            <p:nvPr/>
          </p:nvSpPr>
          <p:spPr>
            <a:xfrm>
              <a:off x="6632209" y="2489165"/>
              <a:ext cx="93267" cy="33207"/>
            </a:xfrm>
            <a:custGeom>
              <a:avLst/>
              <a:gdLst/>
              <a:ahLst/>
              <a:cxnLst/>
              <a:rect l="l" t="t" r="r" b="b"/>
              <a:pathLst>
                <a:path w="1233" h="439" extrusionOk="0">
                  <a:moveTo>
                    <a:pt x="1163" y="70"/>
                  </a:moveTo>
                  <a:lnTo>
                    <a:pt x="1163" y="70"/>
                  </a:lnTo>
                  <a:cubicBezTo>
                    <a:pt x="1199" y="188"/>
                    <a:pt x="1163" y="269"/>
                    <a:pt x="1048" y="305"/>
                  </a:cubicBezTo>
                  <a:cubicBezTo>
                    <a:pt x="899" y="352"/>
                    <a:pt x="747" y="376"/>
                    <a:pt x="594" y="376"/>
                  </a:cubicBezTo>
                  <a:cubicBezTo>
                    <a:pt x="484" y="376"/>
                    <a:pt x="374" y="363"/>
                    <a:pt x="266" y="339"/>
                  </a:cubicBezTo>
                  <a:cubicBezTo>
                    <a:pt x="127" y="316"/>
                    <a:pt x="93" y="258"/>
                    <a:pt x="115" y="107"/>
                  </a:cubicBezTo>
                  <a:cubicBezTo>
                    <a:pt x="465" y="96"/>
                    <a:pt x="814" y="84"/>
                    <a:pt x="1163" y="70"/>
                  </a:cubicBezTo>
                  <a:close/>
                  <a:moveTo>
                    <a:pt x="1152" y="1"/>
                  </a:moveTo>
                  <a:cubicBezTo>
                    <a:pt x="990" y="15"/>
                    <a:pt x="814" y="26"/>
                    <a:pt x="641" y="26"/>
                  </a:cubicBezTo>
                  <a:cubicBezTo>
                    <a:pt x="593" y="26"/>
                    <a:pt x="546" y="26"/>
                    <a:pt x="490" y="37"/>
                  </a:cubicBezTo>
                  <a:cubicBezTo>
                    <a:pt x="361" y="37"/>
                    <a:pt x="244" y="37"/>
                    <a:pt x="115" y="48"/>
                  </a:cubicBezTo>
                  <a:cubicBezTo>
                    <a:pt x="93" y="48"/>
                    <a:pt x="57" y="59"/>
                    <a:pt x="46" y="84"/>
                  </a:cubicBezTo>
                  <a:cubicBezTo>
                    <a:pt x="1" y="199"/>
                    <a:pt x="82" y="364"/>
                    <a:pt x="210" y="397"/>
                  </a:cubicBezTo>
                  <a:cubicBezTo>
                    <a:pt x="336" y="421"/>
                    <a:pt x="462" y="438"/>
                    <a:pt x="589" y="438"/>
                  </a:cubicBezTo>
                  <a:cubicBezTo>
                    <a:pt x="660" y="438"/>
                    <a:pt x="732" y="433"/>
                    <a:pt x="803" y="420"/>
                  </a:cubicBezTo>
                  <a:cubicBezTo>
                    <a:pt x="895" y="409"/>
                    <a:pt x="1001" y="386"/>
                    <a:pt x="1093" y="350"/>
                  </a:cubicBezTo>
                  <a:cubicBezTo>
                    <a:pt x="1163" y="339"/>
                    <a:pt x="1210" y="305"/>
                    <a:pt x="1222" y="235"/>
                  </a:cubicBezTo>
                  <a:cubicBezTo>
                    <a:pt x="1233" y="188"/>
                    <a:pt x="1233" y="129"/>
                    <a:pt x="1233" y="84"/>
                  </a:cubicBezTo>
                  <a:cubicBezTo>
                    <a:pt x="1233" y="26"/>
                    <a:pt x="1210" y="1"/>
                    <a:pt x="115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6"/>
            <p:cNvSpPr/>
            <p:nvPr/>
          </p:nvSpPr>
          <p:spPr>
            <a:xfrm>
              <a:off x="6599457" y="2353695"/>
              <a:ext cx="45083" cy="7110"/>
            </a:xfrm>
            <a:custGeom>
              <a:avLst/>
              <a:gdLst/>
              <a:ahLst/>
              <a:cxnLst/>
              <a:rect l="l" t="t" r="r" b="b"/>
              <a:pathLst>
                <a:path w="596" h="94" extrusionOk="0">
                  <a:moveTo>
                    <a:pt x="490" y="1"/>
                  </a:moveTo>
                  <a:cubicBezTo>
                    <a:pt x="350" y="12"/>
                    <a:pt x="199" y="34"/>
                    <a:pt x="59" y="46"/>
                  </a:cubicBezTo>
                  <a:cubicBezTo>
                    <a:pt x="37" y="46"/>
                    <a:pt x="26" y="60"/>
                    <a:pt x="1" y="71"/>
                  </a:cubicBezTo>
                  <a:cubicBezTo>
                    <a:pt x="15" y="71"/>
                    <a:pt x="15" y="82"/>
                    <a:pt x="15" y="93"/>
                  </a:cubicBezTo>
                  <a:cubicBezTo>
                    <a:pt x="210" y="93"/>
                    <a:pt x="398" y="46"/>
                    <a:pt x="596" y="34"/>
                  </a:cubicBezTo>
                  <a:lnTo>
                    <a:pt x="596" y="12"/>
                  </a:lnTo>
                  <a:cubicBezTo>
                    <a:pt x="560" y="1"/>
                    <a:pt x="526" y="1"/>
                    <a:pt x="4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6"/>
            <p:cNvSpPr/>
            <p:nvPr/>
          </p:nvSpPr>
          <p:spPr>
            <a:xfrm>
              <a:off x="6595221" y="2374042"/>
              <a:ext cx="14070" cy="7035"/>
            </a:xfrm>
            <a:custGeom>
              <a:avLst/>
              <a:gdLst/>
              <a:ahLst/>
              <a:cxnLst/>
              <a:rect l="l" t="t" r="r" b="b"/>
              <a:pathLst>
                <a:path w="186" h="93" extrusionOk="0">
                  <a:moveTo>
                    <a:pt x="152" y="0"/>
                  </a:moveTo>
                  <a:cubicBezTo>
                    <a:pt x="115" y="11"/>
                    <a:pt x="71" y="34"/>
                    <a:pt x="34" y="45"/>
                  </a:cubicBezTo>
                  <a:cubicBezTo>
                    <a:pt x="23" y="45"/>
                    <a:pt x="12" y="70"/>
                    <a:pt x="1" y="70"/>
                  </a:cubicBezTo>
                  <a:cubicBezTo>
                    <a:pt x="1" y="81"/>
                    <a:pt x="12" y="92"/>
                    <a:pt x="12" y="92"/>
                  </a:cubicBezTo>
                  <a:cubicBezTo>
                    <a:pt x="71" y="81"/>
                    <a:pt x="127" y="56"/>
                    <a:pt x="174" y="34"/>
                  </a:cubicBezTo>
                  <a:cubicBezTo>
                    <a:pt x="185" y="34"/>
                    <a:pt x="185" y="22"/>
                    <a:pt x="185" y="11"/>
                  </a:cubicBezTo>
                  <a:cubicBezTo>
                    <a:pt x="174" y="11"/>
                    <a:pt x="163" y="0"/>
                    <a:pt x="15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6"/>
            <p:cNvSpPr/>
            <p:nvPr/>
          </p:nvSpPr>
          <p:spPr>
            <a:xfrm>
              <a:off x="6792412" y="2376538"/>
              <a:ext cx="7035" cy="14221"/>
            </a:xfrm>
            <a:custGeom>
              <a:avLst/>
              <a:gdLst/>
              <a:ahLst/>
              <a:cxnLst/>
              <a:rect l="l" t="t" r="r" b="b"/>
              <a:pathLst>
                <a:path w="93" h="188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59"/>
                    <a:pt x="23" y="163"/>
                    <a:pt x="93" y="188"/>
                  </a:cubicBezTo>
                  <a:cubicBezTo>
                    <a:pt x="81" y="118"/>
                    <a:pt x="59" y="59"/>
                    <a:pt x="34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6"/>
            <p:cNvSpPr/>
            <p:nvPr/>
          </p:nvSpPr>
          <p:spPr>
            <a:xfrm>
              <a:off x="6791580" y="2359821"/>
              <a:ext cx="11498" cy="15128"/>
            </a:xfrm>
            <a:custGeom>
              <a:avLst/>
              <a:gdLst/>
              <a:ahLst/>
              <a:cxnLst/>
              <a:rect l="l" t="t" r="r" b="b"/>
              <a:pathLst>
                <a:path w="152" h="200" extrusionOk="0">
                  <a:moveTo>
                    <a:pt x="11" y="1"/>
                  </a:moveTo>
                  <a:cubicBezTo>
                    <a:pt x="0" y="71"/>
                    <a:pt x="92" y="188"/>
                    <a:pt x="151" y="199"/>
                  </a:cubicBezTo>
                  <a:cubicBezTo>
                    <a:pt x="104" y="129"/>
                    <a:pt x="59" y="7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6"/>
            <p:cNvSpPr/>
            <p:nvPr/>
          </p:nvSpPr>
          <p:spPr>
            <a:xfrm>
              <a:off x="6442884" y="2434629"/>
              <a:ext cx="10666" cy="19516"/>
            </a:xfrm>
            <a:custGeom>
              <a:avLst/>
              <a:gdLst/>
              <a:ahLst/>
              <a:cxnLst/>
              <a:rect l="l" t="t" r="r" b="b"/>
              <a:pathLst>
                <a:path w="141" h="258" extrusionOk="0">
                  <a:moveTo>
                    <a:pt x="23" y="1"/>
                  </a:moveTo>
                  <a:lnTo>
                    <a:pt x="23" y="1"/>
                  </a:lnTo>
                  <a:cubicBezTo>
                    <a:pt x="1" y="82"/>
                    <a:pt x="82" y="233"/>
                    <a:pt x="140" y="258"/>
                  </a:cubicBezTo>
                  <a:cubicBezTo>
                    <a:pt x="104" y="163"/>
                    <a:pt x="59" y="82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6"/>
            <p:cNvSpPr/>
            <p:nvPr/>
          </p:nvSpPr>
          <p:spPr>
            <a:xfrm>
              <a:off x="6913889" y="2456640"/>
              <a:ext cx="9834" cy="19516"/>
            </a:xfrm>
            <a:custGeom>
              <a:avLst/>
              <a:gdLst/>
              <a:ahLst/>
              <a:cxnLst/>
              <a:rect l="l" t="t" r="r" b="b"/>
              <a:pathLst>
                <a:path w="130" h="258" extrusionOk="0">
                  <a:moveTo>
                    <a:pt x="82" y="0"/>
                  </a:moveTo>
                  <a:cubicBezTo>
                    <a:pt x="59" y="81"/>
                    <a:pt x="34" y="165"/>
                    <a:pt x="1" y="257"/>
                  </a:cubicBezTo>
                  <a:cubicBezTo>
                    <a:pt x="82" y="210"/>
                    <a:pt x="129" y="37"/>
                    <a:pt x="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6"/>
            <p:cNvSpPr/>
            <p:nvPr/>
          </p:nvSpPr>
          <p:spPr>
            <a:xfrm>
              <a:off x="6929773" y="2446882"/>
              <a:ext cx="10590" cy="15961"/>
            </a:xfrm>
            <a:custGeom>
              <a:avLst/>
              <a:gdLst/>
              <a:ahLst/>
              <a:cxnLst/>
              <a:rect l="l" t="t" r="r" b="b"/>
              <a:pathLst>
                <a:path w="140" h="211" extrusionOk="0">
                  <a:moveTo>
                    <a:pt x="118" y="1"/>
                  </a:moveTo>
                  <a:cubicBezTo>
                    <a:pt x="81" y="71"/>
                    <a:pt x="34" y="141"/>
                    <a:pt x="0" y="210"/>
                  </a:cubicBezTo>
                  <a:cubicBezTo>
                    <a:pt x="70" y="199"/>
                    <a:pt x="140" y="85"/>
                    <a:pt x="129" y="15"/>
                  </a:cubicBezTo>
                  <a:cubicBezTo>
                    <a:pt x="129" y="15"/>
                    <a:pt x="118" y="15"/>
                    <a:pt x="1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6"/>
            <p:cNvSpPr/>
            <p:nvPr/>
          </p:nvSpPr>
          <p:spPr>
            <a:xfrm>
              <a:off x="6498252" y="2545516"/>
              <a:ext cx="16793" cy="16868"/>
            </a:xfrm>
            <a:custGeom>
              <a:avLst/>
              <a:gdLst/>
              <a:ahLst/>
              <a:cxnLst/>
              <a:rect l="l" t="t" r="r" b="b"/>
              <a:pathLst>
                <a:path w="222" h="223" extrusionOk="0">
                  <a:moveTo>
                    <a:pt x="107" y="60"/>
                  </a:moveTo>
                  <a:cubicBezTo>
                    <a:pt x="129" y="60"/>
                    <a:pt x="140" y="83"/>
                    <a:pt x="188" y="108"/>
                  </a:cubicBezTo>
                  <a:cubicBezTo>
                    <a:pt x="151" y="130"/>
                    <a:pt x="129" y="152"/>
                    <a:pt x="107" y="164"/>
                  </a:cubicBezTo>
                  <a:cubicBezTo>
                    <a:pt x="96" y="164"/>
                    <a:pt x="59" y="130"/>
                    <a:pt x="59" y="119"/>
                  </a:cubicBezTo>
                  <a:cubicBezTo>
                    <a:pt x="70" y="94"/>
                    <a:pt x="82" y="60"/>
                    <a:pt x="107" y="60"/>
                  </a:cubicBezTo>
                  <a:close/>
                  <a:moveTo>
                    <a:pt x="110" y="0"/>
                  </a:moveTo>
                  <a:cubicBezTo>
                    <a:pt x="105" y="0"/>
                    <a:pt x="100" y="1"/>
                    <a:pt x="96" y="2"/>
                  </a:cubicBezTo>
                  <a:cubicBezTo>
                    <a:pt x="37" y="2"/>
                    <a:pt x="1" y="49"/>
                    <a:pt x="1" y="119"/>
                  </a:cubicBezTo>
                  <a:cubicBezTo>
                    <a:pt x="1" y="178"/>
                    <a:pt x="59" y="222"/>
                    <a:pt x="107" y="222"/>
                  </a:cubicBezTo>
                  <a:cubicBezTo>
                    <a:pt x="177" y="211"/>
                    <a:pt x="221" y="164"/>
                    <a:pt x="221" y="108"/>
                  </a:cubicBezTo>
                  <a:cubicBezTo>
                    <a:pt x="211" y="54"/>
                    <a:pt x="161" y="0"/>
                    <a:pt x="11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6"/>
            <p:cNvSpPr/>
            <p:nvPr/>
          </p:nvSpPr>
          <p:spPr>
            <a:xfrm>
              <a:off x="6498252" y="2499754"/>
              <a:ext cx="15053" cy="16112"/>
            </a:xfrm>
            <a:custGeom>
              <a:avLst/>
              <a:gdLst/>
              <a:ahLst/>
              <a:cxnLst/>
              <a:rect l="l" t="t" r="r" b="b"/>
              <a:pathLst>
                <a:path w="199" h="213" extrusionOk="0">
                  <a:moveTo>
                    <a:pt x="96" y="59"/>
                  </a:moveTo>
                  <a:cubicBezTo>
                    <a:pt x="107" y="70"/>
                    <a:pt x="129" y="95"/>
                    <a:pt x="140" y="118"/>
                  </a:cubicBezTo>
                  <a:cubicBezTo>
                    <a:pt x="140" y="129"/>
                    <a:pt x="107" y="154"/>
                    <a:pt x="96" y="154"/>
                  </a:cubicBezTo>
                  <a:cubicBezTo>
                    <a:pt x="82" y="154"/>
                    <a:pt x="59" y="129"/>
                    <a:pt x="37" y="106"/>
                  </a:cubicBezTo>
                  <a:cubicBezTo>
                    <a:pt x="59" y="84"/>
                    <a:pt x="70" y="70"/>
                    <a:pt x="96" y="59"/>
                  </a:cubicBezTo>
                  <a:close/>
                  <a:moveTo>
                    <a:pt x="82" y="0"/>
                  </a:moveTo>
                  <a:cubicBezTo>
                    <a:pt x="37" y="0"/>
                    <a:pt x="1" y="37"/>
                    <a:pt x="1" y="95"/>
                  </a:cubicBezTo>
                  <a:cubicBezTo>
                    <a:pt x="1" y="167"/>
                    <a:pt x="29" y="212"/>
                    <a:pt x="84" y="212"/>
                  </a:cubicBezTo>
                  <a:cubicBezTo>
                    <a:pt x="91" y="212"/>
                    <a:pt x="99" y="211"/>
                    <a:pt x="107" y="210"/>
                  </a:cubicBezTo>
                  <a:cubicBezTo>
                    <a:pt x="151" y="210"/>
                    <a:pt x="199" y="176"/>
                    <a:pt x="199" y="118"/>
                  </a:cubicBezTo>
                  <a:cubicBezTo>
                    <a:pt x="188" y="59"/>
                    <a:pt x="140" y="0"/>
                    <a:pt x="8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6"/>
            <p:cNvSpPr/>
            <p:nvPr/>
          </p:nvSpPr>
          <p:spPr>
            <a:xfrm>
              <a:off x="6849671" y="2532506"/>
              <a:ext cx="16793" cy="17625"/>
            </a:xfrm>
            <a:custGeom>
              <a:avLst/>
              <a:gdLst/>
              <a:ahLst/>
              <a:cxnLst/>
              <a:rect l="l" t="t" r="r" b="b"/>
              <a:pathLst>
                <a:path w="222" h="233" extrusionOk="0">
                  <a:moveTo>
                    <a:pt x="122" y="67"/>
                  </a:moveTo>
                  <a:cubicBezTo>
                    <a:pt x="136" y="67"/>
                    <a:pt x="155" y="96"/>
                    <a:pt x="174" y="115"/>
                  </a:cubicBezTo>
                  <a:cubicBezTo>
                    <a:pt x="151" y="140"/>
                    <a:pt x="129" y="174"/>
                    <a:pt x="115" y="174"/>
                  </a:cubicBezTo>
                  <a:cubicBezTo>
                    <a:pt x="93" y="162"/>
                    <a:pt x="82" y="140"/>
                    <a:pt x="59" y="115"/>
                  </a:cubicBezTo>
                  <a:cubicBezTo>
                    <a:pt x="82" y="104"/>
                    <a:pt x="93" y="70"/>
                    <a:pt x="115" y="70"/>
                  </a:cubicBezTo>
                  <a:cubicBezTo>
                    <a:pt x="117" y="68"/>
                    <a:pt x="120" y="67"/>
                    <a:pt x="122" y="67"/>
                  </a:cubicBezTo>
                  <a:close/>
                  <a:moveTo>
                    <a:pt x="115" y="0"/>
                  </a:moveTo>
                  <a:cubicBezTo>
                    <a:pt x="59" y="0"/>
                    <a:pt x="1" y="56"/>
                    <a:pt x="1" y="126"/>
                  </a:cubicBezTo>
                  <a:cubicBezTo>
                    <a:pt x="1" y="185"/>
                    <a:pt x="59" y="232"/>
                    <a:pt x="129" y="232"/>
                  </a:cubicBezTo>
                  <a:cubicBezTo>
                    <a:pt x="174" y="232"/>
                    <a:pt x="221" y="174"/>
                    <a:pt x="221" y="115"/>
                  </a:cubicBezTo>
                  <a:cubicBezTo>
                    <a:pt x="221" y="45"/>
                    <a:pt x="174" y="0"/>
                    <a:pt x="1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6"/>
            <p:cNvSpPr/>
            <p:nvPr/>
          </p:nvSpPr>
          <p:spPr>
            <a:xfrm>
              <a:off x="6848839" y="2487500"/>
              <a:ext cx="13994" cy="15885"/>
            </a:xfrm>
            <a:custGeom>
              <a:avLst/>
              <a:gdLst/>
              <a:ahLst/>
              <a:cxnLst/>
              <a:rect l="l" t="t" r="r" b="b"/>
              <a:pathLst>
                <a:path w="185" h="210" extrusionOk="0">
                  <a:moveTo>
                    <a:pt x="93" y="48"/>
                  </a:moveTo>
                  <a:cubicBezTo>
                    <a:pt x="115" y="70"/>
                    <a:pt x="126" y="81"/>
                    <a:pt x="151" y="106"/>
                  </a:cubicBezTo>
                  <a:cubicBezTo>
                    <a:pt x="126" y="129"/>
                    <a:pt x="115" y="140"/>
                    <a:pt x="93" y="151"/>
                  </a:cubicBezTo>
                  <a:cubicBezTo>
                    <a:pt x="81" y="151"/>
                    <a:pt x="45" y="129"/>
                    <a:pt x="56" y="118"/>
                  </a:cubicBezTo>
                  <a:cubicBezTo>
                    <a:pt x="56" y="92"/>
                    <a:pt x="81" y="70"/>
                    <a:pt x="93" y="48"/>
                  </a:cubicBezTo>
                  <a:close/>
                  <a:moveTo>
                    <a:pt x="104" y="0"/>
                  </a:moveTo>
                  <a:cubicBezTo>
                    <a:pt x="45" y="0"/>
                    <a:pt x="0" y="59"/>
                    <a:pt x="0" y="118"/>
                  </a:cubicBezTo>
                  <a:cubicBezTo>
                    <a:pt x="0" y="176"/>
                    <a:pt x="34" y="210"/>
                    <a:pt x="93" y="210"/>
                  </a:cubicBezTo>
                  <a:cubicBezTo>
                    <a:pt x="151" y="210"/>
                    <a:pt x="185" y="162"/>
                    <a:pt x="185" y="92"/>
                  </a:cubicBezTo>
                  <a:cubicBezTo>
                    <a:pt x="185" y="37"/>
                    <a:pt x="151" y="0"/>
                    <a:pt x="10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0440E6-6B48-459E-0FCB-7FC9284600D2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2511256" y="5600016"/>
            <a:ext cx="3809726" cy="439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4AEDBA7A-4905-52EF-96CF-2319E5F20F1C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2735178" y="5529886"/>
            <a:ext cx="1329380" cy="439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63481C4A-2910-739F-5AA6-304A9DC7BFCC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3654332" y="5459756"/>
            <a:ext cx="1835336" cy="439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81AC4C69-CEC5-720F-0A05-861311A234A1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2788140" y="5554819"/>
            <a:ext cx="3567720" cy="439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14A9F98B-D3C4-56C8-54BF-04A222175A8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127610" y="5613407"/>
            <a:ext cx="719400" cy="439500"/>
          </a:xfrm>
        </p:spPr>
        <p:txBody>
          <a:bodyPr/>
          <a:lstStyle/>
          <a:p>
            <a:endParaRPr lang="en-US"/>
          </a:p>
        </p:txBody>
      </p:sp>
      <p:grpSp>
        <p:nvGrpSpPr>
          <p:cNvPr id="12" name="Google Shape;2970;p38">
            <a:extLst>
              <a:ext uri="{FF2B5EF4-FFF2-40B4-BE49-F238E27FC236}">
                <a16:creationId xmlns:a16="http://schemas.microsoft.com/office/drawing/2014/main" xmlns="" id="{8925123E-A4C5-1119-BF54-BF010A20D99D}"/>
              </a:ext>
            </a:extLst>
          </p:cNvPr>
          <p:cNvGrpSpPr/>
          <p:nvPr/>
        </p:nvGrpSpPr>
        <p:grpSpPr>
          <a:xfrm rot="-660806">
            <a:off x="4098325" y="3369041"/>
            <a:ext cx="1250751" cy="942529"/>
            <a:chOff x="6364522" y="304174"/>
            <a:chExt cx="683279" cy="514898"/>
          </a:xfrm>
        </p:grpSpPr>
        <p:sp>
          <p:nvSpPr>
            <p:cNvPr id="13" name="Google Shape;2971;p38">
              <a:extLst>
                <a:ext uri="{FF2B5EF4-FFF2-40B4-BE49-F238E27FC236}">
                  <a16:creationId xmlns:a16="http://schemas.microsoft.com/office/drawing/2014/main" xmlns="" id="{144A9850-9B74-F6B3-66D3-656AE1E10B57}"/>
                </a:ext>
              </a:extLst>
            </p:cNvPr>
            <p:cNvSpPr/>
            <p:nvPr/>
          </p:nvSpPr>
          <p:spPr>
            <a:xfrm>
              <a:off x="6364522" y="304174"/>
              <a:ext cx="683279" cy="514898"/>
            </a:xfrm>
            <a:custGeom>
              <a:avLst/>
              <a:gdLst/>
              <a:ahLst/>
              <a:cxnLst/>
              <a:rect l="l" t="t" r="r" b="b"/>
              <a:pathLst>
                <a:path w="9033" h="6807" extrusionOk="0">
                  <a:moveTo>
                    <a:pt x="4220" y="0"/>
                  </a:moveTo>
                  <a:cubicBezTo>
                    <a:pt x="3922" y="0"/>
                    <a:pt x="3648" y="139"/>
                    <a:pt x="3434" y="392"/>
                  </a:cubicBezTo>
                  <a:cubicBezTo>
                    <a:pt x="3165" y="476"/>
                    <a:pt x="2897" y="602"/>
                    <a:pt x="2584" y="800"/>
                  </a:cubicBezTo>
                  <a:cubicBezTo>
                    <a:pt x="2375" y="940"/>
                    <a:pt x="2213" y="1105"/>
                    <a:pt x="2084" y="1289"/>
                  </a:cubicBezTo>
                  <a:cubicBezTo>
                    <a:pt x="1654" y="1965"/>
                    <a:pt x="1408" y="2605"/>
                    <a:pt x="1338" y="3256"/>
                  </a:cubicBezTo>
                  <a:cubicBezTo>
                    <a:pt x="1327" y="3256"/>
                    <a:pt x="1316" y="3256"/>
                    <a:pt x="1316" y="3270"/>
                  </a:cubicBezTo>
                  <a:cubicBezTo>
                    <a:pt x="1165" y="3340"/>
                    <a:pt x="1012" y="3409"/>
                    <a:pt x="861" y="3502"/>
                  </a:cubicBezTo>
                  <a:cubicBezTo>
                    <a:pt x="662" y="3605"/>
                    <a:pt x="478" y="3770"/>
                    <a:pt x="313" y="3968"/>
                  </a:cubicBezTo>
                  <a:cubicBezTo>
                    <a:pt x="23" y="4340"/>
                    <a:pt x="0" y="4829"/>
                    <a:pt x="257" y="5211"/>
                  </a:cubicBezTo>
                  <a:cubicBezTo>
                    <a:pt x="419" y="5468"/>
                    <a:pt x="651" y="5678"/>
                    <a:pt x="956" y="5865"/>
                  </a:cubicBezTo>
                  <a:cubicBezTo>
                    <a:pt x="1629" y="6273"/>
                    <a:pt x="2364" y="6527"/>
                    <a:pt x="3154" y="6645"/>
                  </a:cubicBezTo>
                  <a:cubicBezTo>
                    <a:pt x="3213" y="6692"/>
                    <a:pt x="3272" y="6737"/>
                    <a:pt x="3341" y="6748"/>
                  </a:cubicBezTo>
                  <a:cubicBezTo>
                    <a:pt x="3445" y="6773"/>
                    <a:pt x="3540" y="6784"/>
                    <a:pt x="3632" y="6807"/>
                  </a:cubicBezTo>
                  <a:lnTo>
                    <a:pt x="3702" y="6807"/>
                  </a:lnTo>
                  <a:cubicBezTo>
                    <a:pt x="3783" y="6807"/>
                    <a:pt x="3875" y="6784"/>
                    <a:pt x="3970" y="6714"/>
                  </a:cubicBezTo>
                  <a:lnTo>
                    <a:pt x="4062" y="6714"/>
                  </a:lnTo>
                  <a:cubicBezTo>
                    <a:pt x="4124" y="6714"/>
                    <a:pt x="4186" y="6719"/>
                    <a:pt x="4249" y="6719"/>
                  </a:cubicBezTo>
                  <a:cubicBezTo>
                    <a:pt x="4280" y="6719"/>
                    <a:pt x="4311" y="6718"/>
                    <a:pt x="4342" y="6714"/>
                  </a:cubicBezTo>
                  <a:lnTo>
                    <a:pt x="4727" y="6714"/>
                  </a:lnTo>
                  <a:cubicBezTo>
                    <a:pt x="5006" y="6703"/>
                    <a:pt x="5297" y="6703"/>
                    <a:pt x="5588" y="6656"/>
                  </a:cubicBezTo>
                  <a:lnTo>
                    <a:pt x="5646" y="6656"/>
                  </a:lnTo>
                  <a:cubicBezTo>
                    <a:pt x="5970" y="6608"/>
                    <a:pt x="6308" y="6564"/>
                    <a:pt x="6646" y="6483"/>
                  </a:cubicBezTo>
                  <a:cubicBezTo>
                    <a:pt x="6834" y="6435"/>
                    <a:pt x="7032" y="6376"/>
                    <a:pt x="7216" y="6329"/>
                  </a:cubicBezTo>
                  <a:cubicBezTo>
                    <a:pt x="7322" y="6295"/>
                    <a:pt x="7426" y="6259"/>
                    <a:pt x="7543" y="6237"/>
                  </a:cubicBezTo>
                  <a:cubicBezTo>
                    <a:pt x="7775" y="6167"/>
                    <a:pt x="7985" y="6063"/>
                    <a:pt x="8135" y="5980"/>
                  </a:cubicBezTo>
                  <a:cubicBezTo>
                    <a:pt x="8345" y="5865"/>
                    <a:pt x="8532" y="5700"/>
                    <a:pt x="8719" y="5505"/>
                  </a:cubicBezTo>
                  <a:cubicBezTo>
                    <a:pt x="8929" y="5259"/>
                    <a:pt x="9032" y="4991"/>
                    <a:pt x="8999" y="4723"/>
                  </a:cubicBezTo>
                  <a:cubicBezTo>
                    <a:pt x="8987" y="4641"/>
                    <a:pt x="8974" y="4560"/>
                    <a:pt x="8962" y="4491"/>
                  </a:cubicBezTo>
                  <a:cubicBezTo>
                    <a:pt x="9010" y="4387"/>
                    <a:pt x="8999" y="4281"/>
                    <a:pt x="8951" y="4164"/>
                  </a:cubicBezTo>
                  <a:cubicBezTo>
                    <a:pt x="8940" y="4130"/>
                    <a:pt x="8929" y="4094"/>
                    <a:pt x="8904" y="4060"/>
                  </a:cubicBezTo>
                  <a:cubicBezTo>
                    <a:pt x="8904" y="4038"/>
                    <a:pt x="8892" y="4013"/>
                    <a:pt x="8881" y="3991"/>
                  </a:cubicBezTo>
                  <a:cubicBezTo>
                    <a:pt x="8811" y="3829"/>
                    <a:pt x="8683" y="3722"/>
                    <a:pt x="8510" y="3711"/>
                  </a:cubicBezTo>
                  <a:cubicBezTo>
                    <a:pt x="8485" y="3689"/>
                    <a:pt x="8462" y="3664"/>
                    <a:pt x="8440" y="3641"/>
                  </a:cubicBezTo>
                  <a:cubicBezTo>
                    <a:pt x="8370" y="3583"/>
                    <a:pt x="8300" y="3513"/>
                    <a:pt x="8230" y="3454"/>
                  </a:cubicBezTo>
                  <a:cubicBezTo>
                    <a:pt x="8021" y="3303"/>
                    <a:pt x="7786" y="3130"/>
                    <a:pt x="7507" y="3024"/>
                  </a:cubicBezTo>
                  <a:lnTo>
                    <a:pt x="7507" y="2965"/>
                  </a:lnTo>
                  <a:cubicBezTo>
                    <a:pt x="7462" y="2722"/>
                    <a:pt x="7403" y="2407"/>
                    <a:pt x="7275" y="2094"/>
                  </a:cubicBezTo>
                  <a:cubicBezTo>
                    <a:pt x="7088" y="1638"/>
                    <a:pt x="6797" y="1256"/>
                    <a:pt x="6415" y="965"/>
                  </a:cubicBezTo>
                  <a:cubicBezTo>
                    <a:pt x="6333" y="906"/>
                    <a:pt x="6264" y="859"/>
                    <a:pt x="6180" y="811"/>
                  </a:cubicBezTo>
                  <a:cubicBezTo>
                    <a:pt x="6157" y="789"/>
                    <a:pt x="6124" y="778"/>
                    <a:pt x="6099" y="756"/>
                  </a:cubicBezTo>
                  <a:cubicBezTo>
                    <a:pt x="5705" y="499"/>
                    <a:pt x="5319" y="359"/>
                    <a:pt x="4923" y="323"/>
                  </a:cubicBezTo>
                  <a:cubicBezTo>
                    <a:pt x="4783" y="149"/>
                    <a:pt x="4573" y="43"/>
                    <a:pt x="4353" y="10"/>
                  </a:cubicBezTo>
                  <a:cubicBezTo>
                    <a:pt x="4308" y="4"/>
                    <a:pt x="4263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972;p38">
              <a:extLst>
                <a:ext uri="{FF2B5EF4-FFF2-40B4-BE49-F238E27FC236}">
                  <a16:creationId xmlns:a16="http://schemas.microsoft.com/office/drawing/2014/main" xmlns="" id="{059073FF-CBD1-F14C-1842-7A60090D95DF}"/>
                </a:ext>
              </a:extLst>
            </p:cNvPr>
            <p:cNvSpPr/>
            <p:nvPr/>
          </p:nvSpPr>
          <p:spPr>
            <a:xfrm>
              <a:off x="6500143" y="358558"/>
              <a:ext cx="332903" cy="210286"/>
            </a:xfrm>
            <a:custGeom>
              <a:avLst/>
              <a:gdLst/>
              <a:ahLst/>
              <a:cxnLst/>
              <a:rect l="l" t="t" r="r" b="b"/>
              <a:pathLst>
                <a:path w="4401" h="2780" extrusionOk="0">
                  <a:moveTo>
                    <a:pt x="1537" y="537"/>
                  </a:moveTo>
                  <a:cubicBezTo>
                    <a:pt x="1537" y="595"/>
                    <a:pt x="1409" y="735"/>
                    <a:pt x="1339" y="746"/>
                  </a:cubicBezTo>
                  <a:cubicBezTo>
                    <a:pt x="1350" y="676"/>
                    <a:pt x="1467" y="548"/>
                    <a:pt x="1537" y="537"/>
                  </a:cubicBezTo>
                  <a:close/>
                  <a:moveTo>
                    <a:pt x="2858" y="778"/>
                  </a:moveTo>
                  <a:cubicBezTo>
                    <a:pt x="2903" y="778"/>
                    <a:pt x="3075" y="841"/>
                    <a:pt x="3096" y="875"/>
                  </a:cubicBezTo>
                  <a:cubicBezTo>
                    <a:pt x="3084" y="879"/>
                    <a:pt x="3066" y="882"/>
                    <a:pt x="3045" y="882"/>
                  </a:cubicBezTo>
                  <a:cubicBezTo>
                    <a:pt x="2970" y="882"/>
                    <a:pt x="2859" y="853"/>
                    <a:pt x="2839" y="827"/>
                  </a:cubicBezTo>
                  <a:cubicBezTo>
                    <a:pt x="2828" y="816"/>
                    <a:pt x="2839" y="791"/>
                    <a:pt x="2850" y="780"/>
                  </a:cubicBezTo>
                  <a:cubicBezTo>
                    <a:pt x="2852" y="779"/>
                    <a:pt x="2855" y="778"/>
                    <a:pt x="2858" y="778"/>
                  </a:cubicBezTo>
                  <a:close/>
                  <a:moveTo>
                    <a:pt x="3096" y="989"/>
                  </a:moveTo>
                  <a:lnTo>
                    <a:pt x="3096" y="989"/>
                  </a:lnTo>
                  <a:cubicBezTo>
                    <a:pt x="3166" y="1037"/>
                    <a:pt x="3188" y="1118"/>
                    <a:pt x="3236" y="1176"/>
                  </a:cubicBezTo>
                  <a:cubicBezTo>
                    <a:pt x="3230" y="1178"/>
                    <a:pt x="3224" y="1179"/>
                    <a:pt x="3218" y="1179"/>
                  </a:cubicBezTo>
                  <a:cubicBezTo>
                    <a:pt x="3153" y="1179"/>
                    <a:pt x="3086" y="1076"/>
                    <a:pt x="3096" y="989"/>
                  </a:cubicBezTo>
                  <a:close/>
                  <a:moveTo>
                    <a:pt x="523" y="1257"/>
                  </a:moveTo>
                  <a:cubicBezTo>
                    <a:pt x="593" y="1257"/>
                    <a:pt x="663" y="1327"/>
                    <a:pt x="663" y="1397"/>
                  </a:cubicBezTo>
                  <a:cubicBezTo>
                    <a:pt x="663" y="1467"/>
                    <a:pt x="604" y="1526"/>
                    <a:pt x="546" y="1526"/>
                  </a:cubicBezTo>
                  <a:cubicBezTo>
                    <a:pt x="465" y="1526"/>
                    <a:pt x="395" y="1467"/>
                    <a:pt x="395" y="1397"/>
                  </a:cubicBezTo>
                  <a:cubicBezTo>
                    <a:pt x="395" y="1327"/>
                    <a:pt x="465" y="1257"/>
                    <a:pt x="523" y="1257"/>
                  </a:cubicBezTo>
                  <a:close/>
                  <a:moveTo>
                    <a:pt x="1060" y="1397"/>
                  </a:moveTo>
                  <a:cubicBezTo>
                    <a:pt x="1129" y="1397"/>
                    <a:pt x="1199" y="1478"/>
                    <a:pt x="1199" y="1548"/>
                  </a:cubicBezTo>
                  <a:cubicBezTo>
                    <a:pt x="1199" y="1618"/>
                    <a:pt x="1129" y="1676"/>
                    <a:pt x="1048" y="1676"/>
                  </a:cubicBezTo>
                  <a:cubicBezTo>
                    <a:pt x="979" y="1676"/>
                    <a:pt x="931" y="1629"/>
                    <a:pt x="931" y="1548"/>
                  </a:cubicBezTo>
                  <a:cubicBezTo>
                    <a:pt x="931" y="1467"/>
                    <a:pt x="990" y="1397"/>
                    <a:pt x="1060" y="1397"/>
                  </a:cubicBezTo>
                  <a:close/>
                  <a:moveTo>
                    <a:pt x="1780" y="0"/>
                  </a:moveTo>
                  <a:lnTo>
                    <a:pt x="1780" y="0"/>
                  </a:lnTo>
                  <a:cubicBezTo>
                    <a:pt x="1501" y="81"/>
                    <a:pt x="1258" y="210"/>
                    <a:pt x="1012" y="361"/>
                  </a:cubicBezTo>
                  <a:cubicBezTo>
                    <a:pt x="839" y="478"/>
                    <a:pt x="699" y="618"/>
                    <a:pt x="582" y="791"/>
                  </a:cubicBezTo>
                  <a:cubicBezTo>
                    <a:pt x="372" y="1118"/>
                    <a:pt x="221" y="1467"/>
                    <a:pt x="71" y="1827"/>
                  </a:cubicBezTo>
                  <a:cubicBezTo>
                    <a:pt x="1" y="2014"/>
                    <a:pt x="12" y="2037"/>
                    <a:pt x="185" y="2143"/>
                  </a:cubicBezTo>
                  <a:cubicBezTo>
                    <a:pt x="395" y="2271"/>
                    <a:pt x="629" y="2375"/>
                    <a:pt x="861" y="2445"/>
                  </a:cubicBezTo>
                  <a:cubicBezTo>
                    <a:pt x="1398" y="2596"/>
                    <a:pt x="1942" y="2713"/>
                    <a:pt x="2501" y="2746"/>
                  </a:cubicBezTo>
                  <a:cubicBezTo>
                    <a:pt x="2740" y="2765"/>
                    <a:pt x="2979" y="2779"/>
                    <a:pt x="3218" y="2779"/>
                  </a:cubicBezTo>
                  <a:cubicBezTo>
                    <a:pt x="3457" y="2779"/>
                    <a:pt x="3695" y="2765"/>
                    <a:pt x="3934" y="2724"/>
                  </a:cubicBezTo>
                  <a:cubicBezTo>
                    <a:pt x="4026" y="2713"/>
                    <a:pt x="4107" y="2690"/>
                    <a:pt x="4202" y="2677"/>
                  </a:cubicBezTo>
                  <a:cubicBezTo>
                    <a:pt x="4272" y="2665"/>
                    <a:pt x="4331" y="2654"/>
                    <a:pt x="4401" y="2632"/>
                  </a:cubicBezTo>
                  <a:cubicBezTo>
                    <a:pt x="4353" y="2397"/>
                    <a:pt x="4295" y="2176"/>
                    <a:pt x="4261" y="1956"/>
                  </a:cubicBezTo>
                  <a:cubicBezTo>
                    <a:pt x="4144" y="1375"/>
                    <a:pt x="3842" y="897"/>
                    <a:pt x="3387" y="525"/>
                  </a:cubicBezTo>
                  <a:cubicBezTo>
                    <a:pt x="3225" y="386"/>
                    <a:pt x="3037" y="257"/>
                    <a:pt x="2850" y="129"/>
                  </a:cubicBezTo>
                  <a:cubicBezTo>
                    <a:pt x="2845" y="123"/>
                    <a:pt x="2834" y="120"/>
                    <a:pt x="2821" y="120"/>
                  </a:cubicBezTo>
                  <a:cubicBezTo>
                    <a:pt x="2808" y="120"/>
                    <a:pt x="2793" y="123"/>
                    <a:pt x="2780" y="129"/>
                  </a:cubicBezTo>
                  <a:cubicBezTo>
                    <a:pt x="2758" y="129"/>
                    <a:pt x="2736" y="140"/>
                    <a:pt x="2711" y="140"/>
                  </a:cubicBezTo>
                  <a:cubicBezTo>
                    <a:pt x="2692" y="145"/>
                    <a:pt x="2676" y="148"/>
                    <a:pt x="2664" y="148"/>
                  </a:cubicBezTo>
                  <a:cubicBezTo>
                    <a:pt x="2621" y="148"/>
                    <a:pt x="2602" y="118"/>
                    <a:pt x="2549" y="48"/>
                  </a:cubicBezTo>
                  <a:lnTo>
                    <a:pt x="2537" y="48"/>
                  </a:lnTo>
                  <a:cubicBezTo>
                    <a:pt x="2537" y="59"/>
                    <a:pt x="2526" y="70"/>
                    <a:pt x="2526" y="81"/>
                  </a:cubicBezTo>
                  <a:cubicBezTo>
                    <a:pt x="2537" y="151"/>
                    <a:pt x="2501" y="187"/>
                    <a:pt x="2420" y="187"/>
                  </a:cubicBezTo>
                  <a:cubicBezTo>
                    <a:pt x="2352" y="197"/>
                    <a:pt x="2282" y="203"/>
                    <a:pt x="2211" y="203"/>
                  </a:cubicBezTo>
                  <a:cubicBezTo>
                    <a:pt x="2123" y="203"/>
                    <a:pt x="2033" y="195"/>
                    <a:pt x="1942" y="176"/>
                  </a:cubicBezTo>
                  <a:cubicBezTo>
                    <a:pt x="1861" y="151"/>
                    <a:pt x="1769" y="118"/>
                    <a:pt x="1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73;p38">
              <a:extLst>
                <a:ext uri="{FF2B5EF4-FFF2-40B4-BE49-F238E27FC236}">
                  <a16:creationId xmlns:a16="http://schemas.microsoft.com/office/drawing/2014/main" xmlns="" id="{A85D0975-7231-0329-F367-33987507C77D}"/>
                </a:ext>
              </a:extLst>
            </p:cNvPr>
            <p:cNvSpPr/>
            <p:nvPr/>
          </p:nvSpPr>
          <p:spPr>
            <a:xfrm>
              <a:off x="6395383" y="554010"/>
              <a:ext cx="597046" cy="225869"/>
            </a:xfrm>
            <a:custGeom>
              <a:avLst/>
              <a:gdLst/>
              <a:ahLst/>
              <a:cxnLst/>
              <a:rect l="l" t="t" r="r" b="b"/>
              <a:pathLst>
                <a:path w="7893" h="2986" extrusionOk="0">
                  <a:moveTo>
                    <a:pt x="7215" y="360"/>
                  </a:moveTo>
                  <a:cubicBezTo>
                    <a:pt x="7278" y="360"/>
                    <a:pt x="7393" y="447"/>
                    <a:pt x="7415" y="537"/>
                  </a:cubicBezTo>
                  <a:cubicBezTo>
                    <a:pt x="7322" y="500"/>
                    <a:pt x="7252" y="442"/>
                    <a:pt x="7205" y="361"/>
                  </a:cubicBezTo>
                  <a:cubicBezTo>
                    <a:pt x="7208" y="360"/>
                    <a:pt x="7212" y="360"/>
                    <a:pt x="7215" y="360"/>
                  </a:cubicBezTo>
                  <a:close/>
                  <a:moveTo>
                    <a:pt x="986" y="453"/>
                  </a:moveTo>
                  <a:cubicBezTo>
                    <a:pt x="995" y="453"/>
                    <a:pt x="1004" y="454"/>
                    <a:pt x="1011" y="456"/>
                  </a:cubicBezTo>
                  <a:cubicBezTo>
                    <a:pt x="978" y="467"/>
                    <a:pt x="967" y="489"/>
                    <a:pt x="942" y="500"/>
                  </a:cubicBezTo>
                  <a:cubicBezTo>
                    <a:pt x="743" y="581"/>
                    <a:pt x="570" y="688"/>
                    <a:pt x="442" y="861"/>
                  </a:cubicBezTo>
                  <a:cubicBezTo>
                    <a:pt x="430" y="886"/>
                    <a:pt x="394" y="897"/>
                    <a:pt x="372" y="931"/>
                  </a:cubicBezTo>
                  <a:cubicBezTo>
                    <a:pt x="372" y="777"/>
                    <a:pt x="804" y="453"/>
                    <a:pt x="986" y="453"/>
                  </a:cubicBezTo>
                  <a:close/>
                  <a:moveTo>
                    <a:pt x="313" y="1037"/>
                  </a:moveTo>
                  <a:lnTo>
                    <a:pt x="324" y="1048"/>
                  </a:lnTo>
                  <a:cubicBezTo>
                    <a:pt x="313" y="1140"/>
                    <a:pt x="291" y="1235"/>
                    <a:pt x="268" y="1327"/>
                  </a:cubicBezTo>
                  <a:cubicBezTo>
                    <a:pt x="210" y="1305"/>
                    <a:pt x="221" y="1257"/>
                    <a:pt x="221" y="1224"/>
                  </a:cubicBezTo>
                  <a:cubicBezTo>
                    <a:pt x="232" y="1154"/>
                    <a:pt x="243" y="1084"/>
                    <a:pt x="313" y="1037"/>
                  </a:cubicBezTo>
                  <a:close/>
                  <a:moveTo>
                    <a:pt x="1442" y="1154"/>
                  </a:moveTo>
                  <a:cubicBezTo>
                    <a:pt x="1500" y="1199"/>
                    <a:pt x="1500" y="1316"/>
                    <a:pt x="1456" y="1364"/>
                  </a:cubicBezTo>
                  <a:lnTo>
                    <a:pt x="1430" y="1364"/>
                  </a:lnTo>
                  <a:cubicBezTo>
                    <a:pt x="1430" y="1294"/>
                    <a:pt x="1442" y="1224"/>
                    <a:pt x="1442" y="1154"/>
                  </a:cubicBezTo>
                  <a:close/>
                  <a:moveTo>
                    <a:pt x="2688" y="1956"/>
                  </a:moveTo>
                  <a:cubicBezTo>
                    <a:pt x="2735" y="1956"/>
                    <a:pt x="2875" y="2084"/>
                    <a:pt x="2897" y="2143"/>
                  </a:cubicBezTo>
                  <a:cubicBezTo>
                    <a:pt x="2894" y="2144"/>
                    <a:pt x="2891" y="2144"/>
                    <a:pt x="2888" y="2144"/>
                  </a:cubicBezTo>
                  <a:cubicBezTo>
                    <a:pt x="2826" y="2144"/>
                    <a:pt x="2712" y="2044"/>
                    <a:pt x="2688" y="1956"/>
                  </a:cubicBezTo>
                  <a:close/>
                  <a:moveTo>
                    <a:pt x="3118" y="2015"/>
                  </a:moveTo>
                  <a:cubicBezTo>
                    <a:pt x="3143" y="2037"/>
                    <a:pt x="3154" y="2062"/>
                    <a:pt x="3165" y="2084"/>
                  </a:cubicBezTo>
                  <a:cubicBezTo>
                    <a:pt x="3143" y="2118"/>
                    <a:pt x="3132" y="2132"/>
                    <a:pt x="3118" y="2154"/>
                  </a:cubicBezTo>
                  <a:cubicBezTo>
                    <a:pt x="3107" y="2132"/>
                    <a:pt x="3096" y="2107"/>
                    <a:pt x="3096" y="2084"/>
                  </a:cubicBezTo>
                  <a:cubicBezTo>
                    <a:pt x="3096" y="2062"/>
                    <a:pt x="3107" y="2037"/>
                    <a:pt x="3118" y="2015"/>
                  </a:cubicBezTo>
                  <a:close/>
                  <a:moveTo>
                    <a:pt x="6819" y="0"/>
                  </a:moveTo>
                  <a:lnTo>
                    <a:pt x="6819" y="0"/>
                  </a:lnTo>
                  <a:cubicBezTo>
                    <a:pt x="6833" y="118"/>
                    <a:pt x="6833" y="210"/>
                    <a:pt x="6845" y="316"/>
                  </a:cubicBezTo>
                  <a:cubicBezTo>
                    <a:pt x="6856" y="456"/>
                    <a:pt x="6833" y="595"/>
                    <a:pt x="6705" y="676"/>
                  </a:cubicBezTo>
                  <a:cubicBezTo>
                    <a:pt x="6576" y="780"/>
                    <a:pt x="6437" y="897"/>
                    <a:pt x="6286" y="978"/>
                  </a:cubicBezTo>
                  <a:cubicBezTo>
                    <a:pt x="6029" y="1095"/>
                    <a:pt x="5772" y="1188"/>
                    <a:pt x="5506" y="1294"/>
                  </a:cubicBezTo>
                  <a:cubicBezTo>
                    <a:pt x="5261" y="1375"/>
                    <a:pt x="5018" y="1408"/>
                    <a:pt x="4761" y="1408"/>
                  </a:cubicBezTo>
                  <a:cubicBezTo>
                    <a:pt x="4695" y="1410"/>
                    <a:pt x="4630" y="1410"/>
                    <a:pt x="4564" y="1410"/>
                  </a:cubicBezTo>
                  <a:cubicBezTo>
                    <a:pt x="4105" y="1410"/>
                    <a:pt x="3648" y="1376"/>
                    <a:pt x="3188" y="1305"/>
                  </a:cubicBezTo>
                  <a:cubicBezTo>
                    <a:pt x="2852" y="1235"/>
                    <a:pt x="2514" y="1176"/>
                    <a:pt x="2188" y="1070"/>
                  </a:cubicBezTo>
                  <a:cubicBezTo>
                    <a:pt x="2118" y="1048"/>
                    <a:pt x="2048" y="1026"/>
                    <a:pt x="1978" y="1000"/>
                  </a:cubicBezTo>
                  <a:cubicBezTo>
                    <a:pt x="1618" y="850"/>
                    <a:pt x="1349" y="595"/>
                    <a:pt x="1210" y="221"/>
                  </a:cubicBezTo>
                  <a:cubicBezTo>
                    <a:pt x="1187" y="221"/>
                    <a:pt x="1162" y="232"/>
                    <a:pt x="1140" y="246"/>
                  </a:cubicBezTo>
                  <a:cubicBezTo>
                    <a:pt x="989" y="316"/>
                    <a:pt x="838" y="386"/>
                    <a:pt x="699" y="467"/>
                  </a:cubicBezTo>
                  <a:cubicBezTo>
                    <a:pt x="464" y="595"/>
                    <a:pt x="268" y="769"/>
                    <a:pt x="129" y="1000"/>
                  </a:cubicBezTo>
                  <a:cubicBezTo>
                    <a:pt x="11" y="1210"/>
                    <a:pt x="0" y="1445"/>
                    <a:pt x="129" y="1665"/>
                  </a:cubicBezTo>
                  <a:cubicBezTo>
                    <a:pt x="232" y="1827"/>
                    <a:pt x="349" y="1967"/>
                    <a:pt x="500" y="2084"/>
                  </a:cubicBezTo>
                  <a:cubicBezTo>
                    <a:pt x="511" y="2096"/>
                    <a:pt x="523" y="2096"/>
                    <a:pt x="534" y="2107"/>
                  </a:cubicBezTo>
                  <a:cubicBezTo>
                    <a:pt x="570" y="2143"/>
                    <a:pt x="629" y="2177"/>
                    <a:pt x="673" y="2202"/>
                  </a:cubicBezTo>
                  <a:cubicBezTo>
                    <a:pt x="861" y="2316"/>
                    <a:pt x="1048" y="2422"/>
                    <a:pt x="1232" y="2503"/>
                  </a:cubicBezTo>
                  <a:cubicBezTo>
                    <a:pt x="1397" y="2584"/>
                    <a:pt x="1559" y="2654"/>
                    <a:pt x="1721" y="2713"/>
                  </a:cubicBezTo>
                  <a:cubicBezTo>
                    <a:pt x="2107" y="2841"/>
                    <a:pt x="2503" y="2934"/>
                    <a:pt x="2908" y="2981"/>
                  </a:cubicBezTo>
                  <a:cubicBezTo>
                    <a:pt x="2918" y="2984"/>
                    <a:pt x="2928" y="2985"/>
                    <a:pt x="2939" y="2985"/>
                  </a:cubicBezTo>
                  <a:cubicBezTo>
                    <a:pt x="2969" y="2985"/>
                    <a:pt x="3001" y="2975"/>
                    <a:pt x="3026" y="2956"/>
                  </a:cubicBezTo>
                  <a:lnTo>
                    <a:pt x="3118" y="2864"/>
                  </a:lnTo>
                  <a:cubicBezTo>
                    <a:pt x="3573" y="2481"/>
                    <a:pt x="4051" y="2132"/>
                    <a:pt x="4585" y="1875"/>
                  </a:cubicBezTo>
                  <a:cubicBezTo>
                    <a:pt x="4598" y="1864"/>
                    <a:pt x="4621" y="1853"/>
                    <a:pt x="4643" y="1839"/>
                  </a:cubicBezTo>
                  <a:cubicBezTo>
                    <a:pt x="4610" y="1794"/>
                    <a:pt x="4540" y="1746"/>
                    <a:pt x="4621" y="1699"/>
                  </a:cubicBezTo>
                  <a:cubicBezTo>
                    <a:pt x="4691" y="1654"/>
                    <a:pt x="4761" y="1618"/>
                    <a:pt x="4830" y="1584"/>
                  </a:cubicBezTo>
                  <a:cubicBezTo>
                    <a:pt x="4878" y="1559"/>
                    <a:pt x="4923" y="1537"/>
                    <a:pt x="4981" y="1514"/>
                  </a:cubicBezTo>
                  <a:cubicBezTo>
                    <a:pt x="4988" y="1511"/>
                    <a:pt x="4996" y="1510"/>
                    <a:pt x="5004" y="1510"/>
                  </a:cubicBezTo>
                  <a:cubicBezTo>
                    <a:pt x="5024" y="1510"/>
                    <a:pt x="5046" y="1518"/>
                    <a:pt x="5062" y="1526"/>
                  </a:cubicBezTo>
                  <a:cubicBezTo>
                    <a:pt x="5080" y="1537"/>
                    <a:pt x="5095" y="1542"/>
                    <a:pt x="5110" y="1542"/>
                  </a:cubicBezTo>
                  <a:cubicBezTo>
                    <a:pt x="5124" y="1542"/>
                    <a:pt x="5139" y="1537"/>
                    <a:pt x="5157" y="1526"/>
                  </a:cubicBezTo>
                  <a:cubicBezTo>
                    <a:pt x="5448" y="1397"/>
                    <a:pt x="5749" y="1246"/>
                    <a:pt x="6051" y="1129"/>
                  </a:cubicBezTo>
                  <a:cubicBezTo>
                    <a:pt x="6624" y="908"/>
                    <a:pt x="7216" y="757"/>
                    <a:pt x="7834" y="721"/>
                  </a:cubicBezTo>
                  <a:cubicBezTo>
                    <a:pt x="7845" y="721"/>
                    <a:pt x="7867" y="710"/>
                    <a:pt x="7892" y="710"/>
                  </a:cubicBezTo>
                  <a:cubicBezTo>
                    <a:pt x="7565" y="408"/>
                    <a:pt x="7252" y="140"/>
                    <a:pt x="68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74;p38">
              <a:extLst>
                <a:ext uri="{FF2B5EF4-FFF2-40B4-BE49-F238E27FC236}">
                  <a16:creationId xmlns:a16="http://schemas.microsoft.com/office/drawing/2014/main" xmlns="" id="{1938084C-2A3D-D459-617A-D2996F552449}"/>
                </a:ext>
              </a:extLst>
            </p:cNvPr>
            <p:cNvSpPr/>
            <p:nvPr/>
          </p:nvSpPr>
          <p:spPr>
            <a:xfrm>
              <a:off x="6659514" y="636835"/>
              <a:ext cx="362706" cy="147200"/>
            </a:xfrm>
            <a:custGeom>
              <a:avLst/>
              <a:gdLst/>
              <a:ahLst/>
              <a:cxnLst/>
              <a:rect l="l" t="t" r="r" b="b"/>
              <a:pathLst>
                <a:path w="4795" h="1946" extrusionOk="0">
                  <a:moveTo>
                    <a:pt x="3900" y="325"/>
                  </a:moveTo>
                  <a:cubicBezTo>
                    <a:pt x="3900" y="350"/>
                    <a:pt x="3911" y="361"/>
                    <a:pt x="3923" y="372"/>
                  </a:cubicBezTo>
                  <a:cubicBezTo>
                    <a:pt x="3911" y="419"/>
                    <a:pt x="3900" y="453"/>
                    <a:pt x="3886" y="489"/>
                  </a:cubicBezTo>
                  <a:cubicBezTo>
                    <a:pt x="3886" y="501"/>
                    <a:pt x="3864" y="501"/>
                    <a:pt x="3853" y="512"/>
                  </a:cubicBezTo>
                  <a:cubicBezTo>
                    <a:pt x="3853" y="501"/>
                    <a:pt x="3841" y="478"/>
                    <a:pt x="3841" y="464"/>
                  </a:cubicBezTo>
                  <a:cubicBezTo>
                    <a:pt x="3841" y="431"/>
                    <a:pt x="3853" y="394"/>
                    <a:pt x="3864" y="361"/>
                  </a:cubicBezTo>
                  <a:cubicBezTo>
                    <a:pt x="3864" y="350"/>
                    <a:pt x="3886" y="338"/>
                    <a:pt x="3900" y="325"/>
                  </a:cubicBezTo>
                  <a:close/>
                  <a:moveTo>
                    <a:pt x="3734" y="474"/>
                  </a:moveTo>
                  <a:cubicBezTo>
                    <a:pt x="3749" y="474"/>
                    <a:pt x="3772" y="492"/>
                    <a:pt x="3772" y="501"/>
                  </a:cubicBezTo>
                  <a:cubicBezTo>
                    <a:pt x="3747" y="548"/>
                    <a:pt x="3735" y="604"/>
                    <a:pt x="3702" y="640"/>
                  </a:cubicBezTo>
                  <a:lnTo>
                    <a:pt x="3702" y="651"/>
                  </a:lnTo>
                  <a:cubicBezTo>
                    <a:pt x="3691" y="651"/>
                    <a:pt x="3691" y="651"/>
                    <a:pt x="3677" y="663"/>
                  </a:cubicBezTo>
                  <a:cubicBezTo>
                    <a:pt x="3665" y="618"/>
                    <a:pt x="3677" y="523"/>
                    <a:pt x="3713" y="489"/>
                  </a:cubicBezTo>
                  <a:cubicBezTo>
                    <a:pt x="3713" y="478"/>
                    <a:pt x="3724" y="478"/>
                    <a:pt x="3724" y="478"/>
                  </a:cubicBezTo>
                  <a:cubicBezTo>
                    <a:pt x="3726" y="475"/>
                    <a:pt x="3730" y="474"/>
                    <a:pt x="3734" y="474"/>
                  </a:cubicBezTo>
                  <a:close/>
                  <a:moveTo>
                    <a:pt x="4632" y="361"/>
                  </a:moveTo>
                  <a:lnTo>
                    <a:pt x="4632" y="361"/>
                  </a:lnTo>
                  <a:cubicBezTo>
                    <a:pt x="4680" y="512"/>
                    <a:pt x="4599" y="640"/>
                    <a:pt x="4529" y="758"/>
                  </a:cubicBezTo>
                  <a:cubicBezTo>
                    <a:pt x="4459" y="850"/>
                    <a:pt x="4400" y="953"/>
                    <a:pt x="4272" y="989"/>
                  </a:cubicBezTo>
                  <a:cubicBezTo>
                    <a:pt x="4272" y="978"/>
                    <a:pt x="4261" y="978"/>
                    <a:pt x="4261" y="967"/>
                  </a:cubicBezTo>
                  <a:cubicBezTo>
                    <a:pt x="4272" y="942"/>
                    <a:pt x="4283" y="920"/>
                    <a:pt x="4305" y="908"/>
                  </a:cubicBezTo>
                  <a:cubicBezTo>
                    <a:pt x="4423" y="813"/>
                    <a:pt x="4504" y="688"/>
                    <a:pt x="4562" y="559"/>
                  </a:cubicBezTo>
                  <a:cubicBezTo>
                    <a:pt x="4585" y="512"/>
                    <a:pt x="4585" y="464"/>
                    <a:pt x="4599" y="431"/>
                  </a:cubicBezTo>
                  <a:cubicBezTo>
                    <a:pt x="4610" y="408"/>
                    <a:pt x="4621" y="383"/>
                    <a:pt x="4632" y="361"/>
                  </a:cubicBezTo>
                  <a:close/>
                  <a:moveTo>
                    <a:pt x="4110" y="1082"/>
                  </a:moveTo>
                  <a:cubicBezTo>
                    <a:pt x="4110" y="1093"/>
                    <a:pt x="4121" y="1107"/>
                    <a:pt x="4121" y="1107"/>
                  </a:cubicBezTo>
                  <a:cubicBezTo>
                    <a:pt x="4110" y="1118"/>
                    <a:pt x="4096" y="1140"/>
                    <a:pt x="4073" y="1151"/>
                  </a:cubicBezTo>
                  <a:cubicBezTo>
                    <a:pt x="3665" y="1397"/>
                    <a:pt x="3224" y="1548"/>
                    <a:pt x="2746" y="1629"/>
                  </a:cubicBezTo>
                  <a:cubicBezTo>
                    <a:pt x="2420" y="1688"/>
                    <a:pt x="2084" y="1746"/>
                    <a:pt x="1757" y="1805"/>
                  </a:cubicBezTo>
                  <a:cubicBezTo>
                    <a:pt x="1710" y="1805"/>
                    <a:pt x="1676" y="1805"/>
                    <a:pt x="1629" y="1816"/>
                  </a:cubicBezTo>
                  <a:cubicBezTo>
                    <a:pt x="1629" y="1805"/>
                    <a:pt x="1629" y="1791"/>
                    <a:pt x="1618" y="1780"/>
                  </a:cubicBezTo>
                  <a:cubicBezTo>
                    <a:pt x="1651" y="1769"/>
                    <a:pt x="1676" y="1758"/>
                    <a:pt x="1699" y="1746"/>
                  </a:cubicBezTo>
                  <a:cubicBezTo>
                    <a:pt x="1897" y="1710"/>
                    <a:pt x="2107" y="1677"/>
                    <a:pt x="2305" y="1640"/>
                  </a:cubicBezTo>
                  <a:cubicBezTo>
                    <a:pt x="2746" y="1582"/>
                    <a:pt x="3177" y="1501"/>
                    <a:pt x="3596" y="1327"/>
                  </a:cubicBezTo>
                  <a:cubicBezTo>
                    <a:pt x="3735" y="1258"/>
                    <a:pt x="3886" y="1188"/>
                    <a:pt x="4040" y="1118"/>
                  </a:cubicBezTo>
                  <a:cubicBezTo>
                    <a:pt x="4062" y="1107"/>
                    <a:pt x="4085" y="1093"/>
                    <a:pt x="4110" y="1082"/>
                  </a:cubicBezTo>
                  <a:close/>
                  <a:moveTo>
                    <a:pt x="4643" y="0"/>
                  </a:moveTo>
                  <a:lnTo>
                    <a:pt x="4643" y="0"/>
                  </a:lnTo>
                  <a:cubicBezTo>
                    <a:pt x="4504" y="12"/>
                    <a:pt x="4353" y="12"/>
                    <a:pt x="4213" y="34"/>
                  </a:cubicBezTo>
                  <a:cubicBezTo>
                    <a:pt x="4004" y="70"/>
                    <a:pt x="3794" y="115"/>
                    <a:pt x="3596" y="174"/>
                  </a:cubicBezTo>
                  <a:cubicBezTo>
                    <a:pt x="3397" y="221"/>
                    <a:pt x="3202" y="291"/>
                    <a:pt x="3003" y="350"/>
                  </a:cubicBezTo>
                  <a:cubicBezTo>
                    <a:pt x="2643" y="478"/>
                    <a:pt x="2294" y="604"/>
                    <a:pt x="1956" y="780"/>
                  </a:cubicBezTo>
                  <a:cubicBezTo>
                    <a:pt x="1908" y="802"/>
                    <a:pt x="1886" y="813"/>
                    <a:pt x="1908" y="861"/>
                  </a:cubicBezTo>
                  <a:cubicBezTo>
                    <a:pt x="1931" y="920"/>
                    <a:pt x="1908" y="953"/>
                    <a:pt x="1861" y="978"/>
                  </a:cubicBezTo>
                  <a:cubicBezTo>
                    <a:pt x="1780" y="1037"/>
                    <a:pt x="1688" y="1093"/>
                    <a:pt x="1595" y="1151"/>
                  </a:cubicBezTo>
                  <a:cubicBezTo>
                    <a:pt x="1574" y="1167"/>
                    <a:pt x="1551" y="1176"/>
                    <a:pt x="1528" y="1176"/>
                  </a:cubicBezTo>
                  <a:cubicBezTo>
                    <a:pt x="1498" y="1176"/>
                    <a:pt x="1468" y="1162"/>
                    <a:pt x="1442" y="1129"/>
                  </a:cubicBezTo>
                  <a:cubicBezTo>
                    <a:pt x="1442" y="1118"/>
                    <a:pt x="1431" y="1107"/>
                    <a:pt x="1419" y="1093"/>
                  </a:cubicBezTo>
                  <a:cubicBezTo>
                    <a:pt x="978" y="1291"/>
                    <a:pt x="548" y="1501"/>
                    <a:pt x="162" y="1791"/>
                  </a:cubicBezTo>
                  <a:cubicBezTo>
                    <a:pt x="104" y="1839"/>
                    <a:pt x="59" y="1886"/>
                    <a:pt x="0" y="1931"/>
                  </a:cubicBezTo>
                  <a:cubicBezTo>
                    <a:pt x="45" y="1931"/>
                    <a:pt x="70" y="1945"/>
                    <a:pt x="92" y="1945"/>
                  </a:cubicBezTo>
                  <a:cubicBezTo>
                    <a:pt x="249" y="1945"/>
                    <a:pt x="406" y="1946"/>
                    <a:pt x="564" y="1946"/>
                  </a:cubicBezTo>
                  <a:cubicBezTo>
                    <a:pt x="900" y="1946"/>
                    <a:pt x="1238" y="1941"/>
                    <a:pt x="1570" y="1909"/>
                  </a:cubicBezTo>
                  <a:cubicBezTo>
                    <a:pt x="1931" y="1875"/>
                    <a:pt x="2280" y="1816"/>
                    <a:pt x="2618" y="1735"/>
                  </a:cubicBezTo>
                  <a:cubicBezTo>
                    <a:pt x="2934" y="1665"/>
                    <a:pt x="3235" y="1570"/>
                    <a:pt x="3537" y="1489"/>
                  </a:cubicBezTo>
                  <a:cubicBezTo>
                    <a:pt x="3934" y="1372"/>
                    <a:pt x="4283" y="1163"/>
                    <a:pt x="4551" y="850"/>
                  </a:cubicBezTo>
                  <a:cubicBezTo>
                    <a:pt x="4761" y="593"/>
                    <a:pt x="4794" y="350"/>
                    <a:pt x="4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75;p38">
              <a:extLst>
                <a:ext uri="{FF2B5EF4-FFF2-40B4-BE49-F238E27FC236}">
                  <a16:creationId xmlns:a16="http://schemas.microsoft.com/office/drawing/2014/main" xmlns="" id="{C148AD23-A435-F7D8-061A-8897FEF3844A}"/>
                </a:ext>
              </a:extLst>
            </p:cNvPr>
            <p:cNvSpPr/>
            <p:nvPr/>
          </p:nvSpPr>
          <p:spPr>
            <a:xfrm>
              <a:off x="6491293" y="529276"/>
              <a:ext cx="345989" cy="126852"/>
            </a:xfrm>
            <a:custGeom>
              <a:avLst/>
              <a:gdLst/>
              <a:ahLst/>
              <a:cxnLst/>
              <a:rect l="l" t="t" r="r" b="b"/>
              <a:pathLst>
                <a:path w="4574" h="1677" extrusionOk="0">
                  <a:moveTo>
                    <a:pt x="369" y="556"/>
                  </a:moveTo>
                  <a:cubicBezTo>
                    <a:pt x="374" y="556"/>
                    <a:pt x="379" y="557"/>
                    <a:pt x="383" y="559"/>
                  </a:cubicBezTo>
                  <a:cubicBezTo>
                    <a:pt x="419" y="573"/>
                    <a:pt x="431" y="618"/>
                    <a:pt x="442" y="643"/>
                  </a:cubicBezTo>
                  <a:cubicBezTo>
                    <a:pt x="431" y="699"/>
                    <a:pt x="431" y="746"/>
                    <a:pt x="408" y="794"/>
                  </a:cubicBezTo>
                  <a:cubicBezTo>
                    <a:pt x="397" y="805"/>
                    <a:pt x="372" y="827"/>
                    <a:pt x="350" y="827"/>
                  </a:cubicBezTo>
                  <a:cubicBezTo>
                    <a:pt x="327" y="827"/>
                    <a:pt x="291" y="805"/>
                    <a:pt x="291" y="783"/>
                  </a:cubicBezTo>
                  <a:cubicBezTo>
                    <a:pt x="280" y="724"/>
                    <a:pt x="291" y="654"/>
                    <a:pt x="302" y="584"/>
                  </a:cubicBezTo>
                  <a:cubicBezTo>
                    <a:pt x="302" y="575"/>
                    <a:pt x="342" y="556"/>
                    <a:pt x="369" y="556"/>
                  </a:cubicBezTo>
                  <a:close/>
                  <a:moveTo>
                    <a:pt x="872" y="769"/>
                  </a:moveTo>
                  <a:cubicBezTo>
                    <a:pt x="931" y="769"/>
                    <a:pt x="978" y="827"/>
                    <a:pt x="978" y="908"/>
                  </a:cubicBezTo>
                  <a:cubicBezTo>
                    <a:pt x="978" y="922"/>
                    <a:pt x="989" y="922"/>
                    <a:pt x="989" y="922"/>
                  </a:cubicBezTo>
                  <a:cubicBezTo>
                    <a:pt x="956" y="978"/>
                    <a:pt x="931" y="1048"/>
                    <a:pt x="897" y="1096"/>
                  </a:cubicBezTo>
                  <a:cubicBezTo>
                    <a:pt x="880" y="1113"/>
                    <a:pt x="858" y="1121"/>
                    <a:pt x="837" y="1121"/>
                  </a:cubicBezTo>
                  <a:cubicBezTo>
                    <a:pt x="800" y="1121"/>
                    <a:pt x="765" y="1098"/>
                    <a:pt x="758" y="1062"/>
                  </a:cubicBezTo>
                  <a:cubicBezTo>
                    <a:pt x="746" y="1003"/>
                    <a:pt x="746" y="945"/>
                    <a:pt x="746" y="886"/>
                  </a:cubicBezTo>
                  <a:cubicBezTo>
                    <a:pt x="758" y="805"/>
                    <a:pt x="802" y="769"/>
                    <a:pt x="872" y="769"/>
                  </a:cubicBezTo>
                  <a:close/>
                  <a:moveTo>
                    <a:pt x="1548" y="978"/>
                  </a:moveTo>
                  <a:cubicBezTo>
                    <a:pt x="1640" y="978"/>
                    <a:pt x="1677" y="1015"/>
                    <a:pt x="1677" y="1096"/>
                  </a:cubicBezTo>
                  <a:cubicBezTo>
                    <a:pt x="1677" y="1177"/>
                    <a:pt x="1665" y="1246"/>
                    <a:pt x="1607" y="1305"/>
                  </a:cubicBezTo>
                  <a:cubicBezTo>
                    <a:pt x="1580" y="1337"/>
                    <a:pt x="1547" y="1351"/>
                    <a:pt x="1516" y="1351"/>
                  </a:cubicBezTo>
                  <a:cubicBezTo>
                    <a:pt x="1467" y="1351"/>
                    <a:pt x="1422" y="1316"/>
                    <a:pt x="1408" y="1258"/>
                  </a:cubicBezTo>
                  <a:cubicBezTo>
                    <a:pt x="1397" y="1202"/>
                    <a:pt x="1397" y="1132"/>
                    <a:pt x="1408" y="1084"/>
                  </a:cubicBezTo>
                  <a:cubicBezTo>
                    <a:pt x="1420" y="1003"/>
                    <a:pt x="1478" y="978"/>
                    <a:pt x="1548" y="978"/>
                  </a:cubicBezTo>
                  <a:close/>
                  <a:moveTo>
                    <a:pt x="81" y="0"/>
                  </a:moveTo>
                  <a:cubicBezTo>
                    <a:pt x="59" y="140"/>
                    <a:pt x="48" y="269"/>
                    <a:pt x="23" y="397"/>
                  </a:cubicBezTo>
                  <a:cubicBezTo>
                    <a:pt x="0" y="537"/>
                    <a:pt x="23" y="643"/>
                    <a:pt x="104" y="746"/>
                  </a:cubicBezTo>
                  <a:cubicBezTo>
                    <a:pt x="243" y="934"/>
                    <a:pt x="397" y="1107"/>
                    <a:pt x="618" y="1202"/>
                  </a:cubicBezTo>
                  <a:cubicBezTo>
                    <a:pt x="780" y="1272"/>
                    <a:pt x="942" y="1353"/>
                    <a:pt x="1118" y="1386"/>
                  </a:cubicBezTo>
                  <a:cubicBezTo>
                    <a:pt x="1548" y="1503"/>
                    <a:pt x="1990" y="1584"/>
                    <a:pt x="2434" y="1632"/>
                  </a:cubicBezTo>
                  <a:cubicBezTo>
                    <a:pt x="2772" y="1665"/>
                    <a:pt x="3107" y="1677"/>
                    <a:pt x="3445" y="1677"/>
                  </a:cubicBezTo>
                  <a:cubicBezTo>
                    <a:pt x="3750" y="1665"/>
                    <a:pt x="4051" y="1621"/>
                    <a:pt x="4342" y="1515"/>
                  </a:cubicBezTo>
                  <a:cubicBezTo>
                    <a:pt x="4481" y="1467"/>
                    <a:pt x="4551" y="1411"/>
                    <a:pt x="4563" y="1258"/>
                  </a:cubicBezTo>
                  <a:cubicBezTo>
                    <a:pt x="4574" y="1048"/>
                    <a:pt x="4574" y="839"/>
                    <a:pt x="4540" y="629"/>
                  </a:cubicBezTo>
                  <a:cubicBezTo>
                    <a:pt x="4518" y="629"/>
                    <a:pt x="4493" y="643"/>
                    <a:pt x="4481" y="643"/>
                  </a:cubicBezTo>
                  <a:cubicBezTo>
                    <a:pt x="4434" y="654"/>
                    <a:pt x="4400" y="654"/>
                    <a:pt x="4353" y="665"/>
                  </a:cubicBezTo>
                  <a:cubicBezTo>
                    <a:pt x="4261" y="688"/>
                    <a:pt x="4169" y="699"/>
                    <a:pt x="4074" y="713"/>
                  </a:cubicBezTo>
                  <a:cubicBezTo>
                    <a:pt x="3880" y="734"/>
                    <a:pt x="3686" y="742"/>
                    <a:pt x="3493" y="742"/>
                  </a:cubicBezTo>
                  <a:cubicBezTo>
                    <a:pt x="3164" y="742"/>
                    <a:pt x="2837" y="718"/>
                    <a:pt x="2515" y="688"/>
                  </a:cubicBezTo>
                  <a:cubicBezTo>
                    <a:pt x="2258" y="677"/>
                    <a:pt x="2015" y="629"/>
                    <a:pt x="1769" y="584"/>
                  </a:cubicBezTo>
                  <a:cubicBezTo>
                    <a:pt x="1456" y="537"/>
                    <a:pt x="1140" y="467"/>
                    <a:pt x="839" y="386"/>
                  </a:cubicBezTo>
                  <a:cubicBezTo>
                    <a:pt x="559" y="316"/>
                    <a:pt x="302" y="199"/>
                    <a:pt x="8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76;p38">
              <a:extLst>
                <a:ext uri="{FF2B5EF4-FFF2-40B4-BE49-F238E27FC236}">
                  <a16:creationId xmlns:a16="http://schemas.microsoft.com/office/drawing/2014/main" xmlns="" id="{24F1403D-A36D-3312-7185-7B86AC0A84B1}"/>
                </a:ext>
              </a:extLst>
            </p:cNvPr>
            <p:cNvSpPr/>
            <p:nvPr/>
          </p:nvSpPr>
          <p:spPr>
            <a:xfrm>
              <a:off x="6718437" y="353263"/>
              <a:ext cx="181391" cy="202495"/>
            </a:xfrm>
            <a:custGeom>
              <a:avLst/>
              <a:gdLst/>
              <a:ahLst/>
              <a:cxnLst/>
              <a:rect l="l" t="t" r="r" b="b"/>
              <a:pathLst>
                <a:path w="2398" h="2677" extrusionOk="0">
                  <a:moveTo>
                    <a:pt x="118" y="0"/>
                  </a:moveTo>
                  <a:lnTo>
                    <a:pt x="118" y="0"/>
                  </a:lnTo>
                  <a:cubicBezTo>
                    <a:pt x="188" y="129"/>
                    <a:pt x="104" y="151"/>
                    <a:pt x="1" y="162"/>
                  </a:cubicBezTo>
                  <a:cubicBezTo>
                    <a:pt x="151" y="269"/>
                    <a:pt x="280" y="350"/>
                    <a:pt x="409" y="442"/>
                  </a:cubicBezTo>
                  <a:cubicBezTo>
                    <a:pt x="920" y="805"/>
                    <a:pt x="1247" y="1280"/>
                    <a:pt x="1409" y="1886"/>
                  </a:cubicBezTo>
                  <a:cubicBezTo>
                    <a:pt x="1467" y="2143"/>
                    <a:pt x="1515" y="2397"/>
                    <a:pt x="1571" y="2677"/>
                  </a:cubicBezTo>
                  <a:cubicBezTo>
                    <a:pt x="1618" y="2666"/>
                    <a:pt x="1654" y="2654"/>
                    <a:pt x="1677" y="2632"/>
                  </a:cubicBezTo>
                  <a:cubicBezTo>
                    <a:pt x="1794" y="2573"/>
                    <a:pt x="1898" y="2515"/>
                    <a:pt x="2004" y="2456"/>
                  </a:cubicBezTo>
                  <a:cubicBezTo>
                    <a:pt x="2155" y="2364"/>
                    <a:pt x="2283" y="2272"/>
                    <a:pt x="2375" y="2118"/>
                  </a:cubicBezTo>
                  <a:cubicBezTo>
                    <a:pt x="2386" y="2084"/>
                    <a:pt x="2398" y="2037"/>
                    <a:pt x="2386" y="2003"/>
                  </a:cubicBezTo>
                  <a:cubicBezTo>
                    <a:pt x="2339" y="1853"/>
                    <a:pt x="2294" y="1713"/>
                    <a:pt x="2247" y="1559"/>
                  </a:cubicBezTo>
                  <a:cubicBezTo>
                    <a:pt x="2107" y="1199"/>
                    <a:pt x="1886" y="908"/>
                    <a:pt x="1596" y="676"/>
                  </a:cubicBezTo>
                  <a:cubicBezTo>
                    <a:pt x="1386" y="512"/>
                    <a:pt x="1152" y="372"/>
                    <a:pt x="909" y="232"/>
                  </a:cubicBezTo>
                  <a:cubicBezTo>
                    <a:pt x="780" y="162"/>
                    <a:pt x="629" y="118"/>
                    <a:pt x="478" y="70"/>
                  </a:cubicBezTo>
                  <a:cubicBezTo>
                    <a:pt x="361" y="37"/>
                    <a:pt x="244" y="23"/>
                    <a:pt x="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77;p38">
              <a:extLst>
                <a:ext uri="{FF2B5EF4-FFF2-40B4-BE49-F238E27FC236}">
                  <a16:creationId xmlns:a16="http://schemas.microsoft.com/office/drawing/2014/main" xmlns="" id="{21637A5F-946B-0D4A-A459-D508EEECBF43}"/>
                </a:ext>
              </a:extLst>
            </p:cNvPr>
            <p:cNvSpPr/>
            <p:nvPr/>
          </p:nvSpPr>
          <p:spPr>
            <a:xfrm>
              <a:off x="6839914" y="540924"/>
              <a:ext cx="68759" cy="95158"/>
            </a:xfrm>
            <a:custGeom>
              <a:avLst/>
              <a:gdLst/>
              <a:ahLst/>
              <a:cxnLst/>
              <a:rect l="l" t="t" r="r" b="b"/>
              <a:pathLst>
                <a:path w="909" h="1258" extrusionOk="0">
                  <a:moveTo>
                    <a:pt x="861" y="0"/>
                  </a:moveTo>
                  <a:cubicBezTo>
                    <a:pt x="792" y="56"/>
                    <a:pt x="758" y="92"/>
                    <a:pt x="699" y="126"/>
                  </a:cubicBezTo>
                  <a:cubicBezTo>
                    <a:pt x="512" y="279"/>
                    <a:pt x="292" y="361"/>
                    <a:pt x="71" y="430"/>
                  </a:cubicBezTo>
                  <a:cubicBezTo>
                    <a:pt x="1" y="453"/>
                    <a:pt x="1" y="489"/>
                    <a:pt x="1" y="545"/>
                  </a:cubicBezTo>
                  <a:cubicBezTo>
                    <a:pt x="35" y="768"/>
                    <a:pt x="48" y="978"/>
                    <a:pt x="1" y="1199"/>
                  </a:cubicBezTo>
                  <a:lnTo>
                    <a:pt x="1" y="1257"/>
                  </a:lnTo>
                  <a:lnTo>
                    <a:pt x="23" y="1257"/>
                  </a:lnTo>
                  <a:cubicBezTo>
                    <a:pt x="60" y="1243"/>
                    <a:pt x="104" y="1221"/>
                    <a:pt x="141" y="1210"/>
                  </a:cubicBezTo>
                  <a:cubicBezTo>
                    <a:pt x="384" y="1104"/>
                    <a:pt x="618" y="978"/>
                    <a:pt x="817" y="780"/>
                  </a:cubicBezTo>
                  <a:cubicBezTo>
                    <a:pt x="873" y="721"/>
                    <a:pt x="909" y="662"/>
                    <a:pt x="898" y="581"/>
                  </a:cubicBezTo>
                  <a:cubicBezTo>
                    <a:pt x="887" y="475"/>
                    <a:pt x="887" y="383"/>
                    <a:pt x="873" y="279"/>
                  </a:cubicBezTo>
                  <a:cubicBezTo>
                    <a:pt x="873" y="196"/>
                    <a:pt x="861" y="103"/>
                    <a:pt x="861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978;p38">
              <a:extLst>
                <a:ext uri="{FF2B5EF4-FFF2-40B4-BE49-F238E27FC236}">
                  <a16:creationId xmlns:a16="http://schemas.microsoft.com/office/drawing/2014/main" xmlns="" id="{096C6503-1889-08AD-7C99-DE9E99BD6DB8}"/>
                </a:ext>
              </a:extLst>
            </p:cNvPr>
            <p:cNvSpPr/>
            <p:nvPr/>
          </p:nvSpPr>
          <p:spPr>
            <a:xfrm>
              <a:off x="6784395" y="621858"/>
              <a:ext cx="163842" cy="71255"/>
            </a:xfrm>
            <a:custGeom>
              <a:avLst/>
              <a:gdLst/>
              <a:ahLst/>
              <a:cxnLst/>
              <a:rect l="l" t="t" r="r" b="b"/>
              <a:pathLst>
                <a:path w="2166" h="942" extrusionOk="0">
                  <a:moveTo>
                    <a:pt x="1956" y="0"/>
                  </a:moveTo>
                  <a:cubicBezTo>
                    <a:pt x="1911" y="0"/>
                    <a:pt x="1864" y="11"/>
                    <a:pt x="1816" y="22"/>
                  </a:cubicBezTo>
                  <a:cubicBezTo>
                    <a:pt x="1202" y="162"/>
                    <a:pt x="629" y="383"/>
                    <a:pt x="70" y="662"/>
                  </a:cubicBezTo>
                  <a:cubicBezTo>
                    <a:pt x="59" y="676"/>
                    <a:pt x="48" y="676"/>
                    <a:pt x="37" y="687"/>
                  </a:cubicBezTo>
                  <a:cubicBezTo>
                    <a:pt x="25" y="687"/>
                    <a:pt x="14" y="699"/>
                    <a:pt x="0" y="710"/>
                  </a:cubicBezTo>
                  <a:cubicBezTo>
                    <a:pt x="84" y="791"/>
                    <a:pt x="154" y="861"/>
                    <a:pt x="224" y="942"/>
                  </a:cubicBezTo>
                  <a:cubicBezTo>
                    <a:pt x="537" y="780"/>
                    <a:pt x="864" y="651"/>
                    <a:pt x="1188" y="536"/>
                  </a:cubicBezTo>
                  <a:cubicBezTo>
                    <a:pt x="1514" y="430"/>
                    <a:pt x="1830" y="327"/>
                    <a:pt x="2165" y="232"/>
                  </a:cubicBezTo>
                  <a:cubicBezTo>
                    <a:pt x="2109" y="151"/>
                    <a:pt x="2051" y="81"/>
                    <a:pt x="2003" y="22"/>
                  </a:cubicBezTo>
                  <a:cubicBezTo>
                    <a:pt x="1992" y="11"/>
                    <a:pt x="1970" y="0"/>
                    <a:pt x="19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979;p38">
              <a:extLst>
                <a:ext uri="{FF2B5EF4-FFF2-40B4-BE49-F238E27FC236}">
                  <a16:creationId xmlns:a16="http://schemas.microsoft.com/office/drawing/2014/main" xmlns="" id="{2D33DD06-488E-427B-A08B-C4329CE60FD8}"/>
                </a:ext>
              </a:extLst>
            </p:cNvPr>
            <p:cNvSpPr/>
            <p:nvPr/>
          </p:nvSpPr>
          <p:spPr>
            <a:xfrm>
              <a:off x="6622527" y="697498"/>
              <a:ext cx="142737" cy="93721"/>
            </a:xfrm>
            <a:custGeom>
              <a:avLst/>
              <a:gdLst/>
              <a:ahLst/>
              <a:cxnLst/>
              <a:rect l="l" t="t" r="r" b="b"/>
              <a:pathLst>
                <a:path w="1887" h="1239" extrusionOk="0">
                  <a:moveTo>
                    <a:pt x="1677" y="0"/>
                  </a:moveTo>
                  <a:cubicBezTo>
                    <a:pt x="1651" y="11"/>
                    <a:pt x="1629" y="25"/>
                    <a:pt x="1607" y="37"/>
                  </a:cubicBezTo>
                  <a:cubicBezTo>
                    <a:pt x="1302" y="176"/>
                    <a:pt x="1012" y="361"/>
                    <a:pt x="743" y="559"/>
                  </a:cubicBezTo>
                  <a:cubicBezTo>
                    <a:pt x="559" y="699"/>
                    <a:pt x="383" y="838"/>
                    <a:pt x="210" y="978"/>
                  </a:cubicBezTo>
                  <a:cubicBezTo>
                    <a:pt x="174" y="1014"/>
                    <a:pt x="129" y="1048"/>
                    <a:pt x="93" y="1073"/>
                  </a:cubicBezTo>
                  <a:cubicBezTo>
                    <a:pt x="59" y="1107"/>
                    <a:pt x="34" y="1154"/>
                    <a:pt x="0" y="1199"/>
                  </a:cubicBezTo>
                  <a:cubicBezTo>
                    <a:pt x="93" y="1213"/>
                    <a:pt x="185" y="1235"/>
                    <a:pt x="269" y="1235"/>
                  </a:cubicBezTo>
                  <a:cubicBezTo>
                    <a:pt x="273" y="1237"/>
                    <a:pt x="277" y="1238"/>
                    <a:pt x="281" y="1238"/>
                  </a:cubicBezTo>
                  <a:cubicBezTo>
                    <a:pt x="299" y="1238"/>
                    <a:pt x="318" y="1222"/>
                    <a:pt x="338" y="1213"/>
                  </a:cubicBezTo>
                  <a:cubicBezTo>
                    <a:pt x="408" y="1143"/>
                    <a:pt x="478" y="1059"/>
                    <a:pt x="559" y="989"/>
                  </a:cubicBezTo>
                  <a:cubicBezTo>
                    <a:pt x="593" y="956"/>
                    <a:pt x="629" y="933"/>
                    <a:pt x="662" y="897"/>
                  </a:cubicBezTo>
                  <a:cubicBezTo>
                    <a:pt x="953" y="687"/>
                    <a:pt x="1269" y="500"/>
                    <a:pt x="1595" y="361"/>
                  </a:cubicBezTo>
                  <a:cubicBezTo>
                    <a:pt x="1688" y="316"/>
                    <a:pt x="1780" y="268"/>
                    <a:pt x="1886" y="221"/>
                  </a:cubicBezTo>
                  <a:cubicBezTo>
                    <a:pt x="1805" y="140"/>
                    <a:pt x="1746" y="70"/>
                    <a:pt x="1677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80;p38">
              <a:extLst>
                <a:ext uri="{FF2B5EF4-FFF2-40B4-BE49-F238E27FC236}">
                  <a16:creationId xmlns:a16="http://schemas.microsoft.com/office/drawing/2014/main" xmlns="" id="{111E74FE-DDA6-E10C-301F-17EC7B543436}"/>
                </a:ext>
              </a:extLst>
            </p:cNvPr>
            <p:cNvSpPr/>
            <p:nvPr/>
          </p:nvSpPr>
          <p:spPr>
            <a:xfrm>
              <a:off x="6498252" y="516190"/>
              <a:ext cx="337366" cy="64220"/>
            </a:xfrm>
            <a:custGeom>
              <a:avLst/>
              <a:gdLst/>
              <a:ahLst/>
              <a:cxnLst/>
              <a:rect l="l" t="t" r="r" b="b"/>
              <a:pathLst>
                <a:path w="4460" h="849" extrusionOk="0">
                  <a:moveTo>
                    <a:pt x="26" y="0"/>
                  </a:moveTo>
                  <a:cubicBezTo>
                    <a:pt x="1" y="59"/>
                    <a:pt x="12" y="104"/>
                    <a:pt x="59" y="151"/>
                  </a:cubicBezTo>
                  <a:cubicBezTo>
                    <a:pt x="221" y="291"/>
                    <a:pt x="397" y="372"/>
                    <a:pt x="596" y="442"/>
                  </a:cubicBezTo>
                  <a:cubicBezTo>
                    <a:pt x="1118" y="629"/>
                    <a:pt x="1666" y="699"/>
                    <a:pt x="2213" y="769"/>
                  </a:cubicBezTo>
                  <a:cubicBezTo>
                    <a:pt x="2515" y="816"/>
                    <a:pt x="2831" y="816"/>
                    <a:pt x="3132" y="838"/>
                  </a:cubicBezTo>
                  <a:cubicBezTo>
                    <a:pt x="3239" y="845"/>
                    <a:pt x="3348" y="848"/>
                    <a:pt x="3456" y="848"/>
                  </a:cubicBezTo>
                  <a:cubicBezTo>
                    <a:pt x="3724" y="848"/>
                    <a:pt x="3993" y="826"/>
                    <a:pt x="4250" y="769"/>
                  </a:cubicBezTo>
                  <a:cubicBezTo>
                    <a:pt x="4286" y="769"/>
                    <a:pt x="4320" y="757"/>
                    <a:pt x="4356" y="757"/>
                  </a:cubicBezTo>
                  <a:cubicBezTo>
                    <a:pt x="4448" y="732"/>
                    <a:pt x="4459" y="710"/>
                    <a:pt x="4412" y="618"/>
                  </a:cubicBezTo>
                  <a:lnTo>
                    <a:pt x="4412" y="618"/>
                  </a:lnTo>
                  <a:cubicBezTo>
                    <a:pt x="4412" y="618"/>
                    <a:pt x="4401" y="618"/>
                    <a:pt x="4401" y="629"/>
                  </a:cubicBezTo>
                  <a:cubicBezTo>
                    <a:pt x="4342" y="640"/>
                    <a:pt x="4297" y="651"/>
                    <a:pt x="4239" y="662"/>
                  </a:cubicBezTo>
                  <a:cubicBezTo>
                    <a:pt x="3894" y="734"/>
                    <a:pt x="3547" y="766"/>
                    <a:pt x="3198" y="766"/>
                  </a:cubicBezTo>
                  <a:cubicBezTo>
                    <a:pt x="2920" y="766"/>
                    <a:pt x="2642" y="746"/>
                    <a:pt x="2364" y="710"/>
                  </a:cubicBezTo>
                  <a:cubicBezTo>
                    <a:pt x="1967" y="676"/>
                    <a:pt x="1596" y="593"/>
                    <a:pt x="1213" y="512"/>
                  </a:cubicBezTo>
                  <a:cubicBezTo>
                    <a:pt x="780" y="419"/>
                    <a:pt x="386" y="268"/>
                    <a:pt x="2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81;p38">
              <a:extLst>
                <a:ext uri="{FF2B5EF4-FFF2-40B4-BE49-F238E27FC236}">
                  <a16:creationId xmlns:a16="http://schemas.microsoft.com/office/drawing/2014/main" xmlns="" id="{FFFF5033-2B67-D0EF-ED33-1D371CD5DF53}"/>
                </a:ext>
              </a:extLst>
            </p:cNvPr>
            <p:cNvSpPr/>
            <p:nvPr/>
          </p:nvSpPr>
          <p:spPr>
            <a:xfrm>
              <a:off x="6638335" y="331933"/>
              <a:ext cx="84644" cy="37216"/>
            </a:xfrm>
            <a:custGeom>
              <a:avLst/>
              <a:gdLst/>
              <a:ahLst/>
              <a:cxnLst/>
              <a:rect l="l" t="t" r="r" b="b"/>
              <a:pathLst>
                <a:path w="1119" h="492" extrusionOk="0">
                  <a:moveTo>
                    <a:pt x="655" y="0"/>
                  </a:moveTo>
                  <a:cubicBezTo>
                    <a:pt x="643" y="0"/>
                    <a:pt x="631" y="1"/>
                    <a:pt x="618" y="3"/>
                  </a:cubicBezTo>
                  <a:cubicBezTo>
                    <a:pt x="560" y="3"/>
                    <a:pt x="501" y="14"/>
                    <a:pt x="442" y="25"/>
                  </a:cubicBezTo>
                  <a:cubicBezTo>
                    <a:pt x="291" y="73"/>
                    <a:pt x="163" y="165"/>
                    <a:pt x="60" y="319"/>
                  </a:cubicBezTo>
                  <a:cubicBezTo>
                    <a:pt x="1" y="411"/>
                    <a:pt x="1" y="433"/>
                    <a:pt x="115" y="458"/>
                  </a:cubicBezTo>
                  <a:cubicBezTo>
                    <a:pt x="244" y="481"/>
                    <a:pt x="372" y="492"/>
                    <a:pt x="512" y="492"/>
                  </a:cubicBezTo>
                  <a:cubicBezTo>
                    <a:pt x="641" y="492"/>
                    <a:pt x="641" y="481"/>
                    <a:pt x="663" y="363"/>
                  </a:cubicBezTo>
                  <a:cubicBezTo>
                    <a:pt x="663" y="352"/>
                    <a:pt x="663" y="352"/>
                    <a:pt x="674" y="352"/>
                  </a:cubicBezTo>
                  <a:cubicBezTo>
                    <a:pt x="688" y="330"/>
                    <a:pt x="688" y="305"/>
                    <a:pt x="710" y="305"/>
                  </a:cubicBezTo>
                  <a:cubicBezTo>
                    <a:pt x="722" y="305"/>
                    <a:pt x="744" y="319"/>
                    <a:pt x="758" y="330"/>
                  </a:cubicBezTo>
                  <a:cubicBezTo>
                    <a:pt x="780" y="363"/>
                    <a:pt x="791" y="389"/>
                    <a:pt x="814" y="422"/>
                  </a:cubicBezTo>
                  <a:cubicBezTo>
                    <a:pt x="828" y="433"/>
                    <a:pt x="850" y="444"/>
                    <a:pt x="861" y="444"/>
                  </a:cubicBezTo>
                  <a:cubicBezTo>
                    <a:pt x="872" y="444"/>
                    <a:pt x="884" y="433"/>
                    <a:pt x="898" y="433"/>
                  </a:cubicBezTo>
                  <a:cubicBezTo>
                    <a:pt x="967" y="411"/>
                    <a:pt x="1048" y="389"/>
                    <a:pt x="1118" y="363"/>
                  </a:cubicBezTo>
                  <a:cubicBezTo>
                    <a:pt x="1082" y="190"/>
                    <a:pt x="953" y="109"/>
                    <a:pt x="814" y="50"/>
                  </a:cubicBezTo>
                  <a:cubicBezTo>
                    <a:pt x="768" y="21"/>
                    <a:pt x="712" y="0"/>
                    <a:pt x="65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82;p38">
              <a:extLst>
                <a:ext uri="{FF2B5EF4-FFF2-40B4-BE49-F238E27FC236}">
                  <a16:creationId xmlns:a16="http://schemas.microsoft.com/office/drawing/2014/main" xmlns="" id="{05AB10EC-C44C-94C0-2B73-DDE313D1B11E}"/>
                </a:ext>
              </a:extLst>
            </p:cNvPr>
            <p:cNvSpPr/>
            <p:nvPr/>
          </p:nvSpPr>
          <p:spPr>
            <a:xfrm>
              <a:off x="6949212" y="612706"/>
              <a:ext cx="66868" cy="23827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625" y="1"/>
                  </a:moveTo>
                  <a:cubicBezTo>
                    <a:pt x="413" y="1"/>
                    <a:pt x="202" y="23"/>
                    <a:pt x="0" y="62"/>
                  </a:cubicBezTo>
                  <a:cubicBezTo>
                    <a:pt x="45" y="132"/>
                    <a:pt x="93" y="202"/>
                    <a:pt x="126" y="272"/>
                  </a:cubicBezTo>
                  <a:cubicBezTo>
                    <a:pt x="143" y="304"/>
                    <a:pt x="159" y="314"/>
                    <a:pt x="182" y="314"/>
                  </a:cubicBezTo>
                  <a:cubicBezTo>
                    <a:pt x="193" y="314"/>
                    <a:pt x="206" y="312"/>
                    <a:pt x="221" y="308"/>
                  </a:cubicBezTo>
                  <a:cubicBezTo>
                    <a:pt x="336" y="294"/>
                    <a:pt x="464" y="272"/>
                    <a:pt x="581" y="261"/>
                  </a:cubicBezTo>
                  <a:cubicBezTo>
                    <a:pt x="674" y="250"/>
                    <a:pt x="780" y="238"/>
                    <a:pt x="883" y="224"/>
                  </a:cubicBezTo>
                  <a:cubicBezTo>
                    <a:pt x="861" y="169"/>
                    <a:pt x="838" y="99"/>
                    <a:pt x="813" y="51"/>
                  </a:cubicBezTo>
                  <a:cubicBezTo>
                    <a:pt x="802" y="29"/>
                    <a:pt x="769" y="4"/>
                    <a:pt x="755" y="4"/>
                  </a:cubicBezTo>
                  <a:cubicBezTo>
                    <a:pt x="711" y="2"/>
                    <a:pt x="668" y="1"/>
                    <a:pt x="625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83;p38">
              <a:extLst>
                <a:ext uri="{FF2B5EF4-FFF2-40B4-BE49-F238E27FC236}">
                  <a16:creationId xmlns:a16="http://schemas.microsoft.com/office/drawing/2014/main" xmlns="" id="{C28232C9-D305-01BC-8291-0CE7F9B54625}"/>
                </a:ext>
              </a:extLst>
            </p:cNvPr>
            <p:cNvSpPr/>
            <p:nvPr/>
          </p:nvSpPr>
          <p:spPr>
            <a:xfrm>
              <a:off x="6837191" y="518686"/>
              <a:ext cx="67095" cy="52118"/>
            </a:xfrm>
            <a:custGeom>
              <a:avLst/>
              <a:gdLst/>
              <a:ahLst/>
              <a:cxnLst/>
              <a:rect l="l" t="t" r="r" b="b"/>
              <a:pathLst>
                <a:path w="887" h="689" extrusionOk="0">
                  <a:moveTo>
                    <a:pt x="853" y="1"/>
                  </a:moveTo>
                  <a:cubicBezTo>
                    <a:pt x="747" y="96"/>
                    <a:pt x="654" y="188"/>
                    <a:pt x="548" y="269"/>
                  </a:cubicBezTo>
                  <a:cubicBezTo>
                    <a:pt x="409" y="364"/>
                    <a:pt x="247" y="445"/>
                    <a:pt x="96" y="526"/>
                  </a:cubicBezTo>
                  <a:cubicBezTo>
                    <a:pt x="15" y="573"/>
                    <a:pt x="1" y="573"/>
                    <a:pt x="26" y="688"/>
                  </a:cubicBezTo>
                  <a:cubicBezTo>
                    <a:pt x="118" y="655"/>
                    <a:pt x="199" y="618"/>
                    <a:pt x="280" y="596"/>
                  </a:cubicBezTo>
                  <a:cubicBezTo>
                    <a:pt x="504" y="515"/>
                    <a:pt x="688" y="409"/>
                    <a:pt x="839" y="247"/>
                  </a:cubicBezTo>
                  <a:cubicBezTo>
                    <a:pt x="864" y="224"/>
                    <a:pt x="886" y="199"/>
                    <a:pt x="886" y="188"/>
                  </a:cubicBezTo>
                  <a:cubicBezTo>
                    <a:pt x="875" y="118"/>
                    <a:pt x="864" y="59"/>
                    <a:pt x="85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84;p38">
              <a:extLst>
                <a:ext uri="{FF2B5EF4-FFF2-40B4-BE49-F238E27FC236}">
                  <a16:creationId xmlns:a16="http://schemas.microsoft.com/office/drawing/2014/main" xmlns="" id="{D2E51BD4-6DE3-2AD6-BFFA-F1612F3955C0}"/>
                </a:ext>
              </a:extLst>
            </p:cNvPr>
            <p:cNvSpPr/>
            <p:nvPr/>
          </p:nvSpPr>
          <p:spPr>
            <a:xfrm>
              <a:off x="6746575" y="672991"/>
              <a:ext cx="52874" cy="47352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17" y="57"/>
                  </a:moveTo>
                  <a:cubicBezTo>
                    <a:pt x="376" y="57"/>
                    <a:pt x="418" y="100"/>
                    <a:pt x="500" y="196"/>
                  </a:cubicBezTo>
                  <a:cubicBezTo>
                    <a:pt x="537" y="243"/>
                    <a:pt x="570" y="302"/>
                    <a:pt x="606" y="361"/>
                  </a:cubicBezTo>
                  <a:cubicBezTo>
                    <a:pt x="618" y="372"/>
                    <a:pt x="618" y="383"/>
                    <a:pt x="629" y="394"/>
                  </a:cubicBezTo>
                  <a:cubicBezTo>
                    <a:pt x="629" y="405"/>
                    <a:pt x="629" y="419"/>
                    <a:pt x="618" y="419"/>
                  </a:cubicBezTo>
                  <a:cubicBezTo>
                    <a:pt x="548" y="475"/>
                    <a:pt x="467" y="523"/>
                    <a:pt x="386" y="570"/>
                  </a:cubicBezTo>
                  <a:cubicBezTo>
                    <a:pt x="386" y="570"/>
                    <a:pt x="361" y="559"/>
                    <a:pt x="349" y="545"/>
                  </a:cubicBezTo>
                  <a:cubicBezTo>
                    <a:pt x="268" y="442"/>
                    <a:pt x="187" y="335"/>
                    <a:pt x="95" y="221"/>
                  </a:cubicBezTo>
                  <a:cubicBezTo>
                    <a:pt x="59" y="173"/>
                    <a:pt x="70" y="151"/>
                    <a:pt x="118" y="126"/>
                  </a:cubicBezTo>
                  <a:cubicBezTo>
                    <a:pt x="129" y="126"/>
                    <a:pt x="140" y="126"/>
                    <a:pt x="151" y="115"/>
                  </a:cubicBezTo>
                  <a:cubicBezTo>
                    <a:pt x="227" y="77"/>
                    <a:pt x="276" y="57"/>
                    <a:pt x="317" y="57"/>
                  </a:cubicBezTo>
                  <a:close/>
                  <a:moveTo>
                    <a:pt x="327" y="0"/>
                  </a:moveTo>
                  <a:cubicBezTo>
                    <a:pt x="235" y="45"/>
                    <a:pt x="140" y="92"/>
                    <a:pt x="59" y="140"/>
                  </a:cubicBezTo>
                  <a:cubicBezTo>
                    <a:pt x="0" y="162"/>
                    <a:pt x="0" y="196"/>
                    <a:pt x="37" y="232"/>
                  </a:cubicBezTo>
                  <a:cubicBezTo>
                    <a:pt x="129" y="349"/>
                    <a:pt x="210" y="464"/>
                    <a:pt x="305" y="570"/>
                  </a:cubicBezTo>
                  <a:cubicBezTo>
                    <a:pt x="329" y="608"/>
                    <a:pt x="351" y="626"/>
                    <a:pt x="376" y="626"/>
                  </a:cubicBezTo>
                  <a:cubicBezTo>
                    <a:pt x="396" y="626"/>
                    <a:pt x="418" y="614"/>
                    <a:pt x="444" y="592"/>
                  </a:cubicBezTo>
                  <a:cubicBezTo>
                    <a:pt x="514" y="545"/>
                    <a:pt x="584" y="511"/>
                    <a:pt x="654" y="464"/>
                  </a:cubicBezTo>
                  <a:cubicBezTo>
                    <a:pt x="676" y="453"/>
                    <a:pt x="687" y="430"/>
                    <a:pt x="699" y="419"/>
                  </a:cubicBezTo>
                  <a:cubicBezTo>
                    <a:pt x="687" y="394"/>
                    <a:pt x="687" y="383"/>
                    <a:pt x="676" y="361"/>
                  </a:cubicBezTo>
                  <a:cubicBezTo>
                    <a:pt x="618" y="210"/>
                    <a:pt x="489" y="126"/>
                    <a:pt x="386" y="11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85;p38">
              <a:extLst>
                <a:ext uri="{FF2B5EF4-FFF2-40B4-BE49-F238E27FC236}">
                  <a16:creationId xmlns:a16="http://schemas.microsoft.com/office/drawing/2014/main" xmlns="" id="{7F9D5E94-5063-9A92-81D4-4AC2AC12A857}"/>
                </a:ext>
              </a:extLst>
            </p:cNvPr>
            <p:cNvSpPr/>
            <p:nvPr/>
          </p:nvSpPr>
          <p:spPr>
            <a:xfrm>
              <a:off x="6938623" y="620043"/>
              <a:ext cx="16793" cy="18532"/>
            </a:xfrm>
            <a:custGeom>
              <a:avLst/>
              <a:gdLst/>
              <a:ahLst/>
              <a:cxnLst/>
              <a:rect l="l" t="t" r="r" b="b"/>
              <a:pathLst>
                <a:path w="222" h="245" extrusionOk="0">
                  <a:moveTo>
                    <a:pt x="13" y="1"/>
                  </a:moveTo>
                  <a:cubicBezTo>
                    <a:pt x="9" y="1"/>
                    <a:pt x="5" y="1"/>
                    <a:pt x="1" y="2"/>
                  </a:cubicBezTo>
                  <a:cubicBezTo>
                    <a:pt x="34" y="35"/>
                    <a:pt x="70" y="72"/>
                    <a:pt x="93" y="105"/>
                  </a:cubicBezTo>
                  <a:cubicBezTo>
                    <a:pt x="126" y="153"/>
                    <a:pt x="140" y="186"/>
                    <a:pt x="174" y="234"/>
                  </a:cubicBezTo>
                  <a:cubicBezTo>
                    <a:pt x="174" y="245"/>
                    <a:pt x="196" y="245"/>
                    <a:pt x="221" y="245"/>
                  </a:cubicBezTo>
                  <a:cubicBezTo>
                    <a:pt x="187" y="123"/>
                    <a:pt x="92" y="1"/>
                    <a:pt x="13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86;p38">
              <a:extLst>
                <a:ext uri="{FF2B5EF4-FFF2-40B4-BE49-F238E27FC236}">
                  <a16:creationId xmlns:a16="http://schemas.microsoft.com/office/drawing/2014/main" xmlns="" id="{93FEB511-48DF-098E-4818-69EB1C48B88D}"/>
                </a:ext>
              </a:extLst>
            </p:cNvPr>
            <p:cNvSpPr/>
            <p:nvPr/>
          </p:nvSpPr>
          <p:spPr>
            <a:xfrm>
              <a:off x="6574118" y="470202"/>
              <a:ext cx="12254" cy="10060"/>
            </a:xfrm>
            <a:custGeom>
              <a:avLst/>
              <a:gdLst/>
              <a:ahLst/>
              <a:cxnLst/>
              <a:rect l="l" t="t" r="r" b="b"/>
              <a:pathLst>
                <a:path w="162" h="133" extrusionOk="0">
                  <a:moveTo>
                    <a:pt x="95" y="0"/>
                  </a:moveTo>
                  <a:cubicBezTo>
                    <a:pt x="90" y="0"/>
                    <a:pt x="86" y="1"/>
                    <a:pt x="82" y="2"/>
                  </a:cubicBezTo>
                  <a:cubicBezTo>
                    <a:pt x="56" y="2"/>
                    <a:pt x="34" y="38"/>
                    <a:pt x="1" y="61"/>
                  </a:cubicBezTo>
                  <a:cubicBezTo>
                    <a:pt x="31" y="93"/>
                    <a:pt x="52" y="132"/>
                    <a:pt x="66" y="132"/>
                  </a:cubicBezTo>
                  <a:cubicBezTo>
                    <a:pt x="67" y="132"/>
                    <a:pt x="69" y="132"/>
                    <a:pt x="70" y="131"/>
                  </a:cubicBezTo>
                  <a:cubicBezTo>
                    <a:pt x="104" y="119"/>
                    <a:pt x="140" y="97"/>
                    <a:pt x="151" y="72"/>
                  </a:cubicBezTo>
                  <a:cubicBezTo>
                    <a:pt x="161" y="33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87;p38">
              <a:extLst>
                <a:ext uri="{FF2B5EF4-FFF2-40B4-BE49-F238E27FC236}">
                  <a16:creationId xmlns:a16="http://schemas.microsoft.com/office/drawing/2014/main" xmlns="" id="{7621B6A5-E99B-9E3A-4E8B-B931F39A9A82}"/>
                </a:ext>
              </a:extLst>
            </p:cNvPr>
            <p:cNvSpPr/>
            <p:nvPr/>
          </p:nvSpPr>
          <p:spPr>
            <a:xfrm>
              <a:off x="6535239" y="458931"/>
              <a:ext cx="12557" cy="9909"/>
            </a:xfrm>
            <a:custGeom>
              <a:avLst/>
              <a:gdLst/>
              <a:ahLst/>
              <a:cxnLst/>
              <a:rect l="l" t="t" r="r" b="b"/>
              <a:pathLst>
                <a:path w="166" h="131" extrusionOk="0">
                  <a:moveTo>
                    <a:pt x="59" y="0"/>
                  </a:moveTo>
                  <a:cubicBezTo>
                    <a:pt x="37" y="0"/>
                    <a:pt x="26" y="48"/>
                    <a:pt x="1" y="70"/>
                  </a:cubicBezTo>
                  <a:cubicBezTo>
                    <a:pt x="26" y="92"/>
                    <a:pt x="48" y="129"/>
                    <a:pt x="70" y="129"/>
                  </a:cubicBezTo>
                  <a:cubicBezTo>
                    <a:pt x="74" y="130"/>
                    <a:pt x="77" y="131"/>
                    <a:pt x="80" y="131"/>
                  </a:cubicBezTo>
                  <a:cubicBezTo>
                    <a:pt x="102" y="131"/>
                    <a:pt x="124" y="102"/>
                    <a:pt x="165" y="70"/>
                  </a:cubicBezTo>
                  <a:cubicBezTo>
                    <a:pt x="118" y="37"/>
                    <a:pt x="96" y="0"/>
                    <a:pt x="5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88;p38">
              <a:extLst>
                <a:ext uri="{FF2B5EF4-FFF2-40B4-BE49-F238E27FC236}">
                  <a16:creationId xmlns:a16="http://schemas.microsoft.com/office/drawing/2014/main" xmlns="" id="{3508B834-AA74-B5C3-972B-8D49BE7ED14E}"/>
                </a:ext>
              </a:extLst>
            </p:cNvPr>
            <p:cNvSpPr/>
            <p:nvPr/>
          </p:nvSpPr>
          <p:spPr>
            <a:xfrm>
              <a:off x="6601348" y="607638"/>
              <a:ext cx="11498" cy="19516"/>
            </a:xfrm>
            <a:custGeom>
              <a:avLst/>
              <a:gdLst/>
              <a:ahLst/>
              <a:cxnLst/>
              <a:rect l="l" t="t" r="r" b="b"/>
              <a:pathLst>
                <a:path w="152" h="258" extrusionOk="0">
                  <a:moveTo>
                    <a:pt x="104" y="1"/>
                  </a:moveTo>
                  <a:cubicBezTo>
                    <a:pt x="82" y="1"/>
                    <a:pt x="46" y="12"/>
                    <a:pt x="34" y="26"/>
                  </a:cubicBezTo>
                  <a:cubicBezTo>
                    <a:pt x="12" y="48"/>
                    <a:pt x="1" y="96"/>
                    <a:pt x="1" y="107"/>
                  </a:cubicBezTo>
                  <a:lnTo>
                    <a:pt x="1" y="177"/>
                  </a:lnTo>
                  <a:cubicBezTo>
                    <a:pt x="23" y="199"/>
                    <a:pt x="34" y="222"/>
                    <a:pt x="46" y="258"/>
                  </a:cubicBezTo>
                  <a:cubicBezTo>
                    <a:pt x="82" y="236"/>
                    <a:pt x="115" y="222"/>
                    <a:pt x="129" y="188"/>
                  </a:cubicBezTo>
                  <a:cubicBezTo>
                    <a:pt x="152" y="152"/>
                    <a:pt x="152" y="107"/>
                    <a:pt x="152" y="60"/>
                  </a:cubicBezTo>
                  <a:cubicBezTo>
                    <a:pt x="152" y="48"/>
                    <a:pt x="129" y="12"/>
                    <a:pt x="104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89;p38">
              <a:extLst>
                <a:ext uri="{FF2B5EF4-FFF2-40B4-BE49-F238E27FC236}">
                  <a16:creationId xmlns:a16="http://schemas.microsoft.com/office/drawing/2014/main" xmlns="" id="{5B90120A-A190-B2C2-495E-D9A5DA2250E0}"/>
                </a:ext>
              </a:extLst>
            </p:cNvPr>
            <p:cNvSpPr/>
            <p:nvPr/>
          </p:nvSpPr>
          <p:spPr>
            <a:xfrm>
              <a:off x="6551956" y="592662"/>
              <a:ext cx="9758" cy="17852"/>
            </a:xfrm>
            <a:custGeom>
              <a:avLst/>
              <a:gdLst/>
              <a:ahLst/>
              <a:cxnLst/>
              <a:rect l="l" t="t" r="r" b="b"/>
              <a:pathLst>
                <a:path w="129" h="236" extrusionOk="0">
                  <a:moveTo>
                    <a:pt x="48" y="1"/>
                  </a:moveTo>
                  <a:cubicBezTo>
                    <a:pt x="37" y="1"/>
                    <a:pt x="14" y="26"/>
                    <a:pt x="14" y="48"/>
                  </a:cubicBezTo>
                  <a:cubicBezTo>
                    <a:pt x="0" y="107"/>
                    <a:pt x="0" y="165"/>
                    <a:pt x="0" y="235"/>
                  </a:cubicBezTo>
                  <a:cubicBezTo>
                    <a:pt x="95" y="188"/>
                    <a:pt x="129" y="96"/>
                    <a:pt x="106" y="48"/>
                  </a:cubicBezTo>
                  <a:cubicBezTo>
                    <a:pt x="95" y="26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90;p38">
              <a:extLst>
                <a:ext uri="{FF2B5EF4-FFF2-40B4-BE49-F238E27FC236}">
                  <a16:creationId xmlns:a16="http://schemas.microsoft.com/office/drawing/2014/main" xmlns="" id="{294A6EE4-37A8-78FA-244A-A51FC690E739}"/>
                </a:ext>
              </a:extLst>
            </p:cNvPr>
            <p:cNvSpPr/>
            <p:nvPr/>
          </p:nvSpPr>
          <p:spPr>
            <a:xfrm>
              <a:off x="6516027" y="574281"/>
              <a:ext cx="5371" cy="13162"/>
            </a:xfrm>
            <a:custGeom>
              <a:avLst/>
              <a:gdLst/>
              <a:ahLst/>
              <a:cxnLst/>
              <a:rect l="l" t="t" r="r" b="b"/>
              <a:pathLst>
                <a:path w="71" h="174" extrusionOk="0">
                  <a:moveTo>
                    <a:pt x="11" y="1"/>
                  </a:moveTo>
                  <a:cubicBezTo>
                    <a:pt x="11" y="70"/>
                    <a:pt x="0" y="129"/>
                    <a:pt x="0" y="174"/>
                  </a:cubicBezTo>
                  <a:cubicBezTo>
                    <a:pt x="56" y="118"/>
                    <a:pt x="70" y="59"/>
                    <a:pt x="11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91;p38">
              <a:extLst>
                <a:ext uri="{FF2B5EF4-FFF2-40B4-BE49-F238E27FC236}">
                  <a16:creationId xmlns:a16="http://schemas.microsoft.com/office/drawing/2014/main" xmlns="" id="{B871C120-D03C-DF4E-B9B3-3F1768125532}"/>
                </a:ext>
              </a:extLst>
            </p:cNvPr>
            <p:cNvSpPr/>
            <p:nvPr/>
          </p:nvSpPr>
          <p:spPr>
            <a:xfrm>
              <a:off x="6757997" y="682143"/>
              <a:ext cx="31770" cy="28063"/>
            </a:xfrm>
            <a:custGeom>
              <a:avLst/>
              <a:gdLst/>
              <a:ahLst/>
              <a:cxnLst/>
              <a:rect l="l" t="t" r="r" b="b"/>
              <a:pathLst>
                <a:path w="420" h="371" extrusionOk="0">
                  <a:moveTo>
                    <a:pt x="156" y="0"/>
                  </a:moveTo>
                  <a:cubicBezTo>
                    <a:pt x="149" y="0"/>
                    <a:pt x="144" y="2"/>
                    <a:pt x="140" y="5"/>
                  </a:cubicBezTo>
                  <a:cubicBezTo>
                    <a:pt x="84" y="19"/>
                    <a:pt x="36" y="41"/>
                    <a:pt x="0" y="64"/>
                  </a:cubicBezTo>
                  <a:cubicBezTo>
                    <a:pt x="70" y="159"/>
                    <a:pt x="129" y="251"/>
                    <a:pt x="198" y="332"/>
                  </a:cubicBezTo>
                  <a:cubicBezTo>
                    <a:pt x="208" y="350"/>
                    <a:pt x="234" y="371"/>
                    <a:pt x="249" y="371"/>
                  </a:cubicBezTo>
                  <a:cubicBezTo>
                    <a:pt x="253" y="371"/>
                    <a:pt x="255" y="370"/>
                    <a:pt x="257" y="368"/>
                  </a:cubicBezTo>
                  <a:cubicBezTo>
                    <a:pt x="316" y="343"/>
                    <a:pt x="363" y="309"/>
                    <a:pt x="419" y="273"/>
                  </a:cubicBezTo>
                  <a:cubicBezTo>
                    <a:pt x="349" y="181"/>
                    <a:pt x="279" y="100"/>
                    <a:pt x="210" y="19"/>
                  </a:cubicBezTo>
                  <a:cubicBezTo>
                    <a:pt x="194" y="9"/>
                    <a:pt x="172" y="0"/>
                    <a:pt x="156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92;p38">
              <a:extLst>
                <a:ext uri="{FF2B5EF4-FFF2-40B4-BE49-F238E27FC236}">
                  <a16:creationId xmlns:a16="http://schemas.microsoft.com/office/drawing/2014/main" xmlns="" id="{D6E44C48-8EA5-F4E2-9B7F-1C2A3193081D}"/>
                </a:ext>
              </a:extLst>
            </p:cNvPr>
            <p:cNvSpPr/>
            <p:nvPr/>
          </p:nvSpPr>
          <p:spPr>
            <a:xfrm>
              <a:off x="6387289" y="327244"/>
              <a:ext cx="637666" cy="469891"/>
            </a:xfrm>
            <a:custGeom>
              <a:avLst/>
              <a:gdLst/>
              <a:ahLst/>
              <a:cxnLst/>
              <a:rect l="l" t="t" r="r" b="b"/>
              <a:pathLst>
                <a:path w="8430" h="6212" extrusionOk="0">
                  <a:moveTo>
                    <a:pt x="3974" y="62"/>
                  </a:moveTo>
                  <a:cubicBezTo>
                    <a:pt x="4031" y="62"/>
                    <a:pt x="4087" y="83"/>
                    <a:pt x="4133" y="112"/>
                  </a:cubicBezTo>
                  <a:cubicBezTo>
                    <a:pt x="4272" y="171"/>
                    <a:pt x="4401" y="252"/>
                    <a:pt x="4437" y="425"/>
                  </a:cubicBezTo>
                  <a:cubicBezTo>
                    <a:pt x="4356" y="451"/>
                    <a:pt x="4261" y="484"/>
                    <a:pt x="4180" y="506"/>
                  </a:cubicBezTo>
                  <a:cubicBezTo>
                    <a:pt x="4169" y="506"/>
                    <a:pt x="4147" y="495"/>
                    <a:pt x="4133" y="484"/>
                  </a:cubicBezTo>
                  <a:cubicBezTo>
                    <a:pt x="4110" y="451"/>
                    <a:pt x="4099" y="425"/>
                    <a:pt x="4077" y="392"/>
                  </a:cubicBezTo>
                  <a:cubicBezTo>
                    <a:pt x="4063" y="381"/>
                    <a:pt x="4041" y="367"/>
                    <a:pt x="4029" y="367"/>
                  </a:cubicBezTo>
                  <a:cubicBezTo>
                    <a:pt x="4007" y="367"/>
                    <a:pt x="4007" y="392"/>
                    <a:pt x="3993" y="414"/>
                  </a:cubicBezTo>
                  <a:cubicBezTo>
                    <a:pt x="3982" y="414"/>
                    <a:pt x="3982" y="414"/>
                    <a:pt x="3982" y="425"/>
                  </a:cubicBezTo>
                  <a:cubicBezTo>
                    <a:pt x="3960" y="543"/>
                    <a:pt x="3960" y="554"/>
                    <a:pt x="3831" y="554"/>
                  </a:cubicBezTo>
                  <a:cubicBezTo>
                    <a:pt x="3691" y="554"/>
                    <a:pt x="3563" y="543"/>
                    <a:pt x="3434" y="520"/>
                  </a:cubicBezTo>
                  <a:cubicBezTo>
                    <a:pt x="3320" y="495"/>
                    <a:pt x="3320" y="473"/>
                    <a:pt x="3379" y="381"/>
                  </a:cubicBezTo>
                  <a:cubicBezTo>
                    <a:pt x="3518" y="171"/>
                    <a:pt x="3703" y="65"/>
                    <a:pt x="3937" y="65"/>
                  </a:cubicBezTo>
                  <a:cubicBezTo>
                    <a:pt x="3950" y="63"/>
                    <a:pt x="3962" y="62"/>
                    <a:pt x="3974" y="62"/>
                  </a:cubicBezTo>
                  <a:close/>
                  <a:moveTo>
                    <a:pt x="4496" y="344"/>
                  </a:moveTo>
                  <a:lnTo>
                    <a:pt x="4496" y="344"/>
                  </a:lnTo>
                  <a:cubicBezTo>
                    <a:pt x="4622" y="367"/>
                    <a:pt x="4739" y="381"/>
                    <a:pt x="4856" y="414"/>
                  </a:cubicBezTo>
                  <a:cubicBezTo>
                    <a:pt x="5007" y="462"/>
                    <a:pt x="5158" y="506"/>
                    <a:pt x="5287" y="576"/>
                  </a:cubicBezTo>
                  <a:cubicBezTo>
                    <a:pt x="5530" y="716"/>
                    <a:pt x="5764" y="856"/>
                    <a:pt x="5974" y="1020"/>
                  </a:cubicBezTo>
                  <a:cubicBezTo>
                    <a:pt x="6264" y="1252"/>
                    <a:pt x="6485" y="1543"/>
                    <a:pt x="6625" y="1903"/>
                  </a:cubicBezTo>
                  <a:cubicBezTo>
                    <a:pt x="6672" y="2057"/>
                    <a:pt x="6717" y="2197"/>
                    <a:pt x="6764" y="2347"/>
                  </a:cubicBezTo>
                  <a:cubicBezTo>
                    <a:pt x="6776" y="2381"/>
                    <a:pt x="6764" y="2428"/>
                    <a:pt x="6753" y="2462"/>
                  </a:cubicBezTo>
                  <a:cubicBezTo>
                    <a:pt x="6661" y="2616"/>
                    <a:pt x="6533" y="2708"/>
                    <a:pt x="6382" y="2800"/>
                  </a:cubicBezTo>
                  <a:cubicBezTo>
                    <a:pt x="6276" y="2859"/>
                    <a:pt x="6172" y="2917"/>
                    <a:pt x="6055" y="2976"/>
                  </a:cubicBezTo>
                  <a:cubicBezTo>
                    <a:pt x="6032" y="2998"/>
                    <a:pt x="5996" y="3010"/>
                    <a:pt x="5949" y="3021"/>
                  </a:cubicBezTo>
                  <a:cubicBezTo>
                    <a:pt x="5893" y="2741"/>
                    <a:pt x="5845" y="2487"/>
                    <a:pt x="5787" y="2230"/>
                  </a:cubicBezTo>
                  <a:cubicBezTo>
                    <a:pt x="5625" y="1624"/>
                    <a:pt x="5298" y="1149"/>
                    <a:pt x="4787" y="786"/>
                  </a:cubicBezTo>
                  <a:cubicBezTo>
                    <a:pt x="4658" y="694"/>
                    <a:pt x="4529" y="613"/>
                    <a:pt x="4379" y="506"/>
                  </a:cubicBezTo>
                  <a:cubicBezTo>
                    <a:pt x="4482" y="495"/>
                    <a:pt x="4566" y="473"/>
                    <a:pt x="4496" y="344"/>
                  </a:cubicBezTo>
                  <a:close/>
                  <a:moveTo>
                    <a:pt x="3272" y="414"/>
                  </a:moveTo>
                  <a:lnTo>
                    <a:pt x="3272" y="414"/>
                  </a:lnTo>
                  <a:cubicBezTo>
                    <a:pt x="3261" y="532"/>
                    <a:pt x="3353" y="565"/>
                    <a:pt x="3434" y="590"/>
                  </a:cubicBezTo>
                  <a:cubicBezTo>
                    <a:pt x="3525" y="609"/>
                    <a:pt x="3615" y="617"/>
                    <a:pt x="3703" y="617"/>
                  </a:cubicBezTo>
                  <a:cubicBezTo>
                    <a:pt x="3774" y="617"/>
                    <a:pt x="3844" y="611"/>
                    <a:pt x="3912" y="601"/>
                  </a:cubicBezTo>
                  <a:cubicBezTo>
                    <a:pt x="3993" y="601"/>
                    <a:pt x="4029" y="565"/>
                    <a:pt x="4018" y="495"/>
                  </a:cubicBezTo>
                  <a:cubicBezTo>
                    <a:pt x="4018" y="484"/>
                    <a:pt x="4029" y="473"/>
                    <a:pt x="4029" y="462"/>
                  </a:cubicBezTo>
                  <a:lnTo>
                    <a:pt x="4041" y="462"/>
                  </a:lnTo>
                  <a:cubicBezTo>
                    <a:pt x="4093" y="536"/>
                    <a:pt x="4112" y="562"/>
                    <a:pt x="4159" y="562"/>
                  </a:cubicBezTo>
                  <a:cubicBezTo>
                    <a:pt x="4185" y="562"/>
                    <a:pt x="4220" y="554"/>
                    <a:pt x="4272" y="543"/>
                  </a:cubicBezTo>
                  <a:cubicBezTo>
                    <a:pt x="4285" y="537"/>
                    <a:pt x="4300" y="534"/>
                    <a:pt x="4313" y="534"/>
                  </a:cubicBezTo>
                  <a:cubicBezTo>
                    <a:pt x="4326" y="534"/>
                    <a:pt x="4337" y="537"/>
                    <a:pt x="4342" y="543"/>
                  </a:cubicBezTo>
                  <a:cubicBezTo>
                    <a:pt x="4529" y="671"/>
                    <a:pt x="4717" y="800"/>
                    <a:pt x="4879" y="939"/>
                  </a:cubicBezTo>
                  <a:cubicBezTo>
                    <a:pt x="5334" y="1311"/>
                    <a:pt x="5636" y="1789"/>
                    <a:pt x="5753" y="2370"/>
                  </a:cubicBezTo>
                  <a:cubicBezTo>
                    <a:pt x="5787" y="2590"/>
                    <a:pt x="5845" y="2811"/>
                    <a:pt x="5893" y="3046"/>
                  </a:cubicBezTo>
                  <a:cubicBezTo>
                    <a:pt x="5728" y="3079"/>
                    <a:pt x="5577" y="3116"/>
                    <a:pt x="5426" y="3138"/>
                  </a:cubicBezTo>
                  <a:cubicBezTo>
                    <a:pt x="5187" y="3179"/>
                    <a:pt x="4949" y="3193"/>
                    <a:pt x="4710" y="3193"/>
                  </a:cubicBezTo>
                  <a:cubicBezTo>
                    <a:pt x="4471" y="3193"/>
                    <a:pt x="4232" y="3179"/>
                    <a:pt x="3993" y="3160"/>
                  </a:cubicBezTo>
                  <a:cubicBezTo>
                    <a:pt x="3434" y="3127"/>
                    <a:pt x="2890" y="3010"/>
                    <a:pt x="2353" y="2859"/>
                  </a:cubicBezTo>
                  <a:cubicBezTo>
                    <a:pt x="2121" y="2789"/>
                    <a:pt x="1887" y="2685"/>
                    <a:pt x="1677" y="2557"/>
                  </a:cubicBezTo>
                  <a:cubicBezTo>
                    <a:pt x="1504" y="2451"/>
                    <a:pt x="1493" y="2428"/>
                    <a:pt x="1563" y="2241"/>
                  </a:cubicBezTo>
                  <a:cubicBezTo>
                    <a:pt x="1713" y="1881"/>
                    <a:pt x="1864" y="1532"/>
                    <a:pt x="2074" y="1205"/>
                  </a:cubicBezTo>
                  <a:cubicBezTo>
                    <a:pt x="2191" y="1032"/>
                    <a:pt x="2331" y="892"/>
                    <a:pt x="2504" y="775"/>
                  </a:cubicBezTo>
                  <a:cubicBezTo>
                    <a:pt x="2750" y="624"/>
                    <a:pt x="2993" y="495"/>
                    <a:pt x="3272" y="414"/>
                  </a:cubicBezTo>
                  <a:close/>
                  <a:moveTo>
                    <a:pt x="6801" y="2532"/>
                  </a:moveTo>
                  <a:cubicBezTo>
                    <a:pt x="6812" y="2590"/>
                    <a:pt x="6823" y="2649"/>
                    <a:pt x="6834" y="2719"/>
                  </a:cubicBezTo>
                  <a:cubicBezTo>
                    <a:pt x="6834" y="2730"/>
                    <a:pt x="6812" y="2755"/>
                    <a:pt x="6787" y="2778"/>
                  </a:cubicBezTo>
                  <a:cubicBezTo>
                    <a:pt x="6636" y="2940"/>
                    <a:pt x="6452" y="3046"/>
                    <a:pt x="6228" y="3127"/>
                  </a:cubicBezTo>
                  <a:cubicBezTo>
                    <a:pt x="6147" y="3149"/>
                    <a:pt x="6066" y="3186"/>
                    <a:pt x="5974" y="3219"/>
                  </a:cubicBezTo>
                  <a:cubicBezTo>
                    <a:pt x="5949" y="3104"/>
                    <a:pt x="5963" y="3104"/>
                    <a:pt x="6044" y="3057"/>
                  </a:cubicBezTo>
                  <a:cubicBezTo>
                    <a:pt x="6195" y="2976"/>
                    <a:pt x="6357" y="2895"/>
                    <a:pt x="6496" y="2800"/>
                  </a:cubicBezTo>
                  <a:cubicBezTo>
                    <a:pt x="6602" y="2719"/>
                    <a:pt x="6695" y="2627"/>
                    <a:pt x="6801" y="2532"/>
                  </a:cubicBezTo>
                  <a:close/>
                  <a:moveTo>
                    <a:pt x="1493" y="2498"/>
                  </a:moveTo>
                  <a:lnTo>
                    <a:pt x="1493" y="2498"/>
                  </a:lnTo>
                  <a:cubicBezTo>
                    <a:pt x="1853" y="2766"/>
                    <a:pt x="2247" y="2917"/>
                    <a:pt x="2680" y="3010"/>
                  </a:cubicBezTo>
                  <a:cubicBezTo>
                    <a:pt x="3063" y="3091"/>
                    <a:pt x="3434" y="3174"/>
                    <a:pt x="3831" y="3208"/>
                  </a:cubicBezTo>
                  <a:cubicBezTo>
                    <a:pt x="4111" y="3241"/>
                    <a:pt x="4393" y="3261"/>
                    <a:pt x="4675" y="3261"/>
                  </a:cubicBezTo>
                  <a:cubicBezTo>
                    <a:pt x="5074" y="3261"/>
                    <a:pt x="5473" y="3222"/>
                    <a:pt x="5868" y="3127"/>
                  </a:cubicBezTo>
                  <a:cubicBezTo>
                    <a:pt x="5868" y="3116"/>
                    <a:pt x="5879" y="3116"/>
                    <a:pt x="5879" y="3116"/>
                  </a:cubicBezTo>
                  <a:lnTo>
                    <a:pt x="5879" y="3116"/>
                  </a:lnTo>
                  <a:cubicBezTo>
                    <a:pt x="5926" y="3208"/>
                    <a:pt x="5915" y="3230"/>
                    <a:pt x="5823" y="3255"/>
                  </a:cubicBezTo>
                  <a:cubicBezTo>
                    <a:pt x="5513" y="3317"/>
                    <a:pt x="5204" y="3345"/>
                    <a:pt x="4894" y="3345"/>
                  </a:cubicBezTo>
                  <a:cubicBezTo>
                    <a:pt x="4796" y="3345"/>
                    <a:pt x="4698" y="3342"/>
                    <a:pt x="4599" y="3336"/>
                  </a:cubicBezTo>
                  <a:cubicBezTo>
                    <a:pt x="4298" y="3314"/>
                    <a:pt x="3982" y="3314"/>
                    <a:pt x="3680" y="3267"/>
                  </a:cubicBezTo>
                  <a:cubicBezTo>
                    <a:pt x="3133" y="3197"/>
                    <a:pt x="2585" y="3127"/>
                    <a:pt x="2063" y="2940"/>
                  </a:cubicBezTo>
                  <a:cubicBezTo>
                    <a:pt x="1864" y="2870"/>
                    <a:pt x="1688" y="2789"/>
                    <a:pt x="1526" y="2649"/>
                  </a:cubicBezTo>
                  <a:cubicBezTo>
                    <a:pt x="1479" y="2602"/>
                    <a:pt x="1468" y="2557"/>
                    <a:pt x="1493" y="2498"/>
                  </a:cubicBezTo>
                  <a:close/>
                  <a:moveTo>
                    <a:pt x="6845" y="2825"/>
                  </a:moveTo>
                  <a:cubicBezTo>
                    <a:pt x="6845" y="2928"/>
                    <a:pt x="6857" y="3021"/>
                    <a:pt x="6857" y="3104"/>
                  </a:cubicBezTo>
                  <a:cubicBezTo>
                    <a:pt x="6871" y="3208"/>
                    <a:pt x="6871" y="3300"/>
                    <a:pt x="6882" y="3406"/>
                  </a:cubicBezTo>
                  <a:cubicBezTo>
                    <a:pt x="6893" y="3487"/>
                    <a:pt x="6857" y="3557"/>
                    <a:pt x="6801" y="3605"/>
                  </a:cubicBezTo>
                  <a:cubicBezTo>
                    <a:pt x="6602" y="3803"/>
                    <a:pt x="6368" y="3929"/>
                    <a:pt x="6125" y="4035"/>
                  </a:cubicBezTo>
                  <a:cubicBezTo>
                    <a:pt x="6088" y="4046"/>
                    <a:pt x="6044" y="4068"/>
                    <a:pt x="6007" y="4082"/>
                  </a:cubicBezTo>
                  <a:lnTo>
                    <a:pt x="5974" y="4082"/>
                  </a:lnTo>
                  <a:cubicBezTo>
                    <a:pt x="5985" y="4057"/>
                    <a:pt x="5985" y="4035"/>
                    <a:pt x="5985" y="4024"/>
                  </a:cubicBezTo>
                  <a:cubicBezTo>
                    <a:pt x="6032" y="3803"/>
                    <a:pt x="6019" y="3593"/>
                    <a:pt x="5985" y="3370"/>
                  </a:cubicBezTo>
                  <a:cubicBezTo>
                    <a:pt x="5985" y="3314"/>
                    <a:pt x="5985" y="3278"/>
                    <a:pt x="6055" y="3255"/>
                  </a:cubicBezTo>
                  <a:cubicBezTo>
                    <a:pt x="6276" y="3186"/>
                    <a:pt x="6496" y="3104"/>
                    <a:pt x="6683" y="2951"/>
                  </a:cubicBezTo>
                  <a:cubicBezTo>
                    <a:pt x="6731" y="2917"/>
                    <a:pt x="6776" y="2881"/>
                    <a:pt x="6845" y="2825"/>
                  </a:cubicBezTo>
                  <a:close/>
                  <a:moveTo>
                    <a:pt x="8054" y="3775"/>
                  </a:moveTo>
                  <a:cubicBezTo>
                    <a:pt x="8097" y="3775"/>
                    <a:pt x="8140" y="3776"/>
                    <a:pt x="8184" y="3778"/>
                  </a:cubicBezTo>
                  <a:cubicBezTo>
                    <a:pt x="8198" y="3778"/>
                    <a:pt x="8231" y="3803"/>
                    <a:pt x="8242" y="3825"/>
                  </a:cubicBezTo>
                  <a:cubicBezTo>
                    <a:pt x="8267" y="3873"/>
                    <a:pt x="8290" y="3943"/>
                    <a:pt x="8312" y="3998"/>
                  </a:cubicBezTo>
                  <a:cubicBezTo>
                    <a:pt x="8209" y="4012"/>
                    <a:pt x="8103" y="4024"/>
                    <a:pt x="8010" y="4035"/>
                  </a:cubicBezTo>
                  <a:cubicBezTo>
                    <a:pt x="7893" y="4046"/>
                    <a:pt x="7765" y="4068"/>
                    <a:pt x="7650" y="4082"/>
                  </a:cubicBezTo>
                  <a:cubicBezTo>
                    <a:pt x="7635" y="4086"/>
                    <a:pt x="7622" y="4088"/>
                    <a:pt x="7611" y="4088"/>
                  </a:cubicBezTo>
                  <a:cubicBezTo>
                    <a:pt x="7588" y="4088"/>
                    <a:pt x="7572" y="4078"/>
                    <a:pt x="7555" y="4046"/>
                  </a:cubicBezTo>
                  <a:cubicBezTo>
                    <a:pt x="7522" y="3976"/>
                    <a:pt x="7474" y="3906"/>
                    <a:pt x="7429" y="3836"/>
                  </a:cubicBezTo>
                  <a:cubicBezTo>
                    <a:pt x="7631" y="3797"/>
                    <a:pt x="7842" y="3775"/>
                    <a:pt x="8054" y="3775"/>
                  </a:cubicBezTo>
                  <a:close/>
                  <a:moveTo>
                    <a:pt x="7302" y="3872"/>
                  </a:moveTo>
                  <a:cubicBezTo>
                    <a:pt x="7381" y="3872"/>
                    <a:pt x="7476" y="3994"/>
                    <a:pt x="7510" y="4116"/>
                  </a:cubicBezTo>
                  <a:cubicBezTo>
                    <a:pt x="7485" y="4116"/>
                    <a:pt x="7463" y="4116"/>
                    <a:pt x="7463" y="4105"/>
                  </a:cubicBezTo>
                  <a:cubicBezTo>
                    <a:pt x="7429" y="4057"/>
                    <a:pt x="7415" y="4024"/>
                    <a:pt x="7382" y="3976"/>
                  </a:cubicBezTo>
                  <a:cubicBezTo>
                    <a:pt x="7359" y="3943"/>
                    <a:pt x="7323" y="3906"/>
                    <a:pt x="7290" y="3873"/>
                  </a:cubicBezTo>
                  <a:cubicBezTo>
                    <a:pt x="7294" y="3872"/>
                    <a:pt x="7298" y="3872"/>
                    <a:pt x="7302" y="3872"/>
                  </a:cubicBezTo>
                  <a:close/>
                  <a:moveTo>
                    <a:pt x="1456" y="2671"/>
                  </a:moveTo>
                  <a:cubicBezTo>
                    <a:pt x="1677" y="2870"/>
                    <a:pt x="1934" y="2987"/>
                    <a:pt x="2214" y="3057"/>
                  </a:cubicBezTo>
                  <a:cubicBezTo>
                    <a:pt x="2515" y="3138"/>
                    <a:pt x="2831" y="3208"/>
                    <a:pt x="3144" y="3255"/>
                  </a:cubicBezTo>
                  <a:cubicBezTo>
                    <a:pt x="3390" y="3300"/>
                    <a:pt x="3633" y="3348"/>
                    <a:pt x="3890" y="3359"/>
                  </a:cubicBezTo>
                  <a:cubicBezTo>
                    <a:pt x="4212" y="3389"/>
                    <a:pt x="4539" y="3413"/>
                    <a:pt x="4868" y="3413"/>
                  </a:cubicBezTo>
                  <a:cubicBezTo>
                    <a:pt x="5061" y="3413"/>
                    <a:pt x="5255" y="3405"/>
                    <a:pt x="5449" y="3384"/>
                  </a:cubicBezTo>
                  <a:cubicBezTo>
                    <a:pt x="5577" y="3370"/>
                    <a:pt x="5717" y="3336"/>
                    <a:pt x="5856" y="3314"/>
                  </a:cubicBezTo>
                  <a:cubicBezTo>
                    <a:pt x="5868" y="3314"/>
                    <a:pt x="5893" y="3300"/>
                    <a:pt x="5915" y="3300"/>
                  </a:cubicBezTo>
                  <a:cubicBezTo>
                    <a:pt x="5949" y="3510"/>
                    <a:pt x="5949" y="3719"/>
                    <a:pt x="5938" y="3929"/>
                  </a:cubicBezTo>
                  <a:cubicBezTo>
                    <a:pt x="5926" y="4082"/>
                    <a:pt x="5856" y="4138"/>
                    <a:pt x="5717" y="4186"/>
                  </a:cubicBezTo>
                  <a:cubicBezTo>
                    <a:pt x="5426" y="4292"/>
                    <a:pt x="5125" y="4336"/>
                    <a:pt x="4820" y="4348"/>
                  </a:cubicBezTo>
                  <a:cubicBezTo>
                    <a:pt x="4774" y="4348"/>
                    <a:pt x="4728" y="4349"/>
                    <a:pt x="4681" y="4349"/>
                  </a:cubicBezTo>
                  <a:cubicBezTo>
                    <a:pt x="3939" y="4349"/>
                    <a:pt x="3216" y="4244"/>
                    <a:pt x="2493" y="4057"/>
                  </a:cubicBezTo>
                  <a:cubicBezTo>
                    <a:pt x="2317" y="4024"/>
                    <a:pt x="2155" y="3943"/>
                    <a:pt x="1993" y="3873"/>
                  </a:cubicBezTo>
                  <a:cubicBezTo>
                    <a:pt x="1772" y="3778"/>
                    <a:pt x="1618" y="3605"/>
                    <a:pt x="1479" y="3417"/>
                  </a:cubicBezTo>
                  <a:cubicBezTo>
                    <a:pt x="1398" y="3314"/>
                    <a:pt x="1375" y="3208"/>
                    <a:pt x="1398" y="3068"/>
                  </a:cubicBezTo>
                  <a:cubicBezTo>
                    <a:pt x="1423" y="2940"/>
                    <a:pt x="1434" y="2811"/>
                    <a:pt x="1456" y="2671"/>
                  </a:cubicBezTo>
                  <a:close/>
                  <a:moveTo>
                    <a:pt x="7206" y="3895"/>
                  </a:moveTo>
                  <a:cubicBezTo>
                    <a:pt x="7220" y="3895"/>
                    <a:pt x="7242" y="3906"/>
                    <a:pt x="7253" y="3917"/>
                  </a:cubicBezTo>
                  <a:cubicBezTo>
                    <a:pt x="7301" y="3976"/>
                    <a:pt x="7359" y="4046"/>
                    <a:pt x="7415" y="4127"/>
                  </a:cubicBezTo>
                  <a:cubicBezTo>
                    <a:pt x="6742" y="4325"/>
                    <a:pt x="6088" y="4524"/>
                    <a:pt x="5474" y="4837"/>
                  </a:cubicBezTo>
                  <a:cubicBezTo>
                    <a:pt x="5404" y="4756"/>
                    <a:pt x="5334" y="4686"/>
                    <a:pt x="5250" y="4605"/>
                  </a:cubicBezTo>
                  <a:cubicBezTo>
                    <a:pt x="5264" y="4594"/>
                    <a:pt x="5275" y="4582"/>
                    <a:pt x="5287" y="4582"/>
                  </a:cubicBezTo>
                  <a:cubicBezTo>
                    <a:pt x="5856" y="4292"/>
                    <a:pt x="6438" y="4057"/>
                    <a:pt x="7066" y="3917"/>
                  </a:cubicBezTo>
                  <a:cubicBezTo>
                    <a:pt x="7114" y="3906"/>
                    <a:pt x="7161" y="3895"/>
                    <a:pt x="7206" y="3895"/>
                  </a:cubicBezTo>
                  <a:close/>
                  <a:moveTo>
                    <a:pt x="5077" y="4571"/>
                  </a:moveTo>
                  <a:cubicBezTo>
                    <a:pt x="5088" y="4571"/>
                    <a:pt x="5125" y="4571"/>
                    <a:pt x="5136" y="4582"/>
                  </a:cubicBezTo>
                  <a:cubicBezTo>
                    <a:pt x="5239" y="4697"/>
                    <a:pt x="5368" y="4781"/>
                    <a:pt x="5426" y="4932"/>
                  </a:cubicBezTo>
                  <a:cubicBezTo>
                    <a:pt x="5437" y="4954"/>
                    <a:pt x="5437" y="4965"/>
                    <a:pt x="5449" y="4990"/>
                  </a:cubicBezTo>
                  <a:cubicBezTo>
                    <a:pt x="5437" y="5001"/>
                    <a:pt x="5426" y="5024"/>
                    <a:pt x="5404" y="5035"/>
                  </a:cubicBezTo>
                  <a:cubicBezTo>
                    <a:pt x="5334" y="5082"/>
                    <a:pt x="5264" y="5116"/>
                    <a:pt x="5194" y="5163"/>
                  </a:cubicBezTo>
                  <a:cubicBezTo>
                    <a:pt x="5168" y="5185"/>
                    <a:pt x="5146" y="5197"/>
                    <a:pt x="5126" y="5197"/>
                  </a:cubicBezTo>
                  <a:cubicBezTo>
                    <a:pt x="5101" y="5197"/>
                    <a:pt x="5079" y="5179"/>
                    <a:pt x="5055" y="5141"/>
                  </a:cubicBezTo>
                  <a:cubicBezTo>
                    <a:pt x="4960" y="5035"/>
                    <a:pt x="4879" y="4920"/>
                    <a:pt x="4787" y="4803"/>
                  </a:cubicBezTo>
                  <a:cubicBezTo>
                    <a:pt x="4750" y="4767"/>
                    <a:pt x="4750" y="4733"/>
                    <a:pt x="4809" y="4711"/>
                  </a:cubicBezTo>
                  <a:cubicBezTo>
                    <a:pt x="4890" y="4663"/>
                    <a:pt x="4985" y="4616"/>
                    <a:pt x="5077" y="4571"/>
                  </a:cubicBezTo>
                  <a:close/>
                  <a:moveTo>
                    <a:pt x="6926" y="2998"/>
                  </a:moveTo>
                  <a:lnTo>
                    <a:pt x="6926" y="2998"/>
                  </a:lnTo>
                  <a:cubicBezTo>
                    <a:pt x="7359" y="3138"/>
                    <a:pt x="7672" y="3406"/>
                    <a:pt x="7999" y="3708"/>
                  </a:cubicBezTo>
                  <a:cubicBezTo>
                    <a:pt x="7974" y="3708"/>
                    <a:pt x="7952" y="3719"/>
                    <a:pt x="7941" y="3719"/>
                  </a:cubicBezTo>
                  <a:cubicBezTo>
                    <a:pt x="7323" y="3755"/>
                    <a:pt x="6731" y="3906"/>
                    <a:pt x="6158" y="4127"/>
                  </a:cubicBezTo>
                  <a:cubicBezTo>
                    <a:pt x="5856" y="4244"/>
                    <a:pt x="5555" y="4395"/>
                    <a:pt x="5264" y="4524"/>
                  </a:cubicBezTo>
                  <a:cubicBezTo>
                    <a:pt x="5246" y="4535"/>
                    <a:pt x="5231" y="4540"/>
                    <a:pt x="5217" y="4540"/>
                  </a:cubicBezTo>
                  <a:cubicBezTo>
                    <a:pt x="5202" y="4540"/>
                    <a:pt x="5187" y="4535"/>
                    <a:pt x="5169" y="4524"/>
                  </a:cubicBezTo>
                  <a:cubicBezTo>
                    <a:pt x="5153" y="4516"/>
                    <a:pt x="5131" y="4508"/>
                    <a:pt x="5111" y="4508"/>
                  </a:cubicBezTo>
                  <a:cubicBezTo>
                    <a:pt x="5103" y="4508"/>
                    <a:pt x="5095" y="4509"/>
                    <a:pt x="5088" y="4512"/>
                  </a:cubicBezTo>
                  <a:cubicBezTo>
                    <a:pt x="4960" y="4571"/>
                    <a:pt x="4845" y="4627"/>
                    <a:pt x="4728" y="4697"/>
                  </a:cubicBezTo>
                  <a:cubicBezTo>
                    <a:pt x="4647" y="4744"/>
                    <a:pt x="4717" y="4792"/>
                    <a:pt x="4750" y="4837"/>
                  </a:cubicBezTo>
                  <a:cubicBezTo>
                    <a:pt x="4728" y="4851"/>
                    <a:pt x="4705" y="4862"/>
                    <a:pt x="4692" y="4873"/>
                  </a:cubicBezTo>
                  <a:cubicBezTo>
                    <a:pt x="4110" y="5152"/>
                    <a:pt x="3599" y="5535"/>
                    <a:pt x="3133" y="5954"/>
                  </a:cubicBezTo>
                  <a:cubicBezTo>
                    <a:pt x="3108" y="5973"/>
                    <a:pt x="3076" y="5983"/>
                    <a:pt x="3046" y="5983"/>
                  </a:cubicBezTo>
                  <a:cubicBezTo>
                    <a:pt x="3035" y="5983"/>
                    <a:pt x="3025" y="5982"/>
                    <a:pt x="3015" y="5979"/>
                  </a:cubicBezTo>
                  <a:cubicBezTo>
                    <a:pt x="2610" y="5932"/>
                    <a:pt x="2214" y="5839"/>
                    <a:pt x="1828" y="5711"/>
                  </a:cubicBezTo>
                  <a:cubicBezTo>
                    <a:pt x="1456" y="5582"/>
                    <a:pt x="1107" y="5409"/>
                    <a:pt x="780" y="5200"/>
                  </a:cubicBezTo>
                  <a:cubicBezTo>
                    <a:pt x="549" y="5071"/>
                    <a:pt x="375" y="4884"/>
                    <a:pt x="236" y="4663"/>
                  </a:cubicBezTo>
                  <a:cubicBezTo>
                    <a:pt x="107" y="4443"/>
                    <a:pt x="118" y="4208"/>
                    <a:pt x="236" y="3998"/>
                  </a:cubicBezTo>
                  <a:cubicBezTo>
                    <a:pt x="375" y="3767"/>
                    <a:pt x="571" y="3593"/>
                    <a:pt x="806" y="3465"/>
                  </a:cubicBezTo>
                  <a:cubicBezTo>
                    <a:pt x="945" y="3384"/>
                    <a:pt x="1096" y="3314"/>
                    <a:pt x="1247" y="3244"/>
                  </a:cubicBezTo>
                  <a:cubicBezTo>
                    <a:pt x="1269" y="3230"/>
                    <a:pt x="1294" y="3219"/>
                    <a:pt x="1317" y="3219"/>
                  </a:cubicBezTo>
                  <a:cubicBezTo>
                    <a:pt x="1456" y="3593"/>
                    <a:pt x="1725" y="3848"/>
                    <a:pt x="2085" y="3998"/>
                  </a:cubicBezTo>
                  <a:cubicBezTo>
                    <a:pt x="2482" y="4152"/>
                    <a:pt x="2890" y="4222"/>
                    <a:pt x="3295" y="4303"/>
                  </a:cubicBezTo>
                  <a:cubicBezTo>
                    <a:pt x="3755" y="4374"/>
                    <a:pt x="4212" y="4408"/>
                    <a:pt x="4671" y="4408"/>
                  </a:cubicBezTo>
                  <a:cubicBezTo>
                    <a:pt x="4737" y="4408"/>
                    <a:pt x="4802" y="4408"/>
                    <a:pt x="4868" y="4406"/>
                  </a:cubicBezTo>
                  <a:cubicBezTo>
                    <a:pt x="5125" y="4406"/>
                    <a:pt x="5368" y="4373"/>
                    <a:pt x="5613" y="4292"/>
                  </a:cubicBezTo>
                  <a:cubicBezTo>
                    <a:pt x="5879" y="4186"/>
                    <a:pt x="6136" y="4093"/>
                    <a:pt x="6393" y="3976"/>
                  </a:cubicBezTo>
                  <a:cubicBezTo>
                    <a:pt x="6544" y="3895"/>
                    <a:pt x="6683" y="3778"/>
                    <a:pt x="6812" y="3674"/>
                  </a:cubicBezTo>
                  <a:cubicBezTo>
                    <a:pt x="6940" y="3593"/>
                    <a:pt x="6963" y="3454"/>
                    <a:pt x="6952" y="3314"/>
                  </a:cubicBezTo>
                  <a:cubicBezTo>
                    <a:pt x="6940" y="3208"/>
                    <a:pt x="6940" y="3116"/>
                    <a:pt x="6926" y="2998"/>
                  </a:cubicBezTo>
                  <a:close/>
                  <a:moveTo>
                    <a:pt x="8242" y="4093"/>
                  </a:moveTo>
                  <a:lnTo>
                    <a:pt x="8242" y="4093"/>
                  </a:lnTo>
                  <a:cubicBezTo>
                    <a:pt x="8393" y="4443"/>
                    <a:pt x="8360" y="4686"/>
                    <a:pt x="8150" y="4943"/>
                  </a:cubicBezTo>
                  <a:cubicBezTo>
                    <a:pt x="7882" y="5256"/>
                    <a:pt x="7533" y="5465"/>
                    <a:pt x="7136" y="5582"/>
                  </a:cubicBezTo>
                  <a:cubicBezTo>
                    <a:pt x="6834" y="5663"/>
                    <a:pt x="6533" y="5758"/>
                    <a:pt x="6217" y="5828"/>
                  </a:cubicBezTo>
                  <a:cubicBezTo>
                    <a:pt x="5879" y="5909"/>
                    <a:pt x="5530" y="5968"/>
                    <a:pt x="5169" y="6002"/>
                  </a:cubicBezTo>
                  <a:cubicBezTo>
                    <a:pt x="4837" y="6034"/>
                    <a:pt x="4499" y="6039"/>
                    <a:pt x="4163" y="6039"/>
                  </a:cubicBezTo>
                  <a:cubicBezTo>
                    <a:pt x="4005" y="6039"/>
                    <a:pt x="3848" y="6038"/>
                    <a:pt x="3691" y="6038"/>
                  </a:cubicBezTo>
                  <a:cubicBezTo>
                    <a:pt x="3669" y="6038"/>
                    <a:pt x="3644" y="6024"/>
                    <a:pt x="3599" y="6024"/>
                  </a:cubicBezTo>
                  <a:cubicBezTo>
                    <a:pt x="4029" y="5652"/>
                    <a:pt x="4518" y="5409"/>
                    <a:pt x="5018" y="5186"/>
                  </a:cubicBezTo>
                  <a:cubicBezTo>
                    <a:pt x="5030" y="5200"/>
                    <a:pt x="5041" y="5211"/>
                    <a:pt x="5041" y="5222"/>
                  </a:cubicBezTo>
                  <a:cubicBezTo>
                    <a:pt x="5067" y="5255"/>
                    <a:pt x="5097" y="5269"/>
                    <a:pt x="5127" y="5269"/>
                  </a:cubicBezTo>
                  <a:cubicBezTo>
                    <a:pt x="5150" y="5269"/>
                    <a:pt x="5173" y="5260"/>
                    <a:pt x="5194" y="5244"/>
                  </a:cubicBezTo>
                  <a:cubicBezTo>
                    <a:pt x="5287" y="5186"/>
                    <a:pt x="5379" y="5130"/>
                    <a:pt x="5460" y="5071"/>
                  </a:cubicBezTo>
                  <a:cubicBezTo>
                    <a:pt x="5507" y="5046"/>
                    <a:pt x="5530" y="5013"/>
                    <a:pt x="5507" y="4954"/>
                  </a:cubicBezTo>
                  <a:cubicBezTo>
                    <a:pt x="5485" y="4906"/>
                    <a:pt x="5507" y="4895"/>
                    <a:pt x="5555" y="4873"/>
                  </a:cubicBezTo>
                  <a:cubicBezTo>
                    <a:pt x="5893" y="4697"/>
                    <a:pt x="6242" y="4571"/>
                    <a:pt x="6602" y="4443"/>
                  </a:cubicBezTo>
                  <a:cubicBezTo>
                    <a:pt x="6996" y="4314"/>
                    <a:pt x="7393" y="4186"/>
                    <a:pt x="7812" y="4127"/>
                  </a:cubicBezTo>
                  <a:cubicBezTo>
                    <a:pt x="7952" y="4105"/>
                    <a:pt x="8103" y="4105"/>
                    <a:pt x="8242" y="4093"/>
                  </a:cubicBezTo>
                  <a:close/>
                  <a:moveTo>
                    <a:pt x="4787" y="4895"/>
                  </a:moveTo>
                  <a:cubicBezTo>
                    <a:pt x="4856" y="4965"/>
                    <a:pt x="4915" y="5035"/>
                    <a:pt x="4996" y="5116"/>
                  </a:cubicBezTo>
                  <a:cubicBezTo>
                    <a:pt x="4890" y="5163"/>
                    <a:pt x="4798" y="5211"/>
                    <a:pt x="4705" y="5256"/>
                  </a:cubicBezTo>
                  <a:cubicBezTo>
                    <a:pt x="4379" y="5395"/>
                    <a:pt x="4063" y="5582"/>
                    <a:pt x="3772" y="5792"/>
                  </a:cubicBezTo>
                  <a:cubicBezTo>
                    <a:pt x="3658" y="5884"/>
                    <a:pt x="3552" y="6002"/>
                    <a:pt x="3448" y="6108"/>
                  </a:cubicBezTo>
                  <a:cubicBezTo>
                    <a:pt x="3428" y="6117"/>
                    <a:pt x="3409" y="6133"/>
                    <a:pt x="3391" y="6133"/>
                  </a:cubicBezTo>
                  <a:cubicBezTo>
                    <a:pt x="3387" y="6133"/>
                    <a:pt x="3383" y="6132"/>
                    <a:pt x="3379" y="6130"/>
                  </a:cubicBezTo>
                  <a:cubicBezTo>
                    <a:pt x="3295" y="6130"/>
                    <a:pt x="3203" y="6108"/>
                    <a:pt x="3110" y="6094"/>
                  </a:cubicBezTo>
                  <a:cubicBezTo>
                    <a:pt x="3144" y="6049"/>
                    <a:pt x="3169" y="6002"/>
                    <a:pt x="3203" y="5968"/>
                  </a:cubicBezTo>
                  <a:cubicBezTo>
                    <a:pt x="3412" y="5792"/>
                    <a:pt x="3633" y="5619"/>
                    <a:pt x="3853" y="5454"/>
                  </a:cubicBezTo>
                  <a:cubicBezTo>
                    <a:pt x="4122" y="5256"/>
                    <a:pt x="4412" y="5071"/>
                    <a:pt x="4717" y="4932"/>
                  </a:cubicBezTo>
                  <a:cubicBezTo>
                    <a:pt x="4739" y="4920"/>
                    <a:pt x="4761" y="4906"/>
                    <a:pt x="4787" y="4895"/>
                  </a:cubicBezTo>
                  <a:close/>
                  <a:moveTo>
                    <a:pt x="3917" y="0"/>
                  </a:moveTo>
                  <a:cubicBezTo>
                    <a:pt x="3685" y="0"/>
                    <a:pt x="3498" y="103"/>
                    <a:pt x="3353" y="297"/>
                  </a:cubicBezTo>
                  <a:cubicBezTo>
                    <a:pt x="3331" y="322"/>
                    <a:pt x="3309" y="356"/>
                    <a:pt x="3272" y="367"/>
                  </a:cubicBezTo>
                  <a:cubicBezTo>
                    <a:pt x="2971" y="437"/>
                    <a:pt x="2702" y="590"/>
                    <a:pt x="2445" y="752"/>
                  </a:cubicBezTo>
                  <a:cubicBezTo>
                    <a:pt x="2283" y="856"/>
                    <a:pt x="2144" y="984"/>
                    <a:pt x="2026" y="1149"/>
                  </a:cubicBezTo>
                  <a:cubicBezTo>
                    <a:pt x="1644" y="1741"/>
                    <a:pt x="1375" y="2381"/>
                    <a:pt x="1317" y="3104"/>
                  </a:cubicBezTo>
                  <a:cubicBezTo>
                    <a:pt x="1317" y="3138"/>
                    <a:pt x="1294" y="3149"/>
                    <a:pt x="1258" y="3160"/>
                  </a:cubicBezTo>
                  <a:cubicBezTo>
                    <a:pt x="1074" y="3255"/>
                    <a:pt x="887" y="3348"/>
                    <a:pt x="699" y="3454"/>
                  </a:cubicBezTo>
                  <a:cubicBezTo>
                    <a:pt x="526" y="3546"/>
                    <a:pt x="375" y="3686"/>
                    <a:pt x="247" y="3848"/>
                  </a:cubicBezTo>
                  <a:cubicBezTo>
                    <a:pt x="60" y="4093"/>
                    <a:pt x="1" y="4443"/>
                    <a:pt x="199" y="4744"/>
                  </a:cubicBezTo>
                  <a:cubicBezTo>
                    <a:pt x="361" y="4976"/>
                    <a:pt x="560" y="5163"/>
                    <a:pt x="806" y="5303"/>
                  </a:cubicBezTo>
                  <a:cubicBezTo>
                    <a:pt x="1479" y="5711"/>
                    <a:pt x="2214" y="5954"/>
                    <a:pt x="2993" y="6060"/>
                  </a:cubicBezTo>
                  <a:cubicBezTo>
                    <a:pt x="3015" y="6060"/>
                    <a:pt x="3052" y="6060"/>
                    <a:pt x="3052" y="6108"/>
                  </a:cubicBezTo>
                  <a:cubicBezTo>
                    <a:pt x="3052" y="6130"/>
                    <a:pt x="3085" y="6152"/>
                    <a:pt x="3110" y="6152"/>
                  </a:cubicBezTo>
                  <a:cubicBezTo>
                    <a:pt x="3203" y="6178"/>
                    <a:pt x="3295" y="6189"/>
                    <a:pt x="3390" y="6211"/>
                  </a:cubicBezTo>
                  <a:cubicBezTo>
                    <a:pt x="3434" y="6211"/>
                    <a:pt x="3471" y="6189"/>
                    <a:pt x="3504" y="6152"/>
                  </a:cubicBezTo>
                  <a:cubicBezTo>
                    <a:pt x="3518" y="6130"/>
                    <a:pt x="3563" y="6108"/>
                    <a:pt x="3588" y="6108"/>
                  </a:cubicBezTo>
                  <a:cubicBezTo>
                    <a:pt x="3709" y="6108"/>
                    <a:pt x="3829" y="6122"/>
                    <a:pt x="3944" y="6122"/>
                  </a:cubicBezTo>
                  <a:cubicBezTo>
                    <a:pt x="3973" y="6122"/>
                    <a:pt x="4001" y="6121"/>
                    <a:pt x="4029" y="6119"/>
                  </a:cubicBezTo>
                  <a:cubicBezTo>
                    <a:pt x="4437" y="6094"/>
                    <a:pt x="4845" y="6119"/>
                    <a:pt x="5250" y="6060"/>
                  </a:cubicBezTo>
                  <a:cubicBezTo>
                    <a:pt x="5588" y="6013"/>
                    <a:pt x="5938" y="5968"/>
                    <a:pt x="6276" y="5884"/>
                  </a:cubicBezTo>
                  <a:cubicBezTo>
                    <a:pt x="6577" y="5814"/>
                    <a:pt x="6871" y="5722"/>
                    <a:pt x="7161" y="5641"/>
                  </a:cubicBezTo>
                  <a:cubicBezTo>
                    <a:pt x="7346" y="5594"/>
                    <a:pt x="7522" y="5501"/>
                    <a:pt x="7695" y="5409"/>
                  </a:cubicBezTo>
                  <a:cubicBezTo>
                    <a:pt x="7893" y="5303"/>
                    <a:pt x="8058" y="5163"/>
                    <a:pt x="8198" y="5001"/>
                  </a:cubicBezTo>
                  <a:cubicBezTo>
                    <a:pt x="8337" y="4837"/>
                    <a:pt x="8429" y="4663"/>
                    <a:pt x="8407" y="4454"/>
                  </a:cubicBezTo>
                  <a:cubicBezTo>
                    <a:pt x="8393" y="4336"/>
                    <a:pt x="8371" y="4222"/>
                    <a:pt x="8348" y="4093"/>
                  </a:cubicBezTo>
                  <a:cubicBezTo>
                    <a:pt x="8407" y="4082"/>
                    <a:pt x="8407" y="4035"/>
                    <a:pt x="8382" y="3976"/>
                  </a:cubicBezTo>
                  <a:cubicBezTo>
                    <a:pt x="8348" y="3917"/>
                    <a:pt x="8337" y="3859"/>
                    <a:pt x="8312" y="3803"/>
                  </a:cubicBezTo>
                  <a:cubicBezTo>
                    <a:pt x="8279" y="3733"/>
                    <a:pt x="8231" y="3697"/>
                    <a:pt x="8150" y="3697"/>
                  </a:cubicBezTo>
                  <a:cubicBezTo>
                    <a:pt x="8146" y="3699"/>
                    <a:pt x="8141" y="3700"/>
                    <a:pt x="8135" y="3700"/>
                  </a:cubicBezTo>
                  <a:cubicBezTo>
                    <a:pt x="8111" y="3700"/>
                    <a:pt x="8076" y="3683"/>
                    <a:pt x="8058" y="3674"/>
                  </a:cubicBezTo>
                  <a:cubicBezTo>
                    <a:pt x="7952" y="3579"/>
                    <a:pt x="7860" y="3476"/>
                    <a:pt x="7742" y="3384"/>
                  </a:cubicBezTo>
                  <a:cubicBezTo>
                    <a:pt x="7499" y="3197"/>
                    <a:pt x="7253" y="3035"/>
                    <a:pt x="6963" y="2940"/>
                  </a:cubicBezTo>
                  <a:cubicBezTo>
                    <a:pt x="6940" y="2940"/>
                    <a:pt x="6926" y="2917"/>
                    <a:pt x="6926" y="2895"/>
                  </a:cubicBezTo>
                  <a:cubicBezTo>
                    <a:pt x="6915" y="2836"/>
                    <a:pt x="6915" y="2778"/>
                    <a:pt x="6904" y="2708"/>
                  </a:cubicBezTo>
                  <a:cubicBezTo>
                    <a:pt x="6857" y="2440"/>
                    <a:pt x="6801" y="2160"/>
                    <a:pt x="6695" y="1903"/>
                  </a:cubicBezTo>
                  <a:cubicBezTo>
                    <a:pt x="6533" y="1498"/>
                    <a:pt x="6276" y="1160"/>
                    <a:pt x="5926" y="892"/>
                  </a:cubicBezTo>
                  <a:cubicBezTo>
                    <a:pt x="5834" y="822"/>
                    <a:pt x="5728" y="763"/>
                    <a:pt x="5636" y="694"/>
                  </a:cubicBezTo>
                  <a:cubicBezTo>
                    <a:pt x="5287" y="473"/>
                    <a:pt x="4926" y="322"/>
                    <a:pt x="4507" y="297"/>
                  </a:cubicBezTo>
                  <a:cubicBezTo>
                    <a:pt x="4482" y="297"/>
                    <a:pt x="4460" y="286"/>
                    <a:pt x="4460" y="275"/>
                  </a:cubicBezTo>
                  <a:cubicBezTo>
                    <a:pt x="4342" y="124"/>
                    <a:pt x="4191" y="31"/>
                    <a:pt x="4018" y="6"/>
                  </a:cubicBezTo>
                  <a:cubicBezTo>
                    <a:pt x="3984" y="2"/>
                    <a:pt x="3950" y="0"/>
                    <a:pt x="391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993;p38">
              <a:extLst>
                <a:ext uri="{FF2B5EF4-FFF2-40B4-BE49-F238E27FC236}">
                  <a16:creationId xmlns:a16="http://schemas.microsoft.com/office/drawing/2014/main" xmlns="" id="{AF6F21C3-842A-8EE7-E1E5-1F3C5E43138A}"/>
                </a:ext>
              </a:extLst>
            </p:cNvPr>
            <p:cNvSpPr/>
            <p:nvPr/>
          </p:nvSpPr>
          <p:spPr>
            <a:xfrm>
              <a:off x="6570563" y="464226"/>
              <a:ext cx="20348" cy="21180"/>
            </a:xfrm>
            <a:custGeom>
              <a:avLst/>
              <a:gdLst/>
              <a:ahLst/>
              <a:cxnLst/>
              <a:rect l="l" t="t" r="r" b="b"/>
              <a:pathLst>
                <a:path w="269" h="280" extrusionOk="0">
                  <a:moveTo>
                    <a:pt x="142" y="79"/>
                  </a:moveTo>
                  <a:cubicBezTo>
                    <a:pt x="173" y="79"/>
                    <a:pt x="208" y="112"/>
                    <a:pt x="198" y="151"/>
                  </a:cubicBezTo>
                  <a:cubicBezTo>
                    <a:pt x="187" y="176"/>
                    <a:pt x="151" y="198"/>
                    <a:pt x="117" y="210"/>
                  </a:cubicBezTo>
                  <a:cubicBezTo>
                    <a:pt x="116" y="211"/>
                    <a:pt x="114" y="211"/>
                    <a:pt x="113" y="211"/>
                  </a:cubicBezTo>
                  <a:cubicBezTo>
                    <a:pt x="99" y="211"/>
                    <a:pt x="78" y="172"/>
                    <a:pt x="48" y="140"/>
                  </a:cubicBezTo>
                  <a:cubicBezTo>
                    <a:pt x="81" y="117"/>
                    <a:pt x="103" y="81"/>
                    <a:pt x="129" y="81"/>
                  </a:cubicBezTo>
                  <a:cubicBezTo>
                    <a:pt x="133" y="80"/>
                    <a:pt x="137" y="79"/>
                    <a:pt x="142" y="79"/>
                  </a:cubicBezTo>
                  <a:close/>
                  <a:moveTo>
                    <a:pt x="129" y="0"/>
                  </a:moveTo>
                  <a:cubicBezTo>
                    <a:pt x="59" y="0"/>
                    <a:pt x="0" y="70"/>
                    <a:pt x="0" y="151"/>
                  </a:cubicBezTo>
                  <a:cubicBezTo>
                    <a:pt x="0" y="232"/>
                    <a:pt x="48" y="279"/>
                    <a:pt x="117" y="279"/>
                  </a:cubicBezTo>
                  <a:cubicBezTo>
                    <a:pt x="198" y="279"/>
                    <a:pt x="268" y="221"/>
                    <a:pt x="268" y="151"/>
                  </a:cubicBezTo>
                  <a:cubicBezTo>
                    <a:pt x="268" y="81"/>
                    <a:pt x="198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94;p38">
              <a:extLst>
                <a:ext uri="{FF2B5EF4-FFF2-40B4-BE49-F238E27FC236}">
                  <a16:creationId xmlns:a16="http://schemas.microsoft.com/office/drawing/2014/main" xmlns="" id="{EAA625F2-8C50-CC0A-4F78-AA02C2AE6BBF}"/>
                </a:ext>
              </a:extLst>
            </p:cNvPr>
            <p:cNvSpPr/>
            <p:nvPr/>
          </p:nvSpPr>
          <p:spPr>
            <a:xfrm>
              <a:off x="6529945" y="453637"/>
              <a:ext cx="20348" cy="20348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29" y="70"/>
                  </a:moveTo>
                  <a:cubicBezTo>
                    <a:pt x="166" y="70"/>
                    <a:pt x="188" y="107"/>
                    <a:pt x="235" y="140"/>
                  </a:cubicBezTo>
                  <a:cubicBezTo>
                    <a:pt x="194" y="172"/>
                    <a:pt x="172" y="201"/>
                    <a:pt x="150" y="201"/>
                  </a:cubicBezTo>
                  <a:cubicBezTo>
                    <a:pt x="147" y="201"/>
                    <a:pt x="144" y="200"/>
                    <a:pt x="140" y="199"/>
                  </a:cubicBezTo>
                  <a:cubicBezTo>
                    <a:pt x="118" y="199"/>
                    <a:pt x="96" y="162"/>
                    <a:pt x="71" y="140"/>
                  </a:cubicBezTo>
                  <a:cubicBezTo>
                    <a:pt x="96" y="118"/>
                    <a:pt x="107" y="70"/>
                    <a:pt x="129" y="70"/>
                  </a:cubicBezTo>
                  <a:close/>
                  <a:moveTo>
                    <a:pt x="129" y="0"/>
                  </a:moveTo>
                  <a:cubicBezTo>
                    <a:pt x="71" y="0"/>
                    <a:pt x="1" y="70"/>
                    <a:pt x="1" y="140"/>
                  </a:cubicBezTo>
                  <a:cubicBezTo>
                    <a:pt x="1" y="210"/>
                    <a:pt x="71" y="269"/>
                    <a:pt x="152" y="269"/>
                  </a:cubicBezTo>
                  <a:cubicBezTo>
                    <a:pt x="210" y="269"/>
                    <a:pt x="269" y="210"/>
                    <a:pt x="269" y="140"/>
                  </a:cubicBezTo>
                  <a:cubicBezTo>
                    <a:pt x="269" y="70"/>
                    <a:pt x="199" y="0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995;p38">
              <a:extLst>
                <a:ext uri="{FF2B5EF4-FFF2-40B4-BE49-F238E27FC236}">
                  <a16:creationId xmlns:a16="http://schemas.microsoft.com/office/drawing/2014/main" xmlns="" id="{1E892142-6379-11CC-001E-A368532D90A1}"/>
                </a:ext>
              </a:extLst>
            </p:cNvPr>
            <p:cNvSpPr/>
            <p:nvPr/>
          </p:nvSpPr>
          <p:spPr>
            <a:xfrm>
              <a:off x="6713975" y="417405"/>
              <a:ext cx="20423" cy="7867"/>
            </a:xfrm>
            <a:custGeom>
              <a:avLst/>
              <a:gdLst/>
              <a:ahLst/>
              <a:cxnLst/>
              <a:rect l="l" t="t" r="r" b="b"/>
              <a:pathLst>
                <a:path w="270" h="104" extrusionOk="0">
                  <a:moveTo>
                    <a:pt x="31" y="0"/>
                  </a:moveTo>
                  <a:cubicBezTo>
                    <a:pt x="28" y="0"/>
                    <a:pt x="25" y="1"/>
                    <a:pt x="23" y="2"/>
                  </a:cubicBezTo>
                  <a:cubicBezTo>
                    <a:pt x="12" y="13"/>
                    <a:pt x="1" y="38"/>
                    <a:pt x="12" y="49"/>
                  </a:cubicBezTo>
                  <a:cubicBezTo>
                    <a:pt x="32" y="75"/>
                    <a:pt x="143" y="104"/>
                    <a:pt x="218" y="104"/>
                  </a:cubicBezTo>
                  <a:cubicBezTo>
                    <a:pt x="239" y="104"/>
                    <a:pt x="257" y="101"/>
                    <a:pt x="269" y="97"/>
                  </a:cubicBezTo>
                  <a:cubicBezTo>
                    <a:pt x="248" y="63"/>
                    <a:pt x="76" y="0"/>
                    <a:pt x="3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996;p38">
              <a:extLst>
                <a:ext uri="{FF2B5EF4-FFF2-40B4-BE49-F238E27FC236}">
                  <a16:creationId xmlns:a16="http://schemas.microsoft.com/office/drawing/2014/main" xmlns="" id="{7BB261D0-9310-F4D2-E633-284192DA18FA}"/>
                </a:ext>
              </a:extLst>
            </p:cNvPr>
            <p:cNvSpPr/>
            <p:nvPr/>
          </p:nvSpPr>
          <p:spPr>
            <a:xfrm>
              <a:off x="6601348" y="399101"/>
              <a:ext cx="15129" cy="15961"/>
            </a:xfrm>
            <a:custGeom>
              <a:avLst/>
              <a:gdLst/>
              <a:ahLst/>
              <a:cxnLst/>
              <a:rect l="l" t="t" r="r" b="b"/>
              <a:pathLst>
                <a:path w="200" h="211" extrusionOk="0">
                  <a:moveTo>
                    <a:pt x="199" y="1"/>
                  </a:moveTo>
                  <a:cubicBezTo>
                    <a:pt x="129" y="12"/>
                    <a:pt x="12" y="140"/>
                    <a:pt x="1" y="210"/>
                  </a:cubicBezTo>
                  <a:cubicBezTo>
                    <a:pt x="71" y="199"/>
                    <a:pt x="199" y="59"/>
                    <a:pt x="1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997;p38">
              <a:extLst>
                <a:ext uri="{FF2B5EF4-FFF2-40B4-BE49-F238E27FC236}">
                  <a16:creationId xmlns:a16="http://schemas.microsoft.com/office/drawing/2014/main" xmlns="" id="{1E20923B-B033-1B7B-12E8-1D60E277B205}"/>
                </a:ext>
              </a:extLst>
            </p:cNvPr>
            <p:cNvSpPr/>
            <p:nvPr/>
          </p:nvSpPr>
          <p:spPr>
            <a:xfrm>
              <a:off x="6733489" y="433365"/>
              <a:ext cx="11422" cy="14448"/>
            </a:xfrm>
            <a:custGeom>
              <a:avLst/>
              <a:gdLst/>
              <a:ahLst/>
              <a:cxnLst/>
              <a:rect l="l" t="t" r="r" b="b"/>
              <a:pathLst>
                <a:path w="151" h="191" extrusionOk="0">
                  <a:moveTo>
                    <a:pt x="11" y="0"/>
                  </a:moveTo>
                  <a:lnTo>
                    <a:pt x="11" y="0"/>
                  </a:lnTo>
                  <a:cubicBezTo>
                    <a:pt x="1" y="87"/>
                    <a:pt x="68" y="190"/>
                    <a:pt x="133" y="190"/>
                  </a:cubicBezTo>
                  <a:cubicBezTo>
                    <a:pt x="139" y="190"/>
                    <a:pt x="145" y="189"/>
                    <a:pt x="151" y="187"/>
                  </a:cubicBezTo>
                  <a:cubicBezTo>
                    <a:pt x="103" y="129"/>
                    <a:pt x="81" y="48"/>
                    <a:pt x="1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998;p38">
              <a:extLst>
                <a:ext uri="{FF2B5EF4-FFF2-40B4-BE49-F238E27FC236}">
                  <a16:creationId xmlns:a16="http://schemas.microsoft.com/office/drawing/2014/main" xmlns="" id="{6312721F-0B4D-D688-6CE3-DB76022136DD}"/>
                </a:ext>
              </a:extLst>
            </p:cNvPr>
            <p:cNvSpPr/>
            <p:nvPr/>
          </p:nvSpPr>
          <p:spPr>
            <a:xfrm>
              <a:off x="6423445" y="588275"/>
              <a:ext cx="48487" cy="36157"/>
            </a:xfrm>
            <a:custGeom>
              <a:avLst/>
              <a:gdLst/>
              <a:ahLst/>
              <a:cxnLst/>
              <a:rect l="l" t="t" r="r" b="b"/>
              <a:pathLst>
                <a:path w="641" h="478" extrusionOk="0">
                  <a:moveTo>
                    <a:pt x="615" y="0"/>
                  </a:moveTo>
                  <a:cubicBezTo>
                    <a:pt x="433" y="0"/>
                    <a:pt x="1" y="324"/>
                    <a:pt x="1" y="478"/>
                  </a:cubicBezTo>
                  <a:cubicBezTo>
                    <a:pt x="23" y="444"/>
                    <a:pt x="59" y="433"/>
                    <a:pt x="71" y="408"/>
                  </a:cubicBezTo>
                  <a:cubicBezTo>
                    <a:pt x="199" y="235"/>
                    <a:pt x="372" y="128"/>
                    <a:pt x="571" y="47"/>
                  </a:cubicBezTo>
                  <a:cubicBezTo>
                    <a:pt x="596" y="36"/>
                    <a:pt x="607" y="14"/>
                    <a:pt x="640" y="3"/>
                  </a:cubicBezTo>
                  <a:cubicBezTo>
                    <a:pt x="633" y="1"/>
                    <a:pt x="624" y="0"/>
                    <a:pt x="6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999;p38">
              <a:extLst>
                <a:ext uri="{FF2B5EF4-FFF2-40B4-BE49-F238E27FC236}">
                  <a16:creationId xmlns:a16="http://schemas.microsoft.com/office/drawing/2014/main" xmlns="" id="{66E62B28-BF4B-1889-2896-0D03324BAA05}"/>
                </a:ext>
              </a:extLst>
            </p:cNvPr>
            <p:cNvSpPr/>
            <p:nvPr/>
          </p:nvSpPr>
          <p:spPr>
            <a:xfrm>
              <a:off x="6411191" y="632372"/>
              <a:ext cx="8775" cy="22088"/>
            </a:xfrm>
            <a:custGeom>
              <a:avLst/>
              <a:gdLst/>
              <a:ahLst/>
              <a:cxnLst/>
              <a:rect l="l" t="t" r="r" b="b"/>
              <a:pathLst>
                <a:path w="116" h="292" extrusionOk="0">
                  <a:moveTo>
                    <a:pt x="104" y="1"/>
                  </a:moveTo>
                  <a:cubicBezTo>
                    <a:pt x="34" y="48"/>
                    <a:pt x="23" y="118"/>
                    <a:pt x="12" y="188"/>
                  </a:cubicBezTo>
                  <a:cubicBezTo>
                    <a:pt x="12" y="221"/>
                    <a:pt x="1" y="269"/>
                    <a:pt x="59" y="291"/>
                  </a:cubicBezTo>
                  <a:cubicBezTo>
                    <a:pt x="82" y="199"/>
                    <a:pt x="104" y="104"/>
                    <a:pt x="115" y="12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00;p38">
              <a:extLst>
                <a:ext uri="{FF2B5EF4-FFF2-40B4-BE49-F238E27FC236}">
                  <a16:creationId xmlns:a16="http://schemas.microsoft.com/office/drawing/2014/main" xmlns="" id="{12C112E2-F0E4-76A4-D555-90325B3C10F4}"/>
                </a:ext>
              </a:extLst>
            </p:cNvPr>
            <p:cNvSpPr/>
            <p:nvPr/>
          </p:nvSpPr>
          <p:spPr>
            <a:xfrm>
              <a:off x="6940287" y="581164"/>
              <a:ext cx="15961" cy="13464"/>
            </a:xfrm>
            <a:custGeom>
              <a:avLst/>
              <a:gdLst/>
              <a:ahLst/>
              <a:cxnLst/>
              <a:rect l="l" t="t" r="r" b="b"/>
              <a:pathLst>
                <a:path w="211" h="178" extrusionOk="0">
                  <a:moveTo>
                    <a:pt x="11" y="1"/>
                  </a:moveTo>
                  <a:cubicBezTo>
                    <a:pt x="8" y="1"/>
                    <a:pt x="4" y="1"/>
                    <a:pt x="1" y="2"/>
                  </a:cubicBezTo>
                  <a:cubicBezTo>
                    <a:pt x="48" y="83"/>
                    <a:pt x="118" y="141"/>
                    <a:pt x="211" y="178"/>
                  </a:cubicBezTo>
                  <a:cubicBezTo>
                    <a:pt x="189" y="88"/>
                    <a:pt x="74" y="1"/>
                    <a:pt x="1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01;p38">
              <a:extLst>
                <a:ext uri="{FF2B5EF4-FFF2-40B4-BE49-F238E27FC236}">
                  <a16:creationId xmlns:a16="http://schemas.microsoft.com/office/drawing/2014/main" xmlns="" id="{4AC0D3E5-875B-F939-6931-AB6508E9FA36}"/>
                </a:ext>
              </a:extLst>
            </p:cNvPr>
            <p:cNvSpPr/>
            <p:nvPr/>
          </p:nvSpPr>
          <p:spPr>
            <a:xfrm>
              <a:off x="6598625" y="701885"/>
              <a:ext cx="15961" cy="14296"/>
            </a:xfrm>
            <a:custGeom>
              <a:avLst/>
              <a:gdLst/>
              <a:ahLst/>
              <a:cxnLst/>
              <a:rect l="l" t="t" r="r" b="b"/>
              <a:pathLst>
                <a:path w="211" h="189" extrusionOk="0">
                  <a:moveTo>
                    <a:pt x="1" y="1"/>
                  </a:moveTo>
                  <a:cubicBezTo>
                    <a:pt x="25" y="89"/>
                    <a:pt x="139" y="189"/>
                    <a:pt x="201" y="189"/>
                  </a:cubicBezTo>
                  <a:cubicBezTo>
                    <a:pt x="204" y="189"/>
                    <a:pt x="207" y="189"/>
                    <a:pt x="210" y="188"/>
                  </a:cubicBezTo>
                  <a:cubicBezTo>
                    <a:pt x="188" y="129"/>
                    <a:pt x="48" y="1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02;p38">
              <a:extLst>
                <a:ext uri="{FF2B5EF4-FFF2-40B4-BE49-F238E27FC236}">
                  <a16:creationId xmlns:a16="http://schemas.microsoft.com/office/drawing/2014/main" xmlns="" id="{21E32703-35F4-C221-0AFF-516747571104}"/>
                </a:ext>
              </a:extLst>
            </p:cNvPr>
            <p:cNvSpPr/>
            <p:nvPr/>
          </p:nvSpPr>
          <p:spPr>
            <a:xfrm>
              <a:off x="6503547" y="641298"/>
              <a:ext cx="5371" cy="15885"/>
            </a:xfrm>
            <a:custGeom>
              <a:avLst/>
              <a:gdLst/>
              <a:ahLst/>
              <a:cxnLst/>
              <a:rect l="l" t="t" r="r" b="b"/>
              <a:pathLst>
                <a:path w="71" h="210" extrusionOk="0">
                  <a:moveTo>
                    <a:pt x="12" y="0"/>
                  </a:moveTo>
                  <a:cubicBezTo>
                    <a:pt x="12" y="70"/>
                    <a:pt x="0" y="140"/>
                    <a:pt x="0" y="210"/>
                  </a:cubicBezTo>
                  <a:lnTo>
                    <a:pt x="26" y="210"/>
                  </a:lnTo>
                  <a:cubicBezTo>
                    <a:pt x="59" y="162"/>
                    <a:pt x="70" y="45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03;p38">
              <a:extLst>
                <a:ext uri="{FF2B5EF4-FFF2-40B4-BE49-F238E27FC236}">
                  <a16:creationId xmlns:a16="http://schemas.microsoft.com/office/drawing/2014/main" xmlns="" id="{4DF14AFC-420D-24EB-6811-7FBB6238FBC4}"/>
                </a:ext>
              </a:extLst>
            </p:cNvPr>
            <p:cNvSpPr/>
            <p:nvPr/>
          </p:nvSpPr>
          <p:spPr>
            <a:xfrm>
              <a:off x="6629486" y="706347"/>
              <a:ext cx="5371" cy="10666"/>
            </a:xfrm>
            <a:custGeom>
              <a:avLst/>
              <a:gdLst/>
              <a:ahLst/>
              <a:cxnLst/>
              <a:rect l="l" t="t" r="r" b="b"/>
              <a:pathLst>
                <a:path w="71" h="141" extrusionOk="0">
                  <a:moveTo>
                    <a:pt x="23" y="1"/>
                  </a:moveTo>
                  <a:cubicBezTo>
                    <a:pt x="12" y="23"/>
                    <a:pt x="1" y="48"/>
                    <a:pt x="1" y="70"/>
                  </a:cubicBezTo>
                  <a:cubicBezTo>
                    <a:pt x="1" y="93"/>
                    <a:pt x="12" y="118"/>
                    <a:pt x="23" y="140"/>
                  </a:cubicBezTo>
                  <a:cubicBezTo>
                    <a:pt x="37" y="118"/>
                    <a:pt x="48" y="104"/>
                    <a:pt x="70" y="70"/>
                  </a:cubicBezTo>
                  <a:cubicBezTo>
                    <a:pt x="59" y="48"/>
                    <a:pt x="48" y="23"/>
                    <a:pt x="2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04;p38">
              <a:extLst>
                <a:ext uri="{FF2B5EF4-FFF2-40B4-BE49-F238E27FC236}">
                  <a16:creationId xmlns:a16="http://schemas.microsoft.com/office/drawing/2014/main" xmlns="" id="{87567D8E-128F-6F15-4D67-C2DB135CB2E8}"/>
                </a:ext>
              </a:extLst>
            </p:cNvPr>
            <p:cNvSpPr/>
            <p:nvPr/>
          </p:nvSpPr>
          <p:spPr>
            <a:xfrm>
              <a:off x="6781823" y="718601"/>
              <a:ext cx="189409" cy="55673"/>
            </a:xfrm>
            <a:custGeom>
              <a:avLst/>
              <a:gdLst/>
              <a:ahLst/>
              <a:cxnLst/>
              <a:rect l="l" t="t" r="r" b="b"/>
              <a:pathLst>
                <a:path w="2504" h="736" extrusionOk="0">
                  <a:moveTo>
                    <a:pt x="2493" y="1"/>
                  </a:moveTo>
                  <a:cubicBezTo>
                    <a:pt x="2468" y="12"/>
                    <a:pt x="2445" y="26"/>
                    <a:pt x="2423" y="37"/>
                  </a:cubicBezTo>
                  <a:cubicBezTo>
                    <a:pt x="2269" y="107"/>
                    <a:pt x="2118" y="177"/>
                    <a:pt x="1979" y="246"/>
                  </a:cubicBezTo>
                  <a:cubicBezTo>
                    <a:pt x="1560" y="420"/>
                    <a:pt x="1129" y="501"/>
                    <a:pt x="688" y="559"/>
                  </a:cubicBezTo>
                  <a:cubicBezTo>
                    <a:pt x="490" y="596"/>
                    <a:pt x="280" y="629"/>
                    <a:pt x="82" y="665"/>
                  </a:cubicBezTo>
                  <a:cubicBezTo>
                    <a:pt x="59" y="677"/>
                    <a:pt x="34" y="688"/>
                    <a:pt x="1" y="699"/>
                  </a:cubicBezTo>
                  <a:cubicBezTo>
                    <a:pt x="12" y="710"/>
                    <a:pt x="12" y="724"/>
                    <a:pt x="12" y="735"/>
                  </a:cubicBezTo>
                  <a:cubicBezTo>
                    <a:pt x="59" y="724"/>
                    <a:pt x="93" y="724"/>
                    <a:pt x="140" y="724"/>
                  </a:cubicBezTo>
                  <a:cubicBezTo>
                    <a:pt x="467" y="665"/>
                    <a:pt x="803" y="607"/>
                    <a:pt x="1129" y="548"/>
                  </a:cubicBezTo>
                  <a:cubicBezTo>
                    <a:pt x="1607" y="467"/>
                    <a:pt x="2048" y="316"/>
                    <a:pt x="2456" y="70"/>
                  </a:cubicBezTo>
                  <a:cubicBezTo>
                    <a:pt x="2479" y="59"/>
                    <a:pt x="2493" y="37"/>
                    <a:pt x="2504" y="26"/>
                  </a:cubicBezTo>
                  <a:cubicBezTo>
                    <a:pt x="2504" y="26"/>
                    <a:pt x="2493" y="12"/>
                    <a:pt x="249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05;p38">
              <a:extLst>
                <a:ext uri="{FF2B5EF4-FFF2-40B4-BE49-F238E27FC236}">
                  <a16:creationId xmlns:a16="http://schemas.microsoft.com/office/drawing/2014/main" xmlns="" id="{4A601370-09EA-F8C3-067A-C213A6DC311E}"/>
                </a:ext>
              </a:extLst>
            </p:cNvPr>
            <p:cNvSpPr/>
            <p:nvPr/>
          </p:nvSpPr>
          <p:spPr>
            <a:xfrm>
              <a:off x="6981737" y="664065"/>
              <a:ext cx="31770" cy="47655"/>
            </a:xfrm>
            <a:custGeom>
              <a:avLst/>
              <a:gdLst/>
              <a:ahLst/>
              <a:cxnLst/>
              <a:rect l="l" t="t" r="r" b="b"/>
              <a:pathLst>
                <a:path w="420" h="630" extrusionOk="0">
                  <a:moveTo>
                    <a:pt x="372" y="1"/>
                  </a:moveTo>
                  <a:lnTo>
                    <a:pt x="372" y="1"/>
                  </a:lnTo>
                  <a:cubicBezTo>
                    <a:pt x="361" y="23"/>
                    <a:pt x="350" y="48"/>
                    <a:pt x="339" y="71"/>
                  </a:cubicBezTo>
                  <a:cubicBezTo>
                    <a:pt x="325" y="104"/>
                    <a:pt x="325" y="152"/>
                    <a:pt x="302" y="199"/>
                  </a:cubicBezTo>
                  <a:cubicBezTo>
                    <a:pt x="244" y="328"/>
                    <a:pt x="163" y="453"/>
                    <a:pt x="45" y="548"/>
                  </a:cubicBezTo>
                  <a:cubicBezTo>
                    <a:pt x="23" y="571"/>
                    <a:pt x="12" y="582"/>
                    <a:pt x="1" y="607"/>
                  </a:cubicBezTo>
                  <a:cubicBezTo>
                    <a:pt x="1" y="618"/>
                    <a:pt x="12" y="618"/>
                    <a:pt x="12" y="629"/>
                  </a:cubicBezTo>
                  <a:cubicBezTo>
                    <a:pt x="140" y="593"/>
                    <a:pt x="199" y="490"/>
                    <a:pt x="269" y="398"/>
                  </a:cubicBezTo>
                  <a:cubicBezTo>
                    <a:pt x="339" y="280"/>
                    <a:pt x="420" y="152"/>
                    <a:pt x="37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06;p38">
              <a:extLst>
                <a:ext uri="{FF2B5EF4-FFF2-40B4-BE49-F238E27FC236}">
                  <a16:creationId xmlns:a16="http://schemas.microsoft.com/office/drawing/2014/main" xmlns="" id="{48E4BD58-BE05-3459-A01D-375F8BBF21B2}"/>
                </a:ext>
              </a:extLst>
            </p:cNvPr>
            <p:cNvSpPr/>
            <p:nvPr/>
          </p:nvSpPr>
          <p:spPr>
            <a:xfrm>
              <a:off x="6935900" y="672688"/>
              <a:ext cx="8926" cy="14296"/>
            </a:xfrm>
            <a:custGeom>
              <a:avLst/>
              <a:gdLst/>
              <a:ahLst/>
              <a:cxnLst/>
              <a:rect l="l" t="t" r="r" b="b"/>
              <a:pathLst>
                <a:path w="118" h="189" extrusionOk="0">
                  <a:moveTo>
                    <a:pt x="80" y="0"/>
                  </a:moveTo>
                  <a:cubicBezTo>
                    <a:pt x="76" y="0"/>
                    <a:pt x="72" y="1"/>
                    <a:pt x="70" y="4"/>
                  </a:cubicBezTo>
                  <a:cubicBezTo>
                    <a:pt x="37" y="15"/>
                    <a:pt x="0" y="144"/>
                    <a:pt x="23" y="189"/>
                  </a:cubicBezTo>
                  <a:cubicBezTo>
                    <a:pt x="81" y="144"/>
                    <a:pt x="93" y="85"/>
                    <a:pt x="118" y="27"/>
                  </a:cubicBezTo>
                  <a:cubicBezTo>
                    <a:pt x="118" y="18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007;p38">
              <a:extLst>
                <a:ext uri="{FF2B5EF4-FFF2-40B4-BE49-F238E27FC236}">
                  <a16:creationId xmlns:a16="http://schemas.microsoft.com/office/drawing/2014/main" xmlns="" id="{047C7617-86A8-E5A3-EE15-7FC803D90D74}"/>
                </a:ext>
              </a:extLst>
            </p:cNvPr>
            <p:cNvSpPr/>
            <p:nvPr/>
          </p:nvSpPr>
          <p:spPr>
            <a:xfrm>
              <a:off x="6950044" y="661342"/>
              <a:ext cx="6203" cy="14221"/>
            </a:xfrm>
            <a:custGeom>
              <a:avLst/>
              <a:gdLst/>
              <a:ahLst/>
              <a:cxnLst/>
              <a:rect l="l" t="t" r="r" b="b"/>
              <a:pathLst>
                <a:path w="82" h="188" extrusionOk="0">
                  <a:moveTo>
                    <a:pt x="59" y="1"/>
                  </a:moveTo>
                  <a:cubicBezTo>
                    <a:pt x="45" y="14"/>
                    <a:pt x="23" y="26"/>
                    <a:pt x="23" y="37"/>
                  </a:cubicBezTo>
                  <a:cubicBezTo>
                    <a:pt x="12" y="70"/>
                    <a:pt x="0" y="107"/>
                    <a:pt x="0" y="140"/>
                  </a:cubicBezTo>
                  <a:cubicBezTo>
                    <a:pt x="0" y="154"/>
                    <a:pt x="12" y="177"/>
                    <a:pt x="12" y="188"/>
                  </a:cubicBezTo>
                  <a:cubicBezTo>
                    <a:pt x="23" y="177"/>
                    <a:pt x="45" y="177"/>
                    <a:pt x="45" y="165"/>
                  </a:cubicBezTo>
                  <a:cubicBezTo>
                    <a:pt x="59" y="129"/>
                    <a:pt x="70" y="95"/>
                    <a:pt x="82" y="48"/>
                  </a:cubicBezTo>
                  <a:cubicBezTo>
                    <a:pt x="70" y="37"/>
                    <a:pt x="59" y="26"/>
                    <a:pt x="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08;p38">
              <a:extLst>
                <a:ext uri="{FF2B5EF4-FFF2-40B4-BE49-F238E27FC236}">
                  <a16:creationId xmlns:a16="http://schemas.microsoft.com/office/drawing/2014/main" xmlns="" id="{3E4A5E85-C32F-66D0-C185-3C9A9B2FB046}"/>
                </a:ext>
              </a:extLst>
            </p:cNvPr>
            <p:cNvSpPr/>
            <p:nvPr/>
          </p:nvSpPr>
          <p:spPr>
            <a:xfrm>
              <a:off x="6596961" y="603251"/>
              <a:ext cx="21180" cy="28215"/>
            </a:xfrm>
            <a:custGeom>
              <a:avLst/>
              <a:gdLst/>
              <a:ahLst/>
              <a:cxnLst/>
              <a:rect l="l" t="t" r="r" b="b"/>
              <a:pathLst>
                <a:path w="280" h="373" extrusionOk="0">
                  <a:moveTo>
                    <a:pt x="162" y="59"/>
                  </a:moveTo>
                  <a:cubicBezTo>
                    <a:pt x="187" y="70"/>
                    <a:pt x="210" y="106"/>
                    <a:pt x="210" y="118"/>
                  </a:cubicBezTo>
                  <a:cubicBezTo>
                    <a:pt x="210" y="165"/>
                    <a:pt x="210" y="210"/>
                    <a:pt x="187" y="246"/>
                  </a:cubicBezTo>
                  <a:cubicBezTo>
                    <a:pt x="173" y="280"/>
                    <a:pt x="140" y="294"/>
                    <a:pt x="104" y="316"/>
                  </a:cubicBezTo>
                  <a:cubicBezTo>
                    <a:pt x="92" y="280"/>
                    <a:pt x="81" y="257"/>
                    <a:pt x="59" y="235"/>
                  </a:cubicBezTo>
                  <a:lnTo>
                    <a:pt x="59" y="165"/>
                  </a:lnTo>
                  <a:cubicBezTo>
                    <a:pt x="59" y="154"/>
                    <a:pt x="70" y="106"/>
                    <a:pt x="92" y="84"/>
                  </a:cubicBezTo>
                  <a:cubicBezTo>
                    <a:pt x="104" y="70"/>
                    <a:pt x="140" y="59"/>
                    <a:pt x="162" y="59"/>
                  </a:cubicBezTo>
                  <a:close/>
                  <a:moveTo>
                    <a:pt x="151" y="0"/>
                  </a:moveTo>
                  <a:cubicBezTo>
                    <a:pt x="81" y="0"/>
                    <a:pt x="23" y="25"/>
                    <a:pt x="11" y="106"/>
                  </a:cubicBezTo>
                  <a:cubicBezTo>
                    <a:pt x="0" y="154"/>
                    <a:pt x="0" y="224"/>
                    <a:pt x="11" y="280"/>
                  </a:cubicBezTo>
                  <a:cubicBezTo>
                    <a:pt x="25" y="338"/>
                    <a:pt x="70" y="373"/>
                    <a:pt x="119" y="373"/>
                  </a:cubicBezTo>
                  <a:cubicBezTo>
                    <a:pt x="150" y="373"/>
                    <a:pt x="183" y="359"/>
                    <a:pt x="210" y="327"/>
                  </a:cubicBezTo>
                  <a:cubicBezTo>
                    <a:pt x="268" y="268"/>
                    <a:pt x="280" y="199"/>
                    <a:pt x="280" y="118"/>
                  </a:cubicBezTo>
                  <a:cubicBezTo>
                    <a:pt x="280" y="37"/>
                    <a:pt x="243" y="0"/>
                    <a:pt x="15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09;p38">
              <a:extLst>
                <a:ext uri="{FF2B5EF4-FFF2-40B4-BE49-F238E27FC236}">
                  <a16:creationId xmlns:a16="http://schemas.microsoft.com/office/drawing/2014/main" xmlns="" id="{3E1DC169-7C52-85E9-D603-1465B55D590F}"/>
                </a:ext>
              </a:extLst>
            </p:cNvPr>
            <p:cNvSpPr/>
            <p:nvPr/>
          </p:nvSpPr>
          <p:spPr>
            <a:xfrm>
              <a:off x="6547720" y="587367"/>
              <a:ext cx="18457" cy="26702"/>
            </a:xfrm>
            <a:custGeom>
              <a:avLst/>
              <a:gdLst/>
              <a:ahLst/>
              <a:cxnLst/>
              <a:rect l="l" t="t" r="r" b="b"/>
              <a:pathLst>
                <a:path w="244" h="353" extrusionOk="0">
                  <a:moveTo>
                    <a:pt x="104" y="71"/>
                  </a:moveTo>
                  <a:cubicBezTo>
                    <a:pt x="126" y="71"/>
                    <a:pt x="151" y="96"/>
                    <a:pt x="162" y="118"/>
                  </a:cubicBezTo>
                  <a:cubicBezTo>
                    <a:pt x="185" y="166"/>
                    <a:pt x="151" y="258"/>
                    <a:pt x="56" y="305"/>
                  </a:cubicBezTo>
                  <a:cubicBezTo>
                    <a:pt x="56" y="235"/>
                    <a:pt x="56" y="177"/>
                    <a:pt x="70" y="118"/>
                  </a:cubicBezTo>
                  <a:cubicBezTo>
                    <a:pt x="70" y="96"/>
                    <a:pt x="93" y="71"/>
                    <a:pt x="104" y="71"/>
                  </a:cubicBezTo>
                  <a:close/>
                  <a:moveTo>
                    <a:pt x="126" y="1"/>
                  </a:moveTo>
                  <a:cubicBezTo>
                    <a:pt x="56" y="1"/>
                    <a:pt x="12" y="37"/>
                    <a:pt x="0" y="118"/>
                  </a:cubicBezTo>
                  <a:cubicBezTo>
                    <a:pt x="0" y="177"/>
                    <a:pt x="0" y="235"/>
                    <a:pt x="12" y="294"/>
                  </a:cubicBezTo>
                  <a:cubicBezTo>
                    <a:pt x="19" y="330"/>
                    <a:pt x="54" y="353"/>
                    <a:pt x="91" y="353"/>
                  </a:cubicBezTo>
                  <a:cubicBezTo>
                    <a:pt x="112" y="353"/>
                    <a:pt x="134" y="345"/>
                    <a:pt x="151" y="328"/>
                  </a:cubicBezTo>
                  <a:cubicBezTo>
                    <a:pt x="185" y="280"/>
                    <a:pt x="210" y="210"/>
                    <a:pt x="243" y="154"/>
                  </a:cubicBezTo>
                  <a:cubicBezTo>
                    <a:pt x="243" y="154"/>
                    <a:pt x="232" y="154"/>
                    <a:pt x="232" y="140"/>
                  </a:cubicBezTo>
                  <a:cubicBezTo>
                    <a:pt x="232" y="59"/>
                    <a:pt x="185" y="15"/>
                    <a:pt x="12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010;p38">
              <a:extLst>
                <a:ext uri="{FF2B5EF4-FFF2-40B4-BE49-F238E27FC236}">
                  <a16:creationId xmlns:a16="http://schemas.microsoft.com/office/drawing/2014/main" xmlns="" id="{0783F045-08A1-401D-A718-36D1E846D457}"/>
                </a:ext>
              </a:extLst>
            </p:cNvPr>
            <p:cNvSpPr/>
            <p:nvPr/>
          </p:nvSpPr>
          <p:spPr>
            <a:xfrm>
              <a:off x="6512396" y="571331"/>
              <a:ext cx="12330" cy="20575"/>
            </a:xfrm>
            <a:custGeom>
              <a:avLst/>
              <a:gdLst/>
              <a:ahLst/>
              <a:cxnLst/>
              <a:rect l="l" t="t" r="r" b="b"/>
              <a:pathLst>
                <a:path w="163" h="272" extrusionOk="0">
                  <a:moveTo>
                    <a:pt x="59" y="40"/>
                  </a:moveTo>
                  <a:lnTo>
                    <a:pt x="59" y="40"/>
                  </a:lnTo>
                  <a:cubicBezTo>
                    <a:pt x="118" y="98"/>
                    <a:pt x="104" y="157"/>
                    <a:pt x="48" y="213"/>
                  </a:cubicBezTo>
                  <a:cubicBezTo>
                    <a:pt x="48" y="168"/>
                    <a:pt x="59" y="109"/>
                    <a:pt x="59" y="40"/>
                  </a:cubicBezTo>
                  <a:close/>
                  <a:moveTo>
                    <a:pt x="90" y="0"/>
                  </a:moveTo>
                  <a:cubicBezTo>
                    <a:pt x="63" y="0"/>
                    <a:pt x="23" y="19"/>
                    <a:pt x="23" y="28"/>
                  </a:cubicBezTo>
                  <a:cubicBezTo>
                    <a:pt x="12" y="98"/>
                    <a:pt x="1" y="168"/>
                    <a:pt x="12" y="227"/>
                  </a:cubicBezTo>
                  <a:cubicBezTo>
                    <a:pt x="12" y="249"/>
                    <a:pt x="48" y="271"/>
                    <a:pt x="71" y="271"/>
                  </a:cubicBezTo>
                  <a:cubicBezTo>
                    <a:pt x="93" y="271"/>
                    <a:pt x="118" y="249"/>
                    <a:pt x="129" y="238"/>
                  </a:cubicBezTo>
                  <a:cubicBezTo>
                    <a:pt x="152" y="190"/>
                    <a:pt x="152" y="143"/>
                    <a:pt x="163" y="87"/>
                  </a:cubicBezTo>
                  <a:cubicBezTo>
                    <a:pt x="152" y="62"/>
                    <a:pt x="140" y="17"/>
                    <a:pt x="104" y="3"/>
                  </a:cubicBezTo>
                  <a:cubicBezTo>
                    <a:pt x="100" y="1"/>
                    <a:pt x="95" y="0"/>
                    <a:pt x="90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011;p38">
              <a:extLst>
                <a:ext uri="{FF2B5EF4-FFF2-40B4-BE49-F238E27FC236}">
                  <a16:creationId xmlns:a16="http://schemas.microsoft.com/office/drawing/2014/main" xmlns="" id="{B8D6D372-4078-008C-95A6-E7548F87D0FE}"/>
                </a:ext>
              </a:extLst>
            </p:cNvPr>
            <p:cNvSpPr/>
            <p:nvPr/>
          </p:nvSpPr>
          <p:spPr>
            <a:xfrm>
              <a:off x="6750962" y="677226"/>
              <a:ext cx="43192" cy="38956"/>
            </a:xfrm>
            <a:custGeom>
              <a:avLst/>
              <a:gdLst/>
              <a:ahLst/>
              <a:cxnLst/>
              <a:rect l="l" t="t" r="r" b="b"/>
              <a:pathLst>
                <a:path w="571" h="515" extrusionOk="0">
                  <a:moveTo>
                    <a:pt x="249" y="65"/>
                  </a:moveTo>
                  <a:cubicBezTo>
                    <a:pt x="265" y="65"/>
                    <a:pt x="287" y="74"/>
                    <a:pt x="303" y="84"/>
                  </a:cubicBezTo>
                  <a:cubicBezTo>
                    <a:pt x="372" y="165"/>
                    <a:pt x="442" y="246"/>
                    <a:pt x="512" y="338"/>
                  </a:cubicBezTo>
                  <a:cubicBezTo>
                    <a:pt x="456" y="374"/>
                    <a:pt x="409" y="408"/>
                    <a:pt x="350" y="433"/>
                  </a:cubicBezTo>
                  <a:cubicBezTo>
                    <a:pt x="348" y="435"/>
                    <a:pt x="346" y="436"/>
                    <a:pt x="342" y="436"/>
                  </a:cubicBezTo>
                  <a:cubicBezTo>
                    <a:pt x="327" y="436"/>
                    <a:pt x="301" y="415"/>
                    <a:pt x="291" y="397"/>
                  </a:cubicBezTo>
                  <a:cubicBezTo>
                    <a:pt x="222" y="316"/>
                    <a:pt x="163" y="224"/>
                    <a:pt x="93" y="129"/>
                  </a:cubicBezTo>
                  <a:cubicBezTo>
                    <a:pt x="129" y="106"/>
                    <a:pt x="177" y="84"/>
                    <a:pt x="233" y="70"/>
                  </a:cubicBezTo>
                  <a:cubicBezTo>
                    <a:pt x="237" y="67"/>
                    <a:pt x="242" y="65"/>
                    <a:pt x="249" y="65"/>
                  </a:cubicBezTo>
                  <a:close/>
                  <a:moveTo>
                    <a:pt x="259" y="1"/>
                  </a:moveTo>
                  <a:cubicBezTo>
                    <a:pt x="218" y="1"/>
                    <a:pt x="169" y="21"/>
                    <a:pt x="93" y="59"/>
                  </a:cubicBezTo>
                  <a:cubicBezTo>
                    <a:pt x="82" y="70"/>
                    <a:pt x="71" y="70"/>
                    <a:pt x="60" y="70"/>
                  </a:cubicBezTo>
                  <a:cubicBezTo>
                    <a:pt x="12" y="95"/>
                    <a:pt x="1" y="117"/>
                    <a:pt x="37" y="165"/>
                  </a:cubicBezTo>
                  <a:cubicBezTo>
                    <a:pt x="129" y="279"/>
                    <a:pt x="210" y="386"/>
                    <a:pt x="291" y="489"/>
                  </a:cubicBezTo>
                  <a:cubicBezTo>
                    <a:pt x="303" y="503"/>
                    <a:pt x="328" y="514"/>
                    <a:pt x="328" y="514"/>
                  </a:cubicBezTo>
                  <a:cubicBezTo>
                    <a:pt x="409" y="467"/>
                    <a:pt x="490" y="419"/>
                    <a:pt x="560" y="363"/>
                  </a:cubicBezTo>
                  <a:cubicBezTo>
                    <a:pt x="571" y="363"/>
                    <a:pt x="571" y="349"/>
                    <a:pt x="571" y="338"/>
                  </a:cubicBezTo>
                  <a:cubicBezTo>
                    <a:pt x="560" y="327"/>
                    <a:pt x="560" y="316"/>
                    <a:pt x="548" y="305"/>
                  </a:cubicBezTo>
                  <a:cubicBezTo>
                    <a:pt x="512" y="246"/>
                    <a:pt x="479" y="187"/>
                    <a:pt x="442" y="140"/>
                  </a:cubicBezTo>
                  <a:cubicBezTo>
                    <a:pt x="360" y="44"/>
                    <a:pt x="318" y="1"/>
                    <a:pt x="2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3084;p38">
            <a:extLst>
              <a:ext uri="{FF2B5EF4-FFF2-40B4-BE49-F238E27FC236}">
                <a16:creationId xmlns:a16="http://schemas.microsoft.com/office/drawing/2014/main" xmlns="" id="{39AB8CB5-3F7B-F7FD-805E-B135E45D1CB7}"/>
              </a:ext>
            </a:extLst>
          </p:cNvPr>
          <p:cNvGrpSpPr/>
          <p:nvPr/>
        </p:nvGrpSpPr>
        <p:grpSpPr>
          <a:xfrm rot="-904762">
            <a:off x="7113094" y="797340"/>
            <a:ext cx="1167082" cy="960536"/>
            <a:chOff x="5524111" y="1417995"/>
            <a:chExt cx="686002" cy="564596"/>
          </a:xfrm>
        </p:grpSpPr>
        <p:sp>
          <p:nvSpPr>
            <p:cNvPr id="55" name="Google Shape;3085;p38">
              <a:extLst>
                <a:ext uri="{FF2B5EF4-FFF2-40B4-BE49-F238E27FC236}">
                  <a16:creationId xmlns:a16="http://schemas.microsoft.com/office/drawing/2014/main" xmlns="" id="{41A09315-13DA-C36D-3D9A-30672B353F30}"/>
                </a:ext>
              </a:extLst>
            </p:cNvPr>
            <p:cNvSpPr/>
            <p:nvPr/>
          </p:nvSpPr>
          <p:spPr>
            <a:xfrm>
              <a:off x="5524111" y="1417995"/>
              <a:ext cx="686002" cy="564596"/>
            </a:xfrm>
            <a:custGeom>
              <a:avLst/>
              <a:gdLst/>
              <a:ahLst/>
              <a:cxnLst/>
              <a:rect l="l" t="t" r="r" b="b"/>
              <a:pathLst>
                <a:path w="9069" h="7464" extrusionOk="0">
                  <a:moveTo>
                    <a:pt x="540" y="0"/>
                  </a:moveTo>
                  <a:cubicBezTo>
                    <a:pt x="532" y="0"/>
                    <a:pt x="523" y="1"/>
                    <a:pt x="514" y="1"/>
                  </a:cubicBezTo>
                  <a:cubicBezTo>
                    <a:pt x="327" y="12"/>
                    <a:pt x="187" y="141"/>
                    <a:pt x="140" y="328"/>
                  </a:cubicBezTo>
                  <a:cubicBezTo>
                    <a:pt x="95" y="501"/>
                    <a:pt x="47" y="770"/>
                    <a:pt x="140" y="1038"/>
                  </a:cubicBezTo>
                  <a:cubicBezTo>
                    <a:pt x="140" y="1049"/>
                    <a:pt x="154" y="1049"/>
                    <a:pt x="154" y="1060"/>
                  </a:cubicBezTo>
                  <a:cubicBezTo>
                    <a:pt x="95" y="1119"/>
                    <a:pt x="36" y="1225"/>
                    <a:pt x="25" y="1376"/>
                  </a:cubicBezTo>
                  <a:cubicBezTo>
                    <a:pt x="0" y="1574"/>
                    <a:pt x="70" y="1758"/>
                    <a:pt x="210" y="1923"/>
                  </a:cubicBezTo>
                  <a:cubicBezTo>
                    <a:pt x="223" y="1934"/>
                    <a:pt x="235" y="1946"/>
                    <a:pt x="246" y="1968"/>
                  </a:cubicBezTo>
                  <a:cubicBezTo>
                    <a:pt x="246" y="1982"/>
                    <a:pt x="246" y="2004"/>
                    <a:pt x="235" y="2027"/>
                  </a:cubicBezTo>
                  <a:cubicBezTo>
                    <a:pt x="223" y="2178"/>
                    <a:pt x="279" y="2317"/>
                    <a:pt x="408" y="2435"/>
                  </a:cubicBezTo>
                  <a:cubicBezTo>
                    <a:pt x="514" y="2527"/>
                    <a:pt x="629" y="2574"/>
                    <a:pt x="735" y="2611"/>
                  </a:cubicBezTo>
                  <a:cubicBezTo>
                    <a:pt x="735" y="2611"/>
                    <a:pt x="735" y="2622"/>
                    <a:pt x="746" y="2633"/>
                  </a:cubicBezTo>
                  <a:cubicBezTo>
                    <a:pt x="793" y="2736"/>
                    <a:pt x="886" y="2820"/>
                    <a:pt x="1025" y="2865"/>
                  </a:cubicBezTo>
                  <a:cubicBezTo>
                    <a:pt x="1107" y="2901"/>
                    <a:pt x="1193" y="2916"/>
                    <a:pt x="1277" y="2916"/>
                  </a:cubicBezTo>
                  <a:cubicBezTo>
                    <a:pt x="1302" y="2916"/>
                    <a:pt x="1327" y="2915"/>
                    <a:pt x="1352" y="2912"/>
                  </a:cubicBezTo>
                  <a:lnTo>
                    <a:pt x="1352" y="2912"/>
                  </a:lnTo>
                  <a:lnTo>
                    <a:pt x="1341" y="2982"/>
                  </a:lnTo>
                  <a:cubicBezTo>
                    <a:pt x="1271" y="3295"/>
                    <a:pt x="1201" y="3703"/>
                    <a:pt x="1235" y="4133"/>
                  </a:cubicBezTo>
                  <a:cubicBezTo>
                    <a:pt x="1282" y="4692"/>
                    <a:pt x="1363" y="5158"/>
                    <a:pt x="1503" y="5589"/>
                  </a:cubicBezTo>
                  <a:cubicBezTo>
                    <a:pt x="1562" y="5739"/>
                    <a:pt x="1595" y="5904"/>
                    <a:pt x="1643" y="6066"/>
                  </a:cubicBezTo>
                  <a:cubicBezTo>
                    <a:pt x="1676" y="6184"/>
                    <a:pt x="1701" y="6298"/>
                    <a:pt x="1735" y="6415"/>
                  </a:cubicBezTo>
                  <a:cubicBezTo>
                    <a:pt x="1760" y="6474"/>
                    <a:pt x="1746" y="6544"/>
                    <a:pt x="1735" y="6636"/>
                  </a:cubicBezTo>
                  <a:lnTo>
                    <a:pt x="1724" y="6647"/>
                  </a:lnTo>
                  <a:cubicBezTo>
                    <a:pt x="1701" y="6846"/>
                    <a:pt x="1782" y="7022"/>
                    <a:pt x="1933" y="7103"/>
                  </a:cubicBezTo>
                  <a:cubicBezTo>
                    <a:pt x="2003" y="7150"/>
                    <a:pt x="2109" y="7195"/>
                    <a:pt x="2224" y="7195"/>
                  </a:cubicBezTo>
                  <a:cubicBezTo>
                    <a:pt x="2632" y="7231"/>
                    <a:pt x="3051" y="7254"/>
                    <a:pt x="3447" y="7276"/>
                  </a:cubicBezTo>
                  <a:lnTo>
                    <a:pt x="3866" y="7301"/>
                  </a:lnTo>
                  <a:cubicBezTo>
                    <a:pt x="3959" y="7312"/>
                    <a:pt x="4051" y="7312"/>
                    <a:pt x="4157" y="7323"/>
                  </a:cubicBezTo>
                  <a:cubicBezTo>
                    <a:pt x="4297" y="7335"/>
                    <a:pt x="4448" y="7335"/>
                    <a:pt x="4587" y="7346"/>
                  </a:cubicBezTo>
                  <a:cubicBezTo>
                    <a:pt x="4727" y="7360"/>
                    <a:pt x="4878" y="7371"/>
                    <a:pt x="5017" y="7371"/>
                  </a:cubicBezTo>
                  <a:cubicBezTo>
                    <a:pt x="5182" y="7382"/>
                    <a:pt x="5344" y="7393"/>
                    <a:pt x="5506" y="7404"/>
                  </a:cubicBezTo>
                  <a:cubicBezTo>
                    <a:pt x="5705" y="7416"/>
                    <a:pt x="5892" y="7430"/>
                    <a:pt x="6090" y="7441"/>
                  </a:cubicBezTo>
                  <a:lnTo>
                    <a:pt x="6230" y="7452"/>
                  </a:lnTo>
                  <a:cubicBezTo>
                    <a:pt x="6252" y="7452"/>
                    <a:pt x="6275" y="7452"/>
                    <a:pt x="6300" y="7463"/>
                  </a:cubicBezTo>
                  <a:lnTo>
                    <a:pt x="6414" y="7463"/>
                  </a:lnTo>
                  <a:cubicBezTo>
                    <a:pt x="6425" y="7463"/>
                    <a:pt x="6425" y="7452"/>
                    <a:pt x="6439" y="7452"/>
                  </a:cubicBezTo>
                  <a:lnTo>
                    <a:pt x="6705" y="7452"/>
                  </a:lnTo>
                  <a:cubicBezTo>
                    <a:pt x="6822" y="7452"/>
                    <a:pt x="6944" y="7457"/>
                    <a:pt x="7064" y="7457"/>
                  </a:cubicBezTo>
                  <a:cubicBezTo>
                    <a:pt x="7124" y="7457"/>
                    <a:pt x="7183" y="7456"/>
                    <a:pt x="7241" y="7452"/>
                  </a:cubicBezTo>
                  <a:lnTo>
                    <a:pt x="7987" y="7452"/>
                  </a:lnTo>
                  <a:cubicBezTo>
                    <a:pt x="8149" y="7441"/>
                    <a:pt x="8278" y="7441"/>
                    <a:pt x="8395" y="7416"/>
                  </a:cubicBezTo>
                  <a:cubicBezTo>
                    <a:pt x="8487" y="7404"/>
                    <a:pt x="8557" y="7382"/>
                    <a:pt x="8616" y="7371"/>
                  </a:cubicBezTo>
                  <a:cubicBezTo>
                    <a:pt x="8638" y="7360"/>
                    <a:pt x="8649" y="7360"/>
                    <a:pt x="8660" y="7346"/>
                  </a:cubicBezTo>
                  <a:cubicBezTo>
                    <a:pt x="8800" y="7312"/>
                    <a:pt x="8870" y="7195"/>
                    <a:pt x="8895" y="7103"/>
                  </a:cubicBezTo>
                  <a:cubicBezTo>
                    <a:pt x="8929" y="6963"/>
                    <a:pt x="8906" y="6823"/>
                    <a:pt x="8848" y="6706"/>
                  </a:cubicBezTo>
                  <a:lnTo>
                    <a:pt x="8848" y="6603"/>
                  </a:lnTo>
                  <a:cubicBezTo>
                    <a:pt x="8859" y="6497"/>
                    <a:pt x="8859" y="6393"/>
                    <a:pt x="8859" y="6287"/>
                  </a:cubicBezTo>
                  <a:lnTo>
                    <a:pt x="8859" y="6195"/>
                  </a:lnTo>
                  <a:lnTo>
                    <a:pt x="8870" y="6195"/>
                  </a:lnTo>
                  <a:cubicBezTo>
                    <a:pt x="8976" y="6136"/>
                    <a:pt x="9035" y="6044"/>
                    <a:pt x="9057" y="5915"/>
                  </a:cubicBezTo>
                  <a:cubicBezTo>
                    <a:pt x="9057" y="5846"/>
                    <a:pt x="9068" y="5776"/>
                    <a:pt x="9068" y="5706"/>
                  </a:cubicBezTo>
                  <a:cubicBezTo>
                    <a:pt x="9057" y="5519"/>
                    <a:pt x="9057" y="5320"/>
                    <a:pt x="9057" y="5088"/>
                  </a:cubicBezTo>
                  <a:cubicBezTo>
                    <a:pt x="9035" y="4041"/>
                    <a:pt x="8870" y="3144"/>
                    <a:pt x="8557" y="2354"/>
                  </a:cubicBezTo>
                  <a:cubicBezTo>
                    <a:pt x="8476" y="2122"/>
                    <a:pt x="8370" y="1912"/>
                    <a:pt x="8289" y="1725"/>
                  </a:cubicBezTo>
                  <a:lnTo>
                    <a:pt x="8289" y="1714"/>
                  </a:lnTo>
                  <a:cubicBezTo>
                    <a:pt x="8266" y="1666"/>
                    <a:pt x="8230" y="1608"/>
                    <a:pt x="8185" y="1538"/>
                  </a:cubicBezTo>
                  <a:cubicBezTo>
                    <a:pt x="8208" y="1468"/>
                    <a:pt x="8208" y="1387"/>
                    <a:pt x="8197" y="1295"/>
                  </a:cubicBezTo>
                  <a:cubicBezTo>
                    <a:pt x="8171" y="1214"/>
                    <a:pt x="8138" y="1130"/>
                    <a:pt x="8090" y="1074"/>
                  </a:cubicBezTo>
                  <a:lnTo>
                    <a:pt x="8090" y="979"/>
                  </a:lnTo>
                  <a:cubicBezTo>
                    <a:pt x="8079" y="864"/>
                    <a:pt x="8068" y="758"/>
                    <a:pt x="8046" y="655"/>
                  </a:cubicBezTo>
                  <a:cubicBezTo>
                    <a:pt x="8021" y="571"/>
                    <a:pt x="7976" y="479"/>
                    <a:pt x="7917" y="398"/>
                  </a:cubicBezTo>
                  <a:cubicBezTo>
                    <a:pt x="7841" y="313"/>
                    <a:pt x="7721" y="260"/>
                    <a:pt x="7610" y="260"/>
                  </a:cubicBezTo>
                  <a:cubicBezTo>
                    <a:pt x="7583" y="260"/>
                    <a:pt x="7557" y="263"/>
                    <a:pt x="7532" y="269"/>
                  </a:cubicBezTo>
                  <a:cubicBezTo>
                    <a:pt x="7359" y="306"/>
                    <a:pt x="7264" y="468"/>
                    <a:pt x="7241" y="607"/>
                  </a:cubicBezTo>
                  <a:cubicBezTo>
                    <a:pt x="7241" y="666"/>
                    <a:pt x="7230" y="736"/>
                    <a:pt x="7219" y="806"/>
                  </a:cubicBezTo>
                  <a:cubicBezTo>
                    <a:pt x="6822" y="515"/>
                    <a:pt x="6344" y="317"/>
                    <a:pt x="5822" y="211"/>
                  </a:cubicBezTo>
                  <a:cubicBezTo>
                    <a:pt x="5591" y="164"/>
                    <a:pt x="5356" y="141"/>
                    <a:pt x="5116" y="141"/>
                  </a:cubicBezTo>
                  <a:cubicBezTo>
                    <a:pt x="4642" y="141"/>
                    <a:pt x="4147" y="231"/>
                    <a:pt x="3621" y="409"/>
                  </a:cubicBezTo>
                  <a:cubicBezTo>
                    <a:pt x="3319" y="515"/>
                    <a:pt x="3028" y="677"/>
                    <a:pt x="2738" y="887"/>
                  </a:cubicBezTo>
                  <a:cubicBezTo>
                    <a:pt x="2539" y="1038"/>
                    <a:pt x="2294" y="1236"/>
                    <a:pt x="2062" y="1479"/>
                  </a:cubicBezTo>
                  <a:cubicBezTo>
                    <a:pt x="1573" y="1284"/>
                    <a:pt x="1224" y="957"/>
                    <a:pt x="1003" y="468"/>
                  </a:cubicBezTo>
                  <a:cubicBezTo>
                    <a:pt x="992" y="420"/>
                    <a:pt x="967" y="387"/>
                    <a:pt x="955" y="339"/>
                  </a:cubicBezTo>
                  <a:cubicBezTo>
                    <a:pt x="944" y="317"/>
                    <a:pt x="933" y="292"/>
                    <a:pt x="922" y="269"/>
                  </a:cubicBezTo>
                  <a:cubicBezTo>
                    <a:pt x="855" y="105"/>
                    <a:pt x="713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86;p38">
              <a:extLst>
                <a:ext uri="{FF2B5EF4-FFF2-40B4-BE49-F238E27FC236}">
                  <a16:creationId xmlns:a16="http://schemas.microsoft.com/office/drawing/2014/main" xmlns="" id="{1409AB94-E347-6FD4-E1DC-6228D0C7928A}"/>
                </a:ext>
              </a:extLst>
            </p:cNvPr>
            <p:cNvSpPr/>
            <p:nvPr/>
          </p:nvSpPr>
          <p:spPr>
            <a:xfrm>
              <a:off x="5643016" y="1507703"/>
              <a:ext cx="524808" cy="426472"/>
            </a:xfrm>
            <a:custGeom>
              <a:avLst/>
              <a:gdLst/>
              <a:ahLst/>
              <a:cxnLst/>
              <a:rect l="l" t="t" r="r" b="b"/>
              <a:pathLst>
                <a:path w="6938" h="5638" extrusionOk="0">
                  <a:moveTo>
                    <a:pt x="269" y="3182"/>
                  </a:moveTo>
                  <a:cubicBezTo>
                    <a:pt x="339" y="3193"/>
                    <a:pt x="384" y="3240"/>
                    <a:pt x="398" y="3310"/>
                  </a:cubicBezTo>
                  <a:cubicBezTo>
                    <a:pt x="409" y="3344"/>
                    <a:pt x="409" y="3380"/>
                    <a:pt x="409" y="3414"/>
                  </a:cubicBezTo>
                  <a:cubicBezTo>
                    <a:pt x="409" y="3518"/>
                    <a:pt x="481" y="3593"/>
                    <a:pt x="588" y="3593"/>
                  </a:cubicBezTo>
                  <a:cubicBezTo>
                    <a:pt x="601" y="3593"/>
                    <a:pt x="615" y="3592"/>
                    <a:pt x="629" y="3590"/>
                  </a:cubicBezTo>
                  <a:cubicBezTo>
                    <a:pt x="607" y="3576"/>
                    <a:pt x="593" y="3564"/>
                    <a:pt x="582" y="3553"/>
                  </a:cubicBezTo>
                  <a:cubicBezTo>
                    <a:pt x="523" y="3520"/>
                    <a:pt x="479" y="3461"/>
                    <a:pt x="490" y="3380"/>
                  </a:cubicBezTo>
                  <a:cubicBezTo>
                    <a:pt x="490" y="3366"/>
                    <a:pt x="479" y="3344"/>
                    <a:pt x="479" y="3333"/>
                  </a:cubicBezTo>
                  <a:cubicBezTo>
                    <a:pt x="479" y="3310"/>
                    <a:pt x="467" y="3285"/>
                    <a:pt x="479" y="3274"/>
                  </a:cubicBezTo>
                  <a:cubicBezTo>
                    <a:pt x="486" y="3274"/>
                    <a:pt x="498" y="3269"/>
                    <a:pt x="513" y="3269"/>
                  </a:cubicBezTo>
                  <a:cubicBezTo>
                    <a:pt x="521" y="3269"/>
                    <a:pt x="529" y="3270"/>
                    <a:pt x="537" y="3274"/>
                  </a:cubicBezTo>
                  <a:cubicBezTo>
                    <a:pt x="593" y="3285"/>
                    <a:pt x="641" y="3321"/>
                    <a:pt x="677" y="3391"/>
                  </a:cubicBezTo>
                  <a:cubicBezTo>
                    <a:pt x="704" y="3465"/>
                    <a:pt x="732" y="3487"/>
                    <a:pt x="796" y="3487"/>
                  </a:cubicBezTo>
                  <a:cubicBezTo>
                    <a:pt x="812" y="3487"/>
                    <a:pt x="830" y="3486"/>
                    <a:pt x="850" y="3483"/>
                  </a:cubicBezTo>
                  <a:cubicBezTo>
                    <a:pt x="886" y="3483"/>
                    <a:pt x="931" y="3483"/>
                    <a:pt x="956" y="3506"/>
                  </a:cubicBezTo>
                  <a:cubicBezTo>
                    <a:pt x="1037" y="3564"/>
                    <a:pt x="1107" y="3623"/>
                    <a:pt x="1152" y="3715"/>
                  </a:cubicBezTo>
                  <a:cubicBezTo>
                    <a:pt x="1222" y="3869"/>
                    <a:pt x="1188" y="4065"/>
                    <a:pt x="1082" y="4171"/>
                  </a:cubicBezTo>
                  <a:cubicBezTo>
                    <a:pt x="1003" y="4245"/>
                    <a:pt x="909" y="4280"/>
                    <a:pt x="816" y="4280"/>
                  </a:cubicBezTo>
                  <a:cubicBezTo>
                    <a:pt x="648" y="4280"/>
                    <a:pt x="487" y="4167"/>
                    <a:pt x="442" y="3972"/>
                  </a:cubicBezTo>
                  <a:cubicBezTo>
                    <a:pt x="431" y="3925"/>
                    <a:pt x="420" y="3902"/>
                    <a:pt x="372" y="3880"/>
                  </a:cubicBezTo>
                  <a:cubicBezTo>
                    <a:pt x="244" y="3821"/>
                    <a:pt x="188" y="3682"/>
                    <a:pt x="199" y="3542"/>
                  </a:cubicBezTo>
                  <a:cubicBezTo>
                    <a:pt x="222" y="3436"/>
                    <a:pt x="258" y="3333"/>
                    <a:pt x="222" y="3215"/>
                  </a:cubicBezTo>
                  <a:cubicBezTo>
                    <a:pt x="222" y="3193"/>
                    <a:pt x="244" y="3182"/>
                    <a:pt x="269" y="3182"/>
                  </a:cubicBezTo>
                  <a:close/>
                  <a:moveTo>
                    <a:pt x="431" y="4472"/>
                  </a:moveTo>
                  <a:lnTo>
                    <a:pt x="431" y="4472"/>
                  </a:lnTo>
                  <a:cubicBezTo>
                    <a:pt x="479" y="4484"/>
                    <a:pt x="548" y="4579"/>
                    <a:pt x="560" y="4637"/>
                  </a:cubicBezTo>
                  <a:cubicBezTo>
                    <a:pt x="490" y="4612"/>
                    <a:pt x="420" y="4520"/>
                    <a:pt x="431" y="4472"/>
                  </a:cubicBezTo>
                  <a:close/>
                  <a:moveTo>
                    <a:pt x="710" y="4579"/>
                  </a:moveTo>
                  <a:cubicBezTo>
                    <a:pt x="758" y="4612"/>
                    <a:pt x="722" y="4869"/>
                    <a:pt x="677" y="4917"/>
                  </a:cubicBezTo>
                  <a:lnTo>
                    <a:pt x="652" y="4917"/>
                  </a:lnTo>
                  <a:cubicBezTo>
                    <a:pt x="677" y="4799"/>
                    <a:pt x="688" y="4682"/>
                    <a:pt x="710" y="4579"/>
                  </a:cubicBezTo>
                  <a:close/>
                  <a:moveTo>
                    <a:pt x="4557" y="5262"/>
                  </a:moveTo>
                  <a:cubicBezTo>
                    <a:pt x="4594" y="5262"/>
                    <a:pt x="4633" y="5274"/>
                    <a:pt x="4658" y="5299"/>
                  </a:cubicBezTo>
                  <a:cubicBezTo>
                    <a:pt x="4588" y="5299"/>
                    <a:pt x="4529" y="5299"/>
                    <a:pt x="4471" y="5288"/>
                  </a:cubicBezTo>
                  <a:cubicBezTo>
                    <a:pt x="4493" y="5271"/>
                    <a:pt x="4525" y="5262"/>
                    <a:pt x="4557" y="5262"/>
                  </a:cubicBezTo>
                  <a:close/>
                  <a:moveTo>
                    <a:pt x="5949" y="4822"/>
                  </a:moveTo>
                  <a:cubicBezTo>
                    <a:pt x="6180" y="4822"/>
                    <a:pt x="6404" y="4833"/>
                    <a:pt x="6636" y="4847"/>
                  </a:cubicBezTo>
                  <a:cubicBezTo>
                    <a:pt x="6739" y="4858"/>
                    <a:pt x="6753" y="4880"/>
                    <a:pt x="6775" y="4986"/>
                  </a:cubicBezTo>
                  <a:cubicBezTo>
                    <a:pt x="6775" y="5031"/>
                    <a:pt x="6787" y="5079"/>
                    <a:pt x="6787" y="5126"/>
                  </a:cubicBezTo>
                  <a:cubicBezTo>
                    <a:pt x="6787" y="5277"/>
                    <a:pt x="6775" y="5311"/>
                    <a:pt x="6613" y="5322"/>
                  </a:cubicBezTo>
                  <a:cubicBezTo>
                    <a:pt x="6426" y="5336"/>
                    <a:pt x="6239" y="5336"/>
                    <a:pt x="6007" y="5336"/>
                  </a:cubicBezTo>
                  <a:cubicBezTo>
                    <a:pt x="5890" y="5322"/>
                    <a:pt x="5728" y="5311"/>
                    <a:pt x="5566" y="5299"/>
                  </a:cubicBezTo>
                  <a:cubicBezTo>
                    <a:pt x="5482" y="5288"/>
                    <a:pt x="5460" y="5241"/>
                    <a:pt x="5471" y="5171"/>
                  </a:cubicBezTo>
                  <a:cubicBezTo>
                    <a:pt x="5471" y="5090"/>
                    <a:pt x="5496" y="5020"/>
                    <a:pt x="5507" y="4961"/>
                  </a:cubicBezTo>
                  <a:cubicBezTo>
                    <a:pt x="5530" y="4869"/>
                    <a:pt x="5566" y="4833"/>
                    <a:pt x="5658" y="4833"/>
                  </a:cubicBezTo>
                  <a:cubicBezTo>
                    <a:pt x="5761" y="4833"/>
                    <a:pt x="5856" y="4822"/>
                    <a:pt x="5949" y="4822"/>
                  </a:cubicBezTo>
                  <a:close/>
                  <a:moveTo>
                    <a:pt x="839" y="5112"/>
                  </a:moveTo>
                  <a:cubicBezTo>
                    <a:pt x="898" y="5126"/>
                    <a:pt x="942" y="5171"/>
                    <a:pt x="942" y="5252"/>
                  </a:cubicBezTo>
                  <a:cubicBezTo>
                    <a:pt x="942" y="5311"/>
                    <a:pt x="898" y="5347"/>
                    <a:pt x="817" y="5347"/>
                  </a:cubicBezTo>
                  <a:cubicBezTo>
                    <a:pt x="758" y="5347"/>
                    <a:pt x="710" y="5288"/>
                    <a:pt x="710" y="5218"/>
                  </a:cubicBezTo>
                  <a:cubicBezTo>
                    <a:pt x="710" y="5160"/>
                    <a:pt x="758" y="5112"/>
                    <a:pt x="839" y="5112"/>
                  </a:cubicBezTo>
                  <a:close/>
                  <a:moveTo>
                    <a:pt x="1247" y="5160"/>
                  </a:moveTo>
                  <a:cubicBezTo>
                    <a:pt x="1305" y="5160"/>
                    <a:pt x="1361" y="5229"/>
                    <a:pt x="1361" y="5288"/>
                  </a:cubicBezTo>
                  <a:cubicBezTo>
                    <a:pt x="1350" y="5358"/>
                    <a:pt x="1292" y="5405"/>
                    <a:pt x="1236" y="5405"/>
                  </a:cubicBezTo>
                  <a:cubicBezTo>
                    <a:pt x="1166" y="5405"/>
                    <a:pt x="1118" y="5347"/>
                    <a:pt x="1118" y="5277"/>
                  </a:cubicBezTo>
                  <a:cubicBezTo>
                    <a:pt x="1118" y="5196"/>
                    <a:pt x="1166" y="5160"/>
                    <a:pt x="1247" y="5160"/>
                  </a:cubicBezTo>
                  <a:close/>
                  <a:moveTo>
                    <a:pt x="4728" y="5419"/>
                  </a:moveTo>
                  <a:cubicBezTo>
                    <a:pt x="4741" y="5419"/>
                    <a:pt x="4752" y="5422"/>
                    <a:pt x="4761" y="5428"/>
                  </a:cubicBezTo>
                  <a:cubicBezTo>
                    <a:pt x="4728" y="5439"/>
                    <a:pt x="4680" y="5461"/>
                    <a:pt x="4644" y="5475"/>
                  </a:cubicBezTo>
                  <a:lnTo>
                    <a:pt x="4633" y="5461"/>
                  </a:lnTo>
                  <a:cubicBezTo>
                    <a:pt x="4659" y="5437"/>
                    <a:pt x="4697" y="5419"/>
                    <a:pt x="4728" y="5419"/>
                  </a:cubicBezTo>
                  <a:close/>
                  <a:moveTo>
                    <a:pt x="1588" y="1"/>
                  </a:moveTo>
                  <a:cubicBezTo>
                    <a:pt x="1522" y="1"/>
                    <a:pt x="1457" y="7"/>
                    <a:pt x="1398" y="14"/>
                  </a:cubicBezTo>
                  <a:cubicBezTo>
                    <a:pt x="1361" y="14"/>
                    <a:pt x="1328" y="28"/>
                    <a:pt x="1305" y="39"/>
                  </a:cubicBezTo>
                  <a:cubicBezTo>
                    <a:pt x="1082" y="212"/>
                    <a:pt x="861" y="388"/>
                    <a:pt x="688" y="598"/>
                  </a:cubicBezTo>
                  <a:cubicBezTo>
                    <a:pt x="677" y="620"/>
                    <a:pt x="663" y="631"/>
                    <a:pt x="641" y="656"/>
                  </a:cubicBezTo>
                  <a:cubicBezTo>
                    <a:pt x="731" y="672"/>
                    <a:pt x="822" y="688"/>
                    <a:pt x="908" y="688"/>
                  </a:cubicBezTo>
                  <a:cubicBezTo>
                    <a:pt x="944" y="688"/>
                    <a:pt x="979" y="685"/>
                    <a:pt x="1012" y="679"/>
                  </a:cubicBezTo>
                  <a:cubicBezTo>
                    <a:pt x="1022" y="677"/>
                    <a:pt x="1031" y="677"/>
                    <a:pt x="1040" y="677"/>
                  </a:cubicBezTo>
                  <a:cubicBezTo>
                    <a:pt x="1118" y="677"/>
                    <a:pt x="1166" y="721"/>
                    <a:pt x="1166" y="796"/>
                  </a:cubicBezTo>
                  <a:cubicBezTo>
                    <a:pt x="1177" y="899"/>
                    <a:pt x="1141" y="992"/>
                    <a:pt x="1082" y="1061"/>
                  </a:cubicBezTo>
                  <a:cubicBezTo>
                    <a:pt x="861" y="1341"/>
                    <a:pt x="582" y="1517"/>
                    <a:pt x="222" y="1528"/>
                  </a:cubicBezTo>
                  <a:cubicBezTo>
                    <a:pt x="188" y="1528"/>
                    <a:pt x="163" y="1539"/>
                    <a:pt x="163" y="1575"/>
                  </a:cubicBezTo>
                  <a:cubicBezTo>
                    <a:pt x="141" y="1704"/>
                    <a:pt x="118" y="1818"/>
                    <a:pt x="93" y="1947"/>
                  </a:cubicBezTo>
                  <a:cubicBezTo>
                    <a:pt x="71" y="2064"/>
                    <a:pt x="48" y="2193"/>
                    <a:pt x="23" y="2307"/>
                  </a:cubicBezTo>
                  <a:cubicBezTo>
                    <a:pt x="1" y="2528"/>
                    <a:pt x="1" y="2763"/>
                    <a:pt x="23" y="2983"/>
                  </a:cubicBezTo>
                  <a:cubicBezTo>
                    <a:pt x="48" y="3252"/>
                    <a:pt x="71" y="3506"/>
                    <a:pt x="129" y="3774"/>
                  </a:cubicBezTo>
                  <a:cubicBezTo>
                    <a:pt x="163" y="3972"/>
                    <a:pt x="244" y="4160"/>
                    <a:pt x="291" y="4358"/>
                  </a:cubicBezTo>
                  <a:cubicBezTo>
                    <a:pt x="372" y="4648"/>
                    <a:pt x="453" y="4950"/>
                    <a:pt x="523" y="5241"/>
                  </a:cubicBezTo>
                  <a:cubicBezTo>
                    <a:pt x="537" y="5266"/>
                    <a:pt x="537" y="5288"/>
                    <a:pt x="537" y="5322"/>
                  </a:cubicBezTo>
                  <a:cubicBezTo>
                    <a:pt x="523" y="5369"/>
                    <a:pt x="548" y="5380"/>
                    <a:pt x="582" y="5392"/>
                  </a:cubicBezTo>
                  <a:cubicBezTo>
                    <a:pt x="803" y="5428"/>
                    <a:pt x="1012" y="5475"/>
                    <a:pt x="1222" y="5498"/>
                  </a:cubicBezTo>
                  <a:cubicBezTo>
                    <a:pt x="1817" y="5568"/>
                    <a:pt x="2409" y="5590"/>
                    <a:pt x="2993" y="5601"/>
                  </a:cubicBezTo>
                  <a:cubicBezTo>
                    <a:pt x="3515" y="5615"/>
                    <a:pt x="4040" y="5615"/>
                    <a:pt x="4563" y="5615"/>
                  </a:cubicBezTo>
                  <a:cubicBezTo>
                    <a:pt x="4842" y="5626"/>
                    <a:pt x="5122" y="5637"/>
                    <a:pt x="5390" y="5637"/>
                  </a:cubicBezTo>
                  <a:cubicBezTo>
                    <a:pt x="5787" y="5637"/>
                    <a:pt x="6180" y="5626"/>
                    <a:pt x="6566" y="5615"/>
                  </a:cubicBezTo>
                  <a:cubicBezTo>
                    <a:pt x="6669" y="5601"/>
                    <a:pt x="6775" y="5590"/>
                    <a:pt x="6868" y="5579"/>
                  </a:cubicBezTo>
                  <a:cubicBezTo>
                    <a:pt x="6904" y="5579"/>
                    <a:pt x="6926" y="5556"/>
                    <a:pt x="6926" y="5531"/>
                  </a:cubicBezTo>
                  <a:cubicBezTo>
                    <a:pt x="6926" y="5450"/>
                    <a:pt x="6938" y="5369"/>
                    <a:pt x="6938" y="5288"/>
                  </a:cubicBezTo>
                  <a:cubicBezTo>
                    <a:pt x="6938" y="5112"/>
                    <a:pt x="6938" y="4928"/>
                    <a:pt x="6926" y="4752"/>
                  </a:cubicBezTo>
                  <a:cubicBezTo>
                    <a:pt x="6926" y="4693"/>
                    <a:pt x="6915" y="4660"/>
                    <a:pt x="6856" y="4648"/>
                  </a:cubicBezTo>
                  <a:cubicBezTo>
                    <a:pt x="6625" y="4623"/>
                    <a:pt x="6404" y="4590"/>
                    <a:pt x="6169" y="4579"/>
                  </a:cubicBezTo>
                  <a:cubicBezTo>
                    <a:pt x="5588" y="4567"/>
                    <a:pt x="4993" y="4553"/>
                    <a:pt x="4401" y="4542"/>
                  </a:cubicBezTo>
                  <a:cubicBezTo>
                    <a:pt x="4155" y="4542"/>
                    <a:pt x="3912" y="4567"/>
                    <a:pt x="3666" y="4567"/>
                  </a:cubicBezTo>
                  <a:cubicBezTo>
                    <a:pt x="3540" y="4567"/>
                    <a:pt x="3401" y="4567"/>
                    <a:pt x="3261" y="4553"/>
                  </a:cubicBezTo>
                  <a:cubicBezTo>
                    <a:pt x="3015" y="4520"/>
                    <a:pt x="2842" y="4380"/>
                    <a:pt x="2677" y="4204"/>
                  </a:cubicBezTo>
                  <a:cubicBezTo>
                    <a:pt x="2526" y="4042"/>
                    <a:pt x="2409" y="3869"/>
                    <a:pt x="2283" y="3682"/>
                  </a:cubicBezTo>
                  <a:cubicBezTo>
                    <a:pt x="2118" y="3414"/>
                    <a:pt x="1945" y="3157"/>
                    <a:pt x="1817" y="2877"/>
                  </a:cubicBezTo>
                  <a:cubicBezTo>
                    <a:pt x="1794" y="2821"/>
                    <a:pt x="1769" y="2774"/>
                    <a:pt x="1747" y="2715"/>
                  </a:cubicBezTo>
                  <a:cubicBezTo>
                    <a:pt x="1725" y="2668"/>
                    <a:pt x="1688" y="2612"/>
                    <a:pt x="1655" y="2564"/>
                  </a:cubicBezTo>
                  <a:cubicBezTo>
                    <a:pt x="1617" y="2518"/>
                    <a:pt x="1573" y="2488"/>
                    <a:pt x="1516" y="2488"/>
                  </a:cubicBezTo>
                  <a:cubicBezTo>
                    <a:pt x="1501" y="2488"/>
                    <a:pt x="1485" y="2490"/>
                    <a:pt x="1468" y="2494"/>
                  </a:cubicBezTo>
                  <a:cubicBezTo>
                    <a:pt x="1420" y="2506"/>
                    <a:pt x="1361" y="2506"/>
                    <a:pt x="1305" y="2506"/>
                  </a:cubicBezTo>
                  <a:cubicBezTo>
                    <a:pt x="1269" y="2506"/>
                    <a:pt x="1222" y="2506"/>
                    <a:pt x="1177" y="2494"/>
                  </a:cubicBezTo>
                  <a:cubicBezTo>
                    <a:pt x="1060" y="2436"/>
                    <a:pt x="942" y="2355"/>
                    <a:pt x="861" y="2237"/>
                  </a:cubicBezTo>
                  <a:cubicBezTo>
                    <a:pt x="803" y="2145"/>
                    <a:pt x="780" y="2039"/>
                    <a:pt x="791" y="1936"/>
                  </a:cubicBezTo>
                  <a:cubicBezTo>
                    <a:pt x="791" y="1818"/>
                    <a:pt x="803" y="1715"/>
                    <a:pt x="817" y="1598"/>
                  </a:cubicBezTo>
                  <a:cubicBezTo>
                    <a:pt x="839" y="1411"/>
                    <a:pt x="942" y="1271"/>
                    <a:pt x="1107" y="1179"/>
                  </a:cubicBezTo>
                  <a:cubicBezTo>
                    <a:pt x="1280" y="1075"/>
                    <a:pt x="1468" y="969"/>
                    <a:pt x="1655" y="877"/>
                  </a:cubicBezTo>
                  <a:cubicBezTo>
                    <a:pt x="1875" y="771"/>
                    <a:pt x="2107" y="667"/>
                    <a:pt x="2328" y="561"/>
                  </a:cubicBezTo>
                  <a:cubicBezTo>
                    <a:pt x="2353" y="561"/>
                    <a:pt x="2364" y="550"/>
                    <a:pt x="2398" y="539"/>
                  </a:cubicBezTo>
                  <a:cubicBezTo>
                    <a:pt x="2247" y="271"/>
                    <a:pt x="2049" y="50"/>
                    <a:pt x="1736" y="14"/>
                  </a:cubicBezTo>
                  <a:cubicBezTo>
                    <a:pt x="1686" y="4"/>
                    <a:pt x="1637" y="1"/>
                    <a:pt x="1588" y="1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87;p38">
              <a:extLst>
                <a:ext uri="{FF2B5EF4-FFF2-40B4-BE49-F238E27FC236}">
                  <a16:creationId xmlns:a16="http://schemas.microsoft.com/office/drawing/2014/main" xmlns="" id="{21A67281-7E9B-4314-E053-9FB1B5B1CAE5}"/>
                </a:ext>
              </a:extLst>
            </p:cNvPr>
            <p:cNvSpPr/>
            <p:nvPr/>
          </p:nvSpPr>
          <p:spPr>
            <a:xfrm>
              <a:off x="5842930" y="1545674"/>
              <a:ext cx="339862" cy="289786"/>
            </a:xfrm>
            <a:custGeom>
              <a:avLst/>
              <a:gdLst/>
              <a:ahLst/>
              <a:cxnLst/>
              <a:rect l="l" t="t" r="r" b="b"/>
              <a:pathLst>
                <a:path w="4493" h="3831" extrusionOk="0">
                  <a:moveTo>
                    <a:pt x="1467" y="1"/>
                  </a:moveTo>
                  <a:lnTo>
                    <a:pt x="1467" y="1"/>
                  </a:lnTo>
                  <a:cubicBezTo>
                    <a:pt x="920" y="84"/>
                    <a:pt x="395" y="188"/>
                    <a:pt x="1" y="629"/>
                  </a:cubicBezTo>
                  <a:cubicBezTo>
                    <a:pt x="34" y="666"/>
                    <a:pt x="59" y="699"/>
                    <a:pt x="82" y="724"/>
                  </a:cubicBezTo>
                  <a:cubicBezTo>
                    <a:pt x="395" y="1085"/>
                    <a:pt x="744" y="1397"/>
                    <a:pt x="1118" y="1691"/>
                  </a:cubicBezTo>
                  <a:cubicBezTo>
                    <a:pt x="1828" y="2261"/>
                    <a:pt x="2490" y="2900"/>
                    <a:pt x="3144" y="3540"/>
                  </a:cubicBezTo>
                  <a:cubicBezTo>
                    <a:pt x="3188" y="3588"/>
                    <a:pt x="3236" y="3599"/>
                    <a:pt x="3294" y="3610"/>
                  </a:cubicBezTo>
                  <a:cubicBezTo>
                    <a:pt x="3644" y="3621"/>
                    <a:pt x="3993" y="3669"/>
                    <a:pt x="4320" y="3772"/>
                  </a:cubicBezTo>
                  <a:cubicBezTo>
                    <a:pt x="4376" y="3786"/>
                    <a:pt x="4434" y="3808"/>
                    <a:pt x="4493" y="3831"/>
                  </a:cubicBezTo>
                  <a:cubicBezTo>
                    <a:pt x="4493" y="3716"/>
                    <a:pt x="4493" y="3610"/>
                    <a:pt x="4482" y="3507"/>
                  </a:cubicBezTo>
                  <a:cubicBezTo>
                    <a:pt x="4471" y="3250"/>
                    <a:pt x="4459" y="3004"/>
                    <a:pt x="4445" y="2761"/>
                  </a:cubicBezTo>
                  <a:cubicBezTo>
                    <a:pt x="4445" y="2669"/>
                    <a:pt x="4434" y="2574"/>
                    <a:pt x="4423" y="2470"/>
                  </a:cubicBezTo>
                  <a:cubicBezTo>
                    <a:pt x="4423" y="2434"/>
                    <a:pt x="4401" y="2412"/>
                    <a:pt x="4364" y="2412"/>
                  </a:cubicBezTo>
                  <a:cubicBezTo>
                    <a:pt x="4250" y="2400"/>
                    <a:pt x="4155" y="2342"/>
                    <a:pt x="4074" y="2283"/>
                  </a:cubicBezTo>
                  <a:cubicBezTo>
                    <a:pt x="3353" y="1747"/>
                    <a:pt x="2655" y="1166"/>
                    <a:pt x="1990" y="573"/>
                  </a:cubicBezTo>
                  <a:cubicBezTo>
                    <a:pt x="1839" y="434"/>
                    <a:pt x="1699" y="305"/>
                    <a:pt x="1548" y="165"/>
                  </a:cubicBezTo>
                  <a:cubicBezTo>
                    <a:pt x="1501" y="118"/>
                    <a:pt x="1456" y="84"/>
                    <a:pt x="1467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88;p38">
              <a:extLst>
                <a:ext uri="{FF2B5EF4-FFF2-40B4-BE49-F238E27FC236}">
                  <a16:creationId xmlns:a16="http://schemas.microsoft.com/office/drawing/2014/main" xmlns="" id="{7C4EBE7B-BA28-9D20-34D6-AA79E42D0D6D}"/>
                </a:ext>
              </a:extLst>
            </p:cNvPr>
            <p:cNvSpPr/>
            <p:nvPr/>
          </p:nvSpPr>
          <p:spPr>
            <a:xfrm>
              <a:off x="5706401" y="1518671"/>
              <a:ext cx="476396" cy="342358"/>
            </a:xfrm>
            <a:custGeom>
              <a:avLst/>
              <a:gdLst/>
              <a:ahLst/>
              <a:cxnLst/>
              <a:rect l="l" t="t" r="r" b="b"/>
              <a:pathLst>
                <a:path w="6298" h="4526" extrusionOk="0">
                  <a:moveTo>
                    <a:pt x="314" y="1196"/>
                  </a:moveTo>
                  <a:cubicBezTo>
                    <a:pt x="431" y="1210"/>
                    <a:pt x="537" y="1243"/>
                    <a:pt x="582" y="1372"/>
                  </a:cubicBezTo>
                  <a:cubicBezTo>
                    <a:pt x="607" y="1442"/>
                    <a:pt x="618" y="1523"/>
                    <a:pt x="630" y="1592"/>
                  </a:cubicBezTo>
                  <a:cubicBezTo>
                    <a:pt x="652" y="1721"/>
                    <a:pt x="641" y="1838"/>
                    <a:pt x="593" y="1953"/>
                  </a:cubicBezTo>
                  <a:cubicBezTo>
                    <a:pt x="548" y="2048"/>
                    <a:pt x="479" y="2104"/>
                    <a:pt x="372" y="2104"/>
                  </a:cubicBezTo>
                  <a:cubicBezTo>
                    <a:pt x="258" y="2104"/>
                    <a:pt x="188" y="2034"/>
                    <a:pt x="152" y="1942"/>
                  </a:cubicBezTo>
                  <a:cubicBezTo>
                    <a:pt x="141" y="1930"/>
                    <a:pt x="129" y="1919"/>
                    <a:pt x="129" y="1894"/>
                  </a:cubicBezTo>
                  <a:cubicBezTo>
                    <a:pt x="118" y="1791"/>
                    <a:pt x="93" y="1685"/>
                    <a:pt x="82" y="1581"/>
                  </a:cubicBezTo>
                  <a:cubicBezTo>
                    <a:pt x="104" y="1489"/>
                    <a:pt x="118" y="1394"/>
                    <a:pt x="152" y="1302"/>
                  </a:cubicBezTo>
                  <a:cubicBezTo>
                    <a:pt x="174" y="1232"/>
                    <a:pt x="244" y="1196"/>
                    <a:pt x="314" y="1196"/>
                  </a:cubicBezTo>
                  <a:close/>
                  <a:moveTo>
                    <a:pt x="1618" y="3445"/>
                  </a:moveTo>
                  <a:cubicBezTo>
                    <a:pt x="1641" y="3478"/>
                    <a:pt x="1655" y="3514"/>
                    <a:pt x="1677" y="3537"/>
                  </a:cubicBezTo>
                  <a:cubicBezTo>
                    <a:pt x="1677" y="3548"/>
                    <a:pt x="1666" y="3559"/>
                    <a:pt x="1666" y="3570"/>
                  </a:cubicBezTo>
                  <a:cubicBezTo>
                    <a:pt x="1666" y="3570"/>
                    <a:pt x="1641" y="3570"/>
                    <a:pt x="1641" y="3559"/>
                  </a:cubicBezTo>
                  <a:cubicBezTo>
                    <a:pt x="1618" y="3537"/>
                    <a:pt x="1596" y="3500"/>
                    <a:pt x="1571" y="3467"/>
                  </a:cubicBezTo>
                  <a:cubicBezTo>
                    <a:pt x="1585" y="3456"/>
                    <a:pt x="1585" y="3445"/>
                    <a:pt x="1596" y="3445"/>
                  </a:cubicBezTo>
                  <a:close/>
                  <a:moveTo>
                    <a:pt x="1817" y="3724"/>
                  </a:moveTo>
                  <a:lnTo>
                    <a:pt x="1817" y="3724"/>
                  </a:lnTo>
                  <a:cubicBezTo>
                    <a:pt x="1968" y="3864"/>
                    <a:pt x="2074" y="4026"/>
                    <a:pt x="2247" y="4143"/>
                  </a:cubicBezTo>
                  <a:cubicBezTo>
                    <a:pt x="2244" y="4144"/>
                    <a:pt x="2241" y="4144"/>
                    <a:pt x="2237" y="4144"/>
                  </a:cubicBezTo>
                  <a:cubicBezTo>
                    <a:pt x="2134" y="4144"/>
                    <a:pt x="1828" y="3835"/>
                    <a:pt x="1817" y="3724"/>
                  </a:cubicBezTo>
                  <a:close/>
                  <a:moveTo>
                    <a:pt x="5636" y="4199"/>
                  </a:moveTo>
                  <a:cubicBezTo>
                    <a:pt x="5647" y="4213"/>
                    <a:pt x="5647" y="4224"/>
                    <a:pt x="5647" y="4235"/>
                  </a:cubicBezTo>
                  <a:cubicBezTo>
                    <a:pt x="5577" y="4246"/>
                    <a:pt x="5507" y="4258"/>
                    <a:pt x="5437" y="4269"/>
                  </a:cubicBezTo>
                  <a:lnTo>
                    <a:pt x="5437" y="4246"/>
                  </a:lnTo>
                  <a:cubicBezTo>
                    <a:pt x="5496" y="4224"/>
                    <a:pt x="5566" y="4199"/>
                    <a:pt x="5636" y="4199"/>
                  </a:cubicBezTo>
                  <a:close/>
                  <a:moveTo>
                    <a:pt x="5820" y="4283"/>
                  </a:moveTo>
                  <a:lnTo>
                    <a:pt x="5820" y="4283"/>
                  </a:lnTo>
                  <a:cubicBezTo>
                    <a:pt x="5813" y="4324"/>
                    <a:pt x="5786" y="4345"/>
                    <a:pt x="5755" y="4345"/>
                  </a:cubicBezTo>
                  <a:cubicBezTo>
                    <a:pt x="5734" y="4345"/>
                    <a:pt x="5711" y="4335"/>
                    <a:pt x="5692" y="4316"/>
                  </a:cubicBezTo>
                  <a:cubicBezTo>
                    <a:pt x="5739" y="4305"/>
                    <a:pt x="5775" y="4294"/>
                    <a:pt x="5820" y="4283"/>
                  </a:cubicBezTo>
                  <a:close/>
                  <a:moveTo>
                    <a:pt x="3865" y="0"/>
                  </a:moveTo>
                  <a:cubicBezTo>
                    <a:pt x="3798" y="0"/>
                    <a:pt x="3730" y="3"/>
                    <a:pt x="3666" y="8"/>
                  </a:cubicBezTo>
                  <a:cubicBezTo>
                    <a:pt x="3365" y="34"/>
                    <a:pt x="3074" y="67"/>
                    <a:pt x="2772" y="103"/>
                  </a:cubicBezTo>
                  <a:cubicBezTo>
                    <a:pt x="2607" y="126"/>
                    <a:pt x="2445" y="162"/>
                    <a:pt x="2295" y="207"/>
                  </a:cubicBezTo>
                  <a:cubicBezTo>
                    <a:pt x="1688" y="383"/>
                    <a:pt x="1096" y="603"/>
                    <a:pt x="548" y="916"/>
                  </a:cubicBezTo>
                  <a:cubicBezTo>
                    <a:pt x="442" y="986"/>
                    <a:pt x="339" y="1045"/>
                    <a:pt x="244" y="1104"/>
                  </a:cubicBezTo>
                  <a:cubicBezTo>
                    <a:pt x="71" y="1221"/>
                    <a:pt x="23" y="1405"/>
                    <a:pt x="12" y="1592"/>
                  </a:cubicBezTo>
                  <a:cubicBezTo>
                    <a:pt x="1" y="1673"/>
                    <a:pt x="1" y="1754"/>
                    <a:pt x="1" y="1838"/>
                  </a:cubicBezTo>
                  <a:cubicBezTo>
                    <a:pt x="12" y="2059"/>
                    <a:pt x="152" y="2210"/>
                    <a:pt x="350" y="2291"/>
                  </a:cubicBezTo>
                  <a:cubicBezTo>
                    <a:pt x="374" y="2302"/>
                    <a:pt x="403" y="2305"/>
                    <a:pt x="434" y="2305"/>
                  </a:cubicBezTo>
                  <a:cubicBezTo>
                    <a:pt x="464" y="2305"/>
                    <a:pt x="495" y="2302"/>
                    <a:pt x="523" y="2302"/>
                  </a:cubicBezTo>
                  <a:cubicBezTo>
                    <a:pt x="566" y="2302"/>
                    <a:pt x="615" y="2285"/>
                    <a:pt x="664" y="2285"/>
                  </a:cubicBezTo>
                  <a:cubicBezTo>
                    <a:pt x="695" y="2285"/>
                    <a:pt x="727" y="2292"/>
                    <a:pt x="758" y="2313"/>
                  </a:cubicBezTo>
                  <a:cubicBezTo>
                    <a:pt x="850" y="2372"/>
                    <a:pt x="909" y="2453"/>
                    <a:pt x="956" y="2548"/>
                  </a:cubicBezTo>
                  <a:cubicBezTo>
                    <a:pt x="1049" y="2757"/>
                    <a:pt x="1141" y="2956"/>
                    <a:pt x="1258" y="3151"/>
                  </a:cubicBezTo>
                  <a:cubicBezTo>
                    <a:pt x="1420" y="3419"/>
                    <a:pt x="1585" y="3699"/>
                    <a:pt x="1794" y="3945"/>
                  </a:cubicBezTo>
                  <a:cubicBezTo>
                    <a:pt x="1887" y="4037"/>
                    <a:pt x="1990" y="4129"/>
                    <a:pt x="2096" y="4224"/>
                  </a:cubicBezTo>
                  <a:cubicBezTo>
                    <a:pt x="2119" y="4246"/>
                    <a:pt x="2155" y="4269"/>
                    <a:pt x="2188" y="4283"/>
                  </a:cubicBezTo>
                  <a:cubicBezTo>
                    <a:pt x="2364" y="4353"/>
                    <a:pt x="2538" y="4375"/>
                    <a:pt x="2725" y="4375"/>
                  </a:cubicBezTo>
                  <a:cubicBezTo>
                    <a:pt x="3155" y="4364"/>
                    <a:pt x="3574" y="4353"/>
                    <a:pt x="4004" y="4353"/>
                  </a:cubicBezTo>
                  <a:cubicBezTo>
                    <a:pt x="4390" y="4353"/>
                    <a:pt x="4761" y="4364"/>
                    <a:pt x="5133" y="4375"/>
                  </a:cubicBezTo>
                  <a:cubicBezTo>
                    <a:pt x="5401" y="4386"/>
                    <a:pt x="5669" y="4408"/>
                    <a:pt x="5926" y="4445"/>
                  </a:cubicBezTo>
                  <a:cubicBezTo>
                    <a:pt x="6041" y="4456"/>
                    <a:pt x="6158" y="4503"/>
                    <a:pt x="6298" y="4526"/>
                  </a:cubicBezTo>
                  <a:lnTo>
                    <a:pt x="6298" y="4364"/>
                  </a:lnTo>
                  <a:cubicBezTo>
                    <a:pt x="6298" y="4258"/>
                    <a:pt x="6298" y="4258"/>
                    <a:pt x="6206" y="4213"/>
                  </a:cubicBezTo>
                  <a:cubicBezTo>
                    <a:pt x="6007" y="4129"/>
                    <a:pt x="5809" y="4096"/>
                    <a:pt x="5599" y="4073"/>
                  </a:cubicBezTo>
                  <a:cubicBezTo>
                    <a:pt x="5287" y="4026"/>
                    <a:pt x="4971" y="4003"/>
                    <a:pt x="4658" y="3978"/>
                  </a:cubicBezTo>
                  <a:cubicBezTo>
                    <a:pt x="3993" y="3945"/>
                    <a:pt x="3342" y="3827"/>
                    <a:pt x="2702" y="3654"/>
                  </a:cubicBezTo>
                  <a:cubicBezTo>
                    <a:pt x="2468" y="3584"/>
                    <a:pt x="2236" y="3500"/>
                    <a:pt x="2015" y="3386"/>
                  </a:cubicBezTo>
                  <a:cubicBezTo>
                    <a:pt x="1828" y="3291"/>
                    <a:pt x="1688" y="3140"/>
                    <a:pt x="1596" y="2956"/>
                  </a:cubicBezTo>
                  <a:cubicBezTo>
                    <a:pt x="1468" y="2721"/>
                    <a:pt x="1375" y="2467"/>
                    <a:pt x="1328" y="2210"/>
                  </a:cubicBezTo>
                  <a:cubicBezTo>
                    <a:pt x="1306" y="2059"/>
                    <a:pt x="1317" y="1908"/>
                    <a:pt x="1339" y="1754"/>
                  </a:cubicBezTo>
                  <a:cubicBezTo>
                    <a:pt x="1375" y="1511"/>
                    <a:pt x="1501" y="1302"/>
                    <a:pt x="1641" y="1115"/>
                  </a:cubicBezTo>
                  <a:cubicBezTo>
                    <a:pt x="1769" y="953"/>
                    <a:pt x="1898" y="791"/>
                    <a:pt x="2074" y="684"/>
                  </a:cubicBezTo>
                  <a:cubicBezTo>
                    <a:pt x="2339" y="511"/>
                    <a:pt x="2633" y="416"/>
                    <a:pt x="2945" y="358"/>
                  </a:cubicBezTo>
                  <a:cubicBezTo>
                    <a:pt x="3252" y="310"/>
                    <a:pt x="3558" y="261"/>
                    <a:pt x="3874" y="261"/>
                  </a:cubicBezTo>
                  <a:cubicBezTo>
                    <a:pt x="3929" y="261"/>
                    <a:pt x="3985" y="262"/>
                    <a:pt x="4041" y="265"/>
                  </a:cubicBezTo>
                  <a:cubicBezTo>
                    <a:pt x="4563" y="288"/>
                    <a:pt x="5088" y="372"/>
                    <a:pt x="5566" y="615"/>
                  </a:cubicBezTo>
                  <a:cubicBezTo>
                    <a:pt x="5577" y="615"/>
                    <a:pt x="5588" y="615"/>
                    <a:pt x="5611" y="626"/>
                  </a:cubicBezTo>
                  <a:cubicBezTo>
                    <a:pt x="5541" y="475"/>
                    <a:pt x="5460" y="346"/>
                    <a:pt x="5309" y="277"/>
                  </a:cubicBezTo>
                  <a:cubicBezTo>
                    <a:pt x="5099" y="173"/>
                    <a:pt x="4890" y="115"/>
                    <a:pt x="4658" y="78"/>
                  </a:cubicBezTo>
                  <a:cubicBezTo>
                    <a:pt x="4460" y="56"/>
                    <a:pt x="4261" y="22"/>
                    <a:pt x="4063" y="8"/>
                  </a:cubicBezTo>
                  <a:cubicBezTo>
                    <a:pt x="3999" y="3"/>
                    <a:pt x="3932" y="0"/>
                    <a:pt x="3865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89;p38">
              <a:extLst>
                <a:ext uri="{FF2B5EF4-FFF2-40B4-BE49-F238E27FC236}">
                  <a16:creationId xmlns:a16="http://schemas.microsoft.com/office/drawing/2014/main" xmlns="" id="{7BEF1A4C-976B-DBE9-2425-E6F6D04038F9}"/>
                </a:ext>
              </a:extLst>
            </p:cNvPr>
            <p:cNvSpPr/>
            <p:nvPr/>
          </p:nvSpPr>
          <p:spPr>
            <a:xfrm>
              <a:off x="5809346" y="1595974"/>
              <a:ext cx="269514" cy="221103"/>
            </a:xfrm>
            <a:custGeom>
              <a:avLst/>
              <a:gdLst/>
              <a:ahLst/>
              <a:cxnLst/>
              <a:rect l="l" t="t" r="r" b="b"/>
              <a:pathLst>
                <a:path w="3563" h="2923" extrusionOk="0">
                  <a:moveTo>
                    <a:pt x="420" y="1"/>
                  </a:moveTo>
                  <a:cubicBezTo>
                    <a:pt x="397" y="34"/>
                    <a:pt x="364" y="70"/>
                    <a:pt x="338" y="104"/>
                  </a:cubicBezTo>
                  <a:cubicBezTo>
                    <a:pt x="224" y="269"/>
                    <a:pt x="107" y="442"/>
                    <a:pt x="48" y="640"/>
                  </a:cubicBezTo>
                  <a:cubicBezTo>
                    <a:pt x="14" y="791"/>
                    <a:pt x="0" y="942"/>
                    <a:pt x="14" y="1107"/>
                  </a:cubicBezTo>
                  <a:cubicBezTo>
                    <a:pt x="37" y="1409"/>
                    <a:pt x="154" y="1688"/>
                    <a:pt x="305" y="1956"/>
                  </a:cubicBezTo>
                  <a:cubicBezTo>
                    <a:pt x="386" y="2118"/>
                    <a:pt x="514" y="2224"/>
                    <a:pt x="677" y="2316"/>
                  </a:cubicBezTo>
                  <a:cubicBezTo>
                    <a:pt x="945" y="2467"/>
                    <a:pt x="1235" y="2548"/>
                    <a:pt x="1537" y="2618"/>
                  </a:cubicBezTo>
                  <a:cubicBezTo>
                    <a:pt x="1830" y="2688"/>
                    <a:pt x="2110" y="2758"/>
                    <a:pt x="2400" y="2805"/>
                  </a:cubicBezTo>
                  <a:cubicBezTo>
                    <a:pt x="2573" y="2842"/>
                    <a:pt x="2761" y="2864"/>
                    <a:pt x="2934" y="2875"/>
                  </a:cubicBezTo>
                  <a:cubicBezTo>
                    <a:pt x="3121" y="2898"/>
                    <a:pt x="3308" y="2911"/>
                    <a:pt x="3493" y="2923"/>
                  </a:cubicBezTo>
                  <a:lnTo>
                    <a:pt x="3551" y="2923"/>
                  </a:lnTo>
                  <a:cubicBezTo>
                    <a:pt x="3551" y="2923"/>
                    <a:pt x="3551" y="2911"/>
                    <a:pt x="3562" y="2911"/>
                  </a:cubicBezTo>
                  <a:cubicBezTo>
                    <a:pt x="3400" y="2758"/>
                    <a:pt x="3238" y="2596"/>
                    <a:pt x="3073" y="2445"/>
                  </a:cubicBezTo>
                  <a:cubicBezTo>
                    <a:pt x="2738" y="2129"/>
                    <a:pt x="2411" y="1816"/>
                    <a:pt x="2073" y="1515"/>
                  </a:cubicBezTo>
                  <a:cubicBezTo>
                    <a:pt x="1783" y="1246"/>
                    <a:pt x="1456" y="1001"/>
                    <a:pt x="1154" y="732"/>
                  </a:cubicBezTo>
                  <a:cubicBezTo>
                    <a:pt x="967" y="570"/>
                    <a:pt x="794" y="383"/>
                    <a:pt x="607" y="199"/>
                  </a:cubicBezTo>
                  <a:cubicBezTo>
                    <a:pt x="548" y="140"/>
                    <a:pt x="489" y="70"/>
                    <a:pt x="420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90;p38">
              <a:extLst>
                <a:ext uri="{FF2B5EF4-FFF2-40B4-BE49-F238E27FC236}">
                  <a16:creationId xmlns:a16="http://schemas.microsoft.com/office/drawing/2014/main" xmlns="" id="{34D0325E-C87D-6A3B-6E18-D8DE8164A271}"/>
                </a:ext>
              </a:extLst>
            </p:cNvPr>
            <p:cNvSpPr/>
            <p:nvPr/>
          </p:nvSpPr>
          <p:spPr>
            <a:xfrm>
              <a:off x="5956389" y="1542119"/>
              <a:ext cx="220271" cy="182450"/>
            </a:xfrm>
            <a:custGeom>
              <a:avLst/>
              <a:gdLst/>
              <a:ahLst/>
              <a:cxnLst/>
              <a:rect l="l" t="t" r="r" b="b"/>
              <a:pathLst>
                <a:path w="2912" h="2412" extrusionOk="0">
                  <a:moveTo>
                    <a:pt x="658" y="0"/>
                  </a:moveTo>
                  <a:cubicBezTo>
                    <a:pt x="442" y="0"/>
                    <a:pt x="227" y="18"/>
                    <a:pt x="12" y="48"/>
                  </a:cubicBezTo>
                  <a:cubicBezTo>
                    <a:pt x="1" y="84"/>
                    <a:pt x="12" y="117"/>
                    <a:pt x="37" y="154"/>
                  </a:cubicBezTo>
                  <a:cubicBezTo>
                    <a:pt x="166" y="271"/>
                    <a:pt x="280" y="386"/>
                    <a:pt x="409" y="492"/>
                  </a:cubicBezTo>
                  <a:cubicBezTo>
                    <a:pt x="629" y="701"/>
                    <a:pt x="850" y="900"/>
                    <a:pt x="1096" y="1084"/>
                  </a:cubicBezTo>
                  <a:cubicBezTo>
                    <a:pt x="1526" y="1444"/>
                    <a:pt x="1968" y="1794"/>
                    <a:pt x="2401" y="2143"/>
                  </a:cubicBezTo>
                  <a:cubicBezTo>
                    <a:pt x="2493" y="2213"/>
                    <a:pt x="2574" y="2271"/>
                    <a:pt x="2666" y="2341"/>
                  </a:cubicBezTo>
                  <a:cubicBezTo>
                    <a:pt x="2736" y="2389"/>
                    <a:pt x="2820" y="2411"/>
                    <a:pt x="2912" y="2411"/>
                  </a:cubicBezTo>
                  <a:cubicBezTo>
                    <a:pt x="2901" y="2319"/>
                    <a:pt x="2889" y="2238"/>
                    <a:pt x="2864" y="2157"/>
                  </a:cubicBezTo>
                  <a:cubicBezTo>
                    <a:pt x="2783" y="1562"/>
                    <a:pt x="2621" y="992"/>
                    <a:pt x="2375" y="455"/>
                  </a:cubicBezTo>
                  <a:cubicBezTo>
                    <a:pt x="2353" y="422"/>
                    <a:pt x="2331" y="397"/>
                    <a:pt x="2294" y="374"/>
                  </a:cubicBezTo>
                  <a:cubicBezTo>
                    <a:pt x="1968" y="187"/>
                    <a:pt x="1607" y="106"/>
                    <a:pt x="1236" y="48"/>
                  </a:cubicBezTo>
                  <a:cubicBezTo>
                    <a:pt x="1043" y="15"/>
                    <a:pt x="850" y="0"/>
                    <a:pt x="658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091;p38">
              <a:extLst>
                <a:ext uri="{FF2B5EF4-FFF2-40B4-BE49-F238E27FC236}">
                  <a16:creationId xmlns:a16="http://schemas.microsoft.com/office/drawing/2014/main" xmlns="" id="{39DD03A8-3228-BBA7-49C4-F5621738958E}"/>
                </a:ext>
              </a:extLst>
            </p:cNvPr>
            <p:cNvSpPr/>
            <p:nvPr/>
          </p:nvSpPr>
          <p:spPr>
            <a:xfrm>
              <a:off x="5750423" y="1454983"/>
              <a:ext cx="284491" cy="91754"/>
            </a:xfrm>
            <a:custGeom>
              <a:avLst/>
              <a:gdLst/>
              <a:ahLst/>
              <a:cxnLst/>
              <a:rect l="l" t="t" r="r" b="b"/>
              <a:pathLst>
                <a:path w="3761" h="1213" extrusionOk="0">
                  <a:moveTo>
                    <a:pt x="746" y="431"/>
                  </a:moveTo>
                  <a:lnTo>
                    <a:pt x="746" y="431"/>
                  </a:lnTo>
                  <a:cubicBezTo>
                    <a:pt x="793" y="445"/>
                    <a:pt x="849" y="515"/>
                    <a:pt x="849" y="585"/>
                  </a:cubicBezTo>
                  <a:cubicBezTo>
                    <a:pt x="793" y="560"/>
                    <a:pt x="735" y="468"/>
                    <a:pt x="746" y="431"/>
                  </a:cubicBezTo>
                  <a:close/>
                  <a:moveTo>
                    <a:pt x="2841" y="409"/>
                  </a:moveTo>
                  <a:cubicBezTo>
                    <a:pt x="2794" y="501"/>
                    <a:pt x="2701" y="549"/>
                    <a:pt x="2620" y="619"/>
                  </a:cubicBezTo>
                  <a:cubicBezTo>
                    <a:pt x="2620" y="560"/>
                    <a:pt x="2783" y="420"/>
                    <a:pt x="2841" y="409"/>
                  </a:cubicBezTo>
                  <a:close/>
                  <a:moveTo>
                    <a:pt x="605" y="594"/>
                  </a:moveTo>
                  <a:cubicBezTo>
                    <a:pt x="706" y="594"/>
                    <a:pt x="899" y="742"/>
                    <a:pt x="933" y="817"/>
                  </a:cubicBezTo>
                  <a:cubicBezTo>
                    <a:pt x="933" y="828"/>
                    <a:pt x="919" y="828"/>
                    <a:pt x="919" y="828"/>
                  </a:cubicBezTo>
                  <a:cubicBezTo>
                    <a:pt x="863" y="795"/>
                    <a:pt x="816" y="747"/>
                    <a:pt x="757" y="700"/>
                  </a:cubicBezTo>
                  <a:cubicBezTo>
                    <a:pt x="698" y="666"/>
                    <a:pt x="640" y="630"/>
                    <a:pt x="584" y="596"/>
                  </a:cubicBezTo>
                  <a:cubicBezTo>
                    <a:pt x="590" y="594"/>
                    <a:pt x="597" y="594"/>
                    <a:pt x="605" y="594"/>
                  </a:cubicBezTo>
                  <a:close/>
                  <a:moveTo>
                    <a:pt x="2193" y="0"/>
                  </a:moveTo>
                  <a:cubicBezTo>
                    <a:pt x="1735" y="0"/>
                    <a:pt x="1287" y="80"/>
                    <a:pt x="849" y="222"/>
                  </a:cubicBezTo>
                  <a:cubicBezTo>
                    <a:pt x="746" y="258"/>
                    <a:pt x="629" y="292"/>
                    <a:pt x="536" y="339"/>
                  </a:cubicBezTo>
                  <a:cubicBezTo>
                    <a:pt x="360" y="431"/>
                    <a:pt x="198" y="526"/>
                    <a:pt x="36" y="630"/>
                  </a:cubicBezTo>
                  <a:cubicBezTo>
                    <a:pt x="25" y="630"/>
                    <a:pt x="11" y="641"/>
                    <a:pt x="0" y="655"/>
                  </a:cubicBezTo>
                  <a:cubicBezTo>
                    <a:pt x="36" y="655"/>
                    <a:pt x="70" y="666"/>
                    <a:pt x="95" y="666"/>
                  </a:cubicBezTo>
                  <a:cubicBezTo>
                    <a:pt x="108" y="666"/>
                    <a:pt x="121" y="665"/>
                    <a:pt x="134" y="665"/>
                  </a:cubicBezTo>
                  <a:cubicBezTo>
                    <a:pt x="519" y="665"/>
                    <a:pt x="800" y="828"/>
                    <a:pt x="989" y="1166"/>
                  </a:cubicBezTo>
                  <a:cubicBezTo>
                    <a:pt x="1005" y="1197"/>
                    <a:pt x="1021" y="1213"/>
                    <a:pt x="1043" y="1213"/>
                  </a:cubicBezTo>
                  <a:cubicBezTo>
                    <a:pt x="1054" y="1213"/>
                    <a:pt x="1068" y="1208"/>
                    <a:pt x="1084" y="1200"/>
                  </a:cubicBezTo>
                  <a:cubicBezTo>
                    <a:pt x="1363" y="1119"/>
                    <a:pt x="1654" y="1015"/>
                    <a:pt x="1956" y="945"/>
                  </a:cubicBezTo>
                  <a:cubicBezTo>
                    <a:pt x="2316" y="850"/>
                    <a:pt x="2690" y="828"/>
                    <a:pt x="3073" y="806"/>
                  </a:cubicBezTo>
                  <a:cubicBezTo>
                    <a:pt x="3155" y="801"/>
                    <a:pt x="3239" y="798"/>
                    <a:pt x="3324" y="798"/>
                  </a:cubicBezTo>
                  <a:cubicBezTo>
                    <a:pt x="3443" y="798"/>
                    <a:pt x="3563" y="804"/>
                    <a:pt x="3679" y="817"/>
                  </a:cubicBezTo>
                  <a:lnTo>
                    <a:pt x="3760" y="817"/>
                  </a:lnTo>
                  <a:cubicBezTo>
                    <a:pt x="3727" y="781"/>
                    <a:pt x="3713" y="747"/>
                    <a:pt x="3690" y="711"/>
                  </a:cubicBezTo>
                  <a:cubicBezTo>
                    <a:pt x="3470" y="468"/>
                    <a:pt x="3224" y="269"/>
                    <a:pt x="2933" y="130"/>
                  </a:cubicBezTo>
                  <a:cubicBezTo>
                    <a:pt x="2724" y="37"/>
                    <a:pt x="2503" y="12"/>
                    <a:pt x="2282" y="1"/>
                  </a:cubicBezTo>
                  <a:cubicBezTo>
                    <a:pt x="2253" y="0"/>
                    <a:pt x="2223" y="0"/>
                    <a:pt x="2193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092;p38">
              <a:extLst>
                <a:ext uri="{FF2B5EF4-FFF2-40B4-BE49-F238E27FC236}">
                  <a16:creationId xmlns:a16="http://schemas.microsoft.com/office/drawing/2014/main" xmlns="" id="{43E4A022-D34A-0EE8-1A54-A4EA2E5D92FB}"/>
                </a:ext>
              </a:extLst>
            </p:cNvPr>
            <p:cNvSpPr/>
            <p:nvPr/>
          </p:nvSpPr>
          <p:spPr>
            <a:xfrm>
              <a:off x="5551795" y="1447192"/>
              <a:ext cx="175037" cy="172314"/>
            </a:xfrm>
            <a:custGeom>
              <a:avLst/>
              <a:gdLst/>
              <a:ahLst/>
              <a:cxnLst/>
              <a:rect l="l" t="t" r="r" b="b"/>
              <a:pathLst>
                <a:path w="2314" h="2278" extrusionOk="0">
                  <a:moveTo>
                    <a:pt x="1729" y="1805"/>
                  </a:moveTo>
                  <a:lnTo>
                    <a:pt x="1743" y="1817"/>
                  </a:lnTo>
                  <a:lnTo>
                    <a:pt x="1743" y="1828"/>
                  </a:lnTo>
                  <a:cubicBezTo>
                    <a:pt x="1743" y="1839"/>
                    <a:pt x="1743" y="1839"/>
                    <a:pt x="1729" y="1839"/>
                  </a:cubicBezTo>
                  <a:cubicBezTo>
                    <a:pt x="1709" y="1846"/>
                    <a:pt x="1683" y="1858"/>
                    <a:pt x="1656" y="1858"/>
                  </a:cubicBezTo>
                  <a:cubicBezTo>
                    <a:pt x="1639" y="1858"/>
                    <a:pt x="1621" y="1853"/>
                    <a:pt x="1604" y="1839"/>
                  </a:cubicBezTo>
                  <a:cubicBezTo>
                    <a:pt x="1626" y="1828"/>
                    <a:pt x="1659" y="1828"/>
                    <a:pt x="1685" y="1817"/>
                  </a:cubicBezTo>
                  <a:cubicBezTo>
                    <a:pt x="1696" y="1817"/>
                    <a:pt x="1707" y="1805"/>
                    <a:pt x="1729" y="1805"/>
                  </a:cubicBezTo>
                  <a:close/>
                  <a:moveTo>
                    <a:pt x="1928" y="1850"/>
                  </a:moveTo>
                  <a:lnTo>
                    <a:pt x="1916" y="1861"/>
                  </a:lnTo>
                  <a:cubicBezTo>
                    <a:pt x="1883" y="1898"/>
                    <a:pt x="1858" y="1920"/>
                    <a:pt x="1824" y="1956"/>
                  </a:cubicBezTo>
                  <a:cubicBezTo>
                    <a:pt x="1824" y="1945"/>
                    <a:pt x="1824" y="1945"/>
                    <a:pt x="1813" y="1945"/>
                  </a:cubicBezTo>
                  <a:cubicBezTo>
                    <a:pt x="1824" y="1898"/>
                    <a:pt x="1847" y="1875"/>
                    <a:pt x="1883" y="1850"/>
                  </a:cubicBezTo>
                  <a:close/>
                  <a:moveTo>
                    <a:pt x="137" y="1"/>
                  </a:moveTo>
                  <a:cubicBezTo>
                    <a:pt x="123" y="23"/>
                    <a:pt x="112" y="34"/>
                    <a:pt x="101" y="45"/>
                  </a:cubicBezTo>
                  <a:lnTo>
                    <a:pt x="101" y="59"/>
                  </a:lnTo>
                  <a:cubicBezTo>
                    <a:pt x="67" y="233"/>
                    <a:pt x="53" y="420"/>
                    <a:pt x="123" y="582"/>
                  </a:cubicBezTo>
                  <a:cubicBezTo>
                    <a:pt x="170" y="674"/>
                    <a:pt x="207" y="769"/>
                    <a:pt x="251" y="872"/>
                  </a:cubicBezTo>
                  <a:lnTo>
                    <a:pt x="251" y="931"/>
                  </a:lnTo>
                  <a:lnTo>
                    <a:pt x="182" y="931"/>
                  </a:lnTo>
                  <a:cubicBezTo>
                    <a:pt x="145" y="915"/>
                    <a:pt x="115" y="906"/>
                    <a:pt x="90" y="906"/>
                  </a:cubicBezTo>
                  <a:cubicBezTo>
                    <a:pt x="27" y="906"/>
                    <a:pt x="0" y="959"/>
                    <a:pt x="8" y="1060"/>
                  </a:cubicBezTo>
                  <a:cubicBezTo>
                    <a:pt x="20" y="1163"/>
                    <a:pt x="53" y="1247"/>
                    <a:pt x="123" y="1317"/>
                  </a:cubicBezTo>
                  <a:cubicBezTo>
                    <a:pt x="193" y="1386"/>
                    <a:pt x="263" y="1431"/>
                    <a:pt x="332" y="1490"/>
                  </a:cubicBezTo>
                  <a:cubicBezTo>
                    <a:pt x="391" y="1526"/>
                    <a:pt x="391" y="1560"/>
                    <a:pt x="332" y="1582"/>
                  </a:cubicBezTo>
                  <a:cubicBezTo>
                    <a:pt x="310" y="1596"/>
                    <a:pt x="299" y="1596"/>
                    <a:pt x="288" y="1607"/>
                  </a:cubicBezTo>
                  <a:cubicBezTo>
                    <a:pt x="218" y="1641"/>
                    <a:pt x="207" y="1710"/>
                    <a:pt x="251" y="1769"/>
                  </a:cubicBezTo>
                  <a:cubicBezTo>
                    <a:pt x="321" y="1850"/>
                    <a:pt x="427" y="1875"/>
                    <a:pt x="531" y="1898"/>
                  </a:cubicBezTo>
                  <a:cubicBezTo>
                    <a:pt x="578" y="1909"/>
                    <a:pt x="626" y="1909"/>
                    <a:pt x="670" y="1909"/>
                  </a:cubicBezTo>
                  <a:cubicBezTo>
                    <a:pt x="729" y="1920"/>
                    <a:pt x="751" y="1945"/>
                    <a:pt x="718" y="2001"/>
                  </a:cubicBezTo>
                  <a:cubicBezTo>
                    <a:pt x="670" y="2085"/>
                    <a:pt x="696" y="2118"/>
                    <a:pt x="777" y="2141"/>
                  </a:cubicBezTo>
                  <a:cubicBezTo>
                    <a:pt x="816" y="2161"/>
                    <a:pt x="858" y="2170"/>
                    <a:pt x="901" y="2170"/>
                  </a:cubicBezTo>
                  <a:cubicBezTo>
                    <a:pt x="934" y="2170"/>
                    <a:pt x="967" y="2165"/>
                    <a:pt x="997" y="2155"/>
                  </a:cubicBezTo>
                  <a:cubicBezTo>
                    <a:pt x="1056" y="2141"/>
                    <a:pt x="1101" y="2118"/>
                    <a:pt x="1159" y="2107"/>
                  </a:cubicBezTo>
                  <a:cubicBezTo>
                    <a:pt x="1167" y="2105"/>
                    <a:pt x="1175" y="2104"/>
                    <a:pt x="1181" y="2104"/>
                  </a:cubicBezTo>
                  <a:cubicBezTo>
                    <a:pt x="1214" y="2104"/>
                    <a:pt x="1229" y="2126"/>
                    <a:pt x="1229" y="2166"/>
                  </a:cubicBezTo>
                  <a:cubicBezTo>
                    <a:pt x="1229" y="2236"/>
                    <a:pt x="1254" y="2258"/>
                    <a:pt x="1324" y="2269"/>
                  </a:cubicBezTo>
                  <a:cubicBezTo>
                    <a:pt x="1355" y="2275"/>
                    <a:pt x="1386" y="2277"/>
                    <a:pt x="1418" y="2277"/>
                  </a:cubicBezTo>
                  <a:cubicBezTo>
                    <a:pt x="1530" y="2277"/>
                    <a:pt x="1645" y="2245"/>
                    <a:pt x="1754" y="2199"/>
                  </a:cubicBezTo>
                  <a:cubicBezTo>
                    <a:pt x="1928" y="2130"/>
                    <a:pt x="2078" y="2015"/>
                    <a:pt x="2207" y="1861"/>
                  </a:cubicBezTo>
                  <a:cubicBezTo>
                    <a:pt x="2254" y="1817"/>
                    <a:pt x="2277" y="1747"/>
                    <a:pt x="2313" y="1677"/>
                  </a:cubicBezTo>
                  <a:lnTo>
                    <a:pt x="2313" y="1677"/>
                  </a:lnTo>
                  <a:cubicBezTo>
                    <a:pt x="2242" y="1694"/>
                    <a:pt x="2174" y="1701"/>
                    <a:pt x="2107" y="1701"/>
                  </a:cubicBezTo>
                  <a:cubicBezTo>
                    <a:pt x="1996" y="1701"/>
                    <a:pt x="1890" y="1681"/>
                    <a:pt x="1788" y="1652"/>
                  </a:cubicBezTo>
                  <a:cubicBezTo>
                    <a:pt x="1159" y="1526"/>
                    <a:pt x="696" y="1177"/>
                    <a:pt x="332" y="652"/>
                  </a:cubicBezTo>
                  <a:cubicBezTo>
                    <a:pt x="229" y="501"/>
                    <a:pt x="170" y="325"/>
                    <a:pt x="137" y="140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93;p38">
              <a:extLst>
                <a:ext uri="{FF2B5EF4-FFF2-40B4-BE49-F238E27FC236}">
                  <a16:creationId xmlns:a16="http://schemas.microsoft.com/office/drawing/2014/main" xmlns="" id="{763A836B-D963-860E-7E68-37D23DBC6962}"/>
                </a:ext>
              </a:extLst>
            </p:cNvPr>
            <p:cNvSpPr/>
            <p:nvPr/>
          </p:nvSpPr>
          <p:spPr>
            <a:xfrm>
              <a:off x="5680835" y="1918197"/>
              <a:ext cx="492281" cy="37897"/>
            </a:xfrm>
            <a:custGeom>
              <a:avLst/>
              <a:gdLst/>
              <a:ahLst/>
              <a:cxnLst/>
              <a:rect l="l" t="t" r="r" b="b"/>
              <a:pathLst>
                <a:path w="6508" h="501" extrusionOk="0">
                  <a:moveTo>
                    <a:pt x="23" y="1"/>
                  </a:moveTo>
                  <a:cubicBezTo>
                    <a:pt x="12" y="48"/>
                    <a:pt x="1" y="93"/>
                    <a:pt x="12" y="141"/>
                  </a:cubicBezTo>
                  <a:cubicBezTo>
                    <a:pt x="23" y="174"/>
                    <a:pt x="60" y="199"/>
                    <a:pt x="93" y="210"/>
                  </a:cubicBezTo>
                  <a:cubicBezTo>
                    <a:pt x="152" y="233"/>
                    <a:pt x="210" y="244"/>
                    <a:pt x="269" y="244"/>
                  </a:cubicBezTo>
                  <a:cubicBezTo>
                    <a:pt x="688" y="280"/>
                    <a:pt x="1118" y="314"/>
                    <a:pt x="1537" y="328"/>
                  </a:cubicBezTo>
                  <a:cubicBezTo>
                    <a:pt x="1968" y="350"/>
                    <a:pt x="2387" y="384"/>
                    <a:pt x="2817" y="420"/>
                  </a:cubicBezTo>
                  <a:cubicBezTo>
                    <a:pt x="3052" y="431"/>
                    <a:pt x="3295" y="431"/>
                    <a:pt x="3529" y="442"/>
                  </a:cubicBezTo>
                  <a:cubicBezTo>
                    <a:pt x="3890" y="467"/>
                    <a:pt x="4239" y="490"/>
                    <a:pt x="4599" y="501"/>
                  </a:cubicBezTo>
                  <a:lnTo>
                    <a:pt x="5890" y="501"/>
                  </a:lnTo>
                  <a:cubicBezTo>
                    <a:pt x="6044" y="490"/>
                    <a:pt x="6194" y="467"/>
                    <a:pt x="6345" y="453"/>
                  </a:cubicBezTo>
                  <a:cubicBezTo>
                    <a:pt x="6356" y="453"/>
                    <a:pt x="6368" y="442"/>
                    <a:pt x="6393" y="442"/>
                  </a:cubicBezTo>
                  <a:cubicBezTo>
                    <a:pt x="6507" y="420"/>
                    <a:pt x="6507" y="350"/>
                    <a:pt x="6449" y="244"/>
                  </a:cubicBezTo>
                  <a:cubicBezTo>
                    <a:pt x="6438" y="210"/>
                    <a:pt x="6404" y="199"/>
                    <a:pt x="6356" y="199"/>
                  </a:cubicBezTo>
                  <a:cubicBezTo>
                    <a:pt x="6055" y="244"/>
                    <a:pt x="5750" y="244"/>
                    <a:pt x="5437" y="258"/>
                  </a:cubicBezTo>
                  <a:cubicBezTo>
                    <a:pt x="5303" y="262"/>
                    <a:pt x="5168" y="264"/>
                    <a:pt x="5033" y="264"/>
                  </a:cubicBezTo>
                  <a:cubicBezTo>
                    <a:pt x="4443" y="264"/>
                    <a:pt x="3848" y="231"/>
                    <a:pt x="3261" y="222"/>
                  </a:cubicBezTo>
                  <a:cubicBezTo>
                    <a:pt x="2772" y="222"/>
                    <a:pt x="2283" y="222"/>
                    <a:pt x="1794" y="210"/>
                  </a:cubicBezTo>
                  <a:cubicBezTo>
                    <a:pt x="1398" y="188"/>
                    <a:pt x="1015" y="152"/>
                    <a:pt x="618" y="118"/>
                  </a:cubicBezTo>
                  <a:cubicBezTo>
                    <a:pt x="431" y="93"/>
                    <a:pt x="247" y="48"/>
                    <a:pt x="71" y="12"/>
                  </a:cubicBezTo>
                  <a:cubicBezTo>
                    <a:pt x="48" y="12"/>
                    <a:pt x="37" y="12"/>
                    <a:pt x="23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3094;p38">
              <a:extLst>
                <a:ext uri="{FF2B5EF4-FFF2-40B4-BE49-F238E27FC236}">
                  <a16:creationId xmlns:a16="http://schemas.microsoft.com/office/drawing/2014/main" xmlns="" id="{4F378DB1-975F-8C31-AFDB-0AA472DFD722}"/>
                </a:ext>
              </a:extLst>
            </p:cNvPr>
            <p:cNvSpPr/>
            <p:nvPr/>
          </p:nvSpPr>
          <p:spPr>
            <a:xfrm>
              <a:off x="5565486" y="1446360"/>
              <a:ext cx="161345" cy="124961"/>
            </a:xfrm>
            <a:custGeom>
              <a:avLst/>
              <a:gdLst/>
              <a:ahLst/>
              <a:cxnLst/>
              <a:rect l="l" t="t" r="r" b="b"/>
              <a:pathLst>
                <a:path w="2133" h="1652" extrusionOk="0">
                  <a:moveTo>
                    <a:pt x="12" y="1"/>
                  </a:moveTo>
                  <a:cubicBezTo>
                    <a:pt x="12" y="12"/>
                    <a:pt x="1" y="23"/>
                    <a:pt x="1" y="34"/>
                  </a:cubicBezTo>
                  <a:cubicBezTo>
                    <a:pt x="1" y="93"/>
                    <a:pt x="1" y="163"/>
                    <a:pt x="26" y="232"/>
                  </a:cubicBezTo>
                  <a:cubicBezTo>
                    <a:pt x="82" y="464"/>
                    <a:pt x="188" y="674"/>
                    <a:pt x="350" y="861"/>
                  </a:cubicBezTo>
                  <a:cubicBezTo>
                    <a:pt x="570" y="1093"/>
                    <a:pt x="805" y="1302"/>
                    <a:pt x="1096" y="1442"/>
                  </a:cubicBezTo>
                  <a:cubicBezTo>
                    <a:pt x="1375" y="1571"/>
                    <a:pt x="1666" y="1652"/>
                    <a:pt x="1967" y="1652"/>
                  </a:cubicBezTo>
                  <a:cubicBezTo>
                    <a:pt x="2026" y="1652"/>
                    <a:pt x="2085" y="1629"/>
                    <a:pt x="2132" y="1618"/>
                  </a:cubicBezTo>
                  <a:cubicBezTo>
                    <a:pt x="2123" y="1569"/>
                    <a:pt x="2104" y="1546"/>
                    <a:pt x="2072" y="1546"/>
                  </a:cubicBezTo>
                  <a:cubicBezTo>
                    <a:pt x="2065" y="1546"/>
                    <a:pt x="2059" y="1546"/>
                    <a:pt x="2051" y="1548"/>
                  </a:cubicBezTo>
                  <a:cubicBezTo>
                    <a:pt x="2018" y="1551"/>
                    <a:pt x="1986" y="1552"/>
                    <a:pt x="1954" y="1552"/>
                  </a:cubicBezTo>
                  <a:cubicBezTo>
                    <a:pt x="1666" y="1552"/>
                    <a:pt x="1406" y="1463"/>
                    <a:pt x="1154" y="1328"/>
                  </a:cubicBezTo>
                  <a:cubicBezTo>
                    <a:pt x="654" y="1048"/>
                    <a:pt x="291" y="652"/>
                    <a:pt x="82" y="115"/>
                  </a:cubicBezTo>
                  <a:cubicBezTo>
                    <a:pt x="70" y="82"/>
                    <a:pt x="59" y="45"/>
                    <a:pt x="48" y="23"/>
                  </a:cubicBezTo>
                  <a:cubicBezTo>
                    <a:pt x="37" y="12"/>
                    <a:pt x="26" y="12"/>
                    <a:pt x="12" y="1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3095;p38">
              <a:extLst>
                <a:ext uri="{FF2B5EF4-FFF2-40B4-BE49-F238E27FC236}">
                  <a16:creationId xmlns:a16="http://schemas.microsoft.com/office/drawing/2014/main" xmlns="" id="{CB5AEB5A-F37B-B7EE-A40F-0FDE46A56A73}"/>
                </a:ext>
              </a:extLst>
            </p:cNvPr>
            <p:cNvSpPr/>
            <p:nvPr/>
          </p:nvSpPr>
          <p:spPr>
            <a:xfrm>
              <a:off x="5979459" y="1463908"/>
              <a:ext cx="103857" cy="61800"/>
            </a:xfrm>
            <a:custGeom>
              <a:avLst/>
              <a:gdLst/>
              <a:ahLst/>
              <a:cxnLst/>
              <a:rect l="l" t="t" r="r" b="b"/>
              <a:pathLst>
                <a:path w="1373" h="817" extrusionOk="0">
                  <a:moveTo>
                    <a:pt x="0" y="0"/>
                  </a:moveTo>
                  <a:lnTo>
                    <a:pt x="0" y="0"/>
                  </a:lnTo>
                  <a:cubicBezTo>
                    <a:pt x="151" y="104"/>
                    <a:pt x="302" y="199"/>
                    <a:pt x="442" y="313"/>
                  </a:cubicBezTo>
                  <a:cubicBezTo>
                    <a:pt x="581" y="420"/>
                    <a:pt x="710" y="537"/>
                    <a:pt x="780" y="710"/>
                  </a:cubicBezTo>
                  <a:cubicBezTo>
                    <a:pt x="978" y="746"/>
                    <a:pt x="1163" y="780"/>
                    <a:pt x="1372" y="816"/>
                  </a:cubicBezTo>
                  <a:cubicBezTo>
                    <a:pt x="989" y="397"/>
                    <a:pt x="523" y="163"/>
                    <a:pt x="0" y="0"/>
                  </a:cubicBezTo>
                  <a:close/>
                </a:path>
              </a:pathLst>
            </a:custGeom>
            <a:solidFill>
              <a:srgbClr val="FFF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3096;p38">
              <a:extLst>
                <a:ext uri="{FF2B5EF4-FFF2-40B4-BE49-F238E27FC236}">
                  <a16:creationId xmlns:a16="http://schemas.microsoft.com/office/drawing/2014/main" xmlns="" id="{296CCBC2-6943-E5AD-508C-7FAD97220C9A}"/>
                </a:ext>
              </a:extLst>
            </p:cNvPr>
            <p:cNvSpPr/>
            <p:nvPr/>
          </p:nvSpPr>
          <p:spPr>
            <a:xfrm>
              <a:off x="6084068" y="1463908"/>
              <a:ext cx="35325" cy="74054"/>
            </a:xfrm>
            <a:custGeom>
              <a:avLst/>
              <a:gdLst/>
              <a:ahLst/>
              <a:cxnLst/>
              <a:rect l="l" t="t" r="r" b="b"/>
              <a:pathLst>
                <a:path w="467" h="979" extrusionOk="0">
                  <a:moveTo>
                    <a:pt x="210" y="0"/>
                  </a:moveTo>
                  <a:cubicBezTo>
                    <a:pt x="199" y="23"/>
                    <a:pt x="187" y="48"/>
                    <a:pt x="187" y="59"/>
                  </a:cubicBezTo>
                  <a:cubicBezTo>
                    <a:pt x="187" y="232"/>
                    <a:pt x="140" y="408"/>
                    <a:pt x="95" y="570"/>
                  </a:cubicBezTo>
                  <a:cubicBezTo>
                    <a:pt x="70" y="607"/>
                    <a:pt x="48" y="651"/>
                    <a:pt x="37" y="699"/>
                  </a:cubicBezTo>
                  <a:cubicBezTo>
                    <a:pt x="25" y="721"/>
                    <a:pt x="0" y="746"/>
                    <a:pt x="0" y="758"/>
                  </a:cubicBezTo>
                  <a:cubicBezTo>
                    <a:pt x="25" y="791"/>
                    <a:pt x="48" y="827"/>
                    <a:pt x="84" y="850"/>
                  </a:cubicBezTo>
                  <a:cubicBezTo>
                    <a:pt x="176" y="897"/>
                    <a:pt x="280" y="931"/>
                    <a:pt x="386" y="978"/>
                  </a:cubicBezTo>
                  <a:cubicBezTo>
                    <a:pt x="433" y="908"/>
                    <a:pt x="467" y="827"/>
                    <a:pt x="444" y="746"/>
                  </a:cubicBezTo>
                  <a:cubicBezTo>
                    <a:pt x="428" y="715"/>
                    <a:pt x="417" y="699"/>
                    <a:pt x="398" y="699"/>
                  </a:cubicBezTo>
                  <a:cubicBezTo>
                    <a:pt x="389" y="699"/>
                    <a:pt x="378" y="703"/>
                    <a:pt x="363" y="710"/>
                  </a:cubicBezTo>
                  <a:cubicBezTo>
                    <a:pt x="349" y="721"/>
                    <a:pt x="327" y="721"/>
                    <a:pt x="316" y="721"/>
                  </a:cubicBezTo>
                  <a:cubicBezTo>
                    <a:pt x="316" y="710"/>
                    <a:pt x="305" y="688"/>
                    <a:pt x="305" y="663"/>
                  </a:cubicBezTo>
                  <a:cubicBezTo>
                    <a:pt x="327" y="501"/>
                    <a:pt x="349" y="339"/>
                    <a:pt x="316" y="174"/>
                  </a:cubicBezTo>
                  <a:cubicBezTo>
                    <a:pt x="305" y="129"/>
                    <a:pt x="280" y="81"/>
                    <a:pt x="257" y="48"/>
                  </a:cubicBezTo>
                  <a:cubicBezTo>
                    <a:pt x="257" y="23"/>
                    <a:pt x="224" y="12"/>
                    <a:pt x="210" y="0"/>
                  </a:cubicBezTo>
                  <a:close/>
                </a:path>
              </a:pathLst>
            </a:custGeom>
            <a:solidFill>
              <a:srgbClr val="B8E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3097;p38">
              <a:extLst>
                <a:ext uri="{FF2B5EF4-FFF2-40B4-BE49-F238E27FC236}">
                  <a16:creationId xmlns:a16="http://schemas.microsoft.com/office/drawing/2014/main" xmlns="" id="{AA88D4B7-98B5-4D66-052E-2FB7276968DA}"/>
                </a:ext>
              </a:extLst>
            </p:cNvPr>
            <p:cNvSpPr/>
            <p:nvPr/>
          </p:nvSpPr>
          <p:spPr>
            <a:xfrm>
              <a:off x="5659732" y="1752774"/>
              <a:ext cx="70423" cy="74735"/>
            </a:xfrm>
            <a:custGeom>
              <a:avLst/>
              <a:gdLst/>
              <a:ahLst/>
              <a:cxnLst/>
              <a:rect l="l" t="t" r="r" b="b"/>
              <a:pathLst>
                <a:path w="931" h="988" extrusionOk="0">
                  <a:moveTo>
                    <a:pt x="70" y="0"/>
                  </a:moveTo>
                  <a:cubicBezTo>
                    <a:pt x="59" y="93"/>
                    <a:pt x="48" y="185"/>
                    <a:pt x="23" y="280"/>
                  </a:cubicBezTo>
                  <a:cubicBezTo>
                    <a:pt x="1" y="419"/>
                    <a:pt x="59" y="534"/>
                    <a:pt x="177" y="593"/>
                  </a:cubicBezTo>
                  <a:cubicBezTo>
                    <a:pt x="232" y="615"/>
                    <a:pt x="269" y="651"/>
                    <a:pt x="280" y="710"/>
                  </a:cubicBezTo>
                  <a:cubicBezTo>
                    <a:pt x="321" y="888"/>
                    <a:pt x="452" y="988"/>
                    <a:pt x="595" y="988"/>
                  </a:cubicBezTo>
                  <a:cubicBezTo>
                    <a:pt x="657" y="988"/>
                    <a:pt x="720" y="969"/>
                    <a:pt x="780" y="931"/>
                  </a:cubicBezTo>
                  <a:cubicBezTo>
                    <a:pt x="861" y="872"/>
                    <a:pt x="920" y="802"/>
                    <a:pt x="920" y="699"/>
                  </a:cubicBezTo>
                  <a:cubicBezTo>
                    <a:pt x="931" y="545"/>
                    <a:pt x="875" y="431"/>
                    <a:pt x="758" y="336"/>
                  </a:cubicBezTo>
                  <a:cubicBezTo>
                    <a:pt x="710" y="302"/>
                    <a:pt x="665" y="291"/>
                    <a:pt x="607" y="291"/>
                  </a:cubicBezTo>
                  <a:cubicBezTo>
                    <a:pt x="594" y="292"/>
                    <a:pt x="583" y="293"/>
                    <a:pt x="572" y="293"/>
                  </a:cubicBezTo>
                  <a:cubicBezTo>
                    <a:pt x="490" y="293"/>
                    <a:pt x="450" y="255"/>
                    <a:pt x="408" y="174"/>
                  </a:cubicBezTo>
                  <a:cubicBezTo>
                    <a:pt x="397" y="126"/>
                    <a:pt x="372" y="93"/>
                    <a:pt x="327" y="81"/>
                  </a:cubicBezTo>
                  <a:lnTo>
                    <a:pt x="327" y="81"/>
                  </a:lnTo>
                  <a:cubicBezTo>
                    <a:pt x="302" y="196"/>
                    <a:pt x="291" y="221"/>
                    <a:pt x="397" y="291"/>
                  </a:cubicBezTo>
                  <a:cubicBezTo>
                    <a:pt x="420" y="302"/>
                    <a:pt x="420" y="350"/>
                    <a:pt x="431" y="372"/>
                  </a:cubicBezTo>
                  <a:cubicBezTo>
                    <a:pt x="420" y="383"/>
                    <a:pt x="397" y="394"/>
                    <a:pt x="372" y="394"/>
                  </a:cubicBezTo>
                  <a:cubicBezTo>
                    <a:pt x="221" y="394"/>
                    <a:pt x="129" y="302"/>
                    <a:pt x="140" y="151"/>
                  </a:cubicBezTo>
                  <a:cubicBezTo>
                    <a:pt x="140" y="81"/>
                    <a:pt x="140" y="23"/>
                    <a:pt x="70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3098;p38">
              <a:extLst>
                <a:ext uri="{FF2B5EF4-FFF2-40B4-BE49-F238E27FC236}">
                  <a16:creationId xmlns:a16="http://schemas.microsoft.com/office/drawing/2014/main" xmlns="" id="{F04CB86A-129B-045E-2C1A-B7BD970033C8}"/>
                </a:ext>
              </a:extLst>
            </p:cNvPr>
            <p:cNvSpPr/>
            <p:nvPr/>
          </p:nvSpPr>
          <p:spPr>
            <a:xfrm>
              <a:off x="6060393" y="1875991"/>
              <a:ext cx="92435" cy="31770"/>
            </a:xfrm>
            <a:custGeom>
              <a:avLst/>
              <a:gdLst/>
              <a:ahLst/>
              <a:cxnLst/>
              <a:rect l="l" t="t" r="r" b="b"/>
              <a:pathLst>
                <a:path w="1222" h="420" extrusionOk="0">
                  <a:moveTo>
                    <a:pt x="408" y="0"/>
                  </a:moveTo>
                  <a:cubicBezTo>
                    <a:pt x="313" y="0"/>
                    <a:pt x="221" y="11"/>
                    <a:pt x="129" y="22"/>
                  </a:cubicBezTo>
                  <a:cubicBezTo>
                    <a:pt x="81" y="22"/>
                    <a:pt x="59" y="48"/>
                    <a:pt x="48" y="92"/>
                  </a:cubicBezTo>
                  <a:cubicBezTo>
                    <a:pt x="23" y="173"/>
                    <a:pt x="12" y="243"/>
                    <a:pt x="0" y="327"/>
                  </a:cubicBezTo>
                  <a:cubicBezTo>
                    <a:pt x="0" y="360"/>
                    <a:pt x="23" y="383"/>
                    <a:pt x="59" y="383"/>
                  </a:cubicBezTo>
                  <a:cubicBezTo>
                    <a:pt x="188" y="383"/>
                    <a:pt x="302" y="397"/>
                    <a:pt x="431" y="408"/>
                  </a:cubicBezTo>
                  <a:lnTo>
                    <a:pt x="559" y="408"/>
                  </a:lnTo>
                  <a:lnTo>
                    <a:pt x="559" y="419"/>
                  </a:lnTo>
                  <a:cubicBezTo>
                    <a:pt x="721" y="408"/>
                    <a:pt x="886" y="408"/>
                    <a:pt x="1048" y="408"/>
                  </a:cubicBezTo>
                  <a:cubicBezTo>
                    <a:pt x="1210" y="397"/>
                    <a:pt x="1221" y="372"/>
                    <a:pt x="1210" y="221"/>
                  </a:cubicBezTo>
                  <a:cubicBezTo>
                    <a:pt x="1210" y="187"/>
                    <a:pt x="1199" y="151"/>
                    <a:pt x="1199" y="117"/>
                  </a:cubicBezTo>
                  <a:cubicBezTo>
                    <a:pt x="1199" y="59"/>
                    <a:pt x="1165" y="34"/>
                    <a:pt x="1118" y="34"/>
                  </a:cubicBezTo>
                  <a:cubicBezTo>
                    <a:pt x="886" y="22"/>
                    <a:pt x="640" y="11"/>
                    <a:pt x="408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3099;p38">
              <a:extLst>
                <a:ext uri="{FF2B5EF4-FFF2-40B4-BE49-F238E27FC236}">
                  <a16:creationId xmlns:a16="http://schemas.microsoft.com/office/drawing/2014/main" xmlns="" id="{2EF2A830-4096-F4B2-6A0E-6A7376EB1FB1}"/>
                </a:ext>
              </a:extLst>
            </p:cNvPr>
            <p:cNvSpPr/>
            <p:nvPr/>
          </p:nvSpPr>
          <p:spPr>
            <a:xfrm>
              <a:off x="5731135" y="1902389"/>
              <a:ext cx="10666" cy="10590"/>
            </a:xfrm>
            <a:custGeom>
              <a:avLst/>
              <a:gdLst/>
              <a:ahLst/>
              <a:cxnLst/>
              <a:rect l="l" t="t" r="r" b="b"/>
              <a:pathLst>
                <a:path w="141" h="140" extrusionOk="0">
                  <a:moveTo>
                    <a:pt x="71" y="0"/>
                  </a:moveTo>
                  <a:cubicBezTo>
                    <a:pt x="34" y="0"/>
                    <a:pt x="1" y="11"/>
                    <a:pt x="1" y="59"/>
                  </a:cubicBezTo>
                  <a:cubicBezTo>
                    <a:pt x="1" y="93"/>
                    <a:pt x="34" y="140"/>
                    <a:pt x="71" y="140"/>
                  </a:cubicBezTo>
                  <a:cubicBezTo>
                    <a:pt x="104" y="140"/>
                    <a:pt x="140" y="104"/>
                    <a:pt x="140" y="70"/>
                  </a:cubicBezTo>
                  <a:cubicBezTo>
                    <a:pt x="140" y="34"/>
                    <a:pt x="104" y="0"/>
                    <a:pt x="71" y="0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3100;p38">
              <a:extLst>
                <a:ext uri="{FF2B5EF4-FFF2-40B4-BE49-F238E27FC236}">
                  <a16:creationId xmlns:a16="http://schemas.microsoft.com/office/drawing/2014/main" xmlns="" id="{74CE80C7-0FA4-0A56-9596-03A8C10C86F8}"/>
                </a:ext>
              </a:extLst>
            </p:cNvPr>
            <p:cNvSpPr/>
            <p:nvPr/>
          </p:nvSpPr>
          <p:spPr>
            <a:xfrm>
              <a:off x="5700275" y="1898758"/>
              <a:ext cx="10666" cy="9834"/>
            </a:xfrm>
            <a:custGeom>
              <a:avLst/>
              <a:gdLst/>
              <a:ahLst/>
              <a:cxnLst/>
              <a:rect l="l" t="t" r="r" b="b"/>
              <a:pathLst>
                <a:path w="141" h="130" extrusionOk="0">
                  <a:moveTo>
                    <a:pt x="60" y="1"/>
                  </a:moveTo>
                  <a:cubicBezTo>
                    <a:pt x="23" y="1"/>
                    <a:pt x="1" y="26"/>
                    <a:pt x="1" y="59"/>
                  </a:cubicBezTo>
                  <a:cubicBezTo>
                    <a:pt x="1" y="96"/>
                    <a:pt x="23" y="129"/>
                    <a:pt x="71" y="129"/>
                  </a:cubicBezTo>
                  <a:cubicBezTo>
                    <a:pt x="104" y="129"/>
                    <a:pt x="141" y="118"/>
                    <a:pt x="141" y="71"/>
                  </a:cubicBezTo>
                  <a:cubicBezTo>
                    <a:pt x="141" y="37"/>
                    <a:pt x="104" y="1"/>
                    <a:pt x="60" y="1"/>
                  </a:cubicBezTo>
                  <a:close/>
                </a:path>
              </a:pathLst>
            </a:custGeom>
            <a:solidFill>
              <a:srgbClr val="F3B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3101;p38">
              <a:extLst>
                <a:ext uri="{FF2B5EF4-FFF2-40B4-BE49-F238E27FC236}">
                  <a16:creationId xmlns:a16="http://schemas.microsoft.com/office/drawing/2014/main" xmlns="" id="{B8930E1A-E843-526F-C962-4923F59ABC67}"/>
                </a:ext>
              </a:extLst>
            </p:cNvPr>
            <p:cNvSpPr/>
            <p:nvPr/>
          </p:nvSpPr>
          <p:spPr>
            <a:xfrm>
              <a:off x="5716159" y="1614355"/>
              <a:ext cx="23752" cy="60060"/>
            </a:xfrm>
            <a:custGeom>
              <a:avLst/>
              <a:gdLst/>
              <a:ahLst/>
              <a:cxnLst/>
              <a:rect l="l" t="t" r="r" b="b"/>
              <a:pathLst>
                <a:path w="314" h="794" extrusionOk="0">
                  <a:moveTo>
                    <a:pt x="143" y="1"/>
                  </a:moveTo>
                  <a:cubicBezTo>
                    <a:pt x="122" y="1"/>
                    <a:pt x="105" y="15"/>
                    <a:pt x="93" y="48"/>
                  </a:cubicBezTo>
                  <a:cubicBezTo>
                    <a:pt x="70" y="70"/>
                    <a:pt x="59" y="107"/>
                    <a:pt x="45" y="140"/>
                  </a:cubicBezTo>
                  <a:cubicBezTo>
                    <a:pt x="0" y="305"/>
                    <a:pt x="12" y="467"/>
                    <a:pt x="59" y="629"/>
                  </a:cubicBezTo>
                  <a:cubicBezTo>
                    <a:pt x="70" y="677"/>
                    <a:pt x="115" y="735"/>
                    <a:pt x="162" y="769"/>
                  </a:cubicBezTo>
                  <a:cubicBezTo>
                    <a:pt x="184" y="786"/>
                    <a:pt x="203" y="794"/>
                    <a:pt x="220" y="794"/>
                  </a:cubicBezTo>
                  <a:cubicBezTo>
                    <a:pt x="251" y="794"/>
                    <a:pt x="273" y="769"/>
                    <a:pt x="280" y="724"/>
                  </a:cubicBezTo>
                  <a:cubicBezTo>
                    <a:pt x="291" y="629"/>
                    <a:pt x="302" y="537"/>
                    <a:pt x="313" y="434"/>
                  </a:cubicBezTo>
                  <a:cubicBezTo>
                    <a:pt x="302" y="364"/>
                    <a:pt x="302" y="269"/>
                    <a:pt x="291" y="188"/>
                  </a:cubicBezTo>
                  <a:cubicBezTo>
                    <a:pt x="280" y="129"/>
                    <a:pt x="255" y="70"/>
                    <a:pt x="199" y="26"/>
                  </a:cubicBezTo>
                  <a:cubicBezTo>
                    <a:pt x="178" y="10"/>
                    <a:pt x="159" y="1"/>
                    <a:pt x="143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3102;p38">
              <a:extLst>
                <a:ext uri="{FF2B5EF4-FFF2-40B4-BE49-F238E27FC236}">
                  <a16:creationId xmlns:a16="http://schemas.microsoft.com/office/drawing/2014/main" xmlns="" id="{A3ECE349-7F40-E255-77EB-8E3AC07BD2A5}"/>
                </a:ext>
              </a:extLst>
            </p:cNvPr>
            <p:cNvSpPr/>
            <p:nvPr/>
          </p:nvSpPr>
          <p:spPr>
            <a:xfrm>
              <a:off x="5737262" y="1616170"/>
              <a:ext cx="14070" cy="55522"/>
            </a:xfrm>
            <a:custGeom>
              <a:avLst/>
              <a:gdLst/>
              <a:ahLst/>
              <a:cxnLst/>
              <a:rect l="l" t="t" r="r" b="b"/>
              <a:pathLst>
                <a:path w="186" h="734" extrusionOk="0">
                  <a:moveTo>
                    <a:pt x="18" y="0"/>
                  </a:moveTo>
                  <a:cubicBezTo>
                    <a:pt x="13" y="0"/>
                    <a:pt x="7" y="1"/>
                    <a:pt x="1" y="2"/>
                  </a:cubicBezTo>
                  <a:cubicBezTo>
                    <a:pt x="115" y="234"/>
                    <a:pt x="71" y="479"/>
                    <a:pt x="59" y="734"/>
                  </a:cubicBezTo>
                  <a:cubicBezTo>
                    <a:pt x="129" y="689"/>
                    <a:pt x="140" y="619"/>
                    <a:pt x="163" y="549"/>
                  </a:cubicBezTo>
                  <a:cubicBezTo>
                    <a:pt x="185" y="396"/>
                    <a:pt x="174" y="234"/>
                    <a:pt x="115" y="94"/>
                  </a:cubicBezTo>
                  <a:cubicBezTo>
                    <a:pt x="95" y="51"/>
                    <a:pt x="75" y="0"/>
                    <a:pt x="1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3103;p38">
              <a:extLst>
                <a:ext uri="{FF2B5EF4-FFF2-40B4-BE49-F238E27FC236}">
                  <a16:creationId xmlns:a16="http://schemas.microsoft.com/office/drawing/2014/main" xmlns="" id="{7D971818-D44C-506B-1D62-6A0A6169DD65}"/>
                </a:ext>
              </a:extLst>
            </p:cNvPr>
            <p:cNvSpPr/>
            <p:nvPr/>
          </p:nvSpPr>
          <p:spPr>
            <a:xfrm>
              <a:off x="5547937" y="1441065"/>
              <a:ext cx="639330" cy="518681"/>
            </a:xfrm>
            <a:custGeom>
              <a:avLst/>
              <a:gdLst/>
              <a:ahLst/>
              <a:cxnLst/>
              <a:rect l="l" t="t" r="r" b="b"/>
              <a:pathLst>
                <a:path w="8452" h="6857" extrusionOk="0">
                  <a:moveTo>
                    <a:pt x="5705" y="302"/>
                  </a:moveTo>
                  <a:lnTo>
                    <a:pt x="5705" y="302"/>
                  </a:lnTo>
                  <a:cubicBezTo>
                    <a:pt x="6228" y="465"/>
                    <a:pt x="6694" y="699"/>
                    <a:pt x="7077" y="1118"/>
                  </a:cubicBezTo>
                  <a:cubicBezTo>
                    <a:pt x="6868" y="1082"/>
                    <a:pt x="6683" y="1048"/>
                    <a:pt x="6485" y="1012"/>
                  </a:cubicBezTo>
                  <a:cubicBezTo>
                    <a:pt x="6415" y="839"/>
                    <a:pt x="6286" y="722"/>
                    <a:pt x="6147" y="615"/>
                  </a:cubicBezTo>
                  <a:cubicBezTo>
                    <a:pt x="6007" y="501"/>
                    <a:pt x="5856" y="406"/>
                    <a:pt x="5705" y="302"/>
                  </a:cubicBezTo>
                  <a:close/>
                  <a:moveTo>
                    <a:pt x="7298" y="302"/>
                  </a:moveTo>
                  <a:cubicBezTo>
                    <a:pt x="7312" y="314"/>
                    <a:pt x="7345" y="325"/>
                    <a:pt x="7345" y="350"/>
                  </a:cubicBezTo>
                  <a:cubicBezTo>
                    <a:pt x="7368" y="383"/>
                    <a:pt x="7393" y="431"/>
                    <a:pt x="7404" y="476"/>
                  </a:cubicBezTo>
                  <a:cubicBezTo>
                    <a:pt x="7437" y="641"/>
                    <a:pt x="7415" y="803"/>
                    <a:pt x="7393" y="965"/>
                  </a:cubicBezTo>
                  <a:cubicBezTo>
                    <a:pt x="7393" y="990"/>
                    <a:pt x="7404" y="1012"/>
                    <a:pt x="7404" y="1023"/>
                  </a:cubicBezTo>
                  <a:cubicBezTo>
                    <a:pt x="7415" y="1023"/>
                    <a:pt x="7437" y="1023"/>
                    <a:pt x="7451" y="1012"/>
                  </a:cubicBezTo>
                  <a:cubicBezTo>
                    <a:pt x="7466" y="1005"/>
                    <a:pt x="7477" y="1001"/>
                    <a:pt x="7486" y="1001"/>
                  </a:cubicBezTo>
                  <a:cubicBezTo>
                    <a:pt x="7505" y="1001"/>
                    <a:pt x="7516" y="1017"/>
                    <a:pt x="7532" y="1048"/>
                  </a:cubicBezTo>
                  <a:cubicBezTo>
                    <a:pt x="7555" y="1129"/>
                    <a:pt x="7521" y="1210"/>
                    <a:pt x="7474" y="1280"/>
                  </a:cubicBezTo>
                  <a:cubicBezTo>
                    <a:pt x="7368" y="1233"/>
                    <a:pt x="7264" y="1199"/>
                    <a:pt x="7172" y="1152"/>
                  </a:cubicBezTo>
                  <a:cubicBezTo>
                    <a:pt x="7136" y="1129"/>
                    <a:pt x="7113" y="1093"/>
                    <a:pt x="7088" y="1060"/>
                  </a:cubicBezTo>
                  <a:cubicBezTo>
                    <a:pt x="7088" y="1048"/>
                    <a:pt x="7113" y="1023"/>
                    <a:pt x="7125" y="1001"/>
                  </a:cubicBezTo>
                  <a:cubicBezTo>
                    <a:pt x="7136" y="953"/>
                    <a:pt x="7158" y="909"/>
                    <a:pt x="7183" y="872"/>
                  </a:cubicBezTo>
                  <a:cubicBezTo>
                    <a:pt x="7228" y="710"/>
                    <a:pt x="7275" y="534"/>
                    <a:pt x="7275" y="361"/>
                  </a:cubicBezTo>
                  <a:cubicBezTo>
                    <a:pt x="7275" y="350"/>
                    <a:pt x="7287" y="325"/>
                    <a:pt x="7298" y="302"/>
                  </a:cubicBezTo>
                  <a:close/>
                  <a:moveTo>
                    <a:pt x="4870" y="184"/>
                  </a:moveTo>
                  <a:cubicBezTo>
                    <a:pt x="4900" y="184"/>
                    <a:pt x="4930" y="184"/>
                    <a:pt x="4959" y="185"/>
                  </a:cubicBezTo>
                  <a:cubicBezTo>
                    <a:pt x="5180" y="196"/>
                    <a:pt x="5401" y="221"/>
                    <a:pt x="5610" y="314"/>
                  </a:cubicBezTo>
                  <a:cubicBezTo>
                    <a:pt x="5901" y="453"/>
                    <a:pt x="6147" y="652"/>
                    <a:pt x="6367" y="895"/>
                  </a:cubicBezTo>
                  <a:cubicBezTo>
                    <a:pt x="6390" y="931"/>
                    <a:pt x="6404" y="965"/>
                    <a:pt x="6437" y="1001"/>
                  </a:cubicBezTo>
                  <a:lnTo>
                    <a:pt x="6356" y="1001"/>
                  </a:lnTo>
                  <a:cubicBezTo>
                    <a:pt x="6240" y="988"/>
                    <a:pt x="6120" y="982"/>
                    <a:pt x="6001" y="982"/>
                  </a:cubicBezTo>
                  <a:cubicBezTo>
                    <a:pt x="5916" y="982"/>
                    <a:pt x="5832" y="985"/>
                    <a:pt x="5750" y="990"/>
                  </a:cubicBezTo>
                  <a:cubicBezTo>
                    <a:pt x="5367" y="1012"/>
                    <a:pt x="4993" y="1034"/>
                    <a:pt x="4633" y="1129"/>
                  </a:cubicBezTo>
                  <a:cubicBezTo>
                    <a:pt x="4331" y="1199"/>
                    <a:pt x="4040" y="1303"/>
                    <a:pt x="3761" y="1384"/>
                  </a:cubicBezTo>
                  <a:cubicBezTo>
                    <a:pt x="3745" y="1392"/>
                    <a:pt x="3731" y="1397"/>
                    <a:pt x="3720" y="1397"/>
                  </a:cubicBezTo>
                  <a:cubicBezTo>
                    <a:pt x="3698" y="1397"/>
                    <a:pt x="3682" y="1381"/>
                    <a:pt x="3666" y="1350"/>
                  </a:cubicBezTo>
                  <a:cubicBezTo>
                    <a:pt x="3477" y="1012"/>
                    <a:pt x="3196" y="849"/>
                    <a:pt x="2811" y="849"/>
                  </a:cubicBezTo>
                  <a:cubicBezTo>
                    <a:pt x="2798" y="849"/>
                    <a:pt x="2785" y="850"/>
                    <a:pt x="2772" y="850"/>
                  </a:cubicBezTo>
                  <a:cubicBezTo>
                    <a:pt x="2747" y="850"/>
                    <a:pt x="2713" y="839"/>
                    <a:pt x="2677" y="839"/>
                  </a:cubicBezTo>
                  <a:cubicBezTo>
                    <a:pt x="2688" y="825"/>
                    <a:pt x="2702" y="814"/>
                    <a:pt x="2713" y="814"/>
                  </a:cubicBezTo>
                  <a:cubicBezTo>
                    <a:pt x="2875" y="710"/>
                    <a:pt x="3037" y="615"/>
                    <a:pt x="3213" y="523"/>
                  </a:cubicBezTo>
                  <a:cubicBezTo>
                    <a:pt x="3306" y="476"/>
                    <a:pt x="3423" y="442"/>
                    <a:pt x="3526" y="406"/>
                  </a:cubicBezTo>
                  <a:cubicBezTo>
                    <a:pt x="3964" y="264"/>
                    <a:pt x="4412" y="184"/>
                    <a:pt x="4870" y="184"/>
                  </a:cubicBezTo>
                  <a:close/>
                  <a:moveTo>
                    <a:pt x="244" y="71"/>
                  </a:moveTo>
                  <a:cubicBezTo>
                    <a:pt x="258" y="82"/>
                    <a:pt x="269" y="82"/>
                    <a:pt x="280" y="93"/>
                  </a:cubicBezTo>
                  <a:cubicBezTo>
                    <a:pt x="291" y="115"/>
                    <a:pt x="302" y="152"/>
                    <a:pt x="314" y="185"/>
                  </a:cubicBezTo>
                  <a:cubicBezTo>
                    <a:pt x="523" y="722"/>
                    <a:pt x="886" y="1118"/>
                    <a:pt x="1386" y="1398"/>
                  </a:cubicBezTo>
                  <a:cubicBezTo>
                    <a:pt x="1638" y="1533"/>
                    <a:pt x="1898" y="1622"/>
                    <a:pt x="2186" y="1622"/>
                  </a:cubicBezTo>
                  <a:cubicBezTo>
                    <a:pt x="2218" y="1622"/>
                    <a:pt x="2250" y="1621"/>
                    <a:pt x="2283" y="1618"/>
                  </a:cubicBezTo>
                  <a:cubicBezTo>
                    <a:pt x="2291" y="1616"/>
                    <a:pt x="2297" y="1616"/>
                    <a:pt x="2304" y="1616"/>
                  </a:cubicBezTo>
                  <a:cubicBezTo>
                    <a:pt x="2336" y="1616"/>
                    <a:pt x="2355" y="1639"/>
                    <a:pt x="2364" y="1688"/>
                  </a:cubicBezTo>
                  <a:cubicBezTo>
                    <a:pt x="2317" y="1699"/>
                    <a:pt x="2258" y="1722"/>
                    <a:pt x="2199" y="1722"/>
                  </a:cubicBezTo>
                  <a:cubicBezTo>
                    <a:pt x="1898" y="1722"/>
                    <a:pt x="1607" y="1641"/>
                    <a:pt x="1328" y="1512"/>
                  </a:cubicBezTo>
                  <a:cubicBezTo>
                    <a:pt x="1037" y="1372"/>
                    <a:pt x="802" y="1163"/>
                    <a:pt x="582" y="931"/>
                  </a:cubicBezTo>
                  <a:cubicBezTo>
                    <a:pt x="420" y="744"/>
                    <a:pt x="314" y="534"/>
                    <a:pt x="258" y="302"/>
                  </a:cubicBezTo>
                  <a:cubicBezTo>
                    <a:pt x="233" y="233"/>
                    <a:pt x="233" y="163"/>
                    <a:pt x="233" y="104"/>
                  </a:cubicBezTo>
                  <a:cubicBezTo>
                    <a:pt x="233" y="93"/>
                    <a:pt x="244" y="82"/>
                    <a:pt x="244" y="71"/>
                  </a:cubicBezTo>
                  <a:close/>
                  <a:moveTo>
                    <a:pt x="188" y="82"/>
                  </a:moveTo>
                  <a:lnTo>
                    <a:pt x="188" y="221"/>
                  </a:lnTo>
                  <a:cubicBezTo>
                    <a:pt x="221" y="406"/>
                    <a:pt x="280" y="582"/>
                    <a:pt x="383" y="733"/>
                  </a:cubicBezTo>
                  <a:cubicBezTo>
                    <a:pt x="747" y="1258"/>
                    <a:pt x="1210" y="1607"/>
                    <a:pt x="1839" y="1733"/>
                  </a:cubicBezTo>
                  <a:cubicBezTo>
                    <a:pt x="1947" y="1757"/>
                    <a:pt x="2059" y="1779"/>
                    <a:pt x="2177" y="1779"/>
                  </a:cubicBezTo>
                  <a:cubicBezTo>
                    <a:pt x="2238" y="1779"/>
                    <a:pt x="2300" y="1773"/>
                    <a:pt x="2364" y="1758"/>
                  </a:cubicBezTo>
                  <a:lnTo>
                    <a:pt x="2364" y="1758"/>
                  </a:lnTo>
                  <a:cubicBezTo>
                    <a:pt x="2328" y="1828"/>
                    <a:pt x="2305" y="1898"/>
                    <a:pt x="2258" y="1942"/>
                  </a:cubicBezTo>
                  <a:cubicBezTo>
                    <a:pt x="2129" y="2096"/>
                    <a:pt x="1979" y="2211"/>
                    <a:pt x="1805" y="2280"/>
                  </a:cubicBezTo>
                  <a:cubicBezTo>
                    <a:pt x="1696" y="2326"/>
                    <a:pt x="1581" y="2358"/>
                    <a:pt x="1469" y="2358"/>
                  </a:cubicBezTo>
                  <a:cubicBezTo>
                    <a:pt x="1437" y="2358"/>
                    <a:pt x="1406" y="2356"/>
                    <a:pt x="1375" y="2350"/>
                  </a:cubicBezTo>
                  <a:cubicBezTo>
                    <a:pt x="1305" y="2339"/>
                    <a:pt x="1280" y="2317"/>
                    <a:pt x="1280" y="2247"/>
                  </a:cubicBezTo>
                  <a:cubicBezTo>
                    <a:pt x="1280" y="2207"/>
                    <a:pt x="1265" y="2185"/>
                    <a:pt x="1232" y="2185"/>
                  </a:cubicBezTo>
                  <a:cubicBezTo>
                    <a:pt x="1226" y="2185"/>
                    <a:pt x="1218" y="2186"/>
                    <a:pt x="1210" y="2188"/>
                  </a:cubicBezTo>
                  <a:cubicBezTo>
                    <a:pt x="1152" y="2199"/>
                    <a:pt x="1107" y="2222"/>
                    <a:pt x="1048" y="2236"/>
                  </a:cubicBezTo>
                  <a:cubicBezTo>
                    <a:pt x="1018" y="2246"/>
                    <a:pt x="985" y="2251"/>
                    <a:pt x="952" y="2251"/>
                  </a:cubicBezTo>
                  <a:cubicBezTo>
                    <a:pt x="909" y="2251"/>
                    <a:pt x="867" y="2242"/>
                    <a:pt x="828" y="2222"/>
                  </a:cubicBezTo>
                  <a:cubicBezTo>
                    <a:pt x="747" y="2199"/>
                    <a:pt x="721" y="2166"/>
                    <a:pt x="769" y="2082"/>
                  </a:cubicBezTo>
                  <a:cubicBezTo>
                    <a:pt x="802" y="2026"/>
                    <a:pt x="780" y="2001"/>
                    <a:pt x="721" y="1990"/>
                  </a:cubicBezTo>
                  <a:cubicBezTo>
                    <a:pt x="677" y="1990"/>
                    <a:pt x="629" y="1990"/>
                    <a:pt x="582" y="1979"/>
                  </a:cubicBezTo>
                  <a:cubicBezTo>
                    <a:pt x="478" y="1956"/>
                    <a:pt x="372" y="1931"/>
                    <a:pt x="302" y="1850"/>
                  </a:cubicBezTo>
                  <a:cubicBezTo>
                    <a:pt x="258" y="1791"/>
                    <a:pt x="269" y="1722"/>
                    <a:pt x="339" y="1688"/>
                  </a:cubicBezTo>
                  <a:cubicBezTo>
                    <a:pt x="350" y="1677"/>
                    <a:pt x="361" y="1677"/>
                    <a:pt x="383" y="1663"/>
                  </a:cubicBezTo>
                  <a:cubicBezTo>
                    <a:pt x="442" y="1641"/>
                    <a:pt x="442" y="1607"/>
                    <a:pt x="383" y="1571"/>
                  </a:cubicBezTo>
                  <a:cubicBezTo>
                    <a:pt x="314" y="1512"/>
                    <a:pt x="244" y="1467"/>
                    <a:pt x="174" y="1398"/>
                  </a:cubicBezTo>
                  <a:cubicBezTo>
                    <a:pt x="104" y="1328"/>
                    <a:pt x="71" y="1244"/>
                    <a:pt x="59" y="1141"/>
                  </a:cubicBezTo>
                  <a:cubicBezTo>
                    <a:pt x="51" y="1040"/>
                    <a:pt x="78" y="987"/>
                    <a:pt x="141" y="987"/>
                  </a:cubicBezTo>
                  <a:cubicBezTo>
                    <a:pt x="166" y="987"/>
                    <a:pt x="196" y="996"/>
                    <a:pt x="233" y="1012"/>
                  </a:cubicBezTo>
                  <a:lnTo>
                    <a:pt x="302" y="1012"/>
                  </a:lnTo>
                  <a:lnTo>
                    <a:pt x="302" y="953"/>
                  </a:lnTo>
                  <a:cubicBezTo>
                    <a:pt x="258" y="850"/>
                    <a:pt x="221" y="755"/>
                    <a:pt x="174" y="663"/>
                  </a:cubicBezTo>
                  <a:cubicBezTo>
                    <a:pt x="104" y="490"/>
                    <a:pt x="118" y="314"/>
                    <a:pt x="152" y="126"/>
                  </a:cubicBezTo>
                  <a:cubicBezTo>
                    <a:pt x="163" y="115"/>
                    <a:pt x="174" y="104"/>
                    <a:pt x="188" y="82"/>
                  </a:cubicBezTo>
                  <a:close/>
                  <a:moveTo>
                    <a:pt x="6058" y="1336"/>
                  </a:moveTo>
                  <a:cubicBezTo>
                    <a:pt x="6250" y="1336"/>
                    <a:pt x="6443" y="1351"/>
                    <a:pt x="6636" y="1384"/>
                  </a:cubicBezTo>
                  <a:cubicBezTo>
                    <a:pt x="7007" y="1442"/>
                    <a:pt x="7368" y="1523"/>
                    <a:pt x="7694" y="1710"/>
                  </a:cubicBezTo>
                  <a:cubicBezTo>
                    <a:pt x="7731" y="1733"/>
                    <a:pt x="7753" y="1758"/>
                    <a:pt x="7775" y="1791"/>
                  </a:cubicBezTo>
                  <a:cubicBezTo>
                    <a:pt x="8021" y="2328"/>
                    <a:pt x="8183" y="2898"/>
                    <a:pt x="8264" y="3493"/>
                  </a:cubicBezTo>
                  <a:cubicBezTo>
                    <a:pt x="8289" y="3574"/>
                    <a:pt x="8301" y="3655"/>
                    <a:pt x="8312" y="3747"/>
                  </a:cubicBezTo>
                  <a:cubicBezTo>
                    <a:pt x="8220" y="3747"/>
                    <a:pt x="8136" y="3725"/>
                    <a:pt x="8066" y="3677"/>
                  </a:cubicBezTo>
                  <a:cubicBezTo>
                    <a:pt x="7974" y="3607"/>
                    <a:pt x="7893" y="3549"/>
                    <a:pt x="7801" y="3479"/>
                  </a:cubicBezTo>
                  <a:cubicBezTo>
                    <a:pt x="7368" y="3130"/>
                    <a:pt x="6926" y="2780"/>
                    <a:pt x="6496" y="2420"/>
                  </a:cubicBezTo>
                  <a:cubicBezTo>
                    <a:pt x="6250" y="2236"/>
                    <a:pt x="6029" y="2037"/>
                    <a:pt x="5809" y="1828"/>
                  </a:cubicBezTo>
                  <a:cubicBezTo>
                    <a:pt x="5680" y="1722"/>
                    <a:pt x="5566" y="1607"/>
                    <a:pt x="5437" y="1490"/>
                  </a:cubicBezTo>
                  <a:cubicBezTo>
                    <a:pt x="5412" y="1453"/>
                    <a:pt x="5401" y="1420"/>
                    <a:pt x="5412" y="1384"/>
                  </a:cubicBezTo>
                  <a:cubicBezTo>
                    <a:pt x="5627" y="1354"/>
                    <a:pt x="5842" y="1336"/>
                    <a:pt x="6058" y="1336"/>
                  </a:cubicBezTo>
                  <a:close/>
                  <a:moveTo>
                    <a:pt x="3876" y="2049"/>
                  </a:moveTo>
                  <a:cubicBezTo>
                    <a:pt x="3945" y="2118"/>
                    <a:pt x="4004" y="2188"/>
                    <a:pt x="4063" y="2247"/>
                  </a:cubicBezTo>
                  <a:cubicBezTo>
                    <a:pt x="4250" y="2431"/>
                    <a:pt x="4423" y="2618"/>
                    <a:pt x="4610" y="2780"/>
                  </a:cubicBezTo>
                  <a:cubicBezTo>
                    <a:pt x="4912" y="3049"/>
                    <a:pt x="5239" y="3294"/>
                    <a:pt x="5529" y="3563"/>
                  </a:cubicBezTo>
                  <a:cubicBezTo>
                    <a:pt x="5867" y="3864"/>
                    <a:pt x="6194" y="4177"/>
                    <a:pt x="6529" y="4493"/>
                  </a:cubicBezTo>
                  <a:cubicBezTo>
                    <a:pt x="6694" y="4644"/>
                    <a:pt x="6856" y="4806"/>
                    <a:pt x="7018" y="4959"/>
                  </a:cubicBezTo>
                  <a:cubicBezTo>
                    <a:pt x="7007" y="4959"/>
                    <a:pt x="7007" y="4971"/>
                    <a:pt x="7007" y="4971"/>
                  </a:cubicBezTo>
                  <a:lnTo>
                    <a:pt x="6949" y="4971"/>
                  </a:lnTo>
                  <a:cubicBezTo>
                    <a:pt x="6764" y="4959"/>
                    <a:pt x="6577" y="4946"/>
                    <a:pt x="6390" y="4923"/>
                  </a:cubicBezTo>
                  <a:cubicBezTo>
                    <a:pt x="6217" y="4912"/>
                    <a:pt x="6029" y="4890"/>
                    <a:pt x="5856" y="4853"/>
                  </a:cubicBezTo>
                  <a:cubicBezTo>
                    <a:pt x="5566" y="4806"/>
                    <a:pt x="5286" y="4736"/>
                    <a:pt x="4993" y="4666"/>
                  </a:cubicBezTo>
                  <a:cubicBezTo>
                    <a:pt x="4691" y="4596"/>
                    <a:pt x="4401" y="4515"/>
                    <a:pt x="4133" y="4364"/>
                  </a:cubicBezTo>
                  <a:cubicBezTo>
                    <a:pt x="3970" y="4272"/>
                    <a:pt x="3842" y="4166"/>
                    <a:pt x="3761" y="4004"/>
                  </a:cubicBezTo>
                  <a:cubicBezTo>
                    <a:pt x="3610" y="3736"/>
                    <a:pt x="3493" y="3457"/>
                    <a:pt x="3470" y="3155"/>
                  </a:cubicBezTo>
                  <a:cubicBezTo>
                    <a:pt x="3456" y="2990"/>
                    <a:pt x="3470" y="2839"/>
                    <a:pt x="3504" y="2688"/>
                  </a:cubicBezTo>
                  <a:cubicBezTo>
                    <a:pt x="3563" y="2490"/>
                    <a:pt x="3680" y="2317"/>
                    <a:pt x="3794" y="2152"/>
                  </a:cubicBezTo>
                  <a:cubicBezTo>
                    <a:pt x="3820" y="2118"/>
                    <a:pt x="3853" y="2082"/>
                    <a:pt x="3876" y="2049"/>
                  </a:cubicBezTo>
                  <a:close/>
                  <a:moveTo>
                    <a:pt x="5367" y="1384"/>
                  </a:moveTo>
                  <a:cubicBezTo>
                    <a:pt x="5356" y="1467"/>
                    <a:pt x="5401" y="1501"/>
                    <a:pt x="5448" y="1548"/>
                  </a:cubicBezTo>
                  <a:cubicBezTo>
                    <a:pt x="5599" y="1688"/>
                    <a:pt x="5739" y="1817"/>
                    <a:pt x="5890" y="1956"/>
                  </a:cubicBezTo>
                  <a:cubicBezTo>
                    <a:pt x="6555" y="2549"/>
                    <a:pt x="7253" y="3130"/>
                    <a:pt x="7974" y="3666"/>
                  </a:cubicBezTo>
                  <a:cubicBezTo>
                    <a:pt x="8055" y="3725"/>
                    <a:pt x="8150" y="3783"/>
                    <a:pt x="8264" y="3795"/>
                  </a:cubicBezTo>
                  <a:cubicBezTo>
                    <a:pt x="8301" y="3795"/>
                    <a:pt x="8323" y="3817"/>
                    <a:pt x="8323" y="3853"/>
                  </a:cubicBezTo>
                  <a:cubicBezTo>
                    <a:pt x="8334" y="3957"/>
                    <a:pt x="8345" y="4052"/>
                    <a:pt x="8345" y="4144"/>
                  </a:cubicBezTo>
                  <a:cubicBezTo>
                    <a:pt x="8359" y="4387"/>
                    <a:pt x="8371" y="4633"/>
                    <a:pt x="8382" y="4890"/>
                  </a:cubicBezTo>
                  <a:cubicBezTo>
                    <a:pt x="8393" y="4993"/>
                    <a:pt x="8393" y="5099"/>
                    <a:pt x="8393" y="5214"/>
                  </a:cubicBezTo>
                  <a:cubicBezTo>
                    <a:pt x="8334" y="5191"/>
                    <a:pt x="8276" y="5169"/>
                    <a:pt x="8220" y="5155"/>
                  </a:cubicBezTo>
                  <a:cubicBezTo>
                    <a:pt x="7893" y="5052"/>
                    <a:pt x="7544" y="5004"/>
                    <a:pt x="7194" y="4993"/>
                  </a:cubicBezTo>
                  <a:cubicBezTo>
                    <a:pt x="7136" y="4982"/>
                    <a:pt x="7088" y="4971"/>
                    <a:pt x="7044" y="4923"/>
                  </a:cubicBezTo>
                  <a:cubicBezTo>
                    <a:pt x="6390" y="4283"/>
                    <a:pt x="5728" y="3644"/>
                    <a:pt x="5018" y="3074"/>
                  </a:cubicBezTo>
                  <a:cubicBezTo>
                    <a:pt x="4644" y="2780"/>
                    <a:pt x="4295" y="2468"/>
                    <a:pt x="3982" y="2107"/>
                  </a:cubicBezTo>
                  <a:cubicBezTo>
                    <a:pt x="3959" y="2082"/>
                    <a:pt x="3934" y="2049"/>
                    <a:pt x="3901" y="2012"/>
                  </a:cubicBezTo>
                  <a:cubicBezTo>
                    <a:pt x="4295" y="1571"/>
                    <a:pt x="4820" y="1467"/>
                    <a:pt x="5367" y="1384"/>
                  </a:cubicBezTo>
                  <a:close/>
                  <a:moveTo>
                    <a:pt x="5960" y="1026"/>
                  </a:moveTo>
                  <a:cubicBezTo>
                    <a:pt x="6027" y="1026"/>
                    <a:pt x="6094" y="1029"/>
                    <a:pt x="6158" y="1034"/>
                  </a:cubicBezTo>
                  <a:cubicBezTo>
                    <a:pt x="6356" y="1048"/>
                    <a:pt x="6555" y="1082"/>
                    <a:pt x="6753" y="1104"/>
                  </a:cubicBezTo>
                  <a:cubicBezTo>
                    <a:pt x="6985" y="1141"/>
                    <a:pt x="7194" y="1199"/>
                    <a:pt x="7404" y="1303"/>
                  </a:cubicBezTo>
                  <a:cubicBezTo>
                    <a:pt x="7555" y="1372"/>
                    <a:pt x="7636" y="1501"/>
                    <a:pt x="7706" y="1652"/>
                  </a:cubicBezTo>
                  <a:cubicBezTo>
                    <a:pt x="7683" y="1641"/>
                    <a:pt x="7672" y="1641"/>
                    <a:pt x="7661" y="1641"/>
                  </a:cubicBezTo>
                  <a:cubicBezTo>
                    <a:pt x="7183" y="1398"/>
                    <a:pt x="6658" y="1314"/>
                    <a:pt x="6136" y="1291"/>
                  </a:cubicBezTo>
                  <a:cubicBezTo>
                    <a:pt x="6080" y="1288"/>
                    <a:pt x="6024" y="1287"/>
                    <a:pt x="5969" y="1287"/>
                  </a:cubicBezTo>
                  <a:cubicBezTo>
                    <a:pt x="5653" y="1287"/>
                    <a:pt x="5347" y="1336"/>
                    <a:pt x="5040" y="1384"/>
                  </a:cubicBezTo>
                  <a:cubicBezTo>
                    <a:pt x="4728" y="1442"/>
                    <a:pt x="4434" y="1537"/>
                    <a:pt x="4169" y="1710"/>
                  </a:cubicBezTo>
                  <a:cubicBezTo>
                    <a:pt x="3993" y="1817"/>
                    <a:pt x="3864" y="1979"/>
                    <a:pt x="3736" y="2141"/>
                  </a:cubicBezTo>
                  <a:cubicBezTo>
                    <a:pt x="3596" y="2328"/>
                    <a:pt x="3470" y="2537"/>
                    <a:pt x="3434" y="2780"/>
                  </a:cubicBezTo>
                  <a:cubicBezTo>
                    <a:pt x="3412" y="2934"/>
                    <a:pt x="3401" y="3085"/>
                    <a:pt x="3423" y="3236"/>
                  </a:cubicBezTo>
                  <a:cubicBezTo>
                    <a:pt x="3470" y="3493"/>
                    <a:pt x="3563" y="3747"/>
                    <a:pt x="3691" y="3982"/>
                  </a:cubicBezTo>
                  <a:cubicBezTo>
                    <a:pt x="3783" y="4166"/>
                    <a:pt x="3923" y="4317"/>
                    <a:pt x="4110" y="4412"/>
                  </a:cubicBezTo>
                  <a:cubicBezTo>
                    <a:pt x="4331" y="4526"/>
                    <a:pt x="4563" y="4610"/>
                    <a:pt x="4797" y="4680"/>
                  </a:cubicBezTo>
                  <a:cubicBezTo>
                    <a:pt x="5437" y="4853"/>
                    <a:pt x="6088" y="4971"/>
                    <a:pt x="6753" y="5004"/>
                  </a:cubicBezTo>
                  <a:cubicBezTo>
                    <a:pt x="7066" y="5029"/>
                    <a:pt x="7382" y="5052"/>
                    <a:pt x="7694" y="5099"/>
                  </a:cubicBezTo>
                  <a:cubicBezTo>
                    <a:pt x="7904" y="5122"/>
                    <a:pt x="8102" y="5155"/>
                    <a:pt x="8301" y="5239"/>
                  </a:cubicBezTo>
                  <a:cubicBezTo>
                    <a:pt x="8393" y="5284"/>
                    <a:pt x="8393" y="5284"/>
                    <a:pt x="8393" y="5390"/>
                  </a:cubicBezTo>
                  <a:lnTo>
                    <a:pt x="8393" y="5552"/>
                  </a:lnTo>
                  <a:cubicBezTo>
                    <a:pt x="8253" y="5529"/>
                    <a:pt x="8136" y="5482"/>
                    <a:pt x="8021" y="5471"/>
                  </a:cubicBezTo>
                  <a:cubicBezTo>
                    <a:pt x="7764" y="5434"/>
                    <a:pt x="7496" y="5412"/>
                    <a:pt x="7228" y="5401"/>
                  </a:cubicBezTo>
                  <a:cubicBezTo>
                    <a:pt x="6856" y="5390"/>
                    <a:pt x="6485" y="5379"/>
                    <a:pt x="6099" y="5379"/>
                  </a:cubicBezTo>
                  <a:cubicBezTo>
                    <a:pt x="5669" y="5379"/>
                    <a:pt x="5250" y="5390"/>
                    <a:pt x="4820" y="5401"/>
                  </a:cubicBezTo>
                  <a:cubicBezTo>
                    <a:pt x="4633" y="5401"/>
                    <a:pt x="4459" y="5379"/>
                    <a:pt x="4283" y="5309"/>
                  </a:cubicBezTo>
                  <a:cubicBezTo>
                    <a:pt x="4250" y="5295"/>
                    <a:pt x="4214" y="5272"/>
                    <a:pt x="4191" y="5250"/>
                  </a:cubicBezTo>
                  <a:cubicBezTo>
                    <a:pt x="4085" y="5155"/>
                    <a:pt x="3982" y="5063"/>
                    <a:pt x="3889" y="4971"/>
                  </a:cubicBezTo>
                  <a:cubicBezTo>
                    <a:pt x="3680" y="4725"/>
                    <a:pt x="3515" y="4445"/>
                    <a:pt x="3353" y="4177"/>
                  </a:cubicBezTo>
                  <a:cubicBezTo>
                    <a:pt x="3236" y="3982"/>
                    <a:pt x="3144" y="3783"/>
                    <a:pt x="3051" y="3574"/>
                  </a:cubicBezTo>
                  <a:cubicBezTo>
                    <a:pt x="3004" y="3479"/>
                    <a:pt x="2945" y="3398"/>
                    <a:pt x="2853" y="3339"/>
                  </a:cubicBezTo>
                  <a:cubicBezTo>
                    <a:pt x="2822" y="3318"/>
                    <a:pt x="2790" y="3311"/>
                    <a:pt x="2759" y="3311"/>
                  </a:cubicBezTo>
                  <a:cubicBezTo>
                    <a:pt x="2710" y="3311"/>
                    <a:pt x="2661" y="3328"/>
                    <a:pt x="2618" y="3328"/>
                  </a:cubicBezTo>
                  <a:cubicBezTo>
                    <a:pt x="2590" y="3328"/>
                    <a:pt x="2559" y="3331"/>
                    <a:pt x="2529" y="3331"/>
                  </a:cubicBezTo>
                  <a:cubicBezTo>
                    <a:pt x="2498" y="3331"/>
                    <a:pt x="2469" y="3328"/>
                    <a:pt x="2445" y="3317"/>
                  </a:cubicBezTo>
                  <a:cubicBezTo>
                    <a:pt x="2247" y="3236"/>
                    <a:pt x="2107" y="3085"/>
                    <a:pt x="2096" y="2864"/>
                  </a:cubicBezTo>
                  <a:cubicBezTo>
                    <a:pt x="2096" y="2780"/>
                    <a:pt x="2096" y="2699"/>
                    <a:pt x="2107" y="2618"/>
                  </a:cubicBezTo>
                  <a:cubicBezTo>
                    <a:pt x="2118" y="2431"/>
                    <a:pt x="2166" y="2247"/>
                    <a:pt x="2339" y="2130"/>
                  </a:cubicBezTo>
                  <a:cubicBezTo>
                    <a:pt x="2434" y="2071"/>
                    <a:pt x="2537" y="2012"/>
                    <a:pt x="2643" y="1942"/>
                  </a:cubicBezTo>
                  <a:cubicBezTo>
                    <a:pt x="3191" y="1629"/>
                    <a:pt x="3783" y="1409"/>
                    <a:pt x="4390" y="1233"/>
                  </a:cubicBezTo>
                  <a:cubicBezTo>
                    <a:pt x="4540" y="1188"/>
                    <a:pt x="4702" y="1152"/>
                    <a:pt x="4867" y="1129"/>
                  </a:cubicBezTo>
                  <a:cubicBezTo>
                    <a:pt x="5169" y="1093"/>
                    <a:pt x="5460" y="1060"/>
                    <a:pt x="5761" y="1034"/>
                  </a:cubicBezTo>
                  <a:cubicBezTo>
                    <a:pt x="5825" y="1029"/>
                    <a:pt x="5893" y="1026"/>
                    <a:pt x="5960" y="1026"/>
                  </a:cubicBezTo>
                  <a:close/>
                  <a:moveTo>
                    <a:pt x="2845" y="882"/>
                  </a:moveTo>
                  <a:cubicBezTo>
                    <a:pt x="2894" y="882"/>
                    <a:pt x="2943" y="885"/>
                    <a:pt x="2993" y="895"/>
                  </a:cubicBezTo>
                  <a:cubicBezTo>
                    <a:pt x="3306" y="931"/>
                    <a:pt x="3504" y="1152"/>
                    <a:pt x="3655" y="1420"/>
                  </a:cubicBezTo>
                  <a:cubicBezTo>
                    <a:pt x="3621" y="1431"/>
                    <a:pt x="3610" y="1442"/>
                    <a:pt x="3585" y="1442"/>
                  </a:cubicBezTo>
                  <a:cubicBezTo>
                    <a:pt x="3364" y="1548"/>
                    <a:pt x="3132" y="1652"/>
                    <a:pt x="2912" y="1758"/>
                  </a:cubicBezTo>
                  <a:cubicBezTo>
                    <a:pt x="2725" y="1850"/>
                    <a:pt x="2537" y="1956"/>
                    <a:pt x="2364" y="2060"/>
                  </a:cubicBezTo>
                  <a:cubicBezTo>
                    <a:pt x="2199" y="2152"/>
                    <a:pt x="2096" y="2292"/>
                    <a:pt x="2074" y="2479"/>
                  </a:cubicBezTo>
                  <a:cubicBezTo>
                    <a:pt x="2060" y="2596"/>
                    <a:pt x="2048" y="2699"/>
                    <a:pt x="2048" y="2817"/>
                  </a:cubicBezTo>
                  <a:cubicBezTo>
                    <a:pt x="2037" y="2920"/>
                    <a:pt x="2060" y="3026"/>
                    <a:pt x="2118" y="3118"/>
                  </a:cubicBezTo>
                  <a:cubicBezTo>
                    <a:pt x="2199" y="3236"/>
                    <a:pt x="2317" y="3317"/>
                    <a:pt x="2434" y="3375"/>
                  </a:cubicBezTo>
                  <a:cubicBezTo>
                    <a:pt x="2479" y="3387"/>
                    <a:pt x="2526" y="3387"/>
                    <a:pt x="2562" y="3387"/>
                  </a:cubicBezTo>
                  <a:cubicBezTo>
                    <a:pt x="2618" y="3387"/>
                    <a:pt x="2677" y="3387"/>
                    <a:pt x="2725" y="3375"/>
                  </a:cubicBezTo>
                  <a:cubicBezTo>
                    <a:pt x="2742" y="3371"/>
                    <a:pt x="2758" y="3369"/>
                    <a:pt x="2773" y="3369"/>
                  </a:cubicBezTo>
                  <a:cubicBezTo>
                    <a:pt x="2830" y="3369"/>
                    <a:pt x="2874" y="3399"/>
                    <a:pt x="2912" y="3445"/>
                  </a:cubicBezTo>
                  <a:cubicBezTo>
                    <a:pt x="2945" y="3493"/>
                    <a:pt x="2982" y="3549"/>
                    <a:pt x="3004" y="3596"/>
                  </a:cubicBezTo>
                  <a:cubicBezTo>
                    <a:pt x="3026" y="3655"/>
                    <a:pt x="3051" y="3702"/>
                    <a:pt x="3074" y="3758"/>
                  </a:cubicBezTo>
                  <a:cubicBezTo>
                    <a:pt x="3202" y="4038"/>
                    <a:pt x="3375" y="4295"/>
                    <a:pt x="3540" y="4563"/>
                  </a:cubicBezTo>
                  <a:cubicBezTo>
                    <a:pt x="3666" y="4750"/>
                    <a:pt x="3783" y="4923"/>
                    <a:pt x="3934" y="5085"/>
                  </a:cubicBezTo>
                  <a:cubicBezTo>
                    <a:pt x="4099" y="5261"/>
                    <a:pt x="4272" y="5401"/>
                    <a:pt x="4518" y="5434"/>
                  </a:cubicBezTo>
                  <a:cubicBezTo>
                    <a:pt x="4658" y="5448"/>
                    <a:pt x="4797" y="5448"/>
                    <a:pt x="4923" y="5448"/>
                  </a:cubicBezTo>
                  <a:cubicBezTo>
                    <a:pt x="5169" y="5448"/>
                    <a:pt x="5412" y="5423"/>
                    <a:pt x="5658" y="5423"/>
                  </a:cubicBezTo>
                  <a:cubicBezTo>
                    <a:pt x="6250" y="5434"/>
                    <a:pt x="6845" y="5448"/>
                    <a:pt x="7426" y="5460"/>
                  </a:cubicBezTo>
                  <a:cubicBezTo>
                    <a:pt x="7661" y="5471"/>
                    <a:pt x="7882" y="5504"/>
                    <a:pt x="8113" y="5529"/>
                  </a:cubicBezTo>
                  <a:cubicBezTo>
                    <a:pt x="8172" y="5541"/>
                    <a:pt x="8183" y="5574"/>
                    <a:pt x="8183" y="5633"/>
                  </a:cubicBezTo>
                  <a:cubicBezTo>
                    <a:pt x="8195" y="5809"/>
                    <a:pt x="8195" y="5993"/>
                    <a:pt x="8195" y="6169"/>
                  </a:cubicBezTo>
                  <a:cubicBezTo>
                    <a:pt x="8195" y="6250"/>
                    <a:pt x="8183" y="6331"/>
                    <a:pt x="8183" y="6412"/>
                  </a:cubicBezTo>
                  <a:cubicBezTo>
                    <a:pt x="8183" y="6437"/>
                    <a:pt x="8161" y="6460"/>
                    <a:pt x="8125" y="6460"/>
                  </a:cubicBezTo>
                  <a:cubicBezTo>
                    <a:pt x="8032" y="6471"/>
                    <a:pt x="7926" y="6482"/>
                    <a:pt x="7823" y="6496"/>
                  </a:cubicBezTo>
                  <a:cubicBezTo>
                    <a:pt x="7437" y="6507"/>
                    <a:pt x="7044" y="6518"/>
                    <a:pt x="6647" y="6518"/>
                  </a:cubicBezTo>
                  <a:cubicBezTo>
                    <a:pt x="6379" y="6518"/>
                    <a:pt x="6099" y="6507"/>
                    <a:pt x="5820" y="6496"/>
                  </a:cubicBezTo>
                  <a:cubicBezTo>
                    <a:pt x="5297" y="6496"/>
                    <a:pt x="4772" y="6496"/>
                    <a:pt x="4250" y="6482"/>
                  </a:cubicBezTo>
                  <a:cubicBezTo>
                    <a:pt x="3666" y="6471"/>
                    <a:pt x="3074" y="6449"/>
                    <a:pt x="2479" y="6379"/>
                  </a:cubicBezTo>
                  <a:cubicBezTo>
                    <a:pt x="2269" y="6356"/>
                    <a:pt x="2060" y="6309"/>
                    <a:pt x="1839" y="6273"/>
                  </a:cubicBezTo>
                  <a:cubicBezTo>
                    <a:pt x="1805" y="6261"/>
                    <a:pt x="1780" y="6250"/>
                    <a:pt x="1794" y="6203"/>
                  </a:cubicBezTo>
                  <a:cubicBezTo>
                    <a:pt x="1794" y="6169"/>
                    <a:pt x="1794" y="6147"/>
                    <a:pt x="1780" y="6122"/>
                  </a:cubicBezTo>
                  <a:cubicBezTo>
                    <a:pt x="1710" y="5831"/>
                    <a:pt x="1629" y="5529"/>
                    <a:pt x="1548" y="5239"/>
                  </a:cubicBezTo>
                  <a:cubicBezTo>
                    <a:pt x="1501" y="5041"/>
                    <a:pt x="1420" y="4853"/>
                    <a:pt x="1386" y="4655"/>
                  </a:cubicBezTo>
                  <a:cubicBezTo>
                    <a:pt x="1328" y="4387"/>
                    <a:pt x="1305" y="4133"/>
                    <a:pt x="1280" y="3864"/>
                  </a:cubicBezTo>
                  <a:cubicBezTo>
                    <a:pt x="1258" y="3644"/>
                    <a:pt x="1258" y="3409"/>
                    <a:pt x="1280" y="3188"/>
                  </a:cubicBezTo>
                  <a:cubicBezTo>
                    <a:pt x="1305" y="3074"/>
                    <a:pt x="1328" y="2945"/>
                    <a:pt x="1350" y="2828"/>
                  </a:cubicBezTo>
                  <a:cubicBezTo>
                    <a:pt x="1375" y="2699"/>
                    <a:pt x="1398" y="2585"/>
                    <a:pt x="1420" y="2456"/>
                  </a:cubicBezTo>
                  <a:cubicBezTo>
                    <a:pt x="1420" y="2420"/>
                    <a:pt x="1445" y="2409"/>
                    <a:pt x="1479" y="2409"/>
                  </a:cubicBezTo>
                  <a:cubicBezTo>
                    <a:pt x="1839" y="2398"/>
                    <a:pt x="2118" y="2222"/>
                    <a:pt x="2339" y="1942"/>
                  </a:cubicBezTo>
                  <a:cubicBezTo>
                    <a:pt x="2398" y="1873"/>
                    <a:pt x="2434" y="1780"/>
                    <a:pt x="2423" y="1677"/>
                  </a:cubicBezTo>
                  <a:cubicBezTo>
                    <a:pt x="2423" y="1602"/>
                    <a:pt x="2375" y="1558"/>
                    <a:pt x="2297" y="1558"/>
                  </a:cubicBezTo>
                  <a:cubicBezTo>
                    <a:pt x="2288" y="1558"/>
                    <a:pt x="2279" y="1558"/>
                    <a:pt x="2269" y="1560"/>
                  </a:cubicBezTo>
                  <a:cubicBezTo>
                    <a:pt x="2236" y="1566"/>
                    <a:pt x="2201" y="1569"/>
                    <a:pt x="2165" y="1569"/>
                  </a:cubicBezTo>
                  <a:cubicBezTo>
                    <a:pt x="2079" y="1569"/>
                    <a:pt x="1988" y="1553"/>
                    <a:pt x="1898" y="1537"/>
                  </a:cubicBezTo>
                  <a:cubicBezTo>
                    <a:pt x="1920" y="1512"/>
                    <a:pt x="1934" y="1501"/>
                    <a:pt x="1945" y="1479"/>
                  </a:cubicBezTo>
                  <a:cubicBezTo>
                    <a:pt x="2118" y="1269"/>
                    <a:pt x="2339" y="1093"/>
                    <a:pt x="2562" y="920"/>
                  </a:cubicBezTo>
                  <a:cubicBezTo>
                    <a:pt x="2585" y="909"/>
                    <a:pt x="2618" y="895"/>
                    <a:pt x="2655" y="895"/>
                  </a:cubicBezTo>
                  <a:cubicBezTo>
                    <a:pt x="2714" y="888"/>
                    <a:pt x="2779" y="882"/>
                    <a:pt x="2845" y="882"/>
                  </a:cubicBezTo>
                  <a:close/>
                  <a:moveTo>
                    <a:pt x="1780" y="6309"/>
                  </a:moveTo>
                  <a:cubicBezTo>
                    <a:pt x="1794" y="6320"/>
                    <a:pt x="1805" y="6320"/>
                    <a:pt x="1828" y="6320"/>
                  </a:cubicBezTo>
                  <a:cubicBezTo>
                    <a:pt x="2004" y="6356"/>
                    <a:pt x="2188" y="6401"/>
                    <a:pt x="2375" y="6426"/>
                  </a:cubicBezTo>
                  <a:cubicBezTo>
                    <a:pt x="2772" y="6460"/>
                    <a:pt x="3155" y="6496"/>
                    <a:pt x="3551" y="6518"/>
                  </a:cubicBezTo>
                  <a:cubicBezTo>
                    <a:pt x="4040" y="6530"/>
                    <a:pt x="4529" y="6530"/>
                    <a:pt x="5018" y="6530"/>
                  </a:cubicBezTo>
                  <a:cubicBezTo>
                    <a:pt x="5605" y="6539"/>
                    <a:pt x="6200" y="6572"/>
                    <a:pt x="6790" y="6572"/>
                  </a:cubicBezTo>
                  <a:cubicBezTo>
                    <a:pt x="6925" y="6572"/>
                    <a:pt x="7060" y="6570"/>
                    <a:pt x="7194" y="6566"/>
                  </a:cubicBezTo>
                  <a:cubicBezTo>
                    <a:pt x="7507" y="6552"/>
                    <a:pt x="7812" y="6552"/>
                    <a:pt x="8113" y="6507"/>
                  </a:cubicBezTo>
                  <a:cubicBezTo>
                    <a:pt x="8161" y="6507"/>
                    <a:pt x="8195" y="6518"/>
                    <a:pt x="8206" y="6552"/>
                  </a:cubicBezTo>
                  <a:cubicBezTo>
                    <a:pt x="8264" y="6658"/>
                    <a:pt x="8264" y="6728"/>
                    <a:pt x="8150" y="6750"/>
                  </a:cubicBezTo>
                  <a:cubicBezTo>
                    <a:pt x="8125" y="6750"/>
                    <a:pt x="8113" y="6761"/>
                    <a:pt x="8102" y="6761"/>
                  </a:cubicBezTo>
                  <a:cubicBezTo>
                    <a:pt x="7951" y="6775"/>
                    <a:pt x="7801" y="6798"/>
                    <a:pt x="7647" y="6809"/>
                  </a:cubicBezTo>
                  <a:lnTo>
                    <a:pt x="6356" y="6809"/>
                  </a:lnTo>
                  <a:cubicBezTo>
                    <a:pt x="5996" y="6798"/>
                    <a:pt x="5647" y="6775"/>
                    <a:pt x="5286" y="6750"/>
                  </a:cubicBezTo>
                  <a:cubicBezTo>
                    <a:pt x="5052" y="6739"/>
                    <a:pt x="4809" y="6739"/>
                    <a:pt x="4574" y="6728"/>
                  </a:cubicBezTo>
                  <a:cubicBezTo>
                    <a:pt x="4144" y="6692"/>
                    <a:pt x="3725" y="6658"/>
                    <a:pt x="3294" y="6636"/>
                  </a:cubicBezTo>
                  <a:cubicBezTo>
                    <a:pt x="2875" y="6622"/>
                    <a:pt x="2445" y="6588"/>
                    <a:pt x="2026" y="6552"/>
                  </a:cubicBezTo>
                  <a:cubicBezTo>
                    <a:pt x="1967" y="6552"/>
                    <a:pt x="1909" y="6541"/>
                    <a:pt x="1850" y="6518"/>
                  </a:cubicBezTo>
                  <a:cubicBezTo>
                    <a:pt x="1817" y="6507"/>
                    <a:pt x="1780" y="6482"/>
                    <a:pt x="1769" y="6449"/>
                  </a:cubicBezTo>
                  <a:cubicBezTo>
                    <a:pt x="1758" y="6401"/>
                    <a:pt x="1769" y="6356"/>
                    <a:pt x="1780" y="6309"/>
                  </a:cubicBezTo>
                  <a:close/>
                  <a:moveTo>
                    <a:pt x="221" y="1"/>
                  </a:moveTo>
                  <a:cubicBezTo>
                    <a:pt x="163" y="1"/>
                    <a:pt x="129" y="45"/>
                    <a:pt x="118" y="93"/>
                  </a:cubicBezTo>
                  <a:cubicBezTo>
                    <a:pt x="71" y="280"/>
                    <a:pt x="48" y="453"/>
                    <a:pt x="118" y="641"/>
                  </a:cubicBezTo>
                  <a:cubicBezTo>
                    <a:pt x="140" y="722"/>
                    <a:pt x="174" y="803"/>
                    <a:pt x="210" y="884"/>
                  </a:cubicBezTo>
                  <a:cubicBezTo>
                    <a:pt x="221" y="909"/>
                    <a:pt x="233" y="920"/>
                    <a:pt x="233" y="942"/>
                  </a:cubicBezTo>
                  <a:lnTo>
                    <a:pt x="210" y="942"/>
                  </a:lnTo>
                  <a:cubicBezTo>
                    <a:pt x="183" y="935"/>
                    <a:pt x="159" y="932"/>
                    <a:pt x="137" y="932"/>
                  </a:cubicBezTo>
                  <a:cubicBezTo>
                    <a:pt x="55" y="932"/>
                    <a:pt x="10" y="983"/>
                    <a:pt x="1" y="1093"/>
                  </a:cubicBezTo>
                  <a:cubicBezTo>
                    <a:pt x="1" y="1222"/>
                    <a:pt x="48" y="1328"/>
                    <a:pt x="129" y="1420"/>
                  </a:cubicBezTo>
                  <a:cubicBezTo>
                    <a:pt x="188" y="1490"/>
                    <a:pt x="269" y="1560"/>
                    <a:pt x="339" y="1618"/>
                  </a:cubicBezTo>
                  <a:lnTo>
                    <a:pt x="328" y="1629"/>
                  </a:lnTo>
                  <a:cubicBezTo>
                    <a:pt x="199" y="1699"/>
                    <a:pt x="188" y="1817"/>
                    <a:pt x="291" y="1909"/>
                  </a:cubicBezTo>
                  <a:cubicBezTo>
                    <a:pt x="372" y="1990"/>
                    <a:pt x="490" y="2012"/>
                    <a:pt x="593" y="2037"/>
                  </a:cubicBezTo>
                  <a:cubicBezTo>
                    <a:pt x="629" y="2037"/>
                    <a:pt x="677" y="2049"/>
                    <a:pt x="710" y="2049"/>
                  </a:cubicBezTo>
                  <a:lnTo>
                    <a:pt x="710" y="2060"/>
                  </a:lnTo>
                  <a:cubicBezTo>
                    <a:pt x="663" y="2177"/>
                    <a:pt x="699" y="2247"/>
                    <a:pt x="816" y="2280"/>
                  </a:cubicBezTo>
                  <a:cubicBezTo>
                    <a:pt x="861" y="2300"/>
                    <a:pt x="908" y="2309"/>
                    <a:pt x="955" y="2309"/>
                  </a:cubicBezTo>
                  <a:cubicBezTo>
                    <a:pt x="995" y="2309"/>
                    <a:pt x="1034" y="2303"/>
                    <a:pt x="1071" y="2292"/>
                  </a:cubicBezTo>
                  <a:cubicBezTo>
                    <a:pt x="1118" y="2280"/>
                    <a:pt x="1177" y="2269"/>
                    <a:pt x="1222" y="2258"/>
                  </a:cubicBezTo>
                  <a:cubicBezTo>
                    <a:pt x="1235" y="2361"/>
                    <a:pt x="1247" y="2375"/>
                    <a:pt x="1375" y="2409"/>
                  </a:cubicBezTo>
                  <a:cubicBezTo>
                    <a:pt x="1361" y="2526"/>
                    <a:pt x="1339" y="2630"/>
                    <a:pt x="1317" y="2736"/>
                  </a:cubicBezTo>
                  <a:cubicBezTo>
                    <a:pt x="1247" y="3085"/>
                    <a:pt x="1199" y="3445"/>
                    <a:pt x="1222" y="3806"/>
                  </a:cubicBezTo>
                  <a:cubicBezTo>
                    <a:pt x="1258" y="4272"/>
                    <a:pt x="1328" y="4736"/>
                    <a:pt x="1479" y="5191"/>
                  </a:cubicBezTo>
                  <a:cubicBezTo>
                    <a:pt x="1560" y="5460"/>
                    <a:pt x="1629" y="5750"/>
                    <a:pt x="1710" y="6018"/>
                  </a:cubicBezTo>
                  <a:cubicBezTo>
                    <a:pt x="1747" y="6147"/>
                    <a:pt x="1736" y="6261"/>
                    <a:pt x="1710" y="6390"/>
                  </a:cubicBezTo>
                  <a:cubicBezTo>
                    <a:pt x="1699" y="6460"/>
                    <a:pt x="1724" y="6507"/>
                    <a:pt x="1769" y="6541"/>
                  </a:cubicBezTo>
                  <a:cubicBezTo>
                    <a:pt x="1817" y="6566"/>
                    <a:pt x="1875" y="6588"/>
                    <a:pt x="1920" y="6588"/>
                  </a:cubicBezTo>
                  <a:cubicBezTo>
                    <a:pt x="2467" y="6636"/>
                    <a:pt x="3015" y="6658"/>
                    <a:pt x="3563" y="6692"/>
                  </a:cubicBezTo>
                  <a:cubicBezTo>
                    <a:pt x="3806" y="6717"/>
                    <a:pt x="4052" y="6728"/>
                    <a:pt x="4283" y="6739"/>
                  </a:cubicBezTo>
                  <a:cubicBezTo>
                    <a:pt x="4599" y="6761"/>
                    <a:pt x="4912" y="6775"/>
                    <a:pt x="5216" y="6798"/>
                  </a:cubicBezTo>
                  <a:cubicBezTo>
                    <a:pt x="5471" y="6809"/>
                    <a:pt x="5717" y="6831"/>
                    <a:pt x="5971" y="6845"/>
                  </a:cubicBezTo>
                  <a:cubicBezTo>
                    <a:pt x="5971" y="6845"/>
                    <a:pt x="5985" y="6845"/>
                    <a:pt x="5996" y="6856"/>
                  </a:cubicBezTo>
                  <a:lnTo>
                    <a:pt x="6926" y="6856"/>
                  </a:lnTo>
                  <a:cubicBezTo>
                    <a:pt x="7172" y="6856"/>
                    <a:pt x="7415" y="6845"/>
                    <a:pt x="7672" y="6845"/>
                  </a:cubicBezTo>
                  <a:cubicBezTo>
                    <a:pt x="7787" y="6845"/>
                    <a:pt x="7915" y="6831"/>
                    <a:pt x="8044" y="6820"/>
                  </a:cubicBezTo>
                  <a:cubicBezTo>
                    <a:pt x="8113" y="6809"/>
                    <a:pt x="8195" y="6775"/>
                    <a:pt x="8264" y="6761"/>
                  </a:cubicBezTo>
                  <a:cubicBezTo>
                    <a:pt x="8276" y="6750"/>
                    <a:pt x="8289" y="6739"/>
                    <a:pt x="8289" y="6728"/>
                  </a:cubicBezTo>
                  <a:cubicBezTo>
                    <a:pt x="8312" y="6647"/>
                    <a:pt x="8289" y="6577"/>
                    <a:pt x="8242" y="6507"/>
                  </a:cubicBezTo>
                  <a:cubicBezTo>
                    <a:pt x="8231" y="6496"/>
                    <a:pt x="8231" y="6471"/>
                    <a:pt x="8231" y="6460"/>
                  </a:cubicBezTo>
                  <a:cubicBezTo>
                    <a:pt x="8231" y="6298"/>
                    <a:pt x="8242" y="6147"/>
                    <a:pt x="8242" y="5982"/>
                  </a:cubicBezTo>
                  <a:cubicBezTo>
                    <a:pt x="8253" y="5842"/>
                    <a:pt x="8242" y="5714"/>
                    <a:pt x="8242" y="5563"/>
                  </a:cubicBezTo>
                  <a:lnTo>
                    <a:pt x="8242" y="5563"/>
                  </a:lnTo>
                  <a:cubicBezTo>
                    <a:pt x="8289" y="5588"/>
                    <a:pt x="8323" y="5588"/>
                    <a:pt x="8359" y="5610"/>
                  </a:cubicBezTo>
                  <a:cubicBezTo>
                    <a:pt x="8378" y="5618"/>
                    <a:pt x="8392" y="5621"/>
                    <a:pt x="8402" y="5621"/>
                  </a:cubicBezTo>
                  <a:cubicBezTo>
                    <a:pt x="8424" y="5621"/>
                    <a:pt x="8433" y="5606"/>
                    <a:pt x="8440" y="5574"/>
                  </a:cubicBezTo>
                  <a:cubicBezTo>
                    <a:pt x="8452" y="5518"/>
                    <a:pt x="8452" y="5460"/>
                    <a:pt x="8452" y="5401"/>
                  </a:cubicBezTo>
                  <a:cubicBezTo>
                    <a:pt x="8452" y="5191"/>
                    <a:pt x="8440" y="4993"/>
                    <a:pt x="8440" y="4783"/>
                  </a:cubicBezTo>
                  <a:cubicBezTo>
                    <a:pt x="8415" y="3887"/>
                    <a:pt x="8289" y="3004"/>
                    <a:pt x="7963" y="2152"/>
                  </a:cubicBezTo>
                  <a:cubicBezTo>
                    <a:pt x="7893" y="1942"/>
                    <a:pt x="7801" y="1747"/>
                    <a:pt x="7706" y="1548"/>
                  </a:cubicBezTo>
                  <a:cubicBezTo>
                    <a:pt x="7661" y="1453"/>
                    <a:pt x="7613" y="1361"/>
                    <a:pt x="7507" y="1314"/>
                  </a:cubicBezTo>
                  <a:cubicBezTo>
                    <a:pt x="7566" y="1233"/>
                    <a:pt x="7602" y="1152"/>
                    <a:pt x="7577" y="1048"/>
                  </a:cubicBezTo>
                  <a:cubicBezTo>
                    <a:pt x="7566" y="979"/>
                    <a:pt x="7544" y="942"/>
                    <a:pt x="7463" y="942"/>
                  </a:cubicBezTo>
                  <a:cubicBezTo>
                    <a:pt x="7463" y="861"/>
                    <a:pt x="7474" y="769"/>
                    <a:pt x="7474" y="685"/>
                  </a:cubicBezTo>
                  <a:cubicBezTo>
                    <a:pt x="7463" y="593"/>
                    <a:pt x="7451" y="501"/>
                    <a:pt x="7437" y="420"/>
                  </a:cubicBezTo>
                  <a:cubicBezTo>
                    <a:pt x="7426" y="372"/>
                    <a:pt x="7404" y="325"/>
                    <a:pt x="7368" y="291"/>
                  </a:cubicBezTo>
                  <a:cubicBezTo>
                    <a:pt x="7345" y="266"/>
                    <a:pt x="7312" y="255"/>
                    <a:pt x="7275" y="255"/>
                  </a:cubicBezTo>
                  <a:cubicBezTo>
                    <a:pt x="7264" y="266"/>
                    <a:pt x="7228" y="302"/>
                    <a:pt x="7228" y="336"/>
                  </a:cubicBezTo>
                  <a:cubicBezTo>
                    <a:pt x="7217" y="501"/>
                    <a:pt x="7194" y="663"/>
                    <a:pt x="7136" y="814"/>
                  </a:cubicBezTo>
                  <a:cubicBezTo>
                    <a:pt x="7113" y="884"/>
                    <a:pt x="7077" y="942"/>
                    <a:pt x="7055" y="1012"/>
                  </a:cubicBezTo>
                  <a:cubicBezTo>
                    <a:pt x="7032" y="990"/>
                    <a:pt x="7018" y="979"/>
                    <a:pt x="7007" y="965"/>
                  </a:cubicBezTo>
                  <a:cubicBezTo>
                    <a:pt x="6566" y="559"/>
                    <a:pt x="6041" y="314"/>
                    <a:pt x="5448" y="196"/>
                  </a:cubicBezTo>
                  <a:cubicBezTo>
                    <a:pt x="5235" y="158"/>
                    <a:pt x="5024" y="140"/>
                    <a:pt x="4815" y="140"/>
                  </a:cubicBezTo>
                  <a:cubicBezTo>
                    <a:pt x="4339" y="140"/>
                    <a:pt x="3872" y="234"/>
                    <a:pt x="3412" y="395"/>
                  </a:cubicBezTo>
                  <a:cubicBezTo>
                    <a:pt x="3121" y="490"/>
                    <a:pt x="2853" y="641"/>
                    <a:pt x="2607" y="825"/>
                  </a:cubicBezTo>
                  <a:cubicBezTo>
                    <a:pt x="2364" y="1012"/>
                    <a:pt x="2118" y="1210"/>
                    <a:pt x="1909" y="1442"/>
                  </a:cubicBezTo>
                  <a:cubicBezTo>
                    <a:pt x="1866" y="1492"/>
                    <a:pt x="1850" y="1511"/>
                    <a:pt x="1822" y="1511"/>
                  </a:cubicBezTo>
                  <a:cubicBezTo>
                    <a:pt x="1805" y="1511"/>
                    <a:pt x="1783" y="1503"/>
                    <a:pt x="1747" y="1490"/>
                  </a:cubicBezTo>
                  <a:cubicBezTo>
                    <a:pt x="1129" y="1280"/>
                    <a:pt x="688" y="872"/>
                    <a:pt x="420" y="280"/>
                  </a:cubicBezTo>
                  <a:cubicBezTo>
                    <a:pt x="383" y="221"/>
                    <a:pt x="361" y="152"/>
                    <a:pt x="339" y="82"/>
                  </a:cubicBezTo>
                  <a:cubicBezTo>
                    <a:pt x="314" y="34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3104;p38">
              <a:extLst>
                <a:ext uri="{FF2B5EF4-FFF2-40B4-BE49-F238E27FC236}">
                  <a16:creationId xmlns:a16="http://schemas.microsoft.com/office/drawing/2014/main" xmlns="" id="{4EE3D0AE-7FC0-C319-C2CF-67C3316135FE}"/>
                </a:ext>
              </a:extLst>
            </p:cNvPr>
            <p:cNvSpPr/>
            <p:nvPr/>
          </p:nvSpPr>
          <p:spPr>
            <a:xfrm>
              <a:off x="5657236" y="1748312"/>
              <a:ext cx="78214" cy="83131"/>
            </a:xfrm>
            <a:custGeom>
              <a:avLst/>
              <a:gdLst/>
              <a:ahLst/>
              <a:cxnLst/>
              <a:rect l="l" t="t" r="r" b="b"/>
              <a:pathLst>
                <a:path w="1034" h="1099" extrusionOk="0">
                  <a:moveTo>
                    <a:pt x="103" y="59"/>
                  </a:moveTo>
                  <a:cubicBezTo>
                    <a:pt x="173" y="82"/>
                    <a:pt x="173" y="140"/>
                    <a:pt x="173" y="210"/>
                  </a:cubicBezTo>
                  <a:cubicBezTo>
                    <a:pt x="162" y="361"/>
                    <a:pt x="254" y="453"/>
                    <a:pt x="405" y="453"/>
                  </a:cubicBezTo>
                  <a:cubicBezTo>
                    <a:pt x="430" y="453"/>
                    <a:pt x="453" y="442"/>
                    <a:pt x="464" y="431"/>
                  </a:cubicBezTo>
                  <a:cubicBezTo>
                    <a:pt x="453" y="409"/>
                    <a:pt x="453" y="361"/>
                    <a:pt x="430" y="350"/>
                  </a:cubicBezTo>
                  <a:cubicBezTo>
                    <a:pt x="324" y="280"/>
                    <a:pt x="335" y="255"/>
                    <a:pt x="360" y="140"/>
                  </a:cubicBezTo>
                  <a:lnTo>
                    <a:pt x="360" y="140"/>
                  </a:lnTo>
                  <a:cubicBezTo>
                    <a:pt x="405" y="152"/>
                    <a:pt x="430" y="185"/>
                    <a:pt x="441" y="233"/>
                  </a:cubicBezTo>
                  <a:cubicBezTo>
                    <a:pt x="483" y="314"/>
                    <a:pt x="523" y="352"/>
                    <a:pt x="605" y="352"/>
                  </a:cubicBezTo>
                  <a:cubicBezTo>
                    <a:pt x="616" y="352"/>
                    <a:pt x="627" y="351"/>
                    <a:pt x="640" y="350"/>
                  </a:cubicBezTo>
                  <a:cubicBezTo>
                    <a:pt x="698" y="350"/>
                    <a:pt x="743" y="361"/>
                    <a:pt x="791" y="395"/>
                  </a:cubicBezTo>
                  <a:cubicBezTo>
                    <a:pt x="908" y="490"/>
                    <a:pt x="964" y="604"/>
                    <a:pt x="953" y="758"/>
                  </a:cubicBezTo>
                  <a:cubicBezTo>
                    <a:pt x="953" y="861"/>
                    <a:pt x="894" y="931"/>
                    <a:pt x="813" y="990"/>
                  </a:cubicBezTo>
                  <a:cubicBezTo>
                    <a:pt x="753" y="1028"/>
                    <a:pt x="690" y="1047"/>
                    <a:pt x="628" y="1047"/>
                  </a:cubicBezTo>
                  <a:cubicBezTo>
                    <a:pt x="485" y="1047"/>
                    <a:pt x="354" y="947"/>
                    <a:pt x="313" y="769"/>
                  </a:cubicBezTo>
                  <a:cubicBezTo>
                    <a:pt x="302" y="710"/>
                    <a:pt x="265" y="674"/>
                    <a:pt x="210" y="652"/>
                  </a:cubicBezTo>
                  <a:cubicBezTo>
                    <a:pt x="92" y="593"/>
                    <a:pt x="34" y="478"/>
                    <a:pt x="56" y="339"/>
                  </a:cubicBezTo>
                  <a:cubicBezTo>
                    <a:pt x="81" y="244"/>
                    <a:pt x="92" y="152"/>
                    <a:pt x="103" y="59"/>
                  </a:cubicBezTo>
                  <a:close/>
                  <a:moveTo>
                    <a:pt x="81" y="1"/>
                  </a:moveTo>
                  <a:cubicBezTo>
                    <a:pt x="56" y="1"/>
                    <a:pt x="34" y="12"/>
                    <a:pt x="34" y="34"/>
                  </a:cubicBezTo>
                  <a:cubicBezTo>
                    <a:pt x="70" y="152"/>
                    <a:pt x="34" y="255"/>
                    <a:pt x="11" y="361"/>
                  </a:cubicBezTo>
                  <a:cubicBezTo>
                    <a:pt x="0" y="501"/>
                    <a:pt x="56" y="640"/>
                    <a:pt x="184" y="699"/>
                  </a:cubicBezTo>
                  <a:cubicBezTo>
                    <a:pt x="232" y="721"/>
                    <a:pt x="243" y="744"/>
                    <a:pt x="254" y="791"/>
                  </a:cubicBezTo>
                  <a:cubicBezTo>
                    <a:pt x="299" y="986"/>
                    <a:pt x="460" y="1099"/>
                    <a:pt x="628" y="1099"/>
                  </a:cubicBezTo>
                  <a:cubicBezTo>
                    <a:pt x="721" y="1099"/>
                    <a:pt x="815" y="1064"/>
                    <a:pt x="894" y="990"/>
                  </a:cubicBezTo>
                  <a:cubicBezTo>
                    <a:pt x="1000" y="884"/>
                    <a:pt x="1034" y="688"/>
                    <a:pt x="964" y="534"/>
                  </a:cubicBezTo>
                  <a:cubicBezTo>
                    <a:pt x="919" y="442"/>
                    <a:pt x="849" y="383"/>
                    <a:pt x="768" y="325"/>
                  </a:cubicBezTo>
                  <a:cubicBezTo>
                    <a:pt x="743" y="302"/>
                    <a:pt x="698" y="302"/>
                    <a:pt x="662" y="302"/>
                  </a:cubicBezTo>
                  <a:cubicBezTo>
                    <a:pt x="642" y="305"/>
                    <a:pt x="624" y="306"/>
                    <a:pt x="608" y="306"/>
                  </a:cubicBezTo>
                  <a:cubicBezTo>
                    <a:pt x="544" y="306"/>
                    <a:pt x="516" y="284"/>
                    <a:pt x="489" y="210"/>
                  </a:cubicBezTo>
                  <a:cubicBezTo>
                    <a:pt x="453" y="140"/>
                    <a:pt x="405" y="104"/>
                    <a:pt x="349" y="93"/>
                  </a:cubicBezTo>
                  <a:cubicBezTo>
                    <a:pt x="341" y="89"/>
                    <a:pt x="333" y="88"/>
                    <a:pt x="325" y="88"/>
                  </a:cubicBezTo>
                  <a:cubicBezTo>
                    <a:pt x="310" y="88"/>
                    <a:pt x="298" y="93"/>
                    <a:pt x="291" y="93"/>
                  </a:cubicBezTo>
                  <a:cubicBezTo>
                    <a:pt x="279" y="104"/>
                    <a:pt x="291" y="129"/>
                    <a:pt x="291" y="152"/>
                  </a:cubicBezTo>
                  <a:cubicBezTo>
                    <a:pt x="291" y="163"/>
                    <a:pt x="302" y="185"/>
                    <a:pt x="302" y="199"/>
                  </a:cubicBezTo>
                  <a:cubicBezTo>
                    <a:pt x="291" y="280"/>
                    <a:pt x="335" y="339"/>
                    <a:pt x="394" y="372"/>
                  </a:cubicBezTo>
                  <a:cubicBezTo>
                    <a:pt x="405" y="383"/>
                    <a:pt x="419" y="395"/>
                    <a:pt x="441" y="409"/>
                  </a:cubicBezTo>
                  <a:cubicBezTo>
                    <a:pt x="427" y="411"/>
                    <a:pt x="413" y="412"/>
                    <a:pt x="400" y="412"/>
                  </a:cubicBezTo>
                  <a:cubicBezTo>
                    <a:pt x="293" y="412"/>
                    <a:pt x="221" y="337"/>
                    <a:pt x="221" y="233"/>
                  </a:cubicBezTo>
                  <a:cubicBezTo>
                    <a:pt x="221" y="199"/>
                    <a:pt x="221" y="163"/>
                    <a:pt x="210" y="129"/>
                  </a:cubicBezTo>
                  <a:cubicBezTo>
                    <a:pt x="196" y="59"/>
                    <a:pt x="151" y="12"/>
                    <a:pt x="8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3105;p38">
              <a:extLst>
                <a:ext uri="{FF2B5EF4-FFF2-40B4-BE49-F238E27FC236}">
                  <a16:creationId xmlns:a16="http://schemas.microsoft.com/office/drawing/2014/main" xmlns="" id="{55F91AFA-DA06-3588-1F05-38B0E5E36C56}"/>
                </a:ext>
              </a:extLst>
            </p:cNvPr>
            <p:cNvSpPr/>
            <p:nvPr/>
          </p:nvSpPr>
          <p:spPr>
            <a:xfrm>
              <a:off x="6055930" y="1872360"/>
              <a:ext cx="100453" cy="38956"/>
            </a:xfrm>
            <a:custGeom>
              <a:avLst/>
              <a:gdLst/>
              <a:ahLst/>
              <a:cxnLst/>
              <a:rect l="l" t="t" r="r" b="b"/>
              <a:pathLst>
                <a:path w="1328" h="515" extrusionOk="0">
                  <a:moveTo>
                    <a:pt x="467" y="48"/>
                  </a:moveTo>
                  <a:cubicBezTo>
                    <a:pt x="699" y="59"/>
                    <a:pt x="945" y="70"/>
                    <a:pt x="1177" y="82"/>
                  </a:cubicBezTo>
                  <a:cubicBezTo>
                    <a:pt x="1224" y="82"/>
                    <a:pt x="1258" y="107"/>
                    <a:pt x="1258" y="165"/>
                  </a:cubicBezTo>
                  <a:cubicBezTo>
                    <a:pt x="1258" y="199"/>
                    <a:pt x="1269" y="235"/>
                    <a:pt x="1269" y="269"/>
                  </a:cubicBezTo>
                  <a:cubicBezTo>
                    <a:pt x="1280" y="420"/>
                    <a:pt x="1269" y="445"/>
                    <a:pt x="1107" y="456"/>
                  </a:cubicBezTo>
                  <a:cubicBezTo>
                    <a:pt x="945" y="456"/>
                    <a:pt x="780" y="456"/>
                    <a:pt x="618" y="467"/>
                  </a:cubicBezTo>
                  <a:lnTo>
                    <a:pt x="618" y="456"/>
                  </a:lnTo>
                  <a:lnTo>
                    <a:pt x="490" y="456"/>
                  </a:lnTo>
                  <a:cubicBezTo>
                    <a:pt x="361" y="445"/>
                    <a:pt x="247" y="431"/>
                    <a:pt x="118" y="431"/>
                  </a:cubicBezTo>
                  <a:cubicBezTo>
                    <a:pt x="82" y="431"/>
                    <a:pt x="59" y="408"/>
                    <a:pt x="59" y="375"/>
                  </a:cubicBezTo>
                  <a:cubicBezTo>
                    <a:pt x="71" y="291"/>
                    <a:pt x="82" y="221"/>
                    <a:pt x="107" y="140"/>
                  </a:cubicBezTo>
                  <a:cubicBezTo>
                    <a:pt x="118" y="96"/>
                    <a:pt x="140" y="70"/>
                    <a:pt x="188" y="70"/>
                  </a:cubicBezTo>
                  <a:cubicBezTo>
                    <a:pt x="280" y="59"/>
                    <a:pt x="372" y="48"/>
                    <a:pt x="467" y="48"/>
                  </a:cubicBezTo>
                  <a:close/>
                  <a:moveTo>
                    <a:pt x="490" y="1"/>
                  </a:moveTo>
                  <a:cubicBezTo>
                    <a:pt x="397" y="1"/>
                    <a:pt x="302" y="12"/>
                    <a:pt x="199" y="12"/>
                  </a:cubicBezTo>
                  <a:cubicBezTo>
                    <a:pt x="107" y="12"/>
                    <a:pt x="71" y="48"/>
                    <a:pt x="48" y="140"/>
                  </a:cubicBezTo>
                  <a:cubicBezTo>
                    <a:pt x="37" y="199"/>
                    <a:pt x="12" y="269"/>
                    <a:pt x="12" y="350"/>
                  </a:cubicBezTo>
                  <a:cubicBezTo>
                    <a:pt x="1" y="420"/>
                    <a:pt x="23" y="467"/>
                    <a:pt x="107" y="478"/>
                  </a:cubicBezTo>
                  <a:cubicBezTo>
                    <a:pt x="269" y="490"/>
                    <a:pt x="431" y="501"/>
                    <a:pt x="548" y="515"/>
                  </a:cubicBezTo>
                  <a:cubicBezTo>
                    <a:pt x="780" y="515"/>
                    <a:pt x="967" y="515"/>
                    <a:pt x="1154" y="501"/>
                  </a:cubicBezTo>
                  <a:cubicBezTo>
                    <a:pt x="1316" y="490"/>
                    <a:pt x="1328" y="456"/>
                    <a:pt x="1328" y="305"/>
                  </a:cubicBezTo>
                  <a:cubicBezTo>
                    <a:pt x="1328" y="258"/>
                    <a:pt x="1316" y="210"/>
                    <a:pt x="1316" y="165"/>
                  </a:cubicBezTo>
                  <a:cubicBezTo>
                    <a:pt x="1294" y="59"/>
                    <a:pt x="1280" y="37"/>
                    <a:pt x="1177" y="26"/>
                  </a:cubicBezTo>
                  <a:cubicBezTo>
                    <a:pt x="945" y="12"/>
                    <a:pt x="721" y="1"/>
                    <a:pt x="49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3106;p38">
              <a:extLst>
                <a:ext uri="{FF2B5EF4-FFF2-40B4-BE49-F238E27FC236}">
                  <a16:creationId xmlns:a16="http://schemas.microsoft.com/office/drawing/2014/main" xmlns="" id="{775A2FE4-0F84-191A-F949-9E4153C90FAB}"/>
                </a:ext>
              </a:extLst>
            </p:cNvPr>
            <p:cNvSpPr/>
            <p:nvPr/>
          </p:nvSpPr>
          <p:spPr>
            <a:xfrm>
              <a:off x="5727580" y="1897926"/>
              <a:ext cx="18457" cy="18684"/>
            </a:xfrm>
            <a:custGeom>
              <a:avLst/>
              <a:gdLst/>
              <a:ahLst/>
              <a:cxnLst/>
              <a:rect l="l" t="t" r="r" b="b"/>
              <a:pathLst>
                <a:path w="244" h="247" extrusionOk="0">
                  <a:moveTo>
                    <a:pt x="118" y="59"/>
                  </a:moveTo>
                  <a:cubicBezTo>
                    <a:pt x="151" y="59"/>
                    <a:pt x="187" y="93"/>
                    <a:pt x="187" y="129"/>
                  </a:cubicBezTo>
                  <a:cubicBezTo>
                    <a:pt x="187" y="163"/>
                    <a:pt x="151" y="199"/>
                    <a:pt x="118" y="199"/>
                  </a:cubicBezTo>
                  <a:cubicBezTo>
                    <a:pt x="81" y="199"/>
                    <a:pt x="48" y="152"/>
                    <a:pt x="48" y="118"/>
                  </a:cubicBezTo>
                  <a:cubicBezTo>
                    <a:pt x="48" y="70"/>
                    <a:pt x="81" y="59"/>
                    <a:pt x="118" y="59"/>
                  </a:cubicBezTo>
                  <a:close/>
                  <a:moveTo>
                    <a:pt x="129" y="1"/>
                  </a:moveTo>
                  <a:cubicBezTo>
                    <a:pt x="48" y="1"/>
                    <a:pt x="0" y="37"/>
                    <a:pt x="0" y="118"/>
                  </a:cubicBezTo>
                  <a:cubicBezTo>
                    <a:pt x="0" y="188"/>
                    <a:pt x="48" y="246"/>
                    <a:pt x="118" y="246"/>
                  </a:cubicBezTo>
                  <a:cubicBezTo>
                    <a:pt x="174" y="246"/>
                    <a:pt x="232" y="199"/>
                    <a:pt x="243" y="129"/>
                  </a:cubicBezTo>
                  <a:cubicBezTo>
                    <a:pt x="243" y="70"/>
                    <a:pt x="187" y="1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3107;p38">
              <a:extLst>
                <a:ext uri="{FF2B5EF4-FFF2-40B4-BE49-F238E27FC236}">
                  <a16:creationId xmlns:a16="http://schemas.microsoft.com/office/drawing/2014/main" xmlns="" id="{029F4A73-FDF1-9D27-053F-E9F722BED737}"/>
                </a:ext>
              </a:extLst>
            </p:cNvPr>
            <p:cNvSpPr/>
            <p:nvPr/>
          </p:nvSpPr>
          <p:spPr>
            <a:xfrm>
              <a:off x="5696720" y="1894371"/>
              <a:ext cx="17625" cy="17776"/>
            </a:xfrm>
            <a:custGeom>
              <a:avLst/>
              <a:gdLst/>
              <a:ahLst/>
              <a:cxnLst/>
              <a:rect l="l" t="t" r="r" b="b"/>
              <a:pathLst>
                <a:path w="233" h="235" extrusionOk="0">
                  <a:moveTo>
                    <a:pt x="107" y="59"/>
                  </a:moveTo>
                  <a:cubicBezTo>
                    <a:pt x="151" y="59"/>
                    <a:pt x="188" y="95"/>
                    <a:pt x="188" y="129"/>
                  </a:cubicBezTo>
                  <a:cubicBezTo>
                    <a:pt x="188" y="176"/>
                    <a:pt x="151" y="187"/>
                    <a:pt x="118" y="187"/>
                  </a:cubicBezTo>
                  <a:cubicBezTo>
                    <a:pt x="70" y="187"/>
                    <a:pt x="48" y="154"/>
                    <a:pt x="48" y="117"/>
                  </a:cubicBezTo>
                  <a:cubicBezTo>
                    <a:pt x="48" y="84"/>
                    <a:pt x="70" y="59"/>
                    <a:pt x="107" y="59"/>
                  </a:cubicBezTo>
                  <a:close/>
                  <a:moveTo>
                    <a:pt x="129" y="0"/>
                  </a:moveTo>
                  <a:cubicBezTo>
                    <a:pt x="48" y="0"/>
                    <a:pt x="0" y="48"/>
                    <a:pt x="0" y="106"/>
                  </a:cubicBezTo>
                  <a:cubicBezTo>
                    <a:pt x="0" y="176"/>
                    <a:pt x="48" y="235"/>
                    <a:pt x="107" y="235"/>
                  </a:cubicBezTo>
                  <a:cubicBezTo>
                    <a:pt x="188" y="235"/>
                    <a:pt x="232" y="199"/>
                    <a:pt x="232" y="140"/>
                  </a:cubicBezTo>
                  <a:cubicBezTo>
                    <a:pt x="232" y="59"/>
                    <a:pt x="188" y="14"/>
                    <a:pt x="129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3108;p38">
              <a:extLst>
                <a:ext uri="{FF2B5EF4-FFF2-40B4-BE49-F238E27FC236}">
                  <a16:creationId xmlns:a16="http://schemas.microsoft.com/office/drawing/2014/main" xmlns="" id="{A9FD648D-4572-6F27-69BA-56420BE7CEC6}"/>
                </a:ext>
              </a:extLst>
            </p:cNvPr>
            <p:cNvSpPr/>
            <p:nvPr/>
          </p:nvSpPr>
          <p:spPr>
            <a:xfrm>
              <a:off x="5692257" y="1853980"/>
              <a:ext cx="8094" cy="25643"/>
            </a:xfrm>
            <a:custGeom>
              <a:avLst/>
              <a:gdLst/>
              <a:ahLst/>
              <a:cxnLst/>
              <a:rect l="l" t="t" r="r" b="b"/>
              <a:pathLst>
                <a:path w="107" h="339" extrusionOk="0">
                  <a:moveTo>
                    <a:pt x="59" y="1"/>
                  </a:moveTo>
                  <a:cubicBezTo>
                    <a:pt x="37" y="104"/>
                    <a:pt x="26" y="221"/>
                    <a:pt x="1" y="339"/>
                  </a:cubicBezTo>
                  <a:lnTo>
                    <a:pt x="26" y="339"/>
                  </a:lnTo>
                  <a:cubicBezTo>
                    <a:pt x="71" y="291"/>
                    <a:pt x="107" y="34"/>
                    <a:pt x="5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3109;p38">
              <a:extLst>
                <a:ext uri="{FF2B5EF4-FFF2-40B4-BE49-F238E27FC236}">
                  <a16:creationId xmlns:a16="http://schemas.microsoft.com/office/drawing/2014/main" xmlns="" id="{B5AE70B1-93C5-E330-F90E-4D106820AA81}"/>
                </a:ext>
              </a:extLst>
            </p:cNvPr>
            <p:cNvSpPr/>
            <p:nvPr/>
          </p:nvSpPr>
          <p:spPr>
            <a:xfrm>
              <a:off x="5674709" y="1845962"/>
              <a:ext cx="10666" cy="12557"/>
            </a:xfrm>
            <a:custGeom>
              <a:avLst/>
              <a:gdLst/>
              <a:ahLst/>
              <a:cxnLst/>
              <a:rect l="l" t="t" r="r" b="b"/>
              <a:pathLst>
                <a:path w="141" h="166" extrusionOk="0">
                  <a:moveTo>
                    <a:pt x="12" y="0"/>
                  </a:moveTo>
                  <a:cubicBezTo>
                    <a:pt x="1" y="48"/>
                    <a:pt x="71" y="140"/>
                    <a:pt x="141" y="165"/>
                  </a:cubicBezTo>
                  <a:cubicBezTo>
                    <a:pt x="129" y="107"/>
                    <a:pt x="60" y="12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3110;p38">
              <a:extLst>
                <a:ext uri="{FF2B5EF4-FFF2-40B4-BE49-F238E27FC236}">
                  <a16:creationId xmlns:a16="http://schemas.microsoft.com/office/drawing/2014/main" xmlns="" id="{60A8DE22-E5E1-9DB8-0598-9325D4C96000}"/>
                </a:ext>
              </a:extLst>
            </p:cNvPr>
            <p:cNvSpPr/>
            <p:nvPr/>
          </p:nvSpPr>
          <p:spPr>
            <a:xfrm>
              <a:off x="5981123" y="1905717"/>
              <a:ext cx="14221" cy="2874"/>
            </a:xfrm>
            <a:custGeom>
              <a:avLst/>
              <a:gdLst/>
              <a:ahLst/>
              <a:cxnLst/>
              <a:rect l="l" t="t" r="r" b="b"/>
              <a:pathLst>
                <a:path w="188" h="38" extrusionOk="0">
                  <a:moveTo>
                    <a:pt x="87" y="0"/>
                  </a:moveTo>
                  <a:cubicBezTo>
                    <a:pt x="55" y="0"/>
                    <a:pt x="23" y="9"/>
                    <a:pt x="1" y="26"/>
                  </a:cubicBezTo>
                  <a:cubicBezTo>
                    <a:pt x="59" y="37"/>
                    <a:pt x="118" y="37"/>
                    <a:pt x="188" y="37"/>
                  </a:cubicBezTo>
                  <a:cubicBezTo>
                    <a:pt x="163" y="12"/>
                    <a:pt x="124" y="0"/>
                    <a:pt x="8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3111;p38">
              <a:extLst>
                <a:ext uri="{FF2B5EF4-FFF2-40B4-BE49-F238E27FC236}">
                  <a16:creationId xmlns:a16="http://schemas.microsoft.com/office/drawing/2014/main" xmlns="" id="{1648964A-D9F6-04E9-DA6B-C1D82222EF0E}"/>
                </a:ext>
              </a:extLst>
            </p:cNvPr>
            <p:cNvSpPr/>
            <p:nvPr/>
          </p:nvSpPr>
          <p:spPr>
            <a:xfrm>
              <a:off x="5993376" y="1917517"/>
              <a:ext cx="9834" cy="4387"/>
            </a:xfrm>
            <a:custGeom>
              <a:avLst/>
              <a:gdLst/>
              <a:ahLst/>
              <a:cxnLst/>
              <a:rect l="l" t="t" r="r" b="b"/>
              <a:pathLst>
                <a:path w="130" h="58" extrusionOk="0">
                  <a:moveTo>
                    <a:pt x="96" y="1"/>
                  </a:moveTo>
                  <a:cubicBezTo>
                    <a:pt x="65" y="1"/>
                    <a:pt x="27" y="19"/>
                    <a:pt x="1" y="43"/>
                  </a:cubicBezTo>
                  <a:lnTo>
                    <a:pt x="12" y="57"/>
                  </a:lnTo>
                  <a:cubicBezTo>
                    <a:pt x="48" y="43"/>
                    <a:pt x="96" y="21"/>
                    <a:pt x="129" y="10"/>
                  </a:cubicBezTo>
                  <a:cubicBezTo>
                    <a:pt x="120" y="4"/>
                    <a:pt x="109" y="1"/>
                    <a:pt x="9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3112;p38">
              <a:extLst>
                <a:ext uri="{FF2B5EF4-FFF2-40B4-BE49-F238E27FC236}">
                  <a16:creationId xmlns:a16="http://schemas.microsoft.com/office/drawing/2014/main" xmlns="" id="{61ED9D51-C1FC-06A6-163D-518618141A0C}"/>
                </a:ext>
              </a:extLst>
            </p:cNvPr>
            <p:cNvSpPr/>
            <p:nvPr/>
          </p:nvSpPr>
          <p:spPr>
            <a:xfrm>
              <a:off x="5712528" y="1609060"/>
              <a:ext cx="43192" cy="68759"/>
            </a:xfrm>
            <a:custGeom>
              <a:avLst/>
              <a:gdLst/>
              <a:ahLst/>
              <a:cxnLst/>
              <a:rect l="l" t="t" r="r" b="b"/>
              <a:pathLst>
                <a:path w="571" h="909" extrusionOk="0">
                  <a:moveTo>
                    <a:pt x="345" y="94"/>
                  </a:moveTo>
                  <a:cubicBezTo>
                    <a:pt x="402" y="94"/>
                    <a:pt x="422" y="145"/>
                    <a:pt x="442" y="188"/>
                  </a:cubicBezTo>
                  <a:cubicBezTo>
                    <a:pt x="501" y="328"/>
                    <a:pt x="512" y="490"/>
                    <a:pt x="490" y="643"/>
                  </a:cubicBezTo>
                  <a:cubicBezTo>
                    <a:pt x="467" y="713"/>
                    <a:pt x="456" y="783"/>
                    <a:pt x="386" y="828"/>
                  </a:cubicBezTo>
                  <a:cubicBezTo>
                    <a:pt x="398" y="573"/>
                    <a:pt x="442" y="328"/>
                    <a:pt x="328" y="96"/>
                  </a:cubicBezTo>
                  <a:cubicBezTo>
                    <a:pt x="334" y="95"/>
                    <a:pt x="340" y="94"/>
                    <a:pt x="345" y="94"/>
                  </a:cubicBezTo>
                  <a:close/>
                  <a:moveTo>
                    <a:pt x="191" y="71"/>
                  </a:moveTo>
                  <a:cubicBezTo>
                    <a:pt x="207" y="71"/>
                    <a:pt x="226" y="80"/>
                    <a:pt x="247" y="96"/>
                  </a:cubicBezTo>
                  <a:cubicBezTo>
                    <a:pt x="303" y="140"/>
                    <a:pt x="328" y="199"/>
                    <a:pt x="339" y="258"/>
                  </a:cubicBezTo>
                  <a:cubicBezTo>
                    <a:pt x="350" y="339"/>
                    <a:pt x="350" y="434"/>
                    <a:pt x="361" y="504"/>
                  </a:cubicBezTo>
                  <a:cubicBezTo>
                    <a:pt x="350" y="607"/>
                    <a:pt x="339" y="699"/>
                    <a:pt x="328" y="794"/>
                  </a:cubicBezTo>
                  <a:cubicBezTo>
                    <a:pt x="321" y="839"/>
                    <a:pt x="299" y="864"/>
                    <a:pt x="268" y="864"/>
                  </a:cubicBezTo>
                  <a:cubicBezTo>
                    <a:pt x="251" y="864"/>
                    <a:pt x="232" y="856"/>
                    <a:pt x="210" y="839"/>
                  </a:cubicBezTo>
                  <a:cubicBezTo>
                    <a:pt x="163" y="805"/>
                    <a:pt x="118" y="747"/>
                    <a:pt x="107" y="699"/>
                  </a:cubicBezTo>
                  <a:cubicBezTo>
                    <a:pt x="60" y="537"/>
                    <a:pt x="48" y="375"/>
                    <a:pt x="93" y="210"/>
                  </a:cubicBezTo>
                  <a:cubicBezTo>
                    <a:pt x="107" y="177"/>
                    <a:pt x="118" y="140"/>
                    <a:pt x="141" y="118"/>
                  </a:cubicBezTo>
                  <a:cubicBezTo>
                    <a:pt x="153" y="85"/>
                    <a:pt x="170" y="71"/>
                    <a:pt x="191" y="71"/>
                  </a:cubicBezTo>
                  <a:close/>
                  <a:moveTo>
                    <a:pt x="233" y="1"/>
                  </a:moveTo>
                  <a:cubicBezTo>
                    <a:pt x="163" y="1"/>
                    <a:pt x="93" y="37"/>
                    <a:pt x="71" y="107"/>
                  </a:cubicBezTo>
                  <a:cubicBezTo>
                    <a:pt x="37" y="199"/>
                    <a:pt x="23" y="294"/>
                    <a:pt x="1" y="386"/>
                  </a:cubicBezTo>
                  <a:cubicBezTo>
                    <a:pt x="12" y="490"/>
                    <a:pt x="37" y="596"/>
                    <a:pt x="48" y="699"/>
                  </a:cubicBezTo>
                  <a:cubicBezTo>
                    <a:pt x="48" y="724"/>
                    <a:pt x="60" y="735"/>
                    <a:pt x="71" y="747"/>
                  </a:cubicBezTo>
                  <a:cubicBezTo>
                    <a:pt x="107" y="839"/>
                    <a:pt x="177" y="909"/>
                    <a:pt x="291" y="909"/>
                  </a:cubicBezTo>
                  <a:cubicBezTo>
                    <a:pt x="398" y="909"/>
                    <a:pt x="467" y="853"/>
                    <a:pt x="512" y="758"/>
                  </a:cubicBezTo>
                  <a:cubicBezTo>
                    <a:pt x="560" y="643"/>
                    <a:pt x="571" y="526"/>
                    <a:pt x="549" y="397"/>
                  </a:cubicBezTo>
                  <a:cubicBezTo>
                    <a:pt x="537" y="328"/>
                    <a:pt x="526" y="247"/>
                    <a:pt x="501" y="177"/>
                  </a:cubicBezTo>
                  <a:cubicBezTo>
                    <a:pt x="456" y="48"/>
                    <a:pt x="350" y="15"/>
                    <a:pt x="23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3113;p38">
              <a:extLst>
                <a:ext uri="{FF2B5EF4-FFF2-40B4-BE49-F238E27FC236}">
                  <a16:creationId xmlns:a16="http://schemas.microsoft.com/office/drawing/2014/main" xmlns="" id="{79E15643-B805-4695-23C1-E9B321AE667C}"/>
                </a:ext>
              </a:extLst>
            </p:cNvPr>
            <p:cNvSpPr/>
            <p:nvPr/>
          </p:nvSpPr>
          <p:spPr>
            <a:xfrm>
              <a:off x="5843762" y="1800276"/>
              <a:ext cx="32678" cy="31921"/>
            </a:xfrm>
            <a:custGeom>
              <a:avLst/>
              <a:gdLst/>
              <a:ahLst/>
              <a:cxnLst/>
              <a:rect l="l" t="t" r="r" b="b"/>
              <a:pathLst>
                <a:path w="432" h="422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12"/>
                    <a:pt x="318" y="421"/>
                    <a:pt x="421" y="421"/>
                  </a:cubicBezTo>
                  <a:cubicBezTo>
                    <a:pt x="425" y="421"/>
                    <a:pt x="428" y="421"/>
                    <a:pt x="431" y="420"/>
                  </a:cubicBezTo>
                  <a:cubicBezTo>
                    <a:pt x="258" y="303"/>
                    <a:pt x="152" y="141"/>
                    <a:pt x="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3114;p38">
              <a:extLst>
                <a:ext uri="{FF2B5EF4-FFF2-40B4-BE49-F238E27FC236}">
                  <a16:creationId xmlns:a16="http://schemas.microsoft.com/office/drawing/2014/main" xmlns="" id="{9477BCC3-367C-A368-7449-57863A97F533}"/>
                </a:ext>
              </a:extLst>
            </p:cNvPr>
            <p:cNvSpPr/>
            <p:nvPr/>
          </p:nvSpPr>
          <p:spPr>
            <a:xfrm>
              <a:off x="6117651" y="1836204"/>
              <a:ext cx="15885" cy="5371"/>
            </a:xfrm>
            <a:custGeom>
              <a:avLst/>
              <a:gdLst/>
              <a:ahLst/>
              <a:cxnLst/>
              <a:rect l="l" t="t" r="r" b="b"/>
              <a:pathLst>
                <a:path w="210" h="71" extrusionOk="0">
                  <a:moveTo>
                    <a:pt x="199" y="1"/>
                  </a:moveTo>
                  <a:cubicBezTo>
                    <a:pt x="129" y="1"/>
                    <a:pt x="59" y="26"/>
                    <a:pt x="0" y="48"/>
                  </a:cubicBezTo>
                  <a:lnTo>
                    <a:pt x="0" y="71"/>
                  </a:lnTo>
                  <a:cubicBezTo>
                    <a:pt x="70" y="60"/>
                    <a:pt x="140" y="48"/>
                    <a:pt x="210" y="37"/>
                  </a:cubicBezTo>
                  <a:cubicBezTo>
                    <a:pt x="210" y="26"/>
                    <a:pt x="210" y="15"/>
                    <a:pt x="19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3115;p38">
              <a:extLst>
                <a:ext uri="{FF2B5EF4-FFF2-40B4-BE49-F238E27FC236}">
                  <a16:creationId xmlns:a16="http://schemas.microsoft.com/office/drawing/2014/main" xmlns="" id="{252EDDB5-C756-40C5-453F-3FB70AEB690C}"/>
                </a:ext>
              </a:extLst>
            </p:cNvPr>
            <p:cNvSpPr/>
            <p:nvPr/>
          </p:nvSpPr>
          <p:spPr>
            <a:xfrm>
              <a:off x="5825155" y="1779172"/>
              <a:ext cx="8169" cy="9607"/>
            </a:xfrm>
            <a:custGeom>
              <a:avLst/>
              <a:gdLst/>
              <a:ahLst/>
              <a:cxnLst/>
              <a:rect l="l" t="t" r="r" b="b"/>
              <a:pathLst>
                <a:path w="108" h="127" extrusionOk="0">
                  <a:moveTo>
                    <a:pt x="26" y="1"/>
                  </a:moveTo>
                  <a:cubicBezTo>
                    <a:pt x="15" y="1"/>
                    <a:pt x="15" y="12"/>
                    <a:pt x="1" y="23"/>
                  </a:cubicBezTo>
                  <a:cubicBezTo>
                    <a:pt x="26" y="56"/>
                    <a:pt x="48" y="93"/>
                    <a:pt x="71" y="115"/>
                  </a:cubicBezTo>
                  <a:cubicBezTo>
                    <a:pt x="71" y="126"/>
                    <a:pt x="96" y="126"/>
                    <a:pt x="96" y="126"/>
                  </a:cubicBezTo>
                  <a:cubicBezTo>
                    <a:pt x="96" y="115"/>
                    <a:pt x="107" y="104"/>
                    <a:pt x="107" y="93"/>
                  </a:cubicBezTo>
                  <a:cubicBezTo>
                    <a:pt x="85" y="70"/>
                    <a:pt x="71" y="34"/>
                    <a:pt x="4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3116;p38">
              <a:extLst>
                <a:ext uri="{FF2B5EF4-FFF2-40B4-BE49-F238E27FC236}">
                  <a16:creationId xmlns:a16="http://schemas.microsoft.com/office/drawing/2014/main" xmlns="" id="{0383BA8E-3D14-A827-3B93-96493C0FA97E}"/>
                </a:ext>
              </a:extLst>
            </p:cNvPr>
            <p:cNvSpPr/>
            <p:nvPr/>
          </p:nvSpPr>
          <p:spPr>
            <a:xfrm>
              <a:off x="6136864" y="1842558"/>
              <a:ext cx="9834" cy="4841"/>
            </a:xfrm>
            <a:custGeom>
              <a:avLst/>
              <a:gdLst/>
              <a:ahLst/>
              <a:cxnLst/>
              <a:rect l="l" t="t" r="r" b="b"/>
              <a:pathLst>
                <a:path w="130" h="64" extrusionOk="0">
                  <a:moveTo>
                    <a:pt x="129" y="1"/>
                  </a:moveTo>
                  <a:cubicBezTo>
                    <a:pt x="84" y="12"/>
                    <a:pt x="48" y="23"/>
                    <a:pt x="1" y="34"/>
                  </a:cubicBezTo>
                  <a:cubicBezTo>
                    <a:pt x="20" y="53"/>
                    <a:pt x="43" y="63"/>
                    <a:pt x="64" y="63"/>
                  </a:cubicBezTo>
                  <a:cubicBezTo>
                    <a:pt x="95" y="63"/>
                    <a:pt x="122" y="42"/>
                    <a:pt x="129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3117;p38">
              <a:extLst>
                <a:ext uri="{FF2B5EF4-FFF2-40B4-BE49-F238E27FC236}">
                  <a16:creationId xmlns:a16="http://schemas.microsoft.com/office/drawing/2014/main" xmlns="" id="{FA71CED9-ABE7-C92F-4F6C-11C784C7A8AD}"/>
                </a:ext>
              </a:extLst>
            </p:cNvPr>
            <p:cNvSpPr/>
            <p:nvPr/>
          </p:nvSpPr>
          <p:spPr>
            <a:xfrm>
              <a:off x="5794521" y="1499837"/>
              <a:ext cx="26551" cy="17852"/>
            </a:xfrm>
            <a:custGeom>
              <a:avLst/>
              <a:gdLst/>
              <a:ahLst/>
              <a:cxnLst/>
              <a:rect l="l" t="t" r="r" b="b"/>
              <a:pathLst>
                <a:path w="351" h="236" extrusionOk="0">
                  <a:moveTo>
                    <a:pt x="22" y="1"/>
                  </a:moveTo>
                  <a:cubicBezTo>
                    <a:pt x="14" y="1"/>
                    <a:pt x="7" y="1"/>
                    <a:pt x="1" y="3"/>
                  </a:cubicBezTo>
                  <a:cubicBezTo>
                    <a:pt x="57" y="37"/>
                    <a:pt x="115" y="73"/>
                    <a:pt x="174" y="107"/>
                  </a:cubicBezTo>
                  <a:cubicBezTo>
                    <a:pt x="233" y="154"/>
                    <a:pt x="280" y="202"/>
                    <a:pt x="336" y="235"/>
                  </a:cubicBezTo>
                  <a:cubicBezTo>
                    <a:pt x="336" y="235"/>
                    <a:pt x="350" y="235"/>
                    <a:pt x="350" y="224"/>
                  </a:cubicBezTo>
                  <a:cubicBezTo>
                    <a:pt x="316" y="149"/>
                    <a:pt x="123" y="1"/>
                    <a:pt x="22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3118;p38">
              <a:extLst>
                <a:ext uri="{FF2B5EF4-FFF2-40B4-BE49-F238E27FC236}">
                  <a16:creationId xmlns:a16="http://schemas.microsoft.com/office/drawing/2014/main" xmlns="" id="{287973E5-AB23-8F9D-E14A-2363118518EA}"/>
                </a:ext>
              </a:extLst>
            </p:cNvPr>
            <p:cNvSpPr/>
            <p:nvPr/>
          </p:nvSpPr>
          <p:spPr>
            <a:xfrm>
              <a:off x="5948598" y="1485919"/>
              <a:ext cx="16793" cy="15885"/>
            </a:xfrm>
            <a:custGeom>
              <a:avLst/>
              <a:gdLst/>
              <a:ahLst/>
              <a:cxnLst/>
              <a:rect l="l" t="t" r="r" b="b"/>
              <a:pathLst>
                <a:path w="222" h="210" extrusionOk="0">
                  <a:moveTo>
                    <a:pt x="221" y="0"/>
                  </a:moveTo>
                  <a:lnTo>
                    <a:pt x="221" y="0"/>
                  </a:lnTo>
                  <a:cubicBezTo>
                    <a:pt x="163" y="11"/>
                    <a:pt x="0" y="151"/>
                    <a:pt x="0" y="210"/>
                  </a:cubicBezTo>
                  <a:cubicBezTo>
                    <a:pt x="81" y="140"/>
                    <a:pt x="174" y="92"/>
                    <a:pt x="22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3119;p38">
              <a:extLst>
                <a:ext uri="{FF2B5EF4-FFF2-40B4-BE49-F238E27FC236}">
                  <a16:creationId xmlns:a16="http://schemas.microsoft.com/office/drawing/2014/main" xmlns="" id="{70442B58-C993-BDC1-6C78-771EEFEB8041}"/>
                </a:ext>
              </a:extLst>
            </p:cNvPr>
            <p:cNvSpPr/>
            <p:nvPr/>
          </p:nvSpPr>
          <p:spPr>
            <a:xfrm>
              <a:off x="5805943" y="1487583"/>
              <a:ext cx="8775" cy="11725"/>
            </a:xfrm>
            <a:custGeom>
              <a:avLst/>
              <a:gdLst/>
              <a:ahLst/>
              <a:cxnLst/>
              <a:rect l="l" t="t" r="r" b="b"/>
              <a:pathLst>
                <a:path w="116" h="155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37"/>
                    <a:pt x="59" y="129"/>
                    <a:pt x="115" y="154"/>
                  </a:cubicBezTo>
                  <a:cubicBezTo>
                    <a:pt x="115" y="84"/>
                    <a:pt x="59" y="14"/>
                    <a:pt x="1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3120;p38">
              <a:extLst>
                <a:ext uri="{FF2B5EF4-FFF2-40B4-BE49-F238E27FC236}">
                  <a16:creationId xmlns:a16="http://schemas.microsoft.com/office/drawing/2014/main" xmlns="" id="{EF7FD63D-7D6E-5699-6A85-9125EE3DA079}"/>
                </a:ext>
              </a:extLst>
            </p:cNvPr>
            <p:cNvSpPr/>
            <p:nvPr/>
          </p:nvSpPr>
          <p:spPr>
            <a:xfrm>
              <a:off x="5673045" y="1583721"/>
              <a:ext cx="10666" cy="4312"/>
            </a:xfrm>
            <a:custGeom>
              <a:avLst/>
              <a:gdLst/>
              <a:ahLst/>
              <a:cxnLst/>
              <a:rect l="l" t="t" r="r" b="b"/>
              <a:pathLst>
                <a:path w="141" h="57" extrusionOk="0">
                  <a:moveTo>
                    <a:pt x="126" y="0"/>
                  </a:moveTo>
                  <a:cubicBezTo>
                    <a:pt x="82" y="12"/>
                    <a:pt x="45" y="23"/>
                    <a:pt x="1" y="34"/>
                  </a:cubicBezTo>
                  <a:cubicBezTo>
                    <a:pt x="20" y="50"/>
                    <a:pt x="41" y="56"/>
                    <a:pt x="60" y="56"/>
                  </a:cubicBezTo>
                  <a:cubicBezTo>
                    <a:pt x="85" y="56"/>
                    <a:pt x="108" y="46"/>
                    <a:pt x="126" y="34"/>
                  </a:cubicBezTo>
                  <a:cubicBezTo>
                    <a:pt x="140" y="34"/>
                    <a:pt x="140" y="23"/>
                    <a:pt x="140" y="12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3121;p38">
              <a:extLst>
                <a:ext uri="{FF2B5EF4-FFF2-40B4-BE49-F238E27FC236}">
                  <a16:creationId xmlns:a16="http://schemas.microsoft.com/office/drawing/2014/main" xmlns="" id="{6D7DC8D3-E5C8-0BF1-0998-A1609CAEF2B6}"/>
                </a:ext>
              </a:extLst>
            </p:cNvPr>
            <p:cNvSpPr/>
            <p:nvPr/>
          </p:nvSpPr>
          <p:spPr>
            <a:xfrm>
              <a:off x="5688929" y="1586973"/>
              <a:ext cx="8699" cy="8245"/>
            </a:xfrm>
            <a:custGeom>
              <a:avLst/>
              <a:gdLst/>
              <a:ahLst/>
              <a:cxnLst/>
              <a:rect l="l" t="t" r="r" b="b"/>
              <a:pathLst>
                <a:path w="115" h="109" extrusionOk="0">
                  <a:moveTo>
                    <a:pt x="101" y="1"/>
                  </a:moveTo>
                  <a:cubicBezTo>
                    <a:pt x="59" y="1"/>
                    <a:pt x="10" y="44"/>
                    <a:pt x="0" y="97"/>
                  </a:cubicBezTo>
                  <a:cubicBezTo>
                    <a:pt x="11" y="97"/>
                    <a:pt x="11" y="97"/>
                    <a:pt x="11" y="108"/>
                  </a:cubicBezTo>
                  <a:lnTo>
                    <a:pt x="115" y="2"/>
                  </a:lnTo>
                  <a:cubicBezTo>
                    <a:pt x="110" y="1"/>
                    <a:pt x="106" y="1"/>
                    <a:pt x="101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5" name="Google Shape;3122;p38">
            <a:extLst>
              <a:ext uri="{FF2B5EF4-FFF2-40B4-BE49-F238E27FC236}">
                <a16:creationId xmlns:a16="http://schemas.microsoft.com/office/drawing/2014/main" xmlns="" id="{429D1EAE-98FA-6137-7044-C30FBA8CB092}"/>
              </a:ext>
            </a:extLst>
          </p:cNvPr>
          <p:cNvGrpSpPr/>
          <p:nvPr/>
        </p:nvGrpSpPr>
        <p:grpSpPr>
          <a:xfrm>
            <a:off x="1498264" y="3313246"/>
            <a:ext cx="943255" cy="930995"/>
            <a:chOff x="6966211" y="4045890"/>
            <a:chExt cx="211967" cy="209217"/>
          </a:xfrm>
        </p:grpSpPr>
        <p:sp>
          <p:nvSpPr>
            <p:cNvPr id="2556" name="Google Shape;3123;p38">
              <a:extLst>
                <a:ext uri="{FF2B5EF4-FFF2-40B4-BE49-F238E27FC236}">
                  <a16:creationId xmlns:a16="http://schemas.microsoft.com/office/drawing/2014/main" xmlns="" id="{7DAA4E2E-22F9-7C7F-09E3-38ED1872FC30}"/>
                </a:ext>
              </a:extLst>
            </p:cNvPr>
            <p:cNvSpPr/>
            <p:nvPr/>
          </p:nvSpPr>
          <p:spPr>
            <a:xfrm>
              <a:off x="6966211" y="4045890"/>
              <a:ext cx="211967" cy="209217"/>
            </a:xfrm>
            <a:custGeom>
              <a:avLst/>
              <a:gdLst/>
              <a:ahLst/>
              <a:cxnLst/>
              <a:rect l="l" t="t" r="r" b="b"/>
              <a:pathLst>
                <a:path w="4470" h="4412" extrusionOk="0">
                  <a:moveTo>
                    <a:pt x="2735" y="0"/>
                  </a:moveTo>
                  <a:cubicBezTo>
                    <a:pt x="2676" y="12"/>
                    <a:pt x="2618" y="37"/>
                    <a:pt x="2570" y="93"/>
                  </a:cubicBezTo>
                  <a:cubicBezTo>
                    <a:pt x="2537" y="129"/>
                    <a:pt x="2526" y="176"/>
                    <a:pt x="2526" y="188"/>
                  </a:cubicBezTo>
                  <a:lnTo>
                    <a:pt x="2514" y="199"/>
                  </a:lnTo>
                  <a:cubicBezTo>
                    <a:pt x="2478" y="316"/>
                    <a:pt x="2419" y="467"/>
                    <a:pt x="2397" y="640"/>
                  </a:cubicBezTo>
                  <a:cubicBezTo>
                    <a:pt x="2386" y="629"/>
                    <a:pt x="2375" y="629"/>
                    <a:pt x="2375" y="629"/>
                  </a:cubicBezTo>
                  <a:lnTo>
                    <a:pt x="2327" y="629"/>
                  </a:lnTo>
                  <a:cubicBezTo>
                    <a:pt x="2269" y="629"/>
                    <a:pt x="2151" y="651"/>
                    <a:pt x="2107" y="816"/>
                  </a:cubicBezTo>
                  <a:cubicBezTo>
                    <a:pt x="2048" y="967"/>
                    <a:pt x="2000" y="1129"/>
                    <a:pt x="1967" y="1294"/>
                  </a:cubicBezTo>
                  <a:cubicBezTo>
                    <a:pt x="1942" y="1280"/>
                    <a:pt x="1919" y="1280"/>
                    <a:pt x="1886" y="1280"/>
                  </a:cubicBezTo>
                  <a:cubicBezTo>
                    <a:pt x="1850" y="1280"/>
                    <a:pt x="1780" y="1294"/>
                    <a:pt x="1710" y="1350"/>
                  </a:cubicBezTo>
                  <a:lnTo>
                    <a:pt x="1688" y="1364"/>
                  </a:lnTo>
                  <a:cubicBezTo>
                    <a:pt x="1629" y="1408"/>
                    <a:pt x="1559" y="1467"/>
                    <a:pt x="1500" y="1548"/>
                  </a:cubicBezTo>
                  <a:cubicBezTo>
                    <a:pt x="1338" y="1783"/>
                    <a:pt x="1210" y="2015"/>
                    <a:pt x="1151" y="2272"/>
                  </a:cubicBezTo>
                  <a:cubicBezTo>
                    <a:pt x="1118" y="2132"/>
                    <a:pt x="1011" y="2073"/>
                    <a:pt x="919" y="2073"/>
                  </a:cubicBezTo>
                  <a:cubicBezTo>
                    <a:pt x="872" y="2073"/>
                    <a:pt x="802" y="2096"/>
                    <a:pt x="732" y="2154"/>
                  </a:cubicBezTo>
                  <a:cubicBezTo>
                    <a:pt x="721" y="2165"/>
                    <a:pt x="699" y="2188"/>
                    <a:pt x="673" y="2224"/>
                  </a:cubicBezTo>
                  <a:cubicBezTo>
                    <a:pt x="651" y="2258"/>
                    <a:pt x="629" y="2294"/>
                    <a:pt x="604" y="2316"/>
                  </a:cubicBezTo>
                  <a:cubicBezTo>
                    <a:pt x="592" y="2327"/>
                    <a:pt x="592" y="2327"/>
                    <a:pt x="592" y="2341"/>
                  </a:cubicBezTo>
                  <a:cubicBezTo>
                    <a:pt x="430" y="2526"/>
                    <a:pt x="324" y="2772"/>
                    <a:pt x="266" y="3004"/>
                  </a:cubicBezTo>
                  <a:cubicBezTo>
                    <a:pt x="221" y="3180"/>
                    <a:pt x="185" y="3364"/>
                    <a:pt x="162" y="3551"/>
                  </a:cubicBezTo>
                  <a:cubicBezTo>
                    <a:pt x="151" y="3668"/>
                    <a:pt x="151" y="3808"/>
                    <a:pt x="173" y="3911"/>
                  </a:cubicBezTo>
                  <a:lnTo>
                    <a:pt x="173" y="3970"/>
                  </a:lnTo>
                  <a:cubicBezTo>
                    <a:pt x="140" y="3993"/>
                    <a:pt x="115" y="4004"/>
                    <a:pt x="81" y="4029"/>
                  </a:cubicBezTo>
                  <a:cubicBezTo>
                    <a:pt x="56" y="4051"/>
                    <a:pt x="34" y="4074"/>
                    <a:pt x="22" y="4099"/>
                  </a:cubicBezTo>
                  <a:lnTo>
                    <a:pt x="11" y="4099"/>
                  </a:lnTo>
                  <a:lnTo>
                    <a:pt x="0" y="4342"/>
                  </a:lnTo>
                  <a:lnTo>
                    <a:pt x="11" y="4353"/>
                  </a:lnTo>
                  <a:lnTo>
                    <a:pt x="232" y="4412"/>
                  </a:lnTo>
                  <a:cubicBezTo>
                    <a:pt x="243" y="4412"/>
                    <a:pt x="243" y="4412"/>
                    <a:pt x="254" y="4400"/>
                  </a:cubicBezTo>
                  <a:cubicBezTo>
                    <a:pt x="279" y="4400"/>
                    <a:pt x="302" y="4389"/>
                    <a:pt x="335" y="4367"/>
                  </a:cubicBezTo>
                  <a:cubicBezTo>
                    <a:pt x="475" y="4272"/>
                    <a:pt x="615" y="4180"/>
                    <a:pt x="754" y="4074"/>
                  </a:cubicBezTo>
                  <a:cubicBezTo>
                    <a:pt x="919" y="4180"/>
                    <a:pt x="1118" y="4250"/>
                    <a:pt x="1327" y="4261"/>
                  </a:cubicBezTo>
                  <a:lnTo>
                    <a:pt x="1467" y="4261"/>
                  </a:lnTo>
                  <a:cubicBezTo>
                    <a:pt x="1640" y="4261"/>
                    <a:pt x="1816" y="4238"/>
                    <a:pt x="1978" y="4202"/>
                  </a:cubicBezTo>
                  <a:cubicBezTo>
                    <a:pt x="2165" y="4157"/>
                    <a:pt x="2361" y="4099"/>
                    <a:pt x="2548" y="3981"/>
                  </a:cubicBezTo>
                  <a:cubicBezTo>
                    <a:pt x="2607" y="3948"/>
                    <a:pt x="2665" y="3900"/>
                    <a:pt x="2699" y="3842"/>
                  </a:cubicBezTo>
                  <a:cubicBezTo>
                    <a:pt x="2769" y="3749"/>
                    <a:pt x="2757" y="3668"/>
                    <a:pt x="2746" y="3610"/>
                  </a:cubicBezTo>
                  <a:cubicBezTo>
                    <a:pt x="2724" y="3562"/>
                    <a:pt x="2676" y="3492"/>
                    <a:pt x="2559" y="3470"/>
                  </a:cubicBezTo>
                  <a:cubicBezTo>
                    <a:pt x="2514" y="3459"/>
                    <a:pt x="2478" y="3445"/>
                    <a:pt x="2445" y="3434"/>
                  </a:cubicBezTo>
                  <a:cubicBezTo>
                    <a:pt x="2316" y="3400"/>
                    <a:pt x="2176" y="3364"/>
                    <a:pt x="2037" y="3353"/>
                  </a:cubicBezTo>
                  <a:cubicBezTo>
                    <a:pt x="1967" y="3353"/>
                    <a:pt x="1886" y="3342"/>
                    <a:pt x="1802" y="3342"/>
                  </a:cubicBezTo>
                  <a:cubicBezTo>
                    <a:pt x="1757" y="3342"/>
                    <a:pt x="1699" y="3342"/>
                    <a:pt x="1651" y="3353"/>
                  </a:cubicBezTo>
                  <a:cubicBezTo>
                    <a:pt x="1732" y="3272"/>
                    <a:pt x="1802" y="3202"/>
                    <a:pt x="1861" y="3132"/>
                  </a:cubicBezTo>
                  <a:lnTo>
                    <a:pt x="1886" y="3110"/>
                  </a:lnTo>
                  <a:cubicBezTo>
                    <a:pt x="1886" y="3121"/>
                    <a:pt x="1886" y="3121"/>
                    <a:pt x="1897" y="3121"/>
                  </a:cubicBezTo>
                  <a:cubicBezTo>
                    <a:pt x="2140" y="3224"/>
                    <a:pt x="2397" y="3272"/>
                    <a:pt x="2654" y="3272"/>
                  </a:cubicBezTo>
                  <a:lnTo>
                    <a:pt x="2688" y="3272"/>
                  </a:lnTo>
                  <a:cubicBezTo>
                    <a:pt x="2956" y="3272"/>
                    <a:pt x="3165" y="3235"/>
                    <a:pt x="3364" y="3166"/>
                  </a:cubicBezTo>
                  <a:cubicBezTo>
                    <a:pt x="3445" y="3143"/>
                    <a:pt x="3526" y="3096"/>
                    <a:pt x="3596" y="3040"/>
                  </a:cubicBezTo>
                  <a:cubicBezTo>
                    <a:pt x="3688" y="2970"/>
                    <a:pt x="3735" y="2875"/>
                    <a:pt x="3724" y="2772"/>
                  </a:cubicBezTo>
                  <a:cubicBezTo>
                    <a:pt x="3702" y="2666"/>
                    <a:pt x="3632" y="2596"/>
                    <a:pt x="3515" y="2562"/>
                  </a:cubicBezTo>
                  <a:cubicBezTo>
                    <a:pt x="3422" y="2526"/>
                    <a:pt x="3305" y="2503"/>
                    <a:pt x="3188" y="2481"/>
                  </a:cubicBezTo>
                  <a:cubicBezTo>
                    <a:pt x="3037" y="2467"/>
                    <a:pt x="2886" y="2456"/>
                    <a:pt x="2724" y="2456"/>
                  </a:cubicBezTo>
                  <a:lnTo>
                    <a:pt x="2699" y="2467"/>
                  </a:lnTo>
                  <a:cubicBezTo>
                    <a:pt x="2607" y="2467"/>
                    <a:pt x="2526" y="2467"/>
                    <a:pt x="2445" y="2481"/>
                  </a:cubicBezTo>
                  <a:cubicBezTo>
                    <a:pt x="2514" y="2386"/>
                    <a:pt x="2584" y="2294"/>
                    <a:pt x="2629" y="2202"/>
                  </a:cubicBezTo>
                  <a:cubicBezTo>
                    <a:pt x="2746" y="2213"/>
                    <a:pt x="2850" y="2213"/>
                    <a:pt x="2956" y="2213"/>
                  </a:cubicBezTo>
                  <a:cubicBezTo>
                    <a:pt x="3199" y="2213"/>
                    <a:pt x="3456" y="2188"/>
                    <a:pt x="3688" y="2143"/>
                  </a:cubicBezTo>
                  <a:cubicBezTo>
                    <a:pt x="3864" y="2096"/>
                    <a:pt x="4037" y="2048"/>
                    <a:pt x="4213" y="1967"/>
                  </a:cubicBezTo>
                  <a:lnTo>
                    <a:pt x="4224" y="1967"/>
                  </a:lnTo>
                  <a:cubicBezTo>
                    <a:pt x="4375" y="1886"/>
                    <a:pt x="4400" y="1783"/>
                    <a:pt x="4386" y="1699"/>
                  </a:cubicBezTo>
                  <a:cubicBezTo>
                    <a:pt x="4386" y="1629"/>
                    <a:pt x="4341" y="1515"/>
                    <a:pt x="4154" y="1478"/>
                  </a:cubicBezTo>
                  <a:cubicBezTo>
                    <a:pt x="4062" y="1467"/>
                    <a:pt x="3981" y="1456"/>
                    <a:pt x="3897" y="1445"/>
                  </a:cubicBezTo>
                  <a:cubicBezTo>
                    <a:pt x="4015" y="1397"/>
                    <a:pt x="4132" y="1339"/>
                    <a:pt x="4247" y="1280"/>
                  </a:cubicBezTo>
                  <a:lnTo>
                    <a:pt x="4260" y="1280"/>
                  </a:lnTo>
                  <a:cubicBezTo>
                    <a:pt x="4470" y="1165"/>
                    <a:pt x="4400" y="989"/>
                    <a:pt x="4386" y="967"/>
                  </a:cubicBezTo>
                  <a:cubicBezTo>
                    <a:pt x="4341" y="850"/>
                    <a:pt x="4224" y="816"/>
                    <a:pt x="4132" y="816"/>
                  </a:cubicBezTo>
                  <a:lnTo>
                    <a:pt x="4121" y="816"/>
                  </a:lnTo>
                  <a:cubicBezTo>
                    <a:pt x="3992" y="816"/>
                    <a:pt x="3897" y="827"/>
                    <a:pt x="3805" y="827"/>
                  </a:cubicBezTo>
                  <a:cubicBezTo>
                    <a:pt x="3515" y="861"/>
                    <a:pt x="3283" y="919"/>
                    <a:pt x="3073" y="1014"/>
                  </a:cubicBezTo>
                  <a:cubicBezTo>
                    <a:pt x="3059" y="1014"/>
                    <a:pt x="3059" y="1014"/>
                    <a:pt x="3048" y="1026"/>
                  </a:cubicBezTo>
                  <a:cubicBezTo>
                    <a:pt x="3059" y="827"/>
                    <a:pt x="3037" y="629"/>
                    <a:pt x="3003" y="408"/>
                  </a:cubicBezTo>
                  <a:cubicBezTo>
                    <a:pt x="2989" y="327"/>
                    <a:pt x="2978" y="257"/>
                    <a:pt x="2967" y="188"/>
                  </a:cubicBezTo>
                  <a:cubicBezTo>
                    <a:pt x="2945" y="93"/>
                    <a:pt x="2864" y="0"/>
                    <a:pt x="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3124;p38">
              <a:extLst>
                <a:ext uri="{FF2B5EF4-FFF2-40B4-BE49-F238E27FC236}">
                  <a16:creationId xmlns:a16="http://schemas.microsoft.com/office/drawing/2014/main" xmlns="" id="{A4F51DCB-75F2-77F7-0E6B-7F85ABFF302C}"/>
                </a:ext>
              </a:extLst>
            </p:cNvPr>
            <p:cNvSpPr/>
            <p:nvPr/>
          </p:nvSpPr>
          <p:spPr>
            <a:xfrm>
              <a:off x="7027904" y="4119295"/>
              <a:ext cx="28310" cy="84550"/>
            </a:xfrm>
            <a:custGeom>
              <a:avLst/>
              <a:gdLst/>
              <a:ahLst/>
              <a:cxnLst/>
              <a:rect l="l" t="t" r="r" b="b"/>
              <a:pathLst>
                <a:path w="597" h="1783" extrusionOk="0">
                  <a:moveTo>
                    <a:pt x="585" y="0"/>
                  </a:moveTo>
                  <a:cubicBezTo>
                    <a:pt x="515" y="106"/>
                    <a:pt x="445" y="210"/>
                    <a:pt x="387" y="327"/>
                  </a:cubicBezTo>
                  <a:cubicBezTo>
                    <a:pt x="269" y="500"/>
                    <a:pt x="211" y="710"/>
                    <a:pt x="152" y="908"/>
                  </a:cubicBezTo>
                  <a:cubicBezTo>
                    <a:pt x="96" y="1118"/>
                    <a:pt x="60" y="1338"/>
                    <a:pt x="12" y="1548"/>
                  </a:cubicBezTo>
                  <a:cubicBezTo>
                    <a:pt x="1" y="1632"/>
                    <a:pt x="12" y="1701"/>
                    <a:pt x="12" y="1782"/>
                  </a:cubicBezTo>
                  <a:lnTo>
                    <a:pt x="26" y="1782"/>
                  </a:lnTo>
                  <a:cubicBezTo>
                    <a:pt x="71" y="1735"/>
                    <a:pt x="129" y="1701"/>
                    <a:pt x="166" y="1654"/>
                  </a:cubicBezTo>
                  <a:cubicBezTo>
                    <a:pt x="258" y="1525"/>
                    <a:pt x="328" y="1386"/>
                    <a:pt x="375" y="1246"/>
                  </a:cubicBezTo>
                  <a:cubicBezTo>
                    <a:pt x="456" y="978"/>
                    <a:pt x="549" y="710"/>
                    <a:pt x="571" y="419"/>
                  </a:cubicBezTo>
                  <a:cubicBezTo>
                    <a:pt x="585" y="291"/>
                    <a:pt x="596" y="151"/>
                    <a:pt x="596" y="11"/>
                  </a:cubicBezTo>
                  <a:lnTo>
                    <a:pt x="585" y="0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3125;p38">
              <a:extLst>
                <a:ext uri="{FF2B5EF4-FFF2-40B4-BE49-F238E27FC236}">
                  <a16:creationId xmlns:a16="http://schemas.microsoft.com/office/drawing/2014/main" xmlns="" id="{B91D2298-8361-96A9-E52E-29D379B3B6E8}"/>
                </a:ext>
              </a:extLst>
            </p:cNvPr>
            <p:cNvSpPr/>
            <p:nvPr/>
          </p:nvSpPr>
          <p:spPr>
            <a:xfrm>
              <a:off x="6986080" y="4156898"/>
              <a:ext cx="26508" cy="77816"/>
            </a:xfrm>
            <a:custGeom>
              <a:avLst/>
              <a:gdLst/>
              <a:ahLst/>
              <a:cxnLst/>
              <a:rect l="l" t="t" r="r" b="b"/>
              <a:pathLst>
                <a:path w="559" h="1641" extrusionOk="0">
                  <a:moveTo>
                    <a:pt x="511" y="0"/>
                  </a:moveTo>
                  <a:cubicBezTo>
                    <a:pt x="324" y="196"/>
                    <a:pt x="0" y="1408"/>
                    <a:pt x="56" y="1640"/>
                  </a:cubicBezTo>
                  <a:cubicBezTo>
                    <a:pt x="162" y="1582"/>
                    <a:pt x="221" y="1537"/>
                    <a:pt x="254" y="1453"/>
                  </a:cubicBezTo>
                  <a:cubicBezTo>
                    <a:pt x="442" y="1059"/>
                    <a:pt x="559" y="651"/>
                    <a:pt x="534" y="210"/>
                  </a:cubicBezTo>
                  <a:cubicBezTo>
                    <a:pt x="523" y="140"/>
                    <a:pt x="523" y="70"/>
                    <a:pt x="51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3126;p38">
              <a:extLst>
                <a:ext uri="{FF2B5EF4-FFF2-40B4-BE49-F238E27FC236}">
                  <a16:creationId xmlns:a16="http://schemas.microsoft.com/office/drawing/2014/main" xmlns="" id="{E22F9140-E95A-6CD3-D3FE-8F632556FCE3}"/>
                </a:ext>
              </a:extLst>
            </p:cNvPr>
            <p:cNvSpPr/>
            <p:nvPr/>
          </p:nvSpPr>
          <p:spPr>
            <a:xfrm>
              <a:off x="7007513" y="4215366"/>
              <a:ext cx="77958" cy="11665"/>
            </a:xfrm>
            <a:custGeom>
              <a:avLst/>
              <a:gdLst/>
              <a:ahLst/>
              <a:cxnLst/>
              <a:rect l="l" t="t" r="r" b="b"/>
              <a:pathLst>
                <a:path w="1644" h="246" extrusionOk="0">
                  <a:moveTo>
                    <a:pt x="930" y="1"/>
                  </a:moveTo>
                  <a:cubicBezTo>
                    <a:pt x="617" y="1"/>
                    <a:pt x="307" y="75"/>
                    <a:pt x="1" y="220"/>
                  </a:cubicBezTo>
                  <a:cubicBezTo>
                    <a:pt x="59" y="234"/>
                    <a:pt x="107" y="245"/>
                    <a:pt x="163" y="245"/>
                  </a:cubicBezTo>
                  <a:cubicBezTo>
                    <a:pt x="442" y="245"/>
                    <a:pt x="735" y="245"/>
                    <a:pt x="1015" y="234"/>
                  </a:cubicBezTo>
                  <a:cubicBezTo>
                    <a:pt x="1210" y="220"/>
                    <a:pt x="1398" y="187"/>
                    <a:pt x="1596" y="164"/>
                  </a:cubicBezTo>
                  <a:cubicBezTo>
                    <a:pt x="1607" y="164"/>
                    <a:pt x="1629" y="150"/>
                    <a:pt x="1643" y="139"/>
                  </a:cubicBezTo>
                  <a:lnTo>
                    <a:pt x="1643" y="128"/>
                  </a:lnTo>
                  <a:cubicBezTo>
                    <a:pt x="1404" y="43"/>
                    <a:pt x="1166" y="1"/>
                    <a:pt x="93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3127;p38">
              <a:extLst>
                <a:ext uri="{FF2B5EF4-FFF2-40B4-BE49-F238E27FC236}">
                  <a16:creationId xmlns:a16="http://schemas.microsoft.com/office/drawing/2014/main" xmlns="" id="{C8B25EE1-0D96-E072-5587-DEFAB22EBB14}"/>
                </a:ext>
              </a:extLst>
            </p:cNvPr>
            <p:cNvSpPr/>
            <p:nvPr/>
          </p:nvSpPr>
          <p:spPr>
            <a:xfrm>
              <a:off x="7059437" y="4173163"/>
              <a:ext cx="70134" cy="9531"/>
            </a:xfrm>
            <a:custGeom>
              <a:avLst/>
              <a:gdLst/>
              <a:ahLst/>
              <a:cxnLst/>
              <a:rect l="l" t="t" r="r" b="b"/>
              <a:pathLst>
                <a:path w="1479" h="201" extrusionOk="0">
                  <a:moveTo>
                    <a:pt x="851" y="0"/>
                  </a:moveTo>
                  <a:cubicBezTo>
                    <a:pt x="535" y="0"/>
                    <a:pt x="191" y="50"/>
                    <a:pt x="1" y="158"/>
                  </a:cubicBezTo>
                  <a:cubicBezTo>
                    <a:pt x="204" y="186"/>
                    <a:pt x="406" y="201"/>
                    <a:pt x="608" y="201"/>
                  </a:cubicBezTo>
                  <a:cubicBezTo>
                    <a:pt x="903" y="201"/>
                    <a:pt x="1195" y="169"/>
                    <a:pt x="1479" y="99"/>
                  </a:cubicBezTo>
                  <a:cubicBezTo>
                    <a:pt x="1361" y="35"/>
                    <a:pt x="1116" y="0"/>
                    <a:pt x="85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3128;p38">
              <a:extLst>
                <a:ext uri="{FF2B5EF4-FFF2-40B4-BE49-F238E27FC236}">
                  <a16:creationId xmlns:a16="http://schemas.microsoft.com/office/drawing/2014/main" xmlns="" id="{0D127A40-2C7D-82B5-EB84-064A1E6C4A05}"/>
                </a:ext>
              </a:extLst>
            </p:cNvPr>
            <p:cNvSpPr/>
            <p:nvPr/>
          </p:nvSpPr>
          <p:spPr>
            <a:xfrm>
              <a:off x="7004194" y="4226462"/>
              <a:ext cx="75730" cy="10243"/>
            </a:xfrm>
            <a:custGeom>
              <a:avLst/>
              <a:gdLst/>
              <a:ahLst/>
              <a:cxnLst/>
              <a:rect l="l" t="t" r="r" b="b"/>
              <a:pathLst>
                <a:path w="1597" h="216" extrusionOk="0">
                  <a:moveTo>
                    <a:pt x="1596" y="0"/>
                  </a:moveTo>
                  <a:lnTo>
                    <a:pt x="1596" y="0"/>
                  </a:lnTo>
                  <a:cubicBezTo>
                    <a:pt x="1317" y="36"/>
                    <a:pt x="1041" y="50"/>
                    <a:pt x="766" y="50"/>
                  </a:cubicBezTo>
                  <a:cubicBezTo>
                    <a:pt x="512" y="50"/>
                    <a:pt x="258" y="39"/>
                    <a:pt x="1" y="22"/>
                  </a:cubicBezTo>
                  <a:lnTo>
                    <a:pt x="1" y="22"/>
                  </a:lnTo>
                  <a:cubicBezTo>
                    <a:pt x="82" y="70"/>
                    <a:pt x="152" y="115"/>
                    <a:pt x="233" y="151"/>
                  </a:cubicBezTo>
                  <a:cubicBezTo>
                    <a:pt x="351" y="201"/>
                    <a:pt x="473" y="215"/>
                    <a:pt x="597" y="215"/>
                  </a:cubicBezTo>
                  <a:cubicBezTo>
                    <a:pt x="646" y="215"/>
                    <a:pt x="697" y="213"/>
                    <a:pt x="747" y="210"/>
                  </a:cubicBezTo>
                  <a:cubicBezTo>
                    <a:pt x="1026" y="196"/>
                    <a:pt x="1294" y="140"/>
                    <a:pt x="1549" y="22"/>
                  </a:cubicBezTo>
                  <a:cubicBezTo>
                    <a:pt x="1560" y="11"/>
                    <a:pt x="1574" y="11"/>
                    <a:pt x="1596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3129;p38">
              <a:extLst>
                <a:ext uri="{FF2B5EF4-FFF2-40B4-BE49-F238E27FC236}">
                  <a16:creationId xmlns:a16="http://schemas.microsoft.com/office/drawing/2014/main" xmlns="" id="{696DB1A0-8471-1B83-C9BC-9A8444FB572E}"/>
                </a:ext>
              </a:extLst>
            </p:cNvPr>
            <p:cNvSpPr/>
            <p:nvPr/>
          </p:nvSpPr>
          <p:spPr>
            <a:xfrm>
              <a:off x="7095903" y="4124179"/>
              <a:ext cx="65724" cy="9579"/>
            </a:xfrm>
            <a:custGeom>
              <a:avLst/>
              <a:gdLst/>
              <a:ahLst/>
              <a:cxnLst/>
              <a:rect l="l" t="t" r="r" b="b"/>
              <a:pathLst>
                <a:path w="1386" h="202" extrusionOk="0">
                  <a:moveTo>
                    <a:pt x="843" y="0"/>
                  </a:moveTo>
                  <a:cubicBezTo>
                    <a:pt x="806" y="0"/>
                    <a:pt x="769" y="1"/>
                    <a:pt x="732" y="3"/>
                  </a:cubicBezTo>
                  <a:cubicBezTo>
                    <a:pt x="534" y="14"/>
                    <a:pt x="349" y="37"/>
                    <a:pt x="173" y="107"/>
                  </a:cubicBezTo>
                  <a:cubicBezTo>
                    <a:pt x="103" y="132"/>
                    <a:pt x="59" y="165"/>
                    <a:pt x="0" y="202"/>
                  </a:cubicBezTo>
                  <a:cubicBezTo>
                    <a:pt x="640" y="188"/>
                    <a:pt x="1221" y="132"/>
                    <a:pt x="1386" y="62"/>
                  </a:cubicBezTo>
                  <a:cubicBezTo>
                    <a:pt x="1372" y="48"/>
                    <a:pt x="1372" y="48"/>
                    <a:pt x="1361" y="48"/>
                  </a:cubicBezTo>
                  <a:cubicBezTo>
                    <a:pt x="1188" y="20"/>
                    <a:pt x="1016" y="0"/>
                    <a:pt x="84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3130;p38">
              <a:extLst>
                <a:ext uri="{FF2B5EF4-FFF2-40B4-BE49-F238E27FC236}">
                  <a16:creationId xmlns:a16="http://schemas.microsoft.com/office/drawing/2014/main" xmlns="" id="{C0A90332-13B3-F9F9-0C12-A088B7F0CDE9}"/>
                </a:ext>
              </a:extLst>
            </p:cNvPr>
            <p:cNvSpPr/>
            <p:nvPr/>
          </p:nvSpPr>
          <p:spPr>
            <a:xfrm>
              <a:off x="7060006" y="4180608"/>
              <a:ext cx="70656" cy="9199"/>
            </a:xfrm>
            <a:custGeom>
              <a:avLst/>
              <a:gdLst/>
              <a:ahLst/>
              <a:cxnLst/>
              <a:rect l="l" t="t" r="r" b="b"/>
              <a:pathLst>
                <a:path w="1490" h="194" extrusionOk="0">
                  <a:moveTo>
                    <a:pt x="0" y="59"/>
                  </a:moveTo>
                  <a:cubicBezTo>
                    <a:pt x="4" y="59"/>
                    <a:pt x="8" y="59"/>
                    <a:pt x="11" y="59"/>
                  </a:cubicBezTo>
                  <a:lnTo>
                    <a:pt x="11" y="59"/>
                  </a:lnTo>
                  <a:cubicBezTo>
                    <a:pt x="11" y="59"/>
                    <a:pt x="11" y="59"/>
                    <a:pt x="11" y="59"/>
                  </a:cubicBezTo>
                  <a:close/>
                  <a:moveTo>
                    <a:pt x="1489" y="1"/>
                  </a:moveTo>
                  <a:cubicBezTo>
                    <a:pt x="1246" y="23"/>
                    <a:pt x="989" y="70"/>
                    <a:pt x="746" y="70"/>
                  </a:cubicBezTo>
                  <a:cubicBezTo>
                    <a:pt x="697" y="73"/>
                    <a:pt x="647" y="73"/>
                    <a:pt x="597" y="73"/>
                  </a:cubicBezTo>
                  <a:cubicBezTo>
                    <a:pt x="402" y="73"/>
                    <a:pt x="202" y="60"/>
                    <a:pt x="11" y="59"/>
                  </a:cubicBezTo>
                  <a:lnTo>
                    <a:pt x="11" y="59"/>
                  </a:lnTo>
                  <a:cubicBezTo>
                    <a:pt x="246" y="150"/>
                    <a:pt x="480" y="194"/>
                    <a:pt x="718" y="194"/>
                  </a:cubicBezTo>
                  <a:cubicBezTo>
                    <a:pt x="812" y="194"/>
                    <a:pt x="905" y="187"/>
                    <a:pt x="1000" y="174"/>
                  </a:cubicBezTo>
                  <a:cubicBezTo>
                    <a:pt x="1140" y="151"/>
                    <a:pt x="1280" y="129"/>
                    <a:pt x="1408" y="59"/>
                  </a:cubicBezTo>
                  <a:cubicBezTo>
                    <a:pt x="1444" y="45"/>
                    <a:pt x="1467" y="23"/>
                    <a:pt x="1489" y="12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3131;p38">
              <a:extLst>
                <a:ext uri="{FF2B5EF4-FFF2-40B4-BE49-F238E27FC236}">
                  <a16:creationId xmlns:a16="http://schemas.microsoft.com/office/drawing/2014/main" xmlns="" id="{CEEC345B-9F0D-6469-2C6F-3BBE0CDC1D6A}"/>
                </a:ext>
              </a:extLst>
            </p:cNvPr>
            <p:cNvSpPr/>
            <p:nvPr/>
          </p:nvSpPr>
          <p:spPr>
            <a:xfrm>
              <a:off x="7087557" y="4129206"/>
              <a:ext cx="72363" cy="10812"/>
            </a:xfrm>
            <a:custGeom>
              <a:avLst/>
              <a:gdLst/>
              <a:ahLst/>
              <a:cxnLst/>
              <a:rect l="l" t="t" r="r" b="b"/>
              <a:pathLst>
                <a:path w="1526" h="228" extrusionOk="0">
                  <a:moveTo>
                    <a:pt x="1525" y="1"/>
                  </a:moveTo>
                  <a:cubicBezTo>
                    <a:pt x="1467" y="26"/>
                    <a:pt x="1408" y="37"/>
                    <a:pt x="1338" y="48"/>
                  </a:cubicBezTo>
                  <a:cubicBezTo>
                    <a:pt x="1176" y="59"/>
                    <a:pt x="1014" y="70"/>
                    <a:pt x="849" y="82"/>
                  </a:cubicBezTo>
                  <a:cubicBezTo>
                    <a:pt x="676" y="107"/>
                    <a:pt x="514" y="107"/>
                    <a:pt x="338" y="129"/>
                  </a:cubicBezTo>
                  <a:cubicBezTo>
                    <a:pt x="246" y="129"/>
                    <a:pt x="151" y="151"/>
                    <a:pt x="59" y="177"/>
                  </a:cubicBezTo>
                  <a:cubicBezTo>
                    <a:pt x="36" y="177"/>
                    <a:pt x="25" y="188"/>
                    <a:pt x="0" y="210"/>
                  </a:cubicBezTo>
                  <a:cubicBezTo>
                    <a:pt x="128" y="221"/>
                    <a:pt x="253" y="227"/>
                    <a:pt x="377" y="227"/>
                  </a:cubicBezTo>
                  <a:cubicBezTo>
                    <a:pt x="773" y="227"/>
                    <a:pt x="1153" y="166"/>
                    <a:pt x="1525" y="26"/>
                  </a:cubicBezTo>
                  <a:lnTo>
                    <a:pt x="1525" y="1"/>
                  </a:ln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3132;p38">
              <a:extLst>
                <a:ext uri="{FF2B5EF4-FFF2-40B4-BE49-F238E27FC236}">
                  <a16:creationId xmlns:a16="http://schemas.microsoft.com/office/drawing/2014/main" xmlns="" id="{D1AE6EC6-DFDF-82DB-7981-0E4DCE1C8BBC}"/>
                </a:ext>
              </a:extLst>
            </p:cNvPr>
            <p:cNvSpPr/>
            <p:nvPr/>
          </p:nvSpPr>
          <p:spPr>
            <a:xfrm>
              <a:off x="6983804" y="4158463"/>
              <a:ext cx="23236" cy="77958"/>
            </a:xfrm>
            <a:custGeom>
              <a:avLst/>
              <a:gdLst/>
              <a:ahLst/>
              <a:cxnLst/>
              <a:rect l="l" t="t" r="r" b="b"/>
              <a:pathLst>
                <a:path w="490" h="1644" extrusionOk="0">
                  <a:moveTo>
                    <a:pt x="490" y="1"/>
                  </a:moveTo>
                  <a:lnTo>
                    <a:pt x="490" y="1"/>
                  </a:lnTo>
                  <a:cubicBezTo>
                    <a:pt x="280" y="222"/>
                    <a:pt x="188" y="490"/>
                    <a:pt x="104" y="780"/>
                  </a:cubicBezTo>
                  <a:cubicBezTo>
                    <a:pt x="1" y="1096"/>
                    <a:pt x="12" y="1560"/>
                    <a:pt x="59" y="1644"/>
                  </a:cubicBezTo>
                  <a:cubicBezTo>
                    <a:pt x="82" y="1060"/>
                    <a:pt x="233" y="512"/>
                    <a:pt x="49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3133;p38">
              <a:extLst>
                <a:ext uri="{FF2B5EF4-FFF2-40B4-BE49-F238E27FC236}">
                  <a16:creationId xmlns:a16="http://schemas.microsoft.com/office/drawing/2014/main" xmlns="" id="{9D358403-E6C7-1B55-A2AA-58BEE8C21E0A}"/>
                </a:ext>
              </a:extLst>
            </p:cNvPr>
            <p:cNvSpPr/>
            <p:nvPr/>
          </p:nvSpPr>
          <p:spPr>
            <a:xfrm>
              <a:off x="7074279" y="4092788"/>
              <a:ext cx="7872" cy="58611"/>
            </a:xfrm>
            <a:custGeom>
              <a:avLst/>
              <a:gdLst/>
              <a:ahLst/>
              <a:cxnLst/>
              <a:rect l="l" t="t" r="r" b="b"/>
              <a:pathLst>
                <a:path w="166" h="1236" extrusionOk="0">
                  <a:moveTo>
                    <a:pt x="71" y="0"/>
                  </a:moveTo>
                  <a:lnTo>
                    <a:pt x="71" y="0"/>
                  </a:lnTo>
                  <a:cubicBezTo>
                    <a:pt x="12" y="165"/>
                    <a:pt x="1" y="1059"/>
                    <a:pt x="59" y="1235"/>
                  </a:cubicBezTo>
                  <a:cubicBezTo>
                    <a:pt x="152" y="1129"/>
                    <a:pt x="166" y="210"/>
                    <a:pt x="71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3134;p38">
              <a:extLst>
                <a:ext uri="{FF2B5EF4-FFF2-40B4-BE49-F238E27FC236}">
                  <a16:creationId xmlns:a16="http://schemas.microsoft.com/office/drawing/2014/main" xmlns="" id="{7D899739-59D1-C898-358F-F43A40E0D0C8}"/>
                </a:ext>
              </a:extLst>
            </p:cNvPr>
            <p:cNvSpPr/>
            <p:nvPr/>
          </p:nvSpPr>
          <p:spPr>
            <a:xfrm>
              <a:off x="7064891" y="4089990"/>
              <a:ext cx="11191" cy="65250"/>
            </a:xfrm>
            <a:custGeom>
              <a:avLst/>
              <a:gdLst/>
              <a:ahLst/>
              <a:cxnLst/>
              <a:rect l="l" t="t" r="r" b="b"/>
              <a:pathLst>
                <a:path w="236" h="1376" extrusionOk="0">
                  <a:moveTo>
                    <a:pt x="235" y="1"/>
                  </a:moveTo>
                  <a:cubicBezTo>
                    <a:pt x="59" y="456"/>
                    <a:pt x="0" y="909"/>
                    <a:pt x="199" y="1375"/>
                  </a:cubicBezTo>
                  <a:cubicBezTo>
                    <a:pt x="210" y="1364"/>
                    <a:pt x="224" y="1364"/>
                    <a:pt x="224" y="1364"/>
                  </a:cubicBezTo>
                  <a:cubicBezTo>
                    <a:pt x="140" y="909"/>
                    <a:pt x="188" y="456"/>
                    <a:pt x="235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3135;p38">
              <a:extLst>
                <a:ext uri="{FF2B5EF4-FFF2-40B4-BE49-F238E27FC236}">
                  <a16:creationId xmlns:a16="http://schemas.microsoft.com/office/drawing/2014/main" xmlns="" id="{8950191C-1356-9C71-440D-B157686DA36F}"/>
                </a:ext>
              </a:extLst>
            </p:cNvPr>
            <p:cNvSpPr/>
            <p:nvPr/>
          </p:nvSpPr>
          <p:spPr>
            <a:xfrm>
              <a:off x="7026860" y="4120480"/>
              <a:ext cx="26034" cy="64017"/>
            </a:xfrm>
            <a:custGeom>
              <a:avLst/>
              <a:gdLst/>
              <a:ahLst/>
              <a:cxnLst/>
              <a:rect l="l" t="t" r="r" b="b"/>
              <a:pathLst>
                <a:path w="549" h="1350" extrusionOk="0">
                  <a:moveTo>
                    <a:pt x="548" y="0"/>
                  </a:moveTo>
                  <a:cubicBezTo>
                    <a:pt x="280" y="126"/>
                    <a:pt x="1" y="861"/>
                    <a:pt x="34" y="1350"/>
                  </a:cubicBezTo>
                  <a:cubicBezTo>
                    <a:pt x="140" y="861"/>
                    <a:pt x="244" y="394"/>
                    <a:pt x="548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3136;p38">
              <a:extLst>
                <a:ext uri="{FF2B5EF4-FFF2-40B4-BE49-F238E27FC236}">
                  <a16:creationId xmlns:a16="http://schemas.microsoft.com/office/drawing/2014/main" xmlns="" id="{4E1115CD-993C-E7D2-002C-86BBFD62A7C2}"/>
                </a:ext>
              </a:extLst>
            </p:cNvPr>
            <p:cNvSpPr/>
            <p:nvPr/>
          </p:nvSpPr>
          <p:spPr>
            <a:xfrm>
              <a:off x="7093626" y="4062440"/>
              <a:ext cx="6165" cy="56904"/>
            </a:xfrm>
            <a:custGeom>
              <a:avLst/>
              <a:gdLst/>
              <a:ahLst/>
              <a:cxnLst/>
              <a:rect l="l" t="t" r="r" b="b"/>
              <a:pathLst>
                <a:path w="130" h="1200" extrusionOk="0">
                  <a:moveTo>
                    <a:pt x="70" y="1"/>
                  </a:moveTo>
                  <a:cubicBezTo>
                    <a:pt x="1" y="302"/>
                    <a:pt x="12" y="1107"/>
                    <a:pt x="70" y="1199"/>
                  </a:cubicBezTo>
                  <a:cubicBezTo>
                    <a:pt x="93" y="1001"/>
                    <a:pt x="118" y="805"/>
                    <a:pt x="129" y="607"/>
                  </a:cubicBezTo>
                  <a:cubicBezTo>
                    <a:pt x="129" y="408"/>
                    <a:pt x="118" y="210"/>
                    <a:pt x="70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3137;p38">
              <a:extLst>
                <a:ext uri="{FF2B5EF4-FFF2-40B4-BE49-F238E27FC236}">
                  <a16:creationId xmlns:a16="http://schemas.microsoft.com/office/drawing/2014/main" xmlns="" id="{8CD76AEF-9A58-02A4-8E8A-EDBC853238AA}"/>
                </a:ext>
              </a:extLst>
            </p:cNvPr>
            <p:cNvSpPr/>
            <p:nvPr/>
          </p:nvSpPr>
          <p:spPr>
            <a:xfrm>
              <a:off x="7107947" y="4095538"/>
              <a:ext cx="53016" cy="13847"/>
            </a:xfrm>
            <a:custGeom>
              <a:avLst/>
              <a:gdLst/>
              <a:ahLst/>
              <a:cxnLst/>
              <a:rect l="l" t="t" r="r" b="b"/>
              <a:pathLst>
                <a:path w="1118" h="292" extrusionOk="0">
                  <a:moveTo>
                    <a:pt x="1084" y="1"/>
                  </a:moveTo>
                  <a:cubicBezTo>
                    <a:pt x="805" y="1"/>
                    <a:pt x="514" y="37"/>
                    <a:pt x="246" y="141"/>
                  </a:cubicBezTo>
                  <a:cubicBezTo>
                    <a:pt x="165" y="177"/>
                    <a:pt x="84" y="211"/>
                    <a:pt x="0" y="292"/>
                  </a:cubicBezTo>
                  <a:cubicBezTo>
                    <a:pt x="14" y="280"/>
                    <a:pt x="25" y="280"/>
                    <a:pt x="25" y="280"/>
                  </a:cubicBezTo>
                  <a:cubicBezTo>
                    <a:pt x="327" y="199"/>
                    <a:pt x="618" y="118"/>
                    <a:pt x="922" y="60"/>
                  </a:cubicBezTo>
                  <a:cubicBezTo>
                    <a:pt x="992" y="60"/>
                    <a:pt x="1048" y="23"/>
                    <a:pt x="1118" y="12"/>
                  </a:cubicBezTo>
                  <a:cubicBezTo>
                    <a:pt x="1107" y="1"/>
                    <a:pt x="1095" y="1"/>
                    <a:pt x="1084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3138;p38">
              <a:extLst>
                <a:ext uri="{FF2B5EF4-FFF2-40B4-BE49-F238E27FC236}">
                  <a16:creationId xmlns:a16="http://schemas.microsoft.com/office/drawing/2014/main" xmlns="" id="{F05DEBA5-ABE5-AC31-9927-04971C17F38C}"/>
                </a:ext>
              </a:extLst>
            </p:cNvPr>
            <p:cNvSpPr/>
            <p:nvPr/>
          </p:nvSpPr>
          <p:spPr>
            <a:xfrm>
              <a:off x="7107425" y="4099426"/>
              <a:ext cx="50882" cy="12234"/>
            </a:xfrm>
            <a:custGeom>
              <a:avLst/>
              <a:gdLst/>
              <a:ahLst/>
              <a:cxnLst/>
              <a:rect l="l" t="t" r="r" b="b"/>
              <a:pathLst>
                <a:path w="1073" h="258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699" y="47"/>
                    <a:pt x="349" y="140"/>
                    <a:pt x="0" y="257"/>
                  </a:cubicBezTo>
                  <a:cubicBezTo>
                    <a:pt x="386" y="257"/>
                    <a:pt x="735" y="151"/>
                    <a:pt x="1073" y="0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3139;p38">
              <a:extLst>
                <a:ext uri="{FF2B5EF4-FFF2-40B4-BE49-F238E27FC236}">
                  <a16:creationId xmlns:a16="http://schemas.microsoft.com/office/drawing/2014/main" xmlns="" id="{9041A5D8-C4B9-8B67-95AE-2D5FA3504D3F}"/>
                </a:ext>
              </a:extLst>
            </p:cNvPr>
            <p:cNvSpPr/>
            <p:nvPr/>
          </p:nvSpPr>
          <p:spPr>
            <a:xfrm>
              <a:off x="7087557" y="4064147"/>
              <a:ext cx="7160" cy="55718"/>
            </a:xfrm>
            <a:custGeom>
              <a:avLst/>
              <a:gdLst/>
              <a:ahLst/>
              <a:cxnLst/>
              <a:rect l="l" t="t" r="r" b="b"/>
              <a:pathLst>
                <a:path w="151" h="1175" extrusionOk="0">
                  <a:moveTo>
                    <a:pt x="151" y="1"/>
                  </a:moveTo>
                  <a:cubicBezTo>
                    <a:pt x="0" y="255"/>
                    <a:pt x="0" y="1012"/>
                    <a:pt x="151" y="1174"/>
                  </a:cubicBezTo>
                  <a:cubicBezTo>
                    <a:pt x="81" y="791"/>
                    <a:pt x="117" y="395"/>
                    <a:pt x="151" y="1"/>
                  </a:cubicBezTo>
                  <a:close/>
                </a:path>
              </a:pathLst>
            </a:custGeom>
            <a:solidFill>
              <a:srgbClr val="B2D8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3140;p38">
              <a:extLst>
                <a:ext uri="{FF2B5EF4-FFF2-40B4-BE49-F238E27FC236}">
                  <a16:creationId xmlns:a16="http://schemas.microsoft.com/office/drawing/2014/main" xmlns="" id="{E0110B3F-BAF9-2B58-762C-EFF37A8887B1}"/>
                </a:ext>
              </a:extLst>
            </p:cNvPr>
            <p:cNvSpPr/>
            <p:nvPr/>
          </p:nvSpPr>
          <p:spPr>
            <a:xfrm>
              <a:off x="6972803" y="4054758"/>
              <a:ext cx="194280" cy="192667"/>
            </a:xfrm>
            <a:custGeom>
              <a:avLst/>
              <a:gdLst/>
              <a:ahLst/>
              <a:cxnLst/>
              <a:rect l="l" t="t" r="r" b="b"/>
              <a:pathLst>
                <a:path w="4097" h="4063" extrusionOk="0">
                  <a:moveTo>
                    <a:pt x="3934" y="861"/>
                  </a:moveTo>
                  <a:cubicBezTo>
                    <a:pt x="3945" y="861"/>
                    <a:pt x="3957" y="861"/>
                    <a:pt x="3968" y="872"/>
                  </a:cubicBezTo>
                  <a:cubicBezTo>
                    <a:pt x="3898" y="883"/>
                    <a:pt x="3842" y="920"/>
                    <a:pt x="3772" y="920"/>
                  </a:cubicBezTo>
                  <a:cubicBezTo>
                    <a:pt x="3468" y="978"/>
                    <a:pt x="3177" y="1059"/>
                    <a:pt x="2875" y="1140"/>
                  </a:cubicBezTo>
                  <a:cubicBezTo>
                    <a:pt x="2875" y="1140"/>
                    <a:pt x="2864" y="1140"/>
                    <a:pt x="2850" y="1152"/>
                  </a:cubicBezTo>
                  <a:cubicBezTo>
                    <a:pt x="2934" y="1071"/>
                    <a:pt x="3015" y="1037"/>
                    <a:pt x="3096" y="1001"/>
                  </a:cubicBezTo>
                  <a:cubicBezTo>
                    <a:pt x="3364" y="897"/>
                    <a:pt x="3655" y="861"/>
                    <a:pt x="3934" y="861"/>
                  </a:cubicBezTo>
                  <a:close/>
                  <a:moveTo>
                    <a:pt x="3912" y="942"/>
                  </a:moveTo>
                  <a:cubicBezTo>
                    <a:pt x="3574" y="1093"/>
                    <a:pt x="3225" y="1199"/>
                    <a:pt x="2839" y="1199"/>
                  </a:cubicBezTo>
                  <a:cubicBezTo>
                    <a:pt x="3188" y="1082"/>
                    <a:pt x="3538" y="989"/>
                    <a:pt x="3912" y="942"/>
                  </a:cubicBezTo>
                  <a:close/>
                  <a:moveTo>
                    <a:pt x="2618" y="163"/>
                  </a:moveTo>
                  <a:cubicBezTo>
                    <a:pt x="2666" y="372"/>
                    <a:pt x="2677" y="570"/>
                    <a:pt x="2677" y="769"/>
                  </a:cubicBezTo>
                  <a:cubicBezTo>
                    <a:pt x="2666" y="967"/>
                    <a:pt x="2641" y="1163"/>
                    <a:pt x="2618" y="1361"/>
                  </a:cubicBezTo>
                  <a:cubicBezTo>
                    <a:pt x="2560" y="1269"/>
                    <a:pt x="2549" y="464"/>
                    <a:pt x="2618" y="163"/>
                  </a:cubicBezTo>
                  <a:close/>
                  <a:moveTo>
                    <a:pt x="2571" y="199"/>
                  </a:moveTo>
                  <a:cubicBezTo>
                    <a:pt x="2537" y="593"/>
                    <a:pt x="2501" y="989"/>
                    <a:pt x="2571" y="1372"/>
                  </a:cubicBezTo>
                  <a:cubicBezTo>
                    <a:pt x="2420" y="1210"/>
                    <a:pt x="2420" y="453"/>
                    <a:pt x="2571" y="199"/>
                  </a:cubicBezTo>
                  <a:close/>
                  <a:moveTo>
                    <a:pt x="3439" y="1464"/>
                  </a:moveTo>
                  <a:cubicBezTo>
                    <a:pt x="3612" y="1464"/>
                    <a:pt x="3784" y="1484"/>
                    <a:pt x="3957" y="1512"/>
                  </a:cubicBezTo>
                  <a:cubicBezTo>
                    <a:pt x="3968" y="1512"/>
                    <a:pt x="3968" y="1512"/>
                    <a:pt x="3982" y="1526"/>
                  </a:cubicBezTo>
                  <a:cubicBezTo>
                    <a:pt x="3817" y="1596"/>
                    <a:pt x="3236" y="1652"/>
                    <a:pt x="2596" y="1666"/>
                  </a:cubicBezTo>
                  <a:cubicBezTo>
                    <a:pt x="2655" y="1629"/>
                    <a:pt x="2699" y="1596"/>
                    <a:pt x="2769" y="1571"/>
                  </a:cubicBezTo>
                  <a:cubicBezTo>
                    <a:pt x="2945" y="1501"/>
                    <a:pt x="3130" y="1478"/>
                    <a:pt x="3328" y="1467"/>
                  </a:cubicBezTo>
                  <a:cubicBezTo>
                    <a:pt x="3365" y="1465"/>
                    <a:pt x="3402" y="1464"/>
                    <a:pt x="3439" y="1464"/>
                  </a:cubicBezTo>
                  <a:close/>
                  <a:moveTo>
                    <a:pt x="3945" y="1571"/>
                  </a:moveTo>
                  <a:lnTo>
                    <a:pt x="3945" y="1596"/>
                  </a:lnTo>
                  <a:cubicBezTo>
                    <a:pt x="3573" y="1736"/>
                    <a:pt x="3193" y="1797"/>
                    <a:pt x="2797" y="1797"/>
                  </a:cubicBezTo>
                  <a:cubicBezTo>
                    <a:pt x="2673" y="1797"/>
                    <a:pt x="2548" y="1791"/>
                    <a:pt x="2420" y="1780"/>
                  </a:cubicBezTo>
                  <a:cubicBezTo>
                    <a:pt x="2445" y="1758"/>
                    <a:pt x="2456" y="1747"/>
                    <a:pt x="2479" y="1747"/>
                  </a:cubicBezTo>
                  <a:cubicBezTo>
                    <a:pt x="2571" y="1721"/>
                    <a:pt x="2666" y="1699"/>
                    <a:pt x="2758" y="1699"/>
                  </a:cubicBezTo>
                  <a:cubicBezTo>
                    <a:pt x="2934" y="1677"/>
                    <a:pt x="3096" y="1677"/>
                    <a:pt x="3269" y="1652"/>
                  </a:cubicBezTo>
                  <a:cubicBezTo>
                    <a:pt x="3434" y="1640"/>
                    <a:pt x="3596" y="1629"/>
                    <a:pt x="3758" y="1618"/>
                  </a:cubicBezTo>
                  <a:cubicBezTo>
                    <a:pt x="3828" y="1607"/>
                    <a:pt x="3887" y="1596"/>
                    <a:pt x="3945" y="1571"/>
                  </a:cubicBezTo>
                  <a:close/>
                  <a:moveTo>
                    <a:pt x="2211" y="802"/>
                  </a:moveTo>
                  <a:lnTo>
                    <a:pt x="2211" y="802"/>
                  </a:lnTo>
                  <a:cubicBezTo>
                    <a:pt x="2306" y="1012"/>
                    <a:pt x="2292" y="1931"/>
                    <a:pt x="2199" y="2037"/>
                  </a:cubicBezTo>
                  <a:cubicBezTo>
                    <a:pt x="2141" y="1861"/>
                    <a:pt x="2152" y="967"/>
                    <a:pt x="2211" y="802"/>
                  </a:cubicBezTo>
                  <a:close/>
                  <a:moveTo>
                    <a:pt x="2177" y="744"/>
                  </a:moveTo>
                  <a:cubicBezTo>
                    <a:pt x="2130" y="1199"/>
                    <a:pt x="2082" y="1652"/>
                    <a:pt x="2166" y="2107"/>
                  </a:cubicBezTo>
                  <a:cubicBezTo>
                    <a:pt x="2166" y="2107"/>
                    <a:pt x="2152" y="2107"/>
                    <a:pt x="2141" y="2118"/>
                  </a:cubicBezTo>
                  <a:cubicBezTo>
                    <a:pt x="1942" y="1652"/>
                    <a:pt x="2001" y="1199"/>
                    <a:pt x="2177" y="744"/>
                  </a:cubicBezTo>
                  <a:close/>
                  <a:moveTo>
                    <a:pt x="2678" y="2497"/>
                  </a:moveTo>
                  <a:cubicBezTo>
                    <a:pt x="2943" y="2497"/>
                    <a:pt x="3188" y="2532"/>
                    <a:pt x="3306" y="2596"/>
                  </a:cubicBezTo>
                  <a:cubicBezTo>
                    <a:pt x="3022" y="2666"/>
                    <a:pt x="2730" y="2698"/>
                    <a:pt x="2435" y="2698"/>
                  </a:cubicBezTo>
                  <a:cubicBezTo>
                    <a:pt x="2233" y="2698"/>
                    <a:pt x="2031" y="2683"/>
                    <a:pt x="1828" y="2655"/>
                  </a:cubicBezTo>
                  <a:cubicBezTo>
                    <a:pt x="2018" y="2547"/>
                    <a:pt x="2362" y="2497"/>
                    <a:pt x="2678" y="2497"/>
                  </a:cubicBezTo>
                  <a:close/>
                  <a:moveTo>
                    <a:pt x="1688" y="1386"/>
                  </a:moveTo>
                  <a:cubicBezTo>
                    <a:pt x="1384" y="1780"/>
                    <a:pt x="1280" y="2247"/>
                    <a:pt x="1174" y="2736"/>
                  </a:cubicBezTo>
                  <a:cubicBezTo>
                    <a:pt x="1141" y="2247"/>
                    <a:pt x="1420" y="1512"/>
                    <a:pt x="1688" y="1386"/>
                  </a:cubicBezTo>
                  <a:close/>
                  <a:moveTo>
                    <a:pt x="3328" y="2655"/>
                  </a:moveTo>
                  <a:lnTo>
                    <a:pt x="3328" y="2666"/>
                  </a:lnTo>
                  <a:cubicBezTo>
                    <a:pt x="3306" y="2677"/>
                    <a:pt x="3283" y="2699"/>
                    <a:pt x="3247" y="2713"/>
                  </a:cubicBezTo>
                  <a:cubicBezTo>
                    <a:pt x="3119" y="2783"/>
                    <a:pt x="2979" y="2805"/>
                    <a:pt x="2839" y="2828"/>
                  </a:cubicBezTo>
                  <a:cubicBezTo>
                    <a:pt x="2744" y="2841"/>
                    <a:pt x="2651" y="2848"/>
                    <a:pt x="2557" y="2848"/>
                  </a:cubicBezTo>
                  <a:cubicBezTo>
                    <a:pt x="2319" y="2848"/>
                    <a:pt x="2085" y="2804"/>
                    <a:pt x="1850" y="2713"/>
                  </a:cubicBezTo>
                  <a:lnTo>
                    <a:pt x="1850" y="2713"/>
                  </a:lnTo>
                  <a:cubicBezTo>
                    <a:pt x="2041" y="2714"/>
                    <a:pt x="2241" y="2727"/>
                    <a:pt x="2436" y="2727"/>
                  </a:cubicBezTo>
                  <a:cubicBezTo>
                    <a:pt x="2486" y="2727"/>
                    <a:pt x="2536" y="2727"/>
                    <a:pt x="2585" y="2724"/>
                  </a:cubicBezTo>
                  <a:cubicBezTo>
                    <a:pt x="2828" y="2724"/>
                    <a:pt x="3085" y="2677"/>
                    <a:pt x="3328" y="2655"/>
                  </a:cubicBezTo>
                  <a:close/>
                  <a:moveTo>
                    <a:pt x="1747" y="1361"/>
                  </a:moveTo>
                  <a:lnTo>
                    <a:pt x="1758" y="1372"/>
                  </a:lnTo>
                  <a:cubicBezTo>
                    <a:pt x="1758" y="1512"/>
                    <a:pt x="1747" y="1652"/>
                    <a:pt x="1733" y="1780"/>
                  </a:cubicBezTo>
                  <a:cubicBezTo>
                    <a:pt x="1711" y="2071"/>
                    <a:pt x="1618" y="2339"/>
                    <a:pt x="1537" y="2607"/>
                  </a:cubicBezTo>
                  <a:cubicBezTo>
                    <a:pt x="1490" y="2747"/>
                    <a:pt x="1420" y="2886"/>
                    <a:pt x="1328" y="3015"/>
                  </a:cubicBezTo>
                  <a:cubicBezTo>
                    <a:pt x="1291" y="3062"/>
                    <a:pt x="1233" y="3096"/>
                    <a:pt x="1188" y="3143"/>
                  </a:cubicBezTo>
                  <a:lnTo>
                    <a:pt x="1174" y="3143"/>
                  </a:lnTo>
                  <a:cubicBezTo>
                    <a:pt x="1174" y="3062"/>
                    <a:pt x="1163" y="2993"/>
                    <a:pt x="1174" y="2909"/>
                  </a:cubicBezTo>
                  <a:cubicBezTo>
                    <a:pt x="1222" y="2699"/>
                    <a:pt x="1258" y="2479"/>
                    <a:pt x="1314" y="2269"/>
                  </a:cubicBezTo>
                  <a:cubicBezTo>
                    <a:pt x="1373" y="2071"/>
                    <a:pt x="1431" y="1861"/>
                    <a:pt x="1549" y="1688"/>
                  </a:cubicBezTo>
                  <a:cubicBezTo>
                    <a:pt x="1607" y="1571"/>
                    <a:pt x="1677" y="1467"/>
                    <a:pt x="1747" y="1361"/>
                  </a:cubicBezTo>
                  <a:close/>
                  <a:moveTo>
                    <a:pt x="1662" y="3388"/>
                  </a:moveTo>
                  <a:cubicBezTo>
                    <a:pt x="1898" y="3388"/>
                    <a:pt x="2136" y="3430"/>
                    <a:pt x="2375" y="3515"/>
                  </a:cubicBezTo>
                  <a:lnTo>
                    <a:pt x="2375" y="3526"/>
                  </a:lnTo>
                  <a:cubicBezTo>
                    <a:pt x="2361" y="3537"/>
                    <a:pt x="2339" y="3551"/>
                    <a:pt x="2328" y="3551"/>
                  </a:cubicBezTo>
                  <a:cubicBezTo>
                    <a:pt x="2130" y="3574"/>
                    <a:pt x="1942" y="3607"/>
                    <a:pt x="1747" y="3621"/>
                  </a:cubicBezTo>
                  <a:cubicBezTo>
                    <a:pt x="1467" y="3632"/>
                    <a:pt x="1174" y="3632"/>
                    <a:pt x="895" y="3632"/>
                  </a:cubicBezTo>
                  <a:cubicBezTo>
                    <a:pt x="839" y="3632"/>
                    <a:pt x="791" y="3621"/>
                    <a:pt x="733" y="3607"/>
                  </a:cubicBezTo>
                  <a:cubicBezTo>
                    <a:pt x="1039" y="3462"/>
                    <a:pt x="1349" y="3388"/>
                    <a:pt x="1662" y="3388"/>
                  </a:cubicBezTo>
                  <a:close/>
                  <a:moveTo>
                    <a:pt x="791" y="2154"/>
                  </a:moveTo>
                  <a:cubicBezTo>
                    <a:pt x="803" y="2224"/>
                    <a:pt x="803" y="2294"/>
                    <a:pt x="814" y="2364"/>
                  </a:cubicBezTo>
                  <a:cubicBezTo>
                    <a:pt x="839" y="2805"/>
                    <a:pt x="722" y="3213"/>
                    <a:pt x="534" y="3607"/>
                  </a:cubicBezTo>
                  <a:cubicBezTo>
                    <a:pt x="501" y="3691"/>
                    <a:pt x="442" y="3736"/>
                    <a:pt x="336" y="3794"/>
                  </a:cubicBezTo>
                  <a:cubicBezTo>
                    <a:pt x="280" y="3562"/>
                    <a:pt x="604" y="2350"/>
                    <a:pt x="791" y="2154"/>
                  </a:cubicBezTo>
                  <a:close/>
                  <a:moveTo>
                    <a:pt x="722" y="2188"/>
                  </a:moveTo>
                  <a:lnTo>
                    <a:pt x="722" y="2188"/>
                  </a:lnTo>
                  <a:cubicBezTo>
                    <a:pt x="465" y="2699"/>
                    <a:pt x="314" y="3247"/>
                    <a:pt x="291" y="3831"/>
                  </a:cubicBezTo>
                  <a:cubicBezTo>
                    <a:pt x="244" y="3747"/>
                    <a:pt x="233" y="3283"/>
                    <a:pt x="336" y="2967"/>
                  </a:cubicBezTo>
                  <a:cubicBezTo>
                    <a:pt x="420" y="2677"/>
                    <a:pt x="512" y="2409"/>
                    <a:pt x="722" y="2188"/>
                  </a:cubicBezTo>
                  <a:close/>
                  <a:moveTo>
                    <a:pt x="2258" y="3621"/>
                  </a:moveTo>
                  <a:lnTo>
                    <a:pt x="2258" y="3621"/>
                  </a:lnTo>
                  <a:cubicBezTo>
                    <a:pt x="2236" y="3632"/>
                    <a:pt x="2222" y="3632"/>
                    <a:pt x="2211" y="3643"/>
                  </a:cubicBezTo>
                  <a:cubicBezTo>
                    <a:pt x="1956" y="3761"/>
                    <a:pt x="1688" y="3817"/>
                    <a:pt x="1409" y="3831"/>
                  </a:cubicBezTo>
                  <a:cubicBezTo>
                    <a:pt x="1359" y="3834"/>
                    <a:pt x="1308" y="3836"/>
                    <a:pt x="1259" y="3836"/>
                  </a:cubicBezTo>
                  <a:cubicBezTo>
                    <a:pt x="1135" y="3836"/>
                    <a:pt x="1013" y="3822"/>
                    <a:pt x="895" y="3772"/>
                  </a:cubicBezTo>
                  <a:cubicBezTo>
                    <a:pt x="814" y="3736"/>
                    <a:pt x="744" y="3691"/>
                    <a:pt x="663" y="3643"/>
                  </a:cubicBezTo>
                  <a:lnTo>
                    <a:pt x="663" y="3643"/>
                  </a:lnTo>
                  <a:cubicBezTo>
                    <a:pt x="920" y="3660"/>
                    <a:pt x="1174" y="3671"/>
                    <a:pt x="1428" y="3671"/>
                  </a:cubicBezTo>
                  <a:cubicBezTo>
                    <a:pt x="1703" y="3671"/>
                    <a:pt x="1979" y="3657"/>
                    <a:pt x="2258" y="3621"/>
                  </a:cubicBezTo>
                  <a:close/>
                  <a:moveTo>
                    <a:pt x="2618" y="1"/>
                  </a:moveTo>
                  <a:cubicBezTo>
                    <a:pt x="2596" y="1"/>
                    <a:pt x="2585" y="12"/>
                    <a:pt x="2571" y="23"/>
                  </a:cubicBezTo>
                  <a:cubicBezTo>
                    <a:pt x="2560" y="34"/>
                    <a:pt x="2560" y="59"/>
                    <a:pt x="2549" y="70"/>
                  </a:cubicBezTo>
                  <a:cubicBezTo>
                    <a:pt x="2501" y="221"/>
                    <a:pt x="2445" y="383"/>
                    <a:pt x="2420" y="548"/>
                  </a:cubicBezTo>
                  <a:cubicBezTo>
                    <a:pt x="2387" y="802"/>
                    <a:pt x="2409" y="1059"/>
                    <a:pt x="2490" y="1316"/>
                  </a:cubicBezTo>
                  <a:cubicBezTo>
                    <a:pt x="2501" y="1372"/>
                    <a:pt x="2537" y="1420"/>
                    <a:pt x="2571" y="1490"/>
                  </a:cubicBezTo>
                  <a:cubicBezTo>
                    <a:pt x="2490" y="1607"/>
                    <a:pt x="2398" y="1758"/>
                    <a:pt x="2306" y="1897"/>
                  </a:cubicBezTo>
                  <a:cubicBezTo>
                    <a:pt x="2292" y="1861"/>
                    <a:pt x="2292" y="1850"/>
                    <a:pt x="2292" y="1828"/>
                  </a:cubicBezTo>
                  <a:cubicBezTo>
                    <a:pt x="2306" y="1652"/>
                    <a:pt x="2328" y="1478"/>
                    <a:pt x="2317" y="1302"/>
                  </a:cubicBezTo>
                  <a:cubicBezTo>
                    <a:pt x="2306" y="1107"/>
                    <a:pt x="2269" y="908"/>
                    <a:pt x="2247" y="710"/>
                  </a:cubicBezTo>
                  <a:cubicBezTo>
                    <a:pt x="2247" y="674"/>
                    <a:pt x="2222" y="629"/>
                    <a:pt x="2199" y="629"/>
                  </a:cubicBezTo>
                  <a:cubicBezTo>
                    <a:pt x="2194" y="628"/>
                    <a:pt x="2190" y="627"/>
                    <a:pt x="2186" y="627"/>
                  </a:cubicBezTo>
                  <a:cubicBezTo>
                    <a:pt x="2152" y="627"/>
                    <a:pt x="2150" y="667"/>
                    <a:pt x="2130" y="699"/>
                  </a:cubicBezTo>
                  <a:cubicBezTo>
                    <a:pt x="2060" y="883"/>
                    <a:pt x="2012" y="1071"/>
                    <a:pt x="1990" y="1258"/>
                  </a:cubicBezTo>
                  <a:cubicBezTo>
                    <a:pt x="1942" y="1559"/>
                    <a:pt x="1979" y="1850"/>
                    <a:pt x="2096" y="2129"/>
                  </a:cubicBezTo>
                  <a:cubicBezTo>
                    <a:pt x="2107" y="2154"/>
                    <a:pt x="2107" y="2177"/>
                    <a:pt x="2082" y="2199"/>
                  </a:cubicBezTo>
                  <a:cubicBezTo>
                    <a:pt x="1968" y="2339"/>
                    <a:pt x="1850" y="2467"/>
                    <a:pt x="1733" y="2607"/>
                  </a:cubicBezTo>
                  <a:cubicBezTo>
                    <a:pt x="1652" y="2688"/>
                    <a:pt x="1571" y="2769"/>
                    <a:pt x="1501" y="2853"/>
                  </a:cubicBezTo>
                  <a:lnTo>
                    <a:pt x="1490" y="2839"/>
                  </a:lnTo>
                  <a:cubicBezTo>
                    <a:pt x="1501" y="2805"/>
                    <a:pt x="1523" y="2758"/>
                    <a:pt x="1549" y="2713"/>
                  </a:cubicBezTo>
                  <a:cubicBezTo>
                    <a:pt x="1652" y="2409"/>
                    <a:pt x="1747" y="2107"/>
                    <a:pt x="1780" y="1780"/>
                  </a:cubicBezTo>
                  <a:cubicBezTo>
                    <a:pt x="1792" y="1640"/>
                    <a:pt x="1803" y="1490"/>
                    <a:pt x="1803" y="1350"/>
                  </a:cubicBezTo>
                  <a:cubicBezTo>
                    <a:pt x="1803" y="1305"/>
                    <a:pt x="1779" y="1279"/>
                    <a:pt x="1747" y="1279"/>
                  </a:cubicBezTo>
                  <a:cubicBezTo>
                    <a:pt x="1729" y="1279"/>
                    <a:pt x="1709" y="1287"/>
                    <a:pt x="1688" y="1302"/>
                  </a:cubicBezTo>
                  <a:cubicBezTo>
                    <a:pt x="1630" y="1350"/>
                    <a:pt x="1560" y="1409"/>
                    <a:pt x="1512" y="1478"/>
                  </a:cubicBezTo>
                  <a:cubicBezTo>
                    <a:pt x="1303" y="1747"/>
                    <a:pt x="1174" y="2059"/>
                    <a:pt x="1141" y="2397"/>
                  </a:cubicBezTo>
                  <a:cubicBezTo>
                    <a:pt x="1118" y="2643"/>
                    <a:pt x="1104" y="2898"/>
                    <a:pt x="1129" y="3143"/>
                  </a:cubicBezTo>
                  <a:cubicBezTo>
                    <a:pt x="1141" y="3177"/>
                    <a:pt x="1129" y="3202"/>
                    <a:pt x="1093" y="3224"/>
                  </a:cubicBezTo>
                  <a:cubicBezTo>
                    <a:pt x="942" y="3342"/>
                    <a:pt x="791" y="3467"/>
                    <a:pt x="641" y="3585"/>
                  </a:cubicBezTo>
                  <a:cubicBezTo>
                    <a:pt x="629" y="3596"/>
                    <a:pt x="615" y="3596"/>
                    <a:pt x="604" y="3607"/>
                  </a:cubicBezTo>
                  <a:cubicBezTo>
                    <a:pt x="604" y="3585"/>
                    <a:pt x="604" y="3574"/>
                    <a:pt x="615" y="3551"/>
                  </a:cubicBezTo>
                  <a:cubicBezTo>
                    <a:pt x="769" y="3202"/>
                    <a:pt x="884" y="2853"/>
                    <a:pt x="861" y="2467"/>
                  </a:cubicBezTo>
                  <a:cubicBezTo>
                    <a:pt x="861" y="2350"/>
                    <a:pt x="850" y="2247"/>
                    <a:pt x="825" y="2129"/>
                  </a:cubicBezTo>
                  <a:cubicBezTo>
                    <a:pt x="818" y="2095"/>
                    <a:pt x="801" y="2077"/>
                    <a:pt x="778" y="2077"/>
                  </a:cubicBezTo>
                  <a:cubicBezTo>
                    <a:pt x="761" y="2077"/>
                    <a:pt x="742" y="2087"/>
                    <a:pt x="722" y="2107"/>
                  </a:cubicBezTo>
                  <a:cubicBezTo>
                    <a:pt x="710" y="2118"/>
                    <a:pt x="699" y="2129"/>
                    <a:pt x="685" y="2140"/>
                  </a:cubicBezTo>
                  <a:cubicBezTo>
                    <a:pt x="604" y="2258"/>
                    <a:pt x="512" y="2364"/>
                    <a:pt x="453" y="2490"/>
                  </a:cubicBezTo>
                  <a:cubicBezTo>
                    <a:pt x="255" y="2909"/>
                    <a:pt x="163" y="3364"/>
                    <a:pt x="222" y="3831"/>
                  </a:cubicBezTo>
                  <a:cubicBezTo>
                    <a:pt x="233" y="3864"/>
                    <a:pt x="222" y="3875"/>
                    <a:pt x="196" y="3900"/>
                  </a:cubicBezTo>
                  <a:cubicBezTo>
                    <a:pt x="152" y="3923"/>
                    <a:pt x="104" y="3956"/>
                    <a:pt x="57" y="3993"/>
                  </a:cubicBezTo>
                  <a:cubicBezTo>
                    <a:pt x="34" y="4004"/>
                    <a:pt x="23" y="4026"/>
                    <a:pt x="1" y="4040"/>
                  </a:cubicBezTo>
                  <a:cubicBezTo>
                    <a:pt x="12" y="4051"/>
                    <a:pt x="12" y="4051"/>
                    <a:pt x="12" y="4063"/>
                  </a:cubicBezTo>
                  <a:cubicBezTo>
                    <a:pt x="46" y="4051"/>
                    <a:pt x="71" y="4040"/>
                    <a:pt x="93" y="4015"/>
                  </a:cubicBezTo>
                  <a:cubicBezTo>
                    <a:pt x="255" y="3912"/>
                    <a:pt x="420" y="3806"/>
                    <a:pt x="571" y="3702"/>
                  </a:cubicBezTo>
                  <a:cubicBezTo>
                    <a:pt x="591" y="3687"/>
                    <a:pt x="608" y="3677"/>
                    <a:pt x="626" y="3677"/>
                  </a:cubicBezTo>
                  <a:cubicBezTo>
                    <a:pt x="638" y="3677"/>
                    <a:pt x="650" y="3681"/>
                    <a:pt x="663" y="3691"/>
                  </a:cubicBezTo>
                  <a:cubicBezTo>
                    <a:pt x="814" y="3817"/>
                    <a:pt x="1001" y="3875"/>
                    <a:pt x="1199" y="3887"/>
                  </a:cubicBezTo>
                  <a:cubicBezTo>
                    <a:pt x="1239" y="3889"/>
                    <a:pt x="1277" y="3890"/>
                    <a:pt x="1316" y="3890"/>
                  </a:cubicBezTo>
                  <a:cubicBezTo>
                    <a:pt x="1483" y="3890"/>
                    <a:pt x="1642" y="3867"/>
                    <a:pt x="1792" y="3831"/>
                  </a:cubicBezTo>
                  <a:cubicBezTo>
                    <a:pt x="1979" y="3794"/>
                    <a:pt x="2152" y="3736"/>
                    <a:pt x="2317" y="3643"/>
                  </a:cubicBezTo>
                  <a:cubicBezTo>
                    <a:pt x="2350" y="3621"/>
                    <a:pt x="2387" y="3585"/>
                    <a:pt x="2409" y="3551"/>
                  </a:cubicBezTo>
                  <a:cubicBezTo>
                    <a:pt x="2445" y="3504"/>
                    <a:pt x="2431" y="3467"/>
                    <a:pt x="2375" y="3456"/>
                  </a:cubicBezTo>
                  <a:cubicBezTo>
                    <a:pt x="2211" y="3423"/>
                    <a:pt x="2049" y="3364"/>
                    <a:pt x="1887" y="3353"/>
                  </a:cubicBezTo>
                  <a:cubicBezTo>
                    <a:pt x="1812" y="3345"/>
                    <a:pt x="1738" y="3341"/>
                    <a:pt x="1664" y="3341"/>
                  </a:cubicBezTo>
                  <a:cubicBezTo>
                    <a:pt x="1404" y="3341"/>
                    <a:pt x="1149" y="3390"/>
                    <a:pt x="895" y="3481"/>
                  </a:cubicBezTo>
                  <a:cubicBezTo>
                    <a:pt x="884" y="3481"/>
                    <a:pt x="872" y="3493"/>
                    <a:pt x="861" y="3493"/>
                  </a:cubicBezTo>
                  <a:lnTo>
                    <a:pt x="861" y="3481"/>
                  </a:lnTo>
                  <a:cubicBezTo>
                    <a:pt x="872" y="3481"/>
                    <a:pt x="872" y="3467"/>
                    <a:pt x="884" y="3467"/>
                  </a:cubicBezTo>
                  <a:cubicBezTo>
                    <a:pt x="1141" y="3272"/>
                    <a:pt x="1373" y="3048"/>
                    <a:pt x="1593" y="2817"/>
                  </a:cubicBezTo>
                  <a:cubicBezTo>
                    <a:pt x="1639" y="2763"/>
                    <a:pt x="1680" y="2740"/>
                    <a:pt x="1733" y="2740"/>
                  </a:cubicBezTo>
                  <a:cubicBezTo>
                    <a:pt x="1761" y="2740"/>
                    <a:pt x="1792" y="2746"/>
                    <a:pt x="1828" y="2758"/>
                  </a:cubicBezTo>
                  <a:cubicBezTo>
                    <a:pt x="2049" y="2853"/>
                    <a:pt x="2292" y="2898"/>
                    <a:pt x="2549" y="2898"/>
                  </a:cubicBezTo>
                  <a:cubicBezTo>
                    <a:pt x="2758" y="2898"/>
                    <a:pt x="2957" y="2875"/>
                    <a:pt x="3155" y="2805"/>
                  </a:cubicBezTo>
                  <a:cubicBezTo>
                    <a:pt x="3225" y="2783"/>
                    <a:pt x="3295" y="2747"/>
                    <a:pt x="3353" y="2699"/>
                  </a:cubicBezTo>
                  <a:cubicBezTo>
                    <a:pt x="3423" y="2643"/>
                    <a:pt x="3409" y="2573"/>
                    <a:pt x="3317" y="2548"/>
                  </a:cubicBezTo>
                  <a:cubicBezTo>
                    <a:pt x="3225" y="2526"/>
                    <a:pt x="3130" y="2490"/>
                    <a:pt x="3026" y="2479"/>
                  </a:cubicBezTo>
                  <a:cubicBezTo>
                    <a:pt x="2920" y="2471"/>
                    <a:pt x="2806" y="2463"/>
                    <a:pt x="2695" y="2463"/>
                  </a:cubicBezTo>
                  <a:cubicBezTo>
                    <a:pt x="2649" y="2463"/>
                    <a:pt x="2604" y="2464"/>
                    <a:pt x="2560" y="2467"/>
                  </a:cubicBezTo>
                  <a:cubicBezTo>
                    <a:pt x="2317" y="2467"/>
                    <a:pt x="2071" y="2504"/>
                    <a:pt x="1839" y="2596"/>
                  </a:cubicBezTo>
                  <a:cubicBezTo>
                    <a:pt x="1828" y="2607"/>
                    <a:pt x="1817" y="2607"/>
                    <a:pt x="1780" y="2618"/>
                  </a:cubicBezTo>
                  <a:cubicBezTo>
                    <a:pt x="1803" y="2596"/>
                    <a:pt x="1817" y="2585"/>
                    <a:pt x="1828" y="2573"/>
                  </a:cubicBezTo>
                  <a:cubicBezTo>
                    <a:pt x="2026" y="2364"/>
                    <a:pt x="2199" y="2140"/>
                    <a:pt x="2350" y="1897"/>
                  </a:cubicBezTo>
                  <a:cubicBezTo>
                    <a:pt x="2387" y="1828"/>
                    <a:pt x="2431" y="1828"/>
                    <a:pt x="2490" y="1828"/>
                  </a:cubicBezTo>
                  <a:cubicBezTo>
                    <a:pt x="2594" y="1838"/>
                    <a:pt x="2698" y="1843"/>
                    <a:pt x="2801" y="1843"/>
                  </a:cubicBezTo>
                  <a:cubicBezTo>
                    <a:pt x="3036" y="1843"/>
                    <a:pt x="3270" y="1817"/>
                    <a:pt x="3504" y="1769"/>
                  </a:cubicBezTo>
                  <a:cubicBezTo>
                    <a:pt x="3666" y="1735"/>
                    <a:pt x="3842" y="1688"/>
                    <a:pt x="3993" y="1607"/>
                  </a:cubicBezTo>
                  <a:cubicBezTo>
                    <a:pt x="4026" y="1596"/>
                    <a:pt x="4074" y="1582"/>
                    <a:pt x="4063" y="1537"/>
                  </a:cubicBezTo>
                  <a:cubicBezTo>
                    <a:pt x="4063" y="1490"/>
                    <a:pt x="4015" y="1478"/>
                    <a:pt x="3982" y="1478"/>
                  </a:cubicBezTo>
                  <a:cubicBezTo>
                    <a:pt x="3785" y="1443"/>
                    <a:pt x="3594" y="1422"/>
                    <a:pt x="3400" y="1422"/>
                  </a:cubicBezTo>
                  <a:cubicBezTo>
                    <a:pt x="3330" y="1422"/>
                    <a:pt x="3260" y="1425"/>
                    <a:pt x="3188" y="1431"/>
                  </a:cubicBezTo>
                  <a:cubicBezTo>
                    <a:pt x="2957" y="1467"/>
                    <a:pt x="2736" y="1512"/>
                    <a:pt x="2537" y="1640"/>
                  </a:cubicBezTo>
                  <a:cubicBezTo>
                    <a:pt x="2537" y="1652"/>
                    <a:pt x="2526" y="1652"/>
                    <a:pt x="2515" y="1652"/>
                  </a:cubicBezTo>
                  <a:cubicBezTo>
                    <a:pt x="2596" y="1526"/>
                    <a:pt x="2666" y="1409"/>
                    <a:pt x="2747" y="1280"/>
                  </a:cubicBezTo>
                  <a:cubicBezTo>
                    <a:pt x="2747" y="1269"/>
                    <a:pt x="2758" y="1269"/>
                    <a:pt x="2769" y="1269"/>
                  </a:cubicBezTo>
                  <a:cubicBezTo>
                    <a:pt x="2850" y="1258"/>
                    <a:pt x="2934" y="1247"/>
                    <a:pt x="3004" y="1247"/>
                  </a:cubicBezTo>
                  <a:cubicBezTo>
                    <a:pt x="3364" y="1210"/>
                    <a:pt x="3702" y="1093"/>
                    <a:pt x="4026" y="931"/>
                  </a:cubicBezTo>
                  <a:cubicBezTo>
                    <a:pt x="4052" y="908"/>
                    <a:pt x="4096" y="897"/>
                    <a:pt x="4085" y="850"/>
                  </a:cubicBezTo>
                  <a:cubicBezTo>
                    <a:pt x="4074" y="827"/>
                    <a:pt x="4026" y="813"/>
                    <a:pt x="3993" y="813"/>
                  </a:cubicBezTo>
                  <a:cubicBezTo>
                    <a:pt x="3887" y="813"/>
                    <a:pt x="3783" y="813"/>
                    <a:pt x="3677" y="827"/>
                  </a:cubicBezTo>
                  <a:cubicBezTo>
                    <a:pt x="3445" y="850"/>
                    <a:pt x="3225" y="897"/>
                    <a:pt x="3004" y="989"/>
                  </a:cubicBezTo>
                  <a:cubicBezTo>
                    <a:pt x="2898" y="1048"/>
                    <a:pt x="2806" y="1107"/>
                    <a:pt x="2747" y="1210"/>
                  </a:cubicBezTo>
                  <a:cubicBezTo>
                    <a:pt x="2725" y="1247"/>
                    <a:pt x="2699" y="1269"/>
                    <a:pt x="2688" y="1302"/>
                  </a:cubicBezTo>
                  <a:cubicBezTo>
                    <a:pt x="2677" y="1291"/>
                    <a:pt x="2677" y="1280"/>
                    <a:pt x="2677" y="1269"/>
                  </a:cubicBezTo>
                  <a:cubicBezTo>
                    <a:pt x="2688" y="1152"/>
                    <a:pt x="2711" y="1048"/>
                    <a:pt x="2711" y="931"/>
                  </a:cubicBezTo>
                  <a:cubicBezTo>
                    <a:pt x="2736" y="710"/>
                    <a:pt x="2725" y="478"/>
                    <a:pt x="2677" y="255"/>
                  </a:cubicBezTo>
                  <a:cubicBezTo>
                    <a:pt x="2666" y="185"/>
                    <a:pt x="2655" y="104"/>
                    <a:pt x="2641" y="34"/>
                  </a:cubicBezTo>
                  <a:cubicBezTo>
                    <a:pt x="2641" y="23"/>
                    <a:pt x="2618" y="1"/>
                    <a:pt x="261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4" name="Google Shape;3012;p38">
            <a:extLst>
              <a:ext uri="{FF2B5EF4-FFF2-40B4-BE49-F238E27FC236}">
                <a16:creationId xmlns:a16="http://schemas.microsoft.com/office/drawing/2014/main" xmlns="" id="{D46E81D6-EC52-3C23-8F83-4BDE399D0636}"/>
              </a:ext>
            </a:extLst>
          </p:cNvPr>
          <p:cNvGrpSpPr/>
          <p:nvPr/>
        </p:nvGrpSpPr>
        <p:grpSpPr>
          <a:xfrm>
            <a:off x="4154599" y="736429"/>
            <a:ext cx="849857" cy="1145359"/>
            <a:chOff x="1233173" y="1371141"/>
            <a:chExt cx="445534" cy="600450"/>
          </a:xfrm>
        </p:grpSpPr>
        <p:sp>
          <p:nvSpPr>
            <p:cNvPr id="2575" name="Google Shape;3013;p38">
              <a:extLst>
                <a:ext uri="{FF2B5EF4-FFF2-40B4-BE49-F238E27FC236}">
                  <a16:creationId xmlns:a16="http://schemas.microsoft.com/office/drawing/2014/main" xmlns="" id="{8D71EB4A-0FB2-63F0-848C-93AE5B2CC4BE}"/>
                </a:ext>
              </a:extLst>
            </p:cNvPr>
            <p:cNvSpPr/>
            <p:nvPr/>
          </p:nvSpPr>
          <p:spPr>
            <a:xfrm>
              <a:off x="1233173" y="1371141"/>
              <a:ext cx="445534" cy="600450"/>
            </a:xfrm>
            <a:custGeom>
              <a:avLst/>
              <a:gdLst/>
              <a:ahLst/>
              <a:cxnLst/>
              <a:rect l="l" t="t" r="r" b="b"/>
              <a:pathLst>
                <a:path w="5890" h="7938" extrusionOk="0">
                  <a:moveTo>
                    <a:pt x="2323" y="1"/>
                  </a:moveTo>
                  <a:cubicBezTo>
                    <a:pt x="2153" y="1"/>
                    <a:pt x="1972" y="19"/>
                    <a:pt x="1780" y="59"/>
                  </a:cubicBezTo>
                  <a:cubicBezTo>
                    <a:pt x="1291" y="162"/>
                    <a:pt x="883" y="383"/>
                    <a:pt x="545" y="710"/>
                  </a:cubicBezTo>
                  <a:lnTo>
                    <a:pt x="361" y="710"/>
                  </a:lnTo>
                  <a:cubicBezTo>
                    <a:pt x="221" y="710"/>
                    <a:pt x="140" y="769"/>
                    <a:pt x="93" y="827"/>
                  </a:cubicBezTo>
                  <a:cubicBezTo>
                    <a:pt x="56" y="861"/>
                    <a:pt x="0" y="942"/>
                    <a:pt x="12" y="1082"/>
                  </a:cubicBezTo>
                  <a:lnTo>
                    <a:pt x="12" y="1151"/>
                  </a:lnTo>
                  <a:lnTo>
                    <a:pt x="12" y="1769"/>
                  </a:lnTo>
                  <a:lnTo>
                    <a:pt x="12" y="4562"/>
                  </a:lnTo>
                  <a:lnTo>
                    <a:pt x="12" y="5599"/>
                  </a:lnTo>
                  <a:lnTo>
                    <a:pt x="12" y="6890"/>
                  </a:lnTo>
                  <a:cubicBezTo>
                    <a:pt x="12" y="7007"/>
                    <a:pt x="70" y="7088"/>
                    <a:pt x="104" y="7124"/>
                  </a:cubicBezTo>
                  <a:cubicBezTo>
                    <a:pt x="151" y="7169"/>
                    <a:pt x="232" y="7228"/>
                    <a:pt x="350" y="7228"/>
                  </a:cubicBezTo>
                  <a:lnTo>
                    <a:pt x="559" y="7228"/>
                  </a:lnTo>
                  <a:cubicBezTo>
                    <a:pt x="593" y="7275"/>
                    <a:pt x="651" y="7323"/>
                    <a:pt x="710" y="7367"/>
                  </a:cubicBezTo>
                  <a:cubicBezTo>
                    <a:pt x="1118" y="7672"/>
                    <a:pt x="1512" y="7845"/>
                    <a:pt x="1942" y="7904"/>
                  </a:cubicBezTo>
                  <a:cubicBezTo>
                    <a:pt x="2065" y="7919"/>
                    <a:pt x="2205" y="7933"/>
                    <a:pt x="2358" y="7933"/>
                  </a:cubicBezTo>
                  <a:cubicBezTo>
                    <a:pt x="2538" y="7933"/>
                    <a:pt x="2736" y="7914"/>
                    <a:pt x="2945" y="7856"/>
                  </a:cubicBezTo>
                  <a:lnTo>
                    <a:pt x="2978" y="7856"/>
                  </a:lnTo>
                  <a:cubicBezTo>
                    <a:pt x="3026" y="7867"/>
                    <a:pt x="3059" y="7881"/>
                    <a:pt x="3107" y="7881"/>
                  </a:cubicBezTo>
                  <a:cubicBezTo>
                    <a:pt x="3177" y="7904"/>
                    <a:pt x="3247" y="7915"/>
                    <a:pt x="3328" y="7926"/>
                  </a:cubicBezTo>
                  <a:cubicBezTo>
                    <a:pt x="3397" y="7926"/>
                    <a:pt x="3467" y="7937"/>
                    <a:pt x="3537" y="7937"/>
                  </a:cubicBezTo>
                  <a:cubicBezTo>
                    <a:pt x="3688" y="7937"/>
                    <a:pt x="3853" y="7915"/>
                    <a:pt x="4037" y="7881"/>
                  </a:cubicBezTo>
                  <a:cubicBezTo>
                    <a:pt x="4551" y="7786"/>
                    <a:pt x="4981" y="7566"/>
                    <a:pt x="5342" y="7228"/>
                  </a:cubicBezTo>
                  <a:lnTo>
                    <a:pt x="5504" y="7228"/>
                  </a:lnTo>
                  <a:cubicBezTo>
                    <a:pt x="5621" y="7228"/>
                    <a:pt x="5727" y="7194"/>
                    <a:pt x="5797" y="7113"/>
                  </a:cubicBezTo>
                  <a:cubicBezTo>
                    <a:pt x="5831" y="7066"/>
                    <a:pt x="5889" y="6985"/>
                    <a:pt x="5878" y="6845"/>
                  </a:cubicBezTo>
                  <a:lnTo>
                    <a:pt x="5878" y="6797"/>
                  </a:lnTo>
                  <a:lnTo>
                    <a:pt x="5878" y="3993"/>
                  </a:lnTo>
                  <a:lnTo>
                    <a:pt x="5878" y="3981"/>
                  </a:lnTo>
                  <a:lnTo>
                    <a:pt x="5878" y="3794"/>
                  </a:lnTo>
                  <a:lnTo>
                    <a:pt x="5878" y="3386"/>
                  </a:lnTo>
                  <a:lnTo>
                    <a:pt x="5878" y="2897"/>
                  </a:lnTo>
                  <a:lnTo>
                    <a:pt x="5878" y="1048"/>
                  </a:lnTo>
                  <a:cubicBezTo>
                    <a:pt x="5878" y="931"/>
                    <a:pt x="5820" y="850"/>
                    <a:pt x="5772" y="802"/>
                  </a:cubicBezTo>
                  <a:cubicBezTo>
                    <a:pt x="5739" y="757"/>
                    <a:pt x="5658" y="710"/>
                    <a:pt x="5529" y="710"/>
                  </a:cubicBezTo>
                  <a:lnTo>
                    <a:pt x="5342" y="710"/>
                  </a:lnTo>
                  <a:cubicBezTo>
                    <a:pt x="5308" y="674"/>
                    <a:pt x="5261" y="629"/>
                    <a:pt x="5213" y="593"/>
                  </a:cubicBezTo>
                  <a:cubicBezTo>
                    <a:pt x="4864" y="324"/>
                    <a:pt x="4526" y="151"/>
                    <a:pt x="4177" y="81"/>
                  </a:cubicBezTo>
                  <a:cubicBezTo>
                    <a:pt x="3939" y="28"/>
                    <a:pt x="3722" y="2"/>
                    <a:pt x="3518" y="2"/>
                  </a:cubicBezTo>
                  <a:cubicBezTo>
                    <a:pt x="3314" y="2"/>
                    <a:pt x="3125" y="28"/>
                    <a:pt x="2945" y="81"/>
                  </a:cubicBezTo>
                  <a:lnTo>
                    <a:pt x="2920" y="81"/>
                  </a:lnTo>
                  <a:lnTo>
                    <a:pt x="2897" y="70"/>
                  </a:lnTo>
                  <a:cubicBezTo>
                    <a:pt x="2864" y="70"/>
                    <a:pt x="2828" y="59"/>
                    <a:pt x="2780" y="45"/>
                  </a:cubicBezTo>
                  <a:cubicBezTo>
                    <a:pt x="2710" y="34"/>
                    <a:pt x="2629" y="23"/>
                    <a:pt x="2548" y="12"/>
                  </a:cubicBezTo>
                  <a:cubicBezTo>
                    <a:pt x="2476" y="5"/>
                    <a:pt x="2401" y="1"/>
                    <a:pt x="2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3014;p38">
              <a:extLst>
                <a:ext uri="{FF2B5EF4-FFF2-40B4-BE49-F238E27FC236}">
                  <a16:creationId xmlns:a16="http://schemas.microsoft.com/office/drawing/2014/main" xmlns="" id="{F9DF490E-BF72-C3EB-929A-29B2A7C2BBB3}"/>
                </a:ext>
              </a:extLst>
            </p:cNvPr>
            <p:cNvSpPr/>
            <p:nvPr/>
          </p:nvSpPr>
          <p:spPr>
            <a:xfrm>
              <a:off x="1260403" y="1397236"/>
              <a:ext cx="391072" cy="548181"/>
            </a:xfrm>
            <a:custGeom>
              <a:avLst/>
              <a:gdLst/>
              <a:ahLst/>
              <a:cxnLst/>
              <a:rect l="l" t="t" r="r" b="b"/>
              <a:pathLst>
                <a:path w="5170" h="7247" extrusionOk="0">
                  <a:moveTo>
                    <a:pt x="3113" y="135"/>
                  </a:moveTo>
                  <a:cubicBezTo>
                    <a:pt x="3212" y="135"/>
                    <a:pt x="3311" y="140"/>
                    <a:pt x="3412" y="144"/>
                  </a:cubicBezTo>
                  <a:cubicBezTo>
                    <a:pt x="3842" y="178"/>
                    <a:pt x="4225" y="343"/>
                    <a:pt x="4563" y="608"/>
                  </a:cubicBezTo>
                  <a:cubicBezTo>
                    <a:pt x="4621" y="656"/>
                    <a:pt x="4669" y="725"/>
                    <a:pt x="4725" y="773"/>
                  </a:cubicBezTo>
                  <a:cubicBezTo>
                    <a:pt x="4739" y="784"/>
                    <a:pt x="4761" y="795"/>
                    <a:pt x="4784" y="806"/>
                  </a:cubicBezTo>
                  <a:lnTo>
                    <a:pt x="5029" y="806"/>
                  </a:lnTo>
                  <a:cubicBezTo>
                    <a:pt x="5063" y="806"/>
                    <a:pt x="5074" y="818"/>
                    <a:pt x="5074" y="854"/>
                  </a:cubicBezTo>
                  <a:cubicBezTo>
                    <a:pt x="5074" y="876"/>
                    <a:pt x="5088" y="901"/>
                    <a:pt x="5088" y="935"/>
                  </a:cubicBezTo>
                  <a:lnTo>
                    <a:pt x="5088" y="3357"/>
                  </a:lnTo>
                  <a:lnTo>
                    <a:pt x="5088" y="3625"/>
                  </a:lnTo>
                  <a:lnTo>
                    <a:pt x="5088" y="6324"/>
                  </a:lnTo>
                  <a:cubicBezTo>
                    <a:pt x="5088" y="6441"/>
                    <a:pt x="5088" y="6441"/>
                    <a:pt x="4971" y="6441"/>
                  </a:cubicBezTo>
                  <a:cubicBezTo>
                    <a:pt x="4924" y="6441"/>
                    <a:pt x="4878" y="6431"/>
                    <a:pt x="4834" y="6431"/>
                  </a:cubicBezTo>
                  <a:cubicBezTo>
                    <a:pt x="4813" y="6431"/>
                    <a:pt x="4792" y="6434"/>
                    <a:pt x="4772" y="6441"/>
                  </a:cubicBezTo>
                  <a:cubicBezTo>
                    <a:pt x="4714" y="6464"/>
                    <a:pt x="4669" y="6533"/>
                    <a:pt x="4621" y="6581"/>
                  </a:cubicBezTo>
                  <a:cubicBezTo>
                    <a:pt x="4353" y="6824"/>
                    <a:pt x="4040" y="6978"/>
                    <a:pt x="3691" y="7059"/>
                  </a:cubicBezTo>
                  <a:cubicBezTo>
                    <a:pt x="3522" y="7094"/>
                    <a:pt x="3350" y="7111"/>
                    <a:pt x="3179" y="7111"/>
                  </a:cubicBezTo>
                  <a:cubicBezTo>
                    <a:pt x="3007" y="7111"/>
                    <a:pt x="2835" y="7094"/>
                    <a:pt x="2666" y="7059"/>
                  </a:cubicBezTo>
                  <a:cubicBezTo>
                    <a:pt x="2631" y="7052"/>
                    <a:pt x="2601" y="7045"/>
                    <a:pt x="2570" y="7045"/>
                  </a:cubicBezTo>
                  <a:cubicBezTo>
                    <a:pt x="2549" y="7045"/>
                    <a:pt x="2527" y="7048"/>
                    <a:pt x="2504" y="7059"/>
                  </a:cubicBezTo>
                  <a:cubicBezTo>
                    <a:pt x="2420" y="7081"/>
                    <a:pt x="2350" y="7092"/>
                    <a:pt x="2269" y="7092"/>
                  </a:cubicBezTo>
                  <a:cubicBezTo>
                    <a:pt x="2198" y="7102"/>
                    <a:pt x="2126" y="7106"/>
                    <a:pt x="2054" y="7106"/>
                  </a:cubicBezTo>
                  <a:cubicBezTo>
                    <a:pt x="1951" y="7106"/>
                    <a:pt x="1849" y="7099"/>
                    <a:pt x="1747" y="7092"/>
                  </a:cubicBezTo>
                  <a:cubicBezTo>
                    <a:pt x="1328" y="7070"/>
                    <a:pt x="942" y="6908"/>
                    <a:pt x="604" y="6640"/>
                  </a:cubicBezTo>
                  <a:cubicBezTo>
                    <a:pt x="548" y="6581"/>
                    <a:pt x="501" y="6522"/>
                    <a:pt x="442" y="6464"/>
                  </a:cubicBezTo>
                  <a:cubicBezTo>
                    <a:pt x="420" y="6452"/>
                    <a:pt x="395" y="6441"/>
                    <a:pt x="372" y="6441"/>
                  </a:cubicBezTo>
                  <a:lnTo>
                    <a:pt x="140" y="6441"/>
                  </a:lnTo>
                  <a:cubicBezTo>
                    <a:pt x="93" y="6441"/>
                    <a:pt x="82" y="6430"/>
                    <a:pt x="82" y="6394"/>
                  </a:cubicBezTo>
                  <a:lnTo>
                    <a:pt x="82" y="6313"/>
                  </a:lnTo>
                  <a:lnTo>
                    <a:pt x="82" y="3960"/>
                  </a:lnTo>
                  <a:lnTo>
                    <a:pt x="82" y="924"/>
                  </a:lnTo>
                  <a:cubicBezTo>
                    <a:pt x="82" y="806"/>
                    <a:pt x="82" y="806"/>
                    <a:pt x="210" y="806"/>
                  </a:cubicBezTo>
                  <a:cubicBezTo>
                    <a:pt x="240" y="806"/>
                    <a:pt x="272" y="809"/>
                    <a:pt x="304" y="809"/>
                  </a:cubicBezTo>
                  <a:cubicBezTo>
                    <a:pt x="335" y="809"/>
                    <a:pt x="367" y="806"/>
                    <a:pt x="395" y="795"/>
                  </a:cubicBezTo>
                  <a:cubicBezTo>
                    <a:pt x="453" y="773"/>
                    <a:pt x="490" y="714"/>
                    <a:pt x="534" y="667"/>
                  </a:cubicBezTo>
                  <a:cubicBezTo>
                    <a:pt x="791" y="435"/>
                    <a:pt x="1107" y="284"/>
                    <a:pt x="1442" y="203"/>
                  </a:cubicBezTo>
                  <a:cubicBezTo>
                    <a:pt x="1626" y="153"/>
                    <a:pt x="1815" y="139"/>
                    <a:pt x="2006" y="139"/>
                  </a:cubicBezTo>
                  <a:cubicBezTo>
                    <a:pt x="2082" y="139"/>
                    <a:pt x="2159" y="141"/>
                    <a:pt x="2236" y="144"/>
                  </a:cubicBezTo>
                  <a:cubicBezTo>
                    <a:pt x="2350" y="155"/>
                    <a:pt x="2456" y="189"/>
                    <a:pt x="2560" y="203"/>
                  </a:cubicBezTo>
                  <a:cubicBezTo>
                    <a:pt x="2567" y="209"/>
                    <a:pt x="2573" y="211"/>
                    <a:pt x="2579" y="211"/>
                  </a:cubicBezTo>
                  <a:cubicBezTo>
                    <a:pt x="2585" y="211"/>
                    <a:pt x="2590" y="209"/>
                    <a:pt x="2596" y="203"/>
                  </a:cubicBezTo>
                  <a:cubicBezTo>
                    <a:pt x="2618" y="203"/>
                    <a:pt x="2644" y="189"/>
                    <a:pt x="2655" y="189"/>
                  </a:cubicBezTo>
                  <a:cubicBezTo>
                    <a:pt x="2809" y="147"/>
                    <a:pt x="2960" y="135"/>
                    <a:pt x="3113" y="135"/>
                  </a:cubicBezTo>
                  <a:close/>
                  <a:moveTo>
                    <a:pt x="2068" y="1"/>
                  </a:moveTo>
                  <a:cubicBezTo>
                    <a:pt x="2034" y="1"/>
                    <a:pt x="2000" y="2"/>
                    <a:pt x="1967" y="5"/>
                  </a:cubicBezTo>
                  <a:cubicBezTo>
                    <a:pt x="1817" y="5"/>
                    <a:pt x="1677" y="16"/>
                    <a:pt x="1537" y="49"/>
                  </a:cubicBezTo>
                  <a:cubicBezTo>
                    <a:pt x="1082" y="133"/>
                    <a:pt x="674" y="343"/>
                    <a:pt x="361" y="678"/>
                  </a:cubicBezTo>
                  <a:cubicBezTo>
                    <a:pt x="350" y="692"/>
                    <a:pt x="325" y="703"/>
                    <a:pt x="302" y="703"/>
                  </a:cubicBezTo>
                  <a:cubicBezTo>
                    <a:pt x="262" y="709"/>
                    <a:pt x="219" y="709"/>
                    <a:pt x="175" y="709"/>
                  </a:cubicBezTo>
                  <a:cubicBezTo>
                    <a:pt x="131" y="709"/>
                    <a:pt x="87" y="709"/>
                    <a:pt x="45" y="714"/>
                  </a:cubicBezTo>
                  <a:lnTo>
                    <a:pt x="1" y="714"/>
                  </a:lnTo>
                  <a:lnTo>
                    <a:pt x="1" y="6533"/>
                  </a:lnTo>
                  <a:lnTo>
                    <a:pt x="302" y="6533"/>
                  </a:lnTo>
                  <a:cubicBezTo>
                    <a:pt x="325" y="6545"/>
                    <a:pt x="350" y="6559"/>
                    <a:pt x="361" y="6570"/>
                  </a:cubicBezTo>
                  <a:cubicBezTo>
                    <a:pt x="431" y="6640"/>
                    <a:pt x="490" y="6709"/>
                    <a:pt x="571" y="6754"/>
                  </a:cubicBezTo>
                  <a:cubicBezTo>
                    <a:pt x="909" y="7011"/>
                    <a:pt x="1280" y="7187"/>
                    <a:pt x="1710" y="7232"/>
                  </a:cubicBezTo>
                  <a:cubicBezTo>
                    <a:pt x="1780" y="7232"/>
                    <a:pt x="1850" y="7243"/>
                    <a:pt x="1920" y="7243"/>
                  </a:cubicBezTo>
                  <a:cubicBezTo>
                    <a:pt x="2107" y="7243"/>
                    <a:pt x="2294" y="7232"/>
                    <a:pt x="2479" y="7173"/>
                  </a:cubicBezTo>
                  <a:cubicBezTo>
                    <a:pt x="2514" y="7162"/>
                    <a:pt x="2549" y="7156"/>
                    <a:pt x="2583" y="7156"/>
                  </a:cubicBezTo>
                  <a:cubicBezTo>
                    <a:pt x="2618" y="7156"/>
                    <a:pt x="2653" y="7162"/>
                    <a:pt x="2688" y="7173"/>
                  </a:cubicBezTo>
                  <a:cubicBezTo>
                    <a:pt x="2823" y="7221"/>
                    <a:pt x="2964" y="7247"/>
                    <a:pt x="3107" y="7247"/>
                  </a:cubicBezTo>
                  <a:cubicBezTo>
                    <a:pt x="3139" y="7247"/>
                    <a:pt x="3170" y="7246"/>
                    <a:pt x="3202" y="7243"/>
                  </a:cubicBezTo>
                  <a:cubicBezTo>
                    <a:pt x="3342" y="7232"/>
                    <a:pt x="3482" y="7221"/>
                    <a:pt x="3621" y="7198"/>
                  </a:cubicBezTo>
                  <a:cubicBezTo>
                    <a:pt x="4085" y="7117"/>
                    <a:pt x="4482" y="6908"/>
                    <a:pt x="4809" y="6559"/>
                  </a:cubicBezTo>
                  <a:cubicBezTo>
                    <a:pt x="4820" y="6545"/>
                    <a:pt x="4842" y="6533"/>
                    <a:pt x="4853" y="6533"/>
                  </a:cubicBezTo>
                  <a:lnTo>
                    <a:pt x="5169" y="6533"/>
                  </a:lnTo>
                  <a:lnTo>
                    <a:pt x="5169" y="703"/>
                  </a:lnTo>
                  <a:lnTo>
                    <a:pt x="4865" y="703"/>
                  </a:lnTo>
                  <a:cubicBezTo>
                    <a:pt x="4842" y="703"/>
                    <a:pt x="4820" y="692"/>
                    <a:pt x="4795" y="678"/>
                  </a:cubicBezTo>
                  <a:cubicBezTo>
                    <a:pt x="4725" y="608"/>
                    <a:pt x="4655" y="527"/>
                    <a:pt x="4574" y="468"/>
                  </a:cubicBezTo>
                  <a:cubicBezTo>
                    <a:pt x="4250" y="236"/>
                    <a:pt x="3887" y="63"/>
                    <a:pt x="3482" y="27"/>
                  </a:cubicBezTo>
                  <a:cubicBezTo>
                    <a:pt x="3361" y="12"/>
                    <a:pt x="3240" y="1"/>
                    <a:pt x="3120" y="1"/>
                  </a:cubicBezTo>
                  <a:cubicBezTo>
                    <a:pt x="2974" y="1"/>
                    <a:pt x="2829" y="17"/>
                    <a:pt x="2688" y="63"/>
                  </a:cubicBezTo>
                  <a:cubicBezTo>
                    <a:pt x="2653" y="74"/>
                    <a:pt x="2618" y="80"/>
                    <a:pt x="2582" y="80"/>
                  </a:cubicBezTo>
                  <a:cubicBezTo>
                    <a:pt x="2546" y="80"/>
                    <a:pt x="2508" y="74"/>
                    <a:pt x="2468" y="63"/>
                  </a:cubicBezTo>
                  <a:cubicBezTo>
                    <a:pt x="2445" y="63"/>
                    <a:pt x="2420" y="49"/>
                    <a:pt x="2398" y="49"/>
                  </a:cubicBezTo>
                  <a:cubicBezTo>
                    <a:pt x="2291" y="15"/>
                    <a:pt x="2178" y="1"/>
                    <a:pt x="2068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3015;p38">
              <a:extLst>
                <a:ext uri="{FF2B5EF4-FFF2-40B4-BE49-F238E27FC236}">
                  <a16:creationId xmlns:a16="http://schemas.microsoft.com/office/drawing/2014/main" xmlns="" id="{5759B616-0C9F-AED2-FED7-9B07B399138A}"/>
                </a:ext>
              </a:extLst>
            </p:cNvPr>
            <p:cNvSpPr/>
            <p:nvPr/>
          </p:nvSpPr>
          <p:spPr>
            <a:xfrm>
              <a:off x="1314107" y="1489592"/>
              <a:ext cx="297578" cy="363235"/>
            </a:xfrm>
            <a:custGeom>
              <a:avLst/>
              <a:gdLst/>
              <a:ahLst/>
              <a:cxnLst/>
              <a:rect l="l" t="t" r="r" b="b"/>
              <a:pathLst>
                <a:path w="3934" h="4802" extrusionOk="0">
                  <a:moveTo>
                    <a:pt x="3342" y="831"/>
                  </a:moveTo>
                  <a:cubicBezTo>
                    <a:pt x="3353" y="831"/>
                    <a:pt x="3364" y="831"/>
                    <a:pt x="3375" y="843"/>
                  </a:cubicBezTo>
                  <a:cubicBezTo>
                    <a:pt x="3375" y="843"/>
                    <a:pt x="3386" y="843"/>
                    <a:pt x="3386" y="854"/>
                  </a:cubicBezTo>
                  <a:cubicBezTo>
                    <a:pt x="3386" y="868"/>
                    <a:pt x="3375" y="868"/>
                    <a:pt x="3375" y="879"/>
                  </a:cubicBezTo>
                  <a:lnTo>
                    <a:pt x="500" y="879"/>
                  </a:lnTo>
                  <a:cubicBezTo>
                    <a:pt x="489" y="879"/>
                    <a:pt x="467" y="868"/>
                    <a:pt x="442" y="854"/>
                  </a:cubicBezTo>
                  <a:cubicBezTo>
                    <a:pt x="467" y="854"/>
                    <a:pt x="489" y="831"/>
                    <a:pt x="500" y="831"/>
                  </a:cubicBezTo>
                  <a:close/>
                  <a:moveTo>
                    <a:pt x="489" y="1062"/>
                  </a:moveTo>
                  <a:cubicBezTo>
                    <a:pt x="499" y="1062"/>
                    <a:pt x="510" y="1063"/>
                    <a:pt x="523" y="1063"/>
                  </a:cubicBezTo>
                  <a:lnTo>
                    <a:pt x="3330" y="1063"/>
                  </a:lnTo>
                  <a:cubicBezTo>
                    <a:pt x="3364" y="1063"/>
                    <a:pt x="3386" y="1077"/>
                    <a:pt x="3411" y="1088"/>
                  </a:cubicBezTo>
                  <a:cubicBezTo>
                    <a:pt x="3406" y="1111"/>
                    <a:pt x="3394" y="1116"/>
                    <a:pt x="3379" y="1116"/>
                  </a:cubicBezTo>
                  <a:cubicBezTo>
                    <a:pt x="3365" y="1116"/>
                    <a:pt x="3347" y="1111"/>
                    <a:pt x="3330" y="1111"/>
                  </a:cubicBezTo>
                  <a:lnTo>
                    <a:pt x="512" y="1111"/>
                  </a:lnTo>
                  <a:cubicBezTo>
                    <a:pt x="500" y="1111"/>
                    <a:pt x="453" y="1100"/>
                    <a:pt x="453" y="1088"/>
                  </a:cubicBezTo>
                  <a:cubicBezTo>
                    <a:pt x="462" y="1066"/>
                    <a:pt x="473" y="1062"/>
                    <a:pt x="489" y="1062"/>
                  </a:cubicBezTo>
                  <a:close/>
                  <a:moveTo>
                    <a:pt x="3330" y="1331"/>
                  </a:moveTo>
                  <a:cubicBezTo>
                    <a:pt x="3342" y="1331"/>
                    <a:pt x="3364" y="1343"/>
                    <a:pt x="3386" y="1357"/>
                  </a:cubicBezTo>
                  <a:cubicBezTo>
                    <a:pt x="3364" y="1357"/>
                    <a:pt x="3342" y="1368"/>
                    <a:pt x="3316" y="1368"/>
                  </a:cubicBezTo>
                  <a:lnTo>
                    <a:pt x="1934" y="1368"/>
                  </a:lnTo>
                  <a:lnTo>
                    <a:pt x="1934" y="1379"/>
                  </a:lnTo>
                  <a:cubicBezTo>
                    <a:pt x="1467" y="1379"/>
                    <a:pt x="1000" y="1379"/>
                    <a:pt x="537" y="1368"/>
                  </a:cubicBezTo>
                  <a:cubicBezTo>
                    <a:pt x="512" y="1368"/>
                    <a:pt x="489" y="1357"/>
                    <a:pt x="467" y="1357"/>
                  </a:cubicBezTo>
                  <a:cubicBezTo>
                    <a:pt x="489" y="1343"/>
                    <a:pt x="512" y="1331"/>
                    <a:pt x="537" y="1331"/>
                  </a:cubicBezTo>
                  <a:close/>
                  <a:moveTo>
                    <a:pt x="3380" y="3949"/>
                  </a:moveTo>
                  <a:cubicBezTo>
                    <a:pt x="3422" y="3949"/>
                    <a:pt x="3445" y="3973"/>
                    <a:pt x="3445" y="4022"/>
                  </a:cubicBezTo>
                  <a:cubicBezTo>
                    <a:pt x="3434" y="4055"/>
                    <a:pt x="3456" y="4066"/>
                    <a:pt x="3481" y="4080"/>
                  </a:cubicBezTo>
                  <a:cubicBezTo>
                    <a:pt x="3515" y="4092"/>
                    <a:pt x="3551" y="4103"/>
                    <a:pt x="3540" y="4150"/>
                  </a:cubicBezTo>
                  <a:cubicBezTo>
                    <a:pt x="3526" y="4195"/>
                    <a:pt x="3492" y="4231"/>
                    <a:pt x="3456" y="4242"/>
                  </a:cubicBezTo>
                  <a:cubicBezTo>
                    <a:pt x="3411" y="4254"/>
                    <a:pt x="3375" y="4265"/>
                    <a:pt x="3342" y="4276"/>
                  </a:cubicBezTo>
                  <a:lnTo>
                    <a:pt x="3294" y="4276"/>
                  </a:lnTo>
                  <a:cubicBezTo>
                    <a:pt x="3247" y="4276"/>
                    <a:pt x="3143" y="4184"/>
                    <a:pt x="3143" y="4136"/>
                  </a:cubicBezTo>
                  <a:cubicBezTo>
                    <a:pt x="3143" y="4125"/>
                    <a:pt x="3143" y="4103"/>
                    <a:pt x="3154" y="4092"/>
                  </a:cubicBezTo>
                  <a:cubicBezTo>
                    <a:pt x="3224" y="4033"/>
                    <a:pt x="3272" y="3963"/>
                    <a:pt x="3353" y="3952"/>
                  </a:cubicBezTo>
                  <a:cubicBezTo>
                    <a:pt x="3362" y="3950"/>
                    <a:pt x="3371" y="3949"/>
                    <a:pt x="3380" y="3949"/>
                  </a:cubicBezTo>
                  <a:close/>
                  <a:moveTo>
                    <a:pt x="1956" y="0"/>
                  </a:moveTo>
                  <a:cubicBezTo>
                    <a:pt x="1949" y="0"/>
                    <a:pt x="1942" y="2"/>
                    <a:pt x="1934" y="4"/>
                  </a:cubicBezTo>
                  <a:cubicBezTo>
                    <a:pt x="1908" y="12"/>
                    <a:pt x="1890" y="21"/>
                    <a:pt x="1868" y="21"/>
                  </a:cubicBezTo>
                  <a:cubicBezTo>
                    <a:pt x="1859" y="21"/>
                    <a:pt x="1849" y="20"/>
                    <a:pt x="1839" y="16"/>
                  </a:cubicBezTo>
                  <a:cubicBezTo>
                    <a:pt x="1809" y="6"/>
                    <a:pt x="1780" y="3"/>
                    <a:pt x="1750" y="3"/>
                  </a:cubicBezTo>
                  <a:cubicBezTo>
                    <a:pt x="1710" y="3"/>
                    <a:pt x="1669" y="9"/>
                    <a:pt x="1629" y="16"/>
                  </a:cubicBezTo>
                  <a:lnTo>
                    <a:pt x="1570" y="16"/>
                  </a:lnTo>
                  <a:cubicBezTo>
                    <a:pt x="1525" y="13"/>
                    <a:pt x="1479" y="11"/>
                    <a:pt x="1434" y="11"/>
                  </a:cubicBezTo>
                  <a:cubicBezTo>
                    <a:pt x="1294" y="11"/>
                    <a:pt x="1153" y="25"/>
                    <a:pt x="1012" y="52"/>
                  </a:cubicBezTo>
                  <a:cubicBezTo>
                    <a:pt x="1000" y="63"/>
                    <a:pt x="1000" y="63"/>
                    <a:pt x="989" y="63"/>
                  </a:cubicBezTo>
                  <a:cubicBezTo>
                    <a:pt x="981" y="60"/>
                    <a:pt x="973" y="59"/>
                    <a:pt x="964" y="59"/>
                  </a:cubicBezTo>
                  <a:cubicBezTo>
                    <a:pt x="939" y="59"/>
                    <a:pt x="914" y="72"/>
                    <a:pt x="897" y="99"/>
                  </a:cubicBezTo>
                  <a:cubicBezTo>
                    <a:pt x="878" y="113"/>
                    <a:pt x="862" y="119"/>
                    <a:pt x="848" y="119"/>
                  </a:cubicBezTo>
                  <a:cubicBezTo>
                    <a:pt x="829" y="119"/>
                    <a:pt x="812" y="107"/>
                    <a:pt x="791" y="85"/>
                  </a:cubicBezTo>
                  <a:cubicBezTo>
                    <a:pt x="757" y="41"/>
                    <a:pt x="721" y="30"/>
                    <a:pt x="662" y="30"/>
                  </a:cubicBezTo>
                  <a:cubicBezTo>
                    <a:pt x="467" y="30"/>
                    <a:pt x="257" y="30"/>
                    <a:pt x="48" y="41"/>
                  </a:cubicBezTo>
                  <a:lnTo>
                    <a:pt x="0" y="41"/>
                  </a:lnTo>
                  <a:lnTo>
                    <a:pt x="0" y="1960"/>
                  </a:lnTo>
                  <a:lnTo>
                    <a:pt x="34" y="1960"/>
                  </a:lnTo>
                  <a:cubicBezTo>
                    <a:pt x="93" y="1960"/>
                    <a:pt x="162" y="1971"/>
                    <a:pt x="221" y="1985"/>
                  </a:cubicBezTo>
                  <a:cubicBezTo>
                    <a:pt x="232" y="1985"/>
                    <a:pt x="243" y="1996"/>
                    <a:pt x="243" y="2007"/>
                  </a:cubicBezTo>
                  <a:cubicBezTo>
                    <a:pt x="257" y="2019"/>
                    <a:pt x="243" y="2030"/>
                    <a:pt x="232" y="2041"/>
                  </a:cubicBezTo>
                  <a:cubicBezTo>
                    <a:pt x="199" y="2066"/>
                    <a:pt x="151" y="2077"/>
                    <a:pt x="118" y="2111"/>
                  </a:cubicBezTo>
                  <a:cubicBezTo>
                    <a:pt x="93" y="2125"/>
                    <a:pt x="70" y="2147"/>
                    <a:pt x="59" y="2181"/>
                  </a:cubicBezTo>
                  <a:cubicBezTo>
                    <a:pt x="23" y="2276"/>
                    <a:pt x="59" y="2368"/>
                    <a:pt x="59" y="2474"/>
                  </a:cubicBezTo>
                  <a:lnTo>
                    <a:pt x="59" y="2577"/>
                  </a:lnTo>
                  <a:lnTo>
                    <a:pt x="59" y="2647"/>
                  </a:lnTo>
                  <a:cubicBezTo>
                    <a:pt x="70" y="2695"/>
                    <a:pt x="81" y="2728"/>
                    <a:pt x="81" y="2765"/>
                  </a:cubicBezTo>
                  <a:cubicBezTo>
                    <a:pt x="34" y="2915"/>
                    <a:pt x="34" y="3066"/>
                    <a:pt x="34" y="3228"/>
                  </a:cubicBezTo>
                  <a:cubicBezTo>
                    <a:pt x="34" y="3298"/>
                    <a:pt x="48" y="3357"/>
                    <a:pt x="48" y="3438"/>
                  </a:cubicBezTo>
                  <a:cubicBezTo>
                    <a:pt x="81" y="3427"/>
                    <a:pt x="104" y="3427"/>
                    <a:pt x="118" y="3415"/>
                  </a:cubicBezTo>
                  <a:cubicBezTo>
                    <a:pt x="140" y="3404"/>
                    <a:pt x="151" y="3382"/>
                    <a:pt x="162" y="3382"/>
                  </a:cubicBezTo>
                  <a:cubicBezTo>
                    <a:pt x="183" y="3371"/>
                    <a:pt x="209" y="3354"/>
                    <a:pt x="230" y="3354"/>
                  </a:cubicBezTo>
                  <a:cubicBezTo>
                    <a:pt x="235" y="3354"/>
                    <a:pt x="239" y="3355"/>
                    <a:pt x="243" y="3357"/>
                  </a:cubicBezTo>
                  <a:cubicBezTo>
                    <a:pt x="257" y="3357"/>
                    <a:pt x="257" y="3404"/>
                    <a:pt x="269" y="3427"/>
                  </a:cubicBezTo>
                  <a:cubicBezTo>
                    <a:pt x="280" y="3438"/>
                    <a:pt x="280" y="3463"/>
                    <a:pt x="291" y="3463"/>
                  </a:cubicBezTo>
                  <a:cubicBezTo>
                    <a:pt x="302" y="3463"/>
                    <a:pt x="327" y="3463"/>
                    <a:pt x="338" y="3452"/>
                  </a:cubicBezTo>
                  <a:cubicBezTo>
                    <a:pt x="350" y="3404"/>
                    <a:pt x="383" y="3393"/>
                    <a:pt x="419" y="3382"/>
                  </a:cubicBezTo>
                  <a:cubicBezTo>
                    <a:pt x="453" y="3368"/>
                    <a:pt x="478" y="3334"/>
                    <a:pt x="489" y="3298"/>
                  </a:cubicBezTo>
                  <a:cubicBezTo>
                    <a:pt x="512" y="3265"/>
                    <a:pt x="537" y="3217"/>
                    <a:pt x="570" y="3195"/>
                  </a:cubicBezTo>
                  <a:cubicBezTo>
                    <a:pt x="586" y="3174"/>
                    <a:pt x="606" y="3164"/>
                    <a:pt x="626" y="3164"/>
                  </a:cubicBezTo>
                  <a:cubicBezTo>
                    <a:pt x="650" y="3164"/>
                    <a:pt x="674" y="3179"/>
                    <a:pt x="688" y="3206"/>
                  </a:cubicBezTo>
                  <a:cubicBezTo>
                    <a:pt x="721" y="3242"/>
                    <a:pt x="732" y="3287"/>
                    <a:pt x="757" y="3334"/>
                  </a:cubicBezTo>
                  <a:cubicBezTo>
                    <a:pt x="757" y="3346"/>
                    <a:pt x="757" y="3357"/>
                    <a:pt x="769" y="3368"/>
                  </a:cubicBezTo>
                  <a:cubicBezTo>
                    <a:pt x="816" y="3427"/>
                    <a:pt x="861" y="3474"/>
                    <a:pt x="908" y="3522"/>
                  </a:cubicBezTo>
                  <a:cubicBezTo>
                    <a:pt x="967" y="3578"/>
                    <a:pt x="967" y="3614"/>
                    <a:pt x="931" y="3673"/>
                  </a:cubicBezTo>
                  <a:cubicBezTo>
                    <a:pt x="897" y="3731"/>
                    <a:pt x="886" y="3801"/>
                    <a:pt x="886" y="3871"/>
                  </a:cubicBezTo>
                  <a:cubicBezTo>
                    <a:pt x="886" y="3927"/>
                    <a:pt x="872" y="3952"/>
                    <a:pt x="816" y="3963"/>
                  </a:cubicBezTo>
                  <a:cubicBezTo>
                    <a:pt x="791" y="3974"/>
                    <a:pt x="769" y="3974"/>
                    <a:pt x="746" y="3985"/>
                  </a:cubicBezTo>
                  <a:cubicBezTo>
                    <a:pt x="721" y="3997"/>
                    <a:pt x="699" y="4011"/>
                    <a:pt x="699" y="4033"/>
                  </a:cubicBezTo>
                  <a:cubicBezTo>
                    <a:pt x="665" y="4088"/>
                    <a:pt x="724" y="4162"/>
                    <a:pt x="789" y="4162"/>
                  </a:cubicBezTo>
                  <a:cubicBezTo>
                    <a:pt x="793" y="4162"/>
                    <a:pt x="798" y="4162"/>
                    <a:pt x="802" y="4161"/>
                  </a:cubicBezTo>
                  <a:cubicBezTo>
                    <a:pt x="838" y="4150"/>
                    <a:pt x="872" y="4136"/>
                    <a:pt x="908" y="4125"/>
                  </a:cubicBezTo>
                  <a:cubicBezTo>
                    <a:pt x="931" y="4114"/>
                    <a:pt x="956" y="4092"/>
                    <a:pt x="978" y="4092"/>
                  </a:cubicBezTo>
                  <a:cubicBezTo>
                    <a:pt x="991" y="4090"/>
                    <a:pt x="1003" y="4089"/>
                    <a:pt x="1013" y="4089"/>
                  </a:cubicBezTo>
                  <a:cubicBezTo>
                    <a:pt x="1066" y="4089"/>
                    <a:pt x="1084" y="4114"/>
                    <a:pt x="1095" y="4173"/>
                  </a:cubicBezTo>
                  <a:cubicBezTo>
                    <a:pt x="1095" y="4220"/>
                    <a:pt x="1118" y="4242"/>
                    <a:pt x="1151" y="4242"/>
                  </a:cubicBezTo>
                  <a:cubicBezTo>
                    <a:pt x="1188" y="4242"/>
                    <a:pt x="1246" y="4242"/>
                    <a:pt x="1280" y="4220"/>
                  </a:cubicBezTo>
                  <a:cubicBezTo>
                    <a:pt x="1320" y="4200"/>
                    <a:pt x="1349" y="4190"/>
                    <a:pt x="1376" y="4190"/>
                  </a:cubicBezTo>
                  <a:cubicBezTo>
                    <a:pt x="1414" y="4190"/>
                    <a:pt x="1447" y="4208"/>
                    <a:pt x="1501" y="4242"/>
                  </a:cubicBezTo>
                  <a:cubicBezTo>
                    <a:pt x="1558" y="4282"/>
                    <a:pt x="1608" y="4344"/>
                    <a:pt x="1690" y="4344"/>
                  </a:cubicBezTo>
                  <a:cubicBezTo>
                    <a:pt x="1707" y="4344"/>
                    <a:pt x="1726" y="4341"/>
                    <a:pt x="1746" y="4335"/>
                  </a:cubicBezTo>
                  <a:cubicBezTo>
                    <a:pt x="1751" y="4334"/>
                    <a:pt x="1755" y="4334"/>
                    <a:pt x="1759" y="4334"/>
                  </a:cubicBezTo>
                  <a:cubicBezTo>
                    <a:pt x="1822" y="4334"/>
                    <a:pt x="1861" y="4409"/>
                    <a:pt x="1827" y="4474"/>
                  </a:cubicBezTo>
                  <a:cubicBezTo>
                    <a:pt x="1827" y="4485"/>
                    <a:pt x="1827" y="4511"/>
                    <a:pt x="1839" y="4511"/>
                  </a:cubicBezTo>
                  <a:cubicBezTo>
                    <a:pt x="1850" y="4522"/>
                    <a:pt x="1875" y="4533"/>
                    <a:pt x="1897" y="4544"/>
                  </a:cubicBezTo>
                  <a:cubicBezTo>
                    <a:pt x="1920" y="4544"/>
                    <a:pt x="1956" y="4544"/>
                    <a:pt x="1967" y="4569"/>
                  </a:cubicBezTo>
                  <a:cubicBezTo>
                    <a:pt x="2015" y="4614"/>
                    <a:pt x="2048" y="4661"/>
                    <a:pt x="2084" y="4720"/>
                  </a:cubicBezTo>
                  <a:cubicBezTo>
                    <a:pt x="2107" y="4742"/>
                    <a:pt x="2107" y="4779"/>
                    <a:pt x="2154" y="4790"/>
                  </a:cubicBezTo>
                  <a:cubicBezTo>
                    <a:pt x="2188" y="4790"/>
                    <a:pt x="2224" y="4801"/>
                    <a:pt x="2246" y="4801"/>
                  </a:cubicBezTo>
                  <a:cubicBezTo>
                    <a:pt x="2327" y="4790"/>
                    <a:pt x="2408" y="4779"/>
                    <a:pt x="2492" y="4779"/>
                  </a:cubicBezTo>
                  <a:cubicBezTo>
                    <a:pt x="2677" y="4765"/>
                    <a:pt x="2864" y="4765"/>
                    <a:pt x="3062" y="4765"/>
                  </a:cubicBezTo>
                  <a:lnTo>
                    <a:pt x="3434" y="4765"/>
                  </a:lnTo>
                  <a:cubicBezTo>
                    <a:pt x="3453" y="4765"/>
                    <a:pt x="3474" y="4769"/>
                    <a:pt x="3494" y="4769"/>
                  </a:cubicBezTo>
                  <a:cubicBezTo>
                    <a:pt x="3512" y="4769"/>
                    <a:pt x="3528" y="4766"/>
                    <a:pt x="3540" y="4754"/>
                  </a:cubicBezTo>
                  <a:cubicBezTo>
                    <a:pt x="3566" y="4743"/>
                    <a:pt x="3589" y="4739"/>
                    <a:pt x="3611" y="4739"/>
                  </a:cubicBezTo>
                  <a:cubicBezTo>
                    <a:pt x="3659" y="4739"/>
                    <a:pt x="3702" y="4757"/>
                    <a:pt x="3749" y="4765"/>
                  </a:cubicBezTo>
                  <a:cubicBezTo>
                    <a:pt x="3794" y="4779"/>
                    <a:pt x="3830" y="4790"/>
                    <a:pt x="3864" y="4801"/>
                  </a:cubicBezTo>
                  <a:cubicBezTo>
                    <a:pt x="3864" y="4790"/>
                    <a:pt x="3864" y="4790"/>
                    <a:pt x="3875" y="4790"/>
                  </a:cubicBezTo>
                  <a:cubicBezTo>
                    <a:pt x="3864" y="4742"/>
                    <a:pt x="3864" y="4695"/>
                    <a:pt x="3842" y="4673"/>
                  </a:cubicBezTo>
                  <a:cubicBezTo>
                    <a:pt x="3805" y="4625"/>
                    <a:pt x="3794" y="4603"/>
                    <a:pt x="3842" y="4555"/>
                  </a:cubicBezTo>
                  <a:lnTo>
                    <a:pt x="3805" y="4555"/>
                  </a:lnTo>
                  <a:cubicBezTo>
                    <a:pt x="3621" y="4544"/>
                    <a:pt x="3445" y="4544"/>
                    <a:pt x="3261" y="4533"/>
                  </a:cubicBezTo>
                  <a:cubicBezTo>
                    <a:pt x="3235" y="4533"/>
                    <a:pt x="3202" y="4533"/>
                    <a:pt x="3177" y="4522"/>
                  </a:cubicBezTo>
                  <a:cubicBezTo>
                    <a:pt x="3166" y="4522"/>
                    <a:pt x="3154" y="4511"/>
                    <a:pt x="3143" y="4499"/>
                  </a:cubicBezTo>
                  <a:cubicBezTo>
                    <a:pt x="3154" y="4499"/>
                    <a:pt x="3154" y="4485"/>
                    <a:pt x="3166" y="4474"/>
                  </a:cubicBezTo>
                  <a:lnTo>
                    <a:pt x="3191" y="4474"/>
                  </a:lnTo>
                  <a:cubicBezTo>
                    <a:pt x="3342" y="4430"/>
                    <a:pt x="3481" y="4393"/>
                    <a:pt x="3632" y="4360"/>
                  </a:cubicBezTo>
                  <a:cubicBezTo>
                    <a:pt x="3691" y="4346"/>
                    <a:pt x="3735" y="4301"/>
                    <a:pt x="3783" y="4265"/>
                  </a:cubicBezTo>
                  <a:cubicBezTo>
                    <a:pt x="3830" y="4242"/>
                    <a:pt x="3830" y="4220"/>
                    <a:pt x="3830" y="4173"/>
                  </a:cubicBezTo>
                  <a:cubicBezTo>
                    <a:pt x="3819" y="4103"/>
                    <a:pt x="3819" y="4044"/>
                    <a:pt x="3830" y="3985"/>
                  </a:cubicBezTo>
                  <a:cubicBezTo>
                    <a:pt x="3842" y="3893"/>
                    <a:pt x="3830" y="3812"/>
                    <a:pt x="3819" y="3731"/>
                  </a:cubicBezTo>
                  <a:cubicBezTo>
                    <a:pt x="3805" y="3695"/>
                    <a:pt x="3819" y="3647"/>
                    <a:pt x="3819" y="3603"/>
                  </a:cubicBezTo>
                  <a:cubicBezTo>
                    <a:pt x="3830" y="3544"/>
                    <a:pt x="3842" y="3497"/>
                    <a:pt x="3853" y="3438"/>
                  </a:cubicBezTo>
                  <a:lnTo>
                    <a:pt x="3853" y="3323"/>
                  </a:lnTo>
                  <a:cubicBezTo>
                    <a:pt x="3853" y="3158"/>
                    <a:pt x="3864" y="3008"/>
                    <a:pt x="3864" y="2846"/>
                  </a:cubicBezTo>
                  <a:cubicBezTo>
                    <a:pt x="3864" y="2753"/>
                    <a:pt x="3853" y="2670"/>
                    <a:pt x="3864" y="2589"/>
                  </a:cubicBezTo>
                  <a:cubicBezTo>
                    <a:pt x="3864" y="2496"/>
                    <a:pt x="3864" y="2415"/>
                    <a:pt x="3923" y="2334"/>
                  </a:cubicBezTo>
                  <a:cubicBezTo>
                    <a:pt x="3934" y="2334"/>
                    <a:pt x="3934" y="2298"/>
                    <a:pt x="3923" y="2287"/>
                  </a:cubicBezTo>
                  <a:cubicBezTo>
                    <a:pt x="3900" y="2239"/>
                    <a:pt x="3900" y="2195"/>
                    <a:pt x="3923" y="2136"/>
                  </a:cubicBezTo>
                  <a:cubicBezTo>
                    <a:pt x="3934" y="2125"/>
                    <a:pt x="3934" y="2100"/>
                    <a:pt x="3934" y="2089"/>
                  </a:cubicBezTo>
                  <a:lnTo>
                    <a:pt x="3934" y="1845"/>
                  </a:lnTo>
                  <a:cubicBezTo>
                    <a:pt x="3923" y="1577"/>
                    <a:pt x="3911" y="1298"/>
                    <a:pt x="3900" y="1030"/>
                  </a:cubicBezTo>
                  <a:cubicBezTo>
                    <a:pt x="3889" y="971"/>
                    <a:pt x="3900" y="924"/>
                    <a:pt x="3853" y="879"/>
                  </a:cubicBezTo>
                  <a:lnTo>
                    <a:pt x="3853" y="820"/>
                  </a:lnTo>
                  <a:cubicBezTo>
                    <a:pt x="3911" y="739"/>
                    <a:pt x="3923" y="644"/>
                    <a:pt x="3923" y="563"/>
                  </a:cubicBezTo>
                  <a:cubicBezTo>
                    <a:pt x="3923" y="530"/>
                    <a:pt x="3900" y="482"/>
                    <a:pt x="3875" y="460"/>
                  </a:cubicBezTo>
                  <a:cubicBezTo>
                    <a:pt x="3830" y="401"/>
                    <a:pt x="3830" y="390"/>
                    <a:pt x="3889" y="342"/>
                  </a:cubicBezTo>
                  <a:lnTo>
                    <a:pt x="3911" y="320"/>
                  </a:lnTo>
                  <a:cubicBezTo>
                    <a:pt x="3934" y="309"/>
                    <a:pt x="3934" y="295"/>
                    <a:pt x="3911" y="273"/>
                  </a:cubicBezTo>
                  <a:cubicBezTo>
                    <a:pt x="3900" y="250"/>
                    <a:pt x="3900" y="225"/>
                    <a:pt x="3900" y="192"/>
                  </a:cubicBezTo>
                  <a:cubicBezTo>
                    <a:pt x="3889" y="133"/>
                    <a:pt x="3900" y="74"/>
                    <a:pt x="3900" y="4"/>
                  </a:cubicBezTo>
                  <a:lnTo>
                    <a:pt x="3342" y="4"/>
                  </a:lnTo>
                  <a:cubicBezTo>
                    <a:pt x="3254" y="7"/>
                    <a:pt x="3168" y="8"/>
                    <a:pt x="3081" y="8"/>
                  </a:cubicBezTo>
                  <a:cubicBezTo>
                    <a:pt x="2928" y="8"/>
                    <a:pt x="2775" y="5"/>
                    <a:pt x="2622" y="5"/>
                  </a:cubicBezTo>
                  <a:cubicBezTo>
                    <a:pt x="2482" y="5"/>
                    <a:pt x="2341" y="7"/>
                    <a:pt x="2199" y="16"/>
                  </a:cubicBezTo>
                  <a:cubicBezTo>
                    <a:pt x="2165" y="16"/>
                    <a:pt x="2129" y="41"/>
                    <a:pt x="2107" y="52"/>
                  </a:cubicBezTo>
                  <a:cubicBezTo>
                    <a:pt x="2085" y="67"/>
                    <a:pt x="2068" y="76"/>
                    <a:pt x="2054" y="76"/>
                  </a:cubicBezTo>
                  <a:cubicBezTo>
                    <a:pt x="2039" y="76"/>
                    <a:pt x="2027" y="65"/>
                    <a:pt x="2015" y="41"/>
                  </a:cubicBezTo>
                  <a:cubicBezTo>
                    <a:pt x="1996" y="13"/>
                    <a:pt x="1978" y="0"/>
                    <a:pt x="1956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3016;p38">
              <a:extLst>
                <a:ext uri="{FF2B5EF4-FFF2-40B4-BE49-F238E27FC236}">
                  <a16:creationId xmlns:a16="http://schemas.microsoft.com/office/drawing/2014/main" xmlns="" id="{6F8D7F12-CBF3-4E19-E697-2752997B87D0}"/>
                </a:ext>
              </a:extLst>
            </p:cNvPr>
            <p:cNvSpPr/>
            <p:nvPr/>
          </p:nvSpPr>
          <p:spPr>
            <a:xfrm>
              <a:off x="1314107" y="1489592"/>
              <a:ext cx="297578" cy="363235"/>
            </a:xfrm>
            <a:custGeom>
              <a:avLst/>
              <a:gdLst/>
              <a:ahLst/>
              <a:cxnLst/>
              <a:rect l="l" t="t" r="r" b="b"/>
              <a:pathLst>
                <a:path w="3934" h="4802" extrusionOk="0">
                  <a:moveTo>
                    <a:pt x="3342" y="831"/>
                  </a:moveTo>
                  <a:cubicBezTo>
                    <a:pt x="3353" y="831"/>
                    <a:pt x="3364" y="831"/>
                    <a:pt x="3375" y="843"/>
                  </a:cubicBezTo>
                  <a:cubicBezTo>
                    <a:pt x="3375" y="843"/>
                    <a:pt x="3386" y="843"/>
                    <a:pt x="3386" y="854"/>
                  </a:cubicBezTo>
                  <a:cubicBezTo>
                    <a:pt x="3386" y="868"/>
                    <a:pt x="3375" y="868"/>
                    <a:pt x="3375" y="879"/>
                  </a:cubicBezTo>
                  <a:lnTo>
                    <a:pt x="500" y="879"/>
                  </a:lnTo>
                  <a:cubicBezTo>
                    <a:pt x="489" y="879"/>
                    <a:pt x="467" y="868"/>
                    <a:pt x="442" y="854"/>
                  </a:cubicBezTo>
                  <a:cubicBezTo>
                    <a:pt x="467" y="854"/>
                    <a:pt x="489" y="831"/>
                    <a:pt x="500" y="831"/>
                  </a:cubicBezTo>
                  <a:close/>
                  <a:moveTo>
                    <a:pt x="489" y="1062"/>
                  </a:moveTo>
                  <a:cubicBezTo>
                    <a:pt x="499" y="1062"/>
                    <a:pt x="510" y="1063"/>
                    <a:pt x="523" y="1063"/>
                  </a:cubicBezTo>
                  <a:lnTo>
                    <a:pt x="3330" y="1063"/>
                  </a:lnTo>
                  <a:cubicBezTo>
                    <a:pt x="3364" y="1063"/>
                    <a:pt x="3386" y="1077"/>
                    <a:pt x="3411" y="1088"/>
                  </a:cubicBezTo>
                  <a:cubicBezTo>
                    <a:pt x="3406" y="1111"/>
                    <a:pt x="3394" y="1116"/>
                    <a:pt x="3379" y="1116"/>
                  </a:cubicBezTo>
                  <a:cubicBezTo>
                    <a:pt x="3365" y="1116"/>
                    <a:pt x="3347" y="1111"/>
                    <a:pt x="3330" y="1111"/>
                  </a:cubicBezTo>
                  <a:lnTo>
                    <a:pt x="512" y="1111"/>
                  </a:lnTo>
                  <a:cubicBezTo>
                    <a:pt x="500" y="1111"/>
                    <a:pt x="453" y="1100"/>
                    <a:pt x="453" y="1088"/>
                  </a:cubicBezTo>
                  <a:cubicBezTo>
                    <a:pt x="462" y="1066"/>
                    <a:pt x="473" y="1062"/>
                    <a:pt x="489" y="1062"/>
                  </a:cubicBezTo>
                  <a:close/>
                  <a:moveTo>
                    <a:pt x="3330" y="1331"/>
                  </a:moveTo>
                  <a:cubicBezTo>
                    <a:pt x="3342" y="1331"/>
                    <a:pt x="3364" y="1343"/>
                    <a:pt x="3386" y="1357"/>
                  </a:cubicBezTo>
                  <a:cubicBezTo>
                    <a:pt x="3364" y="1357"/>
                    <a:pt x="3342" y="1368"/>
                    <a:pt x="3316" y="1368"/>
                  </a:cubicBezTo>
                  <a:lnTo>
                    <a:pt x="1934" y="1368"/>
                  </a:lnTo>
                  <a:lnTo>
                    <a:pt x="1934" y="1379"/>
                  </a:lnTo>
                  <a:cubicBezTo>
                    <a:pt x="1467" y="1379"/>
                    <a:pt x="1000" y="1379"/>
                    <a:pt x="537" y="1368"/>
                  </a:cubicBezTo>
                  <a:cubicBezTo>
                    <a:pt x="512" y="1368"/>
                    <a:pt x="489" y="1357"/>
                    <a:pt x="467" y="1357"/>
                  </a:cubicBezTo>
                  <a:cubicBezTo>
                    <a:pt x="489" y="1343"/>
                    <a:pt x="512" y="1331"/>
                    <a:pt x="537" y="1331"/>
                  </a:cubicBezTo>
                  <a:close/>
                  <a:moveTo>
                    <a:pt x="3380" y="3949"/>
                  </a:moveTo>
                  <a:cubicBezTo>
                    <a:pt x="3422" y="3949"/>
                    <a:pt x="3445" y="3973"/>
                    <a:pt x="3445" y="4022"/>
                  </a:cubicBezTo>
                  <a:cubicBezTo>
                    <a:pt x="3434" y="4055"/>
                    <a:pt x="3456" y="4066"/>
                    <a:pt x="3481" y="4080"/>
                  </a:cubicBezTo>
                  <a:cubicBezTo>
                    <a:pt x="3515" y="4092"/>
                    <a:pt x="3551" y="4103"/>
                    <a:pt x="3540" y="4150"/>
                  </a:cubicBezTo>
                  <a:cubicBezTo>
                    <a:pt x="3526" y="4195"/>
                    <a:pt x="3492" y="4231"/>
                    <a:pt x="3456" y="4242"/>
                  </a:cubicBezTo>
                  <a:cubicBezTo>
                    <a:pt x="3411" y="4254"/>
                    <a:pt x="3375" y="4265"/>
                    <a:pt x="3342" y="4276"/>
                  </a:cubicBezTo>
                  <a:lnTo>
                    <a:pt x="3294" y="4276"/>
                  </a:lnTo>
                  <a:cubicBezTo>
                    <a:pt x="3247" y="4276"/>
                    <a:pt x="3143" y="4184"/>
                    <a:pt x="3143" y="4136"/>
                  </a:cubicBezTo>
                  <a:cubicBezTo>
                    <a:pt x="3143" y="4125"/>
                    <a:pt x="3143" y="4103"/>
                    <a:pt x="3154" y="4092"/>
                  </a:cubicBezTo>
                  <a:cubicBezTo>
                    <a:pt x="3224" y="4033"/>
                    <a:pt x="3272" y="3963"/>
                    <a:pt x="3353" y="3952"/>
                  </a:cubicBezTo>
                  <a:cubicBezTo>
                    <a:pt x="3362" y="3950"/>
                    <a:pt x="3371" y="3949"/>
                    <a:pt x="3380" y="3949"/>
                  </a:cubicBezTo>
                  <a:close/>
                  <a:moveTo>
                    <a:pt x="1956" y="0"/>
                  </a:moveTo>
                  <a:cubicBezTo>
                    <a:pt x="1949" y="0"/>
                    <a:pt x="1942" y="2"/>
                    <a:pt x="1934" y="4"/>
                  </a:cubicBezTo>
                  <a:cubicBezTo>
                    <a:pt x="1908" y="12"/>
                    <a:pt x="1890" y="21"/>
                    <a:pt x="1868" y="21"/>
                  </a:cubicBezTo>
                  <a:cubicBezTo>
                    <a:pt x="1859" y="21"/>
                    <a:pt x="1849" y="20"/>
                    <a:pt x="1839" y="16"/>
                  </a:cubicBezTo>
                  <a:cubicBezTo>
                    <a:pt x="1809" y="6"/>
                    <a:pt x="1780" y="3"/>
                    <a:pt x="1750" y="3"/>
                  </a:cubicBezTo>
                  <a:cubicBezTo>
                    <a:pt x="1710" y="3"/>
                    <a:pt x="1669" y="9"/>
                    <a:pt x="1629" y="16"/>
                  </a:cubicBezTo>
                  <a:lnTo>
                    <a:pt x="1570" y="16"/>
                  </a:lnTo>
                  <a:cubicBezTo>
                    <a:pt x="1525" y="13"/>
                    <a:pt x="1479" y="11"/>
                    <a:pt x="1434" y="11"/>
                  </a:cubicBezTo>
                  <a:cubicBezTo>
                    <a:pt x="1294" y="11"/>
                    <a:pt x="1153" y="25"/>
                    <a:pt x="1012" y="52"/>
                  </a:cubicBezTo>
                  <a:cubicBezTo>
                    <a:pt x="1000" y="63"/>
                    <a:pt x="1000" y="63"/>
                    <a:pt x="989" y="63"/>
                  </a:cubicBezTo>
                  <a:cubicBezTo>
                    <a:pt x="981" y="60"/>
                    <a:pt x="973" y="59"/>
                    <a:pt x="964" y="59"/>
                  </a:cubicBezTo>
                  <a:cubicBezTo>
                    <a:pt x="939" y="59"/>
                    <a:pt x="914" y="72"/>
                    <a:pt x="897" y="99"/>
                  </a:cubicBezTo>
                  <a:cubicBezTo>
                    <a:pt x="878" y="113"/>
                    <a:pt x="862" y="119"/>
                    <a:pt x="848" y="119"/>
                  </a:cubicBezTo>
                  <a:cubicBezTo>
                    <a:pt x="829" y="119"/>
                    <a:pt x="812" y="107"/>
                    <a:pt x="791" y="85"/>
                  </a:cubicBezTo>
                  <a:cubicBezTo>
                    <a:pt x="757" y="41"/>
                    <a:pt x="721" y="30"/>
                    <a:pt x="662" y="30"/>
                  </a:cubicBezTo>
                  <a:cubicBezTo>
                    <a:pt x="467" y="30"/>
                    <a:pt x="257" y="30"/>
                    <a:pt x="48" y="41"/>
                  </a:cubicBezTo>
                  <a:lnTo>
                    <a:pt x="0" y="41"/>
                  </a:lnTo>
                  <a:lnTo>
                    <a:pt x="0" y="1960"/>
                  </a:lnTo>
                  <a:lnTo>
                    <a:pt x="34" y="1960"/>
                  </a:lnTo>
                  <a:cubicBezTo>
                    <a:pt x="93" y="1960"/>
                    <a:pt x="162" y="1971"/>
                    <a:pt x="221" y="1985"/>
                  </a:cubicBezTo>
                  <a:cubicBezTo>
                    <a:pt x="232" y="1985"/>
                    <a:pt x="243" y="1996"/>
                    <a:pt x="243" y="2007"/>
                  </a:cubicBezTo>
                  <a:cubicBezTo>
                    <a:pt x="257" y="2019"/>
                    <a:pt x="243" y="2030"/>
                    <a:pt x="232" y="2041"/>
                  </a:cubicBezTo>
                  <a:cubicBezTo>
                    <a:pt x="199" y="2066"/>
                    <a:pt x="151" y="2077"/>
                    <a:pt x="118" y="2111"/>
                  </a:cubicBezTo>
                  <a:cubicBezTo>
                    <a:pt x="93" y="2125"/>
                    <a:pt x="70" y="2147"/>
                    <a:pt x="59" y="2181"/>
                  </a:cubicBezTo>
                  <a:cubicBezTo>
                    <a:pt x="23" y="2276"/>
                    <a:pt x="59" y="2368"/>
                    <a:pt x="59" y="2474"/>
                  </a:cubicBezTo>
                  <a:lnTo>
                    <a:pt x="59" y="2577"/>
                  </a:lnTo>
                  <a:lnTo>
                    <a:pt x="59" y="2647"/>
                  </a:lnTo>
                  <a:cubicBezTo>
                    <a:pt x="70" y="2695"/>
                    <a:pt x="81" y="2728"/>
                    <a:pt x="81" y="2765"/>
                  </a:cubicBezTo>
                  <a:cubicBezTo>
                    <a:pt x="34" y="2915"/>
                    <a:pt x="34" y="3066"/>
                    <a:pt x="34" y="3228"/>
                  </a:cubicBezTo>
                  <a:cubicBezTo>
                    <a:pt x="34" y="3298"/>
                    <a:pt x="48" y="3357"/>
                    <a:pt x="48" y="3438"/>
                  </a:cubicBezTo>
                  <a:cubicBezTo>
                    <a:pt x="81" y="3427"/>
                    <a:pt x="104" y="3427"/>
                    <a:pt x="118" y="3415"/>
                  </a:cubicBezTo>
                  <a:cubicBezTo>
                    <a:pt x="140" y="3404"/>
                    <a:pt x="151" y="3382"/>
                    <a:pt x="162" y="3382"/>
                  </a:cubicBezTo>
                  <a:cubicBezTo>
                    <a:pt x="183" y="3371"/>
                    <a:pt x="209" y="3354"/>
                    <a:pt x="230" y="3354"/>
                  </a:cubicBezTo>
                  <a:cubicBezTo>
                    <a:pt x="235" y="3354"/>
                    <a:pt x="239" y="3355"/>
                    <a:pt x="243" y="3357"/>
                  </a:cubicBezTo>
                  <a:cubicBezTo>
                    <a:pt x="257" y="3357"/>
                    <a:pt x="257" y="3404"/>
                    <a:pt x="269" y="3427"/>
                  </a:cubicBezTo>
                  <a:cubicBezTo>
                    <a:pt x="280" y="3438"/>
                    <a:pt x="280" y="3463"/>
                    <a:pt x="291" y="3463"/>
                  </a:cubicBezTo>
                  <a:cubicBezTo>
                    <a:pt x="302" y="3463"/>
                    <a:pt x="327" y="3463"/>
                    <a:pt x="338" y="3452"/>
                  </a:cubicBezTo>
                  <a:cubicBezTo>
                    <a:pt x="350" y="3404"/>
                    <a:pt x="383" y="3393"/>
                    <a:pt x="419" y="3382"/>
                  </a:cubicBezTo>
                  <a:cubicBezTo>
                    <a:pt x="453" y="3368"/>
                    <a:pt x="478" y="3334"/>
                    <a:pt x="489" y="3298"/>
                  </a:cubicBezTo>
                  <a:cubicBezTo>
                    <a:pt x="512" y="3265"/>
                    <a:pt x="537" y="3217"/>
                    <a:pt x="570" y="3195"/>
                  </a:cubicBezTo>
                  <a:cubicBezTo>
                    <a:pt x="586" y="3174"/>
                    <a:pt x="606" y="3164"/>
                    <a:pt x="626" y="3164"/>
                  </a:cubicBezTo>
                  <a:cubicBezTo>
                    <a:pt x="650" y="3164"/>
                    <a:pt x="674" y="3179"/>
                    <a:pt x="688" y="3206"/>
                  </a:cubicBezTo>
                  <a:cubicBezTo>
                    <a:pt x="721" y="3242"/>
                    <a:pt x="732" y="3287"/>
                    <a:pt x="757" y="3334"/>
                  </a:cubicBezTo>
                  <a:cubicBezTo>
                    <a:pt x="757" y="3346"/>
                    <a:pt x="757" y="3357"/>
                    <a:pt x="769" y="3368"/>
                  </a:cubicBezTo>
                  <a:cubicBezTo>
                    <a:pt x="816" y="3427"/>
                    <a:pt x="861" y="3474"/>
                    <a:pt x="908" y="3522"/>
                  </a:cubicBezTo>
                  <a:cubicBezTo>
                    <a:pt x="967" y="3578"/>
                    <a:pt x="967" y="3614"/>
                    <a:pt x="931" y="3673"/>
                  </a:cubicBezTo>
                  <a:cubicBezTo>
                    <a:pt x="897" y="3731"/>
                    <a:pt x="886" y="3801"/>
                    <a:pt x="886" y="3871"/>
                  </a:cubicBezTo>
                  <a:cubicBezTo>
                    <a:pt x="886" y="3927"/>
                    <a:pt x="872" y="3952"/>
                    <a:pt x="816" y="3963"/>
                  </a:cubicBezTo>
                  <a:cubicBezTo>
                    <a:pt x="791" y="3974"/>
                    <a:pt x="769" y="3974"/>
                    <a:pt x="746" y="3985"/>
                  </a:cubicBezTo>
                  <a:cubicBezTo>
                    <a:pt x="721" y="3997"/>
                    <a:pt x="699" y="4011"/>
                    <a:pt x="699" y="4033"/>
                  </a:cubicBezTo>
                  <a:cubicBezTo>
                    <a:pt x="665" y="4088"/>
                    <a:pt x="724" y="4162"/>
                    <a:pt x="789" y="4162"/>
                  </a:cubicBezTo>
                  <a:cubicBezTo>
                    <a:pt x="793" y="4162"/>
                    <a:pt x="798" y="4162"/>
                    <a:pt x="802" y="4161"/>
                  </a:cubicBezTo>
                  <a:cubicBezTo>
                    <a:pt x="838" y="4150"/>
                    <a:pt x="872" y="4136"/>
                    <a:pt x="908" y="4125"/>
                  </a:cubicBezTo>
                  <a:cubicBezTo>
                    <a:pt x="931" y="4114"/>
                    <a:pt x="956" y="4092"/>
                    <a:pt x="978" y="4092"/>
                  </a:cubicBezTo>
                  <a:cubicBezTo>
                    <a:pt x="991" y="4090"/>
                    <a:pt x="1003" y="4089"/>
                    <a:pt x="1013" y="4089"/>
                  </a:cubicBezTo>
                  <a:cubicBezTo>
                    <a:pt x="1066" y="4089"/>
                    <a:pt x="1084" y="4114"/>
                    <a:pt x="1095" y="4173"/>
                  </a:cubicBezTo>
                  <a:cubicBezTo>
                    <a:pt x="1095" y="4220"/>
                    <a:pt x="1118" y="4242"/>
                    <a:pt x="1151" y="4242"/>
                  </a:cubicBezTo>
                  <a:cubicBezTo>
                    <a:pt x="1188" y="4242"/>
                    <a:pt x="1246" y="4242"/>
                    <a:pt x="1280" y="4220"/>
                  </a:cubicBezTo>
                  <a:cubicBezTo>
                    <a:pt x="1320" y="4200"/>
                    <a:pt x="1349" y="4190"/>
                    <a:pt x="1376" y="4190"/>
                  </a:cubicBezTo>
                  <a:cubicBezTo>
                    <a:pt x="1414" y="4190"/>
                    <a:pt x="1447" y="4208"/>
                    <a:pt x="1501" y="4242"/>
                  </a:cubicBezTo>
                  <a:cubicBezTo>
                    <a:pt x="1558" y="4282"/>
                    <a:pt x="1608" y="4344"/>
                    <a:pt x="1690" y="4344"/>
                  </a:cubicBezTo>
                  <a:cubicBezTo>
                    <a:pt x="1707" y="4344"/>
                    <a:pt x="1726" y="4341"/>
                    <a:pt x="1746" y="4335"/>
                  </a:cubicBezTo>
                  <a:cubicBezTo>
                    <a:pt x="1751" y="4334"/>
                    <a:pt x="1755" y="4334"/>
                    <a:pt x="1759" y="4334"/>
                  </a:cubicBezTo>
                  <a:cubicBezTo>
                    <a:pt x="1822" y="4334"/>
                    <a:pt x="1861" y="4409"/>
                    <a:pt x="1827" y="4474"/>
                  </a:cubicBezTo>
                  <a:cubicBezTo>
                    <a:pt x="1827" y="4485"/>
                    <a:pt x="1827" y="4511"/>
                    <a:pt x="1839" y="4511"/>
                  </a:cubicBezTo>
                  <a:cubicBezTo>
                    <a:pt x="1850" y="4522"/>
                    <a:pt x="1875" y="4533"/>
                    <a:pt x="1897" y="4544"/>
                  </a:cubicBezTo>
                  <a:cubicBezTo>
                    <a:pt x="1920" y="4544"/>
                    <a:pt x="1956" y="4544"/>
                    <a:pt x="1967" y="4569"/>
                  </a:cubicBezTo>
                  <a:cubicBezTo>
                    <a:pt x="2015" y="4614"/>
                    <a:pt x="2048" y="4661"/>
                    <a:pt x="2084" y="4720"/>
                  </a:cubicBezTo>
                  <a:cubicBezTo>
                    <a:pt x="2107" y="4742"/>
                    <a:pt x="2107" y="4779"/>
                    <a:pt x="2154" y="4790"/>
                  </a:cubicBezTo>
                  <a:cubicBezTo>
                    <a:pt x="2188" y="4790"/>
                    <a:pt x="2224" y="4801"/>
                    <a:pt x="2246" y="4801"/>
                  </a:cubicBezTo>
                  <a:cubicBezTo>
                    <a:pt x="2327" y="4790"/>
                    <a:pt x="2408" y="4779"/>
                    <a:pt x="2492" y="4779"/>
                  </a:cubicBezTo>
                  <a:cubicBezTo>
                    <a:pt x="2677" y="4765"/>
                    <a:pt x="2864" y="4765"/>
                    <a:pt x="3062" y="4765"/>
                  </a:cubicBezTo>
                  <a:lnTo>
                    <a:pt x="3434" y="4765"/>
                  </a:lnTo>
                  <a:cubicBezTo>
                    <a:pt x="3453" y="4765"/>
                    <a:pt x="3474" y="4769"/>
                    <a:pt x="3494" y="4769"/>
                  </a:cubicBezTo>
                  <a:cubicBezTo>
                    <a:pt x="3512" y="4769"/>
                    <a:pt x="3528" y="4766"/>
                    <a:pt x="3540" y="4754"/>
                  </a:cubicBezTo>
                  <a:cubicBezTo>
                    <a:pt x="3566" y="4743"/>
                    <a:pt x="3589" y="4739"/>
                    <a:pt x="3611" y="4739"/>
                  </a:cubicBezTo>
                  <a:cubicBezTo>
                    <a:pt x="3659" y="4739"/>
                    <a:pt x="3702" y="4757"/>
                    <a:pt x="3749" y="4765"/>
                  </a:cubicBezTo>
                  <a:cubicBezTo>
                    <a:pt x="3794" y="4779"/>
                    <a:pt x="3830" y="4790"/>
                    <a:pt x="3864" y="4801"/>
                  </a:cubicBezTo>
                  <a:cubicBezTo>
                    <a:pt x="3864" y="4790"/>
                    <a:pt x="3864" y="4790"/>
                    <a:pt x="3875" y="4790"/>
                  </a:cubicBezTo>
                  <a:cubicBezTo>
                    <a:pt x="3864" y="4742"/>
                    <a:pt x="3864" y="4695"/>
                    <a:pt x="3842" y="4673"/>
                  </a:cubicBezTo>
                  <a:cubicBezTo>
                    <a:pt x="3805" y="4625"/>
                    <a:pt x="3794" y="4603"/>
                    <a:pt x="3842" y="4555"/>
                  </a:cubicBezTo>
                  <a:lnTo>
                    <a:pt x="3805" y="4555"/>
                  </a:lnTo>
                  <a:cubicBezTo>
                    <a:pt x="3621" y="4544"/>
                    <a:pt x="3445" y="4544"/>
                    <a:pt x="3261" y="4533"/>
                  </a:cubicBezTo>
                  <a:cubicBezTo>
                    <a:pt x="3235" y="4533"/>
                    <a:pt x="3202" y="4533"/>
                    <a:pt x="3177" y="4522"/>
                  </a:cubicBezTo>
                  <a:cubicBezTo>
                    <a:pt x="3166" y="4522"/>
                    <a:pt x="3154" y="4511"/>
                    <a:pt x="3143" y="4499"/>
                  </a:cubicBezTo>
                  <a:cubicBezTo>
                    <a:pt x="3154" y="4499"/>
                    <a:pt x="3154" y="4485"/>
                    <a:pt x="3166" y="4474"/>
                  </a:cubicBezTo>
                  <a:lnTo>
                    <a:pt x="3191" y="4474"/>
                  </a:lnTo>
                  <a:cubicBezTo>
                    <a:pt x="3342" y="4430"/>
                    <a:pt x="3481" y="4393"/>
                    <a:pt x="3632" y="4360"/>
                  </a:cubicBezTo>
                  <a:cubicBezTo>
                    <a:pt x="3691" y="4346"/>
                    <a:pt x="3735" y="4301"/>
                    <a:pt x="3783" y="4265"/>
                  </a:cubicBezTo>
                  <a:cubicBezTo>
                    <a:pt x="3830" y="4242"/>
                    <a:pt x="3830" y="4220"/>
                    <a:pt x="3830" y="4173"/>
                  </a:cubicBezTo>
                  <a:cubicBezTo>
                    <a:pt x="3819" y="4103"/>
                    <a:pt x="3819" y="4044"/>
                    <a:pt x="3830" y="3985"/>
                  </a:cubicBezTo>
                  <a:cubicBezTo>
                    <a:pt x="3842" y="3893"/>
                    <a:pt x="3830" y="3812"/>
                    <a:pt x="3819" y="3731"/>
                  </a:cubicBezTo>
                  <a:cubicBezTo>
                    <a:pt x="3805" y="3695"/>
                    <a:pt x="3819" y="3647"/>
                    <a:pt x="3819" y="3603"/>
                  </a:cubicBezTo>
                  <a:cubicBezTo>
                    <a:pt x="3830" y="3544"/>
                    <a:pt x="3842" y="3497"/>
                    <a:pt x="3853" y="3438"/>
                  </a:cubicBezTo>
                  <a:lnTo>
                    <a:pt x="3853" y="3323"/>
                  </a:lnTo>
                  <a:cubicBezTo>
                    <a:pt x="3853" y="3158"/>
                    <a:pt x="3864" y="3008"/>
                    <a:pt x="3864" y="2846"/>
                  </a:cubicBezTo>
                  <a:cubicBezTo>
                    <a:pt x="3864" y="2753"/>
                    <a:pt x="3853" y="2670"/>
                    <a:pt x="3864" y="2589"/>
                  </a:cubicBezTo>
                  <a:cubicBezTo>
                    <a:pt x="3864" y="2496"/>
                    <a:pt x="3864" y="2415"/>
                    <a:pt x="3923" y="2334"/>
                  </a:cubicBezTo>
                  <a:cubicBezTo>
                    <a:pt x="3934" y="2334"/>
                    <a:pt x="3934" y="2298"/>
                    <a:pt x="3923" y="2287"/>
                  </a:cubicBezTo>
                  <a:cubicBezTo>
                    <a:pt x="3900" y="2239"/>
                    <a:pt x="3900" y="2195"/>
                    <a:pt x="3923" y="2136"/>
                  </a:cubicBezTo>
                  <a:cubicBezTo>
                    <a:pt x="3934" y="2125"/>
                    <a:pt x="3934" y="2100"/>
                    <a:pt x="3934" y="2089"/>
                  </a:cubicBezTo>
                  <a:lnTo>
                    <a:pt x="3934" y="1845"/>
                  </a:lnTo>
                  <a:cubicBezTo>
                    <a:pt x="3923" y="1577"/>
                    <a:pt x="3911" y="1298"/>
                    <a:pt x="3900" y="1030"/>
                  </a:cubicBezTo>
                  <a:cubicBezTo>
                    <a:pt x="3889" y="971"/>
                    <a:pt x="3900" y="924"/>
                    <a:pt x="3853" y="879"/>
                  </a:cubicBezTo>
                  <a:lnTo>
                    <a:pt x="3853" y="820"/>
                  </a:lnTo>
                  <a:cubicBezTo>
                    <a:pt x="3911" y="739"/>
                    <a:pt x="3923" y="644"/>
                    <a:pt x="3923" y="563"/>
                  </a:cubicBezTo>
                  <a:cubicBezTo>
                    <a:pt x="3923" y="530"/>
                    <a:pt x="3900" y="482"/>
                    <a:pt x="3875" y="460"/>
                  </a:cubicBezTo>
                  <a:cubicBezTo>
                    <a:pt x="3830" y="401"/>
                    <a:pt x="3830" y="390"/>
                    <a:pt x="3889" y="342"/>
                  </a:cubicBezTo>
                  <a:lnTo>
                    <a:pt x="3911" y="320"/>
                  </a:lnTo>
                  <a:cubicBezTo>
                    <a:pt x="3934" y="309"/>
                    <a:pt x="3934" y="295"/>
                    <a:pt x="3911" y="273"/>
                  </a:cubicBezTo>
                  <a:cubicBezTo>
                    <a:pt x="3900" y="250"/>
                    <a:pt x="3900" y="225"/>
                    <a:pt x="3900" y="192"/>
                  </a:cubicBezTo>
                  <a:cubicBezTo>
                    <a:pt x="3889" y="133"/>
                    <a:pt x="3900" y="74"/>
                    <a:pt x="3900" y="4"/>
                  </a:cubicBezTo>
                  <a:lnTo>
                    <a:pt x="3342" y="4"/>
                  </a:lnTo>
                  <a:cubicBezTo>
                    <a:pt x="3254" y="7"/>
                    <a:pt x="3168" y="8"/>
                    <a:pt x="3081" y="8"/>
                  </a:cubicBezTo>
                  <a:cubicBezTo>
                    <a:pt x="2928" y="8"/>
                    <a:pt x="2775" y="5"/>
                    <a:pt x="2622" y="5"/>
                  </a:cubicBezTo>
                  <a:cubicBezTo>
                    <a:pt x="2482" y="5"/>
                    <a:pt x="2341" y="7"/>
                    <a:pt x="2199" y="16"/>
                  </a:cubicBezTo>
                  <a:cubicBezTo>
                    <a:pt x="2165" y="16"/>
                    <a:pt x="2129" y="41"/>
                    <a:pt x="2107" y="52"/>
                  </a:cubicBezTo>
                  <a:cubicBezTo>
                    <a:pt x="2085" y="67"/>
                    <a:pt x="2068" y="76"/>
                    <a:pt x="2054" y="76"/>
                  </a:cubicBezTo>
                  <a:cubicBezTo>
                    <a:pt x="2039" y="76"/>
                    <a:pt x="2027" y="65"/>
                    <a:pt x="2015" y="41"/>
                  </a:cubicBezTo>
                  <a:cubicBezTo>
                    <a:pt x="1996" y="13"/>
                    <a:pt x="1978" y="0"/>
                    <a:pt x="19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3017;p38">
              <a:extLst>
                <a:ext uri="{FF2B5EF4-FFF2-40B4-BE49-F238E27FC236}">
                  <a16:creationId xmlns:a16="http://schemas.microsoft.com/office/drawing/2014/main" xmlns="" id="{187BDC7E-7BCA-9A16-F154-4ECE75210558}"/>
                </a:ext>
              </a:extLst>
            </p:cNvPr>
            <p:cNvSpPr/>
            <p:nvPr/>
          </p:nvSpPr>
          <p:spPr>
            <a:xfrm>
              <a:off x="1270161" y="1410624"/>
              <a:ext cx="285324" cy="410512"/>
            </a:xfrm>
            <a:custGeom>
              <a:avLst/>
              <a:gdLst/>
              <a:ahLst/>
              <a:cxnLst/>
              <a:rect l="l" t="t" r="r" b="b"/>
              <a:pathLst>
                <a:path w="3772" h="5427" extrusionOk="0">
                  <a:moveTo>
                    <a:pt x="1533" y="132"/>
                  </a:moveTo>
                  <a:cubicBezTo>
                    <a:pt x="1558" y="132"/>
                    <a:pt x="1579" y="135"/>
                    <a:pt x="1593" y="140"/>
                  </a:cubicBezTo>
                  <a:cubicBezTo>
                    <a:pt x="1579" y="163"/>
                    <a:pt x="1561" y="167"/>
                    <a:pt x="1543" y="167"/>
                  </a:cubicBezTo>
                  <a:cubicBezTo>
                    <a:pt x="1532" y="167"/>
                    <a:pt x="1521" y="166"/>
                    <a:pt x="1512" y="166"/>
                  </a:cubicBezTo>
                  <a:cubicBezTo>
                    <a:pt x="1372" y="177"/>
                    <a:pt x="1232" y="210"/>
                    <a:pt x="1093" y="269"/>
                  </a:cubicBezTo>
                  <a:cubicBezTo>
                    <a:pt x="1059" y="291"/>
                    <a:pt x="1012" y="316"/>
                    <a:pt x="964" y="339"/>
                  </a:cubicBezTo>
                  <a:cubicBezTo>
                    <a:pt x="953" y="339"/>
                    <a:pt x="942" y="350"/>
                    <a:pt x="908" y="361"/>
                  </a:cubicBezTo>
                  <a:cubicBezTo>
                    <a:pt x="947" y="261"/>
                    <a:pt x="1356" y="132"/>
                    <a:pt x="1533" y="132"/>
                  </a:cubicBezTo>
                  <a:close/>
                  <a:moveTo>
                    <a:pt x="1408" y="253"/>
                  </a:moveTo>
                  <a:cubicBezTo>
                    <a:pt x="1416" y="253"/>
                    <a:pt x="1423" y="258"/>
                    <a:pt x="1431" y="258"/>
                  </a:cubicBezTo>
                  <a:cubicBezTo>
                    <a:pt x="1431" y="269"/>
                    <a:pt x="1419" y="280"/>
                    <a:pt x="1408" y="291"/>
                  </a:cubicBezTo>
                  <a:cubicBezTo>
                    <a:pt x="1361" y="316"/>
                    <a:pt x="1302" y="339"/>
                    <a:pt x="1257" y="361"/>
                  </a:cubicBezTo>
                  <a:cubicBezTo>
                    <a:pt x="1250" y="368"/>
                    <a:pt x="1241" y="368"/>
                    <a:pt x="1233" y="368"/>
                  </a:cubicBezTo>
                  <a:cubicBezTo>
                    <a:pt x="1224" y="368"/>
                    <a:pt x="1216" y="368"/>
                    <a:pt x="1210" y="375"/>
                  </a:cubicBezTo>
                  <a:cubicBezTo>
                    <a:pt x="1210" y="361"/>
                    <a:pt x="1210" y="361"/>
                    <a:pt x="1199" y="350"/>
                  </a:cubicBezTo>
                  <a:cubicBezTo>
                    <a:pt x="1210" y="339"/>
                    <a:pt x="1221" y="328"/>
                    <a:pt x="1243" y="328"/>
                  </a:cubicBezTo>
                  <a:cubicBezTo>
                    <a:pt x="1291" y="305"/>
                    <a:pt x="1338" y="280"/>
                    <a:pt x="1397" y="258"/>
                  </a:cubicBezTo>
                  <a:cubicBezTo>
                    <a:pt x="1401" y="254"/>
                    <a:pt x="1405" y="253"/>
                    <a:pt x="1408" y="253"/>
                  </a:cubicBezTo>
                  <a:close/>
                  <a:moveTo>
                    <a:pt x="780" y="420"/>
                  </a:moveTo>
                  <a:cubicBezTo>
                    <a:pt x="710" y="479"/>
                    <a:pt x="651" y="515"/>
                    <a:pt x="593" y="560"/>
                  </a:cubicBezTo>
                  <a:cubicBezTo>
                    <a:pt x="604" y="501"/>
                    <a:pt x="710" y="420"/>
                    <a:pt x="780" y="420"/>
                  </a:cubicBezTo>
                  <a:close/>
                  <a:moveTo>
                    <a:pt x="1989" y="1"/>
                  </a:moveTo>
                  <a:cubicBezTo>
                    <a:pt x="1791" y="1"/>
                    <a:pt x="1581" y="1"/>
                    <a:pt x="1372" y="48"/>
                  </a:cubicBezTo>
                  <a:cubicBezTo>
                    <a:pt x="978" y="140"/>
                    <a:pt x="604" y="316"/>
                    <a:pt x="324" y="641"/>
                  </a:cubicBezTo>
                  <a:cubicBezTo>
                    <a:pt x="313" y="655"/>
                    <a:pt x="280" y="666"/>
                    <a:pt x="254" y="666"/>
                  </a:cubicBezTo>
                  <a:cubicBezTo>
                    <a:pt x="220" y="671"/>
                    <a:pt x="187" y="674"/>
                    <a:pt x="155" y="674"/>
                  </a:cubicBezTo>
                  <a:cubicBezTo>
                    <a:pt x="123" y="674"/>
                    <a:pt x="91" y="671"/>
                    <a:pt x="56" y="666"/>
                  </a:cubicBezTo>
                  <a:cubicBezTo>
                    <a:pt x="11" y="666"/>
                    <a:pt x="0" y="677"/>
                    <a:pt x="0" y="724"/>
                  </a:cubicBezTo>
                  <a:lnTo>
                    <a:pt x="0" y="3121"/>
                  </a:lnTo>
                  <a:lnTo>
                    <a:pt x="0" y="3180"/>
                  </a:lnTo>
                  <a:lnTo>
                    <a:pt x="23" y="3180"/>
                  </a:lnTo>
                  <a:cubicBezTo>
                    <a:pt x="36" y="3165"/>
                    <a:pt x="55" y="3155"/>
                    <a:pt x="75" y="3155"/>
                  </a:cubicBezTo>
                  <a:cubicBezTo>
                    <a:pt x="88" y="3155"/>
                    <a:pt x="102" y="3159"/>
                    <a:pt x="115" y="3169"/>
                  </a:cubicBezTo>
                  <a:cubicBezTo>
                    <a:pt x="140" y="3202"/>
                    <a:pt x="151" y="3225"/>
                    <a:pt x="151" y="3272"/>
                  </a:cubicBezTo>
                  <a:cubicBezTo>
                    <a:pt x="140" y="3320"/>
                    <a:pt x="151" y="3331"/>
                    <a:pt x="196" y="3342"/>
                  </a:cubicBezTo>
                  <a:cubicBezTo>
                    <a:pt x="221" y="3342"/>
                    <a:pt x="254" y="3342"/>
                    <a:pt x="280" y="3331"/>
                  </a:cubicBezTo>
                  <a:cubicBezTo>
                    <a:pt x="289" y="3329"/>
                    <a:pt x="298" y="3328"/>
                    <a:pt x="306" y="3328"/>
                  </a:cubicBezTo>
                  <a:cubicBezTo>
                    <a:pt x="347" y="3328"/>
                    <a:pt x="372" y="3352"/>
                    <a:pt x="372" y="3401"/>
                  </a:cubicBezTo>
                  <a:cubicBezTo>
                    <a:pt x="372" y="3466"/>
                    <a:pt x="353" y="3530"/>
                    <a:pt x="283" y="3530"/>
                  </a:cubicBezTo>
                  <a:cubicBezTo>
                    <a:pt x="277" y="3530"/>
                    <a:pt x="272" y="3530"/>
                    <a:pt x="266" y="3529"/>
                  </a:cubicBezTo>
                  <a:cubicBezTo>
                    <a:pt x="258" y="3529"/>
                    <a:pt x="251" y="3524"/>
                    <a:pt x="247" y="3524"/>
                  </a:cubicBezTo>
                  <a:cubicBezTo>
                    <a:pt x="245" y="3524"/>
                    <a:pt x="243" y="3525"/>
                    <a:pt x="243" y="3529"/>
                  </a:cubicBezTo>
                  <a:cubicBezTo>
                    <a:pt x="221" y="3540"/>
                    <a:pt x="196" y="3540"/>
                    <a:pt x="196" y="3563"/>
                  </a:cubicBezTo>
                  <a:cubicBezTo>
                    <a:pt x="173" y="3588"/>
                    <a:pt x="196" y="3599"/>
                    <a:pt x="221" y="3610"/>
                  </a:cubicBezTo>
                  <a:cubicBezTo>
                    <a:pt x="302" y="3658"/>
                    <a:pt x="313" y="3702"/>
                    <a:pt x="266" y="3772"/>
                  </a:cubicBezTo>
                  <a:cubicBezTo>
                    <a:pt x="254" y="3783"/>
                    <a:pt x="243" y="3809"/>
                    <a:pt x="243" y="3820"/>
                  </a:cubicBezTo>
                  <a:cubicBezTo>
                    <a:pt x="232" y="3867"/>
                    <a:pt x="196" y="3901"/>
                    <a:pt x="151" y="3923"/>
                  </a:cubicBezTo>
                  <a:cubicBezTo>
                    <a:pt x="92" y="3948"/>
                    <a:pt x="92" y="3971"/>
                    <a:pt x="126" y="4029"/>
                  </a:cubicBezTo>
                  <a:cubicBezTo>
                    <a:pt x="173" y="4110"/>
                    <a:pt x="151" y="4216"/>
                    <a:pt x="70" y="4272"/>
                  </a:cubicBezTo>
                  <a:cubicBezTo>
                    <a:pt x="23" y="4309"/>
                    <a:pt x="0" y="4356"/>
                    <a:pt x="0" y="4412"/>
                  </a:cubicBezTo>
                  <a:lnTo>
                    <a:pt x="0" y="5250"/>
                  </a:lnTo>
                  <a:lnTo>
                    <a:pt x="0" y="5309"/>
                  </a:lnTo>
                  <a:cubicBezTo>
                    <a:pt x="45" y="5298"/>
                    <a:pt x="81" y="5286"/>
                    <a:pt x="81" y="5239"/>
                  </a:cubicBezTo>
                  <a:cubicBezTo>
                    <a:pt x="92" y="5205"/>
                    <a:pt x="140" y="5169"/>
                    <a:pt x="185" y="5169"/>
                  </a:cubicBezTo>
                  <a:cubicBezTo>
                    <a:pt x="232" y="5169"/>
                    <a:pt x="243" y="5194"/>
                    <a:pt x="254" y="5228"/>
                  </a:cubicBezTo>
                  <a:cubicBezTo>
                    <a:pt x="266" y="5264"/>
                    <a:pt x="266" y="5286"/>
                    <a:pt x="280" y="5309"/>
                  </a:cubicBezTo>
                  <a:cubicBezTo>
                    <a:pt x="291" y="5345"/>
                    <a:pt x="313" y="5379"/>
                    <a:pt x="335" y="5426"/>
                  </a:cubicBezTo>
                  <a:cubicBezTo>
                    <a:pt x="366" y="5381"/>
                    <a:pt x="401" y="5360"/>
                    <a:pt x="438" y="5360"/>
                  </a:cubicBezTo>
                  <a:cubicBezTo>
                    <a:pt x="459" y="5360"/>
                    <a:pt x="479" y="5367"/>
                    <a:pt x="500" y="5379"/>
                  </a:cubicBezTo>
                  <a:cubicBezTo>
                    <a:pt x="508" y="5382"/>
                    <a:pt x="517" y="5384"/>
                    <a:pt x="526" y="5384"/>
                  </a:cubicBezTo>
                  <a:cubicBezTo>
                    <a:pt x="544" y="5384"/>
                    <a:pt x="563" y="5379"/>
                    <a:pt x="570" y="5379"/>
                  </a:cubicBezTo>
                  <a:cubicBezTo>
                    <a:pt x="570" y="5309"/>
                    <a:pt x="559" y="5250"/>
                    <a:pt x="570" y="5194"/>
                  </a:cubicBezTo>
                  <a:cubicBezTo>
                    <a:pt x="593" y="5110"/>
                    <a:pt x="593" y="5029"/>
                    <a:pt x="593" y="4937"/>
                  </a:cubicBezTo>
                  <a:cubicBezTo>
                    <a:pt x="581" y="4728"/>
                    <a:pt x="581" y="4518"/>
                    <a:pt x="581" y="4309"/>
                  </a:cubicBezTo>
                  <a:cubicBezTo>
                    <a:pt x="570" y="4147"/>
                    <a:pt x="570" y="3971"/>
                    <a:pt x="615" y="3797"/>
                  </a:cubicBezTo>
                  <a:cubicBezTo>
                    <a:pt x="615" y="3772"/>
                    <a:pt x="604" y="3739"/>
                    <a:pt x="593" y="3714"/>
                  </a:cubicBezTo>
                  <a:cubicBezTo>
                    <a:pt x="570" y="3680"/>
                    <a:pt x="570" y="3644"/>
                    <a:pt x="593" y="3610"/>
                  </a:cubicBezTo>
                  <a:cubicBezTo>
                    <a:pt x="593" y="3588"/>
                    <a:pt x="604" y="3552"/>
                    <a:pt x="604" y="3529"/>
                  </a:cubicBezTo>
                  <a:cubicBezTo>
                    <a:pt x="593" y="3459"/>
                    <a:pt x="581" y="3390"/>
                    <a:pt x="570" y="3309"/>
                  </a:cubicBezTo>
                  <a:cubicBezTo>
                    <a:pt x="559" y="3225"/>
                    <a:pt x="604" y="3144"/>
                    <a:pt x="699" y="3110"/>
                  </a:cubicBezTo>
                  <a:cubicBezTo>
                    <a:pt x="721" y="3099"/>
                    <a:pt x="732" y="3085"/>
                    <a:pt x="755" y="3063"/>
                  </a:cubicBezTo>
                  <a:lnTo>
                    <a:pt x="755" y="3051"/>
                  </a:lnTo>
                  <a:lnTo>
                    <a:pt x="662" y="3051"/>
                  </a:lnTo>
                  <a:cubicBezTo>
                    <a:pt x="545" y="3040"/>
                    <a:pt x="534" y="3074"/>
                    <a:pt x="534" y="2923"/>
                  </a:cubicBezTo>
                  <a:lnTo>
                    <a:pt x="534" y="1107"/>
                  </a:lnTo>
                  <a:cubicBezTo>
                    <a:pt x="534" y="1037"/>
                    <a:pt x="545" y="1037"/>
                    <a:pt x="604" y="1037"/>
                  </a:cubicBezTo>
                  <a:lnTo>
                    <a:pt x="1188" y="1037"/>
                  </a:lnTo>
                  <a:cubicBezTo>
                    <a:pt x="1202" y="1037"/>
                    <a:pt x="1217" y="1037"/>
                    <a:pt x="1232" y="1037"/>
                  </a:cubicBezTo>
                  <a:cubicBezTo>
                    <a:pt x="1301" y="1037"/>
                    <a:pt x="1373" y="1044"/>
                    <a:pt x="1431" y="1129"/>
                  </a:cubicBezTo>
                  <a:cubicBezTo>
                    <a:pt x="1478" y="1060"/>
                    <a:pt x="1537" y="1060"/>
                    <a:pt x="1607" y="1048"/>
                  </a:cubicBezTo>
                  <a:cubicBezTo>
                    <a:pt x="1618" y="1048"/>
                    <a:pt x="1629" y="1037"/>
                    <a:pt x="1651" y="1037"/>
                  </a:cubicBezTo>
                  <a:cubicBezTo>
                    <a:pt x="1676" y="1037"/>
                    <a:pt x="1699" y="1026"/>
                    <a:pt x="1721" y="1026"/>
                  </a:cubicBezTo>
                  <a:cubicBezTo>
                    <a:pt x="1920" y="1015"/>
                    <a:pt x="2118" y="1015"/>
                    <a:pt x="2305" y="1004"/>
                  </a:cubicBezTo>
                  <a:cubicBezTo>
                    <a:pt x="2339" y="1004"/>
                    <a:pt x="2361" y="1015"/>
                    <a:pt x="2386" y="1015"/>
                  </a:cubicBezTo>
                  <a:lnTo>
                    <a:pt x="2515" y="1015"/>
                  </a:lnTo>
                  <a:cubicBezTo>
                    <a:pt x="2526" y="1012"/>
                    <a:pt x="2536" y="1011"/>
                    <a:pt x="2546" y="1011"/>
                  </a:cubicBezTo>
                  <a:cubicBezTo>
                    <a:pt x="2577" y="1011"/>
                    <a:pt x="2601" y="1023"/>
                    <a:pt x="2618" y="1048"/>
                  </a:cubicBezTo>
                  <a:cubicBezTo>
                    <a:pt x="2629" y="1060"/>
                    <a:pt x="2629" y="1060"/>
                    <a:pt x="2640" y="1074"/>
                  </a:cubicBezTo>
                  <a:cubicBezTo>
                    <a:pt x="2677" y="1060"/>
                    <a:pt x="2699" y="1026"/>
                    <a:pt x="2724" y="1026"/>
                  </a:cubicBezTo>
                  <a:cubicBezTo>
                    <a:pt x="2816" y="1015"/>
                    <a:pt x="2908" y="1004"/>
                    <a:pt x="2989" y="1004"/>
                  </a:cubicBezTo>
                  <a:lnTo>
                    <a:pt x="3758" y="1004"/>
                  </a:lnTo>
                  <a:cubicBezTo>
                    <a:pt x="3758" y="967"/>
                    <a:pt x="3772" y="945"/>
                    <a:pt x="3772" y="920"/>
                  </a:cubicBezTo>
                  <a:cubicBezTo>
                    <a:pt x="3772" y="875"/>
                    <a:pt x="3758" y="828"/>
                    <a:pt x="3758" y="780"/>
                  </a:cubicBezTo>
                  <a:cubicBezTo>
                    <a:pt x="3758" y="769"/>
                    <a:pt x="3747" y="758"/>
                    <a:pt x="3735" y="758"/>
                  </a:cubicBezTo>
                  <a:cubicBezTo>
                    <a:pt x="3688" y="747"/>
                    <a:pt x="3654" y="747"/>
                    <a:pt x="3607" y="747"/>
                  </a:cubicBezTo>
                  <a:cubicBezTo>
                    <a:pt x="3596" y="743"/>
                    <a:pt x="3585" y="742"/>
                    <a:pt x="3576" y="742"/>
                  </a:cubicBezTo>
                  <a:cubicBezTo>
                    <a:pt x="3556" y="742"/>
                    <a:pt x="3537" y="747"/>
                    <a:pt x="3515" y="747"/>
                  </a:cubicBezTo>
                  <a:cubicBezTo>
                    <a:pt x="3467" y="736"/>
                    <a:pt x="3409" y="710"/>
                    <a:pt x="3397" y="655"/>
                  </a:cubicBezTo>
                  <a:cubicBezTo>
                    <a:pt x="3386" y="607"/>
                    <a:pt x="3422" y="571"/>
                    <a:pt x="3456" y="537"/>
                  </a:cubicBezTo>
                  <a:cubicBezTo>
                    <a:pt x="3478" y="515"/>
                    <a:pt x="3515" y="490"/>
                    <a:pt x="3548" y="467"/>
                  </a:cubicBezTo>
                  <a:cubicBezTo>
                    <a:pt x="3596" y="431"/>
                    <a:pt x="3607" y="386"/>
                    <a:pt x="3573" y="328"/>
                  </a:cubicBezTo>
                  <a:cubicBezTo>
                    <a:pt x="3562" y="316"/>
                    <a:pt x="3548" y="305"/>
                    <a:pt x="3548" y="280"/>
                  </a:cubicBezTo>
                  <a:lnTo>
                    <a:pt x="3548" y="258"/>
                  </a:lnTo>
                  <a:cubicBezTo>
                    <a:pt x="3562" y="247"/>
                    <a:pt x="3562" y="222"/>
                    <a:pt x="3573" y="210"/>
                  </a:cubicBezTo>
                  <a:cubicBezTo>
                    <a:pt x="3618" y="199"/>
                    <a:pt x="3632" y="166"/>
                    <a:pt x="3632" y="118"/>
                  </a:cubicBezTo>
                  <a:cubicBezTo>
                    <a:pt x="3618" y="107"/>
                    <a:pt x="3632" y="96"/>
                    <a:pt x="3632" y="82"/>
                  </a:cubicBezTo>
                  <a:cubicBezTo>
                    <a:pt x="3618" y="71"/>
                    <a:pt x="3618" y="71"/>
                    <a:pt x="3607" y="71"/>
                  </a:cubicBezTo>
                  <a:cubicBezTo>
                    <a:pt x="3445" y="26"/>
                    <a:pt x="3283" y="12"/>
                    <a:pt x="3107" y="1"/>
                  </a:cubicBezTo>
                  <a:cubicBezTo>
                    <a:pt x="2920" y="1"/>
                    <a:pt x="2746" y="1"/>
                    <a:pt x="2559" y="48"/>
                  </a:cubicBezTo>
                  <a:cubicBezTo>
                    <a:pt x="2537" y="59"/>
                    <a:pt x="2501" y="59"/>
                    <a:pt x="2478" y="71"/>
                  </a:cubicBezTo>
                  <a:cubicBezTo>
                    <a:pt x="2473" y="76"/>
                    <a:pt x="2464" y="79"/>
                    <a:pt x="2456" y="79"/>
                  </a:cubicBezTo>
                  <a:cubicBezTo>
                    <a:pt x="2447" y="79"/>
                    <a:pt x="2438" y="76"/>
                    <a:pt x="2431" y="71"/>
                  </a:cubicBezTo>
                  <a:cubicBezTo>
                    <a:pt x="2280" y="26"/>
                    <a:pt x="2140" y="12"/>
                    <a:pt x="1989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3018;p38">
              <a:extLst>
                <a:ext uri="{FF2B5EF4-FFF2-40B4-BE49-F238E27FC236}">
                  <a16:creationId xmlns:a16="http://schemas.microsoft.com/office/drawing/2014/main" xmlns="" id="{9ABBEF86-392C-D47E-4661-1CB106956D50}"/>
                </a:ext>
              </a:extLst>
            </p:cNvPr>
            <p:cNvSpPr/>
            <p:nvPr/>
          </p:nvSpPr>
          <p:spPr>
            <a:xfrm>
              <a:off x="1361609" y="1468791"/>
              <a:ext cx="280104" cy="463008"/>
            </a:xfrm>
            <a:custGeom>
              <a:avLst/>
              <a:gdLst/>
              <a:ahLst/>
              <a:cxnLst/>
              <a:rect l="l" t="t" r="r" b="b"/>
              <a:pathLst>
                <a:path w="3703" h="6121" extrusionOk="0">
                  <a:moveTo>
                    <a:pt x="3622" y="0"/>
                  </a:moveTo>
                  <a:cubicBezTo>
                    <a:pt x="3574" y="25"/>
                    <a:pt x="3574" y="59"/>
                    <a:pt x="3585" y="95"/>
                  </a:cubicBezTo>
                  <a:cubicBezTo>
                    <a:pt x="3596" y="140"/>
                    <a:pt x="3585" y="176"/>
                    <a:pt x="3540" y="210"/>
                  </a:cubicBezTo>
                  <a:cubicBezTo>
                    <a:pt x="3515" y="221"/>
                    <a:pt x="3504" y="246"/>
                    <a:pt x="3493" y="257"/>
                  </a:cubicBezTo>
                  <a:cubicBezTo>
                    <a:pt x="3482" y="349"/>
                    <a:pt x="3423" y="386"/>
                    <a:pt x="3353" y="419"/>
                  </a:cubicBezTo>
                  <a:cubicBezTo>
                    <a:pt x="3306" y="444"/>
                    <a:pt x="3295" y="489"/>
                    <a:pt x="3331" y="525"/>
                  </a:cubicBezTo>
                  <a:cubicBezTo>
                    <a:pt x="3353" y="559"/>
                    <a:pt x="3353" y="595"/>
                    <a:pt x="3317" y="617"/>
                  </a:cubicBezTo>
                  <a:cubicBezTo>
                    <a:pt x="3306" y="640"/>
                    <a:pt x="3283" y="654"/>
                    <a:pt x="3261" y="676"/>
                  </a:cubicBezTo>
                  <a:cubicBezTo>
                    <a:pt x="3272" y="687"/>
                    <a:pt x="3283" y="698"/>
                    <a:pt x="3295" y="710"/>
                  </a:cubicBezTo>
                  <a:cubicBezTo>
                    <a:pt x="3295" y="710"/>
                    <a:pt x="3306" y="724"/>
                    <a:pt x="3306" y="735"/>
                  </a:cubicBezTo>
                  <a:cubicBezTo>
                    <a:pt x="3376" y="863"/>
                    <a:pt x="3317" y="978"/>
                    <a:pt x="3283" y="1095"/>
                  </a:cubicBezTo>
                  <a:cubicBezTo>
                    <a:pt x="3272" y="1118"/>
                    <a:pt x="3261" y="1143"/>
                    <a:pt x="3283" y="1165"/>
                  </a:cubicBezTo>
                  <a:cubicBezTo>
                    <a:pt x="3295" y="1187"/>
                    <a:pt x="3306" y="1213"/>
                    <a:pt x="3306" y="1235"/>
                  </a:cubicBezTo>
                  <a:cubicBezTo>
                    <a:pt x="3317" y="1352"/>
                    <a:pt x="3331" y="1478"/>
                    <a:pt x="3331" y="1595"/>
                  </a:cubicBezTo>
                  <a:cubicBezTo>
                    <a:pt x="3342" y="1782"/>
                    <a:pt x="3353" y="1981"/>
                    <a:pt x="3353" y="2165"/>
                  </a:cubicBezTo>
                  <a:cubicBezTo>
                    <a:pt x="3353" y="2260"/>
                    <a:pt x="3342" y="2352"/>
                    <a:pt x="3342" y="2433"/>
                  </a:cubicBezTo>
                  <a:cubicBezTo>
                    <a:pt x="3342" y="2470"/>
                    <a:pt x="3331" y="2514"/>
                    <a:pt x="3342" y="2540"/>
                  </a:cubicBezTo>
                  <a:cubicBezTo>
                    <a:pt x="3353" y="2584"/>
                    <a:pt x="3353" y="2621"/>
                    <a:pt x="3331" y="2654"/>
                  </a:cubicBezTo>
                  <a:cubicBezTo>
                    <a:pt x="3317" y="2679"/>
                    <a:pt x="3295" y="2713"/>
                    <a:pt x="3295" y="2735"/>
                  </a:cubicBezTo>
                  <a:cubicBezTo>
                    <a:pt x="3283" y="2830"/>
                    <a:pt x="3283" y="2933"/>
                    <a:pt x="3272" y="3040"/>
                  </a:cubicBezTo>
                  <a:cubicBezTo>
                    <a:pt x="3272" y="3084"/>
                    <a:pt x="3283" y="3132"/>
                    <a:pt x="3283" y="3179"/>
                  </a:cubicBezTo>
                  <a:cubicBezTo>
                    <a:pt x="3283" y="3364"/>
                    <a:pt x="3272" y="3551"/>
                    <a:pt x="3272" y="3738"/>
                  </a:cubicBezTo>
                  <a:cubicBezTo>
                    <a:pt x="3272" y="3783"/>
                    <a:pt x="3261" y="3841"/>
                    <a:pt x="3236" y="3889"/>
                  </a:cubicBezTo>
                  <a:cubicBezTo>
                    <a:pt x="3225" y="3922"/>
                    <a:pt x="3225" y="3970"/>
                    <a:pt x="3236" y="4017"/>
                  </a:cubicBezTo>
                  <a:cubicBezTo>
                    <a:pt x="3247" y="4087"/>
                    <a:pt x="3247" y="4157"/>
                    <a:pt x="3247" y="4227"/>
                  </a:cubicBezTo>
                  <a:cubicBezTo>
                    <a:pt x="3261" y="4308"/>
                    <a:pt x="3247" y="4389"/>
                    <a:pt x="3247" y="4470"/>
                  </a:cubicBezTo>
                  <a:cubicBezTo>
                    <a:pt x="3247" y="4506"/>
                    <a:pt x="3236" y="4540"/>
                    <a:pt x="3214" y="4551"/>
                  </a:cubicBezTo>
                  <a:cubicBezTo>
                    <a:pt x="3155" y="4598"/>
                    <a:pt x="3085" y="4657"/>
                    <a:pt x="3004" y="4668"/>
                  </a:cubicBezTo>
                  <a:cubicBezTo>
                    <a:pt x="2957" y="4668"/>
                    <a:pt x="2898" y="4691"/>
                    <a:pt x="2853" y="4705"/>
                  </a:cubicBezTo>
                  <a:cubicBezTo>
                    <a:pt x="2795" y="4716"/>
                    <a:pt x="2725" y="4738"/>
                    <a:pt x="2655" y="4760"/>
                  </a:cubicBezTo>
                  <a:cubicBezTo>
                    <a:pt x="2655" y="4760"/>
                    <a:pt x="2655" y="4774"/>
                    <a:pt x="2666" y="4774"/>
                  </a:cubicBezTo>
                  <a:cubicBezTo>
                    <a:pt x="2828" y="4774"/>
                    <a:pt x="2993" y="4786"/>
                    <a:pt x="3155" y="4786"/>
                  </a:cubicBezTo>
                  <a:lnTo>
                    <a:pt x="3247" y="4786"/>
                  </a:lnTo>
                  <a:cubicBezTo>
                    <a:pt x="3283" y="4797"/>
                    <a:pt x="3295" y="4819"/>
                    <a:pt x="3272" y="4844"/>
                  </a:cubicBezTo>
                  <a:cubicBezTo>
                    <a:pt x="3261" y="4855"/>
                    <a:pt x="3236" y="4867"/>
                    <a:pt x="3225" y="4878"/>
                  </a:cubicBezTo>
                  <a:cubicBezTo>
                    <a:pt x="3283" y="4936"/>
                    <a:pt x="3295" y="5017"/>
                    <a:pt x="3283" y="5087"/>
                  </a:cubicBezTo>
                  <a:cubicBezTo>
                    <a:pt x="3283" y="5098"/>
                    <a:pt x="3261" y="5124"/>
                    <a:pt x="3247" y="5124"/>
                  </a:cubicBezTo>
                  <a:cubicBezTo>
                    <a:pt x="3214" y="5124"/>
                    <a:pt x="3166" y="5124"/>
                    <a:pt x="3133" y="5098"/>
                  </a:cubicBezTo>
                  <a:cubicBezTo>
                    <a:pt x="3088" y="5084"/>
                    <a:pt x="3038" y="5064"/>
                    <a:pt x="2987" y="5064"/>
                  </a:cubicBezTo>
                  <a:cubicBezTo>
                    <a:pt x="2958" y="5064"/>
                    <a:pt x="2928" y="5070"/>
                    <a:pt x="2898" y="5087"/>
                  </a:cubicBezTo>
                  <a:cubicBezTo>
                    <a:pt x="2887" y="5091"/>
                    <a:pt x="2875" y="5092"/>
                    <a:pt x="2864" y="5092"/>
                  </a:cubicBezTo>
                  <a:cubicBezTo>
                    <a:pt x="2841" y="5092"/>
                    <a:pt x="2817" y="5087"/>
                    <a:pt x="2795" y="5087"/>
                  </a:cubicBezTo>
                  <a:lnTo>
                    <a:pt x="2714" y="5087"/>
                  </a:lnTo>
                  <a:cubicBezTo>
                    <a:pt x="2550" y="5087"/>
                    <a:pt x="2387" y="5082"/>
                    <a:pt x="2224" y="5082"/>
                  </a:cubicBezTo>
                  <a:cubicBezTo>
                    <a:pt x="2142" y="5082"/>
                    <a:pt x="2061" y="5084"/>
                    <a:pt x="1979" y="5087"/>
                  </a:cubicBezTo>
                  <a:cubicBezTo>
                    <a:pt x="1875" y="5087"/>
                    <a:pt x="1758" y="5110"/>
                    <a:pt x="1641" y="5124"/>
                  </a:cubicBezTo>
                  <a:cubicBezTo>
                    <a:pt x="1596" y="5124"/>
                    <a:pt x="1549" y="5110"/>
                    <a:pt x="1501" y="5110"/>
                  </a:cubicBezTo>
                  <a:cubicBezTo>
                    <a:pt x="1490" y="5098"/>
                    <a:pt x="1490" y="5098"/>
                    <a:pt x="1479" y="5098"/>
                  </a:cubicBezTo>
                  <a:cubicBezTo>
                    <a:pt x="1409" y="5110"/>
                    <a:pt x="1339" y="5124"/>
                    <a:pt x="1269" y="5124"/>
                  </a:cubicBezTo>
                  <a:cubicBezTo>
                    <a:pt x="1258" y="5135"/>
                    <a:pt x="1222" y="5135"/>
                    <a:pt x="1222" y="5135"/>
                  </a:cubicBezTo>
                  <a:cubicBezTo>
                    <a:pt x="1177" y="5076"/>
                    <a:pt x="1071" y="5098"/>
                    <a:pt x="1060" y="4995"/>
                  </a:cubicBezTo>
                  <a:cubicBezTo>
                    <a:pt x="1049" y="5017"/>
                    <a:pt x="1037" y="5029"/>
                    <a:pt x="1026" y="5040"/>
                  </a:cubicBezTo>
                  <a:cubicBezTo>
                    <a:pt x="1001" y="5110"/>
                    <a:pt x="942" y="5146"/>
                    <a:pt x="887" y="5146"/>
                  </a:cubicBezTo>
                  <a:cubicBezTo>
                    <a:pt x="857" y="5152"/>
                    <a:pt x="831" y="5152"/>
                    <a:pt x="805" y="5152"/>
                  </a:cubicBezTo>
                  <a:cubicBezTo>
                    <a:pt x="780" y="5152"/>
                    <a:pt x="757" y="5152"/>
                    <a:pt x="733" y="5157"/>
                  </a:cubicBezTo>
                  <a:cubicBezTo>
                    <a:pt x="724" y="5158"/>
                    <a:pt x="715" y="5159"/>
                    <a:pt x="706" y="5159"/>
                  </a:cubicBezTo>
                  <a:cubicBezTo>
                    <a:pt x="627" y="5159"/>
                    <a:pt x="571" y="5114"/>
                    <a:pt x="571" y="5029"/>
                  </a:cubicBezTo>
                  <a:cubicBezTo>
                    <a:pt x="560" y="4995"/>
                    <a:pt x="571" y="4948"/>
                    <a:pt x="571" y="4914"/>
                  </a:cubicBezTo>
                  <a:lnTo>
                    <a:pt x="560" y="4914"/>
                  </a:lnTo>
                  <a:cubicBezTo>
                    <a:pt x="537" y="4970"/>
                    <a:pt x="523" y="5017"/>
                    <a:pt x="512" y="5076"/>
                  </a:cubicBezTo>
                  <a:cubicBezTo>
                    <a:pt x="501" y="5124"/>
                    <a:pt x="467" y="5146"/>
                    <a:pt x="431" y="5146"/>
                  </a:cubicBezTo>
                  <a:cubicBezTo>
                    <a:pt x="372" y="5157"/>
                    <a:pt x="328" y="5157"/>
                    <a:pt x="269" y="5157"/>
                  </a:cubicBezTo>
                  <a:cubicBezTo>
                    <a:pt x="188" y="5168"/>
                    <a:pt x="129" y="5205"/>
                    <a:pt x="93" y="5274"/>
                  </a:cubicBezTo>
                  <a:cubicBezTo>
                    <a:pt x="82" y="5308"/>
                    <a:pt x="60" y="5333"/>
                    <a:pt x="34" y="5356"/>
                  </a:cubicBezTo>
                  <a:cubicBezTo>
                    <a:pt x="12" y="5378"/>
                    <a:pt x="1" y="5403"/>
                    <a:pt x="34" y="5425"/>
                  </a:cubicBezTo>
                  <a:cubicBezTo>
                    <a:pt x="82" y="5448"/>
                    <a:pt x="118" y="5484"/>
                    <a:pt x="174" y="5518"/>
                  </a:cubicBezTo>
                  <a:cubicBezTo>
                    <a:pt x="194" y="5528"/>
                    <a:pt x="216" y="5534"/>
                    <a:pt x="239" y="5534"/>
                  </a:cubicBezTo>
                  <a:cubicBezTo>
                    <a:pt x="271" y="5534"/>
                    <a:pt x="305" y="5523"/>
                    <a:pt x="339" y="5495"/>
                  </a:cubicBezTo>
                  <a:cubicBezTo>
                    <a:pt x="365" y="5474"/>
                    <a:pt x="394" y="5462"/>
                    <a:pt x="426" y="5462"/>
                  </a:cubicBezTo>
                  <a:cubicBezTo>
                    <a:pt x="465" y="5462"/>
                    <a:pt x="509" y="5479"/>
                    <a:pt x="560" y="5518"/>
                  </a:cubicBezTo>
                  <a:cubicBezTo>
                    <a:pt x="607" y="5554"/>
                    <a:pt x="607" y="5613"/>
                    <a:pt x="571" y="5682"/>
                  </a:cubicBezTo>
                  <a:cubicBezTo>
                    <a:pt x="548" y="5727"/>
                    <a:pt x="548" y="5775"/>
                    <a:pt x="582" y="5822"/>
                  </a:cubicBezTo>
                  <a:cubicBezTo>
                    <a:pt x="618" y="5878"/>
                    <a:pt x="618" y="5925"/>
                    <a:pt x="571" y="5948"/>
                  </a:cubicBezTo>
                  <a:cubicBezTo>
                    <a:pt x="501" y="5995"/>
                    <a:pt x="453" y="6054"/>
                    <a:pt x="372" y="6065"/>
                  </a:cubicBezTo>
                  <a:cubicBezTo>
                    <a:pt x="361" y="6076"/>
                    <a:pt x="350" y="6087"/>
                    <a:pt x="339" y="6087"/>
                  </a:cubicBezTo>
                  <a:cubicBezTo>
                    <a:pt x="339" y="6101"/>
                    <a:pt x="350" y="6101"/>
                    <a:pt x="350" y="6101"/>
                  </a:cubicBezTo>
                  <a:cubicBezTo>
                    <a:pt x="431" y="6113"/>
                    <a:pt x="501" y="6113"/>
                    <a:pt x="582" y="6113"/>
                  </a:cubicBezTo>
                  <a:cubicBezTo>
                    <a:pt x="631" y="6115"/>
                    <a:pt x="680" y="6116"/>
                    <a:pt x="727" y="6116"/>
                  </a:cubicBezTo>
                  <a:cubicBezTo>
                    <a:pt x="895" y="6116"/>
                    <a:pt x="1056" y="6100"/>
                    <a:pt x="1211" y="6054"/>
                  </a:cubicBezTo>
                  <a:cubicBezTo>
                    <a:pt x="1223" y="6048"/>
                    <a:pt x="1235" y="6046"/>
                    <a:pt x="1247" y="6046"/>
                  </a:cubicBezTo>
                  <a:cubicBezTo>
                    <a:pt x="1258" y="6046"/>
                    <a:pt x="1269" y="6048"/>
                    <a:pt x="1280" y="6054"/>
                  </a:cubicBezTo>
                  <a:cubicBezTo>
                    <a:pt x="1306" y="6054"/>
                    <a:pt x="1328" y="6065"/>
                    <a:pt x="1361" y="6076"/>
                  </a:cubicBezTo>
                  <a:cubicBezTo>
                    <a:pt x="1524" y="6104"/>
                    <a:pt x="1686" y="6121"/>
                    <a:pt x="1849" y="6121"/>
                  </a:cubicBezTo>
                  <a:cubicBezTo>
                    <a:pt x="2035" y="6121"/>
                    <a:pt x="2222" y="6098"/>
                    <a:pt x="2409" y="6043"/>
                  </a:cubicBezTo>
                  <a:cubicBezTo>
                    <a:pt x="2783" y="5948"/>
                    <a:pt x="3107" y="5775"/>
                    <a:pt x="3364" y="5484"/>
                  </a:cubicBezTo>
                  <a:cubicBezTo>
                    <a:pt x="3376" y="5459"/>
                    <a:pt x="3412" y="5448"/>
                    <a:pt x="3434" y="5448"/>
                  </a:cubicBezTo>
                  <a:lnTo>
                    <a:pt x="3691" y="5448"/>
                  </a:lnTo>
                  <a:cubicBezTo>
                    <a:pt x="3691" y="5425"/>
                    <a:pt x="3703" y="5414"/>
                    <a:pt x="3703" y="5403"/>
                  </a:cubicBezTo>
                  <a:lnTo>
                    <a:pt x="3703" y="2470"/>
                  </a:lnTo>
                  <a:cubicBezTo>
                    <a:pt x="3703" y="1724"/>
                    <a:pt x="3691" y="978"/>
                    <a:pt x="3703" y="235"/>
                  </a:cubicBezTo>
                  <a:cubicBezTo>
                    <a:pt x="3703" y="140"/>
                    <a:pt x="3666" y="70"/>
                    <a:pt x="3622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3019;p38">
              <a:extLst>
                <a:ext uri="{FF2B5EF4-FFF2-40B4-BE49-F238E27FC236}">
                  <a16:creationId xmlns:a16="http://schemas.microsoft.com/office/drawing/2014/main" xmlns="" id="{4E39024E-3477-5775-9C4C-673AD2FA3D26}"/>
                </a:ext>
              </a:extLst>
            </p:cNvPr>
            <p:cNvSpPr/>
            <p:nvPr/>
          </p:nvSpPr>
          <p:spPr>
            <a:xfrm>
              <a:off x="1314939" y="1731713"/>
              <a:ext cx="154991" cy="124054"/>
            </a:xfrm>
            <a:custGeom>
              <a:avLst/>
              <a:gdLst/>
              <a:ahLst/>
              <a:cxnLst/>
              <a:rect l="l" t="t" r="r" b="b"/>
              <a:pathLst>
                <a:path w="2049" h="1640" extrusionOk="0">
                  <a:moveTo>
                    <a:pt x="607" y="1"/>
                  </a:moveTo>
                  <a:cubicBezTo>
                    <a:pt x="595" y="1"/>
                    <a:pt x="582" y="6"/>
                    <a:pt x="570" y="16"/>
                  </a:cubicBezTo>
                  <a:cubicBezTo>
                    <a:pt x="548" y="52"/>
                    <a:pt x="526" y="86"/>
                    <a:pt x="512" y="122"/>
                  </a:cubicBezTo>
                  <a:cubicBezTo>
                    <a:pt x="489" y="167"/>
                    <a:pt x="467" y="192"/>
                    <a:pt x="431" y="214"/>
                  </a:cubicBezTo>
                  <a:cubicBezTo>
                    <a:pt x="408" y="226"/>
                    <a:pt x="386" y="251"/>
                    <a:pt x="361" y="273"/>
                  </a:cubicBezTo>
                  <a:cubicBezTo>
                    <a:pt x="339" y="284"/>
                    <a:pt x="316" y="296"/>
                    <a:pt x="291" y="296"/>
                  </a:cubicBezTo>
                  <a:cubicBezTo>
                    <a:pt x="284" y="297"/>
                    <a:pt x="277" y="298"/>
                    <a:pt x="271" y="298"/>
                  </a:cubicBezTo>
                  <a:cubicBezTo>
                    <a:pt x="242" y="298"/>
                    <a:pt x="231" y="275"/>
                    <a:pt x="221" y="226"/>
                  </a:cubicBezTo>
                  <a:cubicBezTo>
                    <a:pt x="221" y="214"/>
                    <a:pt x="210" y="203"/>
                    <a:pt x="210" y="181"/>
                  </a:cubicBezTo>
                  <a:cubicBezTo>
                    <a:pt x="199" y="192"/>
                    <a:pt x="177" y="192"/>
                    <a:pt x="177" y="203"/>
                  </a:cubicBezTo>
                  <a:cubicBezTo>
                    <a:pt x="151" y="237"/>
                    <a:pt x="118" y="251"/>
                    <a:pt x="70" y="262"/>
                  </a:cubicBezTo>
                  <a:cubicBezTo>
                    <a:pt x="59" y="273"/>
                    <a:pt x="48" y="296"/>
                    <a:pt x="48" y="307"/>
                  </a:cubicBezTo>
                  <a:cubicBezTo>
                    <a:pt x="37" y="460"/>
                    <a:pt x="37" y="611"/>
                    <a:pt x="48" y="751"/>
                  </a:cubicBezTo>
                  <a:cubicBezTo>
                    <a:pt x="48" y="821"/>
                    <a:pt x="48" y="879"/>
                    <a:pt x="23" y="935"/>
                  </a:cubicBezTo>
                  <a:cubicBezTo>
                    <a:pt x="12" y="994"/>
                    <a:pt x="1" y="1041"/>
                    <a:pt x="23" y="1100"/>
                  </a:cubicBezTo>
                  <a:cubicBezTo>
                    <a:pt x="70" y="1181"/>
                    <a:pt x="70" y="1273"/>
                    <a:pt x="59" y="1354"/>
                  </a:cubicBezTo>
                  <a:cubicBezTo>
                    <a:pt x="48" y="1438"/>
                    <a:pt x="48" y="1508"/>
                    <a:pt x="48" y="1578"/>
                  </a:cubicBezTo>
                  <a:cubicBezTo>
                    <a:pt x="78" y="1578"/>
                    <a:pt x="109" y="1572"/>
                    <a:pt x="140" y="1572"/>
                  </a:cubicBezTo>
                  <a:cubicBezTo>
                    <a:pt x="156" y="1572"/>
                    <a:pt x="172" y="1573"/>
                    <a:pt x="188" y="1578"/>
                  </a:cubicBezTo>
                  <a:cubicBezTo>
                    <a:pt x="246" y="1578"/>
                    <a:pt x="302" y="1578"/>
                    <a:pt x="361" y="1541"/>
                  </a:cubicBezTo>
                  <a:cubicBezTo>
                    <a:pt x="370" y="1534"/>
                    <a:pt x="380" y="1530"/>
                    <a:pt x="389" y="1530"/>
                  </a:cubicBezTo>
                  <a:cubicBezTo>
                    <a:pt x="407" y="1530"/>
                    <a:pt x="424" y="1542"/>
                    <a:pt x="431" y="1564"/>
                  </a:cubicBezTo>
                  <a:cubicBezTo>
                    <a:pt x="452" y="1603"/>
                    <a:pt x="486" y="1625"/>
                    <a:pt x="531" y="1625"/>
                  </a:cubicBezTo>
                  <a:cubicBezTo>
                    <a:pt x="540" y="1625"/>
                    <a:pt x="549" y="1624"/>
                    <a:pt x="559" y="1622"/>
                  </a:cubicBezTo>
                  <a:cubicBezTo>
                    <a:pt x="570" y="1622"/>
                    <a:pt x="570" y="1634"/>
                    <a:pt x="582" y="1634"/>
                  </a:cubicBezTo>
                  <a:cubicBezTo>
                    <a:pt x="667" y="1634"/>
                    <a:pt x="753" y="1640"/>
                    <a:pt x="839" y="1640"/>
                  </a:cubicBezTo>
                  <a:cubicBezTo>
                    <a:pt x="881" y="1640"/>
                    <a:pt x="924" y="1638"/>
                    <a:pt x="967" y="1634"/>
                  </a:cubicBezTo>
                  <a:cubicBezTo>
                    <a:pt x="1084" y="1634"/>
                    <a:pt x="1084" y="1622"/>
                    <a:pt x="1107" y="1508"/>
                  </a:cubicBezTo>
                  <a:cubicBezTo>
                    <a:pt x="1118" y="1449"/>
                    <a:pt x="1140" y="1379"/>
                    <a:pt x="1154" y="1321"/>
                  </a:cubicBezTo>
                  <a:cubicBezTo>
                    <a:pt x="1154" y="1310"/>
                    <a:pt x="1177" y="1298"/>
                    <a:pt x="1188" y="1284"/>
                  </a:cubicBezTo>
                  <a:cubicBezTo>
                    <a:pt x="1199" y="1298"/>
                    <a:pt x="1210" y="1310"/>
                    <a:pt x="1210" y="1321"/>
                  </a:cubicBezTo>
                  <a:cubicBezTo>
                    <a:pt x="1224" y="1332"/>
                    <a:pt x="1224" y="1343"/>
                    <a:pt x="1224" y="1354"/>
                  </a:cubicBezTo>
                  <a:cubicBezTo>
                    <a:pt x="1224" y="1424"/>
                    <a:pt x="1224" y="1483"/>
                    <a:pt x="1235" y="1553"/>
                  </a:cubicBezTo>
                  <a:cubicBezTo>
                    <a:pt x="1235" y="1603"/>
                    <a:pt x="1268" y="1637"/>
                    <a:pt x="1307" y="1637"/>
                  </a:cubicBezTo>
                  <a:cubicBezTo>
                    <a:pt x="1314" y="1637"/>
                    <a:pt x="1321" y="1636"/>
                    <a:pt x="1328" y="1634"/>
                  </a:cubicBezTo>
                  <a:lnTo>
                    <a:pt x="1386" y="1634"/>
                  </a:lnTo>
                  <a:cubicBezTo>
                    <a:pt x="1402" y="1636"/>
                    <a:pt x="1417" y="1637"/>
                    <a:pt x="1432" y="1637"/>
                  </a:cubicBezTo>
                  <a:cubicBezTo>
                    <a:pt x="1502" y="1637"/>
                    <a:pt x="1558" y="1609"/>
                    <a:pt x="1607" y="1541"/>
                  </a:cubicBezTo>
                  <a:cubicBezTo>
                    <a:pt x="1607" y="1530"/>
                    <a:pt x="1618" y="1519"/>
                    <a:pt x="1618" y="1519"/>
                  </a:cubicBezTo>
                  <a:cubicBezTo>
                    <a:pt x="1640" y="1493"/>
                    <a:pt x="1658" y="1480"/>
                    <a:pt x="1674" y="1480"/>
                  </a:cubicBezTo>
                  <a:cubicBezTo>
                    <a:pt x="1694" y="1480"/>
                    <a:pt x="1710" y="1498"/>
                    <a:pt x="1724" y="1530"/>
                  </a:cubicBezTo>
                  <a:cubicBezTo>
                    <a:pt x="1735" y="1541"/>
                    <a:pt x="1747" y="1564"/>
                    <a:pt x="1769" y="1578"/>
                  </a:cubicBezTo>
                  <a:cubicBezTo>
                    <a:pt x="1794" y="1589"/>
                    <a:pt x="1816" y="1600"/>
                    <a:pt x="1839" y="1611"/>
                  </a:cubicBezTo>
                  <a:lnTo>
                    <a:pt x="1886" y="1611"/>
                  </a:lnTo>
                  <a:cubicBezTo>
                    <a:pt x="1934" y="1600"/>
                    <a:pt x="1992" y="1589"/>
                    <a:pt x="2048" y="1564"/>
                  </a:cubicBezTo>
                  <a:cubicBezTo>
                    <a:pt x="2037" y="1541"/>
                    <a:pt x="2026" y="1519"/>
                    <a:pt x="2004" y="1494"/>
                  </a:cubicBezTo>
                  <a:cubicBezTo>
                    <a:pt x="1992" y="1483"/>
                    <a:pt x="1978" y="1472"/>
                    <a:pt x="1967" y="1449"/>
                  </a:cubicBezTo>
                  <a:cubicBezTo>
                    <a:pt x="1945" y="1402"/>
                    <a:pt x="1909" y="1379"/>
                    <a:pt x="1853" y="1379"/>
                  </a:cubicBezTo>
                  <a:cubicBezTo>
                    <a:pt x="1783" y="1368"/>
                    <a:pt x="1758" y="1310"/>
                    <a:pt x="1794" y="1240"/>
                  </a:cubicBezTo>
                  <a:cubicBezTo>
                    <a:pt x="1794" y="1229"/>
                    <a:pt x="1794" y="1203"/>
                    <a:pt x="1783" y="1203"/>
                  </a:cubicBezTo>
                  <a:cubicBezTo>
                    <a:pt x="1758" y="1192"/>
                    <a:pt x="1735" y="1181"/>
                    <a:pt x="1713" y="1181"/>
                  </a:cubicBezTo>
                  <a:cubicBezTo>
                    <a:pt x="1666" y="1170"/>
                    <a:pt x="1629" y="1181"/>
                    <a:pt x="1596" y="1159"/>
                  </a:cubicBezTo>
                  <a:cubicBezTo>
                    <a:pt x="1537" y="1134"/>
                    <a:pt x="1490" y="1100"/>
                    <a:pt x="1445" y="1053"/>
                  </a:cubicBezTo>
                  <a:cubicBezTo>
                    <a:pt x="1415" y="1039"/>
                    <a:pt x="1386" y="1029"/>
                    <a:pt x="1357" y="1029"/>
                  </a:cubicBezTo>
                  <a:cubicBezTo>
                    <a:pt x="1340" y="1029"/>
                    <a:pt x="1322" y="1033"/>
                    <a:pt x="1305" y="1041"/>
                  </a:cubicBezTo>
                  <a:cubicBezTo>
                    <a:pt x="1294" y="1053"/>
                    <a:pt x="1280" y="1064"/>
                    <a:pt x="1258" y="1075"/>
                  </a:cubicBezTo>
                  <a:cubicBezTo>
                    <a:pt x="1231" y="1087"/>
                    <a:pt x="1204" y="1093"/>
                    <a:pt x="1178" y="1093"/>
                  </a:cubicBezTo>
                  <a:cubicBezTo>
                    <a:pt x="1106" y="1093"/>
                    <a:pt x="1045" y="1045"/>
                    <a:pt x="1037" y="960"/>
                  </a:cubicBezTo>
                  <a:cubicBezTo>
                    <a:pt x="1037" y="949"/>
                    <a:pt x="1015" y="924"/>
                    <a:pt x="1001" y="924"/>
                  </a:cubicBezTo>
                  <a:cubicBezTo>
                    <a:pt x="967" y="935"/>
                    <a:pt x="931" y="949"/>
                    <a:pt x="897" y="972"/>
                  </a:cubicBezTo>
                  <a:cubicBezTo>
                    <a:pt x="862" y="990"/>
                    <a:pt x="828" y="999"/>
                    <a:pt x="797" y="999"/>
                  </a:cubicBezTo>
                  <a:cubicBezTo>
                    <a:pt x="745" y="999"/>
                    <a:pt x="700" y="974"/>
                    <a:pt x="665" y="924"/>
                  </a:cubicBezTo>
                  <a:cubicBezTo>
                    <a:pt x="607" y="854"/>
                    <a:pt x="640" y="773"/>
                    <a:pt x="710" y="751"/>
                  </a:cubicBezTo>
                  <a:cubicBezTo>
                    <a:pt x="735" y="740"/>
                    <a:pt x="758" y="726"/>
                    <a:pt x="791" y="726"/>
                  </a:cubicBezTo>
                  <a:cubicBezTo>
                    <a:pt x="816" y="715"/>
                    <a:pt x="839" y="692"/>
                    <a:pt x="827" y="670"/>
                  </a:cubicBezTo>
                  <a:cubicBezTo>
                    <a:pt x="827" y="586"/>
                    <a:pt x="850" y="516"/>
                    <a:pt x="886" y="446"/>
                  </a:cubicBezTo>
                  <a:cubicBezTo>
                    <a:pt x="908" y="413"/>
                    <a:pt x="908" y="390"/>
                    <a:pt x="875" y="354"/>
                  </a:cubicBezTo>
                  <a:cubicBezTo>
                    <a:pt x="827" y="307"/>
                    <a:pt x="780" y="251"/>
                    <a:pt x="721" y="192"/>
                  </a:cubicBezTo>
                  <a:cubicBezTo>
                    <a:pt x="710" y="181"/>
                    <a:pt x="710" y="156"/>
                    <a:pt x="699" y="133"/>
                  </a:cubicBezTo>
                  <a:cubicBezTo>
                    <a:pt x="677" y="97"/>
                    <a:pt x="665" y="64"/>
                    <a:pt x="640" y="27"/>
                  </a:cubicBezTo>
                  <a:cubicBezTo>
                    <a:pt x="634" y="9"/>
                    <a:pt x="621" y="1"/>
                    <a:pt x="607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3020;p38">
              <a:extLst>
                <a:ext uri="{FF2B5EF4-FFF2-40B4-BE49-F238E27FC236}">
                  <a16:creationId xmlns:a16="http://schemas.microsoft.com/office/drawing/2014/main" xmlns="" id="{9DC48923-0F86-08F4-6453-715561781976}"/>
                </a:ext>
              </a:extLst>
            </p:cNvPr>
            <p:cNvSpPr/>
            <p:nvPr/>
          </p:nvSpPr>
          <p:spPr>
            <a:xfrm>
              <a:off x="1270161" y="1805008"/>
              <a:ext cx="134644" cy="125340"/>
            </a:xfrm>
            <a:custGeom>
              <a:avLst/>
              <a:gdLst/>
              <a:ahLst/>
              <a:cxnLst/>
              <a:rect l="l" t="t" r="r" b="b"/>
              <a:pathLst>
                <a:path w="1780" h="1657" extrusionOk="0">
                  <a:moveTo>
                    <a:pt x="1012" y="1293"/>
                  </a:moveTo>
                  <a:cubicBezTo>
                    <a:pt x="1048" y="1293"/>
                    <a:pt x="1140" y="1352"/>
                    <a:pt x="1151" y="1388"/>
                  </a:cubicBezTo>
                  <a:cubicBezTo>
                    <a:pt x="1147" y="1389"/>
                    <a:pt x="1142" y="1390"/>
                    <a:pt x="1137" y="1390"/>
                  </a:cubicBezTo>
                  <a:cubicBezTo>
                    <a:pt x="1090" y="1390"/>
                    <a:pt x="1032" y="1346"/>
                    <a:pt x="1012" y="1293"/>
                  </a:cubicBezTo>
                  <a:close/>
                  <a:moveTo>
                    <a:pt x="1188" y="1318"/>
                  </a:moveTo>
                  <a:cubicBezTo>
                    <a:pt x="1232" y="1330"/>
                    <a:pt x="1280" y="1363"/>
                    <a:pt x="1327" y="1399"/>
                  </a:cubicBezTo>
                  <a:cubicBezTo>
                    <a:pt x="1313" y="1399"/>
                    <a:pt x="1313" y="1411"/>
                    <a:pt x="1313" y="1422"/>
                  </a:cubicBezTo>
                  <a:cubicBezTo>
                    <a:pt x="1269" y="1388"/>
                    <a:pt x="1221" y="1363"/>
                    <a:pt x="1174" y="1341"/>
                  </a:cubicBezTo>
                  <a:cubicBezTo>
                    <a:pt x="1174" y="1330"/>
                    <a:pt x="1174" y="1330"/>
                    <a:pt x="1188" y="1318"/>
                  </a:cubicBezTo>
                  <a:close/>
                  <a:moveTo>
                    <a:pt x="179" y="0"/>
                  </a:moveTo>
                  <a:cubicBezTo>
                    <a:pt x="177" y="0"/>
                    <a:pt x="175" y="1"/>
                    <a:pt x="173" y="3"/>
                  </a:cubicBezTo>
                  <a:cubicBezTo>
                    <a:pt x="162" y="3"/>
                    <a:pt x="126" y="25"/>
                    <a:pt x="115" y="50"/>
                  </a:cubicBezTo>
                  <a:cubicBezTo>
                    <a:pt x="104" y="84"/>
                    <a:pt x="92" y="106"/>
                    <a:pt x="45" y="120"/>
                  </a:cubicBezTo>
                  <a:cubicBezTo>
                    <a:pt x="11" y="131"/>
                    <a:pt x="0" y="142"/>
                    <a:pt x="0" y="190"/>
                  </a:cubicBezTo>
                  <a:lnTo>
                    <a:pt x="0" y="958"/>
                  </a:lnTo>
                  <a:lnTo>
                    <a:pt x="0" y="1003"/>
                  </a:lnTo>
                  <a:lnTo>
                    <a:pt x="254" y="1003"/>
                  </a:lnTo>
                  <a:cubicBezTo>
                    <a:pt x="280" y="1003"/>
                    <a:pt x="313" y="1014"/>
                    <a:pt x="324" y="1039"/>
                  </a:cubicBezTo>
                  <a:cubicBezTo>
                    <a:pt x="500" y="1237"/>
                    <a:pt x="721" y="1377"/>
                    <a:pt x="964" y="1492"/>
                  </a:cubicBezTo>
                  <a:cubicBezTo>
                    <a:pt x="1140" y="1573"/>
                    <a:pt x="1327" y="1620"/>
                    <a:pt x="1512" y="1656"/>
                  </a:cubicBezTo>
                  <a:cubicBezTo>
                    <a:pt x="1523" y="1631"/>
                    <a:pt x="1537" y="1598"/>
                    <a:pt x="1548" y="1598"/>
                  </a:cubicBezTo>
                  <a:cubicBezTo>
                    <a:pt x="1629" y="1587"/>
                    <a:pt x="1676" y="1528"/>
                    <a:pt x="1732" y="1492"/>
                  </a:cubicBezTo>
                  <a:cubicBezTo>
                    <a:pt x="1769" y="1469"/>
                    <a:pt x="1780" y="1433"/>
                    <a:pt x="1757" y="1399"/>
                  </a:cubicBezTo>
                  <a:cubicBezTo>
                    <a:pt x="1710" y="1341"/>
                    <a:pt x="1721" y="1282"/>
                    <a:pt x="1746" y="1212"/>
                  </a:cubicBezTo>
                  <a:cubicBezTo>
                    <a:pt x="1757" y="1190"/>
                    <a:pt x="1769" y="1154"/>
                    <a:pt x="1757" y="1131"/>
                  </a:cubicBezTo>
                  <a:cubicBezTo>
                    <a:pt x="1740" y="1091"/>
                    <a:pt x="1687" y="1068"/>
                    <a:pt x="1636" y="1068"/>
                  </a:cubicBezTo>
                  <a:cubicBezTo>
                    <a:pt x="1612" y="1068"/>
                    <a:pt x="1589" y="1073"/>
                    <a:pt x="1570" y="1084"/>
                  </a:cubicBezTo>
                  <a:cubicBezTo>
                    <a:pt x="1537" y="1109"/>
                    <a:pt x="1478" y="1131"/>
                    <a:pt x="1442" y="1131"/>
                  </a:cubicBezTo>
                  <a:cubicBezTo>
                    <a:pt x="1338" y="1120"/>
                    <a:pt x="1269" y="1061"/>
                    <a:pt x="1199" y="992"/>
                  </a:cubicBezTo>
                  <a:cubicBezTo>
                    <a:pt x="1162" y="958"/>
                    <a:pt x="1174" y="911"/>
                    <a:pt x="1221" y="874"/>
                  </a:cubicBezTo>
                  <a:cubicBezTo>
                    <a:pt x="1232" y="863"/>
                    <a:pt x="1243" y="852"/>
                    <a:pt x="1257" y="829"/>
                  </a:cubicBezTo>
                  <a:cubicBezTo>
                    <a:pt x="1280" y="793"/>
                    <a:pt x="1302" y="760"/>
                    <a:pt x="1327" y="723"/>
                  </a:cubicBezTo>
                  <a:cubicBezTo>
                    <a:pt x="1257" y="712"/>
                    <a:pt x="1188" y="701"/>
                    <a:pt x="1129" y="701"/>
                  </a:cubicBezTo>
                  <a:cubicBezTo>
                    <a:pt x="1070" y="701"/>
                    <a:pt x="1023" y="679"/>
                    <a:pt x="1000" y="631"/>
                  </a:cubicBezTo>
                  <a:cubicBezTo>
                    <a:pt x="994" y="618"/>
                    <a:pt x="987" y="613"/>
                    <a:pt x="976" y="613"/>
                  </a:cubicBezTo>
                  <a:cubicBezTo>
                    <a:pt x="967" y="613"/>
                    <a:pt x="957" y="615"/>
                    <a:pt x="942" y="620"/>
                  </a:cubicBezTo>
                  <a:cubicBezTo>
                    <a:pt x="919" y="631"/>
                    <a:pt x="894" y="642"/>
                    <a:pt x="872" y="642"/>
                  </a:cubicBezTo>
                  <a:cubicBezTo>
                    <a:pt x="802" y="642"/>
                    <a:pt x="732" y="642"/>
                    <a:pt x="651" y="653"/>
                  </a:cubicBezTo>
                  <a:cubicBezTo>
                    <a:pt x="604" y="653"/>
                    <a:pt x="593" y="631"/>
                    <a:pt x="581" y="584"/>
                  </a:cubicBezTo>
                  <a:cubicBezTo>
                    <a:pt x="581" y="561"/>
                    <a:pt x="581" y="539"/>
                    <a:pt x="593" y="525"/>
                  </a:cubicBezTo>
                  <a:cubicBezTo>
                    <a:pt x="593" y="444"/>
                    <a:pt x="604" y="363"/>
                    <a:pt x="604" y="282"/>
                  </a:cubicBezTo>
                  <a:cubicBezTo>
                    <a:pt x="604" y="223"/>
                    <a:pt x="604" y="212"/>
                    <a:pt x="545" y="212"/>
                  </a:cubicBezTo>
                  <a:cubicBezTo>
                    <a:pt x="523" y="212"/>
                    <a:pt x="489" y="201"/>
                    <a:pt x="464" y="190"/>
                  </a:cubicBezTo>
                  <a:cubicBezTo>
                    <a:pt x="455" y="186"/>
                    <a:pt x="446" y="184"/>
                    <a:pt x="438" y="184"/>
                  </a:cubicBezTo>
                  <a:cubicBezTo>
                    <a:pt x="417" y="184"/>
                    <a:pt x="399" y="196"/>
                    <a:pt x="383" y="212"/>
                  </a:cubicBezTo>
                  <a:cubicBezTo>
                    <a:pt x="367" y="235"/>
                    <a:pt x="351" y="246"/>
                    <a:pt x="335" y="246"/>
                  </a:cubicBezTo>
                  <a:cubicBezTo>
                    <a:pt x="318" y="246"/>
                    <a:pt x="303" y="232"/>
                    <a:pt x="291" y="201"/>
                  </a:cubicBezTo>
                  <a:cubicBezTo>
                    <a:pt x="254" y="153"/>
                    <a:pt x="243" y="95"/>
                    <a:pt x="221" y="36"/>
                  </a:cubicBezTo>
                  <a:cubicBezTo>
                    <a:pt x="211" y="26"/>
                    <a:pt x="191" y="0"/>
                    <a:pt x="17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3021;p38">
              <a:extLst>
                <a:ext uri="{FF2B5EF4-FFF2-40B4-BE49-F238E27FC236}">
                  <a16:creationId xmlns:a16="http://schemas.microsoft.com/office/drawing/2014/main" xmlns="" id="{5B895531-9FC1-2012-84BB-DCFA8233565A}"/>
                </a:ext>
              </a:extLst>
            </p:cNvPr>
            <p:cNvSpPr/>
            <p:nvPr/>
          </p:nvSpPr>
          <p:spPr>
            <a:xfrm>
              <a:off x="1529830" y="1417735"/>
              <a:ext cx="111875" cy="80257"/>
            </a:xfrm>
            <a:custGeom>
              <a:avLst/>
              <a:gdLst/>
              <a:ahLst/>
              <a:cxnLst/>
              <a:rect l="l" t="t" r="r" b="b"/>
              <a:pathLst>
                <a:path w="1479" h="1061" extrusionOk="0">
                  <a:moveTo>
                    <a:pt x="681" y="522"/>
                  </a:moveTo>
                  <a:cubicBezTo>
                    <a:pt x="722" y="522"/>
                    <a:pt x="758" y="553"/>
                    <a:pt x="758" y="594"/>
                  </a:cubicBezTo>
                  <a:cubicBezTo>
                    <a:pt x="758" y="594"/>
                    <a:pt x="744" y="594"/>
                    <a:pt x="744" y="583"/>
                  </a:cubicBezTo>
                  <a:cubicBezTo>
                    <a:pt x="710" y="572"/>
                    <a:pt x="674" y="547"/>
                    <a:pt x="652" y="535"/>
                  </a:cubicBezTo>
                  <a:lnTo>
                    <a:pt x="663" y="524"/>
                  </a:lnTo>
                  <a:cubicBezTo>
                    <a:pt x="669" y="523"/>
                    <a:pt x="675" y="522"/>
                    <a:pt x="681" y="522"/>
                  </a:cubicBezTo>
                  <a:close/>
                  <a:moveTo>
                    <a:pt x="256" y="1"/>
                  </a:moveTo>
                  <a:cubicBezTo>
                    <a:pt x="237" y="1"/>
                    <a:pt x="229" y="20"/>
                    <a:pt x="221" y="58"/>
                  </a:cubicBezTo>
                  <a:cubicBezTo>
                    <a:pt x="221" y="83"/>
                    <a:pt x="210" y="116"/>
                    <a:pt x="185" y="128"/>
                  </a:cubicBezTo>
                  <a:cubicBezTo>
                    <a:pt x="152" y="153"/>
                    <a:pt x="140" y="164"/>
                    <a:pt x="152" y="186"/>
                  </a:cubicBezTo>
                  <a:cubicBezTo>
                    <a:pt x="152" y="186"/>
                    <a:pt x="163" y="197"/>
                    <a:pt x="163" y="211"/>
                  </a:cubicBezTo>
                  <a:cubicBezTo>
                    <a:pt x="221" y="292"/>
                    <a:pt x="199" y="362"/>
                    <a:pt x="129" y="421"/>
                  </a:cubicBezTo>
                  <a:cubicBezTo>
                    <a:pt x="104" y="432"/>
                    <a:pt x="82" y="443"/>
                    <a:pt x="59" y="454"/>
                  </a:cubicBezTo>
                  <a:cubicBezTo>
                    <a:pt x="34" y="491"/>
                    <a:pt x="1" y="513"/>
                    <a:pt x="1" y="561"/>
                  </a:cubicBezTo>
                  <a:cubicBezTo>
                    <a:pt x="12" y="594"/>
                    <a:pt x="71" y="616"/>
                    <a:pt x="115" y="616"/>
                  </a:cubicBezTo>
                  <a:lnTo>
                    <a:pt x="140" y="616"/>
                  </a:lnTo>
                  <a:cubicBezTo>
                    <a:pt x="199" y="616"/>
                    <a:pt x="255" y="630"/>
                    <a:pt x="314" y="630"/>
                  </a:cubicBezTo>
                  <a:cubicBezTo>
                    <a:pt x="350" y="630"/>
                    <a:pt x="372" y="653"/>
                    <a:pt x="361" y="700"/>
                  </a:cubicBezTo>
                  <a:lnTo>
                    <a:pt x="361" y="910"/>
                  </a:lnTo>
                  <a:lnTo>
                    <a:pt x="1012" y="910"/>
                  </a:lnTo>
                  <a:cubicBezTo>
                    <a:pt x="1082" y="910"/>
                    <a:pt x="1093" y="921"/>
                    <a:pt x="1093" y="991"/>
                  </a:cubicBezTo>
                  <a:lnTo>
                    <a:pt x="1093" y="1061"/>
                  </a:lnTo>
                  <a:cubicBezTo>
                    <a:pt x="1163" y="1035"/>
                    <a:pt x="1210" y="1013"/>
                    <a:pt x="1233" y="943"/>
                  </a:cubicBezTo>
                  <a:cubicBezTo>
                    <a:pt x="1247" y="921"/>
                    <a:pt x="1258" y="896"/>
                    <a:pt x="1269" y="885"/>
                  </a:cubicBezTo>
                  <a:cubicBezTo>
                    <a:pt x="1269" y="873"/>
                    <a:pt x="1280" y="862"/>
                    <a:pt x="1291" y="851"/>
                  </a:cubicBezTo>
                  <a:cubicBezTo>
                    <a:pt x="1316" y="826"/>
                    <a:pt x="1328" y="815"/>
                    <a:pt x="1328" y="781"/>
                  </a:cubicBezTo>
                  <a:cubicBezTo>
                    <a:pt x="1328" y="745"/>
                    <a:pt x="1328" y="711"/>
                    <a:pt x="1339" y="675"/>
                  </a:cubicBezTo>
                  <a:cubicBezTo>
                    <a:pt x="1350" y="653"/>
                    <a:pt x="1386" y="642"/>
                    <a:pt x="1409" y="642"/>
                  </a:cubicBezTo>
                  <a:cubicBezTo>
                    <a:pt x="1420" y="642"/>
                    <a:pt x="1431" y="664"/>
                    <a:pt x="1442" y="686"/>
                  </a:cubicBezTo>
                  <a:cubicBezTo>
                    <a:pt x="1456" y="686"/>
                    <a:pt x="1456" y="700"/>
                    <a:pt x="1467" y="711"/>
                  </a:cubicBezTo>
                  <a:cubicBezTo>
                    <a:pt x="1467" y="675"/>
                    <a:pt x="1467" y="653"/>
                    <a:pt x="1479" y="616"/>
                  </a:cubicBezTo>
                  <a:cubicBezTo>
                    <a:pt x="1479" y="583"/>
                    <a:pt x="1456" y="572"/>
                    <a:pt x="1431" y="572"/>
                  </a:cubicBezTo>
                  <a:cubicBezTo>
                    <a:pt x="1396" y="577"/>
                    <a:pt x="1358" y="580"/>
                    <a:pt x="1321" y="580"/>
                  </a:cubicBezTo>
                  <a:cubicBezTo>
                    <a:pt x="1283" y="580"/>
                    <a:pt x="1245" y="577"/>
                    <a:pt x="1210" y="572"/>
                  </a:cubicBezTo>
                  <a:cubicBezTo>
                    <a:pt x="1188" y="572"/>
                    <a:pt x="1152" y="561"/>
                    <a:pt x="1140" y="547"/>
                  </a:cubicBezTo>
                  <a:cubicBezTo>
                    <a:pt x="909" y="281"/>
                    <a:pt x="618" y="116"/>
                    <a:pt x="291" y="13"/>
                  </a:cubicBezTo>
                  <a:cubicBezTo>
                    <a:pt x="276" y="5"/>
                    <a:pt x="265" y="1"/>
                    <a:pt x="256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3022;p38">
              <a:extLst>
                <a:ext uri="{FF2B5EF4-FFF2-40B4-BE49-F238E27FC236}">
                  <a16:creationId xmlns:a16="http://schemas.microsoft.com/office/drawing/2014/main" xmlns="" id="{7883638D-C9A4-F5C3-15BB-84BE007A26CC}"/>
                </a:ext>
              </a:extLst>
            </p:cNvPr>
            <p:cNvSpPr/>
            <p:nvPr/>
          </p:nvSpPr>
          <p:spPr>
            <a:xfrm>
              <a:off x="1270161" y="1652443"/>
              <a:ext cx="25416" cy="81391"/>
            </a:xfrm>
            <a:custGeom>
              <a:avLst/>
              <a:gdLst/>
              <a:ahLst/>
              <a:cxnLst/>
              <a:rect l="l" t="t" r="r" b="b"/>
              <a:pathLst>
                <a:path w="336" h="1076" extrusionOk="0">
                  <a:moveTo>
                    <a:pt x="73" y="1"/>
                  </a:moveTo>
                  <a:cubicBezTo>
                    <a:pt x="57" y="1"/>
                    <a:pt x="42" y="9"/>
                    <a:pt x="34" y="17"/>
                  </a:cubicBezTo>
                  <a:cubicBezTo>
                    <a:pt x="23" y="28"/>
                    <a:pt x="0" y="53"/>
                    <a:pt x="0" y="75"/>
                  </a:cubicBezTo>
                  <a:lnTo>
                    <a:pt x="0" y="1005"/>
                  </a:lnTo>
                  <a:lnTo>
                    <a:pt x="0" y="1075"/>
                  </a:lnTo>
                  <a:cubicBezTo>
                    <a:pt x="115" y="1005"/>
                    <a:pt x="140" y="936"/>
                    <a:pt x="81" y="843"/>
                  </a:cubicBezTo>
                  <a:cubicBezTo>
                    <a:pt x="45" y="774"/>
                    <a:pt x="56" y="740"/>
                    <a:pt x="126" y="693"/>
                  </a:cubicBezTo>
                  <a:cubicBezTo>
                    <a:pt x="151" y="670"/>
                    <a:pt x="185" y="645"/>
                    <a:pt x="210" y="612"/>
                  </a:cubicBezTo>
                  <a:cubicBezTo>
                    <a:pt x="221" y="586"/>
                    <a:pt x="221" y="564"/>
                    <a:pt x="243" y="542"/>
                  </a:cubicBezTo>
                  <a:cubicBezTo>
                    <a:pt x="254" y="517"/>
                    <a:pt x="254" y="494"/>
                    <a:pt x="232" y="472"/>
                  </a:cubicBezTo>
                  <a:cubicBezTo>
                    <a:pt x="221" y="461"/>
                    <a:pt x="196" y="447"/>
                    <a:pt x="185" y="436"/>
                  </a:cubicBezTo>
                  <a:cubicBezTo>
                    <a:pt x="151" y="424"/>
                    <a:pt x="140" y="402"/>
                    <a:pt x="151" y="366"/>
                  </a:cubicBezTo>
                  <a:cubicBezTo>
                    <a:pt x="162" y="307"/>
                    <a:pt x="185" y="285"/>
                    <a:pt x="254" y="285"/>
                  </a:cubicBezTo>
                  <a:cubicBezTo>
                    <a:pt x="313" y="285"/>
                    <a:pt x="335" y="262"/>
                    <a:pt x="335" y="215"/>
                  </a:cubicBezTo>
                  <a:cubicBezTo>
                    <a:pt x="335" y="178"/>
                    <a:pt x="322" y="163"/>
                    <a:pt x="301" y="163"/>
                  </a:cubicBezTo>
                  <a:cubicBezTo>
                    <a:pt x="295" y="163"/>
                    <a:pt x="287" y="165"/>
                    <a:pt x="280" y="167"/>
                  </a:cubicBezTo>
                  <a:cubicBezTo>
                    <a:pt x="254" y="179"/>
                    <a:pt x="231" y="184"/>
                    <a:pt x="210" y="184"/>
                  </a:cubicBezTo>
                  <a:cubicBezTo>
                    <a:pt x="144" y="184"/>
                    <a:pt x="104" y="131"/>
                    <a:pt x="104" y="53"/>
                  </a:cubicBezTo>
                  <a:cubicBezTo>
                    <a:pt x="104" y="42"/>
                    <a:pt x="104" y="5"/>
                    <a:pt x="92" y="5"/>
                  </a:cubicBezTo>
                  <a:cubicBezTo>
                    <a:pt x="86" y="2"/>
                    <a:pt x="79" y="1"/>
                    <a:pt x="73" y="1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3023;p38">
              <a:extLst>
                <a:ext uri="{FF2B5EF4-FFF2-40B4-BE49-F238E27FC236}">
                  <a16:creationId xmlns:a16="http://schemas.microsoft.com/office/drawing/2014/main" xmlns="" id="{6C7BFED8-2372-FDE0-872F-89DA5B1B6EEA}"/>
                </a:ext>
              </a:extLst>
            </p:cNvPr>
            <p:cNvSpPr/>
            <p:nvPr/>
          </p:nvSpPr>
          <p:spPr>
            <a:xfrm>
              <a:off x="1553505" y="1791014"/>
              <a:ext cx="24811" cy="19213"/>
            </a:xfrm>
            <a:custGeom>
              <a:avLst/>
              <a:gdLst/>
              <a:ahLst/>
              <a:cxnLst/>
              <a:rect l="l" t="t" r="r" b="b"/>
              <a:pathLst>
                <a:path w="328" h="254" extrusionOk="0">
                  <a:moveTo>
                    <a:pt x="199" y="0"/>
                  </a:moveTo>
                  <a:cubicBezTo>
                    <a:pt x="140" y="0"/>
                    <a:pt x="107" y="59"/>
                    <a:pt x="59" y="95"/>
                  </a:cubicBezTo>
                  <a:cubicBezTo>
                    <a:pt x="1" y="129"/>
                    <a:pt x="1" y="151"/>
                    <a:pt x="59" y="199"/>
                  </a:cubicBezTo>
                  <a:lnTo>
                    <a:pt x="96" y="235"/>
                  </a:lnTo>
                  <a:cubicBezTo>
                    <a:pt x="109" y="248"/>
                    <a:pt x="122" y="254"/>
                    <a:pt x="138" y="254"/>
                  </a:cubicBezTo>
                  <a:cubicBezTo>
                    <a:pt x="149" y="254"/>
                    <a:pt x="162" y="251"/>
                    <a:pt x="177" y="246"/>
                  </a:cubicBezTo>
                  <a:cubicBezTo>
                    <a:pt x="199" y="235"/>
                    <a:pt x="235" y="221"/>
                    <a:pt x="258" y="210"/>
                  </a:cubicBezTo>
                  <a:cubicBezTo>
                    <a:pt x="305" y="210"/>
                    <a:pt x="327" y="199"/>
                    <a:pt x="327" y="151"/>
                  </a:cubicBezTo>
                  <a:lnTo>
                    <a:pt x="327" y="140"/>
                  </a:lnTo>
                  <a:cubicBezTo>
                    <a:pt x="269" y="129"/>
                    <a:pt x="221" y="95"/>
                    <a:pt x="235" y="26"/>
                  </a:cubicBezTo>
                  <a:cubicBezTo>
                    <a:pt x="246" y="26"/>
                    <a:pt x="210" y="0"/>
                    <a:pt x="199" y="0"/>
                  </a:cubicBezTo>
                  <a:close/>
                </a:path>
              </a:pathLst>
            </a:custGeom>
            <a:solidFill>
              <a:srgbClr val="F4D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3024;p38">
              <a:extLst>
                <a:ext uri="{FF2B5EF4-FFF2-40B4-BE49-F238E27FC236}">
                  <a16:creationId xmlns:a16="http://schemas.microsoft.com/office/drawing/2014/main" xmlns="" id="{70200F9A-E70C-D9BA-DD5C-3002FBE4F2D7}"/>
                </a:ext>
              </a:extLst>
            </p:cNvPr>
            <p:cNvSpPr/>
            <p:nvPr/>
          </p:nvSpPr>
          <p:spPr>
            <a:xfrm>
              <a:off x="1314939" y="1731713"/>
              <a:ext cx="154991" cy="124054"/>
            </a:xfrm>
            <a:custGeom>
              <a:avLst/>
              <a:gdLst/>
              <a:ahLst/>
              <a:cxnLst/>
              <a:rect l="l" t="t" r="r" b="b"/>
              <a:pathLst>
                <a:path w="2049" h="1640" extrusionOk="0">
                  <a:moveTo>
                    <a:pt x="607" y="1"/>
                  </a:moveTo>
                  <a:cubicBezTo>
                    <a:pt x="595" y="1"/>
                    <a:pt x="582" y="6"/>
                    <a:pt x="570" y="16"/>
                  </a:cubicBezTo>
                  <a:cubicBezTo>
                    <a:pt x="548" y="52"/>
                    <a:pt x="526" y="86"/>
                    <a:pt x="512" y="122"/>
                  </a:cubicBezTo>
                  <a:cubicBezTo>
                    <a:pt x="489" y="167"/>
                    <a:pt x="467" y="192"/>
                    <a:pt x="431" y="214"/>
                  </a:cubicBezTo>
                  <a:cubicBezTo>
                    <a:pt x="408" y="226"/>
                    <a:pt x="386" y="251"/>
                    <a:pt x="361" y="273"/>
                  </a:cubicBezTo>
                  <a:cubicBezTo>
                    <a:pt x="339" y="284"/>
                    <a:pt x="316" y="296"/>
                    <a:pt x="291" y="296"/>
                  </a:cubicBezTo>
                  <a:cubicBezTo>
                    <a:pt x="284" y="297"/>
                    <a:pt x="277" y="298"/>
                    <a:pt x="271" y="298"/>
                  </a:cubicBezTo>
                  <a:cubicBezTo>
                    <a:pt x="242" y="298"/>
                    <a:pt x="231" y="275"/>
                    <a:pt x="221" y="226"/>
                  </a:cubicBezTo>
                  <a:cubicBezTo>
                    <a:pt x="221" y="214"/>
                    <a:pt x="210" y="203"/>
                    <a:pt x="210" y="181"/>
                  </a:cubicBezTo>
                  <a:cubicBezTo>
                    <a:pt x="199" y="192"/>
                    <a:pt x="177" y="192"/>
                    <a:pt x="177" y="203"/>
                  </a:cubicBezTo>
                  <a:cubicBezTo>
                    <a:pt x="151" y="237"/>
                    <a:pt x="118" y="251"/>
                    <a:pt x="70" y="262"/>
                  </a:cubicBezTo>
                  <a:cubicBezTo>
                    <a:pt x="59" y="273"/>
                    <a:pt x="48" y="296"/>
                    <a:pt x="48" y="307"/>
                  </a:cubicBezTo>
                  <a:cubicBezTo>
                    <a:pt x="37" y="460"/>
                    <a:pt x="37" y="611"/>
                    <a:pt x="48" y="751"/>
                  </a:cubicBezTo>
                  <a:cubicBezTo>
                    <a:pt x="48" y="821"/>
                    <a:pt x="48" y="879"/>
                    <a:pt x="23" y="935"/>
                  </a:cubicBezTo>
                  <a:cubicBezTo>
                    <a:pt x="12" y="994"/>
                    <a:pt x="1" y="1041"/>
                    <a:pt x="23" y="1100"/>
                  </a:cubicBezTo>
                  <a:cubicBezTo>
                    <a:pt x="70" y="1181"/>
                    <a:pt x="70" y="1273"/>
                    <a:pt x="59" y="1354"/>
                  </a:cubicBezTo>
                  <a:cubicBezTo>
                    <a:pt x="48" y="1438"/>
                    <a:pt x="48" y="1508"/>
                    <a:pt x="48" y="1578"/>
                  </a:cubicBezTo>
                  <a:cubicBezTo>
                    <a:pt x="78" y="1578"/>
                    <a:pt x="109" y="1572"/>
                    <a:pt x="140" y="1572"/>
                  </a:cubicBezTo>
                  <a:cubicBezTo>
                    <a:pt x="156" y="1572"/>
                    <a:pt x="172" y="1573"/>
                    <a:pt x="188" y="1578"/>
                  </a:cubicBezTo>
                  <a:cubicBezTo>
                    <a:pt x="246" y="1578"/>
                    <a:pt x="302" y="1578"/>
                    <a:pt x="361" y="1541"/>
                  </a:cubicBezTo>
                  <a:cubicBezTo>
                    <a:pt x="370" y="1534"/>
                    <a:pt x="380" y="1530"/>
                    <a:pt x="389" y="1530"/>
                  </a:cubicBezTo>
                  <a:cubicBezTo>
                    <a:pt x="407" y="1530"/>
                    <a:pt x="424" y="1542"/>
                    <a:pt x="431" y="1564"/>
                  </a:cubicBezTo>
                  <a:cubicBezTo>
                    <a:pt x="452" y="1603"/>
                    <a:pt x="486" y="1625"/>
                    <a:pt x="531" y="1625"/>
                  </a:cubicBezTo>
                  <a:cubicBezTo>
                    <a:pt x="540" y="1625"/>
                    <a:pt x="549" y="1624"/>
                    <a:pt x="559" y="1622"/>
                  </a:cubicBezTo>
                  <a:cubicBezTo>
                    <a:pt x="570" y="1622"/>
                    <a:pt x="570" y="1634"/>
                    <a:pt x="582" y="1634"/>
                  </a:cubicBezTo>
                  <a:cubicBezTo>
                    <a:pt x="667" y="1634"/>
                    <a:pt x="753" y="1640"/>
                    <a:pt x="839" y="1640"/>
                  </a:cubicBezTo>
                  <a:cubicBezTo>
                    <a:pt x="881" y="1640"/>
                    <a:pt x="924" y="1638"/>
                    <a:pt x="967" y="1634"/>
                  </a:cubicBezTo>
                  <a:cubicBezTo>
                    <a:pt x="1084" y="1634"/>
                    <a:pt x="1084" y="1622"/>
                    <a:pt x="1107" y="1508"/>
                  </a:cubicBezTo>
                  <a:cubicBezTo>
                    <a:pt x="1118" y="1449"/>
                    <a:pt x="1140" y="1379"/>
                    <a:pt x="1154" y="1321"/>
                  </a:cubicBezTo>
                  <a:cubicBezTo>
                    <a:pt x="1154" y="1310"/>
                    <a:pt x="1177" y="1298"/>
                    <a:pt x="1188" y="1284"/>
                  </a:cubicBezTo>
                  <a:cubicBezTo>
                    <a:pt x="1199" y="1298"/>
                    <a:pt x="1210" y="1310"/>
                    <a:pt x="1210" y="1321"/>
                  </a:cubicBezTo>
                  <a:cubicBezTo>
                    <a:pt x="1224" y="1332"/>
                    <a:pt x="1224" y="1343"/>
                    <a:pt x="1224" y="1354"/>
                  </a:cubicBezTo>
                  <a:cubicBezTo>
                    <a:pt x="1224" y="1424"/>
                    <a:pt x="1224" y="1483"/>
                    <a:pt x="1235" y="1553"/>
                  </a:cubicBezTo>
                  <a:cubicBezTo>
                    <a:pt x="1235" y="1603"/>
                    <a:pt x="1268" y="1637"/>
                    <a:pt x="1307" y="1637"/>
                  </a:cubicBezTo>
                  <a:cubicBezTo>
                    <a:pt x="1314" y="1637"/>
                    <a:pt x="1321" y="1636"/>
                    <a:pt x="1328" y="1634"/>
                  </a:cubicBezTo>
                  <a:lnTo>
                    <a:pt x="1386" y="1634"/>
                  </a:lnTo>
                  <a:cubicBezTo>
                    <a:pt x="1402" y="1636"/>
                    <a:pt x="1417" y="1637"/>
                    <a:pt x="1432" y="1637"/>
                  </a:cubicBezTo>
                  <a:cubicBezTo>
                    <a:pt x="1502" y="1637"/>
                    <a:pt x="1558" y="1609"/>
                    <a:pt x="1607" y="1541"/>
                  </a:cubicBezTo>
                  <a:cubicBezTo>
                    <a:pt x="1607" y="1530"/>
                    <a:pt x="1618" y="1519"/>
                    <a:pt x="1618" y="1519"/>
                  </a:cubicBezTo>
                  <a:cubicBezTo>
                    <a:pt x="1640" y="1493"/>
                    <a:pt x="1658" y="1480"/>
                    <a:pt x="1674" y="1480"/>
                  </a:cubicBezTo>
                  <a:cubicBezTo>
                    <a:pt x="1694" y="1480"/>
                    <a:pt x="1710" y="1498"/>
                    <a:pt x="1724" y="1530"/>
                  </a:cubicBezTo>
                  <a:cubicBezTo>
                    <a:pt x="1735" y="1541"/>
                    <a:pt x="1747" y="1564"/>
                    <a:pt x="1769" y="1578"/>
                  </a:cubicBezTo>
                  <a:cubicBezTo>
                    <a:pt x="1794" y="1589"/>
                    <a:pt x="1816" y="1600"/>
                    <a:pt x="1839" y="1611"/>
                  </a:cubicBezTo>
                  <a:lnTo>
                    <a:pt x="1886" y="1611"/>
                  </a:lnTo>
                  <a:cubicBezTo>
                    <a:pt x="1934" y="1600"/>
                    <a:pt x="1992" y="1589"/>
                    <a:pt x="2048" y="1564"/>
                  </a:cubicBezTo>
                  <a:cubicBezTo>
                    <a:pt x="2037" y="1541"/>
                    <a:pt x="2026" y="1519"/>
                    <a:pt x="2004" y="1494"/>
                  </a:cubicBezTo>
                  <a:cubicBezTo>
                    <a:pt x="1992" y="1483"/>
                    <a:pt x="1978" y="1472"/>
                    <a:pt x="1967" y="1449"/>
                  </a:cubicBezTo>
                  <a:cubicBezTo>
                    <a:pt x="1945" y="1402"/>
                    <a:pt x="1909" y="1379"/>
                    <a:pt x="1853" y="1379"/>
                  </a:cubicBezTo>
                  <a:cubicBezTo>
                    <a:pt x="1783" y="1368"/>
                    <a:pt x="1758" y="1310"/>
                    <a:pt x="1794" y="1240"/>
                  </a:cubicBezTo>
                  <a:cubicBezTo>
                    <a:pt x="1794" y="1229"/>
                    <a:pt x="1794" y="1203"/>
                    <a:pt x="1783" y="1203"/>
                  </a:cubicBezTo>
                  <a:cubicBezTo>
                    <a:pt x="1758" y="1192"/>
                    <a:pt x="1735" y="1181"/>
                    <a:pt x="1713" y="1181"/>
                  </a:cubicBezTo>
                  <a:cubicBezTo>
                    <a:pt x="1666" y="1170"/>
                    <a:pt x="1629" y="1181"/>
                    <a:pt x="1596" y="1159"/>
                  </a:cubicBezTo>
                  <a:cubicBezTo>
                    <a:pt x="1537" y="1134"/>
                    <a:pt x="1490" y="1100"/>
                    <a:pt x="1445" y="1053"/>
                  </a:cubicBezTo>
                  <a:cubicBezTo>
                    <a:pt x="1415" y="1039"/>
                    <a:pt x="1386" y="1029"/>
                    <a:pt x="1357" y="1029"/>
                  </a:cubicBezTo>
                  <a:cubicBezTo>
                    <a:pt x="1340" y="1029"/>
                    <a:pt x="1322" y="1033"/>
                    <a:pt x="1305" y="1041"/>
                  </a:cubicBezTo>
                  <a:cubicBezTo>
                    <a:pt x="1294" y="1053"/>
                    <a:pt x="1280" y="1064"/>
                    <a:pt x="1258" y="1075"/>
                  </a:cubicBezTo>
                  <a:cubicBezTo>
                    <a:pt x="1231" y="1087"/>
                    <a:pt x="1204" y="1093"/>
                    <a:pt x="1178" y="1093"/>
                  </a:cubicBezTo>
                  <a:cubicBezTo>
                    <a:pt x="1106" y="1093"/>
                    <a:pt x="1045" y="1045"/>
                    <a:pt x="1037" y="960"/>
                  </a:cubicBezTo>
                  <a:cubicBezTo>
                    <a:pt x="1037" y="949"/>
                    <a:pt x="1015" y="924"/>
                    <a:pt x="1001" y="924"/>
                  </a:cubicBezTo>
                  <a:cubicBezTo>
                    <a:pt x="967" y="935"/>
                    <a:pt x="931" y="949"/>
                    <a:pt x="897" y="972"/>
                  </a:cubicBezTo>
                  <a:cubicBezTo>
                    <a:pt x="862" y="990"/>
                    <a:pt x="828" y="999"/>
                    <a:pt x="797" y="999"/>
                  </a:cubicBezTo>
                  <a:cubicBezTo>
                    <a:pt x="745" y="999"/>
                    <a:pt x="700" y="974"/>
                    <a:pt x="665" y="924"/>
                  </a:cubicBezTo>
                  <a:cubicBezTo>
                    <a:pt x="607" y="854"/>
                    <a:pt x="640" y="773"/>
                    <a:pt x="710" y="751"/>
                  </a:cubicBezTo>
                  <a:cubicBezTo>
                    <a:pt x="735" y="740"/>
                    <a:pt x="758" y="726"/>
                    <a:pt x="791" y="726"/>
                  </a:cubicBezTo>
                  <a:cubicBezTo>
                    <a:pt x="816" y="715"/>
                    <a:pt x="839" y="692"/>
                    <a:pt x="827" y="670"/>
                  </a:cubicBezTo>
                  <a:cubicBezTo>
                    <a:pt x="827" y="586"/>
                    <a:pt x="850" y="516"/>
                    <a:pt x="886" y="446"/>
                  </a:cubicBezTo>
                  <a:cubicBezTo>
                    <a:pt x="908" y="413"/>
                    <a:pt x="908" y="390"/>
                    <a:pt x="875" y="354"/>
                  </a:cubicBezTo>
                  <a:cubicBezTo>
                    <a:pt x="827" y="307"/>
                    <a:pt x="780" y="251"/>
                    <a:pt x="721" y="192"/>
                  </a:cubicBezTo>
                  <a:cubicBezTo>
                    <a:pt x="710" y="181"/>
                    <a:pt x="710" y="156"/>
                    <a:pt x="699" y="133"/>
                  </a:cubicBezTo>
                  <a:cubicBezTo>
                    <a:pt x="677" y="97"/>
                    <a:pt x="665" y="64"/>
                    <a:pt x="640" y="27"/>
                  </a:cubicBezTo>
                  <a:cubicBezTo>
                    <a:pt x="634" y="9"/>
                    <a:pt x="621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3025;p38">
              <a:extLst>
                <a:ext uri="{FF2B5EF4-FFF2-40B4-BE49-F238E27FC236}">
                  <a16:creationId xmlns:a16="http://schemas.microsoft.com/office/drawing/2014/main" xmlns="" id="{0314C9B3-D40F-FDB9-91DB-84B7012FEB92}"/>
                </a:ext>
              </a:extLst>
            </p:cNvPr>
            <p:cNvSpPr/>
            <p:nvPr/>
          </p:nvSpPr>
          <p:spPr>
            <a:xfrm>
              <a:off x="1553505" y="1791014"/>
              <a:ext cx="24811" cy="19213"/>
            </a:xfrm>
            <a:custGeom>
              <a:avLst/>
              <a:gdLst/>
              <a:ahLst/>
              <a:cxnLst/>
              <a:rect l="l" t="t" r="r" b="b"/>
              <a:pathLst>
                <a:path w="328" h="254" extrusionOk="0">
                  <a:moveTo>
                    <a:pt x="199" y="0"/>
                  </a:moveTo>
                  <a:cubicBezTo>
                    <a:pt x="140" y="0"/>
                    <a:pt x="107" y="59"/>
                    <a:pt x="59" y="95"/>
                  </a:cubicBezTo>
                  <a:cubicBezTo>
                    <a:pt x="1" y="129"/>
                    <a:pt x="1" y="151"/>
                    <a:pt x="59" y="199"/>
                  </a:cubicBezTo>
                  <a:lnTo>
                    <a:pt x="96" y="235"/>
                  </a:lnTo>
                  <a:cubicBezTo>
                    <a:pt x="109" y="248"/>
                    <a:pt x="122" y="254"/>
                    <a:pt x="138" y="254"/>
                  </a:cubicBezTo>
                  <a:cubicBezTo>
                    <a:pt x="149" y="254"/>
                    <a:pt x="162" y="251"/>
                    <a:pt x="177" y="246"/>
                  </a:cubicBezTo>
                  <a:cubicBezTo>
                    <a:pt x="199" y="235"/>
                    <a:pt x="235" y="221"/>
                    <a:pt x="258" y="210"/>
                  </a:cubicBezTo>
                  <a:cubicBezTo>
                    <a:pt x="305" y="210"/>
                    <a:pt x="327" y="199"/>
                    <a:pt x="327" y="151"/>
                  </a:cubicBezTo>
                  <a:lnTo>
                    <a:pt x="327" y="140"/>
                  </a:lnTo>
                  <a:cubicBezTo>
                    <a:pt x="269" y="129"/>
                    <a:pt x="221" y="95"/>
                    <a:pt x="235" y="26"/>
                  </a:cubicBezTo>
                  <a:cubicBezTo>
                    <a:pt x="246" y="26"/>
                    <a:pt x="210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3026;p38">
              <a:extLst>
                <a:ext uri="{FF2B5EF4-FFF2-40B4-BE49-F238E27FC236}">
                  <a16:creationId xmlns:a16="http://schemas.microsoft.com/office/drawing/2014/main" xmlns="" id="{68C2B7FD-905B-8437-7A90-88BAEAF59008}"/>
                </a:ext>
              </a:extLst>
            </p:cNvPr>
            <p:cNvSpPr/>
            <p:nvPr/>
          </p:nvSpPr>
          <p:spPr>
            <a:xfrm>
              <a:off x="1256016" y="1393303"/>
              <a:ext cx="399846" cy="555670"/>
            </a:xfrm>
            <a:custGeom>
              <a:avLst/>
              <a:gdLst/>
              <a:ahLst/>
              <a:cxnLst/>
              <a:rect l="l" t="t" r="r" b="b"/>
              <a:pathLst>
                <a:path w="5286" h="7346" extrusionOk="0">
                  <a:moveTo>
                    <a:pt x="3178" y="53"/>
                  </a:moveTo>
                  <a:cubicBezTo>
                    <a:pt x="3298" y="53"/>
                    <a:pt x="3419" y="64"/>
                    <a:pt x="3540" y="79"/>
                  </a:cubicBezTo>
                  <a:cubicBezTo>
                    <a:pt x="3945" y="115"/>
                    <a:pt x="4308" y="288"/>
                    <a:pt x="4632" y="520"/>
                  </a:cubicBezTo>
                  <a:cubicBezTo>
                    <a:pt x="4713" y="579"/>
                    <a:pt x="4783" y="660"/>
                    <a:pt x="4853" y="730"/>
                  </a:cubicBezTo>
                  <a:cubicBezTo>
                    <a:pt x="4878" y="744"/>
                    <a:pt x="4900" y="755"/>
                    <a:pt x="4923" y="755"/>
                  </a:cubicBezTo>
                  <a:lnTo>
                    <a:pt x="5227" y="755"/>
                  </a:lnTo>
                  <a:lnTo>
                    <a:pt x="5227" y="6585"/>
                  </a:lnTo>
                  <a:lnTo>
                    <a:pt x="4911" y="6585"/>
                  </a:lnTo>
                  <a:cubicBezTo>
                    <a:pt x="4900" y="6585"/>
                    <a:pt x="4878" y="6597"/>
                    <a:pt x="4867" y="6611"/>
                  </a:cubicBezTo>
                  <a:cubicBezTo>
                    <a:pt x="4540" y="6960"/>
                    <a:pt x="4143" y="7169"/>
                    <a:pt x="3679" y="7250"/>
                  </a:cubicBezTo>
                  <a:cubicBezTo>
                    <a:pt x="3540" y="7273"/>
                    <a:pt x="3400" y="7284"/>
                    <a:pt x="3260" y="7295"/>
                  </a:cubicBezTo>
                  <a:cubicBezTo>
                    <a:pt x="3228" y="7298"/>
                    <a:pt x="3197" y="7299"/>
                    <a:pt x="3165" y="7299"/>
                  </a:cubicBezTo>
                  <a:cubicBezTo>
                    <a:pt x="3022" y="7299"/>
                    <a:pt x="2881" y="7273"/>
                    <a:pt x="2746" y="7225"/>
                  </a:cubicBezTo>
                  <a:cubicBezTo>
                    <a:pt x="2711" y="7214"/>
                    <a:pt x="2676" y="7208"/>
                    <a:pt x="2641" y="7208"/>
                  </a:cubicBezTo>
                  <a:cubicBezTo>
                    <a:pt x="2607" y="7208"/>
                    <a:pt x="2572" y="7214"/>
                    <a:pt x="2537" y="7225"/>
                  </a:cubicBezTo>
                  <a:cubicBezTo>
                    <a:pt x="2383" y="7276"/>
                    <a:pt x="2229" y="7296"/>
                    <a:pt x="2074" y="7296"/>
                  </a:cubicBezTo>
                  <a:cubicBezTo>
                    <a:pt x="1973" y="7296"/>
                    <a:pt x="1870" y="7287"/>
                    <a:pt x="1768" y="7273"/>
                  </a:cubicBezTo>
                  <a:cubicBezTo>
                    <a:pt x="1338" y="7239"/>
                    <a:pt x="967" y="7063"/>
                    <a:pt x="629" y="6806"/>
                  </a:cubicBezTo>
                  <a:cubicBezTo>
                    <a:pt x="548" y="6761"/>
                    <a:pt x="489" y="6692"/>
                    <a:pt x="419" y="6622"/>
                  </a:cubicBezTo>
                  <a:cubicBezTo>
                    <a:pt x="408" y="6611"/>
                    <a:pt x="383" y="6597"/>
                    <a:pt x="360" y="6585"/>
                  </a:cubicBezTo>
                  <a:lnTo>
                    <a:pt x="59" y="6585"/>
                  </a:lnTo>
                  <a:lnTo>
                    <a:pt x="59" y="766"/>
                  </a:lnTo>
                  <a:lnTo>
                    <a:pt x="103" y="766"/>
                  </a:lnTo>
                  <a:cubicBezTo>
                    <a:pt x="187" y="755"/>
                    <a:pt x="279" y="755"/>
                    <a:pt x="360" y="755"/>
                  </a:cubicBezTo>
                  <a:cubicBezTo>
                    <a:pt x="383" y="755"/>
                    <a:pt x="408" y="744"/>
                    <a:pt x="419" y="730"/>
                  </a:cubicBezTo>
                  <a:cubicBezTo>
                    <a:pt x="732" y="395"/>
                    <a:pt x="1140" y="185"/>
                    <a:pt x="1595" y="101"/>
                  </a:cubicBezTo>
                  <a:cubicBezTo>
                    <a:pt x="1735" y="68"/>
                    <a:pt x="1875" y="57"/>
                    <a:pt x="2025" y="57"/>
                  </a:cubicBezTo>
                  <a:cubicBezTo>
                    <a:pt x="2055" y="55"/>
                    <a:pt x="2084" y="54"/>
                    <a:pt x="2113" y="54"/>
                  </a:cubicBezTo>
                  <a:cubicBezTo>
                    <a:pt x="2255" y="54"/>
                    <a:pt x="2391" y="76"/>
                    <a:pt x="2526" y="115"/>
                  </a:cubicBezTo>
                  <a:cubicBezTo>
                    <a:pt x="2566" y="126"/>
                    <a:pt x="2604" y="132"/>
                    <a:pt x="2640" y="132"/>
                  </a:cubicBezTo>
                  <a:cubicBezTo>
                    <a:pt x="2676" y="132"/>
                    <a:pt x="2711" y="126"/>
                    <a:pt x="2746" y="115"/>
                  </a:cubicBezTo>
                  <a:cubicBezTo>
                    <a:pt x="2887" y="69"/>
                    <a:pt x="3032" y="53"/>
                    <a:pt x="3178" y="53"/>
                  </a:cubicBezTo>
                  <a:close/>
                  <a:moveTo>
                    <a:pt x="2035" y="0"/>
                  </a:moveTo>
                  <a:cubicBezTo>
                    <a:pt x="1872" y="0"/>
                    <a:pt x="1710" y="22"/>
                    <a:pt x="1548" y="57"/>
                  </a:cubicBezTo>
                  <a:cubicBezTo>
                    <a:pt x="1095" y="160"/>
                    <a:pt x="698" y="358"/>
                    <a:pt x="383" y="696"/>
                  </a:cubicBezTo>
                  <a:cubicBezTo>
                    <a:pt x="372" y="708"/>
                    <a:pt x="360" y="708"/>
                    <a:pt x="338" y="708"/>
                  </a:cubicBezTo>
                  <a:lnTo>
                    <a:pt x="59" y="708"/>
                  </a:lnTo>
                  <a:cubicBezTo>
                    <a:pt x="22" y="708"/>
                    <a:pt x="0" y="719"/>
                    <a:pt x="0" y="755"/>
                  </a:cubicBezTo>
                  <a:cubicBezTo>
                    <a:pt x="11" y="789"/>
                    <a:pt x="0" y="825"/>
                    <a:pt x="0" y="858"/>
                  </a:cubicBezTo>
                  <a:lnTo>
                    <a:pt x="0" y="4269"/>
                  </a:lnTo>
                  <a:lnTo>
                    <a:pt x="0" y="6597"/>
                  </a:lnTo>
                  <a:cubicBezTo>
                    <a:pt x="0" y="6633"/>
                    <a:pt x="22" y="6633"/>
                    <a:pt x="48" y="6633"/>
                  </a:cubicBezTo>
                  <a:lnTo>
                    <a:pt x="338" y="6633"/>
                  </a:lnTo>
                  <a:cubicBezTo>
                    <a:pt x="349" y="6633"/>
                    <a:pt x="372" y="6644"/>
                    <a:pt x="397" y="6655"/>
                  </a:cubicBezTo>
                  <a:cubicBezTo>
                    <a:pt x="453" y="6714"/>
                    <a:pt x="511" y="6784"/>
                    <a:pt x="581" y="6842"/>
                  </a:cubicBezTo>
                  <a:cubicBezTo>
                    <a:pt x="908" y="7085"/>
                    <a:pt x="1268" y="7261"/>
                    <a:pt x="1676" y="7309"/>
                  </a:cubicBezTo>
                  <a:cubicBezTo>
                    <a:pt x="1805" y="7328"/>
                    <a:pt x="1934" y="7339"/>
                    <a:pt x="2062" y="7339"/>
                  </a:cubicBezTo>
                  <a:cubicBezTo>
                    <a:pt x="2235" y="7339"/>
                    <a:pt x="2406" y="7319"/>
                    <a:pt x="2573" y="7273"/>
                  </a:cubicBezTo>
                  <a:cubicBezTo>
                    <a:pt x="2595" y="7267"/>
                    <a:pt x="2621" y="7264"/>
                    <a:pt x="2647" y="7264"/>
                  </a:cubicBezTo>
                  <a:cubicBezTo>
                    <a:pt x="2674" y="7264"/>
                    <a:pt x="2700" y="7267"/>
                    <a:pt x="2724" y="7273"/>
                  </a:cubicBezTo>
                  <a:cubicBezTo>
                    <a:pt x="2841" y="7295"/>
                    <a:pt x="2945" y="7320"/>
                    <a:pt x="3062" y="7331"/>
                  </a:cubicBezTo>
                  <a:cubicBezTo>
                    <a:pt x="3123" y="7341"/>
                    <a:pt x="3184" y="7345"/>
                    <a:pt x="3244" y="7345"/>
                  </a:cubicBezTo>
                  <a:cubicBezTo>
                    <a:pt x="3392" y="7345"/>
                    <a:pt x="3539" y="7321"/>
                    <a:pt x="3679" y="7295"/>
                  </a:cubicBezTo>
                  <a:cubicBezTo>
                    <a:pt x="4154" y="7214"/>
                    <a:pt x="4562" y="7004"/>
                    <a:pt x="4889" y="6655"/>
                  </a:cubicBezTo>
                  <a:cubicBezTo>
                    <a:pt x="4900" y="6644"/>
                    <a:pt x="4923" y="6633"/>
                    <a:pt x="4936" y="6633"/>
                  </a:cubicBezTo>
                  <a:lnTo>
                    <a:pt x="5202" y="6633"/>
                  </a:lnTo>
                  <a:cubicBezTo>
                    <a:pt x="5249" y="6633"/>
                    <a:pt x="5286" y="6633"/>
                    <a:pt x="5272" y="6574"/>
                  </a:cubicBezTo>
                  <a:lnTo>
                    <a:pt x="5272" y="6504"/>
                  </a:lnTo>
                  <a:lnTo>
                    <a:pt x="5272" y="3688"/>
                  </a:lnTo>
                  <a:lnTo>
                    <a:pt x="5272" y="3093"/>
                  </a:lnTo>
                  <a:lnTo>
                    <a:pt x="5272" y="755"/>
                  </a:lnTo>
                  <a:cubicBezTo>
                    <a:pt x="5272" y="719"/>
                    <a:pt x="5261" y="708"/>
                    <a:pt x="5238" y="708"/>
                  </a:cubicBezTo>
                  <a:cubicBezTo>
                    <a:pt x="5167" y="708"/>
                    <a:pt x="5103" y="712"/>
                    <a:pt x="5040" y="712"/>
                  </a:cubicBezTo>
                  <a:cubicBezTo>
                    <a:pt x="5009" y="712"/>
                    <a:pt x="4978" y="711"/>
                    <a:pt x="4948" y="708"/>
                  </a:cubicBezTo>
                  <a:cubicBezTo>
                    <a:pt x="4923" y="708"/>
                    <a:pt x="4900" y="696"/>
                    <a:pt x="4889" y="685"/>
                  </a:cubicBezTo>
                  <a:cubicBezTo>
                    <a:pt x="4830" y="638"/>
                    <a:pt x="4783" y="579"/>
                    <a:pt x="4727" y="534"/>
                  </a:cubicBezTo>
                  <a:cubicBezTo>
                    <a:pt x="4459" y="325"/>
                    <a:pt x="4154" y="149"/>
                    <a:pt x="3805" y="79"/>
                  </a:cubicBezTo>
                  <a:cubicBezTo>
                    <a:pt x="3603" y="35"/>
                    <a:pt x="3404" y="4"/>
                    <a:pt x="3204" y="4"/>
                  </a:cubicBezTo>
                  <a:cubicBezTo>
                    <a:pt x="3038" y="4"/>
                    <a:pt x="2871" y="26"/>
                    <a:pt x="2702" y="79"/>
                  </a:cubicBezTo>
                  <a:cubicBezTo>
                    <a:pt x="2688" y="82"/>
                    <a:pt x="2673" y="84"/>
                    <a:pt x="2658" y="84"/>
                  </a:cubicBezTo>
                  <a:cubicBezTo>
                    <a:pt x="2621" y="84"/>
                    <a:pt x="2581" y="76"/>
                    <a:pt x="2548" y="68"/>
                  </a:cubicBezTo>
                  <a:cubicBezTo>
                    <a:pt x="2445" y="57"/>
                    <a:pt x="2327" y="20"/>
                    <a:pt x="2213" y="9"/>
                  </a:cubicBezTo>
                  <a:cubicBezTo>
                    <a:pt x="2153" y="3"/>
                    <a:pt x="2094" y="0"/>
                    <a:pt x="203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3027;p38">
              <a:extLst>
                <a:ext uri="{FF2B5EF4-FFF2-40B4-BE49-F238E27FC236}">
                  <a16:creationId xmlns:a16="http://schemas.microsoft.com/office/drawing/2014/main" xmlns="" id="{BD022C1C-0081-3BD9-2962-89F1BB4DD880}"/>
                </a:ext>
              </a:extLst>
            </p:cNvPr>
            <p:cNvSpPr/>
            <p:nvPr/>
          </p:nvSpPr>
          <p:spPr>
            <a:xfrm>
              <a:off x="1266530" y="1407448"/>
              <a:ext cx="378818" cy="527682"/>
            </a:xfrm>
            <a:custGeom>
              <a:avLst/>
              <a:gdLst/>
              <a:ahLst/>
              <a:cxnLst/>
              <a:rect l="l" t="t" r="r" b="b"/>
              <a:pathLst>
                <a:path w="5008" h="6976" extrusionOk="0">
                  <a:moveTo>
                    <a:pt x="3737" y="137"/>
                  </a:moveTo>
                  <a:cubicBezTo>
                    <a:pt x="3746" y="137"/>
                    <a:pt x="3757" y="141"/>
                    <a:pt x="3772" y="149"/>
                  </a:cubicBezTo>
                  <a:cubicBezTo>
                    <a:pt x="4099" y="252"/>
                    <a:pt x="4390" y="417"/>
                    <a:pt x="4621" y="683"/>
                  </a:cubicBezTo>
                  <a:cubicBezTo>
                    <a:pt x="4633" y="697"/>
                    <a:pt x="4669" y="708"/>
                    <a:pt x="4691" y="708"/>
                  </a:cubicBezTo>
                  <a:cubicBezTo>
                    <a:pt x="4726" y="713"/>
                    <a:pt x="4764" y="716"/>
                    <a:pt x="4802" y="716"/>
                  </a:cubicBezTo>
                  <a:cubicBezTo>
                    <a:pt x="4839" y="716"/>
                    <a:pt x="4877" y="713"/>
                    <a:pt x="4912" y="708"/>
                  </a:cubicBezTo>
                  <a:cubicBezTo>
                    <a:pt x="4937" y="708"/>
                    <a:pt x="4960" y="719"/>
                    <a:pt x="4960" y="752"/>
                  </a:cubicBezTo>
                  <a:cubicBezTo>
                    <a:pt x="4948" y="789"/>
                    <a:pt x="4960" y="811"/>
                    <a:pt x="4960" y="847"/>
                  </a:cubicBezTo>
                  <a:lnTo>
                    <a:pt x="4948" y="847"/>
                  </a:lnTo>
                  <a:cubicBezTo>
                    <a:pt x="4937" y="836"/>
                    <a:pt x="4937" y="822"/>
                    <a:pt x="4923" y="822"/>
                  </a:cubicBezTo>
                  <a:cubicBezTo>
                    <a:pt x="4912" y="800"/>
                    <a:pt x="4901" y="778"/>
                    <a:pt x="4890" y="778"/>
                  </a:cubicBezTo>
                  <a:cubicBezTo>
                    <a:pt x="4867" y="778"/>
                    <a:pt x="4831" y="789"/>
                    <a:pt x="4820" y="811"/>
                  </a:cubicBezTo>
                  <a:cubicBezTo>
                    <a:pt x="4809" y="847"/>
                    <a:pt x="4809" y="881"/>
                    <a:pt x="4809" y="917"/>
                  </a:cubicBezTo>
                  <a:cubicBezTo>
                    <a:pt x="4809" y="951"/>
                    <a:pt x="4797" y="962"/>
                    <a:pt x="4772" y="987"/>
                  </a:cubicBezTo>
                  <a:cubicBezTo>
                    <a:pt x="4750" y="1009"/>
                    <a:pt x="4728" y="1046"/>
                    <a:pt x="4714" y="1079"/>
                  </a:cubicBezTo>
                  <a:cubicBezTo>
                    <a:pt x="4691" y="1149"/>
                    <a:pt x="4644" y="1171"/>
                    <a:pt x="4574" y="1197"/>
                  </a:cubicBezTo>
                  <a:lnTo>
                    <a:pt x="4574" y="1127"/>
                  </a:lnTo>
                  <a:cubicBezTo>
                    <a:pt x="4574" y="1057"/>
                    <a:pt x="4563" y="1046"/>
                    <a:pt x="4493" y="1046"/>
                  </a:cubicBezTo>
                  <a:lnTo>
                    <a:pt x="3842" y="1046"/>
                  </a:lnTo>
                  <a:lnTo>
                    <a:pt x="3842" y="836"/>
                  </a:lnTo>
                  <a:cubicBezTo>
                    <a:pt x="3853" y="789"/>
                    <a:pt x="3831" y="766"/>
                    <a:pt x="3795" y="766"/>
                  </a:cubicBezTo>
                  <a:cubicBezTo>
                    <a:pt x="3736" y="766"/>
                    <a:pt x="3680" y="752"/>
                    <a:pt x="3621" y="752"/>
                  </a:cubicBezTo>
                  <a:lnTo>
                    <a:pt x="3596" y="752"/>
                  </a:lnTo>
                  <a:cubicBezTo>
                    <a:pt x="3552" y="752"/>
                    <a:pt x="3493" y="730"/>
                    <a:pt x="3482" y="697"/>
                  </a:cubicBezTo>
                  <a:cubicBezTo>
                    <a:pt x="3482" y="649"/>
                    <a:pt x="3515" y="627"/>
                    <a:pt x="3540" y="590"/>
                  </a:cubicBezTo>
                  <a:cubicBezTo>
                    <a:pt x="3563" y="579"/>
                    <a:pt x="3585" y="568"/>
                    <a:pt x="3610" y="557"/>
                  </a:cubicBezTo>
                  <a:cubicBezTo>
                    <a:pt x="3680" y="498"/>
                    <a:pt x="3702" y="428"/>
                    <a:pt x="3644" y="347"/>
                  </a:cubicBezTo>
                  <a:cubicBezTo>
                    <a:pt x="3610" y="300"/>
                    <a:pt x="3621" y="300"/>
                    <a:pt x="3666" y="264"/>
                  </a:cubicBezTo>
                  <a:cubicBezTo>
                    <a:pt x="3691" y="252"/>
                    <a:pt x="3702" y="219"/>
                    <a:pt x="3702" y="194"/>
                  </a:cubicBezTo>
                  <a:cubicBezTo>
                    <a:pt x="3710" y="156"/>
                    <a:pt x="3718" y="137"/>
                    <a:pt x="3737" y="137"/>
                  </a:cubicBezTo>
                  <a:close/>
                  <a:moveTo>
                    <a:pt x="121" y="3240"/>
                  </a:moveTo>
                  <a:cubicBezTo>
                    <a:pt x="127" y="3240"/>
                    <a:pt x="134" y="3241"/>
                    <a:pt x="140" y="3244"/>
                  </a:cubicBezTo>
                  <a:cubicBezTo>
                    <a:pt x="152" y="3244"/>
                    <a:pt x="152" y="3281"/>
                    <a:pt x="152" y="3292"/>
                  </a:cubicBezTo>
                  <a:cubicBezTo>
                    <a:pt x="152" y="3370"/>
                    <a:pt x="192" y="3423"/>
                    <a:pt x="258" y="3423"/>
                  </a:cubicBezTo>
                  <a:cubicBezTo>
                    <a:pt x="279" y="3423"/>
                    <a:pt x="302" y="3418"/>
                    <a:pt x="328" y="3406"/>
                  </a:cubicBezTo>
                  <a:cubicBezTo>
                    <a:pt x="335" y="3404"/>
                    <a:pt x="343" y="3402"/>
                    <a:pt x="349" y="3402"/>
                  </a:cubicBezTo>
                  <a:cubicBezTo>
                    <a:pt x="370" y="3402"/>
                    <a:pt x="383" y="3417"/>
                    <a:pt x="383" y="3454"/>
                  </a:cubicBezTo>
                  <a:cubicBezTo>
                    <a:pt x="383" y="3501"/>
                    <a:pt x="361" y="3524"/>
                    <a:pt x="302" y="3524"/>
                  </a:cubicBezTo>
                  <a:cubicBezTo>
                    <a:pt x="233" y="3524"/>
                    <a:pt x="210" y="3546"/>
                    <a:pt x="199" y="3605"/>
                  </a:cubicBezTo>
                  <a:cubicBezTo>
                    <a:pt x="188" y="3641"/>
                    <a:pt x="199" y="3663"/>
                    <a:pt x="233" y="3675"/>
                  </a:cubicBezTo>
                  <a:cubicBezTo>
                    <a:pt x="244" y="3686"/>
                    <a:pt x="269" y="3700"/>
                    <a:pt x="280" y="3711"/>
                  </a:cubicBezTo>
                  <a:cubicBezTo>
                    <a:pt x="302" y="3733"/>
                    <a:pt x="302" y="3756"/>
                    <a:pt x="291" y="3781"/>
                  </a:cubicBezTo>
                  <a:cubicBezTo>
                    <a:pt x="269" y="3803"/>
                    <a:pt x="269" y="3825"/>
                    <a:pt x="258" y="3851"/>
                  </a:cubicBezTo>
                  <a:cubicBezTo>
                    <a:pt x="233" y="3884"/>
                    <a:pt x="199" y="3909"/>
                    <a:pt x="174" y="3932"/>
                  </a:cubicBezTo>
                  <a:cubicBezTo>
                    <a:pt x="104" y="3979"/>
                    <a:pt x="93" y="4013"/>
                    <a:pt x="129" y="4082"/>
                  </a:cubicBezTo>
                  <a:cubicBezTo>
                    <a:pt x="188" y="4175"/>
                    <a:pt x="163" y="4244"/>
                    <a:pt x="48" y="4314"/>
                  </a:cubicBezTo>
                  <a:lnTo>
                    <a:pt x="48" y="4244"/>
                  </a:lnTo>
                  <a:lnTo>
                    <a:pt x="48" y="3314"/>
                  </a:lnTo>
                  <a:cubicBezTo>
                    <a:pt x="48" y="3292"/>
                    <a:pt x="71" y="3267"/>
                    <a:pt x="82" y="3256"/>
                  </a:cubicBezTo>
                  <a:cubicBezTo>
                    <a:pt x="90" y="3248"/>
                    <a:pt x="105" y="3240"/>
                    <a:pt x="121" y="3240"/>
                  </a:cubicBezTo>
                  <a:close/>
                  <a:moveTo>
                    <a:pt x="3155" y="43"/>
                  </a:moveTo>
                  <a:cubicBezTo>
                    <a:pt x="3331" y="54"/>
                    <a:pt x="3493" y="68"/>
                    <a:pt x="3655" y="113"/>
                  </a:cubicBezTo>
                  <a:cubicBezTo>
                    <a:pt x="3666" y="113"/>
                    <a:pt x="3666" y="113"/>
                    <a:pt x="3680" y="124"/>
                  </a:cubicBezTo>
                  <a:cubicBezTo>
                    <a:pt x="3680" y="138"/>
                    <a:pt x="3666" y="149"/>
                    <a:pt x="3680" y="160"/>
                  </a:cubicBezTo>
                  <a:cubicBezTo>
                    <a:pt x="3680" y="208"/>
                    <a:pt x="3666" y="241"/>
                    <a:pt x="3621" y="252"/>
                  </a:cubicBezTo>
                  <a:cubicBezTo>
                    <a:pt x="3610" y="264"/>
                    <a:pt x="3596" y="300"/>
                    <a:pt x="3596" y="322"/>
                  </a:cubicBezTo>
                  <a:cubicBezTo>
                    <a:pt x="3596" y="347"/>
                    <a:pt x="3610" y="358"/>
                    <a:pt x="3621" y="370"/>
                  </a:cubicBezTo>
                  <a:cubicBezTo>
                    <a:pt x="3655" y="428"/>
                    <a:pt x="3644" y="473"/>
                    <a:pt x="3596" y="509"/>
                  </a:cubicBezTo>
                  <a:cubicBezTo>
                    <a:pt x="3563" y="532"/>
                    <a:pt x="3526" y="557"/>
                    <a:pt x="3504" y="579"/>
                  </a:cubicBezTo>
                  <a:cubicBezTo>
                    <a:pt x="3470" y="613"/>
                    <a:pt x="3434" y="649"/>
                    <a:pt x="3445" y="697"/>
                  </a:cubicBezTo>
                  <a:cubicBezTo>
                    <a:pt x="3457" y="752"/>
                    <a:pt x="3515" y="778"/>
                    <a:pt x="3563" y="789"/>
                  </a:cubicBezTo>
                  <a:cubicBezTo>
                    <a:pt x="3585" y="789"/>
                    <a:pt x="3604" y="784"/>
                    <a:pt x="3624" y="784"/>
                  </a:cubicBezTo>
                  <a:cubicBezTo>
                    <a:pt x="3633" y="784"/>
                    <a:pt x="3644" y="785"/>
                    <a:pt x="3655" y="789"/>
                  </a:cubicBezTo>
                  <a:cubicBezTo>
                    <a:pt x="3702" y="789"/>
                    <a:pt x="3736" y="789"/>
                    <a:pt x="3783" y="800"/>
                  </a:cubicBezTo>
                  <a:cubicBezTo>
                    <a:pt x="3795" y="800"/>
                    <a:pt x="3806" y="811"/>
                    <a:pt x="3806" y="822"/>
                  </a:cubicBezTo>
                  <a:cubicBezTo>
                    <a:pt x="3806" y="870"/>
                    <a:pt x="3820" y="917"/>
                    <a:pt x="3820" y="962"/>
                  </a:cubicBezTo>
                  <a:cubicBezTo>
                    <a:pt x="3820" y="987"/>
                    <a:pt x="3806" y="1009"/>
                    <a:pt x="3806" y="1046"/>
                  </a:cubicBezTo>
                  <a:lnTo>
                    <a:pt x="3037" y="1046"/>
                  </a:lnTo>
                  <a:cubicBezTo>
                    <a:pt x="2956" y="1046"/>
                    <a:pt x="2864" y="1057"/>
                    <a:pt x="2772" y="1068"/>
                  </a:cubicBezTo>
                  <a:cubicBezTo>
                    <a:pt x="2747" y="1068"/>
                    <a:pt x="2725" y="1102"/>
                    <a:pt x="2688" y="1116"/>
                  </a:cubicBezTo>
                  <a:cubicBezTo>
                    <a:pt x="2677" y="1102"/>
                    <a:pt x="2677" y="1102"/>
                    <a:pt x="2666" y="1090"/>
                  </a:cubicBezTo>
                  <a:cubicBezTo>
                    <a:pt x="2644" y="1057"/>
                    <a:pt x="2607" y="1046"/>
                    <a:pt x="2563" y="1046"/>
                  </a:cubicBezTo>
                  <a:cubicBezTo>
                    <a:pt x="2515" y="1057"/>
                    <a:pt x="2479" y="1057"/>
                    <a:pt x="2434" y="1057"/>
                  </a:cubicBezTo>
                  <a:cubicBezTo>
                    <a:pt x="2409" y="1057"/>
                    <a:pt x="2387" y="1046"/>
                    <a:pt x="2353" y="1046"/>
                  </a:cubicBezTo>
                  <a:cubicBezTo>
                    <a:pt x="2166" y="1057"/>
                    <a:pt x="1968" y="1057"/>
                    <a:pt x="1769" y="1068"/>
                  </a:cubicBezTo>
                  <a:cubicBezTo>
                    <a:pt x="1747" y="1068"/>
                    <a:pt x="1724" y="1079"/>
                    <a:pt x="1699" y="1079"/>
                  </a:cubicBezTo>
                  <a:cubicBezTo>
                    <a:pt x="1677" y="1079"/>
                    <a:pt x="1666" y="1090"/>
                    <a:pt x="1655" y="1090"/>
                  </a:cubicBezTo>
                  <a:cubicBezTo>
                    <a:pt x="1585" y="1102"/>
                    <a:pt x="1526" y="1102"/>
                    <a:pt x="1479" y="1171"/>
                  </a:cubicBezTo>
                  <a:cubicBezTo>
                    <a:pt x="1421" y="1086"/>
                    <a:pt x="1349" y="1079"/>
                    <a:pt x="1280" y="1079"/>
                  </a:cubicBezTo>
                  <a:cubicBezTo>
                    <a:pt x="1265" y="1079"/>
                    <a:pt x="1250" y="1079"/>
                    <a:pt x="1236" y="1079"/>
                  </a:cubicBezTo>
                  <a:lnTo>
                    <a:pt x="652" y="1079"/>
                  </a:lnTo>
                  <a:cubicBezTo>
                    <a:pt x="593" y="1079"/>
                    <a:pt x="582" y="1079"/>
                    <a:pt x="582" y="1149"/>
                  </a:cubicBezTo>
                  <a:lnTo>
                    <a:pt x="582" y="2965"/>
                  </a:lnTo>
                  <a:cubicBezTo>
                    <a:pt x="582" y="3116"/>
                    <a:pt x="593" y="3082"/>
                    <a:pt x="710" y="3093"/>
                  </a:cubicBezTo>
                  <a:lnTo>
                    <a:pt x="803" y="3093"/>
                  </a:lnTo>
                  <a:lnTo>
                    <a:pt x="803" y="3105"/>
                  </a:lnTo>
                  <a:cubicBezTo>
                    <a:pt x="780" y="3127"/>
                    <a:pt x="769" y="3141"/>
                    <a:pt x="747" y="3152"/>
                  </a:cubicBezTo>
                  <a:cubicBezTo>
                    <a:pt x="652" y="3186"/>
                    <a:pt x="607" y="3267"/>
                    <a:pt x="618" y="3351"/>
                  </a:cubicBezTo>
                  <a:cubicBezTo>
                    <a:pt x="629" y="3432"/>
                    <a:pt x="641" y="3501"/>
                    <a:pt x="652" y="3571"/>
                  </a:cubicBezTo>
                  <a:cubicBezTo>
                    <a:pt x="652" y="3594"/>
                    <a:pt x="641" y="3630"/>
                    <a:pt x="641" y="3652"/>
                  </a:cubicBezTo>
                  <a:cubicBezTo>
                    <a:pt x="618" y="3686"/>
                    <a:pt x="618" y="3722"/>
                    <a:pt x="641" y="3756"/>
                  </a:cubicBezTo>
                  <a:cubicBezTo>
                    <a:pt x="652" y="3781"/>
                    <a:pt x="663" y="3814"/>
                    <a:pt x="663" y="3839"/>
                  </a:cubicBezTo>
                  <a:cubicBezTo>
                    <a:pt x="618" y="4013"/>
                    <a:pt x="618" y="4189"/>
                    <a:pt x="629" y="4351"/>
                  </a:cubicBezTo>
                  <a:cubicBezTo>
                    <a:pt x="629" y="4560"/>
                    <a:pt x="641" y="4770"/>
                    <a:pt x="641" y="4979"/>
                  </a:cubicBezTo>
                  <a:cubicBezTo>
                    <a:pt x="641" y="5071"/>
                    <a:pt x="641" y="5152"/>
                    <a:pt x="618" y="5236"/>
                  </a:cubicBezTo>
                  <a:cubicBezTo>
                    <a:pt x="607" y="5292"/>
                    <a:pt x="618" y="5351"/>
                    <a:pt x="618" y="5421"/>
                  </a:cubicBezTo>
                  <a:cubicBezTo>
                    <a:pt x="611" y="5421"/>
                    <a:pt x="592" y="5426"/>
                    <a:pt x="574" y="5426"/>
                  </a:cubicBezTo>
                  <a:cubicBezTo>
                    <a:pt x="565" y="5426"/>
                    <a:pt x="556" y="5424"/>
                    <a:pt x="548" y="5421"/>
                  </a:cubicBezTo>
                  <a:cubicBezTo>
                    <a:pt x="527" y="5409"/>
                    <a:pt x="507" y="5402"/>
                    <a:pt x="486" y="5402"/>
                  </a:cubicBezTo>
                  <a:cubicBezTo>
                    <a:pt x="449" y="5402"/>
                    <a:pt x="414" y="5423"/>
                    <a:pt x="383" y="5468"/>
                  </a:cubicBezTo>
                  <a:cubicBezTo>
                    <a:pt x="361" y="5421"/>
                    <a:pt x="339" y="5387"/>
                    <a:pt x="328" y="5351"/>
                  </a:cubicBezTo>
                  <a:cubicBezTo>
                    <a:pt x="314" y="5328"/>
                    <a:pt x="314" y="5292"/>
                    <a:pt x="302" y="5270"/>
                  </a:cubicBezTo>
                  <a:cubicBezTo>
                    <a:pt x="291" y="5236"/>
                    <a:pt x="280" y="5211"/>
                    <a:pt x="233" y="5211"/>
                  </a:cubicBezTo>
                  <a:cubicBezTo>
                    <a:pt x="188" y="5211"/>
                    <a:pt x="140" y="5247"/>
                    <a:pt x="129" y="5281"/>
                  </a:cubicBezTo>
                  <a:cubicBezTo>
                    <a:pt x="129" y="5328"/>
                    <a:pt x="93" y="5340"/>
                    <a:pt x="48" y="5351"/>
                  </a:cubicBezTo>
                  <a:lnTo>
                    <a:pt x="48" y="5292"/>
                  </a:lnTo>
                  <a:lnTo>
                    <a:pt x="48" y="4454"/>
                  </a:lnTo>
                  <a:cubicBezTo>
                    <a:pt x="48" y="4398"/>
                    <a:pt x="71" y="4351"/>
                    <a:pt x="118" y="4314"/>
                  </a:cubicBezTo>
                  <a:cubicBezTo>
                    <a:pt x="199" y="4258"/>
                    <a:pt x="221" y="4152"/>
                    <a:pt x="174" y="4071"/>
                  </a:cubicBezTo>
                  <a:cubicBezTo>
                    <a:pt x="140" y="4013"/>
                    <a:pt x="140" y="3990"/>
                    <a:pt x="199" y="3965"/>
                  </a:cubicBezTo>
                  <a:cubicBezTo>
                    <a:pt x="244" y="3943"/>
                    <a:pt x="280" y="3909"/>
                    <a:pt x="291" y="3862"/>
                  </a:cubicBezTo>
                  <a:cubicBezTo>
                    <a:pt x="291" y="3851"/>
                    <a:pt x="302" y="3825"/>
                    <a:pt x="314" y="3814"/>
                  </a:cubicBezTo>
                  <a:cubicBezTo>
                    <a:pt x="350" y="3744"/>
                    <a:pt x="350" y="3700"/>
                    <a:pt x="269" y="3652"/>
                  </a:cubicBezTo>
                  <a:cubicBezTo>
                    <a:pt x="244" y="3641"/>
                    <a:pt x="221" y="3630"/>
                    <a:pt x="244" y="3605"/>
                  </a:cubicBezTo>
                  <a:cubicBezTo>
                    <a:pt x="244" y="3582"/>
                    <a:pt x="269" y="3582"/>
                    <a:pt x="291" y="3571"/>
                  </a:cubicBezTo>
                  <a:cubicBezTo>
                    <a:pt x="291" y="3567"/>
                    <a:pt x="293" y="3566"/>
                    <a:pt x="295" y="3566"/>
                  </a:cubicBezTo>
                  <a:cubicBezTo>
                    <a:pt x="299" y="3566"/>
                    <a:pt x="306" y="3571"/>
                    <a:pt x="314" y="3571"/>
                  </a:cubicBezTo>
                  <a:cubicBezTo>
                    <a:pt x="320" y="3572"/>
                    <a:pt x="325" y="3572"/>
                    <a:pt x="331" y="3572"/>
                  </a:cubicBezTo>
                  <a:cubicBezTo>
                    <a:pt x="401" y="3572"/>
                    <a:pt x="420" y="3508"/>
                    <a:pt x="420" y="3443"/>
                  </a:cubicBezTo>
                  <a:cubicBezTo>
                    <a:pt x="420" y="3394"/>
                    <a:pt x="395" y="3370"/>
                    <a:pt x="354" y="3370"/>
                  </a:cubicBezTo>
                  <a:cubicBezTo>
                    <a:pt x="346" y="3370"/>
                    <a:pt x="337" y="3371"/>
                    <a:pt x="328" y="3373"/>
                  </a:cubicBezTo>
                  <a:cubicBezTo>
                    <a:pt x="302" y="3384"/>
                    <a:pt x="269" y="3384"/>
                    <a:pt x="244" y="3384"/>
                  </a:cubicBezTo>
                  <a:cubicBezTo>
                    <a:pt x="199" y="3373"/>
                    <a:pt x="188" y="3362"/>
                    <a:pt x="199" y="3314"/>
                  </a:cubicBezTo>
                  <a:cubicBezTo>
                    <a:pt x="199" y="3267"/>
                    <a:pt x="188" y="3244"/>
                    <a:pt x="163" y="3211"/>
                  </a:cubicBezTo>
                  <a:cubicBezTo>
                    <a:pt x="150" y="3201"/>
                    <a:pt x="136" y="3197"/>
                    <a:pt x="123" y="3197"/>
                  </a:cubicBezTo>
                  <a:cubicBezTo>
                    <a:pt x="103" y="3197"/>
                    <a:pt x="84" y="3207"/>
                    <a:pt x="71" y="3222"/>
                  </a:cubicBezTo>
                  <a:lnTo>
                    <a:pt x="48" y="3222"/>
                  </a:lnTo>
                  <a:lnTo>
                    <a:pt x="48" y="3163"/>
                  </a:lnTo>
                  <a:lnTo>
                    <a:pt x="48" y="766"/>
                  </a:lnTo>
                  <a:cubicBezTo>
                    <a:pt x="48" y="719"/>
                    <a:pt x="59" y="708"/>
                    <a:pt x="104" y="708"/>
                  </a:cubicBezTo>
                  <a:cubicBezTo>
                    <a:pt x="139" y="713"/>
                    <a:pt x="171" y="716"/>
                    <a:pt x="203" y="716"/>
                  </a:cubicBezTo>
                  <a:cubicBezTo>
                    <a:pt x="235" y="716"/>
                    <a:pt x="268" y="713"/>
                    <a:pt x="302" y="708"/>
                  </a:cubicBezTo>
                  <a:cubicBezTo>
                    <a:pt x="328" y="708"/>
                    <a:pt x="361" y="697"/>
                    <a:pt x="372" y="683"/>
                  </a:cubicBezTo>
                  <a:cubicBezTo>
                    <a:pt x="652" y="358"/>
                    <a:pt x="1026" y="182"/>
                    <a:pt x="1420" y="90"/>
                  </a:cubicBezTo>
                  <a:cubicBezTo>
                    <a:pt x="1629" y="43"/>
                    <a:pt x="1839" y="43"/>
                    <a:pt x="2037" y="43"/>
                  </a:cubicBezTo>
                  <a:cubicBezTo>
                    <a:pt x="2188" y="54"/>
                    <a:pt x="2328" y="68"/>
                    <a:pt x="2479" y="113"/>
                  </a:cubicBezTo>
                  <a:cubicBezTo>
                    <a:pt x="2486" y="118"/>
                    <a:pt x="2495" y="121"/>
                    <a:pt x="2504" y="121"/>
                  </a:cubicBezTo>
                  <a:cubicBezTo>
                    <a:pt x="2512" y="121"/>
                    <a:pt x="2521" y="118"/>
                    <a:pt x="2526" y="113"/>
                  </a:cubicBezTo>
                  <a:cubicBezTo>
                    <a:pt x="2736" y="43"/>
                    <a:pt x="2945" y="43"/>
                    <a:pt x="3155" y="43"/>
                  </a:cubicBezTo>
                  <a:close/>
                  <a:moveTo>
                    <a:pt x="2585" y="1086"/>
                  </a:moveTo>
                  <a:cubicBezTo>
                    <a:pt x="2607" y="1086"/>
                    <a:pt x="2625" y="1099"/>
                    <a:pt x="2644" y="1127"/>
                  </a:cubicBezTo>
                  <a:cubicBezTo>
                    <a:pt x="2656" y="1151"/>
                    <a:pt x="2668" y="1162"/>
                    <a:pt x="2683" y="1162"/>
                  </a:cubicBezTo>
                  <a:cubicBezTo>
                    <a:pt x="2697" y="1162"/>
                    <a:pt x="2714" y="1153"/>
                    <a:pt x="2736" y="1138"/>
                  </a:cubicBezTo>
                  <a:cubicBezTo>
                    <a:pt x="2758" y="1127"/>
                    <a:pt x="2794" y="1102"/>
                    <a:pt x="2828" y="1102"/>
                  </a:cubicBezTo>
                  <a:cubicBezTo>
                    <a:pt x="2970" y="1093"/>
                    <a:pt x="3111" y="1091"/>
                    <a:pt x="3251" y="1091"/>
                  </a:cubicBezTo>
                  <a:cubicBezTo>
                    <a:pt x="3404" y="1091"/>
                    <a:pt x="3557" y="1094"/>
                    <a:pt x="3710" y="1094"/>
                  </a:cubicBezTo>
                  <a:cubicBezTo>
                    <a:pt x="3797" y="1094"/>
                    <a:pt x="3883" y="1093"/>
                    <a:pt x="3971" y="1090"/>
                  </a:cubicBezTo>
                  <a:lnTo>
                    <a:pt x="4529" y="1090"/>
                  </a:lnTo>
                  <a:cubicBezTo>
                    <a:pt x="4529" y="1160"/>
                    <a:pt x="4518" y="1219"/>
                    <a:pt x="4529" y="1278"/>
                  </a:cubicBezTo>
                  <a:cubicBezTo>
                    <a:pt x="4529" y="1311"/>
                    <a:pt x="4529" y="1336"/>
                    <a:pt x="4540" y="1359"/>
                  </a:cubicBezTo>
                  <a:cubicBezTo>
                    <a:pt x="4563" y="1381"/>
                    <a:pt x="4563" y="1395"/>
                    <a:pt x="4540" y="1406"/>
                  </a:cubicBezTo>
                  <a:lnTo>
                    <a:pt x="4518" y="1428"/>
                  </a:lnTo>
                  <a:cubicBezTo>
                    <a:pt x="4459" y="1476"/>
                    <a:pt x="4459" y="1487"/>
                    <a:pt x="4504" y="1546"/>
                  </a:cubicBezTo>
                  <a:cubicBezTo>
                    <a:pt x="4529" y="1568"/>
                    <a:pt x="4552" y="1616"/>
                    <a:pt x="4552" y="1649"/>
                  </a:cubicBezTo>
                  <a:cubicBezTo>
                    <a:pt x="4552" y="1730"/>
                    <a:pt x="4540" y="1825"/>
                    <a:pt x="4482" y="1906"/>
                  </a:cubicBezTo>
                  <a:lnTo>
                    <a:pt x="4482" y="1965"/>
                  </a:lnTo>
                  <a:cubicBezTo>
                    <a:pt x="4529" y="2010"/>
                    <a:pt x="4518" y="2057"/>
                    <a:pt x="4529" y="2116"/>
                  </a:cubicBezTo>
                  <a:cubicBezTo>
                    <a:pt x="4540" y="2384"/>
                    <a:pt x="4552" y="2663"/>
                    <a:pt x="4563" y="2931"/>
                  </a:cubicBezTo>
                  <a:lnTo>
                    <a:pt x="4563" y="3175"/>
                  </a:lnTo>
                  <a:cubicBezTo>
                    <a:pt x="4563" y="3186"/>
                    <a:pt x="4563" y="3211"/>
                    <a:pt x="4552" y="3222"/>
                  </a:cubicBezTo>
                  <a:cubicBezTo>
                    <a:pt x="4529" y="3281"/>
                    <a:pt x="4529" y="3325"/>
                    <a:pt x="4552" y="3373"/>
                  </a:cubicBezTo>
                  <a:cubicBezTo>
                    <a:pt x="4563" y="3384"/>
                    <a:pt x="4563" y="3406"/>
                    <a:pt x="4552" y="3420"/>
                  </a:cubicBezTo>
                  <a:cubicBezTo>
                    <a:pt x="4493" y="3501"/>
                    <a:pt x="4493" y="3582"/>
                    <a:pt x="4493" y="3675"/>
                  </a:cubicBezTo>
                  <a:cubicBezTo>
                    <a:pt x="4482" y="3756"/>
                    <a:pt x="4493" y="3839"/>
                    <a:pt x="4493" y="3932"/>
                  </a:cubicBezTo>
                  <a:cubicBezTo>
                    <a:pt x="4493" y="4094"/>
                    <a:pt x="4482" y="4244"/>
                    <a:pt x="4482" y="4409"/>
                  </a:cubicBezTo>
                  <a:lnTo>
                    <a:pt x="4482" y="4524"/>
                  </a:lnTo>
                  <a:cubicBezTo>
                    <a:pt x="4471" y="4583"/>
                    <a:pt x="4459" y="4630"/>
                    <a:pt x="4448" y="4689"/>
                  </a:cubicBezTo>
                  <a:cubicBezTo>
                    <a:pt x="4448" y="4733"/>
                    <a:pt x="4434" y="4781"/>
                    <a:pt x="4448" y="4817"/>
                  </a:cubicBezTo>
                  <a:cubicBezTo>
                    <a:pt x="4471" y="4898"/>
                    <a:pt x="4471" y="4979"/>
                    <a:pt x="4459" y="5071"/>
                  </a:cubicBezTo>
                  <a:cubicBezTo>
                    <a:pt x="4448" y="5130"/>
                    <a:pt x="4448" y="5189"/>
                    <a:pt x="4459" y="5259"/>
                  </a:cubicBezTo>
                  <a:cubicBezTo>
                    <a:pt x="4459" y="5306"/>
                    <a:pt x="4459" y="5328"/>
                    <a:pt x="4412" y="5351"/>
                  </a:cubicBezTo>
                  <a:cubicBezTo>
                    <a:pt x="4364" y="5387"/>
                    <a:pt x="4320" y="5432"/>
                    <a:pt x="4261" y="5446"/>
                  </a:cubicBezTo>
                  <a:cubicBezTo>
                    <a:pt x="4110" y="5479"/>
                    <a:pt x="3971" y="5516"/>
                    <a:pt x="3820" y="5560"/>
                  </a:cubicBezTo>
                  <a:lnTo>
                    <a:pt x="3795" y="5560"/>
                  </a:lnTo>
                  <a:cubicBezTo>
                    <a:pt x="3783" y="5571"/>
                    <a:pt x="3783" y="5585"/>
                    <a:pt x="3772" y="5585"/>
                  </a:cubicBezTo>
                  <a:cubicBezTo>
                    <a:pt x="3783" y="5597"/>
                    <a:pt x="3795" y="5608"/>
                    <a:pt x="3795" y="5608"/>
                  </a:cubicBezTo>
                  <a:cubicBezTo>
                    <a:pt x="3831" y="5619"/>
                    <a:pt x="3864" y="5619"/>
                    <a:pt x="3890" y="5619"/>
                  </a:cubicBezTo>
                  <a:cubicBezTo>
                    <a:pt x="4074" y="5630"/>
                    <a:pt x="4250" y="5630"/>
                    <a:pt x="4434" y="5641"/>
                  </a:cubicBezTo>
                  <a:lnTo>
                    <a:pt x="4471" y="5641"/>
                  </a:lnTo>
                  <a:cubicBezTo>
                    <a:pt x="4423" y="5689"/>
                    <a:pt x="4434" y="5711"/>
                    <a:pt x="4471" y="5759"/>
                  </a:cubicBezTo>
                  <a:cubicBezTo>
                    <a:pt x="4493" y="5781"/>
                    <a:pt x="4493" y="5828"/>
                    <a:pt x="4504" y="5876"/>
                  </a:cubicBezTo>
                  <a:cubicBezTo>
                    <a:pt x="4493" y="5876"/>
                    <a:pt x="4493" y="5876"/>
                    <a:pt x="4493" y="5887"/>
                  </a:cubicBezTo>
                  <a:cubicBezTo>
                    <a:pt x="4459" y="5876"/>
                    <a:pt x="4423" y="5865"/>
                    <a:pt x="4378" y="5851"/>
                  </a:cubicBezTo>
                  <a:cubicBezTo>
                    <a:pt x="4331" y="5843"/>
                    <a:pt x="4288" y="5825"/>
                    <a:pt x="4240" y="5825"/>
                  </a:cubicBezTo>
                  <a:cubicBezTo>
                    <a:pt x="4218" y="5825"/>
                    <a:pt x="4195" y="5829"/>
                    <a:pt x="4169" y="5840"/>
                  </a:cubicBezTo>
                  <a:cubicBezTo>
                    <a:pt x="4157" y="5852"/>
                    <a:pt x="4141" y="5855"/>
                    <a:pt x="4123" y="5855"/>
                  </a:cubicBezTo>
                  <a:cubicBezTo>
                    <a:pt x="4103" y="5855"/>
                    <a:pt x="4082" y="5851"/>
                    <a:pt x="4063" y="5851"/>
                  </a:cubicBezTo>
                  <a:lnTo>
                    <a:pt x="3691" y="5851"/>
                  </a:lnTo>
                  <a:cubicBezTo>
                    <a:pt x="3493" y="5851"/>
                    <a:pt x="3306" y="5851"/>
                    <a:pt x="3121" y="5865"/>
                  </a:cubicBezTo>
                  <a:cubicBezTo>
                    <a:pt x="3037" y="5865"/>
                    <a:pt x="2956" y="5876"/>
                    <a:pt x="2875" y="5887"/>
                  </a:cubicBezTo>
                  <a:cubicBezTo>
                    <a:pt x="2853" y="5887"/>
                    <a:pt x="2817" y="5876"/>
                    <a:pt x="2783" y="5876"/>
                  </a:cubicBezTo>
                  <a:cubicBezTo>
                    <a:pt x="2736" y="5865"/>
                    <a:pt x="2736" y="5828"/>
                    <a:pt x="2713" y="5806"/>
                  </a:cubicBezTo>
                  <a:cubicBezTo>
                    <a:pt x="2677" y="5747"/>
                    <a:pt x="2644" y="5700"/>
                    <a:pt x="2596" y="5655"/>
                  </a:cubicBezTo>
                  <a:cubicBezTo>
                    <a:pt x="2585" y="5630"/>
                    <a:pt x="2549" y="5630"/>
                    <a:pt x="2526" y="5630"/>
                  </a:cubicBezTo>
                  <a:cubicBezTo>
                    <a:pt x="2504" y="5619"/>
                    <a:pt x="2479" y="5608"/>
                    <a:pt x="2468" y="5597"/>
                  </a:cubicBezTo>
                  <a:cubicBezTo>
                    <a:pt x="2456" y="5597"/>
                    <a:pt x="2456" y="5571"/>
                    <a:pt x="2456" y="5560"/>
                  </a:cubicBezTo>
                  <a:cubicBezTo>
                    <a:pt x="2490" y="5495"/>
                    <a:pt x="2451" y="5420"/>
                    <a:pt x="2388" y="5420"/>
                  </a:cubicBezTo>
                  <a:cubicBezTo>
                    <a:pt x="2384" y="5420"/>
                    <a:pt x="2380" y="5420"/>
                    <a:pt x="2375" y="5421"/>
                  </a:cubicBezTo>
                  <a:cubicBezTo>
                    <a:pt x="2355" y="5427"/>
                    <a:pt x="2336" y="5430"/>
                    <a:pt x="2319" y="5430"/>
                  </a:cubicBezTo>
                  <a:cubicBezTo>
                    <a:pt x="2237" y="5430"/>
                    <a:pt x="2187" y="5368"/>
                    <a:pt x="2130" y="5328"/>
                  </a:cubicBezTo>
                  <a:cubicBezTo>
                    <a:pt x="2076" y="5294"/>
                    <a:pt x="2043" y="5276"/>
                    <a:pt x="2005" y="5276"/>
                  </a:cubicBezTo>
                  <a:cubicBezTo>
                    <a:pt x="1978" y="5276"/>
                    <a:pt x="1949" y="5286"/>
                    <a:pt x="1909" y="5306"/>
                  </a:cubicBezTo>
                  <a:cubicBezTo>
                    <a:pt x="1875" y="5328"/>
                    <a:pt x="1817" y="5328"/>
                    <a:pt x="1780" y="5328"/>
                  </a:cubicBezTo>
                  <a:cubicBezTo>
                    <a:pt x="1747" y="5328"/>
                    <a:pt x="1724" y="5306"/>
                    <a:pt x="1724" y="5259"/>
                  </a:cubicBezTo>
                  <a:cubicBezTo>
                    <a:pt x="1713" y="5200"/>
                    <a:pt x="1695" y="5175"/>
                    <a:pt x="1642" y="5175"/>
                  </a:cubicBezTo>
                  <a:cubicBezTo>
                    <a:pt x="1632" y="5175"/>
                    <a:pt x="1620" y="5176"/>
                    <a:pt x="1607" y="5178"/>
                  </a:cubicBezTo>
                  <a:cubicBezTo>
                    <a:pt x="1585" y="5178"/>
                    <a:pt x="1560" y="5200"/>
                    <a:pt x="1537" y="5211"/>
                  </a:cubicBezTo>
                  <a:cubicBezTo>
                    <a:pt x="1501" y="5222"/>
                    <a:pt x="1467" y="5236"/>
                    <a:pt x="1431" y="5247"/>
                  </a:cubicBezTo>
                  <a:cubicBezTo>
                    <a:pt x="1427" y="5248"/>
                    <a:pt x="1422" y="5248"/>
                    <a:pt x="1418" y="5248"/>
                  </a:cubicBezTo>
                  <a:cubicBezTo>
                    <a:pt x="1353" y="5248"/>
                    <a:pt x="1294" y="5174"/>
                    <a:pt x="1328" y="5119"/>
                  </a:cubicBezTo>
                  <a:cubicBezTo>
                    <a:pt x="1328" y="5097"/>
                    <a:pt x="1350" y="5083"/>
                    <a:pt x="1375" y="5071"/>
                  </a:cubicBezTo>
                  <a:cubicBezTo>
                    <a:pt x="1398" y="5060"/>
                    <a:pt x="1420" y="5060"/>
                    <a:pt x="1445" y="5049"/>
                  </a:cubicBezTo>
                  <a:cubicBezTo>
                    <a:pt x="1501" y="5038"/>
                    <a:pt x="1515" y="5013"/>
                    <a:pt x="1515" y="4957"/>
                  </a:cubicBezTo>
                  <a:cubicBezTo>
                    <a:pt x="1515" y="4887"/>
                    <a:pt x="1526" y="4817"/>
                    <a:pt x="1560" y="4759"/>
                  </a:cubicBezTo>
                  <a:cubicBezTo>
                    <a:pt x="1596" y="4700"/>
                    <a:pt x="1596" y="4664"/>
                    <a:pt x="1537" y="4608"/>
                  </a:cubicBezTo>
                  <a:cubicBezTo>
                    <a:pt x="1490" y="4560"/>
                    <a:pt x="1445" y="4513"/>
                    <a:pt x="1398" y="4454"/>
                  </a:cubicBezTo>
                  <a:cubicBezTo>
                    <a:pt x="1386" y="4443"/>
                    <a:pt x="1386" y="4432"/>
                    <a:pt x="1386" y="4420"/>
                  </a:cubicBezTo>
                  <a:cubicBezTo>
                    <a:pt x="1361" y="4373"/>
                    <a:pt x="1350" y="4328"/>
                    <a:pt x="1317" y="4292"/>
                  </a:cubicBezTo>
                  <a:cubicBezTo>
                    <a:pt x="1303" y="4265"/>
                    <a:pt x="1279" y="4250"/>
                    <a:pt x="1255" y="4250"/>
                  </a:cubicBezTo>
                  <a:cubicBezTo>
                    <a:pt x="1235" y="4250"/>
                    <a:pt x="1215" y="4260"/>
                    <a:pt x="1199" y="4281"/>
                  </a:cubicBezTo>
                  <a:cubicBezTo>
                    <a:pt x="1166" y="4303"/>
                    <a:pt x="1141" y="4351"/>
                    <a:pt x="1118" y="4384"/>
                  </a:cubicBezTo>
                  <a:cubicBezTo>
                    <a:pt x="1107" y="4420"/>
                    <a:pt x="1082" y="4454"/>
                    <a:pt x="1048" y="4468"/>
                  </a:cubicBezTo>
                  <a:cubicBezTo>
                    <a:pt x="1012" y="4479"/>
                    <a:pt x="979" y="4490"/>
                    <a:pt x="967" y="4538"/>
                  </a:cubicBezTo>
                  <a:cubicBezTo>
                    <a:pt x="956" y="4549"/>
                    <a:pt x="931" y="4549"/>
                    <a:pt x="920" y="4549"/>
                  </a:cubicBezTo>
                  <a:cubicBezTo>
                    <a:pt x="909" y="4549"/>
                    <a:pt x="909" y="4524"/>
                    <a:pt x="898" y="4513"/>
                  </a:cubicBezTo>
                  <a:cubicBezTo>
                    <a:pt x="886" y="4490"/>
                    <a:pt x="886" y="4443"/>
                    <a:pt x="872" y="4443"/>
                  </a:cubicBezTo>
                  <a:cubicBezTo>
                    <a:pt x="868" y="4441"/>
                    <a:pt x="864" y="4440"/>
                    <a:pt x="859" y="4440"/>
                  </a:cubicBezTo>
                  <a:cubicBezTo>
                    <a:pt x="838" y="4440"/>
                    <a:pt x="812" y="4457"/>
                    <a:pt x="791" y="4468"/>
                  </a:cubicBezTo>
                  <a:cubicBezTo>
                    <a:pt x="780" y="4468"/>
                    <a:pt x="769" y="4490"/>
                    <a:pt x="747" y="4501"/>
                  </a:cubicBezTo>
                  <a:cubicBezTo>
                    <a:pt x="733" y="4513"/>
                    <a:pt x="710" y="4513"/>
                    <a:pt x="677" y="4524"/>
                  </a:cubicBezTo>
                  <a:cubicBezTo>
                    <a:pt x="677" y="4443"/>
                    <a:pt x="663" y="4384"/>
                    <a:pt x="663" y="4314"/>
                  </a:cubicBezTo>
                  <a:cubicBezTo>
                    <a:pt x="663" y="4152"/>
                    <a:pt x="663" y="4001"/>
                    <a:pt x="710" y="3851"/>
                  </a:cubicBezTo>
                  <a:cubicBezTo>
                    <a:pt x="710" y="3814"/>
                    <a:pt x="699" y="3781"/>
                    <a:pt x="688" y="3733"/>
                  </a:cubicBezTo>
                  <a:lnTo>
                    <a:pt x="688" y="3663"/>
                  </a:lnTo>
                  <a:lnTo>
                    <a:pt x="688" y="3560"/>
                  </a:lnTo>
                  <a:cubicBezTo>
                    <a:pt x="688" y="3454"/>
                    <a:pt x="652" y="3362"/>
                    <a:pt x="688" y="3267"/>
                  </a:cubicBezTo>
                  <a:cubicBezTo>
                    <a:pt x="699" y="3233"/>
                    <a:pt x="722" y="3211"/>
                    <a:pt x="747" y="3197"/>
                  </a:cubicBezTo>
                  <a:cubicBezTo>
                    <a:pt x="780" y="3163"/>
                    <a:pt x="828" y="3152"/>
                    <a:pt x="861" y="3127"/>
                  </a:cubicBezTo>
                  <a:cubicBezTo>
                    <a:pt x="872" y="3116"/>
                    <a:pt x="886" y="3105"/>
                    <a:pt x="886" y="3093"/>
                  </a:cubicBezTo>
                  <a:cubicBezTo>
                    <a:pt x="872" y="3082"/>
                    <a:pt x="861" y="3071"/>
                    <a:pt x="850" y="3071"/>
                  </a:cubicBezTo>
                  <a:cubicBezTo>
                    <a:pt x="791" y="3057"/>
                    <a:pt x="722" y="3046"/>
                    <a:pt x="663" y="3046"/>
                  </a:cubicBezTo>
                  <a:lnTo>
                    <a:pt x="629" y="3046"/>
                  </a:lnTo>
                  <a:lnTo>
                    <a:pt x="629" y="1127"/>
                  </a:lnTo>
                  <a:lnTo>
                    <a:pt x="677" y="1127"/>
                  </a:lnTo>
                  <a:cubicBezTo>
                    <a:pt x="886" y="1116"/>
                    <a:pt x="1096" y="1116"/>
                    <a:pt x="1291" y="1116"/>
                  </a:cubicBezTo>
                  <a:cubicBezTo>
                    <a:pt x="1350" y="1116"/>
                    <a:pt x="1386" y="1127"/>
                    <a:pt x="1420" y="1171"/>
                  </a:cubicBezTo>
                  <a:cubicBezTo>
                    <a:pt x="1441" y="1193"/>
                    <a:pt x="1458" y="1205"/>
                    <a:pt x="1477" y="1205"/>
                  </a:cubicBezTo>
                  <a:cubicBezTo>
                    <a:pt x="1491" y="1205"/>
                    <a:pt x="1507" y="1199"/>
                    <a:pt x="1526" y="1185"/>
                  </a:cubicBezTo>
                  <a:cubicBezTo>
                    <a:pt x="1543" y="1158"/>
                    <a:pt x="1568" y="1145"/>
                    <a:pt x="1593" y="1145"/>
                  </a:cubicBezTo>
                  <a:cubicBezTo>
                    <a:pt x="1602" y="1145"/>
                    <a:pt x="1610" y="1146"/>
                    <a:pt x="1618" y="1149"/>
                  </a:cubicBezTo>
                  <a:cubicBezTo>
                    <a:pt x="1629" y="1149"/>
                    <a:pt x="1629" y="1149"/>
                    <a:pt x="1641" y="1138"/>
                  </a:cubicBezTo>
                  <a:cubicBezTo>
                    <a:pt x="1782" y="1111"/>
                    <a:pt x="1923" y="1097"/>
                    <a:pt x="2063" y="1097"/>
                  </a:cubicBezTo>
                  <a:cubicBezTo>
                    <a:pt x="2108" y="1097"/>
                    <a:pt x="2154" y="1099"/>
                    <a:pt x="2199" y="1102"/>
                  </a:cubicBezTo>
                  <a:lnTo>
                    <a:pt x="2258" y="1102"/>
                  </a:lnTo>
                  <a:cubicBezTo>
                    <a:pt x="2298" y="1095"/>
                    <a:pt x="2339" y="1089"/>
                    <a:pt x="2379" y="1089"/>
                  </a:cubicBezTo>
                  <a:cubicBezTo>
                    <a:pt x="2409" y="1089"/>
                    <a:pt x="2438" y="1092"/>
                    <a:pt x="2468" y="1102"/>
                  </a:cubicBezTo>
                  <a:cubicBezTo>
                    <a:pt x="2478" y="1106"/>
                    <a:pt x="2488" y="1107"/>
                    <a:pt x="2497" y="1107"/>
                  </a:cubicBezTo>
                  <a:cubicBezTo>
                    <a:pt x="2519" y="1107"/>
                    <a:pt x="2537" y="1098"/>
                    <a:pt x="2563" y="1090"/>
                  </a:cubicBezTo>
                  <a:cubicBezTo>
                    <a:pt x="2571" y="1088"/>
                    <a:pt x="2578" y="1086"/>
                    <a:pt x="2585" y="1086"/>
                  </a:cubicBezTo>
                  <a:close/>
                  <a:moveTo>
                    <a:pt x="1247" y="4288"/>
                  </a:moveTo>
                  <a:cubicBezTo>
                    <a:pt x="1261" y="4288"/>
                    <a:pt x="1274" y="4296"/>
                    <a:pt x="1280" y="4314"/>
                  </a:cubicBezTo>
                  <a:cubicBezTo>
                    <a:pt x="1305" y="4351"/>
                    <a:pt x="1317" y="4384"/>
                    <a:pt x="1339" y="4420"/>
                  </a:cubicBezTo>
                  <a:cubicBezTo>
                    <a:pt x="1350" y="4443"/>
                    <a:pt x="1350" y="4468"/>
                    <a:pt x="1361" y="4479"/>
                  </a:cubicBezTo>
                  <a:cubicBezTo>
                    <a:pt x="1420" y="4538"/>
                    <a:pt x="1467" y="4594"/>
                    <a:pt x="1515" y="4641"/>
                  </a:cubicBezTo>
                  <a:cubicBezTo>
                    <a:pt x="1548" y="4677"/>
                    <a:pt x="1548" y="4700"/>
                    <a:pt x="1526" y="4733"/>
                  </a:cubicBezTo>
                  <a:cubicBezTo>
                    <a:pt x="1490" y="4803"/>
                    <a:pt x="1467" y="4873"/>
                    <a:pt x="1467" y="4957"/>
                  </a:cubicBezTo>
                  <a:cubicBezTo>
                    <a:pt x="1479" y="4979"/>
                    <a:pt x="1456" y="5002"/>
                    <a:pt x="1431" y="5013"/>
                  </a:cubicBezTo>
                  <a:cubicBezTo>
                    <a:pt x="1398" y="5013"/>
                    <a:pt x="1375" y="5027"/>
                    <a:pt x="1350" y="5038"/>
                  </a:cubicBezTo>
                  <a:cubicBezTo>
                    <a:pt x="1280" y="5060"/>
                    <a:pt x="1247" y="5141"/>
                    <a:pt x="1305" y="5211"/>
                  </a:cubicBezTo>
                  <a:cubicBezTo>
                    <a:pt x="1340" y="5261"/>
                    <a:pt x="1385" y="5286"/>
                    <a:pt x="1437" y="5286"/>
                  </a:cubicBezTo>
                  <a:cubicBezTo>
                    <a:pt x="1468" y="5286"/>
                    <a:pt x="1502" y="5277"/>
                    <a:pt x="1537" y="5259"/>
                  </a:cubicBezTo>
                  <a:cubicBezTo>
                    <a:pt x="1571" y="5236"/>
                    <a:pt x="1607" y="5222"/>
                    <a:pt x="1641" y="5211"/>
                  </a:cubicBezTo>
                  <a:cubicBezTo>
                    <a:pt x="1655" y="5211"/>
                    <a:pt x="1677" y="5236"/>
                    <a:pt x="1677" y="5247"/>
                  </a:cubicBezTo>
                  <a:cubicBezTo>
                    <a:pt x="1685" y="5332"/>
                    <a:pt x="1746" y="5380"/>
                    <a:pt x="1818" y="5380"/>
                  </a:cubicBezTo>
                  <a:cubicBezTo>
                    <a:pt x="1844" y="5380"/>
                    <a:pt x="1871" y="5374"/>
                    <a:pt x="1898" y="5362"/>
                  </a:cubicBezTo>
                  <a:cubicBezTo>
                    <a:pt x="1920" y="5351"/>
                    <a:pt x="1934" y="5340"/>
                    <a:pt x="1945" y="5328"/>
                  </a:cubicBezTo>
                  <a:cubicBezTo>
                    <a:pt x="1962" y="5320"/>
                    <a:pt x="1980" y="5316"/>
                    <a:pt x="1997" y="5316"/>
                  </a:cubicBezTo>
                  <a:cubicBezTo>
                    <a:pt x="2026" y="5316"/>
                    <a:pt x="2055" y="5326"/>
                    <a:pt x="2085" y="5340"/>
                  </a:cubicBezTo>
                  <a:cubicBezTo>
                    <a:pt x="2130" y="5387"/>
                    <a:pt x="2177" y="5421"/>
                    <a:pt x="2236" y="5446"/>
                  </a:cubicBezTo>
                  <a:cubicBezTo>
                    <a:pt x="2269" y="5468"/>
                    <a:pt x="2306" y="5457"/>
                    <a:pt x="2353" y="5468"/>
                  </a:cubicBezTo>
                  <a:cubicBezTo>
                    <a:pt x="2375" y="5468"/>
                    <a:pt x="2398" y="5479"/>
                    <a:pt x="2423" y="5490"/>
                  </a:cubicBezTo>
                  <a:cubicBezTo>
                    <a:pt x="2434" y="5490"/>
                    <a:pt x="2434" y="5516"/>
                    <a:pt x="2434" y="5527"/>
                  </a:cubicBezTo>
                  <a:cubicBezTo>
                    <a:pt x="2398" y="5597"/>
                    <a:pt x="2423" y="5655"/>
                    <a:pt x="2493" y="5666"/>
                  </a:cubicBezTo>
                  <a:cubicBezTo>
                    <a:pt x="2549" y="5666"/>
                    <a:pt x="2585" y="5689"/>
                    <a:pt x="2607" y="5736"/>
                  </a:cubicBezTo>
                  <a:cubicBezTo>
                    <a:pt x="2618" y="5759"/>
                    <a:pt x="2632" y="5770"/>
                    <a:pt x="2644" y="5781"/>
                  </a:cubicBezTo>
                  <a:cubicBezTo>
                    <a:pt x="2666" y="5806"/>
                    <a:pt x="2677" y="5828"/>
                    <a:pt x="2688" y="5851"/>
                  </a:cubicBezTo>
                  <a:cubicBezTo>
                    <a:pt x="2632" y="5876"/>
                    <a:pt x="2574" y="5887"/>
                    <a:pt x="2526" y="5898"/>
                  </a:cubicBezTo>
                  <a:lnTo>
                    <a:pt x="2479" y="5898"/>
                  </a:lnTo>
                  <a:cubicBezTo>
                    <a:pt x="2456" y="5887"/>
                    <a:pt x="2434" y="5876"/>
                    <a:pt x="2409" y="5865"/>
                  </a:cubicBezTo>
                  <a:cubicBezTo>
                    <a:pt x="2387" y="5851"/>
                    <a:pt x="2375" y="5828"/>
                    <a:pt x="2364" y="5817"/>
                  </a:cubicBezTo>
                  <a:cubicBezTo>
                    <a:pt x="2350" y="5785"/>
                    <a:pt x="2334" y="5767"/>
                    <a:pt x="2314" y="5767"/>
                  </a:cubicBezTo>
                  <a:cubicBezTo>
                    <a:pt x="2298" y="5767"/>
                    <a:pt x="2280" y="5780"/>
                    <a:pt x="2258" y="5806"/>
                  </a:cubicBezTo>
                  <a:cubicBezTo>
                    <a:pt x="2258" y="5806"/>
                    <a:pt x="2247" y="5817"/>
                    <a:pt x="2247" y="5828"/>
                  </a:cubicBezTo>
                  <a:cubicBezTo>
                    <a:pt x="2198" y="5896"/>
                    <a:pt x="2142" y="5924"/>
                    <a:pt x="2072" y="5924"/>
                  </a:cubicBezTo>
                  <a:cubicBezTo>
                    <a:pt x="2057" y="5924"/>
                    <a:pt x="2042" y="5923"/>
                    <a:pt x="2026" y="5921"/>
                  </a:cubicBezTo>
                  <a:lnTo>
                    <a:pt x="1968" y="5921"/>
                  </a:lnTo>
                  <a:cubicBezTo>
                    <a:pt x="1961" y="5923"/>
                    <a:pt x="1954" y="5924"/>
                    <a:pt x="1947" y="5924"/>
                  </a:cubicBezTo>
                  <a:cubicBezTo>
                    <a:pt x="1908" y="5924"/>
                    <a:pt x="1875" y="5890"/>
                    <a:pt x="1875" y="5840"/>
                  </a:cubicBezTo>
                  <a:cubicBezTo>
                    <a:pt x="1864" y="5770"/>
                    <a:pt x="1864" y="5711"/>
                    <a:pt x="1864" y="5641"/>
                  </a:cubicBezTo>
                  <a:cubicBezTo>
                    <a:pt x="1864" y="5630"/>
                    <a:pt x="1864" y="5619"/>
                    <a:pt x="1850" y="5608"/>
                  </a:cubicBezTo>
                  <a:cubicBezTo>
                    <a:pt x="1850" y="5597"/>
                    <a:pt x="1839" y="5585"/>
                    <a:pt x="1828" y="5571"/>
                  </a:cubicBezTo>
                  <a:cubicBezTo>
                    <a:pt x="1817" y="5585"/>
                    <a:pt x="1794" y="5597"/>
                    <a:pt x="1794" y="5608"/>
                  </a:cubicBezTo>
                  <a:cubicBezTo>
                    <a:pt x="1780" y="5666"/>
                    <a:pt x="1758" y="5736"/>
                    <a:pt x="1747" y="5795"/>
                  </a:cubicBezTo>
                  <a:cubicBezTo>
                    <a:pt x="1724" y="5909"/>
                    <a:pt x="1724" y="5921"/>
                    <a:pt x="1607" y="5921"/>
                  </a:cubicBezTo>
                  <a:cubicBezTo>
                    <a:pt x="1564" y="5925"/>
                    <a:pt x="1521" y="5927"/>
                    <a:pt x="1479" y="5927"/>
                  </a:cubicBezTo>
                  <a:cubicBezTo>
                    <a:pt x="1393" y="5927"/>
                    <a:pt x="1307" y="5921"/>
                    <a:pt x="1222" y="5921"/>
                  </a:cubicBezTo>
                  <a:cubicBezTo>
                    <a:pt x="1210" y="5921"/>
                    <a:pt x="1210" y="5909"/>
                    <a:pt x="1199" y="5909"/>
                  </a:cubicBezTo>
                  <a:cubicBezTo>
                    <a:pt x="1189" y="5911"/>
                    <a:pt x="1180" y="5912"/>
                    <a:pt x="1171" y="5912"/>
                  </a:cubicBezTo>
                  <a:cubicBezTo>
                    <a:pt x="1126" y="5912"/>
                    <a:pt x="1092" y="5890"/>
                    <a:pt x="1071" y="5851"/>
                  </a:cubicBezTo>
                  <a:cubicBezTo>
                    <a:pt x="1064" y="5829"/>
                    <a:pt x="1047" y="5817"/>
                    <a:pt x="1029" y="5817"/>
                  </a:cubicBezTo>
                  <a:cubicBezTo>
                    <a:pt x="1020" y="5817"/>
                    <a:pt x="1010" y="5821"/>
                    <a:pt x="1001" y="5828"/>
                  </a:cubicBezTo>
                  <a:cubicBezTo>
                    <a:pt x="942" y="5865"/>
                    <a:pt x="886" y="5865"/>
                    <a:pt x="828" y="5865"/>
                  </a:cubicBezTo>
                  <a:cubicBezTo>
                    <a:pt x="812" y="5860"/>
                    <a:pt x="796" y="5859"/>
                    <a:pt x="780" y="5859"/>
                  </a:cubicBezTo>
                  <a:cubicBezTo>
                    <a:pt x="749" y="5859"/>
                    <a:pt x="718" y="5865"/>
                    <a:pt x="688" y="5865"/>
                  </a:cubicBezTo>
                  <a:cubicBezTo>
                    <a:pt x="688" y="5795"/>
                    <a:pt x="688" y="5725"/>
                    <a:pt x="699" y="5641"/>
                  </a:cubicBezTo>
                  <a:cubicBezTo>
                    <a:pt x="710" y="5560"/>
                    <a:pt x="710" y="5468"/>
                    <a:pt x="663" y="5387"/>
                  </a:cubicBezTo>
                  <a:cubicBezTo>
                    <a:pt x="641" y="5328"/>
                    <a:pt x="652" y="5281"/>
                    <a:pt x="663" y="5222"/>
                  </a:cubicBezTo>
                  <a:cubicBezTo>
                    <a:pt x="688" y="5166"/>
                    <a:pt x="688" y="5108"/>
                    <a:pt x="688" y="5038"/>
                  </a:cubicBezTo>
                  <a:cubicBezTo>
                    <a:pt x="677" y="4898"/>
                    <a:pt x="677" y="4747"/>
                    <a:pt x="688" y="4594"/>
                  </a:cubicBezTo>
                  <a:cubicBezTo>
                    <a:pt x="688" y="4583"/>
                    <a:pt x="699" y="4560"/>
                    <a:pt x="710" y="4549"/>
                  </a:cubicBezTo>
                  <a:cubicBezTo>
                    <a:pt x="758" y="4538"/>
                    <a:pt x="791" y="4524"/>
                    <a:pt x="817" y="4490"/>
                  </a:cubicBezTo>
                  <a:cubicBezTo>
                    <a:pt x="817" y="4479"/>
                    <a:pt x="839" y="4479"/>
                    <a:pt x="850" y="4468"/>
                  </a:cubicBezTo>
                  <a:cubicBezTo>
                    <a:pt x="850" y="4490"/>
                    <a:pt x="861" y="4501"/>
                    <a:pt x="861" y="4513"/>
                  </a:cubicBezTo>
                  <a:cubicBezTo>
                    <a:pt x="871" y="4562"/>
                    <a:pt x="882" y="4585"/>
                    <a:pt x="911" y="4585"/>
                  </a:cubicBezTo>
                  <a:cubicBezTo>
                    <a:pt x="917" y="4585"/>
                    <a:pt x="924" y="4584"/>
                    <a:pt x="931" y="4583"/>
                  </a:cubicBezTo>
                  <a:cubicBezTo>
                    <a:pt x="956" y="4583"/>
                    <a:pt x="979" y="4571"/>
                    <a:pt x="1001" y="4560"/>
                  </a:cubicBezTo>
                  <a:cubicBezTo>
                    <a:pt x="1026" y="4538"/>
                    <a:pt x="1048" y="4513"/>
                    <a:pt x="1071" y="4501"/>
                  </a:cubicBezTo>
                  <a:cubicBezTo>
                    <a:pt x="1107" y="4479"/>
                    <a:pt x="1129" y="4454"/>
                    <a:pt x="1152" y="4409"/>
                  </a:cubicBezTo>
                  <a:cubicBezTo>
                    <a:pt x="1166" y="4373"/>
                    <a:pt x="1188" y="4339"/>
                    <a:pt x="1210" y="4303"/>
                  </a:cubicBezTo>
                  <a:cubicBezTo>
                    <a:pt x="1222" y="4293"/>
                    <a:pt x="1235" y="4288"/>
                    <a:pt x="1247" y="4288"/>
                  </a:cubicBezTo>
                  <a:close/>
                  <a:moveTo>
                    <a:pt x="227" y="5256"/>
                  </a:moveTo>
                  <a:cubicBezTo>
                    <a:pt x="239" y="5256"/>
                    <a:pt x="259" y="5282"/>
                    <a:pt x="269" y="5292"/>
                  </a:cubicBezTo>
                  <a:cubicBezTo>
                    <a:pt x="291" y="5351"/>
                    <a:pt x="302" y="5409"/>
                    <a:pt x="339" y="5457"/>
                  </a:cubicBezTo>
                  <a:cubicBezTo>
                    <a:pt x="351" y="5488"/>
                    <a:pt x="366" y="5502"/>
                    <a:pt x="383" y="5502"/>
                  </a:cubicBezTo>
                  <a:cubicBezTo>
                    <a:pt x="399" y="5502"/>
                    <a:pt x="415" y="5491"/>
                    <a:pt x="431" y="5468"/>
                  </a:cubicBezTo>
                  <a:cubicBezTo>
                    <a:pt x="447" y="5452"/>
                    <a:pt x="465" y="5440"/>
                    <a:pt x="486" y="5440"/>
                  </a:cubicBezTo>
                  <a:cubicBezTo>
                    <a:pt x="494" y="5440"/>
                    <a:pt x="503" y="5442"/>
                    <a:pt x="512" y="5446"/>
                  </a:cubicBezTo>
                  <a:cubicBezTo>
                    <a:pt x="537" y="5457"/>
                    <a:pt x="571" y="5468"/>
                    <a:pt x="593" y="5468"/>
                  </a:cubicBezTo>
                  <a:cubicBezTo>
                    <a:pt x="652" y="5468"/>
                    <a:pt x="652" y="5479"/>
                    <a:pt x="652" y="5538"/>
                  </a:cubicBezTo>
                  <a:cubicBezTo>
                    <a:pt x="652" y="5619"/>
                    <a:pt x="641" y="5700"/>
                    <a:pt x="641" y="5781"/>
                  </a:cubicBezTo>
                  <a:cubicBezTo>
                    <a:pt x="629" y="5795"/>
                    <a:pt x="629" y="5817"/>
                    <a:pt x="629" y="5840"/>
                  </a:cubicBezTo>
                  <a:cubicBezTo>
                    <a:pt x="641" y="5887"/>
                    <a:pt x="652" y="5909"/>
                    <a:pt x="699" y="5909"/>
                  </a:cubicBezTo>
                  <a:cubicBezTo>
                    <a:pt x="780" y="5898"/>
                    <a:pt x="850" y="5898"/>
                    <a:pt x="920" y="5898"/>
                  </a:cubicBezTo>
                  <a:cubicBezTo>
                    <a:pt x="942" y="5898"/>
                    <a:pt x="967" y="5887"/>
                    <a:pt x="990" y="5876"/>
                  </a:cubicBezTo>
                  <a:cubicBezTo>
                    <a:pt x="1005" y="5871"/>
                    <a:pt x="1015" y="5869"/>
                    <a:pt x="1024" y="5869"/>
                  </a:cubicBezTo>
                  <a:cubicBezTo>
                    <a:pt x="1035" y="5869"/>
                    <a:pt x="1042" y="5874"/>
                    <a:pt x="1048" y="5887"/>
                  </a:cubicBezTo>
                  <a:cubicBezTo>
                    <a:pt x="1071" y="5935"/>
                    <a:pt x="1118" y="5957"/>
                    <a:pt x="1177" y="5957"/>
                  </a:cubicBezTo>
                  <a:cubicBezTo>
                    <a:pt x="1236" y="5957"/>
                    <a:pt x="1305" y="5968"/>
                    <a:pt x="1375" y="5979"/>
                  </a:cubicBezTo>
                  <a:cubicBezTo>
                    <a:pt x="1350" y="6016"/>
                    <a:pt x="1328" y="6049"/>
                    <a:pt x="1305" y="6085"/>
                  </a:cubicBezTo>
                  <a:cubicBezTo>
                    <a:pt x="1291" y="6108"/>
                    <a:pt x="1280" y="6119"/>
                    <a:pt x="1269" y="6130"/>
                  </a:cubicBezTo>
                  <a:cubicBezTo>
                    <a:pt x="1222" y="6167"/>
                    <a:pt x="1210" y="6214"/>
                    <a:pt x="1247" y="6248"/>
                  </a:cubicBezTo>
                  <a:cubicBezTo>
                    <a:pt x="1317" y="6317"/>
                    <a:pt x="1386" y="6376"/>
                    <a:pt x="1490" y="6387"/>
                  </a:cubicBezTo>
                  <a:cubicBezTo>
                    <a:pt x="1526" y="6387"/>
                    <a:pt x="1585" y="6365"/>
                    <a:pt x="1618" y="6340"/>
                  </a:cubicBezTo>
                  <a:cubicBezTo>
                    <a:pt x="1633" y="6329"/>
                    <a:pt x="1655" y="6324"/>
                    <a:pt x="1679" y="6324"/>
                  </a:cubicBezTo>
                  <a:cubicBezTo>
                    <a:pt x="1730" y="6324"/>
                    <a:pt x="1788" y="6347"/>
                    <a:pt x="1805" y="6387"/>
                  </a:cubicBezTo>
                  <a:cubicBezTo>
                    <a:pt x="1817" y="6410"/>
                    <a:pt x="1805" y="6446"/>
                    <a:pt x="1794" y="6468"/>
                  </a:cubicBezTo>
                  <a:cubicBezTo>
                    <a:pt x="1769" y="6527"/>
                    <a:pt x="1758" y="6597"/>
                    <a:pt x="1805" y="6655"/>
                  </a:cubicBezTo>
                  <a:cubicBezTo>
                    <a:pt x="1828" y="6689"/>
                    <a:pt x="1817" y="6725"/>
                    <a:pt x="1780" y="6748"/>
                  </a:cubicBezTo>
                  <a:cubicBezTo>
                    <a:pt x="1724" y="6784"/>
                    <a:pt x="1677" y="6843"/>
                    <a:pt x="1596" y="6854"/>
                  </a:cubicBezTo>
                  <a:cubicBezTo>
                    <a:pt x="1585" y="6854"/>
                    <a:pt x="1571" y="6887"/>
                    <a:pt x="1560" y="6912"/>
                  </a:cubicBezTo>
                  <a:cubicBezTo>
                    <a:pt x="1375" y="6876"/>
                    <a:pt x="1188" y="6829"/>
                    <a:pt x="1012" y="6748"/>
                  </a:cubicBezTo>
                  <a:cubicBezTo>
                    <a:pt x="769" y="6633"/>
                    <a:pt x="548" y="6493"/>
                    <a:pt x="372" y="6295"/>
                  </a:cubicBezTo>
                  <a:cubicBezTo>
                    <a:pt x="361" y="6270"/>
                    <a:pt x="328" y="6259"/>
                    <a:pt x="302" y="6259"/>
                  </a:cubicBezTo>
                  <a:lnTo>
                    <a:pt x="48" y="6259"/>
                  </a:lnTo>
                  <a:lnTo>
                    <a:pt x="48" y="6214"/>
                  </a:lnTo>
                  <a:lnTo>
                    <a:pt x="48" y="5446"/>
                  </a:lnTo>
                  <a:cubicBezTo>
                    <a:pt x="48" y="5398"/>
                    <a:pt x="59" y="5387"/>
                    <a:pt x="93" y="5376"/>
                  </a:cubicBezTo>
                  <a:cubicBezTo>
                    <a:pt x="140" y="5362"/>
                    <a:pt x="152" y="5340"/>
                    <a:pt x="163" y="5306"/>
                  </a:cubicBezTo>
                  <a:cubicBezTo>
                    <a:pt x="174" y="5281"/>
                    <a:pt x="199" y="5259"/>
                    <a:pt x="221" y="5259"/>
                  </a:cubicBezTo>
                  <a:cubicBezTo>
                    <a:pt x="223" y="5257"/>
                    <a:pt x="225" y="5256"/>
                    <a:pt x="227" y="5256"/>
                  </a:cubicBezTo>
                  <a:close/>
                  <a:moveTo>
                    <a:pt x="4879" y="811"/>
                  </a:moveTo>
                  <a:cubicBezTo>
                    <a:pt x="4923" y="881"/>
                    <a:pt x="4960" y="951"/>
                    <a:pt x="4960" y="1046"/>
                  </a:cubicBezTo>
                  <a:cubicBezTo>
                    <a:pt x="4948" y="1789"/>
                    <a:pt x="4960" y="2535"/>
                    <a:pt x="4960" y="3281"/>
                  </a:cubicBezTo>
                  <a:lnTo>
                    <a:pt x="4960" y="6214"/>
                  </a:lnTo>
                  <a:cubicBezTo>
                    <a:pt x="4960" y="6225"/>
                    <a:pt x="4948" y="6236"/>
                    <a:pt x="4948" y="6259"/>
                  </a:cubicBezTo>
                  <a:lnTo>
                    <a:pt x="4691" y="6259"/>
                  </a:lnTo>
                  <a:cubicBezTo>
                    <a:pt x="4669" y="6259"/>
                    <a:pt x="4633" y="6270"/>
                    <a:pt x="4621" y="6295"/>
                  </a:cubicBezTo>
                  <a:cubicBezTo>
                    <a:pt x="4364" y="6586"/>
                    <a:pt x="4040" y="6759"/>
                    <a:pt x="3666" y="6854"/>
                  </a:cubicBezTo>
                  <a:cubicBezTo>
                    <a:pt x="3479" y="6909"/>
                    <a:pt x="3292" y="6932"/>
                    <a:pt x="3106" y="6932"/>
                  </a:cubicBezTo>
                  <a:cubicBezTo>
                    <a:pt x="2943" y="6932"/>
                    <a:pt x="2781" y="6915"/>
                    <a:pt x="2618" y="6887"/>
                  </a:cubicBezTo>
                  <a:cubicBezTo>
                    <a:pt x="2585" y="6876"/>
                    <a:pt x="2563" y="6865"/>
                    <a:pt x="2537" y="6865"/>
                  </a:cubicBezTo>
                  <a:cubicBezTo>
                    <a:pt x="2526" y="6859"/>
                    <a:pt x="2515" y="6857"/>
                    <a:pt x="2504" y="6857"/>
                  </a:cubicBezTo>
                  <a:cubicBezTo>
                    <a:pt x="2492" y="6857"/>
                    <a:pt x="2480" y="6859"/>
                    <a:pt x="2468" y="6865"/>
                  </a:cubicBezTo>
                  <a:cubicBezTo>
                    <a:pt x="2313" y="6911"/>
                    <a:pt x="2152" y="6927"/>
                    <a:pt x="1984" y="6927"/>
                  </a:cubicBezTo>
                  <a:cubicBezTo>
                    <a:pt x="1937" y="6927"/>
                    <a:pt x="1888" y="6926"/>
                    <a:pt x="1839" y="6924"/>
                  </a:cubicBezTo>
                  <a:cubicBezTo>
                    <a:pt x="1758" y="6924"/>
                    <a:pt x="1688" y="6924"/>
                    <a:pt x="1607" y="6912"/>
                  </a:cubicBezTo>
                  <a:cubicBezTo>
                    <a:pt x="1607" y="6912"/>
                    <a:pt x="1596" y="6912"/>
                    <a:pt x="1596" y="6898"/>
                  </a:cubicBezTo>
                  <a:cubicBezTo>
                    <a:pt x="1607" y="6898"/>
                    <a:pt x="1618" y="6887"/>
                    <a:pt x="1629" y="6876"/>
                  </a:cubicBezTo>
                  <a:cubicBezTo>
                    <a:pt x="1710" y="6865"/>
                    <a:pt x="1758" y="6806"/>
                    <a:pt x="1828" y="6759"/>
                  </a:cubicBezTo>
                  <a:cubicBezTo>
                    <a:pt x="1875" y="6736"/>
                    <a:pt x="1875" y="6689"/>
                    <a:pt x="1839" y="6633"/>
                  </a:cubicBezTo>
                  <a:cubicBezTo>
                    <a:pt x="1805" y="6586"/>
                    <a:pt x="1805" y="6538"/>
                    <a:pt x="1828" y="6493"/>
                  </a:cubicBezTo>
                  <a:cubicBezTo>
                    <a:pt x="1864" y="6424"/>
                    <a:pt x="1864" y="6365"/>
                    <a:pt x="1817" y="6329"/>
                  </a:cubicBezTo>
                  <a:cubicBezTo>
                    <a:pt x="1766" y="6290"/>
                    <a:pt x="1722" y="6273"/>
                    <a:pt x="1683" y="6273"/>
                  </a:cubicBezTo>
                  <a:cubicBezTo>
                    <a:pt x="1651" y="6273"/>
                    <a:pt x="1622" y="6285"/>
                    <a:pt x="1596" y="6306"/>
                  </a:cubicBezTo>
                  <a:cubicBezTo>
                    <a:pt x="1562" y="6334"/>
                    <a:pt x="1528" y="6345"/>
                    <a:pt x="1496" y="6345"/>
                  </a:cubicBezTo>
                  <a:cubicBezTo>
                    <a:pt x="1473" y="6345"/>
                    <a:pt x="1451" y="6339"/>
                    <a:pt x="1431" y="6329"/>
                  </a:cubicBezTo>
                  <a:cubicBezTo>
                    <a:pt x="1375" y="6295"/>
                    <a:pt x="1339" y="6259"/>
                    <a:pt x="1291" y="6236"/>
                  </a:cubicBezTo>
                  <a:cubicBezTo>
                    <a:pt x="1258" y="6214"/>
                    <a:pt x="1269" y="6189"/>
                    <a:pt x="1291" y="6167"/>
                  </a:cubicBezTo>
                  <a:cubicBezTo>
                    <a:pt x="1317" y="6144"/>
                    <a:pt x="1339" y="6119"/>
                    <a:pt x="1350" y="6085"/>
                  </a:cubicBezTo>
                  <a:cubicBezTo>
                    <a:pt x="1386" y="6016"/>
                    <a:pt x="1445" y="5979"/>
                    <a:pt x="1526" y="5968"/>
                  </a:cubicBezTo>
                  <a:cubicBezTo>
                    <a:pt x="1585" y="5968"/>
                    <a:pt x="1629" y="5968"/>
                    <a:pt x="1688" y="5957"/>
                  </a:cubicBezTo>
                  <a:cubicBezTo>
                    <a:pt x="1724" y="5957"/>
                    <a:pt x="1758" y="5935"/>
                    <a:pt x="1769" y="5887"/>
                  </a:cubicBezTo>
                  <a:cubicBezTo>
                    <a:pt x="1780" y="5828"/>
                    <a:pt x="1794" y="5781"/>
                    <a:pt x="1817" y="5725"/>
                  </a:cubicBezTo>
                  <a:lnTo>
                    <a:pt x="1828" y="5725"/>
                  </a:lnTo>
                  <a:cubicBezTo>
                    <a:pt x="1828" y="5759"/>
                    <a:pt x="1817" y="5806"/>
                    <a:pt x="1828" y="5840"/>
                  </a:cubicBezTo>
                  <a:cubicBezTo>
                    <a:pt x="1828" y="5925"/>
                    <a:pt x="1884" y="5970"/>
                    <a:pt x="1963" y="5970"/>
                  </a:cubicBezTo>
                  <a:cubicBezTo>
                    <a:pt x="1972" y="5970"/>
                    <a:pt x="1981" y="5969"/>
                    <a:pt x="1990" y="5968"/>
                  </a:cubicBezTo>
                  <a:cubicBezTo>
                    <a:pt x="2014" y="5963"/>
                    <a:pt x="2037" y="5963"/>
                    <a:pt x="2062" y="5963"/>
                  </a:cubicBezTo>
                  <a:cubicBezTo>
                    <a:pt x="2088" y="5963"/>
                    <a:pt x="2114" y="5963"/>
                    <a:pt x="2144" y="5957"/>
                  </a:cubicBezTo>
                  <a:cubicBezTo>
                    <a:pt x="2199" y="5957"/>
                    <a:pt x="2258" y="5921"/>
                    <a:pt x="2283" y="5851"/>
                  </a:cubicBezTo>
                  <a:cubicBezTo>
                    <a:pt x="2294" y="5840"/>
                    <a:pt x="2306" y="5828"/>
                    <a:pt x="2317" y="5806"/>
                  </a:cubicBezTo>
                  <a:cubicBezTo>
                    <a:pt x="2328" y="5909"/>
                    <a:pt x="2434" y="5887"/>
                    <a:pt x="2479" y="5946"/>
                  </a:cubicBezTo>
                  <a:cubicBezTo>
                    <a:pt x="2479" y="5946"/>
                    <a:pt x="2515" y="5946"/>
                    <a:pt x="2526" y="5935"/>
                  </a:cubicBezTo>
                  <a:cubicBezTo>
                    <a:pt x="2596" y="5935"/>
                    <a:pt x="2666" y="5921"/>
                    <a:pt x="2736" y="5909"/>
                  </a:cubicBezTo>
                  <a:cubicBezTo>
                    <a:pt x="2747" y="5909"/>
                    <a:pt x="2747" y="5909"/>
                    <a:pt x="2758" y="5921"/>
                  </a:cubicBezTo>
                  <a:cubicBezTo>
                    <a:pt x="2806" y="5921"/>
                    <a:pt x="2853" y="5935"/>
                    <a:pt x="2898" y="5935"/>
                  </a:cubicBezTo>
                  <a:cubicBezTo>
                    <a:pt x="3015" y="5921"/>
                    <a:pt x="3132" y="5898"/>
                    <a:pt x="3236" y="5898"/>
                  </a:cubicBezTo>
                  <a:cubicBezTo>
                    <a:pt x="3318" y="5895"/>
                    <a:pt x="3399" y="5893"/>
                    <a:pt x="3481" y="5893"/>
                  </a:cubicBezTo>
                  <a:cubicBezTo>
                    <a:pt x="3644" y="5893"/>
                    <a:pt x="3807" y="5898"/>
                    <a:pt x="3971" y="5898"/>
                  </a:cubicBezTo>
                  <a:lnTo>
                    <a:pt x="4052" y="5898"/>
                  </a:lnTo>
                  <a:cubicBezTo>
                    <a:pt x="4074" y="5898"/>
                    <a:pt x="4098" y="5903"/>
                    <a:pt x="4121" y="5903"/>
                  </a:cubicBezTo>
                  <a:cubicBezTo>
                    <a:pt x="4132" y="5903"/>
                    <a:pt x="4144" y="5902"/>
                    <a:pt x="4155" y="5898"/>
                  </a:cubicBezTo>
                  <a:cubicBezTo>
                    <a:pt x="4185" y="5881"/>
                    <a:pt x="4215" y="5875"/>
                    <a:pt x="4244" y="5875"/>
                  </a:cubicBezTo>
                  <a:cubicBezTo>
                    <a:pt x="4295" y="5875"/>
                    <a:pt x="4345" y="5895"/>
                    <a:pt x="4390" y="5909"/>
                  </a:cubicBezTo>
                  <a:cubicBezTo>
                    <a:pt x="4423" y="5935"/>
                    <a:pt x="4471" y="5935"/>
                    <a:pt x="4504" y="5935"/>
                  </a:cubicBezTo>
                  <a:cubicBezTo>
                    <a:pt x="4518" y="5935"/>
                    <a:pt x="4540" y="5909"/>
                    <a:pt x="4540" y="5898"/>
                  </a:cubicBezTo>
                  <a:cubicBezTo>
                    <a:pt x="4552" y="5828"/>
                    <a:pt x="4540" y="5747"/>
                    <a:pt x="4482" y="5689"/>
                  </a:cubicBezTo>
                  <a:cubicBezTo>
                    <a:pt x="4493" y="5678"/>
                    <a:pt x="4518" y="5666"/>
                    <a:pt x="4529" y="5655"/>
                  </a:cubicBezTo>
                  <a:cubicBezTo>
                    <a:pt x="4552" y="5630"/>
                    <a:pt x="4540" y="5608"/>
                    <a:pt x="4504" y="5597"/>
                  </a:cubicBezTo>
                  <a:lnTo>
                    <a:pt x="4412" y="5597"/>
                  </a:lnTo>
                  <a:cubicBezTo>
                    <a:pt x="4250" y="5597"/>
                    <a:pt x="4085" y="5585"/>
                    <a:pt x="3923" y="5585"/>
                  </a:cubicBezTo>
                  <a:cubicBezTo>
                    <a:pt x="3912" y="5585"/>
                    <a:pt x="3912" y="5571"/>
                    <a:pt x="3912" y="5571"/>
                  </a:cubicBezTo>
                  <a:cubicBezTo>
                    <a:pt x="3982" y="5549"/>
                    <a:pt x="4052" y="5527"/>
                    <a:pt x="4110" y="5516"/>
                  </a:cubicBezTo>
                  <a:cubicBezTo>
                    <a:pt x="4155" y="5502"/>
                    <a:pt x="4214" y="5479"/>
                    <a:pt x="4261" y="5479"/>
                  </a:cubicBezTo>
                  <a:cubicBezTo>
                    <a:pt x="4342" y="5468"/>
                    <a:pt x="4412" y="5409"/>
                    <a:pt x="4471" y="5362"/>
                  </a:cubicBezTo>
                  <a:cubicBezTo>
                    <a:pt x="4493" y="5351"/>
                    <a:pt x="4504" y="5317"/>
                    <a:pt x="4504" y="5281"/>
                  </a:cubicBezTo>
                  <a:cubicBezTo>
                    <a:pt x="4504" y="5200"/>
                    <a:pt x="4518" y="5119"/>
                    <a:pt x="4504" y="5038"/>
                  </a:cubicBezTo>
                  <a:cubicBezTo>
                    <a:pt x="4504" y="4968"/>
                    <a:pt x="4504" y="4898"/>
                    <a:pt x="4493" y="4828"/>
                  </a:cubicBezTo>
                  <a:cubicBezTo>
                    <a:pt x="4482" y="4781"/>
                    <a:pt x="4482" y="4733"/>
                    <a:pt x="4493" y="4700"/>
                  </a:cubicBezTo>
                  <a:cubicBezTo>
                    <a:pt x="4518" y="4652"/>
                    <a:pt x="4529" y="4594"/>
                    <a:pt x="4529" y="4549"/>
                  </a:cubicBezTo>
                  <a:cubicBezTo>
                    <a:pt x="4529" y="4362"/>
                    <a:pt x="4540" y="4175"/>
                    <a:pt x="4540" y="3990"/>
                  </a:cubicBezTo>
                  <a:cubicBezTo>
                    <a:pt x="4540" y="3943"/>
                    <a:pt x="4529" y="3895"/>
                    <a:pt x="4529" y="3851"/>
                  </a:cubicBezTo>
                  <a:cubicBezTo>
                    <a:pt x="4540" y="3744"/>
                    <a:pt x="4540" y="3641"/>
                    <a:pt x="4552" y="3546"/>
                  </a:cubicBezTo>
                  <a:cubicBezTo>
                    <a:pt x="4552" y="3524"/>
                    <a:pt x="4574" y="3490"/>
                    <a:pt x="4588" y="3465"/>
                  </a:cubicBezTo>
                  <a:cubicBezTo>
                    <a:pt x="4610" y="3432"/>
                    <a:pt x="4610" y="3395"/>
                    <a:pt x="4599" y="3351"/>
                  </a:cubicBezTo>
                  <a:cubicBezTo>
                    <a:pt x="4588" y="3325"/>
                    <a:pt x="4599" y="3281"/>
                    <a:pt x="4599" y="3244"/>
                  </a:cubicBezTo>
                  <a:cubicBezTo>
                    <a:pt x="4599" y="3163"/>
                    <a:pt x="4610" y="3071"/>
                    <a:pt x="4610" y="2976"/>
                  </a:cubicBezTo>
                  <a:cubicBezTo>
                    <a:pt x="4610" y="2792"/>
                    <a:pt x="4599" y="2593"/>
                    <a:pt x="4588" y="2406"/>
                  </a:cubicBezTo>
                  <a:cubicBezTo>
                    <a:pt x="4588" y="2289"/>
                    <a:pt x="4574" y="2163"/>
                    <a:pt x="4563" y="2046"/>
                  </a:cubicBezTo>
                  <a:cubicBezTo>
                    <a:pt x="4563" y="2024"/>
                    <a:pt x="4552" y="1998"/>
                    <a:pt x="4540" y="1976"/>
                  </a:cubicBezTo>
                  <a:cubicBezTo>
                    <a:pt x="4518" y="1954"/>
                    <a:pt x="4529" y="1929"/>
                    <a:pt x="4540" y="1906"/>
                  </a:cubicBezTo>
                  <a:cubicBezTo>
                    <a:pt x="4574" y="1789"/>
                    <a:pt x="4633" y="1674"/>
                    <a:pt x="4563" y="1546"/>
                  </a:cubicBezTo>
                  <a:cubicBezTo>
                    <a:pt x="4563" y="1535"/>
                    <a:pt x="4552" y="1521"/>
                    <a:pt x="4552" y="1521"/>
                  </a:cubicBezTo>
                  <a:cubicBezTo>
                    <a:pt x="4540" y="1509"/>
                    <a:pt x="4529" y="1498"/>
                    <a:pt x="4518" y="1487"/>
                  </a:cubicBezTo>
                  <a:cubicBezTo>
                    <a:pt x="4540" y="1465"/>
                    <a:pt x="4563" y="1451"/>
                    <a:pt x="4574" y="1428"/>
                  </a:cubicBezTo>
                  <a:cubicBezTo>
                    <a:pt x="4610" y="1406"/>
                    <a:pt x="4610" y="1370"/>
                    <a:pt x="4588" y="1336"/>
                  </a:cubicBezTo>
                  <a:cubicBezTo>
                    <a:pt x="4552" y="1300"/>
                    <a:pt x="4563" y="1255"/>
                    <a:pt x="4610" y="1230"/>
                  </a:cubicBezTo>
                  <a:cubicBezTo>
                    <a:pt x="4680" y="1197"/>
                    <a:pt x="4739" y="1160"/>
                    <a:pt x="4750" y="1068"/>
                  </a:cubicBezTo>
                  <a:cubicBezTo>
                    <a:pt x="4761" y="1057"/>
                    <a:pt x="4772" y="1032"/>
                    <a:pt x="4797" y="1021"/>
                  </a:cubicBezTo>
                  <a:cubicBezTo>
                    <a:pt x="4842" y="987"/>
                    <a:pt x="4853" y="951"/>
                    <a:pt x="4842" y="906"/>
                  </a:cubicBezTo>
                  <a:cubicBezTo>
                    <a:pt x="4831" y="870"/>
                    <a:pt x="4831" y="836"/>
                    <a:pt x="4879" y="811"/>
                  </a:cubicBezTo>
                  <a:close/>
                  <a:moveTo>
                    <a:pt x="3036" y="1"/>
                  </a:moveTo>
                  <a:cubicBezTo>
                    <a:pt x="2862" y="1"/>
                    <a:pt x="2686" y="15"/>
                    <a:pt x="2515" y="68"/>
                  </a:cubicBezTo>
                  <a:cubicBezTo>
                    <a:pt x="2509" y="74"/>
                    <a:pt x="2504" y="76"/>
                    <a:pt x="2498" y="76"/>
                  </a:cubicBezTo>
                  <a:cubicBezTo>
                    <a:pt x="2492" y="76"/>
                    <a:pt x="2486" y="74"/>
                    <a:pt x="2479" y="68"/>
                  </a:cubicBezTo>
                  <a:cubicBezTo>
                    <a:pt x="2375" y="54"/>
                    <a:pt x="2269" y="20"/>
                    <a:pt x="2155" y="9"/>
                  </a:cubicBezTo>
                  <a:cubicBezTo>
                    <a:pt x="2078" y="6"/>
                    <a:pt x="2001" y="4"/>
                    <a:pt x="1925" y="4"/>
                  </a:cubicBezTo>
                  <a:cubicBezTo>
                    <a:pt x="1734" y="4"/>
                    <a:pt x="1545" y="18"/>
                    <a:pt x="1361" y="68"/>
                  </a:cubicBezTo>
                  <a:cubicBezTo>
                    <a:pt x="1026" y="149"/>
                    <a:pt x="710" y="300"/>
                    <a:pt x="453" y="532"/>
                  </a:cubicBezTo>
                  <a:cubicBezTo>
                    <a:pt x="409" y="579"/>
                    <a:pt x="372" y="638"/>
                    <a:pt x="314" y="660"/>
                  </a:cubicBezTo>
                  <a:cubicBezTo>
                    <a:pt x="286" y="671"/>
                    <a:pt x="254" y="674"/>
                    <a:pt x="223" y="674"/>
                  </a:cubicBezTo>
                  <a:cubicBezTo>
                    <a:pt x="191" y="674"/>
                    <a:pt x="159" y="671"/>
                    <a:pt x="129" y="671"/>
                  </a:cubicBezTo>
                  <a:cubicBezTo>
                    <a:pt x="1" y="671"/>
                    <a:pt x="1" y="671"/>
                    <a:pt x="1" y="789"/>
                  </a:cubicBezTo>
                  <a:lnTo>
                    <a:pt x="1" y="3825"/>
                  </a:lnTo>
                  <a:lnTo>
                    <a:pt x="1" y="6178"/>
                  </a:lnTo>
                  <a:lnTo>
                    <a:pt x="1" y="6259"/>
                  </a:lnTo>
                  <a:cubicBezTo>
                    <a:pt x="1" y="6295"/>
                    <a:pt x="12" y="6306"/>
                    <a:pt x="59" y="6306"/>
                  </a:cubicBezTo>
                  <a:lnTo>
                    <a:pt x="291" y="6306"/>
                  </a:lnTo>
                  <a:cubicBezTo>
                    <a:pt x="314" y="6306"/>
                    <a:pt x="339" y="6317"/>
                    <a:pt x="361" y="6329"/>
                  </a:cubicBezTo>
                  <a:cubicBezTo>
                    <a:pt x="420" y="6387"/>
                    <a:pt x="467" y="6446"/>
                    <a:pt x="523" y="6505"/>
                  </a:cubicBezTo>
                  <a:cubicBezTo>
                    <a:pt x="861" y="6773"/>
                    <a:pt x="1247" y="6924"/>
                    <a:pt x="1666" y="6957"/>
                  </a:cubicBezTo>
                  <a:cubicBezTo>
                    <a:pt x="1766" y="6967"/>
                    <a:pt x="1867" y="6973"/>
                    <a:pt x="1968" y="6973"/>
                  </a:cubicBezTo>
                  <a:cubicBezTo>
                    <a:pt x="2122" y="6973"/>
                    <a:pt x="2274" y="6959"/>
                    <a:pt x="2423" y="6924"/>
                  </a:cubicBezTo>
                  <a:cubicBezTo>
                    <a:pt x="2446" y="6913"/>
                    <a:pt x="2468" y="6910"/>
                    <a:pt x="2489" y="6910"/>
                  </a:cubicBezTo>
                  <a:cubicBezTo>
                    <a:pt x="2520" y="6910"/>
                    <a:pt x="2550" y="6917"/>
                    <a:pt x="2585" y="6924"/>
                  </a:cubicBezTo>
                  <a:cubicBezTo>
                    <a:pt x="2754" y="6959"/>
                    <a:pt x="2926" y="6976"/>
                    <a:pt x="3098" y="6976"/>
                  </a:cubicBezTo>
                  <a:cubicBezTo>
                    <a:pt x="3269" y="6976"/>
                    <a:pt x="3441" y="6959"/>
                    <a:pt x="3610" y="6924"/>
                  </a:cubicBezTo>
                  <a:cubicBezTo>
                    <a:pt x="3959" y="6843"/>
                    <a:pt x="4272" y="6689"/>
                    <a:pt x="4540" y="6446"/>
                  </a:cubicBezTo>
                  <a:cubicBezTo>
                    <a:pt x="4588" y="6398"/>
                    <a:pt x="4633" y="6329"/>
                    <a:pt x="4691" y="6306"/>
                  </a:cubicBezTo>
                  <a:cubicBezTo>
                    <a:pt x="4711" y="6299"/>
                    <a:pt x="4732" y="6296"/>
                    <a:pt x="4753" y="6296"/>
                  </a:cubicBezTo>
                  <a:cubicBezTo>
                    <a:pt x="4797" y="6296"/>
                    <a:pt x="4843" y="6306"/>
                    <a:pt x="4890" y="6306"/>
                  </a:cubicBezTo>
                  <a:cubicBezTo>
                    <a:pt x="5007" y="6306"/>
                    <a:pt x="5007" y="6306"/>
                    <a:pt x="5007" y="6189"/>
                  </a:cubicBezTo>
                  <a:lnTo>
                    <a:pt x="5007" y="3490"/>
                  </a:lnTo>
                  <a:lnTo>
                    <a:pt x="5007" y="3222"/>
                  </a:lnTo>
                  <a:lnTo>
                    <a:pt x="5007" y="800"/>
                  </a:lnTo>
                  <a:cubicBezTo>
                    <a:pt x="5007" y="766"/>
                    <a:pt x="4993" y="741"/>
                    <a:pt x="4993" y="719"/>
                  </a:cubicBezTo>
                  <a:cubicBezTo>
                    <a:pt x="4993" y="683"/>
                    <a:pt x="4982" y="671"/>
                    <a:pt x="4948" y="671"/>
                  </a:cubicBezTo>
                  <a:lnTo>
                    <a:pt x="4703" y="671"/>
                  </a:lnTo>
                  <a:cubicBezTo>
                    <a:pt x="4680" y="660"/>
                    <a:pt x="4658" y="649"/>
                    <a:pt x="4644" y="638"/>
                  </a:cubicBezTo>
                  <a:cubicBezTo>
                    <a:pt x="4588" y="590"/>
                    <a:pt x="4540" y="521"/>
                    <a:pt x="4482" y="473"/>
                  </a:cubicBezTo>
                  <a:cubicBezTo>
                    <a:pt x="4144" y="208"/>
                    <a:pt x="3761" y="43"/>
                    <a:pt x="3331" y="9"/>
                  </a:cubicBezTo>
                  <a:cubicBezTo>
                    <a:pt x="3234" y="5"/>
                    <a:pt x="3135" y="1"/>
                    <a:pt x="3036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3028;p38">
              <a:extLst>
                <a:ext uri="{FF2B5EF4-FFF2-40B4-BE49-F238E27FC236}">
                  <a16:creationId xmlns:a16="http://schemas.microsoft.com/office/drawing/2014/main" xmlns="" id="{7C71AE53-056D-0547-4A97-5DC70E2FC72E}"/>
                </a:ext>
              </a:extLst>
            </p:cNvPr>
            <p:cNvSpPr/>
            <p:nvPr/>
          </p:nvSpPr>
          <p:spPr>
            <a:xfrm>
              <a:off x="1349355" y="1590268"/>
              <a:ext cx="220952" cy="3631"/>
            </a:xfrm>
            <a:custGeom>
              <a:avLst/>
              <a:gdLst/>
              <a:ahLst/>
              <a:cxnLst/>
              <a:rect l="l" t="t" r="r" b="b"/>
              <a:pathLst>
                <a:path w="2921" h="48" extrusionOk="0">
                  <a:moveTo>
                    <a:pt x="71" y="0"/>
                  </a:moveTo>
                  <a:cubicBezTo>
                    <a:pt x="46" y="0"/>
                    <a:pt x="23" y="12"/>
                    <a:pt x="1" y="26"/>
                  </a:cubicBezTo>
                  <a:cubicBezTo>
                    <a:pt x="23" y="26"/>
                    <a:pt x="46" y="37"/>
                    <a:pt x="71" y="37"/>
                  </a:cubicBezTo>
                  <a:cubicBezTo>
                    <a:pt x="534" y="48"/>
                    <a:pt x="1001" y="48"/>
                    <a:pt x="1468" y="48"/>
                  </a:cubicBezTo>
                  <a:lnTo>
                    <a:pt x="1468" y="37"/>
                  </a:lnTo>
                  <a:cubicBezTo>
                    <a:pt x="1777" y="37"/>
                    <a:pt x="2087" y="42"/>
                    <a:pt x="2394" y="42"/>
                  </a:cubicBezTo>
                  <a:cubicBezTo>
                    <a:pt x="2547" y="42"/>
                    <a:pt x="2700" y="40"/>
                    <a:pt x="2850" y="37"/>
                  </a:cubicBezTo>
                  <a:cubicBezTo>
                    <a:pt x="2876" y="37"/>
                    <a:pt x="2898" y="26"/>
                    <a:pt x="2920" y="26"/>
                  </a:cubicBezTo>
                  <a:cubicBezTo>
                    <a:pt x="2898" y="12"/>
                    <a:pt x="2876" y="0"/>
                    <a:pt x="2864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3029;p38">
              <a:extLst>
                <a:ext uri="{FF2B5EF4-FFF2-40B4-BE49-F238E27FC236}">
                  <a16:creationId xmlns:a16="http://schemas.microsoft.com/office/drawing/2014/main" xmlns="" id="{A5AF9559-26D0-25B9-629C-B1591510DAA8}"/>
                </a:ext>
              </a:extLst>
            </p:cNvPr>
            <p:cNvSpPr/>
            <p:nvPr/>
          </p:nvSpPr>
          <p:spPr>
            <a:xfrm>
              <a:off x="1348296" y="1569845"/>
              <a:ext cx="223902" cy="4236"/>
            </a:xfrm>
            <a:custGeom>
              <a:avLst/>
              <a:gdLst/>
              <a:ahLst/>
              <a:cxnLst/>
              <a:rect l="l" t="t" r="r" b="b"/>
              <a:pathLst>
                <a:path w="2960" h="56" extrusionOk="0">
                  <a:moveTo>
                    <a:pt x="33" y="1"/>
                  </a:moveTo>
                  <a:cubicBezTo>
                    <a:pt x="15" y="1"/>
                    <a:pt x="1" y="5"/>
                    <a:pt x="1" y="27"/>
                  </a:cubicBezTo>
                  <a:cubicBezTo>
                    <a:pt x="1" y="39"/>
                    <a:pt x="48" y="50"/>
                    <a:pt x="60" y="50"/>
                  </a:cubicBezTo>
                  <a:lnTo>
                    <a:pt x="2878" y="50"/>
                  </a:lnTo>
                  <a:cubicBezTo>
                    <a:pt x="2895" y="50"/>
                    <a:pt x="2913" y="55"/>
                    <a:pt x="2927" y="55"/>
                  </a:cubicBezTo>
                  <a:cubicBezTo>
                    <a:pt x="2942" y="55"/>
                    <a:pt x="2954" y="50"/>
                    <a:pt x="2959" y="27"/>
                  </a:cubicBezTo>
                  <a:cubicBezTo>
                    <a:pt x="2934" y="16"/>
                    <a:pt x="2912" y="2"/>
                    <a:pt x="2878" y="2"/>
                  </a:cubicBezTo>
                  <a:lnTo>
                    <a:pt x="71" y="2"/>
                  </a:lnTo>
                  <a:cubicBezTo>
                    <a:pt x="58" y="2"/>
                    <a:pt x="45" y="1"/>
                    <a:pt x="33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3030;p38">
              <a:extLst>
                <a:ext uri="{FF2B5EF4-FFF2-40B4-BE49-F238E27FC236}">
                  <a16:creationId xmlns:a16="http://schemas.microsoft.com/office/drawing/2014/main" xmlns="" id="{D35BB410-CBD4-C3AA-4E86-DB78B466CEBA}"/>
                </a:ext>
              </a:extLst>
            </p:cNvPr>
            <p:cNvSpPr/>
            <p:nvPr/>
          </p:nvSpPr>
          <p:spPr>
            <a:xfrm>
              <a:off x="1347464" y="1552448"/>
              <a:ext cx="222843" cy="3631"/>
            </a:xfrm>
            <a:custGeom>
              <a:avLst/>
              <a:gdLst/>
              <a:ahLst/>
              <a:cxnLst/>
              <a:rect l="l" t="t" r="r" b="b"/>
              <a:pathLst>
                <a:path w="2946" h="48" extrusionOk="0">
                  <a:moveTo>
                    <a:pt x="59" y="0"/>
                  </a:moveTo>
                  <a:cubicBezTo>
                    <a:pt x="48" y="0"/>
                    <a:pt x="26" y="23"/>
                    <a:pt x="1" y="23"/>
                  </a:cubicBezTo>
                  <a:cubicBezTo>
                    <a:pt x="26" y="37"/>
                    <a:pt x="48" y="48"/>
                    <a:pt x="59" y="48"/>
                  </a:cubicBezTo>
                  <a:lnTo>
                    <a:pt x="2934" y="48"/>
                  </a:lnTo>
                  <a:cubicBezTo>
                    <a:pt x="2934" y="37"/>
                    <a:pt x="2945" y="37"/>
                    <a:pt x="2945" y="23"/>
                  </a:cubicBezTo>
                  <a:cubicBezTo>
                    <a:pt x="2945" y="12"/>
                    <a:pt x="2934" y="12"/>
                    <a:pt x="2934" y="12"/>
                  </a:cubicBezTo>
                  <a:cubicBezTo>
                    <a:pt x="2923" y="0"/>
                    <a:pt x="2912" y="0"/>
                    <a:pt x="290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3031;p38">
              <a:extLst>
                <a:ext uri="{FF2B5EF4-FFF2-40B4-BE49-F238E27FC236}">
                  <a16:creationId xmlns:a16="http://schemas.microsoft.com/office/drawing/2014/main" xmlns="" id="{A3D77EFB-91D0-C5A4-F287-94402D2D7A02}"/>
                </a:ext>
              </a:extLst>
            </p:cNvPr>
            <p:cNvSpPr/>
            <p:nvPr/>
          </p:nvSpPr>
          <p:spPr>
            <a:xfrm>
              <a:off x="1551841" y="1788291"/>
              <a:ext cx="30938" cy="24735"/>
            </a:xfrm>
            <a:custGeom>
              <a:avLst/>
              <a:gdLst/>
              <a:ahLst/>
              <a:cxnLst/>
              <a:rect l="l" t="t" r="r" b="b"/>
              <a:pathLst>
                <a:path w="409" h="327" extrusionOk="0">
                  <a:moveTo>
                    <a:pt x="221" y="36"/>
                  </a:moveTo>
                  <a:cubicBezTo>
                    <a:pt x="232" y="36"/>
                    <a:pt x="268" y="62"/>
                    <a:pt x="257" y="62"/>
                  </a:cubicBezTo>
                  <a:cubicBezTo>
                    <a:pt x="243" y="131"/>
                    <a:pt x="291" y="165"/>
                    <a:pt x="349" y="176"/>
                  </a:cubicBezTo>
                  <a:lnTo>
                    <a:pt x="349" y="187"/>
                  </a:lnTo>
                  <a:cubicBezTo>
                    <a:pt x="349" y="235"/>
                    <a:pt x="327" y="246"/>
                    <a:pt x="280" y="246"/>
                  </a:cubicBezTo>
                  <a:cubicBezTo>
                    <a:pt x="257" y="257"/>
                    <a:pt x="221" y="271"/>
                    <a:pt x="199" y="282"/>
                  </a:cubicBezTo>
                  <a:cubicBezTo>
                    <a:pt x="184" y="287"/>
                    <a:pt x="171" y="290"/>
                    <a:pt x="160" y="290"/>
                  </a:cubicBezTo>
                  <a:cubicBezTo>
                    <a:pt x="144" y="290"/>
                    <a:pt x="131" y="284"/>
                    <a:pt x="118" y="271"/>
                  </a:cubicBezTo>
                  <a:lnTo>
                    <a:pt x="81" y="235"/>
                  </a:lnTo>
                  <a:cubicBezTo>
                    <a:pt x="23" y="187"/>
                    <a:pt x="23" y="165"/>
                    <a:pt x="81" y="131"/>
                  </a:cubicBezTo>
                  <a:cubicBezTo>
                    <a:pt x="129" y="95"/>
                    <a:pt x="162" y="36"/>
                    <a:pt x="221" y="36"/>
                  </a:cubicBezTo>
                  <a:close/>
                  <a:moveTo>
                    <a:pt x="237" y="0"/>
                  </a:moveTo>
                  <a:cubicBezTo>
                    <a:pt x="228" y="0"/>
                    <a:pt x="219" y="1"/>
                    <a:pt x="210" y="3"/>
                  </a:cubicBezTo>
                  <a:cubicBezTo>
                    <a:pt x="129" y="14"/>
                    <a:pt x="81" y="84"/>
                    <a:pt x="11" y="143"/>
                  </a:cubicBezTo>
                  <a:cubicBezTo>
                    <a:pt x="0" y="154"/>
                    <a:pt x="0" y="176"/>
                    <a:pt x="0" y="187"/>
                  </a:cubicBezTo>
                  <a:cubicBezTo>
                    <a:pt x="0" y="235"/>
                    <a:pt x="104" y="327"/>
                    <a:pt x="151" y="327"/>
                  </a:cubicBezTo>
                  <a:lnTo>
                    <a:pt x="199" y="327"/>
                  </a:lnTo>
                  <a:cubicBezTo>
                    <a:pt x="232" y="316"/>
                    <a:pt x="268" y="305"/>
                    <a:pt x="313" y="293"/>
                  </a:cubicBezTo>
                  <a:cubicBezTo>
                    <a:pt x="349" y="282"/>
                    <a:pt x="383" y="246"/>
                    <a:pt x="397" y="201"/>
                  </a:cubicBezTo>
                  <a:cubicBezTo>
                    <a:pt x="408" y="154"/>
                    <a:pt x="372" y="143"/>
                    <a:pt x="338" y="131"/>
                  </a:cubicBezTo>
                  <a:cubicBezTo>
                    <a:pt x="313" y="117"/>
                    <a:pt x="291" y="106"/>
                    <a:pt x="302" y="73"/>
                  </a:cubicBezTo>
                  <a:cubicBezTo>
                    <a:pt x="302" y="24"/>
                    <a:pt x="279" y="0"/>
                    <a:pt x="237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3032;p38">
              <a:extLst>
                <a:ext uri="{FF2B5EF4-FFF2-40B4-BE49-F238E27FC236}">
                  <a16:creationId xmlns:a16="http://schemas.microsoft.com/office/drawing/2014/main" xmlns="" id="{65DDC2D8-821A-9E5F-1872-D50B260B7282}"/>
                </a:ext>
              </a:extLst>
            </p:cNvPr>
            <p:cNvSpPr/>
            <p:nvPr/>
          </p:nvSpPr>
          <p:spPr>
            <a:xfrm>
              <a:off x="1338841" y="1420609"/>
              <a:ext cx="51815" cy="17398"/>
            </a:xfrm>
            <a:custGeom>
              <a:avLst/>
              <a:gdLst/>
              <a:ahLst/>
              <a:cxnLst/>
              <a:rect l="l" t="t" r="r" b="b"/>
              <a:pathLst>
                <a:path w="685" h="230" extrusionOk="0">
                  <a:moveTo>
                    <a:pt x="625" y="0"/>
                  </a:moveTo>
                  <a:cubicBezTo>
                    <a:pt x="448" y="0"/>
                    <a:pt x="39" y="129"/>
                    <a:pt x="0" y="229"/>
                  </a:cubicBezTo>
                  <a:cubicBezTo>
                    <a:pt x="34" y="218"/>
                    <a:pt x="45" y="207"/>
                    <a:pt x="56" y="207"/>
                  </a:cubicBezTo>
                  <a:cubicBezTo>
                    <a:pt x="104" y="184"/>
                    <a:pt x="151" y="159"/>
                    <a:pt x="185" y="137"/>
                  </a:cubicBezTo>
                  <a:cubicBezTo>
                    <a:pt x="324" y="78"/>
                    <a:pt x="464" y="45"/>
                    <a:pt x="604" y="34"/>
                  </a:cubicBezTo>
                  <a:cubicBezTo>
                    <a:pt x="613" y="34"/>
                    <a:pt x="624" y="35"/>
                    <a:pt x="635" y="35"/>
                  </a:cubicBezTo>
                  <a:cubicBezTo>
                    <a:pt x="653" y="35"/>
                    <a:pt x="671" y="31"/>
                    <a:pt x="685" y="8"/>
                  </a:cubicBezTo>
                  <a:cubicBezTo>
                    <a:pt x="671" y="3"/>
                    <a:pt x="650" y="0"/>
                    <a:pt x="62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3033;p38">
              <a:extLst>
                <a:ext uri="{FF2B5EF4-FFF2-40B4-BE49-F238E27FC236}">
                  <a16:creationId xmlns:a16="http://schemas.microsoft.com/office/drawing/2014/main" xmlns="" id="{597BEB54-175D-5AE7-6D18-7E79083FEF30}"/>
                </a:ext>
              </a:extLst>
            </p:cNvPr>
            <p:cNvSpPr/>
            <p:nvPr/>
          </p:nvSpPr>
          <p:spPr>
            <a:xfrm>
              <a:off x="1360777" y="1429686"/>
              <a:ext cx="17625" cy="9380"/>
            </a:xfrm>
            <a:custGeom>
              <a:avLst/>
              <a:gdLst/>
              <a:ahLst/>
              <a:cxnLst/>
              <a:rect l="l" t="t" r="r" b="b"/>
              <a:pathLst>
                <a:path w="233" h="124" extrusionOk="0">
                  <a:moveTo>
                    <a:pt x="210" y="1"/>
                  </a:moveTo>
                  <a:cubicBezTo>
                    <a:pt x="207" y="1"/>
                    <a:pt x="203" y="2"/>
                    <a:pt x="199" y="6"/>
                  </a:cubicBezTo>
                  <a:cubicBezTo>
                    <a:pt x="140" y="28"/>
                    <a:pt x="93" y="53"/>
                    <a:pt x="45" y="76"/>
                  </a:cubicBezTo>
                  <a:cubicBezTo>
                    <a:pt x="23" y="76"/>
                    <a:pt x="12" y="87"/>
                    <a:pt x="1" y="98"/>
                  </a:cubicBezTo>
                  <a:cubicBezTo>
                    <a:pt x="12" y="109"/>
                    <a:pt x="12" y="109"/>
                    <a:pt x="12" y="123"/>
                  </a:cubicBezTo>
                  <a:cubicBezTo>
                    <a:pt x="18" y="116"/>
                    <a:pt x="26" y="116"/>
                    <a:pt x="35" y="116"/>
                  </a:cubicBezTo>
                  <a:cubicBezTo>
                    <a:pt x="43" y="116"/>
                    <a:pt x="52" y="116"/>
                    <a:pt x="59" y="109"/>
                  </a:cubicBezTo>
                  <a:cubicBezTo>
                    <a:pt x="104" y="87"/>
                    <a:pt x="163" y="64"/>
                    <a:pt x="210" y="39"/>
                  </a:cubicBezTo>
                  <a:cubicBezTo>
                    <a:pt x="221" y="28"/>
                    <a:pt x="233" y="17"/>
                    <a:pt x="233" y="6"/>
                  </a:cubicBezTo>
                  <a:cubicBezTo>
                    <a:pt x="225" y="6"/>
                    <a:pt x="218" y="1"/>
                    <a:pt x="210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3034;p38">
              <a:extLst>
                <a:ext uri="{FF2B5EF4-FFF2-40B4-BE49-F238E27FC236}">
                  <a16:creationId xmlns:a16="http://schemas.microsoft.com/office/drawing/2014/main" xmlns="" id="{72E2B404-1C79-AE88-E871-6DA00E02CBA3}"/>
                </a:ext>
              </a:extLst>
            </p:cNvPr>
            <p:cNvSpPr/>
            <p:nvPr/>
          </p:nvSpPr>
          <p:spPr>
            <a:xfrm>
              <a:off x="1314939" y="1442317"/>
              <a:ext cx="14221" cy="10666"/>
            </a:xfrm>
            <a:custGeom>
              <a:avLst/>
              <a:gdLst/>
              <a:ahLst/>
              <a:cxnLst/>
              <a:rect l="l" t="t" r="r" b="b"/>
              <a:pathLst>
                <a:path w="188" h="141" extrusionOk="0">
                  <a:moveTo>
                    <a:pt x="188" y="1"/>
                  </a:moveTo>
                  <a:cubicBezTo>
                    <a:pt x="118" y="1"/>
                    <a:pt x="12" y="82"/>
                    <a:pt x="1" y="141"/>
                  </a:cubicBezTo>
                  <a:cubicBezTo>
                    <a:pt x="59" y="96"/>
                    <a:pt x="118" y="60"/>
                    <a:pt x="188" y="1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3035;p38">
              <a:extLst>
                <a:ext uri="{FF2B5EF4-FFF2-40B4-BE49-F238E27FC236}">
                  <a16:creationId xmlns:a16="http://schemas.microsoft.com/office/drawing/2014/main" xmlns="" id="{A4D48614-A299-6E4B-E945-42917A5E3AC9}"/>
                </a:ext>
              </a:extLst>
            </p:cNvPr>
            <p:cNvSpPr/>
            <p:nvPr/>
          </p:nvSpPr>
          <p:spPr>
            <a:xfrm>
              <a:off x="1346632" y="1902809"/>
              <a:ext cx="10666" cy="7337"/>
            </a:xfrm>
            <a:custGeom>
              <a:avLst/>
              <a:gdLst/>
              <a:ahLst/>
              <a:cxnLst/>
              <a:rect l="l" t="t" r="r" b="b"/>
              <a:pathLst>
                <a:path w="141" h="97" extrusionOk="0">
                  <a:moveTo>
                    <a:pt x="1" y="0"/>
                  </a:moveTo>
                  <a:cubicBezTo>
                    <a:pt x="21" y="44"/>
                    <a:pt x="81" y="97"/>
                    <a:pt x="128" y="97"/>
                  </a:cubicBezTo>
                  <a:cubicBezTo>
                    <a:pt x="132" y="97"/>
                    <a:pt x="136" y="96"/>
                    <a:pt x="140" y="95"/>
                  </a:cubicBezTo>
                  <a:cubicBezTo>
                    <a:pt x="129" y="59"/>
                    <a:pt x="37" y="0"/>
                    <a:pt x="1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3036;p38">
              <a:extLst>
                <a:ext uri="{FF2B5EF4-FFF2-40B4-BE49-F238E27FC236}">
                  <a16:creationId xmlns:a16="http://schemas.microsoft.com/office/drawing/2014/main" xmlns="" id="{A865BB11-9D0B-5806-F878-FC032B2FB8E3}"/>
                </a:ext>
              </a:extLst>
            </p:cNvPr>
            <p:cNvSpPr/>
            <p:nvPr/>
          </p:nvSpPr>
          <p:spPr>
            <a:xfrm>
              <a:off x="1358886" y="1904700"/>
              <a:ext cx="11725" cy="7867"/>
            </a:xfrm>
            <a:custGeom>
              <a:avLst/>
              <a:gdLst/>
              <a:ahLst/>
              <a:cxnLst/>
              <a:rect l="l" t="t" r="r" b="b"/>
              <a:pathLst>
                <a:path w="155" h="104" extrusionOk="0">
                  <a:moveTo>
                    <a:pt x="15" y="0"/>
                  </a:moveTo>
                  <a:cubicBezTo>
                    <a:pt x="1" y="12"/>
                    <a:pt x="1" y="12"/>
                    <a:pt x="1" y="23"/>
                  </a:cubicBezTo>
                  <a:cubicBezTo>
                    <a:pt x="48" y="45"/>
                    <a:pt x="96" y="70"/>
                    <a:pt x="140" y="104"/>
                  </a:cubicBezTo>
                  <a:cubicBezTo>
                    <a:pt x="140" y="93"/>
                    <a:pt x="140" y="81"/>
                    <a:pt x="154" y="81"/>
                  </a:cubicBezTo>
                  <a:cubicBezTo>
                    <a:pt x="107" y="45"/>
                    <a:pt x="59" y="12"/>
                    <a:pt x="15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3037;p38">
              <a:extLst>
                <a:ext uri="{FF2B5EF4-FFF2-40B4-BE49-F238E27FC236}">
                  <a16:creationId xmlns:a16="http://schemas.microsoft.com/office/drawing/2014/main" xmlns="" id="{C0D45817-7CB8-A380-FEFF-B6780849AEB1}"/>
                </a:ext>
              </a:extLst>
            </p:cNvPr>
            <p:cNvSpPr/>
            <p:nvPr/>
          </p:nvSpPr>
          <p:spPr>
            <a:xfrm>
              <a:off x="1579071" y="1457672"/>
              <a:ext cx="8094" cy="5068"/>
            </a:xfrm>
            <a:custGeom>
              <a:avLst/>
              <a:gdLst/>
              <a:ahLst/>
              <a:cxnLst/>
              <a:rect l="l" t="t" r="r" b="b"/>
              <a:pathLst>
                <a:path w="107" h="67" extrusionOk="0">
                  <a:moveTo>
                    <a:pt x="32" y="0"/>
                  </a:moveTo>
                  <a:cubicBezTo>
                    <a:pt x="22" y="0"/>
                    <a:pt x="11" y="3"/>
                    <a:pt x="1" y="7"/>
                  </a:cubicBezTo>
                  <a:cubicBezTo>
                    <a:pt x="37" y="33"/>
                    <a:pt x="70" y="44"/>
                    <a:pt x="107" y="66"/>
                  </a:cubicBezTo>
                  <a:cubicBezTo>
                    <a:pt x="107" y="29"/>
                    <a:pt x="71" y="0"/>
                    <a:pt x="32" y="0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orld Geography Bundle for Middle School by Slidesgo">
  <a:themeElements>
    <a:clrScheme name="Simple Light">
      <a:dk1>
        <a:srgbClr val="3F2D1B"/>
      </a:dk1>
      <a:lt1>
        <a:srgbClr val="F4D0A4"/>
      </a:lt1>
      <a:dk2>
        <a:srgbClr val="FFFCF4"/>
      </a:dk2>
      <a:lt2>
        <a:srgbClr val="736357"/>
      </a:lt2>
      <a:accent1>
        <a:srgbClr val="A57B51"/>
      </a:accent1>
      <a:accent2>
        <a:srgbClr val="F3B6B3"/>
      </a:accent2>
      <a:accent3>
        <a:srgbClr val="F7E7CD"/>
      </a:accent3>
      <a:accent4>
        <a:srgbClr val="FFF3AE"/>
      </a:accent4>
      <a:accent5>
        <a:srgbClr val="B2D895"/>
      </a:accent5>
      <a:accent6>
        <a:srgbClr val="B8E8D1"/>
      </a:accent6>
      <a:hlink>
        <a:srgbClr val="3F2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1220</Words>
  <Application>Microsoft Office PowerPoint</Application>
  <PresentationFormat>On-screen Show (16:9)</PresentationFormat>
  <Paragraphs>194</Paragraphs>
  <Slides>36</Slides>
  <Notes>25</Notes>
  <HiddenSlides>0</HiddenSlides>
  <MMClips>6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Open Sans</vt:lpstr>
      <vt:lpstr>Bahnschrift SemiBold</vt:lpstr>
      <vt:lpstr>Lato</vt:lpstr>
      <vt:lpstr>Roboto</vt:lpstr>
      <vt:lpstr>Algerian</vt:lpstr>
      <vt:lpstr>Symbol</vt:lpstr>
      <vt:lpstr>UTMAvoBold</vt:lpstr>
      <vt:lpstr>Chelsea Market</vt:lpstr>
      <vt:lpstr>Bahnschrift SemiBold SemiConden</vt:lpstr>
      <vt:lpstr>Aharoni</vt:lpstr>
      <vt:lpstr>Calibri</vt:lpstr>
      <vt:lpstr>Anton</vt:lpstr>
      <vt:lpstr>Arial</vt:lpstr>
      <vt:lpstr>Times New Roman</vt:lpstr>
      <vt:lpstr>Century Gothic</vt:lpstr>
      <vt:lpstr>Tahoma</vt:lpstr>
      <vt:lpstr>World Geography Bundle for Middle School by Slidesgo</vt:lpstr>
      <vt:lpstr>GUESSING GAME</vt:lpstr>
      <vt:lpstr>WARM-UP </vt:lpstr>
      <vt:lpstr>PowerPoint Presentation</vt:lpstr>
      <vt:lpstr>PowerPoint Presentation</vt:lpstr>
      <vt:lpstr>PowerPoint Presentation</vt:lpstr>
      <vt:lpstr>Unit 8:  NEW WAYS TO LEARN </vt:lpstr>
      <vt:lpstr>Pre-reading</vt:lpstr>
      <vt:lpstr>PowerPoint Presentation</vt:lpstr>
      <vt:lpstr>PowerPoint Presentation</vt:lpstr>
      <vt:lpstr>VOCABULARY</vt:lpstr>
      <vt:lpstr>PowerPoint Presentation</vt:lpstr>
      <vt:lpstr>VOCABULARY</vt:lpstr>
      <vt:lpstr>VOCABULARY</vt:lpstr>
      <vt:lpstr>WHILE READING</vt:lpstr>
      <vt:lpstr>Fill in the blanks with suitable words or phrases to complete the steps of finding the main idea of a passage. </vt:lpstr>
      <vt:lpstr>         Exercise 2: (P.89)  Read the texts.  Choose the correct answer.  </vt:lpstr>
      <vt:lpstr>PowerPoint Presentation</vt:lpstr>
      <vt:lpstr>EXERCISE 3: (P.90) Read the text again and decide who mentions the following sentences.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 reading</vt:lpstr>
      <vt:lpstr>DEBATE</vt:lpstr>
      <vt:lpstr>WRAP-UP </vt:lpstr>
      <vt:lpstr>Homework 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 NEW WAYS TO LEARN </dc:title>
  <cp:lastModifiedBy>ADMIN</cp:lastModifiedBy>
  <cp:revision>46</cp:revision>
  <dcterms:modified xsi:type="dcterms:W3CDTF">2025-06-09T08:33:27Z</dcterms:modified>
</cp:coreProperties>
</file>